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notesSlides/notesSlide2.xml" ContentType="application/vnd.openxmlformats-officedocument.presentationml.notesSlide+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notesSlides/notesSlide3.xml" ContentType="application/vnd.openxmlformats-officedocument.presentationml.notesSlide+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notesSlides/notesSlide4.xml" ContentType="application/vnd.openxmlformats-officedocument.presentationml.notesSlide+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391.xml" ContentType="application/inkml+xml"/>
  <Override PartName="/ppt/ink/ink1392.xml" ContentType="application/inkml+xml"/>
  <Override PartName="/ppt/ink/ink1393.xml" ContentType="application/inkml+xml"/>
  <Override PartName="/ppt/notesSlides/notesSlide7.xml" ContentType="application/vnd.openxmlformats-officedocument.presentationml.notesSlide+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notesSlides/notesSlide8.xml" ContentType="application/vnd.openxmlformats-officedocument.presentationml.notesSlide+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notesSlides/notesSlide9.xml" ContentType="application/vnd.openxmlformats-officedocument.presentationml.notesSlide+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notesSlides/notesSlide10.xml" ContentType="application/vnd.openxmlformats-officedocument.presentationml.notesSlide+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notesSlides/notesSlide11.xml" ContentType="application/vnd.openxmlformats-officedocument.presentationml.notesSlide+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notesSlides/notesSlide12.xml" ContentType="application/vnd.openxmlformats-officedocument.presentationml.notesSlide+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notesSlides/notesSlide13.xml" ContentType="application/vnd.openxmlformats-officedocument.presentationml.notesSlide+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1372" r:id="rId2"/>
    <p:sldId id="1354" r:id="rId3"/>
    <p:sldId id="1355" r:id="rId4"/>
    <p:sldId id="1356" r:id="rId5"/>
    <p:sldId id="1358" r:id="rId6"/>
    <p:sldId id="1428" r:id="rId7"/>
    <p:sldId id="1437" r:id="rId8"/>
    <p:sldId id="1438" r:id="rId9"/>
    <p:sldId id="1359" r:id="rId10"/>
    <p:sldId id="1368" r:id="rId11"/>
    <p:sldId id="1439" r:id="rId12"/>
    <p:sldId id="1440" r:id="rId13"/>
    <p:sldId id="1441" r:id="rId14"/>
    <p:sldId id="1442" r:id="rId15"/>
    <p:sldId id="1443" r:id="rId16"/>
    <p:sldId id="1444" r:id="rId17"/>
    <p:sldId id="1436" r:id="rId18"/>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3447" autoAdjust="0"/>
  </p:normalViewPr>
  <p:slideViewPr>
    <p:cSldViewPr snapToGrid="0">
      <p:cViewPr varScale="1">
        <p:scale>
          <a:sx n="72" d="100"/>
          <a:sy n="72" d="100"/>
        </p:scale>
        <p:origin x="4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49.558"/>
    </inkml:context>
    <inkml:brush xml:id="br0">
      <inkml:brushProperty name="width" value="0.05" units="cm"/>
      <inkml:brushProperty name="height" value="0.05" units="cm"/>
    </inkml:brush>
  </inkml:definitions>
  <inkml:trace contextRef="#ctx0" brushRef="#br0">17 231 13787,'-16'-4'3070,"27"5"-965,10 1-1508,931 25 1701,-645-26-2302,96 9-52,16 1 63,1-25-93,-62-12-215,485-51-2277,-508 47 2558,-199 20 128,486-31-457,-315 21 311,-100-6 79,-130 14 65,121-5 0,-58 15-34,143 4 214,-225 2-1586,80-4 1,-112-1 575,-17 1 639,1 0 1,0-1-1,10-1 1,-1-4 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6.024"/>
    </inkml:context>
    <inkml:brush xml:id="br0">
      <inkml:brushProperty name="width" value="0.05" units="cm"/>
      <inkml:brushProperty name="height" value="0.05" units="cm"/>
    </inkml:brush>
  </inkml:definitions>
  <inkml:trace contextRef="#ctx0" brushRef="#br0">111 1 18260,'-35'38'1592,"19"-23"-1017,1 2 0,-22 31 1,36-47-529,0 0 0,1 0 0,-1 1 0,0-1 0,1 0 0,-1 0 0,0 0 0,1 1 0,0-1 0,-1 0 0,1 1 0,0-1 0,-1 0 0,1 1 0,0-1 0,0 0 0,0 1 0,1 1 0,-1-3-31,0 1 0,1-1 1,-1 1-1,1-1 0,-1 1 0,1-1 0,-1 0 0,1 1 0,0-1 0,-1 0 0,1 1 1,-1-1-1,1 0 0,0 0 0,-1 1 0,1-1 0,0 0 0,-1 0 0,1 0 0,0 0 0,-1 0 1,1 0-1,0 0 0,-1 0 0,2 0 0,7-2-2,0 0 0,0 0 0,15-6 0,-23 7-18,96-40-185,-61 24 81,75-23 0,-110 40 109,1-1 1,0 1-1,-1-1 1,1 1-1,0 0 0,0 0 1,0 0-1,-1 0 1,1 0-1,0 0 1,0 0-1,0 0 1,-1 1-1,1-1 1,0 1-1,2 1 0,-3-1 14,0 0-1,0 0 0,0 0 0,0 0 0,0 0 1,0 0-1,0 0 0,0 1 0,-1-1 0,1 0 1,-1 0-1,1 1 0,-1-1 0,1 1 0,-1-1 1,0 0-1,1 1 0,-1-1 0,0 1 0,0 1 1,0-1 6,0 0 0,0 0 0,0 0 0,1 0 0,-1 0 0,0-1 0,1 1 0,-1 0 0,1 0 1,0-1-1,0 1 0,0 0 0,0-1 0,0 1 0,0-1 0,0 1 0,0-1 0,0 1 0,1-1 1,1 2-1,-1-2-4,0 0 1,1 0 0,-1 0 0,0-1 0,1 1 0,-1-1-1,0 1 1,1-1 0,-1 0 0,1 1 0,-1-1 0,1 0-1,3-1 1,9-2 0,0-1 0,-1 0 0,0-1 0,18-8 0,-14 5-55,23-10-78,-28 11 40,0 1 0,0 1 1,1 0-1,0 1 0,-1 0 0,2 1 0,-1 0 1,16 0-1,-29 3 69,-1 0 0,1 1 0,0-1 0,0 0 0,0 0 0,0 1 0,0-1 0,0 1 0,0-1 0,0 1 0,-1-1 0,1 1 0,0-1 0,0 1 0,0 0 0,-1-1 0,1 1 0,-1 0 0,1 0 0,0 0 0,-1-1 0,1 1 0,-1 0 0,0 0 0,1 0 0,-1 0 0,0 0 0,1 0 0,-1 0 0,0 0 0,0 0 0,0 0 0,0 0 0,0 0 0,0 0 0,0 0 0,0 0 0,-1 0 0,1 1 0,-1 8 74,-1 1 0,-6 20 0,2-11 76,6-19-124,-1 1 0,1 0 0,0 0 0,0 0 0,0-1 0,0 1-1,0 0 1,0 0 0,0 0 0,1-1 0,-1 1 0,0 0 0,1 0 0,1 2 0,-2-3-10,1 0-1,0-1 1,0 1 0,0 0-1,0-1 1,0 1 0,0-1 0,0 1-1,0-1 1,0 1 0,0-1-1,0 1 1,0-1 0,0 0-1,0 0 1,0 0 0,1 0-1,-1 1 1,0-1 0,0-1 0,0 1-1,0 0 1,0 0 0,2-1-1,13-3-230,-1 0-1,0-2 0,0 0 1,-1 0-1,1-2 0,24-16 1,26-12-1644,-56 31 1492,-6 3 187,-1 1-1,1-1 0,0 1 0,-1 0 0,1 0 0,0 0 0,0 0 0,0 0 0,0 1 0,0-1 0,0 1 1,5 0-1,-7 0 147,-1 0 1,0 0 0,1 1-1,-1-1 1,0 0-1,0 1 1,1-1 0,-1 0-1,0 1 1,0-1 0,0 0-1,1 1 1,-1-1 0,0 0-1,0 1 1,0-1-1,0 0 1,0 1 0,0-1-1,0 1 1,0-1 0,0 0-1,0 1 1,0-1 0,0 1-1,0-1 1,0 0-1,0 1 1,0-1 0,0 1-1,0-1 1,-1 1 0,-4 12-211,5-13 226,0-2-32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3.119"/>
    </inkml:context>
    <inkml:brush xml:id="br0">
      <inkml:brushProperty name="width" value="0.05" units="cm"/>
      <inkml:brushProperty name="height" value="0.05" units="cm"/>
    </inkml:brush>
  </inkml:definitions>
  <inkml:trace contextRef="#ctx0" brushRef="#br0">136 207 15107,'1'-1'108,"-1"1"0,1-1-1,-1 0 1,0 0 0,1 0 0,-1 0-1,0 0 1,0 0 0,1 0 0,-1 0-1,0 0 1,0 0 0,0 0 0,0 0-1,-1 0 1,1 0 0,0 0 0,0 0-1,-1 0 1,1 0 0,0 0 0,-1 0-1,1 0 1,-1 0 0,1 0 0,-1 1-1,1-1 1,-2-1 0,1 2 11,-1-1 0,1 1 0,0 0 0,-1 0 0,1-1 0,-1 1 0,1 0-1,-1 0 1,1 0 0,-1 1 0,1-1 0,0 0 0,-1 1 0,1-1 0,-1 0 0,1 1 0,0 0 0,-1-1 0,1 1 0,-2 1 0,-5 4 114,0-1 0,0 1 0,1 1 0,0 0 0,0-1 0,1 2 0,0-1 0,0 1 0,0 0 0,1 0 0,1 1 0,-1 0 0,1-1 0,1 1 0,0 1 0,-4 16 0,7-24-220,-1 0 0,1 0 0,0 0 0,-1 0 0,1 0 0,0 0 0,0 0 0,1 0 0,-1 0 0,0 0 0,1-1 0,-1 1 0,1 0 0,-1 0 1,1 0-1,0 0 0,0-1 0,0 1 0,0 0 0,2 2 0,-1-3-5,0 0 0,-1 0 0,1 0 0,0 0 0,0 0 0,0 0 0,-1-1 0,1 1 0,0-1 0,0 1 0,0-1 0,0 0 0,0 0 0,0 0 0,0 0 0,3 0 0,5-2 3,0 0-1,0 0 0,-1-1 0,1 0 1,-1-1-1,15-7 0,1-5 29,-1 0-1,-1-2 0,0 0 0,-1-2 0,-1 0 0,-1-2 1,0 0-1,-2-1 0,-1-1 0,-1 0 0,-1-1 0,13-29 0,-26 50-4,0-1 0,0 1 0,0-1 0,-1 0 0,0 0 0,1 0-1,0-9 1,-2 14-30,0 0-1,0 0 1,0-1-1,0 1 0,0 0 1,0 0-1,0 0 1,0-1-1,0 1 1,0 0-1,0 0 0,0 0 1,-1 0-1,1-1 1,0 1-1,0 0 1,0 0-1,0 0 0,0-1 1,0 1-1,0 0 1,0 0-1,-1 0 1,1 0-1,0 0 1,0-1-1,0 1 0,0 0 1,-1 0-1,1 0 1,0 0-1,0 0 1,0 0-1,0 0 0,-1 0 1,1 0-1,0 0 1,0-1-1,0 1 1,-1 0-1,1 0 1,0 0-1,0 0 0,0 0 1,-1 1-1,1-1 1,-10 6 96,0 5-63,0 0 0,1 0 0,1 1 1,-1 1-1,2 0 0,-9 19 0,7-12-46,1 1-1,1 0 0,-8 38 0,13-46-168,0 1 1,1-1-1,2 24 0,-1-33 64,0-1 0,1 1 0,0 0 0,0-1 0,0 1 0,0 0 0,0-1 0,3 5 0,-3-7 45,0 0 1,0 1-1,0-1 0,0 0 0,0 0 1,0 0-1,0 0 0,1 0 0,-1 0 1,0 0-1,1 0 0,-1 0 0,0-1 1,1 1-1,-1-1 0,1 1 0,-1-1 1,1 1-1,-1-1 0,3 0 0,16-3-472,1-11-171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19.660"/>
    </inkml:context>
    <inkml:brush xml:id="br0">
      <inkml:brushProperty name="width" value="0.05" units="cm"/>
      <inkml:brushProperty name="height" value="0.05" units="cm"/>
    </inkml:brush>
  </inkml:definitions>
  <inkml:trace contextRef="#ctx0" brushRef="#br0">77 156 17532,'0'-1'106,"-1"1"-1,0 0 1,1-1 0,-1 1 0,0 0-1,0 0 1,1-1 0,-1 1 0,0 0-1,0 0 1,1 0 0,-1 0 0,0 0-1,0 0 1,1 0 0,-1 1 0,0-1-1,0 0 1,1 0 0,-1 0 0,0 1 0,0-1-1,1 0 1,-1 1 0,0-1 0,1 1-1,-1-1 1,1 1 0,-1-1 0,0 1-1,1-1 1,-1 1 0,1-1 0,0 1-1,-1 0 1,1-1 0,-1 1 0,1 0-1,0 0 1,0-1 0,-1 1 0,1 0 0,0 0-1,0-1 1,0 3 0,-2 5 268,0 0-1,1 0 1,0 13 0,1-12-236,0 184 721,1-164-744,2 3 60,-3-32-173,0 0 1,0 0 0,0 0 0,0 0 0,0 0-1,0 0 1,0 0 0,0 0 0,0 0 0,0 0-1,0 0 1,0 0 0,0 0 0,0 0 0,0 0-1,1-1 1,-1 1 0,0 0 0,0 0 0,0 0-1,0 0 1,0 0 0,0 0 0,0 1 0,0-1-1,0 0 1,0 0 0,0 0 0,0 0 0,0 0-1,1 0 1,-1 0 0,0 0 0,0 0 0,0 0-1,0 0 1,0 0 0,0 0 0,0 0 0,0 0-1,0 0 1,0 0 0,0 0 0,0 0 0,0 0-1,0 0 1,0 0 0,0 1 0,0-1 0,0 0-1,0 0 1,0 0 0,0 0 0,0 0 0,0 0-1,0 0 1,0 0 0,0 0 0,4-17 93,-1-9 6,-1 0 0,-2-1 0,0 1 0,-2 0 0,0 0 0,-2 0 0,-8-27 0,12 53-98,0 0 0,0 0 0,0 0 0,0 0-1,0 1 1,0-1 0,0 0 0,0 0 0,0 0 0,0 0-1,0 0 1,0 0 0,0 0 0,0 0 0,0 0 0,0 0 0,0 0-1,-1 0 1,1 0 0,0 0 0,0 0 0,0 0 0,0 0-1,0 0 1,0 1 0,0-1 0,0 0 0,0 0 0,0 0-1,0 0 1,0 0 0,0 0 0,-1 0 0,1 0 0,0 0-1,0 0 1,0 0 0,0 0 0,0 0 0,0 0 0,0-1-1,0 1 1,0 0 0,0 0 0,0 0 0,0 0 0,-1 0-1,1 0 1,0 0 0,0 0 0,0 0 0,0 0 0,0 0 0,0 0-1,0 0 1,0 0 0,0 0 0,0 0 0,0 0 0,0 0-1,0-1 1,0 1 0,0 0 0,0 0 0,0 0 0,0 0-1,-4 11 87,-2 14-18,-15 132 147,18-126-213,4-24-20,4-12 7,4-13-1,19-62 44,23-107 0,-44 155 141,0-1 1,-2 1-1,0-37 1,-5 69-173,0 0 0,0 0 0,0 0 0,0 0 0,0 0 0,0 0 0,0 0 0,0 0 0,0 0 0,0 0 1,0 0-1,0 0 0,0 0 0,0 0 0,-1 0 0,1 0 0,0 0 0,0 0 0,0 0 0,0 0 0,0 0 1,0 0-1,0 0 0,0 0 0,0 0 0,0 0 0,0 0 0,0 0 0,0 0 0,0 0 0,0 0 0,0 0 0,0 0 1,0 0-1,-1-1 0,1 1 0,0 0 0,0 0 0,0 0 0,0 0 0,0 0 0,0 0 0,0 0 0,0 0 1,0 0-1,0 0 0,0 0 0,0 0 0,0 0 0,0 0 0,0 0 0,0 0 0,0 0 0,0 0 0,0-1 0,0 1 1,0 0-1,0 0 0,0 0 0,0 0 0,0 0 0,-4 7 126,-4 11-8,-33 187 161,38-184-367,4-17-53,1-14 31,5-18-20,-2-1-1,-1 1 1,0-50 0,-4 78 122,1-1 1,-1 1-1,0-1 1,0 1-1,0 0 1,0-1-1,0 1 0,0-1 1,0 1-1,0-1 1,-1 1-1,1-1 1,0 1-1,0 0 1,0-1-1,0 1 1,0-1-1,-1 1 1,1 0-1,0-1 1,0 1-1,-1-1 1,1 1-1,0 0 1,-1 0-1,1-1 1,0 1-1,-1 0 1,1-1-1,-1 1 1,1 0-1,-1 0 1,0 0 0,0 0 0,1 1 0,-1-1 1,0 0-1,0 1 0,1-1 0,-1 1 1,0-1-1,1 1 0,-1 0 1,1-1-1,-1 1 0,1 0 0,-1-1 1,1 1-1,-1 0 0,1 0 0,-1 1 1,-14 34-369,2 1 1,1 0 0,-11 67 0,22-102 292,-2 11-533,3-29 262</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20.637"/>
    </inkml:context>
    <inkml:brush xml:id="br0">
      <inkml:brushProperty name="width" value="0.05" units="cm"/>
      <inkml:brushProperty name="height" value="0.05" units="cm"/>
    </inkml:brush>
  </inkml:definitions>
  <inkml:trace contextRef="#ctx0" brushRef="#br0">1 62 20916,'0'4'595,"1"-1"0,-1 0 0,1 1 0,0-1 0,0 0-1,1 0 1,-1 0 0,1 0 0,2 4 0,-1-2-351,1 1 0,0-1 0,0 1 0,0-1 0,1 0 0,0-1 0,7 6 0,-12-9-288,1-1 0,0 0 1,0 1-1,0-1 0,0 0 1,0 0-1,0 0 0,0 0 1,0 0-1,0 0 0,0 0 0,0 0 1,0 0-1,0 0 0,0 0 1,0-1-1,0 1 0,0 0 0,0-1 1,0 1-1,0-1 0,-1 1 1,1-1-1,0 1 0,0-1 1,0 0-1,-1 1 0,1-1 0,0 0 1,-1 0-1,1 1 0,-1-1 1,2-2-1,20-34-2343,-18 29 1637,38-79-7294,-40 97 6233,-4 9 2326,-49 232 8032,14-75-7936,36-172-1519,5-6 249</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21.354"/>
    </inkml:context>
    <inkml:brush xml:id="br0">
      <inkml:brushProperty name="width" value="0.05" units="cm"/>
      <inkml:brushProperty name="height" value="0.05" units="cm"/>
    </inkml:brush>
  </inkml:definitions>
  <inkml:trace contextRef="#ctx0" brushRef="#br0">84 68 15843,'1'-1'274,"6"-33"3054,-6 33-3102,-1-1 1,0 1-1,1-1 0,-1 1 0,0-1 0,0 1 1,0-1-1,-1 1 0,1-1 0,0 1 0,0-1 1,-1 1-1,1-1 0,-1 1 0,1-1 0,-1 1 1,0 0-1,0-1 0,0 0 0,0 2-153,1-1-1,-1 1 1,1 0-1,-1-1 1,1 1-1,-1 0 1,1 0-1,-1 0 1,1 0 0,-1-1-1,1 1 1,-1 0-1,0 0 1,1 0-1,-1 0 1,1 0-1,-1 0 1,1 1-1,-1-1 1,1 0 0,-1 0-1,1 0 1,-1 0-1,1 1 1,-1-1-1,1 0 1,-1 0-1,1 1 1,-1-1-1,1 0 1,0 1-1,-1-1 1,1 0 0,-1 1-1,-12 15 616,5-3-624,1 1-1,0-1 1,1 1-1,0 0 0,1 1 1,1-1-1,0 1 0,1 0 1,1 0-1,0 0 0,1 21 1,1-35-64,0 1 1,0-1-1,0 1 0,0 0 1,1-1-1,-1 1 1,1 0-1,-1-1 1,1 1-1,0-1 1,-1 1-1,1-1 1,0 0-1,0 1 0,0-1 1,0 0-1,0 1 1,0-1-1,1 0 1,-1 0-1,2 1 1,-2-1 0,1-1 1,-1 1-1,1-1 1,-1 0-1,1 0 1,-1 1-1,1-1 0,-1 0 1,1-1-1,0 1 1,-1 0-1,1 0 1,-1 0-1,1-1 1,-1 1-1,1-1 1,-1 1-1,0-1 1,1 0-1,-1 0 1,0 1-1,1-1 1,0-1-1,5-4 13,-1 1 1,0-1-1,0-1 1,0 1-1,-1-1 1,0 0-1,6-11 1,-8 14-29,-1 0 0,0 0 1,0 0-1,0-1 0,0 1 0,-1-1 1,0 1-1,0-1 0,0 1 0,0-1 1,-1 1-1,0-1 0,0 0 0,0 1 1,-1-7-1,1 10-43,-1 0 0,1 0 1,-1 0-1,0-1 0,1 2 0,-1-1 0,0 0 1,0 0-1,1 0 0,-1 0 0,0 0 0,0 1 1,0-1-1,0 0 0,0 1 0,0-1 0,0 1 1,0-1-1,0 1 0,0-1 0,-1 1 0,1 0 1,0-1-1,0 1 0,0 0 0,0 0 0,-1 0 1,1 0-1,0 0 0,0 0 0,0 0 0,0 1 1,-2-1-1,-1 1-80,0 0 1,0 0 0,0 0 0,0 1-1,1-1 1,-1 1 0,0 0-1,-4 4 1,-8 8-519</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26.638"/>
    </inkml:context>
    <inkml:brush xml:id="br0">
      <inkml:brushProperty name="width" value="0.05" units="cm"/>
      <inkml:brushProperty name="height" value="0.05" units="cm"/>
    </inkml:brush>
  </inkml:definitions>
  <inkml:trace contextRef="#ctx0" brushRef="#br0">369 10 14275,'-9'-3'283,"1"1"0,0 1 0,-1-1 1,1 1-1,-1 0 0,1 1 0,-1 0 0,1 1 0,-1-1 0,1 2 0,-1-1 0,1 1 1,0 0-1,0 1 0,0 0 0,-13 7 0,7-3-8,0 1-1,1 0 1,0 2 0,0-1 0,1 1-1,1 1 1,-1 0 0,-9 13 0,10-8-77,0 0 1,1 1-1,1 0 1,1 0 0,0 1-1,1 0 1,1 0-1,1 1 1,-5 30 0,8-33-146,0-1 0,1 1 0,0 0 0,1-1 0,1 1 0,1 0 0,0-1 0,1 1 0,1-1 0,0 0 0,1 0 0,8 17 0,-10-27-50,0 1 1,1-1 0,-1 1-1,1-1 1,0 0-1,1 0 1,-1-1 0,1 1-1,0-1 1,0 0-1,0 0 1,0-1 0,1 0-1,-1 0 1,1 0-1,0 0 1,0-1 0,0 0-1,0 0 1,1-1-1,-1 1 1,0-2 0,1 1-1,-1-1 1,0 1-1,1-2 1,11-1 0,-3 0 48,-1-2 1,1 0 0,-1 0-1,0-1 1,0-1 0,0-1-1,-1 1 1,0-2 0,0 0-1,22-19 1,-19 11 85,0 1-1,-1-2 1,0 0-1,-1-1 1,-2 0-1,0-1 1,11-23-1,-16 29-27,-1-1-1,-1 1 1,0-1-1,-1-1 1,0 1-1,-2-1 0,1 1 1,-2-1-1,0 0 1,0 1-1,-4-28 1,2 36-89,0 1-1,0-1 1,-1 0 0,0 0 0,0 0 0,-1 1-1,1-1 1,-1 1 0,0 0 0,-1 0-1,1 0 1,-1 0 0,0 1 0,0-1 0,0 1-1,-9-6 1,7 6-122,-1 0-1,1 1 1,-1-1-1,0 1 0,0 1 1,0 0-1,-1 0 1,1 0-1,0 1 1,-1 0-1,1 0 1,-1 1-1,-7 0 1,-3 2-426,1 0 1,-1 1-1,-33 12 1,37-11 267,-19 5-521</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27.611"/>
    </inkml:context>
    <inkml:brush xml:id="br0">
      <inkml:brushProperty name="width" value="0.05" units="cm"/>
      <inkml:brushProperty name="height" value="0.05" units="cm"/>
    </inkml:brush>
  </inkml:definitions>
  <inkml:trace contextRef="#ctx0" brushRef="#br0">276 7 16123,'-11'1'293,"1"1"0,-1 0 0,1 0 0,-1 1 0,1 0 0,0 0 0,0 2 0,1-1 0,-1 1-1,1 0 1,0 1 0,-16 13 0,15-9-97,0 0 0,0 1 0,0 0 0,2 1 0,-1 0 0,2 1 0,0 0 0,-9 21-1,6-8-75,2 1 0,0 0 0,2 0 0,1 1 0,2-1 0,0 1-1,2 0 1,1 0 0,5 39 0,-2-46-100,1 0-1,1-1 1,1 0 0,0 0-1,2 0 1,0-1 0,1 0-1,19 29 1,-23-40-18,1 0 0,0 0 0,0-1 0,1 0 0,0 0 0,0 0 0,1-1 0,0 0 0,0-1 0,0 0 0,0 0 0,1-1 0,0 0 0,0 0 0,0-1 0,0 0 0,1-1 0,-1 0 0,1 0 0,16 0 0,-19-2 9,1-1 1,-1 0-1,0 0 1,0-1 0,0 0-1,0 0 1,0-1-1,0 1 1,-1-2-1,1 1 1,-1-1 0,0 0-1,0 0 1,0 0-1,-1-1 1,1 0-1,-1 0 1,0-1 0,5-7-1,3-6 107,-1 0-1,0 0 1,-2-1-1,16-41 0,-8 10 218,-2-1-1,11-58 0,-22 79-152,-1-1 0,-1 1 0,-2-1 0,-5-62 0,2 82-137,0-1 0,-1 1 1,0 1-1,-1-1 0,0 0 1,-1 1-1,0 0 0,-10-14 1,13 21-114,-1 0 1,0 0 0,0 0 0,-1 0 0,1 0 0,-1 1-1,1-1 1,-1 1 0,0 0 0,-1 1 0,1-1 0,0 1-1,-1-1 1,1 1 0,-1 1 0,0-1 0,0 0 0,0 1-1,1 0 1,-1 1 0,0-1 0,0 1 0,-6 0 0,9 0-41,-1 0 0,0 1 1,1-1-1,-1 1 0,0 0 1,1 0-1,-1 0 0,1 0 1,-1 0-1,1 1 0,0-1 1,0 1-1,-1-1 0,1 1 1,0 0-1,0 0 0,1 0 1,-3 3-1,-6 6-592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29.614"/>
    </inkml:context>
    <inkml:brush xml:id="br0">
      <inkml:brushProperty name="width" value="0.05" units="cm"/>
      <inkml:brushProperty name="height" value="0.05" units="cm"/>
    </inkml:brush>
  </inkml:definitions>
  <inkml:trace contextRef="#ctx0" brushRef="#br0">2 45 17924,'-1'17'1952,"1"1"-1360,9 4-288,2-1 1257,4-1-889,0 0-192,4-5-248,1-4-88,0-11-48,2-5-24,1-13-496,3-8-272,1-8-384,-1 1 880,-2-4-176,-4 2-185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30.051"/>
    </inkml:context>
    <inkml:brush xml:id="br0">
      <inkml:brushProperty name="width" value="0.05" units="cm"/>
      <inkml:brushProperty name="height" value="0.05" units="cm"/>
    </inkml:brush>
  </inkml:definitions>
  <inkml:trace contextRef="#ctx0" brushRef="#br0">118 0 12283,'-10'28'2200,"0"6"-1000,-5 5-391,3 3 2191,-2 7-1552,-1-5-239,2-3-353,1-5-160,6-6-552,0-5-416,3-13-1856,3-10 1920,-2 1-281,4-11-231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30.392"/>
    </inkml:context>
    <inkml:brush xml:id="br0">
      <inkml:brushProperty name="width" value="0.05" units="cm"/>
      <inkml:brushProperty name="height" value="0.05" units="cm"/>
    </inkml:brush>
  </inkml:definitions>
  <inkml:trace contextRef="#ctx0" brushRef="#br0">37 3 12987,'0'-2'2469,"-2"5"-1103,-5 9 332,-5 21 1036,9-24-2060,-1-1 0,2 1 0,-4 15-1,6-20-593,0-1-1,0 1 1,0-1-1,0 1 1,0 0-1,1-1 0,0 1 1,0-1-1,0 1 1,0-1-1,0 1 1,0-1-1,3 4 0,-3-5-65,0 0 0,1 0-1,-1 0 1,0 0 0,1-1-1,-1 1 1,1 0 0,0 0-1,0-1 1,0 0 0,-1 1-1,1-1 1,1 0 0,3 2-1,-5-2-4,1-1 0,-1 0 0,1 0 0,0 1 1,-1-1-1,1 0 0,0-1 0,-1 1 0,1 0 0,-1 0 0,1-1 0,0 1 0,-1-1 0,1 1 0,-1-1 0,1 0 0,-1 1 0,0-1 1,1 0-1,-1 0 0,0 0 0,3-2 0,1-3 86,1 1-1,-1-2 1,0 1 0,6-10 0,-9 13-38,0 0 1,-1 0-1,1 1 1,-1-1 0,0 0-1,1 0 1,-1-1-1,-1 1 1,1 0 0,0 0-1,-1 0 1,0-1-1,0-4 1,0 7-31,-1 0-1,1 0 1,-1 0-1,1 0 1,-1-1 0,0 1-1,0 0 1,0 0 0,1 0-1,-1 0 1,0 1-1,0-1 1,0 0 0,-1 0-1,1 0 1,0 1-1,0-1 1,0 1 0,0-1-1,-1 1 1,1-1-1,0 1 1,0 0 0,-1 0-1,1-1 1,0 1-1,-1 0 1,1 0 0,0 0-1,0 0 1,-3 1-1,-3-1 28,0 1-1,0 0 1,1 1-1,-11 2 1,15-3-104,0 0 0,-1-1 1,1 1-1,0 0 0,0 0 1,0 0-1,0 0 0,0 0 0,0 1 1,0-1-1,0 1 0,0-1 0,1 1 1,-1-1-1,0 1 0,1 0 0,0 0 1,-1 0-1,1 0 0,0 0 1,0 0-1,0 0 0,-1 5 0,3-2-187,7-1-88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50.070"/>
    </inkml:context>
    <inkml:brush xml:id="br0">
      <inkml:brushProperty name="width" value="0.05" units="cm"/>
      <inkml:brushProperty name="height" value="0.05" units="cm"/>
    </inkml:brush>
  </inkml:definitions>
  <inkml:trace contextRef="#ctx0" brushRef="#br0">113 40 12331,'1'0'242,"1"1"1,0-1-1,-1 1 1,1-1-1,-1 0 1,1 0-1,0 0 1,-1 0-1,1 0 0,0 0 1,-1 0-1,1 0 1,2-1-1,-4 1-158,1 0 0,-1-1 0,1 1-1,-1 0 1,1 0 0,-1 0-1,1-1 1,-1 1 0,1 0 0,-1-1-1,1 1 1,-1 0 0,1-1 0,-1 1-1,1-1 1,-1 1 0,0-1-1,1 1 1,-1-1 0,0 1 0,0-1-1,1 1 1,-1-1 0,0 1-1,0-1 1,0 1 0,1-1 0,-1 0-1,0 1 1,0-1 0,0 1 0,0-1-1,0 0 1,0 1 0,0-1-1,-1 1 1,1-1 0,0 1 0,0-1-1,0 0 1,0 1 0,-1-1-1,1 0-27,-1-1 0,1 1-1,-1 0 1,0 0-1,1 0 1,-1 0 0,0 0-1,0 0 1,1 0-1,-1 0 1,0 0-1,0 0 1,0 0 0,0 1-1,0-1 1,0 0-1,-1 1 1,1-1-1,0 0 1,0 1 0,0 0-1,-1-1 1,1 1-1,0 0 1,0 0-1,-1-1 1,1 1 0,0 0-1,0 0 1,-1 0-1,1 1 1,0-1-1,0 0 1,-1 0 0,1 1-1,0-1 1,0 1-1,-1-1 1,-1 2 0,0-1-15,-1 1 0,1 0 0,0 0 0,0 1 0,0-1 0,0 1 1,0-1-1,0 1 0,1 0 0,-1 0 0,1 0 0,-3 5 0,3-5-26,1 1-1,0-1 1,0 1-1,0 0 1,0-1-1,1 1 1,-1 0-1,1-1 1,0 1-1,0 0 1,1 0-1,-1-1 1,1 1-1,0 4 1,-1-8-7,0 1 0,1-1 0,-1 0 0,0 0 0,0 0 0,0 1 0,0-1 0,0 0 0,0 0 0,0 0 0,0 0 0,0 1 1,0-1-1,0 0 0,1 0 0,-1 0 0,0 0 0,0 1 0,0-1 0,0 0 0,1 0 0,-1 0 0,0 0 0,0 0 0,0 0 0,0 0 0,1 0 0,-1 1 1,0-1-1,0 0 0,0 0 0,1 0 0,-1 0 0,0 0 0,0 0 0,0 0 0,1 0 0,-1 0 0,0 0 0,0 0 0,0 0 0,1-1 0,-1 1 0,6-9 372,2-16 338,-8 22-616,0-1-1,0 1 1,0-1-1,-1 0 1,1 1-1,-1-1 1,0 1 0,0 0-1,0-1 1,0 1-1,0 0 1,-4-7-1,4 9-77,1 1-1,-1-1 1,1 0-1,-1 1 1,0-1-1,1 0 1,-1 1-1,0-1 1,1 1-1,-1-1 0,0 1 1,0-1-1,1 1 1,-1 0-1,0-1 1,0 1-1,0 0 1,0 0-1,1 0 1,-1-1-1,-2 1 1,2 1-13,-1-1 0,1 1 0,-1-1 0,1 1 0,-1-1 0,1 1 0,0 0 0,-1 0 1,1 0-1,0 0 0,0 0 0,0 0 0,-1 0 0,1 0 0,0 0 0,1 1 0,-2 0 1,-1 3-11,-1 0 0,2 0 0,-1 0 0,1 0 0,-1 0 0,1 1 0,1-1 0,-1 1 0,1 0 0,0-1 0,0 1 0,1 0 0,0 0 0,0-1 0,1 10 0,-1-15-2,0 0 1,0 0-1,0 1 1,0-1-1,0 0 1,0 0 0,1 1-1,-1-1 1,0 0-1,0 0 1,0 0-1,0 1 1,1-1 0,-1 0-1,0 0 1,0 0-1,1 1 1,-1-1 0,0 0-1,0 0 1,0 0-1,1 0 1,-1 0-1,0 0 1,1 0 0,-1 1-1,0-1 1,0 0-1,1 0 1,-1 0-1,0 0 1,0 0 0,1 0-1,-1 0 1,0 0-1,1-1 1,-1 1 0,0 0-1,0 0 1,1 0-1,-1 0 1,0 0-1,0 0 1,1 0 0,-1-1-1,0 1 1,0 0-1,0 0 1,1 0 0,-1-1-1,0 1 1,0 0-1,0 0 1,0 0-1,1-1 1,-1 1 0,0 0-1,0 0 1,0-1-1,0 1 1,0-1 0,10-14 12,1-21 108,-8 22 32,-4 13-61,-1 6 5,0 2-23,0 0-1,0 0 1,0 12 0,1-14 258,1-23 22,0 12-325,3 7-10,4 13-8,-1-1-21,-3-12 1,-3-7 0,1 4-2,2-11-15,-2 14 26,-1-1 1,0 0-1,0 0 1,0 0-1,0 0 1,0 0-1,0 0 1,0 0-1,0 0 1,0 0-1,0 0 1,0 0-1,0 0 1,1 0-1,-1 0 1,0 0-1,0 0 1,0 0-1,0 0 1,0 0-1,0 0 1,0 0-1,0 0 1,0 0-1,0 0 1,0 0-1,1-1 1,-1 10 4,1 0 0,0-1 0,4 12 0,-3-19 8,1-7 10,1-8 26,-4 14-48,0-1-1,0 0 0,0 1 0,0-1 0,0 1 0,0-1 1,0 0-1,0 1 0,0-1 0,0 0 0,0 1 0,0-1 0,0 1 1,0-1-1,1 1 0,-1-1 0,0 0 0,1 1 0,-1-1 0,0 1 1,1-1-1,-1 1 0,0-1 0,1 1 0,-1 0 0,1-1 0,-1 1 1,1-1-1,-1 1 0,2-1 0,11 12-1215,-3-2-130,-10-9 1346,0 0-20,0 0 1,0 1 0,0-1-1,0 0 1,0 0 0,0 0-1,0 0 1,0 0 0,0 1-1,0-1 1,1 0 0,-1 0-1,0 0 1,0 0 0,0 0-1,0 0 1,0 0 0,1 1-1,-1-1 1,0 0-1,0 0 1,0 0 0,0 0-1,1 0 1,-1 0 0,0 0-1,0 0 1,0 0 0,1 0-1,-1 0 1,0 0 0,0 0-1,0 0 1,0 0 0,1 0-1,-1 0 1,0 0 0,0 0-1,0 0 1,0-1 0,1 1-1,-1 0 1,0 0-1,0 0 1,0 0 0,0 0-1,0 0 1,1 0 0,-1-1-1,0 1 1,0 0 0,0 0-1,1-9-657</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51.168"/>
    </inkml:context>
    <inkml:brush xml:id="br0">
      <inkml:brushProperty name="width" value="0.05" units="cm"/>
      <inkml:brushProperty name="height" value="0.05" units="cm"/>
    </inkml:brush>
  </inkml:definitions>
  <inkml:trace contextRef="#ctx0" brushRef="#br0">52 0 12323,'-12'9'1568,"3"4"-680,-3 0-288,2 3 1249,1 2-793,9 3-264,0 1-160,6 2-528,2 2-344,1 4-1904,0 0 1888,4 2-296,-3 3-233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3.504"/>
    </inkml:context>
    <inkml:brush xml:id="br0">
      <inkml:brushProperty name="width" value="0.05" units="cm"/>
      <inkml:brushProperty name="height" value="0.05" units="cm"/>
    </inkml:brush>
  </inkml:definitions>
  <inkml:trace contextRef="#ctx0" brushRef="#br0">1 250 17060,'2'2'220,"0"0"0,0 0 1,0 1-1,0-2 1,1 1-1,-1 0 1,1 0-1,-1-1 0,1 1 1,0-1-1,-1 0 1,1 0-1,0 0 1,0 0-1,0 0 0,0-1 1,0 1-1,0-1 1,0 0-1,0 0 1,0 0-1,0 0 0,0 0 1,0-1-1,6-1 1,7-2-100,0-1 1,-1 0 0,22-11-1,-33 14-62,0 0-42,19-8 49,30-19 0,-48 26-39,0 0 1,0 0 0,-1-1 0,1 0-1,-1 0 1,0 0 0,0 0-1,0 0 1,-1-1 0,0 0 0,0 0-1,4-7 1,-7 12-22,1-1 0,-1 1 1,0-1-1,0 1 0,1-1 0,-1 1 0,0-1 1,0 1-1,1-1 0,-1 1 0,0-1 0,0 0 0,0 1 1,0-1-1,0 1 0,0-1 0,0 1 0,0-1 1,0 0-1,0 1 0,0-1 0,0 1 0,-1-1 0,1 1 1,0-1-1,0 1 0,-1-1 0,1 1 0,0-1 0,0 1 1,-1-1-1,1 1 0,-1-1 0,1 1 0,0 0 1,-1-1-1,1 1 0,-1 0 0,1-1 0,-1 1 0,1 0 1,-1 0-1,1-1 0,-1 1 0,1 0 0,-1 0 1,1 0-1,-1 0 0,0 0 0,1 0 0,-1-1 0,1 1 1,-1 1-1,1-1 0,-1 0 0,1 0 0,-1 0 1,0 0-1,1 0 0,-1 0 0,1 1 0,-1-1 0,0 1 1,-5 0 41,1 1 1,-1 0 0,0 0-1,-8 6 1,4-2 6,1 1-1,1 0 1,-1 0 0,1 1 0,0 0-1,1 0 1,0 1 0,0 0 0,-8 15-1,10-16-31,1 1 0,0-1 0,1 1 0,0 0 0,0 0 0,0 0 0,2 0 0,-1 0 0,1 1 0,0-1 0,1 17 0,0-23-15,1 0 0,-1 1 0,1-1 0,0 0 0,-1 0 0,1 0 0,1 0 0,-1 0 0,0 0 0,1 0 0,0 0 0,-1 0 1,1-1-1,0 1 0,1-1 0,-1 1 0,0-1 0,5 3 0,-3-2-2,0-1 0,0 0 1,0 0-1,1-1 0,-1 1 0,0-1 1,1 0-1,-1 0 0,1 0 0,0-1 1,8 0-1,0 0 4,1-2 0,-1 0 0,1 0 0,-1-1 0,0-1 0,0 0 0,24-12 0,-11 2 16,-2-1 1,0-1 0,0-1-1,-2-1 1,0-1 0,-1-1 0,-1-1-1,-1-1 1,-1 0 0,-1-2-1,-1 0 1,-1 0 0,20-45-1,-33 65-19,-1-1 1,1 0-1,-1 1 0,0-1 0,0 0 1,0 0-1,-1 1 0,0-8 0,0 11-5,0 0 1,0 0-1,0 0 0,0 0 0,0 1 0,-1-1 0,1 0 1,0 0-1,-1 0 0,1 1 0,-1-1 0,1 0 0,-1 0 1,1 1-1,-1-1 0,1 0 0,-1 1 0,0-1 0,-1 0 1,1 0-1,-1 1 0,1-1 1,0 1-1,-1 0 1,1-1-1,-1 1 0,1 0 1,-1 0-1,1 0 1,-1 0-1,1 1 0,0-1 1,-1 0-1,1 0 1,-1 1-1,-1 0 1,-5 2 1,0 1 1,0 0 0,0 0 0,0 1 0,1 0-1,-1 0 1,1 1 0,1 0 0,-1 0-1,-7 11 1,5-7-1,0 2 0,1-1 1,1 1-1,0 0 0,1 1 0,-6 15 0,9-19-34,1 0 1,0 1-1,0-1 1,1 1-1,0-1 1,1 1-1,0 0 0,1-1 1,0 1-1,0 0 1,1-1-1,0 1 1,0-1-1,1 0 0,6 13 1,-5-14 29,0 0 0,1 0 1,-1-1-1,1 1 0,1-1 1,0 0-1,0-1 0,0 1 0,0-1 1,1 0-1,0-1 0,1 1 1,-1-2-1,1 1 0,0-1 1,14 6-1,-17-9-21,1 1 0,0-1 0,0-1 0,9 1 0,-15-1 20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51.557"/>
    </inkml:context>
    <inkml:brush xml:id="br0">
      <inkml:brushProperty name="width" value="0.05" units="cm"/>
      <inkml:brushProperty name="height" value="0.05" units="cm"/>
    </inkml:brush>
  </inkml:definitions>
  <inkml:trace contextRef="#ctx0" brushRef="#br0">1 1 14779,'6'54'1272,"-2"-9"-1160,-1-5-240,5-6 601,0 0-1,-1-8-312</inkml:trace>
  <inkml:trace contextRef="#ctx0" brushRef="#br0" timeOffset="1">103 630 9586,'2'57'1128,"2"-4"-752,-2-5-256,1-2 785,0-8-553,0-3-64</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51.959"/>
    </inkml:context>
    <inkml:brush xml:id="br0">
      <inkml:brushProperty name="width" value="0.05" units="cm"/>
      <inkml:brushProperty name="height" value="0.05" units="cm"/>
    </inkml:brush>
  </inkml:definitions>
  <inkml:trace contextRef="#ctx0" brushRef="#br0">9 0 11955,'2'51'1176,"-1"-8"-808,-1-3-80,0-5 392,0 0-128,4-1-192</inkml:trace>
  <inkml:trace contextRef="#ctx0" brushRef="#br0" timeOffset="1">8 1328 10626,'-3'39'760,"1"0"-672,1-3-200,1 1-1000,-2-5 1120,2 2-216,0 0-176</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52.421"/>
    </inkml:context>
    <inkml:brush xml:id="br0">
      <inkml:brushProperty name="width" value="0.05" units="cm"/>
      <inkml:brushProperty name="height" value="0.05" units="cm"/>
    </inkml:brush>
  </inkml:definitions>
  <inkml:trace contextRef="#ctx0" brushRef="#br0">14 0 7250,'0'42'360,"0"-3"-368,0 3-24,0-6 632</inkml:trace>
  <inkml:trace contextRef="#ctx0" brushRef="#br0" timeOffset="1">3 499 8210,'0'417'6660,"-2"-319"-6205,4 97 2700,7-122-876,-18-93-2536,7 6 215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53.926"/>
    </inkml:context>
    <inkml:brush xml:id="br0">
      <inkml:brushProperty name="width" value="0.05" units="cm"/>
      <inkml:brushProperty name="height" value="0.05" units="cm"/>
    </inkml:brush>
  </inkml:definitions>
  <inkml:trace contextRef="#ctx0" brushRef="#br0">96 20 11827,'-1'0'258,"0"1"1,0-1 0,-1 1 0,1-1 0,0 1 0,0 0 0,0 0 0,0-1-1,0 1 1,0 0 0,0 0 0,0 0 0,0 0 0,0 0 0,0 0 0,1 0-1,-1 0 1,0 1 0,1-1 0,-1 2 0,-11 26 2126,9-15-1636,-1 1 0,-1 18 0,5-27-594,-1 0 0,1-1 0,0 1 1,1 0-1,-1 0 0,1-1 0,0 1 0,3 9 1,-4-15-148,0 0 0,0 1 0,0-1 0,0 0 0,0 0 0,0 0 0,0 1 0,0-1 0,0 0 0,1 0 0,-1 1 1,0-1-1,0 0 0,0 0 0,0 0 0,0 0 0,0 1 0,1-1 0,-1 0 0,0 0 0,0 0 0,0 0 0,1 1 0,-1-1 0,0 0 1,0 0-1,0 0 0,1 0 0,-1 0 0,0 0 0,0 0 0,0 0 0,1 0 0,-1 0 0,0 0 0,0 0 0,1 0 0,-1 0 0,0 0 1,0 0-1,1 0 0,-1 0 0,0 0 0,0 0 0,1 0 0,6-12 192,3-19-10,-6 11 49,2-31 0,-6 44-140,0 0 1,0 0-1,0 0 1,-1 0-1,0 0 1,0 0-1,-5-13 1,6 19-83,0 1 0,0-1 1,0 0-1,-1 1 0,1-1 1,0 0-1,0 1 0,-1-1 0,1 1 1,-1-1-1,1 1 0,0-1 1,-1 1-1,1-1 0,-1 1 1,1-1-1,-1 1 0,0-1 1,1 1-1,-1 0 0,1-1 0,-1 1 1,0 0-1,1-1 0,-1 1 1,0 0-1,1 0 0,-1 0 1,0 0-1,0 0 0,0 0 4,-1 1 0,1-1-1,0 1 1,0 0 0,0-1 0,0 1-1,0 0 1,0 0 0,0 0 0,0 0-1,0 0 1,0 0 0,0 0-1,-1 1 1,-3 6 38,1 0 1,-1 0-1,-2 11 0,1-5-29,0 1-1,2 0 1,0 1-1,1-1 1,0 1-1,0 17 1,3-32-27,0-1 0,0 0 0,0 0 1,-1 1-1,1-1 0,0 0 1,0 0-1,0 1 0,0-1 0,0 0 1,0 0-1,0 1 0,0-1 0,0 0 1,0 0-1,0 1 0,0-1 1,0 0-1,1 0 0,-1 0 0,0 1 1,0-1-1,0 0 0,0 0 0,0 1 1,0-1-1,0 0 0,1 0 0,-1 0 1,0 1-1,0-1 0,0 0 1,1 0-1,-1 0 0,0 0 0,0 0 1,0 0-1,1 1 0,-1-1 0,0 0 1,0 0-1,1 0 0,-1 0 0,1 0 1,9-9 95,7-17 13,-7 4-62,-9 17-32,1 0-1,0 0 0,0 1 1,1-1-1,-1 1 0,1-1 0,0 1 1,1 0-1,3-4 0,-14 38 107,-20 44-20,26-73-85,0-6 2,3-11 18,3-5 6,-4 11-18,2 0-1,0 0 0,0 1 1,5-12-1,-5 60 18,-4-14-66,0-21 11,-1-17 50,2-4 1,0 9-31,0 0 0,0 1 0,-1-1 0,0 1 0,-1-1 0,1 1 0,-6-14 0,7 20-10,0 1 0,0 0 1,0-1-1,-1 1 1,1 0-1,0-1 1,0 1-1,0 0 0,0-1 1,-1 1-1,1 0 1,0-1-1,0 1 1,-1 0-1,1-1 0,0 1 1,-1 0-1,1 0 1,0-1-1,-1 1 1,1 0-1,0 0 0,-1 0 1,1 0-1,0-1 1,-1 1-1,1 0 1,0 0-1,-1 0 0,1 0 1,-1 0-1,1 0 1,0 0-1,-1 0 1,1 0-1,-1 0 0,1 0 1,0 0-1,-1 1 1,1-1-1,0 0 1,-1 0-1,1 0 0,0 0 1,-1 1-1,1-1 1,0 0-1,-1 0 1,1 0-1,0 1 0,-1-1 1,1 0-1,0 1 1,0-1-1,-1 0 1,1 1-1,0-1 0,0 0 1,0 1-1,-12 23-5,12-23 7,-4 10-5,0 1 1,1-1 0,0 0 0,1 1-1,1 0 1,-1-1 0,2 1 0,1 20-1,4-21-1,2-14-25,6-19 1,-7 3 55,0 0 0,-2 0 0,0-1 0,-1 1 0,-1-1 0,-1-30 0,-4 39-2,-2 14-19,-5 17-24,6-1 9,1 0 0,0 1 0,2-1 0,0 32 0,1-50-37,0 0 0,0 0 0,0 1 0,0-1 0,1 0 1,-1 0-1,0 0 0,0 0 0,1 0 0,-1 0 0,1 1 1,-1-1-1,1 0 0,0 1 0,0-2-14,-1 0-1,0 0 1,1 0 0,-1 0-1,0 0 1,1 0 0,-1-1 0,0 1-1,1 0 1,-1 0 0,0 0-1,0 0 1,1-1 0,-1 1-1,0 0 1,1 0 0,-1 0-1,0-1 1,0 1 0,0 0-1,1-1 1,-1 1 0,0 0-1,0 0 1,0-1 0,0 1 0,0 0-1,1-1 1,-1 0 0,12-35-1413,-5-1 706</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54.715"/>
    </inkml:context>
    <inkml:brush xml:id="br0">
      <inkml:brushProperty name="width" value="0.05" units="cm"/>
      <inkml:brushProperty name="height" value="0.05" units="cm"/>
    </inkml:brush>
  </inkml:definitions>
  <inkml:trace contextRef="#ctx0" brushRef="#br0">1 131 18932,'0'0'211,"1"0"-1,0-1 1,-1 1-1,1 0 1,0 0-1,0 0 1,-1 1-1,1-1 1,0 0-1,-1 0 1,1 0-1,0 0 1,-1 1-1,1-1 1,0 0-1,-1 0 1,1 1-1,0-1 1,-1 1-1,1-1 1,-1 1-1,2 0 1,15 16 1766,-6-7-1318,-6-5-566,1-1 1,-1 0-1,1 0 1,0 0 0,0-1-1,1 0 1,-1 0-1,1 0 1,-1-1 0,1 0-1,0 0 1,13 1 0,-15-3-110,1-1 1,0 1 0,-1-1 0,1 0 0,-1 0 0,1 0 0,-1-1 0,0 0 0,1 0 0,-1-1-1,0 1 1,0-1 0,-1 0 0,1 0 0,0-1 0,6-6 0,7-9-504,-1-1 0,0-1 1,-2-1-1,20-37 0,-28 48 191,-7 10 274,1 0 0,-1 0 1,1 0-1,-1 0 0,1 1 0,-1-1 1,1 0-1,0 0 0,0 0 0,-1 1 0,1-1 1,0 0-1,0 1 0,0-1 0,1 0 1,-2 1 23,0 0 0,1 0 0,-1 1 1,0-1-1,0 0 0,1 0 0,-1 1 1,0-1-1,0 0 0,1 1 0,-1-1 1,0 0-1,0 1 0,0-1 0,0 0 1,0 1-1,1-1 0,-1 0 1,0 1-1,0-1 0,0 1 0,0-1 1,0 0-1,0 1 0,0-1 0,0 0 1,-1 1-1,-4 41-264,4-37 298,-22 110 1495,-47 138 0,69-250-2757,2-4 962,3-6 119,1-7-382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55.104"/>
    </inkml:context>
    <inkml:brush xml:id="br0">
      <inkml:brushProperty name="width" value="0.05" units="cm"/>
      <inkml:brushProperty name="height" value="0.05" units="cm"/>
    </inkml:brush>
  </inkml:definitions>
  <inkml:trace contextRef="#ctx0" brushRef="#br0">40 4 18684,'-1'5'604,"0"0"1,0 1-1,0-1 0,-1 0 0,0 0 1,-4 8-1,-5 17 411,6-6-801,1-1 1,1 0-1,1 1 0,1-1 1,2 1-1,2 24 0,-3-45-195,1 0-1,-1 0 0,1 0 0,0 0 1,0 0-1,0 0 0,0 0 1,1 0-1,-1 0 0,1 0 0,3 4 1,-4-7-11,-1 1 0,1-1 1,-1 1-1,1-1 0,0 1 1,-1-1-1,1 0 0,0 1 0,-1-1 1,1 0-1,0 1 0,0-1 1,-1 0-1,1 0 0,0 0 1,0 0-1,-1 0 0,1 0 1,1 0-1,0 0 4,-1-1 0,1 1-1,-1-1 1,1 1 0,-1-1 0,0 0 0,1 0-1,-1 0 1,0 0 0,1 0 0,-1 0 0,0 0-1,1-1 1,7-9 51,-1 0-1,0 0 1,0-1-1,-1 0 1,-1 0-1,0-1 1,5-15-1,-3 6 70,-2-1-1,0 0 0,3-32 1,-8 51-102,-1-1 1,0 1 0,0 0 0,0-1-1,0 1 1,-1 0 0,1 0 0,-1-1-1,-2-5 1,2 8-33,0 1 1,1 0-1,-1 0 1,0 0-1,0 0 1,1 0-1,-1 0 1,0 0-1,0 1 1,0-1 0,0 0-1,0 0 1,0 1-1,0-1 1,0 1-1,-1-1 1,1 1-1,0-1 1,0 1-1,0 0 1,-1-1-1,1 1 1,0 0-1,0 0 1,-1 0-1,1 0 1,0 0-1,0 0 1,-1 0-1,1 1 1,0-1-1,0 0 1,-1 1-1,1-1 1,-2 2-1,-4 0-135,0 2 0,0-1 1,0 1-1,-10 8 0,-2 1 80,18-12-167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55.678"/>
    </inkml:context>
    <inkml:brush xml:id="br0">
      <inkml:brushProperty name="width" value="0.05" units="cm"/>
      <inkml:brushProperty name="height" value="0.05" units="cm"/>
    </inkml:brush>
  </inkml:definitions>
  <inkml:trace contextRef="#ctx0" brushRef="#br0">0 0 12811,'3'7'4797,"-1"12"-2920,-2-18-1451,3 185 6545,-3-72-7418,-2-127 203,-2-7-77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12.792"/>
    </inkml:context>
    <inkml:brush xml:id="br0">
      <inkml:brushProperty name="width" value="0.05" units="cm"/>
      <inkml:brushProperty name="height" value="0.05" units="cm"/>
    </inkml:brush>
  </inkml:definitions>
  <inkml:trace contextRef="#ctx0" brushRef="#br0">134 6 17500,'6'-5'2112,"-6"8"-1128,-6 8-351,0 9 1183,-5 6-344,-1 6-600,1 3-239,-3 3-345,-1 1-80,0-4-184,1-5-160,3-7-360,-1-7-217,4-12-631,4-5-152,7-15 1048,0-5-376,9-11-217</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13.179"/>
    </inkml:context>
    <inkml:brush xml:id="br0">
      <inkml:brushProperty name="width" value="0.05" units="cm"/>
      <inkml:brushProperty name="height" value="0.05" units="cm"/>
    </inkml:brush>
  </inkml:definitions>
  <inkml:trace contextRef="#ctx0" brushRef="#br0">65 6 14451,'1'-1'116,"-1"1"1,1-1-1,0 1 0,-1-1 0,1 1 0,0-1 1,-1 1-1,1 0 0,0 0 0,0-1 1,0 1-1,-1 0 0,1 0 0,0 0 0,0 0 1,0 0-1,-1 0 0,1 0 0,0 0 0,0 0 1,0 0-1,-1 0 0,1 0 0,0 1 1,0-1-1,-1 0 0,1 1 0,0-1 0,0 0 1,-1 1-1,1-1 0,0 1 0,-1-1 1,1 1-1,-1 0 0,1-1 0,-1 1 0,1-1 1,-1 1-1,1 0 0,-1 0 0,1 0 1,23 41 2348,-20-32-1921,26 49-44,-3 1 0,20 68 0,-47-127-597,1 0-1,-1 0 0,0 0 0,0 0 0,1 0 0,-1 0 0,0 0 0,0 0 0,0 0 0,0 0 0,0 0 0,0 0 0,0 0 1,-1 0-1,1 0 0,0 1 0,-1-2 62,1 0 0,-1 0 1,1 0-1,-1 1 0,1-1 0,-1 0 1,1 0-1,-1 0 0,1 0 0,-1 0 1,0 0-1,1 0 0,-1 0 0,1 0 1,-1 0-1,1 0 0,-1 0 0,1 0 1,-1 0-1,1 0 0,-1-1 1,1 1-1,-1 0 0,1 0 0,-1-1 1,1 1-1,-1 0 0,1-1 0,0 1 1,-1-1-1,-13-9-610</inkml:trace>
  <inkml:trace contextRef="#ctx0" brushRef="#br0" timeOffset="1">4 217 16259,'-3'-2'1761,"4"-1"-945,10 0-288,4-3 888,2 0-231,6 0-785,-1-2-400,4 1-824,1-3 824,-4 1-280,2 1-209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13.600"/>
    </inkml:context>
    <inkml:brush xml:id="br0">
      <inkml:brushProperty name="width" value="0.05" units="cm"/>
      <inkml:brushProperty name="height" value="0.05" units="cm"/>
    </inkml:brush>
  </inkml:definitions>
  <inkml:trace contextRef="#ctx0" brushRef="#br0">79 117 17020,'3'7'1912,"-2"4"-1256,2 8-304,0 0 1089,3 6-649,-1-4-336,4 1-560,-3-1-216,2-4-288,0-2-217,-7-7-343,-1-6 360,-3 1 264,-6-9-200,-5-7 192</inkml:trace>
  <inkml:trace contextRef="#ctx0" brushRef="#br0" timeOffset="1">1 92 13787,'0'-3'232,"1"-1"-1,0 1 1,1-1-1,-1 1 1,1 0-1,-1 0 1,1 0-1,0 0 1,0 0 0,1 0-1,-1 0 1,0 0-1,1 1 1,0-1-1,0 1 1,-1 0 0,1 0-1,0 0 1,1 0-1,-1 1 1,0-1-1,6-1 1,6-3 509,0 1 0,1 1 0,28-4 0,-23 5-169,0 1 0,38 1 1,-52 1-502,-1 0 0,0 1 0,0 0 0,1 0 0,-1 1 0,0 0 0,0 0 0,-1 0 1,1 1-1,0 0 0,-1 0 0,0 0 0,1 0 0,4 5 0,-8-5-35,0 0 0,0 0 0,0 0 0,0 0 1,0 0-1,-1 0 0,1 0 0,-1 1 0,0-1 0,0 0 0,0 1 0,0-1 0,-1 1 1,1-1-1,-1 1 0,0-1 0,0 1 0,-1-1 0,1 1 0,-1-1 0,1 1 0,-1-1 1,0 1-1,0-1 0,-2 4 0,-3 7 133,-1 0 0,0-1-1,0 1 1,-15 17 0,9-14 149,0 0 0,-29 26 0,35-37-561,0 0 0,0-1 0,0 0 0,0-1 0,-1 1 0,0-1 0,0-1 0,0 1 0,-14 2 0,15-5-201,3-1-186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9.209"/>
    </inkml:context>
    <inkml:brush xml:id="br0">
      <inkml:brushProperty name="width" value="0.05" units="cm"/>
      <inkml:brushProperty name="height" value="0.05" units="cm"/>
    </inkml:brush>
  </inkml:definitions>
  <inkml:trace contextRef="#ctx0" brushRef="#br0">19 15 18948,'-18'3'2048,"18"-2"-871,7-2 167,4-4-1200,9 1 232,-2-1-312,2 2-328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15.157"/>
    </inkml:context>
    <inkml:brush xml:id="br0">
      <inkml:brushProperty name="width" value="0.05" units="cm"/>
      <inkml:brushProperty name="height" value="0.05" units="cm"/>
    </inkml:brush>
  </inkml:definitions>
  <inkml:trace contextRef="#ctx0" brushRef="#br0">81 85 17684,'-1'-2'510,"1"0"0,-1 1 0,-1-1 0,1 0 1,0 1-1,0-1 0,0 1 0,-1-1 0,1 1 0,-3-2 0,-2 2 2764,9 11-1714,-3-9-1551,0-1 1,0 0-1,0 0 0,0 0 1,1 1-1,-1-1 1,0 0-1,0 0 1,0 0-1,0 1 1,0-1-1,0 0 0,1 0 1,-1 0-1,0 0 1,0 0-1,0 1 1,0-1-1,1 0 1,-1 0-1,0 0 0,0 0 1,0 0-1,1 0 1,-1 0-1,0 0 1,0 0-1,1 0 1,-1 0-1,0 0 0,0 0 1,0 0-1,1 0 1,-1 0-1,0 0 1,0 0-1,1 0 1,6-8 245,1-12 238,-7 18-430,-1 0 0,0 0 0,0 0 0,0 0 0,0-1 0,0 1 0,-1 0 0,1 0 0,0 0 0,-1 0 0,0 0 0,1 0 0,-1 0 0,0 1 0,0-1 0,0 0 0,0 0 0,0 1 0,-1-1 0,1 0 0,-1 1 0,-2-3 0,2 3-33,1 0 0,0 1-1,-1-1 1,1 1 0,-1-1-1,1 1 1,-1 0 0,0 0 0,1-1-1,-1 1 1,1 0 0,-1 0-1,1 1 1,-1-1 0,0 0-1,1 0 1,-1 1 0,1-1-1,-1 1 1,1-1 0,0 1-1,-1 0 1,1 0 0,-1 0-1,1-1 1,0 1 0,0 0-1,0 0 1,-1 1 0,0 1-1,-1 0-19,1 0 0,0 0 0,0 0 0,0 0 0,0 0 0,1 0 0,-1 0-1,1 1 1,0-1 0,0 1 0,0-1 0,0 1 0,1-1 0,-1 1 0,1 3 0,0-6-12,0 0 1,0 0-1,0 0 1,0 0-1,1 0 1,-1 0-1,0 0 1,0 0-1,1 0 1,-1 0-1,1 0 1,-1 0-1,1 0 1,-1-1-1,1 1 1,0 0-1,-1 0 1,1 0-1,0-1 1,-1 1-1,3 1 1,-2-2 0,1 1-1,-1-1 1,1 0 0,0 1-1,-1-1 1,1 0 0,-1 0-1,1 0 1,0 0-1,-1-1 1,1 1 0,0 0-1,-1-1 1,1 1 0,-1-1-1,1 1 1,-1-1 0,3-1-1,0 0-44,0-1 0,0 1 0,0-1 0,0 0-1,0-1 1,0 1 0,-1-1 0,0 1-1,0-1 1,0 0 0,0 0 0,0 0-1,-1-1 1,3-5 0,-5 9 40,0 1 1,0-1-1,0 1 0,0 0 1,0-1-1,0 1 0,0-1 1,0 1-1,0 0 1,-1-1-1,1 1 0,0 0 1,0-1-1,0 1 0,0-1 1,-1 1-1,1 0 0,0 0 1,0-1-1,-1 1 1,1 0-1,0-1 0,-1 1 1,1 0-1,0 0 0,-1-1 1,1 1-1,0 0 0,-1 0 1,1 0-1,-1 0 0,1 0 1,0-1-1,-1 1 1,1 0-1,-1 0 0,1 0 1,0 0-1,-1 0 0,1 0 1,-1 0-1,1 0 0,0 0 1,-1 1-1,1-1 0,-1 0 1,0 0-1,-12 4-160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15.882"/>
    </inkml:context>
    <inkml:brush xml:id="br0">
      <inkml:brushProperty name="width" value="0.05" units="cm"/>
      <inkml:brushProperty name="height" value="0.05" units="cm"/>
    </inkml:brush>
  </inkml:definitions>
  <inkml:trace contextRef="#ctx0" brushRef="#br0">2 0 13059,'0'3'388,"-1"0"0,1 0-1,0 0 1,0 0 0,0 0 0,0 0 0,0 0 0,1 0 0,-1 0-1,1 0 1,0 0 0,0-1 0,0 1 0,0 0 0,0 0 0,1-1-1,-1 1 1,1-1 0,0 1 0,3 3 0,-2-3 23,0-1-1,0 1 1,0-1 0,1 1 0,-1-1 0,1 0-1,0 0 1,0-1 0,-1 1 0,1-1 0,0 0-1,0 0 1,0 0 0,8 0 0,-11-1-343,0 0-1,0 0 1,-1 0-1,1 0 1,0 0 0,0 0-1,0-1 1,0 1 0,0 0-1,-1-1 1,1 1 0,0 0-1,0-1 1,0 1 0,-1-1-1,1 1 1,0-1 0,-1 0-1,1 1 1,0-1 0,-1 0-1,1 1 1,-1-1 0,1 0-1,-1 0 1,1 1 0,-1-1-1,0 0 1,1 0-1,-1 0 1,0 0 0,0 0-1,0 1 1,1-1 0,-1 0-1,0 0 1,0 0 0,0 0-1,0 0 1,-1 0 0,1 0-1,0 1 1,0-1 0,0 0-1,-1-1 1,0 0-38,1 1 0,0 0 0,-1 0 1,1 0-1,-1 0 0,1 0 0,-1 0 0,1 0 0,-1 1 1,0-1-1,0 0 0,1 0 0,-1 0 0,0 0 0,0 1 0,0-1 1,0 1-1,0-1 0,0 0 0,0 1 0,0-1 0,0 1 1,0 0-1,0-1 0,0 1 0,0 0 0,0 0 0,0 0 1,0 0-1,0-1 0,0 2 0,-1-1 0,1 0 0,0 0 1,0 0-1,0 0 0,0 1 0,0-1 0,0 0 0,0 1 1,0-1-1,-2 2 0,0 0-148,0 0 0,0 0-1,1 0 1,-1 0 0,0 1 0,1-1 0,-1 1 0,1 0 0,0 0 0,0-1-1,0 2 1,0-1 0,0 0 0,1 0 0,0 0 0,-1 1 0,1-1 0,0 1-1,1-1 1,-1 6 0,2-5-561,4-9 205,4-6-221</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16.408"/>
    </inkml:context>
    <inkml:brush xml:id="br0">
      <inkml:brushProperty name="width" value="0.05" units="cm"/>
      <inkml:brushProperty name="height" value="0.05" units="cm"/>
    </inkml:brush>
  </inkml:definitions>
  <inkml:trace contextRef="#ctx0" brushRef="#br0">1 1 16179,'1'0'139,"-1"1"0,1-1 0,0 1 0,0-1 0,0 1-1,0-1 1,-1 1 0,1-1 0,0 0 0,0 0 0,0 1-1,0-1 1,0 0 0,0 0 0,0 0 0,0 0-1,0 0 1,0 0 0,0 0 0,0 0 0,1-1 0,1 1 235,31 1 2087,44 7 1,86 27-726,-123-25-1833,0-1 0,0-3 0,1-1 0,0-3 0,60-3 0,38 3-1832,-138-2 1875,-1 1 3,1-1 0,-1 0-1,1 0 1,-1-1-1,1 1 1,0 0 0,-1 0-1,1-1 1,-1 1-1,1-1 1,-1 1 0,3-2-1,7-7-385</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17.344"/>
    </inkml:context>
    <inkml:brush xml:id="br0">
      <inkml:brushProperty name="width" value="0.05" units="cm"/>
      <inkml:brushProperty name="height" value="0.05" units="cm"/>
    </inkml:brush>
  </inkml:definitions>
  <inkml:trace contextRef="#ctx0" brushRef="#br0">0 9 13243,'15'3'8909,"20"0"-6265,192-10-281,1-1-2302,-199 9-57,0 0 0,-1 2 0,33 8 0,-46-7 20,1 0-1,-1 1 0,-1 0 1,1 1-1,-1 1 1,0 0-1,18 13 0,-28-16 8,-6-5 40,-6-4 113,8 5-175</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18.371"/>
    </inkml:context>
    <inkml:brush xml:id="br0">
      <inkml:brushProperty name="width" value="0.05" units="cm"/>
      <inkml:brushProperty name="height" value="0.05" units="cm"/>
    </inkml:brush>
  </inkml:definitions>
  <inkml:trace contextRef="#ctx0" brushRef="#br0">2 117 15307,'0'0'135,"0"0"0,0 0-1,-1-1 1,1 1 0,0 0-1,0-1 1,0 1 0,0 0 0,0-1-1,0 1 1,0 0 0,0-1-1,0 1 1,0 0 0,0 0-1,0-1 1,0 1 0,0 0 0,0-1-1,0 1 1,0 0 0,1-1-1,-1 1 1,0 0 0,0 0-1,0-1 1,0 1 0,1 0 0,-1 0-1,0-1 1,0 1 0,0 0-1,1 0 1,-1-1 0,15-4 2570,20 4-357,-31 1-2007,94-4 252,-1-4 0,0-4-1,101-26 1,-140 26-561,1 1-1,-1 4 0,66-1 1,-104 8 126,-2 0 346,33 3 0,-45-2-424,0 0-1,0 0 1,0 1-1,0 0 1,-1 0-1,1 1 1,-1 0-1,1-1 1,6 7-1,-3-2-1227,-16-11-1625,-10-6 1760,3 3 94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19.787"/>
    </inkml:context>
    <inkml:brush xml:id="br0">
      <inkml:brushProperty name="width" value="0.05" units="cm"/>
      <inkml:brushProperty name="height" value="0.05" units="cm"/>
    </inkml:brush>
  </inkml:definitions>
  <inkml:trace contextRef="#ctx0" brushRef="#br0">31 22 15331,'-24'-16'1985,"17"11"-763,17 12 1099,43 36-484,73 78 0,-22-19-929,310 254 679,66 62-880,99 150 622,-225-255-341,-331-295-906,-18-13-58,79 67 252,-72-60-223,0 1 1,-1 0-1,-1 0 1,13 21-1,-22-33-90,-1-1-1,1 1 0,-1 0 1,0-1-1,1 1 1,-1 0-1,1-1 1,-1 1-1,0 0 0,0 0 1,1-1-1,-1 1 1,0 0-1,0 0 1,0-1-1,0 1 0,0 0 1,0 0-1,0 0 1,0-1-1,0 1 0,0 0 1,0 0-1,-1-1 1,1 1-1,0 0 1,0 0-1,-1 0 0,-6-3-785,0-13 732,1-9-304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20.749"/>
    </inkml:context>
    <inkml:brush xml:id="br0">
      <inkml:brushProperty name="width" value="0.05" units="cm"/>
      <inkml:brushProperty name="height" value="0.05" units="cm"/>
    </inkml:brush>
  </inkml:definitions>
  <inkml:trace contextRef="#ctx0" brushRef="#br0">0 1 18764,'2'1'3055,"0"6"-1982,1 10 56,12 164 2711,-13 90-3970,-2-255-604,-1-27-666,2-29-497,1-80-1667,9-116 1604,-11 233 2068,0 1 0,1-1 0,-1 1 0,1 0 0,-1-1-1,1 1 1,0 0 0,1-3 0,-2 4-61,0 1 1,1 0-1,-1 0 0,0-1 0,0 1 0,0 0 1,0 0-1,1 0 0,-1-1 0,0 1 0,0 0 1,1 0-1,-1 0 0,0 0 0,0 0 0,1 0 1,-1 0-1,0-1 0,0 1 0,1 0 0,-1 0 1,0 0-1,0 0 0,1 0 0,-1 0 0,0 0 1,1 0-1,-1 0 0,0 0 0,0 0 0,1 1 1,-1-1-1,0 0 0,0 0 0,1 0 0,-1 0 1,0 0-1,1 1 0,1 1 211,1 1-1,-1 0 1,0 0-1,0 0 1,0 0 0,0 0-1,0 0 1,2 6-1,13 31 799,2-2 1,41 61-1,-45-78-1369,1-1-1,1-1 1,0 0 0,1-1 0,39 28 0,-42-32-538,-21-10 239</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21.166"/>
    </inkml:context>
    <inkml:brush xml:id="br0">
      <inkml:brushProperty name="width" value="0.05" units="cm"/>
      <inkml:brushProperty name="height" value="0.05" units="cm"/>
    </inkml:brush>
  </inkml:definitions>
  <inkml:trace contextRef="#ctx0" brushRef="#br0">0 534 20060,'0'-3'2137,"2"-1"-1297,6-2-360,7-5 1056,3-1-359,8-5-857,5-2-576,4-2 328,-3 1-176,-3-1-168</inkml:trace>
  <inkml:trace contextRef="#ctx0" brushRef="#br0" timeOffset="1">403 0 23333,'6'18'1656,"5"5"-1360,4 5-160,4 9 585,2-2-241,2 5-392,1 1-88,-4-4-464,-1-2-249,-7-7 1034,-1-5-433,-5-8-65,-2-1-111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21.510"/>
    </inkml:context>
    <inkml:brush xml:id="br0">
      <inkml:brushProperty name="width" value="0.05" units="cm"/>
      <inkml:brushProperty name="height" value="0.05" units="cm"/>
    </inkml:brush>
  </inkml:definitions>
  <inkml:trace contextRef="#ctx0" brushRef="#br0">0 217 18820,'17'-20'969,"1"0"1,1 1-1,0 0 1,2 2-1,0 1 0,0 0 1,26-13-1,-30 20-859,0 0 0,0 1 1,0 1-1,1 1 0,0 0 0,1 2 0,-1 0 1,1 1-1,0 0 0,32 1 0,-45 3-111,1-1 0,0 1-1,-1 0 1,1 1 0,-1 0 0,1 0-1,-1 0 1,0 1 0,0 0 0,0 0-1,0 0 1,0 1 0,-1 0-1,10 9 1,-8-6 23,-1 1-1,1 0 1,-2 0 0,1 0-1,-1 1 1,-1 0-1,1 0 1,-2 0 0,5 13-1,-3-2 84,-1 0 0,0 1 0,-2-1 0,0 1 0,-1 0-1,-2 0 1,0-1 0,-1 1 0,-5 23 0,3-26 58,-1 1-1,-1-1 1,-12 26-1,15-37-173,-1-1 0,1 0 0,-1 0 0,0 0 0,-1 0-1,1 0 1,-1-1 0,0 0 0,0 0 0,-1-1 0,0 1-1,-8 4 1,12-8-67,0 0 0,0 0 0,0 0 0,0 0 0,0-1 0,0 1 0,0-1 0,0 1 0,0-1 0,0 0 0,0 0 0,0 0 0,0 0 0,0 0 0,0-1 0,0 1 0,0 0 0,0-1 0,0 0 0,0 1 0,0-1 0,0 0 0,0 0 0,0 0 0,1 0 0,-1 0 0,0-1 0,1 1 0,-1 0 0,1-1 0,-1 1 0,1-1 0,0 0 0,-1 1 0,1-1 0,0 0 0,0 0 0,1 0 0,-2-3 0,-7-19-607</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21.900"/>
    </inkml:context>
    <inkml:brush xml:id="br0">
      <inkml:brushProperty name="width" value="0.05" units="cm"/>
      <inkml:brushProperty name="height" value="0.05" units="cm"/>
    </inkml:brush>
  </inkml:definitions>
  <inkml:trace contextRef="#ctx0" brushRef="#br0">0 2 22117,'0'-2'1656,"3"13"-1256,2 4-136,4 8 672,2 6-383,5 6-169,3 4-112,1 1-544,1-2-2737,-2-12 2753,-3-2-336,-2-11-256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4.699"/>
    </inkml:context>
    <inkml:brush xml:id="br0">
      <inkml:brushProperty name="width" value="0.05" units="cm"/>
      <inkml:brushProperty name="height" value="0.05" units="cm"/>
    </inkml:brush>
  </inkml:definitions>
  <inkml:trace contextRef="#ctx0" brushRef="#br0">6 80 14043,'-4'10'3177,"2"-4"-2025,7-2-256,2 1-80,9-5-136,23-6 1209,9 0-809,-2-5-312,13-4-136,6-2-248,-1-1-119,-6 2-442,-9 5-351,-14 7-648,-7 4 288,-19 1 560,-4 4-216,-8 0-240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27.533"/>
    </inkml:context>
    <inkml:brush xml:id="br0">
      <inkml:brushProperty name="width" value="0.05" units="cm"/>
      <inkml:brushProperty name="height" value="0.05" units="cm"/>
    </inkml:brush>
  </inkml:definitions>
  <inkml:trace contextRef="#ctx0" brushRef="#br0">0 390 15027,'0'0'201,"0"1"0,0 0 0,1-1 0,-1 1 0,0 0 0,0 0 0,0-1 0,1 1 0,-1 0 0,0-1 0,1 1 0,-1 0 0,1-1 0,-1 1 0,0-1-1,1 1 1,-1-1 0,1 1 0,0-1 0,-1 1 0,1-1 0,-1 1 0,1-1 0,0 0 0,-1 1 0,1-1 0,1 1 0,-1-1 3,1 0-1,-1 0 1,1-1-1,-1 1 1,1 0 0,-1-1-1,1 1 1,-1 0 0,0-1-1,1 0 1,-1 1 0,0-1-1,2-1 1,7-5 361,0 0 0,16-17 0,-17 15-89,29-28 169,-2-1-1,33-46 0,15-31-2337,-61 74-1001,-13 19 1947,-1 8-211</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27.938"/>
    </inkml:context>
    <inkml:brush xml:id="br0">
      <inkml:brushProperty name="width" value="0.05" units="cm"/>
      <inkml:brushProperty name="height" value="0.05" units="cm"/>
    </inkml:brush>
  </inkml:definitions>
  <inkml:trace contextRef="#ctx0" brushRef="#br0">1 247 14059,'5'-23'5617,"14"-12"-4410,-11 22-72,1-3-798,2 0 1,0 1-1,1 1 1,0 0-1,1 0 0,1 1 1,0 1-1,0 0 1,2 1-1,28-16 0,-41 25-333,1 0 0,-1 1-1,1 0 1,-1-1-1,1 1 1,-1 1-1,1-1 1,0 0-1,0 1 1,-1 0 0,1 0-1,0 0 1,0 0-1,4 1 1,-5 0-4,0 0 0,0 1 0,0-1-1,-1 0 1,1 1 0,-1 0 0,1-1 0,-1 1 0,0 0 0,1 0 0,-1 0 0,0 1 0,0-1 0,-1 0 0,1 1 0,0-1 0,-1 1 0,2 3 0,2 6 4,0 1 0,-1-1 0,-1 1 0,0-1 1,0 1-1,0 19 0,-2 81 46,-1-78-61,-6 138-886,6-158 733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29.514"/>
    </inkml:context>
    <inkml:brush xml:id="br0">
      <inkml:brushProperty name="width" value="0.05" units="cm"/>
      <inkml:brushProperty name="height" value="0.05" units="cm"/>
    </inkml:brush>
  </inkml:definitions>
  <inkml:trace contextRef="#ctx0" brushRef="#br0">0 1 13899,'1'9'578,"0"1"0,0 0 0,1-1 0,0 0 1,1 1-1,0-1 0,0 0 0,1 0 0,0 0 0,9 13 0,7 7 217,38 43-1,-31-40-51,18 23-19,251 326 1625,-246-311-1998,4-2-1,2-2 1,73 65 0,-32-41 182,138 167-1,-180-190-291,3-2 0,3-3 0,125 98 1,287 235 500,-265-232-366,14 12-277,-58-36-42,-133-116-46,1-1 0,2-2 0,53 24 0,36 15 53,177 114-1,-13-5-2,31 22 44,-225-126-104,-57-38 1,0-1 1,2-2 0,75 34 0,-38-32 15,79 16 1,37 11-8,-108-27-13,0-5 0,123 15 0,-108-17 9,145 46-1,-228-59-11,9 2-118,16 6-70,-15-10-2927,-30-12 1846,-5-2 468</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30.414"/>
    </inkml:context>
    <inkml:brush xml:id="br0">
      <inkml:brushProperty name="width" value="0.05" units="cm"/>
      <inkml:brushProperty name="height" value="0.05" units="cm"/>
    </inkml:brush>
  </inkml:definitions>
  <inkml:trace contextRef="#ctx0" brushRef="#br0">0 1 18860,'8'14'2040,"3"7"-1031,-1 0-361,2 1 864,4 7-144,2 0-343,1 2-81,2-8-480,3-5-168,2-15-376,0-6-264,2-20-712,1-9-457,0-12 1153,-3-4-232,0-2-200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30.816"/>
    </inkml:context>
    <inkml:brush xml:id="br0">
      <inkml:brushProperty name="width" value="0.05" units="cm"/>
      <inkml:brushProperty name="height" value="0.05" units="cm"/>
    </inkml:brush>
  </inkml:definitions>
  <inkml:trace contextRef="#ctx0" brushRef="#br0">68 1 16083,'-7'40'2129,"-3"18"-913,-3 6-448,0 6 1329,0 1-329,6-4-512,2-4-391,5-13-953,3-8-545,8-15 593,3-5-160,0-10-216</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31.218"/>
    </inkml:context>
    <inkml:brush xml:id="br0">
      <inkml:brushProperty name="width" value="0.05" units="cm"/>
      <inkml:brushProperty name="height" value="0.05" units="cm"/>
    </inkml:brush>
  </inkml:definitions>
  <inkml:trace contextRef="#ctx0" brushRef="#br0">0 5 18660,'2'-5'1912,"4"10"-1087,0 2-273,0 13 896,2 8-192,-2 9-344,2 4-247,-1 8-313,-1 3-232,-1-6-672,0-2-401,-4-10-1095,-1-7 1680,-1-14-360,-3-7-248</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31.591"/>
    </inkml:context>
    <inkml:brush xml:id="br0">
      <inkml:brushProperty name="width" value="0.05" units="cm"/>
      <inkml:brushProperty name="height" value="0.05" units="cm"/>
    </inkml:brush>
  </inkml:definitions>
  <inkml:trace contextRef="#ctx0" brushRef="#br0">0 206 18228,'8'-11'443,"-1"1"-1,2 0 1,-1 0 0,1 1 0,1 0 0,0 0-1,0 1 1,13-8 0,92-48 1401,-95 55-1643,1 0-1,0 1 1,0 2-1,26-6 0,-40 10-175,0 1-1,0 0 0,1 0 0,-1 1 0,0 0 1,1 0-1,-1 0 0,0 1 0,0 0 0,1 1 1,-1-1-1,0 2 0,0-1 0,-1 1 0,1 0 1,9 5-1,-13-5-13,0-1 1,0 1-1,0 0 1,0 0-1,-1 0 0,1 0 1,-1 0-1,0 0 1,0 1-1,0-1 1,0 1-1,-1 0 1,0-1-1,2 5 1,-2-1 23,0-1 0,0 1 1,-1-1-1,0 1 0,0-1 1,0 1-1,-3 11 0,-1 1 85,-2 1-1,0-2 0,-2 1 0,-14 27 1,3-10 218,-33 47 1,44-71-389,-1-1 1,0-1-1,0 0 0,-1 0 1,0-1-1,-1 0 0,-22 14 1,31-22 35,1 0 1,-1 0-1,0 0 0,1 0 1,-1-1-1,0 1 1,0-1-1,0 1 1,1-1-1,-1 0 0,0 0 1,0 0-1,0 0 1,0 0-1,1 0 0,-1 0 1,0-1-1,0 1 1,0 0-1,1-1 1,-4-1-1,-7-11-203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32.475"/>
    </inkml:context>
    <inkml:brush xml:id="br0">
      <inkml:brushProperty name="width" value="0.05" units="cm"/>
      <inkml:brushProperty name="height" value="0.05" units="cm"/>
    </inkml:brush>
  </inkml:definitions>
  <inkml:trace contextRef="#ctx0" brushRef="#br0">44 30 15411,'5'-23'2461,"-2"17"-1173,-3 16 1741,-2 21-1331,-12 47 0,0-3-832,2 15-199,4 0 0,6 159-1,4-224-647,0 0-1,2-1 1,1 1 0,1-1-1,1 0 1,1-1-1,1 1 1,1-2-1,18 31 1,-25-48-149,1-1 0,-1 1-1,1 0 1,0-1 0,1 0 0,-1 0 0,1 0 0,0-1 0,0 1 0,0-1-1,10 4 1,-12-5 69,1-1-1,0 0 1,0 0-1,0 0 0,0-1 1,0 1-1,0-1 1,0 0-1,0 0 1,0 0-1,0-1 1,0 0-1,-1 1 0,1-1 1,0-1-1,0 1 1,0 0-1,4-3 1,26-18-536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32.984"/>
    </inkml:context>
    <inkml:brush xml:id="br0">
      <inkml:brushProperty name="width" value="0.05" units="cm"/>
      <inkml:brushProperty name="height" value="0.05" units="cm"/>
    </inkml:brush>
  </inkml:definitions>
  <inkml:trace contextRef="#ctx0" brushRef="#br0">0 115 19828,'42'117'5143,"-19"-48"-4282,41 98 97,41 123 150,-101-276-852,-6-20 105,-9-23-55,-12-50-124,-18-106 0,35 146-258,2-1 1,1 0-1,3 0 0,7-71 0,-5 94 29,2 0 0,0 0 0,1 0 1,1 1-1,9-21 0,-12 31 35,-1 1 0,1 0 1,0 0-1,1 0 0,-1 0 1,1 0-1,0 1 0,0 0 1,0 0-1,1 0 0,-1 0 1,1 0-1,0 1 0,0 0 1,0 0-1,0 0 0,1 1 1,-1 0-1,8-2 0,-11 3 10,-1 1 0,1 0 0,-1 0 0,1 0 0,-1 0 0,1 0 0,-1 0-1,1 0 1,-1 0 0,0 1 0,1-1 0,-1 1 0,1-1 0,-1 1 0,0-1-1,1 1 1,-1 0 0,0 0 0,0-1 0,1 1 0,-1 0 0,0 0 0,0 0 0,0 0-1,0 1 1,0-1 0,-1 0 0,1 0 0,0 0 0,0 1 0,-1-1 0,1 0-1,-1 1 1,1-1 0,-1 1 0,0-1 0,1 1 0,-1 2 0,1 3 8,-1-1 0,1 1 0,-2 0 0,1 0 0,-1 0 0,0-1 0,-2 11 0,-3 1 10,-1-1 0,0 1 0,-1-1 0,-1 0 0,0-1 1,-2 0-1,1-1 0,-2 0 0,-20 21 0,29-34-17,0 0-1,0 1 1,0-1 0,-1 0 0,1-1-1,0 1 1,-8 2 0,10-4 0,0 1 1,0-1-1,0 0 1,0 0-1,0 1 1,0-1-1,0 0 1,0 0-1,0 0 1,0 0-1,0 0 1,-1-1-1,1 1 1,0 0-1,0 0 1,0-1-1,0 1 1,0-1-1,0 1 1,0-1-1,0 1 1,0-1-1,1 1 1,-1-1-1,0 0 1,0 0-1,0 1 1,1-1-1,-1 0 1,0 0-1,1 0 1,-2-1-1,-3-28-96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33.649"/>
    </inkml:context>
    <inkml:brush xml:id="br0">
      <inkml:brushProperty name="width" value="0.05" units="cm"/>
      <inkml:brushProperty name="height" value="0.05" units="cm"/>
    </inkml:brush>
  </inkml:definitions>
  <inkml:trace contextRef="#ctx0" brushRef="#br0">0 0 22517,'3'29'1936,"0"5"-1360,4 3-232,-1 3 681,3 1-257,2-4-248,-1-4-360,4-10-736,0-6-488,-3-12 880,1 2-193,-5-10-183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5.612"/>
    </inkml:context>
    <inkml:brush xml:id="br0">
      <inkml:brushProperty name="width" value="0.05" units="cm"/>
      <inkml:brushProperty name="height" value="0.05" units="cm"/>
    </inkml:brush>
  </inkml:definitions>
  <inkml:trace contextRef="#ctx0" brushRef="#br0">111 218 17796,'-1'-4'219,"0"-1"0,0 0 0,-1 1 0,1-1 0,-1 1 0,0 0 0,0-1 1,-1 1-1,1 0 0,-4-3 0,5 5-172,1 1-1,-1 0 1,0 0 0,0 0 0,0 0 0,0 0-1,-1 0 1,1 1 0,0-1 0,0 0 0,0 1 0,-1-1-1,1 0 1,0 1 0,-1 0 0,1-1 0,0 1-1,-1 0 1,1 0 0,0-1 0,-1 1 0,1 0-1,-1 0 1,1 1 0,0-1 0,-1 0 0,1 0-1,-1 1 1,1-1 0,0 1 0,-1-1 0,1 1 0,0-1-1,0 1 1,0 0 0,-1 0 0,1-1 0,-1 2-1,-1 2 12,-1 0-1,1-1 1,0 1 0,0 0-1,0 1 1,0-1-1,1 1 1,0-1-1,0 1 1,0-1-1,0 1 1,1 0-1,-2 10 1,2-10-55,0 1-1,1 0 1,-1 0-1,1-1 1,0 1-1,1 0 1,0 0-1,0-1 1,0 1 0,0 0-1,1-1 1,2 7-1,-2-10-3,-1 0 0,0 0 0,1 0 1,-1 0-1,1 0 0,0-1 0,-1 1 0,1-1 0,0 1 0,0-1 0,0 0 0,0 1 0,0-1 0,1 0 0,-1 0 1,0 0-1,0-1 0,1 1 0,-1-1 0,0 1 0,1-1 0,-1 0 0,1 0 0,-1 0 0,1 0 0,-1 0 0,0 0 1,1-1-1,-1 1 0,0-1 0,4-1 0,4-1 17,1-1 0,0 0 1,-1-1-1,0 0 0,14-10 0,-1-1 236,-1 0 0,-1-2 0,0 0 0,-2-1 1,0-1-1,-1-1 0,-1-1 0,-1-1 0,24-42 0,-38 59-92,1 0 0,-1-1 0,-1 1 0,1 0-1,1-9 1,-3 14-131,0 0-1,0 1 0,0-1 1,0 0-1,0 1 1,0-1-1,0 0 0,0 1 1,0-1-1,-1 0 0,1 1 1,0-1-1,0 0 1,0 1-1,-1-1 0,1 1 1,0-1-1,-1 1 0,1-1 1,-1 0-1,1 1 0,0-1 1,-1 0-1,0 1 2,-1 0 1,1 0-1,0 0 0,0 0 1,0 0-1,0 0 0,0 0 0,0 0 1,0 1-1,0-1 0,0 0 1,0 1-1,0-1 0,0 0 1,0 1-1,0-1 0,1 1 0,-1 0 1,0-1-1,-1 2 0,-4 3-11,0 0 0,0 1 0,1-1 0,-1 1-1,1 0 1,1 1 0,-1-1 0,1 1 0,0 0-1,1 0 1,0 0 0,-3 9 0,0 1-238,1 1 0,1 0 0,0 0-1,0 23 1,3-29-186,1 1 0,0-1-1,1 1 1,4 22-1,-4-31 311,0 0-1,0 0 1,0-1 0,1 1-1,-1 0 1,1 0 0,0-1-1,0 1 1,0-1-1,0 0 1,1 0 0,-1 1-1,1-1 1,0-1-1,0 1 1,0 0 0,0-1-1,6 4 1,19 2-849</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34.269"/>
    </inkml:context>
    <inkml:brush xml:id="br0">
      <inkml:brushProperty name="width" value="0.05" units="cm"/>
      <inkml:brushProperty name="height" value="0.05" units="cm"/>
    </inkml:brush>
  </inkml:definitions>
  <inkml:trace contextRef="#ctx0" brushRef="#br0">1 28 15475,'3'-7'1481,"-1"0"-785,-1 1-184,1 1 384,-1 2-40,1 3-344,1 0-280,-3 2 40,0-1-71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34.935"/>
    </inkml:context>
    <inkml:brush xml:id="br0">
      <inkml:brushProperty name="width" value="0.05" units="cm"/>
      <inkml:brushProperty name="height" value="0.05" units="cm"/>
    </inkml:brush>
  </inkml:definitions>
  <inkml:trace contextRef="#ctx0" brushRef="#br0">81 250 19388,'0'-1'71,"0"1"1,0 0-1,0 0 1,-1 0-1,1-1 0,0 1 1,0 0-1,0 0 0,-1 0 1,1 0-1,0-1 0,0 1 1,0 0-1,-1 0 0,1 0 1,0 0-1,0 0 0,-1 0 1,1 0-1,0 0 0,0 0 1,0 0-1,-1 0 0,1 0 1,0 0-1,0 0 0,-1 0 1,1 0-1,0 0 0,0 0 1,-1 0-1,1 0 0,0 0 1,0 0-1,0 1 0,-1-1 1,1 0-1,0 0 0,0 0 1,0 0-1,-1 1 0,0 12 1363,7 16-291,24 59-469,5-1 1,3-3-1,54 91 0,-88-167-595,-3-7-55,-1 1 1,1 0-1,0-1 0,0 1 1,0-1-1,0 1 0,0-1 0,0 1 1,0-1-1,0 0 0,0 0 0,1 1 1,-1-1-1,0 0 0,1 0 0,-1 0 1,3 1-1,-4-2-17,0 0-1,0 0 1,0 0 0,1 0 0,-1 0-1,0 0 1,0 0 0,0 0 0,0 0-1,0 0 1,1 0 0,-1-1-1,0 1 1,0 0 0,0 0 0,0 0-1,0 0 1,1 0 0,-1 0 0,0 0-1,0 0 1,0 0 0,0-1-1,0 1 1,0 0 0,0 0 0,1 0-1,-1 0 1,0 0 0,0-1-1,0 1 1,0 0 0,0 0 0,0 0-1,0 0 1,0-1 0,0 1 0,0 0-1,0 0 1,0 0 0,0 0-1,0 0 1,0-1 0,0 1 0,0 0-1,0 0 1,0-8 82,-1 1-1,1 0 1,-1 0 0,-1 0-1,1 0 1,-5-10-1,-21-47 250,14 35-189,-25-59-165,-4 1 1,-3 3-1,-67-91 0,101 163-120,11 12 134,0 0-1,0 0 1,0 0 0,0 0-1,0 0 1,0 0 0,-1 0 0,1 0-1,0 0 1,0 0 0,0 0-1,0 0 1,0 0 0,0 0 0,0 0-1,0 0 1,0 0 0,-1 0 0,1 0-1,0 0 1,0 0 0,0 0-1,0 0 1,0 0 0,0 0 0,0 1-1,0-1 1,0 0 0,0 0-1,0 0 1,0 0 0,0 0 0,-1 0-1,1 0 1,0 0 0,0 0 0,0 1-1,0-1 1,0 0 0,0 0-1,0 0 1,0 0 0,0 0 0,0 0-1,0 0 1,0 0 0,0 0-1,0 1 1,0-1 0,0 0 0,0 0-1,1 0 1,-1 0 0,0 0 0,0 0-1,0 0 1,0 0 0,0 1-1,1 2-16,0 0-1,0 0 1,0 0-1,0 0 0,1 0 1,2 5-1,2 0 11,0 0 0,0-1 0,1 1-1,0-1 1,0-1 0,0 0 0,1 0 0,0 0-1,0-1 1,1 0 0,0 0 0,15 5 0,-19-8 17,0-1 1,0 0 0,0 0-1,0 0 1,0-1 0,1 1-1,-1-1 1,0 0-1,0-1 1,0 1 0,0-1-1,1 0 1,-1-1 0,0 1-1,0-1 1,-1 0 0,1 0-1,0 0 1,-1-1 0,1 1-1,-1-1 1,0 0 0,0-1-1,0 1 1,6-8 0,-4 3 18,0 1 1,0-1 0,-1 0 0,-1-1 0,1 1 0,-1-1-1,-1 0 1,5-18 0,-5 13 22,0 0-1,-1 0 1,-1-1 0,0 1-1,-2-19 1,1 30-41,0 1-4,1 0 0,-1 0-1,-1 0 1,1 0-1,0 1 1,0-1 0,-1 0-1,1 0 1,-1 0 0,0 0-1,1 1 1,-1-1 0,0 0-1,0 1 1,0-1 0,0 0-1,-2-1 1,2 2-4,1 1 0,0 0 0,0 0-1,-1 0 1,1 0 0,0 0 0,0 0 0,-1 0-1,1 0 1,0 0 0,-1 0 0,1 0 0,0 0 0,0 0-1,-1 0 1,1 1 0,0-1 0,0 0 0,-1 0-1,1 0 1,0 0 0,0 0 0,-1 1 0,1-1 0,0 0-1,0 0 1,0 0 0,-1 0 0,1 1 0,0-1-1,0 0 1,0 0 0,0 1 0,0-1 0,-1 0 0,1 0-1,0 1 1,0-1 0,0 0 0,0 1 0,0-1-1,0 0 1,0 0 0,0 1 0,0-1 0,0 0 0,0 0-1,0 1 1,0-1 0,0 1 0,1 17-4,-1-18 3,3 25-42,0 0-1,3-1 1,0 1 0,1-1 0,1-1 0,1 0 0,2 0-1,12 22 1,-6-18-275,0-1 1,1 0-1,2-2 0,0 0 0,48 41 0,-36-40-68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35.338"/>
    </inkml:context>
    <inkml:brush xml:id="br0">
      <inkml:brushProperty name="width" value="0.05" units="cm"/>
      <inkml:brushProperty name="height" value="0.05" units="cm"/>
    </inkml:brush>
  </inkml:definitions>
  <inkml:trace contextRef="#ctx0" brushRef="#br0">1 1 21645,'11'15'2008,"2"8"-1456,1 2-176,3 1 720,0 0-431,-2-5 495,-3-3-880,-3-8-112,-1-6-80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37.697"/>
    </inkml:context>
    <inkml:brush xml:id="br0">
      <inkml:brushProperty name="width" value="0.05" units="cm"/>
      <inkml:brushProperty name="height" value="0.05" units="cm"/>
    </inkml:brush>
  </inkml:definitions>
  <inkml:trace contextRef="#ctx0" brushRef="#br0">93 4 18492,'-1'-1'119,"-1"1"-1,1-1 1,0 1 0,0-1-1,0 1 1,-1 0-1,1 0 1,0-1 0,0 1-1,-1 0 1,1 0 0,0 0-1,0 0 1,-1 1 0,1-1-1,0 0 1,0 0-1,0 1 1,-1-1 0,1 1-1,0-1 1,0 1 0,0-1-1,0 1 1,0 0 0,0-1-1,0 1 1,0 0 0,0 0-1,0 0 1,0 0-1,0 0 1,1 0 0,-1 0-1,0 0 1,1 0 0,-2 3-1,-3 5 286,1 0-1,-1 1 1,-3 15-1,7-24-353,-6 28 56,0-1-1,2 1 1,1 0 0,1 0 0,1 0 0,2 0-1,1 0 1,1 0 0,2 0 0,1 0-1,1 0 1,12 32 0,-16-53-81,2 0 1,-1 0-1,1-1 0,0 0 1,1 0-1,6 9 1,-10-15-10,1 1 0,-1 0 0,1-1 1,-1 1-1,1-1 0,0 1 1,-1-1-1,1 0 0,0 0 0,0 0 1,0 0-1,0 0 0,0 0 1,1 0-1,-1-1 0,0 1 0,0-1 1,0 1-1,0-1 0,1 0 0,-1 0 1,0 0-1,0 0 0,1-1 1,-1 1-1,0 0 0,4-2 0,-1-1 23,0 1 0,-1-1-1,1 0 1,-1-1 0,0 1-1,0-1 1,0 0 0,0 0-1,0 0 1,-1 0 0,0-1-1,4-6 1,3-7 205,15-37-1,-3-10 233,-21 60-427,0 0 0,0 0 0,0 1 0,-1-1 1,1 0-1,-1 0 0,0 0 0,-1 0 0,1 1 0,-1-1 0,-2-8 0,3 12-37,-1 1 0,1-1-1,0 0 1,-1 0-1,1 0 1,0 1 0,-1-1-1,1 0 1,-1 1-1,1-1 1,-1 0 0,0 1-1,1-1 1,-1 1-1,0-1 1,1 1 0,-1-1-1,0 1 1,0 0-1,1-1 1,-1 1-1,0 0 1,0-1 0,0 1-1,0 0 1,-1 0 4,1 0 0,-1 0 0,1 1 0,0-1 0,-1 1 1,1-1-1,0 1 0,-1-1 0,1 1 0,0-1 0,-1 1 0,1 0 1,-2 1-1,-1 2 24,0 0 0,0 0 0,0 1 0,0-1 0,1 1 0,-4 6 1,4-6-27,0 1 1,1 0-1,-1-1 1,1 1-1,1 0 1,-1 1-1,1-1 1,-1 9-1,2-15-13,0 1 0,0-1 0,0 0 0,-1 1 0,1-1 0,0 1 0,0-1 0,0 0 0,0 1 0,1-1 0,-1 1 0,0-1 0,0 1-1,0-1 1,0 0 0,0 1 0,0-1 0,1 0 0,-1 1 0,0-1 0,0 1 0,0-1 0,1 0 0,-1 1 0,0-1 0,1 0 0,-1 0 0,0 1 0,1-1 0,-1 0-1,0 0 1,1 1 0,12-8 12,9-19 3,-12 8 6,12-26-1,-16 29 4,1 1 0,0 0 0,13-18 0,-20 31-25,1 1 1,-1-1-1,1 0 0,-1 1 1,1-1-1,-1 0 0,1 1 1,0-1-1,-1 1 0,1-1 0,0 1 1,-1-1-1,1 1 0,0-1 1,0 1-1,-1 0 0,1-1 1,0 1-1,0 0 0,0 0 1,-1-1-1,1 1 0,0 0 1,0 0-1,0 0 0,0 0 0,0 0 1,-1 0-1,1 1 0,0-1 1,0 0-1,0 0 0,-1 1 1,1-1-1,0 0 0,0 1 1,0-1-1,-1 0 0,1 1 0,0-1 1,-1 1-1,1 0 0,-1-1 1,1 1-1,0-1 0,-1 1 1,1 1-1,4 4-16,-1 0 0,0 1-1,0 0 1,4 9 0,-4-6-35,11 22-167,-10-21-113,0 0 0,0-1 0,1 1 0,0-1-1,10 11 1,-16-20 328,0-1-1,0 0 0,1 1 1,-1-1-1,0 1 1,1-1-1,-1 1 0,1-1 1,-1 0-1,0 1 1,1-1-1,-1 0 0,1 1 1,-1-1-1,1 0 1,-1 0-1,1 1 0,-1-1 1,1 0-1,-1 0 1,1 0-1,-1 0 0,1 0 1,0 0-1,-1 0 1,1 0-1,-1 0 0,1 0 1,-1 0-1,1 0 1,-1 0-1,1 0 0,-1 0 1,2-1-1,-2 0-24,1 1 0,0-1-1,-1 0 1,1 0 0,-1 0 0,1 0 0,-1-1-1,0 1 1,1 0 0,-1 0 0,0 0-1,0 0 1,1 0 0,-1-2 0,0-22-404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38.116"/>
    </inkml:context>
    <inkml:brush xml:id="br0">
      <inkml:brushProperty name="width" value="0.05" units="cm"/>
      <inkml:brushProperty name="height" value="0.05" units="cm"/>
    </inkml:brush>
  </inkml:definitions>
  <inkml:trace contextRef="#ctx0" brushRef="#br0">80 87 18988,'12'17'2217,"0"5"-1249,1-1-456,5-3 1320,0 4-511,7-1-569,-1-4-320,-1-3-792,0-2-328,-4-3 1328,-4-3-728,-4-2-120,-10-4-56</inkml:trace>
  <inkml:trace contextRef="#ctx0" brushRef="#br0" timeOffset="1">0 263 18748,'17'-3'2080,"5"-6"-1183,2-2-393,7-7 1080,-1-3-608,7-8-1088,-5-5-2568,-1-7 2472,-1-4-448,-4-7-425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38.503"/>
    </inkml:context>
    <inkml:brush xml:id="br0">
      <inkml:brushProperty name="width" value="0.05" units="cm"/>
      <inkml:brushProperty name="height" value="0.05" units="cm"/>
    </inkml:brush>
  </inkml:definitions>
  <inkml:trace contextRef="#ctx0" brushRef="#br0">34 0 19868,'0'20'2209,"0"9"-1529,0 10-352,-1 4 1736,1 9-1471,-2 1-145,2 2-408,0-7-200,0-8-209,0-5-55,0-20 0,0-12-176,-1-6-568,-2-18 1056,-5-16-216,-1-4 8,0-13 112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38.937"/>
    </inkml:context>
    <inkml:brush xml:id="br0">
      <inkml:brushProperty name="width" value="0.05" units="cm"/>
      <inkml:brushProperty name="height" value="0.05" units="cm"/>
    </inkml:brush>
  </inkml:definitions>
  <inkml:trace contextRef="#ctx0" brushRef="#br0">0 0 14467,'75'143'8965,"-56"-114"-7880,1 0 0,38 41 0,-38-49-859,1-1 1,43 31-1,-50-42-1267,0-1 0,0 0-1,23 9 1,-45-18-653,-11-3 647</inkml:trace>
  <inkml:trace contextRef="#ctx0" brushRef="#br0" timeOffset="1">49 525 18260,'9'11'2072,"5"-14"-975,3-1-353,8-13 1136,2-6-304,7-6-399,2-8-185,1-1-464,-2-1-296,-4 4-928,-6 0-2081,-9 3 2385,-5 1-336,-6 4-296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39.325"/>
    </inkml:context>
    <inkml:brush xml:id="br0">
      <inkml:brushProperty name="width" value="0.05" units="cm"/>
      <inkml:brushProperty name="height" value="0.05" units="cm"/>
    </inkml:brush>
  </inkml:definitions>
  <inkml:trace contextRef="#ctx0" brushRef="#br0">64 0 23693,'-9'16'358,"0"0"-1,2 0 1,0 1-1,0 0 1,2 1-1,0-1 1,-4 32-1,6-26-259,1 0 0,2 1 0,0-1 0,1 1 0,7 34-1,-5-45-47,0 1-1,1-1 0,0 0 1,2-1-1,-1 1 0,1-1 1,1 0-1,10 13 0,-14-21-21,0 0-1,0 0 0,0-1 1,0 1-1,1-1 1,0 0-1,0 1 1,0-2-1,0 1 1,0 0-1,0-1 1,1 0-1,-1 0 1,1 0-1,0-1 0,-1 1 1,1-1-1,0 0 1,0-1-1,0 1 1,0-1-1,0 0 1,0 0-1,-1 0 1,11-3-1,-10 1 1,1 0-1,-1 0 1,0-1-1,0 0 1,0 0-1,-1 0 1,1 0-1,-1-1 1,0 0-1,1 0 1,-2 0-1,1 0 1,0-1-1,-1 0 1,0 1-1,0-1 1,2-6-1,-2 6-4,-1 0 1,0 0-1,0 0 0,0 0 0,-1 0 0,0-1 1,0 1-1,0-1 0,0 1 0,-1-1 0,0 1 1,0-1-1,0 1 0,-1-1 0,0 1 1,0 0-1,-1-1 0,-1-4 0,2 8-16,0 0 0,0 0 0,0 0 0,-1 0 0,1 1 0,0-1 0,-1 0 0,0 1 0,1 0-1,-1-1 1,0 1 0,0 0 0,1-1 0,-1 1 0,0 0 0,0 1 0,0-1 0,0 0 0,-1 0 0,1 1 0,0-1 0,0 1 0,0 0-1,0 0 1,-1 0 0,1 0 0,0 0 0,0 0 0,0 0 0,0 1 0,-1-1 0,1 1 0,-2 1 0,-1-1-2,1 1 0,0-1 0,-1 1 0,1 1-1,0-1 1,0 0 0,0 1 0,1 0 0,-1 0 0,1 0 0,-1 0 0,1 1 0,0-1 0,0 1 0,-2 4 0,4-7-5,1-1 1,-1 1-1,1 0 1,-1 0-1,1-1 1,0 1-1,-1 0 1,1 0-1,0-1 1,-1 1-1,1 0 1,0 0-1,0 0 0,0 0 1,0-1-1,0 1 1,0 0-1,0 0 1,0 0-1,0 0 1,0 0-1,1-1 1,-1 1-1,0 0 1,1 1-1,0-1 0,0-1 1,0 1-1,-1-1 0,1 0 0,0 1 1,0-1-1,0 0 0,0 0 0,0 0 1,0 1-1,0-1 0,0 0 0,0 0 1,0-1-1,0 1 0,-1 0 1,1 0-1,2-1 0,3 0 2,0-1-1,0 0 1,0-1-1,0 1 1,9-7 0,-1-2 6,-1-1 0,0 0 0,-1-1 0,17-22 0,35-62-17,-61 93 6,-2 2-3,-1 0 0,1 1 0,0-1 0,0 1 0,0-1 0,0 1 0,1 0 1,-1-1-1,0 1 0,0 0 0,1 0 0,-1 0 0,1 0 0,-1 0 0,1 0 0,2-1 1,-4 2 1,1 0 0,-1 1 1,1-1-1,-1 0 0,1 0 1,-1 0-1,0 0 0,1 0 1,-1 0-1,1 1 1,-1-1-1,1 0 0,-1 0 1,0 1-1,1-1 0,-1 0 1,0 0-1,1 1 0,-1-1 1,0 0-1,1 1 1,-1 0-1,8 17-44,10 65-86,-15-62-63,0-1 0,2 0 0,0 0 0,2 0 0,0 0 0,17 30 0,-24-49 166,0-1 0,1 1 0,-1 0 0,1 0-1,-1-1 1,1 1 0,0 0 0,-1-1 0,1 1 0,0-1 0,-1 1-1,1-1 1,0 1 0,0-1 0,-1 1 0,1-1 0,1 1-1,-1-1 18,-1-1 0,0 1 0,1 0 0,-1 0 0,0 0 0,1 0 0,-1-1-1,1 1 1,-1 0 0,0 0 0,0-1 0,1 1 0,-1 0 0,0 0 0,1-1 0,-1 1-1,0 0 1,0-1 0,1 1 0,-1 0 0,0-1 0,0 1 0,0 0 0,0-1 0,0 1-1,1-1 1,-1 1 0,0 0 0,0-1 0,0 1 0,0-1 0,0 1 0,0-1-1,0 1 1,0-18-416</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39.747"/>
    </inkml:context>
    <inkml:brush xml:id="br0">
      <inkml:brushProperty name="width" value="0.05" units="cm"/>
      <inkml:brushProperty name="height" value="0.05" units="cm"/>
    </inkml:brush>
  </inkml:definitions>
  <inkml:trace contextRef="#ctx0" brushRef="#br0">0 1 22453,'5'18'2224,"10"11"-1424,4 3-335,4 5 1167,4 5-544,7 13-352,0 7-288,-4 13-312,-1 8-48,-7 10-232,-4 12-136,-9 5-392,-3 1-424,-12-8 864,-8-4-192,-5-11-128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54.787"/>
    </inkml:context>
    <inkml:brush xml:id="br0">
      <inkml:brushProperty name="width" value="0.05" units="cm"/>
      <inkml:brushProperty name="height" value="0.05" units="cm"/>
    </inkml:brush>
  </inkml:definitions>
  <inkml:trace contextRef="#ctx0" brushRef="#br0">382 15 13771,'-9'-3'507,"1"0"0,-1 1 1,1 0-1,-1 0 0,0 1 0,0 0 0,1 0 1,-1 1-1,0 1 0,-11 0 0,15 1-294,0-1 0,-1 1 0,1 0-1,0 0 1,0 0 0,0 1 0,1 0 0,-1 0 0,1 0-1,-1 0 1,1 1 0,0-1 0,0 1 0,1 0-1,-1 1 1,1-1 0,-5 9 0,2-3 16,0 1-1,1 0 1,0 1 0,1-1-1,1 1 1,-4 20 0,5-27-183,2-1 1,-1 1 0,1 0 0,0 0 0,0 0-1,0 0 1,0 0 0,1 0 0,0 0 0,0 0-1,0 0 1,1 0 0,0-1 0,0 1 0,0 0-1,0-1 1,1 0 0,5 8 0,-7-11-37,0 0 0,0 0 0,0 0 0,0 0 0,1 0 0,-1 0 0,0 0 1,0-1-1,0 1 0,1-1 0,-1 1 0,0 0 0,1-1 0,-1 0 0,0 1 0,1-1 0,-1 0 0,1 0 1,-1 0-1,1 0 0,-1 0 0,0 0 0,1 0 0,-1 0 0,1-1 0,-1 1 0,0-1 0,1 1 0,-1-1 1,0 1-1,1-1 0,-1 0 0,0 1 0,0-1 0,0 0 0,0 0 0,0 0 0,0 0 0,0 0 0,0 0 0,1-2 1,2-2 27,0 0-1,-1 0 1,1 0 0,-1 0 0,-1-1 0,1 1 0,-1-1 0,3-10 0,-4 10 0,0 0 0,0 0 0,-1-1 0,0 1 0,0 0 0,-1 0 0,1 0 0,-2 0 0,1 0 0,0 0 0,-1 0 0,0 1 0,-1-1 0,1 0 0,-1 1 0,0 0 0,0 0 0,-1 0 0,1 0 0,-1 0 0,0 1 0,-1-1 0,1 1 0,-1 0 0,-8-5 0,9 6-27,-1 0-1,1 1 0,-1-1 1,1 1-1,-1 0 0,0 1 0,0-1 1,0 1-1,0 0 0,0 0 1,0 1-1,0-1 0,0 1 1,0 0-1,0 1 0,0-1 0,0 1 1,0 0-1,0 0 0,0 1 1,0-1-1,0 1 0,1 0 1,-1 0-1,1 1 0,-1-1 0,1 1 1,0 0-1,0 0 0,0 1 1,-3 3-1,1-1-12,2 1 0,-1-1 1,1 1-1,0-1 0,0 1 0,0 1 0,-3 11 1,6-16 0,0 0 1,0 0-1,0 0 1,0 0 0,0 0-1,1 0 1,0 0 0,-1 0-1,1 0 1,0 1-1,1-1 1,-1 0 0,1 0-1,-1 0 1,1 0 0,0 0-1,0 0 1,0 0-1,0 0 1,1 0 0,2 3-1,-4-5 0,1 0 0,0 0 0,-1-1 0,1 1 0,0 0 0,0-1-1,0 1 1,0 0 0,0-1 0,0 0 0,0 1 0,0-1 0,0 1 0,0-1-1,0 0 1,0 0 0,0 0 0,0 1 0,0-1 0,0 0 0,0 0 0,2-1-1,0 1-5,-1-1 0,0 0 0,1 0 0,-1 0-1,0 0 1,0 0 0,0 0 0,0-1-1,3-2 1,3-2-56,-1-1-1,-1-1 1,12-13-1,-17 19-4,13-20-435,-13 21 335,0 0 1,-1 0 0,1 0 0,-1 0-1,1-1 1,-1 1 0,1 0-1,-1 0 1,0 0 0,0 0 0,0-1-1,1 1 1,-1 0 0,0 0-1,0 0 1,-1-3 0,0 4 99,1 0 1,-1 0 0,0 0-1,1 1 1,-1-1-1,0 0 1,0 0 0,1 0-1,-1 1 1,0-1-1,1 0 1,-1 1-1,0-1 1,1 1 0,-1-1-1,1 1 1,-1-1-1,1 1 1,-1-1 0,1 1-1,-1 0 1,-11 12-873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6.213"/>
    </inkml:context>
    <inkml:brush xml:id="br0">
      <inkml:brushProperty name="width" value="0.05" units="cm"/>
      <inkml:brushProperty name="height" value="0.05" units="cm"/>
    </inkml:brush>
  </inkml:definitions>
  <inkml:trace contextRef="#ctx0" brushRef="#br0">1 115 15003,'0'1'126,"-1"0"0,1 0 0,0 0 0,0 0 0,0 0 0,1 0-1,-1 0 1,0 0 0,0 0 0,1 0 0,-1 0 0,0 0 0,1 0 0,-1 0 0,1-1-1,-1 1 1,1 0 0,-1 0 0,1 0 0,0-1 0,-1 1 0,1 0 0,0-1 0,-1 1 0,1-1-1,0 1 1,2 0 0,-1 0 64,0-1 1,0 1-1,0-1 0,0 0 0,0 0 0,0 0 1,1 0-1,-1-1 0,0 1 0,0 0 0,0-1 0,3 0 1,4-3 92,1 0 1,0 0-1,-1-1 1,10-7-1,-8 4-181,0 0 1,-1-1-1,9-10 1,-16 17-74,-1 0 1,0 0 0,0 0 0,0-1 0,0 1 0,-1-1 0,1 0 0,-1 0 0,1 1 0,-1-1-1,0 0 1,0 0 0,0 0 0,0 0 0,-1 0 0,1 0 0,-1 0 0,0-6 0,0 9-22,0 0 1,0-1-1,0 1 1,-1-1-1,1 1 1,0 0-1,0-1 1,0 1-1,0 0 1,-1-1-1,1 1 1,0 0-1,0-1 1,-1 1-1,1 0 1,0-1-1,0 1 1,-1 0-1,1 0 1,0-1-1,-1 1 1,1 0-1,-1 0 1,1 0-1,0 0 1,-1-1-1,1 1 1,0 0-1,-1 0 1,0 0-1,-14 3 167,-11 14 40,22-13-199,0 0 0,1 1 0,-1-1 0,1 1-1,0 0 1,1 0 0,-1 0 0,1 0 0,0 0 0,0 1-1,-1 7 1,2-11-15,1-1-1,0 1 1,0-1 0,-1 1-1,1-1 1,0 1 0,0 0-1,1-1 1,-1 1-1,0-1 1,0 1 0,1-1-1,-1 1 1,1-1 0,-1 1-1,1-1 1,0 1-1,0-1 1,-1 0 0,1 1-1,0-1 1,0 0-1,0 0 1,1 0 0,-1 0-1,0 0 1,0 0 0,0 0-1,1 0 1,-1 0-1,1 0 1,-1-1 0,0 1-1,1-1 1,-1 1 0,1-1-1,-1 1 1,1-1-1,0 0 1,-1 0 0,1 0-1,-1 0 1,4 0 0,16-2-1,-1 0 0,0-1 1,1-1-1,-1-1 0,34-13 1,12-2 3,-57 17-2,13-3 4,29-3 0,-45 8-5,-1 0-1,1 1 1,-1 0-1,1 0 1,-1 0-1,1 1 1,-1 0-1,1 0 1,-1 0 0,11 5-1,-15-5 4,1 0-1,0 0 0,-1 0 0,1 0 1,-1 0-1,1 0 0,-1 0 1,0 1-1,1-1 0,-1 1 1,0-1-1,0 1 0,0-1 1,0 1-1,0 0 0,-1 0 1,1-1-1,0 4 0,0 1 25,0 0 1,0 1-1,-1-1 0,0 8 0,0-10-11,0 0 0,0 0 0,0 0 0,0 0 0,0 0 0,1 0 0,0 0 0,0 0 0,0 0 0,3 6 0,-3-9-3,0-1 0,-1 1 1,1 0-1,0 0 0,0 0 0,0-1 1,0 1-1,0 0 0,0-1 0,0 1 0,0-1 1,0 1-1,1-1 0,-1 0 0,0 1 1,0-1-1,0 0 0,0 0 0,1 0 0,-1 0 1,0 0-1,0 0 0,0 0 0,1 0 1,-1 0-1,0-1 0,0 1 0,0 0 1,2-1-1,35-17 240,-34 16-228,48-30 165,-39 22-183,1 2 1,-1-1 0,1 2 0,1 0 0,0 0-1,0 2 1,26-8 0,-38 13-10,-1 0-1,1 0 1,-1 0-1,1 1 1,-1-1 0,1 1-1,-1-1 1,1 1-1,-1 0 1,1 0-1,-1 0 1,0 0 0,0 0-1,0 0 1,1 1-1,-1-1 1,0 1-1,-1-1 1,1 1 0,0 0-1,1 2 1,0-2 5,-1 1 1,0-1-1,0 0 1,1 0-1,-1 0 1,1-1 0,-1 1-1,1-1 1,0 1-1,0-1 1,0 0-1,0 0 1,0 0-1,0 0 1,3 0-1,7-1 13,1-1-1,0-1 1,-1 0-1,0 0 0,1-1 1,21-9-1,-21 7-7,0 0 0,1 2 0,-1-1 0,1 2 0,17-1 0,-31 2-8,0 1 1,1 0 0,-1 0-1,1 0 1,-1 1 0,0-1-1,1 0 1,-1 0 0,0 1 0,1-1-1,-1 1 1,0-1 0,1 1-1,-1 0 1,0 0 0,0-1-1,0 1 1,0 0 0,0 0 0,0 0-1,0 0 1,0 0 0,0 0-1,0 0 1,0 0 0,-1 1-1,1-1 1,0 2 0,1 2-43,-1 1 1,0-1-1,0 0 1,-1 1 0,0-1-1,0 6 1,1 18-889,2-28 737,7-4-62</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57.027"/>
    </inkml:context>
    <inkml:brush xml:id="br0">
      <inkml:brushProperty name="width" value="0.05" units="cm"/>
      <inkml:brushProperty name="height" value="0.05" units="cm"/>
    </inkml:brush>
  </inkml:definitions>
  <inkml:trace contextRef="#ctx0" brushRef="#br0">88 100 17468,'-6'5'267,"0"-1"0,1 1 1,0 1-1,0-1 0,0 1 0,1 0 1,-1 0-1,2 0 0,-1 0 1,1 1-1,-1-1 0,2 1 0,-1 0 1,1 0-1,0 0 0,1 0 0,-1 1 1,1-1-1,1 0 0,-1 1 1,1-1-1,1 0 0,0 8 0,-1-14-240,1 0 0,-1 0-1,0 0 1,0 0 0,0 0 0,1 0-1,-1 0 1,0 0 0,1 0-1,-1 0 1,1 0 0,-1 0-1,1-1 1,0 1 0,-1 0-1,1 0 1,0 0 0,-1-1-1,1 1 1,0 0 0,0-1 0,0 1-1,0-1 1,1 1 0,-1-1-3,1 1 0,-1-2 0,0 1-1,0 0 1,0 0 0,1 0 0,-1-1 0,0 1 0,0 0 0,0-1 0,0 1 0,0-1 0,0 1 0,0-1 0,0 0 0,0 1 0,1-2 0,3-3 40,0 1 0,0-1 0,-1 0 0,0 0 0,0 0 0,4-8 0,-2 1 113,-1 0 0,0-1-1,5-25 1,-8 34-105,-1-1-1,-1 0 1,1 1-1,-1-1 1,1 0 0,-2 0-1,1 1 1,0-1-1,-1 0 1,0 0-1,0 1 1,0-1 0,-1 0-1,-1-4 1,2 8-43,0 0 1,0-1-1,1 1 0,-1 0 1,0 0-1,0 0 1,0 1-1,0-1 0,0 0 1,0 0-1,0 0 1,0 1-1,0-1 0,-1 1 1,1-1-1,0 1 1,0-1-1,0 1 0,-1-1 1,-2 1-1,2 0 7,-1 0-1,1 0 1,-1 0-1,0 1 1,1-1-1,-1 1 1,1 0-1,-1 0 1,1 0 0,-3 1-1,-1 1-2,0 1 0,1-1 0,-1 1 0,1 0 0,0 1 0,0-1 0,-5 8 0,8-10-29,1 0 0,0 0 1,0 0-1,0 0 0,0 0 0,1 0 0,-1 1 1,0 3-1,3 2-5,-1-8 1,-1 0-1,1 0 1,-1 1 0,1-1 0,-1 0-1,1 0 1,-1 0 0,1 0-1,-1 0 1,1 0 0,-1-1 0,1 1-1,0 0 1,-1 0 0,1 0-1,-1 0 1,0-1 0,1 1 0,-1 0-1,1-1 1,0 1 0,5-5-1,1-1 0,-1 1 1,-1-1-1,1 0 0,-1-1 1,0 1-1,0-1 0,-1 0 1,0 0-1,0-1 0,-1 1 1,1-1-1,-2 0 0,1 1 1,2-15-1,-6 2-52,0 20 44,1 0 1,0 0 0,0 0 0,-1 0 0,1 0-1,0 0 1,0 0 0,0 0 0,-1 0-1,1 0 1,0 0 0,0 0 0,-1 0 0,1 0-1,0 0 1,0 0 0,-1 0 0,1 0-1,0 0 1,0 0 0,0 0 0,-1 1 0,1-1-1,0 0 1,0 0 0,0 0 0,-1 0-1,1 0 1,0 1 0,0-1 0,0 0 0,0 0-1,0 0 1,-1 1 0,1-1 0,0 0-1,0 1 1,-17 28-1182,15-24 983,1 1-1,-1-1 1,1 0 0,0 0 0,0 1-1,1-1 1,-1 1 0,1-1 0,1 9-1,4-1-412</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12.667"/>
    </inkml:context>
    <inkml:brush xml:id="br0">
      <inkml:brushProperty name="width" value="0.05" units="cm"/>
      <inkml:brushProperty name="height" value="0.05" units="cm"/>
    </inkml:brush>
  </inkml:definitions>
  <inkml:trace contextRef="#ctx0" brushRef="#br0">744 91 9522,'-18'-12'651,"0"0"0,-1 2 0,0 0-1,-1 2 1,0 0 0,-1 1 0,0 1 0,0 1 0,0 0-1,0 2 1,-41-1 0,46 4-515,1 1-1,-1 1 0,1 0 1,-1 1-1,1 1 1,0 0-1,0 1 0,1 1 1,-1 0-1,1 1 1,1 0-1,-1 1 0,1 1 1,0 0-1,1 1 1,0 0-1,-11 14 1,4-1-120,1 0 1,1 2 0,1 0-1,1 1 1,2 0 0,0 1 0,2 0-1,1 1 1,-7 31 0,2 7-31,3 1 1,-6 127-1,16-118-3,3 0 1,20 142-1,-13-174 4,1-1 1,3 0-1,1-1 0,3 0 1,1-1-1,30 52 1,-37-76 4,1-1 0,1 0 0,0-1 0,1 0 0,1-1 0,0 0 0,1-1 0,0-1 1,1 0-1,0-1 0,27 13 0,-29-18-4,0 0 0,1 0-1,0-2 1,0 0 0,0-1 0,1 0 0,-1-1-1,1-1 1,-1 0 0,1-1 0,0-1 0,-1 0 0,1-1-1,28-8 1,-27 4 35,1 0 0,-1-1 0,-1-1 0,1 0 0,-1-1 0,-1-1 0,0 0 0,0-1 0,-1-1 0,20-22 0,-18 16 113,0-2 0,-2 0-1,-1 0 1,0-1 0,-2-1 0,0 0-1,11-36 1,-6 8 185,-3-2 0,-2 0 0,-2 0-1,2-78 1,-9 47-41,-4 1-1,-14-95 0,7 121-264,-2 0 0,-20-60 1,22 89-159,-1 1 1,-1 0 0,-1 0-1,-2 1 1,0 0-1,-20-23 1,30 43 75,0-1 0,0 1 0,0 0-1,-1 1 1,0-1 0,0 1 0,0 0 0,-1 0 0,1 1-1,-1-1 1,0 1 0,0 1 0,0-1 0,0 1 0,0 0-1,-1 0 1,1 1 0,-10-2 0,-21 5-379</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58.980"/>
    </inkml:context>
    <inkml:brush xml:id="br0">
      <inkml:brushProperty name="width" value="0.05" units="cm"/>
      <inkml:brushProperty name="height" value="0.05" units="cm"/>
    </inkml:brush>
  </inkml:definitions>
  <inkml:trace contextRef="#ctx0" brushRef="#br0">558 1 15067,'3'8'7478,"-5"10"-4544,1-14-3209,-2 0 1,1-1-1,0 0 1,-1 1-1,0-1 1,1 0-1,-1 0 1,0 0-1,-1-1 1,1 1-1,0-1 1,-1 0-1,0 0 1,-6 3-1,5-4-217,0 1-1,-1-1 1,1-1-1,0 1 1,0-1-1,-1 0 0,1 0 1,0 0-1,-1-1 1,-9-2-1,-18-6-936,27 7 1381,0 0 1,-1 0 0,0 0-1,1 1 1,-1 0 0,0 0-1,1 1 1,-1 0 0,0 0-1,0 0 1,1 1 0,-1 0-1,-11 4 1,-71 36 724,22-8-622,60-31 127,-1 0 0,1-1 1,-1 0-1,1 0 0,-1-1 0,1 0 0,-1 0 1,1 0-1,-1-1 0,0 0 0,1-1 0,0 0 0,-9-3 1,6 3-127,-14-5 438</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59.425"/>
    </inkml:context>
    <inkml:brush xml:id="br0">
      <inkml:brushProperty name="width" value="0.05" units="cm"/>
      <inkml:brushProperty name="height" value="0.05" units="cm"/>
    </inkml:brush>
  </inkml:definitions>
  <inkml:trace contextRef="#ctx0" brushRef="#br0">271 19 10922,'-30'8'945,"-3"-5"-777,3-2-112,2-5 576,5-2-608,2-2 24,1 5-64,2-3-40,2 3-160,-1 3 168,1 6 8,-3 3-16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59.861"/>
    </inkml:context>
    <inkml:brush xml:id="br0">
      <inkml:brushProperty name="width" value="0.05" units="cm"/>
      <inkml:brushProperty name="height" value="0.05" units="cm"/>
    </inkml:brush>
  </inkml:definitions>
  <inkml:trace contextRef="#ctx0" brushRef="#br0">1663 189 8354,'-163'2'5412,"130"-3"-4939,-77-8 766,80 4-1118,1 2 0,-1 2 0,1 0-1,-40 5 1,52-1-103,0-1 1,0-1-1,0 0 1,-1-1-1,1-1 0,0-1 1,0 0-1,-24-8 0,7 1 23,-1 1-1,0 1 0,-55-3 1,52 9-50,5 1 158,0-2 0,-36-6-1,58 5-40,1 1-1,0-1 1,0-1-1,0 1 1,0-2-1,0 0 1,1 0 0,0 0-1,0-1 1,-13-12-1,10 6 80,6 7-109,0-1 0,0 1 1,0 0-1,-10-6 0,14 10-61,0 0 0,0 0 0,0 0 0,0 0 0,-1 1 0,1-1-1,0 1 1,0-1 0,-1 1 0,1 0 0,-1 0 0,1 0 0,0 0 0,-1 0 0,1 1 0,0-1 0,0 1 0,-1-1-1,-2 2 1,2-1 13,0 0-1,0-1 1,0 0-1,0 1 1,1-1-1,-1 0 1,0 0-1,0-1 1,0 1-1,0-1 1,0 1-1,1-1 1,-1 0-1,0 0 1,1 0-1,-4-2 1,3 1 26,-1 1 1,0 0-1,0-1 1,0 1-1,0 1 1,-1-1-1,-5 0 1,0 2 58,0 1 0,0 0 1,0 0-1,1 1 0,-17 8 0,18-8-44,-1 1 0,1-1 0,-1 0 0,0-1 0,0 0 0,-18 1 0,18-3-87,-30 0-408,-41-5 0,79 5 395,-1-1-1,1 1 1,-1 0 0,1-1-1,-1 1 1,1-1 0,-1 0-1,1 0 1,-1 1 0,1-1-1,0 0 1,-1 0 0,1 0-1,-2-2 1,-8-12-254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00.716"/>
    </inkml:context>
    <inkml:brush xml:id="br0">
      <inkml:brushProperty name="width" value="0.05" units="cm"/>
      <inkml:brushProperty name="height" value="0.05" units="cm"/>
    </inkml:brush>
  </inkml:definitions>
  <inkml:trace contextRef="#ctx0" brushRef="#br0">199 0 13387,'-22'8'1387,"-1"-2"1,0 0 0,1-2-1,-2 0 1,-36 0 0,59-4-1392,0 0 0,0 0 1,0 0-1,0 0 0,0 1 1,0-1-1,0 0 0,0 0 1,0 1-1,0-1 0,0 0 1,0 1-1,0-1 0,1 1 1,-1-1-1,0 1 0,0-1 0,1 1 1,-1 0-1,0 0 0,0-1 1,1 1-1,-1 0 0,1 0 1,-1-1-1,1 1 0,-1 0 1,1 0-1,0 0 0,-1 0 1,1 0-1,0 0 0,0 0 1,-1 0-1,1 0 0,0 2 1,0-3 12,0 0 0,1 0 0,-1 0 1,0 0-1,0 0 0,0 0 1,0 0-1,0 0 0,0 0 0,1 0 1,-1 0-1,0 0 0,0 0 1,0 0-1,0 0 0,0 0 0,1 0 1,-1 0-1,0 0 0,0 0 1,0 0-1,0 0 0,0 0 0,1 0 1,-1 0-1,0 0 0,0 0 1,0 0-1,0 0 0,0 0 0,1 0 1,-1 0-1,0 0 0,0-1 1,0 1-1,0 0 0,0 0 0,0 0 1,0 0-1,0 0 0,0 0 0,1-1 1,-1 1-1,0 0 0,0 0 1,0 0-1,0 0 0,0 0 0,0-1 1,10-11-97,3-4-46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04.861"/>
    </inkml:context>
    <inkml:brush xml:id="br0">
      <inkml:brushProperty name="width" value="0.05" units="cm"/>
      <inkml:brushProperty name="height" value="0.05" units="cm"/>
    </inkml:brush>
  </inkml:definitions>
  <inkml:trace contextRef="#ctx0" brushRef="#br0">34 57 20012,'0'-1'62,"2"0"200,0-1 0,0 1 0,0 0 0,0 0 0,1 0 0,-1 0 0,0 0 0,0 0 0,3 0 0,-4 1-194,0 0-1,-1 0 1,1 1 0,0-1 0,-1 0-1,1 1 1,0-1 0,-1 0-1,1 1 1,0-1 0,-1 1-1,1-1 1,-1 1 0,1-1 0,-1 1-1,1 0 1,-1-1 0,0 1-1,1 0 1,-1-1 0,0 1 0,1 0-1,-1-1 1,0 1 0,0 0-1,1 0 1,-1-1 0,0 1-1,0 0 1,0 0 0,0-1 0,0 1-1,0 1 1,3 37 602,-1-1 0,-5 71 0,-23 77-69,22-168-526,2-4 43,0 1 1,-1-1 0,-1 0 0,-1 0-1,0 0 1,-8 15 0,13-29-109,0 0 1,0 0-1,0 0 1,0-1-1,0 1 1,0 0-1,0 0 1,0 0-1,0-1 1,0 1-1,-1 0 1,1 0-1,0 0 1,0 0-1,0-1 1,0 1-1,0 0 1,0 0-1,-1 0 1,1 0-1,0 0 1,0 0-1,0-1 1,0 1-1,-1 0 1,1 0-1,0 0 1,0 0-1,0 0 1,-1 0-1,1 0 0,0 0 1,0 0-1,0 0 1,-1 0-1,1 0 1,0 0-1,0 0 1,0 0-1,-1 0 1,1 0-1,0 0 1,0 0-1,0 0 1,0 0-1,-1 0 1,1 0-1,0 0 1,0 1-1,0-1 1,-1 0-1,1 0 1,0 0-1,0 0 1,0 0-1,0 0 1,0 1-1,0-1 1,-1 0-1,1 0 1,0 0-1,0 1 1,-1-21 222,1 19-202,2-41 119,1 0 0,2 1 0,12-45 0,44-118-294,-59 197 132,5-12-49,19-38-1,-25 54 55,1 0-1,0-1 1,0 1-1,0 0 1,0 0-1,1 0 1,0 0 0,-1 0-1,1 1 1,0-1-1,0 1 1,0 0-1,1 0 1,-1 0-1,0 0 1,1 0-1,5-1 1,-6 3 3,-1 0 0,1 0 1,-1 0-1,1 0 0,-1 0 0,1 1 0,-1-1 1,0 1-1,1 0 0,-1 0 0,1 0 0,-1 0 1,0 0-1,0 0 0,0 0 0,0 1 0,0-1 1,0 1-1,0 0 0,0 0 0,0-1 0,2 5 1,0-1-3,0 1 1,0 0-1,-1 0 1,0 0 0,0 0-1,0 1 1,2 7-1,-4-7 13,0 0 1,0-1-1,0 1 0,-1 0 0,0 0 1,0-1-1,-1 1 0,0 0 0,0 0 0,0-1 1,-1 1-1,0-1 0,0 1 0,-1-1 0,0 0 1,0 0-1,0 0 0,-1 0 0,1-1 0,-9 10 1,6-9-89,0 0 0,0-1 0,0 1 1,-1-1-1,0 0 0,0-1 1,0 1-1,0-1 0,-1-1 1,0 0-1,1 0 0,-1 0 1,0-1-1,-1 0 0,1-1 1,-13 2-1,20-3 12,-1 0 0,1 0 0,-1 1 0,1-1 0,-1 0 0,1 0 0,-1-1 0,1 1 0,-1 0 0,1 0 0,-1-1 0,1 1 0,0-1 0,-1 1 0,1-1 0,0 0 1,-1 1-1,1-1 0,0 0 0,0 0 0,-1 0 0,1 0 0,0 0 0,0 0 0,0 0 0,0 0 0,1-1 0,-1 1 0,0 0 0,0 0 0,0-3 0,2-7-609</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05.512"/>
    </inkml:context>
    <inkml:brush xml:id="br0">
      <inkml:brushProperty name="width" value="0.05" units="cm"/>
      <inkml:brushProperty name="height" value="0.05" units="cm"/>
    </inkml:brush>
  </inkml:definitions>
  <inkml:trace contextRef="#ctx0" brushRef="#br0">179 0 18108,'-43'67'7291,"-1"15"-5040,-34 93-1275,71-156-805,27-80-170,-2 0 0,10-72-1,-30 152-62,1-1-1,2 1 0,-1-1 0,2 0 0,1 1 0,0-1 0,6 20 0,-5-28 81,-1-1 0,1 1 1,1-1-1,-1 0 1,1 0-1,12 15 0,-13-19 2,0-1-1,0 0 1,1 0-1,-1 0 1,1 0-1,0-1 0,0 1 1,0-1-1,1-1 1,-1 1-1,1-1 0,9 3 1,-14-5-15,-1 1 1,0-1-1,1 0 0,-1 0 1,0 0-1,1 1 1,-1-1-1,1 0 1,-1 0-1,0 0 0,1 0 1,-1 0-1,1 0 1,-1 0-1,0 0 0,1 0 1,-1 0-1,0 0 1,1 0-1,-1 0 0,1 0 1,-1 0-1,0-1 1,1 1-1,-1 0 1,0 0-1,1 0 0,-1-1 1,0 1-1,1 0 1,-1 0-1,0-1 0,1 1 1,-1 0-1,0 0 1,0-1-1,1 1 1,-1-1-1,-6-16 166,-21-16 2,13 22-135,0 0 0,-1 1 1,0 1-1,-32-14 1,-23-14-10,70 37-30,-1 0 0,1-1 0,-1 1 0,0 0 1,1-1-1,-1 1 0,1-1 0,-1 1 0,1-1 0,-1 1 0,1-1 0,-1 1 0,1-1 1,0 0-1,-1 1 0,1-1 0,0 1 0,-1-2 0,1 2 0,0 0 1,0-1-1,0 1 0,1 0 0,-1-1 1,0 1-1,0 0 0,0 0 1,0-1-1,1 1 0,-1 0 0,0 0 1,0-1-1,1 1 0,-1 0 0,0 0 1,0 0-1,1-1 0,-1 1 0,0 0 1,0 0-1,1 0 0,-1 0 1,0 0-1,1 0 0,-1-1 0,28 0-29,5 5-161,-13-1-690,35 0 0,-49-3 766,0 0 0,0-1 0,0 0 0,0 0 0,0 0 0,0-1-1,-1 0 1,1 0 0,-1 0 0,8-5 0,9-11-479</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05.931"/>
    </inkml:context>
    <inkml:brush xml:id="br0">
      <inkml:brushProperty name="width" value="0.05" units="cm"/>
      <inkml:brushProperty name="height" value="0.05" units="cm"/>
    </inkml:brush>
  </inkml:definitions>
  <inkml:trace contextRef="#ctx0" brushRef="#br0">0 12 21637,'11'-8'2184,"-2"6"-1424,-1 1-312,0 2 1137,1 5-401,-5 8-480,-1 5-224,-4 4-296,-1 4-40,-4 5-48,0 3 0,-2-2-72,1-3-144,7-5-584,0-8-568,17-17 1064,0-7-192,7-9-136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08.183"/>
    </inkml:context>
    <inkml:brush xml:id="br0">
      <inkml:brushProperty name="width" value="0.05" units="cm"/>
      <inkml:brushProperty name="height" value="0.05" units="cm"/>
    </inkml:brush>
  </inkml:definitions>
  <inkml:trace contextRef="#ctx0" brushRef="#br0">33 1 13747,'2'3'1424,"-2"2"-1016,0-2-304,0-2 977,-3 4-993,1-1-88,-1 2-120,1 1-56,-1-1-9,0 0-31,0 0 48,-1-1-40,-1-1-1072,-1-4 760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7.284"/>
    </inkml:context>
    <inkml:brush xml:id="br0">
      <inkml:brushProperty name="width" value="0.05" units="cm"/>
      <inkml:brushProperty name="height" value="0.05" units="cm"/>
    </inkml:brush>
  </inkml:definitions>
  <inkml:trace contextRef="#ctx0" brushRef="#br0">177 145 19036,'-1'-2'146,"-1"0"0,1-1 0,0 1-1,-1 0 1,1-1 0,-1 1 0,0 0 0,0 0 0,0 0-1,0 1 1,0-1 0,0 0 0,0 1 0,-1-1 0,1 1-1,-1 0 1,1 0 0,-1 0 0,1 0 0,-1 0 0,0 0-1,1 1 1,-1 0 0,0-1 0,1 1 0,-1 0 0,-4 0-1,3 1-47,-1-1 0,1 1-1,0 0 1,-1 0-1,1 0 1,0 0 0,0 1-1,0 0 1,-1-1-1,2 2 1,-1-1 0,0 0-1,0 1 1,1 0-1,0 0 1,-5 4 0,3 0-85,0 0 0,1 0 0,0 0 1,0 1-1,0-1 0,-3 14 0,5-17-19,1 1 1,0-1-1,0 0 0,1 0 0,-1 1 0,1-1 0,0 0 0,0 1 0,0-1 0,0 0 0,1 1 0,0-1 0,0 0 1,2 7-1,-2-9 2,0 0 1,1 0-1,-1-1 1,1 1-1,-1 0 1,1-1-1,-1 1 1,1-1-1,0 0 1,0 1-1,-1-1 1,1 0-1,0 0 1,0 0-1,0-1 1,1 1-1,-1 0 1,0-1-1,0 1 1,0-1-1,0 0 1,0 1-1,1-1 1,-1 0-1,0-1 1,0 1-1,0 0 1,1-1-1,3 0 1,6-3-8,1 1 0,-1-2 0,20-10 0,-27 13 10,126-71 524,-113 67-265,-18 6-246,0 0 0,1 0 0,-1 0-1,1 0 1,-1 0 0,0 0-1,1 0 1,-1 0 0,0 0 0,1 0-1,-1 0 1,0 1 0,1-1 0,-1 0-1,0 0 1,1 0 0,-1 0-1,0 1 1,0-1 0,1 0 0,-1 0-1,0 1 1,0-1 0,1 0-1,-1 1 1,1 2 45,-1-1 0,1 1-1,-1-1 1,0 1 0,0-1 0,0 1 0,0-1-1,0 1 1,-1 2 0,0-1-31,1 0 0,0-1-1,-1 1 1,2 0 0,-1 0 0,0 0 0,1 3 0,0-5-21,0 0 0,1-1 1,-1 1-1,0 0 1,0-1-1,1 1 0,-1-1 1,1 0-1,-1 1 0,1-1 1,-1 0-1,1 0 0,0 0 1,0 0-1,-1 0 1,1 0-1,0-1 0,0 1 1,0 0-1,0-1 0,0 0 1,0 1-1,0-1 1,0 0-1,0 0 0,0 0 1,0-1-1,0 1 0,2-1 1,7 0-4,-1-1 0,0 0 0,0 0-1,14-6 1,-1-3-306,26-15 0,-31 16-754,0 1 0,0 0-1,21-6 1,-23 11-1077,0 1 0,28-2-1,-26 4 1258,30-7-1,-39 7 1300,0-2-1,0 1 1,0-1-1,0-1 1,-1 1-1,1-2 1,-1 1-1,0-1 1,13-10-1,-20 15-331,-1-1 0,0 1 0,0 0 0,1 0 0,-1 0 0,0-1 0,1 1 0,-1 0 0,0 0 0,0-1 0,1 1 0,-1 0 0,0-1 0,0 1 0,0 0 0,1-1 0,-1 1 0,0 0 0,0-1 0,0 1 0,0 0 0,0-1 0,0 1 0,0 0 0,0-1 0,0 1 0,0 0 0,0-1 0,0 1 0,0-1 0,0 1 0,0 0 0,0-1 0,0 1 0,-14-1 1746,-17 12-178,24-7-1470,0 1 0,0 0 0,1 1-1,0 0 1,0 0 0,-8 10 0,11-13-163,1-1 0,0 1 0,0 0 0,0 0 0,1 0 1,-1 0-1,1 0 0,-1 0 0,1 1 0,0-1 0,1 0 0,-1 1 0,0-1 0,1 1 0,0-1 0,0 1 0,0-1 1,1 6-1,-1-8-17,0 0 0,0-1 0,1 1 0,-1 0 0,0-1 0,1 1 0,-1 0 1,1-1-1,-1 1 0,1-1 0,-1 1 0,1 0 0,-1-1 0,1 1 0,0-1 1,-1 0-1,1 1 0,0-1 0,-1 0 0,1 1 0,0-1 0,-1 0 0,1 1 1,0-1-1,0 0 0,25-2 74,22-15-26,-18 2-29,-1-2 0,-1-1 0,-1-1 0,0-1 0,-1-1 0,-2-2 0,44-49 0,-67 71-26,0 0 1,-1 1-1,1-1 1,0 0-1,0 0 0,-1 1 1,1-1-1,-1 0 1,1 0-1,-1 0 0,1 0 1,-1 0-1,1 0 0,-1 0 1,0 0-1,1 0 1,-1 0-1,0 0 0,0 0 1,0 0-1,0-2 1,-1 3-1,0 1 0,0-1 0,0 0 0,0 0 0,0 1 0,0-1 0,0 1 0,0-1 0,0 0 0,0 1 0,0 0 0,0-1 0,0 1 0,1 0 0,-1-1 0,0 1 0,0 0 0,1 0 0,-1 0 0,0 1 0,-7 6-33,1 1 0,0 0-1,1 1 1,0 0-1,0 0 1,-5 13-1,8-16 0,1 0 1,-1-1-1,2 1 0,-1 0 0,1 1 0,-1-1 0,2 0 0,-1 0 0,1 0 0,0 0 0,2 10 0,-1-15 24,-1 0 1,1 0 0,-1 0-1,1 0 1,0 0-1,0-1 1,0 1-1,0 0 1,0 0-1,3 2 1,19 14-128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08.605"/>
    </inkml:context>
    <inkml:brush xml:id="br0">
      <inkml:brushProperty name="width" value="0.05" units="cm"/>
      <inkml:brushProperty name="height" value="0.05" units="cm"/>
    </inkml:brush>
  </inkml:definitions>
  <inkml:trace contextRef="#ctx0" brushRef="#br0">660 2 13011,'-7'6'2232,"-3"-1"-1079,1 1-361,2 0 2000,-3-3-1287,1-1-169,-1-2-344,-4 0-192,0-2-448,-1-2-192,-5-1-544,1 1-256,-7 1 320,-1-1 88,-2 1-192,0-1-168</inkml:trace>
  <inkml:trace contextRef="#ctx0" brushRef="#br0" timeOffset="1">166 74 19476,'-20'9'1705,"0"-2"-1281,0-7-176,8 0 496,0 0-296,3 1-576,-2 1-344,-1-1-536,-2-1 736,-5 0-177,3 3-215</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09.046"/>
    </inkml:context>
    <inkml:brush xml:id="br0">
      <inkml:brushProperty name="width" value="0.05" units="cm"/>
      <inkml:brushProperty name="height" value="0.05" units="cm"/>
    </inkml:brush>
  </inkml:definitions>
  <inkml:trace contextRef="#ctx0" brushRef="#br0">1189 37 13339,'-22'4'1128,"4"1"-896,-4-5-160,6-1 416,2-1 352,1-3-704,-2-1-8,1-6-95</inkml:trace>
  <inkml:trace contextRef="#ctx0" brushRef="#br0" timeOffset="1">728 31 9242,'-25'0'112,"-1"-2"-1032,0 2 1032,-4-1-352,1 1-128</inkml:trace>
  <inkml:trace contextRef="#ctx0" brushRef="#br0" timeOffset="2">307 17 11787,'-31'-3'1096,"2"1"-792,-1 1-104,-1-2 664,2 0-544,1 3-64,4 0-16,-1-3-32,5 1-24,-1 2-96,1 0-24,2 0-24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09.443"/>
    </inkml:context>
    <inkml:brush xml:id="br0">
      <inkml:brushProperty name="width" value="0.05" units="cm"/>
      <inkml:brushProperty name="height" value="0.05" units="cm"/>
    </inkml:brush>
  </inkml:definitions>
  <inkml:trace contextRef="#ctx0" brushRef="#br0">162 6 13587,'-7'-2'374,"-1"1"0,0 0 0,0 0 0,0 0 1,0 1-1,0 0 0,0 1 0,1 0 0,-1 0 0,-12 4 0,6-1-291,11-4-82,1 1 0,-1 0 0,1 0 0,-1 0-1,1 0 1,0 0 0,-1 0 0,-2 3 0,3-2 45,-1-1-65,1 1 1,0 0-1,0 0 1,0 0-1,0 0 0,0 1 1,-3 3-1,5-6 20,0 0 0,1 0 0,-1 0 0,0 0 0,0 0 0,0 0 0,0 0 0,0-1 0,-1 1 0,1 0 0,0 0 0,0 0 0,0 0-1,0 0 1,0 0 0,0 0 0,0 0 0,0 0 0,0 0 0,0 0 0,0-1 0,0 1 0,0 0 0,0 0 0,0 0 0,0 0 0,0 0-1,0 0 1,0 0 0,0 0 0,-1 0 0,1 0 0,0 0 0,0 0 0,0 0 0,0 0 0,0 0 0,0 0 0,0 0 0,0 0 0,0 0-1,0 0 1,-1 0 0,1 0 0,0 0 0,0 0 0,0 0 0,0 0 0,0 0 0,0 0 0,0 0 0,0 0 0,0 0 0,0 0 0,-1 0-1,1-9-2</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15.467"/>
    </inkml:context>
    <inkml:brush xml:id="br0">
      <inkml:brushProperty name="width" value="0.05" units="cm"/>
      <inkml:brushProperty name="height" value="0.05" units="cm"/>
    </inkml:brush>
  </inkml:definitions>
  <inkml:trace contextRef="#ctx0" brushRef="#br0">17 409 16580,'6'0'1728,"-1"0"-1160,-4 0-176,2-3 720,-3-7-383,2-3-81,1-5-208,-1-5-176,-2-11-496,-2-7-272,-1-3-481,-3-8-1823,-2-4 2288,-1-2-376,-2 2-353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15.902"/>
    </inkml:context>
    <inkml:brush xml:id="br0">
      <inkml:brushProperty name="width" value="0.05" units="cm"/>
      <inkml:brushProperty name="height" value="0.05" units="cm"/>
    </inkml:brush>
  </inkml:definitions>
  <inkml:trace contextRef="#ctx0" brushRef="#br0">4 160 14371,'3'-8'2185,"0"2"-1265,-8 3 2360,2 3-2031,3-9-1369,2-1-360,-2-5-529,1-3-1607,-1-8 2096,-1-5-409,-2-3-167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16.319"/>
    </inkml:context>
    <inkml:brush xml:id="br0">
      <inkml:brushProperty name="width" value="0.05" units="cm"/>
      <inkml:brushProperty name="height" value="0.05" units="cm"/>
    </inkml:brush>
  </inkml:definitions>
  <inkml:trace contextRef="#ctx0" brushRef="#br0">1 386 11723,'2'-107'7067,"11"1"-8375,-8 82-142,2-15 761,4-55 1668,-11 94-975,0-1 0,0 1 0,-1 0-1,1 0 1,0 0 0,0 0 0,0 0-1,0 0 1,0-1 0,0 1 0,-1 0 0,1 0-1,0 0 1,0 0 0,0 0 0,0 0 0,-1 0-1,1 0 1,0 0 0,0 0 0,0 0 0,0 0-1,-1 0 1,1 0 0,0 0 0,0 0-1,0 0 1,0 0 0,-1 0 0,1 0 0,0 0-1,0 0 1,0 0 0,0 0 0,0 0 0,-1 0-1,1 1 1,0-1 0,0 0 0,0 0 0,0 0-1,0 0 1,0 0 0,-1 0 0,1 1-1,0-1 1,0 0 0,0 0-34,-1 1-1,1-1 1,0 0-1,-1 0 1,1 1 0,0-1-1,-1 0 1,1 0-1,-1 0 1,1 1 0,-1-1-1,1 0 1,0 0-1,-1 0 1,1 0 0,-1 0-1,1 0 1,-1 0-1,1 0 1,0 0 0,-1 0-1,1 0 1,-1 0 0,1 0-1,-1-1 1,1 1-1,0 0 1,-1 0 0,1 0-1,-1-1 1,1 1-1,-5-7-154,1-2-78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18.381"/>
    </inkml:context>
    <inkml:brush xml:id="br0">
      <inkml:brushProperty name="width" value="0.05" units="cm"/>
      <inkml:brushProperty name="height" value="0.05" units="cm"/>
    </inkml:brush>
  </inkml:definitions>
  <inkml:trace contextRef="#ctx0" brushRef="#br0">7 98 15011,'-1'-10'6934,"1"11"-6884,0 0 0,0-1 0,-1 1 0,1 0 0,0 0 0,0-1 0,0 1 0,0 0 0,0 0 0,1-1 0,-1 1 0,0 0 0,0-1 0,0 1-1,1 0 1,-1 0 0,0-1 0,1 1 0,-1-1 0,0 1 0,1 0 0,-1-1 0,1 1 0,-1-1 0,1 1 0,-1-1 0,1 1 0,-1-1 0,2 1 0,-1-1-25,-1 0 0,1-1 0,-1 1 0,1 0 0,-1-1 0,1 1 0,-1 0 0,1-1 0,-1 1 0,0-1 0,1 1 0,-1-1 0,0 1 0,1-1 1,-1 1-1,0-1 0,0 0 0,0 1 0,1-1 0,-1 1 0,0-1 0,0 0 0,0 1 0,0-2 0,4-17 466,-3 10-184,0 3-67,0 1 0,-1 0 0,1-1 0,-1 1 0,0-1 0,-1 1 0,-1-6 0,2 11-229,0 0-1,0 0 0,0 0 0,0 0 0,0 0 1,0 0-1,0 0 0,0 0 0,0 0 0,0 0 0,0 0 1,0 0-1,0 0 0,0 1 0,0-1 0,0 0 1,0 0-1,0 0 0,0 0 0,0 0 0,0 0 1,0 0-1,0 0 0,0 0 0,0 0 0,-1 0 0,1 0 1,0 0-1,0 0 0,0 0 0,0 0 0,0 0 1,0 0-1,0 0 0,0 0 0,0 0 0,0 0 0,0 0 1,0 0-1,0 0 0,-1 0 0,1 0 0,0 0 1,0 0-1,0 0 0,0 0 0,0 0 0,0 0 1,0 0-1,0 0 0,0 0 0,0 0 0,0 0 0,0 0 1,-3 13 239,3 21-98,1-33-152,-1 1 0,0-1 0,1 0 0,-1 0 0,1 1 0,-1-1 0,1 0 0,0 0 0,-1 0-1,1 0 1,0 0 0,0 0 0,0 0 0,1 1 0,-2-1 1,1-1-1,-1 0 1,1 0-1,-1 0 1,0 0-1,1 0 1,-1 0 0,1 0-1,-1 0 1,1 0-1,-1 0 1,1 0-1,-1 0 1,0 0-1,1 0 1,-1 0 0,1 0-1,-1 0 1,1 0-1,-1-1 1,0 1-1,1 0 1,-1 0-1,1 0 1,-1-1 0,0 1-1,1-1 1,1-1 13,0 0 0,0 0 0,-1 0 0,1-1 0,-1 1 0,1 0 1,-1-1-1,0 1 0,0-1 0,0 0 0,1-4 0,-2 3 24,0 1 0,1-1-1,-1 1 1,-1-1 0,1 0-1,-1 1 1,-1-7 0,2 9-32,0 0 1,0 1-1,0-1 1,0 1-1,-1-1 1,1 0-1,0 1 1,0-1 0,-1 1-1,1-1 1,0 1-1,0-1 1,-1 1-1,1-1 1,-1 1-1,1-1 1,-1 1 0,1 0-1,0-1 1,-1 1-1,0-1 1,1 1-1,-1 0 1,1 0-1,-1-1 1,1 1-1,-1 0 1,1 0 0,-1 0-1,0 0 1,1-1-1,-1 1 1,1 0-1,-1 0 1,0 0-1,1 0 1,-1 0 0,0 1-1,1-1 1,-1 0-1,1 0 1,-1 0-1,1 0 1,-1 1-1,0-1 1,1 0 0,-1 1-1,1-1 1,-1 0-1,1 1 1,-1-1-1,1 1 1,0-1-1,-1 1 1,0 0-1,-2 2 0,0 0-1,1 1 0,-1-1 0,0 1 0,1 0 0,0 0 0,0 0 0,0 0 0,1 0 0,-1 1 0,-1 6 0,1-2-33,1-1-1,0 1 1,0-1-1,1 1 0,0 10 1,0-18 19,0 0 1,0 0-1,0 1 1,0-1-1,1 0 1,-1 0-1,0 0 1,0 1-1,1-1 1,-1 0-1,1 0 1,-1 0-1,1 0 1,0 0-1,-1 0 1,3 2-1,-3-3 4,1 0 0,-1 0-1,1 0 1,-1 0-1,1 1 1,-1-1 0,1 0-1,-1 0 1,1 0 0,-1 0-1,1 0 1,-1 0-1,1 0 1,-1 0 0,1-1-1,-1 1 1,1 0 0,-1 0-1,1 0 1,-1 0-1,1-1 1,-1 1 0,1 0-1,-1 0 1,0-1-1,1 1 1,2-3-12,-1 1-1,1 0 1,-1-1-1,0 0 1,0 1-1,0-1 1,0 0 0,0 0-1,2-5 1,-2 2 16,0 1 1,0-1 0,-1 1 0,1-1 0,-1 0 0,0-8-1,-1 14-1,0-1 0,0 1 1,0 0-1,0 0 0,1 0 0,-1 0 0,0 0 0,0-1 0,0 1 0,0 0 0,0 0 0,0 0 0,0 0 0,0 0 0,0-1 1,0 1-1,0 0 0,0 0 0,0 0 0,0 0 0,0 0 0,0-1 0,-1 1 0,1 0 0,0 0 0,0 0 0,0 0 0,0 0 1,0 0-1,0-1 0,0 1 0,0 0 0,0 0 0,0 0 0,-1 0 0,1 0 0,0 0 0,0 0 0,0 0 0,0 0 0,0 0 1,-1-1-1,1 1 0,0 0 0,0 0 0,0 0 0,0 0 0,-1 0 0,-5 8-212,-5 14-631,8-9 376,0 0 0,1 0 0,0 21 1,3-30-126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21.196"/>
    </inkml:context>
    <inkml:brush xml:id="br0">
      <inkml:brushProperty name="width" value="0.05" units="cm"/>
      <inkml:brushProperty name="height" value="0.05" units="cm"/>
    </inkml:brush>
  </inkml:definitions>
  <inkml:trace contextRef="#ctx0" brushRef="#br0">0 4623 13011,'7'0'610,"0"0"0,1 0-1,-1-1 1,0 0 0,0 0 0,0 0 0,0-1 0,-1 0 0,14-6 0,6-1-81,18-7-51,-1-1 1,41-23-1,-12 5 17,121-41 123,-126 43-507,-30 14 127,64-23 0,-78 35-114,-1 0-1,0-2 1,0 0-1,0-1 1,-2-2-1,1 0 1,28-22-1,30-35 338,-31 26-322,1 2 1,2 2 0,78-46-1,-72 56-114,-7 4-1,-2-2-1,0-2 1,44-37-1,0-13 5,-22 18 4,85-57 0,52-31-20,-76 34-11,-93 78-7,1 2-1,58-39 0,22 4 32,-56 34-11,58-44-1,-77 44-14,75-78-1,25-52-11,-105 118 13,-7 13 26,2 1-1,2 2 0,1 1 1,76-49-1,-70 49 242,67-64-1,-89 75-139,-1-2 0,-1 0-1,17-27 1,43-78 37,-49 77-161,67-89 1,55-16-49,-32 36 93,-95 88-26,-1-1 0,-2-1 0,36-71 0,11-18-4,-21 47 10,-4-3-1,60-144 1,-61 106-17,25-65-40,-53 149 17,1 0 0,2 1 1,31-42-1,-27 44 1,-1 3-56,23-38-1,-39 56 41,-1 0 0,0-1 0,0 0 0,0 0-1,-1 0 1,-1 0 0,0 0 0,0-1-1,1-11 1,-6-65-1550,3 85 1448,0 1 1,0-1 0,0 0 0,0 0-1,0 1 1,0-1 0,0 0 0,0 0-1,-1 1 1,1-1 0,0 0 0,0 0-1,-1 1 1,1-1 0,0 0 0,-1 1 0,1-1-1,-1 0 1,1 1 0,-1-1 0,1 1-1,-1-1 1,0 1 0,1-1 0,-1 1-1,1 0 1,-1-1 0,0 1 0,-1-1-1,-8-6-143,-9-7-127</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29.337"/>
    </inkml:context>
    <inkml:brush xml:id="br0">
      <inkml:brushProperty name="width" value="0.05" units="cm"/>
      <inkml:brushProperty name="height" value="0.05" units="cm"/>
    </inkml:brush>
  </inkml:definitions>
  <inkml:trace contextRef="#ctx0" brushRef="#br0">10 166 17788,'-8'-12'1874,"6"21"-625,7 26 305,5 9-565,-4-13-488,1 1 0,2-2 1,23 58-1,-31-87-437,0 1 0,0 0 0,0 0 0,0 0 0,0-1 0,0 1 0,1-1 0,-1 1 0,1-1 0,-1 1 0,1-1 0,-1 0 0,4 2 0,-4-3-33,0 1 0,0-1-1,0 0 1,0 0 0,-1 0 0,1 0-1,0 0 1,0 0 0,0-1 0,0 1-1,0 0 1,0 0 0,0-1 0,-1 1-1,1 0 1,0-1 0,0 1 0,0-1-1,-1 1 1,1-1 0,0 1 0,0-1-1,-1 1 1,1-1 0,-1 0 0,1 0-1,-1 1 1,1-1 0,-1 0 0,1 0-1,-1 0 1,1-1 0,8-13 247,-1-1 0,-1 0 0,-1-1 0,7-26 0,12-73 521,-20 85-617,11-66 353,-17 105-481,2 0 0,-1 0 1,3 14-1,0 1-42,-2-20-9,12 93 25,-11-85-29,1 0 0,0-1 0,1 1 0,0 0-1,0-1 1,10 15 0,-13-24 1,0 1 0,0 0 0,0-1 1,0 0-1,0 1 0,1-1 0,-1 0 0,0 0 0,1 1 1,-1-1-1,1 0 0,-1 0 0,1-1 0,-1 1 0,1 0 1,0 0-1,-1-1 0,1 1 0,0-1 0,0 0 0,0 1 1,-1-1-1,1 0 0,0 0 0,0 0 0,0 0 0,-1-1 1,1 1-1,0 0 0,0-1 0,-1 1 0,1-1 0,0 1 1,-1-1-1,1 0 0,0 0 0,-1 0 0,1 0 0,-1 0 1,1 0-1,-1 0 0,0-1 0,0 1 0,1 0 1,-1-1-1,2-2 0,5-8 46,-1 0 0,0-1 0,-1 0 0,0 0 0,-1 0 1,0 0-1,-1-1 0,3-19 0,-1-5 241,2-71 0,-8 94-216,0-22-20,-1 34-634,2 10-178,1 7-338,-7-14 589</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30.136"/>
    </inkml:context>
    <inkml:brush xml:id="br0">
      <inkml:brushProperty name="width" value="0.05" units="cm"/>
      <inkml:brushProperty name="height" value="0.05" units="cm"/>
    </inkml:brush>
  </inkml:definitions>
  <inkml:trace contextRef="#ctx0" brushRef="#br0">213 0 18124,'-6'9'4072,"-7"15"-2283,-8 25-981,2 2-1,2 0 1,2 1 0,-9 67-1,40-221-533,-6-55-226,-7 171-78,2 0-1,0-1 1,0 1 0,9 14 0,-8-14 18,14 25-5,2-1-1,50 66 1,-83-121 310,7 10-256,-1 0 1,1 0-1,-9-8 1,-25-18-29,-2 1 1,-1 2-1,-71-40 1,104 65-12,12 4-4,11 1-3,20 5-20,-17-2 162,84 9-724,-90-11 376,-1 0 0,1-2 0,0 0 1,0 0-1,-1-1 0,18-4 0,-10-2-118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7.928"/>
    </inkml:context>
    <inkml:brush xml:id="br0">
      <inkml:brushProperty name="width" value="0.05" units="cm"/>
      <inkml:brushProperty name="height" value="0.05" units="cm"/>
    </inkml:brush>
  </inkml:definitions>
  <inkml:trace contextRef="#ctx0" brushRef="#br0">0 66 19532,'6'-11'1106,"2"-2"1411,-6 15-1252,-3 10-229,-1 0-831,1 1 0,0 0 0,1-1 0,1 1 0,0 0 0,3 16 0,-4-26-202,1-1 0,-1 1 1,1-1-1,0 1 0,0-1 0,0 0 1,0 1-1,1-1 0,-1 0 0,1 1 0,-1-1 1,1 0-1,0 0 0,0-1 0,0 1 1,0 0-1,0 0 0,0-1 0,0 0 1,0 1-1,1-1 0,-1 0 0,0 0 0,1 0 1,-1 0-1,1 0 0,0-1 0,-1 1 1,1-1-1,-1 0 0,1 0 0,0 0 1,-1 0-1,1 0 0,-1 0 0,1-1 1,3 0-1,1-1 15,-1 0 1,1 0-1,0-1 1,-1 0 0,0 0-1,0 0 1,0-1-1,0 0 1,0 0-1,-1 0 1,1-1-1,-1 0 1,5-6-1,-1 0 40,0-1 1,0-1-1,-1 1 0,0-2 0,5-13 0,-2-7 89,-11 33-141,0-1 0,1 1 0,-1 0 0,0-1-1,0 1 1,0-1 0,0 1 0,0-1 0,0 1-1,0-1 1,0 1 0,-1 0 0,1-1 0,-1 1-1,1-1 1,-1 1 0,1 0 0,-1 0 0,0-1 0,0 0-1,0 1-13,1 1 0,0 0 1,-1 0-1,1 0 0,0 0 0,-1 0 0,1 0 0,0 0 0,-1 0 0,1 0 0,0 0 0,-1 0 0,1 0 1,0 0-1,0 0 0,-1 0 0,1 0 0,0 0 0,-1 0 0,1 0 0,0 0 0,-1 1 0,1-1 0,0 0 0,0 0 1,-1 0-1,1 1 0,0-1 0,0 0 0,-1 0 0,1 1 0,0-1 0,0 0 0,0 0 0,-1 1 0,1-1 0,0 0 1,0 0-1,0 1 0,0-1 0,0 0 0,0 1 0,0-1 0,0 0 0,0 1 0,0-1 0,0 0 0,0 1 1,0-1-1,-4 19-961,4-17 853,0-1 0,0 1 0,0-1 0,0 1 0,0-1 0,0 1 0,1-1-1,-1 1 1,0-1 0,1 1 0,-1-1 0,1 1 0,0-1 0,-1 0 0,1 1 0,0-1 0,0 0 0,0 0 0,0 0 0,0 1 0,0-1 0,0 0 0,0 0-1,1 0 1,-1-1 0,0 1 0,1 0 0,-1 0 0,0-1 0,1 1 0,-1-1 0,2 1 0,17 4-744</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31.205"/>
    </inkml:context>
    <inkml:brush xml:id="br0">
      <inkml:brushProperty name="width" value="0.05" units="cm"/>
      <inkml:brushProperty name="height" value="0.05" units="cm"/>
    </inkml:brush>
  </inkml:definitions>
  <inkml:trace contextRef="#ctx0" brushRef="#br0">0 0 20260,'5'7'2353,"3"5"-1617,-2 9-336,-2 5 1352,2 0-847,1 3-217,-1-1-632,0-4-440,0-4-176,-2-3 456,0-5-128,-3 1-153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38.414"/>
    </inkml:context>
    <inkml:brush xml:id="br0">
      <inkml:brushProperty name="width" value="0.05" units="cm"/>
      <inkml:brushProperty name="height" value="0.05" units="cm"/>
    </inkml:brush>
  </inkml:definitions>
  <inkml:trace contextRef="#ctx0" brushRef="#br0">19 5 17116,'-10'0'2104,"2"0"-1304,11 3-144,12-3 1265,13 0-625,9 0-256,9-3-336,7 1-111,5 1-225,0-1-200,-7 2-704,-4 3-369,-11 2-1671,-10 0 2176,-22 1-392,-11 0-321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38.850"/>
    </inkml:context>
    <inkml:brush xml:id="br0">
      <inkml:brushProperty name="width" value="0.05" units="cm"/>
      <inkml:brushProperty name="height" value="0.05" units="cm"/>
    </inkml:brush>
  </inkml:definitions>
  <inkml:trace contextRef="#ctx0" brushRef="#br0">8 479 19228,'-7'16'2033,"21"-4"-1169,5-7-352,14-8 920,5-5-256,9-3-615,5-1-465,10-2-1009,-4 2-1135,-5 0 1648,-7-1-344,-6 4-313</inkml:trace>
  <inkml:trace contextRef="#ctx0" brushRef="#br0" timeOffset="1">722 0 17868,'10'23'2272,"4"2"-1416,-2-4-351,2 4 2071,-3 7-1752,-6 6-160,-5 7-255,-7 4-177,-11 10-168,-6 4-128,-13 7-312,-1 2-249,-5-1 513,0 1-120,1-11-128</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41.882"/>
    </inkml:context>
    <inkml:brush xml:id="br0">
      <inkml:brushProperty name="width" value="0.05" units="cm"/>
      <inkml:brushProperty name="height" value="0.05" units="cm"/>
    </inkml:brush>
  </inkml:definitions>
  <inkml:trace contextRef="#ctx0" brushRef="#br0">225 101 15699,'3'-6'685,"0"-1"0,0 1-1,0 0 1,-1-1-1,0 1 1,0-1-1,1-8 1,-3 14-566,0-1 0,0 1 0,1 0 0,-1-1 0,0 1 0,0-1 0,0 1 0,0 0 0,-1-1 0,1 1 0,0 0 0,0-1 0,-1 1 0,1 0 0,-1-1 0,0 1 0,1 0 0,-1 0 0,0-1 0,1 1 0,-1 0 0,0 0 0,0 0 0,0 0 0,0 0 0,0 0 0,0 0 0,0 1 0,-1-1 0,1 0 0,0 1 0,0-1 0,-1 0 0,1 1 0,0 0 0,-1-1 0,1 1 0,0 0 0,-1-1 0,1 1 0,-2 0 0,-2 1-32,1-1 1,0 1-1,0 0 0,0 0 1,0 0-1,0 0 1,0 1-1,0-1 1,0 1-1,1 0 1,-1 1-1,0-1 1,1 0-1,0 1 1,-5 4-1,-5 6-36,0 1 0,-11 16 0,22-28-42,-12 18-12,0-1 1,1 2-1,2 0 0,0 0 0,1 1 0,-10 31 0,20-51 3,-1 0-1,1 0 0,-1 0 0,1 0 1,0 0-1,0 0 0,0 0 1,0 1-1,1 1 0,-1-3 1,0-1 0,0 1 0,1-1 0,-1 0 0,0 1 0,0-1-1,1 1 1,-1-1 0,0 0 0,1 1 0,-1-1 0,1 0 0,-1 1 0,1-1 0,-1 0-1,0 0 1,1 1 0,-1-1 0,1 0 0,-1 0 0,1 0 0,-1 0 0,1 0 0,-1 0 0,1 0-1,-1 0 1,1 0 0,-1 0 0,1 0 0,-1 0 0,1 0 0,-1 0 0,1 0 0,-1 0-1,1 0 1,-1-1 0,1 1 0,-1 0 0,1 0 0,-1-1 0,1 1 0,-1 0 0,0-1-1,1 1 1,-1-1 0,15-8 5,-1-1-1,0-1 0,-1 0 1,0-1-1,17-21 1,-4 5 0,3-3 17,-18 19-14,0-1 1,0 2 0,1 0-1,1 0 1,0 1 0,0 0-1,17-8 1,-28 17-9,0 0 1,0 0-1,-1 0 1,1 1-1,0-1 1,0 0-1,0 1 1,0 0-1,0-1 1,0 1-1,0 0 1,1 0-1,-1 0 1,0 0-1,0 0 1,0 1-1,0-1 1,0 1-1,0-1 1,0 1-1,0 0 1,0 0-1,-1-1 1,1 1-1,0 1 1,0-1-1,-1 0 1,1 0-1,-1 1 1,1-1-1,-1 1 1,1-1-1,-1 1 1,0-1-1,0 1 1,2 2-1,1 7-2,1 0-1,-2 0 0,1 0 1,-1 0-1,1 17 0,3 5-11,-7-32 15,0-1 1,0 1 0,1-1-1,-1 1 1,0 0-1,0-1 1,0 1-1,0-1 1,1 1-1,-1 0 1,0-1-1,1 1 1,-1-1 0,0 1-1,1-1 1,-1 1-1,0-1 1,1 0-1,-1 1 1,1-1-1,-1 1 1,1-1-1,-1 0 1,1 0-1,-1 1 1,1-1 0,0 0-1,-1 0 1,1 1-1,-1-1 1,1 0-1,0 0 1,-1 0-1,1 0 1,-1 0-1,1 0 1,0 0-1,-1 0 1,1 0 0,-1 0-1,1-1 1,0 1-1,-1 0 1,1 0-1,-1 0 1,1-1-1,-1 1 1,1 0-1,-1-1 1,1 1 0,-1 0-1,1-1 1,-1 1-1,1-1 1,0 0-1,4-4 36,1 0 0,-1 0 0,7-11 1,-6 9-1,-3 3-13,1 0 1,-1 0-1,1 0 1,0 1-1,1-1 0,-1 1 1,5-3-1,-8 6-19,0-1-1,0 1 1,0 0 0,0-1-1,1 1 1,-1 0-1,0 0 1,0 0-1,0 0 1,0 0 0,0 0-1,0 0 1,0 0-1,0 0 1,0 0-1,0 1 1,1-1 0,-1 0-1,0 1 1,0-1-1,0 1 1,0-1 0,-1 1-1,1-1 1,0 1-1,0 0 1,0-1-1,0 1 1,-1 0 0,1 0-1,0 0 1,-1-1-1,1 1 1,0 0-1,-1 0 1,1 0 0,-1 0-1,0 0 1,1 0-1,-1 0 1,0 0-1,1 2 1,1 5 16,0 1 0,0 0 0,-1 0 0,0 0 0,0 0 0,-1 11 0,0-8 64,0-1 0,1 1 0,3 15 0,-4-27-124,0-1 0,0 1 0,0 0 0,0 0 0,0 0 0,0 0 0,0 0 0,0 0 1,0 0-1,0 0 0,1 0 0,-1 0 0,0 0 0,0-1 0,0 1 0,0 0 0,0 0 0,0 0 0,0 0 0,0 0 0,0 0 0,0 0 1,1 0-1,-1 0 0,0 0 0,0 0 0,0 0 0,0 0 0,0 0 0,0 0 0,0 0 0,0 0 0,0 0 0,1 0 0,-1 0 0,0 0 1,0 0-1,0 0 0,0 0 0,0 0 0,0 0 0,0 0-269</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42.722"/>
    </inkml:context>
    <inkml:brush xml:id="br0">
      <inkml:brushProperty name="width" value="0.05" units="cm"/>
      <inkml:brushProperty name="height" value="0.05" units="cm"/>
    </inkml:brush>
  </inkml:definitions>
  <inkml:trace contextRef="#ctx0" brushRef="#br0">45 0 18452,'-1'3'258,"-1"-1"0,1 0 1,0 0-1,0 1 0,0-1 1,1 0-1,-1 1 0,0-1 0,1 1 1,-1-1-1,1 1 0,0 2 0,-1 1 199,-21 160 4042,11 85-3263,11-244-1211,0-1 1,1 0 0,0 0-1,0 0 1,1 1 0,2 5-1,-4-11-22,0-1 0,0 1 1,1 0-1,-1-1 0,0 1 0,1 0 0,-1-1 0,1 1 0,-1 0 0,1-1 1,-1 1-1,1-1 0,0 1 0,-1-1 0,1 1 0,0-1 0,-1 0 0,1 1 0,0-1 1,-1 0-1,2 1 0,0-1-1,-1 0 0,0-1 0,0 1 0,0 0 0,1-1 1,-1 1-1,0-1 0,0 1 0,0-1 0,0 1 0,0-1 0,0 0 0,0 0 1,0 1-1,0-1 0,0 0 0,-1 0 0,1 0 0,1-1 0,7-11 21,-1 1-1,0-1 1,10-21-1,4-7 36,-22 40-57,0 1-1,0 0 0,0-1 0,0 1 1,1-1-1,-1 1 0,0 0 0,0-1 1,1 1-1,-1 0 0,0-1 0,0 1 0,1 0 1,-1 0-1,0-1 0,1 1 0,-1 0 1,0 0-1,1 0 0,-1-1 0,1 1 1,-1 0-1,0 0 0,1 0 0,3 8 9,-5 28-1,1-26-17,0-7 8,-1 7 2,2 0-1,-1 0 0,1 0 0,4 17 0,-4-25 0,-1 1-1,1-1 1,0 0-1,0 0 1,0 0-1,0 0 0,0 0 1,1 0-1,-1 0 1,0 0-1,1-1 0,0 1 1,-1-1-1,1 1 1,0-1-1,0 1 0,0-1 1,0 0-1,0 0 1,0 0-1,0 0 0,0 0 1,0 0-1,0-1 1,1 1-1,-1-1 0,2 1 1,4-1-3,0 0-1,0-1 1,0 0 0,0 0 0,0-1-1,0 0 1,0 0 0,-1-1 0,1 0 0,-1 0-1,12-8 1,4-3 1,-1-1 0,25-21-1,57-66-69,-104 102 71,0-1-1,0 1 1,1 0-1,-1 0 1,0-1-1,0 1 1,0 0-1,0 0 1,0 0-1,0-1 1,1 1-1,-1 0 1,0 0-1,0 0 1,0 0-1,1-1 1,-1 1-1,0 0 0,0 0 1,0 0-1,1 0 1,-1 0-1,0 0 1,0 0-1,1-1 1,-1 1-1,0 0 1,0 0-1,1 0 1,-1 0-1,0 0 1,0 0-1,1 0 1,-1 0-1,0 1 1,0-1-1,1 0 1,-1 0-1,0 0 1,0 0-1,0 0 0,1 0 1,-1 0-1,0 0 1,0 1-1,0-1 1,1 0-1,-1 0 1,0 0-1,0 1 1,2 17-5,-8 35 107,5-47-76,-1 9 36,1-1 0,0 1 0,1-1 0,1 1 0,0 0 0,1-1 0,4 16 1,6 9 68,19 47 1,-26-74-126,7 22 3,-1 1-1,-1 0 1,8 65-1,-15-74 77,-1 1-1,-2-1 1,0 0-1,-2 1 0,-10 49 1,12-73-46,-1-1 0,0 1 1,0 0-1,0 0 0,0 0 1,0-1-1,-1 1 0,1-1 1,-1 1-1,-3 3 1,5-5-25,-1-1 0,1 0 1,-1 1-1,1-1 0,-1 0 1,1 1-1,-1-1 0,1 0 1,-1 0-1,1 1 0,-1-1 1,0 0-1,1 0 0,-1 0 1,1 0-1,-1 0 0,1 0 1,-1 0-1,0 0 0,1 0 1,-2 0-1,1-1 8,0 1-1,0-1 0,0 0 1,-1 1-1,1-1 1,0 0-1,0 0 1,0 0-1,0 0 0,0 0 1,0 0-1,1 0 1,-2-1-1,-6-11 55,1 0 0,0 0 1,1-1-1,0 1 0,1-1 0,-5-24 0,-10-91 73,17 108-163,2-1 1,0 1-1,1-1 1,1 0-1,7-31 1,-6 42-178,1-1 1,1 1-1,0 1 1,1-1 0,0 1-1,0-1 1,1 1-1,0 1 1,1-1-1,0 1 1,1 0 0,9-8-1,11-6-208,1 1-134</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52.701"/>
    </inkml:context>
    <inkml:brush xml:id="br0">
      <inkml:brushProperty name="width" value="0.05" units="cm"/>
      <inkml:brushProperty name="height" value="0.05" units="cm"/>
    </inkml:brush>
  </inkml:definitions>
  <inkml:trace contextRef="#ctx0" brushRef="#br0">206 2 16668,'-5'-1'272,"0"1"1,-1-1 0,1 1 0,0 0-1,0 0 1,-1 1 0,1 0 0,0 0 0,0 0-1,0 0 1,0 1 0,0 0 0,0 0-1,0 0 1,0 1 0,1-1 0,-1 1 0,-3 4-1,-1 0-27,0 0 0,1 1 0,0 0 0,0 0 0,1 1-1,0 0 1,-8 14 0,9-12-162,1 1 1,0 0-1,1 0 0,0 0 1,1 0-1,-3 16 0,5-22-63,0 1-1,1 0 1,-1 0 0,2 0-1,-1 0 1,1 0-1,0-1 1,0 1-1,0 0 1,1-1-1,0 1 1,6 11 0,-7-16-15,0 0 1,0-1-1,0 1 1,0 0-1,0-1 1,0 1 0,1-1-1,-1 1 1,1-1-1,-1 0 1,1 1-1,0-1 1,-1 0 0,1 0-1,0 0 1,0 0-1,-1 0 1,1-1-1,0 1 1,0-1 0,3 1-1,-3-1 0,1 0-1,0 0 0,-1-1 1,1 1-1,-1-1 1,1 1-1,-1-1 0,1 0 1,-1 0-1,1 0 1,-1-1-1,0 1 1,0-1-1,3-1 0,3-4 22,0 0 0,-1 0-1,0-1 1,0 0-1,-1-1 1,0 1-1,5-11 1,24-69 390,-33 81-120,-5 30-249,-1 38-1,3-55-43,1 0 1,1 0-1,-1 0 1,1 0-1,0 0 0,1 0 1,-1 0-1,1 0 0,0 0 1,1-1-1,4 9 1,-6-13 7,0 1 1,1-1 0,-1 0 0,0 0 0,1 1 0,0-1 0,-1 0 0,1 0 0,0-1 0,-1 1 0,1 0 0,0 0 0,0-1 0,0 1 0,0-1 0,0 0 0,0 0 0,-1 1 0,1-1 0,0 0 0,0 0 0,0-1 0,0 1 0,0 0 0,0-1 0,0 1 0,0-1 0,-1 0 0,4-1-1,6-3 67,0 0-1,-1-1 0,15-11 0,-19 13-44,18-13 112,-13 8-50,1 0 0,21-10 0,-30 17-87,1 0 1,-1 1-1,1 0 1,-1 0-1,1 0 1,-1 0-1,1 0 1,0 1 0,-1-1-1,1 1 1,0 0-1,-1 0 1,1 1-1,0-1 1,4 2-1,-5-1-6,-1 0 0,1 0-1,0 1 1,-1-1-1,1 1 1,-1-1 0,0 1-1,1 0 1,-1 0-1,0 0 1,0 0 0,0 0-1,-1 0 1,1 1-1,1 2 1,3 6-4,-1 0-1,6 17 1,-8-20 5,0-1 0,0 1 0,0-1 0,1 1 0,8 10-1,-11-17 0,0 0-1,0 0 0,0 0 0,0-1 0,0 1 0,0 0 0,0-1 0,0 1 1,1-1-1,-1 1 0,0-1 0,0 1 0,0-1 0,1 0 0,-1 0 0,0 0 1,0 0-1,0 0 0,1 0 0,-1 0 0,0 0 0,0 0 0,1 0 0,-1-1 1,0 1-1,0-1 0,0 1 0,0-1 0,1 1 0,-1-1 0,0 1 0,1-2 1,5-3-180,0 1 0,-1-2 0,11-9 0,-10 9-177,98-91-3746,-78 75 3039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53.134"/>
    </inkml:context>
    <inkml:brush xml:id="br0">
      <inkml:brushProperty name="width" value="0.05" units="cm"/>
      <inkml:brushProperty name="height" value="0.05" units="cm"/>
    </inkml:brush>
  </inkml:definitions>
  <inkml:trace contextRef="#ctx0" brushRef="#br0">128 125 17940,'1'-2'3279,"-12"7"-1576,-17 12 218,17-7-1519,1 1 0,0 0 0,1 0 1,-15 24-1,20-29-338,1 0 0,0 0 0,0 0-1,0 1 1,1-1 0,0 1 0,0-1 0,1 1 0,0 0 0,0 0 0,0 0 0,1 10 0,0-16-51,1 0 1,-1 1-1,0-1 1,0 1 0,1-1-1,-1 1 1,1-1 0,-1 0-1,1 0 1,0 1-1,0-1 1,-1 0 0,1 0-1,0 1 1,0-1 0,0 0-1,0 0 1,0 0 0,1 0-1,-1-1 1,0 1-1,0 0 1,0 0 0,1-1-1,-1 1 1,1-1 0,-1 1-1,0-1 1,1 1-1,-1-1 1,1 0 0,-1 0-1,1 0 1,-1 0 0,0 0-1,3 0 1,2-1 6,0 0 1,1 0-1,-1 0 1,0-1-1,0 0 1,0 0-1,7-4 1,7-5-6,0 0 0,0-2 0,-2-1 0,0 0 0,26-26 0,-17 11 3,-1-1 0,31-46 0,-53 71-16,0 0 0,-1 0 0,0-1 0,0 0 0,0 0 0,0 0 0,-1 0 0,0 0 0,0 0 0,-1 0 0,0-1 0,1-9 0,-2 15-2,0 1 0,0 0 0,0-1 0,0 1 0,0 0 0,0-1 0,0 1 0,0 0 0,-1-1-1,1 1 1,0 0 0,0-1 0,0 1 0,0 0 0,0 0 0,-1-1 0,1 1 0,0 0 0,0 0 0,-1-1-1,1 1 1,0 0 0,0 0 0,-1 0 0,1-1 0,0 1 0,0 0 0,-1 0 0,1 0 0,0 0-1,-1 0 1,0-1 0,-11 6-6,-12 15 5,16-11 15,1 1 0,0 0 1,0 1-1,1 0 0,0 0 1,1 0-1,0 0 0,1 1 1,-4 19-1,6-24-61,0 0 0,1 0 0,1 0 0,-1 0 0,1 0 0,0 0 0,0 0 0,1 1 0,0-1 0,1 0 0,-1 0 0,1 0 0,1-1 0,-1 1 0,1 0 0,0-1 0,8 12 0,-9-15 31,0-1 0,-1-1 0,1 1 0,0 0 0,0 0 0,0-1 0,0 1 0,1-1 0,-1 1 0,0-1 0,0 0 0,1 0 0,-1 0 0,1 0 0,-1-1 0,1 1 0,-1-1 0,1 1 0,0-1 0,-1 0 0,1 0 0,-1 0 0,4-1 0,31-2-220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01.335"/>
    </inkml:context>
    <inkml:brush xml:id="br0">
      <inkml:brushProperty name="width" value="0.05" units="cm"/>
      <inkml:brushProperty name="height" value="0.05" units="cm"/>
    </inkml:brush>
  </inkml:definitions>
  <inkml:trace contextRef="#ctx0" brushRef="#br0">66 4 19132,'0'-1'91,"-1"1"0,0 0 0,0-1 1,0 1-1,0 0 0,0-1 0,0 1 0,0 0 0,0 0 0,0 0 0,0 0 1,0 0-1,0 0 0,0 0 0,0 0 0,0 0 0,0 1 0,0-1 0,0 0 1,0 1-1,1-1 0,-1 0 0,0 1 0,0-1 0,0 1 0,0 0 0,1-1 1,-1 1-1,0 0 0,0-1 0,1 1 0,-1 0 0,1 0 0,-1-1 0,0 1 0,1 0 1,0 0-1,-1 0 0,1 0 0,-1 0 0,1 0 0,0 0 0,0 0 0,0 0 1,0 0-1,-1 0 0,1 0 0,1 1 0,-12 52 955,3-14-168,-4 47 1,11-75-806,0 0 0,2 0 1,-1 0-1,2 1 0,-1-1 0,2 0 1,0-1-1,5 16 0,-8-25-65,1-1 0,-1 1 1,1-1-1,0 1 0,-1-1 0,1 1 0,0-1 0,0 1 1,0-1-1,0 0 0,0 0 0,0 1 0,0-1 0,1 0 1,-1 0-1,0 0 0,0 0 0,1 0 0,-1-1 1,1 1-1,-1 0 0,1-1 0,-1 1 0,1-1 0,0 1 1,-1-1-1,1 0 0,-1 0 0,1 1 0,0-1 0,-1 0 1,1-1-1,0 1 0,-1 0 0,1 0 0,-1-1 0,1 1 1,-1-1-1,1 1 0,0-1 0,-1 0 0,0 1 0,1-1 1,1-2-1,8-4 41,-1 0-1,-1-1 1,0 0 0,14-15 0,-22 22-46,32-37 129,-3-1 0,-1-1 0,29-54 0,-55 90-107,-3 2-11,1 1 0,0-1 0,0 1 0,0 0 0,0-1 0,0 1 0,0 0 0,0-1 0,0 1 0,1 0 0,-1 0 0,0 0 0,3-1 0,-4 2-5,1 1 0,-1-1 1,1 1-1,-1 0 0,1-1 0,-1 1 0,0 0 0,1-1 0,-1 1 0,0 0 0,0-1 0,1 1 0,-1 0 0,0-1 0,0 1 0,0 0 0,0 0 0,0-1 0,0 1 0,0 0 0,0 0 0,0 1 0,0-1 13,2 27 54,-2-8-57,2 0 0,0 0 1,2 0-1,7 27 1,-9-42-17,0 0 0,0 0 0,0 0 0,0-1 0,1 1 1,0-1-1,0 1 0,0-1 0,1 0 0,-1 0 1,1-1-1,0 1 0,0-1 0,0 0 0,1 0 0,-1 0 1,1 0-1,0-1 0,-1 0 0,1 0 0,10 3 1,-6-3 19,-1-1 0,1 0 0,0-1 1,0 1-1,-1-2 0,1 1 0,0-1 1,0-1-1,-1 1 0,14-6 0,-10 3 67,-1 0-1,0-1 1,-1 0-1,1-1 0,-1-1 1,0 1-1,16-15 1,-20 15-4,-1 1-1,1-1 1,-1 0 0,0-1 0,0 1 0,-1-1 0,0 0 0,0 0 0,-1 0 0,0-1 0,4-12 0,-6 14-19,0 1-1,-1-1 1,1 0 0,-1 1 0,0-1 0,-1 0 0,1 0 0,-1 1 0,0-1-1,0 0 1,-1 1 0,0 0 0,0-1 0,0 1 0,-1 0 0,1 0 0,-6-7 0,6 9-63,1 1 0,-1 0 1,1 0-1,-1 0 0,0 0 1,0 0-1,0 0 0,0 0 1,0 1-1,-1-1 1,1 1-1,0-1 0,-1 1 1,1 0-1,-1 0 0,-2-1 1,4 2-22,0 0 1,1 0 0,-1 0-1,0 0 1,0 0 0,1 0-1,-1 1 1,0-1-1,1 0 1,-1 0 0,0 0-1,0 1 1,1-1-1,-1 0 1,1 1 0,-1-1-1,0 1 1,1-1 0,-1 1-1,1-1 1,-1 1-1,0 0 1,0 1-44,0 0-1,0 0 1,0 0 0,0 0-1,1 0 1,-1 0-1,1 0 1,-1 0 0,1 0-1,0 0 1,0 3 0,0 4-509,1 1 1,0-1-1,0 0 1,1 0-1,1 1 1,3 9-1,-5-23-550,-1 4 1085,0-1 1,0 1 0,0-1-1,0 1 1,0 0-1,0-1 1,0 1 0,0-1-1,0 1 1,-1-1 0,1 1-1,0 0 1,0-1 0,0 1-1,0-1 1,0 1-1,-1 0 1,1-1 0,0 1-1,0 0 1,-1-1 0,1 1-1,0 0 1,-1-1 0,1 1-1,0 0 1,-1 0-1,1-1 1,0 1 0,-1 0-1,0-1 1,-37-27-391,15 13 177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02.185"/>
    </inkml:context>
    <inkml:brush xml:id="br0">
      <inkml:brushProperty name="width" value="0.05" units="cm"/>
      <inkml:brushProperty name="height" value="0.05" units="cm"/>
    </inkml:brush>
  </inkml:definitions>
  <inkml:trace contextRef="#ctx0" brushRef="#br0">8 38 17980,'-8'-38'7111,"14"57"-5470,64 210 1716,14 53-1941,-77-256-1304,-5-16-57,0 0 1,1 0 0,0 0 0,8 16 0,-11-26-51,1 0-1,-1 1 1,0-1 0,0 0-1,0 1 1,0-1 0,1 0-1,-1 1 1,0-1 0,0 0-1,1 0 1,-1 1 0,0-1-1,1 0 1,-1 0 0,0 1-1,1-1 1,-1 0 0,0 0-1,1 0 1,-1 1-1,0-1 1,1 0 0,-1 0-1,0 0 1,1 0 0,-1 0-1,1 0 1,-1 0 0,0 0-1,1 0 1,-1 0 0,1 0-1,-1 0 1,0 0 0,1 0-1,-1-1 1,0 1 0,1 0-1,-1 0 1,1 0 0,-1 0-1,0-1 1,0 1-1,1 0 1,-1 0 0,0-1-1,1 1 1,-1 0 0,0-1-1,0 1 1,1 0 0,-1-1-1,0 1 1,11-20 123,11-46 91,26-137-1,-33 129-168,-6 22-50,-5 29 0,10-36 0,-14 59 0,0 0 0,0-1 0,0 1 0,0-1 0,0 1 0,0 0 0,0-1 0,0 1 0,0-1 0,1 1 0,-1 0 0,0-1 0,0 1 0,0 0 0,1-1 0,-1 1 0,0 0 0,0-1 0,1 1 0,-1 0 0,0 0 0,1-1 0,-1 1 0,0 0 0,1 0 0,-1 0 0,0 0 0,1-1 0,0 1 0,6 9 1,1 19-5,13 93-14,-17-86 9,2 0 1,1-1-1,2 1 1,25 63-1,-33-94 10,1-1-1,-1 1 1,1-1 0,0 0-1,0 0 1,0 0 0,1 0-1,-1 0 1,1-1-1,0 1 1,-1-1 0,1 1-1,0-1 1,1 0 0,-1 0-1,0-1 1,0 1 0,8 2-1,-8-4 1,0 0 0,0 0 0,0 0-1,0 0 1,0-1 0,0 1 0,0-1-1,0 0 1,0 0 0,0 0 0,0 0-1,0 0 1,0-1 0,-1 1 0,1-1 0,0 0-1,-1 0 1,0 0 0,1 0 0,-1 0-1,0 0 1,0-1 0,2-3 0,11-13 4,-2-1-1,0 0 1,16-36 0,24-70 9,-33 70-14,-8 20 0,2 0 0,20-34 0,-25 60-91,-1 10-153,-7 2 174,0-1-1,0 1 0,0-1 0,0 1 1,0-1-1,0 1 0,0 0 1,-1-1-1,1 1 0,0 3 1,2 14-810,-8-34 239,5 10 484,-1-1-1,1 1 1,0-1-1,0 0 0,2-6 1,-2 12 140,3-26-589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03.006"/>
    </inkml:context>
    <inkml:brush xml:id="br0">
      <inkml:brushProperty name="width" value="0.05" units="cm"/>
      <inkml:brushProperty name="height" value="0.05" units="cm"/>
    </inkml:brush>
  </inkml:definitions>
  <inkml:trace contextRef="#ctx0" brushRef="#br0">244 37 18364,'14'-13'2236,"-11"9"-1596,0 1 1,0 0 0,1 0-1,-1 0 1,1 0-1,5-2 1,-9 5-562,0 0 1,1 1-1,-1-1 0,0 0 1,0 0-1,0 0 0,0 1 0,1-1 1,-1 0-1,0 0 0,0 1 1,0-1-1,0 0 0,0 0 1,0 1-1,0-1 0,0 0 1,0 1-1,0-1 0,0 0 0,0 0 1,0 1-1,0-1 0,0 0 1,0 1-1,0-1 0,0 0 1,0 0-1,0 1 0,0-1 1,0 0-1,-1 0 0,1 1 0,0-1 1,0 0-1,0 0 0,0 0 1,-1 1-1,1-1 0,0 0 1,-1 0-1,-6 16 430,-243 357 881,249-371-1403,-1 0-1,0 1 0,1-1 0,-1 0 1,0 0-1,0 0 0,0-1 0,-5 4 1,7-5 7,0 0 1,0 0 0,-1 0-1,1 0 1,0 0 0,0 0 0,-1 0-1,1 0 1,0 0 0,0 0 0,-1 0-1,1 0 1,0 0 0,0 0 0,-1 0-1,1 0 1,0 0 0,0-1-1,-1 1 1,1 0 0,0 0 0,0 0-1,0 0 1,-1 0 0,1-1 0,0 1-1,0 0 1,0 0 0,0 0 0,-1-1-1,1 1 1,0 0 0,0 0-1,0 0 1,0-1 0,0 1 0,0 0-1,0 0 1,0-1 0,0 1 0,0 0-1,0 0 1,0-1 0,0 1-1,0 0 1,0 0 0,0-1 0,0-5-72,0-1 0,1 0 0,0 1 1,0 0-1,3-11 0,5-17-87,2 1 0,1 0-1,2 1 1,0 1 0,3 0 0,24-35-1,-39 63 161,1 0 0,-1-1 0,1 1 0,0 1 0,0-1 0,0 0-1,0 1 1,1 0 0,-1-1 0,1 1 0,5-2 0,-7 4 3,0-1 1,0 1 0,0 0-1,0-1 1,0 1 0,0 0 0,0 0-1,0 1 1,0-1 0,0 0-1,0 1 1,0-1 0,0 1-1,-1-1 1,1 1 0,0 0 0,0 0-1,0 0 1,-1 0 0,1 0-1,0 0 1,-1 0 0,1 1-1,1 1 1,8 10 15,-1 0-1,0 1 1,-1 0 0,-1 1-1,0-1 1,10 28-1,-3-7 25,84 197 527,-97-226-533,0-2-3,0 0 0,-1 0 1,1 0-1,1 0 0,-1-1 1,1 1-1,-1 0 0,1-1 1,4 4-1,-10-42 239,-7 5-294,-2 1 1,-1 0-1,-1 0 0,-32-46 0,32 56-89,0 0-1,-1 1 1,-1 0-1,-1 2 1,-1 0-1,0 0 1,-22-13-1,35 25 86,-1 1 0,0 0-1,1 0 1,-1 0 0,0 1 0,0 0 0,0 0-1,-1 1 1,-8-2 0,15 3 29,0 0 1,1 0-1,-1 1 0,0-1 1,0 0-1,1 0 0,-1 1 0,0-1 1,0 0-1,0 0 0,0 1 1,0-1-1,1 0 0,-1 1 0,0-1 1,0 0-1,0 0 0,0 1 1,0-1-1,0 0 0,0 1 1,0-1-1,0 0 0,0 1 0,0-1 1,0 0-1,0 1 0,0-1 1,0 0-1,-1 0 0,1 1 0,0-1 1,0 0-1,0 0 0,0 1 1,-1-1-1,1 0 0,0 0 1,0 1-1,0-1 0,-1 0 0,1 0 1,0 0-1,0 1 0,-1-1 1,1 0-1,0 0 0,0 0 0,-1 0 1,1 0-1,0 0 0,-1 1 1,1-1-1,0 0 0,-1 0 1,1 0-1,0 0 0,0 0 0,-1 0 1,1 0-1,0 0 0,-1 0 1,1-1-1,-1 1 0,22 18 41,9-1-109,1-1-1,1-1 1,1-2 0,47 13 0,-72-25 38,0 1-1,0-1 1,0-1 0,0 1 0,0-1 0,11-2 0,12-6-106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8.314"/>
    </inkml:context>
    <inkml:brush xml:id="br0">
      <inkml:brushProperty name="width" value="0.05" units="cm"/>
      <inkml:brushProperty name="height" value="0.05" units="cm"/>
    </inkml:brush>
  </inkml:definitions>
  <inkml:trace contextRef="#ctx0" brushRef="#br0">2 1 18948,'3'0'2273,"-1"3"-1457,-2 6-288,-2 0 1264,0 7-632,1-1-279,-1 5-433,2-2-256,2 1-312,1-4-192,5-7-569,2-2-183,1-6-472,1-3-256,1-7 1063,-1-2-311,2-2-64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04.934"/>
    </inkml:context>
    <inkml:brush xml:id="br0">
      <inkml:brushProperty name="width" value="0.05" units="cm"/>
      <inkml:brushProperty name="height" value="0.05" units="cm"/>
    </inkml:brush>
  </inkml:definitions>
  <inkml:trace contextRef="#ctx0" brushRef="#br0">0 0 11362,'2'5'1729,"13"4"-665,0 5-392,10 6 2081,2 3-1473,8 7-320,-1 1-40,3 3-287,0-1-89,-7-5-360,1-5-256,-8-12-552,-3-10-145,-8-9 601,-1-8-184,-7-9-120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05.417"/>
    </inkml:context>
    <inkml:brush xml:id="br0">
      <inkml:brushProperty name="width" value="0.05" units="cm"/>
      <inkml:brushProperty name="height" value="0.05" units="cm"/>
    </inkml:brush>
  </inkml:definitions>
  <inkml:trace contextRef="#ctx0" brushRef="#br0">251 6 17476,'6'-5'2187,"-5"13"-1168,-8 18-91,-65 138 5,60-143-910,0 0-1,-1-1 1,-2 0-1,0-1 1,-25 24-1,37-40-24,0 0 0,0-1 0,0 1 0,-1-1 0,1 0 0,-1 0 0,0 0 0,-3 1 0,6-3-1,1 0-1,-1 0 1,1 0-1,-1 0 1,1 0-1,-1 0 1,1 1-1,-1-1 1,1 0-1,-1 0 1,1-1 0,-1 1-1,1 0 1,-1 0-1,1 0 1,0 0-1,-1 0 1,1 0-1,-1-1 1,1 1-1,-1 0 1,1 0-1,0-1 1,-1 1 0,1 0-1,-1-1 1,0 0-8,1 0 1,0-1 0,-1 1 0,1 0-1,0 0 1,0 0 0,0 0 0,0-1 0,0 1-1,0 0 1,0 0 0,0 0 0,0 0-1,1-1 1,-1 1 0,1-1 0,3-10-54,1 0 0,0 0 1,0 1-1,2 0 0,-1 0 1,1 0-1,1 1 0,0 0 0,0 0 1,1 1-1,0 0 0,1 1 1,0 0-1,0 1 0,1 0 1,17-9-1,-6 9 1,-21 7 66,0 0 1,-1-1-1,1 1 1,0 0 0,-1 0-1,1 0 1,0-1-1,-1 1 1,1 0-1,0 0 1,0 0-1,-1 0 1,1 0 0,0 1-1,-1-1 1,1 0-1,0 0 1,-1 0-1,1 1 1,0-1-1,-1 0 1,1 0 0,-1 1-1,1-1 1,0 1-1,-1-1 1,1 1-1,0 0 1,-35 28 816,17-9-737,0 1 1,1 1-1,0 1 0,2 0 0,-14 32 1,9-12-357,2 1 0,-13 55 0,22-53 112,8-45 152,-1-1 0,1 1 0,1 0-1,-1-1 1,0 1 0,0 0 0,0-1 0,0 1 0,0 0 0,1-1 0,-1 1-1,0-1 1,0 1 0,1-1 0,-1 1 0,1 0 0,-1-1 0,0 1-1,1-1 1,-1 1 0,1-1 0,-1 0 0,1 1 0,-1-1 0,2 1 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45.629"/>
    </inkml:context>
    <inkml:brush xml:id="br0">
      <inkml:brushProperty name="width" value="0.05" units="cm"/>
      <inkml:brushProperty name="height" value="0.05" units="cm"/>
    </inkml:brush>
  </inkml:definitions>
  <inkml:trace contextRef="#ctx0" brushRef="#br0">44 1 14603,'4'28'1577,"-2"1"0,-2-1 0,0 1 0,-8 51 0,2-24-923,-30 274 988,58-461-174,-8 59-1184,-4 5-32,4-1 0,36-107-1,-48 172-239,-1-1 1,0 1-1,1 0 0,0 0 0,0 0 0,0 0 1,0 0-1,0 1 0,0-1 0,1 1 1,-1-1-1,1 1 0,0 0 0,-1 0 0,1 0 1,0 0-1,6-2 0,-7 4-12,0-1 1,0 1-1,0 0 0,0 0 1,0 0-1,0 0 0,0 0 1,0 1-1,0-1 0,0 0 0,0 1 1,0 0-1,0-1 0,0 1 1,0 0-1,-1 0 0,1 0 1,0 0-1,0 0 0,-1 1 0,1-1 1,-1 1-1,1-1 0,-1 1 1,0-1-1,1 1 0,-1-1 1,0 1-1,0 0 0,1 3 1,1 1-3,-1-1 1,0 1-1,0 0 1,-1 0-1,0 0 1,0 0-1,0 0 1,0 0-1,-1 0 0,0 0 1,-1 0-1,1 0 1,-1 0-1,0 0 1,-1 0-1,1-1 1,-1 1-1,0 0 1,-1-1-1,-5 11 1,4-8-68,-1 0 0,0 0 1,0 0-1,-1 0 0,0-1 0,0 0 1,-1-1-1,0 1 0,0-1 0,0-1 1,-1 1-1,-16 8 0,23-13 5,-1-1 0,1 1-1,0-1 1,-1 1 0,1-1-1,0 0 1,-1 1 0,1-1 0,-1 0-1,1 0 1,-1 0 0,1 0 0,-1 0-1,-2-1 1,3 1 45,1-1-1,-1 1 1,0-1-1,0 0 0,0 1 1,1-1-1,-1 0 1,0 0-1,1 1 1,-1-1-1,1 0 1,-1 0-1,1 0 1,-1 0-1,1 0 1,-1 1-1,1-1 0,0 0 1,0 0-1,-1 0 1,1 0-1,0 0 1,0 0-1,0-2 1,0-24-431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46.124"/>
    </inkml:context>
    <inkml:brush xml:id="br0">
      <inkml:brushProperty name="width" value="0.05" units="cm"/>
      <inkml:brushProperty name="height" value="0.05" units="cm"/>
    </inkml:brush>
  </inkml:definitions>
  <inkml:trace contextRef="#ctx0" brushRef="#br0">21 1 16724,'2'7'438,"0"-1"1,0 1 0,0-1-1,-1 1 1,0 0 0,0-1-1,-1 1 1,-1 13 0,-9 58 2000,5-50-1151,-1 4-497,3-22-638,1 1 1,0-1-1,1 1 0,0 0 0,1-1 1,0 1-1,0-1 0,4 18 1,-4-27-153,0-1 1,0 1 0,0 0 0,0-1-1,1 1 1,-1-1 0,0 1 0,1-1-1,-1 1 1,0-1 0,1 1 0,-1-1-1,1 1 1,-1-1 0,1 1 0,-1-1-1,1 0 1,-1 1 0,1-1 0,-1 0-1,1 1 1,-1-1 0,1 0 0,-1 0-1,1 0 1,0 1 0,-1-1 0,1 0-1,0 0 1,-1 0 0,1 0 0,-1 0-1,1 0 1,0 0 0,-1 0 0,1 0-1,0-1 1,-1 1 0,1 0 0,-1 0-1,1 0 1,-1-1 0,1 1 0,-1 0-1,1-1 1,0 1 0,-1-1 0,0 1-1,1 0 1,-1-1 0,1 1 0,0-2-1,3-1 0,-1-1 0,1 1 0,-1-1 0,1 0 0,2-5 0,9-19 123,0-1 0,-2-1 0,-2 0 0,-1-1-1,12-59 1,-18 77-42,-1 20 30,-1 25 74,-1-26-171,-1-2-12,0 1-1,1-1 1,0 0 0,-1 0 0,2 0-1,-1 0 1,0 0 0,1 0 0,0 0-1,0 0 1,4 6 0,-5-9-2,0 0 0,0 0-1,1 0 1,-1 0 0,0 0 0,1 0 0,-1 0 0,1 0 0,0 0-1,-1-1 1,1 1 0,0-1 0,-1 1 0,1-1 0,0 0-1,-1 1 1,1-1 0,0 0 0,0 0 0,-1 0 0,1 0 0,0-1-1,0 1 1,-1 0 0,1-1 0,0 1 0,-1-1 0,1 0-1,-1 1 1,1-1 0,1-1 0,10-6 2,0-1 1,-1 0-1,0-1 0,-1 0 1,0-1-1,-1 0 0,0 0 1,10-16-1,20-22-1,-40 49-2,0 0 0,0 0 0,0 0 0,1 0 0,-1 0 0,0 0 0,0-1 0,0 1 0,0 0 0,0 0 0,0 0 0,0 0 0,0 0-1,1 0 1,-1 0 0,0 0 0,0 0 0,0 0 0,0 0 0,0-1 0,0 1 0,1 0 0,-1 0 0,0 0 0,0 0 0,0 0 0,0 0 0,0 0 0,0 0 0,1 0 0,-1 0 0,0 0 0,0 0 0,0 0 0,0 1 0,0-1 0,1 0 0,-1 0 0,0 0 0,0 0 0,0 0-1,0 0 1,0 0 0,0 0 0,0 0 0,1 0 0,-1 0 0,0 1 0,0-1 0,0 0 0,0 0 0,0 0 0,0 0 0,0 0 0,0 0 0,0 1 0,0-1 0,0 0 0,0 0 0,0 0 0,0 0 0,0 0 0,0 1 0,2 16 11,-6 21 11,0-16-12,-5 27-32,-3 62 0,13-94-307,-1-17 300,0 0 1,0 1-1,0-1 1,0 0 0,0 0-1,1 0 1,-1 1-1,0-1 1,0 0 0,0 0-1,0 0 1,0 0-1,0 1 1,0-1-1,0 0 1,1 0 0,-1 0-1,0 0 1,0 0-1,0 1 1,0-1 0,1 0-1,-1 0 1,0 0-1,0 0 1,0 0 0,1 0-1,-1 0 1,0 0-1,0 0 1,0 0-1,0 0 1,1 0 0,-1 0-1,0 0 1,0 0-1,2-1-53,-1 0 0,0 0-1,0 0 1,0-1-1,0 1 1,0 0 0,0-1-1,0 1 1,0 0-1,0-1 1,-1 1 0,1-1-1,-1 1 1,1-1-1,-1-2 1,8-31-391,0-11-173</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46.570"/>
    </inkml:context>
    <inkml:brush xml:id="br0">
      <inkml:brushProperty name="width" value="0.05" units="cm"/>
      <inkml:brushProperty name="height" value="0.05" units="cm"/>
    </inkml:brush>
  </inkml:definitions>
  <inkml:trace contextRef="#ctx0" brushRef="#br0">2 1 19932,'-1'15'1649,"1"0"-1329,0 1-568,6-2 928,5-4-48,7-1-432</inkml:trace>
  <inkml:trace contextRef="#ctx0" brushRef="#br0" timeOffset="1">409 166 21309,'-35'22'2052,"-55"38"1445,81-52-3222,0-1-1,0 2 1,0-1-1,1 1 1,1 0-1,-12 17 0,17-23-259,0 1 0,0-1-1,1 1 1,-1 0-1,1 0 1,0 0-1,0 0 1,0 0-1,0 0 1,1 0 0,-1 0-1,1 0 1,0 0-1,1 0 1,-1 0-1,1 0 1,-1 0-1,1 0 1,1 0-1,-1 0 1,2 4 0,-1-4-34,1 0 1,-1-1-1,1 1 1,0-1-1,0 1 1,0-1-1,0 0 1,1 0-1,-1 0 1,1-1-1,0 1 1,0-1-1,-1 0 1,2 0 0,-1 0-1,0 0 1,0-1-1,1 0 1,4 1-1,-2-1-88,-1-1-1,1 0 1,0 0-1,0 0 1,0-1-1,-1 0 1,1-1-1,0 1 1,-1-1-1,1-1 1,-1 1-1,0-1 1,0 0-1,0 0 1,0-1-1,-1 0 1,1 0-1,-1 0 1,6-7-1,23-21-378</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46.947"/>
    </inkml:context>
    <inkml:brush xml:id="br0">
      <inkml:brushProperty name="width" value="0.05" units="cm"/>
      <inkml:brushProperty name="height" value="0.05" units="cm"/>
    </inkml:brush>
  </inkml:definitions>
  <inkml:trace contextRef="#ctx0" brushRef="#br0">1 56 17220,'1'5'309,"1"-1"0,-1 1 0,1-1 0,0 0 0,1 1 0,-1-1 0,1 0 1,0 0-1,0 0 0,0-1 0,0 1 0,1-1 0,-1 0 0,1 0 0,0 0 0,0 0 1,0-1-1,0 1 0,1-1 0,-1 0 0,0 0 0,8 1 0,-4 0-148,-1-1 0,1 0 0,-1-1 0,1 1 0,0-1 0,0-1-1,0 0 1,-1 0 0,1 0 0,0-1 0,0 0 0,0-1 0,9-3 0,-9 2-130,0-1-1,0 0 1,-1-1 0,1 0 0,-1 0 0,-1 0 0,8-8-1,-12 11-8,0 0-1,1 0 0,-2 0 0,1-1 0,0 1 0,0-1 0,-1 1 0,1-1 1,-1 1-1,0-1 0,0 0 0,0 0 0,0 1 0,0-1 0,-1 0 0,1 0 1,-1 0-1,0 0 0,0 0 0,0 0 0,0 0 0,0 0 0,-1 0 0,-1-4 1,2 6-8,-1-1 0,1 1 0,-1 0 0,0 0 1,0-1-1,0 1 0,0 0 0,0 0 1,0 0-1,0 0 0,0 0 0,0 0 1,0 0-1,0 1 0,-1-1 0,1 0 1,0 1-1,-1-1 0,1 1 0,0-1 1,-1 1-1,1-1 0,-1 1 0,1 0 1,0 0-1,-1 0 0,1 0 0,-1 0 1,1 0-1,-1 0 0,1 0 0,-1 1 1,1-1-1,0 1 0,-1-1 0,1 1 1,0-1-1,-3 2 0,-3 1 29,0 1 0,1 0-1,0-1 1,-1 2 0,1-1 0,-6 7-1,4-3 5,0 1 1,0 1-1,1-1 0,1 1 0,-1 0 0,2 1 0,-1 0 0,2 0 0,-6 15 0,8-20-65,1-1-1,-1 1 0,1-1 1,0 1-1,1-1 0,-1 1 1,1 0-1,0-1 1,1 1-1,-1 0 0,1-1 1,0 1-1,0-1 1,1 1-1,0-1 0,0 0 1,0 1-1,1-1 1,-1 0-1,1-1 0,6 9 1,-7-11 2,0 0 0,1 0 0,-1 1 1,1-2-1,-1 1 0,1 0 0,0 0 1,-1-1-1,1 0 0,0 1 0,0-1 1,0 0-1,0 0 0,0-1 0,5 1 1,19-8-176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47.507"/>
    </inkml:context>
    <inkml:brush xml:id="br0">
      <inkml:brushProperty name="width" value="0.05" units="cm"/>
      <inkml:brushProperty name="height" value="0.05" units="cm"/>
    </inkml:brush>
  </inkml:definitions>
  <inkml:trace contextRef="#ctx0" brushRef="#br0">60 0 19924,'-6'28'4862,"-1"30"-2598,4-27-1589,2-22-640,-32 315 1344,24-109-4611,9-213 3163,0-1 5,0 1 0,0-1 0,0 0 1,0 0-1,0 0 0,0 0 0,0 0 0,0 0 0,0 0 0,1 0 0,-1 0 1,0 1-1,1-1 0,-1 0 0,2 1 0,2-7-723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48.079"/>
    </inkml:context>
    <inkml:brush xml:id="br0">
      <inkml:brushProperty name="width" value="0.05" units="cm"/>
      <inkml:brushProperty name="height" value="0.05" units="cm"/>
    </inkml:brush>
  </inkml:definitions>
  <inkml:trace contextRef="#ctx0" brushRef="#br0">0 90 21061,'11'-4'810,"1"-1"0,-1 0 1,0-1-1,-1 0 0,14-10 1,-15 9-391,1 1 1,0-1-1,0 2 1,1 0 0,20-8-1,-27 12-373,0 0 1,1 0-1,-1 1 1,0-1-1,0 1 0,0 0 1,1 0-1,-1 0 1,0 1-1,0-1 0,6 2 1,-8-1-41,0 0-1,0 0 1,0 0 0,0 1 0,0-1 0,0 0 0,0 1 0,-1-1 0,1 1-1,0 0 1,-1-1 0,1 1 0,-1 0 0,0 0 0,0 0 0,1 0 0,-1 0 0,-1 0-1,1 1 1,0-1 0,0 0 0,0 3 0,1 6-6,0 1 1,-1-1 0,0 1-1,-1 0 1,0-1-1,-3 20 1,-19 70-18,1-9 22,21-90-5,-1 1 0,1-1 0,0 1 0,0 0 0,0-1 0,0 1 0,0-1 0,1 1 0,-1-1 0,1 1 1,-1-1-1,3 5 0,-3-7-1,0 1 1,1-1 0,-1 1 0,0-1 0,1 1 0,-1-1-1,1 0 1,-1 1 0,1-1 0,-1 1 0,1-1 0,-1 0-1,1 0 1,-1 1 0,1-1 0,0 0 0,-1 0 0,1 0-1,-1 1 1,2-1 0,0 0 1,-1 0 0,1-1-1,0 1 1,-1 0 0,1-1 0,-1 1-1,1-1 1,-1 1 0,1-1 0,-1 0-1,2-1 1,4-2 7,-1-1 1,0 0-1,0 0 0,0-1 0,-1 0 0,1 0 0,4-7 0,31-52 41,-30 46-35,4-8 16,-1-1 1,-1 0 0,-2-1 0,15-53-1,-24 69 2,-5 16-10,-6 20-7,9-22-15,-7 48-24,7-47 26,0 1 1,0-1-1,0 0 0,0 0 1,0 0-1,0 1 1,0-1-1,1 0 1,0 0-1,-1 0 1,1 0-1,0 0 1,0 0-1,0 0 1,0 0-1,0 0 1,0 0-1,1-1 1,2 4-1,-4-5 4,1 0 1,0 1-1,0-1 0,0 0 1,0 0-1,0 0 0,0 0 1,-1 0-1,1 0 0,0 0 1,0 0-1,0 0 0,0 0 1,0 0-1,0-1 0,-1 1 1,1 0-1,0-1 0,0 1 1,0-1-1,-1 1 0,1 0 1,0-1-1,0 0 0,-1 1 1,1-1-1,-1 1 0,1-1 1,0 0-1,-1 0 0,1 1 1,-1-1-1,1-1 0,16-26 175,-14 22-136,0 0 0,-1 0-1,1 0 1,-2 0 0,3-12 0,-4 17-56,1 0 1,-1 0-1,0 0 0,0 0 1,0 0-1,0 0 0,0 0 0,0 0 1,0 0-1,0 0 0,-1 0 0,1 0 1,0 0-1,-1 0 0,1 0 0,-1 0 1,1 0-1,-1 0 0,1 0 0,-1 0 1,1 0-1,-1 0 0,0 1 0,0-1 1,1 0-1,-1 1 0,0-1 0,0 0 1,0 1-1,0-1 0,0 1 0,0-1 1,0 1-1,0 0 0,0-1 0,0 1 1,0 0-1,0 0 0,0 0 0,0 0 1,0 0-1,0 0 0,-1 0 0,-4 0-448,0 0 116,1 0-1,-1 0 1,1-1 0,-1 1-1,0-1 1,-9-3-1,3-1-282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48.534"/>
    </inkml:context>
    <inkml:brush xml:id="br0">
      <inkml:brushProperty name="width" value="0.05" units="cm"/>
      <inkml:brushProperty name="height" value="0.05" units="cm"/>
    </inkml:brush>
  </inkml:definitions>
  <inkml:trace contextRef="#ctx0" brushRef="#br0">8 295 16331,'1'1'213,"0"1"-1,0-1 1,0 0-1,0 1 1,0-1-1,0 0 1,0 0-1,1 0 1,-1 0-1,0 0 1,1 0-1,-1 0 0,1-1 1,-1 1-1,1 0 1,-1-1-1,1 1 1,-1-1-1,1 0 1,0 1-1,-1-1 1,1 0-1,-1 0 0,1 0 1,0 0-1,-1 0 1,1-1-1,-1 1 1,1 0-1,0-1 1,-1 1-1,1-1 1,-1 1-1,3-3 1,5-1 419,0-1-1,0-1 1,-1 1 0,10-10 0,-14 11-469,19-14 244,-1-2 1,-1-1 0,-1 0-1,-1-1 1,0-1-1,-2-1 1,27-50-1,-43 70-388,1 1-1,-1-1 0,0 0 0,1 0 0,0-7 0,-2 10-17,0 1 0,0-1 0,0 1 0,0-1 0,0 1 0,0-1 0,0 1 0,0-1 0,-1 0 0,1 1 0,0-1 0,0 1 0,0-1 0,-1 1 0,1-1 0,0 1 0,-1-1 0,1 1 0,0-1 0,-1 1 0,1 0 0,0-1 0,-1 1 0,1 0 0,-1-1 0,1 1 0,-1 0 0,1-1 0,-1 1 0,1 0 0,-1 0 0,1-1 0,-1 1 0,1 0 0,-1 0 0,1 0 0,-1 0 0,1 0 0,-1 0 0,0 0 0,1 0 0,-1 0 0,1 0 0,-1 0 0,1 0 0,-1 0 0,1 1 0,-2-1 0,-5 2-4,1 0 1,-1 0 0,0 1-1,1 0 1,0 0-1,0 0 1,0 1 0,-9 7-1,-3 4-3,-21 22-1,16-13 0,2 1-1,0 1 1,-25 42-1,38-54 6,0 0 0,1 1-1,0 0 1,1 1 0,1-1-1,0 1 1,1 0 0,-3 31-1,7-40 6,0 0 0,0 0 0,0 0 0,1 0 0,0 0 0,1 0-1,-1-1 1,1 1 0,1 0 0,5 12 0,-6-16-28,0 0-1,1 0 1,-1 0 0,1 0-1,0 0 1,-1 0 0,1-1-1,0 1 1,0-1 0,1 0-1,-1 0 1,1 0 0,-1 0 0,1 0-1,-1-1 1,1 0 0,0 0-1,0 0 1,-1 0 0,9 0-1,-5 0-107,1-1 0,0-1 0,-1 1 0,1-2 0,-1 1 0,1-1 0,-1 0 0,0 0 0,1-1 0,-1 1-1,0-2 1,-1 1 0,1-1 0,-1 0 0,1-1 0,-1 1 0,0-1 0,8-10 0,16-23-471</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49.324"/>
    </inkml:context>
    <inkml:brush xml:id="br0">
      <inkml:brushProperty name="width" value="0.05" units="cm"/>
      <inkml:brushProperty name="height" value="0.05" units="cm"/>
    </inkml:brush>
  </inkml:definitions>
  <inkml:trace contextRef="#ctx0" brushRef="#br0">1 261 16892,'36'-9'2908,"-15"4"-405,41-5 0,-57 9-2301,0 1 0,0 0 0,0 0 0,0 0 0,0 1 0,-1-1-1,1 1 1,0 1 0,0-1 0,0 1 0,-1-1 0,1 2 0,6 3 0,-9-5-173,0 1 0,0 0 0,0 0-1,0 0 1,-1 0 0,1 0 0,-1 1 0,0-1 0,1 0 0,-1 1 0,0-1 0,0 1 0,-1-1 0,1 1 0,0-1 0,-1 1 0,0 0 0,0-1 0,1 1 0,-1 0 0,-1 3 0,0 6-5,-1 0 0,0 0 0,-5 15 0,-12 32 55,12-41-38,1 1-1,0 1 1,2-1-1,0 1 1,1 0-1,-1 24 1,4-43-34,0 1-1,0 0 1,0 0 0,0 0-1,0 0 1,1-1 0,-1 1-1,1 0 1,-1 0 0,1 0 0,-1-1-1,1 1 1,0 0 0,0-1-1,0 1 1,0-1 0,0 1 0,0-1-1,0 1 1,1-1 0,-1 0-1,0 0 1,1 1 0,-1-1-1,1 0 1,-1 0 0,1-1 0,0 1-1,-1 0 1,1 0 0,3 0-1,-1-1 6,-1 0-1,0 0 1,1 0-1,-1 0 0,0-1 1,0 0-1,1 1 0,-1-1 1,0-1-1,0 1 1,0 0-1,0-1 0,0 1 1,0-1-1,-1 0 0,5-4 1,7-6 18,-1-2 0,0 0 1,-1 0-1,-1-1 0,0-1 0,-1 0 1,0 0-1,6-18 0,-4 6 3,-1 0-1,-2 0 1,-1-1-1,6-38 1,-14 65-25,3-21 20,-2 22-26,-1 1 1,0-1-1,0 1 0,0-1 1,0 0-1,0 1 0,0-1 1,0 1-1,0-1 0,0 1 1,0-1-1,0 1 0,0-1 1,0 0-1,0 1 0,0-1 1,0 1-1,-1-1 0,1 1 1,0-1-1,0 1 0,-1-1 1,1 1-1,0-1 0,-1 1 1,1-1-1,0 1 0,-1-1 1,0 2-1,0-1 1,0 1 0,0-1-1,1 1 1,-1 0-1,0-1 1,1 1 0,-1 0-1,1 0 1,-1-1 0,1 1-1,-1 0 1,1 0 0,-1 0-1,1 0 1,0 0-1,-1 0 1,1-1 0,0 1-1,0 0 1,0 0 0,0 0-1,0 0 1,0 0-1,0 0 1,0 2 0,3 26 40,-2-26-40,0 0 0,0 0-1,0 0 1,0 0-1,0-1 1,0 1 0,1-1-1,0 1 1,-1-1-1,1 1 1,0-1 0,0 0-1,0 0 1,0 0-1,1 0 1,-1 0-1,0-1 1,4 3 0,-2-3-1,0 1 1,0-1-1,0 0 1,0 0-1,0 0 1,1-1-1,-1 1 1,0-1 0,0 0-1,1 0 1,5-2-1,3 0 4,0-1 0,-1-1 0,1 0 0,-1-1-1,0 0 1,0-1 0,14-9 0,-3-1 4,27-21-1,-43 31 1,0 0 0,-1-1 0,1 0-1,-1 0 1,-1-1 0,1 1 0,6-15-1,-12 21-5,1 1-1,-1-1 1,1 0-1,-1 0 0,0 1 1,0-1-1,1 0 1,-1 0-1,0 0 0,0 1 1,0-1-1,0 0 1,0 0-1,0 0 0,0 1 1,0-1-1,0-1 1,-1 2-2,1-1 1,0 1-1,0 0 1,-1 0 0,1-1-1,0 1 1,-1 0 0,1 0-1,0-1 1,0 1 0,-1 0-1,1 0 1,-1 0 0,1 0-1,0 0 1,-1 0 0,1 0-1,0 0 1,-1 0-1,1-1 1,0 1 0,-1 1-1,1-1 1,0 0 0,-1 0-1,0 0 1,-2 1 7,0-1 0,0 1 0,0 1 0,0-1 0,1 0 1,-1 1-1,-4 2 0,-3 5 10,0-1 0,0 1 0,2 1-1,-1 0 1,1 0 0,0 0 0,1 1 0,1 0 0,-8 17 0,7-12-10,0 1 1,2-1-1,0 1 1,0 0-1,2 0 0,-2 26 1,4-37-10,1 0 1,0 0-1,0 0 1,1 0-1,0-1 1,0 1-1,0 0 1,1 0-1,-1 0 1,1-1-1,1 1 1,-1-1-1,6 8 0,-6-10 1,0-1-1,0 1 0,1-1 0,-1 0 0,1 0 0,-1 0 0,1 0 0,0-1 0,0 1 1,0-1-1,0 1 0,0-1 0,0 0 0,0 0 0,0-1 0,0 1 0,0-1 1,1 1-1,-1-1 0,0 0 0,0 0 0,1 0 0,-1-1 0,0 1 0,0-1 0,4-1 1,3-1 1,0 0 1,0-1-1,0-1 1,-1 0 0,0 0-1,0-1 1,0 0 0,0 0-1,-1-1 1,0 0 0,-1-1-1,0 1 1,8-11 0,6-11 3,0-1 0,24-49 0,-30 51-19,0-1 1,-2-1 0,-1 0-1,-2-1 1,-1 0 0,-1-1-1,4-38 1,-11 68-2,-1-1-1,0 0 1,0 0-1,0 0 1,0 0 0,-1 1-1,1-1 1,-1 0 0,0 0-1,-1-2 1,2 4 8,0 1-1,-1 0 1,1-1-1,0 1 1,0-1-1,-1 1 1,1 0 0,-1-1-1,1 1 1,0 0-1,-1-1 1,1 1-1,-1 0 1,1 0-1,0-1 1,-1 1 0,1 0-1,-1 0 1,1 0-1,-1 0 1,1 0-1,-2-1 1,1 2-3,0-1 0,0 0 0,0 0 0,-1 1-1,1-1 1,0 0 0,0 1 0,0 0 0,0-1 0,0 1 0,0-1 0,0 1 0,-1 1-1,-9 7-42,2 0 0,-1 1 0,1 0 0,1 0-1,0 1 1,-8 14 0,1 1-35,-20 49 0,28-57-110,1 1 1,1 1-1,1-1 0,0 1 1,1 0-1,1-1 1,1 24-1,2-27-84,0-1-1,1 1 1,0 0-1,1-1 1,1 0-1,0 0 1,2 0 0,-1 0-1,12 20 1,7-3-506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8.776"/>
    </inkml:context>
    <inkml:brush xml:id="br0">
      <inkml:brushProperty name="width" value="0.05" units="cm"/>
      <inkml:brushProperty name="height" value="0.05" units="cm"/>
    </inkml:brush>
  </inkml:definitions>
  <inkml:trace contextRef="#ctx0" brushRef="#br0">1 94 19316,'4'2'325,"-1"0"1,1-1-1,0 0 0,0 0 1,0 0-1,0 0 0,0 0 0,0-1 1,0 0-1,0 0 0,0 0 0,0 0 1,0-1-1,0 1 0,6-3 1,5-1-28,-1 0 0,25-12 0,-34 13-267,0 1 0,0-1 0,0-1-1,0 1 1,6-6 0,-10 8-22,1-1-1,-1 1 0,0-1 1,0 1-1,1-1 0,-1 1 1,0-1-1,0 0 0,-1 1 1,1-1-1,0 0 0,0 0 1,-1 0-1,1 0 0,-1 0 1,0 1-1,1-1 0,-1 0 1,0-2-1,-1 3-5,1 0 0,0 0 1,-1 0-1,1 0 0,0 1 0,-1-1 1,1 0-1,-1 0 0,0 1 1,1-1-1,-1 0 0,1 1 0,-1-1 1,0 1-1,0-1 0,1 1 0,-1-1 1,0 1-1,0-1 0,0 1 1,1 0-1,-1 0 0,0-1 0,0 1 1,0 0-1,0 0 0,0 0 0,0 0 1,1 0-1,-1 0 0,0 0 1,0 0-1,0 0 0,0 0 0,0 1 1,-1-1-1,-3 1 3,0 0 1,0 0-1,0 1 1,0-1-1,-6 4 1,4-1-6,-1 1 0,1 0 1,0 0-1,0 1 0,0 0 0,1 0 0,-10 12 1,14-16-4,0 1 1,1-1 0,-1 0-1,0 1 1,1-1 0,-1 1 0,1-1-1,0 1 1,0 0 0,0 0-1,0-1 1,0 1 0,1 0-1,-1 0 1,1 0 0,0 0 0,0 0-1,0 0 1,0 0 0,0 0-1,1 0 1,-1-1 0,1 1-1,0 0 1,0 0 0,1 4 0,1-5-2,-1 1 1,1-1-1,-1 1 1,1-1-1,0 0 1,0 0-1,-1 0 1,2-1-1,-1 1 1,0-1-1,0 1 1,0-1-1,1 0 1,-1 0-1,0-1 1,1 1-1,-1-1 1,1 1-1,3-1 1,9 0-33,0 0 1,29-5-1,-2-5-144,-1-1 0,0-2 0,-1-2 0,0-1-1,64-38 1,-98 50 125,-5 3 39,0-1-1,0 1 0,-1 0 0,1 0 0,0 0 1,0 1-1,0-1 0,1 0 0,-1 1 1,0-1-1,0 1 0,0 0 0,0 0 0,4 0 1,-6 0 14,1 0 0,-1 0 0,0 1 0,1-1 0,-1 0 0,0 0 0,1 1 0,-1-1 0,0 0 0,0 1 0,1-1 0,-1 0 0,0 1 0,0-1 0,1 0 0,-1 1 0,0-1 0,0 1 0,0-1 0,0 0 0,0 1 0,0-1 0,0 1 0,0-1 0,0 1 0,0-1 0,0 0 0,0 1 0,0-1 0,0 1 0,0-1 0,0 1 0,0-1 0,0 0 0,0 1 0,-1-1 0,1 1 0,-9 20 43,8-18-36,-6 12 33,3-8-4,1-1 1,0 0-1,1 1 1,-1 0-1,1-1 1,0 1-1,1 0 1,0 0-1,-1 11 1,2-17-25,1 0 1,-1 0-1,0 0 0,0 0 1,1 0-1,-1 0 1,1 0-1,-1 0 1,1 0-1,-1 0 0,1 0 1,0 0-1,-1-1 1,1 1-1,0 0 1,0 0-1,0-1 1,-1 1-1,1 0 0,0-1 1,0 1-1,0-1 1,0 1-1,0-1 1,0 0-1,0 1 1,0-1-1,0 0 0,0 0 1,0 0-1,2 0 1,35 0 197,-34-1-190,63-11 183,-42 6-133,31-2 1,-48 8-34,-1-1 1,1 1-1,0 1 1,0 0-1,-1 0 0,1 0 1,0 1-1,9 3 1,-7-1 54,0-1 1,0 0 0,0-1-1,1 0 1,-1 0 0,18-1-1,-22-1-167,0 0-1,-1 0 0,1-1 1,0 0-1,-1 0 0,1-1 0,-1 0 1,1 0-1,-1 0 0,0 0 1,0-1-1,0 0 0,7-5 0,-9 6 3,-2-1 0,1 1-1,0-1 1,0 1 0,-1-1-1,1 1 1,-1-1 0,0 0-1,0 0 1,0 1-1,0-1 1,-1 0 0,1 0-1,-1 0 1,1 0 0,-1 0-1,0 0 1,0 0 0,0 0-1,-1 0 1,1 0-1,-1 0 1,0 0 0,-1-5-1,-15-34-510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50.420"/>
    </inkml:context>
    <inkml:brush xml:id="br0">
      <inkml:brushProperty name="width" value="0.05" units="cm"/>
      <inkml:brushProperty name="height" value="0.05" units="cm"/>
    </inkml:brush>
  </inkml:definitions>
  <inkml:trace contextRef="#ctx0" brushRef="#br0">159 1 20460,'1'0'83,"-1"1"-1,1-1 1,-1 1-1,1 0 1,-1-1-1,1 1 1,-1 0-1,0-1 1,1 1-1,-1 0 1,0-1-1,0 1 1,1 0-1,-1 0 0,0-1 1,0 1-1,0 0 1,0 0-1,0-1 1,0 1-1,0 0 1,0 0-1,0-1 1,0 1-1,0 0 1,-1 0-1,1 0 1,-9 31 53,5-20 187,-135 555 4093,138-565-4404,-2 10 87,1 0-1,0-1 1,-1 18-1,3-29-96,0 0 0,0 0 1,0 0-1,0 0 0,0 0 0,0 0 0,0 1 0,0-1 0,0 0 0,0 0 0,0 0 0,0 0 0,0 0 0,0 1 0,0-1 0,0 0 0,0 0 1,0 0-1,0 0 0,0 0 0,0 1 0,0-1 0,0 0 0,0 0 0,0 0 0,1 0 0,-1 0 0,0 0 0,0 0 0,0 1 0,0-1 1,0 0-1,0 0 0,0 0 0,1 0 0,-1 0 0,0 0 0,0 0 0,0 0 0,0 0 0,0 0 0,1 0 0,-1 0 0,0 0 0,0 0 0,0 0 1,0 0-1,0 0 0,1 0 0,-1 0 0,0 0 0,0 0 0,0 0 0,0 0 0,0 0 0,0 0 0,1 0 0,-1 0 0,0 0 0,0 0 0,0 0 1,0 0-1,0-1 0,0 1 0,0 0 0,1 0 0,-1 0 0,8-10 48,9-26 7,-2-1-1,14-49 1,-2 4-31,-11 39-18,101-245 3,-110 274-17,1-1-1,1 1 1,0 0 0,14-15 0,-20 25 0,0 1 0,1 0 0,-1 0 1,1 0-1,0 1 0,0-1 0,0 1 1,7-4-1,-8 6 2,-1-1 1,1 0-1,-1 1 0,1-1 1,0 1-1,-1 0 1,1 0-1,0 0 0,-1 0 1,1 0-1,0 1 1,-1-1-1,1 1 0,-1 0 1,1-1-1,2 3 1,-1-1 1,0 0 1,-1 0 0,1 1 0,-1-1 0,1 1-1,-1 0 1,0 0 0,0 0 0,-1 1 0,1-1-1,0 1 1,-1-1 0,0 1 0,0 0 0,0 0-1,-1 0 1,1 0 0,-1 0 0,0 0 0,0 1-1,0-1 1,-1 0 0,1 0 0,-1 1 0,0-1-1,-1 6 1,1-5 18,-1-1 1,1 1-1,-1 0 1,0-1-1,0 1 0,-1-1 1,0 1-1,1-1 0,-1 0 1,-1 1-1,1-1 0,-1 0 1,1-1-1,-1 1 1,0 0-1,-1-1 0,1 1 1,0-1-1,-1 0 0,0 0 1,0-1-1,0 1 0,0-1 1,-5 2-1,3-2-64,-1 0-1,0 0 1,0-1 0,0 0-1,0-1 1,1 1 0,-1-1-1,0-1 1,0 1-1,0-1 1,0 0 0,0-1-1,0 0 1,-6-2 0,3-1-133,-1 1 0,1-1 0,1-1 0,-1 1 0,1-2 0,0 1 0,-16-16 0,5 0-298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50.995"/>
    </inkml:context>
    <inkml:brush xml:id="br0">
      <inkml:brushProperty name="width" value="0.05" units="cm"/>
      <inkml:brushProperty name="height" value="0.05" units="cm"/>
    </inkml:brush>
  </inkml:definitions>
  <inkml:trace contextRef="#ctx0" brushRef="#br0">189 24 20852,'7'-4'506,"-3"1"-126,0 0 0,0 0 1,1 1-1,-1 0 0,1 0 1,8-3-1,-13 5-352,0 0 1,0 0-1,0 0 1,0 0-1,0 0 1,1 0 0,-1 0-1,0 0 1,0 0-1,0 0 1,0 0-1,0 1 1,0-1-1,0 0 1,1 0-1,-1 0 1,0 0-1,0 0 1,0 0 0,0 0-1,0 0 1,0 0-1,0 0 1,0 1-1,0-1 1,0 0-1,0 0 1,0 0-1,1 0 1,-1 0-1,0 0 1,0 0-1,0 1 1,0-1 0,0 0-1,0 0 1,0 0-1,0 0 1,0 0-1,0 0 1,0 1-1,0-1 1,0 0-1,0 0 1,0 0-1,-1 0 1,1 0 0,0 0-1,0 0 1,0 1-1,0-1 1,0 0-1,0 0 1,-5 13 1055,-10 13 145,3-7-853,-15 23-206,1 2 1,2 0-1,-28 74 1,49-91-498,3-27 314,0 1 1,0-1-1,0 0 0,0 0 1,0 0-1,0 1 0,0-1 1,0 0-1,0 0 0,0 1 1,0-1-1,0 0 0,0 0 1,0 0-1,0 1 0,0-1 0,0 0 1,1 0-1,-1 0 0,0 0 1,0 1-1,0-1 0,0 0 1,0 0-1,1 0 0,-1 0 1,0 0-1,0 1 0,0-1 1,1 0-1,-1 0 0,0 0 1,0 0-1,1 0 0,9-10-430,18-43-385,-16 27 654,-12 35 192,0-1-1,1 1 0,2 12 1,-2-19-10,-1 4-1,1 1 4,0 1 0,0 0 0,1-1 1,0 1-1,0-1 0,1 0 0,0 0 0,0 0 0,9 13 0,-12-20-6,0 1-1,0-1 1,0 0-1,0 0 0,0 0 1,0 1-1,1-1 1,-1 0-1,0 0 0,0 0 1,0 0-1,0 1 0,1-1 1,-1 0-1,0 0 1,0 0-1,0 0 0,1 0 1,-1 0-1,0 0 1,0 0-1,1 1 0,-1-1 1,0 0-1,0 0 0,0 0 1,1 0-1,-1 0 1,0 0-1,0 0 0,1 0 1,-1 0-1,0-1 1,0 1-1,1 0 0,2-8 96,-3-14 1,-3 13-74,-1 1 0,1-1-1,-1 0 1,-1 1 0,1 0-1,-11-13 1,-38-41 12,53 61-38,-22-23 444,-37-32-1,89 71-481,0-1-1,0-2 1,1-1 0,36 8-1,-16-8-1429,97 9 1,-108-18 828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54.070"/>
    </inkml:context>
    <inkml:brush xml:id="br0">
      <inkml:brushProperty name="width" value="0.05" units="cm"/>
      <inkml:brushProperty name="height" value="0.05" units="cm"/>
    </inkml:brush>
  </inkml:definitions>
  <inkml:trace contextRef="#ctx0" brushRef="#br0">1 1 20804,'0'35'6181,"0"26"-5719,1-52-429,0 0 0,1-1 0,-1 1 0,2 0 0,-1-1 0,7 14 0,-8-20-26,0-1 1,0 1-1,0-1 1,0 1-1,0-1 1,0 0-1,1 1 0,-1-1 1,0 0-1,1 0 1,-1 0-1,1 0 0,-1 0 1,1-1-1,-1 1 1,4 1-1,-3-2 0,0 0-1,0 0 1,0 0-1,1 0 0,-1 0 1,0 0-1,0-1 1,1 1-1,-1-1 1,0 1-1,0-1 1,0 0-1,0 0 1,0 0-1,0 0 1,3-2-1,9-8 51,0 0 0,19-19 0,14-11 203,-46 40-249,0 0 0,0 0-1,0 1 1,0-1 0,0 0 0,1 0 0,-1 1 0,0-1 0,0 1 0,1-1 0,-1 1 0,0 0 0,1-1-1,-1 1 1,0 0 0,1 0 0,-1 0 0,0 0 0,1 0 0,-1 0 0,2 1 0,-2-1-2,0 1 1,0 0-1,0 0 1,0-1-1,0 1 1,0 0-1,-1 0 1,1 0-1,0 0 1,-1 0-1,1 0 1,0 0-1,-1 0 1,1 1-1,-1-1 1,0 0-1,1 0 1,-1 0-1,0 0 1,0 1-1,0-1 1,0 0-1,0 2 1,0 58 151,-1-47-248,0 1-1,1-1 0,1 1 1,0-1-1,6 26 1,-7-40 49,0 1 0,1-1-1,-1 1 1,0-1 0,0 0 0,0 1 0,0-1 0,0 1 0,1-1 0,-1 1 0,0-1 0,0 0 0,1 1 0,-1-1-1,0 1 1,0-1 0,1 0 0,-1 1 0,1-1 0,-1 0 0,0 0 0,1 1 0,-1-1 0,1 0 0,-1 0-1,0 1 1,1-1 0,-1 0 0,1 0 0,0 0 0,0 0-50,0 0 1,0-1-1,-1 1 0,1-1 0,0 1 1,0-1-1,-1 1 0,1-1 1,0 1-1,-1-1 0,1 0 0,0 1 1,-1-1-1,2-1 0,14-29-1129,-4 0 504,-4-4-176</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54.615"/>
    </inkml:context>
    <inkml:brush xml:id="br0">
      <inkml:brushProperty name="width" value="0.05" units="cm"/>
      <inkml:brushProperty name="height" value="0.05" units="cm"/>
    </inkml:brush>
  </inkml:definitions>
  <inkml:trace contextRef="#ctx0" brushRef="#br0">97 0 19532,'-25'18'3647,"19"-15"-3329,1 0-1,-1 1 1,1-1 0,0 1 0,1 1 0,-1-1 0,1 1-1,-1-1 1,1 1 0,-6 11 0,8-11-291,-1 0 0,2 0-1,-1 0 1,1 0 0,0 1 0,0-1 0,0 0-1,1 1 1,-1-1 0,1 0 0,1 1 0,-1-1 0,2 7-1,-1-10-13,-1 0-1,1 0 0,-1 0 1,1 0-1,0-1 0,0 1 1,0 0-1,0-1 0,0 1 1,0 0-1,0-1 0,1 0 1,-1 1-1,1-1 0,-1 0 1,1 1-1,-1-1 0,1 0 1,0 0-1,-1 0 0,1-1 1,0 1-1,0 0 0,0-1 1,-1 1-1,1-1 0,0 1 1,0-1-1,0 0 0,0 0 1,0 0-1,0 0 0,0 0 1,0 0-1,0-1 0,0 1 1,0-1-1,3 0 0,10-5 49,0 0 0,0 0 0,-1-1 0,0-1 0,0-1 0,14-11 0,-15 10-24,0 1 1,0 1-1,1 0 1,1 0 0,-1 2-1,18-6 1,-31 11-34,0 1 1,0 0-1,0-1 0,0 1 1,0 0-1,0 0 1,1-1-1,-1 1 0,0 0 1,0 0-1,0 0 1,0 0-1,0 1 0,0-1 1,1 0-1,-1 0 1,0 1-1,0-1 0,0 1 1,0-1-1,0 1 1,0-1-1,0 1 1,0-1-1,0 1 0,-1 0 1,1 0-1,0-1 1,1 3-1,0 0 19,-1 1 1,0-1-1,0 1 1,0 0-1,0-1 1,0 1-1,-1 6 1,1-6 23,-1 1 1,1-1-1,0 1 1,0-1-1,3 8 0,-4-11-31,1 0 0,-1 0 0,1 0 0,0 0 0,0 0 0,-1 0 0,1-1 0,0 1-1,0 0 1,0 0 0,0-1 0,0 1 0,-1 0 0,1-1 0,1 1 0,-1-1-1,0 0 1,0 1 0,0-1 0,0 0 0,0 1 0,0-1 0,0 0 0,0 0 0,1 0-1,-1 0 1,1 0 0,8-2 39,0 0 0,0-1 0,0 0 0,-1 0 0,1-1 0,-1-1 0,17-10 0,14-5 8,-40 20-63,10-5-2,1 0-1,-1 1 1,1 1 0,16-3 0,-24 5-6,0 1 0,0 0 0,0 0 0,0 0 0,0 0 1,0 0-1,0 1 0,0-1 0,0 1 0,0 0 0,0 0 0,0 0 1,0 0-1,-1 1 0,1-1 0,0 1 0,-1-1 0,1 1 1,-1 0-1,0 0 0,3 3 0,-3-3 9,-1-1-1,1 1 1,0-1-1,-1 0 1,1 1 0,0-1-1,0 0 1,0 0 0,0-1-1,0 1 1,0 0-1,0 0 1,0-1 0,0 1-1,0-1 1,0 0 0,0 0-1,0 0 1,0 0-1,1 0 1,-1 0 0,3-1-1,5-2 26,0 0-1,-1 0 1,17-9-1,-18 8-71,-1 0 1,1 1-1,-1 1 0,14-4 0,-21 6 3,1 0 0,-1 0 1,1-1-1,-1 1 0,1 0 1,-1 0-1,1 1 0,-1-1 1,1 0-1,-1 0 1,1 0-1,-1 0 0,1 0 1,-1 0-1,1 1 0,-1-1 1,1 0-1,-1 0 0,1 1 1,-1-1-1,0 0 0,1 1 1,-1-1-1,0 0 1,1 1-1,-1-1 0,0 1 1,1-1-1,-1 1 0,0-1 1,0 0-1,1 1 0,-1-1 1,0 2-1,8 8-1052,-2-8 573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55.767"/>
    </inkml:context>
    <inkml:brush xml:id="br0">
      <inkml:brushProperty name="width" value="0.05" units="cm"/>
      <inkml:brushProperty name="height" value="0.05" units="cm"/>
    </inkml:brush>
  </inkml:definitions>
  <inkml:trace contextRef="#ctx0" brushRef="#br0">1 1 15667,'0'0'197,"1"0"0,-1 1 0,0-1 0,1 1-1,-1-1 1,0 1 0,1-1 0,-1 1 0,0-1 0,0 1-1,1-1 1,-1 1 0,0-1 0,0 1 0,0-1-1,0 1 1,0 0 0,0-1 0,0 1 0,0-1 0,0 1-1,0-1 1,0 2 0,2 23 2271,-2-18-1559,1-1-605,-1 3 0,1 1-1,0-1 1,1 1-1,5 17 1,-6-26-289,0 1-1,-1 0 1,1-1 0,0 1-1,0-1 1,0 1 0,0-1 0,0 0-1,0 1 1,0-1 0,0 0-1,0 0 1,1 0 0,-1 0-1,0 0 1,1 0 0,-1 0-1,1 0 1,-1 0 0,1-1 0,0 1-1,-1-1 1,1 1 0,0-1-1,-1 1 1,1-1 0,0 0-1,-1 0 1,1 0 0,0 0-1,0 0 1,-1 0 0,1-1 0,2 0-1,12-3 36,-1-2-1,0 0 1,0-1-1,27-17 1,-30 17-38,0 0 1,1 0 0,-1 1-1,1 1 1,0 0-1,0 1 1,23-5-1,-33 9-12,-1-1-1,0 1 1,1 0-1,-1 0 1,0 0-1,1 0 1,-1 0 0,0 1-1,0-1 1,1 1-1,-1-1 1,0 1-1,0 0 1,0 0-1,0 0 1,0 0-1,0 0 1,0 1-1,0-1 1,0 0-1,0 1 1,-1 0-1,2 1 1,1 2 39,-1 1 0,-1-1 1,1 1-1,-1-1 0,0 1 0,3 11 0,-3-9 100,0-1 0,0 0 0,7 14 0,-8-20-116,0-1-1,-1 1 1,1-1-1,0 1 1,0 0-1,0-1 1,0 0-1,-1 1 0,1-1 1,0 1-1,0-1 1,0 0-1,0 0 1,0 1-1,0-1 1,0 0-1,0 0 1,0 0-1,0 0 1,0 0-1,0 0 1,0-1-1,0 1 1,0 0-1,0 0 1,0-1-1,0 1 1,0-1-1,0 1 1,-1-1-1,1 1 1,1-2-1,30-18 233,-30 19-236,2-3-133,1 1 0,-1-1 0,1 1 0,0 0 0,0 0-1,0 1 1,0 0 0,0-1 0,1 2 0,-1-1-1,0 1 1,1-1 0,0 2 0,-1-1 0,1 0 0,-1 1-1,10 1 1,-15-1 74,1-1 0,-1 1 0,1 0-1,-1-1 1,0 1 0,1 0 0,-1-1-1,0 1 1,1-1 0,-1 1 0,0-1-1,0 1 1,0 0 0,1-1 0,-1 1-1,0-1 1,0 1 0,0-1 0,0 1 0,0-1-1,0 1 1,0-1 0,0 0 0,0 0-1,0 1-20,0-11-427</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56.185"/>
    </inkml:context>
    <inkml:brush xml:id="br0">
      <inkml:brushProperty name="width" value="0.05" units="cm"/>
      <inkml:brushProperty name="height" value="0.05" units="cm"/>
    </inkml:brush>
  </inkml:definitions>
  <inkml:trace contextRef="#ctx0" brushRef="#br0">0 0 18572,'5'2'1432,"6"4"-1376,3-1-376,7 1 872,5 0-216,9 5-344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56.560"/>
    </inkml:context>
    <inkml:brush xml:id="br0">
      <inkml:brushProperty name="width" value="0.05" units="cm"/>
      <inkml:brushProperty name="height" value="0.05" units="cm"/>
    </inkml:brush>
  </inkml:definitions>
  <inkml:trace contextRef="#ctx0" brushRef="#br0">173 364 19388,'-39'17'2535,"26"-12"-1811,-1 0-1,1 1 1,1 0 0,-1 1-1,1 1 1,0 0 0,-21 19 0,32-26-677,0 1 0,0-1 0,0 1 0,0-1 1,0 1-1,0-1 0,0 1 0,1 0 1,-1-1-1,0 1 0,1 0 0,-1 0 0,1 3 1,0-5-39,0 1-1,0-1 1,0 1 0,1 0 0,-1-1 0,0 1 0,0-1 0,1 1 0,-1 0 0,0-1 0,1 1 0,-1-1 0,1 1 0,-1-1-1,1 1 1,-1-1 0,1 0 0,-1 1 0,1-1 0,-1 0 0,1 1 0,-1-1 0,1 0 0,0 0 0,-1 1 0,1-1 0,0 0-1,-1 0 1,1 0 0,-1 0 0,1 0 0,0 0 0,-1 0 0,1 0 0,0 0 0,-1 0 0,1 0 0,0 0 0,-1-1 0,2 1-1,8-2-4,-1 0-1,1-1 0,-1 0 0,0 0 0,0-1 0,0 0 0,0 0 0,-1-1 0,13-9 0,8-9-36,31-32-1,-32 30 24,-10 6-5,-13 14 2,0-1 0,1 0 1,0 1-1,12-8 0,-18 13 12,0 0 1,1 0-1,-1 0 0,0 0 1,1 0-1,-1 0 0,0 0 1,1 1-1,-1-1 0,0 0 0,0 0 1,1 0-1,-1 0 0,0 0 1,1 0-1,-1 1 0,0-1 1,0 0-1,1 0 0,-1 0 1,0 1-1,0-1 0,0 0 0,1 0 1,-1 1-1,0-1 0,0 0 1,0 1-1,0-1 0,0 0 1,1 0-1,-1 1 0,0-1 0,0 0 1,0 1-1,0-1 0,0 0 1,0 1-1,0-1 0,0 0 1,0 1-1,0-1 0,0 0 1,0 0-1,-1 1 0,2 22 17,-1-19-13,0 2 1,0-1 1,1 1-1,-1-1 1,1 0-1,1 1 1,-1-1-1,1 0 1,0 0-1,0 0 1,3 6-1,-4-9 2,1 0-1,0 0 1,-1 0-1,1-1 1,0 1-1,0-1 0,0 1 1,0-1-1,0 1 1,0-1-1,0 0 1,0 0-1,1 0 0,-1 0 1,0-1-1,1 1 1,-1-1-1,0 1 1,1-1-1,-1 0 0,1 0 1,-1 0-1,1 0 1,-1 0-1,5-1 0,1-1 4,0 0 0,0-1 0,0 0 0,0 0 0,0 0 0,0-1 0,-1-1 0,0 1 0,0-1 0,0 0 0,0-1 0,-1 1 0,0-1 0,7-10 0,2-2 5,-1-1-1,-1-1 1,21-41 0,-24 40-13,0-1 1,-2 1-1,0-2 0,-2 1 1,0-1-1,4-39 0,-10 60-2,0 0 0,0 0 0,0 1 0,0-1 0,0 0-1,0 1 1,-1-1 0,1 0 0,0 1 0,-1-1 0,1 0 0,-2-2 0,1 4 0,1-1 1,0 1-1,-1 0 1,1-1-1,0 1 1,-1 0-1,1 0 1,0 0-1,-1-1 1,1 1-1,0 0 1,-1 0-1,1 0 1,-1 0-1,1 0 1,0 0-1,-1 0 1,1 0-1,-1 0 1,1 0-1,0 0 1,-1 0-1,1 0 1,-1 0-1,1 0 1,-1 0-1,1 0 1,0 0 0,-1 0-1,1 1 1,0-1-1,-1 0 1,-2 3-2,0-1 1,-1 1 0,1-1 0,1 1 0,-1 0-1,0 0 1,1 0 0,0 0 0,-4 6 0,-4 11 25,1 0 0,0 0 0,2 1 0,-9 35 0,13-40-23,0 0 0,1-1 0,1 1-1,0 0 1,1 1 0,1-1-1,3 18 1,-3-29-43,0 0 0,1-1 0,-1 1 0,1-1 0,0 1 0,1-1 0,-1 0 0,1 1 0,-1-1 0,1-1 0,0 1 0,1 0 0,-1-1 0,1 1 0,-1-1 0,1 0 0,5 3 0,12 4-134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57.161"/>
    </inkml:context>
    <inkml:brush xml:id="br0">
      <inkml:brushProperty name="width" value="0.05" units="cm"/>
      <inkml:brushProperty name="height" value="0.05" units="cm"/>
    </inkml:brush>
  </inkml:definitions>
  <inkml:trace contextRef="#ctx0" brushRef="#br0">21 34 20316,'-3'5'341,"1"-1"0,-1 1 0,1 0 0,0 0 0,1 0 0,-1 0 0,1 0 0,0 0 0,-1 8 0,1 46 1200,1-53-1482,0 0 0,1 0 0,-1 0 1,2-1-1,-1 1 0,1 0 0,-1-1 1,1 1-1,1-1 0,-1 0 0,1 1 1,0-1-1,0-1 0,1 1 0,3 4 0,-3-5-45,0-1 0,0 0 0,0 0-1,0-1 1,1 1 0,-1-1 0,1 0-1,-1 0 1,1 0 0,0-1 0,0 0-1,0 0 1,0 0 0,0 0-1,0-1 1,0 0 0,9 0 0,-3-2 2,0 1 0,-1-1 0,1-1 0,-1 0 0,0 0 0,0-1 1,0 0-1,0-1 0,17-11 0,-16 8 6,0 0 0,0-1-1,-1-1 1,0 1 0,-1-1 0,0-1 0,10-16 0,-8 16-1,-3 11 4,-6 2-15,-1 1-1,1-1 1,-1 0-1,0 1 1,1-1-1,-1 0 1,1 6-1,0-2 11,2 3 60,0 0-1,1 0 0,-1-1 0,2 1 0,-1-1 0,1 0 0,0-1 1,1 1-1,0-1 0,10 8 0,-14-13-27,0 0-1,0 0 1,0 0-1,0 0 1,0-1-1,0 1 1,1-1-1,-1 0 1,1 0 0,-1 0-1,1-1 1,-1 1-1,1-1 1,-1 1-1,1-1 1,0 0 0,-1-1-1,1 1 1,-1-1-1,1 1 1,-1-1-1,1 0 1,-1 0-1,1-1 1,-1 1 0,0-1-1,0 0 1,0 0-1,0 0 1,0 0-1,3-3 1,-1 0 6,0 0-1,-1 0 1,1 0 0,-1-1 0,-1 0-1,1 1 1,-1-1 0,0-1-1,0 1 1,-1 0 0,0-1 0,0 0-1,0 1 1,-1-1 0,0 0-1,0 0 1,-1-9 0,0 0-281,0 1 0,-2-1 0,0 1 0,0-1 0,-2 1 0,-7-22 1,25 50-5029,4-1 3831,27 15-1,-9-13 233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58.158"/>
    </inkml:context>
    <inkml:brush xml:id="br0">
      <inkml:brushProperty name="width" value="0.05" units="cm"/>
      <inkml:brushProperty name="height" value="0.05" units="cm"/>
    </inkml:brush>
  </inkml:definitions>
  <inkml:trace contextRef="#ctx0" brushRef="#br0">91 248 16556,'2'-3'401,"1"0"1,-1 0-1,0 0 1,0-1-1,0 1 1,-1 0 0,1-1-1,-1 1 1,2-7-1,-3 9-301,0 0 0,0 0-1,0 0 1,0 1-1,0-1 1,0 0 0,0 0-1,0 0 1,0 0-1,0 0 1,0 1 0,-1-1-1,1 0 1,0 0-1,-1 0 1,1 1 0,0-1-1,-1 0 1,1 0-1,-1 1 1,1-1 0,-1 0-1,1 1 1,-1-1 0,0 1-1,1-1 1,-1 1-1,0-1 1,0 1 0,1-1-1,-1 1 1,0 0-1,0-1 1,1 1 0,-1 0-1,0 0 1,0-1-1,0 1 1,0 0 0,0 0-1,1 0 1,-1 0-1,0 0 1,0 0 0,0 0-1,0 1 1,1-1 0,-3 1-1,-1-1 66,0 2 0,0-1 0,0 0 0,1 1 1,-1 0-1,0-1 0,1 2 0,-1-1 0,1 0 0,0 1 0,-1-1 0,1 1 0,0 0 0,1 0 0,-1 0 1,1 0-1,-1 1 0,1-1 0,0 1 0,-2 4 0,2-4-123,0 1 0,0-1 0,0 0 0,0 1 0,1-1 0,0 1 0,0 0 0,0-1 0,0 1 0,1 0 0,0 0 0,0-1 0,0 1-1,1 0 1,-1-1 0,1 1 0,2 6 0,-1-9-28,-1 1 0,0-1-1,1 0 1,-1 0 0,1 0 0,0 0-1,0 0 1,0-1 0,0 1-1,0 0 1,0-1 0,0 0 0,0 1-1,1-1 1,-1 0 0,1 0-1,-1 0 1,1-1 0,-1 1 0,1-1-1,-1 1 1,1-1 0,-1 0-1,1 0 1,-1 0 0,1 0 0,0 0-1,-1 0 1,1-1 0,2 0-1,4-1-3,-1 0-1,0-1 0,1 0 1,-1 0-1,-1-1 1,1 0-1,0 0 0,6-5 1,-7 4-30,-1-1 0,0 1 1,0-1-1,-1 0 0,1 0 1,-1 0-1,-1-1 0,1 0 1,-1 0-1,0 0 0,4-11 1,-6 9-156,-5 12-88,-3 15-174,6-13 274,0 0 0,0 1 0,1-1 0,-1 0 0,1 0 0,0 0 0,1 0 0,-1 0 0,1 0 0,0 0 0,0 0 0,0-1 0,1 1 0,0-1 0,0 1 0,0-1 0,0 0 0,8 7 0,-9-9 19,1 0 0,-1-1 1,1 1-1,-1-1 1,1 1-1,0-1 0,-1 0 1,1 0-1,0 0 0,0 0 1,0 0-1,0-1 1,0 1-1,0-1 0,0 0 1,0 0-1,0 0 0,0 0 1,0-1-1,0 1 1,0-1-1,0 0 0,0 0 1,0 0-1,0 0 0,0 0 1,-1 0-1,1-1 1,0 0-1,-1 1 0,0-1 1,1 0-1,3-4 1,3-4 53,-1-1 0,0 0 1,0 0-1,-1-1 0,-1 0 1,0 0-1,0-1 0,-1 1 1,-1-1-1,0 0 0,-1-1 1,2-13-1,-6 6 1254,-2 18-68,-5 9-37,6-1-728,-1-1 0,1 0 0,0 1 0,0-1 0,0 1-1,1-1 1,0 1 0,0 0 0,0 0 0,0 7 0,1-12-316,0 0 0,0 1 0,0-1 1,0 0-1,0 0 0,0 0 0,0 0 1,0 1-1,0-1 0,0 0 0,0 0 1,0 0-1,0 0 0,0 1 0,1-1 1,-1 0-1,0 0 0,0 0 0,0 0 1,0 0-1,0 0 0,0 1 0,1-1 1,-1 0-1,0 0 0,0 0 0,0 0 1,0 0-1,1 0 0,-1 0 0,0 0 0,0 0 1,0 0-1,0 0 0,1 0 0,-1 0 1,0 0-1,0 0 0,0 0 0,0 0 1,1 0-1,-1 0 0,0 0 0,0 0 1,0 0-1,0 0 0,1 0 0,-1 0 1,0 0-1,0-1 0,0 1 0,0 0 1,1 0-1,-1 0 0,0 0 0,0 0 1,0 0-1,0-1 0,0 1 0,0 0 0,0 0 1,0 0-1,0 0 0,1 0 0,-1-1 1,0 1-1,9-10 180,25-49 540,-40 71-542,0 1 1,-7 23-1,11-26-155,0-1-1,1 1 1,0 0 0,0-1-1,2 11 1,-1 8 45,-2 58 649,20 161-1,-17-241-709,3 24 68,-1 44 0,-3-67-84,0 0-1,0 0 0,-1 0 1,-1 0-1,1 0 1,-1 0-1,0 0 0,0-1 1,-1 1-1,0 0 1,0-1-1,-5 7 0,8-12-3,-1 0-1,1 0 0,-1 0 1,0 0-1,0 0 1,0 0-1,1 0 0,-1 0 1,0-1-1,0 1 0,0 0 1,0 0-1,0-1 0,0 1 1,-1-1-1,1 1 0,0-1 1,0 1-1,0-1 0,0 0 1,-1 1-1,1-1 1,0 0-1,0 0 0,-1 0 1,1 0-1,0 0 0,0 0 1,-1-1-1,1 1 0,0 0 1,0 0-1,0-1 0,-1 1 1,1-1-1,0 1 0,0-1 1,0 0-1,0 1 1,0-1-1,-2-1 0,0-1-7,1-1-1,-1 1 1,0 0 0,1-1-1,0 0 1,0 1 0,0-1-1,0 0 1,0 0-1,-1-7 1,0-5-42,0 0-1,1-1 1,1 1 0,0-1 0,2 0-1,0 1 1,0-1 0,2 1 0,0 0-1,1 0 1,0 0 0,2 0-1,0 1 1,0-1 0,1 2 0,16-24-1,11-12-35,3 2-1,1 2 1,57-52-1,-15 15 124,-55 55-33,0-1 0,31-48 0,-55 75-6,0 1 0,0-1 0,0 0 0,0 1 0,0-1 0,0 0 0,-1 1 0,1-1 0,0 0 0,-1 0 0,0 0 0,1 0 0,-1 1 0,0-1 0,0 0 0,0 0 0,0 0 0,0 0 0,-1 0 0,1 0 0,-1-2 0,1 4 0,-1-1 0,1 1 0,-1-1 0,1 1 0,-1 0 0,1-1 0,0 1 0,-1 0-1,1 0 1,-1-1 0,1 1 0,-1 0 0,0 0 0,1 0 0,-1 0 0,1 0 0,-1 0 0,1 0 0,-1 0 0,1 0 0,-1 0 0,1 0 0,-1 0 0,0 0-1,-2 1 1,0 0 0,1 0-1,-1 0 1,1 0-1,0 0 1,-1 1 0,-3 2-1,-7 7 10,1-1 0,0 2 0,1 0 0,1 0 0,-1 1 0,2 0 0,-12 21 0,16-25-98,0 0 0,1 0 0,0 0 0,1 1 0,0-1 0,0 1 0,1 0 0,0 0 0,1 0 0,0 0 0,1 0 0,0 1 0,2 12 1,-2-20 68,0-1 0,1 0 0,0 0 0,-1 1 0,1-1 1,0 0-1,0 0 0,0 0 0,1 0 0,-1 0 0,0 0 0,1-1 1,-1 1-1,1 0 0,-1-1 0,1 1 0,0-1 0,0 1 1,0-1-1,0 0 0,0 0 0,0 0 0,0 0 0,3 1 0,30 7-285</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58.576"/>
    </inkml:context>
    <inkml:brush xml:id="br0">
      <inkml:brushProperty name="width" value="0.05" units="cm"/>
      <inkml:brushProperty name="height" value="0.05" units="cm"/>
    </inkml:brush>
  </inkml:definitions>
  <inkml:trace contextRef="#ctx0" brushRef="#br0">5 1 21597,'1'0'102,"0"0"0,-1 1 0,1-1 1,0 0-1,-1 1 0,1-1 0,0 0 1,-1 1-1,1-1 0,-1 1 0,1-1 1,-1 1-1,1-1 0,-1 1 0,1 0 1,-1-1-1,1 1 0,-1-1 0,0 1 0,1 0 1,-1-1-1,0 1 0,0 0 0,0 0 1,1-1-1,-1 2 0,1 22 335,-1-18-122,-9 194 4000,2-120-3775,5 0 0,7 83 0,-4-153-688,1-1-1,0 0 1,0 0 0,8 18-1,-9-26 75,-1 1 0,1-1-1,0 1 1,0-1 0,0 1-1,0-1 1,0 0 0,0 1 0,0-1-1,1 0 1,-1 0 0,0 0-1,1 0 1,-1 0 0,2 1-1,-1-2 24,-1 0-1,0 0 1,0 0-1,0 0 1,0 0-1,1 0 0,-1 0 1,0 0-1,0 0 1,0-1-1,0 1 1,0 0-1,1-1 0,-1 1 1,0-1-1,0 1 1,0-1-1,0 0 1,0 1-1,0-1 0,-1 0 1,1 0-1,0 0 1,0 0-1,0-1 1,9-13-628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6.444"/>
    </inkml:context>
    <inkml:brush xml:id="br0">
      <inkml:brushProperty name="width" value="0.05" units="cm"/>
      <inkml:brushProperty name="height" value="0.05" units="cm"/>
    </inkml:brush>
  </inkml:definitions>
  <inkml:trace contextRef="#ctx0" brushRef="#br0">52 1 17780,'-5'9'591,"-7"15"760,-12 33 0,22-51-1189,0 0 0,0 1-1,1-1 1,0 1 0,0-1 0,0 1 0,1 0-1,0-1 1,0 1 0,2 10 0,-1-15-165,-1 0-1,1 0 1,0-1 0,-1 1-1,1-1 1,0 1 0,0-1-1,0 1 1,0-1 0,0 0 0,1 1-1,-1-1 1,0 0 0,1 0-1,-1 0 1,1 0 0,-1 0-1,1 0 1,-1 0 0,1-1-1,0 1 1,-1 0 0,1-1 0,0 0-1,-1 1 1,1-1 0,0 0-1,0 0 1,0 0 0,-1 0-1,1 0 1,0 0 0,0 0 0,2-2-1,6 1-137,-1-1 0,-1-1 0,1 1-1,0-2 1,10-4 0,7-7-232,-1-1 0,33-27 0,11-7 799,-69 50-399,0 0 1,0-1 0,1 1-1,-1 0 1,0 0 0,0 0-1,1-1 1,-1 1 0,0 0-1,0 0 1,1 0 0,-1 0-1,0 0 1,0-1 0,1 1-1,-1 0 1,0 0 0,1 0 0,-1 0-1,0 0 1,0 0 0,1 0-1,-1 0 1,0 0 0,1 0-1,-1 0 1,0 0 0,1 0-1,-1 0 1,0 0 0,0 1-1,1-1 1,-1 0 0,0 0-1,0 0 1,1 0 0,-1 0-1,0 1 1,0-1 0,1 0 0,-1 0-1,0 1 1,0-1 0,0 0-1,1 0 1,-1 0 0,0 1-1,0-1 1,0 0 0,0 1-1,0-1 1,1 24 883,-1-22-844,0 1 0,0-1 0,0 1 0,0 0-1,0-1 1,0 1 0,1-1 0,-1 1 0,1-1 0,1 5 0,0-5-61,0-1 0,-1 1 0,1-1 0,0 0 0,0 0 0,0 0 0,0 0 0,0 0 0,0 0 1,0 0-1,0-1 0,0 1 0,0-1 0,1 1 0,-1-1 0,0 0 0,3 0 0,43-3-321,-42 2 246,140-19-1984,-141 19 1921,-1 1 1,0 0-1,1 0 0,-1 1 0,8 1 0,-11-2 101,-1 0 0,1 0 0,0 1 0,0-1 0,-1 0 0,1 0 0,0 1 0,-1-1 0,1 0 0,0 1-1,-1-1 1,1 1 0,-1-1 0,1 1 0,-1-1 0,1 1 0,-1-1 0,1 1 0,-1 0 0,1-1 0,-1 1 0,1-1 0,-1 1 0,0 0 0,0 0-1,1-1 1,-1 1 0,0 0 0,0-1 0,0 1 0,0 0 0,0 0 0,0-1 0,0 1 0,0 0 0,0 0 0,0-1 0,0 1 0,-1 1 0,1-1 20,0-1 1,0 1-1,-1 0 1,1-1-1,0 1 1,-1-1 0,1 1-1,0 0 1,-1-1-1,1 1 1,-1-1-1,1 0 1,-1 1 0,1-1-1,-1 1 1,1-1-1,-1 0 1,0 1-1,1-1 1,-1 0-1,0 1 1,1-1 0,-1 0-1,1 0 1,-1 0-1,0 0 1,0 0-1,1 0 1,-1 0 0,0 0-1,1 0 1,-1 0-1,-1 0 1,-11-5-81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0.171"/>
    </inkml:context>
    <inkml:brush xml:id="br0">
      <inkml:brushProperty name="width" value="0.05" units="cm"/>
      <inkml:brushProperty name="height" value="0.05" units="cm"/>
    </inkml:brush>
  </inkml:definitions>
  <inkml:trace contextRef="#ctx0" brushRef="#br0">1 40 21429,'0'3'1840,"17"-1"-1240,6-1-216,7-5 600,13-2-255,6-2-105,2 0-136,-1 1-432,-4 1-208,-11 1-856,-9 3-369,-15 7 1081,-3 4-232,-8-7-224</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0:59.290"/>
    </inkml:context>
    <inkml:brush xml:id="br0">
      <inkml:brushProperty name="width" value="0.05" units="cm"/>
      <inkml:brushProperty name="height" value="0.05" units="cm"/>
    </inkml:brush>
  </inkml:definitions>
  <inkml:trace contextRef="#ctx0" brushRef="#br0">0 295 20884,'5'2'228,"0"0"0,0 0-1,0 0 1,0-1 0,0 0-1,0 0 1,0-1 0,0 1-1,1-1 1,-1 0 0,0 0-1,0-1 1,0 1 0,1-1-1,-1 0 1,0-1 0,0 1 0,0-1-1,-1 0 1,9-5 0,-5 3-63,0-1 1,0 1 0,-1-2-1,0 1 1,0-1 0,0 0-1,-1 0 1,0-1 0,0 0 0,-1 0-1,7-11 1,-10 13-116,1 0-1,-1 0 1,-1-1-1,1 1 1,-1-1 0,0 1-1,0-1 1,-1 1 0,0-1-1,0 0 1,-1-6-1,1 11-39,0-1 0,0 0 0,0 0 0,-1 0 0,1 0 0,-1 1 0,1-1 0,-1 0-1,0 1 1,0-1 0,0 0 0,0 1 0,0-1 0,0 1 0,0-1 0,0 1 0,-1 0 0,1-1-1,0 1 1,-1 0 0,1 0 0,-1 0 0,1 0 0,-1 0 0,0 0 0,1 1 0,-1-1-1,0 0 1,0 1 0,0 0 0,1-1 0,-1 1 0,0 0 0,0 0 0,0 0 0,-3 0-1,2 1-9,-1 0-1,0 0 0,0 0 0,1 0 1,-1 1-1,1-1 0,-1 1 0,1 0 1,0 0-1,0 0 0,0 1 0,0-1 0,0 1 1,0-1-1,0 1 0,1 0 0,0 0 1,-1 1-1,1-1 0,-3 7 0,1-3-4,1 0 0,0 0-1,0 1 1,1-1 0,0 1-1,0-1 1,1 1 0,0 0-1,0 10 1,1-15 6,0 0 0,0-1 1,0 1-1,1 0 0,-1 0 0,1 0 0,0-1 0,0 1 0,0 0 0,0-1 1,0 1-1,0-1 0,1 1 0,-1-1 0,1 0 0,0 0 0,0 1 1,2 1-1,-1-2 0,0 0-1,0 0 1,0-1 0,0 1 0,1-1 0,-1 1 0,1-1 0,-1 0 0,1 0 0,-1-1 0,1 1 0,4-1 0,11 0 3,-1-1 1,1-1-1,-1-1 1,28-7-1,-27 5 4,11-2 4,44-9-13,-66 15 0,1 0 0,-1 1 0,1-1-1,-1 2 1,0-1 0,13 3 0,-19-3 2,1 1 1,-1 0 0,1 0 0,-1 0-1,1 0 1,-1 0 0,0 0-1,1 0 1,-1 1 0,0-1 0,0 1-1,0-1 1,0 1 0,0 0-1,0 0 1,-1 0 0,1 0 0,-1 0-1,1 1 1,0 1 0,1 3-5,-1-1 0,-1 1 0,1 0 1,-1-1-1,0 14 0,0-12 22,0-1 0,0 1-1,0-1 1,1 0 0,2 8 0,-4-14-11,0 0 0,1 0 1,-1-1-1,0 1 1,1 0-1,-1 0 0,1-1 1,-1 1-1,1 0 0,-1-1 1,1 1-1,-1 0 0,1-1 1,-1 1-1,1-1 0,0 1 1,0-1-1,-1 1 0,1-1 1,0 0-1,-1 1 0,1-1 1,0 0-1,0 1 1,0-1-1,-1 0 0,1 0 1,0 0-1,0 0 0,0 0 1,0 0-1,-1 0 0,1 0 1,0 0-1,0 0 0,0 0 1,0-1-1,-1 1 0,1 0 1,0-1-1,0 1 0,-1 0 1,1-1-1,0 1 1,-1-1-1,1 1 0,1-2 1,1 0 31,1-2 0,-1 1 0,1 0 1,-1-1-1,0 0 0,0 1 0,3-7 1,4-10-1,-1-1 0,-1-1 1,0 1-1,-2-1 0,-1-1 1,0 1-1,-2-1 1,0 0-1,-2 0 0,-1-28 1,1 57-45,0 0 0,0 0 1,0-1-1,1 1 0,0-1 1,1 0-1,-1 1 1,1-1-1,0 0 0,0 0 1,0-1-1,1 1 0,0-1 1,0 1-1,0-1 0,0 0 1,1-1-1,-1 1 0,9 4 1,-6-4 7,1 0-1,-1 0 1,0-1 0,1 0-1,-1-1 1,1 0 0,0 0 0,0 0-1,0-1 1,0 0 0,0-1-1,0 0 1,0 0 0,0 0 0,8-3-1,2-1 7,-1-1 0,0-1 0,-1 0 0,0-2 0,0 0-1,0 0 1,-1-2 0,0 0 0,-1 0 0,0-2 0,-1 1 0,19-23-1,-28 30 1,-1-1-1,0 0 0,0 0 1,0 0-1,-1 0 0,0-1 1,0 1-1,0-1 1,2-7-1,-4 11-7,0 1 1,0 0-1,0-1 1,0 1-1,0 0 1,0 0-1,0-1 0,0 1 1,-1 0-1,1-1 1,0 1-1,-1 0 1,1 0-1,-1 0 0,1-1 1,-1 1-1,0 0 1,0 0-1,0-1 1,-1 1-1,1 0 0,-1 0 0,1 0 0,-1 0 0,0 1 0,1-1 0,-1 0 0,0 1 0,1-1 0,-1 1 0,0 0 0,0 0 0,1 0 0,-1 0 0,0 0-1,0 0 1,0 0 0,-2 1 0,-3 0 13,0 1-1,0 0 1,1 0-1,-1 1 0,0 0 1,1 0-1,0 0 0,-1 1 1,1 0-1,1 0 0,-1 1 1,1-1-1,-1 1 0,1 0 1,1 1-1,-1-1 0,1 1 1,0 0-1,0 0 1,1 1-1,-1-1 0,2 1 1,-5 10-1,4-8-42,1-1 1,-1 1-1,1-1 1,0 1-1,1 0 0,0 0 1,1 0-1,0 0 1,0 0-1,1 0 0,0 0 1,0 0-1,1-1 0,1 1 1,-1 0-1,1-1 1,1 0-1,6 14 0,-6-17-90,-1 0 0,1 0-1,0-1 1,0 1 0,1-1-1,-1 0 1,1 0-1,0 0 1,9 5 0,-10-7 73,0-1 0,-1 1-1,1-1 1,0 0 0,0 0 0,0 0 0,0-1 0,0 0 0,0 1 0,0-1 0,0 0 0,0-1 0,0 1 0,0-1 0,0 0 0,4-1 0,34-14-562</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00.100"/>
    </inkml:context>
    <inkml:brush xml:id="br0">
      <inkml:brushProperty name="width" value="0.05" units="cm"/>
      <inkml:brushProperty name="height" value="0.05" units="cm"/>
    </inkml:brush>
  </inkml:definitions>
  <inkml:trace contextRef="#ctx0" brushRef="#br0">23 1 21629,'-12'41'2288,"7"2"-1576,2-2-312,0 7 1585,5 8-1441,4 6-112,0 0-136,8 1-192,-2-2-344,-1-4-408,-2-8 512,2-2-80,-1-11-48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06.875"/>
    </inkml:context>
    <inkml:brush xml:id="br0">
      <inkml:brushProperty name="width" value="0.05" units="cm"/>
      <inkml:brushProperty name="height" value="0.05" units="cm"/>
    </inkml:brush>
  </inkml:definitions>
  <inkml:trace contextRef="#ctx0" brushRef="#br0">7 0 16235,'-4'63'5322,"1"9"-3330,3-64-1853,1 12 84,1 0 0,3 20 0,-4-36-184,0 0-1,-1 0 1,2 0 0,-1-1 0,0 1 0,1 0-1,-1-1 1,1 1 0,0-1 0,0 1-1,1-1 1,-1 0 0,1 0 0,-1 0-1,1 0 1,0-1 0,4 4 0,-4-5 9,0 0 0,0 0 0,0 0 0,0-1 0,0 1 0,0-1 0,1 1 0,-1-1 1,0 0-1,0 0 0,0 0 0,0-1 0,1 1 0,-1-1 0,0 0 0,0 0 0,0 0 0,4-2 1,6-3 183,1-1 0,19-14 0,-21 12-42,3 0 41,-5 1-40,1 2 1,-1-1-1,21-8 0,-29 14-175,0 0-1,1 1 1,-1-1 0,0 0 0,0 1-1,1-1 1,-1 1 0,0 0-1,1 0 1,-1 0 0,0 0 0,1 0-1,-1 0 1,0 1 0,1-1-1,-1 1 1,0 0 0,0-1 0,1 1-1,-1 0 1,0 0 0,0 1-1,0-1 1,0 0 0,0 1 0,1 1-1,4 6-5,0-1 0,-1 1 0,9 17 0,-9-15-15,0 0 0,12 14 1,-17-24 6,0 0 0,0 0 0,0 0 0,0 1 0,0-1 0,0 0 0,0 0 0,1 0 0,-1-1 0,0 1 0,1 0 0,-1 0 0,1-1 0,-1 1 0,1-1 0,-1 1 0,1-1 0,-1 0 0,1 0 0,-1 1 0,1-1 0,-1 0 0,1 0 0,0-1 0,-1 1 0,1 0 0,-1 0 0,1-1 0,-1 1 0,1-1 0,-1 1 0,1-1 0,-1 0 0,0 1 0,1-1 0,-1 0 0,0 0 0,2-2 0,5-4 14,0-1 1,-1 1 0,0-2 0,9-15 0,-4 9 25,-11 13-37,0 0-1,1 0 1,-1 0 0,1 0 0,0 0 0,0 1 0,0-1-1,0 1 1,3-3 0,-5 4-7,1 0-1,-1 0 1,0 0-1,0 0 1,1 0 0,-1 0-1,0 0 1,0 0 0,1 0-1,-1 0 1,0 0-1,1 0 1,-1 0 0,0 0-1,0 0 1,1 0 0,-1 0-1,0 0 1,0 1-1,1-1 1,-1 0 0,0 0-1,0 0 1,0 0 0,1 1-1,-1-1 1,0 0-1,0 0 1,0 0 0,1 1-1,3 15-317,-3-12 112,4 27-1473,-4-31 1646,-1 1 0,0-1 0,0 1 0,0-1 0,1 1 0,-1-1 0,0 1 0,0-1 1,1 0-1,-1 1 0,0-1 0,1 0 0,-1 1 0,0-1 0,1 0 0,-1 1 0,1-1 0,-1 0 1,1 0-1,-1 1 0,1-1 0,0 0 11,-1 0 1,1 0-1,0-1 0,-1 1 1,1 0-1,0 0 0,-1 0 1,1-1-1,0 1 0,-1 0 1,1-1-1,-1 1 0,1-1 1,-1 1-1,1-1 1,-1 1-1,1-1 0,-1 1 1,0-1-1,1 0 0,8-12-568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07.650"/>
    </inkml:context>
    <inkml:brush xml:id="br0">
      <inkml:brushProperty name="width" value="0.05" units="cm"/>
      <inkml:brushProperty name="height" value="0.05" units="cm"/>
    </inkml:brush>
  </inkml:definitions>
  <inkml:trace contextRef="#ctx0" brushRef="#br0">126 150 18012,'0'0'77,"0"1"-1,0-1 1,1 0 0,-1 0-1,0 1 1,0-1 0,0 0 0,0 1-1,0-1 1,0 0 0,0 1-1,0-1 1,0 0 0,0 1 0,0-1-1,0 0 1,-1 1 0,1-1-1,0 0 1,0 1 0,0-1 0,0 0-1,0 0 1,-1 1 0,1-1 0,0 0-1,0 0 1,0 1 0,-1-1-1,1 0 1,-1 1 0,-10 12 113,9-11 115,-11 12 166,1 1 0,0 0 0,1 0 0,1 1 1,1 0-1,0 1 0,1 0 0,0 0 0,-7 31 0,14-47-447,1 1 0,-1-1-1,1 0 1,0 1-1,0-1 1,0 1-1,0-1 1,0 0 0,0 1-1,0-1 1,1 1-1,-1-1 1,0 0-1,1 1 1,-1-1 0,1 0-1,1 3 1,-2-3-14,1-1 0,0 1 0,0-1 0,0 1 0,0-1 0,0 1 0,0-1 0,0 1 0,0-1 0,-1 0 0,1 0 0,0 1 0,0-1 0,1 0 0,-1 0 0,0 0 1,0 0-1,0 0 0,0 0 0,0 0 0,0-1 0,0 1 0,0 0 0,0-1 0,1 1 0,5-3 37,1 0-1,-1-1 1,0 1-1,0-2 1,0 1-1,-1-1 1,12-9 0,39-46 404,-46 48-356,15-20 31,-19 22-62,0 0 0,1 1 0,0 0 0,0 1-1,13-10 1,-19 16-56,0 1 0,1-1 0,-1 1 0,1 0-1,-1 0 1,1 0 0,0 0 0,-1 0 0,1 0-1,0 1 1,0-1 0,-1 1 0,1 0 0,0 0-1,0 0 1,-1 0 0,1 1 0,0-1 0,0 1 0,-1-1-1,1 1 1,0 0 0,-1 0 0,1 0 0,-1 0-1,1 1 1,3 2 0,-2-1-7,1 0 0,-1 1 0,1 0-1,-1 0 1,-1 0 0,1 0 0,0 1 0,-1-1 0,0 1 0,0 0 0,0 0-1,-1 0 1,4 9 0,-2 3 4,0-1-1,-1 1 1,1 20-1,-4-36-3,0 0 1,0-1-1,0 1 1,0 0 0,0 0 0,0 0 0,0 0 0,0 0 0,0-1 0,0 1 0,1 0 0,-1 0 0,0 0 0,1-1-1,-1 1 1,0 0 0,1 0 0,-1-1 0,1 1 0,-1 0 0,1-1 0,-1 1 0,1-1 0,0 1 0,-1 0-1,1-1 1,0 0 0,0 1 0,1-1 0,-1 0 0,0 0 0,0 0-1,0 0 1,0-1 0,0 1 0,0-1-1,0 1 1,0-1 0,0 1 0,0-1 0,0 1-1,0-1 1,0 0 0,0 0 0,-1 1-1,2-2 1,6-7 11,-1 0-1,12-16 1,-19 24-12,15-23 24,16-32 0,-27 47 12,0 1-1,0-2 0,-1 1 1,-1 0-1,1 0 0,-2-1 1,2-17-1,-3 31 33,0 1-57,0 0 0,0 1 0,0-1 0,1 0 1,-1 0-1,1 0 0,1 0 0,-1 0 0,1 0 0,0 0 0,0 0 1,0 0-1,4 5 0,-3-7-12,0-1 1,0 1-1,0-1 1,1 0 0,-1 0-1,0 0 1,1 0-1,0 0 1,-1-1-1,1 0 1,0 1-1,0-2 1,0 1-1,0 0 1,0-1-1,0 1 1,0-1 0,0 0-1,0-1 1,0 1-1,0-1 1,7-1-1,3-2 2,0 0 0,1 0 0,-1-1-1,25-14 1,-22 10 8,-1-1 0,1-1 0,-2-1 0,18-16-1,-28 24-7,0-1 0,-1 0 0,1 0 0,-1 0 0,-1 0 0,1-1 0,-1 1-1,0-1 1,0 0 0,0 0 0,-1 0 0,0-1 0,0 1 0,-1 0 0,1-1 0,-1-7-1,-1 12 0,1 1 0,-1 0 0,0 0-1,0 0 1,0-1 0,-1 1-1,1 0 1,0 0 0,0 0-1,-1 0 1,1-1 0,0 1 0,-1 0-1,0 0 1,1 0 0,-1 0-1,1 0 1,-1 0 0,0 0-1,0 0 1,1 1 0,-1-1-1,0 0 1,0 0 0,0 0 0,0 1-1,0-1 1,0 1 0,0-1-1,0 1 1,-1-1 0,1 1-1,0 0 1,0-1 0,0 1-1,0 0 1,-1 0 0,1 0 0,-2 0-1,0 0-2,-1 1 1,1-1-1,-1 1 0,1 0 0,-1 0 0,1 0 0,0 0 1,0 1-1,-1 0 0,1-1 0,0 1 0,-5 4 1,0 2 0,1 0 0,0 0 0,0 1 0,0 0 1,1 0-1,1 0 0,0 1 0,0-1 0,0 1 0,2 1 1,-1-1-1,1 1 0,0-1 0,1 1 0,1 0 1,0 0-1,0 0 0,1-1 0,1 18 0,0-25-56,0 1-1,0-1 0,0 1 0,0-1 1,1 1-1,0-1 0,-1 0 0,1 0 1,0 0-1,0 0 0,1 0 0,-1 0 1,0-1-1,1 1 0,0-1 0,0 0 0,0 1 1,0-1-1,0-1 0,0 1 0,0 0 1,0-1-1,1 1 0,-1-1 0,1 0 1,-1 0-1,1-1 0,6 2 0,-1-2-85,0 0 0,0 0-1,0 0 1,0-1 0,0-1 0,0 1-1,0-1 1,-1-1 0,1 0-1,14-7 1,25-19-504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08.041"/>
    </inkml:context>
    <inkml:brush xml:id="br0">
      <inkml:brushProperty name="width" value="0.05" units="cm"/>
      <inkml:brushProperty name="height" value="0.05" units="cm"/>
    </inkml:brush>
  </inkml:definitions>
  <inkml:trace contextRef="#ctx0" brushRef="#br0">90 0 17884,'-30'54'3204,"20"-38"-2297,1 0-1,0 1 1,1 0 0,1 1 0,-8 29-1,15-46-902,0 0-1,-1-1 0,1 1 1,0 0-1,0-1 0,0 1 1,0 0-1,0-1 0,-1 1 1,1 0-1,1 0 0,-1-1 1,0 1-1,0 0 0,0-1 1,0 1-1,0 0 0,1-1 1,-1 1-1,0 0 0,1-1 1,-1 1-1,0 0 0,1-1 1,-1 1-1,1-1 0,-1 1 1,1-1-1,-1 1 0,2 0 1,0-1-47,0 1 1,0-1 0,0 0 0,0 1-1,0-1 1,0 0 0,0-1-1,4 1 1,11-2-165,-8 3 103,0 1 1,0-1-1,-1 1 0,1 1 0,-1-1 0,13 7 0,-16-7 77,0 1-1,0-1 1,-1 1-1,1 0 1,-1 0-1,0 0 1,0 1-1,0-1 1,-1 1-1,1 0 1,-1 0-1,4 5 1,-7-7 35,1-1 1,0 0-1,-1 1 1,1-1-1,-1 0 1,1 1-1,-1-1 1,0 1-1,0-1 0,1 1 1,-1-1-1,0 0 1,0 1-1,-1-1 1,1 1-1,0-1 1,0 1-1,-1-1 0,1 1 1,-1-1-1,0 2 1,0-1 11,-1 0 0,1 0 0,-1 0 0,0 0 1,1 0-1,-1-1 0,0 1 0,0-1 0,0 1 0,0-1 0,0 0 1,-3 2-1,1-1 13,0-1 0,-1 1-1,1-1 1,-1 1 0,1-1 0,-1-1 0,0 1 0,1-1 0,-1 1 0,0-1 0,1-1-1,-1 1 1,-6-2 0,-7-9 105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08.554"/>
    </inkml:context>
    <inkml:brush xml:id="br0">
      <inkml:brushProperty name="width" value="0.05" units="cm"/>
      <inkml:brushProperty name="height" value="0.05" units="cm"/>
    </inkml:brush>
  </inkml:definitions>
  <inkml:trace contextRef="#ctx0" brushRef="#br0">8 93 16420,'-3'5'3277,"0"23"-1680,3-26-1042,-1 15-90,1-1 1,0 1 0,1 0 0,1-1-1,0 1 1,1-1 0,6 17 0,-9-31-447,1 0 0,0-1 0,-1 1 0,1 0 0,0-1 0,0 1 0,0 0 0,0-1 0,0 1 1,0-1-1,1 0 0,-1 1 0,0-1 0,1 0 0,-1 0 0,1 0 0,-1 0 0,1 0 0,-1 0 0,1 0 0,0-1 0,-1 1 1,1 0-1,3 0 0,-2-1-3,0-1 1,1 1-1,-1-1 1,0 1-1,0-1 1,0 0-1,0 0 1,0 0 0,0 0-1,-1-1 1,1 1-1,0-1 1,2-2-1,9-7 11,-1 0 0,-1-1-1,0 0 1,11-16-1,11-18 49,-2-3-1,30-62 0,-53 98-28,-8 13-45,-1 0-1,0 0 1,0 0-1,0 0 1,0 0-1,0 0 1,1 0-1,-1 0 0,0 0 1,0 1-1,0-1 1,0 0-1,0 0 1,1 0-1,-1 0 1,0 0-1,0 0 0,0 0 1,0 0-1,0 1 1,0-1-1,0 0 1,0 0-1,1 0 1,-1 0-1,0 0 1,0 1-1,0-1 0,0 0 1,0 0-1,0 0 1,0 0-1,0 1 1,0-1-1,0 0 1,0 0-1,0 0 0,0 0 1,0 1-1,0-1 1,0 0-1,0 0 1,0 0-1,-3 33 5,2-25-1,-3 20 13,0 1 44,1 0-1,2 0 0,0 0 0,7 50 0,-6-75-79,1-1-1,0 1 1,0-1-1,0 1 1,1-1-1,-1 0 1,1 0-1,0 1 1,-1-1-1,1 0 0,1-1 1,2 5-1,-4-6-71,1 0-1,-1 0 0,0-1 1,0 1-1,1 0 0,-1-1 1,0 1-1,1 0 0,-1-1 1,1 0-1,-1 1 0,1-1 1,-1 0-1,1 0 0,-1 0 1,1 0-1,-1 0 0,1 0 1,-1 0-1,1 0 0,-1-1 1,1 1-1,-1-1 0,0 1 1,1-1-1,-1 1 0,0-1 1,1 0-1,-1 0 0,0 0 1,2-1-1,3-3-73,0-1 1,-1 1-1,1-1 1,-1 0-1,-1-1 0,1 1 1,-1-1-1,6-13 0,17-32-729</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09.019"/>
    </inkml:context>
    <inkml:brush xml:id="br0">
      <inkml:brushProperty name="width" value="0.05" units="cm"/>
      <inkml:brushProperty name="height" value="0.05" units="cm"/>
    </inkml:brush>
  </inkml:definitions>
  <inkml:trace contextRef="#ctx0" brushRef="#br0">29 58 18508,'-9'42'1053,"1"0"0,2 0 0,2 1 1,2 0-1,2 0 0,8 60 0,2-33-845,2 93 0,-11-163-201,-1 0-1,0 0 0,0 0 0,0 0 0,0 0 1,0-1-1,0 1 0,0 0 0,0 0 1,1 0-1,-1 0 0,0 0 0,0 0 0,0 0 1,0 0-1,0 0 0,0 0 0,1 0 1,-1 0-1,0 0 0,0 0 0,0 0 0,0 0 1,0 0-1,0 0 0,1 0 0,-1 0 1,0 0-1,0 0 0,0 0 0,0 0 0,0 0 1,0 1-1,0-1 0,1 0 0,-1 0 1,0 0-1,0 0 0,0 0 0,0 0 0,0 0 1,0 0-1,0 0 0,0 1 0,6-18 90,0 0 0,-2 0-1,0-1 1,2-23 0,3-10 24,7-38 28,57-240-98,-71 322-61,1 0 0,-1 0 0,1 0 0,0 1 0,1-1 0,5-7 0,-8 12 6,0 1 0,0 0 0,0 0-1,0 0 1,0 0 0,0 0 0,0 0 0,0 0 0,1 1 0,-1-1-1,0 0 1,1 1 0,-1-1 0,1 0 0,-1 1 0,0 0 0,1-1 0,-1 1-1,1 0 1,-1 0 0,1 0 0,-1 0 0,1 0 0,-1 0 0,1 0-1,-1 1 1,1-1 0,-1 0 0,0 1 0,1-1 0,-1 1 0,1 0 0,-1-1-1,0 1 1,2 1 0,2 1 11,-1 1-1,1-1 1,-1 0 0,0 1-1,0 0 1,-1 0 0,1 0-1,-1 1 1,0-1-1,0 1 1,0-1 0,-1 1-1,1 0 1,-1 0-1,0 0 1,-1 1 0,1-1-1,-1 0 1,0 0 0,-1 1-1,1-1 1,-1 1-1,-1 9 1,1-10 28,-1 0-1,0 0 1,0 0 0,-1-1-1,1 1 1,-1-1 0,0 1-1,0-1 1,-1 0-1,1 1 1,-1-1 0,0 0-1,0-1 1,0 1 0,-1 0-1,1-1 1,-1 0-1,0 0 1,0 0 0,0 0-1,0-1 1,0 0 0,-1 1-1,1-1 1,-1-1-1,-8 3 1,10-3-54,1 0 1,-1-1-1,1 1 0,-1-1 1,0 0-1,1 0 0,-1 0 1,0 0-1,0 0 0,1 0 1,-1-1-1,1 0 0,-1 1 0,0-1 1,1 0-1,-1 0 0,1 0 1,0 0-1,-1-1 0,-2-1 1,3 1 13,1 0 1,-1 0-1,1 0 1,-1 0-1,1 0 1,-1-1-1,1 1 0,0 0 1,0-1-1,0 1 1,1-1-1,-1 1 1,0-1-1,1 1 1,0-1-1,0 0 1,0 1-1,0-1 1,0 1-1,1-6 1,5-23-190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09.551"/>
    </inkml:context>
    <inkml:brush xml:id="br0">
      <inkml:brushProperty name="width" value="0.05" units="cm"/>
      <inkml:brushProperty name="height" value="0.05" units="cm"/>
    </inkml:brush>
  </inkml:definitions>
  <inkml:trace contextRef="#ctx0" brushRef="#br0">68 0 18068,'7'64'5456,"-1"-19"-4557,6 97 381,13 108-200,-23-238-1448,-3-21-399,-5-21-257,-71-187-2351,43 129 4176,34 87-758,-1 1-1,1 0 1,0-1-1,0 1 1,0-1 0,-1 1-1,1-1 1,0 1 0,0 0-1,0-1 1,0 1-1,0-1 1,0 1 0,0-1-1,0 1 1,0-1-1,0 1 1,0-1 0,0 1-1,1 0 1,-1-1-1,0 1 1,0-1 0,0 1-1,1-1 1,-1 1-1,0 0 1,0-1 0,1 1-1,-1 0 1,0-1 0,1 1-1,-1 0 1,0-1-1,1 1 1,-1 0 0,0 0-1,1-1 1,-1 1-1,1 0 1,-1 0 0,1 0-1,-1 0 1,0-1-1,1 1 1,-1 0 0,1 0-1,-1 0 1,1 0-1,-1 0 1,1 0 0,-1 0-1,1 0 1,-1 1-1,1-1 1,-1 0 0,0 0-1,1 0 1,0 1 0,36 9 1009,-27-7-816,3 1-364,1-1 1,-1-1-1,1 0 0,-1-1 1,1-1-1,-1 0 0,1 0 1,0-1-1,25-6 1,-2-6-239</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09.986"/>
    </inkml:context>
    <inkml:brush xml:id="br0">
      <inkml:brushProperty name="width" value="0.05" units="cm"/>
      <inkml:brushProperty name="height" value="0.05" units="cm"/>
    </inkml:brush>
  </inkml:definitions>
  <inkml:trace contextRef="#ctx0" brushRef="#br0">149 80 18044,'-3'4'292,"0"-1"-1,0 0 1,-1 0 0,1 0-1,-1 0 1,0 0 0,0-1 0,0 0-1,0 1 1,-6 1 0,-19 11 1143,23-10-1222,-1 0 1,1 1 0,0-1-1,1 1 1,-1 1 0,1-1 0,0 1-1,1 0 1,-6 10 0,8-13-181,0 0 0,0 1 1,0-1-1,1 1 0,0-1 1,0 1-1,0-1 0,0 1 0,1 0 1,-1-1-1,1 1 0,1 0 1,-1 0-1,1-1 0,-1 1 1,1 0-1,3 7 0,-3-10-14,0 0 0,0 0 0,1 1-1,-1-1 1,1 0 0,-1 0 0,1 0 0,0 0-1,-1-1 1,1 1 0,0 0 0,0-1 0,1 1-1,-1-1 1,0 0 0,0 0 0,1 0 0,-1 0-1,0 0 1,1 0 0,-1-1 0,1 1 0,-1-1-1,1 1 1,-1-1 0,1 0 0,-1 0 0,1 0-1,0-1 1,2 0 0,3 0 27,-1-1 0,1 0-1,-1 0 1,0-1 0,1 0 0,-1 0-1,-1-1 1,13-8 0,-5 1 34,-1 0-1,-1-1 1,0 0-1,0-1 1,-2 0 0,12-17-1,-16 20-20,0 1 0,-1-1 0,0-1-1,0 1 1,-1-1 0,-1 1 0,0-1 0,0 0 0,-1-1-1,1-13 1,-3 23-64,1-1 0,-1 1 0,0 0 0,0 0 0,0 0 1,-1 0-1,1 0 0,0 0 0,-1-1 0,0 1 0,1 0 0,-1 0 0,0 0 0,0 1 0,0-1 0,0 0 0,0 0 0,-1 0 0,1 1 0,0-1 0,-1 0 0,1 1 0,-1 0 0,0-1 0,-2-1 0,-1 2-77,1-1 0,-1 1 0,0 0-1,0 0 1,1 0 0,-1 1 0,0 0-1,0 0 1,0 0 0,-6 1 0,-14 2-158,6 0-88</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10.484"/>
    </inkml:context>
    <inkml:brush xml:id="br0">
      <inkml:brushProperty name="width" value="0.05" units="cm"/>
      <inkml:brushProperty name="height" value="0.05" units="cm"/>
    </inkml:brush>
  </inkml:definitions>
  <inkml:trace contextRef="#ctx0" brushRef="#br0">1 109 16796,'8'26'898,"0"0"0,-1 1 0,-2-1 0,-1 2 0,1 40 0,-1-23 156,24 348 2430,-21-358-3125,-7-34-353,0-1-1,0 0 1,0 0-1,0 1 1,0-1-1,1 0 0,-1 0 1,0 1-1,0-1 1,0 0-1,0 0 1,0 0-1,0 1 1,1-1-1,-1 0 1,0 0-1,0 0 1,0 0-1,1 1 1,-1-1-1,0 0 1,0 0-1,0 0 1,1 0-1,-1 0 1,0 0-1,0 0 0,1 1 1,-1-1-1,0 0 1,0 0-1,1 0 1,-1 0-1,0 0 1,1 0-1,0-1 4,0 0 1,-1 0-1,1 0 0,0 0 0,0 0 0,-1 0 0,1 0 0,-1 0 0,1 0 0,-1-1 1,1 1-1,-1 0 0,0-1 0,12-42 106,5-51 0,2-6-58,41-117-24,-45 172-38,3 0-1,39-69 1,-51 104 5,1 0-1,0 1 1,0 0 0,1 0-1,0 1 1,13-11 0,-17 17-1,-1 0 0,1 1 0,0-1 1,0 1-1,0 0 0,0 0 0,0 0 0,1 1 1,-1-1-1,1 1 0,-1 0 0,1 0 0,-1 1 1,1-1-1,-1 1 0,1 0 0,-1 0 1,1 1-1,-1-1 0,8 3 0,-10-3 0,0 1 0,0-1 0,0 1 0,0-1 0,0 1-1,-1 0 1,1 0 0,0 0 0,0 0 0,-1 0 0,1 1-1,-1-1 1,1 0 0,-1 1 0,0-1 0,1 1 0,-1-1 0,0 1-1,0 0 1,0-1 0,0 1 0,0 0 0,-1 0 0,1 0 0,0 0-1,-1 0 1,1 0 0,-1 0 0,0 0 0,0 0 0,0 0 0,0 0-1,0 0 1,0 0 0,0 0 0,-1-1 0,0 4 0,-1 2-1,0 0 1,-1-1 0,1 1-1,-2 0 1,1-1-1,-1 0 1,0 1 0,0-2-1,-6 8 1,0-2 30,-1-1-1,0 0 1,-1-1-1,0 0 1,0-1 0,-22 11-1,25-14-82,1-2 0,-1 1 0,0-1 0,1-1 0,-1 1 0,0-2 0,-1 1 0,1-1 0,0 0 0,0-1 0,-17-2 0,24 2-18,0 0 1,0-1-1,0 1 0,1-1 1,-1 1-1,0-1 1,0 0-1,1 0 0,-1 1 1,0-1-1,1 0 1,-1-1-1,1 1 0,-1 0 1,1 0-1,0-1 0,-1 1 1,1-1-1,0 1 1,0-1-1,0 1 0,0-1 1,0 0-1,1 1 1,-1-1-1,0 0 0,1 0 1,-1 0-1,1 1 1,0-1-1,0 0 0,0 0 1,-1 0-1,2 0 1,-1 0-1,0 0 0,0 1 1,1-1-1,-1 0 1,1 0-1,-1 0 0,1 1 1,0-1-1,-1 0 0,1 1 1,0-1-1,0 0 1,2-1-1,18-21-752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3.573"/>
    </inkml:context>
    <inkml:brush xml:id="br0">
      <inkml:brushProperty name="width" value="0.05" units="cm"/>
      <inkml:brushProperty name="height" value="0.05" units="cm"/>
    </inkml:brush>
  </inkml:definitions>
  <inkml:trace contextRef="#ctx0" brushRef="#br0">2 7 22205,'-1'-3'1424,"5"1"-1104,10 2-392,9 0 600,1-1-168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11.043"/>
    </inkml:context>
    <inkml:brush xml:id="br0">
      <inkml:brushProperty name="width" value="0.05" units="cm"/>
      <inkml:brushProperty name="height" value="0.05" units="cm"/>
    </inkml:brush>
  </inkml:definitions>
  <inkml:trace contextRef="#ctx0" brushRef="#br0">247 0 19788,'1'6'246,"-1"0"0,0 0 1,0 0-1,0 0 0,-1 0 0,0 0 0,0 0 0,0-1 0,-1 1 0,-3 7 0,-4 6 251,-18 28 0,12-21 387,-126 206 2136,140-231-2913,3-4-60,8-13-81,13-25-142,4-17-54,-9 16-51,25-40-1,-42 81 274,-1 0-1,0 0 1,1 1-1,-1-1 1,1 0-1,-1 0 1,1 1-1,0-1 1,-1 0-1,1 1 1,0-1-1,-1 1 1,1-1-1,0 0 1,0 1-1,0 0 1,1-1-1,-1 1 6,-1 0 0,0 0-1,1 0 1,-1 0 0,0 0 0,1 1 0,-1-1-1,1 0 1,-1 0 0,0 1 0,0-1-1,1 0 1,-1 0 0,0 1 0,1-1-1,-1 0 1,0 1 0,0-1 0,1 1 0,-1-1-1,0 0 1,0 1 0,0-1 0,0 0-1,0 1 1,1 0 0,3 36-21,-3-7 56,8 101 301,-6-110-176,0 1 0,2-1 0,14 40-1,-3-35 108,-16-26-259,1 0-1,-1 1 0,0-1 1,0 1-1,0-1 0,1 1 1,-1-1-1,0 0 0,1 1 1,-1-1-1,0 0 0,1 1 0,-1-1 1,1 0-1,-1 0 0,1 1 1,-1-1-1,0 0 0,1 0 1,-1 0-1,1 1 0,-1-1 1,1 0-1,-1 0 0,1 0 1,-1 0-1,1 0 0,-1 0 0,1 0 1,-1 0-1,1 0 0,-1 0 1,1-1-1,-1 1 0,1 0 1,-1 0-1,0 0 0,1 0 1,-1-1-1,1 1 0,-1 0 0,0 0 1,1-1-1,-1 1 0,1 0 1,-1-1-1,0 1 0,1-1 1,-1 1-1,0 0 0,1-2 1,-1 1-3,1-1 0,-1 0 0,1 0 0,-1 0 0,0 0 0,0 0 1,0 0-1,0 0 0,0 0 0,0 0 0,0 0 0,-1 1 0,0-5 1,-11-25-25,9 25 11,-8-19-120,-2 1 0,-1 1 0,-1 0 1,0 1-1,-2 1 0,-1 1 0,0 0 0,-29-24 0,42 41 96,1-1 0,-1 1 0,0 0 0,0 1 0,0-1 0,0 1 0,0 0 0,0 0 0,-8-2 0,12 4 33,0 0 0,0 0 0,0 0 0,0 0 0,-1 0 1,1 0-1,0 0 0,0 0 0,0 0 0,0 0 0,0 1 0,0-1 0,0 0 0,0 1 0,0-1 0,0 0 0,0 1 0,1 0 1,-1-1-1,0 1 0,-1 0 0,1 1 9,0-1 0,1 1 1,-1-1-1,1 1 0,-1-1 1,1 1-1,-1 0 0,1-1 1,0 1-1,0-1 0,0 1 1,0 0-1,0-1 0,0 1 1,0-1-1,1 1 0,-1 0 1,1 2-1,1 0 11,0 1 0,0-1 0,0 0 0,0 0 1,0 0-1,1 0 0,0 0 0,0-1 0,0 1 0,0-1 0,0 0 1,1 0-1,-1 0 0,1 0 0,0-1 0,0 1 0,8 2 0,-2 0-124,0-1 0,0 0 0,1-1 0,-1 0 0,1-1 0,16 2 0,-3-2-61,34-3-1,-13-4-59</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11.569"/>
    </inkml:context>
    <inkml:brush xml:id="br0">
      <inkml:brushProperty name="width" value="0.05" units="cm"/>
      <inkml:brushProperty name="height" value="0.05" units="cm"/>
    </inkml:brush>
  </inkml:definitions>
  <inkml:trace contextRef="#ctx0" brushRef="#br0">5 1 21517,'-5'6'1936,"5"3"-1272,0 4-312,3 5 864,2 6-175,1 10-361,-1 4-192,1 10-200,-2-4-72,1 7-88,1-5-56,0-2-296,0-9-440,2-16 536,3-7-40,2-26-112</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12.912"/>
    </inkml:context>
    <inkml:brush xml:id="br0">
      <inkml:brushProperty name="width" value="0.05" units="cm"/>
      <inkml:brushProperty name="height" value="0.05" units="cm"/>
    </inkml:brush>
  </inkml:definitions>
  <inkml:trace contextRef="#ctx0" brushRef="#br0">216 11 16924,'9'-10'5153,"-27"15"-2382,1 1-2415,-1 2 0,1 1 1,1 0-1,0 1 0,-20 15 0,27-18-306,1 1 0,0-1 0,0 1 0,1 1 0,0-1 0,0 1-1,1 0 1,0 1 0,1-1 0,-7 16 0,12-24-44,-1 1 0,1-1 0,-1 0 0,1 0 0,0 1 0,-1-1-1,1 0 1,0 1 0,0-1 0,0 0 0,0 1 0,0-1 0,0 0 0,0 1 0,1-1 0,-1 0 0,0 1 0,1-1 0,-1 0 0,1 0 0,1 3 0,-1-4-15,0 1 0,-1 0 0,1-1 0,0 1 0,0-1 0,0 0 0,0 1 0,0-1 0,0 0 0,0 1 1,1-1-1,-1 0 0,0 0 0,0 0 0,0 0 0,0 0 0,0 0 0,0 0 0,0 0 0,0-1 1,0 1-1,0 0 0,0-1 0,0 1 0,0 0 0,0-1 0,2-1 0,3-1-65,0-1-1,1 0 1,-1-1-1,-1 1 0,1-1 1,-1-1-1,0 1 1,0-1-1,0 0 1,-1 0-1,0 0 1,4-8-1,-2 3-32,-1 0 0,0-1 0,0 0 0,-2 0 0,1 0 0,2-17 0,-6 28 106,0 1 0,0-1-1,0 0 1,1 0-1,-1 0 1,0 1-1,0-1 1,0 0 0,0 0-1,0 0 1,0 1-1,-1-1 1,1 0-1,0 0 1,0 0-1,-1 1 1,1-1 0,0 0-1,-1 1 1,1-1-1,-1-1 1,0 3 2,1-1 0,-1 0 1,1 1-1,-1-1 0,1 1 0,-1-1 1,1 0-1,-1 1 0,1-1 1,-1 1-1,1 0 0,-1-1 0,1 1 1,0-1-1,-1 1 0,1 0 0,0-1 1,0 1-1,0 0 0,-1-1 0,1 1 1,0 0-1,0-1 0,0 2 0,-3 10 17,1 1 0,1-1-1,0 1 1,0 0-1,2-1 1,-1 1-1,2-1 1,3 21-1,-4-29-6,1 1-1,-1-1 1,1 0 0,-1 0-1,1 0 1,1 0 0,-1 0-1,0-1 1,1 1 0,0-1-1,0 1 1,4 3 0,-5-5-2,1 0 0,0-1 0,-1 0 0,1 1 0,0-1 1,0 0-1,0 0 0,0 0 0,0-1 0,0 1 0,0-1 0,0 1 0,0-1 1,0 0-1,0 0 0,0 0 0,0-1 0,0 1 0,5-3 0,5-1 8,-1-1-1,0-1 1,-1 0 0,0 0-1,0-1 1,0-1 0,0 1-1,-1-2 1,14-15-1,-10 11 17,0 0 1,1 1-1,21-13 0,-35 25-29,-1-1 0,1 1 0,0-1 0,0 1 0,-1-1 0,1 1 0,0 0 0,0-1 0,0 1 0,0 0 0,0 0 0,0-1 0,-1 1 0,1 0 0,0 0 0,0 0 0,0 0 0,0 0 0,0 1 0,0-1 0,0 0 0,0 0 0,0 1 1,-1-1-1,1 0 0,0 1 0,0-1 0,0 1 0,-1-1 0,1 1 0,0-1 0,0 1 0,-1 0 0,1-1 0,-1 1 0,1 0 0,0-1 0,0 2 0,1 3 38,0 0 1,1 0 0,-2 0-1,1 1 1,1 7-1,3 7 110,-5-16-121,1-1-1,-1 0 1,1 1-1,0-1 1,0 0-1,0 0 1,0 0-1,0-1 1,1 1-1,-1 0 1,4 2-1,-4-4-11,0 0-1,0 0 0,1 0 1,-1 0-1,0-1 0,0 1 0,0-1 1,1 1-1,-1-1 0,0 0 0,0 0 1,1 0-1,-1 0 0,0 0 1,1 0-1,-1-1 0,0 1 0,4-2 1,7-3 24,-1 0 1,0-1 0,0 0 0,-1-1 0,18-13 0,-19 12-30,0 1 0,0 0 1,1 1-1,0 0 1,1 1-1,17-6 1,-28 10-15,0 1 0,0-1 0,0 1 0,0 0 0,0-1 0,0 1 0,0 0 0,1 0 1,-1 0-1,0 0 0,0 0 0,0 0 0,0 0 0,0 1 0,0-1 0,1 0 0,-1 1 0,0-1 1,0 0-1,0 1 0,0-1 0,0 1 0,0 0 0,0-1 0,-1 1 0,1 0 0,0-1 0,0 1 1,0 0-1,0 1 0,1 2 3,-1-1 0,0 1 1,0-1-1,0 1 1,0 0-1,-1-1 0,1 7 1,4 21-6,-5-31-23,0 0 1,0 0-1,0 0 1,0 1-1,0-1 1,0 0-1,1 0 1,-1 0-1,0 0 1,0 0-1,0 0 1,0 0-1,0 0 1,0 1-1,1-1 1,-1 0-1,0 0 1,0 0-1,0 0 1,0 0-1,0 0 1,1 0-1,-1 0 1,0 0-1,0 0 1,0 0-1,0 0 1,0 0-1,1 0 1,-1 0-1,0 0 1,0 0-1,0 0 1,0 0-1,1 0 1,-1 0-1,0-1 1,0 1-1,0 0 1,0 0-1,0 0 1,0 0-1,1 0 1,-1 0-1,0 0 1,0 0-1,0-1 1,0 1-1,0 0 1,0 0-1,0 0 1,0 0-1,7-9-293,-6 8 306,9-12-264,4-3-78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13.324"/>
    </inkml:context>
    <inkml:brush xml:id="br0">
      <inkml:brushProperty name="width" value="0.05" units="cm"/>
      <inkml:brushProperty name="height" value="0.05" units="cm"/>
    </inkml:brush>
  </inkml:definitions>
  <inkml:trace contextRef="#ctx0" brushRef="#br0">198 281 17996,'-18'4'972,"-1"0"1,1 1-1,-28 13 1,37-14-665,1 0-1,0 0 1,0 1 0,0 0 0,1 0 0,-1 1 0,1 0-1,1 1 1,-9 8 0,14-13-267,0 0 0,-1 0-1,1 0 1,0 0 0,0 0 0,0 0 0,0 0 0,0 0-1,1 0 1,-1 1 0,0-1 0,1 0 0,0 1 0,0 2-1,0-3-21,0-1 0,0 1 0,1-1 0,-1 1 0,1-1 0,-1 0-1,1 1 1,-1-1 0,1 0 0,0 0 0,0 0 0,-1 1-1,1-1 1,0 0 0,0 0 0,0 0 0,1 0 0,0 0-1,1 1-1,0 0 0,1 0-1,-1-1 1,1 0-1,-1 1 1,1-1 0,0-1-1,-1 1 1,1 0-1,0-1 1,-1 0-1,1 0 1,0 0 0,-1 0-1,1-1 1,6-1-1,1-2-15,0 0-1,0 0 1,-1-2 0,0 1-1,0-1 1,0-1-1,-1 1 1,0-2 0,0 1-1,-1-1 1,0-1-1,0 1 1,-1-1 0,8-14-1,9-15 30,-2-1-1,22-53 1,-27 54 156,20-68 1,-34 91-1,-8 21-23,-7 21-12,-1 16-130,1 1 0,2 0 0,2 1 0,-4 73 0,11-109-35,1 0 0,0 0-1,1 0 1,0 0 0,0-1-1,1 1 1,0 0 0,5 13-1,10 7-62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14.012"/>
    </inkml:context>
    <inkml:brush xml:id="br0">
      <inkml:brushProperty name="width" value="0.05" units="cm"/>
      <inkml:brushProperty name="height" value="0.05" units="cm"/>
    </inkml:brush>
  </inkml:definitions>
  <inkml:trace contextRef="#ctx0" brushRef="#br0">1 109 16692,'1'-2'519,"-1"1"-369,0 0 0,0 0-1,0 0 1,1 0-1,-1 0 1,0 0 0,1 0-1,-1 0 1,1 0 0,-1 0-1,1 0 1,-1 0 0,1 0-1,0 0 1,0 0 0,-1 0-1,1 1 1,0-1 0,0 0-1,0 0 1,0 1 0,0-1-1,0 1 1,0-1 0,0 1-1,0-1 1,0 1-1,0 0 1,0 0 0,0-1-1,0 1 1,0 0 0,3 0-1,-4 1-16,1-1-1,0 1 1,0 0-1,-1-1 0,1 1 1,0 0-1,-1 0 0,1-1 1,-1 1-1,1 0 0,-1 0 1,1 0-1,-1 0 1,0 0-1,1 0 0,-1 0 1,0 0-1,0 0 0,0 0 1,1 1-1,1 24 722,-2-25-756,-2 63 941,1-51-949,0-1 1,0 1 0,1-1 0,1 1 0,0-1 0,1 0 0,0 1-1,5 15 1,-6-26-82,-1-1-1,1 0 1,-1 0-1,1 0 0,0 0 1,-1 0-1,1 0 1,0 0-1,0 0 1,0 0-1,0 0 1,0 0-1,0 0 0,0-1 1,0 1-1,0 0 1,0-1-1,0 1 1,0-1-1,0 1 0,1-1 1,1 1-1,-1-1 2,1 0 0,-1 0-1,1 0 1,-1-1 0,1 1-1,-1-1 1,0 1 0,1-1-1,-1 0 1,5-2 0,2-2 11,0-1 1,0 0-1,0 0 1,8-8-1,9-12 27,-1-1 0,-2-1-1,27-39 1,-37 53-16,-13 14-33,1 0 1,-1 0 0,0 1 0,0-1 0,1 0 0,-1 0 0,0 0 0,0 0 0,0 0-1,1 0 1,-1 0 0,0 1 0,0-1 0,0 0 0,0 0 0,1 0 0,-1 0-1,0 1 1,0-1 0,0 0 0,0 0 0,0 0 0,0 1 0,1-1 0,-1 0-1,0 0 1,0 1 0,0-1 0,0 0 0,0 0 0,0 1 0,0-1 0,0 0-1,0 0 1,0 0 0,0 1 0,0-1 0,0 0 0,-5 38-47,4-31 40,-3 17 0,1-1-1,1 1 0,2 25 1,0-48 11,0 1 0,0-1 0,0 0 0,0 0 0,0 0 1,0 0-1,1 1 0,-1-1 0,0 0 0,1 0 0,-1 0 0,1 0 1,-1 0-1,1 0 0,-1 0 0,1 0 0,0 0 0,0 0 0,-1 0 1,1 0-1,0 0 0,0 0 0,1 0 0,-1-1 3,0 1 0,0-1 0,1 0 0,-1 0 0,0 0 1,0 0-1,0 0 0,1-1 0,-1 1 0,0 0 0,0 0 0,0-1 0,0 1 0,0-1 0,0 1 0,0-1 0,0 1 0,2-2 1,4-3 35,0 0 0,-1-1 0,1 0 0,9-12 0,0-3-252,-1 0 0,0-1 1,14-31-1,-23 41-65,-1 0 0,0-1 0,-1 1 0,-1-1 0,0 0 0,0 0 0,-2 0 0,2-21 0,-6-1-418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14.798"/>
    </inkml:context>
    <inkml:brush xml:id="br0">
      <inkml:brushProperty name="width" value="0.05" units="cm"/>
      <inkml:brushProperty name="height" value="0.05" units="cm"/>
    </inkml:brush>
  </inkml:definitions>
  <inkml:trace contextRef="#ctx0" brushRef="#br0">259 1 20116,'1'0'56,"-1"0"-1,0 0 1,0 0 0,1 0-1,-1 0 1,0 0-1,0 0 1,1 0-1,-1 0 1,0 0-1,0 0 1,0 0-1,1 0 1,-1 0 0,0 0-1,0 0 1,1 1-1,-1-1 1,0 0-1,0 0 1,0 0-1,0 0 1,1 1 0,-1-1-1,0 0 1,0 0-1,0 0 1,0 1-1,0-1 1,0 0-1,1 0 1,-1 1-1,0-1 1,0 0 0,0 0-1,0 1 1,0-1-1,0 0 1,0 0-1,0 1 1,0-1-1,0 0 1,0 0 0,0 1-1,0-1 1,0 0-1,0 0 1,-1 0-1,1 1 1,0-1-1,0 0 1,-8 16 113,6-13 95,-45 79 1861,-120 192-913,166-273-1210,-18 23 50,7-16-32,12-8-20,0 0 0,-1 0 0,1 0 0,0 0 0,0 0 0,-1 0 0,1 0-1,0 0 1,0 0 0,-1 0 0,1 0 0,0-1 0,0 1 0,-1 0 0,1 0-1,0 0 1,0 0 0,-1 0 0,1 0 0,0-1 0,0 1 0,0 0 0,-1 0-1,1 0 1,0-1 0,0 1 0,0 0 0,0 0 0,0 0 0,-1-1 0,1 1-1,0 0 1,0 0 0,0-1 0,0 1 0,0 0 0,0 0 0,0-1 0,0 1-1,-1-6-18,1 0-1,-1 0 0,1 0 0,0 1 1,1-1-1,0 0 0,0 0 1,2-7-1,18-53-163,-10 36 90,-4 5 12,1-1-37,0 1 0,2-1 0,19-35 0,-29 61 115,0-1 0,1 0 0,-1 1 1,0-1-1,1 1 0,-1-1 1,1 0-1,-1 1 0,0-1 0,1 1 1,-1-1-1,1 1 0,0-1 1,-1 1-1,1 0 0,-1-1 1,1 1-1,0 0 0,-1-1 0,1 1 1,0 0-1,-1 0 0,1 0 1,1-1-1,-2 2 2,1-1 0,-1 0 0,1 1-1,-1-1 1,1 1 0,-1-1 0,1 1 0,-1-1 0,1 1-1,-1-1 1,1 1 0,-1-1 0,0 1 0,1 0 0,-1-1 0,0 1-1,0-1 1,1 1 0,-1 1 0,7 41 29,-7-38-19,6 80 196,-3-34 173,17 91-1,-8-108-135,-1-22-94,-10-11-142,-1-1-1,0 0 1,1 0-1,-1 0 1,1 1-1,-1-1 1,1 0-1,-1 0 0,1 0 1,-1 0-1,1 0 1,-1 0-1,1 0 1,-1 0-1,0 0 1,1 0-1,-1 0 1,1 0-1,-1-1 0,1 1 1,-1 0-1,1 0 1,-1 0-1,0-1 1,1 1-1,-1 0 1,1 0-1,0-1 0,0-1 1,0 0 0,0 0 0,1 0 0,-1 0 0,0 0 0,-1 0 0,1 0 0,0 0 0,0 0 0,-1-1 0,0 1 0,1 0 0,-1 0 0,0-1 0,0 1 0,0 0 0,-1-4 0,-5-41 72,1 26-84,-2 0 0,0 1-1,-1 0 1,-1 0 0,0 1 0,-2 0 0,0 0 0,-1 1 0,-25-27 0,36 44 4,0-1 3,-1 0-1,1 1 1,0-1 0,-1 1 0,0-1 0,1 1 0,-1-1 0,0 1-1,1 0 1,-1 0 0,0 0 0,-4-1 0,8 4-6,0 0-1,1 1 1,-1-1 0,1 0-1,0 0 1,4 3 0,6 3-146,0 0 1,1-1-1,0-1 1,16 6 0,-22-9 27,-1-1 1,1-1 0,0 1-1,0-1 1,0 0 0,0-1-1,0 0 1,0 0 0,13-3-1,11-4-229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15.263"/>
    </inkml:context>
    <inkml:brush xml:id="br0">
      <inkml:brushProperty name="width" value="0.05" units="cm"/>
      <inkml:brushProperty name="height" value="0.05" units="cm"/>
    </inkml:brush>
  </inkml:definitions>
  <inkml:trace contextRef="#ctx0" brushRef="#br0">0 1 22053,'2'45'1936,"-2"1"-1392,0 2-224,0 1 641,0 1-201,-2-1-232,2 0-248,0-10-664,2-7 376,1-9-64,3-5-72</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9:53.593"/>
    </inkml:context>
    <inkml:brush xml:id="br0">
      <inkml:brushProperty name="width" value="0.05" units="cm"/>
      <inkml:brushProperty name="height" value="0.05" units="cm"/>
    </inkml:brush>
  </inkml:definitions>
  <inkml:trace contextRef="#ctx0" brushRef="#br0">16 1 18260,'0'0'96,"1"0"-1,-1 0 1,1 0 0,-1 0-1,1 0 1,0 0 0,-1 0-1,1 0 1,-1 0 0,1 0-1,-1 0 1,1 1 0,-1-1-1,1 0 1,-1 0 0,1 1 0,-1-1-1,1 0 1,-1 1 0,1-1-1,-1 0 1,0 1 0,1-1-1,-1 1 1,0-1 0,1 1-1,-1-1 1,0 1 0,0-1-1,1 1 1,-1-1 0,0 1-1,0-1 1,0 1 0,0-1 0,1 1-1,-1-1 1,0 1 0,0-1-1,0 1 1,0 0 0,-1 0-1,-3 33 1100,2-20-159,-7 74-365,5-1 0,3 1 0,5 0-1,16 100 1,-2-77-3173,-18-111 2474,0 0-1,0 0 0,0 0 1,0 0-1,0 0 0,0 0 1,0 0-1,0 0 0,0 0 1,0 0-1,0 1 0,0-1 1,0 0-1,0 0 0,0 0 1,0 0-1,0 0 0,0 0 1,0 0-1,0 0 0,0 0 1,0 1-1,0-1 0,0 0 0,0 0 1,0 0-1,0 0 0,0 0 1,0 0-1,0 0 0,0 0 1,0 0-1,0 0 0,0 0 1,0 1-1,0-1 0,0 0 1,-1 0-1,1 0 0,0 0 1,0 0-1,0 0 0,0 0 1,0 0-1,0 0 0,0 0 1,0 0-1,0 0 0,0 0 1,-1 0-1,1 0 0,0 0 0,0 0 1,0 0-1,0 0 0,0 0 1,0 0-1,0 0 0,0 0 1,-1 0-1,-6-6-545,-8-11 33,-12-20-447</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9:54.015"/>
    </inkml:context>
    <inkml:brush xml:id="br0">
      <inkml:brushProperty name="width" value="0.05" units="cm"/>
      <inkml:brushProperty name="height" value="0.05" units="cm"/>
    </inkml:brush>
  </inkml:definitions>
  <inkml:trace contextRef="#ctx0" brushRef="#br0">1 446 20724,'13'-1'1969,"13"-1"-1129,6 1-352,16-4 824,7 2-199,14-5-609,3-1-384,3-5-1072,-2 1 984,-11 0-344,-3 3-129</inkml:trace>
  <inkml:trace contextRef="#ctx0" brushRef="#br0" timeOffset="1">1675 1 19900,'18'24'1777,"-27"13"-1201,-14 1-248,-18 11 1120,-6 5-656,-7 15-320,-3 0-15,2 1-217,3 0 16,9-11-80,5-6-104,14-15-600,8-7-409,15-31 801,-2-9-168,7-23-96</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9:54.401"/>
    </inkml:context>
    <inkml:brush xml:id="br0">
      <inkml:brushProperty name="width" value="0.05" units="cm"/>
      <inkml:brushProperty name="height" value="0.05" units="cm"/>
    </inkml:brush>
  </inkml:definitions>
  <inkml:trace contextRef="#ctx0" brushRef="#br0">420 1 19668,'5'5'309,"0"1"0,-1 0 0,0 1-1,0-1 1,0 1 0,-1 0 0,0 0-1,0 0 1,-1 0 0,3 12 0,-1 6 559,2 46 0,-4-31 14,6 37 21,3 0 1,31 112-1,32 31-2058,-46-149-1963,-28-71 3090,0 0 1,0 1 0,0-1-1,0 0 1,0 0 0,0 1-1,0-1 1,-1 0-1,1 0 1,0 1 0,0-1-1,0 0 1,0 0 0,0 1-1,0-1 1,0 0-1,-1 0 1,1 1 0,0-1-1,0 0 1,0 0 0,-1 0-1,1 1 1,0-1-1,0 0 1,-1 0 0,1 0-1,0 0 1,0 0-1,-1 0 1,1 1 0,0-1-1,0 0 1,-1 0 0,1 0-1,0 0 1,0 0-1,-1 0 1,1 0 0,0 0-1,-1 0 1,1 0 0,0 0-1,0 0 1,-1-1-1,1 1 1,0 0 0,0 0-1,-1 0 1,1 0 0,-17-6-812</inkml:trace>
  <inkml:trace contextRef="#ctx0" brushRef="#br0" timeOffset="1">34 665 15963,'-23'0'2033,"13"5"-1201,20 1-128,13 3 1321,17-8-817,11 2-136,14-3-248,7 0-216,10-7-920,3-2-480,7-13 696,-2-5-200,10-6-168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0.975"/>
    </inkml:context>
    <inkml:brush xml:id="br0">
      <inkml:brushProperty name="width" value="0.05" units="cm"/>
      <inkml:brushProperty name="height" value="0.05" units="cm"/>
    </inkml:brush>
  </inkml:definitions>
  <inkml:trace contextRef="#ctx0" brushRef="#br0">172 114 16820,'5'-6'473,"-1"1"1,0-1-1,0 0 0,-1-1 1,1 1-1,-1 0 1,2-8-1,-5 12-347,1 0 0,0 1-1,-1-1 1,1 1-1,-1-1 1,0 0 0,0 0-1,0 1 1,0-1-1,0 0 1,0 1 0,0-1-1,0 0 1,0 0 0,-1 1-1,1-1 1,-1 0-1,0 1 1,1-1 0,-1 1-1,0-1 1,0 1 0,0-1-1,0 1 1,0 0-1,0-1 1,0 1 0,0 0-1,-1 0 1,1 0 0,0 0-1,-1 0 1,1 0-1,-3-1 1,1 1-46,-1 0 1,1 0-1,0 1 0,-1-1 0,1 1 1,0 0-1,-1 0 0,1 0 0,-1 0 1,1 1-1,0-1 0,-1 1 0,1 0 1,0 0-1,0 0 0,0 1 0,-1-1 1,1 1-1,1-1 0,-1 1 0,-3 3 1,-3 1-47,0 2 1,0-1-1,1 1 1,0 0-1,-7 10 0,8-9-46,1 1-1,0 0 0,0 0 1,1 0-1,1 1 0,-1 0 0,2 0 1,-4 17-1,6-23-60,0-1-1,1 1 1,-1 0 0,1 0 0,1 0-1,-1 0 1,1-1 0,-1 1 0,1 0-1,3 5 1,-3-7-32,0 0 0,1 0 0,-1 0-1,1 0 1,0-1 0,0 1 0,0-1 0,1 1-1,-1-1 1,0 0 0,1 0 0,0 0 0,-1 0-1,1 0 1,0 0 0,4 1 0,1 0-63,-1-1-1,1 0 1,0 0 0,-1-1 0,1 1-1,0-2 1,0 1 0,0-1 0,0-1 0,12-1-1,-5 0-63,0-2-1,-1 1 0,1-2 1,23-10-1,12-12-521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9:54.884"/>
    </inkml:context>
    <inkml:brush xml:id="br0">
      <inkml:brushProperty name="width" value="0.05" units="cm"/>
      <inkml:brushProperty name="height" value="0.05" units="cm"/>
    </inkml:brush>
  </inkml:definitions>
  <inkml:trace contextRef="#ctx0" brushRef="#br0">281 35 17652,'0'-2'123,"0"0"0,-1 0 0,1 0 0,0 1 0,-1-1 0,1 0 0,-1 0 0,1 0 0,-1 0 0,0 1 0,0-1 0,0 0 0,0 1 0,0-1 0,0 0 0,-1-1 0,0 3-68,1-1 0,0 1 0,-1-1-1,1 1 1,-1 0 0,1 0 0,-1-1 0,1 1-1,0 0 1,-1 0 0,1 0 0,-1 1-1,1-1 1,-1 0 0,1 1 0,0-1-1,-1 0 1,1 1 0,0 0 0,-1-1-1,1 1 1,0 0 0,0-1 0,0 1-1,-2 2 1,-9 5 475,0 1 0,0 1-1,1 0 1,1 0 0,-13 17-1,-42 64 879,52-70-1246,2 0-1,0 0 0,2 1 0,0 1 0,1-1 0,1 1 0,2 1 0,0-1 0,-2 35 0,6-44-141,0 0 0,2 0 0,0 0 1,0 1-1,1-1 0,1 0 1,0-1-1,1 1 0,1-1 0,0 1 1,1-1-1,0 0 0,1-1 0,0 0 1,1 0-1,0 0 0,12 11 1,-15-18-22,1 0 0,0 0 0,0 0 1,1-1-1,-1 1 0,1-2 0,0 1 1,0-1-1,0 0 0,1 0 0,-1-1 0,10 2 1,-14-4 6,0 1 0,0-1 1,0 1-1,0-1 0,0 0 1,0-1-1,0 1 0,0 0 1,1-1-1,-1 0 0,0 0 1,-1 0-1,1 0 0,0 0 1,0 0-1,0-1 0,-1 1 1,1-1-1,0 0 0,-1 0 0,0 0 1,1 0-1,-1 0 0,0-1 1,0 1-1,0-1 0,-1 1 1,1-1-1,-1 0 0,1 1 1,-1-1-1,2-6 0,-2 5 23,1-1-1,-1 1 1,0-1 0,-1 0-1,1 1 1,-1-1-1,0 0 1,0 0 0,-1 1-1,1-1 1,-1 0-1,0 0 1,-2-4-1,0 1 20,0 0-1,-1 1 1,0-1-1,0 1 0,-1 0 1,1 0-1,-8-7 0,4 5 5,-1 0 0,0 1 0,-1 0 0,1 0 0,-1 1 0,-1 1 0,0-1 0,1 2 0,-2-1 0,-13-3 0,24 8-48,-1 1 0,0-1 1,0 1-1,0 0 0,1-1 0,-1 1 0,0 0 0,0 0 0,0 1 0,1-1 0,-1 0 1,0 0-1,0 1 0,-1 0 0,3-1-5,-1 0 1,1 1-1,0-1 1,0 0-1,-1 0 1,1 0-1,0 0 1,0 1-1,0-1 1,-1 0-1,1 0 1,0 0-1,0 1 1,0-1-1,0 0 1,0 0-1,-1 1 1,1-1-1,0 0 1,0 0-1,0 1 1,0-1-1,0 0 1,0 0-1,0 1 1,0-1-1,0 0 1,0 1-1,0-1 1,0 0-1,0 1 1,12 11-24,-5-8-2,1 0 1,-1 0-1,1-1 1,1 0 0,-1 0-1,0-1 1,0 0-1,1-1 1,-1 0 0,1 0-1,8-1 1,18 0-222,44-6 1,123-36-847,-192 40 1037,-4 1 27,20-4-101,-20 11 137,-9 7 91,-42 76 676,26-55-435,2 2 0,-14 38 0,24-51-176,0 1-1,-4 33 0,10-48-219,0 0-1,1 0 0,0 0 1,0 1-1,1-1 0,0 0 1,0 0-1,1 0 1,5 14-1,0-13-82,2-12-83</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9:55.523"/>
    </inkml:context>
    <inkml:brush xml:id="br0">
      <inkml:brushProperty name="width" value="0.05" units="cm"/>
      <inkml:brushProperty name="height" value="0.05" units="cm"/>
    </inkml:brush>
  </inkml:definitions>
  <inkml:trace contextRef="#ctx0" brushRef="#br0">0 362 16644,'433'-50'2636,"315"-26"-1202,1323-80 2035,-1822 129-2781,157-11-271,-387 37-999,-22 2-160,-24-1 244,-17-5 126,-3-4-85</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9:47.878"/>
    </inkml:context>
    <inkml:brush xml:id="br0">
      <inkml:brushProperty name="width" value="0.05" units="cm"/>
      <inkml:brushProperty name="height" value="0.05" units="cm"/>
    </inkml:brush>
  </inkml:definitions>
  <inkml:trace contextRef="#ctx0" brushRef="#br0">29 32 19020,'7'-23'2692,"-3"15"-1453,-3 12 1861,-15 98-426,2-26-2398,4 3-423,1 126-1,14-161-1247,-3-65-660,-4-6 1420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9:48.294"/>
    </inkml:context>
    <inkml:brush xml:id="br0">
      <inkml:brushProperty name="width" value="0.05" units="cm"/>
      <inkml:brushProperty name="height" value="0.05" units="cm"/>
    </inkml:brush>
  </inkml:definitions>
  <inkml:trace contextRef="#ctx0" brushRef="#br0">2 134 19044,'-2'5'1944,"10"-5"-1047,12-2-313,18-4 928,6-3-240,13-5-303,4-4-177,8-4-240,3-1-136,-5 5-312,-5 3-216,-12 4-616,1 12-368,-16 4 896,-9 3-177,-15 2-175</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9:48.652"/>
    </inkml:context>
    <inkml:brush xml:id="br0">
      <inkml:brushProperty name="width" value="0.05" units="cm"/>
      <inkml:brushProperty name="height" value="0.05" units="cm"/>
    </inkml:brush>
  </inkml:definitions>
  <inkml:trace contextRef="#ctx0" brushRef="#br0">1 60 17932,'27'6'2192,"13"-3"-1111,4-3-393,16-5 1392,3-1-744,6 0-359,3-2-161,-8 2-760,-6 0-616,-10 3 512,-4 0-136,-16 3-144</inkml:trace>
  <inkml:trace contextRef="#ctx0" brushRef="#br0" timeOffset="1">910 0 21549,'0'15'1880,"-5"11"-1352,-4 0-216,3 8 840,-2 1-431,1 2-601,1-2-336,4-4-729,1-10-319,1-13 952,1-8-280,7-12-240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9:49.046"/>
    </inkml:context>
    <inkml:brush xml:id="br0">
      <inkml:brushProperty name="width" value="0.05" units="cm"/>
      <inkml:brushProperty name="height" value="0.05" units="cm"/>
    </inkml:brush>
  </inkml:definitions>
  <inkml:trace contextRef="#ctx0" brushRef="#br0">21 1 19284,'-6'4'1801,"0"7"-1201,1 1-272,2-2 680,3 2-1152,5-5 240,10 6-104,5-3-248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9:49.444"/>
    </inkml:context>
    <inkml:brush xml:id="br0">
      <inkml:brushProperty name="width" value="0.05" units="cm"/>
      <inkml:brushProperty name="height" value="0.05" units="cm"/>
    </inkml:brush>
  </inkml:definitions>
  <inkml:trace contextRef="#ctx0" brushRef="#br0">309 44 20972,'-2'-2'216,"0"0"-1,1 0 1,-1 0-1,-1 0 0,1 0 1,0 0-1,0 1 1,-1-1-1,1 1 0,-1 0 1,1-1-1,-1 1 0,-4-1 1,-37-10 991,29 9-884,1 1 0,-1 1 1,0 0-1,0 1 0,-27 3 0,35-2-301,-1 0-1,1 0 1,0 1-1,-1 0 0,1 1 1,0 0-1,0 0 0,1 0 1,-1 1-1,1 0 1,-1 0-1,1 1 0,-6 5 1,11-9-24,0-1 0,1 1 0,-1 0 0,0-1 0,0 1 0,1 0 0,-1-1 0,1 1 0,-1 0 0,1 0 0,-1-1 0,1 1 0,-1 0 0,1 0 0,0 0 0,-1 0 0,1 0 0,0 0 0,0-1 0,-1 1 0,1 0 0,0 0 0,0 0 0,0 0 0,0 0 0,1 0 0,-1 0 0,0 0 0,0 0 0,0 0 0,1 0 0,-1-1 0,1 1 0,-1 0 0,0 0 0,1 0 0,-1-1 0,1 1 0,0 0 0,-1 0 0,1-1 0,0 1 0,-1 0 0,1-1 0,0 1 0,0-1-1,-1 1 1,1-1 0,0 1 0,0-1 0,0 0 0,1 1 0,7 2-16,-1 0 0,1-1-1,-1 0 1,12 2-1,-18-4 18,73 8-146,24 4 10,-86-9 117,1 0 1,-1 0 0,0 2 0,24 10 0,-35-14 19,0 0 0,-1-1 0,1 1 0,-1 0 0,1 0 0,-1 1 0,1-1 0,-1 0 0,1 0 0,-1 1 0,0-1 0,0 1 0,0-1 0,0 1 0,0-1 0,0 1 0,0 0 0,0-1 0,-1 1 0,1 0 0,-1 0 1,1 0-1,0 3 0,-2-3 6,1 1 1,-1-1 0,1 1 0,-1-1 0,0 1 0,0-1 0,0 0-1,0 1 1,0-1 0,0 0 0,-1 0 0,1 0 0,-1 0 0,0 0-1,1 0 1,-5 3 0,-8 6-1,0 0 0,-1-1 1,0 0-1,-1-1 0,0-1 0,0-1 0,-1 0 0,0-1 0,0-1 1,-1 0-1,1-1 0,-24 1 0,38-4-20,0-1 0,0 0-1,1 0 1,-1 0 0,0 0-1,0 0 1,0-1 0,0 1 0,0-1-1,1 0 1,-1 0 0,0 0 0,0 0-1,1 0 1,-1-1 0,-3-2-1,-8-13-131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9:49.844"/>
    </inkml:context>
    <inkml:brush xml:id="br0">
      <inkml:brushProperty name="width" value="0.05" units="cm"/>
      <inkml:brushProperty name="height" value="0.05" units="cm"/>
    </inkml:brush>
  </inkml:definitions>
  <inkml:trace contextRef="#ctx0" brushRef="#br0">287 19 17396,'0'0'100,"0"0"1,1 0 0,-1-1-1,0 1 1,1 0 0,-1-1-1,0 1 1,1 0 0,-1-1-1,0 1 1,0 0-1,0-1 1,1 1 0,-1-1-1,0 1 1,0 0 0,0-1-1,0 1 1,0-1 0,0 1-1,0-1 1,0 1 0,0-1-1,0 1 1,0 0-1,0-1 1,0 1 0,0-1-1,0 1 1,0-1 0,0 1-1,-1 0 1,1-1 0,0 1-1,-1-1 73,0 0 0,0 1 1,0-1-1,0 1 0,0-1 0,0 1 0,0 0 0,0-1 0,-1 1 0,1 0 1,0 0-1,-2 0 0,-38 3 2315,26 0-2355,0 1-1,1 1 0,0 0 0,0 1 0,1 1 1,-1 0-1,1 1 0,1 0 0,0 1 0,0 0 1,0 1-1,1 0 0,1 1 0,0 0 0,0 1 0,-11 17 1,20-26-130,-1 0-1,1 0 1,0-1 0,0 1 0,0 0 0,0 0 0,0 0 0,0 0 0,1 0-1,-1 0 1,1 0 0,0 0 0,0 0 0,1 4 0,-1-6-33,1 1 0,-1-1 0,1 1 1,-1-1-1,1 1 0,0-1 0,0 0 0,0 1 0,0-1 1,0 0-1,0 1 0,0-1 0,1 0 0,-1 0 1,0 0-1,1 0 0,-1 0 0,0-1 0,1 1 0,-1 0 1,1-1-1,-1 1 0,1-1 0,0 1 0,-1-1 1,1 0-1,-1 1 0,3-1 0,9 1-122,-1-1 0,1 1 0,0-2 0,0 0 0,23-5 0,64-22 25,-88 24-31,58-18-243</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9:50.189"/>
    </inkml:context>
    <inkml:brush xml:id="br0">
      <inkml:brushProperty name="width" value="0.05" units="cm"/>
      <inkml:brushProperty name="height" value="0.05" units="cm"/>
    </inkml:brush>
  </inkml:definitions>
  <inkml:trace contextRef="#ctx0" brushRef="#br0">213 474 18308,'-17'5'920,"1"1"-1,-1 0 1,1 1 0,1 1-1,-23 15 1,29-17-634,0 1-1,1 0 1,-1 0 0,2 0-1,-1 1 1,1 0 0,0 1 0,1-1-1,-11 19 1,16-24-240,0-1 1,0 1-1,0 0 0,0-1 0,1 1 1,-1 0-1,1-1 0,-1 1 0,1 0 1,0 0-1,0 3 0,1-5-33,-1 1 0,0-1 0,1 0 0,-1 1 0,1-1 0,0 0 0,-1 0 0,1 1 0,0-1 0,0 0 0,-1 0 0,1 0 0,0 0 0,0 0 0,0 0 0,0 0 0,1-1 0,-1 1 0,0 0 0,0 0 0,0-1 0,1 1 1,-1-1-1,0 1 0,2-1 0,4 2-15,0-1 0,0 0 0,0-1 0,0 0 0,0 0 0,0 0 1,0-1-1,0 0 0,0 0 0,0-1 0,-1 0 0,1 0 0,0-1 1,-1 0-1,0 0 0,9-5 0,8-7-28,0 0 0,35-32 0,-42 32 17,-1 1-1,-1-2 0,16-21 1,-46 60 183,-22 41 0,34-56-124,0 0 0,1 0 0,0 0 1,1 0-1,-1 0 0,1 1 0,1-1 0,0 1 0,0 15 0,1-23-38,0 0-1,0 1 1,0-1 0,0 0-1,0 1 1,1-1 0,-1 0-1,1 0 1,-1 0 0,1 1-1,-1-1 1,1 0 0,0 0-1,0 0 1,-1 0 0,1 0-1,0 0 1,0 0 0,0 0-1,0 0 1,0-1 0,0 1-1,0 0 1,0-1 0,1 1-1,-1 0 1,0-1 0,0 0-1,0 1 1,1-1 0,-1 0-1,0 1 1,1-1 0,-1 0-1,0 0 1,0 0 0,1 0-1,-1 0 1,2-1 0,6 0-10,-2-1 1,1 1 0,0-2-1,0 1 1,10-5 0,15-10-54,-1 0 1,0-2 0,-1-1 0,-2-2-1,0-1 1,-1-1 0,27-31 0,9-17-183,80-119 1,-78 90 117,-56 85 120,-2-1 0,0-1 0,0 1 0,4-20 1,-11 34 2,0 0 1,-1 1 0,1-1 0,-1 0 0,0 0 0,0 0 0,0 1 0,0-6 0,0 8-4,-1 0 0,1 0 0,0 0 0,0-1 0,0 1 0,0 0 0,0 0 1,0 0-1,0-1 0,0 1 0,0 0 0,0 0 0,-1 0 0,1 0 0,0-1 1,0 1-1,0 0 0,0 0 0,-1 0 0,1 0 0,0 0 0,0 0 0,0-1 1,-1 1-1,1 0 0,0 0 0,0 0 0,0 0 0,-1 0 0,1 0 0,0 0 1,0 0-1,0 0 0,-1 0 0,1 0 0,0 0 0,0 0 0,0 0 0,-1 0 1,1 0-1,0 0 0,0 0 0,0 0 0,-1 1 0,1-1 0,0 0 0,0 0 1,0 0-1,-1 0 0,1 0 0,0 0 0,0 1 0,0-1 0,0 0 0,0 0 1,0 0-1,-1 1 0,1-1 0,0 0 0,0 0 0,0 0 0,0 1 0,0-1 1,-15 16 121,1 1 0,1 0 0,1 1 0,-12 22 0,4-6 34,-6 5 22,-8 15 160,-35 72 0,62-110-286,0 0 1,0 1-1,2 0 0,0 0 1,1 0-1,1 1 1,1 0-1,0-1 0,1 25 1,2-35-86,0 0 1,0 0 0,0-1 0,1 1-1,0-1 1,0 0 0,0 1 0,1-1 0,0 0-1,6 9 1,-6-11-16,0 0 0,0-1-1,1 0 1,-1 1 0,1-1 0,-1 0-1,1 0 1,0-1 0,0 1 0,0-1-1,1 0 1,-1 0 0,0-1 0,1 1-1,-1-1 1,6 1 0,30 1-163,3-8-59</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9:50.847"/>
    </inkml:context>
    <inkml:brush xml:id="br0">
      <inkml:brushProperty name="width" value="0.05" units="cm"/>
      <inkml:brushProperty name="height" value="0.05" units="cm"/>
    </inkml:brush>
  </inkml:definitions>
  <inkml:trace contextRef="#ctx0" brushRef="#br0">92 0 19028,'0'67'2400,"-2"-1"-1,-15 86 1,14-130-2085,-66 468 2797,95-581-2570,-5-7-558,46-173-454,-57 238 385,8-26-273,42-97 1,-57 149 314,0 1 0,1 0-1,0-1 1,0 1 0,0 1 0,1-1-1,8-7 1,-12 11 34,1 1 0,0 0 0,0-1 0,0 1 0,0 0-1,0 0 1,0 0 0,0 1 0,0-1 0,1 0 0,-1 1 0,0-1 0,0 1-1,1 0 1,-1 0 0,0 0 0,1 0 0,-1 0 0,0 0 0,0 1 0,1-1-1,-1 1 1,0 0 0,0-1 0,0 1 0,0 0 0,2 2 0,1-1 14,-1 1 0,0 0 0,0 0 0,-1 1 0,1-1 0,-1 1 1,0-1-1,0 1 0,0 0 0,0 1 0,0-1 0,-1 0 0,0 1 1,0-1-1,0 1 0,-1 0 0,1 0 0,-1-1 0,0 1 0,-1 0 0,1 0 1,-1 0-1,0 0 0,0 0 0,0 0 0,-1 0 0,0 0 0,0 0 0,0 0 1,0-1-1,-1 1 0,0 0 0,0-1 0,0 1 0,-1-1 0,1 0 0,-1 0 1,-4 4-1,1-1 45,0-1 1,0-1-1,-1 1 1,0-1-1,-1 0 1,1-1-1,-9 5 1,12-7-51,-1 0 1,1-1-1,-1 1 1,1-1-1,-1 0 1,1 0-1,-1 0 0,0-1 1,1 0-1,-1 0 1,0 0-1,1 0 1,-1-1-1,-7-1 1,11 2-4,0-1 1,0 1 0,0-1 0,0 1 0,0 0-1,0-1 1,0 0 0,0 1 0,0-1 0,0 0-1,1 1 1,-1-1 0,0 0 0,0 0 0,1 0 0,-1 1-1,1-1 1,-1 0 0,1 0 0,-1 0 0,1 0-1,-1 0 1,1 0 0,0 0 0,0 0 0,-1 0 0,1 0-1,0-1 1,0 1 0,0 0 0,0 0 0,0 0-1,1 0 1,-1 0 0,0 0 0,0 0 0,1-1-1,0-2 2,1 0 0,-1 1 0,1-1-1,-1 1 1,1 0 0,0 0-1,1-1 1,-1 1 0,4-4-1,16-11-135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1.503"/>
    </inkml:context>
    <inkml:brush xml:id="br0">
      <inkml:brushProperty name="width" value="0.05" units="cm"/>
      <inkml:brushProperty name="height" value="0.05" units="cm"/>
    </inkml:brush>
  </inkml:definitions>
  <inkml:trace contextRef="#ctx0" brushRef="#br0">89 2 15827,'0'0'104,"-1"-1"-1,1 1 1,-1 0-1,1 0 1,-1 0-1,1 0 1,-1-1-1,1 1 1,-1 0-1,0 0 1,1 0-1,-1 0 0,1 0 1,-1 0-1,1 0 1,-1 1-1,1-1 1,-1 0-1,1 0 1,-1 0-1,1 0 1,-1 1-1,1-1 1,-1 0-1,1 0 0,0 1 1,-1-1-1,0 1 1,-11 12 278,9-10-79,-5 7 387,1 1 0,-1 0 0,2 0 0,-7 14 0,10-18-522,0-1 1,1 0 0,0 0 0,0 1 0,1-1 0,0 1 0,0 0 0,0-1 0,1 13 0,0-17-150,0-1 0,0 0 0,1 0 0,-1 1 0,0-1 0,1 0 0,-1 0 0,1 1 0,-1-1 0,1 0 0,0 0 0,0 0 0,-1 0 0,1 0 0,0 0 0,0 0 0,0 0 0,0 0 0,0 0 0,0 0 0,0-1 0,1 1 0,-1-1 0,0 1 0,0 0 0,0-1 0,1 0 0,-1 1 0,0-1 0,1 0-1,-1 0 1,0 1 0,0-1 0,1 0 0,-1 0 0,0-1 0,3 1 0,5-1 19,-1-1 0,1 0 0,-1 0 0,13-6-1,-19 8-30,110-53 84,-85 38-62,0 2-1,1 1 1,51-16 0,-76 28-21,0-1 1,-1 0-1,1 1 0,0 0 1,0 0-1,-1 0 0,1 0 1,0 0-1,0 0 0,3 2 1,-5-2-3,0 0 1,0 1-1,0-1 1,-1 0-1,1 1 0,0 0 1,0-1-1,0 1 1,-1-1-1,1 1 0,0 0 1,-1-1-1,1 1 1,0 0-1,-1 0 1,1 0-1,-1 0 0,0-1 1,1 1-1,0 1 1,-1 3 28,1 1 1,-1-1 0,0 0-1,0 0 1,0 0-1,-1 1 1,1-1-1,-3 7 1,2-7-2,0 0-1,0 1 0,0-1 1,1 1-1,0-1 1,0 8-1,1-12-28,-1 0 0,0-1-1,1 1 1,-1 0-1,0-1 1,1 1 0,-1 0-1,1-1 1,-1 1-1,1-1 1,-1 1 0,1-1-1,-1 1 1,1-1-1,0 1 1,-1-1 0,1 0-1,0 1 1,-1-1-1,1 0 1,0 1 0,-1-1-1,1 0 1,0 0-1,0 0 1,-1 0 0,1 0-1,0 0 1,0 0-1,-1 0 1,1 0 0,0 0-1,0 0 1,-1 0-1,1 0 1,0-1 0,0 1-1,0-1 1,32-13 19,-28 11-18,149-86 140,-152 88-145,0 0-1,0 0 0,0 0 0,0 0 0,0 0 0,0 1 1,1-1-1,-1 0 0,0 1 0,0 0 0,1 0 1,-1-1-1,0 1 0,0 1 0,1-1 0,3 1 0,-4 0 1,-1-1 0,0 1-1,0 0 1,0 0 0,0 0-1,0 1 1,0-1 0,0 0-1,0 0 1,0 1 0,0-1-1,-1 0 1,1 1 0,0-1-1,-1 0 1,1 1 0,-1-1-1,0 1 1,1-1-1,-1 1 1,0-1 0,0 1-1,0-1 1,0 1 0,-1 2-1,1-2 6,0-1 0,0 0 1,0 1-1,0-1 0,0 1 0,0-1 0,0 0 0,1 1 0,-1-1 0,0 0 0,1 1 0,-1-1 0,1 0 0,0 1 0,-1-1 0,1 0 0,0 0 0,0 0 0,1 2 0,-1-3 0,0 0 1,1 1 0,-1-1-1,0 0 1,1 0-1,-1 0 1,0 0-1,1 0 1,-1 0-1,0 0 1,1-1-1,-1 1 1,0 0-1,1-1 1,-1 1-1,0-1 1,0 1-1,1-1 1,-1 0-1,0 1 1,1-2-1,42-24 121,-25 14-129,0 1 1,0 0-1,1 2 0,1 0 0,30-8 1,-49 16-8,0 1 1,0-1 0,0 1 0,0-1 0,0 1 0,0 0-1,0 0 1,0 0 0,0 0 0,0 0 0,0 0 0,0 0 0,0 1-1,0-1 1,0 1 0,0-1 0,0 1 0,0 0 0,0 0 0,0 0-1,-1 0 1,1 0 0,0 0 0,-1 1 0,1-1 0,-1 0 0,2 3-1,-1-1-62,-1 1-1,0-1 0,0 1 0,0-1 1,0 1-1,-1-1 0,1 1 0,-1-1 1,0 1-1,0-1 0,0 1 0,-1-1 1,1 1-1,-2 4 0,-5 26-2130,7-35 2185,0 1 0,0 0-1,0 0 1,1 0-1,-1 0 1,0 0-1,0 0 1,0 0 0,0 0-1,0 0 1,1 0-1,-1 0 1,0 0 0,0 0-1,0 0 1,0 0-1,1 0 1,-1 0-1,0 0 1,0 0 0,0 0-1,0 0 1,1 0-1,-1 0 1,0 0 0,0 0-1,0 0 1,0 1-1,0-1 1,1 0-1,-1 0 1,0 0 0,0 0-1,0 0 1,0 0-1,0 0 1,0 1-1,0-1 1,0 0 0,0 0-1,1 0 1,-1 0-1,0 0 1,0 1 0,0-1-1,0 0 1,0 0-1,0 0 1,0 0-1,0 1 1,0-1 0,0 0-1,0 0 1,0 0-1,0 0 1,0 1 0,0-1-1,0 0 1,-1 0-1,1 0 1,0 0-1,0 0 1,0 1 0,0-1-1,11-6-755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9:51.526"/>
    </inkml:context>
    <inkml:brush xml:id="br0">
      <inkml:brushProperty name="width" value="0.05" units="cm"/>
      <inkml:brushProperty name="height" value="0.05" units="cm"/>
    </inkml:brush>
  </inkml:definitions>
  <inkml:trace contextRef="#ctx0" brushRef="#br0">148 508 16924,'-19'10'1446,"0"1"1,-21 15-1,32-20-1022,0 1-1,1-1 0,0 2 1,0-1-1,0 1 0,-9 14 1,15-19-348,-1-1 1,1 0-1,0 1 1,0 0 0,0-1-1,0 1 1,0 0 0,1-1-1,0 1 1,-1 0 0,1 0-1,0 5 1,0-7-58,1 0 0,-1 0 0,0 0 0,0 0 0,1 0 1,-1 0-1,1 0 0,-1 0 0,1 0 0,-1-1 0,1 1 0,0 0 0,-1 0 0,1 0 0,0 0 0,0-1 0,0 1 0,-1 0 1,1-1-1,0 1 0,0-1 0,0 1 0,0-1 0,0 1 0,0-1 0,0 0 0,0 0 0,0 1 0,0-1 0,0 0 1,1 0-1,-1 0 0,0 0 0,1 0 0,6-1 1,0 0 1,0 0-1,0-1 0,0 0 1,0 0-1,-1-1 0,1 0 1,-1 0-1,0-1 0,0 0 1,0 0-1,0-1 0,11-10 1,-3 2 11,-1-1 0,-1-1 0,0 0 0,17-26 0,64-117 99,-91 157-71,2 7-35,4 15-23,-4-11 12,-3-6-9,0-1-1,0 1 1,0-1-1,0 0 0,1 0 1,0 0-1,-1-1 1,1 1-1,0 0 1,1-1-1,-1 0 0,0 0 1,0 0-1,1 0 1,0-1-1,-1 1 1,1-1-1,0 0 0,-1 0 1,1 0-1,0 0 1,0-1-1,0 1 1,0-1-1,0 0 0,0-1 1,0 1-1,6-2 1,-1 0 1,1-1-1,-1 0 1,1-1 0,-1 0 0,0-1-1,-1 0 1,1 0 0,-1 0 0,0-1 0,8-8-1,3-5 8,0-1-1,-2 0 1,0-1-1,-2-1 0,19-33 1,-24 36-21,-1 1 0,0-2 0,-2 1 1,0-1-1,-1-1 0,-1 1 0,3-30 0,-8 46 2,1 0 0,-1 0 0,0-1 0,-1 1 0,1 0 0,-1 0 0,0 0 0,-1-5-1,1 8 6,1 0 0,-1 0 0,1 0 0,-1 0 0,1 1-1,-1-1 1,0 0 0,1 0 0,-1 1 0,0-1 0,0 0-1,1 1 1,-1-1 0,0 1 0,0-1 0,0 1-1,0-1 1,0 1 0,0 0 0,0-1 0,1 1 0,-1 0-1,0 0 1,0 0 0,0 0 0,0 0 0,0 0 0,0 0-1,0 0 1,0 0 0,0 0 0,0 0 0,0 1 0,0-1-1,0 0 1,0 1 0,0-1 0,0 1 0,0-1 0,1 1-1,-1-1 1,-1 2 0,-6 3 19,0 0 0,1 1 0,0 1 0,0-1 0,0 1 0,1 0 0,0 1 0,0-1 1,0 1-1,-7 16 0,-41 95 310,52-113-311,-9 23 112,1 1-1,1 0 1,-7 48-1,14-67-93,0 0-1,2 0 0,-1 1 0,1-1 1,1 0-1,0 0 0,1 0 0,0 0 1,0 0-1,1 0 0,1 0 0,0-1 0,6 13 1,-6-18-30,-1 0 0,0 0 0,1 0 1,0-1-1,0 0 0,0 1 0,1-1 1,0-1-1,-1 1 0,1-1 0,1 0 1,-1 0-1,0 0 0,1-1 0,-1 0 1,1 0-1,-1 0 0,1-1 0,0 0 1,0 0-1,0 0 0,0-1 0,0 1 1,0-2-1,0 1 0,8-2 0,-1 0 0,1-2-1,-1 1 0,0-2 1,-1 1-1,1-2 0,-1 0 1,0 0-1,-1-1 0,1 0 1,17-16-1,6-12 36,0-1-1,49-71 1,-77 102 36,-7 14-18,-10 28 38,2-10 0,6-15-59,0 1-1,1-1 1,0 0-1,1 1 0,1-1 1,0 0-1,2 13 0,-2-22-86,-1 0 0,1 0-1,-1 0 1,1 0 0,0 0-1,1-1 1,-1 1 0,0 0-1,1-1 1,-1 1 0,1-1-1,0 0 1,0 1 0,0-1-1,0 0 1,0 0 0,0 0-1,1 0 1,-1-1 0,1 1-1,-1 0 1,1-1 0,-1 0-1,1 0 1,0 0 0,0 0-1,0 0 1,0 0 0,-1-1-1,1 0 1,0 1 0,0-1-1,0 0 1,5-1 0,-4 1-46,-1-1 0,1 0 0,0 0 1,-1 0-1,1-1 0,-1 1 1,0-1-1,1 0 0,-1 0 1,0 0-1,0 0 0,0-1 1,0 1-1,-1-1 0,1 1 1,-1-1-1,1 0 0,-1 0 1,0 0-1,0-1 0,0 1 1,1-4-1,12-37-659</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9:51.930"/>
    </inkml:context>
    <inkml:brush xml:id="br0">
      <inkml:brushProperty name="width" value="0.05" units="cm"/>
      <inkml:brushProperty name="height" value="0.05" units="cm"/>
    </inkml:brush>
  </inkml:definitions>
  <inkml:trace contextRef="#ctx0" brushRef="#br0">14 1 22901,'-6'3'1936,"3"6"-1464,-1 0-184,4 2 753,1 1-553,4-6-208,-1 0-176,1-4-136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9:52.523"/>
    </inkml:context>
    <inkml:brush xml:id="br0">
      <inkml:brushProperty name="width" value="0.05" units="cm"/>
      <inkml:brushProperty name="height" value="0.05" units="cm"/>
    </inkml:brush>
  </inkml:definitions>
  <inkml:trace contextRef="#ctx0" brushRef="#br0">207 25 8850,'10'3'993,"0"0"0,-1 0 1,1-1-1,1-1 0,-1 0 0,0 0 1,0-1-1,0 0 0,1-1 0,-1 0 1,0-1-1,11-2 0,-21 4-905,1 0 1,-1 0-1,1 0 0,-1 0 1,1 0-1,-1 0 1,0 0-1,1-1 0,-1 1 1,1 0-1,-1 0 0,0 0 1,1 0-1,-1-1 0,1 1 1,-1 0-1,0 0 1,1-1-1,-1 1 0,0 0 1,1-1-1,-1 1 0,0 0 1,1-1-1,-1 1 0,0 0 1,0-1-1,0 1 0,1-1 1,-1 1-1,0 0 1,0-1-1,0 1 0,0-1 1,0 1-1,0-1 0,0 1 1,0-1-1,0 1 0,0 0 1,0-1-1,0 1 1,0-1-1,0 1 0,0-1 1,0 1-1,-1-1 0,0 0 26,1 0-1,-1 0 0,0 0 0,0 0 1,0 0-1,0 0 0,0 0 0,0 1 1,0-1-1,0 0 0,-1 1 0,1-1 1,0 1-1,0-1 0,-1 1 0,-1-1 1,-11 0 77,1 0 1,-1 1-1,1 0 1,-1 1 0,1 0-1,-1 1 1,-21 7-1,14-3-145,1 1 0,0 1 1,0 1-1,-19 11 0,29-14-7,0 1 0,0 0 0,1 0-1,1 1 1,-14 14 0,20-19-25,0 0-1,-1 0 1,2 0 0,-1 0-1,0 0 1,1 1-1,-1-1 1,1 0-1,0 1 1,-1 4-1,2-6-6,0 0 1,0 0-1,0 0 0,0 0 0,0 0 0,1 0 0,-1 0 0,0 0 0,1 0 0,0-1 0,-1 1 0,1 0 0,0 0 0,0 0 0,0 0 1,0-1-1,1 1 0,-1-1 0,2 3 0,3 0-27,-1 1 1,1-2 0,0 1 0,0-1-1,0 0 1,1 0 0,-1 0-1,1-1 1,-1 0 0,1-1-1,0 1 1,0-1 0,7 0 0,13 1-344,0-1 0,28-3 0,-34 0-12,0-1 0,-1 0 0,0-2 0,1 0 1,-1-1-1,-1-1 0,1-1 0,-2-1 0,1-1 0,-1 0 0,24-18 1,6-15-660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9:52.975"/>
    </inkml:context>
    <inkml:brush xml:id="br0">
      <inkml:brushProperty name="width" value="0.05" units="cm"/>
      <inkml:brushProperty name="height" value="0.05" units="cm"/>
    </inkml:brush>
  </inkml:definitions>
  <inkml:trace contextRef="#ctx0" brushRef="#br0">50 0 14131,'-12'21'1464,"-12"28"0,21-43-1125,1-1-1,0 1 0,1 0 0,-1 0 1,1 0-1,0 0 0,0 0 1,1 0-1,0 0 0,1 10 0,0-14-307,0 1 0,0-1 1,0 1-1,0-1 0,0 0 0,0 0 0,1 1 0,0-1 0,-1 0 0,1 0 0,0 0 0,0 0 0,0-1 0,0 1 0,0 0 0,0-1 0,1 0 0,-1 1 0,0-1 0,1 0 0,-1 0 0,1 0 0,-1-1 0,1 1 0,-1-1 0,4 1 0,3 1-23,1-1-1,-1-1 1,1 1-1,0-1 1,18-3-1,-10-2 54,1-1-1,-1 0 1,-1-1 0,1-1-1,-1-1 1,28-19-1,10-4 380,-37 26-67,-17 6-356,-1 0 0,0 0-1,0 0 1,1 0 0,-1 0 0,0 0 0,0 0-1,1 1 1,-1-1 0,0 0 0,0 0 0,1 0-1,-1 0 1,0 0 0,0 0 0,0 1 0,0-1-1,1 0 1,-1 0 0,0 0 0,0 1 0,0-1-1,0 0 1,1 0 0,-1 0 0,0 1-1,0-1 1,0 0 0,0 0 0,0 1 0,0-1-1,0 0 1,0 0 0,0 1 0,0-1 0,0 5 116,-1-1 1,0 0-1,0 0 1,0 0 0,-1 0-1,-2 4 1,-13 42 377,1 0-1,2 1 1,3 1 0,2 0 0,2 0 0,3 0-1,2 60 1,3-62-444,1-21-64,-2-1 0,-6 53 0,6-79 2,0 1 0,-1-1 0,1 1 0,-1-1 0,0 0 0,0 1 0,1-1 0,-2 0 0,1 0 0,0 1 0,0-1 0,-1 0 0,1 0 0,-1 0 0,0-1 0,1 1 0,-1 0 0,0-1 0,0 1 0,0-1 0,0 1 0,0-1-1,-1 0 1,1 0 0,0 0 0,0 0 0,-1 0 0,1-1 0,-1 1 0,1-1 0,-5 1 0,3-1 31,-1-1-1,1 1 0,0-1 0,0 0 1,0 0-1,0 0 0,0 0 1,0-1-1,0 0 0,0 0 0,1 0 1,-1 0-1,1 0 0,-1-1 1,1 0-1,0 1 0,0-1 0,-3-4 1,0-1 7,0-1 1,1 0 0,0-1 0,0 1-1,1-1 1,0 0 0,1 0 0,0 0-1,1 0 1,0-1 0,0 1 0,1-1-1,1-17 1,1 7-54,0 1 1,1-1-1,2 1 0,0 0 0,1 0 0,9-22 1,-10 31-39,0 1 0,1 0 0,0 0 0,1 0 0,0 1 0,0-1 0,1 2 0,1-1 0,-1 1 0,1 0 0,1 0 1,-1 1-1,12-7 0,-9 8-376,0 0 1,0 1 0,1 0-1,0 1 1,-1 0-1,1 1 1,17-3 0,-3 4-380,50 0 1,-31 3-130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23.909"/>
    </inkml:context>
    <inkml:brush xml:id="br0">
      <inkml:brushProperty name="width" value="0.05" units="cm"/>
      <inkml:brushProperty name="height" value="0.05" units="cm"/>
    </inkml:brush>
  </inkml:definitions>
  <inkml:trace contextRef="#ctx0" brushRef="#br0">9 1 19708,'-1'5'217,"-1"-1"0,1 1 0,-1 0 1,1 0-1,1 0 0,-1 1 0,1-1 0,-1 0 0,2 0 0,0 8 0,12 54 201,-9-51-271,0 0-79,10 39 99,-13-51-164,0 0-1,1-1 1,0 1-1,-1-1 1,1 0-1,1 1 1,-1-1-1,0 0 1,1 0-1,-1 0 1,5 3-1,-5-5-42,-1 0-1,1 0 0,0-1 0,-1 1 1,1 0-1,0-1 0,-1 0 1,1 1-1,0-1 0,0 0 1,-1 0-1,1 0 0,0 0 1,0 0-1,-1 0 0,1 0 1,0-1-1,-1 1 0,1-1 0,0 1 1,-1-1-1,1 0 0,0 0 1,-1 1-1,1-1 0,-1 0 1,0 0-1,1-1 0,-1 1 1,0 0-1,0 0 0,3-3 0,4-6-457,0 0-1,-1 0 0,10-16 1,-13 19 217,32-58-1788,-24 40 736,30-44-1,-36 64 1487,-4 9 362,-6 17 514,-46 156 3592,15-55-2651,-22 139 1,53-215-3521,4-46 1542,0 0-1,0 0 1,0 0 0,0 0 0,0 0-1,0 0 1,0 0 0,0 0 0,0 0-1,1 0 1,-1 0 0,0 0 0,0 0-1,0-1 1,0 1 0,0 0-1,0 0 1,0 0 0,0 0 0,0 0-1,0 0 1,0 0 0,0 0 0,0 0-1,0 0 1,0 0 0,1 0 0,-1 0-1,0 0 1,0 0 0,0 0 0,0 0-1,0 0 1,0 0 0,0 0-1,0 0 1,0 0 0,0 0 0,0 0-1,1 0 1,-1 0 0,0 0 0,0 0-1,0 0 1,0 0 0,0 0 0,0 0-1,0 0 1,0 0 0,0 0 0,0 0-1,0 1 1,0-1 0,0 0-1,0 0 1,0 0 0,0 0 0,1 0-1,-1 0 1,0 0 0,0 0 0,0 0-1,0 0 1,0 0 0,0 0 0,0 0-1,0 1 1,0-1 0,4-7-221,5-16-312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24.327"/>
    </inkml:context>
    <inkml:brush xml:id="br0">
      <inkml:brushProperty name="width" value="0.05" units="cm"/>
      <inkml:brushProperty name="height" value="0.05" units="cm"/>
    </inkml:brush>
  </inkml:definitions>
  <inkml:trace contextRef="#ctx0" brushRef="#br0">61 0 18492,'-2'10'1704,"2"6"-1296,-6 18-184,1 4 769,-1 10-545,2 2-184,-2 1-72,1-1-48,2-8-120,0-6-208,1-13-560,1-4-241,-4-13 777,-1-6-168,0-8-128</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24.702"/>
    </inkml:context>
    <inkml:brush xml:id="br0">
      <inkml:brushProperty name="width" value="0.05" units="cm"/>
      <inkml:brushProperty name="height" value="0.05" units="cm"/>
    </inkml:brush>
  </inkml:definitions>
  <inkml:trace contextRef="#ctx0" brushRef="#br0">0 58 16732,'1'-2'195,"0"-1"1,0 0-1,1 1 1,-1-1 0,1 1-1,-1 0 1,1-1 0,0 1-1,0 0 1,0 0-1,0 0 1,0 0 0,1 1-1,-1-1 1,0 0-1,1 1 1,-1 0 0,1 0-1,0-1 1,-1 2 0,1-1-1,5-1 1,8-2 428,0 1 0,29-1-1,-38 4-393,15-2 25,1 1 0,-1 1 0,1 1 0,-1 1 0,27 6 0,-43-7-239,0 1-1,0 0 1,0 0-1,0 0 1,0 1-1,0 0 0,0 0 1,-1 0-1,1 1 1,-1 0-1,0 0 1,0 0-1,-1 0 1,1 1-1,-1 0 1,0 0-1,0 0 1,-1 0-1,0 1 1,1-1-1,-2 1 0,1 0 1,1 6-1,-1-1 46,-1 1 0,-1-1 0,0 0-1,-1 1 1,0-1 0,0 0 0,-1 1-1,-1-1 1,0 0 0,0 0 0,-1 0-1,-1 0 1,0 0 0,0-1 0,-1 0 0,-7 12-1,0-2 76,-1-1 0,-1 0 0,0-1 0,-1 0 0,-1-2 0,-1 0 0,-19 14 0,26-21-244,-1-1 1,0-1-1,0 0 1,-1 0 0,1-1-1,-18 6 1,19-10-490,7-3 163,12-12-98,-1 3 362,19-25-366</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25.381"/>
    </inkml:context>
    <inkml:brush xml:id="br0">
      <inkml:brushProperty name="width" value="0.05" units="cm"/>
      <inkml:brushProperty name="height" value="0.05" units="cm"/>
    </inkml:brush>
  </inkml:definitions>
  <inkml:trace contextRef="#ctx0" brushRef="#br0">15 4 19364,'-12'-2'1985,"11"2"-1225,-1-1-264,8 1 816,14 3-128,9 1-327,10 1-241,5 1-344,2 2-136,1-1-248,-1 1-296,-7-2-673,-9-3-303,-13-3 1048,-12-1-240,-15-4-264</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25.786"/>
    </inkml:context>
    <inkml:brush xml:id="br0">
      <inkml:brushProperty name="width" value="0.05" units="cm"/>
      <inkml:brushProperty name="height" value="0.05" units="cm"/>
    </inkml:brush>
  </inkml:definitions>
  <inkml:trace contextRef="#ctx0" brushRef="#br0">0 57 15843,'0'22'2081,"8"-5"-1233,12-13-264,6-2 1104,14-7-639,6-4-345,9-6-912,1-1-904,7-3 1024,-6-1-240,-4 3-313</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26.173"/>
    </inkml:context>
    <inkml:brush xml:id="br0">
      <inkml:brushProperty name="width" value="0.05" units="cm"/>
      <inkml:brushProperty name="height" value="0.05" units="cm"/>
    </inkml:brush>
  </inkml:definitions>
  <inkml:trace contextRef="#ctx0" brushRef="#br0">415 16 19468,'0'-1'84,"0"1"-1,0 0 0,1-1 1,-1 1-1,0-1 0,0 1 1,0-1-1,0 1 1,0 0-1,0-1 0,0 1 1,0-1-1,0 1 1,0-1-1,0 1 0,0-1 1,0 1-1,0 0 1,-1-1-1,1 1 0,0-1 1,0 1-1,0-1 0,-1 1 1,1 0-1,0-1 1,0 1-1,-1 0 0,1-1 1,0 1-1,-1 0 1,1-1-1,0 1 0,-1 0 1,1 0-1,0-1 1,-1 1-1,1 0 0,-1 0 1,1 0-1,-1 0 0,1 0 1,0-1-1,-1 1 1,1 0-1,-1 0 0,1 0 1,-1 0-1,1 0 1,-1 0-1,1 0 0,-1 1 1,1-1-1,0 0 1,-1 0-1,1 0 0,-1 0 1,0 1-1,-37 10 1640,27-7-1415,-20 6 50,1 2-1,1 2 1,-49 28-1,59-30-304,0 1 1,1 1-1,1 1 0,1 0 1,0 1-1,-17 22 0,27-30-25,1 0 0,0 0-1,0 0 1,1 1 0,0 0-1,1 0 1,0 0 0,0 0 0,1 1-1,-2 10 1,4-16-40,-1 0-1,1 0 1,0 0 0,0 0-1,1 0 1,-1 0 0,1 0-1,0 0 1,0 0 0,0 0-1,1 0 1,-1 0 0,1 0-1,0-1 1,0 1-1,0-1 1,0 1 0,1-1-1,-1 0 1,1 0 0,0 0-1,0 0 1,0-1 0,0 1-1,7 3 1,-1-2-156,-1 0 1,1-1-1,0 0 1,-1 0-1,1-1 0,0 0 1,1 0-1,-1-1 0,12-1 1,-1 0-33,-1-1 1,1-1 0,27-7-1,21-9-359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1.941"/>
    </inkml:context>
    <inkml:brush xml:id="br0">
      <inkml:brushProperty name="width" value="0.05" units="cm"/>
      <inkml:brushProperty name="height" value="0.05" units="cm"/>
    </inkml:brush>
  </inkml:definitions>
  <inkml:trace contextRef="#ctx0" brushRef="#br0">45 0 17452,'1'1'164,"-1"1"1,1-1-1,-1 0 0,0 0 1,1 0-1,-1 0 1,0 0-1,0 0 0,0 0 1,1 0-1,-1 1 1,-1-1-1,1 0 1,0 0-1,0 0 0,0 0 1,0 0-1,-1 0 1,0 2-1,-11 22 521,5-13 395,2-2-697,1 1 1,0 0 0,1 0-1,0 1 1,0-1-1,1 0 1,-1 20-1,3-30-365,0 0 0,0 0 0,0 0 0,0 0 0,1 0 0,-1 0 0,0 0 0,0 0 0,1 1 0,-1-1 0,0 0 0,1 0 0,-1-1 0,1 1 0,-1 0 0,1 0 0,0 0 0,-1 0 0,1 0 0,0-1 0,0 1 0,0 0 0,-1 0 0,3 0 0,-1 0-5,0 0-1,1-1 1,-1 1-1,0-1 1,0 1 0,1-1-1,-1 0 1,0 0 0,0 0-1,1 0 1,2-1 0,6-1-13,0-1 0,-1 0 0,19-8 0,-7 0-89,33-21 0,-39 21 2,1 1-1,0 0 1,34-12 0,-51 21 88,1 1 0,0 0 1,-1 0-1,1 0 0,0-1 0,-1 1 0,1 0 0,0 0 0,-1 0 1,1 0-1,0 0 0,-1 1 0,1-1 0,0 0 0,-1 0 0,1 0 0,0 0 1,-1 1-1,1-1 0,0 0 0,-1 1 0,1-1 0,-1 0 0,1 1 1,-1-1-1,1 1 0,-1-1 0,1 1 0,-1-1 0,1 1 0,-1-1 1,0 1-1,1 0 0,-1 0 0,9 29 267,-9-27-231,1 0 0,-1 1 0,1-1 0,0 0 0,0 0 0,0 0-1,0 0 1,4 6 0,-3-8-37,0 1-1,0-1 1,0 0 0,0 1-1,0-1 1,0 0-1,0 0 1,0 0-1,1 0 1,-1-1-1,0 1 1,1-1 0,-1 1-1,1-1 1,-1 0-1,0 0 1,1 0-1,-1 0 1,1 0 0,-1-1-1,0 1 1,5-2-1,5-1-240,0-2-1,0 1 1,12-7 0,-11 4-176,54-22-4625,-71 39 2344</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26.622"/>
    </inkml:context>
    <inkml:brush xml:id="br0">
      <inkml:brushProperty name="width" value="0.05" units="cm"/>
      <inkml:brushProperty name="height" value="0.05" units="cm"/>
    </inkml:brush>
  </inkml:definitions>
  <inkml:trace contextRef="#ctx0" brushRef="#br0">199 24 20228,'0'0'128,"1"1"0,-1-1-1,1 1 1,-1-1 0,1 1-1,-1-1 1,1 1 0,-1-1-1,1 1 1,-1-1 0,0 1-1,1 0 1,-1-1 0,0 1-1,0 0 1,1-1 0,-1 1-1,0 0 1,0 0 0,0-1-1,0 1 1,0 0 0,0-1-1,0 1 1,0 1 0,-5 22 971,2-15-46,-9 59 402,-4 88-1,-2 15-3607,18-171 2095,0 0 0,0 1 0,0-1 0,0 0-1,0 1 1,0-1 0,0 0 0,0 1 0,0-1 0,0 0-1,0 1 1,0-1 0,-1 0 0,1 1 0,0-1-1,0 0 1,0 0 0,0 1 0,0-1 0,-1 0 0,1 0-1,0 1 1,0-1 0,-1 0 0,1 0 0,0 1-1,0-1 1,-1 0 0,1 0 0,0 0 0,0 0 0,-1 0-1,1 1 1,0-1 0,-1 0 0,1 0 0,0 0-1,-1 0 1,1 0 0,0 0 0,-1 0 0,1 0 0,0 0-1,-1 0 1,1 0 0,0 0 0,-1 0 0,1 0 0,0 0-1,-1-1 1,1 1 0,0 0 0,0 0 0,-1 0-1,1 0 1,0-1 0,0 1 0,-1 0 0,1 0 0,0-1-1,0 1 1,-1 0 0,1 0 0,0-1 0,0 1-1,0 0 1,0 0 0,0-1 0,-1 1 0,-14-22-2070,15 21 1974,-41-66-3648,-1 0 2895,6 0 4478,35 67-3486,1 0-1,0-1 1,0 1 0,-1 0-1,1 0 1,0-1 0,0 1-1,0 0 1,0-1-1,0 1 1,0 0 0,0-1-1,-1 1 1,1-1 0,0 1-1,0 0 1,0-1 0,0 1-1,0 0 1,1-1-1,-1 1 1,0 0 0,0-1-1,0 1 1,0 0 0,0-1-1,0 1 1,1 0 0,-1-1-1,0 1 1,0 0 0,0 0-1,1-1 1,-1 1-1,0 0 1,0 0 0,1-1-1,-1 1 1,0 0 0,1 0-1,-1 0 1,0-1 0,1 1-1,-1 0 1,0 0-1,1 0 1,0 0 0,19-1 1420,-15 1-1002,39-2 106,-1-3 0,0-1 0,80-23 0,-63 13-602</inkml:trace>
  <inkml:trace contextRef="#ctx0" brushRef="#br0" timeOffset="1">698 1 18636,'-8'17'2272,"-3"6"-1271,2 1-489,5-1 2040,2 3-1407,4 0-713,4 0-304,3 2-664,2-1-337,-4 2-415,-1-3 1952,-4-4-1072,-2-5-80,-6-11 48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27.010"/>
    </inkml:context>
    <inkml:brush xml:id="br0">
      <inkml:brushProperty name="width" value="0.05" units="cm"/>
      <inkml:brushProperty name="height" value="0.05" units="cm"/>
    </inkml:brush>
  </inkml:definitions>
  <inkml:trace contextRef="#ctx0" brushRef="#br0">56 512 20412,'11'9'2049,"16"-12"-1297,4-7-352,13-6 976,4-4-431,2-5-785,2-1-569,-6-1 353,-8-4-136,-21 4-192</inkml:trace>
  <inkml:trace contextRef="#ctx0" brushRef="#br0" timeOffset="1">1 72 20460,'1'0'2417,"10"0"-1561,12-4-400,8-1 1249,13-1-729,8 0-304,12-5-1048,2 3-600,3-1 824,3 0-241,-3-5-135</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27.412"/>
    </inkml:context>
    <inkml:brush xml:id="br0">
      <inkml:brushProperty name="width" value="0.05" units="cm"/>
      <inkml:brushProperty name="height" value="0.05" units="cm"/>
    </inkml:brush>
  </inkml:definitions>
  <inkml:trace contextRef="#ctx0" brushRef="#br0">100 0 19900,'-17'37'2361,"2"4"-1641,8-6-328,3 1 1216,9-3-1176,3-1-336,5-7-968,3-4-392,-4-5 840,-1-9-248,-7-7-288</inkml:trace>
  <inkml:trace contextRef="#ctx0" brushRef="#br0" timeOffset="0.06">8 87 16604,'-7'-9'1648,"7"3"-1008,3 1-304,9 4 768,6-1-367,5-2 295,5 1-728,3-2-128,2 1-8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27.845"/>
    </inkml:context>
    <inkml:brush xml:id="br0">
      <inkml:brushProperty name="width" value="0.05" units="cm"/>
      <inkml:brushProperty name="height" value="0.05" units="cm"/>
    </inkml:brush>
  </inkml:definitions>
  <inkml:trace contextRef="#ctx0" brushRef="#br0">259 4 23773,'-6'-1'197,"0"0"-1,0 0 1,0 1-1,0 0 1,0 0 0,-1 1-1,2-1 1,-1 2-1,0-1 1,0 0 0,0 1-1,0 0 1,1 0 0,-1 1-1,1 0 1,0 0-1,-6 4 1,-2 2-58,0 1 0,1 0 1,0 0-1,1 1 0,-15 19 0,18-19-134,1 0-1,0 1 1,0 0-1,2 0 1,-1 0-1,1 0 0,1 1 1,1 0-1,0 0 1,-3 21-1,6-29-5,0 0-1,0 1 0,0-1 1,0 0-1,1 1 0,0-1 1,0 0-1,1 1 0,-1-1 1,1 0-1,0 0 0,4 6 1,-3-7 1,-1-1-1,1 1 1,0-1 0,0 0 0,1 0 0,-1 0-1,0-1 1,1 1 0,0-1 0,0 0 0,0 0 0,0 0-1,0 0 1,0-1 0,0 1 0,0-1 0,6 1-1,-4-1 4,0-1 0,0 0 0,0 0 0,0 0 0,0 0 0,0-1 0,0 0 0,1 0 0,-2-1 0,1 0 0,0 0 0,7-4 0,-9 5 7,0-1 0,0-1 0,0 1 0,0-1 0,0 1-1,-1-1 1,0 0 0,1 0 0,-1-1 0,0 1 0,-1-1-1,1 1 1,-1-1 0,1 0 0,-1 0 0,0 0 0,2-6-1,-4 9-2,1-1-1,-1 0 1,0 1 0,0-1-1,0 1 1,0-1-1,0 0 1,0 1-1,0-1 1,0 1-1,0-1 1,-1 0 0,1 1-1,-1-1 1,1 1-1,-1-1 1,0 1-1,1 0 1,-1-1-1,0 1 1,-2-3-1,1 2 7,0 0-1,-1 0 1,1 1-1,0-1 1,-1 0-1,1 1 1,-1 0-1,0-1 1,1 1-1,-1 0 1,-5-1-1,5 1 2,-1 1 0,1-1 0,-1 0 0,1 1 0,-1 0 0,1 0 0,-1 0-1,1 0 1,-1 1 0,1-1 0,-1 1 0,1 0 0,-1 0 0,1 0 0,0 0-1,0 1 1,-1-1 0,1 1 0,0 0 0,-5 4 0,8-6-12,-1 1 1,1-1-1,0 1 0,-1-1 1,1 1-1,0-1 0,-1 1 1,1 0-1,0-1 0,-1 1 1,1-1-1,0 1 1,0 0-1,0-1 0,0 1 1,0 0-1,0-1 0,0 1 1,0 0-1,0-1 0,0 1 1,0 0-1,0-1 1,0 1-1,1 0 0,-1-1 1,0 1-1,0-1 0,1 1 1,-1 0-1,0-1 0,1 1 1,-1-1-1,1 1 1,-1-1-1,1 1 0,-1-1 1,1 1-1,-1-1 0,1 0 1,-1 1-1,1-1 0,-1 0 1,1 1-1,0-1 1,-1 0-1,1 0 0,0 1 1,33 9 41,-13-8-105,0-1 1,0-1-1,42-5 1,-3 0-386,-60 5 434,1 0 1,-1 0 0,1-1-1,-1 1 1,1 1-1,0-1 1,-1 0-1,1 0 1,-1 0 0,1 0-1,-1 0 1,1 0-1,-1 1 1,1-1 0,-1 0-1,1 0 1,-1 1-1,1-1 1,-1 0 0,1 1-1,-1-1 1,0 1-1,1-1 1,-1 0 0,0 1-1,1-1 1,-1 1-1,0-1 1,1 1-1,-1 1-4,1 0 0,-1-1 0,0 1 0,0-1 0,0 1 0,0 0 0,0-1 0,0 1 0,0 0 0,-1 2 0,-3 8-8,0 0 0,-8 15 0,6-12 23,4-10 38,-32 96-104,31-89-45,0 1 0,1-1 0,1 1 0,0 0 0,0 0 0,2 16 0,7 3-27,6-11-91</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29.444"/>
    </inkml:context>
    <inkml:brush xml:id="br0">
      <inkml:brushProperty name="width" value="0.05" units="cm"/>
      <inkml:brushProperty name="height" value="0.05" units="cm"/>
    </inkml:brush>
  </inkml:definitions>
  <inkml:trace contextRef="#ctx0" brushRef="#br0">115 0 19764,'-5'19'1545,"1"5"-1193,-5 7-176,-1 1 1296,1 11-1304,0 3-32,3 1 24,1-3 8,4-1-48,-1-8-16,2-2-48,0-9-416,0-7-128,0-16-560,-7-1-176,-4-16 871,-3-6-263,-9-13-216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29.846"/>
    </inkml:context>
    <inkml:brush xml:id="br0">
      <inkml:brushProperty name="width" value="0.05" units="cm"/>
      <inkml:brushProperty name="height" value="0.05" units="cm"/>
    </inkml:brush>
  </inkml:definitions>
  <inkml:trace contextRef="#ctx0" brushRef="#br0">2 350 18492,'0'0'57,"0"0"1,0 0 0,0-1-1,-1 1 1,1 0-1,0-1 1,0 1-1,0 0 1,0-1-1,0 1 1,0 0-1,0-1 1,0 1-1,0 0 1,0-1-1,0 1 1,0 0-1,0-1 1,0 1-1,0 0 1,0-1 0,0 1-1,0 0 1,0-1-1,0 1 1,0 0-1,1-1 1,-1 1-1,0 0 1,0 0-1,0-1 1,1 1-1,-1 0 1,0 0-1,0-1 1,1 1-1,-1 0 1,0 0-1,0 0 1,1 0 0,-1-1-1,0 1 1,1 0-1,-1 0 1,0 0-1,1 0 1,-1 0-1,0 0 1,1 0-1,-1 0 1,1 0-1,25-4 878,-11 2-128,0-1-479,0-2 1,-1 0-1,0-1 0,0 0 1,-1-1-1,1 0 1,-1-1-1,16-14 0,-6 3-176,0-2 0,-1 0-1,22-29 1,-24 23-97,-2 0 0,-1-1 0,19-42 0,-39 133 96,-3 75-557,7-116 301,1-1-1,0 0 0,2 0 0,8 28 0,2-15-79</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30.300"/>
    </inkml:context>
    <inkml:brush xml:id="br0">
      <inkml:brushProperty name="width" value="0.05" units="cm"/>
      <inkml:brushProperty name="height" value="0.05" units="cm"/>
    </inkml:brush>
  </inkml:definitions>
  <inkml:trace contextRef="#ctx0" brushRef="#br0">267 20 19388,'0'-1'115,"0"0"0,0 0 0,0 1 0,0-1 1,0 0-1,0 0 0,-1 0 0,1 1 0,0-1 0,-1 0 0,1 0 0,0 1 0,-1-1 0,1 0 0,-1 1 1,1-1-1,-1 0 0,1 1 0,-1-1 0,0 1 0,1-1 0,-1 1 0,0-1 0,1 1 0,-1-1 0,0 1 0,0 0 1,1-1-1,-2 1 0,0 0 59,-1 0 0,1 0 0,0 0 0,0 0 0,0 0 0,0 1 0,0-1 0,0 1 0,0 0 0,0-1 1,-3 2-1,-5 4 211,0 0 1,0 0 0,-12 10-1,5-2-285,0 0 0,2 2-1,-1 0 1,2 0 0,0 2-1,1-1 1,1 2 0,1 0-1,0 0 1,-15 41 0,24-55-92,1 0 0,0 0 0,0 0 0,0 0 0,0 0 0,1 0 0,0 0 1,0 0-1,2 9 0,-2-12-41,1 0 0,-1 0 0,1 0 0,0 0 0,0 0 0,0 0 0,0-1-1,0 1 1,0 0 0,0-1 0,1 1 0,-1-1 0,1 1 0,-1-1 0,1 0 0,-1 1 0,1-1 0,0 0 0,-1 0 0,1 0 0,0-1 0,0 1 0,0 0 0,0-1 0,0 1 0,4 0 0,0 0-38,1-1 0,0 0 0,-1 0 0,1-1 0,0 1 0,-1-1 0,1-1-1,-1 1 1,1-1 0,10-5 0,3-2-92,36-23-1,-14 4-208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32.321"/>
    </inkml:context>
    <inkml:brush xml:id="br0">
      <inkml:brushProperty name="width" value="0.05" units="cm"/>
      <inkml:brushProperty name="height" value="0.05" units="cm"/>
    </inkml:brush>
  </inkml:definitions>
  <inkml:trace contextRef="#ctx0" brushRef="#br0">91 375 18868,'-14'12'1295,"1"-1"0,-16 20 0,25-26-1002,0-1 0,1 1 0,-1 0 1,1 0-1,1 0 0,-1 1 0,1-1 0,-1 1 0,2-1 0,-4 12 1,5-16-265,0 0 1,0 0 0,0 0 0,0 0-1,0 0 1,0 0 0,0 0-1,0 0 1,0 0 0,0 0 0,1 0-1,-1 0 1,0 0 0,1 0 0,-1 0-1,0-1 1,1 1 0,-1 0 0,1 0-1,0 0 1,-1-1 0,1 1 0,-1 0-1,1-1 1,1 2 0,0-1-9,0 0 0,0-1 0,0 1 0,-1-1-1,1 1 1,0-1 0,0 1 0,0-1 0,0 0 0,0 0 0,0 0 0,2-1 0,7 0-7,0-1-1,-1-1 1,18-6 0,69-31 25,-58 22-5,64-19-1,-101 36-23,0 0-1,1 1 1,-1-1-1,0 1 0,1-1 1,-1 1-1,1 0 0,-1 0 1,0 0-1,1 0 1,-1 0-1,1 1 0,-1-1 1,0 1-1,1 0 0,1 0 1,-2 1 17,0-1 1,0 1 0,-1-1 0,1 1-1,-1 0 1,0 0 0,1 0-1,-1 0 1,0 0 0,0 0 0,0 0-1,0 0 1,0 0 0,-1 0 0,2 5-1,-2-6-7,0 0 0,0 0 0,1 0 0,-1 0 0,1 0 0,-1 0 0,1 0 0,-1 0 1,1 0-1,0 0 0,-1 0 0,1 0 0,0-1 0,0 1 0,-1 0 0,1 0 0,0-1 0,0 1 0,0-1 0,0 1 0,0-1 0,2 1 0,-1 0 1,0-1 0,0 0 0,1 1 0,-1-1 0,0 0 0,0 0 0,0-1 0,1 1 0,-1 0 0,4-2 0,6-3 7,0 0-1,0 0 0,14-10 1,-12 7-7,-9 5-31,42-19-95,-44 21 86,0 0 0,-1 0-1,1 1 1,0-1-1,0 1 1,0-1 0,-1 1-1,1 0 1,0 0 0,0 0-1,0 0 1,0 1-1,0-1 1,5 2 0,-7-1 9,0 0 0,0-1 0,0 1 1,0 0-1,0 0 0,0 0 0,0 0 0,-1 0 1,1 0-1,0 0 0,0 0 0,-1 0 0,1 0 1,-1 0-1,1 1 0,-1-1 0,0 0 0,1 0 1,-1 1-1,0-1 0,0 0 0,0 2 0,7 16-38,-7-19 27,1 0 0,0 1 0,-1-1 1,1 0-1,0 1 0,-1-1 0,1 0 0,0 0 0,0 0 0,-1 1 0,1-1 0,0 0 0,0 0 0,-1 0 0,1 0 0,0 0 0,0-1 0,-1 1 0,1 0 0,0 0 1,0 0-1,-1-1 0,1 1 0,0 0 0,-1-1 0,2 1 0,19-13-815,-19 12 684,52-42-3071,-44 34 2182,0 0-1,1 1 0,0 0 0,0 1 0,1 0 0,0 1 0,13-6 0,-24 12 1036,-1 0 0,1-1 0,0 1 0,0 0-1,0 0 1,-1-1 0,1 1 0,0 0 0,0 0-1,0 0 1,0 0 0,-1 0 0,1 0 0,0 0-1,0 0 1,0 0 0,-1 1 0,1-1-1,0 0 1,0 0 0,0 1 0,-1-1 0,1 1-1,0-1 1,-1 0 0,2 2 0,-1-1 91,-1 0-1,1 0 1,-1 0 0,0 0 0,1 0-1,-1 1 1,0-1 0,0 0 0,1 0 0,-1 0-1,0 1 1,0-1 0,0 0 0,-1 0 0,1 3-1,-3 6 1074,1-1 1,-1 1-1,-6 11 0,7-17-582,-2 4 363,1-1-214,0 0 0,0 1 0,1-1 0,0 0 0,-2 10 0,4-15-678,0-1-1,0 0 1,0 0 0,0 0-1,0 0 1,0 0-1,0 0 1,1 0 0,-1 0-1,0 0 1,1 0 0,-1 0-1,0 0 1,1 0 0,-1 0-1,1 0 1,0 0 0,-1 0-1,1 0 1,0 0 0,-1 0-1,1-1 1,0 1 0,0 0-1,0-1 1,0 1-1,0-1 1,0 1 0,0-1-1,0 1 1,0-1 0,0 1-1,0-1 1,0 0 0,0 0-1,0 1 1,0-1 0,0 0-1,0 0 1,0 0 0,0 0-1,1 0 1,-1-1-1,1 1 1,13-2-69,0-1-1,0 0 1,-1-1-1,1-1 1,-1 0-1,0-1 1,0 0-1,13-10 1,-9 7-153,-1 0 0,1 1-1,35-10 1,-52 18 171,0-1 0,0 1 0,0 0 0,1-1 0,-1 1 0,0 0 0,0 0 0,0 0 0,0 0 1,1 0-1,-1 0 0,0 0 0,0 0 0,0 0 0,0 1 0,0-1 0,0 0 0,1 1 0,-1-1 0,0 1 0,0-1 0,0 1 0,0 0 0,0-1 0,-1 1 0,3 1 0,-2 1 42,0-1 0,0 0 0,0 1 1,-1-1-1,1 1 0,-1-1 0,1 1 0,-1-1 0,0 5 0,5 21 502,-5-27-518,1 0 0,0 0 0,-1 0-1,1-1 1,0 1 0,-1 0 0,1 0-1,0 0 1,0 0 0,0-1 0,0 1-1,-1 0 1,1-1 0,0 1 0,0-1-1,0 1 1,0-1 0,1 0 0,-1 1 0,0-1-1,0 0 1,0 0 0,2 1 0,5-1-62,1-1 0,-1 0 0,0 0 0,0-1 0,0 0 0,0 0 0,-1-1 0,1 0 0,0 0 0,-1-1 0,0 0 0,9-6 0,-7 4-470,-1 1 0,1 1 0,0-1 0,1 2 0,-1-1 0,1 1 0,18-3 0,-27 6 421,-1 0 0,1 0 0,0 0 0,-1 0 0,1 0 1,0 1-1,-1-1 0,1 0 0,-1 0 0,1 1 0,0-1 0,-1 0 0,1 1 1,-1-1-1,1 1 0,-1-1 0,1 1 0,-1-1 0,0 1 0,1-1 0,-1 1 0,0-1 1,1 1-1,-1 0 0,0-1 0,0 1 0,1-1 0,-1 1 0,0 0 0,0-1 0,0 1 1,0 0-1,0-1 0,0 1 0,0 0 0,0-1 0,0 1 0,0 0 0,0-1 1,-1 2-1,5 16-2179,-3-18 2194,-1 1 0,1-1 0,-1 1 0,1-1 0,-1 1 0,1-1 0,-1 0 0,1 1 0,-1-1 0,1 0 0,0 1 0,-1-1 0,1 0 0,0 0 0,-1 1 0,1-1 0,0 0 0,0 0 0,-1 0 0,1 0 0,0 0 0,-1 0 0,1 0 0,0 0 0,-1 0 0,1-1 0,1 1 0,3-2-342,1 1 0,-1-1 0,0-1 1,0 1-1,0-1 0,-1 1 0,1-1 1,0-1-1,6-5 0,-8 6 482,-1 0 0,1 1-1,-1-1 1,1-1 0,-1 1-1,3-6 1,-4 8 273,0-1-1,-1 1 1,1-1 0,-1 0-1,1 1 1,-1-1-1,0 0 1,0 0 0,0 1-1,0-1 1,0 0-1,0 1 1,0-1 0,0 0-1,-1-1 1,1 2-267,0 1-1,0-1 1,-1 1 0,1-1 0,0 1 0,0-1-1,-1 1 1,1-1 0,0 1 0,-1-1-1,1 1 1,0 0 0,-1-1 0,1 1 0,-1-1-1,1 1 1,0 0 0,-1 0 0,1-1-1,-1 1 1,1 0 0,-1 0 0,1-1-1,-1 1 1,1 0 0,-1 0 0,0 0 0,-17 4 2298,14-2-1879,0 1 0,0-1 0,0 1 0,0 0 0,1 0-1,-5 4 1,5-3-294,0-1-1,1 1 1,0 0 0,-1 0-1,1 0 1,1 0-1,-1 0 1,1 0 0,-1 1-1,1-1 1,0 0 0,1 1-1,-1 4 1,1-8-171,0 1 1,0 0 0,0-1 0,1 1-1,-1 0 1,1-1 0,-1 1 0,1 0-1,-1-1 1,1 1 0,0-1 0,0 1-1,0-1 1,-1 1 0,2-1 0,-1 0-1,0 0 1,0 1 0,0-1 0,0 0-1,1 0 1,-1 0 0,1 0 0,-1 0-1,1-1 1,-1 1 0,1 0 0,-1-1-1,1 1 1,-1-1 0,1 1 0,0-1-1,-1 0 1,1 0 0,0 0 0,2 0-1,3 0-120,-1 0 1,1-1-1,0 0 0,-1 0 0,1-1 0,0 0 0,-1 0 0,0 0 1,0-1-1,1 0 0,-2 0 0,1 0 0,0-1 0,-1 0 0,8-7 1,-3 2-1206,0 0 0,-1-1 0,-1 0 1,1 0-1,-2-1 0,13-22 0,-19 32 1068,-1 0-1,0 0 0,1 0 0,-1 1 0,1-1 0,-1 0 0,1 1 0,0-1 1,-1 0-1,1 1 0,0-1 0,-1 1 0,1-1 0,0 1 0,0-1 0,-1 1 0,1 0 1,0-1-1,0 1 0,0 0 0,0 0 0,0 0 0,-1-1 0,1 1 0,0 0 1,2 0-1,24 8-1654,-3-2 1844,-18-6 126,-1 0-1,0 0 1,1-1 0,-1 0-1,0 0 1,0 0-1,1-1 1,-1 0 0,0 0-1,0 0 1,4-3 0,-6 4 79,-1-1 0,0 1 0,0-1 0,0 0 1,0 0-1,0 1 0,0-1 0,0-1 1,0 1-1,-1 0 0,1 0 0,-1 0 1,0-1-1,1 1 0,-1-1 0,0 1 0,-1-1 1,1 1-1,0-1 0,-1 0 0,1 1 1,-1-1-1,0-4 0,0 6-53,0 0-1,0 0 1,0 0-1,0 0 1,0 0 0,0 0-1,-1 1 1,1-1-1,0 0 1,0 0 0,-1 0-1,1 0 1,-1 0-1,1 0 1,-1 1 0,1-1-1,-1 0 1,0 0-1,1 1 1,-1-1-1,0 0 1,1 1 0,-1-1-1,0 1 1,0-1-1,1 1 1,-3-1 0,1 0 61,1 1 0,-1 0 0,0 0 0,0 0 0,0 0 0,0 0 0,0 0 0,0 0 0,0 1 0,0-1 0,0 1 0,-3 1 0,-1 1 255,-1 0 0,1 0 0,-1 1-1,1 0 1,1 0 0,-9 7 0,9-5-138,1 0 1,-1 0 0,1 0-1,0 0 1,1 1 0,-1 0-1,-1 7 1,4-12-225,0 0 1,1 0-1,-1 0 1,1 1-1,-1-1 1,1 0-1,0 0 1,0 0-1,0 0 0,0 0 1,1 0-1,-1 1 1,1 1-1,0-3-40,-1 0 0,1 0 0,0 0 0,-1 0 0,1 0 0,0 0 0,0 0 0,0 0 0,0 0 0,0 0 0,0 0 0,0-1 0,0 1 0,0 0 0,0-1 0,0 1 0,1-1 0,-1 1 0,0-1 0,0 0 0,1 1 0,-1-1 0,2 0 0,4 0-13,-1 0 0,0 0 0,0-1 0,0 1 0,0-2 0,0 1 0,0-1 0,0 1 1,0-2-1,0 1 0,-1-1 0,1 0 0,-1 0 0,0 0 0,9-7 0,6-7-109,0-1-1,21-24 1,-36 36 57,67-87-754,-73 108 827,-8 25 386,-9 39 601,17-71-878,0 1-1,0-1 0,1 1 1,0-1-1,1 1 0,0-1 0,3 11 1,-4-17-110,1 0 1,-1 0-1,1 0 1,0 0 0,0 0-1,0 0 1,0 0-1,0 0 1,0 0-1,1 0 1,-1 0 0,0-1-1,1 1 1,0-1-1,-1 1 1,1-1 0,0 1-1,0-1 1,0 0-1,3 2 1,-1-2-20,-1-1 1,1 1-1,-1-1 0,0 1 0,1-1 1,-1 0-1,1 0 0,-1 0 1,1-1-1,-1 1 0,0-1 1,5-1-1,3-2-84,1-1 0,-1 0 0,0-1 0,0 0 1,0 0-1,12-12 0,-10 8-157,0-1 1,-1-1-1,-1 0 1,0 0-1,-1-1 0,0 0 1,12-22-1,-22 33-23,-5 7 262,-5 12 222,8-11-149,0 1 1,0-1-1,1 1 1,0 0-1,0 8 1,1-14-97,0 0 0,0 0 1,0 0-1,0 0 0,0-1 1,0 1-1,0 0 0,0 0 1,0 0-1,1 0 0,-1 0 1,0-1-1,0 1 0,1 0 1,-1 0-1,1-1 0,-1 1 1,1 0-1,-1 0 1,1-1-1,0 1 0,-1-1 1,1 1-1,-1 0 0,1-1 1,0 1-1,0-1 0,-1 0 1,1 1-1,0-1 0,0 0 1,0 1-1,0-1 0,-1 0 1,1 0-1,0 1 0,0-1 1,0 0-1,0 0 0,0 0 1,-1 0-1,1-1 0,0 1 1,0 0-1,0 0 0,0 0 1,0-1-1,-1 1 0,1 0 1,0-1-1,0 1 0,-1-1 1,2 0-1,4-1-267,-1-1 0,0-1 0,1 1 0,-1-1 0,0 0 0,-1 0 0,1 0 0,6-9 0,33-45-2284,-42 55 2414,27-42-2160,-2-1 0,36-83 0,-56 108 2383,-7 14 958,-6 12-216,-7 12 464,0 8 656,1 1 1,-17 53-1,26-70-1779,1-1 0,0 0 0,1 1-1,-1 0 1,2-1 0,-1 1 0,1 0 0,1-1 0,-1 1 0,1 0 0,1-1 0,0 1 0,0-1 0,4 9-1,-6-14-179,2-1 0,-1 1-1,0-1 1,0 0 0,1 0-1,-1 1 1,1-1 0,0 0 0,0 0-1,0 0 1,-1-1 0,2 1-1,-1 0 1,0-1 0,0 1-1,1-1 1,-1 0 0,0 0-1,1 0 1,-1 0 0,1 0-1,-1-1 1,1 1 0,0-1-1,-1 1 1,1-1 0,0 0-1,-1 0 1,1 0 0,0 0-1,-1-1 1,1 1 0,0-1-1,-1 0 1,4-1 0,8-4-47,-1 0 1,1-1-1,-1-1 0,-1 0 1,14-11-1,0 0 133,-6 10-2,-19 9-50,-1 0 0,1 0 0,-1 0 0,1 0 1,-1 0-1,0 0 0,1 0 0,-1 0 1,1 0-1,-1 0 0,1 0 0,-1 1 0,0-1 1,1 0-1,-1 0 0,0 0 0,1 1 1,-1-1-1,1 0 0,-1 0 0,0 1 0,1-1 1,-1 0-1,0 0 0,1 1 0,0 2 52,0 0 0,-1 0-1,1 0 1,0 0-1,-1 0 1,0 0 0,0 0-1,0 0 1,0 4-1,0 1 1,0 5 6,0-1 0,1 1 0,1 0 0,0-1 0,1 1 1,0-1-1,1 0 0,1 0 0,10 21 0,-11-25-125,-1 0-1,1 1 1,-2-1-1,1 1 1,-1-1-1,0 1 0,-1 0 1,0 0-1,-1-1 1,0 1-1,0 0 1,0 0-1,-4 16 1,2-18 88,0 0 0,0 0 0,-1-1 0,1 1 0,-1-1 0,-1 1 0,1-1 0,-1 0 0,0 0 0,-1-1 0,0 1 0,1-1 0,-1 0 0,-1-1 0,1 1 0,-1-1 0,-11 7 0,14-10-5,1 0 0,0 0 0,0 0 0,-1 0-1,1-1 1,0 1 0,-1-1 0,1 0-1,-1 1 1,1-1 0,-1 0 0,1 0 0,0-1-1,-1 1 1,1-1 0,-1 1 0,1-1-1,0 0 1,-1 1 0,1-1 0,0 0 0,0-1-1,0 1 1,0 0 0,0-1 0,0 1-1,0-1 1,0 1 0,1-1 0,-1 0-1,0 0 1,1 0 0,-3-4 0,-1-1-15,1-1 1,-1 1 0,1-1 0,1 0-1,0-1 1,0 1 0,0-1-1,-1-11 1,2 4-192,1 0-1,1 0 1,0 0-1,2 0 1,-1 0 0,2 0-1,6-21 1,42-106-1825,-38 112 1947,15-37-509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32.709"/>
    </inkml:context>
    <inkml:brush xml:id="br0">
      <inkml:brushProperty name="width" value="0.05" units="cm"/>
      <inkml:brushProperty name="height" value="0.05" units="cm"/>
    </inkml:brush>
  </inkml:definitions>
  <inkml:trace contextRef="#ctx0" brushRef="#br0">51 3 22821,'-21'-3'1824,"10"3"-1456,6 0-312,5 3 200,5 5-784,-5 1 504,-3 6-272,-12 7-248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33.112"/>
    </inkml:context>
    <inkml:brush xml:id="br0">
      <inkml:brushProperty name="width" value="0.05" units="cm"/>
      <inkml:brushProperty name="height" value="0.05" units="cm"/>
    </inkml:brush>
  </inkml:definitions>
  <inkml:trace contextRef="#ctx0" brushRef="#br0">1 78 22525,'8'-11'1440,"30"-33"843,-36 41-2084,0 1 0,0 0-1,1 1 1,-1-1 0,1 0 0,-1 1-1,1-1 1,-1 1 0,1 0-1,0-1 1,-1 2 0,1-1-1,0 0 1,0 0 0,5 0 0,-6 2-153,-1-1 1,0 0 0,0 0 0,0 1-1,1-1 1,-1 1 0,0-1-1,0 1 1,0 0 0,0-1 0,0 1-1,0 0 1,0 0 0,-1 0 0,1 0-1,0 0 1,0 0 0,0 0 0,-1 0-1,1 0 1,-1 0 0,1 0-1,-1 0 1,1 0 0,-1 0 0,1 3-1,5 37-64,-4-29 68,-2-8-60,0 0 0,1-1 1,0 1-1,0 0 0,0-1 0,0 1 0,0-1 0,4 6 0,-4-8 1,0 0-1,0 0 1,0 0-1,-1-1 1,1 1-1,0-1 1,0 1-1,0 0 1,0-1-1,0 0 1,1 1-1,-1-1 1,0 0-1,0 1 1,0-1-1,0 0 1,0 0-1,0 0 1,1 0-1,-1 0 1,0 0-1,0 0 1,0 0-1,0-1 1,0 1-1,0 0 1,0-1-1,0 1 1,0-1-1,0 1 1,0-1-1,0 1 1,2-2-1,10-6-139,-1-1 0,0 1 0,18-19-1,14-10-312,-43 36 440,0 0 0,0 1 0,0-1-1,0 0 1,0 1 0,0-1 0,1 0-1,-1 1 1,0 0 0,0-1 0,0 1 0,1 0-1,-1-1 1,0 1 0,0 0 0,1 0-1,1 0 1,-3 0 12,1 1 0,-1-1-1,1 0 1,0 1 0,-1-1 0,0 1-1,1-1 1,-1 1 0,1-1-1,-1 1 1,1-1 0,-1 1 0,0-1-1,1 1 1,-1-1 0,0 1 0,0-1-1,1 1 1,-1 0 0,0-1 0,0 1-1,0 0 1,0-1 0,0 2 0,0 5-27,0 1 1,0 0 0,-1 0-1,-2 10 1,1-5 49,1-9-9,1-1 0,0 0 0,0 1 0,0-1-1,0 0 1,0 1 0,1-1 0,1 6 0,-1-8-40,-1-1 0,0 1 1,1 0-1,-1 0 0,1-1 0,-1 1 0,1-1 0,-1 1 0,1 0 0,0-1 0,-1 1 1,1-1-1,0 1 0,-1-1 0,1 1 0,0-1 0,0 0 0,-1 1 0,1-1 0,0 0 0,0 0 1,0 0-1,0 1 0,-1-1 0,1 0 0,0 0 0,0 0 0,0 0 0,0-1 0,-1 1 0,1 0 1,0 0-1,0 0 0,0-1 0,-1 1 0,1 0 0,0-1 0,0 1 0,-1 0 0,2-2 0,13-6-611,0-1 0,22-18 0,-23 17 363,21-17-450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2.369"/>
    </inkml:context>
    <inkml:brush xml:id="br0">
      <inkml:brushProperty name="width" value="0.05" units="cm"/>
      <inkml:brushProperty name="height" value="0.05" units="cm"/>
    </inkml:brush>
  </inkml:definitions>
  <inkml:trace contextRef="#ctx0" brushRef="#br0">203 53 16420,'0'-1'115,"0"1"0,0-1 0,0 0 1,0 0-1,0 0 0,-1 0 1,1 1-1,0-1 0,0 0 0,-1 0 1,1 1-1,0-1 0,-1 0 1,1 0-1,-1 1 0,1-1 0,-1 0 1,1 1-1,-1-1 0,1 1 1,-1-1-1,0 0 0,1 1 1,-1 0-1,0-1 0,0 1 0,1-1 1,-1 1-1,0 0 0,0-1 1,1 1-1,-1 0 0,0 0 0,0 0 1,0 0-1,0 0 0,1 0 1,-1 0-1,0 0 0,0 0 0,0 0 1,0 0-1,1 0 0,-2 1 1,-3 0 195,0 0 1,0 1 0,0-1-1,0 1 1,0 0-1,-4 3 1,-4 3-74,0 0 1,1 1-1,0 1 0,0 0 1,-13 15-1,20-19-185,0 0-1,0 1 1,0-1-1,1 1 1,0 0-1,0 0 1,0 0-1,1 1 1,0-1-1,1 1 1,-3 15 0,4-22-41,1 1 1,0 0 0,0 0-1,0 0 1,0-1 0,0 1-1,0 0 1,0 0 0,0 0-1,1 0 1,-1-1 0,1 1-1,-1 0 1,1-1 0,0 1-1,0 0 1,0-1 0,-1 1-1,2-1 1,-1 1 0,0-1-1,0 1 1,0-1 0,1 0 0,-1 0-1,0 0 1,1 1 0,0-1-1,-1-1 1,1 1 0,-1 0-1,1 0 1,0-1 0,0 1-1,-1-1 1,1 1 0,0-1-1,2 1 1,1-1-7,-1 0 1,1 0 0,-1 0-1,1-1 1,0 0-1,-1 0 1,1 0-1,-1 0 1,0 0-1,1-1 1,-1 0-1,0 0 1,0 0-1,6-5 1,-3 1-1,-1 0 0,0 0 1,0-1-1,0 0 0,-1 0 0,0 0 1,0-1-1,-1 0 0,0 0 1,-1 0-1,1 0 0,2-13 0,-3 11-59,-1 0-1,0 0 0,-1 0 0,0-1 1,0 1-1,-1 0 0,-1 0 0,1-1 1,-2 1-1,-3-15 0,-1 12-378,1 12-981,4 2 1325,1 0 1,0-1-1,0 1 0,0 0 0,0-1 0,0 1 0,0 0 0,0 0 1,0-1-1,0 1 0,0 0 0,0-1 0,0 1 0,0 0 0,1 0 1,-1-1-1,0 1 0,0 0 0,1-1 0,-1 1 0,0-1 0,1 1 1,-1 0-1,1-1 0,-1 1 0,1-1 0,0 1 0,1 2-66,1-1-1,-1 0 1,0 0-1,1 0 1,0 0-1,-1 0 0,1 0 1,6 2-1,11 0-613</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33.484"/>
    </inkml:context>
    <inkml:brush xml:id="br0">
      <inkml:brushProperty name="width" value="0.05" units="cm"/>
      <inkml:brushProperty name="height" value="0.05" units="cm"/>
    </inkml:brush>
  </inkml:definitions>
  <inkml:trace contextRef="#ctx0" brushRef="#br0">75 89 20588,'-19'19'1812,"13"-14"-1428,0 0-1,0 1 0,1 0 0,0 0 0,0 0 0,1 0 0,-1 1 0,1 0 0,-5 14 0,8-20-354,1-1-1,0 1 1,0 0 0,0-1-1,0 1 1,0 0 0,0-1-1,0 1 1,0 0 0,0-1-1,1 1 1,-1 0 0,0-1-1,0 1 1,1 0 0,-1-1-1,0 1 1,1-1 0,-1 1-1,0-1 1,1 1 0,-1-1-1,1 1 1,-1-1 0,1 1-1,-1-1 1,1 1 0,-1-1-1,1 0 1,0 1 0,-1-1-1,1 0 1,-1 0 0,1 1-1,0-1 1,-1 0 0,1 0-1,0 0 1,-1 0 0,1 0-1,0 0 1,0 0 0,33-1-53,-33 1 25,26-4-266,39-13 1,-49 12 271,1 0 0,1 1 0,-1 1 0,0 0 0,1 2-1,18 0 1,-31 3 592,-6 0 727,-1-2-1258,1 0 0,-1 0 0,1-1-1,-1 1 1,1 0 0,-1 0 0,1 0 0,-1 0 0,1-1-1,-1 1 1,1 0 0,-1 0 0,1-1 0,-1 1 0,1 0 0,0-1-1,-1 1 1,1 0 0,-1-1 0,1 1 0,0-1 0,-1 1-1,1-1 1,0 0 0,-4-5 84,1 0 0,0-1 0,0 1-1,1-1 1,0 0 0,0 0 0,1 0 0,-2-8 0,3 13-195,0 0 1,-1-1-1,1 1 1,0 0 0,0 0-1,0 0 1,0 0 0,1 0-1,-1-1 1,1 1 0,-1 0-1,1 0 1,0 0 0,-1 0-1,1 0 1,0 0 0,0 1-1,1-1 1,-1 0-1,0 0 1,1 1 0,-1-1-1,1 1 1,-1-1 0,1 1-1,0-1 1,-1 1 0,1 0-1,0 0 1,3-1 0,9-2-646,0 1 1,0 1 0,15 0-1,27-6-223,-11-2 143</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34.013"/>
    </inkml:context>
    <inkml:brush xml:id="br0">
      <inkml:brushProperty name="width" value="0.05" units="cm"/>
      <inkml:brushProperty name="height" value="0.05" units="cm"/>
    </inkml:brush>
  </inkml:definitions>
  <inkml:trace contextRef="#ctx0" brushRef="#br0">31 1 22629,'1'10'448,"0"-1"1,0 1-1,-1 0 0,-1-1 1,0 1-1,0 0 0,-4 12 1,0 11 346,-15 109 480,20-141-1255,-1 1-1,1 0 1,0 0-1,0 0 1,0-1-1,0 1 1,1 0-1,-1 0 1,0-1-1,1 1 1,-1 0-1,1 0 1,-1-1-1,3 4 0,-3-5-6,0 0 0,1 1 0,0-1-1,-1 1 1,1-1 0,-1 0-1,1 1 1,-1-1 0,1 0 0,0 0-1,-1 1 1,1-1 0,0 0-1,-1 0 1,1 0 0,0 0 0,-1 0-1,1 0 1,0 0 0,-1 0-1,1 0 1,0 0 0,-1 0-1,1 0 1,1-1 0,4-2 58,0 0 0,0 0 0,1-1 0,-2 0 0,10-7 0,-15 11-69,47-38 79,-2-2 0,53-61 0,-92 94-254,-1-1 0,1 1 0,-2-1 0,1-1 0,4-11 0,-5 9-139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34.410"/>
    </inkml:context>
    <inkml:brush xml:id="br0">
      <inkml:brushProperty name="width" value="0.05" units="cm"/>
      <inkml:brushProperty name="height" value="0.05" units="cm"/>
    </inkml:brush>
  </inkml:definitions>
  <inkml:trace contextRef="#ctx0" brushRef="#br0">1 0 14691,'0'26'4241,"6"0"-2969,11-1-432,3-6-391,3-6 1207,4-4-1184,-1-9-800,2-5-496,-1-10 512,-1-5-240,-3-6-289</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34.811"/>
    </inkml:context>
    <inkml:brush xml:id="br0">
      <inkml:brushProperty name="width" value="0.05" units="cm"/>
      <inkml:brushProperty name="height" value="0.05" units="cm"/>
    </inkml:brush>
  </inkml:definitions>
  <inkml:trace contextRef="#ctx0" brushRef="#br0">32 0 15731,'-12'18'2193,"10"-16"-1921,0 0 1,0 0 0,1 1 0,-1-1-1,0 1 1,1-1 0,0 1-1,0 0 1,0-1 0,0 1-1,0 0 1,0 0 0,1-1-1,-1 1 1,1 0 0,-1 5-1,2-7-209,-1-1-1,0 1 1,0-1-1,0 1 1,1-1-1,-1 1 1,0-1-1,0 1 0,1-1 1,-1 1-1,1-1 1,-1 1-1,0-1 1,1 1-1,-1-1 0,1 0 1,-1 1-1,1-1 1,-1 0-1,1 1 1,-1-1-1,1 0 0,-1 0 1,1 1-1,-1-1 1,2 0-1,18-2 708,16-14-336,-29 12-396,-1 0 0,1-1 0,-1 0 0,-1 0 0,1 0 0,-1-1 0,0 1-1,0-1 1,4-7 0,-10 15 2,-1 1-1,1 0 0,0-1 1,0 1-1,0 0 1,0 0-1,0 0 0,1-1 1,-1 1-1,1 0 1,0 0-1,0 0 0,0 0 1,0 0-1,0 0 1,1 0-1,-1 0 0,1 0 1,0 0-1,0-1 1,0 1-1,0 0 0,1-1 1,-1 1-1,1 0 1,1 2-1,0-1 12,1-1-1,-1 1 1,1-1 0,-1 1 0,1-1-1,0 0 1,0-1 0,0 1-1,1-1 1,-1 1 0,1-1-1,-1 0 1,1-1 0,0 1 0,7 0-1,-1 0-45,0-1-1,0-1 1,0 0 0,0 0-1,1-1 1,-1 0-1,0-1 1,0-1-1,0 1 1,-1-2-1,1 1 1,-1-2 0,0 1-1,0-1 1,0-1-1,0 0 1,-1 0-1,9-9 1,-18 21 12,0 0 0,0-1-1,-1 1 1,-2 9 0,1 0 89,1 0 0,1 0 0,0-1 0,1 1 0,0 0 1,1 0-1,7 21 0,1 17 26,-10-52-123,0 0-1,1 1 1,-1-1-1,0 0 1,0 1-1,0-1 1,0 0-1,0 1 1,0-1-1,0 0 1,0 1-1,0-1 1,-1 0-1,1 1 1,0-1-1,-1 0 1,0 0-1,1 1 1,-1-1-1,1 0 0,-1 0 1,0 0-1,0 0 1,0 0-1,0 0 1,0 0-1,0 0 1,0 0-1,0 0 1,0-1-1,0 1 1,0 0-1,-1-1 1,1 1-1,0-1 1,0 1-1,-1-1 1,1 0-1,0 1 1,-3-1-1,1 0 23,1 0 0,-1 0 0,1-1 0,-1 1 0,1-1 0,-1 1 0,1-1 0,0 0 0,-1 0 0,1 0 0,0 0 0,-1 0 0,1-1 0,0 1 0,0-1 0,0 1 0,0-1 0,1 0 0,-1 0 0,0 1 0,-1-4 0,0 1-56,1 0 0,0-1 0,0 1 0,1 0 1,-1-1-1,1 1 0,0 0 0,0-1 0,1 0 0,-1 1 0,1-1 0,0 1 0,0-1 0,1 1 0,-1-1 1,1 0-1,0 1 0,0-1 0,1 1 0,-1 0 0,1 0 0,4-8 0,0 2-232,0 1 0,0 0 0,1 0 0,1 0-1,-1 1 1,1 0 0,1 0 0,11-8 0,10-4-367</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35.357"/>
    </inkml:context>
    <inkml:brush xml:id="br0">
      <inkml:brushProperty name="width" value="0.05" units="cm"/>
      <inkml:brushProperty name="height" value="0.05" units="cm"/>
    </inkml:brush>
  </inkml:definitions>
  <inkml:trace contextRef="#ctx0" brushRef="#br0">124 1 22381,'-13'3'1160,"1"1"0,-1 1 0,1 0 0,0 1 0,0 0 0,-20 14 0,32-19-1163,0-1-1,0 0 1,0 0-1,0 0 1,0 0 0,0 1-1,0-1 1,0 0-1,0 0 1,0 0 0,0 0-1,0 0 1,0 1-1,0-1 1,0 0-1,0 0 1,0 0 0,0 0-1,1 0 1,-1 1-1,0-1 1,0 0-1,0 0 1,0 0 0,0 0-1,0 0 1,0 0-1,0 0 1,1 1-1,-1-1 1,0 0 0,0 0-1,0 0 1,0 0-1,0 0 1,1 0 0,-1 0-1,0 0 1,0 0-1,0 0 1,0 0-1,0 0 1,1 0 0,-1 0-1,0 0 1,0 0-1,0 0 1,0 0-1,1 0 1,-1 0 0,0 0-1,0 0 1,0 0-1,0 0 1,1 0-1,10 0-339,59-20-1529,-70 20 1888,1 0-1,-1 0 1,0 0-1,0 0 1,0 1 0,0-1-1,1 0 1,-1 0-1,0 0 1,0 1 0,0-1-1,0 0 1,0 0-1,0 1 1,0-1 0,0 0-1,1 0 1,-1 1-1,0-1 1,0 0 0,0 0-1,0 0 1,0 1-1,0-1 1,0 0 0,-1 0-1,1 1 1,0-1-1,0 0 1,0 0 0,0 1-1,0-1 1,0 0-1,0 0 1,0 0 0,-1 1-1,1-1 1,0 0-1,0 0 1,0 0 0,-1 1-1,-6 14 554,6-12-377,-5 25 1407,6-28-1596,0 0 0,0 0-1,0-1 1,0 1-1,0 0 1,0 0 0,0-1-1,0 1 1,0 0 0,0 0-1,0-1 1,0 1-1,0 0 1,0 0 0,0 0-1,0-1 1,-1 1 0,1 0-1,0 0 1,0-1 0,0 1-1,0 0 1,0 0-1,-1 0 1,1 0 0,0-1-1,0 1 1,0 0 0,0 0-1,-1 0 1,1 0-1,0 0 1,0 0 0,-1-1-1,1 1 1,0 0 0,0 0-1,0 0 1,-1 0-1,-10 5 30,-7 12-11,16-14-13,1 0 0,-1 1 1,1-1-1,-1 1 0,1-1 1,-1 7-1,-2 3 14,3-11-22,-1 0 0,1-1 1,-1 1-1,0-1 0,1 0 0,-1 1 1,0-1-1,-3 2 0,-5 3 12,-4 5-51,17-20-1484,19-22-865,-14 20 1655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36.136"/>
    </inkml:context>
    <inkml:brush xml:id="br0">
      <inkml:brushProperty name="width" value="0.05" units="cm"/>
      <inkml:brushProperty name="height" value="0.05" units="cm"/>
    </inkml:brush>
  </inkml:definitions>
  <inkml:trace contextRef="#ctx0" brushRef="#br0">82 59 14315,'-6'-10'1250,"-4"-2"3545,10 12-4654,-1 0-1,1 0 0,-1 0 1,1 0-1,-1 0 1,1 0-1,-1 0 0,1 0 1,-1 0-1,1 0 0,-1 0 1,1 0-1,-1 1 1,1-1-1,0 0 0,-1 0 1,1 1-1,-1-1 1,1 0-1,-1 0 0,1 1 1,0-1-1,-1 1 0,1-1 1,0 0-1,0 1 1,-1-1-1,1 1 0,0-1 1,0 0-1,-1 1 1,1-1-1,0 2 0,-9 13 1973,-13 30 0,18-34-1794,0 0-1,1 0 1,0 0 0,0 1 0,1-1 0,-1 20 0,3-30-305,0-1 1,0 1-1,0 0 0,0-1 1,0 1-1,0 0 1,0-1-1,0 1 1,0 0-1,1-1 1,-1 1-1,0 0 0,0-1 1,1 1-1,-1-1 1,0 1-1,1 0 1,-1-1-1,0 1 0,1-1 1,-1 1-1,1-1 1,-1 0-1,1 1 1,-1-1-1,1 1 0,-1-1 1,2 1-1,-1-1-4,0 0 1,1 0-1,-1 0 0,0 0 0,1 0 0,-1 0 1,0 0-1,1 0 0,-1 0 0,0-1 0,0 1 1,1-1-1,1 0 0,6-3-39,-1-1-1,1 0 1,8-7 0,-12 9-3,16-11-172,-4 2-238,0 1 0,24-23 0,-74 81 889,34-49-852,0 0-1,-1-1 1,1 1-1,-1 0 1,1-1 0,-1 1-1,0 0 1,0-1 0,0 1-1,0 0 1,0-1-1,0 1 1,-1 0 0,0-4-1,0 4 190,1 1-1,-1 0 1,1-1-1,-1 1 1,1-1-1,-1 1 1,0 0 0,0 0-1,1 0 1,-1-1-1,0 1 1,0 0-1,0 0 1,0 0-1,0 0 1,-1 0-1,1 1 1,0-1-1,0 0 1,-1 0-1,1 1 1,0-1 0,-1 1-1,1-1 1,-1 1-1,1 0 1,0-1-1,-1 1 1,-1 0-1,-21 3 1265,12 4 3076,26-3-287,-2-5-3592,-1-1 1,1 0-1,-1 0 0,1-1 1,-1 0-1,0-1 1,0-1-1,0 0 0,-1 0 1,0-1-1,0 0 0,0-1 1,0 0-1,8-8 1,-17 14-240,-1 1 0,1-1 0,0 0 0,0 1 0,0-1 0,-1 0 0,1 0 0,0 1 0,-1-1 0,1 0 0,-1 0 0,1 0 0,-1 0 0,1 0 0,-1 0 0,0 0 0,1 0 0,-1 0 0,0 0 0,0 0 0,0 0 0,0 0 0,0 0 0,0 0 0,0 0 0,0 0 0,0 0 0,0 0 0,-1 0 0,1 0 0,-1-2 0,0 2-5,0 0 1,0 1-1,0-1 1,0 0-1,0 0 1,0 0-1,-1 1 1,1-1-1,0 1 1,0-1-1,-1 1 1,1-1-1,0 1 1,-1 0-1,1 0 1,0 0-1,-1-1 1,1 1-1,0 0 1,-1 1-1,1-1 1,0 0-1,-3 1 1,-9 2 8,1 1 1,-1 1-1,1 0 1,0 0 0,1 1-1,-1 1 1,1 0-1,0 0 1,1 1 0,-1 1-1,2 0 1,-1 0-1,1 1 1,1 0 0,0 0-1,0 1 1,1 0-1,-9 20 1,15-29-9,0 0 0,0 0 1,0 1-1,0-1 0,1 1 0,-1-1 0,1 1 0,0-1 0,-1 1 1,1-1-1,0 0 0,0 1 0,1-1 0,-1 1 0,1-1 1,-1 1-1,2 3 0,-1-5-48,0 0 0,0 1-1,0-1 1,0 0 0,1 0 0,-1 1 0,0-1 0,1 0 0,-1 0 0,1 0-1,-1-1 1,1 1 0,-1 0 0,1-1 0,0 1 0,-1-1 0,1 1-1,0-1 1,-1 0 0,1 1 0,0-1 0,0 0 0,-1 0 0,1 0-1,0-1 1,2 0 0,9-1-481,0-1 0,-1-1-1,1 0 1,-1 0 0,0-2 0,0 1 0,-1-2-1,20-13 1,5-5-564</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36.555"/>
    </inkml:context>
    <inkml:brush xml:id="br0">
      <inkml:brushProperty name="width" value="0.05" units="cm"/>
      <inkml:brushProperty name="height" value="0.05" units="cm"/>
    </inkml:brush>
  </inkml:definitions>
  <inkml:trace contextRef="#ctx0" brushRef="#br0">0 1 16347,'1'0'157,"-1"0"0,1 0 0,-1 0 0,1 0 0,-1 0 0,1 0 0,-1 0 0,1 0 0,-1 0 0,1 0 0,-1 1 0,1-1 0,-1 0 0,1 0-1,-1 0 1,0 1 0,1-1 0,-1 0 0,1 1 0,-1-1 0,0 0 0,1 1 0,-1-1 0,0 0 0,1 1 0,-1-1 0,0 1 0,0-1 0,1 0-1,-1 1 1,0-1 0,0 1 0,0-1 0,0 1 0,1-1 0,-1 1 0,0-1 0,0 1 0,0-1 0,0 1 0,0 0 0,-1 31 4517,0-8-2787,1-23-1873,1 1 0,0 0 1,0 0-1,0-1 0,0 1 1,0-1-1,0 1 0,0-1 1,1 0-1,-1 1 0,0-1 1,1 0-1,-1 0 0,1 0 1,-1 0-1,1 0 0,0 0 1,0 0-1,-1 0 1,1-1-1,0 1 0,0-1 1,0 1-1,-1-1 0,1 0 1,0 0-1,2 0 0,3 1-347,1-1 0,0 0 0,-1 0 0,1-1 0,11-2 0,-6-1 10,1-1-1,-1 0 1,-1-1 0,1 0-1,18-14 1,-29 19 248,25-15-480</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36.911"/>
    </inkml:context>
    <inkml:brush xml:id="br0">
      <inkml:brushProperty name="width" value="0.05" units="cm"/>
      <inkml:brushProperty name="height" value="0.05" units="cm"/>
    </inkml:brush>
  </inkml:definitions>
  <inkml:trace contextRef="#ctx0" brushRef="#br0">124 27 21885,'-9'0'1223,"-1"1"0,0 1 0,1-1 0,-18 6 0,22-5-1059,1-1 0,-1 1 0,1 0 1,-1 0-1,1 0 0,0 1 0,0-1 1,0 1-1,1 0 0,-1 0 0,-5 7 0,8-10-181,1 1 0,0-1 0,-1 1 0,1 0 0,0-1 0,0 1 0,-1-1 0,1 1 0,0 0 0,0-1 0,0 1 0,0-1-1,0 1 1,0 0 0,0-1 0,0 1 0,0 0 0,0-1 0,0 1 0,0-1 0,1 1 0,-1 0 0,0-1 0,0 1 0,1-1-1,-1 1 1,0-1 0,1 1 0,-1-1 0,0 1 0,1-1 0,-1 1 0,1-1 0,-1 0 0,1 1 0,-1-1 0,1 1 0,-1-1 0,1 0-1,-1 0 1,1 1 0,0-1 0,-1 0 0,1 0 0,-1 0 0,1 0 0,0 0 0,-1 1 0,2-1 0,34 6-998,-35-6 987,34 2-684,21 1-147,-52-3 835,1 1 1,-1 0 0,0 0-1,0 0 1,0 0 0,1 1 0,-1 0-1,-1 0 1,7 3 0,-10-4 41,1-1 0,-1 0 1,1 1-1,-1-1 0,0 0 0,1 1 1,-1-1-1,0 1 0,1-1 1,-1 0-1,0 1 0,1-1 1,-1 1-1,0-1 0,0 1 1,0-1-1,1 1 0,-1-1 1,0 1-1,0-1 0,0 1 0,0-1 1,0 1-1,0-1 0,0 1 1,0 0-1,0-1 0,0 1 1,-12 13 454,-24 7 331,32-19-707,-1 0-6,0 1-147,1 0-1,-1-1 0,0 0 1,0 0-1,0 0 0,0-1 1,-1 0-1,1 0 1,0 0-1,-7 0 0,12-1 29,0 0-1,-1-1 1,1 1 0,0 0-1,0 0 1,-1 0-1,1-1 1,0 1 0,0 0-1,-1 0 1,1-1-1,0 1 1,0 0 0,-1-1-1,1 1 1,0 0-1,0 0 1,0-1 0,0 1-1,0 0 1,0-1-1,-1 1 1,1 0 0,0-1-1,0 1 1,0 0 0,0-1-1,0 1 1,0-1-1,0 1 1,0 0 0,1-1-1,-1 1 1,0 0-1,0-1 1,0 1 0,0 0-1,0-1 1,1 1-1,5-14-72,8-4-389,5-3-101</inkml:trace>
  <inkml:trace contextRef="#ctx0" brushRef="#br0" timeOffset="1">339 1 17140,'10'9'2232,"-5"11"-1008,-5-2-359,-6 8 1303,-2-4-392,0 2-511,2-1-313,2-7-760,4-4-440,0-11-760,0 2-521,3-12 1097,1-6-312,4-6-232</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37.252"/>
    </inkml:context>
    <inkml:brush xml:id="br0">
      <inkml:brushProperty name="width" value="0.05" units="cm"/>
      <inkml:brushProperty name="height" value="0.05" units="cm"/>
    </inkml:brush>
  </inkml:definitions>
  <inkml:trace contextRef="#ctx0" brushRef="#br0">1 16 20644,'4'-12'1809,"-1"9"-1281,2 4-352,4 8 416,3 0-752,5 7 144,1-2-248,10 4-192</inkml:trace>
  <inkml:trace contextRef="#ctx0" brushRef="#br0" timeOffset="1">256 166 19572,'-17'12'2449,"-1"8"-1233,0-3-504,5 0 1857,6 1-921,5-3-768,5-2-208,11-7-392,7-5-168,5-1-384,4-6-192,3-1-800,-1-6 1056,-3 6-168,-4 0-160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37.981"/>
    </inkml:context>
    <inkml:brush xml:id="br0">
      <inkml:brushProperty name="width" value="0.05" units="cm"/>
      <inkml:brushProperty name="height" value="0.05" units="cm"/>
    </inkml:brush>
  </inkml:definitions>
  <inkml:trace contextRef="#ctx0" brushRef="#br0">1 0 6193,'4'6'48,"-4"-4"-48,0-1 288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3.178"/>
    </inkml:context>
    <inkml:brush xml:id="br0">
      <inkml:brushProperty name="width" value="0.05" units="cm"/>
      <inkml:brushProperty name="height" value="0.05" units="cm"/>
    </inkml:brush>
  </inkml:definitions>
  <inkml:trace contextRef="#ctx0" brushRef="#br0">104 183 14379,'0'0'47,"0"0"0,1-1 1,-1 1-1,0-1 0,0 1 0,0 0 0,0-1 0,0 1 1,0 0-1,0-1 0,1 1 0,-1 0 0,0-1 0,0 1 1,0-1-1,-1 1 0,1 0 0,0-1 0,0 1 0,0 0 1,0-1-1,0 1 0,0 0 0,0-1 0,-1 1 0,1 0 1,0-1-1,0 1 0,0 0 0,-1-1 0,1 1 0,0 0 1,-1 0-1,1-1 0,0 1 0,0 0 0,-1 0 0,1 0 0,0-1 1,-1 1-1,1 0 0,0 0 0,-1 0 0,1 0 0,-1 0 1,1 0-1,0 0 0,-1 0 0,1 0 0,0 0 0,-1 0 1,1 0-1,-1 0 0,1 0 0,0 0 0,-1 0 0,1 0 1,0 0-1,-1 0 0,1 1 0,-1-1 0,-2 1 219,1 1 0,-1 0 0,1-1-1,-1 1 1,1 0 0,0 0 0,-3 4-1,-5 6 399,1 0-1,0 1 1,1 1-1,-6 14 1,10-21-525,1 0-1,1 0 1,-1 0-1,1 0 1,0 1 0,1-1-1,0 1 1,0 0 0,0-1-1,2 10 1,-1-16-125,0 0-1,0-1 1,0 1 0,0 0 0,0 0 0,0 0-1,0 0 1,0 0 0,1-1 0,-1 1 0,0 0-1,1 0 1,-1 0 0,1-1 0,-1 1 0,1 0-1,-1-1 1,1 1 0,-1 0 0,1-1 0,0 1-1,-1-1 1,1 1 0,0-1 0,-1 1 0,2 0-1,0-1-6,-1 0-1,0 0 1,0 0-1,1 0 1,-1 0-1,0-1 0,0 1 1,0 0-1,1-1 1,-1 1-1,0-1 1,0 1-1,0-1 0,0 0 1,0 1-1,1-2 1,5-3-5,-1 0 1,0-1-1,-1 0 1,9-10 0,0-3 14,-1 0 0,-1-1 0,-1 0 0,0-1 0,-1 0 1,12-44-1,-21 61 13,-3 4-8,-4 10 4,-7 18 33,5-7 59,2 1 0,-8 44 1,12-59-89,2 0 0,-1-1 1,1 1-1,0 0 0,0 0 1,0 0-1,1 0 0,1-1 1,-1 1-1,1 0 0,0-1 1,0 1-1,1-1 0,4 9 1,-5-13-17,-1 0 1,1 0 0,0 0-1,0 0 1,-1 0 0,1 0-1,0-1 1,1 1 0,-1-1-1,0 0 1,0 1-1,1-1 1,-1 0 0,0 0-1,1 0 1,-1-1 0,5 2-1,-3-2-3,0 0-1,0 0 0,1 0 0,-1-1 0,0 1 0,0-1 0,0 0 0,0 0 0,0 0 0,4-3 0,2 0 0,0-1-1,-1-1 0,1 0 1,-1 0-1,-1-1 0,1 0 1,10-12-1,-10 8-1,1 0 0,-2 0 0,0-1 1,0 0-1,-1-1 0,-1 0 0,0 0 0,5-15 0,-10 13-10,-1 14 2,0 1 1,0 0-1,-1 0 0,1 0 0,0-1 0,0 1 0,0 0 0,0 0 1,0 0-1,0-1 0,-1 1 0,1 0 0,0 0 0,0 0 0,0 0 1,-1-1-1,1 1 0,0 0 0,0 0 0,0 0 0,-1 0 0,1 0 0,0 0 1,0 0-1,-1 0 0,1 0 0,0 0 0,0 0 0,0 0 0,-1 0 1,1 0-1,0 0 0,-2 0 0,1 1 1,0-1-1,-1 1 1,1-1-1,0 1 1,0 0-1,0 0 1,-1 0-1,1 0 1,0 0-1,0 0 1,0 0-1,1 0 1,-1 0-1,0 0 0,-1 2 1,-5 8-7,1 1 0,-8 21 0,13-30-7,-1 0 0,1 0-1,1 0 1,-1 0 0,0 1 0,1-1-1,-1 0 1,1 0 0,0 0 0,0 1-1,0-1 1,1 0 0,-1 0 0,1 1 0,0-1-1,0 0 1,1 4 0,-1-6-18,0 0 0,-1 0 0,1 0 0,0 0 0,0 0 0,0 0 0,-1 0 0,1-1 1,0 1-1,0 0 0,0 0 0,0-1 0,0 1 0,0-1 0,1 1 0,-1-1 0,0 1 0,0-1 0,0 0 0,0 1 0,1-1 0,-1 0 0,2 0 1,0 0-63,-1-1 0,1 1 0,0-1 0,0 0 0,0 0 0,0 0 1,-1 0-1,1 0 0,4-3 0,3-3-367,1-1 0,-1 0 0,13-14-1,0-2-702,-1-1 0,35-52-1,-46 60 944,-1-1-1,-1 1 1,0-2-1,-2 1 0,0-1 1,5-23-1,-12 41 263,1 0-1,-1 0 1,0-1-1,0 1 1,1 0-1,-1 0 1,0-1-1,0 1 1,0 0-1,0 0 1,0-1-1,-1 1 1,1 0 0,0 0-1,-1-1 1,1 1-1,0 0 1,-1 0-1,0 0 1,1 0-1,-1 0 1,0 0-1,0-2 1,0 3 8,0 0 0,0 0 0,-1-1-1,1 1 1,0 0 0,0 0 0,0 0 0,0 0 0,0 0 0,0 1 0,0-1 0,0 0 0,0 0 0,0 1 0,0-1 0,0 0-1,0 1 1,1-1 0,-1 1 0,0-1 0,0 1 0,0 0 0,0-1 0,1 1 0,-1 0 0,0 0 0,1-1 0,-2 3 0,-6 6 23,1 1 1,-1 0 0,2 1 0,0 0 0,0 0 0,1 0-1,0 1 1,1-1 0,1 1 0,-1 0 0,2 0 0,0 1 0,0-1-1,1 0 1,1 1 0,0-1 0,1 1 0,3 17 0,-4-27-136,1-1 1,-1 0 0,1 1-1,0-1 1,0 0 0,0 1 0,0-1-1,0 0 1,1 0 0,-1 0-1,1 0 1,-1 0 0,1 0-1,0 0 1,-1-1 0,1 1 0,0-1-1,0 1 1,0-1 0,1 0-1,-1 0 1,0 0 0,3 1 0,-2-1-7,-1-1 0,1 0 1,0 0-1,0 0 0,0 0 0,0 0 1,-1 0-1,1-1 0,0 1 1,0-1-1,0 0 0,-1 0 1,1 0-1,-1 0 0,1-1 1,-1 1-1,1-1 0,-1 1 1,3-3-1,11-10 145,-2-1 0,0 0 0,24-32 1,-12 12 701,-25 34-705,0 0-1,0-1 1,0 1-1,0 0 1,0 0-1,0 1 1,0-1-1,0 0 1,0 0-1,0 0 1,0 1-1,1-1 1,1 0-1,-3 1-44,1 0 0,-1 0 0,0 0 0,1 0 0,-1 0 0,0 0 0,1 0 0,-1 0 0,1 0 0,-1 1 0,0-1 0,1 0 0,-1 0 0,0 0 0,1 1 0,-1-1 0,0 0 0,0 0 0,1 1 0,-1-1 0,0 0 0,0 0 0,1 1 0,-1-1 0,0 0 0,0 1 0,0-1 0,0 0 0,0 1 0,1 0 0,0 5 200,0 0 0,0 0 1,0 0-1,-1 11 0,1-1-105,4 8-42,1-1-1,1 0 0,0-1 0,14 28 1,-11-29-194,-1 1 0,-1 0-1,-1 1 1,7 40 0,-13-56 220,-1 0 0,1 0 0,-2 1-1,1-1 1,-1 0 0,0 0 0,-1 0 0,1 0-1,-1-1 1,-1 1 0,1 0 0,-1-1 0,0 0-1,-1 1 1,0-1 0,0 0 0,0-1 0,0 1-1,-1-1 1,-6 6 0,8-8 56,-1 0 0,1-1 0,0 1 0,-1-1 0,0 1 1,1-1-1,-1 0 0,0-1 0,0 1 0,0-1 0,-7 2 0,9-3-121,1 0 0,-1 1 0,0-1 0,0 0 0,1-1 0,-1 1 0,0 0 0,0 0 0,1-1 0,-1 1 1,0-1-1,1 1 0,-1-1 0,0 0 0,1 0 0,-1 0 0,1 0 0,-1 0 0,1 0 0,0 0 0,-1 0 0,1 0 0,0-1 0,0 1 0,0-1 0,0 1 0,0-1 0,0 1 0,0-1 0,0-1 0,-2-4-52,0-1 0,1 1-1,0 0 1,0-1 0,0 0 0,1 1-1,1-1 1,-1 0 0,1 1-1,0-1 1,1 0 0,2-11 0,3-6-552,1 1 0,16-36 0,-1 3-173,-9 15 325</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38.665"/>
    </inkml:context>
    <inkml:brush xml:id="br0">
      <inkml:brushProperty name="width" value="0.05" units="cm"/>
      <inkml:brushProperty name="height" value="0.05" units="cm"/>
    </inkml:brush>
  </inkml:definitions>
  <inkml:trace contextRef="#ctx0" brushRef="#br0">98 149 10442,'8'-4'452,"-1"-2"1,0 1-1,0-1 0,0 0 0,-1 0 1,0 0-1,0-1 0,5-9 0,-10 15-347,0 0-1,-1 1 1,1-1-1,-1 0 0,1 0 1,-1 0-1,0 0 0,1 0 1,-1 0-1,0 0 1,1 0-1,-1 1 0,0-1 1,0 0-1,0 0 1,0 0-1,0 0 0,0 0 1,0 0-1,0 0 0,-1-1 1,1 1 70,0 0 0,-1 1 1,0-1-1,1 0 0,-1 1 1,1-1-1,-1 1 0,0-1 0,1 1 1,-1-1-1,0 1 0,1-1 1,-1 1-1,0 0 0,0-1 1,0 1-1,1 0 0,-3-1 0,-1 1 351,0-1-1,0 1 0,0 0 0,0 0 1,0 0-1,-1 0 0,-6 2 0,-28 7 1808,38-8-2144,-28 18 541,23-14-675,1 1 0,0 0 0,0 0 0,1 1 0,-7 11 0,10-16-41,0-1 1,0 1-1,0 0 0,0 1 1,0-1-1,0 0 0,1 0 0,-1 0 1,1 0-1,0 0 0,-1 1 1,1-1-1,0 0 0,0 0 0,0 1 1,1-1-1,-1 0 0,0 0 1,1 0-1,0 1 0,-1-1 0,1 0 1,2 3-1,-2-4-8,1 0 0,0 0 0,-1 0 0,1 0 1,0 0-1,-1 0 0,1-1 0,0 1 0,0-1 0,-1 0 0,1 1 0,0-1 0,0 0 0,0 0 0,0 0 1,0 0-1,-1 0 0,1-1 0,0 1 0,2-1 0,37-10 33,-41 11-38,22-9-3,-1 0 0,29-18 0,-27 14-33,28-12 0,-51 25 34,1 0 1,-1 0-1,0 0 0,1 0 1,-1 1-1,1-1 0,-1 0 1,1 0-1,-1 0 0,1 0 1,-1 0-1,0 1 0,1-1 1,-1 0-1,1 0 0,-1 1 1,0-1-1,1 0 0,-1 1 1,0-1-1,1 0 0,-1 1 0,0-1 1,0 0-1,1 1 0,-1-1 1,0 1-1,0-1 0,0 0 1,1 1-1,-1-1 0,0 1 1,0-1-1,0 1 0,0-1 1,0 1-1,5 22 2,-5-19-5,1-2 7,-1 0-1,1 0 1,-1 0-1,1 1 1,0-1 0,0 0-1,0 0 1,0 0-1,0-1 1,0 1 0,1 0-1,-1 0 1,0-1-1,1 1 1,0-1-1,-1 1 1,1-1 0,0 1-1,0-1 1,0 0-1,0 0 1,0 0 0,0 0-1,0-1 1,0 1-1,0 0 1,0-1 0,5 1-1,-4-1 2,1 1-1,-1-1 1,1-1-1,-1 1 1,1 0-1,-1-1 1,1 0-1,-1 0 1,0 0-1,1 0 0,-1 0 1,0-1-1,0 1 1,0-1-1,0 0 1,0 0-1,0 0 1,2-3-1,-4 3 22,-1 1 0,0-1 0,0 1 0,0 0 0,0-1 0,0 1 0,0-1 0,0 1-1,0-1 1,-1 1 0,1 0 0,-1-1 0,1 1 0,-2-3 0,0-6 104,0-2-32,1 1 1,0-1-1,1 0 0,0 0 0,1 1 0,3-20 0,-3 30-110,-1 0 0,1 0 0,-1 0 0,1 0 0,0 0 0,-1 0 0,1 1 0,0-1 0,0 0 0,0 0 0,-1 1 0,1-1 0,0 1 0,0-1 0,0 1 0,0-1 1,0 1-1,0-1 0,0 1 0,0 0 0,0 0 0,0 0 0,0-1 0,2 1 0,32 1-1405,-18 0 1001,3-3 42,-2-7-115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39.151"/>
    </inkml:context>
    <inkml:brush xml:id="br0">
      <inkml:brushProperty name="width" value="0.05" units="cm"/>
      <inkml:brushProperty name="height" value="0.05" units="cm"/>
    </inkml:brush>
  </inkml:definitions>
  <inkml:trace contextRef="#ctx0" brushRef="#br0">17 1 18268,'-7'137'6599,"0"-16"-4152,6-91-2054,0 33 322,1-57-633,0-1 0,1 1 0,0-1 0,0 1 0,0-1 0,1 0 0,-1 1 0,4 4 0,-4-8-60,0-1 1,0 0 0,0 1-1,0-1 1,0 0 0,0 0-1,0 0 1,1 0 0,-1 0-1,0 0 1,1 0 0,-1 0-1,0 0 1,1-1 0,-1 1-1,1-1 1,0 1 0,-1-1 0,1 0-1,-1 1 1,1-1 0,0 0-1,-1 0 1,1 0 0,-1 0-1,1 0 1,0-1 0,-1 1-1,1 0 1,1-1 0,3-1 12,0 0 1,0 0-1,0-1 0,-1 0 1,1 0-1,7-6 0,10-9 4,-1 0 0,-2-2 0,0 0 0,0-1 0,-2-1 0,-1-1 0,27-47 0,-36 48-410,-8 22 329,0 0-1,0-1 1,0 1-1,0 0 1,0 0 0,0 0-1,0 0 1,0-1-1,0 1 1,0 0-1,0 0 1,0 0-1,-1 0 1,1 0-1,0 0 1,0-1 0,0 1-1,0 0 1,0 0-1,0 0 1,0 0-1,-1 0 1,1 0-1,0 0 1,0 0 0,0 0-1,0 0 1,0-1-1,-1 1 1,1 0-1,0 0 1,0 0-1,0 0 1,0 0 0,-1 0-1,1 0 1,0 0-1,0 0 1,0 0-1,0 0 1,0 0-1,-1 1 1,1-1 0,0 0-1,0 0 1,0 0-1,0 0 1,0 0-1,-1 0 1,1 0-1,0 0 1,0 0 0,0 0-1,0 1 1,-5 2-565,0 0 0,1 1-1,0-1 1,-7 9 0,-10 10-348,-2 4-286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39.567"/>
    </inkml:context>
    <inkml:brush xml:id="br0">
      <inkml:brushProperty name="width" value="0.05" units="cm"/>
      <inkml:brushProperty name="height" value="0.05" units="cm"/>
    </inkml:brush>
  </inkml:definitions>
  <inkml:trace contextRef="#ctx0" brushRef="#br0">0 185 16211,'9'3'172,"0"-1"-1,0-1 0,0 0 0,0 0 0,0-1 0,0 0 0,1 0 0,-1-1 0,0 0 0,0-1 0,0 0 0,-1-1 0,1 1 0,0-2 0,15-7 0,-9 2-1,-1 0 0,0-1 0,0 0 0,-1-1 0,0-1 0,-1 0 0,16-21 0,-25 30-26,0 0-1,0-1 1,-1 1 0,0 0-1,1-1 1,-1 0-1,-1 1 1,1-1-1,0 0 1,-1 0-1,0 0 1,0 0 0,1-5-1,-2 9-116,0 0 0,0 0 0,0-1 0,0 1-1,0 0 1,0 0 0,0 0 0,0 0 0,0 0 0,0-1 0,0 1-1,0 0 1,-1 0 0,1 0 0,0 0 0,0 0 0,0 0 0,0-1 0,0 1-1,0 0 1,0 0 0,0 0 0,0 0 0,0 0 0,-1 0 0,1 0-1,0 0 1,0-1 0,0 1 0,0 0 0,0 0 0,0 0 0,-1 0 0,1 0-1,0 0 1,0 0 0,0 0 0,0 0 0,0 0 0,-1 0 0,1 0-1,0 0 1,0 0 0,0 0 0,0 0 0,-1 0 0,-7 5 684,-5 10 36,8-8-514,0 0 1,0 1 0,1 0-1,0 0 1,0 0 0,1 0-1,0 1 1,1-1 0,0 1-1,0 0 1,0 0 0,1-1-1,1 11 1,-1-19-220,1 1 0,0 0 0,0 0 0,0 0 0,0 0 0,0 0 0,1 0 0,-1 0 0,0-1 0,0 1 0,0 0 0,1 0-1,-1 0 1,1-1 0,-1 1 0,0 0 0,1 0 0,-1-1 0,1 1 0,0 0 0,-1-1 0,1 1 0,-1 0 0,1-1 0,0 1 0,0-1 0,-1 1 0,1-1 0,0 0 0,0 1 0,0-1 0,-1 0 0,1 1 0,0-1-1,0 0 1,1 0 0,0 0 12,0-1-1,-1 1 0,1-1 0,0 1 0,0-1 0,-1 0 1,1 0-1,0 0 0,-1 0 0,1 0 0,-1 0 1,1 0-1,-1-1 0,0 1 0,1 0 0,-1-1 0,2-2 1,17-34 7,2-16-36</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40.155"/>
    </inkml:context>
    <inkml:brush xml:id="br0">
      <inkml:brushProperty name="width" value="0.05" units="cm"/>
      <inkml:brushProperty name="height" value="0.05" units="cm"/>
    </inkml:brush>
  </inkml:definitions>
  <inkml:trace contextRef="#ctx0" brushRef="#br0">1 219 9674,'31'-132'3859,"-24"113"-1618,0 0-1,12-23 1,-13 35 1573,-6 16-2140,-3 19-22,-31 200 1917,29-165-4072,5 103 0,0-159-1787,-3-14 1502,-4-16 468,7 21 106,-8-27-567</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40.526"/>
    </inkml:context>
    <inkml:brush xml:id="br0">
      <inkml:brushProperty name="width" value="0.05" units="cm"/>
      <inkml:brushProperty name="height" value="0.05" units="cm"/>
    </inkml:brush>
  </inkml:definitions>
  <inkml:trace contextRef="#ctx0" brushRef="#br0">13 336 15019,'-1'-1'253,"0"-1"-1,-1 1 1,1-1-1,0 1 1,0-1 0,0 1-1,1-1 1,-1 0-1,0 1 1,1-1-1,-1 0 1,1 1-1,-1-1 1,1 0 0,0 0-1,0 0 1,0 1-1,0-3 1,0 1 108,1 0 0,0 1 0,0 0 0,1-1 0,-1 1 0,0-1 0,1 1 1,-1 0-1,1 0 0,0 0 0,0 0 0,3-2 0,54-49 2303,27-28-1264,-75 69-1286,0-1-1,-1 0 1,-1-1-1,0 0 0,8-18 1,-15 28-92,0 0 0,0 0 0,0 0 0,1 0 0,-1 0 0,1 1 1,4-5-1,-7 8-19,1-1 0,-1 1 0,1-1 0,0 1 0,-1 0 0,1-1 0,-1 1 1,1 0-1,-1 0 0,1 0 0,0-1 0,-1 1 0,1 0 0,0 0 0,-1 0 0,1 0 1,0 0-1,-1 0 0,1 0 0,-1 0 0,1 0 0,1 1 0,-1 0-1,1 0 1,-1-1-1,0 1 0,1 0 0,-1 1 1,0-1-1,1 0 0,-1 0 0,0 0 1,0 1-1,0-1 0,1 3 0,19 35-113,30 73 0,-4-5-304,-40-92 164,4 5-54,-1 1-1,13 40 1,-16-32-11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25.186"/>
    </inkml:context>
    <inkml:brush xml:id="br0">
      <inkml:brushProperty name="width" value="0.05" units="cm"/>
      <inkml:brushProperty name="height" value="0.05" units="cm"/>
    </inkml:brush>
  </inkml:definitions>
  <inkml:trace contextRef="#ctx0" brushRef="#br0">921 1883 17092,'-8'4'1287,"13"1"-874,21 2 54,15-1-436,-1-2 0,1-2 0,44-3 0,125-17-295,-201 17 261,345-41-347,573-46 203,-353 86 443,4 23-8,87 1-106,356-28 181,0-27 543,-644 20-618,-77 9-265,-58 1 202,-217 2-1,-16-2 192,-12-2-250,-12-3-3,-15 0-39,-1 2 0,0 2-1,0 1 1,-52 0-1,27 2-270,-324 2-1345,147 2 630,-663 9 23,721-4 386,-195 34 0,342-37 59,0 0 0,1 2 0,-1 1 0,-42 20 0,68-27 289,-1 0 0,1 0 1,0 0-1,0 0 0,0 1 1,0-1-1,0 1 0,1-1 1,-1 1-1,-3 4 0,5-6 76,0 0 0,0 0 1,0 1-1,0-1 0,0 0 0,0 1 0,0-1 0,-1 0 0,1 1 0,0-1 1,0 0-1,0 1 0,0-1 0,0 0 0,1 1 0,-1-1 0,0 0 0,0 1 1,0-1-1,0 0 0,0 1 0,0-1 0,0 0 0,1 1 0,-1-1 0,0 0 1,0 0-1,0 1 0,1-1 0,17 8-743,2-5 446,-1 0-1,0-2 1,1 0 0,24-2-1,85-14-237,-79 8 414,817-126 1963,-601 78-1110,320-111 0,-577 163-707,358-131-326,-324 115 294,-1-1 1,-1-2 0,47-33-1,-71 42 58,0 0-1,-1 0 1,0-2-1,-1 0 1,-1-1-1,0 0 1,-1-1-1,-1 0 1,14-26-1,-22 35-10,-1-1 0,0 1 0,0-1-1,0 0 1,-1 0 0,0 0 0,-1 0 0,0 0-1,-1 0 1,1 0 0,-2 0 0,1 0 0,-1 0-1,-1 0 1,0 0 0,0 0 0,0 0 0,-1 1-1,-1-1 1,0 1 0,0 0 0,0 0 0,-1 0-1,-7-9 1,-1 1-18,-1 1 1,-1 0-1,0 2 0,-1-1 0,0 2 0,-1 0 0,0 1 0,-1 1 0,-38-16 0,-7 2-65,-127-30-1,-77 4-7,218 41 71,-584-91-202,39 6-98,129 13 95,-588-93 311,-8 75 97,386 102-186,534 7 27,1 6 0,-245 62 0,233-33-4,1 6 1,3 7-1,3 6 0,2 6 0,-231 155 0,242-133-83,-158 143 0,257-203 38,1 1 0,1 3 0,-35 51 0,55-71 9,1 1 0,1 0 1,0 0-1,2 1 0,0-1 0,0 2 0,2-1 0,0 1 0,2 0 1,-3 30-1,6-36 7,0-1 0,1 1 0,1-1 1,0 1-1,1-1 0,0 0 0,1 0 0,1 0 1,10 22-1,-4-17 7,0 0 1,0-1-1,2 0 1,0-1-1,24 23 0,2-6 15,1-2 0,1-1 0,2-2 0,46 21 0,10-1 41,196 65-1,118-4-58,-222-70-63,2-9-1,288 8 1,-139-34 9</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9:13.851"/>
    </inkml:context>
    <inkml:brush xml:id="br0">
      <inkml:brushProperty name="width" value="0.05" units="cm"/>
      <inkml:brushProperty name="height" value="0.05" units="cm"/>
      <inkml:brushProperty name="color" value="#E71224"/>
    </inkml:brush>
  </inkml:definitions>
  <inkml:trace contextRef="#ctx0" brushRef="#br0">0 35 16628,'5'9'728,"-1"-6"1144,-2-14-2056,-2-6 1416,1-1-1008</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34.293"/>
    </inkml:context>
    <inkml:brush xml:id="br0">
      <inkml:brushProperty name="width" value="0.05" units="cm"/>
      <inkml:brushProperty name="height" value="0.05" units="cm"/>
    </inkml:brush>
  </inkml:definitions>
  <inkml:trace contextRef="#ctx0" brushRef="#br0">67 74 11218,'7'-20'3005,"-4"15"502,-4 14-1583,-24 110 1751,-10 66-2790,27-121-720,0 97-1,8-157-137,0-1-1,1 1 1,-1 0 0,1-1 0,0 1 0,0-1 0,0 0 0,0 1 0,2 3 0,-3-7-20,0 1 0,0-1-1,1 0 1,-1 0 0,0 1 0,0-1 0,0 0 0,1 0 0,-1 0-1,0 1 1,0-1 0,1 0 0,-1 0 0,0 0 0,0 0-1,1 1 1,-1-1 0,0 0 0,1 0 0,-1 0 0,0 0 0,0 0-1,1 0 1,-1 0 0,0 0 0,1 0 0,-1 0 0,0 0-1,1 0 1,-1 0 0,0 0 0,0 0 0,1 0 0,-1 0 0,1-1-1,0 0 10,1 0-1,-1 0 0,0-1 0,0 1 1,0 0-1,0-1 0,0 1 0,0-1 1,0 1-1,-1-1 0,2-2 0,7-18 104,-2-2 0,0 1 0,3-25 0,8-78 206,-9 62-286,-3 0 0,-3-1 0,-6-75 0,-2 114-18,1 19-2,2 11 0,-1 13 12,4-10-24,-1 0 0,1 0 0,1-1 0,-1 1 0,1 0 0,0 0 0,0 0 0,1-1 0,0 0 0,0 1 0,1-1 0,0 0-1,0-1 1,0 1 0,1-1 0,-1 1 0,1-1 0,8 5 0,-8-6-8,0-1 0,0 0 0,0 0 0,0-1 0,0 1 0,1-1 0,-1-1 0,1 1 0,0-1 0,-1 0 0,1 0 0,0 0 0,0-1 0,0 0 0,0 0 0,-1 0 1,1-1-1,0 0 0,0 0 0,-1-1 0,1 1 0,8-5 0,0-1 18,-1-1 1,0-1 0,0 0-1,-1 0 1,0-1 0,21-23 0,-22 22 12,-11 11-29,0 0 0,0 0 0,0 0 0,0 0 0,0 0 0,0 0 0,0 0 0,0 1-1,0-1 1,0 0 0,0 0 0,0 0 0,0 0 0,0 0 0,0 0 0,0 0 0,0 0 0,0 0-1,0 0 1,0 0 0,0 0 0,0 0 0,0 0 0,0 1 0,1-1 0,-1 0 0,0 0 0,0 0 0,0 0-1,0 0 1,0 0 0,0 0 0,0 0 0,0 0 0,0 0 0,0 0 0,0 0 0,0 0 0,1 0-1,-1 0 1,0 0 0,0 0 0,0 0 0,0 0 0,0 0 0,0 0 0,0 0 0,0 0 0,0 0-1,0 0 1,0 0 0,0 0 0,0 0 0,1 0 0,-1-1 0,0 1 0,0 0 0,0 0 0,0 0-1,0 0 1,0 0 0,-2 9 22,-10 32 40,-2 5-7,-10 56 1,19-67-29,-2 52 0,6-75-90,2 1 1,0 0-1,0-1 1,1 1-1,1-1 1,0 1-1,8 19 1,-9-28 41,0 0 0,0 0 0,0-1 0,1 1 0,-1 0-1,1-1 1,0 0 0,0 0 0,7 6 0,-8-8 33,-1 1 0,1-1 0,0 0-1,0 0 1,1 0 0,-1 0 0,0-1 0,0 1 0,0-1 0,0 1-1,1-1 1,-1 0 0,0 0 0,0 0 0,1 0 0,-1 0 0,0 0-1,0 0 1,0-1 0,1 1 0,-1-1 0,3-1 0,0-1-30,1 0 0,-1 0 1,0-1-1,0 1 0,5-6 1,29-29-120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34.755"/>
    </inkml:context>
    <inkml:brush xml:id="br0">
      <inkml:brushProperty name="width" value="0.05" units="cm"/>
      <inkml:brushProperty name="height" value="0.05" units="cm"/>
    </inkml:brush>
  </inkml:definitions>
  <inkml:trace contextRef="#ctx0" brushRef="#br0">88 0 14299,'-12'17'5983,"-2"-1"-3912,9-11-1760,0 1-1,0 0 1,1 1 0,-6 7-1,3 1 143,1-1 0,-8 29-1,13-38-394,-1 0 0,1 0 0,1 0 0,-1 0-1,1 0 1,-1 0 0,2 0 0,-1 0 0,0 0 0,1 0 0,0 0-1,3 9 1,-3-13-40,0 1 0,0 0 0,0-1 0,1 1 0,-1-1 0,0 1 0,1-1 0,-1 0-1,1 0 1,0 1 0,-1-1 0,1 0 0,0 0 0,0-1 0,0 1 0,0 0 0,0-1 0,-1 1 0,1-1 0,0 1-1,0-1 1,0 0 0,0 0 0,0 0 0,0 0 0,0 0 0,0-1 0,4 0 0,4-1 5,0 0-1,-1-1 1,1 0 0,13-7 0,85-50 133,-72 38-117,55-25-1,-87 46-30,0-1-1,0 1 1,1-1 0,-1 1 0,0 0-1,0 1 1,1-1 0,6 1-1,-9 0-1,-1 0 0,0 0-1,0 1 1,0-1-1,1 0 1,-1 1 0,0-1-1,0 1 1,0-1-1,0 1 1,0 0 0,0 0-1,0-1 1,0 1 0,0 0-1,0 0 1,0 0-1,-1 0 1,1 0 0,0 0-1,0 0 1,-1 0 0,1 0-1,-1 0 1,1 1-1,-1-1 1,0 0 0,1 0-1,-1 0 1,0 1 0,0-1-1,0 2 1,1 40 177,-2-36-140,1 0 0,0-1 0,0 1 0,0 0 0,1 0 0,0 0 0,1-1-1,1 8 1,-2-13-34,0 0-1,-1 0 1,1 0 0,0 0-1,0 0 1,-1 0 0,1 0-1,0 0 1,0 0-1,0 0 1,0 0 0,0-1-1,1 1 1,-1-1 0,0 1-1,0-1 1,0 1-1,0-1 1,1 1 0,-1-1-1,0 0 1,0 0 0,1 0-1,-1 0 1,3 0-1,-3 0-107,0 0 0,0 0 0,1 0 0,-1 0-1,0 0 1,0 1 0,0-1 0,0 0-1,1 0 1,-1 1 0,0-1 0,0 1 0,0-1-1,0 1 1,0-1 0,0 1 0,0 0 0,0-1-1,0 1 1,-1 0 0,1 0 0,0 0-1,0 0 1,0 0 0,-1 0 0,1 0 0,0 2-1,-1-3 80,1 1 0,-1 0 0,0 0 0,1-1 0,-1 1 0,0 0 0,1-1 0,-1 1 0,1-1-1,-1 1 1,1 0 0,-1-1 0,1 1 0,-1-1 0,1 1 0,-1-1 0,1 0 0,0 1 0,-1-1 0,1 0-1,0 1 1,-1-1 0,1 0 0,0 0 0,0 1 0,-1-1 0,1 0 0,0 0 0,0 0 0,1 0 0,13-2-474</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35.249"/>
    </inkml:context>
    <inkml:brush xml:id="br0">
      <inkml:brushProperty name="width" value="0.05" units="cm"/>
      <inkml:brushProperty name="height" value="0.05" units="cm"/>
    </inkml:brush>
  </inkml:definitions>
  <inkml:trace contextRef="#ctx0" brushRef="#br0">1 79 16876,'4'4'417,"1"0"0,0-1 1,0 0-1,1 0 0,-1 0 1,1 0-1,-1-1 0,1 0 1,0 0-1,0-1 0,0 0 1,0 0-1,0 0 0,0-1 1,0 1-1,0-2 0,0 1 1,10-2-1,-9 1-324,0 0 1,0-1-1,0 1 0,0-1 0,0-1 1,-1 1-1,1-1 0,-1-1 1,0 1-1,1-1 0,-2 0 0,1 0 1,0-1-1,-1 0 0,7-7 1,-11 10-76,0 1 0,0 0 1,0-1-1,0 1 0,0-1 1,0 1-1,0-1 0,-1 1 1,1-1-1,-1 0 0,1 1 1,-1-1-1,0 0 0,0 1 1,1-1-1,-1 0 0,-1-2 1,1 3-7,0 0 0,-1 0 0,1 0 0,-1 0 0,1 0 0,-1 0 0,0 0 0,1 0 0,-1 0 0,0 0 0,0 0 0,1 1 0,-1-1 0,0 0 1,0 1-1,0-1 0,0 0 0,0 1 0,0-1 0,-1 1 0,-1-2 2,-1 2 0,1-1 1,0 0-1,-1 1 0,1-1 1,0 1-1,-1 0 0,1 0 1,-1 0-1,1 1 0,0-1 1,-1 1-1,1 0 0,0 0 1,-1 0-1,-3 2 0,-2 3 1,0-1 0,0 2-1,1 0 1,0 0-1,0 0 1,1 1-1,0 0 1,0 0-1,1 1 1,-11 18-1,13-20-13,0 1 0,1 0-1,-1 0 1,2 0-1,-1 0 1,1 0 0,0 0-1,1 1 1,0-1 0,0 1-1,1-1 1,0 1 0,0-1-1,2 11 1,-1-17-28,-1 0-1,0-1 1,1 1 0,-1 0-1,1 0 1,0-1 0,-1 1 0,1 0-1,0-1 1,0 1 0,0-1-1,0 1 1,0-1 0,1 1 0,-1-1-1,0 0 1,1 0 0,-1 1-1,1-1 1,-1 0 0,4 1 0,-3-2-107,0 1 1,1-1-1,-1 1 1,0-1-1,1 0 1,-1 0-1,1 0 1,-1-1-1,0 1 1,1 0-1,-1-1 1,0 0-1,1 1 1,2-3-1,5-1-305,0-2 0,0 0-1,-1 0 1,0 0 0,14-13-1,21-25-433,4-9-289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4.050"/>
    </inkml:context>
    <inkml:brush xml:id="br0">
      <inkml:brushProperty name="width" value="0.05" units="cm"/>
      <inkml:brushProperty name="height" value="0.05" units="cm"/>
    </inkml:brush>
  </inkml:definitions>
  <inkml:trace contextRef="#ctx0" brushRef="#br0">135 5 17652,'2'-5'2472,"1"5"-1527,-2 5-417,-1 9 1704,2 13-1072,-2 7-255,1 12-449,1 3-240,-1 3-424,3 0-184,-1-6-441,1-3-199,-4-14 1240,0-6-512,-3-14-176,-3-4-136</inkml:trace>
  <inkml:trace contextRef="#ctx0" brushRef="#br0" timeOffset="1">0 253 18132,'8'-12'1840,"9"-2"-1088,3 0-327,12 2 975,-1-3-368,7 2-1280,2-2 536,-4-2-240,0 2-72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36.008"/>
    </inkml:context>
    <inkml:brush xml:id="br0">
      <inkml:brushProperty name="width" value="0.05" units="cm"/>
      <inkml:brushProperty name="height" value="0.05" units="cm"/>
    </inkml:brush>
  </inkml:definitions>
  <inkml:trace contextRef="#ctx0" brushRef="#br0">149 0 21012,'-13'20'564,"1"1"0,0-1 0,2 2-1,0 0 1,1 0 0,2 0 0,0 1-1,1 0 1,-4 42 0,3 17 12,5 118 1,3-157-495,-2 64 51,-10-156 146,11 47-276,-31-240 155,31 240-165,-1 1 1,1-1-1,0 1 0,-1-1 0,1 0 0,0 0 1,0 1-1,0-1 0,0 0 0,0 1 1,1-1-1,-1 0 0,0 1 0,1-1 1,-1 0-1,2-1 0,-1 2-15,0 0 1,0 1-1,1-1 1,-1 0-1,0 1 1,0 0-1,1-1 0,-1 1 1,0-1-1,1 1 1,-1 0-1,0 0 1,1 0-1,-1 0 1,0 0-1,1 0 0,-1 0 1,0 1-1,0-1 1,1 0-1,1 1 1,47 8-2097,75 3 0,-104-11 1275,0-2-1,-1 0 1,1-1 0,0-1 0,-1-1 0,29-9-1,-19 1-195,-29 11 1029,1 0 0,-1 1-1,0-1 1,1 0 0,-1 0-1,0 0 1,0 1-1,0-2 1,1 1 0,-1 0-1,0 0 1,0 0 0,0 0-1,-1 0 1,1-1 0,0 1-1,1-3 1,-2 4 36,-1 0 1,1-1-1,0 1 0,0 0 1,0 0-1,0-1 0,0 1 1,0 0-1,0 0 1,-1-1-1,1 1 0,0 0 1,0 0-1,0 0 0,-1-1 1,1 1-1,0 0 0,0 0 1,-1 0-1,1 0 1,0 0-1,0-1 0,-1 1 1,1 0-1,0 0 0,0 0 1,-1 0-1,1 0 0,0 0 1,0 0-1,-1 0 1,1 0-1,0 0 0,-1 0 1,1 0-1,-14 2 883,7 1-492,0 1 1,0 0 0,0 0 0,0 1 0,1 0-1,0 0 1,0 0 0,0 1 0,-7 10 0,0 0 493,1 1-1,-16 29 1,21-35-488,2 2-1,-9 22 1,13-32-354,0 1 0,0-1 1,0 1-1,1-1 0,-1 1 1,1-1-1,0 1 0,0-1 1,0 1-1,0-1 0,1 1 1,0 0-1,-1-1 0,1 0 1,3 7-1,-3-9-59,-1 0 0,1 0 0,0 0 0,0 0 0,-1 0 0,1 0 0,0 0 0,0 0 0,0 0 0,0-1 0,0 1 0,0 0 0,0-1 0,1 1 0,-1-1 0,0 1 0,0-1 0,0 0 0,1 0 0,0 1 0,1-1-14,0 0 0,1 0 0,-1 0 0,0-1 0,0 1 0,0-1 0,6-1 0,4-3-84,0-1 0,22-13-1,-26 15 76,16-12-142,27-13-250,-48 27 349,0 0-1,0 0 0,1 1 0,-1 0 1,1 0-1,-1 0 0,1 0 0,-1 1 1,10-1-1,-13 2 48,1-1-1,0 1 1,-1-1 0,1 1-1,-1 0 1,1-1 0,0 1-1,-1 0 1,1 0 0,-1 0 0,0 0-1,1 0 1,-1 0 0,0 1-1,0-1 1,0 0 0,0 1-1,0-1 1,0 1 0,0-1-1,0 1 1,0-1 0,-1 1-1,1 0 1,-1-1 0,1 1-1,0 2 1,-1-1 40,1 0 0,0-1 0,0 1 0,0 0 0,1-1-1,-1 0 1,0 1 0,1-1 0,2 3 0,-3-4-18,0-1 1,-1 1-1,1-1 1,-1 1-1,1-1 1,-1 0-1,1 1 1,0-1-1,-1 0 1,1 0-1,0 0 1,-1 1-1,1-1 1,0 0-1,-1 0 1,1 0-1,0 0 1,0 0-1,-1 0 1,1 0-1,0 0 1,-1 0-1,1-1 1,1 1-1,15-13 177,8-24-14,32-83-806,-57 119 616,1 0-1,-1 0 0,1 1 1,-1-1-1,1 0 1,0 0-1,-1 1 0,1-1 1,0 1-1,-1-1 0,1 0 1,0 1-1,0 0 0,0-1 1,0 1-1,-1-1 1,1 1-1,0 0 0,0-1 1,0 1-1,0 0 0,0 0 1,0 0-1,0 0 0,0 0 1,0 0-1,0 0 1,1 0-1,29 12-246,-12-4 222,-6-5 15,-1-1 0,1 0 0,0 0 0,0-1-1,1-1 1,-1 0 0,0-1 0,0-1 0,0 1 0,0-2-1,15-5 1,-17 5-22,-1-1-1,1 0 1,-1-1-1,0 0 1,0 0 0,-1-2-1,0 1 1,0-1-1,0 0 1,-1-1-1,0 1 1,0-2-1,9-12 1,-12 11 25,-10 27 190,1 0 1,1 0-1,0 0 1,1 0 0,1 1-1,0-1 1,2 19 0,4 18 150,11 54 0,9-3-95,1 9-114,-22-94-70,-2-1 0,0 1 0,-2 36 1,0-54-1,-1 1 0,1-1 1,0 1-1,-1-1 1,0 0-1,1 1 1,-1-1-1,0 0 1,0 1-1,0-1 0,0 0 1,-1 0-1,1 0 1,-1 0-1,1 0 1,-1 0-1,0 0 1,0 0-1,1-1 1,-1 1-1,0-1 0,-4 3 1,4-4 7,0 1-1,0-1 1,0 1-1,0-1 1,0 0 0,0 0-1,0 0 1,0 0 0,0 0-1,0 0 1,0 0 0,0-1-1,0 1 1,1-1-1,-1 0 1,0 1 0,0-1-1,0 0 1,0 0 0,1 0-1,-1 0 1,1 0 0,-1-1-1,1 1 1,-1 0-1,1-1 1,-1 1 0,1-1-1,-1-1 1,-4-5 45,1-1 1,-1 0-1,2 0 1,-1 0-1,1-1 0,1 1 1,0-1-1,0 0 0,1 0 1,0 0-1,0-10 1,1 2-115,0 0 0,1 0 0,1 0 0,1 0 0,5-26 1,-5 36-94,0 0 1,1 0 0,0 0-1,1 0 1,-1 0-1,2 1 1,-1-1 0,1 1-1,0 0 1,0 1 0,1-1-1,0 1 1,10-8 0,5-2-375,1 2 0,1 0 0,28-12 1,-51 26 485,51-23-567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36.837"/>
    </inkml:context>
    <inkml:brush xml:id="br0">
      <inkml:brushProperty name="width" value="0.05" units="cm"/>
      <inkml:brushProperty name="height" value="0.05" units="cm"/>
    </inkml:brush>
  </inkml:definitions>
  <inkml:trace contextRef="#ctx0" brushRef="#br0">66 43 19676,'4'-2'578,"18"-7"1204,-22 9-1753,1 0 0,-1 0 0,0 0 0,1 0 0,-1 0 0,1 0 0,-1 0 0,0 0 0,1 0 0,-1 0 0,0 0 0,1 0 0,-1 1 0,1-1 0,-1 0 0,0 0 1,1 0-1,-1 0 0,0 1 0,1-1 0,-1 0 0,0 0 0,0 1 0,1-1 0,-1 0 0,0 0 0,0 1 0,1-1 0,-1 0 0,0 1 0,0-1 0,0 0 0,0 1 0,0-1 0,1 1 0,-1-1 0,0 0 0,0 1 0,0-1 0,0 0 0,0 1 0,0-1 0,0 1 0,0-1 0,0 0 0,0 1 0,-1-1 0,1 0 0,0 1 0,0-1 0,0 1 0,0-1 0,-39 160 3740,4-17-3611,28-107-133,-1 3 30,-4 64-1,12-102-48,0 0 0,-1 0 0,1 0-1,1 1 1,-1-1 0,0 0 0,0 0 0,0 0-1,1 1 1,-1-1 0,0 0 0,1 0 0,0 2-1,0-3 0,-1 0 0,0 1 0,0-1 0,1 0 0,-1 0 0,0 0 0,1 1-1,-1-1 1,0 0 0,0 0 0,1 0 0,-1 0 0,0 0 0,1 0 0,-1 0 0,0 0 0,1 0-1,-1 0 1,0 0 0,1 0 0,-1 0 0,0 0 0,1 0 0,-1 0 0,0 0 0,1 0-1,-1-1 1,0 1 0,1 0 0,-1 0 0,0 0 0,3-2 14,-1 0 1,0 0 0,0 0-1,0 0 1,0 0 0,0-1-1,0 1 1,0-1-1,-1 1 1,2-4 0,62-153 278,-15 33-204,-31 79-84,21-42-2,-33 76-14,0 1-1,0-1 1,1 2 0,14-16-1,-21 25 8,0 0-1,1 1 0,-1-1 1,1 1-1,-1 0 0,1-1 1,-1 1-1,1 0 0,0 0 1,0 0-1,0 0 0,0 0 1,0 1-1,0-1 0,0 0 1,0 1-1,0 0 0,0-1 1,0 1-1,3 0 0,-3 1 0,0-1-1,0 1 0,0 0 0,0 0 0,0 0 1,0 0-1,0 0 0,-1 0 0,1 0 1,0 1-1,-1-1 0,1 1 0,-1-1 0,1 1 1,-1-1-1,2 4 0,3 5-12,-1 0 1,1 1-1,-2 0 0,0 0 0,5 18 1,-5-10-5,0-1 0,-1 1 1,-1-1-1,-1 34 1,-1-44 14,-1 1 1,0-1 0,0 1 0,-1-1 0,0 0-1,0 1 1,-1-1 0,0 0 0,-1-1 0,1 1-1,-1-1 1,-9 13 0,11-18 0,0 0 0,0 1 0,0-1 0,0-1 0,0 1 0,0 0 0,-1 0 0,1-1 0,-1 1 0,1-1 0,-1 0 0,1 0 0,-1 0 0,0 0 0,0 0 0,1-1 0,-1 1 0,0-1 0,0 0 0,0 0 0,0 0 0,1 0 0,-1 0 0,0 0 0,0-1 0,0 1 0,1-1 0,-1 0 0,0 0 0,-4-3 0,2 2-99,1-1 0,0 0-1,0 0 1,0 0 0,0 0 0,0-1-1,1 1 1,-1-1 0,1 0 0,0 0-1,0-1 1,0 1 0,1-1 0,0 1-1,0-1 1,-2-6 0,2 3 6,1 0 1,-1 0-1,2 0 0,-1 0 1,1 0-1,0 0 0,2-11 1,9-17-440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37.485"/>
    </inkml:context>
    <inkml:brush xml:id="br0">
      <inkml:brushProperty name="width" value="0.05" units="cm"/>
      <inkml:brushProperty name="height" value="0.05" units="cm"/>
    </inkml:brush>
  </inkml:definitions>
  <inkml:trace contextRef="#ctx0" brushRef="#br0">215 280 16796,'-1'-1'126,"0"0"0,1 0 0,-1 1 0,0-1 0,-1 0 0,1 0 0,0 1 0,0-1 0,0 1 0,0-1 0,0 1 0,-1-1 0,1 1 0,0 0 0,0-1 0,-1 1 0,1 0 0,0 0 0,-1 0 0,-1 0 0,-27 2 418,29-2-503,-8 2 218,1 1 0,-1-1 1,1 1-1,-1 0 0,1 1 1,0 0-1,1 0 0,-1 1 0,1 0 1,0 1-1,0-1 0,0 1 0,-10 12 1,13-14-198,1 0-1,-1 0 1,1 1 0,-1 0 0,1-1 0,1 1-1,-1 1 1,1-1 0,0 0 0,0 0 0,0 1 0,1-1-1,0 1 1,0 0 0,0-1 0,1 1 0,0 0 0,0-1-1,0 1 1,1 0 0,-1-1 0,3 9 0,-2-11-40,1-1 0,-1 1 1,0 0-1,1-1 0,-1 1 0,1-1 1,0 1-1,0-1 0,0 0 0,0 0 1,0 0-1,1 0 0,-1 0 0,1-1 1,-1 1-1,1 0 0,0-1 1,-1 0-1,1 0 0,0 0 0,0 0 1,0 0-1,0-1 0,0 1 0,0-1 1,0 0-1,0 1 0,0-1 0,3-1 1,2 0-8,0 0 1,1 0 0,-1-1-1,0 0 1,0 0-1,0-1 1,0 0 0,-1-1-1,10-5 1,-4 1-1,0-1 1,-1-1-1,0 0 0,0 0 1,-1-1-1,-1-1 0,0 0 1,16-25-1,-17 20-5,0 1 1,-2-1-1,0 0 0,-1-1 0,0 0 0,-2 0 1,5-37-1,13 71 10,-16-13-18,2 0 1,-1-1-1,0 1 0,0-1 0,1-1 1,-1 0-1,1 0 0,0 0 1,-1-1-1,1 0 0,-1 0 0,1-1 1,7-1-1,7-2 12,0-1-1,-1-1 1,26-11 0,-26 8 2,0-1 1,-1-1-1,32-22 1,-41 24-14,0 1 1,-1-1 0,0-1-1,0 0 1,-1 0-1,-1-1 1,11-16-1,-18 26-3,0 0 0,-1-1 0,1 0 0,0 1-1,-1-1 1,1 1 0,-1-1 0,1 0 0,-1 0 0,0 1-1,1-1 1,-1 0 0,-1-3 0,1 5 0,0 0 0,0-1 1,0 1-1,0-1 0,0 1 1,-1 0-1,1-1 0,0 1 0,0 0 1,0 0-1,-1-1 0,1 1 1,0 0-1,-1-1 0,1 1 1,0 0-1,-1 0 0,1 0 0,0-1 1,-1 1-1,1 0 0,0 0 1,-1 0-1,1 0 0,-17 2 15,8 2 0,0 0 0,0 1 0,0 1 0,1-1-1,0 1 1,1 1 0,-1-1 0,1 1 0,0 1 0,-8 10 0,3-1 44,0-1 1,2 1-1,0 1 1,-10 24 0,14-27-13,1 0 0,1 0 0,0 1 0,1-1 1,0 1-1,2 0 0,-1 25 0,3-34-27,-1 0 0,1-1-1,1 1 1,-1 0 0,1 0-1,0-1 1,1 1-1,4 10 1,-4-13-9,0 0 0,-1-1 0,1 1-1,0 0 1,1-1 0,-1 0 0,0 0-1,1 0 1,0 0 0,0 0 0,0-1 0,0 0-1,8 4 1,-6-4-6,-1-1 0,0 1 0,1-1 0,-1 0 0,1 0 0,-1-1 0,1 0-1,-1 0 1,1 0 0,-1-1 0,11-2 0,-6 1 0,-1-1 0,0-1 1,0 0-1,0 0 0,0-1 0,9-6 0,4-6-1,0 0 0,-1-2 0,32-37 0,12-26 188,-65 82-190,0 0 0,0 0 0,0 0 1,0 1-1,0-1 0,0 0 0,0 0 0,0 0 1,0 0-1,0 0 0,0 0 0,0 0 0,0 0 0,0 0 1,0 0-1,0 1 0,0-1 0,0 0 0,0 0 0,1 0 1,-1 0-1,0 0 0,0 0 0,0 0 0,0 0 0,0 0 1,0 0-1,0 0 0,0 0 0,0 0 0,1 0 1,-1 0-1,0 0 0,0 0 0,0 0 0,0 0 0,0 0 1,0 0-1,0 0 0,0 0 0,1 0 0,-1 0 0,0 0 1,0 0-1,0 0 0,0 0 0,0 0 0,0 0 0,0 0 1,0 0-1,0 0 0,0 0 0,1 0 0,-1-1 1,0 1-1,0 0 0,0 0 0,0 0 0,0 0 0,0 0 1,0 0-1,0 0 0,0 0 0,0 0 0,0-1 0,0 1 1,0 0-1,0 10 58,0-10-47,-5 50 226,-3 37 46,8-76-364,0 0 0,1 0 0,0-1 0,1 1 0,5 18 0,-7-27 22,1-1 1,-1 1-1,0-1 0,1 1 1,-1-1-1,1 1 1,0-1-1,-1 0 0,1 1 1,0-1-1,0 0 1,0 1-1,0-1 1,0 0-1,0 0 0,0 0 1,0 0-1,1 0 1,-1 0-1,0 0 1,1 0-1,-1-1 0,0 1 1,1 0-1,-1-1 1,1 1-1,1-1 1,0 0 1,-1-1 1,0 1 0,1-1 0,-1 0-1,0 0 1,0 0 0,0 0 0,1-1-1,-1 1 1,0 0 0,0-1 0,-1 1-1,1-1 1,0 0 0,-1 0 0,1 0-1,1-2 1,21-30-569</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37.892"/>
    </inkml:context>
    <inkml:brush xml:id="br0">
      <inkml:brushProperty name="width" value="0.05" units="cm"/>
      <inkml:brushProperty name="height" value="0.05" units="cm"/>
    </inkml:brush>
  </inkml:definitions>
  <inkml:trace contextRef="#ctx0" brushRef="#br0">12 3 20292,'-7'-3'1649,"6"17"-1217,-2 3-248,4 1 480,4 2-920,4 3 288,3-2-144,7 1-128</inkml:trace>
  <inkml:trace contextRef="#ctx0" brushRef="#br0" timeOffset="1">316 236 19164,'0'0'54,"0"0"0,0 0 0,0 1 0,1-1 0,-1 0 0,0 0 0,0 0 0,0 0 0,0 1 0,0-1 0,0 0 0,0 0 0,0 0 0,0 0 0,0 0 0,0 1 0,-1-1 0,1 0 0,0 0 0,0 0 0,0 0 0,0 1 0,0-1 0,0 0 0,0 0 0,0 0 0,0 0 0,0 0 0,-1 0 0,1 1 0,0-1 0,0 0 0,0 0 0,0 0 0,0 0 0,-1 0 0,1 0 0,0 0 0,0 0 0,0 0 1,0 0-1,0 0 0,-1 0 0,1 0 0,0 0 0,0 0 0,0 0 0,0 0 0,-1 0 0,1 0 0,-14 4 236,8-3 126,-9 3 192,1 1-1,0 1 1,0 0 0,0 1 0,0 1 0,1 0 0,-19 15 0,23-16-460,-1 1 1,2 1 0,-1 0 0,1 0 0,0 0 0,1 1 0,0 1 0,0-1 0,-9 22 0,15-29-130,0-1-1,0 1 1,0 0 0,0 0 0,0 0-1,1 0 1,-1 1 0,1-1 0,0 0-1,0 0 1,0 0 0,0 0 0,1 0-1,-1 0 1,1 0 0,0 0 0,0 0-1,0 0 1,0 0 0,0 0 0,4 4-1,-3-4-63,1 0-1,-1-1 0,1 0 0,0 1 0,0-1 0,0 0 0,0-1 1,0 1-1,0 0 0,1-1 0,-1 0 0,0 0 0,1 0 0,-1 0 1,1 0-1,-1-1 0,1 1 0,4-1 0,4 0-282,0-1-1,0 0 1,-1-1-1,1 0 1,0-1-1,21-8 1,64-33-788,-92 41 1070,55-29-798</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38.618"/>
    </inkml:context>
    <inkml:brush xml:id="br0">
      <inkml:brushProperty name="width" value="0.05" units="cm"/>
      <inkml:brushProperty name="height" value="0.05" units="cm"/>
    </inkml:brush>
  </inkml:definitions>
  <inkml:trace contextRef="#ctx0" brushRef="#br0">43 1 20316,'-5'7'366,"0"0"1,1 0-1,-1 1 0,1-1 0,1 1 0,-1 0 0,2 1 0,-1-1 0,1 0 1,0 1-1,1-1 0,0 1 0,0 0 0,1-1 0,0 1 0,0 0 0,1-1 0,0 1 1,3 9-1,-3-13-236,1 1-1,0-1 1,0 0 0,0 0 0,0 0 0,1-1 0,-1 1 0,1-1 0,1 1-1,-1-1 1,0 0 0,1 0 0,7 6 0,-7-8-109,0 1 0,0-1 0,0 0 0,0-1-1,1 1 1,-1-1 0,0 1 0,1-1 0,-1 0 0,1-1 0,-1 1 0,1-1 0,-1 0 0,1 0 0,0-1 0,-1 1 0,1-1-1,5-1 1,0-1-27,0-1-1,-1 1 1,1-2-1,-1 1 1,0-1-1,0-1 1,0 1-1,-1-1 1,10-10-1,-4 2-181,0 0-1,0-1 1,19-30 0,-34 66-267,-20 61 644,-12 102 0,5 88 297,27-262-479,-9 75-12,8-76 13,0 0 0,0-1 0,-1 1 0,0 0 0,-1-1 0,0 0 1,-5 9-1,9-17 1,-1 1-1,1 0 1,0 0 0,-1 0 0,0 0 0,1 0 0,-1 0 0,1-1 0,-1 1 0,0 0-1,0-1 1,1 1 0,-1 0 0,0-1 0,0 1 0,0-1 0,0 1 0,0-1 0,1 1 0,-1-1-1,0 0 1,0 0 0,0 1 0,0-1 0,0 0 0,0 0 0,0 0 0,0 0 0,0 0-1,0 0 1,0 0 0,0-1 0,0 1 0,0 0 0,0 0 0,0-1 0,0 1 0,0-1 0,0 1-1,0-1 1,0 1 0,1-1 0,-1 1 0,0-1 0,0 0 0,1 1 0,-1-1 0,0 0-1,1 0 1,-2 0 0,-2-5 42,1 1 1,-1-1-1,1 0 0,0 0 0,0 0 1,-3-11-1,1-1-59,1 0 0,1 0 1,1 0-1,0-1 0,1 1 1,1-1-1,1 1 0,1-1 1,7-34-1,-6 41-192,1-1 0,0 1 0,0 0-1,1 0 1,0 0 0,1 1 0,1 0 0,0 0 0,0 1-1,1-1 1,1 2 0,-1-1 0,2 1 0,-1 0 0,13-8-1,-3 6-82,0 0-1,1 2 0,33-12 1,12 0-358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39.279"/>
    </inkml:context>
    <inkml:brush xml:id="br0">
      <inkml:brushProperty name="width" value="0.05" units="cm"/>
      <inkml:brushProperty name="height" value="0.05" units="cm"/>
    </inkml:brush>
  </inkml:definitions>
  <inkml:trace contextRef="#ctx0" brushRef="#br0">80 0 23637,'-7'8'1984,"-1"12"-1439,0 7-225,-1 12 704,3 7-272,-2 9-272,2 3-80,5 3-200,2-1-88,4-10-112,-2-4-88,3-12-400,-1-10-296,-5-10-648,-9-25-833,-5-10 1393,-9-14-224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39.718"/>
    </inkml:context>
    <inkml:brush xml:id="br0">
      <inkml:brushProperty name="width" value="0.05" units="cm"/>
      <inkml:brushProperty name="height" value="0.05" units="cm"/>
    </inkml:brush>
  </inkml:definitions>
  <inkml:trace contextRef="#ctx0" brushRef="#br0">10 377 17604,'-9'-8'1928,"17"6"-960,8 2-279,21 0 1255,6 0-400,12-1-528,5-2-383,10-3-793,4-2-465,-2-4 641,-2 1-216,-6 0-240</inkml:trace>
  <inkml:trace contextRef="#ctx0" brushRef="#br0" timeOffset="1">1363 0 22165,'-21'40'1728,"-20"1"-1264,-8 2-168,0 11 560,-5 2-231,3 6-105,2-3-104,8-2-184,3-4-152,10-7-424,5-3-328,7-17-681,6-7-127,9-26 1024,5-12-352,13-23-216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40.191"/>
    </inkml:context>
    <inkml:brush xml:id="br0">
      <inkml:brushProperty name="width" value="0.05" units="cm"/>
      <inkml:brushProperty name="height" value="0.05" units="cm"/>
    </inkml:brush>
  </inkml:definitions>
  <inkml:trace contextRef="#ctx0" brushRef="#br0">441 1 19916,'1'1'118,"0"-1"0,-1 1 0,1 0 0,0 0 0,-1 0 0,1 0-1,-1 0 1,1 0 0,-1 0 0,1 0 0,-1 0 0,0 0 0,1 0 0,-1 1 0,0-1-1,0 0 1,0 0 0,0 2 0,-3 24 222,1-17 8,-9 70 1074,3 0 0,5 110 0,7-104-1654,4-1 1,22 94-1,-27-169-270,-1 6-693,-3-15 1170,1-1 0,-1 1 0,1-1 0,-1 0-1,1 0 1,-1 1 0,0-1 0,1 0 0,-1 0 0,1 0 0,-1 0 0,1 0 0,-1 1 0,0-1 0,1 0 0,-1 0 0,1 0 0,-1-1 0,0 1 0,1 0 0,-1 0 0,1 0 0,-1 0 0,1 0 0,-1-1 0,1 1 0,-1 0 0,0-1 0,-19-5-530</inkml:trace>
  <inkml:trace contextRef="#ctx0" brushRef="#br0" timeOffset="1">0 624 16235,'0'0'2121,"6"4"-1177,17-4-216,9 3 1553,11-3-905,6 4-216,11-4-280,4 3-175,5-8-673,-2-4-416,-1-8-665,-3-6 897,-2-12-296,3-3-216</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40.628"/>
    </inkml:context>
    <inkml:brush xml:id="br0">
      <inkml:brushProperty name="width" value="0.05" units="cm"/>
      <inkml:brushProperty name="height" value="0.05" units="cm"/>
    </inkml:brush>
  </inkml:definitions>
  <inkml:trace contextRef="#ctx0" brushRef="#br0">114 54 17892,'-10'18'943,"1"1"0,0 0 0,1 1-1,-6 23 1,-16 84 1636,28-118-2412,-8 39 216,1 0 0,3 1 0,0 50 0,6-98-375,0 0-1,-1 0 0,1 0 0,0 0 1,0 0-1,1 0 0,-1 0 1,0 0-1,0 0 0,0 0 0,1 0 1,-1 0-1,0 0 0,1 0 0,-1 0 1,1-1-1,-1 1 0,2 1 1,-2-2-5,1 0 1,-1 0-1,1 0 1,-1 0-1,1-1 1,-1 1 0,1 0-1,-1 0 1,0-1-1,1 1 1,-1 0-1,1-1 1,-1 1 0,0 0-1,1-1 1,-1 1-1,0-1 1,1 1 0,-1 0-1,0-1 1,0 1-1,1-1 1,-1 0-1,17-39 80,3-39-545,-3 0 1,-4-1-1,5-162 0,-17 233 380,-1 5 22,0-1 0,0 1 0,0-1 0,-1 1-1,0-7 1,-3 23 398,1 9-16,3-15-242,0 0 0,1 0 0,0-1-1,0 1 1,0 0 0,1 0-1,-1-1 1,2 1 0,-1-1-1,0 1 1,1-1 0,0 0-1,0 0 1,1 0 0,6 7 0,-6-8-52,0-1 0,0 0 0,1 0 0,0 0 1,0 0-1,-1-1 0,2 1 0,-1-1 1,0-1-1,0 1 0,1-1 0,-1 0 0,0 0 1,1 0-1,-1-1 0,1 0 0,6 0 1,3-1-23,-1-1 1,1 0-1,-1-1 1,0-1-1,0 0 1,0-1-1,14-7 1,89-54 33,-31 15-28,-85 50-12,27-10 40,-27 11-38,0 0 0,-1 0-1,1 0 1,0 0 0,-1 0 0,1 0 0,-1 0-1,1 0 1,0 0 0,-1 0 0,1 0-1,0 1 1,-1-1 0,1 0 0,-1 0 0,1 1-1,-1-1 1,1 0 0,-1 1 0,1-1-1,-1 0 1,1 1 0,-1-1 0,1 1 0,-1-1-1,1 1 1,-1-1 0,0 1 0,1-1-1,-1 1 1,0-1 0,0 1 0,1-1-1,-1 1 1,0 0 0,0-1 0,0 1 0,0-1-1,0 1 1,1 0 0,-1-1 0,0 1-1,-1 0 1,1-1 0,0 1 0,0 1 0,-2 13 72,0 1 1,-1 0 0,-10 27-1,-2 10 100,3 13 115,-6 90 1,9 68-263,9-206-51,-4 42 12,-2-13-69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44.657"/>
    </inkml:context>
    <inkml:brush xml:id="br0">
      <inkml:brushProperty name="width" value="0.05" units="cm"/>
      <inkml:brushProperty name="height" value="0.05" units="cm"/>
      <inkml:brushProperty name="color" value="#66CC00"/>
    </inkml:brush>
  </inkml:definitions>
  <inkml:trace contextRef="#ctx0" brushRef="#br0">1 100 23109,'5'-5'1208,"5"-3"-1896,-2-11-136,10 8 648,2-1-192,20-33-80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7.050"/>
    </inkml:context>
    <inkml:brush xml:id="br0">
      <inkml:brushProperty name="width" value="0.05" units="cm"/>
      <inkml:brushProperty name="height" value="0.05" units="cm"/>
    </inkml:brush>
  </inkml:definitions>
  <inkml:trace contextRef="#ctx0" brushRef="#br0">26 3 17516,'6'-3'2735,"-6"10"-1084,-7 22-136,2-11-581,-1 11-575,1 0 1,1 0 0,1 1 0,2-1 0,4 55 0,-2-80-353,0 0 0,0 0 0,0 0 0,0 0 0,1 0 0,-1 0 0,1 0 0,0 0 0,0 0 0,1-1 0,3 6 0,-4-8-4,-1 1-1,1-1 0,-1 0 0,1 0 0,-1 0 0,1 0 0,0 0 0,0-1 0,-1 1 0,1 0 0,0-1 0,0 1 0,0-1 0,0 0 0,-1 1 0,1-1 0,0 0 0,0 0 0,0 0 0,0-1 0,0 1 0,0 0 0,0-1 0,-1 1 0,1-1 0,0 0 0,3-1 0,3-3 20,-1 1 0,1-2 0,-1 1 0,0-1 0,-1 0 0,1 0 0,-1-1 0,-1 0 0,1 0-1,-1 0 1,7-14 0,2-5 162,-2 0-1,13-36 1,-13 20 303,-12 38-282,0 6-30,-5 23-33,4-23-138,1 0 0,-1 1-1,1-1 1,0 0 0,-1 1 0,1-1 0,0 1-1,1-1 1,-1 0 0,0 1 0,1-1 0,0 4-1,0-6-2,-1 0-1,0 1 1,0-1 0,1 0-1,-1 1 1,0-1-1,1 0 1,-1 0-1,0 1 1,1-1 0,-1 0-1,0 0 1,1 0-1,-1 0 1,0 1-1,1-1 1,-1 0 0,0 0-1,1 0 1,-1 0-1,1 0 1,-1 0-1,0 0 1,1 0 0,-1 0-1,1 0 1,0 0-1,18-10 16,18-25 9,-31 28-10,0 0 1,0 1 0,1 0-1,-1 1 1,2-1-1,-1 1 1,0 1-1,1-1 1,10-3-1,-18 8-12,1 0 0,0-1-1,0 1 1,-1 0 0,1 0-1,0 0 1,0 0-1,0 0 1,-1 0 0,1 1-1,0-1 1,0 0-1,-1 0 1,1 0 0,0 1-1,-1-1 1,1 0-1,0 1 1,-1-1 0,1 1-1,0-1 1,-1 1-1,1-1 1,-1 1 0,1-1-1,-1 1 1,1-1-1,-1 1 1,1 0 0,-1-1-1,0 1 1,1 0-1,-1-1 1,0 1 0,1 0-1,-1 0 1,0-1-1,0 1 1,0 1 0,3 32 76,-3-32-73,-2 45 33,1-30-253,0 0-1,3 28 1,-2-45 182,0 1 0,0-1 0,0 0 0,0 0 0,0 1 0,0-1 0,0 0 0,0 0 0,0 1 0,0-1 1,0 0-1,0 1 0,0-1 0,0 0 0,0 0 0,0 1 0,0-1 0,1 0 0,-1 0 0,0 0 0,0 1 0,0-1 0,1 0 0,-1 0 1,0 0-1,0 1 0,0-1 0,1 0 0,-1 0 0,0 0 0,0 0 0,1 0 0,-1 1 0,0-1 0,1 0 0,7-7-1248,6-15 188,-2-1 426,3-3-110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45.628"/>
    </inkml:context>
    <inkml:brush xml:id="br0">
      <inkml:brushProperty name="width" value="0.05" units="cm"/>
      <inkml:brushProperty name="height" value="0.05" units="cm"/>
      <inkml:brushProperty name="color" value="#66CC00"/>
    </inkml:brush>
  </inkml:definitions>
  <inkml:trace contextRef="#ctx0" brushRef="#br0">1 649 15003,'0'-1'49,"0"-1"0,0 1 0,-1-1 0,1 1 0,1 0 0,-1-1 0,0 1 0,0-1-1,0 1 1,1 0 0,-1-1 0,1 1 0,-1 0 0,1-1 0,-1 1 0,1 0 0,0 0 0,0 0 0,0 0 0,-1-1-1,1 1 1,0 0 0,0 0 0,1 1 0,-1-1 0,0 0 0,2-1 0,4-1-62,-1 0 0,1 0 1,0 1-1,10-3 0,-8 3 100,79-19 130,131-13 1,-133 23-179,1556-188-367,20 61 81,780 39 420,5 72-87,-2016 28 19,1013-13 1236,-1333 9-950,144-23 1,-125-1 13</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1:58.308"/>
    </inkml:context>
    <inkml:brush xml:id="br0">
      <inkml:brushProperty name="width" value="0.05" units="cm"/>
      <inkml:brushProperty name="height" value="0.05" units="cm"/>
      <inkml:brushProperty name="color" value="#66CC00"/>
    </inkml:brush>
  </inkml:definitions>
  <inkml:trace contextRef="#ctx0" brushRef="#br0">2069 413 12267,'-82'-86'1145,"60"60"-1059,-1 2-1,-49-41 0,33 38-60,0 2-1,-2 2 0,-1 1 1,0 2-1,-1 3 0,-1 1 1,-1 2-1,0 2 1,-1 2-1,-88-8 0,74 15 10,0 3-1,0 2 0,0 3 0,0 3 0,1 2 0,0 2 1,1 4-1,-59 22 0,76-20 14,0 1 1,1 2-1,1 1 0,1 3 1,-45 36-1,32-17 44,2 2-1,-82 100 1,106-113-59,1 0 1,2 2-1,1 1 0,2 1 1,2 0-1,-25 80 0,32-84-18,3 0 1,1 1-1,1 0 0,2 0 0,1 1 0,2-1 0,1 0 0,11 61 1,-5-65-15,1-1 0,2-1 0,1 1 0,1-2 1,1 1-1,1-2 0,2 0 0,1-1 0,0 0 1,2-1-1,1-2 0,45 41 0,-23-28-7,2-2 0,1-1 1,1-3-1,2-2 0,0-2 0,69 25 0,-65-31 9,1-3 0,0-1-1,1-4 1,0-1 0,1-3-1,0-2 1,0-3 0,0-2-1,0-3 1,0-2 0,99-22-1,-95 13 22,0-3 0,-1-3 0,-2-2 0,0-3-1,-1-2 1,-2-2 0,73-54 0,-61 32 125,-2-4 1,-3-2-1,-2-3 0,-3-2 1,66-97-1,-84 102 97,-2-2 1,-3 0-1,-3-3 0,-2 0 1,-3-2-1,-3 0 0,14-70 1,-30 106-122,-1-1 0,-1 1 0,-1-1 0,-2 0 1,-1 0-1,-6-43 0,4 55-100,-1 1 0,-1-1 0,0 1 0,-1 0 1,0 1-1,-1-1 0,-1 1 0,-1 1 0,0-1 0,-1 2 0,0-1 0,-17-16 0,11 16 45,0 1-1,-1 0 0,-1 2 0,0 0 0,-1 0 0,0 2 0,-1 0 1,0 2-1,0 0 0,-24-5 0,-15 0 166,-2 2 0,-81-2 1,-122 9-107,-59 17 60,-33 9 63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2:13.336"/>
    </inkml:context>
    <inkml:brush xml:id="br0">
      <inkml:brushProperty name="width" value="0.05" units="cm"/>
      <inkml:brushProperty name="height" value="0.05" units="cm"/>
      <inkml:brushProperty name="color" value="#66CC00"/>
    </inkml:brush>
  </inkml:definitions>
  <inkml:trace contextRef="#ctx0" brushRef="#br0">1133 18 10770,'-22'-6'309,"0"2"-1,-1 1 1,1 0-1,-1 2 0,0 0 1,0 2-1,1 0 1,-1 2-1,1 0 0,-1 1 1,-39 15-1,15-2-187,2 2 0,1 2 0,0 2-1,-58 41 1,60-35-70,2 3 0,0 1 0,3 2 0,1 2-1,1 1 1,2 2 0,2 1 0,2 1 0,2 2 0,1 1 0,3 0-1,1 2 1,3 1 0,-25 93 0,26-65 16,4 1 0,3 0 0,3 0 0,4 1 0,3 0 0,15 131 0,-9-175-53,2 0-1,1 0 1,1-1-1,2 0 1,2 0-1,1-1 1,1-1-1,22 33 0,-26-47-16,1-1-1,1 0 0,1 0 1,0-1-1,1-1 0,0-1 0,1 0 1,1-1-1,0 0 0,0-2 1,1 0-1,1-1 0,-1 0 1,41 10-1,-40-14-3,0-1-1,0-2 1,1 0 0,0 0 0,-1-2-1,1-1 1,0 0 0,24-5 0,-19 0 7,1-1 0,-1-1 0,-1-1 1,0-1-1,37-21 0,-16 2 19,-1-2-1,-1-2 1,-2-2 0,-1-1-1,54-65 1,-38 33 73,-2-3 1,-4-2-1,69-131 1,-85 134 68,-3-2 0,-4 0 1,-2-2-1,20-110 0,-38 146-47,-1 1 0,-3-2 0,-1 1 0,-1 0 1,-3 0-1,-1-1 0,-9-41 0,8 64-81,0-1 0,-2 0 0,0 1-1,-1 0 1,0 0 0,-2 1 0,-16-24 0,17 29-57,-1 0 0,0 0 1,0 1-1,-1 0 0,0 1 0,-1 0 1,0 1-1,0 0 0,-1 1 0,1 0 1,-16-5-1,2 3-6,1 2 1,-1 1-1,0 1 1,0 1-1,-1 1 1,-43 2-1,-48 13-175</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2:28.854"/>
    </inkml:context>
    <inkml:brush xml:id="br0">
      <inkml:brushProperty name="width" value="0.05" units="cm"/>
      <inkml:brushProperty name="height" value="0.05" units="cm"/>
      <inkml:brushProperty name="color" value="#66CC00"/>
    </inkml:brush>
  </inkml:definitions>
  <inkml:trace contextRef="#ctx0" brushRef="#br0">722 41 12331,'-4'-3'128,"1"-1"1,-1 1 0,0-1-1,1 1 1,-2 0 0,1 1 0,0-1-1,0 1 1,-1-1 0,0 2-1,1-1 1,-10-2 0,5 2 35,1 1-1,0 1 1,-1-1-1,1 1 1,-1 1 0,1-1-1,-10 3 1,-4 3 173,0 0 0,0 1 0,0 2 0,-35 18 0,33-13-220,0 0-1,2 2 0,-1 1 1,2 0-1,0 2 0,2 0 1,0 1-1,-20 27 0,16-14-76,2 0-1,1 2 0,2 0 1,1 1-1,-12 42 0,8-13-72,4 1 0,-12 83 0,3 128 74,23-188-22,10 132 0,-3-184-15,2-1 0,1 1 0,1-1 0,3-1 0,0 0 0,22 44 0,-23-61-8,0-1-1,1 0 1,1 0-1,1-1 1,0-1-1,1 0 0,1-1 1,0-1-1,0 0 1,2-1-1,-1 0 1,2-2-1,-1 0 1,1-1-1,1 0 1,34 9-1,-29-11 3,0-2 0,0 0-1,0-2 1,0-1 0,1-1 0,-1-1 0,1-1-1,-1-1 1,1-1 0,-1-1 0,0-1 0,-1-1-1,37-15 1,-29 6 66,-1 0 0,-1-3 0,0 0 0,-2-2 0,0 0 1,-1-2-1,-1-1 0,-1-2 0,30-38 0,-19 17 237,-2-3 0,-2 0 1,-3-2-1,39-93 0,-47 89 125,-2 0-1,-2-1 1,15-111-1,-27 124-161,-1 0 0,-2 0 0,-2 0 0,-2 0 0,-16-83 0,14 106-239,-1-1-1,-1 1 1,0 0-1,-2 1 1,0-1 0,-1 2-1,-1-1 1,-24-29-1,26 37-147,-1 1 0,0 1 0,-1-1 0,1 2 1,-2-1-1,1 2 0,-1-1 0,0 1 0,-1 1 0,0 1 0,0-1 0,0 2 0,0 0 0,-18-3 0,17 5-83,0 0-1,0 1 1,0 1-1,1 0 1,-1 1-1,0 0 1,0 1 0,0 1-1,1 0 1,-1 1-1,1 0 1,0 1-1,0 0 1,1 1-1,-1 1 1,1 0-1,1 1 1,-1 0-1,2 1 1,-1 0-1,1 0 1,-15 18-1,-2 17-407</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2:37.187"/>
    </inkml:context>
    <inkml:brush xml:id="br0">
      <inkml:brushProperty name="width" value="0.05" units="cm"/>
      <inkml:brushProperty name="height" value="0.05" units="cm"/>
      <inkml:brushProperty name="color" value="#66CC00"/>
    </inkml:brush>
  </inkml:definitions>
  <inkml:trace contextRef="#ctx0" brushRef="#br0">1557 0 14243,'-93'15'751,"16"-4"-594,0 3 0,-97 32 0,99-17-242,2 3 0,1 4 0,1 3 0,3 2 0,-91 73 0,68-39 30,4 3 1,4 4-1,-80 102 0,137-151 99,1 0 0,1 2-1,2 0 1,2 1-1,-23 56 1,36-72-22,0 0 1,1 1-1,2-1 0,0 1 0,1 0 1,1 0-1,1 0 0,1 0 0,1 0 1,1 0-1,0 0 0,10 34 0,-5-32-20,1 1 0,1-2 0,1 1 0,1-2 0,1 1 0,1-2 0,23 30-1,-14-25-8,1 0-1,1-2 0,2 0 1,50 34-1,-12-18-10,2-4 1,2-2-1,1-3 0,88 26 0,-22-17-11,3-5 0,160 18 0,288 5-86,-520-52 105,69 5 2,798 57-245,6-39-110,37-88 220,-11-100 175,-899 146-26,596-133 46,-12-43-99,-573 162 22,119-60 0,-166 72 47,-1-2 0,-1-1 0,0-1 0,-1-1 0,-2-2 0,40-43 0,-57 56 11,0 0-1,-1 0 0,-1 0 1,0-1-1,0 0 1,-1 0-1,0-1 1,-1 0-1,5-23 1,-7 27-10,-2 1 0,1 0 1,-1-1-1,0 1 0,-1-1 1,1 1-1,-1 0 0,-1 0 1,0-1-1,0 1 0,0 0 1,-1 0-1,0 0 0,0 1 1,0-1-1,-1 1 1,0 0-1,-6-7 0,-5-3-5,-1 1 0,0 0 0,-1 1 0,-1 1 1,0 0-1,0 1 0,-28-12 0,-145-54-76,-237-56-32,-9 20 219,261 70-64,-1445-274-300,547 207 73,-7 110 190,170 95-100,606-55 38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2:46.716"/>
    </inkml:context>
    <inkml:brush xml:id="br0">
      <inkml:brushProperty name="width" value="0.05" units="cm"/>
      <inkml:brushProperty name="height" value="0.05" units="cm"/>
      <inkml:brushProperty name="color" value="#66CC00"/>
    </inkml:brush>
  </inkml:definitions>
  <inkml:trace contextRef="#ctx0" brushRef="#br0">1307 60 12275,'-48'-15'506,"-2"2"-1,1 1 1,-75-6 0,102 17-457,0 1 0,0 0-1,0 2 1,0 0 0,0 2-1,0 0 1,1 2 0,0 0-1,0 1 1,-32 16 0,8 3 38,0 1 0,2 2 0,1 2 1,-42 42-1,31-22 111,4 1 0,-63 85-1,-39 98 327,122-181-358,3 1 1,-31 94-1,49-124-149,2 1 0,1-1 0,0 1 0,2 0 0,1 0 0,1 0 0,2 0 0,0 0 0,2 0 0,0 0 0,2 0 0,1-1 0,1 0 0,1 0 0,1-1 0,2 0 0,0 0 0,1-1 0,25 35 0,-20-36-26,1-1-1,1 0 1,0-1-1,1-1 0,36 25 1,-38-32-2,0-1 0,0-1 0,1 0 1,0-2-1,1 0 0,-1-1 0,42 8 0,-35-11 18,1-2 1,-1-1-1,0-1 0,1-2 0,-1 0 0,0-2 0,0 0 1,0-2-1,-1-1 0,36-15 0,0-5 163,-1-2 1,110-73-1,-117 65-21,-1-2 1,-2-2 0,-2-3-1,-2-1 1,-1-3 0,-3-1-1,-3-2 1,-1-2-1,58-109 1,-83 136-129,-1-1 1,-2 0-1,0-1 0,-2 0 1,6-35-1,-12 49-41,-1-1 1,0 0-1,-1 0 0,0 0 1,-1 1-1,-1-1 0,0 0 1,-1 1-1,-1-1 0,0 1 1,-12-26-1,8 25-42,-1-1 0,-1 1 0,-1 1 0,0 0 0,0 0 0,-2 1 0,1 1 0,-2 0 0,1 0 0,-2 2 0,1-1 0,-21-9 0,-18-6 126,-1 3 1,-78-24-1,3 2 741,67 17-517</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2:53.797"/>
    </inkml:context>
    <inkml:brush xml:id="br0">
      <inkml:brushProperty name="width" value="0.05" units="cm"/>
      <inkml:brushProperty name="height" value="0.05" units="cm"/>
      <inkml:brushProperty name="color" value="#66CC00"/>
    </inkml:brush>
  </inkml:definitions>
  <inkml:trace contextRef="#ctx0" brushRef="#br0">612 64 10346,'-12'-8'331,"-1"0"0,1 1-1,-1 0 1,0 1 0,-1 0-1,0 2 1,0-1 0,0 2 0,0-1-1,-25-1 1,28 5-186,0 0-1,0 1 1,-1 0-1,1 0 1,0 1-1,1 1 1,-1 0-1,0 0 1,1 1-1,-1 0 0,1 1 1,0 0-1,1 1 1,-16 12-1,10-5-44,0 1-1,1 0 1,1 1-1,0 1 0,1 0 1,1 1-1,0 0 0,-8 21 1,-4 12 78,-28 94 0,32-79-143,4 2-1,2 0 1,3 0-1,3 1 1,2 71 0,6-85-48,3 0-1,2-1 1,2 1 0,3-2 0,2 1 0,37 93 0,-42-126-16,2 0 0,0-1 0,1-1-1,1 0 1,1-1 0,0 0 0,1 0 0,31 26-1,-35-35 13,-1 0-1,1-2 1,1 1-1,0-1 1,0 0-1,0-1 0,0-1 1,1 0-1,-1 0 1,1-1-1,0 0 1,0-1-1,1-1 1,-1 0-1,0 0 1,24-3-1,-20-1 29,-1 1 0,0-2 0,1 0 1,-2-1-1,1-1 0,-1 0 0,1-1 0,12-9 0,-8 3 43,-1 0-1,0-1 1,-1-1-1,30-34 1,-18 12 75,-2-1 1,-2-2-1,-1 0 0,32-79 1,-35 67-25,-2-1 0,-2-2 0,-3 1 0,-3-2 0,-1 1 0,2-90 0,-11 101-145,-2 1 0,-2-1 0,-2 1 0,-2 0 0,-2 1 1,-1-1-1,-2 2 0,-2-1 0,-22-41 0,26 62-102,-1 1 0,-1 0 1,-1 1-1,-18-20 0,24 31 73,0 1 0,0 0 0,0 1 1,-1-1-1,0 1 0,0 1 0,-1 0 0,1 0 0,-1 1 0,0 0 0,-1 0 0,-10-2 1,-13 0-184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15.425"/>
    </inkml:context>
    <inkml:brush xml:id="br0">
      <inkml:brushProperty name="width" value="0.05" units="cm"/>
      <inkml:brushProperty name="height" value="0.05" units="cm"/>
      <inkml:brushProperty name="color" value="#66CC00"/>
    </inkml:brush>
  </inkml:definitions>
  <inkml:trace contextRef="#ctx0" brushRef="#br0">2047 150 10234,'-55'-14'1027,"-153"-34"2102,162 41-2778,0 1 0,-76 0 0,70 9-275,0 3-1,0 1 0,0 3 0,1 2 1,1 3-1,-93 39 0,63-17-60,2 4 0,2 4 0,-92 70 0,90-55-28,2 4-1,3 3 1,4 2-1,-86 112 1,117-129-4,2 2 1,-54 111 0,71-120 11,1 1 1,2 1-1,2 0 1,-10 68-1,20-86 9,1 0-1,1 1 0,2 0 1,1-1-1,1 1 0,9 45 1,-6-56 1,0-1 0,1 0 0,1 0 0,0 0-1,1-1 1,2 0 0,-1-1 0,2 0 0,0-1 0,1 0 0,17 17 0,-1-7 26,0-1 1,2-2-1,1 0 0,0-3 0,2 0 1,0-2-1,1-2 0,1-1 0,50 14 1,-20-12 12,1-3 1,0-2-1,1-4 0,90-1 1,-72-8-45,0-3 1,-1-5-1,0-3 1,-1-4-1,0-3 1,-2-4-1,0-3 1,102-51-1,-117 44 115,-1-2 0,-3-3-1,0-2 1,-3-4 0,-2-1 0,-2-4 0,-2-1 0,-2-3-1,80-112 1,-102 123 58,-1-1-1,-3-2 0,-2 0 1,-2-2-1,-1 0 1,19-80-1,-33 99-123,0-1-1,-3 0 0,0 0 0,-2 0 1,-1 0-1,-1 0 0,-2 0 1,-1 0-1,-1 0 0,-2 1 1,0 0-1,-22-49 0,14 45-109,-2 0 0,-1 1 0,-1 2 0,-2 0 0,-1 0 0,-2 2 0,0 1 0,-2 1 0,-1 2 0,-58-42 0,35 37-58,-2 2 0,-1 3 0,0 2-1,-2 2 1,0 3 0,-59-10 0,-70-7-148</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47.287"/>
    </inkml:context>
    <inkml:brush xml:id="br0">
      <inkml:brushProperty name="width" value="0.05" units="cm"/>
      <inkml:brushProperty name="height" value="0.05" units="cm"/>
      <inkml:brushProperty name="color" value="#66CC00"/>
    </inkml:brush>
  </inkml:definitions>
  <inkml:trace contextRef="#ctx0" brushRef="#br0">57 90 17860,'12'-90'3250,"-11"151"-558,-33 408-854,-6 388 683,38-854-2517,6 128 404,-4-107-474,1 0 0,2 0 0,8 30 0,-13-53-27,1 1 1,-1-1 0,0 0-1,1 1 1,0-1 0,-1 0-1,1 1 1,0-1 0,-1 0-1,1 0 1,0 1 0,0-1-1,0 0 1,2 2 0,0-8-601,-3-10 408,-4-8-232</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47.682"/>
    </inkml:context>
    <inkml:brush xml:id="br0">
      <inkml:brushProperty name="width" value="0.05" units="cm"/>
      <inkml:brushProperty name="height" value="0.05" units="cm"/>
      <inkml:brushProperty name="color" value="#66CC00"/>
    </inkml:brush>
  </inkml:definitions>
  <inkml:trace contextRef="#ctx0" brushRef="#br0">3 0 18092,'-1'1'86,"1"0"1,0 0-1,-1 0 0,1 0 1,0 0-1,0 0 1,0 0-1,0 0 0,0 0 1,0 0-1,0 0 1,0 0-1,0 0 0,0 0 1,0 0-1,0 0 1,1 0-1,-1 0 0,0 0 1,1 0-1,-1 0 1,1-1-1,-1 1 0,1 0 1,-1 0-1,1 0 1,0-1-1,-1 1 0,1 0 1,0-1-1,0 1 1,0 0-1,-1-1 0,1 1 1,0-1-1,0 0 1,0 1-1,0-1 0,0 0 1,0 1-1,1-1 0,8 3 284,1 0 0,-1 0-1,13 0 1,-11-1 129,105 12 783,220-4 0,-278-10-1136,135-2-5,400 19-66,-238 10-340,-286-26-558,-1-4 1,0-3-1,77-16 1,-133 20 708,-1-1 1,1 0-1,0-1 1,-1 0-1,0-1 1,0-1-1,-1 0 1,18-11-1,-3-9-448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7.994"/>
    </inkml:context>
    <inkml:brush xml:id="br0">
      <inkml:brushProperty name="width" value="0.05" units="cm"/>
      <inkml:brushProperty name="height" value="0.05" units="cm"/>
    </inkml:brush>
  </inkml:definitions>
  <inkml:trace contextRef="#ctx0" brushRef="#br0">127 118 19884,'-6'0'444,"-1"1"0,1 0 0,0 0 0,0 1 1,0 0-1,-1 0 0,2 0 0,-1 0 0,0 1 0,0 0 0,-7 6 0,10-7-352,-1 1 0,0 0 1,1 0-1,0 0 0,0 0 1,0 0-1,0 1 0,0-1 0,1 1 1,-1 0-1,1 0 0,0-1 0,0 2 1,1-1-1,-1 0 0,1 0 0,-1 5 1,2-8-90,0 0 1,0 0-1,0 0 0,0-1 1,0 1-1,0 0 0,0 0 1,0 0-1,0 0 1,1 0-1,-1 0 0,0-1 1,1 1-1,-1 0 1,0 0-1,1 0 0,-1-1 1,1 1-1,0 0 1,-1 0-1,1-1 0,-1 1 1,1 0-1,0-1 1,0 1-1,-1-1 0,1 1 1,0-1-1,0 0 1,-1 1-1,1-1 0,0 0 1,0 1-1,0-1 0,0 0 1,0 0-1,0 0 1,0 0-1,-1 0 0,1 0 1,0 0-1,0 0 1,0 0-1,0 0 0,0 0 1,1-1-1,3 0 0,0 0 0,0 0 1,0 0-1,0-1 0,0 0 0,9-4 0,0-4 7,-1 0-1,0-1 0,13-14 1,-12 11 39,31-22 0,-44 35-47,0 0 0,0 0 0,0 0 0,0 1 0,1-1 0,-1 0-1,0 1 1,1-1 0,-1 1 0,0 0 0,1-1 0,-1 1 0,0 0 0,1 0 0,-1 0 0,1 0-1,-1 0 1,0 0 0,3 1 0,-3-1 1,1 1 0,-1 0 0,0-1 0,0 1 0,0 0 0,-1 0 0,1 0 0,0 0 1,0 0-1,0 0 0,-1 0 0,1 0 0,0 0 0,-1 1 0,1-1 0,-1 0 0,0 0 0,1 0 0,-1 1 0,0-1 0,0 0 0,1 2 0,-1 2 0,1-2 0,-1 1 0,1 0-1,0 0 1,0 0 0,0-1-1,0 1 1,3 5 0,-3-9-4,0 1 0,0 0 0,-1 0 0,1 0 0,0-1 0,0 1 1,0 0-1,0-1 0,0 1 0,0-1 0,0 1 0,0-1 0,0 0 0,0 1 1,0-1-1,1 0 0,-1 0 0,0 0 0,0 1 0,0-1 0,0 0 0,0-1 1,0 1-1,1 0 0,-1 0 0,0 0 0,0-1 0,0 1 0,0-1 0,2 0 0,9-4-29,0 0 0,0-1-1,0-1 1,13-9-1,-15 9-155,0 0 0,1 1 0,0 0 0,23-8 0,109-32-8918,-7-10 6453,-172 80 8530,33-22-5668,1-1 1,-1 1-1,1 0 1,-1 1 0,1-1-1,0 0 1,0 0-1,0 1 1,0 0-1,0-1 1,1 1-1,-1 0 1,1 0-1,0 0 1,-2 5-1,3-7-191,0-1 0,0 0-1,0 1 1,0-1 0,0 0-1,0 1 1,0-1 0,1 0-1,-1 1 1,0-1 0,0 0-1,0 1 1,0-1 0,1 0-1,-1 0 1,0 1-1,0-1 1,1 0 0,-1 0-1,0 1 1,0-1 0,1 0-1,-1 0 1,0 0 0,1 1-1,-1-1 1,0 0 0,1 0-1,-1 0 1,0 0 0,1 0-1,15 0 223,14-7-127,22-18-75,5-2-209,-57 27 164,1 0 1,-1 1-1,0-1 1,0 0-1,1 0 1,-1 0 0,0 0-1,0 0 1,1 0-1,-1 0 1,0 0-1,0 0 1,0 0 0,1 1-1,-1-1 1,0 0-1,0 0 1,0 0-1,0 0 1,1 1-1,-1-1 1,0 0 0,0 0-1,0 0 1,0 1-1,0-1 1,0 0-1,0 0 1,0 1 0,1-1-1,-1 0 1,0 0-1,0 1 1,0-1-1,0 0 1,0 0 0,0 0-1,0 1 1,0-1-1,-1 0 1,1 0-1,0 1 1,0-1-1,0 0 1,0 0 0,0 1-1,0-1 1,0 0-1,0 0 1,-1 0-1,1 1 1,0-1 0,0 0-1,-6 16-58,6-15 46,-9 22 135,0 1 0,2-1 1,0 2-1,-5 46 1,8 31 297,-5 47-18,8-140-338,-1 0 0,0 0 0,-1 0 0,0 0 0,-1-1-1,0 1 1,0-1 0,0 0 0,-1 0 0,-9 11-1,11-15 6,0-1 0,-1 1 0,1-1 0,-1 0 0,0 0 0,1 0 0,-2 0 0,1-1 0,0 1 0,0-1 0,-1 0 0,1-1 0,-1 1 0,1-1 0,-1 1 0,0-2 0,0 1 0,0 0 0,1-1 0,-1 0 0,-9-1 0,12 1-44,0 0 0,0-1 0,1 1 0,-1-1 0,0 0 0,0 0 0,0 0 1,1 0-1,-1 0 0,0 0 0,1 0 0,-1 0 0,1 0 0,-1-1 1,1 1-1,0-1 0,-1 1 0,1-1 0,0 0 0,0 1 0,0-1 0,0 0 1,0 0-1,1 0 0,-1 1 0,1-1 0,-1 0 0,1 0 0,-1 0 0,1 0 1,0 0-1,0 0 0,0 0 0,1-2 0,-1-6 11,1 1 0,0 0-1,1 0 1,0 0 0,0 0-1,5-10 1,4-4-28,0 0-1,1 1 1,1 1-1,1 0 1,1 1-1,22-24 1,-5 12-748,2 0 1,58-42-1,-62 55 392,0 2-127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48.093"/>
    </inkml:context>
    <inkml:brush xml:id="br0">
      <inkml:brushProperty name="width" value="0.05" units="cm"/>
      <inkml:brushProperty name="height" value="0.05" units="cm"/>
      <inkml:brushProperty name="color" value="#66CC00"/>
    </inkml:brush>
  </inkml:definitions>
  <inkml:trace contextRef="#ctx0" brushRef="#br0">0 1 20372,'1'5'208,"0"1"0,0-1-1,1 1 1,-1-1 0,1 0-1,0 0 1,1 1 0,-1-1-1,1-1 1,0 1 0,0 0-1,1-1 1,-1 1 0,1-1-1,0 0 1,0 0 0,0-1-1,1 1 1,-1-1 0,1 0-1,0 0 1,0 0 0,0-1-1,6 2 1,36 15 228,-30-14-450,-1 2 0,0 0 1,0 0-1,-1 1 0,20 15 1,-31-20 10,-1 0 1,0 0 0,0 0 0,0 0 0,0 1-1,-1-1 1,1 1 0,-1 0 0,0 0 0,0-1 0,0 2-1,-1-1 1,1 0 0,-1 0 0,0 0 0,0 1 0,0-1-1,-1 0 1,0 1 0,0-1 0,0 1 0,0-1 0,0 0-1,-1 1 1,0-1 0,-2 6 0,-2 8 81,-1-1 0,-1 0 0,-1 0 0,-16 24 0,-46 63 142,44-69-514,21-27 26,-1 1 2,-1 1 0,0-1 0,0-1 0,-1 1 0,0-1 0,-16 12 0,13-14-262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48.559"/>
    </inkml:context>
    <inkml:brush xml:id="br0">
      <inkml:brushProperty name="width" value="0.05" units="cm"/>
      <inkml:brushProperty name="height" value="0.05" units="cm"/>
      <inkml:brushProperty name="color" value="#66CC00"/>
    </inkml:brush>
  </inkml:definitions>
  <inkml:trace contextRef="#ctx0" brushRef="#br0">115 632 12979,'-16'2'1118,"-34"1"718,47-3-1593,0-1 0,1 1 0,-1 0 0,1-1-1,-1 1 1,0-1 0,1 0 0,0 0 0,-1 0 0,1 0 0,-1 0-1,1-1 1,0 1 0,0-1 0,-4-3 0,6 4-141,-1 0 0,0 0 1,1 0-1,-1 0 0,0 0 1,1 0-1,0-1 0,-1 1 0,1 0 1,0 0-1,-1-1 0,1 1 1,0 0-1,0-1 0,0 1 0,0 0 1,0-1-1,1 1 0,-1 0 1,0 0-1,1-1 0,-1 1 0,1 0 1,-1 0-1,1-2 0,21-31 993,-18 28-859,128-156 1765,-1 1-1373,-102 117-524,-1-1 0,38-84 0,-66 128-104,0 1 1,0 0-1,0 0 1,0 0 0,0 0-1,0-1 1,0 1-1,0 0 1,0 0 0,0 0-1,0 0 1,0 0-1,0-1 1,0 1 0,0 0-1,1 0 1,-1 0-1,0 0 1,0 0 0,0-1-1,0 1 1,0 0-1,0 0 1,0 0-1,1 0 1,-1 0 0,0 0-1,0 0 1,0 0-1,0-1 1,0 1 0,1 0-1,-1 0 1,0 0-1,0 0 1,0 0 0,0 0-1,1 0 1,-1 0-1,0 0 1,0 0-1,0 0 1,0 0 0,1 0-1,-1 0 1,0 0-1,0 0 1,0 0 0,0 1-1,1-1 1,-1 0-1,0 0 1,0 0 0,0 0-1,0 0 1,0 0-1,0 0 1,1 0 0,-1 1-1,0-1 1,0 0-1,0 0 1,0 0-1,0 0 1,0 0 0,0 1-1,0-1 1,0 0-1,0 0 1,4 12-3,-3-12 3,22 101 76,-8-31-210,4-1 0,28 72 0,-35-116 39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50.527"/>
    </inkml:context>
    <inkml:brush xml:id="br0">
      <inkml:brushProperty name="width" value="0.05" units="cm"/>
      <inkml:brushProperty name="height" value="0.05" units="cm"/>
      <inkml:brushProperty name="color" value="#66CC00"/>
    </inkml:brush>
  </inkml:definitions>
  <inkml:trace contextRef="#ctx0" brushRef="#br0">11 1 18988,'-10'-1'3508,"26"11"-1231,1 1-1210,10 14-581,-1 1 0,-2 2 0,0 0 0,27 46 0,-7-13-206,-39-54-257,109 142 377,-82-111-314,65 60 0,-93-95-165,-2-1-21,-1-1-1,1 1 1,0 0 0,0-1 0,-1 1 0,1-1-1,0 0 1,0 0 0,1 0 0,-1 0 0,0 0 0,0 0-1,3 0 1,-5-1 70,0-1 0,0 1 0,0-1 0,0 1 0,0-1 0,-1 1 0,1-1-1,0 0 1,0 1 0,0-1 0,-1 1 0,1 0 0,0-1 0,0 1 0,-1-1 0,1 1 0,0-1-1,-1 1 1,1 0 0,-1-1 0,-12-11-363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53.016"/>
    </inkml:context>
    <inkml:brush xml:id="br0">
      <inkml:brushProperty name="width" value="0.05" units="cm"/>
      <inkml:brushProperty name="height" value="0.05" units="cm"/>
      <inkml:brushProperty name="color" value="#66CC00"/>
    </inkml:brush>
  </inkml:definitions>
  <inkml:trace contextRef="#ctx0" brushRef="#br0">67 19 15899,'2'-18'7576,"-4"28"-5743,-5 21-2,-15 40 0,-1 5-1307,21-69-494,-1 8 18,-1-1 0,2 1 0,-1 22 0,2-34-48,2 0 0,-1 1 0,0-1-1,1 0 1,-1 1 0,1-1 0,0 0 0,0 0-1,2 4 1,-2-5-6,0-1 0,0 0 0,0 1 0,0-1 0,0 0 0,0 0 0,0 0 0,1 0 0,-1 0 0,0 0 0,0 0 0,1 0 0,-1 0 0,1-1 0,-1 1 0,1 0 0,-1-1 0,1 1 0,-1-1 0,3 0 0,-2 0-73,0 0 0,0 0 0,0 0 1,0 0-1,0-1 0,0 1 0,0-1 0,-1 1 1,1-1-1,0 0 0,0 0 0,0 0 1,-1 0-1,1 0 0,0 0 0,-1 0 1,1-1-1,1-1 0,26-32-542,-25 30 593,15-23-384</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53.415"/>
    </inkml:context>
    <inkml:brush xml:id="br0">
      <inkml:brushProperty name="width" value="0.05" units="cm"/>
      <inkml:brushProperty name="height" value="0.05" units="cm"/>
      <inkml:brushProperty name="color" value="#66CC00"/>
    </inkml:brush>
  </inkml:definitions>
  <inkml:trace contextRef="#ctx0" brushRef="#br0">41 21 21413,'-20'-2'2480,"11"1"-1480,1-2-464,5 3 1609,3-2-1353,9-1-320,5 0-200,3-3-392</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54.052"/>
    </inkml:context>
    <inkml:brush xml:id="br0">
      <inkml:brushProperty name="width" value="0.05" units="cm"/>
      <inkml:brushProperty name="height" value="0.05" units="cm"/>
      <inkml:brushProperty name="color" value="#66CC00"/>
    </inkml:brush>
  </inkml:definitions>
  <inkml:trace contextRef="#ctx0" brushRef="#br0">107 11 15635,'7'-10'4709,"-13"25"-1439,-34 140-1765,-15 67-566,51-205-816,2-10-40,0 0 0,0 1-1,1-1 1,0 1 0,1-1 0,0 1-1,0 0 1,0-1 0,2 11-1,-1-16-61,0-1 0,-1 1 0,1 0-1,0-1 1,0 1 0,0-1 0,0 1-1,0-1 1,0 0 0,0 0 0,1 1-1,-1-1 1,0 0 0,1 0 0,-1 0-1,1 0 1,-1 0 0,1-1 0,-1 1-1,1 0 1,0-1 0,-1 1-1,1-1 1,0 1 0,2-1 0,5 1 12,-1 0 1,1-1 0,15-2 0,-20 2-38,60-8-1431,72-19 0,-109 21 1333,17-4-488</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54.484"/>
    </inkml:context>
    <inkml:brush xml:id="br0">
      <inkml:brushProperty name="width" value="0.05" units="cm"/>
      <inkml:brushProperty name="height" value="0.05" units="cm"/>
      <inkml:brushProperty name="color" value="#66CC00"/>
    </inkml:brush>
  </inkml:definitions>
  <inkml:trace contextRef="#ctx0" brushRef="#br0">12 1 20476,'-6'18'1777,"4"4"-1281,1-2-232,-1 0 624,2-4-544,0-3-1136,0-4-360,3-8 328,3-7 55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54.858"/>
    </inkml:context>
    <inkml:brush xml:id="br0">
      <inkml:brushProperty name="width" value="0.05" units="cm"/>
      <inkml:brushProperty name="height" value="0.05" units="cm"/>
      <inkml:brushProperty name="color" value="#66CC00"/>
    </inkml:brush>
  </inkml:definitions>
  <inkml:trace contextRef="#ctx0" brushRef="#br0">29 40 20964,'2'10'298,"-1"-1"-1,-1 1 0,0 0 1,0-1-1,0 1 0,-1-1 1,-4 14-1,0 12 280,-1 29 3,-9 173-132,17-219-406,-1-18-39,-1 0-1,0 0 0,0 0 1,0 0-1,0 0 1,1 0-1,-1 1 1,0-1-1,0 0 1,0 0-1,0-1 1,1 1-1,-1 0 1,0 0-1,0 0 1,0 0-1,1 0 1,-1 0-1,0 0 1,0 0-1,0 0 1,0 0-1,0 0 1,1 0-1,-1 0 1,0-1-1,0 1 1,0 0-1,0 0 1,0 0-1,0 0 0,1 0 1,-1-1-1,0 1 1,0 0-1,0 0 1,0 0-1,0 0 1,0 0-1,0-1 1,0 1-1,0 0 1,0 0-1,0-1 1,12-34 154,2-46 129,-4-1-1,-1-123 1,-9 128-67,1 87-200,0 0 1,1-1-1,1 1 1,0 0-1,0-1 1,1 0-1,5 11 1,-8-18-10,1 0 1,-1 0-1,0 0 1,1 0 0,-1 0-1,1-1 1,0 1 0,0 0-1,-1-1 1,1 0-1,0 1 1,0-1 0,0 0-1,1 0 1,-1 0-1,0 0 1,0 0 0,0-1-1,1 1 1,-1-1-1,0 1 1,1-1 0,-1 0-1,0 0 1,1 0-1,-1 0 1,1 0 0,-1-1-1,0 1 1,0-1-1,1 1 1,-1-1 0,0 0-1,0 0 1,4-2-1,4-3 59,0 0 1,-1 0-1,0-1 0,12-11 0,-15 11-24,1 1 0,1 0 0,-1 1 0,1-1 1,0 2-1,12-7 0,-19 11-42,0-1 1,0 1-1,0 0 0,0 0 0,0-1 1,-1 1-1,1 0 0,0 0 1,0 0-1,0 0 0,0 0 1,0 0-1,0 0 0,0 1 1,0-1-1,-1 0 0,1 0 1,0 1-1,0-1 0,0 1 0,0-1 1,-1 1-1,2 0 0,-1 0 1,1 1-1,-1-1 0,0 1 0,0-1 1,0 1-1,0 0 0,0-1 0,0 1 1,0 0-1,0 3 0,2 5-6,-1 0 0,0 1-1,0 13 1,-1-18-4,3 58-152,10 75-471,-14-138 633,7 29 7,-7-28-17,0-1 1,0 0 0,1 0 0,-1 0-1,0 0 1,1 0 0,-1 0 0,1 0-1,0 0 1,-1 0 0,1 0 0,-1 0-1,1-1 1,0 1 0,0 0 0,0 0-1,-1 0 1,1-1 0,0 1 0,0-1-1,1 1 1,-1-1-7,1 0-1,-1 0 0,0-1 1,0 1-1,0-1 1,0 1-1,0-1 1,0 1-1,0-1 1,0 0-1,0 1 1,0-1-1,1-1 1</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55.681"/>
    </inkml:context>
    <inkml:brush xml:id="br0">
      <inkml:brushProperty name="width" value="0.05" units="cm"/>
      <inkml:brushProperty name="height" value="0.05" units="cm"/>
      <inkml:brushProperty name="color" value="#66CC00"/>
    </inkml:brush>
  </inkml:definitions>
  <inkml:trace contextRef="#ctx0" brushRef="#br0">0 0 15603,'1'54'1826,"3"-1"-1,2 0 0,19 80 0,-15-92-1213,3-1 1,1 0-1,2 0 0,41 70 1,-32-73-334,1-2 0,1 0 1,2-2-1,2-2 0,37 31 0,181 124 802,-84-81-139,-133-88-729,0-2 0,2-1 0,47 14 0,219 30 912,-234-47-973,-60-10-127,7 1 14,-1 0 0,0-1 1,1 0-1,0 0 0,14-3 1,-23 0-87,-12-1-169,-12-1-722,-28-6-1332,37 6 1605</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56.252"/>
    </inkml:context>
    <inkml:brush xml:id="br0">
      <inkml:brushProperty name="width" value="0.05" units="cm"/>
      <inkml:brushProperty name="height" value="0.05" units="cm"/>
      <inkml:brushProperty name="color" value="#66CC00"/>
    </inkml:brush>
  </inkml:definitions>
  <inkml:trace contextRef="#ctx0" brushRef="#br0">50 5 21821,'0'-1'102,"1"1"1,0 0 0,-1-1 0,1 1 0,0 0-1,-1-1 1,1 1 0,0 0 0,-1 0-1,1-1 1,0 1 0,0 0 0,-1 0 0,1 0-1,0 0 1,0 0 0,-1 0 0,1 0-1,0 0 1,-1 0 0,1 1 0,0-1 0,0 0-1,-1 0 1,1 1 0,0-1 0,1 1 0,-1 0 23,0 0 1,-1 1-1,1-1 1,0 0 0,0 1-1,0-1 1,-1 0 0,1 1-1,-1-1 1,1 1 0,-1-1-1,1 3 1,0 7 382,0-1 1,-1 0-1,-1 12 0,1-21-454,-5 40 559,-1 0 1,-3 0-1,-13 39 1,-14 69 301,36-147-900,-1 0 0,1 0-1,-1 0 1,1 0 0,0 0 0,0-1 0,0 1 0,0 0-1,0 0 1,0 0 0,0 0 0,1 0 0,-1 0 0,1-1 0,-1 1-1,1 0 1,0 0 0,0-1 0,0 1 0,0 0 0,0-1 0,2 3-1,-1-3-43,1 1-1,-1-1 1,1-1-1,0 1 1,-1 0-1,1-1 1,-1 1-1,1-1 1,0 0-1,-1 0 0,1 0 1,0 0-1,-1 0 1,1-1-1,4 0 1,12-4-531,-1 0 0,1-1 0,-1-1 0,21-11 0,-10 4-111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7.085"/>
    </inkml:context>
    <inkml:brush xml:id="br0">
      <inkml:brushProperty name="width" value="0.05" units="cm"/>
      <inkml:brushProperty name="height" value="0.05" units="cm"/>
    </inkml:brush>
  </inkml:definitions>
  <inkml:trace contextRef="#ctx0" brushRef="#br0">189 26 17604,'-1'-2'154,"0"0"0,-1 1 0,1-1 0,0 0 0,-1 1 0,0-1 0,1 1 1,-1-1-1,0 1 0,0 0 0,0 0 0,0-1 0,0 2 0,0-1 0,0 0 0,0 0 0,0 1 1,0-1-1,0 1 0,-1-1 0,1 1 0,0 0 0,0 0 0,0 0 0,-1 0 0,1 0 0,0 1 1,0-1-1,0 1 0,-1-1 0,-2 2 0,-1 1-6,0-1 1,1 1-1,-1 0 1,0 0-1,1 1 1,0 0-1,0 0 1,0 0-1,-8 8 1,5-2-65,0 1 0,1 0 0,0 0-1,-8 19 1,12-24-60,0 0-1,1 0 1,0 1-1,0 0 1,1-1-1,-1 1 1,1 0-1,1-1 0,-1 1 1,2 10-1,-1-16-20,0 0-1,0-1 1,0 1 0,0 0-1,0 0 1,1 0-1,-1 0 1,0 0 0,0-1-1,1 1 1,-1 0-1,1 0 1,-1 0 0,1-1-1,-1 1 1,1 0-1,-1-1 1,1 1 0,-1 0-1,1-1 1,0 1 0,0-1-1,-1 1 1,1-1-1,0 1 1,0-1 0,-1 0-1,1 1 1,0-1-1,0 0 1,0 0 0,0 1-1,0-1 1,-1 0-1,1 0 1,0 0 0,0 0-1,0 0 1,0 0-1,0 0 1,0-1 0,-1 1-1,1 0 1,2-1-1,1-1 4,0 0 0,1 0 0,-1 0 0,0 0 1,0-1-1,0 0 0,4-3 0,9-12 43,0 0 1,-1-1 0,-2 0 0,24-40-1,-8 11-25,-7 97-2830,-21-46 2718,0 0 0,0 0 1,0-1-1,1 1 0,-1-1 1,1 1-1,0-1 0,0 0 1,0 0-1,0 0 0,5 2 1,21 1-546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8.835"/>
    </inkml:context>
    <inkml:brush xml:id="br0">
      <inkml:brushProperty name="width" value="0.05" units="cm"/>
      <inkml:brushProperty name="height" value="0.05" units="cm"/>
    </inkml:brush>
  </inkml:definitions>
  <inkml:trace contextRef="#ctx0" brushRef="#br0">81 0 18228,'0'1'105,"0"-1"0,0 1 0,1-1 0,-1 1 0,0-1 0,0 1 0,0-1 0,0 1 0,0-1 0,0 1 0,0-1 0,0 1 0,0 0 0,0-1 0,-1 1 0,1-1 0,0 1 0,0-1 0,0 1 0,-1-1 0,1 1 0,0-1 0,-1 1 0,1 0 0,-10 17 401,9-15-368,-46 88 2783,43-82-2800,1 0 0,0 0 0,0 0 0,1 0-1,0 0 1,1 1 0,0-1 0,0 17-1,1-24-104,0 0 0,0-1 0,0 1-1,0 0 1,1-1 0,-1 1 0,0 0-1,1-1 1,0 1 0,-1 0 0,1-1 0,0 1-1,0-1 1,0 1 0,-1-1 0,2 0-1,-1 1 1,0-1 0,0 0 0,0 0-1,1 1 1,-1-1 0,0 0 0,1 0-1,-1-1 1,1 1 0,-1 0 0,1 0-1,0-1 1,-1 1 0,1-1 0,0 1-1,-1-1 1,1 0 0,0 0 0,-1 0-1,1 0 1,0 0 0,0 0 0,-1 0-1,4-1 1,3-1 17,0 0-1,0 0 1,0-1-1,0 0 1,0-1-1,-1 0 1,9-6-1,0-1 13,-1-1 0,-1-1-1,0 0 1,14-18 0,28-27 15,-49 55 5,-7 12-31,-10 21-16,6-20-15,2-1 10,-1-1 0,2 1 0,-1 0 0,0 14 0,1-22-7,1 0 0,0 0-1,0 0 1,0 0 0,0 0 0,0 0 0,0 0-1,0 0 1,1 0 0,-1 0 0,0 0-1,0 0 1,1 0 0,-1 0 0,1 0-1,-1 0 1,1 0 0,-1 0 0,1 0-1,-1-1 1,1 1 0,0 0 0,-1 0 0,1-1-1,0 1 1,0-1 0,0 1 0,0 0-1,-1-1 1,1 1 0,0-1 0,0 0-1,0 1 1,0-1 0,0 0 0,0 0 0,0 1-1,0-1 1,0 0 0,0 0 0,0 0-1,0 0 1,0 0 0,0-1 0,0 1-1,0 0 1,0 0 0,0-1 0,0 1 0,0 0-1,0-1 1,1 0 0,10-4 51,-1-1 1,0 0-1,-1-1 0,1 0 1,-1-1-1,-1 0 0,1 0 1,13-17-1,29-24 62,-51 49-120,-1-1 1,1 1 0,-1-1 0,1 1-1,-1 0 1,1-1 0,-1 1-1,1 0 1,-1-1 0,1 1 0,0 0-1,-1 0 1,1-1 0,-1 1-1,1 0 1,0 0 0,-1 0 0,1 0-1,0 0 1,-1 0 0,2 0-1,-2 0 1,1 1 0,-1-1 0,0 0 0,0 1 0,1-1 0,-1 1 0,0-1 0,0 1 0,0-1 0,0 0 0,1 1 0,-1-1 0,0 1 0,0-1 0,0 1 0,0-1 0,0 1 0,0-1 0,0 0 0,0 1 0,0-1-1,-1 1 1,-8 32 0,8-29-2,-6 16-21,3-13-2,1 0 0,1 0 0,0 0-1,0 1 1,0-1 0,1 0-1,0 1 1,0-1 0,1 1-1,0 13 1,0-20-14,1-1-1,-1 1 1,0-1 0,1 1 0,-1 0-1,0-1 1,1 1 0,-1-1 0,1 1-1,-1-1 1,1 1 0,-1-1 0,1 1-1,-1-1 1,1 0 0,-1 1 0,1-1-1,0 0 1,-1 1 0,1-1 0,0 0-1,-1 0 1,1 0 0,0 1 0,-1-1-1,1 0 1,0 0 0,-1 0-1,1 0 1,0 0 0,-1 0 0,1 0-1,0-1 1,-1 1 0,1 0 0,1 0-1,23-11-1825,66-48-3990,-64 41 4618</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56.734"/>
    </inkml:context>
    <inkml:brush xml:id="br0">
      <inkml:brushProperty name="width" value="0.05" units="cm"/>
      <inkml:brushProperty name="height" value="0.05" units="cm"/>
      <inkml:brushProperty name="color" value="#66CC00"/>
    </inkml:brush>
  </inkml:definitions>
  <inkml:trace contextRef="#ctx0" brushRef="#br0">186 8 21453,'0'-1'69,"0"1"0,0 0 0,0 0 0,0 0 0,0-1 0,0 1 0,0 0 0,0 0 0,0 0 0,0-1 0,0 1 0,0 0 0,0 0 0,0-1 0,0 1 0,0 0 0,0 0 0,0 0 0,0-1 0,0 1 0,0 0 0,-1 0 0,1 0 0,0-1 0,0 1 0,0 0 0,0 0 0,0 0 0,-1 0 0,1 0 0,0-1 0,0 1 0,0 0 0,0 0 0,-1 0 0,1 0 0,0 0 0,0 0 0,0 0 0,-1 0 0,1 0 0,-10 6 973,-8 16 92,-6 14-9,0 1-1,-29 66 1,43-80-1038,1 0 0,1 1 0,1 0 0,1 0 0,1 1 0,-2 28 1,7-47-131,0 0 0,0 0 0,0 0 0,1 0 0,0 0 0,0 0 0,0-1 0,1 1 0,0 0 1,4 9-1,-4-13-69,-1 0 1,1 1 0,0-1-1,0 0 1,-1 0 0,1 0 0,1 0-1,-1 0 1,0 0 0,0-1-1,1 1 1,-1-1 0,1 1 0,-1-1-1,1 0 1,0 0 0,-1 0-1,1-1 1,0 1 0,0-1 0,-1 1-1,1-1 1,0 0 0,4 0-1,-1-1-48,0 0 0,1 0-1,-1 0 1,0-1 0,0 0-1,0 0 1,9-6 0,18-9-649</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57.184"/>
    </inkml:context>
    <inkml:brush xml:id="br0">
      <inkml:brushProperty name="width" value="0.05" units="cm"/>
      <inkml:brushProperty name="height" value="0.05" units="cm"/>
      <inkml:brushProperty name="color" value="#66CC00"/>
    </inkml:brush>
  </inkml:definitions>
  <inkml:trace contextRef="#ctx0" brushRef="#br0">37 201 19460,'-1'11'2505,"1"14"-1321,-5 2-504,-3 7 2065,2 1-1089,0 0-784,1 0-320,1-9-408,2-1-200,2-11-456,3-8-248,2-14 584,3-10-112,2-21-160</inkml:trace>
  <inkml:trace contextRef="#ctx0" brushRef="#br0" timeOffset="1">158 1 25445,'-8'14'2457,"1"-1"-1833,-2-3-416,2-3 1312,6-4-1496,2-10-784,4-3 440,0 0-128</inkml:trace>
  <inkml:trace contextRef="#ctx0" brushRef="#br0" timeOffset="2">236 394 22613,'0'11'2592,"-3"-3"585,5-5-2169,1 0-288,0 4-688,0 3-312,1 0-640,1 1-304,-2-2-2473,2-3 3049,-4-6-504,7 0-425</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57.620"/>
    </inkml:context>
    <inkml:brush xml:id="br0">
      <inkml:brushProperty name="width" value="0.05" units="cm"/>
      <inkml:brushProperty name="height" value="0.05" units="cm"/>
      <inkml:brushProperty name="color" value="#66CC00"/>
    </inkml:brush>
  </inkml:definitions>
  <inkml:trace contextRef="#ctx0" brushRef="#br0">14 19 20460,'-4'12'760,"1"-1"-1,1 1 0,0 0 1,1 0-1,0 0 0,1-1 1,0 1-1,1 0 0,0 0 1,1 0-1,0 0 0,4 11 1,-6-21-731,1-1 1,-1 1-1,1 0 1,0 0-1,0-1 1,-1 1-1,1 0 1,0-1-1,0 1 1,0-1-1,0 0 0,1 1 1,-1-1-1,0 0 1,1 1-1,-1-1 1,1 0-1,-1 0 1,1 0-1,-1 0 1,1-1-1,0 1 1,2 1-1,-2-2-41,1 0-1,-1 0 0,0-1 1,1 1-1,-1 0 0,1-1 1,-1 1-1,0-1 0,1 0 1,-1 0-1,0 0 0,0 0 1,0 0-1,1-1 0,1-1 1,6-5-172,1-1 0,-1 0 1,-1-1-1,16-19 0,-5 1-208,0-1 0,19-39 0,-30 55 356,-7 15 155,-3 11 64,-45 182 1374,25-114-1092,-13 102 0,34-183-518,0 0 0,0 0 0,1-1 0,-1 1 0,0 0 0,0 0 0,0 0 0,0 0 0,1 0 0,-1 0 0,0 0 1,0 0-1,0 0 0,0 0 0,1 0 0,-1 0 0,0 0 0,0 0 0,0 0 0,0 0 0,1 0 0,-1 0 0,0 0 0,0 0 0,0 0 0,1 0 1,-1 0-1,0 0 0,0 0 0,0 1 0,0-1 0,0 0 0,1 0 0,-1 0 0,0 0 0,0 0 0,0 0 0,0 1 0,0-1 0,0 0 0,0 0 1,1 0-1,-1 0 0,0 0 0,0 1 0,0-1 0,0 0 0,0 0 0,0 1 0,13-20-339,-12 17 207,11-19-536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58.025"/>
    </inkml:context>
    <inkml:brush xml:id="br0">
      <inkml:brushProperty name="width" value="0.05" units="cm"/>
      <inkml:brushProperty name="height" value="0.05" units="cm"/>
      <inkml:brushProperty name="color" value="#66CC00"/>
    </inkml:brush>
  </inkml:definitions>
  <inkml:trace contextRef="#ctx0" brushRef="#br0">191 17 21245,'3'-3'326,"10"-11"1918,-8 15-964,-3 11-83,-13 255 3679,7-227-4651,-2-1 1,-2 0-1,-2-1 1,-25 66-1,29-89-342,-2 0 1,0 0 0,-18 24-1,23-34 43,0-1 0,-1 1-1,0-1 1,0 0 0,0 0 0,-1-1 0,1 1-1,-1-1 1,0 0 0,0 0 0,0-1 0,0 0-1,-1 0 1,-9 3 0,0-5-308</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58.645"/>
    </inkml:context>
    <inkml:brush xml:id="br0">
      <inkml:brushProperty name="width" value="0.05" units="cm"/>
      <inkml:brushProperty name="height" value="0.05" units="cm"/>
      <inkml:brushProperty name="color" value="#66CC00"/>
    </inkml:brush>
  </inkml:definitions>
  <inkml:trace contextRef="#ctx0" brushRef="#br0">106 0 16668,'-1'1'135,"1"0"1,-1 0 0,0 0-1,1 0 1,0 0 0,-1 0 0,1 0-1,0 0 1,-1 0 0,1 0-1,0 0 1,0 0 0,0 0 0,0 0-1,0 0 1,0 0 0,0 1-1,0 2 167,-25 284 5417,-8 146-3138,6-71-1668,13 304-428,14-626-857,-1-27-1200,0-24-2404,4-65 1613,2 25 964</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59.497"/>
    </inkml:context>
    <inkml:brush xml:id="br0">
      <inkml:brushProperty name="width" value="0.05" units="cm"/>
      <inkml:brushProperty name="height" value="0.05" units="cm"/>
      <inkml:brushProperty name="color" value="#66CC00"/>
    </inkml:brush>
  </inkml:definitions>
  <inkml:trace contextRef="#ctx0" brushRef="#br0">93 47 19012,'-16'58'5701,"-8"29"-3858,-27 205 264,50-283-2047,1 0-1,0 0 0,1 10 0,-1-18-52,0 0 0,0-1 1,0 1-1,0 0 0,1 0 0,-1-1 0,0 1 0,0 0 0,1 0 0,-1-1 0,0 1 0,1 0 0,-1-1 0,1 1 0,-1 0 0,1-1 0,-1 1 0,1-1 0,0 1 0,0-1 0,0 0-1,-1 0 1,1 0-1,0 0 1,-1 0-1,1-1 1,0 1 0,0 0-1,-1-1 1,1 1-1,0 0 1,-1-1-1,1 1 1,-1-1-1,1 1 1,0-1 0,-1 1-1,1-1 1,-1 1-1,1-1 1,-1 0-1,0 1 1,1-1-1,-1 0 1,1 0 0,5-10 22,1 0 1,-1 0-1,-1-1 1,0 0-1,6-22 1,11-68 73,-21 94-95,9-46 0,-3 0 1,-2-1 0,-3-85-1,-5 115-28,0 21-8,0 12 26,-1 10 22,3-8 1,0-3-4,1-1 1,-1 1-1,1 0 1,0-1-1,1 1 1,-1-1-1,1 1 1,1-1-1,-1 1 0,1-1 1,3 9-1,-4-15-12,-1 1 0,1 0 0,-1 0-1,1-1 1,-1 1 0,1 0 0,0-1-1,-1 1 1,1 0 0,0-1 0,0 1-1,-1-1 1,1 1 0,0-1 0,0 0 0,0 1-1,-1-1 1,1 0 0,0 1 0,0-1-1,0 0 1,0 0 0,0 0 0,1 0-1,1 0 3,-1-1-1,0 1 0,0-1 0,0 0 0,1 1 0,-1-1 1,0 0-1,0 0 0,0-1 0,1 0 0,7-6 12,-2 1 1,1-1-1,8-10 0,-14 14-8,18-22 22,11-11 1,-31 37-33,-1-1 1,0 1-1,0 0 0,1 0 0,-1-1 0,0 1 1,1 0-1,-1-1 0,0 1 0,1 0 1,-1 0-1,0 0 0,1-1 0,-1 1 1,0 0-1,1 0 0,-1 0 0,1 0 0,-1 0 1,0 0-1,1 0 0,-1 0 0,1 0 1,-1 0-1,1 0 0,-1 0 0,0 0 0,1 0 1,-1 0-1,1 0 0,-1 0 0,0 0 1,1 1-1,4 14 4,-7 27 4,2-38-5,-9 74-64,-8 139-2592,17-212 2468,0-4 116,0 1 1,0-1-1,0 1 1,0-1 0,0 1-1,0-1 1,0 1-1,1-1 1,-1 0-1,0 1 1,1-1-1,0 2 1,4-1-638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59.884"/>
    </inkml:context>
    <inkml:brush xml:id="br0">
      <inkml:brushProperty name="width" value="0.05" units="cm"/>
      <inkml:brushProperty name="height" value="0.05" units="cm"/>
      <inkml:brushProperty name="color" value="#66CC00"/>
    </inkml:brush>
  </inkml:definitions>
  <inkml:trace contextRef="#ctx0" brushRef="#br0">3 311 17844,'0'1'197,"0"0"1,-1 0-1,1 0 1,-1 0-1,1 0 1,0 0-1,0 0 1,0 0-1,0 1 0,0-1 1,0 0-1,0 0 1,0 0-1,0 2 1,1-3-129,-1 1 1,0-1 0,1 0-1,-1 1 1,0-1 0,1 1-1,-1-1 1,0 0 0,1 1-1,-1-1 1,0 1-1,1-1 1,-1 0 0,1 0-1,-1 1 1,1-1 0,-1 0-1,1 0 1,-1 0 0,1 1-1,-1-1 1,1 0-1,4 0 328,0 0-1,0 0 0,0-1 1,0 1-1,0-1 0,5-2 0,72-19 1993,118-51 0,-116 40-1853,355-133-266,-369 136-3356,-70 30 3035,0 0-1,0-1 0,0 1 0,0 0 1,0 0-1,0 0 0,0 0 1,0 0-1,0-1 0,0 1 0,0 0 1,0 0-1,0 0 0,0 0 1,0-1-1,0 1 0,0 0 1,0 0-1,0 0 0,0 0 0,-1 0 1,1-1-1,0 1 0,0 0 1,0 0-1,0 0 0,0 0 0,0 0 1,0 0-1,-1-1 0,1 1 1,0 0-1,0 0 0,0 0 1,0 0-1,0 0 0,-1 0 0,1 0 1,0 0-1,0 0 0,0 0 1,0 0-1,0 0 0,-1 0 1,1 0-1,0 0 0,0 0 0,-15-2-836,-5 3-208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4:00.351"/>
    </inkml:context>
    <inkml:brush xml:id="br0">
      <inkml:brushProperty name="width" value="0.05" units="cm"/>
      <inkml:brushProperty name="height" value="0.05" units="cm"/>
      <inkml:brushProperty name="color" value="#66CC00"/>
    </inkml:brush>
  </inkml:definitions>
  <inkml:trace contextRef="#ctx0" brushRef="#br0">124 106 20068,'20'250'7618,"-10"-83"-6410,-10-167-1299,0 1 0,0 0-1,0 0 1,0 0 0,0 0-1,0 0 1,0 0 0,0 0 0,0-1-1,0 1 1,0 0 0,-1 0-1,1 0 1,0 0 0,-1 0 0,0 0-1,1-1 36,0 0-1,-1 0 1,1 0-1,0 0 1,-1 0-1,1 0 1,0 0-1,-1 0 1,1 0-1,0 0 1,-1 0-1,1-1 1,0 1-1,-1 0 1,1 0-1,0 0 1,-1-1-1,1 1 1,0 0-1,0 0 1,-1-1-1,1 1 1,0 0-1,0 0 1,0-1-1,0 1 1,-1-1-1,-18-31-2599,18 28 2372,-72-149-6649,62 125 6355,1 1 0,2-1 0,-10-53 0,17 76 807,1-1 0,-1 1 0,1 0 1,0-1-1,0 1 0,0 0 0,1 0 0,0-1 0,0 1 1,0 0-1,1 0 0,-1 0 0,1 0 0,1 0 0,-1 1 0,1-1 1,-1 1-1,1-1 0,1 1 0,-1 0 0,0 0 0,1 0 1,0 1-1,0-1 0,0 1 0,0 0 0,1 0 0,-1 0 1,8-2-1,8-4 444,2 1 0,-1 2-1,1 0 1,0 1 0,1 1 0,-1 1 0,0 1 0,1 1 0,0 1 0,-1 1 0,29 5 0,-44-5-585,-1 1-1,1 0 1,0 0 0,0 0 0,-1 1 0,1 0 0,5 4-1,-10-7-73,-1 1-1,1 0 1,-1 0-1,0 0 1,1 0-1,-1 1 1,0-1-1,0 0 1,0 0-1,0 1 0,0-1 1,0 1-1,-1-1 1,1 1-1,0-1 1,-1 1-1,1-1 1,-1 1-1,1-1 0,-1 1 1,0 0-1,0-1 1,0 1-1,0 0 1,0-1-1,0 1 1,0 0-1,0-1 1,-1 1-1,1 0 0,-1-1 1,1 1-1,-1-1 1,1 1-1,-2 1 1,-3 5 41,0 0 1,-1 0-1,1-1 1,-1 0-1,-14 12 1,-40 30 223,45-37-373,-1 0 0,-1-2 0,0 0 0,0 0 0,-1-2 0,0 0 1,-1-1-1,0-1 0,-20 4 0,37-10 63,-23 2-244,23-3 260,1 1 0,0 0 0,0-1 0,0 1 0,0 0-1,0-1 1,0 1 0,0-1 0,0 0 0,0 1 0,0-1-1,1 0 1,-1 0 0,0 1 0,0-1 0,0 0-1,1 0 1,-1 0 0,1 0 0,-2-1 0,-6-21-436</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4:12.263"/>
    </inkml:context>
    <inkml:brush xml:id="br0">
      <inkml:brushProperty name="width" value="0.05" units="cm"/>
      <inkml:brushProperty name="height" value="0.05" units="cm"/>
      <inkml:brushProperty name="color" value="#66CC00"/>
    </inkml:brush>
  </inkml:definitions>
  <inkml:trace contextRef="#ctx0" brushRef="#br0">14 52 15811,'13'-14'8875,"-12"22"-6810,-2 10-1517,-1 1-1,-5 21 1,-1 15-280,2 1-48,2 1 0,5 64 0,4-92-86,3-18 7,-8-11-133,1 0 0,-1 1 0,0-1 0,1 0 0,-1 0-1,1 0 1,-1 0 0,1 0 0,-1 0 0,0 0-1,1 0 1,-1 0 0,1 0 0,-1-1 0,1 1 0,-1 0-1,0 0 1,1 0 0,-1 0 0,0-1 0,1 1-1,-1 0 1,0 0 0,1-1 0,-1 1 0,0 0-1,1-1 1,-1 1 0,0 0 0,1-1 0,4-5 44,0-1 0,-1 0 0,0 0 0,0 0 0,0 0 1,-1-1-1,4-10 0,14-61 197,-20 73-230,11-49 42,-2 0 0,-3 0-1,0-76 1,-7 134-64,0 0 1,0 0-1,0 0 1,0-1-1,1 1 1,-1 0-1,1 0 0,0-1 1,0 1-1,0 0 1,0-1-1,0 1 1,0-1-1,1 1 0,-1-1 1,1 0-1,0 1 1,0-1-1,0 0 1,0 0-1,0 0 0,0-1 1,0 1-1,1 0 1,-1-1-1,0 0 1,1 1-1,0-1 1,-1 0-1,1 0 0,0-1 1,-1 1-1,1 0 1,0-1-1,0 0 1,0 1-1,-1-1 0,4-1 1,0 1-4,0 0 0,0 0 0,-1 1 0,1-1 0,0 1 1,8 3-1,-12-3 3,0 0 1,0 0 0,0 0-1,-1 0 1,1 1-1,-1-1 1,1 0 0,-1 1-1,1-1 1,-1 1 0,0 0-1,0-1 1,0 1-1,0 0 1,0 0 0,0-1-1,0 1 1,0 0 0,-1 0-1,1 0 1,0 4 0,3 20-13,-1 1 0,-1 26 0,-1-26 22,7 49 0,-7-74-24,-1 0 1,1 0-1,-1 0 0,1 0 1,-1 0-1,1 0 1,0-1-1,0 1 0,0 0 1,0 0-1,0-1 1,1 1-1,2 2 0,-4-4-17,1 0 0,0 1-1,-1-1 1,1 0 0,0 0-1,0 0 1,-1 1 0,1-1-1,0 0 1,-1 0-1,1 0 1,0 0 0,0-1-1,-1 1 1,1 0 0,0 0-1,-1 0 1,1-1 0,0 1-1,-1 0 1,1 0 0,0-1-1,-1 1 1,1-1-1,-1 1 1,1-1 0,0 1-1,-1-1 1,1 1 0,-1-1-1,1 1 1,-1-1 0,0 1-1,1-1 1,-1 0 0,0 1-1,1-1 1,-1-1 0,30-55-180,-17 31-43,3-8-158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4:12.679"/>
    </inkml:context>
    <inkml:brush xml:id="br0">
      <inkml:brushProperty name="width" value="0.05" units="cm"/>
      <inkml:brushProperty name="height" value="0.05" units="cm"/>
      <inkml:brushProperty name="color" value="#66CC00"/>
    </inkml:brush>
  </inkml:definitions>
  <inkml:trace contextRef="#ctx0" brushRef="#br0">80 1 22813,'7'14'2000,"-2"6"-1400,0 4-312,1 7 1009,0 1-433,-2 5-552,3-4-152,-3-2-384,1-5-40,-2-6-360,0-7-192,-3-8-921,-8-14 1321,-1-3-192,-5-5 48</inkml:trace>
  <inkml:trace contextRef="#ctx0" brushRef="#br0" timeOffset="1">6 148 15155,'-6'-9'2401,"6"2"-905,6 3-576,11-1 2057,3 1-1065,6-4-575,5-1-505,4-5-1160,0-4-1993,0 1 2049,-3-3-344,-4-11-312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9.467"/>
    </inkml:context>
    <inkml:brush xml:id="br0">
      <inkml:brushProperty name="width" value="0.05" units="cm"/>
      <inkml:brushProperty name="height" value="0.05" units="cm"/>
    </inkml:brush>
  </inkml:definitions>
  <inkml:trace contextRef="#ctx0" brushRef="#br0">217 112 16091,'0'0'99,"1"-1"-1,-1 1 0,1-1 0,-1 1 0,1-1 0,-1 1 1,0-1-1,1 0 0,-1 1 0,0-1 0,1 1 0,-1-1 1,0 0-1,0 1 0,1-1 0,-1 0 0,0 1 0,0-1 0,0 0 1,0 1-1,0-1 0,0 0 0,0 0 0,0 1 0,0-1 1,-1 0-1,1 1 0,0-1 0,0 1 0,0-1 0,-1 0 1,1 1-1,0-1 0,-1 1 0,1-1 0,-1 0 0,1 1 0,-1-1 1,1 1-1,-1 0 0,1-1 0,-1 1 0,1-1 0,-1 1 1,1 0-1,-1-1 0,0 1 0,1 0 0,-1 0 0,0-1 1,1 1-1,-1 0 0,-1 0 0,-1-1 200,0 1 0,-1 0 0,1-1-1,-1 1 1,1 1 0,-1-1 0,1 0 0,-1 1 0,-5 2 0,0 1-241,0 0 0,1 1 0,0 0 1,0 0-1,1 1 0,-1 0 0,1 1 0,0-1 1,1 1-1,0 1 0,0-1 0,-6 10 1,12-16-55,-1 0 0,1 0 0,0-1 1,-1 1-1,1 0 0,0 0 0,0 0 0,0 0 1,-1-1-1,1 1 0,0 0 0,0 0 1,0 0-1,0 0 0,1 0 0,-1-1 1,0 1-1,0 0 0,0 0 0,1 0 0,-1 0 1,0-1-1,1 1 0,-1 0 0,1 0 1,-1-1-1,1 1 0,-1 0 0,1 0 0,0-1 0,-1 1 0,0-1 0,1 0 0,-1 0 0,0 0 0,1 0 0,-1 1 0,0-1 0,1 0 0,-1 0 0,0 0 0,1 0 0,-1 0-1,0 0 1,1 0 0,-1 0 0,0 0 0,1 0 0,-1 0 0,1 0 0,-1 0 0,0 0 0,1 0 0,-1 0 0,1-1 0,0 1 11,-1-1 1,1 1-1,0-1 1,-1 0-1,1 1 1,-1-1-1,1 0 1,-1 1-1,1-1 1,-1 0 0,1 0-1,-1 0 1,0 1-1,1-1 1,-1 0-1,0-1 1,0 2-5,0 0 0,0 0-1,1 0 1,-1 0 0,0 0 0,0-1 0,0 1 0,0 0 0,0 0 0,0 0 0,0 0 0,0 0-1,0 0 1,0-1 0,0 1 0,0 0 0,0 0 0,0 0 0,0 0 0,0 0 0,0-1 0,0 1-1,0 0 1,0 0 0,0 0 0,0 0 0,0 0 0,0-1 0,0 1 0,0 0 0,0 0 0,0 0-1,0 0 1,-1 0 0,1 0 0,0 0 0,0-1 0,0 1 0,0 0 0,0 0 0,0 0 0,0 0-1,-1 0 1,1 0 0,0 0 0,0 0 0,0 0 0,0 0 0,0 0 0,0 0 0,-1 0-1,1 0 1,0 0 0,0 0 0,0 0 0,0 0 0,0 0 0,-1 0 0,-10 6 258,-12 12-17,20-15-211,-28 35 166,29-35-195,0-1 0,0 1 0,1 0 0,-1 0 1,1 0-1,-1 1 0,1-1 0,0 0 0,0 1 0,1-1 1,-2 4-1,2-6-10,0-1 1,0 0 0,0 1 0,0-1-1,0 0 1,1 1 0,-1-1-1,0 1 1,0-1 0,0 0-1,0 1 1,0-1 0,0 0-1,1 1 1,-1-1 0,0 0 0,0 0-1,1 1 1,-1-1 0,0 0-1,0 1 1,1-1 0,-1 0-1,0 0 1,1 0 0,-1 1 0,0-1-1,0 0 1,1 0 0,-1 0-1,1 0 1,-1 0 0,0 0-1,1 1 1,-1-1 0,0 0-1,1 0 1,-1 0 0,0 0 0,2-1-1,13-2 18,-14 2-18,21-8 17,-1-1 1,0-1-1,-1-1 0,24-19 0,40-23-25,-84 54 5,1-1 0,-1 1 0,1 0-1,-1-1 1,1 1 0,0-1 0,-1 1 0,1 0 0,-1 0-1,1-1 1,0 1 0,-1 0 0,1 0 0,-1 0-1,1 0 1,0 0 0,-1 0 0,1 0 0,0 0 0,-1 0-1,1 0 1,0 0 0,-1 0 0,1 0 0,-1 0-1,1 0 1,0 1 0,-1-1 0,1 0 0,-1 1 0,1-1-1,0 0 1,-1 1 0,1-1 0,-1 1 0,1-1-1,-1 0 1,0 1 0,1-1 0,-1 1 0,1 0 0,-1 0-1,1 3-16,0 0 0,0-1 0,-1 1 0,1 0 0,-1 0 0,0 5 0,0-6 9,0 4-10,0-5 10,1 1 0,-1-1 1,0 1-1,0-1 0,0 1 0,-1-1 1,1 1-1,-1-1 0,1 1 0,-1-1 1,0 1-1,0-1 0,0 0 0,0 1 0,-2 3 1,39-26-81,-28 14 225,20-13-619,29-26 0,-48 37 313,-1 0 1,0-1-1,0 0 1,-1 0-1,0-1 1,-1 0-1,6-12 1,4-15-195,2-6-172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4:13.081"/>
    </inkml:context>
    <inkml:brush xml:id="br0">
      <inkml:brushProperty name="width" value="0.05" units="cm"/>
      <inkml:brushProperty name="height" value="0.05" units="cm"/>
      <inkml:brushProperty name="color" value="#66CC00"/>
    </inkml:brush>
  </inkml:definitions>
  <inkml:trace contextRef="#ctx0" brushRef="#br0">158 1 16900,'8'17'2320,"-6"6"-1192,-4 6-456,-7 6 2249,0 8-1529,-8 4-591,0 1-89,-1-2-440,-2-5-64,0-6-240,3-6-152,3-12-624,4-8-409,2-13 969,2-10-192,6-15-152</inkml:trace>
  <inkml:trace contextRef="#ctx0" brushRef="#br0" timeOffset="1">129 1 19780,'11'15'2121,"-5"13"-1161,-1 2-328,1 9 1056,3 2-247,-1 0-465,3 2-176,-2-3-368,3-5-80,-1-7-264,2-2-104,0-6-272,-1-4-248,-1-5-760,-2-2 1704,-5-7-632,-2-4-576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4:13.459"/>
    </inkml:context>
    <inkml:brush xml:id="br0">
      <inkml:brushProperty name="width" value="0.05" units="cm"/>
      <inkml:brushProperty name="height" value="0.05" units="cm"/>
      <inkml:brushProperty name="color" value="#66CC00"/>
    </inkml:brush>
  </inkml:definitions>
  <inkml:trace contextRef="#ctx0" brushRef="#br0">1 27 17492,'0'3'2544,"3"-1"-1327,9-2-409,4 0 1472,5 1-719,0-1-249,7 0-576,-2 0-232,-2-3-1088,-1-2 1168,-4-1-640,-1-1-24,-4-4-88</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4:13.844"/>
    </inkml:context>
    <inkml:brush xml:id="br0">
      <inkml:brushProperty name="width" value="0.05" units="cm"/>
      <inkml:brushProperty name="height" value="0.05" units="cm"/>
      <inkml:brushProperty name="color" value="#66CC00"/>
    </inkml:brush>
  </inkml:definitions>
  <inkml:trace contextRef="#ctx0" brushRef="#br0">1 85 21965,'8'171'5699,"-7"-107"-4452,11 75-1,-3-109-1161,-9-30-84,0 0 0,0 1-1,0-1 1,0 0-1,1 0 1,-1 1 0,0-1-1,0 0 1,0 0-1,0 1 1,1-1 0,-1 0-1,0 0 1,0 0 0,0 1-1,1-1 1,-1 0-1,0 0 1,0 0 0,1 0-1,-1 1 1,0-1-1,0 0 1,1 0 0,-1 0-1,0 0 1,1 0-1,-1 0 1,1 0 0,-1-1-2,1 1 1,0-1 0,-1 1-1,1-1 1,-1 0-1,1 1 1,-1-1 0,1 0-1,-1 0 1,0 1 0,1-1-1,-1 0 1,0 0 0,0 0-1,1 0 1,-1 0-1,4-23-11,0 0 0,-2 0 0,-1 0-1,-1 0 1,-1 0 0,-5-29 0,2 4-63,-1-21-171,-19-95-1,25 171 271,1 0-1,1-1 1,-1 1 0,1-1-1,0 0 1,0 1-1,1-1 1,-1-1 0,1 1-1,0 0 1,0-1 0,1 0-1,-1 0 1,8 4 0,-9-5-15,1-1 0,0 1 0,0-1 0,0 0 0,0 0 0,0-1 0,1 1 0,-1-1 0,0 0 0,1 0 0,-1 0 0,1-1 0,-1 0 0,1 0 0,-1 0 0,1 0 0,-1-1 0,1 1 0,-1-1 0,1 0 0,5-2 0,-1-3-37,0 1-1,0-1 1,-1 0-1,1-1 0,-1 0 1,0 0-1,-1-1 0,0 0 1,6-9-1,-8 11-17,-5 6 43,0 0 0,0-1 0,0 1 0,0 0-1,0 0 1,1 0 0,-1 0 0,0 0 0,0 0 0,0-1-1,0 1 1,0 0 0,0 0 0,0 0 0,1 0-1,-1 0 1,0 0 0,0 0 0,0 0 0,0 0 0,0-1-1,0 1 1,1 0 0,-1 0 0,0 0 0,0 0 0,0 0-1,0 0 1,1 0 0,-1 0 0,0 0 0,0 0-1,0 0 1,0 0 0,0 0 0,1 0 0,-1 0 0,0 0-1,0 1 1,0-1 0,0 0 0,1 0 0,1 8-68,-3 16-3,-9 56-931,3 0 1,4 87-1,4-134 549,-2-5-162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4:14.330"/>
    </inkml:context>
    <inkml:brush xml:id="br0">
      <inkml:brushProperty name="width" value="0.05" units="cm"/>
      <inkml:brushProperty name="height" value="0.05" units="cm"/>
      <inkml:brushProperty name="color" value="#66CC00"/>
    </inkml:brush>
  </inkml:definitions>
  <inkml:trace contextRef="#ctx0" brushRef="#br0">16 444 18932,'-2'2'290,"0"1"1,0 0-1,0 0 1,1 1-1,-1-1 1,1 0-1,0 1 0,-1 4 1,2-7-229,0-1 0,0 1-1,0-1 1,0 1 0,0 0 0,0-1 0,0 1 0,0-1 0,0 1-1,0-1 1,1 1 0,-1 0 0,0-1 0,0 1 0,1-1 0,-1 1-1,0-1 1,1 1 0,-1-1 0,2 1 0,-1 0 39,0 0-1,0 0 1,1-1-1,-1 1 1,1-1 0,-1 1-1,0-1 1,1 0 0,-1 1-1,1-1 1,-1 0 0,2 0-1,14 0 382,1-1 0,-2-1 0,1 0 0,0-2 0,0 0 0,16-6 0,-6 2-94,443-165 2082,-257 86-2167,382-112-2214,-579 194 1132,-20 5-56,-27 6 346,-11 3 126,-14 2-14</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4:14.792"/>
    </inkml:context>
    <inkml:brush xml:id="br0">
      <inkml:brushProperty name="width" value="0.05" units="cm"/>
      <inkml:brushProperty name="height" value="0.05" units="cm"/>
      <inkml:brushProperty name="color" value="#66CC00"/>
    </inkml:brush>
  </inkml:definitions>
  <inkml:trace contextRef="#ctx0" brushRef="#br0">0 29 18100,'2'4'278,"69"158"7643,-53-115-6749,18 72 0,-15-18-743,20 70 107,-78-344-393,31 132-189,2 17-1,1 0 1,2-1-1,0 1 1,2 0-1,0-1 0,2 1 1,1 0-1,6-24 1,-6 36 31,0 0 0,1 0 0,0 0-1,1 0 1,0 1 0,1 0 0,11-14 0,-12 19 12,-1-1-1,2 1 1,-1 1-1,1-1 1,-1 1-1,2 0 1,-1 1-1,0 0 1,1 0 0,0 0-1,16-4 1,-19 6-2,0 1 0,-1 0 0,1 0 1,0 1-1,0 0 0,0 0 0,0 0 1,0 0-1,0 1 0,0-1 0,0 1 1,0 1-1,0-1 0,0 1 1,-1 0-1,1 0 0,8 5 0,-10-5 11,-1 0-1,0 0 1,0 0 0,0 0-1,0 0 1,0 1-1,0-1 1,0 1-1,-1-1 1,1 1-1,-1 0 1,0 0 0,0-1-1,0 1 1,0 0-1,0 0 1,0 0-1,-1 0 1,0 0-1,0 0 1,0 0 0,0 0-1,0 1 1,0-1-1,-1 0 1,1 0-1,-1-1 1,0 1-1,-2 5 1,0-1 37,0-1-1,-1 0 1,1 0 0,-1 0 0,-1 0-1,1-1 1,-1 0 0,0 0 0,0 0-1,0 0 1,-1-1 0,1 0-1,-1 0 1,-11 5 0,9-5-174,1 0 0,-1-1 0,0 0 0,0-1 1,0 1-1,-1-2 0,1 1 0,0-1 0,-1 0 0,1-1 0,-15-1 0,21 1 93,1 0 1,0 0-1,0 0 0,0 0 0,0-1 0,0 1 0,-1 0 0,1-1 0,0 1 0,0-1 0,0 1 1,0-1-1,0 1 0,0-1 0,0 0 0,0 1 0,1-1 0,-2-1 0,3-4-479</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4:19.211"/>
    </inkml:context>
    <inkml:brush xml:id="br0">
      <inkml:brushProperty name="width" value="0.05" units="cm"/>
      <inkml:brushProperty name="height" value="0.05" units="cm"/>
      <inkml:brushProperty name="color" value="#66CC00"/>
    </inkml:brush>
  </inkml:definitions>
  <inkml:trace contextRef="#ctx0" brushRef="#br0">17 0 19524,'-6'9'2321,"-2"1"-1505,5-6 1152,9-2-976,0 1-207,4 1-433,2 0-160,2 2-200,1 0-176,3-5-520,2-1-337,-3-6 873,-2-5-168,-2-12-160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4:19.648"/>
    </inkml:context>
    <inkml:brush xml:id="br0">
      <inkml:brushProperty name="width" value="0.05" units="cm"/>
      <inkml:brushProperty name="height" value="0.05" units="cm"/>
      <inkml:brushProperty name="color" value="#66CC00"/>
    </inkml:brush>
  </inkml:definitions>
  <inkml:trace contextRef="#ctx0" brushRef="#br0">0 33 16892,'6'0'427,"1"0"1,-1-1-1,0 0 1,1 1-1,-1-2 1,0 1-1,0-1 1,0 0-1,8-4 1,31-8 691,-38 13-1073,-1 0 1,1 0-1,0 1 0,-1 0 0,1 0 1,0 0-1,-1 1 0,1 0 0,10 3 1,-14-3-37,0 0 0,-1 1 0,1-1 0,0 1 0,-1 0 0,1 0 0,-1 0 0,1 0 0,-1 0 1,0 1-1,0-1 0,0 0 0,0 1 0,-1 0 0,1-1 0,-1 1 0,1 0 0,-1 0 0,0 0 1,0 0-1,0 0 0,0 5 0,1-1 4,-2 1 0,1 0 0,-1 0 0,0 0 0,-1 0 0,1 0 0,-2 0 0,1 0-1,-1 0 1,0 0 0,-5 10 0,-5 8-24,-27 46-1,29-56-78,8-12-77,-13 20-404,14-23 554,0 0-1,0 0 1,1-1 0,-1 1-1,0 0 1,0 0-1,0 0 1,0 0 0,0-1-1,0 1 1,0 0 0,0-1-1,-1 1 1,1-1-1,0 0 1,0 1 0,-2-1-1,-3-4-273</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4:20.256"/>
    </inkml:context>
    <inkml:brush xml:id="br0">
      <inkml:brushProperty name="width" value="0.05" units="cm"/>
      <inkml:brushProperty name="height" value="0.05" units="cm"/>
      <inkml:brushProperty name="color" value="#66CC00"/>
    </inkml:brush>
  </inkml:definitions>
  <inkml:trace contextRef="#ctx0" brushRef="#br0">128 0 14675,'-5'44'4853,"-2"5"-3710,2 0-1,2 1 1,6 78-1,-1-60-636,11 749 1192,-30-502-1377,-26-3 146,11-96-437,25-126 120,5 152-1,-3-121 1153,5-140-2244,-2 1 0,0 0 0,-7-23 0,3 7 242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4:24.817"/>
    </inkml:context>
    <inkml:brush xml:id="br0">
      <inkml:brushProperty name="width" value="0.05" units="cm"/>
      <inkml:brushProperty name="height" value="0.05" units="cm"/>
      <inkml:brushProperty name="color" value="#66CC00"/>
    </inkml:brush>
  </inkml:definitions>
  <inkml:trace contextRef="#ctx0" brushRef="#br0">443 61 11234,'0'-3'175,"0"1"0,0 0 0,0-1 1,0 1-1,-1 0 0,1-1 0,-1 1 0,1 0 0,-1 0 0,0 0 0,0-1 0,0 1 0,0 0 0,0 0 0,-1 0 0,1 1 0,-1-1 0,1 0 0,-1 0 0,1 1 0,-3-2 0,0 1 92,1 0 0,-1 0 0,0 1 0,1-1-1,-1 1 1,0 0 0,0 0 0,0 0 0,0 1 0,0 0 0,-6-1 0,-2 2 103,-1 0 0,1 1 0,-1 0 1,1 1-1,0 0 0,0 1 1,-13 5-1,8 1-238,0 0 0,0 0 1,1 2-1,1 0 0,-1 0 0,2 2 1,0 0-1,1 0 0,0 2 0,1-1 1,1 1-1,-12 24 0,13-22-56,1 0 1,1 1-1,1 0 0,0 0 0,2 1 1,0 0-1,1 0 0,1 0 0,1 0 0,1 1 1,3 37-1,1-39-48,1 0 1,1 0-1,1-1 0,0 1 1,1-1-1,1-1 1,1 1-1,1-2 0,0 1 1,13 15-1,-8-13-17,1 0 0,1-1 0,1-1 0,0-1 0,1 0 0,0-1 0,33 18 0,-45-29 8,0-1 1,1 1-1,-1-1 0,1 0 1,0-1-1,0 0 1,0 0-1,0-1 0,0 0 1,12 0-1,-15-1 10,0-1-1,1 0 1,-1 0-1,0 0 0,0-1 1,0 0-1,0 0 1,0 0-1,-1 0 1,1-1-1,-1 0 1,1 0-1,-1 0 1,0 0-1,0-1 0,-1 1 1,5-6-1,4-6 100,-1-1 0,0 0 0,-2-1 0,0 0 0,0 0 0,9-31 0,24-114 658,-33 121-581,-2 0 1,-2-1-1,-1-62 0,-4 87-169,-1 1-1,-1-1 1,0 1-1,-1-1 1,-1 1-1,0 0 1,-2 0-1,1 1 1,-2 0-1,0 0 1,-16-25-1,17 33-79,0-1 1,-1 1-1,0 0 1,0 1-1,-1 0 1,1 0-1,-10-5 1,14 9-63,-1 0 0,1 0 0,-1 0-1,0 1 1,1-1 0,-1 1 0,0 0 0,0 0 0,0 0 0,0 1 0,0-1 0,0 1 0,0 0 0,0 0 0,0 0-1,0 1 1,0-1 0,0 1 0,-6 2 0,-4 6-318,7 6-103</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05.420"/>
    </inkml:context>
    <inkml:brush xml:id="br0">
      <inkml:brushProperty name="width" value="0.05" units="cm"/>
      <inkml:brushProperty name="height" value="0.05" units="cm"/>
      <inkml:brushProperty name="color" value="#66CC00"/>
    </inkml:brush>
  </inkml:definitions>
  <inkml:trace contextRef="#ctx0" brushRef="#br0">39 70 14747,'1'-70'4505,"-18"173"-3792,5 0 0,1 147 0,29 308 290,-3-248-384,-8 2 50,30 462 654,-12-544-1150,19 208-21,-27 2 290,-18-372-363,1 8-331,-12 92 0,2-120-1054,10-45 942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39.856"/>
    </inkml:context>
    <inkml:brush xml:id="br0">
      <inkml:brushProperty name="width" value="0.05" units="cm"/>
      <inkml:brushProperty name="height" value="0.05" units="cm"/>
    </inkml:brush>
  </inkml:definitions>
  <inkml:trace contextRef="#ctx0" brushRef="#br0">135 1 19276,'-87'203'5596,"76"-168"-5020,1-1 0,1 1 0,2 1 0,-3 38 1,10-68-535,0 0 0,0 0 1,0 0-1,2 10 1,-2-15-39,0 0 1,0 0-1,0 0 1,1-1-1,-1 1 1,0 0-1,0 0 1,1 0-1,-1-1 1,1 1-1,-1 0 1,0 0-1,1-1 1,-1 1-1,1 0 1,0-1-1,-1 1 0,1 0 1,0-1-1,-1 1 1,1-1-1,0 1 1,-1-1-1,1 0 1,0 1-1,0-1 1,0 0-1,0 0 1,-1 1-1,1-1 1,0 0-1,0 0 1,0 0-1,0 0 1,-1 0-1,1 0 1,0 0-1,0 0 1,0 0-1,1-1 1,4-2 10,0 0 1,0 0-1,-1-1 1,0 0 0,1 0-1,-1 0 1,-1-1-1,1 1 1,-1-1-1,1-1 1,4-6 0,-2 2 1,31-38 7,-3-2 0,-2-2 0,52-107 0,-84 157-33,2-4-77,0-1 0,-1 1 0,1-1 0,-2 0 0,1 0 0,1-7 0,-3 14 68,0 0 0,0 0 0,0-1 1,0 1-1,0 0 0,0 0 0,0 0 0,0 0 1,0 0-1,0 0 0,0-1 0,0 1 0,0 0 0,0 0 1,0 0-1,0 0 0,0 0 0,0 0 0,0-1 1,0 1-1,0 0 0,0 0 0,0 0 0,0 0 0,0 0 1,0 0-1,0-1 0,-1 1 0,1 0 0,0 0 1,0 0-1,0 0 0,0 0 0,0 0 0,0 0 0,0 0 1,0 0-1,-1-1 0,1 1 0,0 0 0,0 0 1,0 0-1,0 0 0,0 0 0,0 0 0,-1 0 0,1 0 1,0 0-1,0 0 0,0 0 0,0 0 0,-1 0 1,-7 7-854,-8 13-445,-22 43-78,16-25 542</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06.417"/>
    </inkml:context>
    <inkml:brush xml:id="br0">
      <inkml:brushProperty name="width" value="0.05" units="cm"/>
      <inkml:brushProperty name="height" value="0.05" units="cm"/>
      <inkml:brushProperty name="color" value="#66CC00"/>
    </inkml:brush>
  </inkml:definitions>
  <inkml:trace contextRef="#ctx0" brushRef="#br0">9 191 13419,'-9'6'1116,"19"-13"-101,3 1-564,0-1 0,1 2 0,-1 0-1,21-5 1,64-9 737,34 0-89,205-1-1,139 29-690,-394-6-351,1632-9 391,-412-26 1068,-177 14-910,-1076 16-598,295-4-29,-297 9-860,-48-7 572,0 0 0,-1 0 0,0 0 0,0 0-1,-4-6 1,5 8 101,-8-15-351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06.818"/>
    </inkml:context>
    <inkml:brush xml:id="br0">
      <inkml:brushProperty name="width" value="0.05" units="cm"/>
      <inkml:brushProperty name="height" value="0.05" units="cm"/>
      <inkml:brushProperty name="color" value="#66CC00"/>
    </inkml:brush>
  </inkml:definitions>
  <inkml:trace contextRef="#ctx0" brushRef="#br0">1 0 17876,'2'2'260,"-1"0"0,1 1 1,1-2-1,-1 1 0,0 0 1,0 0-1,1-1 0,-1 1 1,1-1-1,-1 0 0,1 0 1,-1 0-1,5 1 0,40 8 345,-33-8-296,38 5 136,84-1 0,37 4-363,-169-10-75,0 1-1,0 0 0,0 0 0,0 0 0,0 0 1,0 1-1,6 3 0,-8-4 2,-1 0 1,0-1-1,0 1 0,0 0 1,0 1-1,0-1 0,0 0 0,0 0 1,0 0-1,-1 1 0,1-1 1,0 0-1,-1 0 0,1 1 0,-1-1 1,1 1-1,-1-1 0,0 1 0,1-1 1,-1 1-1,0-1 0,0 0 1,0 1-1,0-1 0,0 1 0,-1 1 1,-1 5 48,0 0 1,-1 0-1,0 0 0,-1 0 1,1-1-1,-1 0 1,-1 1-1,1-1 1,-10 10-1,-58 58 423,60-63-397,-78 69 83,-149 105 0,206-164-302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07.486"/>
    </inkml:context>
    <inkml:brush xml:id="br0">
      <inkml:brushProperty name="width" value="0.05" units="cm"/>
      <inkml:brushProperty name="height" value="0.05" units="cm"/>
      <inkml:brushProperty name="color" value="#66CC00"/>
    </inkml:brush>
  </inkml:definitions>
  <inkml:trace contextRef="#ctx0" brushRef="#br0">1 673 17108,'2'1'118,"-1"0"0,1 0 0,0 0 0,0 0 0,0 0 0,0-1 1,0 1-1,1 0 0,-1-1 0,0 0 0,0 0 0,0 1 0,0-1 1,0 0-1,1-1 0,-1 1 0,0 0 0,0-1 0,3 0 0,4-2 93,0-1 1,0 0-1,9-5 0,-8 4 145,32-19 46,-2-1 0,0-2 1,-2-2-1,-1-1 0,-1-2 0,-1-2 0,33-42 0,-24 20-196,-3-2-1,-2-2 1,-3-1-1,31-72 1,-61 124-111,-5 17-39,-4 23 1,3-25-40,-4 33 17,1 1-1,3 0 0,1 0 0,1 0 0,11 49 0,-10-73-74,1 1-1,1-1 0,0-1 1,1 1-1,1-1 0,1 0 1,0 0-1,0-1 0,1 0 0,1-1 1,1 0-1,0 0 0,0-1 1,1 0-1,17 11 0,18 3-98</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08.075"/>
    </inkml:context>
    <inkml:brush xml:id="br0">
      <inkml:brushProperty name="width" value="0.05" units="cm"/>
      <inkml:brushProperty name="height" value="0.05" units="cm"/>
      <inkml:brushProperty name="color" value="#66CC00"/>
    </inkml:brush>
  </inkml:definitions>
  <inkml:trace contextRef="#ctx0" brushRef="#br0">89 1 16508,'-5'4'1832,"-4"18"-1136,-8 5-352,-3 12 2553,4 5-2385,2 8-376,6 2-56,8-2 8,6-10-64,16-14-120,5-10-200,5-21-184,2-13 400,-5-24-120,-3-8 8</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08.526"/>
    </inkml:context>
    <inkml:brush xml:id="br0">
      <inkml:brushProperty name="width" value="0.05" units="cm"/>
      <inkml:brushProperty name="height" value="0.05" units="cm"/>
      <inkml:brushProperty name="color" value="#66CC00"/>
    </inkml:brush>
  </inkml:definitions>
  <inkml:trace contextRef="#ctx0" brushRef="#br0">2 0 17444,'-2'12'1608,"2"2"-1136,7 0-472,3 0 960,10-4-656,12-10-56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08.978"/>
    </inkml:context>
    <inkml:brush xml:id="br0">
      <inkml:brushProperty name="width" value="0.05" units="cm"/>
      <inkml:brushProperty name="height" value="0.05" units="cm"/>
      <inkml:brushProperty name="color" value="#66CC00"/>
    </inkml:brush>
  </inkml:definitions>
  <inkml:trace contextRef="#ctx0" brushRef="#br0">1 1 20692,'3'30'1817,"9"-1"-1473,6-4-168,7-1 576,10 2-440,5-3-152,7 0-608,2-7-304,-3-13 1208,0-3-584,-2-17-96,-2-8-96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09.380"/>
    </inkml:context>
    <inkml:brush xml:id="br0">
      <inkml:brushProperty name="width" value="0.05" units="cm"/>
      <inkml:brushProperty name="height" value="0.05" units="cm"/>
      <inkml:brushProperty name="color" value="#66CC00"/>
    </inkml:brush>
  </inkml:definitions>
  <inkml:trace contextRef="#ctx0" brushRef="#br0">193 0 15235,'-14'37'1881,"-4"13"-937,3 2-368,-10 5 1416,2 3-815,3-2-369,0-1-168,8-5-592,1 0-456,2-9 384,-3-7-104,-2-11-80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10.215"/>
    </inkml:context>
    <inkml:brush xml:id="br0">
      <inkml:brushProperty name="width" value="0.05" units="cm"/>
      <inkml:brushProperty name="height" value="0.05" units="cm"/>
      <inkml:brushProperty name="color" value="#66CC00"/>
    </inkml:brush>
  </inkml:definitions>
  <inkml:trace contextRef="#ctx0" brushRef="#br0">38 1 10810,'-5'0'211,"3"0"18,-1 1-1,1-1 0,-1 0 0,1 0 0,-1 1 0,1 0 0,-1-1 0,1 1 0,0 0 1,-3 1-1,5-1-166,-1-1-1,1 0 1,0 1 0,-1-1 0,1 0 0,0 1 0,0-1 0,0 1 0,-1-1-1,1 0 1,0 1 0,0-1 0,0 1 0,0-1 0,0 1 0,0-1 0,0 1-1,0-1 1,0 0 0,0 1 0,0-1 0,0 2 0,9 16 1110,20 23-227,2-2 0,2-1 0,2-2 0,1-1 0,67 51 1,224 126-522,-157-107-16,-23-11-236,395 261 867,-177-68-247,-232-176-394,178 115 0,129 37 282,-28 3-128,-198-127-244,86 39 253,-92-58-172,-184-102-352,-18-11-345,-13-9-1003,-40-30 698,20 8 175</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10.762"/>
    </inkml:context>
    <inkml:brush xml:id="br0">
      <inkml:brushProperty name="width" value="0.05" units="cm"/>
      <inkml:brushProperty name="height" value="0.05" units="cm"/>
      <inkml:brushProperty name="color" value="#66CC00"/>
    </inkml:brush>
  </inkml:definitions>
  <inkml:trace contextRef="#ctx0" brushRef="#br0">1 1 18156,'1'20'1888,"1"4"-1368,1 4-272,-1 1 1569,1 4-1513,1 6-216,1-4-608,-1 0-360,3-10 720,2-6-152,6-11-121</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11.200"/>
    </inkml:context>
    <inkml:brush xml:id="br0">
      <inkml:brushProperty name="width" value="0.05" units="cm"/>
      <inkml:brushProperty name="height" value="0.05" units="cm"/>
      <inkml:brushProperty name="color" value="#66CC00"/>
    </inkml:brush>
  </inkml:definitions>
  <inkml:trace contextRef="#ctx0" brushRef="#br0">306 3 18476,'-1'-3'1559,"-8"3"-1090,-12 4-158,-3 2 295,0 1 0,1 2 0,-42 20-1,64-28-592,-1-1-1,1 1 0,0 0 1,-1 0-1,1 0 0,0 0 1,0 0-1,0 0 0,-1 0 1,1 0-1,0 0 0,1 0 1,-1 1-1,0-1 0,0 0 1,0 1-1,1-1 0,-2 3 1,2-3-13,0 0 1,0 1 0,1-1 0,-1 0-1,0 0 1,0 0 0,1 0 0,-1 1-1,0-1 1,1 0 0,-1 0 0,1 0-1,-1 0 1,1 0 0,0 0-1,-1 0 1,1 0 0,0 0 0,0 0-1,0-1 1,0 1 0,0 0 0,2 1-1,18 12-37,0-1 1,30 12-1,-36-19 100,-1 1 0,0 0 1,0 1-1,-1 0 1,0 1-1,-1 1 1,0 0-1,20 22 0,-30-31-25,-1 1 0,1 0-1,-1-1 1,0 1-1,0 0 1,0 0 0,0 0-1,0 0 1,0 0-1,-1 0 1,1 0-1,0 0 1,-1 0 0,0 1-1,1-1 1,-1 0-1,0 0 1,0 0 0,-1 0-1,1 1 1,0-1-1,-1 0 1,1 0-1,-1 0 1,0 0 0,1 0-1,-1 0 1,0 0-1,0 0 1,0 0 0,-1 0-1,1-1 1,0 1-1,-1 0 1,1-1-1,-1 1 1,0-1 0,1 1-1,-1-1 1,0 0-1,0 0 1,0 0 0,-4 2-1,-6 2 41,0 0 0,-1 0 0,0-2 0,0 1 0,0-2 0,0 0 0,0 0 0,-1-1 0,-24-2 0,16 0-217,0-2-1,0-1 0,0 0 1,0-2-1,-23-9 1,8-1-107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0.278"/>
    </inkml:context>
    <inkml:brush xml:id="br0">
      <inkml:brushProperty name="width" value="0.05" units="cm"/>
      <inkml:brushProperty name="height" value="0.05" units="cm"/>
    </inkml:brush>
  </inkml:definitions>
  <inkml:trace contextRef="#ctx0" brushRef="#br0">0 0 16820,'0'20'1472,"3"-11"-1104,5-1-328,3-5 296,2-3-1768,1-5 1376,1-1-312,-1-2-320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11.802"/>
    </inkml:context>
    <inkml:brush xml:id="br0">
      <inkml:brushProperty name="width" value="0.05" units="cm"/>
      <inkml:brushProperty name="height" value="0.05" units="cm"/>
      <inkml:brushProperty name="color" value="#66CC00"/>
    </inkml:brush>
  </inkml:definitions>
  <inkml:trace contextRef="#ctx0" brushRef="#br0">4 2807 12523,'-4'10'1904,"8"-9"-651,14-14 393,-6 4-596,159-123 2462,-28 20-2342,378-278 711,874-625-1164,-973 737-671,-187 126-2,222-139 39,-231 149-22,115-95 36,-300 207-85,-23 16-64,-18 11-284,-6 5 70,-7 4-219,6-1-90,0 1 0,1 0 0,0 0 0,0 1 0,0-1 0,1 1 0,-8 13 0,2-3-425</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12.271"/>
    </inkml:context>
    <inkml:brush xml:id="br0">
      <inkml:brushProperty name="width" value="0.05" units="cm"/>
      <inkml:brushProperty name="height" value="0.05" units="cm"/>
      <inkml:brushProperty name="color" value="#66CC00"/>
    </inkml:brush>
  </inkml:definitions>
  <inkml:trace contextRef="#ctx0" brushRef="#br0">179 1 17476,'2'3'184,"0"0"1,-1 0-1,1 1 0,-1-1 1,1 0-1,-1 1 1,0-1-1,0 1 1,-1-1-1,1 1 1,-1 0-1,0-1 0,0 1 1,0-1-1,0 1 1,0 0-1,-1-1 1,0 1-1,0-1 1,-1 5-1,-4 12 440,-1-1 0,-12 25 0,13-31-313,-54 103 1107,39-81-1132,2 2 0,-23 61 0,40-94-274,1 0-1,0 1 0,0-1 1,0 1-1,0-1 0,1 1 1,0-1-1,0 1 1,0 0-1,1 5 0,0-8-3,0 0 0,-1 0 0,1 0-1,0 0 1,0 0 0,0 0 0,0 0 0,1 0-1,-1-1 1,0 1 0,1-1 0,-1 1 0,1-1-1,0 1 1,-1-1 0,1 0 0,0 0 0,0 0-1,0 0 1,0 0 0,0 0 0,0 0-1,3 0 1,11 2 36,-1 0 0,0-1 0,1 0 0,-1-2 0,29-1 0,78-16 153,-104 14-175,38-7-1988,103-34 1,-138 36 1242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3:12.815"/>
    </inkml:context>
    <inkml:brush xml:id="br0">
      <inkml:brushProperty name="width" value="0.05" units="cm"/>
      <inkml:brushProperty name="height" value="0.05" units="cm"/>
      <inkml:brushProperty name="color" value="#66CC00"/>
    </inkml:brush>
  </inkml:definitions>
  <inkml:trace contextRef="#ctx0" brushRef="#br0">118 44 16307,'1'2'149,"0"0"-1,0 1 1,0-1-1,0 1 1,-1-1-1,1 1 1,-1 0-1,1-1 0,-1 1 1,0 0-1,0-1 1,0 1-1,0-1 1,0 1-1,-1 0 0,0 3 1,-3 4 422,0 1-1,-8 17 1,1-4-11,-13 32-238,10-24-104,0 1-1,3 1 1,0-1-1,-6 43 1,17-60 173,1-16-373,-1 0 0,0 0 0,0 0-1,0 0 1,0 0 0,0 1-1,1-1 1,-1 0 0,0 0-1,0 0 1,0 0 0,0 0-1,0 0 1,1 0 0,-1 0-1,0 0 1,0 0 0,0 1-1,1-1 1,-1 0 0,0 0-1,0 0 1,0 0 0,1 0-1,-1 0 1,0-1 0,0 1 0,0 0-1,0 0 1,1 0 0,-1 0-1,0 0 1,0 0 0,0 0-1,0 0 1,1 0 0,-1 0-1,0-1 1,2 0 74,0-1-1,0 0 1,0 0-1,0 0 1,-1 0 0,1-1-1,-1 1 1,3-5 0,7-16 133,-2 0 1,0-1-1,5-29 1,11-76-50,-19 92-126,12-83 16,-15 109-51,-1 21 7,0 2-17,0-3 1,0 0 1,0-1-1,1 1 0,1 0 1,0-1-1,0 1 0,0-1 1,1 0-1,0-1 0,0 1 1,1-1-1,0 0 0,1 0 1,-1-1-1,10 7 0,-9-8 9,0-1-1,0 0 1,0 0-1,1-1 1,-1 0-1,1 0 0,0-1 1,0 0-1,0 0 1,0 0-1,0-1 1,1-1-1,-1 1 0,0-2 1,0 1-1,0-1 1,14-2-1,-9-1 22,1 0 0,-1-1 1,0 0-1,0-1 0,0-1 0,-1 0 0,0 0 0,22-19 0,-9 4 123,-2-1 0,37-45 0,-70 95-71,-15 32-174,-31 116 0,49-147-114,2 0-1,1 0 1,1 0-1,1 0 1,2 1-1,5 50 1,2-41-78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4:41.618"/>
    </inkml:context>
    <inkml:brush xml:id="br0">
      <inkml:brushProperty name="width" value="0.05" units="cm"/>
      <inkml:brushProperty name="height" value="0.05" units="cm"/>
      <inkml:brushProperty name="color" value="#66CC00"/>
    </inkml:brush>
  </inkml:definitions>
  <inkml:trace contextRef="#ctx0" brushRef="#br0">0 7 9874,'6'-6'6241,"-6"7"-5288,2 5-73,-1-1-224,1-1-96,-1 4-152,1 3-64,1-2-472,-1 2-328,-1 2 424,1-2-104,1 3-56</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4:42.034"/>
    </inkml:context>
    <inkml:brush xml:id="br0">
      <inkml:brushProperty name="width" value="0.05" units="cm"/>
      <inkml:brushProperty name="height" value="0.05" units="cm"/>
      <inkml:brushProperty name="color" value="#66CC00"/>
    </inkml:brush>
  </inkml:definitions>
  <inkml:trace contextRef="#ctx0" brushRef="#br0">30 0 12179,'-4'28'1040,"1"1"-912,1 0-640,0 2 848,2 2-248,0-1-104</inkml:trace>
  <inkml:trace contextRef="#ctx0" brushRef="#br0" timeOffset="1">16 391 11426,'-5'250'3485,"6"-157"-3570,-7 48 200,2-87 988,2 1 0,9 92 1,-2-126-712,-5-20-418,0-1 0,1 1 0,-1 0-1,0-1 1,0 1 0,1 0 0,-1-1 0,0 1 0,1-1 0,-1 1-1,1 0 1,-1-1 0,1 1 0,-1-1 0,1 1 0,-1-1 0,1 0-1,-1 1 1,1-1 0,0 1 0,-1-1 0,1 0 0,0 0 0,-1 1-1,1-1 1,0 0 0,1 0-187</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4:45.429"/>
    </inkml:context>
    <inkml:brush xml:id="br0">
      <inkml:brushProperty name="width" value="0.05" units="cm"/>
      <inkml:brushProperty name="height" value="0.05" units="cm"/>
      <inkml:brushProperty name="color" value="#66CC00"/>
    </inkml:brush>
  </inkml:definitions>
  <inkml:trace contextRef="#ctx0" brushRef="#br0">127 98 13707,'2'-26'3757,"0"18"-3275,2-11 749,-5 16-417,-2 8 142,3-8-737,1-1 0,-1 1 0,0-1 0,0 0 1,0 1-1,-1-1 0,1 1 0,-1-1 0,0 0 0,-2-4 0,3 8-212,0 0 1,0 0-1,0 0 1,0-1-1,0 1 1,0 0-1,-1 0 1,1 0-1,0 0 0,0 0 1,0 0-1,0 0 1,0 0-1,-1-1 1,1 1-1,0 0 0,0 0 1,0 0-1,0 0 1,0 0-1,-1 0 1,1 0-1,0 0 1,0 0-1,0 0 0,-1 0 1,1 0-1,0 0 1,0 0-1,0 0 1,0 0-1,0 0 1,-1 1-1,1-1 0,0 0 1,0 0-1,0 0 1,0 0-1,0 0 1,-1 0-1,1 0 1,0 0-1,0 1 0,0-1 1,0 0-1,0 0 1,0 0-1,0 0 1,-1 0-1,1 1 0,0-1 1,0 0-1,0 0 1,0 0-1,0 0 1,0 1-1,0-1 1,0 0-1,-4 10 98,1-3-43,1 1-1,0 0 1,1 0-1,-1 14 1,2-18-52,0 0 0,0 0 0,0 0 1,1-1-1,-1 1 0,1 0 0,0 0 0,0-1 0,0 1 1,1-1-1,-1 1 0,3 3 0,-3-6-1,-1 0-1,0-1 1,1 1-1,0-1 1,-1 1 0,1 0-1,-1-1 1,1 0-1,-1 1 1,1-1-1,0 1 1,-1-1 0,1 0-1,0 1 1,0-1-1,-1 0 1,1 0-1,0 1 1,0-1 0,-1 0-1,1 0 1,0 0-1,0 0 1,-1 0-1,1 0 1,0 0 0,0 0-1,-1-1 1,1 1-1,0 0 1,0 0-1,-1-1 1,1 1 0,0 0-1,-1-1 1,1 1-1,0 0 1,-1-1-1,1 1 1,-1-1 0,1 1-1,-1-1 1,1 0-1,-1 1 1,1-1-1,0-1 1,2-2 68,0 0-1,0 0 0,0 0 1,-1-1-1,4-7 1,-3 4 43,-1 0 0,0 0 0,-1 1 0,2-10 0,-3 15-83,0 0 1,0 0 0,0 0-1,0 0 1,-1-1 0,1 1-1,0 0 1,-1 0 0,-1-3-1,2 5-24,0-1-1,-1 0 1,1 1-1,-1-1 1,1 1-1,0-1 1,-1 1-1,1 0 1,-1-1-1,1 1 1,-1-1-1,1 1 1,-1 0-1,0-1 1,1 1-1,-1 0 0,1 0 1,-1-1-1,0 1 1,1 0-1,-1 0 1,0 0-1,1 0 1,-1 0-1,0 0 1,1 0-1,-1 0 1,0 0-1,0 0 1,-2 1 4,1 0 1,-1 0 0,1 1 0,0-1-1,-1 1 1,1-1 0,0 1-1,0 0 1,0 0 0,0 0 0,0 0-1,0 0 1,1 0 0,-1 1-1,-1 2 1,-1 2 13,0 0 1,1-1-1,0 1 0,-4 10 1,7-6 49,6-14 11,7-15 4,-7 9-64,-4 5-19,0 1 0,0 0 0,-1-1 0,1 1 0,-1-1 0,1 1 0,-1-1 0,0 0 0,-1 1 0,1-1 0,0 0 0,-1 0 0,0 0 0,-1-6 0,-10 60 63,12-16-21,0-26 37,0-24 28,-3 13-126,-2 8-27,-1 4-40,5-9 86,-1 0 6,1-2-33,-1 1 0,1 0 0,0 0 0,0 0 0,-1 0 0,1 0 0,0 0 0,0 0 0,0-1 0,0 1 0,0 0 0,0 0 0,0 0 0,1-2 0,0 0-156,-1 3 158,0 0 0,0 0 0,0 0 0,0 0 0,0-1 0,0 1 0,0 0 1,0 0-1,0 0 0,0 0 0,0 0 0,0 0 0,0 0 0,0-1 0,0 1 0,0 0 1,0 0-1,0 0 0,0 0 0,0 0 0,0 0 0,0-1 0,0 1 0,0 0 1,0 0-1,0 0 0,0 0 0,0 0 0,0 0 0,0 0 0,0-1 0,0 1 1,-1 0-1,1 0 0,0 0 0,0 0 0,0 0 0,0 0 0,0 0 0,0 0 1,0 0-1,0 0 0,-1 0 0,1 0 0,0 0 0,0-1 0,0 1 0,0 0 1,0 0-1,0 0 0,-1 0 0,1 0 10,-1 0 0,1 0 0,-1 0 0,1 0 1,-1 0-1,0 1 0,1-1 0,-1 0 0,1 0 0,-1 0 0,1 0 0,-1 1 1,1-1-1,-1 0 0,1 0 0,-1 1 0,1-1 0,-1 0 0,1 1 0,0-1 1,-1 1-1,-12 16-8,6-10 17,6-7-4,0 1-1,0 0 0,1 0 0,-1 0 1,0-1-1,0 1 0,1 0 0,-1 0 1,0 0-1,1 0 0,-1 0 0,0 2 0,0 0 1,-1-2-8,1 0-1,0 0 1,0 0 0,1 0 0,-1 1-1,0-1 1,0 0 0,0 1-1,1-1 1,-1 0 0,0 3 0,-3 7 41,-5 12-70,8-22 6,-9 23 129,9-22-106,0-1 0,0 1 0,0 0-1,0-1 1,0 1 0,0-1 0,0 1 0,0-1 0,0 1 0,-1-1-1,1 0 1,-1 1 0,-1 0 0,3-2 7,0 0 0,0 1 0,0-1 0,1 0 0,-1 0 0,0 0 0,0 1 0,0-1 0,0 0 0,1 0 0,-1 0 0,0 1 0,0-1 1,0 0-1,0 0 0,0 1 0,0-1 0,0 0 0,0 0 0,0 1 0,0-1 0,0 0 0,0 1 0,0-1 0,0 0 0,0 0 0,0 1 0,0-1 0,0 0 0,0 0 0,0 1 0,0-1 0,0 0 0,0 0 0,-1 1 0,1-1 0,0 0 0,-8 2-66,7-1 69,1 0-1,-1 0 0,1 0 0,-1-1 0,0 1 0,1 0 0,-1-1 0,0 1 1,0 0-1,1-1 0,-1 1 0,0-1 0,0 1 0,0-1 0,0 0 1,0 1-1,0-1 0,0 0 0,-1 1 0,2-1 25,0 8-4079,0-7 3305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4:51.254"/>
    </inkml:context>
    <inkml:brush xml:id="br0">
      <inkml:brushProperty name="width" value="0.05" units="cm"/>
      <inkml:brushProperty name="height" value="0.05" units="cm"/>
      <inkml:brushProperty name="color" value="#66CC00"/>
    </inkml:brush>
  </inkml:definitions>
  <inkml:trace contextRef="#ctx0" brushRef="#br0">68 61 10466,'0'-1'329,"1"-1"0,-1 0 0,1 0 0,-1 1 0,0-1 0,0 0 0,0 0 0,0 0 0,0 0 0,0 1 0,0-3 0,0 3-252,0 0-1,-1 0 1,1 1 0,0-1-1,0 0 1,0 1 0,0-1-1,-1 0 1,1 1-1,0-1 1,-1 0 0,1 1-1,0-1 1,-1 1 0,1-1-1,-1 1 1,1-1 0,-1 1-1,1-1 1,-1 1 0,1-1-1,-1 1 1,0 0 0,1-1-1,-1 1 1,0 0 0,1-1-1,-4 1 2483,1-19-420,-1 16-1672,-2 13-175,-3 21-79,5-23-344,0 0-1,0 0 1,1 0-1,0 0 1,1 0-1,-2 10 1,0-34 1138,3 6-774,5 13 515,-12-1-418,10 34-2721,-3-36 1993,0-5-149</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4:52.093"/>
    </inkml:context>
    <inkml:brush xml:id="br0">
      <inkml:brushProperty name="width" value="0.05" units="cm"/>
      <inkml:brushProperty name="height" value="0.05" units="cm"/>
      <inkml:brushProperty name="color" value="#66CC00"/>
    </inkml:brush>
  </inkml:definitions>
  <inkml:trace contextRef="#ctx0" brushRef="#br0">0 0 13851,'8'5'1352,"3"-4"-912,-2 3-216,6-4 577,4 0-201,5-2-272,5-1-120,6 3-304,4 1-200,4 4-520,1-5 688,8-5-121,2 1-119</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4:53.441"/>
    </inkml:context>
    <inkml:brush xml:id="br0">
      <inkml:brushProperty name="width" value="0.05" units="cm"/>
      <inkml:brushProperty name="height" value="0.05" units="cm"/>
      <inkml:brushProperty name="color" value="#66CC00"/>
    </inkml:brush>
  </inkml:definitions>
  <inkml:trace contextRef="#ctx0" brushRef="#br0">0 103 9610,'73'-2'1261,"-1"-3"1,140-28-1,-47 4-1104,-97 20-98,129-15 9,-196 24-54,31 0 143,-31 0-95,1 0 0,0 0 0,-1 0 0,1 0 0,0 1 0,-1-1 0,1 0 0,0 1 0,-1-1 0,1 1 0,-1 0 0,1 0 0,-1-1 0,3 3 0,-4-3 20,0 1 1,0-1-1,1 1 1,-1-1-1,0 1 0,0-1 1,0 1-1,0-1 0,0 1 1,0-1-1,0 1 0,0-1 1,0 1-1,0-1 0,0 1 1,0-1-1,0 1 0,0-1 1,-1 1-1,1-1 0,0 1 1,0-1-1,0 1 0,-1-1 1,1 1-1,0-1 0,-1 1 1,1-1-1,0 0 0,-1 1 1,1-1-1,-1 1 0,1-1 11,-1 0-1,1 1 1,-1-1-1,1 1 1,0-1-1,-1 1 1,1-1-1,0 1 1,-1-1 0,1 1-1,0-1 1,0 1-1,0-1 1,0 1-1,-1-1 1,1 1-1,0-1 1,0 1-1,0 0 1,0-1 9,-1 0 0,1 0 1,-1 0-1,1 0 0,-1 0 1,1 0-1,-1 0 0,1 0 0,-1 0 1,0 0-1,1 0 0,-1 0 0,1 0 1,-1 0-1,1 1 0,-1-1 1,1 0-1,0 0 0,-1 1 0,1-1 1,-1 0-1,1 1 0,-1-1 1,1 0-1,-1 1 0,-1 1-248,5-6-328,2-5-453,-5 9 929,0 0 0,0 0 1,0 0-1,0 0 0,0 0 0,1 0 1,-1 0-1,0 0 0,0 0 1,0 0-1,0 0 0,0 0 0,0-1 1,0 1-1,0 0 0,0 0 0,0 0 1,0 0-1,0 0 0,0 0 1,0 0-1,0 0 0,0-1 0,0 1 1,1 0-1,-1 0 0,0 0 0,0 0 1,0 0-1,-1 0 0,1 0 1,0-1-1,0 1 0,0 0 0,0 0 1,0 0-1,0 0 0,0 0 1,0 0-1,0 0 0,0 0 0,0-1 1,0 1-1,0 0 0,0 0 0,0 0 1,0 0-1,0 0 0,-1 0 1,1 0-1,0 0 0,0 0 0,0 0 1,0 0-1,0 0 0,0 0 0,0 0 1,0 0-1,-1 0 0,1 0 1,0 0-1,0 0 0,-1 0 582,-11 3 1098,11-3-1678,1 1 0,0-1 0,0 1 0,0-1 1,0 0-1,-1 1 0,1-1 0,0 0 1,0 1-1,-1-1 0,1 0 0,0 1 0,-1-1 1,1 0-1,0 1 0,-1-1 0,1 0 0,-1 0 1,1 1-1,0-1 0,-1 0 0,1 0 1,-1 0-1,1 0 0,-1 0 0,1 0 0,0 1 1,-1-1-1,1 0 0,-2-1 0,2 1 10,-24 8 116,22-5-135,1-2 15,1 0-1,-1 0 1,1-1-1,-1 1 1,1 0-1,-1-1 0,0 1 1,1-1-1,-1 1 1,1-1-1,-1 1 1,0-1-1,0 1 1,1-1-1,-1 0 0,0 1 1,0-1-1,0 0 1,1 0-1,-1 1 1,-1-1-1,1 0 35,0 0-28,0-1-23,0 1 0,0 0-1,0-1 1,-1 1 0,1 0 0,0 0-1,0 0 1,0 0 0,-1 0 0,1 0-1,0 1 1,0-1 0,-1 0 0,1 0 0,0 1-1,0-1 1,0 1 0,0-1 0,0 1-1,0 0 1,0-1 0,0 1 0,0 0 0,0 0-1,0-1 1,0 1 0,-1 2 0,-14 8-2147,13-11 1621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4:55.867"/>
    </inkml:context>
    <inkml:brush xml:id="br0">
      <inkml:brushProperty name="width" value="0.05" units="cm"/>
      <inkml:brushProperty name="height" value="0.05" units="cm"/>
      <inkml:brushProperty name="color" value="#66CC00"/>
    </inkml:brush>
  </inkml:definitions>
  <inkml:trace contextRef="#ctx0" brushRef="#br0">61 32 17484,'0'5'652,"-1"0"-1,1 1 1,0-1 0,0 0 0,2 10-1,-2-14-598,0 0-1,0 0 1,0 0-1,0 0 1,0 0-1,1 0 0,-1 0 1,0 0-1,1 0 1,-1-1-1,1 1 1,-1 0-1,1 0 0,-1 0 1,1-1-1,0 1 1,-1 0-1,1-1 1,0 1-1,-1 0 0,1-1 1,0 1-1,0-1 1,0 1-1,0-1 1,-1 0-1,1 1 1,0-1-1,0 0 0,0 0 1,0 1-1,0-1 1,0 0-1,0 0 1,0 0-1,0 0 0,0 0 1,0 0-1,1-1 1,-1 1-24,0-1 1,0 1-1,0-1 0,0 0 1,0 1-1,-1-1 1,1 0-1,0 0 1,0 0-1,0 1 1,-1-1-1,1 0 0,0 0 1,-1 0-1,1 0 1,-1 0-1,1-1 1,-1 1-1,0 0 0,1 0 1,-1 0-1,0 0 1,0 0-1,0 0 1,0-1-1,0 1 1,0 0-1,0 0 0,0 0 1,-1-2-1,1 0 64,0-1 0,-1 0 0,0 0 0,1 1 0,-2-1-1,1 0 1,0 1 0,-3-5 0,4 7-67,-1 0 0,1 0-1,-1 0 1,1 0 0,-1 0 0,1 0 0,-1 1-1,0-1 1,0 0 0,1 0 0,-1 1 0,0-1-1,0 0 1,0 1 0,0-1 0,0 1 0,0-1-1,0 1 1,0 0 0,0-1 0,0 1-1,0 0 1,0 0 0,0-1 0,0 1 0,0 0-1,0 0 1,0 0 0,0 0 0,-1 1 0,1-1-1,0 0 1,-2 1 0,2 0-6,0 0 1,0 0-1,-1 0 0,1 0 1,0 0-1,0 0 0,0 0 1,0 1-1,0-1 0,0 0 0,1 1 1,-1-1-1,0 1 0,1-1 1,-1 1-1,1-1 0,-1 1 1,1-1-1,0 1 0,0-1 1,0 1-1,0 2 0,-1-3-16,1 0 0,0-1 1,0 1-1,0-1 0,0 1 0,0 0 0,0-1 0,0 1 0,0-1 0,0 1 0,0 0 0,0-1 0,0 1 0,0-1 0,0 1 0,1 0 1,-1-1-1,0 1 0,0-1 0,1 1 0,-1-1 0,0 1 0,1-1 0,-1 1 0,0-1 0,1 1 0,-1-1 0,1 0 0,-1 1 0,1-1 1,-1 1-1,1-1 0,-1 0 0,1 0 0,-1 1 0,1-1 0,0 0 0,-1 0 0,1 0 0,-1 0 0,1 1 0,0-1 0,-1 0 0,1 0 0,-1 0 1,1 0-1,0 0 0,-1-1 0,1 1 0,-1 0 0,1 0 0,0 0 0,-1 0 0,1-1 0,-1 1 0,1 0 0,-1-1 0,1 1 0,-1 0 1,1-1-1,2-1 8,0 0 0,-1 1 0,1-1 0,-1-1 0,0 1 0,1 0 0,-1 0 0,0-1 1,0 1-1,2-6 0,-3 7-4,-1-1 0,1 1 0,-1-1 0,1 1 0,-1-1 0,0 1 1,1-1-1,-1 0 0,0 1 0,0-1 0,0 1 0,-1-3 0,1 4-3,0-1 1,0 1-1,0-1 0,0 1 0,-1 0 0,1-1 0,0 1 1,0-1-1,-1 1 0,1 0 0,0-1 0,0 1 0,-1 0 1,1-1-1,0 1 0,-1 0 0,1-1 0,-1 1 0,1 0 0,0 0 1,-1-1-1,1 1 0,-1 0 0,1 0 0,-1 0 0,0 0 1,0 0 3,0 0 0,-1 0 0,1 0 0,0 1 0,0-1 0,-1 1 0,1-1 0,0 1 0,0-1 0,-1 1 0,1 0 0,0 0 0,0-1 0,0 1 0,0 0 1,0 0-1,0 0 0,0 0 0,1 0 0,-1 0 0,0 0 0,1 1 0,-1-1 0,0 0 0,1 0 0,-1 3 0,-1 0 17,1 0-1,0 1 0,0-1 1,0 1-1,1-1 1,0 8-1,0-11-22,-1-1 0,1 1 0,0-1 0,0 1 0,0 0 0,0-1 0,0 1 0,0 0 0,1-1 0,-1 1 0,0-1 0,0 1 0,0-1 1,0 1-1,1 0 0,-1-1 0,0 1 0,1-1 0,-1 1 0,0-1 0,1 1 0,-1-1 0,1 1 0,-1-1 0,0 0 0,1 1 0,-1-1 0,1 0 0,0 1 0,-1-1 0,1 0 0,-1 0 0,1 1 0,-1-1 0,1 0 0,0 0 0,-1 0 0,1 0 0,-1 0 1,1 0-1,0 0 0,-1 0 0,1 0 0,-1 0 0,1 0 0,0 0 0,-1 0 0,1 0 0,-1 0 0,1-1 0,-1 1 0,1 0 0,0-1 0,-1 1 0,1 0 0,-1-1 0,1 1 0,-1 0 0,1-1 0,2-1 9,0-1-1,0 1 0,-1-1 1,1 1-1,-1-1 1,4-5-1,-5 7-8,0 0 0,0 0-1,-1 0 1,1 0 0,0 0 0,-1 0 0,1 0-1,-1 0 1,1 0 0,-1-1 0,0 1 0,1 0-1,-1 0 1,0 0 0,0-1 0,0 1-1,0 0 1,0 0 0,0 0 0,0-1 0,0 1-1,-1 0 1,0-2 0,1 3-2,0-1 0,-1 1-1,1 0 1,0-1 0,-1 1 0,1 0 0,-1 0 0,1 0-1,-1-1 1,1 1 0,-1 0 0,1 0 0,0 0-1,-1 0 1,1 0 0,-1 0 0,1 0 0,-1 0 0,1 0-1,-1 0 1,1 0 0,-1 0 0,1 0 0,-1 0 0,1 0-1,-1 1 1,1-1 0,0 0 0,-1 0 0,1 0 0,-1 1-1,1-1 1,0 0 0,-1 1 0,1-1 0,0 0-1,-1 1 1,1-1 0,-1 1 0,-13 15 26,-10 22 88,22-36-103,1 0 1,0 0 0,0 1 0,0-1 0,0 1-1,0-1 1,1 1 0,-1-1 0,1 1 0,-1-1-1,1 1 1,0 0 0,0-1 0,1 5 0,-1-7-10,0 0 0,0 0 0,1 1 0,-1-1 1,0 0-1,0 0 0,0 0 0,1 0 0,-1 0 0,0 0 0,1 0 1,-1 1-1,0-1 0,0 0 0,1 0 0,-1 0 0,0 0 1,1 0-1,-1 0 0,0 0 0,0 0 0,1 0 0,-1-1 1,0 1-1,0 0 0,1 0 0,-1 0 0,0 0 0,0 0 0,1 0 1,-1-1-1,0 1 0,0 0 0,1 0 0,-1 0 0,0-1 1,0 1-1,10-7 22,-3-1-32,-1 1 0,0-1 0,0 0 0,8-16 0,-32 44-298,3 8 268,8-16 88,14-32-86,-1 10-41,3-10-328,-10 18 218,-8 9 106,9-7 83,-1-1 1,1 1-1,0 0 0,-1-1 0,1 1 0,0-1 0,0 1 1,-1-1-1,1 1 0,0-1 0,0 1 0,0-1 0,0 1 1,-1-1-1,1 1 0,0-1 0,0 1 0,0-1 0,0 0 1,0 1-1,0-1 0,1 1 0,-1-1 0,0 1 0,0-1 1,0 1-1,1-2 0,-1-8-35,-4 18-3,1-2 37,3-14 22,1-4-152,-2 11 35,-1 7-9,-6 6 74,8-12 29,0 0-1,0 0 0,0 0 0,0 0 0,0 0 1,0 0-1,0 0 0,0 0 0,0-1 1,0 1-1,0 0 0,0 0 0,0 0 0,0 0 1,0 0-1,0 0 0,0 0 0,0 0 0,0 0 1,0 0-1,0 0 0,0 0 0,0 0 0,-1 0 1,1-1-1,0 1 0,0 0 0,0 0 1,0 0-1,0 0 0,0 0 0,0 0 0,0 0 1,0 0-1,0 0 0,0 0 0,0 0 0,0 0 1,0 0-1,0 0 0,0 0 0,-1 0 0,1 0 1,0 0-1,0 0 0,0 0 0,0 0 0,0 0 1,0 0-1,0 0 0,0 0 0,0 0 1,0 0-1,0 0 0,0 0 0,0 0 0,-1 0 1,1 0-1,0 0 0,0 0 0,0 0 0,0 0 1,0 0-1,0 0 0,0 0 0,0 0 0,0 1 1,-1-11-71,0 3-43,-2 14 24,3-5 77,0-1-24,1-12 35,-1 11 1,0 0 1,0 0-1,0 0 0,0 0 1,0-1-1,0 1 0,0 0 1,0 0-1,0 0 0,0 0 1,0 0-1,0-1 0,0 1 1,0 0-1,0 0 0,0 0 1,0 0-1,0 0 0,0-1 1,0 1-1,0 0 0,-1 0 1,1 0-1,0 0 1,0 0-1,0 0 0,0-1 1,0 1-1,0 0 0,0 0 1,0 0-1,-1 0 0,1 0 1,0 0-1,0 0 0,0 0 1,0 0-1,0 0 0,-1 0 1,1-1-1,0 1 0,0 0 1,0 0-1,0 0 0,0 0 1,-1 0-1,1 0 1,0 0-1,0 0 0,0 0 1,0 0-1,0 1 0,-1-1 1,1 0-1,0 0 0,0 0 1,0 0-1,0 0 0,0 0 1,-1 0-1,1 0 0,0 1 0,-1-1 0,1 0 0,0 0 1,0 0-1,-1 0 0,1 0 0,0 0 0,-1 0 0,1 0 0,0 0 0,-1 0 0,1 0 0,0 0 1,-1 0-1,1 0 0,0 0 0,-1 0 0,1 0 0,0 0 0,-1 0 0,1 0 0,0 0 1,-1-1-1,1 1 0,0 0 0,0 0 0,-1 0 0,1 0 0,0-1 0,0 1 0,-1 0 0,1 0 1,0-1-1,0 1 0,0 0 0,0-1 0,-1 1 0,1 0 0,0 0 0,0-1 0,0 1 0,0 0 1,0-1-1,0 1 0,0 0 0,0-1 0,0 1 0,0-1 0,0-17-53,0 9-62,0 8 81,1 0-70,-1 3 104,0 3-423,0 0 0,-1 0 1,0 1-1,0-1 1,0 0-1,-1 0 0,0-1 1,0 1-1,0 0 0,-5 7 1,-3 8-349,7-8 389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0.650"/>
    </inkml:context>
    <inkml:brush xml:id="br0">
      <inkml:brushProperty name="width" value="0.05" units="cm"/>
      <inkml:brushProperty name="height" value="0.05" units="cm"/>
    </inkml:brush>
  </inkml:definitions>
  <inkml:trace contextRef="#ctx0" brushRef="#br0">0 373 17084,'4'7'581,"-1"0"1,1 0 0,0-1 0,1 1 0,-1-1 0,1 0-1,0-1 1,11 10 0,-14-14-533,-1 1 0,1-1-1,0 0 1,0 1 0,0-1-1,0 0 1,0 0 0,0-1 0,0 1-1,0 0 1,0-1 0,0 1-1,1-1 1,-1 0 0,0 1 0,0-1-1,0 0 1,1 0 0,-1-1-1,0 1 1,0 0 0,0-1 0,1 0-1,-1 1 1,0-1 0,0 0-1,0 0 1,0 0 0,0 0 0,0 0-1,-1-1 1,1 1 0,0 0-1,2-4 1,-2 3-45,0 0-1,-1 0 1,1 0-1,-1 0 1,1-1-1,-1 1 1,0 0-1,0-1 0,0 1 1,0-1-1,0 1 1,-1-1-1,1 1 1,-1-1-1,0 0 1,0 1-1,1-1 1,-2 0-1,1 1 1,0-1-1,-1 1 1,1-1-1,-1 0 1,0 1-1,1-1 1,-1 1-1,0 0 1,-1-1-1,1 1 1,-2-3-1,2 3-9,0 1 0,-1 0 1,1-1-1,0 1 0,0 0 0,-1 0 0,1-1 1,-1 1-1,1 0 0,-1 0 0,1 1 0,-1-1 0,1 0 1,-1 1-1,0-1 0,0 0 0,1 1 0,-1 0 1,0-1-1,0 1 0,0 0 0,1 0 0,-1 0 0,0 0 1,0 1-1,1-1 0,-1 0 0,0 1 0,0-1 1,1 1-1,-1-1 0,0 1 0,1 0 0,-1 0 0,1 0 1,-1 0-1,1 0 0,-1 0 0,1 0 0,0 1 1,-1-1-1,1 0 0,-2 3 0,1-1 13,0-1 0,0 1 0,0-1 0,0 1-1,0 0 1,0-1 0,1 1 0,-1 0 0,1 0 0,0 0 0,0 1-1,0-1 1,1 0 0,-1 0 0,1 0 0,-1 1 0,1-1 0,0 0-1,0 1 1,1-1 0,-1 0 0,0 0 0,1 1 0,0-1 0,0 0-1,0 0 1,0 0 0,1 0 0,-1 0 0,1 0 0,0-1 0,0 1-1,0 0 1,0-1 0,0 1 0,0-1 0,1 0 0,-1 0 0,1 0-1,-1 0 1,1 0 0,0 0 0,0-1 0,0 0 0,0 1 0,0-1-1,0 0 1,5 1 0,3-1 62,0 0 1,0 0-1,0-1 0,1 0 0,-1-1 1,0-1-1,0 1 0,0-2 0,0 0 1,18-7-1,-7 1 70,0-1 0,0-1 1,38-27-1,-39 22-30,0 0-1,-2-2 1,0-1 0,-1 0-1,27-37 1,-34 41-74,-1-1 1,-1 0-1,-1 0 0,0-1 1,-1 0-1,0 0 1,-2-1-1,0 0 0,2-18 1,-6 31-26,-1 1 1,0 0-1,0 0 1,0-1-1,0 1 1,-1 0-1,0 0 1,0 0-1,0 0 0,0 0 1,-4-7-1,5 10-8,-1 0 0,1 0-1,-1 0 1,0 0-1,1 0 1,-1 1 0,0-1-1,0 0 1,0 0 0,1 1-1,-1-1 1,0 1-1,0-1 1,0 1 0,0-1-1,0 1 1,0-1-1,0 1 1,-2 0 0,1 0-4,1 0 1,-1 0 0,0 0 0,0 0 0,1 1 0,-1-1 0,0 1 0,0-1 0,1 1-1,-1 0 1,1-1 0,-1 1 0,0 0 0,1 0 0,-3 2 0,-4 4-5,1 1 1,0 0-1,0 0 0,1 0 1,0 1-1,0-1 1,1 2-1,0-1 0,0 0 1,-3 14-1,-1 3-4,1 0-1,-8 50 0,11-36-26,-1 72 1,6-94-298,1 0 1,1 0 0,1-1 0,0 1 0,1-1 0,10 25-1,-9-33-990,-3-14-81,-4-15 19,-9-24 635,-32-77 0,16 51 1429,17 44-206,-9-29 772,17 50-1039,1 0-1,0 0 1,0 0-1,0-1 1,1 1-1,0 0 1,0 0-1,1-7 1,-1 11-171,1 0 1,-1 0-1,0 0 1,1 0-1,-1 0 0,0 0 1,1 1-1,-1-1 1,1 0-1,-1 0 1,1 1-1,0-1 1,-1 0-1,1 1 1,0-1-1,-1 0 1,1 1-1,0-1 1,0 1-1,-1 0 1,1-1-1,0 1 1,0-1-1,0 1 1,0 0-1,0 0 1,0-1-1,0 1 1,-1 0-1,1 0 1,0 0-1,0 0 1,0 0-1,1 1 1,5-1-64,0 2 1,-1-1 0,0 1-1,7 2 1,1 0-148,3 1 4,35 3 0,-14-7-172</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12.634"/>
    </inkml:context>
    <inkml:brush xml:id="br0">
      <inkml:brushProperty name="width" value="0.05" units="cm"/>
      <inkml:brushProperty name="height" value="0.05" units="cm"/>
      <inkml:brushProperty name="color" value="#66CC00"/>
    </inkml:brush>
  </inkml:definitions>
  <inkml:trace contextRef="#ctx0" brushRef="#br0">59 1 16844,'5'17'1584,"1"4"-1208,-8 14-216,-7 7 1280,3 8-1312,1 1-56,4 1-24,1-5 8,1-5-96,1-7-80,-1-11-224,-1-7-152,-6-15 1288,-5-4-864,-5-15 48,-1-3-32</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13.084"/>
    </inkml:context>
    <inkml:brush xml:id="br0">
      <inkml:brushProperty name="width" value="0.05" units="cm"/>
      <inkml:brushProperty name="height" value="0.05" units="cm"/>
      <inkml:brushProperty name="color" value="#66CC00"/>
    </inkml:brush>
  </inkml:definitions>
  <inkml:trace contextRef="#ctx0" brushRef="#br0">2 451 16075,'-2'0'1561,"4"0"-1105,10 1-160,8-1 704,18-3-400,8-8-312,14-7-632,6-5 464,5-6-88,3-3-104</inkml:trace>
  <inkml:trace contextRef="#ctx0" brushRef="#br0" timeOffset="1">991 1 16412,'3'6'1872,"-10"7"-1256,-12 9-304,-3 1 1328,-8 11-927,-6 5-177,0 9-288,0 2-104,4-1-80,3-4 32,9-12-200,6-5-232,14-27-560,7-2 2128,11-28-1256,5-9-16,9-16 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13.457"/>
    </inkml:context>
    <inkml:brush xml:id="br0">
      <inkml:brushProperty name="width" value="0.05" units="cm"/>
      <inkml:brushProperty name="height" value="0.05" units="cm"/>
      <inkml:brushProperty name="color" value="#66CC00"/>
    </inkml:brush>
  </inkml:definitions>
  <inkml:trace contextRef="#ctx0" brushRef="#br0">275 1 16508,'-23'68'2327,"12"-38"-1113,1 0-1,-11 62 1,20-82-1125,0 0 0,1 0 1,0 0-1,0-1 0,1 1 0,0 0 0,1-1 0,0 1 0,1 0 0,0-1 1,0 0-1,1 0 0,0 0 0,6 9 0,-1-3-122,23 27 0,-29-39-70,1 1 0,-1 0 0,1-1 0,-1 0 1,1 0-1,0 0 0,1 0 0,-1-1 0,0 1 1,1-1-1,-1 0 0,7 1 0,-11-2 42,0-1-1,0 0 1,1 0 0,-1 0-1,0 1 1,1-1 0,-1 0-1,0 0 1,1 0 0,-1 0-1,0 0 1,1 0 0,-1 0-1,1 0 1,-1 0 0,0 0-1,1 0 1,-1 0-1,0 0 1,1 0 0,-1 0-1,0 0 1,1 0 0,-1 0-1,0-1 1,1 1 0,-1 0-1,0 0 1,1 0 0,-1-1-1,0 1 1,0 0 0,1 0-1,-1-1 1,-9-8-728,-21-11 360,3 7-79,-5 1 95</inkml:trace>
  <inkml:trace contextRef="#ctx0" brushRef="#br0" timeOffset="1">16 402 15907,'-12'12'1641,"9"0"-937,3-2-184,14-1 824,5 0-151,14-1-241,2-5-160,3-2-200,5-1-128,-2-8-800,2-4 168,0-6 136,0-5-112,-5-2-72</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13.923"/>
    </inkml:context>
    <inkml:brush xml:id="br0">
      <inkml:brushProperty name="width" value="0.05" units="cm"/>
      <inkml:brushProperty name="height" value="0.05" units="cm"/>
      <inkml:brushProperty name="color" value="#66CC00"/>
    </inkml:brush>
  </inkml:definitions>
  <inkml:trace contextRef="#ctx0" brushRef="#br0">36 41 16019,'-16'94'3702,"10"-67"-2937,0 1 1,3 0 0,0-1-1,1 1 1,4 38 0,-2-63-781,0-1 1,1 1 0,0 0 0,0-1-1,0 1 1,0 0 0,0-1 0,0 1-1,2 2 1,-2-5 5,-1 1 0,0-1 0,0 0 0,1 1 0,-1-1 0,1 0 0,-1 1-1,0-1 1,1 0 0,-1 0 0,1 1 0,-1-1 0,0 0 0,1 0 0,-1 0 0,1 1 0,-1-1 0,1 0 0,-1 0-1,1 0 1,0 0 0,0 0-2,0-1 0,0 1-1,-1 0 1,1-1 0,0 1 0,0 0-1,-1-1 1,1 1 0,0-1-1,-1 0 1,1 1 0,-1-1 0,1 1-1,0-1 1,-1 0 0,1 1-1,0-2 1,3-6-42,-1 1-1,1 0 1,-1-1 0,0 0 0,-1 0-1,2-10 1,6-53-96,-8 57 103,1-17-32,-1 1 1,-1 0-1,-1-1 0,-5-31 1,4 58 77,1 3 3,1-1 0,-1 1 1,-1 0-1,1 0 1,0 0-1,0 0 0,0 0 1,-1 0-1,1-1 1,0 1-1,-1 0 0,1 0 1,-1 0-1,1 0 1,-1 0-1,0 0 0,1 1 1,-1-1-1,0 0 1,0 0-1,0 0 0,0 1 1,-1-2-1,2 2 4,-1 0-1,1 0 1,0 0-1,0 0 1,-1 0-1,1 0 1,0 0-1,-1 0 0,1 0 1,0 0-1,0 1 1,-1-1-1,1 0 1,0 0-1,0 0 1,-1 0-1,1 1 1,0-1-1,0 0 1,-1 0-1,1 0 1,0 1-1,0-1 1,0 0-1,0 0 1,-1 1-1,1-1 0,0 0 1,0 1-1,0-1 1,0 0-1,0 0 1,0 1-1,0-1 1,0 1-1,-2 13 131,2-12-89,0 3 4,-1 1 0,2-1 1,-1 0-1,0 1 0,1-1 0,0 0 1,0 1-1,1-1 0,-1 0 1,1 0-1,0 0 0,1 0 1,-1-1-1,1 1 0,0 0 1,0-1-1,0 0 0,1 0 0,-1 0 1,1 0-1,7 5 0,-5-5-18,1 0-1,-1 0 0,1-1 1,1 0-1,-1 0 0,0 0 1,1-1-1,-1 0 1,1-1-1,0 0 0,-1 0 1,1 0-1,0-1 0,11-1 1,-7-1-25,0 0-1,1 0 1,-1-1 0,-1-1 0,1 0 0,0-1 0,-1 0 0,0-1 0,0 0 0,14-10 0,-7 2-17,-1-1 0,0 0 0,-1-1 0,24-31 0,-47 58-84,0 1-1,1 0 1,1 1-1,-8 23 1,-13 64-191,20-54 196</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15.116"/>
    </inkml:context>
    <inkml:brush xml:id="br0">
      <inkml:brushProperty name="width" value="0.05" units="cm"/>
      <inkml:brushProperty name="height" value="0.05" units="cm"/>
      <inkml:brushProperty name="color" value="#66CC00"/>
    </inkml:brush>
  </inkml:definitions>
  <inkml:trace contextRef="#ctx0" brushRef="#br0">1 3045 13715,'10'-12'786,"2"1"0,0 0-1,0 1 1,1 0 0,15-8 0,74-33 2210,-24 11-1259,139-95 1,-55 30-1259,180-134-191,-19-29-278,-101 82 1,-37 33 43,621-498 255,-575 467-181,238-177-29,49-14-18,-423 297-83,-49 38 81,76-49 0,-121 89-108,-1 0 0,1 0 0,-1-1 0,0 1 0,1 0 0,-1 0 0,1-1 0,-1 1 0,1 0 0,-1-1 0,0 1 0,1 0 0,-1-1 0,0 1 0,1 0 0,-1-1 0,0 1 0,0-1 0,1 1 0,-1-1 0,0 1 0,0 0 0,0-1 0,1 0 0,-12-7-2718,8 8 2149,-1 1-195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15.929"/>
    </inkml:context>
    <inkml:brush xml:id="br0">
      <inkml:brushProperty name="width" value="0.05" units="cm"/>
      <inkml:brushProperty name="height" value="0.05" units="cm"/>
      <inkml:brushProperty name="color" value="#66CC00"/>
    </inkml:brush>
  </inkml:definitions>
  <inkml:trace contextRef="#ctx0" brushRef="#br0">174 1 16243,'-19'38'7348,"-1"8"-3622,-77 205-3028,90-230-697,0-4-11,1 0 0,1 0 0,1 1 0,-4 25 0,8-42 8,0 0 1,0 0-1,-1 0 0,1 0 0,0 0 1,0 0-1,0 0 0,0 0 0,0-1 1,0 1-1,0 0 0,1 0 1,-1 0-1,0 0 0,1 0 0,-1 0 1,0 0-1,1 0 0,-1 0 0,1 0 1,-1 0-1,1-1 0,0 1 1,-1 0-1,1 0 0,0-1 0,-1 1 1,1 0-1,0-1 0,0 1 0,0-1 1,0 1-1,1 0 0,1-1 3,-1 0-1,1 0 1,0 0-1,-1-1 1,1 1-1,-1 0 1,1-1-1,-1 0 1,1 0-1,-1 0 1,0 0-1,4-2 1,32-18-415,-1-2-1,65-51 1,-95 68 197,-1-1 0,0 1 1,0-1-1,0 0 0,-1 0 0,0-1 1,-1 0-1,5-8 0,2-10-434</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16.459"/>
    </inkml:context>
    <inkml:brush xml:id="br0">
      <inkml:brushProperty name="width" value="0.05" units="cm"/>
      <inkml:brushProperty name="height" value="0.05" units="cm"/>
      <inkml:brushProperty name="color" value="#66CC00"/>
    </inkml:brush>
  </inkml:definitions>
  <inkml:trace contextRef="#ctx0" brushRef="#br0">142 20 17644,'0'3'224,"0"-1"0,0 1 1,0-1-1,0 1 1,0-1-1,-1 1 0,1 0 1,-1-1-1,0 1 0,0-1 1,0 0-1,0 1 0,0-1 1,0 0-1,0 0 0,-1 1 1,1-1-1,-4 2 0,-4 11 1032,-12 24-867,2 0-1,2 1 0,1 1 1,2 1-1,-10 56 0,23-97-388,0 4 1,0 0 1,0 0-1,1 1 0,-1-1 0,1 0 0,0 0 0,1 8 0,-1-13 0,0 0-1,0 0 1,0 0-1,0 1 1,0-1-1,0 0 1,1 0-1,-1 1 1,0-1-1,0 0 1,0 0-1,0 0 0,0 1 1,0-1-1,0 0 1,0 0-1,1 0 1,-1 0-1,0 1 1,0-1-1,0 0 1,0 0-1,1 0 1,-1 0-1,0 0 0,0 0 1,0 1-1,1-1 1,-1 0-1,0 0 1,0 0-1,0 0 1,1 0-1,-1 0 1,0 0-1,0 0 1,1 0-1,7-6 14,7-16-2,16-39 69,-3-1-1,-3-2 1,28-110-1,-53 172-57,5-24 92,-4 25-101,-1 1 0,0-1 0,0 0 1,0 0-1,1 0 0,-1 0 1,0 1-1,0-1 0,0 0 1,0 0-1,-1 0 0,1 0 1,0 0-1,0 1 0,0-1 0,-1 0 1,1 0-1,-1 1 0,1-1 1,0 0-1,-1 0 0,0 0 1,1 1-7,-1 0 1,1 0-1,0 0 1,-1 0-1,1 0 1,-1 0-1,1 0 1,0 0-1,0 1 1,-1-1-1,1 0 0,0 0 1,-1 0-1,1 1 1,0-1-1,-1 0 1,1 0-1,0 1 1,0-1-1,0 0 1,-1 0-1,1 1 1,0-1-1,0 0 1,0 1-1,0-1 1,-1 0-1,1 1 1,0-1-1,0 0 1,0 1-1,0-1 1,0 0-1,0 1 1,0-1-1,0 0 1,0 1-1,0 0 1,0 17 172,0-14-169,0 0 0,1 0 0,-1 1 0,1-1 0,0 0 0,1 0 1,-1 0-1,1 0 0,0-1 0,0 1 0,0 0 0,0-1 0,0 1 0,1-1 1,0 0-1,0 1 0,0-1 0,0-1 0,0 1 0,0 0 0,1-1 0,-1 0 1,1 0-1,0 0 0,0 0 0,0 0 0,0-1 0,0 0 0,0 0 0,0 0 1,0 0-1,8 0 0,-5 0-9,0-1-1,0 0 1,0-1 0,0 1-1,0-2 1,0 1 0,0-1-1,12-4 1,-1-2-4,30-17-1,-10 4-34,-38 24 31,-1 0 1,0 1-1,0-1 0,0 0 0,0 0 1,-3 5-1,-13 28-42,2 1 0,-13 49 1,22-63-229,1 0 0,1 0 0,1 1 0,1-1 0,1 30 0,6-15 4,-4-37 245,-1 0-1,0 0 1,1 0-1,-1 0 0,1 0 1,-1 0-1,1 0 1,0 0-1,-1 0 1,1 0-1,0 0 0,0 0 1,1 1-1</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19.246"/>
    </inkml:context>
    <inkml:brush xml:id="br0">
      <inkml:brushProperty name="width" value="0.05" units="cm"/>
      <inkml:brushProperty name="height" value="0.05" units="cm"/>
      <inkml:brushProperty name="color" value="#66CC00"/>
    </inkml:brush>
  </inkml:definitions>
  <inkml:trace contextRef="#ctx0" brushRef="#br0">32 33 16363,'16'-17'1969,"-6"10"-969,-8-1-376,-2 17 1185,-2 5-345,-4 12-376,-1 4-72,-1 10-335,0 2-161,-1 4-192,0 1-24,4-3-96,1-1-112,2-8-320,2-6-456,6-12 600,2-6-104,7-11-56</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19.990"/>
    </inkml:context>
    <inkml:brush xml:id="br0">
      <inkml:brushProperty name="width" value="0.05" units="cm"/>
      <inkml:brushProperty name="height" value="0.05" units="cm"/>
      <inkml:brushProperty name="color" value="#66CC00"/>
    </inkml:brush>
  </inkml:definitions>
  <inkml:trace contextRef="#ctx0" brushRef="#br0">1 0 17932,'0'5'1066,"1"0"0,-1 0 0,1 1 0,1-1 0,-1-1 0,3 7 0,26 49 70,-18-37-384,21 37-809,3 0 0,72 90 0,-105-144-1388,-5-5 985,-9-6 302,10 5 2,-19-10-531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20.361"/>
    </inkml:context>
    <inkml:brush xml:id="br0">
      <inkml:brushProperty name="width" value="0.05" units="cm"/>
      <inkml:brushProperty name="height" value="0.05" units="cm"/>
      <inkml:brushProperty name="color" value="#66CC00"/>
    </inkml:brush>
  </inkml:definitions>
  <inkml:trace contextRef="#ctx0" brushRef="#br0">1 395 15875,'8'8'664,"2"-1"-1,-1-1 0,1 1 0,0-2 0,0 1 0,0-2 0,1 1 1,0-1-1,0-1 0,0 0 0,0-1 0,0 0 0,1 0 1,11-1-1,-14-1-515,0 0 0,-1 0 1,1-1-1,0-1 0,-1 1 1,1-1-1,-1-1 0,0 0 1,0 0-1,0 0 0,0-1 1,0-1-1,-1 1 0,0-1 1,0 0-1,0-1 0,0 1 0,11-14 1,-4 0 80,-1-1 0,0 0 1,-1-1-1,15-38 0,-10 13-64,14-60-1,-26 82-183,-3 15-430,-1 0 1,2 0-1,0 1 1,5-14-1,1 6 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1.525"/>
    </inkml:context>
    <inkml:brush xml:id="br0">
      <inkml:brushProperty name="width" value="0.05" units="cm"/>
      <inkml:brushProperty name="height" value="0.05" units="cm"/>
    </inkml:brush>
  </inkml:definitions>
  <inkml:trace contextRef="#ctx0" brushRef="#br0">14 42 16548,'-14'5'1808,"14"2"-944,10-2-312,12-5 1041,8 0-345,9-8-384,3 1-208,2-4-352,5 0-240,-8 2-864,-1-2 760,-15 10-176,-7 1-64</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25.349"/>
    </inkml:context>
    <inkml:brush xml:id="br0">
      <inkml:brushProperty name="width" value="0.05" units="cm"/>
      <inkml:brushProperty name="height" value="0.05" units="cm"/>
      <inkml:brushProperty name="color" value="#66CC00"/>
    </inkml:brush>
  </inkml:definitions>
  <inkml:trace contextRef="#ctx0" brushRef="#br0">1 1 12443,'1'12'789,"0"-1"0,1 1 0,0 0 0,5 11 0,3 18 629,36 265 2996,14 414-3310,22 4 0,-81-716-1093,3 12 65,0 1-1,13 35 0,-17-56-71,0 1 0,0-1 0,0 0 0,0 1 0,0-1 0,0 1-1,0-1 1,1 0 0,-1 1 0,0-1 0,0 1 0,0-1 0,1 0 0,-1 1 0,0-1-1,0 0 1,1 1 0,-1-1 0,0 0 0,1 0 0,-1 1 0,0-1 0,1 0-1,-1 0 1,0 1 0,1-1 0,-1 0 0,1 0 0,-1 0 0,0 0 0,1 0 0,-1 0-1,1 1 1,-1-1 0,1 0 0,7-14-239,0-26-101,-8 10 231,-5-2-59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26.303"/>
    </inkml:context>
    <inkml:brush xml:id="br0">
      <inkml:brushProperty name="width" value="0.05" units="cm"/>
      <inkml:brushProperty name="height" value="0.05" units="cm"/>
      <inkml:brushProperty name="color" value="#66CC00"/>
    </inkml:brush>
  </inkml:definitions>
  <inkml:trace contextRef="#ctx0" brushRef="#br0">0 452 13603,'32'-20'961,"1"2"-1,0 1 1,1 1 0,1 2 0,0 2 0,0 1-1,71-11 1,16 6-582,127-1-1,-230 17-389,788-59-1489,-226-2 1814,1 33 971,285-4 183,175-43 246,-831 68-1262,321 0 450,-412 18-890,6-1-463,-120-9 142,-1-1 1,1-1-1,0 1 1,9-3-1,-14 3 245,0 0-1,0-1 0,0 1 1,0 0-1,0 0 0,0-1 0,0 1 1,0-1-1,0 1 0,-1-1 1,1 1-1,0-1 0,0 1 0,-1-1 1,1 0-1,0 1 0,-1-1 1,1 0-1,-1 0 0,1 1 0,-1-1 1,1 0-1,-1 0 0,1 0 1,-1 0-1,0 0 0,1 0 0,-1 0 1,0 0-1,0 0 0,0 1 1,0-1-1,0 0 0,0 0 1,0 0-1,0-2 0,-4-8-752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26.768"/>
    </inkml:context>
    <inkml:brush xml:id="br0">
      <inkml:brushProperty name="width" value="0.05" units="cm"/>
      <inkml:brushProperty name="height" value="0.05" units="cm"/>
      <inkml:brushProperty name="color" value="#66CC00"/>
    </inkml:brush>
  </inkml:definitions>
  <inkml:trace contextRef="#ctx0" brushRef="#br0">68 1 17924,'9'2'5105,"5"6"-3651,0 1-846,12 1-65,43 11 0,-50-17-508,0 1 0,-1 1 1,1 1-1,-1 1 0,26 15 0,-42-21-34,1-1 0,-1 1 0,1 0-1,-1 0 1,0 0 0,1 0-1,-1 0 1,0 1 0,-1-1 0,1 1-1,0-1 1,-1 1 0,1 0 0,-1 0-1,0-1 1,0 1 0,0 0 0,0 0-1,-1 0 1,1 0 0,-1 0 0,1 0-1,-1 0 1,0 0 0,-1 0 0,1 1-1,0-1 1,-1 0 0,0 0 0,1-1-1,-1 1 1,0 0 0,-1 0-1,1 0 1,-3 3 0,-4 7 23,-1 0-1,0-1 1,-2 0-1,1 0 1,-1-1 0,-1-1-1,-19 14 1,1-3-283,-1-2 0,-35 17 0,58-32 10,0 0 0,0-1 0,0 0 0,0 0 0,-1-1 0,1 0 0,-1 0 0,0-1 0,1 0 0,-18-1 0,3-6-386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27.359"/>
    </inkml:context>
    <inkml:brush xml:id="br0">
      <inkml:brushProperty name="width" value="0.05" units="cm"/>
      <inkml:brushProperty name="height" value="0.05" units="cm"/>
      <inkml:brushProperty name="color" value="#66CC00"/>
    </inkml:brush>
  </inkml:definitions>
  <inkml:trace contextRef="#ctx0" brushRef="#br0">1 559 17500,'18'-11'1143,"-1"-1"0,0-1 0,-1 0 0,27-28 0,-42 40-1101,53-57 731,-3-2 0,-3-2 1,-2-2-1,70-132 0,-116 195-765,14-21 74,-14 22-81,0 0 0,0-1 1,1 1-1,-1 0 1,0 0-1,0-1 1,1 1-1,-1 0 1,0-1-1,0 1 1,1 0-1,-1 0 1,0 0-1,1-1 1,-1 1-1,0 0 1,1 0-1,-1 0 1,0 0-1,1-1 1,-1 1-1,0 0 1,1 0-1,-1 0 1,0 0-1,1 0 1,-1 0-1,1 0 1,-1 0-1,0 0 1,1 0-1,-1 0 1,0 1-1,1-1 1,-1 0-1,0 0 1,1 0-1,-1 0 1,0 0-1,1 1 1,-1-1-1,0 0 1,1 0-1,-1 1 0,0-1 1,0 0-1,1 0 1,-1 1-1,0-1 1,0 0-1,0 1 1,1-1-1,-1 0 1,0 1-1,0-1 1,0 0-1,0 1 1,0-1-1,0 1 1,8 23 32,6 33 0,5 19 10,-2-31-366,1-2 1,2 0 0,2-1-1,29 42 1,-31-56 55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28.506"/>
    </inkml:context>
    <inkml:brush xml:id="br0">
      <inkml:brushProperty name="width" value="0.05" units="cm"/>
      <inkml:brushProperty name="height" value="0.05" units="cm"/>
      <inkml:brushProperty name="color" value="#66CC00"/>
    </inkml:brush>
  </inkml:definitions>
  <inkml:trace contextRef="#ctx0" brushRef="#br0">31 0 17588,'9'6'1896,"3"13"-1128,-6 4-368,-3 16 1937,-1 12-1569,-2 4-512,1 2-144,1-1-400,-2-1-368,-2-6-464,-2-7 464,-12-16 287,-3-6-247,-6-17-168</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28.925"/>
    </inkml:context>
    <inkml:brush xml:id="br0">
      <inkml:brushProperty name="width" value="0.05" units="cm"/>
      <inkml:brushProperty name="height" value="0.05" units="cm"/>
      <inkml:brushProperty name="color" value="#66CC00"/>
    </inkml:brush>
  </inkml:definitions>
  <inkml:trace contextRef="#ctx0" brushRef="#br0">1 78 14227,'21'-13'1277,"2"1"-1,-1 1 1,1 1-1,44-12 1,-56 19-1008,-1 1 0,0 0 0,1 1 0,-1 0-1,1 0 1,0 1 0,-1 1 0,1 0 0,-1 0 0,1 1 0,-1 1 0,0 0 0,19 7 0,-26-9-243,0 0 0,0 1 1,0-1-1,0 1 0,-1 0 1,1 0-1,0 0 1,-1 0-1,1 0 0,-1 0 1,0 1-1,0-1 1,0 1-1,0 0 0,0 0 1,-1-1-1,1 1 1,-1 0-1,0 0 0,1 1 1,-2-1-1,1 0 1,0 0-1,0 0 0,-1 1 1,0-1-1,0 6 0,-1-3 19,0 0 0,-1 0 0,1 0 0,-1-1-1,-1 1 1,1 0 0,-1-1 0,0 0-1,0 1 1,-1-1 0,0 0 0,1-1-1,-10 9 1,5-5 7,0-1 0,0 0 0,-1-1 0,0 0 0,0 0 0,-1 0 0,1-2 0,-1 1 0,0-1 0,-1 0 0,1-1 0,-18 3 0,27-6-50,-1 0-1,1 0 0,-1 0 1,1 0-1,-1 0 1,1 0-1,0 0 0,-1 0 1,1-1-1,-1 1 1,1 0-1,0-1 0,-1 1 1,1-1-1,0 0 0,0 1 1,-1-1-1,1 0 1,0 0-1,0 0 0,0 0 1,0 0-1,0 0 1,-2-2-1,3-13-14</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31.659"/>
    </inkml:context>
    <inkml:brush xml:id="br0">
      <inkml:brushProperty name="width" value="0.05" units="cm"/>
      <inkml:brushProperty name="height" value="0.05" units="cm"/>
      <inkml:brushProperty name="color" value="#66CC00"/>
    </inkml:brush>
  </inkml:definitions>
  <inkml:trace contextRef="#ctx0" brushRef="#br0">1 0 16764,'0'23'2112,"1"2"-984,7-2-448,3-2 1425,4 0-617,6-5-440,5-4-199,3-4-457,4-4-240,0-5-552,-2-4-321,-4-7-703,-2-2 2152,-5-7-1008,-6-4-152,1-2-112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32.080"/>
    </inkml:context>
    <inkml:brush xml:id="br0">
      <inkml:brushProperty name="width" value="0.05" units="cm"/>
      <inkml:brushProperty name="height" value="0.05" units="cm"/>
      <inkml:brushProperty name="color" value="#66CC00"/>
    </inkml:brush>
  </inkml:definitions>
  <inkml:trace contextRef="#ctx0" brushRef="#br0">227 1 16171,'-4'18'1985,"-5"11"-921,-7 3-352,-2 8 1185,-5 3-289,-3 3-424,0 0-216,5-4-367,-4-3-225,7-10-608,4-3-577,2-9 673,4-4-112,2-6-128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36.282"/>
    </inkml:context>
    <inkml:brush xml:id="br0">
      <inkml:brushProperty name="width" value="0.05" units="cm"/>
      <inkml:brushProperty name="height" value="0.05" units="cm"/>
      <inkml:brushProperty name="color" value="#66CC00"/>
    </inkml:brush>
  </inkml:definitions>
  <inkml:trace contextRef="#ctx0" brushRef="#br0">0 30 10386,'8'0'1713,"-2"-3"-801,0-4-160,2 1 1776,0 2-1215,-2-1-41,-2 2-136,1 1-136,-4 4-207,-1 4-177,-1 3-696,-2 4-392,0-4-1457,0 3 1681,0-6-304,1-4-264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37.205"/>
    </inkml:context>
    <inkml:brush xml:id="br0">
      <inkml:brushProperty name="width" value="0.05" units="cm"/>
      <inkml:brushProperty name="height" value="0.05" units="cm"/>
      <inkml:brushProperty name="color" value="#66CC00"/>
    </inkml:brush>
  </inkml:definitions>
  <inkml:trace contextRef="#ctx0" brushRef="#br0">22 0 14611,'0'17'1520,"-3"2"-1079,-3 8-185,0 2 840,3 13-640,0 2-104,3 5-72,3-2-64,0-2-336,3 1-248,0-5 328,-3-4-64,-1-10-40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2.540"/>
    </inkml:context>
    <inkml:brush xml:id="br0">
      <inkml:brushProperty name="width" value="0.05" units="cm"/>
      <inkml:brushProperty name="height" value="0.05" units="cm"/>
    </inkml:brush>
  </inkml:definitions>
  <inkml:trace contextRef="#ctx0" brushRef="#br0">150 196 17252,'2'-7'425,"6"-32"1268,-7 38-1631,-1-1-1,0 1 0,0 0 0,0-1 0,0 1 1,0-1-1,0 1 0,0 0 0,0-1 0,0 1 1,-1 0-1,1-1 0,-1 1 0,1 0 0,-1-1 1,1 1-1,-1 0 0,0 0 0,0-1 0,0 1 1,1 0-1,-1 0 0,-2-1 0,3 2-2,-1 0 0,1-1 0,-1 1-1,0 0 1,1 0 0,-1 0 0,0 0-1,1 0 1,-1 0 0,1 0 0,-1 0 0,0 0-1,1 0 1,-1 0 0,0 0 0,1 0 0,-1 0-1,0 1 1,1-1 0,-1 0 0,1 0 0,-1 1-1,1-1 1,-1 0 0,0 2 0,-15 13 1001,6 1-744,0-1 0,1 2 1,1-1-1,1 1 1,0 0-1,1 1 0,-6 30 1,4-8-83,2 0 0,-1 60-1,10 21 228,-1-107-394,0 0 0,0 0 1,1 0-1,1 0 0,0 0 0,9 19 0,-12-33-63,-1 1 1,0 0-1,0-1 0,1 1 0,-1 0 1,0-1-1,1 1 0,-1-1 0,0 1 0,1-1 1,-1 1-1,1-1 0,-1 1 0,1-1 0,-1 1 1,1-1-1,-1 0 0,1 1 0,0-1 1,-1 0-1,1 1 0,0-1 0,-1 0 0,1 0 1,0 0-1,-1 0 0,1 1 0,0-1 0,-1 0 1,2 0-1,-1-1 0,0 0 0,0 1 0,-1-1 0,1 0 0,0 1 0,0-1 0,-1 0 0,1 0 0,0 0 1,-1 0-1,1 0 0,-1 0 0,1 0 0,-1 0 0,1 0 0,-1 0 0,0 0 0,1 0 0,-1 0 0,0 0 0,0-2 0,2-12 21,-1 1 0,-1-1 1,0 0-1,-1 0 0,0 0 0,-6-23 0,1 12-4,-2 1 1,0 1-1,-12-24 1,17 41-22,0 0 0,0 0 0,-1 1 0,0 0 0,0 0 0,-1 0 0,0 0 0,-5-5 0,11 12-16,2 3 8,1-1 0,0 0 0,0 0 0,0 0 0,0-1 0,6 4 0,2-2-3,1-1 0,0 0 0,0 0 1,0-2-1,0 1 0,1-2 0,-1 0 0,0 0 1,0-1-1,0-1 0,1 0 0,-2-1 0,15-4 1,-12 2 15,0-1 0,0 0 1,0 0-1,-1-2 0,0 0 1,0 0-1,-1-1 1,0-1-1,-1 0 0,16-17 1,-25 24 12,0 0 0,-1 0-1,1 0 1,-1 0 0,0 0 0,0-1 0,0 1 0,0-1 0,-1 1 0,1-1 0,-1 1 0,1-8 0,-4 13 9,-1 0-1,1 1 1,0-1-1,-1 1 1,1 0-1,0 0 1,-1 3-1,-4 10-20,1 0-1,0 1 0,-5 26 1,10-35-13,-1-1 0,1 0-1,1 0 1,-1 1 0,1-1 0,1 1 0,-1-1 0,1 0 0,1 1-1,-1-1 1,4 8 0,-5-14-27,1 1 0,-1-1-1,1 0 1,-1 1 0,1-1 0,0 0 0,-1 0-1,1 0 1,0 0 0,0 0 0,0 0 0,0 0-1,0 0 1,0 0 0,0 0 0,0 0 0,0 0-1,1-1 1,-1 1 0,0 0 0,0-1 0,1 1-1,-1-1 1,0 0 0,1 1 0,-1-1-1,0 0 1,1 0 0,-1 0 0,1 0 0,-1 0-1,0 0 1,1 0 0,-1 0 0,0-1 0,1 1-1,-1 0 1,0-1 0,1 1 0,-1-1 0,0 0-1,0 1 1,0-1 0,1 0 0,-1 0 0,0 0-1,0 0 1,1-1 0,4-3-396,-1 0 1,0 0-1,0 0 0,0-1 1,-1 0-1,1 0 1,5-11-1,-3-2-276,1 0 0,-2-1 0,-1 0 0,0 0 1,1-21-1,5-104-2900,-10 129 3098,1-55 1100,-1 4 3347,-1 81-2377,0 28 742,1-33-2335,-1 0 0,1 1 0,1-1 1,0 0-1,0 0 0,1 0 0,0 0 0,7 15 1,4-2-217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37.654"/>
    </inkml:context>
    <inkml:brush xml:id="br0">
      <inkml:brushProperty name="width" value="0.05" units="cm"/>
      <inkml:brushProperty name="height" value="0.05" units="cm"/>
      <inkml:brushProperty name="color" value="#66CC00"/>
    </inkml:brush>
  </inkml:definitions>
  <inkml:trace contextRef="#ctx0" brushRef="#br0">14 1 13523,'-5'52'1152,"-1"-11"-840,3-3-192,3-4 232,3-3-280,5-5-416,1-3-216,2 1-720,1 4-120,-3 2 855,-1 4-287,-2 9 64</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4:47.201"/>
    </inkml:context>
    <inkml:brush xml:id="br0">
      <inkml:brushProperty name="width" value="0.05" units="cm"/>
      <inkml:brushProperty name="height" value="0.05" units="cm"/>
      <inkml:brushProperty name="color" value="#66CC00"/>
    </inkml:brush>
  </inkml:definitions>
  <inkml:trace contextRef="#ctx0" brushRef="#br0">91 116 18524,'1'-10'6443,"-6"-43"-6254,5 52-168,0-1 1,-1 1-1,1-1 1,-1 1-1,0-1 1,1 1-1,-1 0 1,0-1-1,0 1 0,0 0 1,0-1-1,-2-1 1,3 3-9,-1 0 0,1-1 1,-1 1-1,1 0 1,-1 0-1,1 0 0,-1-1 1,1 1-1,-1 0 1,1 0-1,-1 0 0,1 0 1,-1 0-1,0 0 1,1 0-1,-1 0 0,1 0 1,-1 0-1,1 0 1,-1 0-1,1 1 0,-1-1 1,1 0-1,-1 0 0,-2 2 26,1-1-1,0 1 0,0 0 0,0 0 0,1 0 0,-1 0 0,0 0 0,1 0 0,-1 0 1,1 0-1,0 0 0,0 1 0,-1 2 0,-3 7 82,1 0 1,0 0-1,-2 14 0,5-20-84,1 0 0,-1 0 1,1-1-1,0 1 0,0 0 0,0 0 0,1 0 0,0-1 1,2 7-1,-3-11-29,0 0 1,0-1-1,1 1 1,-1 0-1,0 0 0,1 0 1,-1 0-1,1-1 1,-1 1-1,1 0 1,-1-1-1,1 1 1,0 0-1,-1-1 0,1 1 1,0 0-1,-1-1 1,1 1-1,0-1 1,0 0-1,-1 1 0,1-1 1,0 1-1,0-1 1,0 0-1,0 0 1,0 0-1,-1 1 1,1-1-1,0 0 0,0 0 1,0 0-1,0 0 1,0 0-1,0-1 1,1 1-1,0-1 0,0 0 0,0 1 1,-1-1-1,1 0 0,0 0 0,-1 0 0,1-1 1,-1 1-1,1 0 0,-1 0 0,0-1 0,1 1 0,-1-1 1,0 1-1,0-1 0,1-2 0,0-1 9,0 0 0,-1 0-1,1-1 1,-1 1 0,0 0 0,-1 0 0,1-1-1,-1 1 1,0-1 0,-1 1 0,0-7-1,0 9-7,1 0-1,-1 0 0,0 0 0,0 0 1,0 0-1,0 0 0,-1 0 0,1 0 1,-1 0-1,1 1 0,-1-1 0,0 1 1,0-1-1,0 1 0,-1 0 0,1 0 1,0 0-1,-1 0 0,1 0 0,-6-2 1,7 3-7,-1 1 1,1 0 0,0 0 0,-1-1 0,1 1 0,-1 0-1,1 0 1,0 1 0,-1-1 0,1 0 0,-1 0-1,1 1 1,0-1 0,-1 1 0,1-1 0,0 1 0,0-1-1,-1 1 1,1 0 0,0 0 0,0 0 0,0 0-1,0 0 1,-2 1 0,2-1-1,1 0-1,-1-1 1,0 1 0,1 0-1,-1-1 1,0 1 0,1 0-1,-1 0 1,1 0 0,-1 0-1,1-1 1,0 1-1,-1 0 1,1 0 0,0 0-1,0 0 1,0 0 0,-1 0-1,1 0 1,0 0 0,0 0-1,0 0 1,1 0 0,-1 0-1,0 0 1,0 0-1,0 0 1,1 0 0,-1 0-1,0-1 1,1 1 0,-1 0-1,1 0 1,0 1 0,0-1 0,0-1 0,0 0 0,0 1 0,-1-1 1,1 0-1,0 1 0,0-1 0,0 0 1,0 0-1,0 0 0,0 0 0,-1 0 0,1 0 1,0 0-1,0 0 0,0 0 0,0 0 0,0-1 1,0 1-1,-1 0 0,1 0 0,0-1 0,0 1 1,0-1-1,-1 1 0,1-1 0,0 1 1,0-1-1,-1 1 0,1-1 0,-1 0 0,1 1 1,0-1-1,-1 0 0,1 0 0,20-28 92,-15 11-27,-7 14 1,-3 10-28,1-1-26,2-1 0,-1 1 1,0 0-1,1 0 1,0 0-1,-1 11 0,2-14-5,-1 1 0,1 0 0,0 0-1,0 0 1,1 0 0,-1 0-1,1 0 1,-1 0 0,1 0-1,0-1 1,0 1 0,0 0-1,3 3 1,-4-5-4,0 0 0,1-1-1,-1 1 1,1-1 0,-1 1-1,1-1 1,-1 1 0,1-1 0,-1 1-1,1-1 1,0 1 0,-1-1 0,1 0-1,0 1 1,-1-1 0,1 0-1,0 0 1,-1 1 0,1-1 0,0 0-1,0 0 1,-1 0 0,1 0 0,0 0-1,0 0 1,-1 0 0,2-1-1,0 1 5,0-1 0,-1 0 0,1 0 0,-1 0-1,1 0 1,-1 0 0,0 0 0,1 0 0,-1 0 0,0 0-1,2-2 1,1-3 12,-1 1-1,1 0 0,-1-1 1,0 1-1,3-9 1,4-27 64,-10 39-80,1 1-1,-1-1 1,0 1 0,0-1 0,0 0-1,1 1 1,-2-1 0,1 1-1,0-1 1,0 0 0,0 1 0,-1-1-1,1 1 1,-1-1 0,1 1-1,-1-1 1,0 1 0,0-1 0,1 1-1,-1 0 1,0-1 0,0 1-1,-2-2 1,2 3-1,1 0 0,-1-1 0,0 1 0,1 0 0,-1 0 0,0-1 0,1 1 0,-1 0 0,0 0-1,1 0 1,-1 0 0,0 0 0,0 0 0,1 0 0,-1 0 0,0 0 0,1 0 0,-1 1 0,0-1 0,0 0 0,1 0 0,-1 1-1,0-1 1,0 1 0,-15 15 95,13-11-63,1 0 1,-1 0 0,1 0 0,0 0 0,-3 10 0,5-15-33,0 0-1,0 0 1,0 1 0,0-1 0,0 0 0,-1 0 0,1 0 0,0 0 0,0 1 0,0-1 0,0 0 0,0 0 0,0 1 0,0-1 0,0 0 0,0 0 0,0 0 0,0 1 0,0-1-1,0 0 1,1 0 0,-1 0 0,0 0 0,0 1 0,0-1 0,0 0 0,0 0 0,0 0 0,0 0 0,1 1 0,-1-1 0,0 0 0,0 0 0,0 0 0,0 0 0,0 0-1,1 0 1,-1 1 0,0-1 0,0 0 0,9-4 43,9-11-38,-18 15-8,16-24 6,-15 23-10,1-1 1,-1 1-1,-1-1 1,1 0-1,0 1 1,0-1 0,-1 0-1,1 0 1,-1 1-1,1-1 1,-1 0-1,0 0 1,0-3 0,0 5 2,0 0 1,0 0 0,0 0 0,0 0-1,0 0 1,0-1 0,0 1 0,0 0-1,0 0 1,0 0 0,0 0 0,0 0-1,0 0 1,0-1 0,0 1 0,0 0-1,-1 0 1,1 0 0,0 0 0,0 0-1,0 0 1,0 0 0,0 0 0,0 0 0,0 0-1,-1-1 1,1 1 0,0 0 0,0 0-1,0 0 1,0 0 0,0 0 0,-1 0-1,1 0 1,0 0 0,0 0 0,0 0-1,0 0 1,0 0 0,0 0 0,-1 0-1,1 0 1,0 1 0,-8 4-11,-7 14-3,12-16 12,-10 17-244,23-34-179,-9 12 185,0 1 38,0-1 1,0 1-1,0-1 1,0 1 0,0-1-1,0 1 1,-1-1-1,1 1 1,-1-1 0,1 0-1,-1 1 1,0-1-1,0 0 1,0 1-1,0-3 1,-4 4-208,4-4 87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4:49.685"/>
    </inkml:context>
    <inkml:brush xml:id="br0">
      <inkml:brushProperty name="width" value="0.05" units="cm"/>
      <inkml:brushProperty name="height" value="0.05" units="cm"/>
      <inkml:brushProperty name="color" value="#66CC00"/>
    </inkml:brush>
  </inkml:definitions>
  <inkml:trace contextRef="#ctx0" brushRef="#br0">52 1 15179,'-1'13'11282,"-4"-7"-10739,5-6-457,-4 28 135,3-28-221,1 0-1,0 0 0,0 0 1,0 0-1,0 0 0,0 0 1,0 0-1,0 0 0,0 0 1,0 1-1,0-1 0,0 0 1,0 0-1,0 0 0,0 0 1,-1 0-1,1 0 1,0 0-1,0 0 0,0 0 1,0 0-1,0 0 0,0 0 1,0 0-1,0 0 0,0 0 1,0 0-1,0 0 0,-1 0 1,1 0-1,0 0 0,0 0 1,0-1-1,0 1 1,0 0-1,0 0 0,0 0 1,0 0-1,0 0 0,0 0 1,0 0-1,0 0 0,0 0 1,0 0-1,0 0 0,-1 0 1,-2 8-34,3 2-49,0-6 24,0-8 73,-1 5 115,0-1-124,1 0 0,0 0 1,0 1-1,-1-1 0,1 0 0,0 0 1,-1 0-1,1 0 0,0 0 0,-1 0 1,1 1-1,0-1 0,0 0 1,-1 0-1,1 0 0,0 0 0,-1 0 1,1 0-1,0 0 0,-1 0 0,1 0 1,0-1-1,-1 1 0,1 0 0,0 0 1,-1 0-1,1 0 0,0 0 0,0 0 1,-1-1-1,1 1 0,0 0 0,0 0 1,-1 0-1,1-1 0,0 1 1,0 0-1,-1 0 0,1-1 0,0 1 1,0 0-1,0-1 0,0 1 0,0 0 1,-1-1-1,-1 5 37,1-3-57,1 0 0,-1 0-1,0 0 1,1 0 0,-1 0-1,1 0 1,-1 1 0,1-1-1,-1 0 1,1 0 0,-1 3-1,1-4 26,0 0-58,0-2 37,0 3 11,0-1 1,0 1-1,0-1 0,0 1 0,0 0 0,0-1 1,0 1-1,0 0 0,0-1 0,-1 1 0,1 0 1,0-1-1,0 1 0,-1-1 0,1 1 1,-1-1-1,1 1 0,0-1 0,-2 2 0,-2 7-35,4-9 77,0 2-54,-3 18-3937,3-19 3357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38.058"/>
    </inkml:context>
    <inkml:brush xml:id="br0">
      <inkml:brushProperty name="width" value="0.05" units="cm"/>
      <inkml:brushProperty name="height" value="0.05" units="cm"/>
      <inkml:brushProperty name="color" value="#66CC00"/>
    </inkml:brush>
  </inkml:definitions>
  <inkml:trace contextRef="#ctx0" brushRef="#br0">1 1 11723,'17'434'4187,"-1"-67"-6218,-28 66 20,0-146 3545,9-178-2356,0-70 557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38.449"/>
    </inkml:context>
    <inkml:brush xml:id="br0">
      <inkml:brushProperty name="width" value="0.05" units="cm"/>
      <inkml:brushProperty name="height" value="0.05" units="cm"/>
      <inkml:brushProperty name="color" value="#66CC00"/>
    </inkml:brush>
  </inkml:definitions>
  <inkml:trace contextRef="#ctx0" brushRef="#br0">4 1 11018,'-3'97'1835,"3"0"-1,15 114 0,-10-179-1298,-2-1 0,-1 1 0,-2 34 0,-2-57-53,0 0-1,0 0 0,-6 13 1,-3 15-475,11-48-64,0-1-47</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39.875"/>
    </inkml:context>
    <inkml:brush xml:id="br0">
      <inkml:brushProperty name="width" value="0.05" units="cm"/>
      <inkml:brushProperty name="height" value="0.05" units="cm"/>
      <inkml:brushProperty name="color" value="#66CC00"/>
    </inkml:brush>
  </inkml:definitions>
  <inkml:trace contextRef="#ctx0" brushRef="#br0">1 1 12315,'3'0'440,"1"0"1,-1 0 0,1 0 0,-1 0-1,1 0 1,-1 1 0,1-1 0,-1 1-1,0 0 1,1 0 0,2 2 0,58 40 2191,-45-29-2009,0 0-1,1-2 1,25 11-1,70 21 904,-65-27-994,61 30 0,-68-21-386,-1 1-1,-1 2 1,52 48 0,-30-24-35,-39-34-59,2-2 1,0 0 0,1-2 0,31 13 0,119 39 333,-119-48-35,-1 3 0,87 46 0,-109-45-179,-2 1 0,-1 2 0,29 30 0,55 44 72,-55-60 84,120 58 1,-124-71-108,-1 3 1,-2 2-1,57 44 1,-81-51-133,12 10 173,79 51-1,-98-73-186,59 35 351,115 88 1,-182-124-405,-10-7-14,0 0 1,1 0-1,0-1 0,0 1 0,0-2 0,0 1 1,1-1-1,13 6 0,-10-9 65,-8-5-195,-2 4 68,-1 1 0,1-1 1,-1 0-1,0 1 0,1-1 1,-1 0-1,1 1 1,-1-1-1,0 0 0,0 1 1,1-1-1,-1 1 1,0 0-1,0-1 0,0 1 1,1 0-1,-1-1 1,-1 1-1,-1-1-61,0 0 1,0 0 0,0 0-1,0-1 1,0 1-1,1-1 1,-1 1 0,1-1-1,-1 0 1,1 0-1,-1 0 1,1 0-1,0-1 1,-3-4 0,-15-18-456</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41.035"/>
    </inkml:context>
    <inkml:brush xml:id="br0">
      <inkml:brushProperty name="width" value="0.05" units="cm"/>
      <inkml:brushProperty name="height" value="0.05" units="cm"/>
      <inkml:brushProperty name="color" value="#66CC00"/>
    </inkml:brush>
  </inkml:definitions>
  <inkml:trace contextRef="#ctx0" brushRef="#br0">177 66 14659,'0'-1'170,"-1"-1"-1,0 1 1,0 0-1,0 0 1,0 0 0,0 0-1,0 0 1,0 0-1,-1 0 1,1 0 0,0 0-1,0 1 1,-1-1-1,1 0 1,-1 1 0,1-1-1,0 1 1,-1-1-1,1 1 1,-1 0-1,1 0 1,-1 0 0,1 0-1,-3 0 1,2 0 51,0 1-1,1 0 1,-1 0 0,0 0 0,1 0 0,-1 1-1,1-1 1,-1 0 0,1 1 0,0-1-1,0 0 1,-1 1 0,1 0 0,0-1 0,0 1-1,0 2 1,-4 6 458,1 0-1,0 1 1,1-1-1,0 1 1,-2 15-1,5-24-590,0 1-1,-1-1 1,1 1-1,0-1 1,0 0-1,1 1 1,-1-1-1,0 0 1,2 3-1,-2-5-80,0 1 0,0-1 1,0 0-1,0 0 0,0 0 0,0 0 0,0 0 0,0 0 0,0 1 1,1-1-1,-1 0 0,0 0 0,0 0 0,0 0 0,0 0 0,0 0 1,0 0-1,1 0 0,-1 0 0,0 0 0,0 0 0,0 0 0,0 0 1,0 1-1,1-1 0,-1 0 0,0 0 0,0 0 0,0 0 1,0 0-1,1-1 0,-1 1 0,0 0 0,0 0 0,0 0 0,0 0 1,0 0-1,1 0 0,-1 0 0,0 0 0,0 0 0,0 0 0,11-13 27,-7 4-8,1 0-1,-1 0 0,-1 0 0,0-1 0,0 1 1,-1-1-1,0 0 0,0 1 0,-1-1 1,-1 0-1,0-13 0,0 21-18,0 0 0,0 0 1,0 1-1,-1-1 0,1 0 0,-1 0 1,1 0-1,-1 1 0,0-1 0,0 0 0,1 1 1,-1-1-1,0 1 0,0-1 0,-1 1 1,1-1-1,0 1 0,0 0 0,-2-2 0,1 2 1,1 1 1,0-1-1,-1 1 0,1-1 0,0 1 0,-1-1 0,1 1 0,-1 0 0,1 0 0,-1 0 0,1 0 0,-1 0 1,1 0-1,0 0 0,-1 0 0,1 0 0,-1 1 0,1-1 0,-1 1 0,1-1 0,0 1 0,-1-1 0,1 1 1,0 0-1,-1 0 0,-5 4 44,1 0 1,0 0 0,0 1 0,0-1-1,1 1 1,0 1 0,0-1-1,0 0 1,1 1 0,-6 13-1,5-10 30,1-1 0,1 1 0,0 0 0,0 0 0,1 0 0,0 0 0,-1 20 0,3-28-65,0 0 0,0-1-1,0 1 1,0-1 0,1 1 0,-1 0 0,0-1 0,1 1 0,-1-1 0,1 1 0,0-1 0,-1 1-1,1-1 1,0 0 0,0 1 0,0-1 0,0 0 0,0 1 0,0-1 0,1 1 0,0-1-7,-1-1 0,0 1 0,0-1 0,1 1 0,-1-1 0,0 0 0,1 1 0,-1-1 1,1 0-1,-1 0 0,0 0 0,1 0 0,-1 0 0,1 0 0,-1 0 0,0-1 0,1 1 1,-1 0-1,0-1 0,1 1 0,-1-1 0,0 1 0,2-2 0,3-2 2,0 0 1,-1 0-1,1 0 0,-1-1 1,-1 0-1,1 0 0,-1 0 1,5-7-1,-6 8-6,-1 1 1,1-1-1,-1 1 1,0-1-1,-1 0 1,1 1-1,-1-1 1,1 0-1,-1 0 1,0 0-1,-1 0 1,1-1-1,-1 1 1,0-7-1,0 10-5,0 1 0,0-1 0,0 1 0,0-1 0,0 0-1,0 1 1,0-1 0,0 1 0,-1-1 0,1 1 0,0-1 0,0 1-1,-1-1 1,1 1 0,0-1 0,-1 1 0,1-1 0,0 1 0,-1 0-1,1-1 1,-1 1 0,1-1 0,-1 1 0,1 0 0,-1 0 0,1-1-1,-1 1 1,1 0 0,-1 0 0,1-1 0,-2 1 0,1 0 2,-1 1 1,1-1-1,0 0 1,-1 1-1,1-1 1,0 1-1,-1-1 1,1 1-1,0 0 1,0-1-1,-1 1 1,0 1-1,-4 3 22,1 0 1,0 0-1,0 0 1,-5 8-1,8-10-7,0 0-1,0 0 1,1 0 0,-1 0-1,1 0 1,0 1-1,0-1 1,0 1-1,0-1 1,0 4 0,4-5 96,3-5-71,3-7-15,-1 0-67,-1-1 0,-1-1 1,0 1-1,0-1 0,-1-1 0,-1 1 0,0 0 0,5-25 1,-10 35-196,-1 5 73,-6 12-5,-8 24 26,-16 70 171,32-109-28,0 1 0,0-1 0,0 0 0,0 0 0,-1 0 0,1 1 0,0-1 0,0 0 0,0 0 0,0 1 0,0-1 0,0 0 0,0 0 0,0 1 0,0-1 0,0 0 0,0 1 0,0-1 0,0 0 0,0 0 0,0 1 0,0-1 0,0 0 0,0 0-1,0 1 1,0-1 0,0 0 0,0 0 0,0 1 0,0-1 0,1 0 0,-1 0 0,0 1 0,0-1 0,0 0 0,0 0 0,1 0 0,-1 0 0,0 1 0,0-1 0,1 0 0,-1 0 0,0 0 0,1 0 0,10-8 70,11-20-38,-21 27-35,3-4-19,-1 0 0,1-1 0,-1 1 0,0-1-1,0 0 1,0 0 0,-1 0 0,0 0 0,0-1 0,1-11 0,-3 17 12,0 0 0,0 1 1,0-1-1,0 0 0,0 0 0,0 0 0,0 1 0,0-1 1,0 0-1,-1 0 0,1 1 0,0-1 0,-1 0 0,1 1 1,0-1-1,-1 0 0,1 1 0,-1-1 0,1 0 0,-1 1 1,1-1-1,-1 1 0,1-1 0,-1 1 0,0-1 0,-1 0 1,1 1-5,-1 0 1,1-1-1,-1 1 0,0 0 1,1 0-1,-1 0 1,1 0-1,-1 0 1,0 0-1,1 0 1,-1 1-1,-1-1 1,-3 2-15,0 0 0,0 1 1,0-1-1,0 1 0,-9 7 1,13-8-78,-1 0 1,1 0-1,0 1 1,0-1-1,0 1 1,0-1-1,0 1 1,1 0-1,-1-1 1,-1 6-1,2-7 64,1 0-1,0 0 0,-1 0 1,1 0-1,0 0 0,0 0 1,0 0-1,0 0 0,0 0 0,0 0 1,0 0-1,0 0 0,0 0 1,0 1-1,0-1 0,1 0 1,-1 0-1,1 0 0,-1 0 1,0-1-1,1 1 0,-1 0 1,1 0-1,0 0 0,-1 0 1,1 0-1,0-1 0,0 1 1,-1 0-1,1 0 0,0-1 1,0 1-1,0-1 0,0 1 1,1 0-1,12 1-406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42.141"/>
    </inkml:context>
    <inkml:brush xml:id="br0">
      <inkml:brushProperty name="width" value="0.05" units="cm"/>
      <inkml:brushProperty name="height" value="0.05" units="cm"/>
      <inkml:brushProperty name="color" value="#66CC00"/>
    </inkml:brush>
  </inkml:definitions>
  <inkml:trace contextRef="#ctx0" brushRef="#br0">10 12 16844,'0'-1'149,"0"1"1,0-1-1,0 1 1,0 0 0,0-1-1,0 1 1,0 0 0,0-1-1,0 1 1,0 0-1,0-1 1,0 1 0,0 0-1,0-1 1,0 1-1,0-1 1,0 1 0,-1 0-1,1-1 1,0 1 0,0 0-1,0 0 1,-1-1-1,1 1 1,0 0 0,0-1-1,-1 1 1,1 0-1,0 0 1,-1 0 0,1-1-1,-1 1 1,-2 14 2496,2 26-917,1-21-1249,1-1 0,4 25-1,-4-38-407,0 1 1,0-1-1,1 0 0,-1 0 0,1 0 1,1 0-1,-1 0 0,1 0 0,-1 0 0,2-1 1,-1 1-1,6 5 0,-8-8-52,1-1 1,-1 0-1,1 0 0,0 0 1,-1 0-1,1 0 0,0 0 1,0 0-1,0-1 0,-1 1 1,1 0-1,0-1 0,0 0 1,0 1-1,0-1 0,0 0 1,0 0-1,0 0 0,3-1 1,-1 0-133,-1 0 1,1 0 0,0 0 0,-1-1 0,0 1-1,1-1 1,-1 0 0,0 0 0,5-5-1,-1 1-59,-1 0 0,0 0 1,0-1-1,0 0 0,-1 0 0,0 0 0,-1-1 0,5-10 0,0-8-288,-4-2-119</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42.532"/>
    </inkml:context>
    <inkml:brush xml:id="br0">
      <inkml:brushProperty name="width" value="0.05" units="cm"/>
      <inkml:brushProperty name="height" value="0.05" units="cm"/>
      <inkml:brushProperty name="color" value="#66CC00"/>
    </inkml:brush>
  </inkml:definitions>
  <inkml:trace contextRef="#ctx0" brushRef="#br0">169 0 18148,'0'16'2000,"-11"0"-1055,-2 9-321,-3 5 1104,1 4-304,0 1-495,-2 5-313,2-3-216,-2-2-168,5-4-616,-1-4-496,3-8 751,2-6-135,2-5-104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43.287"/>
    </inkml:context>
    <inkml:brush xml:id="br0">
      <inkml:brushProperty name="width" value="0.05" units="cm"/>
      <inkml:brushProperty name="height" value="0.05" units="cm"/>
      <inkml:brushProperty name="color" value="#66CC00"/>
    </inkml:brush>
  </inkml:definitions>
  <inkml:trace contextRef="#ctx0" brushRef="#br0">101 35 8306,'1'0'247,"-1"-1"-1,1 1 1,0 0 0,-1-1 0,1 0 0,-1 1-1,1-1 1,0 1 0,-1-1 0,1 0 0,-1 1 0,0-1-1,1 0 1,-1 1 0,0-1 0,1 0 0,-1 0-1,0 1 1,0-1 0,1 0 0,-1 0 0,0 0 0,0 1-1,0-1 1,0 0 0,0 0 0,0 0 0,0 1-1,-1-1 1,1 0 0,0 0 0,0 0 0,-1 1-1,1-1 1,0 0 0,-1 1 0,1-1 0,-1 0 0,1 1-1,-1-1 1,1 0 0,-1 1 0,1-1 0,-1 1-1,0-1 1,1 1 0,-1-1 0,0 1 0,1-1 0,-1 1-1,0 0 1,1-1 0,-1 1 0,0 0 0,-1 0-1,-1-1-43,0 1 0,0 1 1,-1-1-1,1 0 0,0 1 0,0 0 0,0-1 0,0 1 0,0 0 0,1 1 0,-1-1 0,0 0 0,0 1 0,1 0 0,-1-1 0,1 1 0,-1 0 0,1 0 0,0 1 0,0-1 0,0 0 0,-3 5 0,2-3-129,0 0-1,0 1 1,0 0 0,0 0-1,0 0 1,1 0-1,0 0 1,0 0 0,1 0-1,0 1 1,-1-1-1,1 6 1,1-9-62,0-1 0,0 0 0,0 1 0,0-1 0,1 0 0,-1 1 0,0-1 0,1 0 0,-1 1 0,1-1 0,-1 0 0,1 0 0,0 1 1,-1-1-1,1 0 0,0 0 0,0 0 0,0 0 0,0 0 0,0 0 0,0 0 0,0 0 0,0-1 0,1 1 0,-1 0 0,0-1 0,0 1 0,1-1 0,-1 1 0,0-1 0,0 1 0,1-1 0,-1 0 0,1 0 0,-1 0 0,0 1 1,1-2-1,-1 1 0,0 0 0,1 0 0,-1 0 0,2-1 0,4 0 7,-1 0 0,1-1 0,-1 1 0,0-1 0,1-1 0,-1 1 1,9-6-1,-5 1 0,0 0 1,18-16 0,-26 21-13,1 0 0,-1 0 0,0-1 0,0 1 0,0-1 0,-1 1 0,1-1 0,0 0 0,-1 1 0,0-1 0,0 0 0,0 0 0,0 0 0,0 0 0,0 0 0,0-5 0,-1 7-7,0 0 0,0 0 0,0 1 0,-1-1 0,1 0 0,0 0 0,0 1-1,0-1 1,-1 0 0,1 1 0,0-1 0,-1 0 0,1 1 0,-1-1 0,1 0-1,0 1 1,-1-1 0,1 1 0,-1-1 0,0 1 0,1-1 0,-1 1 0,1-1-1,-1 1 1,-1-1 0,1 1-23,-1-1 0,0 1 0,0 0 0,1-1 0,-1 1-1,0 0 1,0 0 0,0 0 0,0 0 0,-2 1 0,-2 0-303,-1 1 0,0 0 0,1 0 0,-10 5 0,14-6 184,-1 0 0,0 1-1,0-1 1,1 1 0,-1 0-1,0 0 1,1 0 0,0 0 0,-1 0-1,1 1 1,0-1 0,0 1-1,-1 2 1,-5 9-529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2.961"/>
    </inkml:context>
    <inkml:brush xml:id="br0">
      <inkml:brushProperty name="width" value="0.05" units="cm"/>
      <inkml:brushProperty name="height" value="0.05" units="cm"/>
    </inkml:brush>
  </inkml:definitions>
  <inkml:trace contextRef="#ctx0" brushRef="#br0">254 0 17388,'0'14'1792,"-20"9"-1032,-6 2-288,-7 8 961,-2 4-345,-2 1-344,5 1-128,4-7-480,7-3-200,8-11-544,6-6-352,5-13 360,2-13 40</inkml:trace>
  <inkml:trace contextRef="#ctx0" brushRef="#br0" timeOffset="1">29 106 17092,'10'0'1496,"3"3"-1008,4 5-200,6 3 704,6 2-247,5 3-633,1 0-361,0 1-1495,1-3 1608,-3 0-296,1-3-184</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45.311"/>
    </inkml:context>
    <inkml:brush xml:id="br0">
      <inkml:brushProperty name="width" value="0.05" units="cm"/>
      <inkml:brushProperty name="height" value="0.05" units="cm"/>
      <inkml:brushProperty name="color" value="#66CC00"/>
    </inkml:brush>
  </inkml:definitions>
  <inkml:trace contextRef="#ctx0" brushRef="#br0">1 62 15851,'3'-4'1809,"4"0"-865,0 1-344,3-2 904,7 1-175,5 1-345,1-2-160,7 5-480,5-5-256,5 5-600,3-3-360,4-1 1664,1-2-928,2-2-104,2 0-96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45.728"/>
    </inkml:context>
    <inkml:brush xml:id="br0">
      <inkml:brushProperty name="width" value="0.05" units="cm"/>
      <inkml:brushProperty name="height" value="0.05" units="cm"/>
      <inkml:brushProperty name="color" value="#66CC00"/>
    </inkml:brush>
  </inkml:definitions>
  <inkml:trace contextRef="#ctx0" brushRef="#br0">1 24 14859,'26'10'1376,"1"1"-903,-1-6-225,11 1 592,1-3-224,7-3-608,4 0-168,7-8 128,4 0-72,10-7-120</inkml:trace>
  <inkml:trace contextRef="#ctx0" brushRef="#br0" timeOffset="1">1089 1 18996,'166'15'3111,"56"19"-3863,-165-27 343,-53-7 369,0 0-1,0 0 1,0 0 0,0 0-1,0-1 1,-1 0 0,1 1-1,0-1 1,0-1-1,0 1 1,6-4 0,-9 4 32,0 1 0,0-1 1,-1 0-1,1 0 0,0 1 0,-1-1 1,1 0-1,-1 0 0,1 0 1,-1 0-1,1 0 0,-1 0 1,1 0-1,-1 0 0,0 0 0,0 0 1,1-1-1,-1-11-87</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46.677"/>
    </inkml:context>
    <inkml:brush xml:id="br0">
      <inkml:brushProperty name="width" value="0.05" units="cm"/>
      <inkml:brushProperty name="height" value="0.05" units="cm"/>
      <inkml:brushProperty name="color" value="#66CC00"/>
    </inkml:brush>
  </inkml:definitions>
  <inkml:trace contextRef="#ctx0" brushRef="#br0">1 8 16988,'0'-1'82,"0"1"0,0 0 0,0 0 0,0-1 0,0 1 0,0 0 1,0 0-1,0-1 0,0 1 0,0 0 0,0 0 0,0 0 0,0-1 1,0 1-1,0 0 0,0 0 0,0-1 0,0 1 0,0 0 0,1 0 1,-1 0-1,0 0 0,0-1 0,0 1 0,0 0 0,0 0 0,1 0 1,-1 0-1,0-1 0,0 1 0,0 0 0,1 0 0,-1 0 0,0 0 1,1 0-1,6 4 1558,7 13 124,14 32 377,-21-35-1994,0-1 0,1 0 1,1 0-1,0 0 0,18 17 1,-26-29-192,0 0 1,0 0 0,0 0 0,0 0-1,0 0 1,0 0 0,0 0 0,1 0 0,-1-1-1,0 1 1,1-1 0,-1 1 0,0-1-1,1 1 1,-1-1 0,1 0 0,-1 1-1,0-1 1,1 0 0,-1 0 0,1 0 0,-1 0-1,1-1 1,-1 1 0,1 0 0,-1-1-1,0 1 1,1-1 0,-1 1 0,0-1-1,1 1 1,-1-1 0,0 0 0,0 0 0,1 0-1,-1 0 1,0 0 0,0 0 0,0 0-1,0 0 1,0 0 0,-1 0 0,3-3-1,1-3-233,0 0-1,-1 0 1,0 0-1,0-1 1,0 1-1,2-13 1,1-9-455</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47.063"/>
    </inkml:context>
    <inkml:brush xml:id="br0">
      <inkml:brushProperty name="width" value="0.05" units="cm"/>
      <inkml:brushProperty name="height" value="0.05" units="cm"/>
      <inkml:brushProperty name="color" value="#66CC00"/>
    </inkml:brush>
  </inkml:definitions>
  <inkml:trace contextRef="#ctx0" brushRef="#br0">74 1 15579,'1'5'414,"0"0"-1,-1 1 1,0-1-1,0 1 1,-1-1-1,1 0 1,-1 1-1,-1-1 1,-2 10-1,-2 8 319,-21 99 1686,-8 52 370,36-158-3221,4-24 57,10-30-90,-14 34 436,9-21-288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47.611"/>
    </inkml:context>
    <inkml:brush xml:id="br0">
      <inkml:brushProperty name="width" value="0.05" units="cm"/>
      <inkml:brushProperty name="height" value="0.05" units="cm"/>
      <inkml:brushProperty name="color" value="#66CC00"/>
    </inkml:brush>
  </inkml:definitions>
  <inkml:trace contextRef="#ctx0" brushRef="#br0">12 64 16107,'-2'5'1446,"0"0"0,0 0 0,1-1 0,0 1 0,-2 10 0,3 48 1409,0-36-2307,14 549 1470,-22-624-1249,6-33-616,11-117-1,-4 159-219,1 0 1,2 0-1,2 0 0,1 1 0,18-39 0,-23 65 45,0-1 0,1 1 0,1 1 0,0-1-1,1 1 1,-1 1 0,2 0 0,0 0 0,0 0 0,1 2 0,19-13-1,-24 16 15,1 2 0,1-1-1,-1 1 1,0 0-1,1 0 1,0 0 0,0 1-1,-1 1 1,1 0-1,0 0 1,1 0 0,-1 1-1,0 0 1,0 0-1,0 1 1,0 0 0,0 1-1,0-1 1,-1 2-1,1-1 1,8 5-1,-12-6 13,0 1-1,-1 0 0,0 0 0,1 0 0,-1 0 0,0 1 0,0-1 0,0 1 0,-1 0 0,1 0 0,-1 0 0,1 0 0,-1 0 0,0 0 0,0 1 0,0-1 0,-1 1 0,1 0 0,1 6 0,-3-5 22,1-1 0,-1 1-1,0-1 1,0 1 0,-1 0-1,1-1 1,-1 1 0,0 0-1,0-1 1,0 0 0,-1 1-1,0-1 1,0 0 0,0 1-1,0-1 1,-4 5 0,-2 2 62,-1 0 0,0-1 0,0 0 0,-1-1 0,-1 0 0,1 0 0,-2-1 0,1 0 0,-14 6 0,18-10-64,-1 0 0,1-1-1,-1 0 1,0 0 0,0-1-1,0 0 1,0 0 0,-1-1-1,1 0 1,0 0 0,-1-1-1,1 0 1,0-1 0,-1 0 0,1 0-1,-10-3 1,16 3-100,0 0 1,-1 1-1,1-1 0,0 0 0,0 0 1,0-1-1,0 1 0,0 0 1,0-1-1,0 1 0,0-1 1,1 0-1,-1 1 0,0-1 1,1 0-1,0 0 0,-1 0 1,1 0-1,0 0 0,0-1 1,0 1-1,0 0 0,0-3 1,1 3-33,0 0 0,0 0 0,0 0 0,0-1 0,0 1 0,1 0 0,-1 0 0,1 0 0,0 0 0,-1 0 0,1 0 0,0 1 0,0-1 0,0 0 0,1 0 0,-1 0 0,0 1 0,1-1 0,-1 1 0,1-1 0,-1 1 0,1 0 0,0-1 0,-1 1 0,1 0 0,3-1 1,19-10-771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5:48.354"/>
    </inkml:context>
    <inkml:brush xml:id="br0">
      <inkml:brushProperty name="width" value="0.05" units="cm"/>
      <inkml:brushProperty name="height" value="0.05" units="cm"/>
      <inkml:brushProperty name="color" value="#66CC00"/>
    </inkml:brush>
  </inkml:definitions>
  <inkml:trace contextRef="#ctx0" brushRef="#br0">30 65 14611,'2'-1'337,"-1"1"0,1-1 0,-1 0 0,0 0 0,0 0 0,0 0 0,1 0 0,-1-1 0,0 1-1,0 0 1,-1 0 0,1-1 0,0-5 4780,-15 23-3353,9-8-1572,1 0-1,0 1 1,0 0-1,1 0 1,0 0-1,1 0 1,0 0-1,0 1 1,1-1-1,0 0 1,0 1 0,2 10-1,-1-20-186,0 1 1,0-1-1,0 0 1,0 1-1,0-1 1,0 0-1,0 1 0,0-1 1,0 0-1,0 1 1,1-1-1,-1 0 0,0 1 1,0-1-1,0 0 1,0 0-1,1 1 1,-1-1-1,0 0 0,0 0 1,1 1-1,-1-1 1,0 0-1,1 0 1,-1 0-1,0 1 0,1-1 1,-1 0-1,0 0 1,1 0-1,-1 0 0,0 0 1,1 0-1,-1 0 1,0 0-1,1 0 1,-1 0-1,0 0 0,1 0 1,-1 0-1,0 0 1,1 0-1,-1 0 0,0 0 1,1 0-1,-1 0 1,0 0-1,1-1 1,-1 1-1,0 0 0,1 0 1,-1 0-1,0-1 1,0 1-1,1 0 0,-1 0 1,0-1-1,0 1 1,1 0-1,-1-1 1,0 1-1,16-19 108,-6 3-28,-1-1 0,0 0-1,-2 0 1,0 0-1,0-1 1,6-33 0,-13 50-78,0 0 1,1 0-1,-1-1 1,0 1 0,0 0-1,0 0 1,0 0 0,0 0-1,0 0 1,0 0-1,-1 0 1,1 0 0,0 0-1,-1-2 1,1 3-9,-1 0 0,1 0 0,0 0 1,0-1-1,-1 1 0,1 0 0,0 0 0,0 0 0,-1 0 1,1 0-1,0 0 0,-1 0 0,1 0 0,0-1 1,0 1-1,-1 0 0,1 0 0,0 0 0,-1 1 0,1-1 1,0 0-1,0 0 0,-1 0 0,1 0 0,0 0 1,-1 0-1,1 0 0,0 0 0,0 1 0,-1-1 0,1 0 1,-3 2-66,1 0 1,-1 0-1,1 0 1,0 0-1,-1 0 1,1 0-1,-2 5 1,-15 27-1569,18-32 1547,0 0 1,0 1-1,1-1 1,-1 0-1,0 1 0,1-1 1,0 0-1,0 1 1,0-1-1,0 1 0,0-1 1,0 0-1,1 5 1,5 6-599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10.380"/>
    </inkml:context>
    <inkml:brush xml:id="br0">
      <inkml:brushProperty name="width" value="0.05" units="cm"/>
      <inkml:brushProperty name="height" value="0.05" units="cm"/>
      <inkml:brushProperty name="color" value="#66CC00"/>
    </inkml:brush>
  </inkml:definitions>
  <inkml:trace contextRef="#ctx0" brushRef="#br0">1 194 11570,'0'1'99,"0"0"0,1 1 0,-1-1 0,1 0 0,-1 0 0,1 0-1,-1 0 1,1 0 0,-1 0 0,1 0 0,0 0 0,-1 0 0,1 0-1,0-1 1,0 1 0,0 0 0,0 0 0,0-1 0,0 1 0,0 0-1,0-1 1,0 1 0,0-1 0,0 0 0,0 1 0,0-1 0,1 0-1,-1 0 1,0 1 0,0-1 0,0 0 0,0 0 0,1 0-1,-1-1 1,0 1 0,0 0 0,0 0 0,0 0 0,0-1 0,0 1-1,1-1 1,-1 1 0,1-2 0,2 0 45,-1 0-1,1-1 1,-1 0-1,0 1 1,0-1-1,0 0 1,-1-1-1,1 1 1,-1 0-1,1-1 1,1-3-1,0-3 127,0 1-1,0-1 0,2-12 0,-5 19-225,-1 0 1,1 0-1,-1 0 1,1 0-1,-1 0 0,0-1 1,0 1-1,-1 0 1,1 0-1,-1 0 1,1 0-1,-1 0 1,0 0-1,-2-5 0,2 7-41,1 1 0,0-1 0,0 1 0,-1-1 0,1 1 0,0-1 0,-1 1 0,1-1 0,0 1-1,-1-1 1,1 1 0,-1-1 0,1 1 0,-1 0 0,1-1 0,-1 1 0,1 0 0,-1-1 0,1 1 0,-1 0-1,0 0 1,1 0 0,-1 0 0,1-1 0,-1 1 0,1 0 0,-1 0 0,0 0 0,1 0 0,-1 0-1,0 1 1,-1-1 3,1 1 0,0 0 0,-1 0-1,1-1 1,0 1 0,0 0 0,0 0-1,0 0 1,0 1 0,0-1 0,0 0-1,-1 2 1,-2 3 51,0 1 0,1 0 0,-6 13 1,-1 30 332,9-48-365,1 0 1,-1 0-1,1 0 0,0 0 0,0 0 1,0 0-1,0 0 0,0 0 1,1 0-1,-1 0 0,1 0 1,-1 0-1,1 0 0,0-1 0,-1 1 1,1 0-1,0 0 0,0-1 1,1 1-1,-1 0 0,3 2 0,-3-3-9,0-1-1,0 0 0,0 1 0,1-1 0,-1 0 1,0 0-1,1 0 0,-1 0 0,0 0 1,1 0-1,-1 0 0,0 0 0,0 0 0,1 0 1,-1-1-1,0 1 0,0-1 0,1 1 0,-1-1 1,0 1-1,0-1 0,0 0 0,0 0 0,0 1 1,0-1-1,0 0 0,0 0 0,0 0 0,0 0 1,0 0-1,-1 0 0,2-1 0,2-3 24,-1 0-1,1-1 0,-1 1 1,0 0-1,3-9 1,-4 7-5,0 0 1,-1 0-1,1 0 0,-1 0 1,0-9-1,-1 15-24,0-1-1,0 0 1,0 0-1,0 0 1,0 0-1,-1 0 1,1 0-1,0 0 1,-1 1-1,1-1 1,-1 0-1,0 0 1,0 1-1,0-1 1,0 0-1,0 1 1,0-1-1,0 1 1,0-1-1,0 1 1,-1 0-1,1-1 1,-1 1-1,-1-1 1,2 1-9,0 1 1,0 0-1,-1 0 1,1-1-1,0 1 1,0 0-1,0 0 1,0 0-1,-1 0 1,1 1-1,0-1 1,0 0-1,0 0 1,0 1-1,-1-1 1,1 0-1,0 1 1,0-1-1,0 1 1,0 0-1,0-1 1,0 1-1,0 0 1,0 0-1,1-1 1,-1 1-1,-1 1 1,-1 2 4,0-1 1,1 1 0,-1-1 0,1 1-1,0 0 1,-2 4 0,-15 46 103,18-50-102,0 0 1,1-1 0,-1 1 0,1 0 0,-1 0-1,1-1 1,0 1 0,1 0 0,-1 0 0,1-1-1,-1 1 1,3 6 0,-2-9-6,-1-1 1,0 1-1,1-1 0,-1 1 1,1-1-1,-1 1 0,1-1 1,-1 1-1,1-1 0,0 0 1,-1 1-1,1-1 0,-1 0 1,1 1-1,0-1 0,-1 0 1,1 0-1,0 0 0,-1 1 1,1-1-1,0 0 0,0 0 1,-1 0-1,1 0 0,0 0 1,-1-1-1,1 1 0,0 0 1,-1 0-1,1 0 0,0 0 1,-1-1-1,1 1 0,0 0 1,-1-1-1,1 1 0,-1 0 1,1-1-1,-1 1 0,2-2 1,21-19 26,-18 16-30,0-1 0,-1 0 0,0 0 0,0 0 0,-1 0 0,1 0 0,-2-1 0,1 0 0,-1 0 0,1 1 0,-2-1 0,1-1 0,-1 1 0,0-11 0,-1 17-2,0 0 0,0 0 1,0 0-1,0 1 0,0-1 0,0 0 1,-1 0-1,1 0 0,0 0 0,0 1 1,-1-1-1,1 0 0,-1 0 0,1 1 1,-1-1-1,1 0 0,-1 0 0,-1 0 1,2 1 0,0-1 0,-1 1 1,1 0-1,-1 0 1,1 0-1,-1 0 0,1 0 1,-1 0-1,1 0 1,-1 0-1,1 0 0,-1 0 1,1 0-1,-1 0 1,1 0-1,-1 0 0,1 1 1,-1-1-1,1 0 1,-1 0-1,1 1 0,-2-1 1,0 2 0,0 0 0,0 0-1,-1 0 1,1 0 0,0 0 0,1 1 0,-1-1 0,0 1 0,-1 2 0,-14 38 38,17-40-32,-1-1 0,0 1 0,1 0 0,-1-1 0,1 1 0,0 0 0,0 0 0,0-1 0,0 1 0,1 0 0,-1-1 0,1 1 0,-1 0 0,3 3 0,-3-5-3,0-1-1,1 0 1,-1 1 0,0-1-1,1 1 1,-1-1 0,0 0 0,1 1-1,-1-1 1,0 0 0,1 0 0,-1 1-1,1-1 1,-1 0 0,1 0-1,-1 1 1,1-1 0,-1 0 0,1 0-1,-1 0 1,1 0 0,-1 0 0,1 0-1,-1 0 1,1 0 0,-1 0 0,1 0-1,-1 0 1,1 0 0,-1 0-1,1-1 1,-1 1 0,0 0 0,1 0-1,-1 0 1,1-1 0,-1 1 0,1 0-1,-1-1 1,0 1 0,1 0-1,-1-1 1,0 1 0,1 0 0,-1-1-1,0 1 1,1-1 0,15-19 15,-12 13-10,0 1-1,0-1 0,-1 0 1,0 1-1,0-2 0,-1 1 1,0 0-1,0 0 0,-1-1 1,1 1-1,-1-9 0,-1 15-6,0 1 0,0-1 0,0 0 1,0 0-1,0 1 0,-1-1 0,1 0 0,0 0 0,0 1 0,0-1 0,-1 0 0,1 1 0,0-1 0,-1 0 1,1 1-1,-1-1 0,1 0 0,-2 0 0,2 1 0,0-1 0,-1 1 0,1 0 0,-1 0 0,1 0 0,-1 0 0,1 0 0,0 0 0,-1 0 0,1 0 0,-1 0 0,1 0 0,-1 0 0,1 0 0,-1 0 0,1 0 0,0 0 0,-1 0 1,1 1-1,-1-1 0,1 0 0,-1 1 0,-1 0 0,0 0 0,0 1 0,0-1 0,1 1 0,-1-1 0,0 1 0,1 0 0,0 0 0,-1 0 0,-1 3 0,-1 3 2,2-4 4,0 0-1,0 0 0,0 0 1,0 1-1,0-1 1,1 1-1,0-1 1,0 1-1,0-1 0,1 1 1,-1 6-1,1-11-4,0 1 0,0-1 0,0 0 0,0 0 0,0 1 0,1-1 0,-1 0 0,0 0-1,0 0 1,0 1 0,0-1 0,0 0 0,0 0 0,0 0 0,0 1 0,0-1 0,1 0 0,-1 0 0,0 0-1,0 0 1,0 1 0,0-1 0,1 0 0,-1 0 0,0 0 0,0 0 0,0 0 0,1 0 0,-1 0 0,0 1 0,0-1-1,0 0 1,1 0 0,-1 0 0,0 0 0,1 0 0,8-6 40,5-10-1,-11 11-35,1 1 1,-1-1 0,0 0 0,0 0-1,0 0 1,-1 0 0,0 0 0,0-1 0,0 1-1,-1-1 1,2-6 0,-5 9 48,-2 10-20,-3 12 10,4 5-47,5-11 3,-2-13-1,0 0 1,0 1 0,0-1-1,0 0 1,1 0 0,-1 0-1,0 1 1,0-1-1,0 0 1,0 0 0,0 0-1,1 0 1,-1 1 0,0-1-1,0 0 1,0 0 0,1 0-1,-1 0 1,0 0-1,0 0 1,1 0 0,-1 1-1,0-1 1,0 0 0,0 0-1,1 0 1,-1 0 0,0 0-1,0 0 1,1 0-1,-1 0 1,0 0 0,0 0-1,1 0 1,-1 0 0,0-1-1,3-1 1,-1-1-1,0 1 1,0-1-1,0 0 1,0 0-1,0 0 1,-1 0-1,1 0 1,-1 0-1,0 0 0,2-6 1,-1 3 11,0 1-14,0 0 0,-1 0 1,1 0-1,-1 0 0,0 0 1,-1-1-1,1 1 0,-1 0 1,0-1-1,0 1 1,-1 0-1,-1-7 0,2 12 2,0-1-1,0 1 0,-1 0 1,1 0-1,0 0 1,0 0-1,-1 0 0,1-1 1,0 1-1,-1 0 1,1 0-1,0 0 0,0 0 1,-1 0-1,1 0 1,0 0-1,-1 0 0,1 0 1,0 0-1,-1 0 0,1 0 1,0 0-1,0 0 1,-1 0-1,1 0 0,0 0 1,-1 1-1,1-1 1,0 0-1,0 0 0,-1 0 1,1 0-1,0 1 1,0-1-1,-1 0 0,1 0 1,0 0-1,0 1 1,0-1-1,0 0 0,-1 0 1,1 1-1,0-1 0,0 0 1,0 1-1,-10 12-13,3 14 12,7-26 1,0-1 1,-1 1 0,1 0-1,0-1 1,0 1 0,0 0 0,0-1-1,0 1 1,0 0 0,0 0-1,0-1 1,0 1 0,0 0-1,0-1 1,0 1 0,0 0-1,0-1 1,1 1 0,-1 0 0,0-1-1,0 1 1,1-1 0,-1 1-1,0 0 1,1-1 0,-1 1-1,1-1 1,-1 1 0,1-1-1,-1 1 1,1-1 0,-1 0 0,1 1-1,0-1 1,-1 0 0,2 1-1,-1-1-1,0 0-1,0-1 1,1 1-1,-1-1 1,0 1-1,0-1 0,0 0 1,0 1-1,0-1 1,0 0-1,0 0 1,0 0-1,0 0 1,0 1-1,-1-1 1,1 0-1,0-1 0,-1 1 1,1 0-1,0 0 1,-1 0-1,1-3 1,8-26-45,-10 23 74,-3 10-22,-3 8-16,6-5-23,1-8 28,2-11 39,2 5-17,-3 30-107,-1-22 50,0 0 0,0 1 1,1-1-1,-1 0 1,0 1-1,0-1 0,0 0 1,0 0-1,0 1 0,0-1 1,1 0-1,-1 0 1,0 1-1,0-1 0,1 0 1,-1 0-1,0 0 1,0 1-1,1-1 0,-1 0 1,0 0-1,0 0 1,1 0-1,-1 0 0,0 0 1,0 1-1,1-1 0,-1 0 1,0 0-1,1 0 1,-1 0-1,0 0 0,1 0 1,-1 0-1,0 0 1,0 0-1,1 0 0,-1-1 1,0 1-1,1 0 0,-1 0 1,0 0-1,0 0 1,1 0-1,-1 0 0,0-1 1,0 1-1,1 0 1,-1 0-1,0 0 0,0-1 1,1 1-1,-1 0 1,0 0-1,0-1 0,0 1 1,0 0-1,0 0 0,1-1 1,-1 1-1,0 0 1,0-1-1,0 1 0,0-1 41,0 1 0,0 0 0,0 0 0,0 0-1,0 0 1,0 0 0,0-1 0,0 1-1,-1 0 1,1 0 0,0 0 0,0 0 0,0 0-1,0 0 1,0-1 0,0 1 0,0 0-1,0 0 1,-1 0 0,1 0 0,0 0 0,0 0-1,0 0 1,0 0 0,0 0 0,-1 0 0,1-1-1,0 1 1,0 0 0,0 0 0,0 0-1,-1 0 1,1 0 0,0 0 0,0 0 0,0 0-1,0 0 1,0 0 0,-1 0 0,1 1 0,0-1-1,0 0 1,0 0 0,0 0 0,0 0-1,-1 0 1,1 0 0,0 0 0,0 0 0,0 0-1,0 0 1,0 1 0,0-1 0,-1 0 0,1 0-1,0 0 1,0 0 0,0 0 0,0 0-1,0 1 1,-10 8 43,9-8-17,-10 17 258,10-17-203,5-5-43,1-4-43,-5 8 5,0-1-1,1 1 1,-1-1 0,0 1 0,0-1 0,1 1-1,-1-1 1,1 1 0,-1-1 0,1 1-1,-1-1 1,0 1 0,1-1 0,0 1 0,-1 0-1,1-1 1,-1 1 0,1 0 0,-1 0 0,1-1-1,0 1 1,-1 0 0,2 0 0,-2 0 2,0 1 0,1 0 1,-1-1-1,1 1 0,-1 0 0,0-1 1,0 1-1,1 0 0,-1-1 1,0 1-1,0 0 0,0 0 0,0-1 1,0 1-1,0 0 0,0 0 1,0 1-1,0-2 19,-6-7 71,3 4-120,-1 13-31,2-5 53,1-4 5,1-1 0,0 1 0,-1 0 1,1 0-1,0 0 0,-1 0 0,1 0 1,0-1-1,0 1 0,0 0 0,0 0 0,0 0 1,0 0-1,0 0 0,0 0 0,0 0 0,0-1 1,0 1-1,1 0 0,-1 0 0,0 0 1,1 1-1,0-2 1,0 0 1,-1 0-1,1 0 0,0 0 1,-1 0-1,1 0 1,-1 0-1,1-1 0,0 1 1,-1 0-1,1-1 1,-1 1-1,1 0 0,0-1 1,-1 1-1,1 0 0,-1-1 1,0 1-1,1-1 1,-1 1-1,1-1 0,-1 1 1,0-1-1,1 1 1,-1-1-1,0 1 0,1-1 1,-1 0-1,0 1 1,0-1-1,1-1 0,1-1 1,-1 0 0,1 0 0,0 0-1,-1 0 1,0-1 0,0 1-1,0 0 1,0-1 0,0 1 0,0-1-1,-1 0 1,0 1 0,0-1-1,-1-6 1,-1 12 5,-1 0 0,1 1-1,0 0 1,0-1 0,0 1 0,0 0-1,0 0 1,1 0 0,-2 4-1,-4 18 84,5-14-16,2-11-71,1 0 0,-1 1 0,0-1 0,0 0-1,0 0 1,0 0 0,0 0 0,0 0-1,0 0 1,0 0 0,0 0 0,0 0 0,0 0-1,1 0 1,-1 0 0,0 0 0,0 0-1,0 0 1,0 0 0,0 1 0,0-1 0,0 0-1,0 0 1,1 0 0,-1 0 0,0 0-1,0 0 1,0 0 0,0-1 0,0 1 0,0 0-1,0 0 1,1 0 0,-1 0 0,0 0-1,0 0 1,0 0 0,0 0 0,0 0-1,0 0 1,0 0 0,0 0 0,0 0 0,0 0-1,1 0 1,-1 0 0,0-1 0,0 1-1,0 0 1,0 0 0,0 0 0,0 0 0,0 0-1,0 0 1,0 0 0,0 0 0,0-1-1,0 1 1,0 0 0,0 0 0,0 0 0,0 0-1,0 0 1,0 0 0,0 0 0,0-1-1,0 1 1,1 0-111,-1-1 1,1 0-1,-1 0 0,1 1 1,0-1-1,-1 0 0,0 0 0,1 0 1,-1 0-1,1 0 0,-1 0 0,0 1 1,0-1-1,0 0 0,1 0 1,-1 0-1,0 0 0,0 0 0,0 0 1,0 0-1,0 0 0,-1 0 0,1 0 1,0 0-1,0 0 0,-1 0 0,1 0 1,0 1-1,-1-1 0,1 0 1,-1 0-1,1 0 0,-1 0 0,0 1 1,1-1-1,-2-1 0,1 1 167,-7-15-828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11.931"/>
    </inkml:context>
    <inkml:brush xml:id="br0">
      <inkml:brushProperty name="width" value="0.05" units="cm"/>
      <inkml:brushProperty name="height" value="0.05" units="cm"/>
      <inkml:brushProperty name="color" value="#66CC00"/>
    </inkml:brush>
  </inkml:definitions>
  <inkml:trace contextRef="#ctx0" brushRef="#br0">18 0 11194,'-1'4'2091,"-4"7"-46,5-11-2021,0 0 1,0 1-1,0-1 1,0 0-1,0 0 1,0 0-1,0 1 1,0-1-1,0 0 1,0 0-1,0 1 1,0-1-1,0 0 1,0 0-1,0 0 1,0 1-1,0-1 1,0 0-1,1 0 1,-1 0-1,0 1 1,0-1-1,0 0 1,0 0-1,0 0 1,1 0-1,-1 1 1,0-1-1,0 0 0,0 0 1,1 0-1,-1 0 1,0 0-1,0 0 1,0 0-1,1 0 1,-1 1-1,0-1 1,0 0-1,1 0 1,-1 0-1,0 0 1,0 0-1,0 0 1,1 0-1,-1-1 146,-8 7 2324,7-7-2253,0 4 70,-1 7 88,-4-15 496,19-13-1522,-12 11 403,-1 0-55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12.913"/>
    </inkml:context>
    <inkml:brush xml:id="br0">
      <inkml:brushProperty name="width" value="0.05" units="cm"/>
      <inkml:brushProperty name="height" value="0.05" units="cm"/>
      <inkml:brushProperty name="color" value="#66CC00"/>
    </inkml:brush>
  </inkml:definitions>
  <inkml:trace contextRef="#ctx0" brushRef="#br0">69 6 8322,'-3'-3'4113,"-7"1"-2761,6 3-1198,1 1 0,-1 0 0,1 0 0,-1 0 0,1 0 0,0 1 0,0-1 0,0 1 0,0 0 0,0 0 0,1 0 0,-1 0 0,-2 6 0,4-7-151,-1 0-1,1 0 0,0 0 1,0 1-1,1-1 1,-1 0-1,0 1 1,1-1-1,-1 0 0,1 5 1,0-6-35,0 0 0,0 0 0,0 0 0,0 0 0,1 0 0,-1 0 0,0 0 0,1 0 0,-1 0 0,1 0 0,-1 0 1,1 0-1,-1 0 0,1-1 0,0 1 0,-1 0 0,1 0 0,0 0 0,0-1 0,-1 1 0,1-1 0,0 1 0,0 0 0,1 0 0,0-1-136,3 1-48</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13.358"/>
    </inkml:context>
    <inkml:brush xml:id="br0">
      <inkml:brushProperty name="width" value="0.05" units="cm"/>
      <inkml:brushProperty name="height" value="0.05" units="cm"/>
      <inkml:brushProperty name="color" value="#66CC00"/>
    </inkml:brush>
  </inkml:definitions>
  <inkml:trace contextRef="#ctx0" brushRef="#br0">36 0 8418,'-14'48'2314,"10"-40"-1916,1 0-1,1 1 0,0 0 0,0-1 1,-1 15-1,3-6-605,0 0 1,2-1-1,3 19 0,-3-22-1031,2 0 1,0 0-1,0 0 1,7 13-1,-10-24 1347,0 0 1,-1-1-1,0 1 0,1 0 0,-1-1 1,0 1-1,0 0 0,0 0 0,0-1 1,0 1-1,0 0 0,0 0 1,-1-1-1,1 1 0,-2 2 0,-12 28 2377,4-10-1417,6-7-1164,1-1 0,0 1-1,1 0 1,1-1 0,0 1-1,1 0 1,1 0 0,0 0 0,5 18-1,-5-18-387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3.363"/>
    </inkml:context>
    <inkml:brush xml:id="br0">
      <inkml:brushProperty name="width" value="0.05" units="cm"/>
      <inkml:brushProperty name="height" value="0.05" units="cm"/>
    </inkml:brush>
  </inkml:definitions>
  <inkml:trace contextRef="#ctx0" brushRef="#br0">73 163 17364,'2'-1'3776,"11"-5"-1472,32-24 1819,-34 22-3889,-1-1 0,0-1 0,0 0 0,9-11 0,-18 19-222,0 0 0,1 1 0,-1-1 0,0 0 0,0 0 0,0 0 0,0 1 0,-1-1 0,1 0 0,0 0 0,-1 0 0,0-1 0,1 1 0,-1 0 0,0 0 0,0 0 1,0 0-1,0 0 0,0 0 0,-1 0 0,1 0 0,-1 0 0,0-2 0,0 2-7,0 1 0,0-1 1,0 1-1,0 0 0,-1 0 0,1 0 1,0 0-1,-1 0 0,1 0 0,-1 0 1,1 0-1,-1 0 0,1 1 0,-1-1 1,0 0-1,1 1 0,-1 0 0,0-1 1,1 1-1,-1 0 0,0 0 0,0 0 1,1 0-1,-1 0 0,0 0 0,1 0 1,-1 1-1,-2 0 0,-4 1-7,1 0 0,0 1 0,0 0 0,0 0-1,1 1 1,-1 0 0,1 0 0,0 0 0,0 1 0,0 0-1,1 0 1,-1 0 0,1 1 0,-7 11 0,4-7-7,1 0 0,1 1 1,0 0-1,1 1 0,0-1 1,0 1-1,1 0 0,-2 13 1,5-21-7,1 0 1,-1 0-1,1 0 1,-1 0-1,1 0 1,1 0 0,-1 0-1,1 0 1,-1 0-1,1 0 1,0 0-1,0 0 1,1 0 0,3 6-1,-4-7-71,1-1 0,0 1 0,0-1 0,1 0-1,-1 0 1,0 0 0,1 0 0,-1 0 0,1-1 0,0 1 0,-1-1 0,1 0-1,0 1 1,0-1 0,0 0 0,0-1 0,0 1 0,0 0 0,5-1-1,3 1-175,1-1 0,-1 0 0,0-1-1,0 0 1,0-1 0,0 0 0,0-1-1,19-7 1,17-11-549</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15.072"/>
    </inkml:context>
    <inkml:brush xml:id="br0">
      <inkml:brushProperty name="width" value="0.05" units="cm"/>
      <inkml:brushProperty name="height" value="0.05" units="cm"/>
      <inkml:brushProperty name="color" value="#66CC00"/>
    </inkml:brush>
  </inkml:definitions>
  <inkml:trace contextRef="#ctx0" brushRef="#br0">143 0 4761,'-7'46'1341,"1"-1"0,3 0 0,1 1 0,8 76 0,-3-32-2990,-3-69 1617,-1 0-1,-5 30 1,-1 26 1317,1-16-493,3-47-601,2 0-1,-1 0 0,2 17 1,8 12 223,-5-35-79,-1-1 1,-1 1 0,0 0-1,1 8 1,-6-2 404,1-8-266,3-8 462,3-10-773,-3 11-170,0 1 0,0-1 0,0 0 0,0 1 0,1-1 0,-1 0 0,0 1 0,0-1 0,0 0 0,1 1 0,-1-1 0,0 1 0,1-1 0,-1 0 0,1 1 0,-1-1 0,0 1 0,1-1 0,-1 1 0,1-1 0,-1 1 0,1 0 0,0-1 0,-1 1 0,1 0 0,-1-1 0,1 1 0,0 0 0,1-1 0,-1 0-27,0-1-1,0 0 0,1 0 1,-1 0-1,0 0 1,-1 0-1,1 0 0,0 0 1,0 0-1,-1-1 0,1 1 1,-1 0-1,0-5 1,3-6 1,6-8-25,-8 21 20,-7 12 28,2-4 43,1 1 0,1-1 0,-1 1 0,1 0 0,-1 13 0,1-5 76,10-48 130,-7 17-216,0 5-26,0 0 0,-1 0 1,0 1-1,-1-1 0,0 0 1,-3-9-1,4 17 1,0 1 1,0-1 0,0 1-1,0 0 1,0-1 0,0 1-1,0 0 1,0-1-1,0 1 1,0 0 0,0-1-1,0 1 1,-1 0-1,1-1 1,0 1 0,0 0-1,0-1 1,-1 1-1,1 0 1,0-1 0,0 1-1,-1 0 1,1 0-1,0-1 1,0 1 0,-1 0-1,1 0 1,0 0-1,-1 0 1,1-1 0,0 1-1,-1 0 1,-6 10-23,-1 18-5,-1 20 39,6-35 32,0 0 0,1 0-1,1 0 1,0 21 0,0-34-39,1 0-1,0 0 1,0 0 0,0 0-1,0 0 1,0 1 0,0-1-1,0 0 1,0 0 0,0 0-1,0 0 1,0 0-1,0 1 1,0-1 0,0 0-1,0 0 1,0 0 0,0 0-1,0 0 1,0 1 0,0-1-1,0 0 1,0 0 0,0 0-1,0 0 1,0 0 0,0 0-1,0 1 1,0-1 0,1 0-1,-1 0 1,0 0 0,0 0-1,0 0 1,0 0 0,0 0-1,0 0 1,0 1 0,1-1-1,-1 0 1,0 0 0,0 0-1,0 0 1,0 0 0,0 0-1,0 0 1,1 0 0,-1 0-1,0 0 1,0 0-1,0 0 1,0 0 0,0 0-1,1 0 1,-1 0 0,0 0-1,0 0 1,0 0 0,0 0-1,0 0 1,1 0 0,-1 0-1,8-12 60,5-19-3,-9 18-43,-1 0-1,-1-1 1,0 1-1,0-1 1,-1 0 0,-1 1-1,-1-1 1,0 0-1,0 1 1,-1-1 0,-1 1-1,-5-16 1,8 27-14,-1 1-1,1-1 1,-1 1 0,1 0 0,-1-1 0,0 1 0,0 0 0,1-1-1,-1 1 1,0 0 0,0 0 0,0 0 0,0 0 0,-1-1-1,1 2 1,0-1 0,0 0 0,-1 0 0,1 0 0,0 0 0,-1 1-1,1-1 1,-1 1 0,1-1 0,-1 1 0,1 0 0,-1-1 0,-1 1-1,1 1 5,0-1 0,1 1 0,-1 0-1,0 0 1,0 0 0,0 0 0,1 0 0,-1 0-1,1 0 1,-1 1 0,1-1 0,-1 0-1,1 1 1,0 0 0,0-1 0,0 1-1,0 0 1,0-1 0,0 1 0,-1 3-1,-3 9 54,0-1 0,1 1-1,1 0 1,0 0-1,1 1 1,0-1 0,1 0-1,1 1 1,1-1-1,0 1 1,0-1-1,1 0 1,1 0 0,9 26-1,-11-38-48,-1-1 0,0 1 0,1-1-1,0 1 1,-1-1 0,1 1 0,0-1-1,0 0 1,0 0 0,0 1 0,0-1-1,0 0 1,0 0 0,0 0 0,1 0-1,-1 0 1,0 0 0,0 0 0,1-1-1,-1 1 1,1 0 0,-1-1 0,1 1-1,-1-1 1,1 1 0,-1-1 0,1 0-1,-1 0 1,1 1 0,0-1 0,2-1-1,-2 0-2,1 0 0,-1 0-1,0 0 1,0 0 0,0 0-1,-1-1 1,1 1 0,0-1-1,0 1 1,-1-1 0,1 0-1,-1 0 1,1 1 0,-1-1-1,0 0 1,0 0 0,0 0-1,0-1 1,0 1 0,0 0-1,0-4 1,2-5 8,-1 0-1,-1 0 1,1 0-1,-2 0 1,0-1 0,0 1-1,-3-15 1,3 20-12,-1 0 0,-1 0-1,1 0 1,-1 1 0,0-1 0,0 1 0,-1 0 0,1-1 0,-1 1-1,0 0 1,-1 0 0,1 1 0,-1-1 0,0 1 0,0 0 0,-5-4-1,8 7-2,-1 0 0,1 0 0,0 0-1,0 0 1,-1 1 0,1-1-1,0 0 1,-1 1 0,1-1 0,-1 1-1,1 0 1,-1-1 0,1 1 0,-1 0-1,1 0 1,-1 0 0,1 0-1,-1 0 1,1 0 0,-1 0 0,1 1-1,-1-1 1,1 0 0,-2 1 0,1 1-1,0-1 1,0 1-1,0 0 1,0-1 0,0 1-1,0 0 1,0 0 0,1 0-1,-1 0 1,1 0-1,0 1 1,-2 3 0,-2 5 3,2-1 1,0 1 0,0-1 0,0 1-1,0 17 1,3-27-4,0 38 32,0-38-29,0 1 0,0-1-1,0 1 1,0-1 0,1 1-1,-1-1 1,0 1 0,1-1-1,-1 0 1,1 1 0,0-1-1,-1 0 1,1 1 0,0-1-1,0 0 1,0 0 0,0 0-1,0 0 1,0 0-1,0 0 1,0 0 0,0 0-1,2 1 1,-2-2 0,0 0-1,0 0 1,0 0-1,0-1 1,0 1-1,0 0 1,0 0-1,1-1 1,-1 1-1,0-1 1,-1 1-1,1-1 1,0 1-1,0-1 1,0 1-1,0-1 1,0 0-1,0 0 1,-1 1 0,1-1-1,0 0 1,-1 0-1,2-1 1,14-24 33,-8 8-26,0 0 0,-1-1 0,-1 0 0,-1-1 0,-1 1-1,-1-1 1,2-39 0,-5 59-8,0-1-1,0 0 1,0 0 0,0 0-1,0 0 1,0 0 0,0 0-1,0 0 1,0 1 0,-1-1-1,1 0 1,0 0 0,-1 0-1,1 0 1,-1 1-1,0-3 1,1 3-1,-1 0 0,1 0 0,-1 1 1,1-1-1,0 0 0,-1 0 0,1 0 0,0 0 0,-1 0 0,1 0 0,0 1 1,0-1-1,-1 0 0,1 0 0,0 0 0,-1 1 0,1-1 0,0 0 0,0 0 1,-1 1-1,1-1 0,0 0 0,0 1 0,0-1 0,0 0 0,-1 1 0,-12 32 53,5 4 40,1 0 0,2 0 0,2 1 0,2 0 0,3 50 0,-2-87-81,0 0 0,1 0-1,-1 1 1,0-1 0,0 0-1,0 0 1,1 0-1,-1 1 1,0-1 0,1 0-1,-1 0 1,1 0 0,0 1-1,0-2-6,-1 0 0,0 1 0,0-1 0,1 0 0,-1 0 0,0 0 0,0 0 0,1 0 0,-1 0 0,0 0 0,0 0 0,1 0 0,-1 0 0,0 0 0,0 0 0,1 0 0,-1 0 0,0 0 0,0-1 0,1 1 0,-1 0 0,0 0 0,0 0 0,0 0 0,1 0 0,-1 0 0,0-1 0,0 1 0,0 0 0,1 0 0,-1 0 0,0-1 0,0 1 0,0 0 0,0 0 0,16-30 221,-10 10-206,-1 0 0,0-1-1,-2 0 1,0 1-1,-2-1 1,0 0 0,-1 0-1,-4-26 1,3 45-28,1-1 1,0 1-1,-1 0 1,1-1-1,-1 1 0,0 0 1,0 0-1,0 0 1,0 0-1,0 0 1,-1 0-1,1 0 1,0 0-1,-1 0 0,-2-2 1,4 4 3,0 0-1,-1-1 1,1 1 0,-1 0 0,1 0 0,-1 0-1,1-1 1,-1 1 0,1 0 0,-1 0-1,1 0 1,-1 0 0,1 0 0,-1 0-1,1 0 1,-1 0 0,1 0 0,-1 0 0,1 0-1,-1 0 1,1 1 0,-1-1 0,1 0-1,-1 0 1,0 1 0,-1 0-1,1 0 0,0 1 0,-1-1 0,1 0 0,0 1 0,0-1 0,0 1 0,0 0 0,0-1-1,0 1 1,0 2 0,-7 19-8,1 1 0,1 0-1,1 0 1,1 0 0,1 0 0,2 1-1,0-1 1,4 36 0,-3-59 13,0 0 1,1 0 0,-1 0-1,0 0 1,0-1 0,0 1-1,-1 0 1,1 0 0,0 0-1,0 0 1,0 0-1,-1 0 1,1 0 0,0 0-1,-1-1 1,0 2 0,-3-9-4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20.325"/>
    </inkml:context>
    <inkml:brush xml:id="br0">
      <inkml:brushProperty name="width" value="0.05" units="cm"/>
      <inkml:brushProperty name="height" value="0.05" units="cm"/>
      <inkml:brushProperty name="color" value="#66CC00"/>
    </inkml:brush>
  </inkml:definitions>
  <inkml:trace contextRef="#ctx0" brushRef="#br0">99 91 11795,'0'0'65,"0"-1"0,0 0 0,0 1 0,0-1 0,0 1 1,0-1-1,0 1 0,-1-1 0,1 1 0,0-1 1,-1 1-1,1-1 0,0 1 0,-1-1 0,1 1 0,0-1 1,-1 1-1,1-1 0,-1 1 0,1 0 0,-1-1 1,1 1-1,-1 0 0,1-1 0,-1 1 0,1 0 0,-1 0 1,1 0-1,-1 0 0,1-1 0,-1 1 0,0 0 1,1 0-1,-1 0 0,1 0 0,-1 0 0,0 0 0,1 0 1,-1 0-1,1 1 0,-1-1 0,1 0 0,-1 0 1,0 0-1,1 1 0,-1-1 0,1 0 0,-1 1 1,1-1-1,0 0 0,-1 1 0,1-1 0,-1 0 0,1 1 1,-1-1-1,1 1 0,-5 11 115,2-1 0,-1 1 0,2 0 1,-3 18-1,-5 21 3,13-80-137,-1 0 0,-2-32-1,-1 28-30,2 18-13,0 11-1,-1 0 0,0 1 0,0-1 1,0 0-1,0 1 0,-1-1 0,1 1 0,-1-1 0,-2-5 1,-1 7 18,-1 8-10,0 13 13,-1 11 43,2 1 0,1 0 0,2 0 0,1 0 0,1 0 0,1 0 1,2 0-1,11 41 0,-14-69-60,0 1 0,1-1 1,-1 0-1,1 1 0,-1-1 0,5 6 1,-6-9-6,1 0 0,-1 1 0,1-1 0,-1 1 0,1-1 1,-1 0-1,1 1 0,-1-1 0,1 0 0,-1 0 1,1 1-1,-1-1 0,1 0 0,-1 0 0,1 0 0,-1 0 1,1 0-1,-1 0 0,1 0 0,0 0 0,-1 0 1,1 0-1,-1 0 0,1 0 0,-1 0 0,1 0 0,0 0 1,-1 0-1,1-1 0,-1 1 0,1 0 0,-1 0 1,1-1-1,-1 1 0,1 0 0,-1-1 0,0 1 0,1-1 1,-1 1-1,1 0 0,-1-1 0,0 1 0,1-1 0,-1 1 1,0-1-1,0 1 0,1-1 0,-1 1 0,0-1 1,0-1-1,4-5 3,0-2 0,-1 1 1,0 0-1,0-1 1,-1 1-1,0-1 0,1-12 1,3-68 55,-6 70-47,1 4-9,-1 0 0,-1 0 0,0-1 1,-1 1-1,-7-26 0,8 40-3,1 0 0,-1-1 0,1 1 0,-1 0 1,1 0-1,-1-1 0,0 1 0,0 0 0,1 0 0,-1 0 0,0 0 0,0 0 0,-2-2 0,2 3 2,1-1 0,-1 1 0,0 0-1,1 0 1,-1 0 0,0-1 0,1 1-1,-1 0 1,1 0 0,-1 0 0,0 0-1,1 0 1,-1 0 0,0 0 0,1 0-1,-1 0 1,0 1 0,1-1 0,-1 0-1,1 0 1,-2 1 0,0 0 6,0 1 0,-1 0 0,1-1 0,0 1 0,0 0 0,1 0 0,-1 0-1,0 1 1,1-1 0,-1 0 0,1 1 0,-2 3 0,-4 15 99,0 0 1,2 0-1,1 0 1,1 1-1,0-1 0,2 1 1,1 34-1,1-44-21,0 0 0,4 19 0,-5-29-71,1 0 0,-1 1 1,1-1-1,0 0 0,0 1 0,0-1 0,0 0 0,0 0 0,0 0 1,1 1-1,-1-1 0,1-1 0,-1 1 0,1 0 0,0 0 0,-1-1 1,1 1-1,0-1 0,3 2 0,-4-2-10,1-1 0,-1 0-1,1 0 1,-1 0 0,1 0-1,-1 0 1,0 0 0,1 0 0,-1 0-1,1 0 1,-1-1 0,0 1 0,1-1-1,-1 1 1,0-1 0,1 1-1,-1-1 1,0 0 0,0 0 0,1 0-1,-1 1 1,0-1 0,0 0 0,0 0-1,0-1 1,0 1 0,-1 0-1,1 0 1,0 0 0,0-1 0,-1 1-1,2-2 1,1-4 10,0 0 1,0 0-1,0-1 0,2-11 1,-2 5 4,-1 0 1,0-17-1,-1 28-20,-1 0-1,0 0 1,0 0-1,0 0 1,-1-1-1,1 1 1,-1 0-1,0 0 1,0 0-1,0 0 1,0 0-1,0 0 1,-1 1 0,1-1-1,-1 0 1,-2-2-1,4 4-2,-1 1 0,1-1 1,-1 1-1,1-1 0,-1 1 0,1 0 0,-1-1 0,0 1 0,1 0 0,-1-1 1,1 1-1,-1 0 0,0 0 0,1 0 0,-1-1 0,1 1 0,-1 0 0,0 0 1,1 0-1,-1 0 0,0 0 0,1 0 0,-1 0 0,0 1 0,1-1 0,-1 0 0,1 0 1,-1 0-1,0 1 0,-1 0 0,1 0 0,-1 0 0,1 1 0,0-1 1,0 0-1,-1 1 0,1-1 0,0 0 0,0 1 0,-1 2 0,-2 4-1,1 0-1,0 1 1,-3 10 0,-1 16 12,7-32 1,1-4 0,4-20-1,6-12-43,-8 28 14,-1-1-1,0 1 1,0 0 0,-1-1 0,0 1-1,1-1 1,-2 1 0,1-1 0,-1 0-1,0 0 1,-1-9 0,-2 2 16,2 11-2,1 2 6,-1 0 0,1 0-1,-1 0 1,1 1 0,-1-1 0,1 0-1,-1 0 1,1 0 0,-1 0-1,1 1 1,0-1 0,-1 0-1,1 1 1,-1-1 0,1 0-1,0 1 1,-1-1 0,1 0-1,0 1 1,-1-1 0,1 0-1,0 1 1,-1-1 0,1 1-1,0-1 1,0 1 0,0-1-1,0 1 1,-1 0 0,-7 15-8,4-3 20,0 0 0,0 1 0,1 0 0,-1 16 0,-2 8 23,-18 125 246,25-149-200,5-17-26,7-21 0,-11 17-44,31-117 53,-27 99-70,-2 0 1,3-51 0,-9 70 3,-3 13 2,-4 11-1,1 6-3,0 0 0,2 0 0,0 1 0,2-1 0,-2 33 0,9-51-14,3-12 8,2-10-1,-2 1 12,-1-1 1,0 0-1,-1 0 0,-1-1 0,-1 1 0,1-27 0,-3 43 0,0 0-1,0 0 1,0 0-1,0 0 1,0 0-1,0 0 0,0 0 1,0 0-1,0 0 1,0-1-1,0 1 1,0 0-1,0 0 1,0 0-1,0 0 1,0 0-1,0 0 0,0 0 1,0 0-1,0 0 1,0 0-1,0 0 1,0-1-1,0 1 1,-1 0-1,1 0 1,0 0-1,0 0 0,0 0 1,0 0-1,0 0 1,0 0-1,0 0 1,0 0-1,0 0 1,0 0-1,0 0 1,0 0-1,-1 0 1,1 0-1,0 0 0,0 0 1,0 0-1,0 0 1,0 0-1,0 0 1,0 0-1,0 0 1,0 0-1,0 0 1,-1 0-1,1 0 0,0 0 1,0 0-1,0 0 1,0 0-1,0 0 1,0 0-1,0 0 1,0 0-1,0 0 1,-7 7 10,-5 10-19,11-13-1,1-2 11,0 0 0,-1 0 1,1 0-1,-1 1 0,1-1 0,-1 0 0,0 0 0,0 0 1,0 0-1,-2 2 0,0-19 43,3 12-17,0 13-5,0-10-30,0 1-1,-1 19-13,-1-20 26,1 0 6,1 1 9,0 0-3,0-1-2,3 2-3,-2-2-12,-1 0 0,0 0 0,0 0 0,0 0 0,0 0 0,1 0 1,-1 0-1,0 0 0,0 0 0,0 0 0,0 0 0,1 0 0,-1 0 0,0 0 1,0 0-1,0-1 0,0 1 0,1 0 0,-1 0 0,0 0 0,0 0 0,0 0 1,0 0-1,0 0 0,0-1 0,0 1 0,1 0 0,-1 0 0,0 0 0,0 0 1,0 0-1,0-1 0,0 1 0,0 0 0,0 0 0,0 0 0,0 0 0,0-1 1,0 1-1,0 0 0,0 0 0,0 0 0,0 0 0,0-1 0,0-3 16,1 9 19,0 13 17,-1-16-51,1-1-1,0 0 2,0-1 28,-2 4-72,2-3 58,2-1-23,-3 0 8,0 0 1,0 0-1,0 0 1,0 0-1,0 0 1,0 0-1,0 0 1,0 0-1,0 0 1,0 0-1,0 0 1,0 1-1,0-1 1,0 0-1,0 0 0,0 0 1,0 0-1,0 0 1,0 0-1,0 0 1,0 0-1,0 0 1,0 0-1,0 0 1,0 0-1,0 0 1,0 0-1,0 0 1,0 0-1,0 0 1,1 0-1,-1 1 0,0-1 1,0 0-1,0 0 1,0 0-1,-1-2 17,7-6-61,6 5 29,-12 3 10,-1 0 1,0 0 0,0 0 10,0 1-16,1 0 2,-8 3 27,3-6 60,4-9 260,1 10-375,0 1 1,0 0 0,-1-1-1,1 1 1,0 0-1,0-1 1,0 1 0,0-1-1,0 1 1,0 0-1,-1-1 1,1 1 0,0-1-1,0 1 1,0 0-1,0-1 1,0 1 0,1 0-1,-1-1 1,0 1-1,0-1 1,0 1 0,0 0-1,0-1 1,0 1-1,1 0 1,-1-1 0,0 1-1,0 0 1,1-1-1,-1 1 1,0 0-1,0 0 1,1-1 0,-1 1-1,0 0 1,1 0-1,-1-1 1,0 1 0,1 0-1,-1 0 1,0 0-1,1 0 1,-1 0 0,1-1-1,-1 1 1,0 0-1,1 0 1,-1 0 0,1 0-1,-1 0 1,0 0-1,1 0 1,0 1 0,-3-4-785,-2 1 295</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20.833"/>
    </inkml:context>
    <inkml:brush xml:id="br0">
      <inkml:brushProperty name="width" value="0.05" units="cm"/>
      <inkml:brushProperty name="height" value="0.05" units="cm"/>
      <inkml:brushProperty name="color" value="#66CC00"/>
    </inkml:brush>
  </inkml:definitions>
  <inkml:trace contextRef="#ctx0" brushRef="#br0">7 0 12467,'1'11'1024,"-2"11"-712,-2 2-80,-1 10 360,4 1-152,0 8-128,4 0-48,-1 1-208,1 0-144,1-7-328,1-2 360,-5-4-88,2-4-64</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21.275"/>
    </inkml:context>
    <inkml:brush xml:id="br0">
      <inkml:brushProperty name="width" value="0.05" units="cm"/>
      <inkml:brushProperty name="height" value="0.05" units="cm"/>
      <inkml:brushProperty name="color" value="#66CC00"/>
    </inkml:brush>
  </inkml:definitions>
  <inkml:trace contextRef="#ctx0" brushRef="#br0">29 0 7978,'2'42'1120,"-2"-4"-616,0 0-184,0 0 616,-2-4-232,-1 0-111,0-4-225,2 0-16,-4-3-88,0-1-48,2-1-56,2-2 24,-1-1-112,1 0-40,-1 1 32,1-2-56,-1-1-40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21.683"/>
    </inkml:context>
    <inkml:brush xml:id="br0">
      <inkml:brushProperty name="width" value="0.05" units="cm"/>
      <inkml:brushProperty name="height" value="0.05" units="cm"/>
      <inkml:brushProperty name="color" value="#66CC00"/>
    </inkml:brush>
  </inkml:definitions>
  <inkml:trace contextRef="#ctx0" brushRef="#br0">13 0 2921,'-9'155'1145,"6"77"5497,4-201-6343,2-1 1,7 32-1,-5-33-239,0 0 0,-1 50 1,-6-5 220,4 312 2138,2-332-1704,-2-14 58,1-1 0,16 70 0,-10-96-158,-8-13-592,0 1-1,-1-1 1,1 1 0,-1 0-1,1-1 1,-1 1-1,1-1 1,-1 1-1,1 0 1,-1 0 0,0-1-1,1 1 1,-1 0-1,0 0 1,1-1 0,-1 1-1,0 0 1,0 1-1,0-2 6,0-12-333,1 5 202,-1 0 1,0 0-1,-1 0 0,0 0 0,-3-13 1,-5-14-94</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22.688"/>
    </inkml:context>
    <inkml:brush xml:id="br0">
      <inkml:brushProperty name="width" value="0.05" units="cm"/>
      <inkml:brushProperty name="height" value="0.05" units="cm"/>
      <inkml:brushProperty name="color" value="#66CC00"/>
    </inkml:brush>
  </inkml:definitions>
  <inkml:trace contextRef="#ctx0" brushRef="#br0">1 15 5377,'8'-8'2873,"-8"7"-2807,1 1 0,-1 0 0,0-1 1,0 1-1,0 0 0,0 0 0,0-1 1,0 1-1,0 0 0,0 0 0,1-1 1,-1 1-1,0 0 0,0 0 0,0 0 1,0-1-1,1 1 0,-1 0 0,0 0 1,0 0-1,1-1 0,-1 1 0,0 0 1,0 0-1,1 0 0,-1 0 0,0 0 1,0 0-1,1 0 0,-1 0 0,0 0 1,1 0-1,-1 0 0,0 0 0,0 0 1,1 0-1,-1 0 0,0 0 0,1 0 1,-1 0-1,0 0 0,0 0 0,1 0 1,-1 0-1,0 0 0,0 0 0,1 1 1,-1-1-1,0 0 0,0 0 0,1 0 1,-1 1-1,0-1 0,0 0 0,0 0 1,0 0-1,1 1 0,-1-1 0,0 0 1,0 0-1,0 1 0,0-1 0,0 0 1,0 1-1,0-1 0,0 0 0,1 1 1,-1 0-29,1 0-1,0 0 1,-1 1 0,1-1 0,0 0 0,0 0 0,0 0 0,0 0-1,0 0 1,0-1 0,0 1 0,0 0 0,1 0 0,-1-1-1,0 1 1,0 0 0,1-1 0,-1 0 0,0 1 0,1-1 0,-1 0-1,3 1 1,0-2 1,-1 1 1,1-1-1,0 0 0,-1 0 0,1 0 0,5-3 1,24-6-1021,-5 7 475,-13 0 200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23.850"/>
    </inkml:context>
    <inkml:brush xml:id="br0">
      <inkml:brushProperty name="width" value="0.05" units="cm"/>
      <inkml:brushProperty name="height" value="0.05" units="cm"/>
      <inkml:brushProperty name="color" value="#66CC00"/>
    </inkml:brush>
  </inkml:definitions>
  <inkml:trace contextRef="#ctx0" brushRef="#br0">1 202 12947,'1'3'257,"0"0"0,0-1-1,0 1 1,0-1 0,1 1 0,-1-1 0,1 1 0,0-1 0,0 0 0,0 0-1,0 0 1,0 0 0,0 0 0,0-1 0,1 1 0,-1 0 0,1-1 0,-1 0-1,1 0 1,3 2 0,-5-3-201,1 0 0,-1 1-1,0-1 1,1 0 0,-1 0-1,1 0 1,-1 0 0,0 0-1,1 0 1,-1-1 0,1 1 0,-1 0-1,0-1 1,1 1 0,-1-1-1,0 1 1,0-1 0,1 0-1,-1 1 1,0-1 0,0 0-1,0 0 1,0 0 0,0 0 0,0 0-1,0 0 1,0 0 0,0 0-1,-1 0 1,1-1 0,0 1-1,-1 0 1,1 0 0,-1-1 0,1 1-1,-1 0 1,0-1 0,1 1-1,-1-1 1,0 1 0,0-3-1,0 0 45,1-1-1,-1 0 1,0 1-1,-1-1 1,1 1-1,-3-9 1,3 12-85,0 0 0,0 0 1,0-1-1,-1 1 0,1 0 1,-1 0-1,1 0 0,-1 0 1,1 0-1,-1-1 0,0 1 1,1 0-1,-1 0 0,0 1 1,0-1-1,0 0 0,0 0 1,0 0-1,0 0 0,0 1 1,0-1-1,0 1 0,0-1 1,0 0-1,0 1 0,-1 0 1,1-1-1,0 1 0,-1 0 1,1 0-4,0 0 0,0 1 0,0-1 0,0 0 0,0 1 0,0-1 0,1 1 0,-1-1 0,0 1 0,0 0 0,1-1 0,-1 1 0,0 0 0,1-1 0,-1 1 0,1 0 0,-1 0 0,1 0 0,-1-1 0,1 1 0,-1 0 0,1 0 0,0 0 0,0 0 0,-1 0 0,1 0 0,0 0 0,0 0 0,0 0 0,0 0 0,0 0 0,0 0 0,0 0 0,1 0 0,-1 0 0,0 3 35,0 0 0,1-1 0,-1 1-1,1 0 1,0-1 0,0 1 0,0-1-1,2 5 1,-2-7-29,-1 0-1,0-1 1,1 1-1,-1 0 0,1-1 1,-1 1-1,1 0 1,-1-1-1,1 1 1,-1-1-1,1 1 1,0-1-1,-1 1 1,1-1-1,0 1 1,-1-1-1,1 0 0,0 1 1,0-1-1,-1 0 1,1 0-1,0 1 1,0-1-1,0 0 1,-1 0-1,1 0 1,0 0-1,0 0 0,0 0 1,0 0-1,-1 0 1,1-1-1,0 1 1,0 0-1,-1 0 1,1-1-1,0 1 1,0 0-1,-1-1 1,1 1-1,0-1 0,-1 1 1,1-1-1,0 1 1,-1-1-1,1 1 1,-1-1-1,1 0 1,0-1-1,2-1 49,-1 0 0,0-1-1,0 0 1,0 1 0,0-1-1,0 0 1,-1 0 0,2-5-1,-2 2 17,0-1-1,0 1 0,0-1 0,-1 1 0,-1-8 0,1 12-59,-1 0 0,1 0 0,-1 0 0,1 0 0,-1 0 0,0 0 0,0 1 0,-1-1 0,1 0-1,0 1 1,-1-1 0,0 1 0,1 0 0,-1-1 0,-3-2 0,5 5-20,-1-1 0,1 1 0,-1-1 0,1 1 0,-1 0 0,1-1 1,-1 1-1,1-1 0,-1 1 0,0 0 0,1 0 0,-1-1 0,1 1 0,-1 0 0,0 0 0,1 0 0,-1 0 0,0 0 0,1 0 1,-1 0-1,0 0 0,1 0 0,-1 0 0,1 0 0,-1 0 0,0 0 0,1 0 0,-1 1 0,0-1 0,0 1 0,0 0 1,0 0 0,-1 0-1,2 0 1,-1 1-1,0-1 1,0 0 0,0 1-1,1-1 1,-1 1 0,0-1-1,1 1 1,-1 1-1,-1 4 3,1-1 0,0 0 0,1 0-1,-1 1 1,2 9 0,-1-14-4,0 0 0,0-1 1,0 1-1,1-1 0,-1 1 1,0-1-1,1 1 0,0 0 1,-1-1-1,1 1 0,0-1 1,-1 0-1,1 1 0,0-1 1,0 0-1,0 1 0,0-1 1,1 0-1,-1 0 0,0 0 1,0 0-1,1 0 0,-1 0 1,0 0-1,1-1 0,-1 1 1,1 0-1,-1-1 0,1 1 1,0-1-1,-1 0 0,1 1 1,-1-1-1,1 0 0,0 0 1,-1 0-1,1 0 0,-1 0 1,1 0-1,0-1 0,-1 1 1,1 0-1,-1-1 0,3 0 1,2-2 3,0 1 1,-1-1-1,1 0 0,-1 0 1,1 0-1,-1-1 1,0 0-1,-1 0 1,1 0-1,6-7 1,-7 5 2,1-1 1,-1 0 0,0 0 0,5-11-1,-8 15-6,-1 1 0,1 0 0,-1 0 0,1 0-1,-1-1 1,1 1 0,-1 0 0,0-1 0,-1-2-1,1 4 0,0 0-1,0 0 0,0 0 1,-1 0-1,1 0 0,-1 0 1,1 1-1,0-1 0,-1 0 1,0 0-1,1 1 0,-1-1 1,1 0-1,-1 1 0,0-1 1,1 0-1,-1 1 0,0-1 0,0 1 1,1-1-1,-1 1 0,0-1 1,-2 1-1,1-1 1,-1 1 0,1 0-1,-1 0 1,1 0 0,-1 0 0,1 1-1,-1-1 1,1 1 0,0-1 0,-1 1-1,1 0 1,0 0 0,-1 0 0,1 0 0,0 1-1,0-1 1,0 0 0,0 1 0,0 0-1,0-1 1,-2 4 0,-1 0 0,0 0 0,1 0 0,0 0 0,0 0 0,0 1 0,-6 11 0,7-1 6,3-16-6,0 0-1,0 0 0,0 1 1,0-1-1,0 0 0,1 0 1,-1 0-1,0 1 0,0-1 1,0 0-1,0 0 1,0 0-1,0 0 0,1 1 1,-1-1-1,0 0 0,0 0 1,0 0-1,0 0 0,1 0 1,-1 0-1,0 0 0,0 1 1,0-1-1,0 0 1,1 0-1,-1 0 0,0 0 1,0 0-1,1 0 0,-1 0 1,0 0-1,0 0 0,0 0 1,1 0-1,-1 0 1,2-1 0,-1 1 0,1-1 0,-1 0 1,1 0-1,-1 1 0,1-1 1,-1 0-1,1 0 0,-1-1 1,0 1-1,0 0 0,0 0 0,2-3 1,2-1-1,-1-1 0,-1 1 0,1-1 1,-1 0-1,0 0 0,0 0 0,-1-1 1,1 1-1,-2 0 0,1-1 0,-1 0 1,0 1-1,0-1 0,0-13 0,-1 20 0,0-1-1,0 1 0,0-1 1,0 1-1,0 0 1,-1-1-1,1 1 0,0-1 1,0 1-1,0-1 0,0 1 1,-1-1-1,1 1 0,0 0 1,0-1-1,-1 1 0,1 0 1,0-1-1,-1 1 0,1 0 1,0-1-1,-1 1 1,1 0-1,-1-1 0,1 1 1,0 0-1,-1 0 0,1 0 1,-1-1-1,-13 7 18,-8 17 19,15-14-18,0 1 1,1 0-1,1 0 1,0 0-1,0 1 1,1 0-1,0 0 1,1 0-1,-4 23 0,7-34-16,-1 1 0,1 0 0,0-1 0,0 1 0,0-1 0,0 1 0,0 0 0,0-1-1,0 1 1,0-1 0,0 1 0,1 0 0,-1-1 0,0 1 0,0-1 0,0 1 0,1-1 0,-1 1-1,0 0 1,0-1 0,1 1 0,-1-1 0,1 0 0,-1 1 0,0-1 0,1 1 0,0-1 0,0 0 1,0 0 0,-1 0 0,1 0-1,0 0 1,-1 0 0,1-1 0,0 1-1,-1 0 1,1 0 0,0-1 0,-1 1-1,1 0 1,-1-1 0,1 1 0,-1-1-1,1 1 1,0-1 0,24-30 77,-17 19-44,-1-1-1,7-19 1,-12 28-31,-1-1-1,1 0 1,-1-1 0,0 1-1,0 0 1,0 0 0,-1 0-1,1-1 1,-1 1 0,-1-6-1,1 11-5,0 0 1,0-1-1,0 1 0,0 0 0,0-1 1,0 1-1,0 0 0,0-1 0,0 1 1,-1 0-1,1 0 0,0-1 0,0 1 1,0 0-1,0-1 0,0 1 0,-1 0 1,1 0-1,0-1 0,0 1 0,0 0 1,-1 0-1,1 0 0,0-1 0,0 1 1,-1 0-1,1 0 0,0 0 0,-1 0 1,1 0-1,0-1 0,-1 1 0,1 0 1,0 0-1,0 0 0,-1 0 0,1 0 1,-12 8-4,-6 18-25,12-15 32,1 0 0,0 1 0,1 0 0,0 0 0,1 0 0,-2 13 0,5-24-2,0-1 1,-1 1-1,1-1 1,0 1-1,0 0 0,0-1 1,0 1-1,0 0 1,0-1-1,0 1 1,0-1-1,0 1 0,0 0 1,0-1-1,0 1 1,0-1-1,1 1 1,-1 0-1,0-1 0,0 1 1,1-1-1,-1 1 1,0-1-1,1 1 1,0 0-1,-1-1 1,1 0 1,0 0-1,-1 0 1,1-1-1,0 1 0,-1 0 1,1 0-1,0 0 0,-1-1 1,1 1-1,-1 0 0,1-1 1,-1 1-1,1-1 0,-1 1 1,1 0-1,-1-1 1,1 0-1,23-28 79,13-44-191,-39 77-106,1-1 0,-1 1-1,1-1 1,-1 0 0,0 0 0,-1 0 0,1 0 0,0 0 0,-1 0-1,0 0 1,-5 4 0,-6-2-317</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27.977"/>
    </inkml:context>
    <inkml:brush xml:id="br0">
      <inkml:brushProperty name="width" value="0.05" units="cm"/>
      <inkml:brushProperty name="height" value="0.05" units="cm"/>
      <inkml:brushProperty name="color" value="#66CC00"/>
    </inkml:brush>
  </inkml:definitions>
  <inkml:trace contextRef="#ctx0" brushRef="#br0">16 209 14723,'0'0'44,"0"-1"-1,0 1 1,0-1 0,0 0-1,0 1 1,0-1 0,0 1-1,0-1 1,0 1 0,0-1-1,-1 1 1,1-1 0,0 1-1,0-1 1,-1 1 0,1-1-1,0 1 1,-1 0 0,1-1-1,0 1 1,-1-1 0,1 1-1,-1 0 1,1-1 0,-1 1-1,1 0 1,0 0 0,-1-1-1,1 1 1,-1 0 0,0 0-1,1 0 1,-1 0 0,1-1-1,-1 1 1,0 0 0,0 1 7,1-1 0,0 1 0,-1 0 1,1-1-1,0 1 0,-1 0 0,1-1 0,0 1 1,0 0-1,0 0 0,0-1 0,0 1 0,0 0 1,0 0-1,0-1 0,0 1 0,0 0 0,0-1 1,0 1-1,0 0 0,0 0 0,1-1 1,-1 1-1,0 0 0,1-1 0,-1 1 0,0-1 1,1 2-1,0-1 1,-1 0 1,0 0 0,1 0-1,-1-1 1,1 1-1,-1 0 1,1 0-1,0 0 1,-1-1 0,1 1-1,0 0 1,-1-1-1,1 1 1,0 0 0,0-1-1,0 1 1,-1-1-1,1 1 1,0-1-1,0 0 1,0 1 0,2-1-1,-2 0-5,0 0-1,0 0 0,0-1 1,1 1-1,-1-1 1,0 1-1,0-1 0,0 1 1,0-1-1,0 0 1,0 1-1,0-1 0,0 0 1,0 0-1,0 0 1,-1 0-1,1 1 1,1-3-1,4-5 94,-1 0 0,0-1 1,-1 1-1,0-1 0,0 0 1,-1 0-1,3-12 0,-4 16-77,-1-1 0,0 0 1,0 1-1,0-1 0,-1 0 0,0 0 0,0 0 0,0 0 0,-1 1 1,0-1-1,0 0 0,-4-10 0,5 15-54,0 1 1,-1-1-1,1 0 0,0 1 1,0-1-1,-1 1 0,1-1 1,0 1-1,-1-1 0,1 1 1,0-1-1,-1 1 0,1-1 1,-1 1-1,1 0 0,-1-1 1,1 1-1,-1-1 0,1 1 1,-1 0-1,1 0 0,-1-1 0,1 1 1,-1 0-1,0 0 0,1 0 1,-1 0-1,1-1 0,-1 1 1,-1 0-1,1 1 5,0-1-1,0 1 1,0 0 0,0-1-1,0 1 1,0 0 0,0 0-1,0 0 1,0-1 0,0 1 0,0 0-1,0 0 1,0 2 0,-3 4 28,0-1 1,1 1 0,-5 13 0,5-7 36,0 0-1,1 0 1,0 0-1,1 0 1,0 0-1,2 1 1,-1-1-1,5 24 1,-5-36-59,0 0 0,0 0 1,1 0-1,-1 0 0,0 0 0,1 0 0,-1 0 1,0-1-1,1 1 0,-1 0 0,1 0 1,-1 0-1,1-1 0,0 1 0,-1 0 0,1 0 1,0-1-1,0 1 0,-1-1 0,1 1 1,1 0-1,-1-1-3,-1 0 1,1 0 0,0 0 0,0 0-1,0 0 1,-1 0 0,1 0-1,0 0 1,-1-1 0,1 1 0,0 0-1,0 0 1,-1-1 0,1 1 0,0-1-1,-1 1 1,1-1 0,-1 1-1,1-1 1,0 0 0,3-3 44,0-1 1,0 0 0,0 0-1,-1 0 1,4-7-1,-2 0 14,0-1 0,0 0 0,4-25 0,-7 31-61,-1 0-1,0 0 1,0 0 0,-1 0 0,0 0-1,-1 0 1,1 0 0,-1 0-1,-2-8 1,2 14-15,1 1 1,0-1-1,0 0 1,0 1-1,0-1 1,-1 0-1,1 1 1,0-1-1,-1 0 1,1 1-1,0-1 1,-1 1-1,1-1 1,-1 1-1,1-1 0,-1 1 1,1-1-1,-1 1 1,1-1-1,-1 1 1,1-1-1,-1 1 1,0 0-1,1 0 1,-1-1-1,0 1 1,1 0-1,-1 0 1,0 0-1,0-1 1,-1 2-1,1-1 0,0 1 1,-1-1-1,1 1 1,0 0-1,0-1 1,-1 1-1,1 0 1,0 0-1,0 0 0,0 0 1,0 0-1,-1 2 1,-3 3-3,0 0 0,1 1 0,0 0 0,-4 8 0,4-5 6,1 0 0,0 0 1,0 0-1,1 0 0,0 0 1,1 0-1,0 20 0,0-30-2,1 1-1,0-1 1,0 0-1,0 1 1,0-1-1,0 1 1,0-1-1,0 0 1,0 1-1,0-1 1,0 0-1,0 1 1,0-1-1,0 1 1,0-1-1,1 0 1,-1 1-1,0-1 1,0 0 0,0 1-1,1-1 1,-1 0-1,0 1 1,0-1-1,0 0 1,1 0-1,-1 1 1,0-1-1,1 0 1,-1 0-1,0 0 1,1 1-1,-1-1 1,0 0-1,1 0 1,-1 0-1,0 0 1,1 0-1,-1 0 1,0 1-1,1-1 1,-1 0-1,1 0 1,-1 0-1,0 0 1,1 0-1,-1 0 1,0-1-1,1 1 1,-1 0-1,1 0 1,-1 0-1,0 0 1,1 0-1,-1-1 1,0 1-1,1 0 1,-1 0-1,0 0 1,0-1-1,1 1 1,-1 0-1,0 0 1,0-1-1,1 1 1,-1-1 0,18-21 80,-11 8-49,0-1 0,0 1-1,6-24 1,-11 31-26,0 0 0,-1-1 1,0 1-1,0 0 0,0 0 1,-1-1-1,0 1 0,0 0 0,-1 0 1,-2-8-1,4 15-7,-1-1-1,0 1 1,0-1 0,0 1-1,0-1 1,-1 1 0,1-1-1,0 1 1,0-1-1,0 1 1,0 0 0,0-1-1,0 1 1,-1-1 0,1 1-1,0-1 1,0 1 0,-1 0-1,1-1 1,0 1-1,-1 0 1,1-1 0,0 1-1,-1 0 1,1 0 0,0-1-1,-1 1 1,1 0-1,-1 0 1,1-1 0,-1 1-1,1 0 1,0 0 0,-1 0-1,1 0 1,-1 0 0,1 0-1,-1 0 1,1 0-1,-1 0 1,1 0 0,-1 0-1,1 0 1,-1 0 0,1 0-1,0 0 1,-1 0 0,1 1-1,-1-1 1,1 0-1,-1 0 1,1 0 0,0 1-1,-1-1 1,1 0 0,0 1-1,-1-1 1,1 0 0,0 1-1,-1-1 1,1 0-1,-1 1 1,-16 27-41,13-16 55,-1 1 0,2-1 0,0 1 1,0 0-1,1 0 0,1 0 0,0 0 0,1 0 0,2 15 0,-2-26-7,0-1 0,0 0-1,0 0 1,0 1-1,0-1 1,1 0 0,-1 0-1,0 1 1,1-1 0,-1 0-1,1 0 1,0 0-1,-1 0 1,1 0 0,0 0-1,0 0 1,1 1-1,-2-1-1,1-1 0,-1 0 0,1 0 0,-1 0 0,1 0 0,-1 1 0,1-1 0,0 0-1,-1 0 1,1 0 0,-1 0 0,1 0 0,-1-1 0,1 1 0,-1 0 0,1 0 0,0 0-1,-1 0 1,1-1 0,-1 1 0,1 0 0,-1 0 0,1-1 0,-1 1 0,1-1 0,2-2 8,0 1 1,0-1-1,-1 0 1,1 0-1,-1 0 1,0-1-1,0 1 1,0 0-1,2-5 1,-2 2-2,-1 4-13,1-1 1,-1 0-1,0 0 1,0 0 0,0 0-1,-1 1 1,1-1-1,-1 0 1,0-1-1,1 1 1,-2-4 0,1 7-3,0 0 0,0-1 0,0 1 0,0 0 0,0 0 0,0 0 0,0 0 0,0 0 0,0-1 1,0 1-1,0 0 0,0 0 0,0 0 0,0 0 0,-1 0 0,1 0 0,0 0 0,0-1 1,0 1-1,0 0 0,0 0 0,0 0 0,0 0 0,-1 0 0,1 0 0,0 0 0,0 0 0,0 0 1,0 0-1,0 0 0,0 0 0,-1 0 0,1 0 0,0 0 0,0 0 0,0 0 0,0 0 1,0 0-1,-1 0 0,1 0 0,0 0 0,-6 5-92,-5 12-75,4 2-223,0 1 0,1 0 0,1 0 0,1 0 0,-3 25 0,5-19 9</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29.052"/>
    </inkml:context>
    <inkml:brush xml:id="br0">
      <inkml:brushProperty name="width" value="0.05" units="cm"/>
      <inkml:brushProperty name="height" value="0.05" units="cm"/>
      <inkml:brushProperty name="color" value="#66CC00"/>
    </inkml:brush>
  </inkml:definitions>
  <inkml:trace contextRef="#ctx0" brushRef="#br0">195 0 16532,'0'11'401,"-1"-1"0,0 0 1,-1 1-1,0-1 1,-1 0-1,0 0 1,-8 18-1,-1 3 375,-119 359 2354,128-382-3146,-6 18 110,9-25-125,-1 0-1,1 0 1,-1 0 0,1 0 0,-1 0 0,1 0 0,-1 0 0,0 0 0,1 0 0,-1 0 0,0-1 0,0 1 0,0 0 0,0 0-1,0-1 1,-1 2 0,2-3 44,-1 0-1,1 1 0,0-1 0,-1 1 1,1-1-1,0 0 0,-1 1 0,1-1 1,0 0-1,0 1 0,0-1 1,-1 0-1,1 1 0,0-1 0,0 0 1,0 0-1,0 1 0,0-1 0,1 0 1,-1 1-1,0-2 0,0 0 40,5-58 80,-1 17-203</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29.517"/>
    </inkml:context>
    <inkml:brush xml:id="br0">
      <inkml:brushProperty name="width" value="0.05" units="cm"/>
      <inkml:brushProperty name="height" value="0.05" units="cm"/>
      <inkml:brushProperty name="color" value="#66CC00"/>
    </inkml:brush>
  </inkml:definitions>
  <inkml:trace contextRef="#ctx0" brushRef="#br0">85 1 17196,'2'0'234,"1"1"0,-1 0 1,1-1-1,-1 1 1,0 0-1,0 1 0,1-1 1,-1 0-1,0 1 0,0-1 1,0 1-1,0 0 0,0-1 1,-1 1-1,1 0 1,1 3-1,26 36 1113,-27-38-1196,19 32 181,-1 0-1,-3 1 0,26 75 1,-42-110-364,-1-1 0,1 1 1,-1 0-1,1 0 0,-1 0 0,0 0 1,1 0-1,-1 0 0,0 0 1,0-1-1,0 1 0,0 0 0,1 0 1,-2 0-1,1 0 0,0 0 0,0 0 1,0 0-1,0 0 0,0 0 1,-1 0-1,1 0 0,0 0 0,-1-1 1,1 1-1,-1 1 0,-1-2 38,0 0 0,0 1 0,0-1 0,0 0 0,1-1 0,-1 1 0,0 0 0,0 0 0,0-1 0,1 1 0,-1-1 0,-3-1 0,-18-5-197,-2-1-22</inkml:trace>
  <inkml:trace contextRef="#ctx0" brushRef="#br0" timeOffset="1">1 267 16203,'1'3'2113,"5"-1"-1153,6-4-320,8 0 1137,9-5-513,10-4-304,7-3-1032,1-3-416,-1-2 568,0-7-256,-8-2-224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3.797"/>
    </inkml:context>
    <inkml:brush xml:id="br0">
      <inkml:brushProperty name="width" value="0.05" units="cm"/>
      <inkml:brushProperty name="height" value="0.05" units="cm"/>
    </inkml:brush>
  </inkml:definitions>
  <inkml:trace contextRef="#ctx0" brushRef="#br0">170 126 19492,'-1'0'154,"-1"-1"-1,1 1 1,-1 0 0,1 0-1,-1 0 1,0 0 0,1 0-1,-1 0 1,1 1 0,-1-1-1,1 0 1,-1 1 0,1-1-1,-1 1 1,1 0 0,0-1-1,-2 2 1,-24 16 345,25-16-339,-8 6 118,0 0 1,1 1 0,0 0-1,1 0 1,0 1-1,0 0 1,1 0-1,0 1 1,1 0-1,0 1 1,1-1-1,0 1 1,1 0 0,-4 16-1,8-25-266,-1-1 0,1 0-1,-1 1 1,1-1 0,0 0-1,0 1 1,0-1 0,0 1-1,0-1 1,1 0 0,-1 1 0,1-1-1,0 0 1,-1 1 0,1-1-1,0 0 1,0 0 0,1 0 0,-1 0-1,0 0 1,1 0 0,-1 0-1,1 0 1,0-1 0,-1 1-1,1 0 1,0-1 0,0 0 0,0 1-1,0-1 1,0 0 0,0 0-1,1 0 1,-1 0 0,0 0 0,0-1-1,1 1 1,-1-1 0,0 1-1,1-1 1,-1 0 0,1 0 0,-1 0-1,3-1 1,4 0-1,0 0 0,0-1 0,0 0-1,0-1 1,0 0 0,-1 0 0,1-1 0,-1 0 0,0 0 0,0-1 0,-1 0 0,1-1-1,-1 1 1,0-2 0,0 1 0,-1-1 0,0 1 0,8-14 0,2-3 6,-1-1 0,-2 0 0,0-1 0,16-49 0,-21 51 7,-1 1 0,-1-1 0,3-24 0,-10 35-2,-4 17-2,-6 18-2,-4 18-163,-13 59 0,24-80-105,1 0-1,1 0 1,0 0 0,2 0 0,2 28 0,7-6-27,7-9-104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29.948"/>
    </inkml:context>
    <inkml:brush xml:id="br0">
      <inkml:brushProperty name="width" value="0.05" units="cm"/>
      <inkml:brushProperty name="height" value="0.05" units="cm"/>
      <inkml:brushProperty name="color" value="#66CC00"/>
    </inkml:brush>
  </inkml:definitions>
  <inkml:trace contextRef="#ctx0" brushRef="#br0">0 0 18892,'2'13'1672,"-2"11"-1103,0 2-249,0 11 800,0 1-272,2 5-424,2-3-184,2-5-384,-1-5-176,-2-5-408,-2-7-200,-4-10 656,-1-2-232,-8-7-153</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30.307"/>
    </inkml:context>
    <inkml:brush xml:id="br0">
      <inkml:brushProperty name="width" value="0.05" units="cm"/>
      <inkml:brushProperty name="height" value="0.05" units="cm"/>
      <inkml:brushProperty name="color" value="#66CC00"/>
    </inkml:brush>
  </inkml:definitions>
  <inkml:trace contextRef="#ctx0" brushRef="#br0">1 97 16428,'20'-13'579,"0"1"0,1 1 1,0 0-1,1 2 1,0 0-1,1 2 1,-1 0-1,1 2 1,1 0-1,-1 2 1,1 0-1,-1 2 0,31 2 1,-45-1-553,0 1 0,-1 0 0,1 1 0,-1 0 0,0 0 0,1 1 0,-1 0 1,0 0-1,-1 1 0,1 0 0,-1 1 0,1 0 0,-1 0 0,0 0 0,-1 1 0,0 0 0,0 0 0,0 0 0,0 1 1,-1 0-1,0 0 0,-1 0 0,0 1 0,0 0 0,0 0 0,-1 0 0,0 0 0,-1 0 0,1 0 0,-2 1 0,1 0 1,-1-1-1,-1 1 0,1-1 0,-2 1 0,1 0 0,-1-1 0,-3 14 0,1-9 51,-1 0 0,0 1 0,-1-1 0,0-1-1,-1 1 1,-1-1 0,0 0 0,-1 0 0,0-1 0,0 0 0,-1-1 0,-15 14-1,16-17-86,0 1 0,-1-1 0,-1-1 0,1 0 0,-1 0-1,0-1 1,0 0 0,0 0 0,-1-1 0,0-1 0,0 0-1,0 0 1,0-1 0,0-1 0,-17 1 0,-6-6 95,33 4-93,0 0 0,-1-1 0,1 1 0,0 0 1,0-1-1,0 1 0,0 0 0,-1-1 0,1 0 1,0 1-1,0-1 0,0 0 0,0 1 0,0-1 1,0 0-1,1 0 0,-1 0 0,0 0 0,0 0 1,1 0-1,-1 0 0,0 0 0,0-2 0,1-9-195</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47.554"/>
    </inkml:context>
    <inkml:brush xml:id="br0">
      <inkml:brushProperty name="width" value="0.05" units="cm"/>
      <inkml:brushProperty name="height" value="0.05" units="cm"/>
      <inkml:brushProperty name="color" value="#66CC00"/>
    </inkml:brush>
  </inkml:definitions>
  <inkml:trace contextRef="#ctx0" brushRef="#br0">111 30 14851,'-4'2'382,"0"1"1,0 0-1,1-1 0,-1 1 0,1 0 0,0 1 1,0-1-1,-2 5 0,4-8-321,1 1 0,-1-1 0,1 1 1,-1-1-1,1 1 0,-1 0 0,1-1 0,0 1 0,-1 0 0,1-1 1,0 1-1,-1 0 0,1-1 0,0 1 0,0 0 0,0 0 1,0-1-1,0 1 0,0 0 0,0 0 0,0-1 0,0 1 0,0 0 1,0 0-1,0-1 0,1 1 0,-1 0 0,0 0 0,1-1 1,-1 1-1,0 0 0,1-1 0,-1 1 0,1-1 0,-1 1 0,1-1 1,-1 1-1,1 0 0,-1-1 0,1 0 0,-1 1 0,1-1 0,0 1 1,-1-1-1,1 0 0,0 1 0,0-1 0,-1 0 0,1 0 1,0 0-1,-1 1 0,1-1 0,0 0 0,0 0 0,-1 0 0,2 0 1,-1 0-13,0 0 0,-1 0 1,1 0-1,0 1 0,0-1 0,0 0 1,0 0-1,-1 0 0,1 0 1,0-1-1,0 1 0,0 0 1,-1 0-1,1 0 0,0-1 1,0 1-1,-1 0 0,1-1 0,0 1 1,0 0-1,-1-1 0,1 1 1,-1-1-1,1 1 0,0-1 1,-1 0-1,1 1 0,-1-1 1,1 0-1,-1 1 0,1-1 0,-1 0 1,0 1-1,1-1 0,-1 0 1,0 0-1,0 1 0,1-1 1,-1 0-1,0 0 0,0 0 0,0 1 1,0-1-1,0 0 0,0 0 1,0 0-1,0 0 0,-1 1 1,1-1-1,0 0 0,0 0 1,-1 1-1,1-1 0,0 0 0,-1 0 1,1 1-1,-1-1 0,1 0 1,-1 1-1,1-1 0,-1 1 1,1-1-1,-1 1 0,0-1 0,1 1 1,-1-1-1,-1 0 0,-1-1 35,-1 1-1,0-1 0,1 0 1,-1 1-1,0 0 0,0 0 1,0 0-1,0 1 0,0-1 1,0 1-1,-7 1 0,8-1-73,0 0 0,0 0 0,0 1 0,1-1 0,-1 1 0,0-1 0,0 1 0,1 0 0,-1 1 0,1-1 0,-1 0 0,1 1 0,-1-1 1,1 1-1,0 0 0,0-1 0,-3 4 0,5-4-7,-1-1 0,1 0 0,0 1 0,0-1 0,-1 0 0,1 0 0,0 1 0,0-1 0,0 1 1,0-1-1,0 0 0,-1 1 0,1-1 0,0 0 0,0 1 0,0-1 0,0 0 0,0 1 0,0-1 0,0 1 1,0-1-1,0 0 0,0 1 0,0-1 0,1 0 0,-1 1 0,0-1 0,0 0 0,0 1 0,0-1 0,1 0 1,-1 1-1,0-1 0,0 0 0,1 1 0,-1-1 0,0 0 0,0 0 0,1 1 0,-1-1 0,0 0 0,1 0 1,-1 0-1,0 1 0,1-1 0,1 0 19,-1 1-1,0-1 1,0 1 0,0-1-1,1 0 1,-1 0 0,0 0-1,1 1 1,-1-1 0,0-1-1,0 1 1,3 0 0,1-2 66,-1 0 0,1-1-1,-1 1 1,0-1 0,0 1 0,0-1 0,0-1 0,0 1 0,3-4 0,-6 5-58,0 1 0,1 0 0,-1 0 0,0-1 0,0 1 0,0 0 0,0-1 0,0 1 0,0-1 0,-1 1 0,1-1 0,0 0 0,-1 1 0,1-1 0,-1 0 0,0 1 0,1-1 0,-1 0 0,0 0 0,0 1 0,0-1 0,0 0 0,0 0 0,-1 1 0,1-1 0,0 0 0,-1 0 0,-1-2 0,3 4-52,-1 0-1,0 0 0,0 0 0,0 0 0,0 1 0,0-1 0,0 0 0,0-1 1,0 1-1,0 0 0,1 0 0,-1 0 0,0 0 0,0 0 0,0 0 0,0 0 0,0 0 1,0 0-1,0 0 0,0 0 0,0 0 0,1 0 0,-1 0 0,0 0 0,0 0 1,0 0-1,0 0 0,0 0 0,0-1 0,0 1 0,0 0 0,0 0 0,0 0 1,0 0-1,0 0 0,0 0 0,0 0 0,0 0 0,0 0 0,0-1 0,0 1 1,0 0-1,0 0 0,0 0 0,0 0 0,0 0 0,0 0 0,0 0 0,0 0 1,0 0-1,0-1 0,0 1 0,9 1-136,12-1-171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48.226"/>
    </inkml:context>
    <inkml:brush xml:id="br0">
      <inkml:brushProperty name="width" value="0.05" units="cm"/>
      <inkml:brushProperty name="height" value="0.05" units="cm"/>
      <inkml:brushProperty name="color" value="#66CC00"/>
    </inkml:brush>
  </inkml:definitions>
  <inkml:trace contextRef="#ctx0" brushRef="#br0">0 6 16996,'1'1'195,"-1"0"1,0 0 0,0 0-1,1 0 1,-1 0 0,0 0-1,1-1 1,-1 1 0,1 0-1,-1 0 1,1 0 0,-1-1-1,1 1 1,0 0 0,-1-1-1,1 1 1,0 0 0,0-1-1,-1 1 1,1-1 0,0 1-1,0-1 1,0 0 0,0 1-1,0-1 1,-1 0 0,1 0-1,0 1 1,0-1-1,0 0 1,1 0 0,37 1 1420,-30-1-1314,67-2 387,129-22 1,-274 41-2247,49-14 1221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49.049"/>
    </inkml:context>
    <inkml:brush xml:id="br0">
      <inkml:brushProperty name="width" value="0.05" units="cm"/>
      <inkml:brushProperty name="height" value="0.05" units="cm"/>
      <inkml:brushProperty name="color" value="#66CC00"/>
    </inkml:brush>
  </inkml:definitions>
  <inkml:trace contextRef="#ctx0" brushRef="#br0">0 44 11955,'1'1'182,"0"0"0,0 0 0,0 0 0,-1 0 0,1 0 0,0 0 0,0 0 0,0 0 0,0 0 0,0 0 1,1-1-1,-1 1 0,0 0 0,0-1 0,0 1 0,1-1 0,-1 1 0,0-1 0,1 0 0,-1 0 0,0 1 1,1-1-1,-1 0 0,0 0 0,1 0 0,-1 0 0,0-1 0,1 1 0,-1 0 0,0-1 0,3 0 0,-2 0-50,1 1 0,-1-1 0,0 0 0,0 0 0,0 0 0,1-1 0,-1 1 0,0 0 0,-1-1 0,1 0 0,0 1 0,0-1 0,-1 0-1,1 0 1,-1 0 0,3-4 0,-4 6-115,0 0 0,0 0 0,0-1 0,0 1 0,0 0 0,0 0 0,0 0 1,0-1-1,0 1 0,0 0 0,0 0 0,0-1 0,0 1 0,0 0 0,0 0 0,0 0 0,0-1 0,0 1 0,-1 0 0,1 0 0,0 0 0,0 0 0,0-1 0,0 1 0,0 0 0,-1 0 0,1 0 0,0 0 0,0 0 0,0-1 0,-1 1 0,1 0 0,0 0 0,0 0 0,0 0 0,-1 0 0,1 0 0,0 0 0,0 0 0,0 0 0,-1 0 0,1 0 1,0 0-1,0 0 0,-1 0 0,1 0 0,0 0 0,0 0 0,0 0 0,-1 0 0,1 0 0,0 0 0,0 0 0,0 0 0,-1 1 0,-12 3 632,-26 33 1192,38-37-1616,2-18 551,-1 4-462,2-16 541,-1 27-608,2 18-328,3 13-918,-6-27 974,0-1 0,1 1 1,-1 0-1,0 0 0,0 0 0,1-1 0,-1 1 0,1 0 1,-1 0-1,0-1 0,1 1 0,0 0 0,-1-1 1,1 1-1,-1-1 0,1 1 0,0 0 0,-1-1 1,1 0-1,0 1 0,0-1 0,-1 1 0,1-1 0,0 0 1,0 1-1,0-1 0,-1 0 0,1 0 0,0 0 1,1 0-1,14-8-358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49.629"/>
    </inkml:context>
    <inkml:brush xml:id="br0">
      <inkml:brushProperty name="width" value="0.05" units="cm"/>
      <inkml:brushProperty name="height" value="0.05" units="cm"/>
      <inkml:brushProperty name="color" value="#66CC00"/>
    </inkml:brush>
  </inkml:definitions>
  <inkml:trace contextRef="#ctx0" brushRef="#br0">1 88 14747,'0'1'187,"0"0"1,0 0-1,0 0 0,0 0 0,0 0 1,0 0-1,0 0 0,0 0 0,1 0 0,-1 0 1,0 1-1,1-1 0,-1 0 0,1-1 1,-1 1-1,1 0 0,-1 0 0,1 0 0,-1 0 1,1 0-1,0 0 0,0-1 0,-1 1 1,1 0-1,0-1 0,1 2 0,0-2 27,-1 0-1,1 1 1,0-1-1,-1 0 1,1 0-1,0 0 1,-1 0-1,1 0 1,0-1-1,-1 1 1,1 0-1,-1-1 1,1 1-1,2-2 1,6-3 288,0 0 0,-1-1 0,0 0 0,9-8 0,2-3 6,-12 10-414,0-1 0,1 2 0,-1-1 0,1 1 0,1 0 0,-1 1 0,17-6 0,-25 10-91,1 1-1,0 0 1,-1 0-1,1 0 1,-1 0-1,1 0 1,0 0-1,-1 0 1,1 1-1,-1-1 1,1 1-1,-1-1 1,1 1-1,-1-1 1,1 1-1,-1 0 1,1 0-1,-1 0 1,0 0-1,1 0 1,-1 0-1,0 0 1,0 0-1,2 3 1,-3-3 19,-1 1 0,1-1 0,0 1 0,-1-1 0,1 1 0,-1-1 0,1 0 1,-1 1-1,0-1 0,1 0 0,-1 1 0,0-1 0,0 0 0,0 0 0,-1 2 0,1-3-53,1 1-1,0 0 0,-1 0 0,1-1 0,-1 1 0,1 0 0,-1-1 1,1 1-1,-1-1 0,0 1 0,1 0 0,-1-1 0,0 0 1,1 1-1,-1-1 0,0 1 0,1-1 0,-1 0 0,0 1 0,0-1 1,0 0-1,1 0 0,-1 0 0,0 1 0,0-1 0,0 0 0,0 0 1,1 0-1,-1-1 0,0 1 0,-1 0 0,-5-11-238</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50.868"/>
    </inkml:context>
    <inkml:brush xml:id="br0">
      <inkml:brushProperty name="width" value="0.05" units="cm"/>
      <inkml:brushProperty name="height" value="0.05" units="cm"/>
      <inkml:brushProperty name="color" value="#66CC00"/>
    </inkml:brush>
  </inkml:definitions>
  <inkml:trace contextRef="#ctx0" brushRef="#br0">3 9 13379,'-2'-9'4608,"4"13"-1276,13 17-1787,4-6-1210,1-1 0,0-1 0,1 0 0,28 11 0,95 33 453,-93-40-577,-2 3 0,51 27 0,-66-25-52,-1 2 0,-2 1-1,37 36 1,-19-16 172,-34-32-232,1-1 1,0-1 0,1-1-1,29 14 1,77 25 254,13 6 205,208 96 28,-299-132-473,-1 1-1,-1 3 1,59 40 0,105 103 247,-157-124-180,1-2 0,64 37-1,-90-62-153,10 8 25,2-1 1,0-3-1,1 0 0,50 15 1,-33-21-4,-33-9 91,28 10 0,-48-13-108,0 0 0,-1 0 0,1 0 0,0 1 0,0-1 0,-1 1 0,1-1 0,-1 1 0,0-1 0,1 1 0,1 4 0,-3-6-72,1 0 0,-1 1 0,0-1 0,0 0 0,1 1 0,-1-1-1,0 1 1,0-1 0,0 0 0,1 1 0,-1-1 0,0 1 0,0-1 0,0 1-1,0-1 1,0 1 0,0-1 0,0 1 0,0-1 0,0 0 0,0 1 0,0-1-1,0 1 1,-1-1 0,1 1 0,0-1 0,0 0 0,0 1 0,-1-1 0,1 1-1,0-1 1,0 0 0,-1 1 0,1-1 0,0 0 0,-1 1 0,1-1 0,0 0-1,-1 1 1,1-1 0,0 0 0,-1 0 0,1 0 0,-1 1 0,1-1 0,-1 0-1,1 0 1,0 0 0,-1 0 0,1 0 0,-1 0 0,1 0 0,-1 0 0,1 0-1,-1 0 1,1 0 0,-1 0 0,1 0 0,-1 0 0,-30-3-919,8-2 311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51.402"/>
    </inkml:context>
    <inkml:brush xml:id="br0">
      <inkml:brushProperty name="width" value="0.05" units="cm"/>
      <inkml:brushProperty name="height" value="0.05" units="cm"/>
      <inkml:brushProperty name="color" value="#66CC00"/>
    </inkml:brush>
  </inkml:definitions>
  <inkml:trace contextRef="#ctx0" brushRef="#br0">58 76 16620,'7'-19'2042,"14"-30"0,-21 49-1937,0 0-1,0-1 0,0 1 0,0-1 1,0 1-1,0 0 0,1-1 0,-1 1 0,0-1 1,0 1-1,1 0 0,-1-1 0,0 1 1,1 0-1,-1-1 0,0 1 0,1 0 1,-1 0-1,0-1 0,1 1 0,-1 0 0,0 0 1,1 0-1,-1 0 0,1-1 0,-1 1 1,0 0-1,2 0 0,3 10 1251,-1 22-298,-4 15-644,-3 0 0,-1 0 0,-2-1 0,-3 1 0,-1-2 0,-31 85 0,39-127-429,1 1-55,0-1 0,0 0 0,0-1 0,-1 1 0,0 0 0,1 0 0,-1-1 0,0 1-1,-2 2 1,3-5 29,1 0 0,0 0 0,0 0 0,0 0 0,0 1 0,0-1 0,-1 0 0,1 0-1,0 0 1,0 0 0,0 0 0,-1 0 0,1 0 0,0 0 0,0 0 0,0 0 0,0 0 0,-1 0-1,1 0 1,0 0 0,0 0 0,0 0 0,-1 0 0,1 0 0,0 0 0,0 0 0,0 0 0,-1 0-1,1 0 1,0 0 0,0 0 0,0 0 0,0 0 0,-1-1 0,1 1 0,0 0 0,0 0 0,0 0-1,0 0 1,0 0 0,-1-1 0,1 1 0,0 0 0,0 0 0,0 0 0,0 0 0,0-1 0,0 1-1,0 0 1,0 0 0,0 0 0,0 0 0,0-1 0,0 1 0,0 0 0,0 0 0,0 0 0,0-1 0,-2-16-1834,2 14 1648,-2-68-1857,4 24 786</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51.802"/>
    </inkml:context>
    <inkml:brush xml:id="br0">
      <inkml:brushProperty name="width" value="0.05" units="cm"/>
      <inkml:brushProperty name="height" value="0.05" units="cm"/>
      <inkml:brushProperty name="color" value="#66CC00"/>
    </inkml:brush>
  </inkml:definitions>
  <inkml:trace contextRef="#ctx0" brushRef="#br0">1 22 16003,'1'-2'225,"0"0"-1,0 1 1,0-1-1,1 0 1,-1 1-1,1-1 1,-1 1-1,1 0 1,0-1-1,-1 1 1,1 0-1,0 0 1,2-1-1,-3 2-98,1-1 0,-1 1 0,0 0 0,0 0 0,0 0 0,1 0-1,-1 1 1,0-1 0,0 0 0,0 0 0,0 1 0,1-1 0,-1 0 0,0 1 0,0-1-1,0 1 1,0 0 0,0-1 0,0 1 0,0 0 0,0 0 0,-1-1 0,1 1 0,0 0 0,1 1-1,11 16 767,0 1 0,-1 0 0,-1 1 0,-1 0 0,8 22 0,-4-10-448,82 188 413,-91-202-1550,-7-13-413,-6-8-239,-29-23-3579,-45-23 0,63 39 5164,0 1 0,-29-8 1,48 17-142,0 0 0,0 0 1,-1 0-1,1 0 0,0 0 0,0-1 1,0 1-1,-1 0 0,1 0 1,0 0-1,0 0 0,0 0 0,0 0 1,-1 0-1,1 0 0,0 0 0,0-1 1,0 1-1,0 0 0,0 0 0,-1 0 1,1 0-1,0 0 0,0-1 0,0 1 1,0 0-1,0 0 0,0 0 1,0-1-1,0 1 0,0 0 0,0 0 1,0 0-1,0 0 0,-1-1 0,1 1 1,0 0-1,1 0 0,-1 0 0,0-1 1,0 1-1,0 0 0,0 0 0,0 0 1,0-1-1,0 1 0,0 0 1,0 0-1,0 0 0,12-11 2126,17-6-511,0 3-1222,-8 5-770,-1-2 0,0 0 1,31-24-1,-24 11-145</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52.235"/>
    </inkml:context>
    <inkml:brush xml:id="br0">
      <inkml:brushProperty name="width" value="0.05" units="cm"/>
      <inkml:brushProperty name="height" value="0.05" units="cm"/>
      <inkml:brushProperty name="color" value="#66CC00"/>
    </inkml:brush>
  </inkml:definitions>
  <inkml:trace contextRef="#ctx0" brushRef="#br0">1 0 19052,'1'20'2361,"6"6"-1473,2 5-416,4 4 1536,4 3-1096,2 3-311,4-1-753,-2-1-417,1-6-719,-6-5-272,-13-13 1056,-3-1-320,-9-11-217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7.459"/>
    </inkml:context>
    <inkml:brush xml:id="br0">
      <inkml:brushProperty name="width" value="0.05" units="cm"/>
      <inkml:brushProperty name="height" value="0.05" units="cm"/>
    </inkml:brush>
  </inkml:definitions>
  <inkml:trace contextRef="#ctx0" brushRef="#br0">98 6 13867,'-1'-1'186,"0"0"0,0 1 0,0-1 1,0 1-1,-1-1 0,1 1 0,0 0 0,0-1 0,0 1 1,-1 0-1,1 0 0,0 0 0,0 0 0,-1 0 0,1 0 1,0 0-1,0 0 0,0 1 0,-1-1 0,1 0 0,0 1 1,0-1-1,0 1 0,0 0 0,0-1 0,0 1 0,-2 1 0,-2 1 288,0 0 0,0 1 0,0 0 0,-5 6 0,6-6-301,0 0-90,0 0 0,1 0 1,-1 0-1,1 0 0,0 1 0,0-1 0,-3 8 0,9-10-379,4-6-26,8-5-247,-14 8 514,7-4-1061,0 0 0,0 0 1,16-6-1,-23 11 593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4.447"/>
    </inkml:context>
    <inkml:brush xml:id="br0">
      <inkml:brushProperty name="width" value="0.05" units="cm"/>
      <inkml:brushProperty name="height" value="0.05" units="cm"/>
    </inkml:brush>
  </inkml:definitions>
  <inkml:trace contextRef="#ctx0" brushRef="#br0">69 27 18812,'-22'226'6855,"-3"10"-5528,22-213-1249,1-9 17,0-1 0,-8 26 0,7-31 10,2-13-7,3-16 21,19-64-6,3 2 0,43-102 0,-23 84-72,-36 87-30,0-1 1,1 1-1,0 0 1,15-17 0,-22 30-11,-1-1-1,1 1 1,-1-1 0,1 1 0,-1-1 0,1 1 0,0 0 0,-1 0 0,1 0 0,0 0-1,0 0 1,0 1 0,0-1 0,2 0 0,-3 1 0,0 0 0,0 0-1,0 0 1,0 0 0,0 0 0,0 0-1,0 1 1,0-1 0,0 0 0,0 1 0,0-1-1,0 0 1,0 1 0,0-1 0,-1 1-1,1 0 1,0-1 0,0 1 0,0 0 0,0 1-1,1 1 2,0 0-1,0 0 1,0 0-1,-1 0 0,0 1 1,1-1-1,-1 1 1,-1-1-1,1 1 0,0-1 1,-1 1-1,0-1 1,0 7-1,-1 3-3,-1-1 1,-1 1-1,0 0 1,0-1-1,-2 1 0,1-1 1,-1 0-1,-1 0 1,0-1-1,-14 18 0,11-16-13,0-1 0,-1 0 0,-1-1 0,0 0 0,-1-1 0,0 0 0,0-1 0,-23 14 0,33-23-50,1 1 1,0 0-1,-1 0 1,1-1 0,-1 1-1,1-1 1,-1 1-1,0-1 1,1 0 0,-1 0-1,1 0 1,-1 0-1,0 0 1,-2 0 0,4 0 17,-1 0 0,1 0 1,0 0-1,0-1 0,-1 1 1,1 0-1,0 0 0,0 0 1,-1-1-1,1 1 0,0 0 1,0 0-1,0 0 0,-1-1 1,1 1-1,0 0 0,0 0 1,0-1-1,0 1 0,0 0 1,0-1-1,-1 1 0,1 0 1,0 0-1,0-1 0,0 1 1,0-1-1,5-13-1349,6-2 31,1 0 1,1 2-1,0-1 0,1 2 1,0 0-1,30-21 0,-4 5-135</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6:52.669"/>
    </inkml:context>
    <inkml:brush xml:id="br0">
      <inkml:brushProperty name="width" value="0.05" units="cm"/>
      <inkml:brushProperty name="height" value="0.05" units="cm"/>
      <inkml:brushProperty name="color" value="#66CC00"/>
    </inkml:brush>
  </inkml:definitions>
  <inkml:trace contextRef="#ctx0" brushRef="#br0">7 459 15995,'-1'-2'157,"0"1"0,0-1-1,1 1 1,-1-1 0,0 1-1,1-1 1,-1 1 0,1-1-1,0 1 1,0-1 0,-1 0-1,1 1 1,0-1 0,0 1-1,1-1 1,-1 0 0,0 1-1,0-1 1,1 1 0,0-3-1,1 1 57,-1 0 0,1 0 0,0 0 0,0 1 0,0-1 0,0 1 0,0 0 0,1 0 0,-1-1 0,4 0 0,7-6 444,1 1 0,1 1 0,21-9 0,-23 11-321,31-14 544,55-14 1,-84 29-784,1 0 1,0 1-1,1 1 1,-1 0-1,0 2 1,0 0-1,19 2 0,-30-2-76,1 1-1,-1 0 0,0 1 1,0-1-1,0 1 0,0 0 1,0 0-1,-1 1 0,1-1 1,0 1-1,-1 0 0,0 0 0,0 1 1,0-1-1,0 1 0,4 4 1,-4-2 19,-1 0-1,1 0 1,-1 0 0,0 0 0,-1 1 0,1-1 0,-1 1 0,-1 0 0,1-1 0,-1 1 0,0 7 0,0 4 92,-1 0 1,-2 0-1,1 0 1,-2 0-1,0-1 0,-2 1 1,0-1-1,-11 28 1,9-30 6,-1 0 0,0 0 0,-1-1 1,-1 0-1,0-1 0,-17 17 0,22-24-119,-1 0-1,-1-1 0,1 0 1,-1 0-1,0 0 0,0-1 1,-1 0-1,1 0 0,-1-1 1,0 0-1,0 0 0,0-1 1,0 0-1,-12 2 0,18-4-97,-1 0-1,0 0 1,0 0 0,0 0-1,0-1 1,1 1-1,-1-1 1,0 1 0,0-1-1,1 0 1,-1 0 0,1-1-1,-1 1 1,1 0-1,-1-1 1,1 1 0,0-1-1,-1 0 1,-1-2-1,1 0 5,0 0 0,0 0 0,1 0 0,0 0 0,-1 0 0,1-1 0,1 1 0,-1-1 0,1 0 0,0 1 0,-1-6 0,-4-39-453</inkml:trace>
  <inkml:trace contextRef="#ctx0" brushRef="#br0" timeOffset="1">472 7 20716,'-3'-6'2329,"4"10"-1321,6 12-424,-3 2 1921,4 7-1073,3 4-736,4 4-320,2 3-552,1-1-560,0-8 656,1-4-128,-1-10-128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01.799"/>
    </inkml:context>
    <inkml:brush xml:id="br0">
      <inkml:brushProperty name="width" value="0.05" units="cm"/>
      <inkml:brushProperty name="height" value="0.05" units="cm"/>
      <inkml:brushProperty name="color" value="#66CC00"/>
    </inkml:brush>
  </inkml:definitions>
  <inkml:trace contextRef="#ctx0" brushRef="#br0">15 2 12339,'-12'-2'1811,"9"6"260,11 16 908,-3-9-3070,24 57 1395,37 80 440,-52-123-1479,0 0-1,2-1 1,30 37 0,58 51 131,78 96-91,-86-69-29,35 46 48,-89-137-279,3-3 0,86 70 0,35 35 154,-38-3 78,-76-84-86,112 104 1,71 15-1,-64-53-6,-68-45-64,133 98 51,267 139-109,-183-163 42,-35-19 49,-157-67-117,170 93-48,9-20-35,19-37-77,-91-34 52,-113-36 92,159 28 0,-240-56-11,45 18 0,-51-16-205,69 16-1,-104-28 123,1 0 1,0 0-1,-1 0 1,1 0 0,0 0-1,-1 0 1,1 0-1,0 0 1,-1 0-1,1 0 1,0 0-1,-1 0 1,1 0-1,0 0 1,-1-1 0,1 1-1,-1 0 1,1-1-1,0 1 1,-1 0-1,1-1 1,-1 1-1,1 0 1,-1-1-1,1 1 1,-1-1-1,1 1 1,-1-1 0,0 0-1,1 1 1,-1-1-1,1 0 1,2-8-307</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02.948"/>
    </inkml:context>
    <inkml:brush xml:id="br0">
      <inkml:brushProperty name="width" value="0.05" units="cm"/>
      <inkml:brushProperty name="height" value="0.05" units="cm"/>
      <inkml:brushProperty name="color" value="#66CC00"/>
    </inkml:brush>
  </inkml:definitions>
  <inkml:trace contextRef="#ctx0" brushRef="#br0">2 0 19708,'-1'0'2137,"1"9"-1465,1 7-184,7 0 1048,3 9-448,4 2-143,5 4-329,4 1-96,5 3-96,1-1-88,0-5-416,-1 0-264,2-7-872,1-4-249,-3-10 1105,0-7-296,2-13-280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03.358"/>
    </inkml:context>
    <inkml:brush xml:id="br0">
      <inkml:brushProperty name="width" value="0.05" units="cm"/>
      <inkml:brushProperty name="height" value="0.05" units="cm"/>
      <inkml:brushProperty name="color" value="#66CC00"/>
    </inkml:brush>
  </inkml:definitions>
  <inkml:trace contextRef="#ctx0" brushRef="#br0">364 0 17972,'-15'31'1904,"-3"8"-1096,-5 3-279,-8 11 1167,-3 5-584,-7 16-336,1 4-128,-3 5-223,7-4-113,5-7-480,7-6-417,10-17 513,0-25-88,14-36-72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05.541"/>
    </inkml:context>
    <inkml:brush xml:id="br0">
      <inkml:brushProperty name="width" value="0.05" units="cm"/>
      <inkml:brushProperty name="height" value="0.05" units="cm"/>
      <inkml:brushProperty name="color" value="#66CC00"/>
    </inkml:brush>
  </inkml:definitions>
  <inkml:trace contextRef="#ctx0" brushRef="#br0">0 0 14803,'2'0'1825,"-1"5"-825,-1 1-304,2 8 1144,-2 3-391,1 9-321,1 4-152,1 5-376,2 5-120,1 0-224,0-2-80,-2-4-192,3-3-216,-4-7-512,-2-6-376,-4-8 904,-3-10-176,-5-11-152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05.992"/>
    </inkml:context>
    <inkml:brush xml:id="br0">
      <inkml:brushProperty name="width" value="0.05" units="cm"/>
      <inkml:brushProperty name="height" value="0.05" units="cm"/>
      <inkml:brushProperty name="color" value="#66CC00"/>
    </inkml:brush>
  </inkml:definitions>
  <inkml:trace contextRef="#ctx0" brushRef="#br0">14 65 16796,'-3'-5'583,"1"2"-228,1 1 0,-1-1 0,1 1 1,0-1-1,0 0 0,0 0 0,0-3 0,1 6-250,0-1 0,0 0 0,0 0 0,0 0 0,0 0 0,0 0 0,0 1 0,1-1 0,-1 0 0,0 0 0,1 0 0,-1 1 0,0-1 0,1 0 0,-1 0 0,1 1 0,-1-1 0,1 0 0,0 1 0,-1-1 0,1 1 0,0-1 0,-1 1 0,1-1 0,0 1 0,0-1 0,-1 1 0,1 0 0,1-1 0,7-2 152,0 0 0,0 0-1,0 1 1,0 1 0,1 0-1,-1 0 1,0 0 0,1 1-1,-1 1 1,11 1-1,-5 0-222,-1 1 0,0 0 0,1 1 0,-2 1-1,26 11 1,-33-13-31,0 1-1,0 0 0,-1-1 0,1 2 1,-1-1-1,0 1 0,0-1 0,-1 1 0,1 1 1,-1-1-1,0 1 0,4 7 0,-6-9 4,-1 0-1,1 0 1,-1 1-1,1-1 1,-1 0-1,-1 1 1,1-1-1,-1 1 1,1-1-1,-1 1 1,-1-1-1,1 0 1,0 1-1,-1-1 1,0 1-1,0-1 1,-1 0-1,1 1 1,-4 6-1,0-2 66,-1 0 1,0 0-1,0 0 1,-1-1-1,0 0 1,-1 0-1,0-1 1,0 0-1,0 0 0,-1 0 1,-9 4-1,2-2-8,-1 0 1,0-2-1,0 0 0,0-1 0,-29 7 0,43-12-196,-14 1-317,17-2 441,-1 0 0,1 0 0,0 0 1,-1 0-1,1 0 0,0 0 0,0 0 0,-1-1 1,1 1-1,0 0 0,-1 0 0,1 0 0,0 0 1,0-1-1,-1 1 0,1 0 0,0 0 0,0-1 1,0 1-1,-1 0 0,1 0 0,0-1 0,0 1 1,0 0-1,0 0 0,0-1 0,-1 1 0,1 0 1,0-1-1,0 1 0,0 0 0,0-1 0,0 1 0,0 0 1,0-1-1,0 1 0,0 0 0,0-1 0,0 1 1,0 0-1,0 0 0,1-1 0,-1 1 0,0 0 1,0-1-1,0 1 0,0 0 0,1-1 0,8-19-309</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07.500"/>
    </inkml:context>
    <inkml:brush xml:id="br0">
      <inkml:brushProperty name="width" value="0.05" units="cm"/>
      <inkml:brushProperty name="height" value="0.05" units="cm"/>
      <inkml:brushProperty name="color" value="#66CC00"/>
    </inkml:brush>
  </inkml:definitions>
  <inkml:trace contextRef="#ctx0" brushRef="#br0">177 50 13739,'14'-20'1446,"5"-9"8647,-35 36-8030,-52 75-135,58-70-1842,0-1 0,1 2 0,0-1 0,1 1 0,1 0 0,0 1 0,0 0 0,2 0 0,0 0 0,0 1 0,-3 21 0,-24 207 433,30-197-454,1 0 0,2 0 0,10 60 0,-10-96-58,1-1-1,1 0 1,-1 1 0,1-1 0,1 0 0,0 0-1,0-1 1,1 1 0,5 7 0,-7-11-2,1-1 0,0 0 0,0 0 0,0 0 0,1-1 0,-1 1 0,1-1 0,0 0 0,0 0 0,0-1 0,0 1 0,0-1 0,1 0 0,-1-1 0,1 1 0,8 0 0,-5-1 166,43 5-1182,-49-6 799,0 0 0,-1 0 0,1 0 0,0 0 0,0-1 0,-1 1-1,1-1 1,0 1 0,-1-1 0,1 0 0,-1 0 0,1 0-1,-1-1 1,5-2 0,0-3-561</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08.071"/>
    </inkml:context>
    <inkml:brush xml:id="br0">
      <inkml:brushProperty name="width" value="0.05" units="cm"/>
      <inkml:brushProperty name="height" value="0.05" units="cm"/>
      <inkml:brushProperty name="color" value="#66CC00"/>
    </inkml:brush>
  </inkml:definitions>
  <inkml:trace contextRef="#ctx0" brushRef="#br0">1 0 16876,'9'23'2104,"-2"-3"-1392,0-5-304,-1 5 1713,6 6-1689,0 0-280,3 0 136,-4 5-72,-5-7-272</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09.294"/>
    </inkml:context>
    <inkml:brush xml:id="br0">
      <inkml:brushProperty name="width" value="0.05" units="cm"/>
      <inkml:brushProperty name="height" value="0.05" units="cm"/>
      <inkml:brushProperty name="color" value="#66CC00"/>
    </inkml:brush>
  </inkml:definitions>
  <inkml:trace contextRef="#ctx0" brushRef="#br0">1 67 18564,'0'88'5104,"2"152"-1134,2-184-3809,2 1 0,16 66 0,-20-115-90,0 0 1,1 0-1,0 0 1,5 10-1,-8-18-63,0 0 0,0 0 0,0 1 0,0-1 0,0 0 0,0 0 0,0 1 0,0-1 0,0 0 0,0 0 0,0 1 0,0-1 0,0 0 0,1 0 0,-1 0 0,0 1 0,0-1 0,0 0 0,0 0 0,1 0 0,-1 1 0,0-1 0,0 0 0,0 0 0,1 0 0,-1 0 0,0 0 0,0 0 0,1 1 0,-1-1 0,0 0 0,0 0 0,1 0 0,-1 0 0,0 0 0,0 0 0,1 0 0,-1 0 0,0 0 0,0 0 0,1 0 0,-1 0 0,0 0 0,0 0 0,1 0 0,-1-1 0,0 1 0,0 0 0,1 0 0,-1 0 0,0 0 0,0 0 0,0-1 0,1 1 0,-1 0 0,0 0 0,0 0 0,0 0 0,1-1 0,-1 1 0,0 0 0,7-21 302,-6 20-301,13-65 317,9-97 0,0 2-469,-14 106 54,-4 21-18,1 0 0,2 1-1,19-50 1,-26 81 101,-1 0 1,1 0 0,0 0 0,0 0 0,0 0 0,1 0 0,-1 0 0,0 1 0,1-1-1,-1 1 1,1-1 0,-1 1 0,1-1 0,0 1 0,-1 0 0,1 0 0,0 0-1,4-2 1,-4 3-1,0 0 0,-1 0 0,1 0 0,0 0 1,0 0-1,0 0 0,0 0 0,0 1 0,-1-1 0,1 1 0,0-1 0,0 1 0,0 0 0,-1 0 0,1-1 0,0 1 0,1 2 0,3 1-8,-1 1 0,1 0 0,-1 1 0,0-1 1,0 1-1,-1 0 0,1 0 0,5 13 0,-7-14 7,0 0 0,-1 1 0,1 0-1,-1 0 1,-1-1 0,1 1 0,-1 0 0,0 0-1,-1 1 1,1-1 0,-1 0 0,0 0 0,-1 0-1,1 0 1,-1 0 0,-1 0 0,1 0 0,-1 0-1,0 0 1,0-1 0,-1 1 0,1-1 0,-1 1-1,0-1 1,-1 0 0,0 0 0,1 0 0,-1-1 0,-1 1-1,1-1 1,-1 0 0,0 0 0,0-1 0,0 1-1,0-1 1,0 0 0,-11 4 0,12-6-65,1 0 1,-1 0-1,0 0 0,0 0 1,0 0-1,0-1 1,1 0-1,-6 0 1,7 0 57,1 0 1,-1 0-1,0 0 1,0-1-1,1 1 1,-1-1-1,0 1 1,1-1-1,-1 0 1,1 1 0,-1-1-1,1 0 1,-1 0-1,1 0 1,0 0-1,-1-1 1,1 1-1,0 0 1,0 0 0,0-1-1,-1-1 1,-5-23-218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09.963"/>
    </inkml:context>
    <inkml:brush xml:id="br0">
      <inkml:brushProperty name="width" value="0.05" units="cm"/>
      <inkml:brushProperty name="height" value="0.05" units="cm"/>
      <inkml:brushProperty name="color" value="#66CC00"/>
    </inkml:brush>
  </inkml:definitions>
  <inkml:trace contextRef="#ctx0" brushRef="#br0">0 0 19244,'5'34'1953,"-5"6"-1217,-1 3-296,1 7 880,-2 2-288,2-1-328,0-4-167,3-8-353,2-7-208,2-11-649,3-6 1010,-3-11-402,-1-8-31,0-19-64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5.068"/>
    </inkml:context>
    <inkml:brush xml:id="br0">
      <inkml:brushProperty name="width" value="0.05" units="cm"/>
      <inkml:brushProperty name="height" value="0.05" units="cm"/>
    </inkml:brush>
  </inkml:definitions>
  <inkml:trace contextRef="#ctx0" brushRef="#br0">28 241 16075,'6'-4'674,"-5"3"-494,1-1 0,-1 1 0,1 0 0,-1 0 0,1 1 0,0-1 0,-1 0-1,1 1 1,0-1 0,0 0 0,-1 1 0,1 0 0,3-1 0,-5 1-137,0 1 1,1-1-1,-1 0 0,0 0 1,0 0-1,1 0 0,-1 1 0,0-1 1,0 0-1,0 0 0,0 0 1,1 1-1,-1-1 0,0 0 1,0 0-1,0 0 0,0 1 0,0-1 1,0 0-1,0 0 0,1 1 1,-1-1-1,0 0 0,0 1 1,0-1-1,0 0 0,0 0 0,0 1 1,0-1-1,-1 0 0,1 0 1,0 1-1,0-1 0,0 0 1,0 0-1,0 1 0,-4 11 928,3-11-798,-11 30 911,0 0 1,3 0-1,0 1 0,-6 49 0,15-79-1053,-1 0 0,1 1 1,0-1-1,0 0 0,1 0 0,-1 0 0,0 0 0,1 1 0,-1-1 0,1 0 0,0 0 1,-1 0-1,1 0 0,0 0 0,1 0 0,-1-1 0,2 4 0,-2-5-18,0 1 0,0-1 0,0 1 0,0-1 0,0 1 0,0-1 1,0 1-1,0-1 0,0 0 0,0 0 0,0 0 0,0 1 0,1-1 0,-1 0 0,0 0 0,0-1 0,0 1 0,0 0 0,0 0 0,0 0 0,0-1 0,1 1 0,-1-1 0,0 1 0,0-1 0,0 1 0,0-1 0,-1 1 0,1-1 0,0 0 1,0 0-1,0 1 0,0-1 0,-1 0 0,2-1 0,5-5 31,0-1 1,-1 0 0,1-1-1,-2 1 1,1-1 0,-1 0-1,-1 0 1,1-1 0,-2 0-1,4-11 1,-1 0-21,-1-1 0,-1 0 1,1-35-1,-6 48-38,-2 16-7,-3 18-11,6-18 30,-1 0 0,1 0 0,0 0 0,1 0 0,0 0 0,0 0 0,0 0 0,1-1 0,0 1 1,3 6-1,-4-9-1,1-1 1,0 0 0,0 0 0,0 0 0,0-1 0,0 1 0,0-1-1,1 1 1,-1-1 0,1 1 0,0-1 0,0 0 0,0-1 0,0 1 0,0 0-1,0-1 1,0 1 0,1-1 0,-1 0 0,0 0 0,1-1 0,3 1 0,1 0 1,0-1 0,-1 0 0,1 0 0,0-1 0,0 0 0,-1 0 1,1-1-1,-1 0 0,0-1 0,1 1 0,-1-1 0,0-1 0,0 1 1,-1-1-1,1-1 0,-1 1 0,11-11 0,-5 4 13,-1 0 1,-1-1-1,0 0 0,-1-1 0,0 0 1,-1-1-1,12-26 0,-17 29-12,-7 17-1,-8 17-7,5-7-257,0 1 1,2 0-1,0 0 0,1 0 1,1 1-1,-2 32 0,5-48 144,0-1 0,0 1-1,0-1 1,0 0 0,0 1-1,1-1 1,-1 1 0,0-1-1,1 1 1,-1-1 0,1 0-1,0 1 1,-1-1 0,2 2-1,-1-2 64,-1-1 1,1 0-1,-1 0 0,1 1 0,-1-1 0,0 0 0,1 0 0,-1 0 0,1 1 0,-1-1 0,1 0 0,-1 0 0,1 0 0,-1 0 1,1 0-1,-1 0 0,1 0 0,-1 0 0,1 0 0,-1 0 0,1-1 0,-1 1 0,1 0 0,-1 0 0,1 0 0,-1-1 0,1 1 1,2-2-122,0 0 0,0-1 1,0 1-1,-1-1 1,1 1-1,-1-1 0,1 0 1,-1 0-1,2-4 1,4-8-905,-1 0 1,-1 0-1,-1-1 1,0 0-1,-1 0 1,4-31 0,1-102-252,-9 129 2014,0 4 161,0-27 306,-6 13 2979,10 41-4208,1 0 0,0 0 0,1 0-1,0-1 1,10 13 0,6-1-653</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10.508"/>
    </inkml:context>
    <inkml:brush xml:id="br0">
      <inkml:brushProperty name="width" value="0.05" units="cm"/>
      <inkml:brushProperty name="height" value="0.05" units="cm"/>
      <inkml:brushProperty name="color" value="#66CC00"/>
    </inkml:brush>
  </inkml:definitions>
  <inkml:trace contextRef="#ctx0" brushRef="#br0">189 0 20596,'-85'100'3132,"73"-83"-2915,0 0-1,1 1 1,1 1-1,-9 23 1,10-19-73,2 0 1,0 0 0,2 0 0,-4 31-1,8-43-79,0-1-1,1 1 0,0 0 0,1 0 0,0 0 0,1 0 0,0 0 1,0 0-1,1-1 0,1 1 0,7 13 0,-10-21-49,0 0-1,0 0 0,1-1 0,-1 1 1,1-1-1,0 1 0,0-1 1,0 0-1,0 0 0,0 0 0,1 0 1,-1 0-1,0 0 0,1 0 1,0-1-1,-1 1 0,1-1 0,0 0 1,0 0-1,-1 0 0,1 0 0,0-1 1,0 1-1,0-1 0,0 1 1,0-1-1,0 0 0,0 0 0,0-1 1,0 1-1,0 0 0,0-1 1,0 0-1,0 0 0,0 0 0,0 0 1,0 0-1,-1-1 0,1 1 1,-1-1-1,1 1 0,-1-1 0,1 0 1,-1 0-1,0 0 0,0-1 0,2-2 1,3-2 24,-1-1 1,-1 0 0,1 0 0,-1-1-1,-1 1 1,0-1 0,0 0-1,0 0 1,-1-1 0,-1 1 0,0-1-1,0 1 1,-1-1 0,0 0-1,0 1 1,-1-1 0,-1-10 0,1 18-25,-1 0 1,1-1 0,-1 1 0,1 0 0,-1 0 0,0 0-1,0 0 1,0 0 0,0 0 0,0 0 0,0 0-1,0 0 1,-1 0 0,1 0 0,-1 1 0,-3-4 0,4 4-1,-1 1 0,1-1 1,-1 0-1,1 1 1,-1-1-1,1 1 1,-1-1-1,1 1 0,-1 0 1,0 0-1,1 0 1,-1 0-1,1 0 1,-1 0-1,0 0 1,1 0-1,-1 1 0,-2 0 1,1 0 2,0 0 0,-1 1 1,1-1-1,0 1 0,0 0 1,0 0-1,1 0 0,-1 0 1,0 1-1,1-1 0,-1 1 1,1 0-1,0-1 0,0 1 1,0 0-1,0 0 0,0 0 1,1 1-1,0-1 0,-2 4 0,2-5-14,1 0 0,-1 0 0,0 0 0,1 0 0,0 0 0,-1 0 0,1 1 0,0-1 0,0 0-1,0 0 1,0 0 0,1 0 0,-1 0 0,1 0 0,-1 0 0,1 1 0,-1-1 0,1 0 0,0-1 0,0 1-1,0 0 1,0 0 0,1 0 0,-1-1 0,0 1 0,1 0 0,-1-1 0,1 1 0,0-1 0,-1 0-1,1 0 1,0 1 0,0-1 0,0 0 0,0 0 0,-1-1 0,1 1 0,1 0 0,-1-1 0,0 1 0,0-1-1,3 1 1,3 0 0,1-1-1,0 0 1,-1 0-1,1 0 1,0-1-1,0-1 1,-1 1-1,1-1 1,10-5-1,-7 2-6,0-1 1,18-12-1,14-7-41,-44 25 42,1 0 0,-1 0 0,0-1 0,1 1 0,-1 0 0,0 0 0,0 0 0,1 0 0,-1 0 0,0 0 0,1 0 0,-1 0 0,0 0 0,1 0 0,-1 0 0,0 0 0,1 0 0,-1 0 0,0 0 0,0 0 0,1 0 0,-1 0-1,0 0 1,1 0 0,-1 0 0,0 0 0,0 1 0,1-1 0,-1 0 0,0 0 0,0 0 0,1 1 0,-1-1 0,0 0 0,0 0 0,1 1 0,-1-1 0,0 0 0,0 0 0,0 1 0,0-1 0,0 0 0,1 0 0,-1 1 0,0-1 0,0 0 0,0 1 0,0-1 0,0 0 0,0 1 0,0-1 0,0 1 0,-2 17-21,1-15 22,-8 47-91,1-18-20,2 0 1,2 0 0,1 1 0,1-1-1,3 40 1,7-43-849,-8-28 951,0-1 0,0 0-1,0 1 1,1-1 0,-1 0 0,0 1 0,0-1 0,0 0-1,0 1 1,1-1 0,-1 0 0,0 1 0,0-1 0,0 0-1,1 1 1,-1-1 0,0 0 0,1 0 0,-1 1 0,0-1-1,1 0 1,-1 0 0,0 0 0,1 1 0,-1-1 0,0 0-1,1 0 1,-1 0 0,0 0 0,1 0 0,-1 0 0,1 0-1,-1 0 1,0 0 0,1 0 0,-1 0 0,0 0 0,1 0-1,-1 0 1,1 0 0,-1 0 0,0 0 0,1-1 0,-1 1-1,0 0 1,1 0 0,-1 0 0,0-1 0,1 1 0,-1 0-1,0 0 1,0-1 0,1 1 0,-1 0 0,0-1 0,0 1-1,1 0 1,-1-1 0,0 1 0,0 0 0,0-1 0,0 1-1,1-1 1,9-22-373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10.941"/>
    </inkml:context>
    <inkml:brush xml:id="br0">
      <inkml:brushProperty name="width" value="0.05" units="cm"/>
      <inkml:brushProperty name="height" value="0.05" units="cm"/>
      <inkml:brushProperty name="color" value="#66CC00"/>
    </inkml:brush>
  </inkml:definitions>
  <inkml:trace contextRef="#ctx0" brushRef="#br0">29 0 21869,'-12'38'2464,"0"1"-1760,9-3-304,1-1 1401,8-1-1505,2-2-552,7-9 328,7 3-208,1-9-248</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11.783"/>
    </inkml:context>
    <inkml:brush xml:id="br0">
      <inkml:brushProperty name="width" value="0.05" units="cm"/>
      <inkml:brushProperty name="height" value="0.05" units="cm"/>
      <inkml:brushProperty name="color" value="#66CC00"/>
    </inkml:brush>
  </inkml:definitions>
  <inkml:trace contextRef="#ctx0" brushRef="#br0">10 79 19172,'0'0'69,"0"0"0,1 0 0,-1 0-1,0-1 1,0 1 0,0 0 0,0 0 0,0 0 0,0 0-1,0 0 1,0 0 0,1 0 0,-1-1 0,0 1-1,0 0 1,0 0 0,0 0 0,0 0 0,1 0 0,-1 0-1,0 0 1,0 0 0,0 0 0,0 0 0,1 0 0,-1 0-1,0 0 1,0 0 0,0 0 0,0 0 0,0 0-1,1 0 1,-1 0 0,0 0 0,0 0 0,0 0 0,0 0-1,0 0 1,1 0 0,-1 1 0,0-1 0,0 0 0,0 0-1,0 0 1,0 0 0,0 0 0,1 0 0,-1 0-1,0 1 1,0-1 0,2 13 1838,-3 20-86,1-30-1500,-7 78 1686,-1-7-1140,5 127 0,7-179-777,-1-16 2,0-14 102,5-46-48,-3 1-1,-2-61 1,-2 58-131,1-171-104,-1 236 71,0 0 1,1-1-1,1 1 1,-1-1-1,1 1 0,1-1 1,-1 0-1,1-1 1,1 1-1,6 8 1,-7-10 16,0 1-1,1-1 1,-1-1 0,2 1 0,-1-1 0,1 1-1,-1-2 1,1 1 0,1-1 0,-1 1 0,1-2 0,-1 1-1,1-1 1,8 3 0,-10-6 2,0 1 0,0 0-1,1-1 1,-1 0 0,0 0 0,1-1 0,-1 1-1,0-1 1,0-1 0,1 1 0,-1 0 0,0-1-1,0 0 1,-1-1 0,1 1 0,0-1 0,-1 0 0,1 0-1,-1 0 1,0 0 0,0-1 0,0 0 0,5-6-1,4-7 2,0-1 0,-1 0 0,0 0 0,10-25 0,-27 59-5,1 1 0,0-1 1,-2 19-1,3-15-3,0 0-6,-16 116-26,18-121-139,1 0 0,0 0-1,1 0 1,1 0 0,0-1-1,9 30 1,-11-42 155,1 0 0,0 0 0,-1 0 0,1 0 0,0 0 0,0-1 0,1 1 1,-1 0-1,0 0 0,0-1 0,1 1 0,-1-1 0,1 1 0,0-1 0,-1 0 0,1 1 0,0-1 0,0 0 0,3 1 0,19 3-278</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12.232"/>
    </inkml:context>
    <inkml:brush xml:id="br0">
      <inkml:brushProperty name="width" value="0.05" units="cm"/>
      <inkml:brushProperty name="height" value="0.05" units="cm"/>
      <inkml:brushProperty name="color" value="#66CC00"/>
    </inkml:brush>
  </inkml:definitions>
  <inkml:trace contextRef="#ctx0" brushRef="#br0">146 1 19988,'-12'47'2409,"1"-1"-1585,5-7-400,5 0 1841,4 1-1465,3 1-232,6-2-680,0-3-416,-1-3-657,-2-4-303,-4-6 1080,-5-8-312,0-7-320</inkml:trace>
  <inkml:trace contextRef="#ctx0" brushRef="#br0" timeOffset="1">11 249 18180,'-10'-8'2088,"13"5"-1159,8 0-377,10-2 1232,5 1-480,6-4-600,8 1-512,6-7 417,1-2-497,1-3-96,-1-6-32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12.649"/>
    </inkml:context>
    <inkml:brush xml:id="br0">
      <inkml:brushProperty name="width" value="0.05" units="cm"/>
      <inkml:brushProperty name="height" value="0.05" units="cm"/>
      <inkml:brushProperty name="color" value="#66CC00"/>
    </inkml:brush>
  </inkml:definitions>
  <inkml:trace contextRef="#ctx0" brushRef="#br0">206 0 23901,'-9'15'1776,"-5"18"-1375,-2 3-153,-5 13 568,-3 3-224,-1 10-232,1 0 0,2 0-192,4-6 0,2-15-152,7-5-216,3-13-480,5-8-464,4-30-2857,3-21 2985,3-13-393</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13.106"/>
    </inkml:context>
    <inkml:brush xml:id="br0">
      <inkml:brushProperty name="width" value="0.05" units="cm"/>
      <inkml:brushProperty name="height" value="0.05" units="cm"/>
      <inkml:brushProperty name="color" value="#66CC00"/>
    </inkml:brush>
  </inkml:definitions>
  <inkml:trace contextRef="#ctx0" brushRef="#br0">129 0 17420,'2'2'332,"0"1"1,0 0-1,0-1 1,-1 1 0,1 0-1,-1 0 1,0 0-1,1 0 1,-2 0-1,1 0 1,0 0-1,-1 0 1,1 0 0,-1 4-1,3 9 1137,47 168 3042,-24-99-3869,43 150-164,-69-233-481,19 46 125,-18-46-127,0 0 0,-1-1 0,1 1 0,0 0 0,1 0 0,-1-1 0,0 1 0,0-1 0,1 1 0,-1-1 0,0 0 0,1 1 0,0-1 0,-1 0 0,1 0 0,0 0 0,-1 0 0,1 0 0,0-1 0,0 1 0,0 0 0,2-1 0,-4 0-18,1 0 0,-1 0 0,1 0 0,-1 0 0,0 0 0,1 0 1,-1-1-1,0 1 0,1 0 0,-1 0 0,0 0 0,0-1 0,1 1 1,-1 0-1,0 0 0,0-1 0,1 1 0,-1 0 0,0-1 0,0 1 0,0 0 1,0-1-1,1 1 0,-1 0 0,0-1 0,0 1 0,0 0 0,0-1 1,0 1-1,0-1 0,0 1 0,0 0 0,0-1 0,0 1 0,0 0 1,0-1-1,0 1 0,0 0 0,0-1 0,-1 0 0,-4-15-834,2 11 478,0-1 1,-1 1-1,0 0 1,0 0-1,0 1 1,-1-1-1,0 1 1,0 0 0,0 0-1,-9-5 1,0 1-304,-1 0 0,-27-10 1,5 7-328</inkml:trace>
  <inkml:trace contextRef="#ctx0" brushRef="#br0" timeOffset="1">10 559 15179,'-5'12'2169,"1"-3"-1233,12 0-176,7-3 1080,8-1-359,3-5-153,9-1-344,0-4-304,4-4-896,0-2-512,-3-9 672,-1 0-160,-6-10-208</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13.458"/>
    </inkml:context>
    <inkml:brush xml:id="br0">
      <inkml:brushProperty name="width" value="0.05" units="cm"/>
      <inkml:brushProperty name="height" value="0.05" units="cm"/>
      <inkml:brushProperty name="color" value="#66CC00"/>
    </inkml:brush>
  </inkml:definitions>
  <inkml:trace contextRef="#ctx0" brushRef="#br0">5 84 19628,'1'121'4533,"1"9"-2410,8 3-1463,-7-122-688,-1-17-31,0-18-22,-1-73-89,-7-188 108,-2 255 113,8 30-48,0-1-1,0 1 0,0 0 1,0 0-1,-1 0 1,1-1-1,0 1 1,0 0-1,0 0 0,0 0 1,0-1-1,0 1 1,0 0-1,-1 0 1,1 0-1,0-1 0,0 1 1,0 0-1,0 0 1,-1 0-1,1 0 1,0 0-1,0 0 0,0-1 1,-1 1-1,1 0 1,0 0-1,0 0 1,-1 0-1,1 0 1,0 0-1,0 0 0,-1 0 1,-3 15 141,3-6-85,1 1 1,0-1-1,1 0 1,0 1-1,0-1 1,1 0-1,0 1 1,1-1-1,0 0 1,0-1-1,1 1 1,0 0-1,1-1 1,0 0-1,11 13 1,-14-17-47,1-1 1,0 0 0,0 0-1,0 0 1,0 0 0,1 0-1,-1-1 1,1 0-1,0 1 1,0-1 0,-1-1-1,1 1 1,0 0 0,1-1-1,-1 0 1,0 0-1,0 0 1,1-1 0,-1 1-1,0-1 1,0 0 0,1 0-1,-1-1 1,0 1-1,1-1 1,-1 0 0,0 0-1,0 0 1,0-1 0,0 1-1,0-1 1,0 0 0,0 0-1,-1-1 1,1 1-1,3-4 1,7-5-4,-2-1 0,0 0-1,0 0 1,-1-1 0,18-27-1,-15 16-76,-1 1 0,19-49 0,-43 109 14,0 1-1,3 0 0,1 1 1,2-1-1,1 1 0,2 0 1,2 0-1,6 45 1,-5-72 18,1-1 1,0 1-1,1-1 1,0 0-1,9 21 1,6-4-110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13.871"/>
    </inkml:context>
    <inkml:brush xml:id="br0">
      <inkml:brushProperty name="width" value="0.05" units="cm"/>
      <inkml:brushProperty name="height" value="0.05" units="cm"/>
      <inkml:brushProperty name="color" value="#66CC00"/>
    </inkml:brush>
  </inkml:definitions>
  <inkml:trace contextRef="#ctx0" brushRef="#br0">41 0 16035,'26'26'2193,"6"3"-1281,6 7-288,2 3 1145,1 23-489,-4 8-208,-8 11-400,-8 5-168,-19 7-232,-10 5-96,-21 8-112,-7 1-176,-15-8-656,-4-5 728,-5-8-128,-7-7-56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19.316"/>
    </inkml:context>
    <inkml:brush xml:id="br0">
      <inkml:brushProperty name="width" value="0.05" units="cm"/>
      <inkml:brushProperty name="height" value="0.05" units="cm"/>
      <inkml:brushProperty name="color" value="#66CC00"/>
    </inkml:brush>
  </inkml:definitions>
  <inkml:trace contextRef="#ctx0" brushRef="#br0">1 37 18372,'3'3'1616,"12"2"-1088,5-5-240,12 0 617,7-1-241,9-3-152,5 1-192,3-3-480,1 2-328,-1-4-1233,0 0 1497,-1 4-224,-2-2-176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19.765"/>
    </inkml:context>
    <inkml:brush xml:id="br0">
      <inkml:brushProperty name="width" value="0.05" units="cm"/>
      <inkml:brushProperty name="height" value="0.05" units="cm"/>
      <inkml:brushProperty name="color" value="#66CC00"/>
    </inkml:brush>
  </inkml:definitions>
  <inkml:trace contextRef="#ctx0" brushRef="#br0">0 5 15651,'76'17'1142,"0"-3"1,103 5-1,156-13-3176,190-33 3932,-191 6-1166,-256 17-849,81-5-209,208 16 0,-365-7 367,10 1 455,-1 0 1,1 0 0,-1 1-1,0 0 1,0 1 0,0 0-1,0 1 1,18 9 0,-23-8 595,-6-4-1060,0-1 0,0 0 0,1 1 0,-1-1 0,1 1 1,-1-1-1,0 0 0,1 1 0,-1-1 0,1 0 0,-1 1 0,1-1 0,-1 0 1,1 0-1,-1 1 0,1-1 0,-1 0 0,1 0 0,0 0 0,-1 0 0,1 0 0,-1 0 1,1 0-1,-1 0 0,1 0 0,-1 0 0,1 0 0,0 0 0,-1 0 0,1 0 1,-1 0-1,1-1 0,-1 1 0,1 0 0,0-1 0,8-8-51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5.508"/>
    </inkml:context>
    <inkml:brush xml:id="br0">
      <inkml:brushProperty name="width" value="0.05" units="cm"/>
      <inkml:brushProperty name="height" value="0.05" units="cm"/>
    </inkml:brush>
  </inkml:definitions>
  <inkml:trace contextRef="#ctx0" brushRef="#br0">190 1 20188,'-21'0'1841,"-11"14"-1129,-3 7-256,2 10 904,4 2-288,8 7-423,6 0-113,12-2-176,4-4-144,14-11-288,4-8-192,7-6-544,1-6-313,-1-7-191,0-7 888,-1-12-280,1-6-176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20.697"/>
    </inkml:context>
    <inkml:brush xml:id="br0">
      <inkml:brushProperty name="width" value="0.05" units="cm"/>
      <inkml:brushProperty name="height" value="0.05" units="cm"/>
      <inkml:brushProperty name="color" value="#66CC00"/>
    </inkml:brush>
  </inkml:definitions>
  <inkml:trace contextRef="#ctx0" brushRef="#br0">1 1 18180,'1'1'128,"0"0"0,0 0 0,0 0 0,0 0 0,0 1 0,-1-1 0,1 0 0,0 1 0,-1-1 0,1 0 0,-1 1 0,1-1 0,-1 1 0,0-1 0,1 1 0,-1-1 0,0 1 0,0-1 1,0 1-1,0-1 0,0 1 0,-1-1 0,0 3 0,1 6 270,0 89 2301,9 366 1465,-5-537-2996,9-152-713,-8 188-502,1 0-1,2 0 1,1 1-1,16-37 1,-24 68 26,1-1 0,0 1 1,0 0-1,0 1 0,1-1 1,0 0-1,-1 1 0,1-1 0,0 1 1,1 0-1,-1 0 0,1 0 1,-1 1-1,1-1 0,0 1 0,7-4 1,-8 5 6,-1 1 1,1-1-1,0 1 1,0-1-1,0 1 1,0 0-1,0 0 1,0 0-1,-1 0 1,1 1-1,0-1 1,0 1-1,0 0 1,0-1-1,-1 1 1,1 1-1,0-1 1,-1 0-1,1 1 1,-1-1-1,1 1 1,-1 0-1,0-1 1,0 1-1,4 5 1,-3-4 18,0-1-1,-1 2 1,1-1 0,-1 0-1,0 0 1,1 1 0,-2-1 0,1 1-1,0 0 1,-1-1 0,1 1-1,-1 0 1,0 0 0,-1 0-1,1 0 1,0 0 0,-1 0 0,0 0-1,0 0 1,-1 0 0,1 0-1,-1 0 1,1 0 0,-1 0-1,-1 0 1,1 0 0,0 0 0,-1-1-1,0 1 1,0-1 0,0 1-1,0-1 1,0 0 0,-1 1-1,0-1 1,1 0 0,-1-1 0,0 1-1,-4 2 1,-1 1 46,0-1 0,-1 0-1,1 0 1,-1-1 0,0 0 0,0-1 0,-12 3 0,15-4-158,-1-1 1,1 0 0,-1 0-1,1 0 1,-1-1 0,1 0-1,-1 0 1,0-1-1,1 0 1,-1 0 0,-9-3-1,15 3 14,0 1 1,0 0-1,0-1 0,0 1 0,0-1 0,-1 1 0,1-1 0,0 0 0,1 1 0,-1-1 0,0 0 0,0 0 0,0 0 0,0 0 0,1 1 0,-1-1 0,0 0 0,1 0 0,-1 0 0,1-1 0,-1 1 0,1 0 0,-1 0 1,1 0-1,0 0 0,-1 0 0,1 0 0,0-1 0,0 1 0,0 0 0,0 0 0,0 0 0,0-1 0,1 1 0,-1 0 0,0 0 0,0 0 0,1 0 0,-1 0 0,1 0 0,-1 0 0,1 0 0,-1-1 0,1 2 0,0-1 1,0 0-1,-1 0 0,1 0 0,1-1 0,20-12-1018</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21.219"/>
    </inkml:context>
    <inkml:brush xml:id="br0">
      <inkml:brushProperty name="width" value="0.05" units="cm"/>
      <inkml:brushProperty name="height" value="0.05" units="cm"/>
      <inkml:brushProperty name="color" value="#66CC00"/>
    </inkml:brush>
  </inkml:definitions>
  <inkml:trace contextRef="#ctx0" brushRef="#br0">175 1 19964,'-4'12'786,"-2"0"0,0-1 0,0 0 0,-1 1 0,0-2 0,-15 17 0,1 1 606,-11 22-226,24-35-965,-1 0 0,-1 0 1,-18 20-1,28-35-200,0 0 1,0 0 0,0 0-1,-1 0 1,1 0 0,0 1-1,0-1 1,0 0 0,0 0-1,0 0 1,0 0-1,0 0 1,-1 0 0,1 0-1,0 1 1,0-1 0,0 0-1,0 0 1,0 0 0,-1 0-1,1 0 1,0 0-1,0 0 1,0 0 0,0 0-1,-1 0 1,1 0 0,0 0-1,0 0 1,0 0 0,0 0-1,-1 0 1,1 0-1,0 0 1,0 0 0,0 0-1,0 0 1,-1 0 0,1 0-1,0 0 1,0 0 0,0-1-1,0 1 1,0 0-1,-1 0 1,1 0 0,0 0-1,-2-12-24,5-12-164,5-14-457,25-67 0,-33 104 617,1-1-1,-1 0 1,1 1 0,0-1 0,-1 1 0,1 0 0,0-1 0,0 1 0,0-1 0,3-1 0,-4 3 24,0 0 0,0 0 0,0 0-1,1 0 1,-1 0 0,0 0 0,0-1 0,1 1-1,-1 0 1,0 0 0,0 1 0,1-1-1,-1 0 1,0 0 0,0 0 0,1 0 0,-1 0-1,0 0 1,0 0 0,0 0 0,1 0 0,-1 0-1,0 1 1,0-1 0,0 0 0,1 0-1,-1 0 1,0 0 0,0 1 0,0-1 0,0 0-1,1 0 1,-1 0 0,0 1 0,0-1 0,0 0-1,0 0 1,0 0 0,0 1 0,9 35 98,-9-33-75,6 33 324,12 41-1,-15-66-243,1 0-1,0 0 1,1-1-1,0 1 1,1-1-1,0 0 0,13 16 1,-18-25-83,0 1 0,0-1 0,0 0 1,0 0-1,0 0 0,0 0 0,1 0 0,-1 0 0,0 0 1,0-1-1,1 1 0,-1 0 0,2 0 0,-2-1-12,-1 0 0,0 0 0,1 0 0,-1 0 0,0-1 0,1 1 0,-1 0 0,0 0 0,0 0 0,1 0 0,-1 0 0,0-1 0,0 1 0,1 0 0,-1 0 0,0 0 0,0-1 0,1 1 0,-1 0 0,0 0 0,0-1 0,0 1 0,0 0 0,1-1 0,-1 1 0,0 0 0,0 0 0,0-1-1,0 1 1,0 0 0,0-1 0,0 1 0,0 0 0,0-1 0,0 1 0,0-4 6,0 0-1,0 1 0,-1-1 1,0 0-1,1 1 0,-1-1 1,0 1-1,-1 0 0,-1-5 1,-5-7-62,-1 0 1,-1 0 0,0 1-1,-1 0 1,-1 1 0,0 0 0,-1 1-1,0 0 1,-21-13 0,22 20-26,8 9 0,4-3 70,0 0 1,0-1 0,1 1 0,-1 0-1,0 0 1,1 0 0,-1-1 0,1 1 0,-1 0-1,1 0 1,-1-1 0,1 1 0,0 0 0,-1-1-1,1 1 1,0-1 0,0 1 0,-1-1 0,1 1-1,0-1 1,0 0 0,1 1 0,3 1-151,0 0 0,1 0 1,-1-1-1,1 1 0,0-2 1,-1 1-1,1 0 0,0-1 1,0 0-1,-1 0 0,11-3 0,-3 1-105,0-1 0,0-1-1,24-10 1,7-6-293</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21.665"/>
    </inkml:context>
    <inkml:brush xml:id="br0">
      <inkml:brushProperty name="width" value="0.05" units="cm"/>
      <inkml:brushProperty name="height" value="0.05" units="cm"/>
      <inkml:brushProperty name="color" value="#66CC00"/>
    </inkml:brush>
  </inkml:definitions>
  <inkml:trace contextRef="#ctx0" brushRef="#br0">51 1 18772,'-18'23'2425,"4"9"-1201,5 4-512,-1 0 2009,10 3-1305,0 3-608,5-4-376,4-4-1192,3-8 808,10-8-288,1 4-112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23.486"/>
    </inkml:context>
    <inkml:brush xml:id="br0">
      <inkml:brushProperty name="width" value="0.05" units="cm"/>
      <inkml:brushProperty name="height" value="0.05" units="cm"/>
      <inkml:brushProperty name="color" value="#66CC00"/>
    </inkml:brush>
  </inkml:definitions>
  <inkml:trace contextRef="#ctx0" brushRef="#br0">0 178 11939,'3'6'888,"-1"-1"-720,-1-2 416,2-5-136,-3-4 72,2 0 64,-2-5 56,-3 0 1,1-4-113,2 0-184,0-2-344,0 0-160,0 0-432,2-1-265,-1 0 505,1-1-272,-1-1-48</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23.892"/>
    </inkml:context>
    <inkml:brush xml:id="br0">
      <inkml:brushProperty name="width" value="0.05" units="cm"/>
      <inkml:brushProperty name="height" value="0.05" units="cm"/>
      <inkml:brushProperty name="color" value="#66CC00"/>
    </inkml:brush>
  </inkml:definitions>
  <inkml:trace contextRef="#ctx0" brushRef="#br0">0 146 14203,'0'8'880,"0"-11"-928,0-2-40,6-5 48,4-1-96,-1 0-96,-2 0 0,0 1 88,-3 1 8,-1 4 80,-3 3 24,0-10 880,-1-5-752,-1-4 112,2-5 32</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24.307"/>
    </inkml:context>
    <inkml:brush xml:id="br0">
      <inkml:brushProperty name="width" value="0.05" units="cm"/>
      <inkml:brushProperty name="height" value="0.05" units="cm"/>
      <inkml:brushProperty name="color" value="#66CC00"/>
    </inkml:brush>
  </inkml:definitions>
  <inkml:trace contextRef="#ctx0" brushRef="#br0">48 1137 6017,'2'0'272,"-2"-7"-200,0-4-24</inkml:trace>
  <inkml:trace contextRef="#ctx0" brushRef="#br0" timeOffset="1">27 248 10946,'-3'-14'1089,"3"5"-665,-2 0-160,1 0 632,-1-2-336,1 0-280,1-1-112,0-2-136,0-3-64,-2-4-64,1-3-640,-4-6 624,-1 0-80,3-7-32</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24.884"/>
    </inkml:context>
    <inkml:brush xml:id="br0">
      <inkml:brushProperty name="width" value="0.05" units="cm"/>
      <inkml:brushProperty name="height" value="0.05" units="cm"/>
      <inkml:brushProperty name="color" value="#66CC00"/>
    </inkml:brush>
  </inkml:definitions>
  <inkml:trace contextRef="#ctx0" brushRef="#br0">138 1304 15651,'-2'-1'279,"1"0"-1,0 0 0,-1 0 0,1 0 1,0 0-1,0 0 0,0-1 0,-1 1 0,1 0 1,1 0-1,-1-1 0,0 1 0,0-1 1,0-1-1,0 0-221,1 1 0,-1-1 0,1 0 0,0 0 1,0 1-1,0-1 0,1 0 0,0-4 0,5-25-686,-1 6-670,3-32-1,-8 48 1041,0 1 0,0-1 0,-1 0 0,0 1-1,-1-1 1,0 1 0,-4-10 0,-19-36 1193,20 47-473,1 0-1,0-1 1,0 1 0,0-1 0,1 0-1,1 0 1,0-1 0,0 1-1,0-10 1,3-79-1111,1 64-483,-2 0 1,-1 0 0,-7-42-1,1 38-772,-3 0-1,-25-66 0,32 93 2411,0 1 0,1-1-1,0 1 1,1-1 0,0 0 0,1 0 0,0 1-1,1-1 1,0 0 0,4-17 0,2-35 225,-8-19 14,0 45-1435,6-67 0,-2 82 391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25.345"/>
    </inkml:context>
    <inkml:brush xml:id="br0">
      <inkml:brushProperty name="width" value="0.05" units="cm"/>
      <inkml:brushProperty name="height" value="0.05" units="cm"/>
      <inkml:brushProperty name="color" value="#66CC00"/>
    </inkml:brush>
  </inkml:definitions>
  <inkml:trace contextRef="#ctx0" brushRef="#br0">22 43 14979,'-4'-3'1665,"0"3"-761,-1-1-272,-2-1 3825,5-2-4305,4 0-304,1 0-592,1 1-201,2-2-255,-1 1-48,-5-2 600,0 4-344,-3-3 207</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25.909"/>
    </inkml:context>
    <inkml:brush xml:id="br0">
      <inkml:brushProperty name="width" value="0.05" units="cm"/>
      <inkml:brushProperty name="height" value="0.05" units="cm"/>
      <inkml:brushProperty name="color" value="#66CC00"/>
    </inkml:brush>
  </inkml:definitions>
  <inkml:trace contextRef="#ctx0" brushRef="#br0">28 2 15563,'-14'0'1633,"5"8"-945,4-1-248,8 1 664,8 1-104,15-3-319,5-1-129,12-3-376,4-2-144,10-3-424,5-2-257,7-3-295,2-1-152,4 0 728,1 1-264,4 4-120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26.323"/>
    </inkml:context>
    <inkml:brush xml:id="br0">
      <inkml:brushProperty name="width" value="0.05" units="cm"/>
      <inkml:brushProperty name="height" value="0.05" units="cm"/>
      <inkml:brushProperty name="color" value="#66CC00"/>
    </inkml:brush>
  </inkml:definitions>
  <inkml:trace contextRef="#ctx0" brushRef="#br0">0 1 10018,'124'27'2445,"-74"-14"-1372,1-3-1,-1-1 1,75 2 0,-51-15-1624,107-18 0,-108 10-277,108-2 0,58 33 3159,-237-19-2238,0 0-1,0 0 0,0 1 1,1-1-1,-1 1 0,0-1 1,0 1-1,0 0 1,0 0-1,0 0 0,0 0 1,0 0-1,0 0 0,1 2 1,-2-2-61,-1 0 0,1 0 0,-1 0 1,0 0-1,1 0 0,-1 0 1,0 0-1,0 0 0,0 0 1,0 0-1,0 0 0,0 0 1,0 0-1,0 0 0,0 0 1,0 0-1,0 0 0,-1 0 1,1 0-1,0 0 0,-1 0 1,1 0-1,-1 0 0,1 0 1,-1 0-1,0-1 0,1 1 1,-1 0-1,0 0 0,0 0 1,-5 8 60,1-1-1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5.913"/>
    </inkml:context>
    <inkml:brush xml:id="br0">
      <inkml:brushProperty name="width" value="0.05" units="cm"/>
      <inkml:brushProperty name="height" value="0.05" units="cm"/>
    </inkml:brush>
  </inkml:definitions>
  <inkml:trace contextRef="#ctx0" brushRef="#br0">0 150 16508,'5'20'1698,"-4"-13"-1145,0 0-1,1-1 1,0 1-1,0 0 1,6 9-1,-7-14-437,0 0 0,1 0 0,-1 0-1,1 0 1,0-1 0,-1 1-1,1 0 1,0-1 0,0 0 0,0 1-1,0-1 1,0 0 0,0 0-1,1 0 1,-1 0 0,0 0 0,1-1-1,-1 1 1,0-1 0,4 1-1,-1-1-24,0 0-1,0 0 0,-1-1 0,1 0 0,-1 0 0,1 0 0,0 0 0,-1 0 0,0-1 0,1 0 0,-1 0 0,0 0 0,0-1 0,0 1 0,0-1 0,-1 0 0,6-5 0,-6 6-41,0-1 0,-1 0 0,1 0 0,-1 0 0,1-1 0,-1 1 0,0 0 0,0-1-1,-1 1 1,1-1 0,-1 0 0,1 0 0,-1 1 0,-1-1 0,1 0 0,0 0 0,-1 0-1,0 0 1,0 0 0,0 0 0,-1-4 0,1 7-42,0 1 0,0-1-1,0 0 1,0 0 0,0 1 0,-1-1-1,1 0 1,0 0 0,-1 1 0,1-1 0,0 0-1,-1 1 1,1-1 0,-1 1 0,1-1-1,-1 1 1,1-1 0,-1 0 0,0 1-1,1 0 1,-1-1 0,1 1 0,-1-1 0,0 1-1,0 0 1,1-1 0,-1 1 0,0 0-1,0 0 1,-1 0-1,0 0 1,0 0-1,0 0 0,0 1 1,0-1-1,0 1 0,1-1 1,-1 1-1,0 0 0,0-1 1,-2 3-1,-3 1-1,0 1 1,0 0-1,0 1 0,-7 8 1,5-5-58,2 1 0,-1 0 1,2 0-1,-1 1 0,1-1 1,1 1-1,0 1 0,0-1 1,2 1-1,-1 0 0,1 0 1,1 0-1,-2 16 0,4-26-15,0 0 0,0 0-1,0 0 1,0 0 0,0 0 0,0 0-1,0 0 1,1-1 0,-1 1 0,1 0-1,-1 0 1,1 0 0,0-1 0,0 1-1,0 0 1,0-1 0,0 1 0,0 0-1,0-1 1,0 1 0,1-1-1,-1 0 1,0 0 0,1 1 0,0-1-1,-1 0 1,1 0 0,-1 0 0,1 0-1,0-1 1,0 1 0,0 0 0,-1-1-1,1 1 1,0-1 0,0 0 0,0 1-1,0-1 1,0 0 0,0 0 0,0 0-1,3-1 1,5-1-155,0 0-1,0-1 1,0 1-1,-1-2 1,1 0-1,16-9 1,22-15-454</inkml:trace>
  <inkml:trace contextRef="#ctx0" brushRef="#br0" timeOffset="1">509 46 18588,'5'-31'2521,"-4"31"-2477,-1-1 0,0 1-1,0-1 1,0 1 0,0-1 0,0 1-1,0-1 1,0 1 0,0-1 0,-1 1 0,1-1-1,0 1 1,0-1 0,0 1 0,0-1-1,-1 1 1,1-1 0,0 1 0,0 0-1,-1-1 1,1 1 0,0-1 0,-1 1-1,1 0 1,0-1 0,-1 1 0,1 0-1,-1 0 1,1-1 0,-1 1 0,1 0-1,0 0 1,-1-1 0,1 1 0,-1 0-1,1 0 1,-1 0 0,1 0 0,-1 0-1,1 0 1,-1 0 0,1 0 0,-1 0-1,1 0 1,-1 0 0,1 0 0,-1 0-1,1 0 1,-1 1 0,1-1 0,-1 0-1,1 0 1,0 0 0,-1 1 0,1-1-1,-1 0 1,1 1 0,0-1 0,-1 1-1,-3 2 95,0 0-1,0 0 1,1 0-1,-1 0 0,1 1 1,0-1-1,0 1 0,0 0 1,1 0-1,-1 0 1,1 0-1,0 0 0,0 1 1,1-1-1,-1 1 0,1-1 1,0 1-1,-1 6 0,0 5-135,0 1 0,1 0-1,2 31 1,1-32-22,1 0 0,0-1 0,8 20 0,4 22-37,-15-54 57,0 0 0,0 0 0,0 0 0,0-1 1,0 1-1,-1 0 0,1 0 0,-1 0 1,0-1-1,0 1 0,0 0 0,0-1 0,0 1 1,0-1-1,-1 0 0,1 1 0,-1-1 0,0 0 1,0 0-1,0 0 0,0 0 0,0 0 1,0 0-1,0 0 0,-1-1 0,-3 3 0,-7 3-83,0 0 0,-1-1-1,-23 8 1,34-13 32,-106 31-949,77-23 738</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27.828"/>
    </inkml:context>
    <inkml:brush xml:id="br0">
      <inkml:brushProperty name="width" value="0.05" units="cm"/>
      <inkml:brushProperty name="height" value="0.05" units="cm"/>
      <inkml:brushProperty name="color" value="#66CC00"/>
    </inkml:brush>
  </inkml:definitions>
  <inkml:trace contextRef="#ctx0" brushRef="#br0">149 45 15819,'1'-1'118,"-1"1"0,0-1 0,0 1 0,0-1 0,-1 1-1,1-1 1,0 1 0,0-1 0,0 1 0,0-1 0,0 1-1,-1-1 1,1 1 0,0-1 0,0 1 0,-1 0 0,1-1 0,0 1-1,-1-1 1,1 1 0,0 0 0,-1-1 0,1 1 0,-1 0-1,1-1 1,0 1 0,-1 0 0,1 0 0,-1-1 0,1 1-1,-1 0 1,1 0 0,-1 0 0,1 0 0,-1 0 0,1-1-1,-1 1 1,0 0 0,1 0 0,-1 0 0,1 1 0,-1-1 0,0 0-1,-27 1 2132,22 0-1828,0 1 0,0 0 0,-1 0 0,1 0-1,-11 7 1,15-8-367,0 0 0,0 0 0,0 0 0,0 1 0,0-1-1,0 1 1,1-1 0,-1 1 0,1 0 0,-1 0 0,1-1-1,-1 1 1,1 0 0,0 1 0,0-1 0,0 0 0,0 0-1,0 0 1,0 4 0,1-6-49,0 1 1,0-1-1,0 0 0,-1 1 0,1-1 1,0 0-1,0 1 0,1-1 0,-1 0 1,0 1-1,0-1 0,0 0 0,0 1 1,0-1-1,0 0 0,0 1 0,0-1 1,1 0-1,-1 1 0,0-1 0,0 0 1,0 0-1,1 1 0,-1-1 0,0 0 1,0 0-1,1 0 0,-1 1 0,0-1 1,0 0-1,1 0 0,-1 0 1,0 0-1,1 1 0,-1-1 0,1 0 1,15-3 75,13-14-16,-24 12-47,-1 0 0,1 0 0,-1-1-1,5-8 1,-8 13-8,-1 0 0,1 0 0,0 0 0,0 0 1,-1-1-1,1 1 0,-1 0 0,1 0 0,-1-1 0,1 1 0,-1 0 0,0-1 0,0 1 0,0 0 0,1-1 0,-2 1 0,1 0 0,0-1 0,0 1 1,0 0-1,0-1 0,-1 1 0,1 0 0,-1-1 0,1 1 0,-1 0 0,1 0 0,-1-1 0,-1-1 0,1 3 0,-1-1 1,1 0-1,-1 1 0,1-1 0,-1 1 0,1 0 1,-1-1-1,1 1 0,-1 0 0,1 0 0,-1 0 0,1 0 1,-1 0-1,0 0 0,1 1 0,-1-1 0,1 0 1,-1 1-1,1-1 0,0 1 0,-1 0 0,1-1 0,-1 1 1,1 0-1,0 0 0,0 0 0,-1 0 0,0 1 1,-4 3 26,0 0 1,0 1 0,0-1 0,-5 8-1,-11 22-14,21-33-28,0 0 0,1 0 0,-1 0 0,0 1 0,0-1 0,1 0 0,-1 0 0,1 0 0,0 1 0,0-1 0,0 0 0,0 1 0,0-1 0,0 0 0,1 4 0,0-6 2,-1 1 0,0 0 0,1 0 0,-1-1 0,1 1-1,-1-1 1,1 1 0,-1 0 0,1-1 0,-1 1 0,1-1 0,0 1 0,-1-1 0,1 0 0,0 1 0,0-1 0,-1 1-1,1-1 1,0 0 0,0 0 0,-1 0 0,1 1 0,0-1 0,0 0 0,-1 0 0,1 0 0,0 0 0,0 0 0,0 0-1,-1 0 1,1-1 0,0 1 0,0 0 0,0 0 0,-1-1 0,1 1 0,0 0 0,-1-1 0,1 1 0,0-1 0,0 0-1,3-1 1,0 0 0,0-1 0,-1 1-1,1-1 1,5-6 0,-6 7 24,-1-1 0,1 0 1,-1-1-1,0 1 0,0 0 1,0-1-1,0 1 0,-1-1 1,0 1-1,1-1 0,-1 0 1,0 0-1,-1 1 0,1-1 1,0-7-1,-1 11-15,0 0 0,0-1-1,0 1 1,0-1 0,0 1 0,0 0 0,-1-1-1,1 1 1,0-1 0,0 1 0,0 0 0,0-1 0,0 1-1,-1 0 1,1-1 0,0 1 0,0-1 0,-1 1-1,1 0 1,0 0 0,-1-1 0,1 1 0,0 0-1,-1 0 1,1-1 0,0 1 0,-1 0 0,1 0-1,0 0 1,-1 0 0,1-1 0,-1 1 0,-13 6 127,11-3-109,1-1-1,-1 0 1,1 1 0,-1 0 0,1 0-1,0-1 1,-2 6 0,3-7-121,0 1 0,1-1 1,-1 1-1,1 0 0,-1-1 0,1 1 1,-1 0-1,1 0 0,0-1 0,0 1 1,0 0-1,0 0 0,0-1 1,1 1-1,-1 0 0,0 0 0,1-1 1,-1 1-1,1 0 0,0-1 0,-1 1 1,1-1-1,0 1 0,0-1 0,0 1 1,0-1-1,0 0 0,1 1 1,-1-1-1,0 0 0,1 0 0,-1 0 1,0 0-1,1 0 0,-1 0 0,1 0 1,0 0-1,-1-1 0,1 1 0,0-1 1,-1 1-1,4 0 0,12-1-659</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37.285"/>
    </inkml:context>
    <inkml:brush xml:id="br0">
      <inkml:brushProperty name="width" value="0.05" units="cm"/>
      <inkml:brushProperty name="height" value="0.05" units="cm"/>
      <inkml:brushProperty name="color" value="#66CC00"/>
    </inkml:brush>
  </inkml:definitions>
  <inkml:trace contextRef="#ctx0" brushRef="#br0">5 4275 14323,'-4'4'1617,"9"-5"-495,13-5 208,26-14-20,2 2 0,0 2 0,67-15 0,-49 14-1205,-6-1-32,92-41 0,49-39 572,10-5 78,-126 67-524,88-42 136,-143 63-277,-2-1-1,0-1 1,0-2-1,24-22 0,-20 13 21,1 2 0,2 1 0,0 2-1,2 1 1,53-24 0,-39 23-64,-1-1 0,0-3-1,-2-2 1,-2-2 0,69-60 0,-26 0 54,21-20-16,-71 80-48,76-52 0,50-14 11,73-50 174,-86 28-113,-81 62-54,1 3 1,106-61 0,-110 75 5,-2-3 0,78-69 0,-42 32 6,-54 44 21,-2-2 0,-2-2 0,-1-2-1,-2-2 1,46-68 0,216-342 291,-50 32-436,-117 102 17,-71 156-76,-38 112-50,3 1 0,2 1-1,39-51 1,-4 7-151,-24 29-1095,-41 65 1335,0 0 0,0-1 0,0 1 0,0 0 0,0 0 0,0-1 0,0 1-1,0 0 1,0 0 0,0-1 0,0 1 0,0 0 0,0 0 0,0 0 0,0-1 0,0 1 0,0 0 0,0 0 0,-1-1 0,1 1 0,0 0 0,0 0 0,0 0 0,0 0 0,-1-1 0,1 1 0,0 0 0,0 0 0,0 0 0,-1 0 0,1 0 0,0-1 0,0 1 0,0 0 0,-1 0 0,1 0 0,0 0 0,0 0 0,-1 0 0,0 0-94,0-2-718</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38.666"/>
    </inkml:context>
    <inkml:brush xml:id="br0">
      <inkml:brushProperty name="width" value="0.05" units="cm"/>
      <inkml:brushProperty name="height" value="0.05" units="cm"/>
      <inkml:brushProperty name="color" value="#66CC00"/>
    </inkml:brush>
  </inkml:definitions>
  <inkml:trace contextRef="#ctx0" brushRef="#br0">0 114 18644,'3'-8'1309,"0"1"0,0 0-1,0 0 1,5-7 0,-7 14-1239,-1 0 0,0 0 0,0 0 0,0 0 0,1 0-1,-1 0 1,0 0 0,0 0 0,1 0 0,-1 0 0,0 0 0,0 0 0,0 0 0,1 1-1,-1-1 1,0 0 0,0 0 0,0 0 0,0 0 0,1 0 0,-1 1 0,0-1 0,0 0-1,0 0 1,0 0 0,0 1 0,0-1 0,1 0 0,-1 0 0,0 1 0,0-1 0,0 0-1,0 0 1,0 0 0,0 1 0,0-1 0,0 0 0,0 0 0,0 1 0,4 12 480,-4-12-459,10 38 487,-2-3-429,2 0-1,1-1 1,18 37-1,-28-70-117,1 1 1,-1-1-1,0 0 1,1 0-1,-1 0 1,1 0-1,-1 0 1,1-1-1,0 1 1,0 0-1,0-1 1,0 1-1,0-1 1,4 3-1,-4-4-5,-1 0 1,1 1-1,0-1 1,-1 0-1,1 0 0,-1 0 1,1 0-1,-1 0 1,1-1-1,0 1 1,-1 0-1,1-1 0,-1 1 1,1-1-1,-1 1 1,0-1-1,1 0 0,-1 1 1,1-1-1,-1 0 1,0 0-1,0 0 0,0 0 1,2-2-1,11-14 164,0 0-1,-1-1 1,-2-1-1,1 0 1,-2 0 0,-1-1-1,13-37 1,-16 29-64,-5 24-18,-2 19-69,1-13-39,-2 57 15,2-56-13,0 1 0,0-1-1,1 1 1,0-1 0,-1 0 0,1 1-1,1-1 1,-1 0 0,0 0 0,1 0-1,0 0 1,-1 0 0,1 0 0,4 5-1,-5-7-1,0-1 1,0 1-1,0 0 0,0-1 0,0 1 0,0-1 0,1 1 0,-1-1 0,0 0 0,0 1 1,0-1-1,0 0 0,0 0 0,1 0 0,-1 0 0,0 0 0,0 0 0,0 0 1,1 0-1,-1 0 0,0-1 0,0 1 0,0 0 0,0-1 0,0 1 0,0-1 0,0 1 1,0-1-1,0 0 0,0 1 0,0-1 0,0 0 0,0 0 0,0 1 0,1-3 0,3-2 1,1-1 0,-1-1-1,8-11 1,-12 16-1,10-15-46,-1 1 0,0-2-1,-2 1 1,0-1 0,-1 0 0,0-1 0,5-33 0,-10 36-3143,3 13 2538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39.330"/>
    </inkml:context>
    <inkml:brush xml:id="br0">
      <inkml:brushProperty name="width" value="0.05" units="cm"/>
      <inkml:brushProperty name="height" value="0.05" units="cm"/>
      <inkml:brushProperty name="color" value="#66CC00"/>
    </inkml:brush>
  </inkml:definitions>
  <inkml:trace contextRef="#ctx0" brushRef="#br0">263 0 24029,'-3'9'404,"0"0"1,0 0-1,-1 0 1,-1-1-1,1 0 0,-8 11 1,-10 16 342,-5 20 24,-75 164-143,159-403-261,-59 195-368,2-1 1,-1 1-1,1-1 0,1 1 0,0-1 1,0 1-1,1-1 0,1 0 1,-1 0-1,2 0 0,6 15 1,-7-17 20,0 0 1,1 0 0,0-1 0,0 0 0,1 0 0,0 0 0,0 0 0,0-1 0,1 0 0,0 0 0,1-1 0,-1 1-1,1-1 1,0 0 0,0-1 0,0 0 0,11 4 0,-17-7-14,-1-1 0,0 0 0,1 0 0,-1 0 0,1 0 0,-1 1 0,0-1 0,1 0 0,-1 0 1,1 0-1,-1 0 0,1 0 0,-1 0 0,1 0 0,-1 0 0,1 0 0,-1 0 0,0-1 0,1 1 0,-1 0 0,1 0 0,-1 0 0,1 0 0,0-1 0,-2-8 146,-13-12 9,-16-10-204,-1 2 0,-2 1 0,-53-35 1,76 56 24,-54-35 11,57 35 63,15 6-26,16 6 8,19 9-21,73 13-1,-104-25-3,1-1 0,0 0 0,-1 0 0,1-1 0,0-1 0,0 0 0,-1-1-1,1 0 1,-1-1 0,22-8 0,10-13 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39.827"/>
    </inkml:context>
    <inkml:brush xml:id="br0">
      <inkml:brushProperty name="width" value="0.05" units="cm"/>
      <inkml:brushProperty name="height" value="0.05" units="cm"/>
      <inkml:brushProperty name="color" value="#66CC00"/>
    </inkml:brush>
  </inkml:definitions>
  <inkml:trace contextRef="#ctx0" brushRef="#br0">5 2 17044,'-4'-1'2464,"5"7"-1120,4 4-567,0 3 2423,1 6-1471,1 4-609,2 7-160,-1 3-424,3 7-112,-2 0-392,0 0-160,-1-10-3256,1-8 3104,2-12-393,-1-7-239</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45.555"/>
    </inkml:context>
    <inkml:brush xml:id="br0">
      <inkml:brushProperty name="width" value="0.05" units="cm"/>
      <inkml:brushProperty name="height" value="0.05" units="cm"/>
      <inkml:brushProperty name="color" value="#66CC00"/>
    </inkml:brush>
  </inkml:definitions>
  <inkml:trace contextRef="#ctx0" brushRef="#br0">33 1 16780,'-17'12'2232,"2"2"-1320,16-5-336,10-11 1841,10 1-1313,5-1-232,6-1-336,8 3-167,6 3-137,6-3-96,-1 5-368,-4 0-337,-7-2-583,-6-6 832,-13-2 64,-10-4-192,-14 1-176</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45.962"/>
    </inkml:context>
    <inkml:brush xml:id="br0">
      <inkml:brushProperty name="width" value="0.05" units="cm"/>
      <inkml:brushProperty name="height" value="0.05" units="cm"/>
      <inkml:brushProperty name="color" value="#66CC00"/>
    </inkml:brush>
  </inkml:definitions>
  <inkml:trace contextRef="#ctx0" brushRef="#br0">1 45 17572,'11'15'1776,"12"-5"-1136,7-4-232,15-6 689,7-2-225,7-5-688,3-4-392,0-4 280,0-5-176,-12 0-128</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46.380"/>
    </inkml:context>
    <inkml:brush xml:id="br0">
      <inkml:brushProperty name="width" value="0.05" units="cm"/>
      <inkml:brushProperty name="height" value="0.05" units="cm"/>
      <inkml:brushProperty name="color" value="#66CC00"/>
    </inkml:brush>
  </inkml:definitions>
  <inkml:trace contextRef="#ctx0" brushRef="#br0">66 0 19292,'20'14'1616,"3"1"-1223,-4-1-137,4 8 504,1 4-200,-6 6-168,-4 6-136,-12 5-112,-4 4-32,-13 4 16,-7-1-24,-10-1-16,-3-6-304,1-9 256,-1-8-24,2-11-32</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46.780"/>
    </inkml:context>
    <inkml:brush xml:id="br0">
      <inkml:brushProperty name="width" value="0.05" units="cm"/>
      <inkml:brushProperty name="height" value="0.05" units="cm"/>
      <inkml:brushProperty name="color" value="#66CC00"/>
    </inkml:brush>
  </inkml:definitions>
  <inkml:trace contextRef="#ctx0" brushRef="#br0">203 132 18524,'2'-8'356,"0"0"0,-1-1 0,0 1-1,0 0 1,0-1 0,-1 1 0,-1-1 0,-1-9 0,2 16-271,0 0 0,-1-1 0,1 1 0,-1 0 0,0 0 0,1 0 0,-1 0 0,0 0 1,0 0-1,0 0 0,-1 0 0,1 1 0,0-1 0,-1 0 0,1 1 0,-1-1 0,1 1 0,-1-1 0,0 1 0,0 0 0,0 0 0,1-1 0,-1 2 0,0-1 1,0 0-1,0 0 0,-1 0 0,1 1 0,0-1 0,0 1 0,0 0 0,0 0 0,-1 0 0,1 0 0,-4 0 0,2 1-36,-1 0 0,0 0-1,0 1 1,1 0 0,-1 0-1,0 0 1,1 0-1,0 1 1,0-1 0,-1 1-1,2 0 1,-1 0 0,0 1-1,1-1 1,-1 1 0,1 0-1,-4 6 1,-3 4 16,2 1 0,-1 0 0,-10 28 1,13-27 7,1 1 1,-7 29 0,11-41-55,0 0 1,1 1-1,-1-1 0,1 1 0,0-1 1,0 1-1,1-1 0,0 0 1,0 1-1,0-1 0,0 0 0,4 8 1,-4-11-14,0-1 1,0 0-1,0 0 1,0 1-1,0-1 1,0 0 0,0 0-1,0 0 1,0 0-1,1-1 1,-1 1-1,0 0 1,1 0-1,-1-1 1,1 1 0,-1-1-1,0 1 1,1-1-1,-1 1 1,1-1-1,-1 0 1,1 0 0,0 0-1,-1 0 1,1 0-1,-1 0 1,1 0-1,-1-1 1,1 1-1,-1-1 1,1 1 0,-1-1-1,0 1 1,1-1-1,-1 0 1,2 0-1,6-4 15,0 0-1,-1-1 1,1 1 0,8-9-1,2-5 65,0 0 1,24-33-1,-1 2 142,-41 50-225,-1-1-1,0 1 1,0 0 0,0 0 0,0 0-1,1 0 1,-1 0 0,0 0 0,0-1-1,0 1 1,1 0 0,-1 0 0,0 0-1,0 0 1,1 0 0,-1 0 0,0 0-1,0 0 1,0 0 0,1 0 0,-1 0-1,0 0 1,0 0 0,1 0 0,-1 0-1,0 0 1,0 0 0,1 0 0,-1 0-1,0 0 1,0 1 0,0-1 0,1 0-1,-1 0 1,0 0 0,0 0 0,0 0-1,0 1 1,1-1 0,-1 0 0,0 0-1,0 0 1,0 0 0,0 1 0,0-1-1,0 0 1,1 0 0,-1 1 0,0-1-1,0 0 1,0 0 0,0 0 0,0 1-1,0-1 1,0 0 0,0 0 0,0 1-1,0-1 1,0 0 0,0 0 0,0 1-1,0-1 1,0 0 0,-1 0 0,1 0-1,0 1 1,-1 8 7,0 0 0,0 1 0,-1-1 0,-5 12-1,-2 11-25,7-20 9,-2 0-145,1 1 0,1-1 0,0 1-1,1-1 1,0 1 0,1 0-1,0-1 1,3 19 0,-3-30 133,1 0 0,-1 0-1,1 1 1,-1-1 0,1 0 0,-1 0 0,1 0 0,0 0 0,-1 0-1,1 0 1,0 0 0,0 0 0,0 0 0,0 0 0,0 0-1,0 0 1,0 0 0,0-1 0,0 1 0,1-1 0,-1 1 0,0-1-1,0 1 1,0-1 0,1 1 0,1-1 0,18-1-326</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47.214"/>
    </inkml:context>
    <inkml:brush xml:id="br0">
      <inkml:brushProperty name="width" value="0.05" units="cm"/>
      <inkml:brushProperty name="height" value="0.05" units="cm"/>
      <inkml:brushProperty name="color" value="#66CC00"/>
    </inkml:brush>
  </inkml:definitions>
  <inkml:trace contextRef="#ctx0" brushRef="#br0">159 1 19420,'-40'38'2285,"-25"26"-321,58-56-1636,-1 1 1,2 0-1,-1 0 0,1 1 1,-7 16-1,12-23-288,0-1 0,0 1 1,0-1-1,0 0 0,1 1 0,-1-1 0,1 1 1,0 0-1,0-1 0,0 5 0,0-6-29,1 0-1,-1 0 0,0 0 1,0 0-1,1 0 0,-1 0 1,1 0-1,-1 0 0,1-1 1,-1 1-1,1 0 0,0 0 1,-1 0-1,1 0 0,0-1 1,0 1-1,-1 0 0,3 0 1,-1 0-11,0 0-1,0 0 1,1-1 0,-1 1 0,1-1-1,-1 0 1,0 0 0,1 0-1,-1 0 1,1 0 0,-1 0 0,0 0-1,1-1 1,-1 1 0,1-1 0,-1 0-1,0 0 1,0 0 0,0 0 0,4-2-1,6-4-4,0-1-1,0-1 0,0 0 1,-1 0-1,-1-1 0,17-19 0,-11 8 19,0 0-1,21-40 1,-37 61-14,0 0 1,0 0 0,0 0 0,0 0 0,0 1 0,0-1 0,0 0 0,0 0 0,0 0-1,1 0 1,-1 0 0,0 0 0,0 0 0,0 1 0,0-1 0,0 0 0,0 0 0,0 0-1,0 0 1,1 0 0,-1 0 0,0 0 0,0 0 0,0 0 0,0 0 0,0 0-1,1 0 1,-1 0 0,0 0 0,0 0 0,0 0 0,0 0 0,0 0 0,0 0 0,1 0-1,-1 0 1,0 0 0,0 0 0,0 0 0,0 0 0,0 0 0,0 0 0,1 0 0,-1 0-1,0-1 1,-2 27 98,-1-1-1,-1 1 1,-9 25-1,-1 11 144,5-4 75,2 1 1,3 0-1,2 0 0,9 86 1,-1-89-276,5 84-40,-11-121 49,-1 0 0,0 1 0,-1-1 0,-1 0 0,-6 19 0,9-36-22,-1 1-1,0-1 0,1 0 0,-1 1 0,0-1 0,0 0 1,-1 0-1,1 0 0,0 0 0,-1 0 0,1 0 0,-1 0 0,0 0 1,0-1-1,1 1 0,-4 1 0,5-2-12,-1-1 0,0 0 0,0 0 0,1 0 0,-1 0 0,0 1-1,0-1 1,1 0 0,-1 0 0,0 0 0,0 0 0,1-1 0,-1 1 0,0 0 0,0 0 0,1 0 0,-1-1 0,0 1-1,1 0 1,-2-1 0,0 0 9,0-1 0,0 1 0,1-1 0,-1 0 0,0 1 0,1-1 0,-1 0 0,1 0 0,-2-3 0,-8-15 113,1 0 0,1-1 0,-9-29 0,-15-71-195,29 104 105,-4-14-511,1 0 1,1-1-1,-2-56 1,8 78 224,0 0 0,1 1 0,1-1 0,0 1 0,0-1 1,0 1-1,6-11 0,-5 14 65,0 0 1,0 0 0,0 1-1,1-1 1,0 1 0,1 0-1,-1 0 1,1 0-1,0 1 1,0 0 0,9-7-1,24-11-722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8.999"/>
    </inkml:context>
    <inkml:brush xml:id="br0">
      <inkml:brushProperty name="width" value="0.05" units="cm"/>
      <inkml:brushProperty name="height" value="0.05" units="cm"/>
    </inkml:brush>
  </inkml:definitions>
  <inkml:trace contextRef="#ctx0" brushRef="#br0">205 0 17172,'0'0'63,"0"1"0,1-1 0,-1 0 0,0 0 0,1 0 0,-1 0 0,0 0 0,0 1 0,1-1 0,-1 0 0,0 0 0,0 1 0,1-1 0,-1 0 0,0 0 0,0 1 0,0-1 0,0 0 0,1 0 0,-1 1 0,0-1 0,0 0 0,0 1 0,0-1 0,0 0 0,0 1 0,0-1 0,0 0 0,0 1 0,0-1 0,0 0 0,0 1 0,0-1 0,0 0 0,0 1 0,0 17 240,0-18-302,-7 148 2499,-34 187 0,28-249-2087,-47 254 665,3-20-606,27 0-291,29-306-232,1 15 150,3 40 0,-3-61-233,2-1 0,-1 1 0,1 0 0,0-1 0,0 1 1,1-1-1,0 0 0,1 0 0,8 13 0,-12-19 81,1 0 0,-1 0 0,1 0 0,-1 0 0,1 0 1,0-1-1,-1 1 0,1 0 0,0 0 0,0-1 0,-1 1 0,1-1 0,0 1 0,0 0 0,0-1 0,0 0 0,0 1 0,0-1 0,0 0 0,0 1 0,0-1 1,0 0-1,0 0 0,0 0 0,0 0 0,0 0 0,0 0 0,0 0 0,0 0 0,0 0 0,0 0 0,0-1 0,0 1 0,0 0 0,1-1 0,7-10-572</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47.813"/>
    </inkml:context>
    <inkml:brush xml:id="br0">
      <inkml:brushProperty name="width" value="0.05" units="cm"/>
      <inkml:brushProperty name="height" value="0.05" units="cm"/>
      <inkml:brushProperty name="color" value="#66CC00"/>
    </inkml:brush>
  </inkml:definitions>
  <inkml:trace contextRef="#ctx0" brushRef="#br0">196 51 19548,'0'-1'102,"0"0"1,0 0-1,0 0 0,0 1 0,0-1 1,0 0-1,0 0 0,0 0 0,-1 0 0,1 0 1,0 0-1,-1 0 0,1 0 0,0 1 1,-1-1-1,1 0 0,-1 0 0,0 1 1,1-1-1,-1 0 0,0 1 0,1-1 0,-1 0 1,0 1-1,-1-2 0,0 2 18,1-1 1,-1 1-1,0 0 0,0-1 1,0 1-1,0 0 0,1 0 1,-1 0-1,0 0 0,0 0 1,0 1-1,-2 0 0,-3 1 241,0 0-1,0 1 1,0-1-1,1 2 1,-13 6 0,11-3-267,-1-1 1,1 1 0,0 0 0,1 0 0,-1 1 0,2 0 0,-1 1 0,1-1 0,0 1 0,1 0 0,0 1 0,0-1 0,1 1-1,1 0 1,-1 0 0,-2 15 0,6-22-87,0-1 0,-1 1 1,1-1-1,0 1 0,0-1 0,0 1 0,1-1 0,-1 1 0,1-1 0,-1 1 1,1-1-1,0 1 0,0-1 0,0 0 0,0 1 0,3 3 0,-3-5-6,0 0 1,1 0-1,-1 1 0,1-1 0,-1 0 0,1 0 0,-1 0 1,1-1-1,0 1 0,-1 0 0,1-1 0,0 1 0,-1-1 0,1 1 1,0-1-1,0 0 0,0 1 0,-1-1 0,1 0 0,0-1 1,0 1-1,0 0 0,-1 0 0,4-1 0,3-2 1,-1 0 0,0 0-1,1-1 1,-1 1 0,0-2 0,-1 1-1,1-1 1,-1 0 0,0 0-1,0-1 1,-1 1 0,1-1 0,-1-1-1,4-6 1,4-6 6,-1 0 0,-1 0 0,15-40 1,-21 47-12,-2 7 1,-1 0 1,0-1-1,0 1 0,0-1 0,-1 0 0,1 1 1,-1-1-1,-1 0 0,1-8 0,-2 15 5,0 0-1,0 0 1,0 0-1,-1 0 0,1 0 1,1 0-1,-1 0 1,0 0-1,0 1 1,0-1-1,1 0 0,-1 0 1,0 2-1,-7 16 80,1-1-1,1 1 1,-8 38-1,13-46-35,-1 0-1,1 0 1,1 0-1,0 0 1,1 0-1,0 0 1,0 0-1,6 19 0,-6-27-34,0-1-1,0 1 0,0 0 0,0-1 0,0 0 1,1 1-1,-1-1 0,1 0 0,-1 1 0,1-1 1,0 0-1,0 0 0,0-1 0,0 1 0,0 0 1,3 1-1,-3-2-5,1 0 0,-1 0 0,0-1 0,0 1 1,1-1-1,-1 1 0,0-1 0,1 0 0,-1 0 0,0 0 1,1 0-1,-1-1 0,0 1 0,1 0 0,2-2 0,2-1-2,0 0 1,0 0-1,0-1 0,0 0 0,0 0 0,-1-1 0,0 0 0,0 0 0,10-11 0,23-36 13,-30 38-9,1 0 0,14-15 0,-13 23-7,-6 12-9,-4 22-13,-1-20 16,-1 2 11,1 0 1,1 0-1,0-1 1,1 1-1,-1 0 0,6 13 1,-6-20-1,0-1-1,0 1 1,1 0 0,-1-1 0,1 1 0,0-1 0,-1 1-1,1-1 1,0 0 0,1 0 0,-1 0 0,0 0-1,0 0 1,1-1 0,-1 1 0,1-1 0,0 1-1,-1-1 1,1 0 0,0 0 0,0 0 0,0 0-1,0-1 1,0 1 0,5-1 0,2 0 7,0 0 1,0-1-1,0 0 1,0 0-1,0-1 0,0-1 1,11-3-1,68-33-49,-23 9-34,-61 28 65,2-1-21,1 0-1,-1 1 0,1 0 0,13-2 1,-19 4 20,0 0 1,-1 0 0,1 0-1,0 0 1,0 0-1,-1 0 1,1 1 0,0-1-1,0 1 1,-1-1-1,1 1 1,0-1 0,-1 1-1,1 0 1,-1 0-1,1 0 1,-1 0 0,1 0-1,-1 0 1,0 1 0,0-1-1,1 0 1,-1 1-1,0-1 1,0 0 0,1 3-1,0 0 4,0 1-1,1-1 0,0 0 1,0 0-1,0 0 0,7 6 1,-8-8 3,-1-1 0,1 0 0,0 0 0,-1 0 1,1-1-1,0 1 0,0 0 0,0-1 0,-1 1 1,1-1-1,0 0 0,0 1 0,0-1 1,0 0-1,0 0 0,0 0 0,0 0 0,0-1 1,0 1-1,0 0 0,2-2 0,8-3-214,0 0 1,-1-1-1,0 0 0,0-1 1,0 0-1,-1-1 0,-1 0 0,15-15 1,10-8-2882,-34 31 3058,1 0-1,-1 0 1,0-1-1,0 1 0,0 0 1,0 0-1,1-1 1,-1 1-1,0 0 0,0 0 1,0-1-1,0 1 1,0 0-1,0-1 0,0 1 1,0 0-1,0 0 1,0-1-1,0 1 1,0 0-1,0-1 0,0 1 1,0 0-1,0 0 1,0-1-1,-1 1 0,1 0 1,0 0-1,0-1 1,0 1-1,0 0 0,-1 0 1,1-1-1,0 1 1,0 0-1,0 0 0,-1 0 1,1-1-1,0 1 1,0 0-1,-1 0 0,1 0 1,-6-5-560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48.193"/>
    </inkml:context>
    <inkml:brush xml:id="br0">
      <inkml:brushProperty name="width" value="0.05" units="cm"/>
      <inkml:brushProperty name="height" value="0.05" units="cm"/>
      <inkml:brushProperty name="color" value="#66CC00"/>
    </inkml:brush>
  </inkml:definitions>
  <inkml:trace contextRef="#ctx0" brushRef="#br0">10 11 25325,'-10'-7'1857,"10"5"-1801,2 0-784,9 4 1288,-1 1-288,9-3-448</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49.867"/>
    </inkml:context>
    <inkml:brush xml:id="br0">
      <inkml:brushProperty name="width" value="0.05" units="cm"/>
      <inkml:brushProperty name="height" value="0.05" units="cm"/>
      <inkml:brushProperty name="color" value="#66CC00"/>
    </inkml:brush>
  </inkml:definitions>
  <inkml:trace contextRef="#ctx0" brushRef="#br0">68 327 17892,'0'-1'41,"0"1"1,0 0-1,0 0 0,0-1 1,0 1-1,0 0 0,0 0 1,0 0-1,0-1 0,0 1 1,0 0-1,0 0 0,0 0 1,-1-1-1,1 1 1,0 0-1,0 0 0,0 0 1,0 0-1,-1-1 0,1 1 1,0 0-1,0 0 0,0 0 1,-1 0-1,1 0 0,0 0 1,0 0-1,0-1 1,-1 1-1,1 0 0,0 0 1,0 0-1,-1 0 0,1 0 1,0 0-1,0 0 0,0 0 1,-1 0-1,1 0 0,0 0 1,0 1-1,-1-1 0,1 0 1,0 0-1,0 0 1,0 0-1,-1 0 0,1 0 1,0 0-1,0 0 0,0 1 1,-1-1-1,1 0 0,0 0 1,0 0-1,0 0 0,0 1 1,0-1-1,0 0 1,-1 0-1,1 1 0,-13 11 591,7-3-346,0 0 1,1 0-1,0 1 1,-8 20 0,11-24-253,0 0 1,1 0-1,-1 0 1,1 1-1,0-1 1,1 0-1,-1 0 0,1 1 1,1-1-1,0 7 1,-1-13-28,0 1 0,0 0 0,0-1 0,1 1 0,-1-1 0,0 1 0,1 0 0,-1-1-1,0 1 1,1-1 0,-1 1 0,0-1 0,1 1 0,-1-1 0,1 1 0,-1-1 0,1 1 0,-1-1 0,1 0 0,-1 1 0,1-1 0,0 0 0,-1 1 0,1-1 0,-1 0 0,2 1 0,0-1 5,0 0 0,0 0 0,0 0 0,0 0 0,0-1 0,0 1 0,0 0 1,0-1-1,2-1 0,7-2 31,-1-1 1,16-10 0,-20 12-24,34-22 54,50-27 149,-80 46-187,1 2-1,1-1 0,-1 1 1,1 1-1,-1 0 1,15-2-1,-23 4-14,1 1 0,-1 0 0,1 0 0,-1 0 0,1 1 0,-1-1 0,0 1-1,1-1 1,-1 1 0,1 0 0,-1 1 0,0-1 0,0 0 0,0 1-1,0 0 1,0 0 0,0 0 0,0 0 0,-1 0 0,1 0 0,-1 1 0,1-1-1,-1 1 1,3 5 0,2 4 111,-1-1-1,-1 2 0,0-1 1,-1 0-1,4 15 1,3 10 183,-11-36-286,1 1 0,-1 0 0,1-1-1,0 1 1,-1-1 0,1 1 0,0-1 0,0 1 0,0-1-1,0 1 1,0-1 0,1 0 0,-1 0 0,0 0-1,1 0 1,-1 0 0,4 2 0,-4-3-15,0 0 0,0 1-1,0-1 1,0 0 0,1 0 0,-1 0 0,0-1 0,0 1-1,0 0 1,1 0 0,-1-1 0,0 1 0,0 0 0,0-1-1,0 0 1,0 1 0,0-1 0,0 1 0,0-1 0,0 0-1,0 0 1,0 1 0,0-1 0,-1 0 0,1 0-1,1-1 1,12-17 65,-1-1-1,-1 0 0,-1-1 0,16-40 1,-19 42-79,-8 18 0,1 0-1,-1 1 0,0-1 1,1 0-1,-1 0 0,0 0 1,1 0-1,-1 1 0,1-1 1,0 0-1,-1 1 0,1-1 1,0 0-1,-1 1 0,1-1 1,1 0-1,-2 1 0,0 0 0,1 0 1,-1 0-1,0 0 0,1 1 0,-1-1 0,0 0 1,0 0-1,1 0 0,-1 1 0,0-1 0,0 0 0,1 0 1,-1 1-1,0-1 0,0 0 0,0 0 0,1 1 1,-1-1-1,0 0 0,0 1 0,0-1 0,0 0 1,0 1-1,0-1 0,0 0 0,1 1 0,-1 0 0,5 39-52,-4-27 39,0-7 11,0-1 0,0 1 0,0-1 0,1 1 0,0-1 0,0 1 0,4 5 0,-5-10 0,0 0-1,-1 0 1,1 0-1,0 0 0,0 0 1,0 0-1,0 0 0,0 0 1,0-1-1,0 1 1,1 0-1,-1-1 0,0 1 1,0 0-1,1-1 0,-1 0 1,0 1-1,0-1 1,1 0-1,-1 1 0,0-1 1,1 0-1,-1 0 0,0 0 1,1 0-1,-1-1 1,0 1-1,1 0 0,-1-1 1,0 1-1,1 0 0,-1-1 1,0 1-1,0-1 1,0 0-1,2 0 0,8-6-146,0 0 0,-1-1 0,0 0 0,11-11-1,-11 9-250,1 1 0,19-14-1,-25 20 242,-1 1-1,1 0 0,0-1 0,0 2 0,0-1 0,0 0 0,0 1 0,0 0 0,1 0 0,9 0 1,-7 1 89,0-1 0,0-1 0,0 1 0,0-1 0,-1-1 0,1 1 0,-1-1 0,1-1 0,-1 1 0,0-1 0,0-1 0,-1 1 0,1-1 1,5-6-1,7-7-54,0-1 0,30-41 1,-37 44 234,-1 0 0,0 0 1,-2-2-1,0 1 0,0-1 0,-2 0 1,-1-1-1,8-32 0,-14 50-71,1-1-1,-1 1 0,0-1 1,0 0-1,0 1 1,0-1-1,0 1 1,0-1-1,0 1 0,0-1 1,-1 0-1,1 1 1,0-1-1,-2-2 0,2 4-18,-1 0 0,1-1-1,-1 1 1,1 0 0,0-1-1,-1 1 1,1 0-1,-1 0 1,1 0 0,-1-1-1,1 1 1,0 0 0,-1 0-1,1 0 1,-1 0-1,1 0 1,-1 0 0,1 0-1,-1 0 1,1 0 0,-1 0-1,1 0 1,-1 0-1,1 0 1,-1 0 0,1 1-1,0-1 1,-1 0 0,0 1-1,-3 1 71,1 0-1,-1 0 0,1 1 0,-1 0 1,1-1-1,0 1 0,0 0 0,-4 5 1,-3 7 143,0 0 1,0 0 0,2 1-1,-9 20 1,15-30-170,-1 0 1,1 1-1,1-1 0,-1 1 0,1-1 1,0 1-1,0 0 0,1 0 0,0-1 1,0 1-1,1 0 0,0 0 0,0-1 1,3 9-1,-3-12-57,0 0 0,0-1 1,1 1-1,-1-1 0,1 1 0,0-1 1,-1 1-1,1-1 0,0 0 0,0 0 0,1 0 1,-1 0-1,0 0 0,1-1 0,-1 1 1,1-1-1,-1 0 0,1 1 0,0-1 0,-1 0 1,1 0-1,0-1 0,0 1 0,0-1 1,3 1-1,0-1-12,1 0 1,0 0 0,0 0 0,-1-1 0,1 0-1,0 0 1,-1-1 0,1 0 0,9-4-1,-16 5 3,1 1 0,0-1 1,0 1-1,0-1 0,0 1 0,0-1 0,0 1 0,-1 0 0,1 0 0,0-1 0,0 1 0,0 0 0,0 0 0,0 0 0,0 0 0,0 0 0,0 0 0,0 0 0,0 0 0,0 1 1,0-1-1,0 0 0,0 1 0,0-1 0,0 0 0,0 1 0,1 0 0,0 2-1,-1 0 0,0-1 1,1 1-1,-1 0 0,0-1 1,-1 1-1,1 0 0,0 5 1,11 45 0,1-2 1,3 0 0,43 95-1,-53-134 7,-1 0 0,0 1-1,-1-1 1,0 1 0,-1 0 0,2 24-1,-4-29 41,-1-1-1,0 1 1,0-1-1,-1 1 0,0-1 1,0 1-1,-1-1 1,0 1-1,-1-1 0,1 0 1,-1 0-1,0 0 1,-6 8-1,9-14-16,-1 0 0,0 0-1,1 0 1,-1 1 0,0-1-1,0 0 1,1 0 0,-1 0 0,0-1-1,0 1 1,0 0 0,0 0-1,0 0 1,-1-1 0,1 1 0,0 0-1,0-1 1,0 1 0,0-1-1,-1 0 1,1 1 0,0-1 0,-1 0-1,1 0 1,0 0 0,0 1-1,-1-1 1,0-1 0,-1 0 6,1 0 0,0 0 1,0 0-1,0 0 0,1-1 0,-1 1 1,0-1-1,0 1 0,1-1 0,-1 0 1,1 0-1,-1 0 0,1 1 0,-2-4 1,-3-7 43,0 0 1,1-1 0,0 1-1,-4-17 1,5 11-98,1 0 0,0-1-1,1 1 1,1 0 0,2-30 0,0 38-159,0 0 1,1 1 0,0-1 0,1 1 0,0-1 0,0 1 0,1 0 0,0 0 0,1 1 0,0-1 0,0 1-1,10-11 1,12-10-216,1-3-153</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50.999"/>
    </inkml:context>
    <inkml:brush xml:id="br0">
      <inkml:brushProperty name="width" value="0.05" units="cm"/>
      <inkml:brushProperty name="height" value="0.05" units="cm"/>
      <inkml:brushProperty name="color" value="#66CC00"/>
    </inkml:brush>
  </inkml:definitions>
  <inkml:trace contextRef="#ctx0" brushRef="#br0">51 17 19820,'2'6'260,"0"1"0,0-1 1,-1 1-1,1-1 0,-2 1 0,1 0 0,-1-1 0,0 9 0,-9 57 288,3-32 145,3-13-332,-15 215 1784,20-216-1941,0-21-97,0-15-35,0-30-48,-2 0 1,-2 0-1,-1 1 0,-11-52 1,1 4-124,16 87 22,5 8 34,13 17 7,-17-20 26,8 8 0,0 0-1,1 0 0,0-1 0,1 0 1,0-2-1,1 1 0,0-2 0,0 0 1,21 8-1,-29-14 19,1 0 0,0-1 1,0 0-1,0 0 0,0-1 0,0 0 1,1 0-1,-1-1 0,0 0 0,0 0 1,0-1-1,0 0 0,1-1 1,-1 0-1,-1 0 0,1-1 0,0 0 1,0 0-1,-1 0 0,0-1 0,0-1 1,9-5-1,-6 1 22,0 0 1,-1 0 0,0 0-1,-1-1 1,0 0-1,0-1 1,-1 0-1,-1 0 1,0-1-1,0 1 1,-1-1-1,0-1 1,-1 1-1,-1 0 1,0-1-1,-1 0 1,0 0 0,0-26-1,-2 37-24,0-1 0,0 0 0,-1 0 0,1 1 1,-1-1-1,1 0 0,-1 1 0,0-1 0,0 1 0,0-1 0,-1 1 0,-1-3 0,3 4-4,-1 0-1,0 1 1,0-1-1,1 1 0,-1-1 1,0 1-1,0-1 0,1 1 1,-1 0-1,0-1 1,0 1-1,0 0 0,0-1 1,0 1-1,0 0 1,0 0-1,0 0 0,1 0 1,-1 0-1,0 0 0,0 0 1,0 0-1,0 1 1,0-1-1,0 0 0,0 0 1,0 1-1,1-1 1,-1 1-1,0-1 0,0 1 1,0-1-1,1 1 1,-1-1-1,0 1 0,1 0 1,-1-1-1,0 2 0,-5 4 7,1 0-1,-1 0 0,2 0 1,-1 1-1,1-1 0,0 1 0,0 0 1,1 1-1,0-1 0,-3 11 0,-1 3 15,2 0 0,-4 35 0,7-45-15,1 0 0,1 0 1,0 0-1,1 0 0,0 0 0,0 0 1,1 0-1,1-1 0,0 1 1,8 19-1,-7-22-22,0-1-1,1 1 1,0-1 0,0-1 0,0 1 0,1-1-1,0 1 1,1-2 0,-1 1 0,1-1 0,0 0-1,1 0 1,-1-1 0,12 5 0,-4-2-83,0-1 1,0-1 0,25 6 0,-34-10 87,0 0 1,0 0-1,-1-1 1,1 0-1,0 0 1,0 0-1,0-1 1,0 0-1,0 0 1,0 0 0,0-1-1,10-4 1,-1-2 25,-1 0-1,0-1 1,0-1 0,-1 0 0,0-1 0,17-18 0,-24 22 35,1-1 0,-1 0 0,-1 0 0,0 0 0,0-1 0,0 1 0,-1-1-1,-1 0 1,1 0 0,-1-1 0,-1 1 0,3-16 0,-5 24-36,0 0 0,0 0 0,0 0 0,1 0 0,-1 0 0,0 0 0,0-1 0,0 1 0,-1 0 0,1 0 0,0 0 0,0 0 0,-1 0 0,1 0-1,0 0 1,-1 0 0,1 0 0,-1 0 0,1 0 0,-1 0 0,0 0 0,1 0 0,-1 0 0,0 0 0,0 1 0,0-1 0,1 0 0,-1 1 0,0-1 0,0 0 0,-1 0 0,0 1 4,0 0 1,0 0 0,0 0-1,0 0 1,0 0-1,1 0 1,-1 0-1,0 1 1,0-1 0,0 1-1,1-1 1,-1 1-1,0 0 1,1 0 0,-1 0-1,0 0 1,1 0-1,-3 2 1,-4 3 16,1 1 0,0 0 0,0 1 0,1 0 0,0 0 0,0 0 0,1 1 1,0 0-1,0 0 0,1 0 0,1 0 0,-1 1 0,1 0 0,1-1 0,0 1 0,0 0 0,0 11 0,2-15-60,0-1 0,0 1 0,1 0 0,-1-1 0,1 1 0,0-1 0,1 1 0,-1-1 0,1 1 0,1-1-1,-1 0 1,0 0 0,6 8 0,-5-9-60,1-1-1,-1 1 1,1-1-1,0 0 1,0 1-1,0-2 1,0 1-1,0 0 1,1-1-1,-1 0 1,1 0 0,-1 0-1,1-1 1,0 1-1,0-1 1,0-1-1,7 2 1,-5-2 32,-1 1 0,0-1 0,0 0 0,0-1 0,10-1 0,32-16-380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51.543"/>
    </inkml:context>
    <inkml:brush xml:id="br0">
      <inkml:brushProperty name="width" value="0.05" units="cm"/>
      <inkml:brushProperty name="height" value="0.05" units="cm"/>
      <inkml:brushProperty name="color" value="#66CC00"/>
    </inkml:brush>
  </inkml:definitions>
  <inkml:trace contextRef="#ctx0" brushRef="#br0">16 48 17772,'5'27'1108,"-1"0"-1,-1 0 1,-2 44 0,-13 81 1875,3-53-1289,6-63-1212,0-20-276,2-1 1,0 1-1,1 0 1,1-1-1,2 18 1,-3-32-202,0-1 0,0 0 0,0 1 0,0-1 0,0 1 0,0-1 1,0 1-1,0-1 0,0 1 0,0-1 0,0 0 0,0 1 0,1-1 0,-1 1 0,0-1 1,0 1-1,0-1 0,1 0 0,-1 1 0,0-1 0,1 0 0,-1 1 0,0-1 0,0 0 1,1 1-1,-1-1 0,1 0 0,-1 0 0,0 1 0,1-1 0,-1 0 0,1 0 0,-1 0 1,0 0-1,1 1 0,-1-1 0,1 0 0,-1 0 0,1 0 0,-1 0 0,1 0 0,-1 0 1,0 0-1,1 0 0,-1 0 0,1-1 0,-1 1 0,1 0 0,-1 0 0,0 0 0,1 0 1,-1-1-1,1 1 0,-1 0 0,0 0 0,1-1 0,-1 1 0,0 0 0,1 0 0,-1-1 1,1 0-1,1-2 9,1 0 0,0 0 0,-1 0 0,0-1 0,4-5 0,67-169 130,1 1-144,-67 161 1,50-93-109,-49 97 64,0 0-1,1 1 1,0 0-1,0 0 1,1 1-1,16-13 0,-7 13-86,-19 10 128,0 0 0,0 0 0,0 0 0,1 0 0,-1 0 0,0 0 0,0 0 0,0 0 0,0 0 0,1 0 0,-1 0 0,0 0 0,0 0 0,0 1 0,0-1 0,0 0 0,0 0 0,1 0 0,-1 0 0,0 0 0,0 1 0,0-1 0,0 0 0,0 0 0,0 0 0,0 0 0,0 0 0,0 1 0,0-1 0,0 0 0,0 0 0,0 0 0,0 1 0,0-1 0,0 0 0,0 0 0,0 0 0,0 0 0,0 1 0,0-1 0,0 0 0,0 0-1,0 0 1,0 0 0,0 1 0,0-1 0,0 0 0,-2 4-5,1-1-1,-1 1 0,0-1 0,0 1 1,0-1-1,-4 6 0,-145 149-642,159-173-2725,4-6 2911,6-2-444</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51.990"/>
    </inkml:context>
    <inkml:brush xml:id="br0">
      <inkml:brushProperty name="width" value="0.05" units="cm"/>
      <inkml:brushProperty name="height" value="0.05" units="cm"/>
      <inkml:brushProperty name="color" value="#66CC00"/>
    </inkml:brush>
  </inkml:definitions>
  <inkml:trace contextRef="#ctx0" brushRef="#br0">1 20 14739,'2'-2'347,"21"-14"1936,-22 16-2213,-1-1-1,1 1 1,-1 0-1,0 0 1,1 0-1,-1 0 1,1-1-1,-1 1 1,1 0-1,-1 0 1,1 0-1,-1 0 1,1 0-1,-1 0 1,1 0-1,-1 1 1,1-1-1,-1 0 1,1 0-1,-1 0 1,1 0-1,-1 1 1,1-1-1,-1 0 1,0 0-1,1 1 1,-1-1-1,1 0 1,-1 1-1,0-1 1,1 0-1,-1 1 1,0-1-1,1 1 1,-1-1-1,0 0 1,0 1-1,0-1 1,1 1-1,-1-1 1,0 1-1,0-1 1,0 1-1,0-1 1,0 1-1,0-1 1,0 1-1,0-1 1,0 2-1,2 23 2345,-2 42 0,-1-51-2143,1 0 0,0 0 0,1 0 0,0 0 0,1 0-1,1 0 1,5 16 0,-7-31-252,0 1 0,-1 0 0,1-1 0,0 1-1,0 0 1,0-1 0,0 1 0,0-1 0,0 1 0,1-1-1,-1 0 1,0 1 0,1-1 0,-1 0 0,2 1-1,-2-2-11,0 1 0,1-1 0,-1 0 0,0 1 0,0-1 0,0 0 0,0 0 0,0 0 0,0 0 0,0 0 0,0 0 0,1 0 0,-1 0 0,0-1 0,0 1-1,0 0 1,0-1 0,2 0 0,0-1 0,0 0 0,1 0 0,-1-1 0,0 1 0,0-1 0,0 0 1,-1 0-1,1 0 0,-1 0 0,1-1 0,2-4 0,5-15 33,0 0 0,-2-1 0,0 0 0,-1 0 1,-2 0-1,-1-1 0,2-28 0,-7 49 10,-3 8-32,-2 8-5,2 1 17,2 1-1,0-1 0,0 1 1,1 14-1,1-21-18,0 0-1,0 0 1,1 1 0,0-2-1,1 1 1,-1 0 0,1 0-1,1 0 1,4 10 0,-5-14-21,-1-1 1,1 1-1,0 0 0,1 0 1,-1-1-1,0 0 0,1 1 0,0-1 1,-1 0-1,1 0 0,0 0 1,0 0-1,0-1 0,0 1 1,0-1-1,0 0 0,1 0 1,-1 0-1,0 0 0,1-1 1,-1 1-1,1-1 0,-1 0 1,0 0-1,1 0 0,-1 0 1,4-1-1,0-1-308,-1 0-1,1 0 1,-1 0-1,1 0 1,-1-1 0,0 0-1,0-1 1,0 1-1,-1-1 1,1 0-1,-1-1 1,9-8 0,1-5-585,17-26 0,-10 9-193</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52.454"/>
    </inkml:context>
    <inkml:brush xml:id="br0">
      <inkml:brushProperty name="width" value="0.05" units="cm"/>
      <inkml:brushProperty name="height" value="0.05" units="cm"/>
      <inkml:brushProperty name="color" value="#66CC00"/>
    </inkml:brush>
  </inkml:definitions>
  <inkml:trace contextRef="#ctx0" brushRef="#br0">1 1 22845,'0'12'1736,"10"0"-1384,1-3-152,7 4 384,2-3-383,3 4-1186,0-5-63,3 3 800,-3-1-264,2 3-200</inkml:trace>
  <inkml:trace contextRef="#ctx0" brushRef="#br0" timeOffset="1">452 174 17364,'0'0'167,"0"1"1,0 0 0,0 0-1,1-1 1,-1 1 0,-1 0-1,1 0 1,0-1-1,0 1 1,0 0 0,0-1-1,0 1 1,-1 0 0,1 0-1,0-1 1,-1 1 0,1 0-1,0-1 1,-1 1-1,1-1 1,-1 1 0,1-1-1,-1 1 1,1-1 0,-1 1-1,0-1 1,1 1 0,-2 0-1,-26 17 1883,12-7-693,4-2-927,0 1-1,1 1 1,1 0-1,0 1 1,1 0 0,-11 18-1,16-25-406,1 0 0,1 1-1,-1-1 1,1 1 0,0 0-1,0 0 1,0-1 0,1 1-1,0 0 1,0 1 0,1-1-1,0 0 1,0 0 0,0 0-1,0 0 1,1 0 0,0 0 0,4 10-1,-5-15-71,1 1 1,-1 0-1,1-1 0,0 1 0,0-1 0,0 0 0,0 1 1,0-1-1,0 0 0,1 0 0,-1 1 0,0-1 0,0 0 1,1 0-1,-1 0 0,1-1 0,-1 1 0,1 0 0,-1 0 1,1-1-1,0 1 0,-1-1 0,1 0 0,0 1 0,-1-1 1,1 0-1,0 0 0,-1 0 0,1 0 0,0 0 0,-1 0 1,1-1-1,0 1 0,1-1 0,5-1-92,-1-1-1,0 0 0,0 0 1,0 0-1,0-1 0,9-6 1,20-18-399</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52.859"/>
    </inkml:context>
    <inkml:brush xml:id="br0">
      <inkml:brushProperty name="width" value="0.05" units="cm"/>
      <inkml:brushProperty name="height" value="0.05" units="cm"/>
      <inkml:brushProperty name="color" value="#66CC00"/>
    </inkml:brush>
  </inkml:definitions>
  <inkml:trace contextRef="#ctx0" brushRef="#br0">1 91 17836,'3'3'306,"1"0"1,0 0 0,0-1 0,0 0-1,1 1 1,-1-1 0,0-1-1,1 1 1,0-1 0,-1 0-1,1 0 1,0 0 0,-1 0-1,1-1 1,0 0 0,0 0-1,-1 0 1,1-1 0,0 0-1,-1 0 1,7-1 0,-5 0-96,0 1 1,0-1 0,-1 0 0,1-1-1,-1 1 1,1-1 0,-1 0 0,0-1-1,0 1 1,-1-1 0,1 0-1,0 0 1,-1 0 0,0-1 0,0 1-1,4-8 1,-7 10-175,0 0 0,0 1 0,0-1 0,-1 0 0,1 1 0,0-1 0,-1 0 1,1 0-1,-1 1 0,0-1 0,0 0 0,1 0 0,-1 0 0,0 0 0,-1 0 0,1 1 0,-1-4 0,1 4-22,-1 0-1,1 0 1,-1 0 0,0 0-1,0 0 1,1 0 0,-1 1-1,0-1 1,0 0-1,0 0 1,0 1 0,0-1-1,0 1 1,0-1 0,0 1-1,0-1 1,0 1-1,0 0 1,0-1 0,0 1-1,-2 0 1,-1-1-7,-1 1-1,0 0 1,0 0 0,0 1 0,1-1-1,-1 1 1,0 0 0,1 1 0,-1-1-1,0 1 1,1 0 0,-6 2 0,3 1-22,0 0 1,-1 0 0,1 1 0,1 0 0,-1 0 0,1 0 0,1 1-1,-1 0 1,1 0 0,-7 13 0,9-14-98,0 0-1,0 0 1,1 0 0,0 1 0,0-1-1,1 0 1,0 1 0,0-1 0,0 1-1,1 0 1,0-1 0,0 1-1,1 0 1,2 11 0,-2-15 75,0 0 1,0 0-1,0-1 1,0 1-1,0 0 1,1-1 0,-1 1-1,1-1 1,0 0-1,0 1 1,0-1-1,0 0 1,0 0-1,0 0 1,1-1-1,-1 1 1,1 0-1,-1-1 1,5 2-1,28 5-402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53.819"/>
    </inkml:context>
    <inkml:brush xml:id="br0">
      <inkml:brushProperty name="width" value="0.05" units="cm"/>
      <inkml:brushProperty name="height" value="0.05" units="cm"/>
      <inkml:brushProperty name="color" value="#66CC00"/>
    </inkml:brush>
  </inkml:definitions>
  <inkml:trace contextRef="#ctx0" brushRef="#br0">43 17 19676,'4'-5'848,"5"-6"647,-6 10-543,-2 7 290,-3 9-571,-1-1 0,0 0 0,-6 17-1,-3 9-205,-14 105 541,23-121-851,2 1 1,0 0-1,6 46 1,-5-68-146,1 0 1,-1 0 0,1 0-1,0 0 1,0 0-1,0 0 1,0 0 0,1-1-1,-1 1 1,1-1-1,-1 1 1,1-1 0,3 4-1,-4-5-8,0 0 0,1-1 0,-1 1 0,0 0 0,0 0 0,1-1 0,-1 1 0,0-1 0,1 1 0,-1-1 0,1 0 0,-1 1 0,0-1 0,1 0 0,-1 0 0,1 0 0,-1 0 0,1 0 0,-1-1-1,1 1 1,-1 0 0,0-1 0,1 1 0,-1-1 0,0 1 0,1-1 0,-1 1 0,2-2 0,11-9 7,0 1 0,0-2 0,-2 0-1,1-1 1,-1 0 0,13-20 0,-6 10 12,-13 16-14,2-3 4,0 0 0,1 1 1,11-10-1,-16 16-8,0 0 0,0 1 0,1-1-1,-1 1 1,1 0 0,0 0 0,-1 0 0,1 1 0,0 0 0,0 0 0,6-1 0,10 0-3,0-1 0,40-12 1,-56 14 1,1-1 0,-1 0 0,0 0-1,0 0 1,0-1 0,-1 0 0,1 0 0,-1 0 0,1 0 0,-1-1 0,0 0 0,0 0 0,-1 0 0,1 0 0,-1 0 0,0-1 0,3-4 0,-5 8-2,0 0 1,-1-1-1,1 1 1,-1 0-1,1 0 1,-1 0-1,1 0 1,-1-1-1,0 1 1,0 0-1,1-1 1,-1 1-1,0 0 1,0 0-1,0-1 1,0 1-1,0 0 1,-1-1-1,1 1 1,0 0-1,-1 0 1,1-1-1,-1 1 1,1 0-1,-1 0 1,1 0-1,-1 0 1,0 0-1,0 0 1,1 0-1,-1 0 1,0 0-1,0 0 1,0 0-1,0 0 1,0 1-1,0-1 1,0 0-1,-1 1 1,1-1-1,0 1 1,0-1-1,-3 0 1,0 0 3,0 1-1,0-1 1,0 1 0,-1-1 0,1 1-1,0 1 1,0-1 0,0 1-1,-1-1 1,1 1 0,0 0 0,-5 3-1,1 0 5,0 0-1,0 1 0,0 0 0,1 0 0,0 1 1,0 0-1,0 0 0,1 1 0,0 0 0,0 0 1,1 0-1,0 1 0,0 0 0,1 0 1,0 0-1,0 0 0,1 1 0,0-1 0,0 1 1,1 0-1,-2 18 0,4-25-4,-1 1 0,1-1 0,0 1 0,0 0 0,1-1 0,-1 1 0,0-1 0,1 1 0,0-1 0,-1 0 0,1 1 0,0-1 0,0 1 0,0-1 0,1 0 0,-1 0 0,0 0 0,1 0-1,0 0 1,-1 0 0,1 0 0,0 0 0,0-1 0,0 1 0,0-1 0,0 1 0,0-1 0,1 0 0,-1 0 0,0 0 0,1 0 0,-1 0 0,1-1 0,-1 1 0,1-1 0,2 1 0,7 0-11,0 0 1,-1-1-1,1-1 0,0 0 0,-1 0 1,21-6-1,81-31-362,-14 4-132,-96 33 476,0 0 0,1 0-1,-1 0 1,0 1 0,0-1 0,0 1 0,1 0 0,-1 0 0,0 0 0,0 1 0,1-1-1,-1 1 1,0-1 0,5 3 0,-6-2 24,1 1 0,-1 0-1,0 0 1,0 0 0,0-1-1,0 2 1,0-1 0,-1 0-1,1 0 1,0 1 0,-1-1 0,0 1-1,1-1 1,-1 1 0,0-1-1,0 5 1,0-6 4,-1 0 0,0 0 0,0 0-1,1 0 1,-1 0 0,1 0 0,-1 0 0,1 0 0,-1 0 0,1 0-1,0-1 1,-1 1 0,1 0 0,0 0 0,0 0 0,0-1 0,-1 1-1,1-1 1,0 1 0,0 0 0,0-1 0,0 1 0,2-1 0,-2 1-1,1-2 0,-1 1 0,1 0 0,-1 0 0,1 0 0,-1-1 1,0 1-1,1 0 0,-1-1 0,1 0 0,-1 1 0,0-1 1,0 0-1,1 1 0,0-2 0,7-6 5,0 1-1,-1-1 1,12-16 0,-13 16 7,4-6 29,0-1 0,14-23 0,-22 32 26,1 0 0,-1-1 0,-1 1 0,1-1-1,-1 0 1,0 0 0,-1 1 0,1-1 0,-1-9 0,0 19-60,0 1 0,-1-1 0,1 0 0,0 0 0,0 0 0,1 1 0,-1-1 0,1 0 1,-1-1-1,1 1 0,0 0 0,0 0 0,0-1 0,1 1 0,-1-1 0,1 0 0,-1 0 0,1 0 0,0 0 0,-1 0 0,5 2 0,1 0-7,-1 0 0,0-1 0,1 0 0,-1 0 0,1-1 0,0 0 1,15 2-1,-13-3 3,0-1 0,0-1 1,0 0-1,0 0 1,0-1-1,-1-1 1,1 1-1,-1-2 0,1 1 1,-1-1-1,0 0 1,0-1-1,-1 0 1,0-1-1,1 0 0,-2 0 1,1 0-1,6-9 1,-11 13-4,-1-2 0,0 1 0,1 0 0,-1 0 0,-1-1 0,1 1 0,-1-1 0,1 1 0,-1-1 0,1-5 0,-2 8-1,0 0 1,1 0-1,-1 0 0,0 0 1,0 0-1,0 0 0,-1 0 1,1 0-1,0 0 0,0 0 1,0 0-1,-1 0 0,1 0 0,-1 0 1,1 0-1,-1 0 0,1 1 1,-1-1-1,1 0 0,-1 0 1,0 0-1,1 1 0,-1-1 1,0 0-1,0 1 0,1-1 1,-1 0-1,0 1 0,0-1 1,0 1-1,0-1 0,0 1 0,0 0 1,0-1-1,0 1 0,0 0 1,0 0-1,0 0 0,0 0 1,0 0-1,0 0 0,0 0 1,-1 0-1,-4 0 3,0 0 1,0 1-1,0 0 1,1 0-1,-1 0 0,0 1 1,1 0-1,-1 0 1,1 0-1,-1 1 0,1-1 1,0 1-1,0 1 1,0-1-1,0 1 0,1 0 1,0 0-1,-1 0 1,2 0-1,-1 1 0,0 0 1,-4 7-1,4-6 3,1 0 1,0 1-1,0-1 0,1 1 0,-1-1 0,1 1 0,1 0 0,-1 0 0,1 0 1,1 0-1,-1 0 0,1-1 0,0 1 0,1 0 0,-1 0 0,1 0 0,1 0 1,3 12-1,-2-13-112,-1 0 0,1 0 0,1 0-1,-1 0 1,1-1 0,0 1 0,0-1 0,0 0 0,1 0 0,7 6 0,-8-8 23,0-1-1,0 0 0,0 1 1,0-1-1,0-1 1,0 1-1,0-1 1,1 0-1,-1 1 0,0-2 1,1 1-1,-1-1 1,1 1-1,-1-1 1,1 0-1,5-2 0,32-6-418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54.383"/>
    </inkml:context>
    <inkml:brush xml:id="br0">
      <inkml:brushProperty name="width" value="0.05" units="cm"/>
      <inkml:brushProperty name="height" value="0.05" units="cm"/>
      <inkml:brushProperty name="color" value="#66CC00"/>
    </inkml:brush>
  </inkml:definitions>
  <inkml:trace contextRef="#ctx0" brushRef="#br0">2 0 20124,'-2'11'2201,"2"3"-1457,0 12-216,3 9 1144,2 11-567,-2 4-265,2 12-344,-1 4-136,-1 2-320,2 0-464,-2-12 400,2-8-96,-1-10-88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9.533"/>
    </inkml:context>
    <inkml:brush xml:id="br0">
      <inkml:brushProperty name="width" value="0.05" units="cm"/>
      <inkml:brushProperty name="height" value="0.05" units="cm"/>
    </inkml:brush>
  </inkml:definitions>
  <inkml:trace contextRef="#ctx0" brushRef="#br0">3 212 18292,'0'0'51,"-1"0"1,1 0 0,0 1-1,0-1 1,0 0-1,0 1 1,-1-1-1,1 0 1,0 1-1,0-1 1,0 0-1,0 1 1,0-1 0,0 0-1,0 1 1,0-1-1,0 0 1,0 1-1,0-1 1,0 0-1,0 1 1,0-1 0,0 0-1,1 1 1,-1-1-1,0 0 1,0 1-1,0-1 1,0 0-1,1 0 1,-1 1-1,0-1 1,14 6 622,22-2-300,-30-3-109,224-2 1700,4-18-1230,-118 8-512,282-24 101,362-26-430,-2 41-117,-564 31 286,-56-2 157,-134-9-240,2 0 75,0 0-1,1 0 1,-1 0 0,1 0 0,9-3 0,-15 2-52,0 1 1,0 0-1,0 0 0,-1-1 1,1 1-1,0-1 1,0 1-1,-1-1 0,1 1 1,0-1-1,-1 1 0,1-1 1,-1 1-1,1-1 1,-1 0-1,1 1 0,-1-1 1,1 0-1,0-1 0,-1 0-29,0 1 0,0 0 0,0-1 0,0 1 0,0-1 0,0 1 0,0 0 0,0-1 0,-1 1 0,1-1 0,-1 1 0,1 0 0,-1-1 0,1 1 0,-1 0 0,0-2 0,-1 1-203,0-2 28,0 1 0,0 0 0,1 0 1,-1-1-1,1 1 0,0-1 0,0 0 0,0 1 0,0-1 0,1 0 0,-1-6 0,2-5-355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55.369"/>
    </inkml:context>
    <inkml:brush xml:id="br0">
      <inkml:brushProperty name="width" value="0.05" units="cm"/>
      <inkml:brushProperty name="height" value="0.05" units="cm"/>
      <inkml:brushProperty name="color" value="#66CC00"/>
    </inkml:brush>
  </inkml:definitions>
  <inkml:trace contextRef="#ctx0" brushRef="#br0">40 109 15227,'-1'0'132,"0"1"-1,0 0 0,0-1 1,0 1-1,1-1 1,-1 1-1,0 0 1,0 0-1,1 0 0,-1-1 1,1 1-1,-1 0 1,1 0-1,-1 0 0,1 0 1,-1 0-1,1 0 1,0 0-1,-1 0 0,1 0 1,0 0-1,0 0 1,0 0-1,0 0 0,0 2 1,0 35 1217,1-25-272,-24 406 3936,21-408-4912,-1 32 425,7-34-249,2-13-77,5-18-4,12-47-28,21-102 0,-1 2-130,-33 135-26,2 1-1,30-58 0,-39 85-13,1 1-1,0-1 1,0 1-1,0 0 0,0 1 1,1-1-1,0 1 1,0 0-1,0 0 1,0 0-1,1 1 0,9-5 1,-11 6 1,-1 1 0,1-1-1,0 1 1,0 0 0,0 0 0,0 1 0,0-1 0,0 1 0,0 0-1,0 0 1,0 0 0,1 0 0,-1 1 0,0 0 0,0-1-1,-1 2 1,1-1 0,0 0 0,0 1 0,0 0 0,3 2 0,-5-3-1,-1 0 0,1 0 0,0 0 0,-1 1 1,1-1-1,-1 1 0,0-1 0,1 1 0,-1 0 1,0-1-1,0 1 0,0 0 0,0 0 1,0 0-1,-1 0 0,1 0 0,0 0 0,-1 0 1,1 0-1,-1 0 0,0 0 0,0 0 0,0 0 1,0 0-1,0 0 0,0 0 0,-1 0 0,1 0 1,-1 0-1,1 0 0,-1 0 0,0 0 1,1 0-1,-1 0 0,0 0 0,0-1 0,-3 4 1,-1 3 4,-1 0 0,0-1 1,0 1-1,-1-1 1,0-1-1,-13 11 1,12-11-26,-1-1 0,1 0 0,-1-1 0,0 0 0,0 0 0,-1-1 0,1 0 0,-10 2 0,15-5-34,1 1-1,0-1 1,0 0 0,0 0-1,-1 0 1,1 0-1,0-1 1,0 1-1,0-1 1,-1 0-1,1 0 1,-3-1 0,4 1-4,0-1 1,0 1 0,0 0-1,1-1 1,-1 1 0,1-1 0,-1 1-1,1-1 1,-1 0 0,1 0 0,0 0-1,0 0 1,0 0 0,0 0-1,0 0 1,0 0 0,1 0 0,-1 0-1,0-4 1,0-25-294,7-5-141</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55.884"/>
    </inkml:context>
    <inkml:brush xml:id="br0">
      <inkml:brushProperty name="width" value="0.05" units="cm"/>
      <inkml:brushProperty name="height" value="0.05" units="cm"/>
      <inkml:brushProperty name="color" value="#66CC00"/>
    </inkml:brush>
  </inkml:definitions>
  <inkml:trace contextRef="#ctx0" brushRef="#br0">145 1 18820,'1'0'142,"1"0"-1,-1 0 1,1 1 0,-1-1-1,1 1 1,-1-1 0,0 1-1,1 0 1,-1-1-1,0 1 1,1 0 0,-1 0-1,0 0 1,0 0 0,0 0-1,0 0 1,0 0 0,0 1-1,0-1 1,0 0-1,1 2 1,-2 0 30,1 0 0,-1 0 0,0-1 0,0 1 1,0 0-1,0 0 0,0 0 0,-1-1 0,1 1 0,-1 0 0,-1 4 0,-9 21 604,0-1 0,-2-1 0,-26 41 0,12-21-418,15-16-199,12-28-211,3-5-41,3-6-134,-2 2-14,-1 0-1,0 0 1,-1-1 0,0 0 0,0 1-1,0-1 1,-1 0 0,0 0 0,-1 0-1,0 0 1,0 0 0,-1 1 0,1-1-1,-2 0 1,1 0 0,-1 0 0,0 1-1,-1-1 1,-3-7 0,5 14 221,1 0 1,0 0-1,0 1 1,-1-1-1,1 0 0,0 0 1,-1 0-1,1 1 1,-1-1-1,1 0 1,-1 1-1,1-1 0,-1 0 1,0 1-1,1-1 1,-1 1-1,0-1 1,0 1-1,1-1 0,-1 1 1,0-1-1,0 1 1,1 0-1,-1 0 1,0-1-1,0 1 0,0 0 1,0 0-1,0 0 1,1 0-1,-1 0 1,0 0-1,0 0 0,0 0 1,0 0-1,0 0 1,-1 1-1,1 0 39,0 0 0,-1 0 0,1 0 0,0 0 0,0 0-1,0 1 1,0-1 0,0 0 0,0 1 0,0-1 0,1 1 0,-1-1-1,0 1 1,1-1 0,-1 1 0,1 0 0,-1 2 0,0 2 40,1 0-1,-1 0 1,1 0 0,1-1 0,-1 1 0,1 0 0,0 0 0,0-1-1,0 1 1,1-1 0,0 1 0,0-1 0,1 0 0,-1 1 0,1-1-1,0-1 1,0 1 0,1 0 0,5 5 0,-4-5-17,0 0-1,1-1 1,0 1-1,-1-1 1,2 0 0,-1-1-1,0 0 1,1 0-1,-1 0 1,1-1 0,0 0-1,0 0 1,0 0 0,0-1-1,11 0 1,-17 0-33,0-1 1,0 0-1,0 0 0,0 0 1,0 0-1,0 0 1,0 0-1,0 0 0,0-1 1,0 1-1,0 0 0,0-1 1,0 1-1,0 0 1,-1-1-1,2 0 0,-2 1-4,1-1-1,-1 1 1,0 0-1,0-1 1,0 1 0,0 0-1,0-1 1,0 1-1,0 0 1,0-1-1,0 1 1,0-1-1,0 1 1,0 0-1,0-1 1,0 1-1,0 0 1,0-1-1,0 1 1,-1 0-1,1-1 1,0 1-1,0 0 1,0-1 0,-1 1-1,1 0 1,0 0-1,-1-1 1,-29-26 174,21 20-140,-11-13 78,0-1 1,2 0-1,1-2 0,0 0 0,2-1 0,0 0 1,-13-32-1,79 99 774,-32-29-886,0 0 0,1-1 1,0-1-1,33 14 0,0-8-67</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57.029"/>
    </inkml:context>
    <inkml:brush xml:id="br0">
      <inkml:brushProperty name="width" value="0.05" units="cm"/>
      <inkml:brushProperty name="height" value="0.05" units="cm"/>
      <inkml:brushProperty name="color" value="#66CC00"/>
    </inkml:brush>
  </inkml:definitions>
  <inkml:trace contextRef="#ctx0" brushRef="#br0">250 11 19492,'-3'-1'219,"-1"-1"0,0 0 0,0 1 0,-1 0-1,1 0 1,0 0 0,0 0 0,0 1 0,-1 0 0,1 0-1,0 0 1,-1 0 0,1 0 0,-6 2 0,3 0-18,1 0 1,0 1 0,-1 0-1,1 0 1,0 0 0,0 0-1,1 1 1,-8 7 0,2-1-51,0 0 0,1 1 1,1 0-1,0 1 0,0 0 1,1 1-1,-11 23 0,12-21-79,1 1 0,1 0 0,0 1 0,-3 23 0,7-33-54,0 0-1,1 0 0,0-1 1,0 1-1,1 0 0,1 8 1,-1-12-13,0 0 0,0 0-1,0 0 1,0 0 0,1 0 0,-1 0 0,1-1 0,0 1 0,-1 0 0,1-1 0,0 1 0,1-1 0,4 4 0,-6-4-5,2-1 1,-1 0-1,0 1 1,0-1-1,0 0 1,1 0-1,-1 0 1,0-1-1,1 1 1,-1 0-1,1-1 1,-1 0-1,1 1 1,-1-1-1,1 0 0,-1 0 1,1-1-1,2 0 1,0 0-3,0 0 1,-1-1-1,1 0 1,-1 0-1,1 0 0,-1-1 1,0 1-1,8-7 1,-2-1-3,0 0 1,0 0-1,-1-1 0,0 0 1,12-20-1,-15 21 19,0 0-1,-1 0 0,0-1 1,-1 0-1,0 1 0,0-2 1,2-14-1,-11 38 54,-2 12-15,6-16-15,0 0 0,0 0 0,1 0 1,0 1-1,2 9 0,-1-16-27,-1 0 1,0 0-1,1 0 1,0 0-1,-1 0 1,1 0 0,0 0-1,0 0 1,0 0-1,0 0 1,0-1-1,1 1 1,-1-1-1,0 1 1,1-1-1,-1 1 1,1-1 0,0 0-1,-1 1 1,1-1-1,0 0 1,0 0-1,0-1 1,0 1-1,0 0 1,3 0-1,2 0 17,0 0-1,1-1 0,-1 0 0,1 0 1,-1-1-1,1 0 0,-1 0 0,0 0 1,0-1-1,10-4 0,12-6 32,30-16 0,-45 20-55,8-3-6,-14 5-3,0 2 1,1-1 0,-1 1-1,1 0 1,0 1 0,0 0 0,0 1-1,1 0 1,13-2 0,-22 4 2,0 0 0,0 1 1,0-1-1,0 0 1,0 0-1,1 1 0,-1-1 1,0 1-1,0-1 1,0 1-1,0-1 0,0 1 1,0 0-1,-1-1 0,1 1 1,0 0-1,0 0 1,0 0-1,-1 0 0,1 0 1,0-1-1,-1 1 1,1 0-1,0 2 0,9 32 87,-10-32-61,1 1-1,0 0 0,-1-1 0,1 0 0,0 1 0,1-1 1,-1 0-1,1 1 0,-1-1 0,1 0 0,0 0 1,0 0-1,3 2 0,-4-3-7,1-2 0,0 1-1,0 0 1,0 0 0,0-1 0,0 1 0,0-1-1,0 1 1,0-1 0,0 0 0,0 0 0,0 0 0,1 0-1,-1 0 1,0 0 0,0-1 0,0 1 0,0-1-1,0 1 1,0-1 0,0 0 0,0 0 0,-1 0-1,4-2 1,6-3-78,-1-1 0,0 0 0,9-9-1,-12 9-140,1 0-49,-3 3-56,-1 0-1,1 0 0,-1 1 0,1-1 0,0 1 0,0 0 0,1 0 0,-1 1 0,1 0 0,-1 0 0,7-2 0,2 3-356</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57.446"/>
    </inkml:context>
    <inkml:brush xml:id="br0">
      <inkml:brushProperty name="width" value="0.05" units="cm"/>
      <inkml:brushProperty name="height" value="0.05" units="cm"/>
      <inkml:brushProperty name="color" value="#66CC00"/>
    </inkml:brush>
  </inkml:definitions>
  <inkml:trace contextRef="#ctx0" brushRef="#br0">98 180 17972,'-7'3'832,"0"-1"0,0 1-1,0 1 1,0-1 0,1 1 0,-1 1 0,-10 8 0,14-10-648,-1 0 0,1 0 1,0 1-1,1-1 0,-1 1 1,0-1-1,1 1 0,0 0 1,0 0-1,-2 6 0,3-9-159,1 0 0,0 0-1,0 0 1,-1 0 0,1 0 0,0 0-1,0 0 1,0 0 0,0 0-1,0 0 1,0 0 0,1 0 0,-1 0-1,0 0 1,0 0 0,1-1-1,-1 1 1,1 0 0,-1 0 0,1 1-1,1-1-9,-1 0-1,0 0 1,0 0-1,1 0 1,-1-1-1,0 1 1,1 0-1,-1-1 1,1 1-1,-1-1 1,1 0-1,-1 1 0,1-1 1,-1 0-1,1 0 1,-1 0-1,3 0 1,7-1-8,-1 0-1,0-1 1,0 0 0,0 0-1,0-1 1,0 0 0,-1-1-1,0 0 1,1-1 0,15-10-1,-7 2-11,0 0 0,-1-2 0,31-31 0,-31 24 19,0 0 0,-1 0 0,-1-2 0,22-46 0,-37 67 3,-3 7-11,-6 10 7,1 2-38,2-1 0,0 1 0,1 0 0,1 0 1,0 1-1,1 0 0,1-1 0,1 1 0,0 22 1,2-35 17,-1 0 1,1 0 0,0 0 0,0 1 0,0-1 0,2 4 0,16 16-42</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58.686"/>
    </inkml:context>
    <inkml:brush xml:id="br0">
      <inkml:brushProperty name="width" value="0.05" units="cm"/>
      <inkml:brushProperty name="height" value="0.05" units="cm"/>
      <inkml:brushProperty name="color" value="#66CC00"/>
    </inkml:brush>
  </inkml:definitions>
  <inkml:trace contextRef="#ctx0" brushRef="#br0">5 247 23461,'0'-31'-2563,"-4"-47"2899,4 66 148,1 32 275,24 322 3006,-24-329-3638,-1-7-64,0-1 0,1 1 0,-1-1 1,1 1-1,0 0 0,1-1 0,-1 1 0,1-1 1,0 0-1,1 0 0,4 9 0,-7-14-59,1 1 0,-1-1 0,0 0 0,1 1 0,-1-1 0,0 0 0,0 1 0,1-1 0,-1 0 0,1 0 0,-1 1 0,0-1 0,1 0 0,-1 0 0,0 0 0,1 1 0,-1-1 0,1 0 0,-1 0-1,1 0 1,-1 0 0,1 0 0,-1 0 0,0 0 0,1 0 0,-1 0 0,1 0 0,-1 0 0,1 0 0,-1 0 0,0 0 0,1-1 0,-1 1 0,1 0 0,8-15-84,-2-24-202,-7 13-25,-2 1-1,0-1 1,-2 1 0,-1 0-1,-1 0 1,-1 1-1,-1 0 1,-13-28-1,34 59 106,2 2 351,0-1 0,0-1 0,25 9 0,-27-14-97,1 0 0,0-1 0,0-1 0,0 0 0,0-1 0,0-1 0,0 0 0,-1-1 0,1 0 0,-1-1 0,0 0 0,0-1 0,0-1 0,-1 0 0,14-9 0,-13 7-17,-1 0 0,0 0 0,-1-2 0,0 1 0,0-1 0,-1-1 0,0 0 0,-1 0-1,-1-1 1,1 0 0,-2-1 0,0 1 0,0-2 0,6-16 0,-11 22-4,0-1 0,-1 1 1,0 0-1,0-1 0,-1-9 0,0 16-21,0 0-1,0 0 0,0 0 1,-1 0-1,1-1 0,-1 1 1,1 0-1,-1 1 1,0-1-1,0 0 0,-2-3 1,3 4-5,-1 1-1,0-1 1,1 0 0,-1 1 0,0-1 0,0 0 0,0 1-1,0-1 1,0 1 0,1 0 0,-1-1 0,0 1-1,0 0 1,0 0 0,0-1 0,0 1 0,0 0 0,0 0-1,0 0 1,0 0 0,0 0 0,0 0 0,0 0 0,0 1-1,-1-1 1,-3 2 7,0 0-1,1-1 0,-1 2 0,1-1 1,0 0-1,0 1 0,0 0 0,0 0 1,0 0-1,-6 8 0,-1 1 83,-18 27-1,19-24-12,0 1 1,2-1-1,0 2 0,0-1 1,2 1-1,0 0 0,1 1 1,1-1-1,-5 36 1,9-50-66,0 1 1,-1-1 0,1 1-1,1-1 1,-1 1 0,0 0-1,1-1 1,0 1 0,0-1-1,0 1 1,0-1 0,0 0-1,1 1 1,-1-1 0,1 0 0,0 0-1,0 0 1,0 0 0,1-1-1,-1 1 1,1 0 0,-1-1-1,1 0 1,0 1 0,0-1-1,0 0 1,0-1 0,0 1 0,0 0-1,1-1 1,-1 0 0,0 0-1,1 0 1,-1 0 0,1 0-1,3 0 1,16 1-11,38 0 0,-43-2-55,0 0 1,0 1 0,28 6 0,-43-6 20,0-1 0,0 1 0,0 0 0,0 0 0,-1 1 0,1-1 0,0 0 0,0 1 0,-1-1 0,0 1 1,1 0-1,-1 0 0,0 0 0,0 0 0,0 1 0,0-1 0,0 0 0,0 1 0,0 0 0,-1-1 0,0 1 0,1 0 0,-1-1 1,0 1-1,0 0 0,-1 0 0,1 0 0,-1 0 0,1 0 0,-1 4 0,1 4-83,1-8-27</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7:59.513"/>
    </inkml:context>
    <inkml:brush xml:id="br0">
      <inkml:brushProperty name="width" value="0.05" units="cm"/>
      <inkml:brushProperty name="height" value="0.05" units="cm"/>
      <inkml:brushProperty name="color" value="#66CC00"/>
    </inkml:brush>
  </inkml:definitions>
  <inkml:trace contextRef="#ctx0" brushRef="#br0">1 268 16379,'-1'2'125,"1"-1"-1,0 0 0,0 0 1,0 1-1,0-1 0,0 0 1,0 0-1,1 1 0,-1-1 0,0 0 1,1 0-1,-1 0 0,0 1 1,1-1-1,0 0 0,-1 0 0,1 0 1,0 0-1,-1 0 0,1 0 1,0 0-1,0 0 0,2 1 1,-1 0 69,1-1 1,-1 0-1,1 0 0,0 0 1,-1 0-1,1 0 1,0 0-1,0-1 1,0 1-1,3-1 1,5 1 314,-1-1 1,1-1-1,0 0 1,17-4-1,-7-2-230,0 0 0,0-1 0,-1-1 0,0-1 0,-1-1 0,0-1 0,0 0 0,-1-2 0,-1 0 0,-1-1 1,0 0-1,16-20 0,-27 29-208,0-1 1,0 0-1,0-1 1,-1 1-1,5-13 1,-7 17-51,-1 0 0,-1 0 0,1 1 0,0-1 0,-1 0 0,1 0 0,-1 0 0,0 0 0,0 0 0,0 0 0,0 0 0,0 0 0,-1 0 0,1 0 0,-1 1 0,0-1 0,0 0 0,0 0 0,-2-4 0,2 6-14,0 0 0,0 0 0,1 0-1,-1 0 1,0 0 0,0 0 0,0 0 0,0 0 0,0 1 0,0-1-1,0 0 1,0 1 0,-1-1 0,1 0 0,0 1 0,0-1 0,-1 1-1,1 0 1,0-1 0,-1 1 0,1 0 0,0 0 0,-2 0 0,-1 0-2,1 1 1,0 0 0,0-1-1,0 1 1,0 0 0,0 1-1,0-1 1,0 0 0,-4 4-1,-1 0 0,0 1 0,0 1-1,0 0 1,1 0 0,-9 11-1,10-10-29,1 0-1,0 0 0,0 1 0,1 0 0,0 0 0,1 0 0,0 0 0,0 1 0,1-1 0,0 1 0,-1 17 0,3-23-46,0-1 0,0 1 0,0 0 0,1-1 0,-1 1 0,1 0 0,0-1 0,0 1 0,0-1-1,0 1 1,1-1 0,-1 1 0,1-1 0,0 0 0,0 0 0,0 0 0,1 0 0,-1 0 0,1 0 0,-1-1 0,1 1 0,0-1 0,0 0 0,0 0 0,0 0 0,0 0 0,1 0 0,-1-1 0,1 1 0,-1-1 0,1 0 0,-1 0 0,6 0 0,39 4-382,12-8-150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00.013"/>
    </inkml:context>
    <inkml:brush xml:id="br0">
      <inkml:brushProperty name="width" value="0.05" units="cm"/>
      <inkml:brushProperty name="height" value="0.05" units="cm"/>
      <inkml:brushProperty name="color" value="#66CC00"/>
    </inkml:brush>
  </inkml:definitions>
  <inkml:trace contextRef="#ctx0" brushRef="#br0">27 223 19740,'-5'0'4878,"24"1"-3177,32-2-1032,-28-2-516,0-1 0,1-1-1,-1-1 1,31-13 0,-42 14-131,0 0 1,0-1 0,-1-1-1,0 0 1,0 0-1,-1-1 1,0 0 0,0-1-1,13-16 1,-19 20-15,-2 1-1,1 0 1,0-1-1,-1 0 1,0 1-1,0-1 1,-1 0-1,2-6 1,-2 9-5,-1 0-1,1 1 1,-1-1 0,0 1 0,0-1 0,0 0-1,0 1 1,0-1 0,0 1 0,0-1 0,-1 0-1,1 1 1,-1-1 0,1 1 0,-1-1 0,1 1 0,-1-1-1,0 1 1,0 0 0,1-1 0,-1 1 0,0 0-1,0-1 1,-1 1 0,1 0 0,0 0 0,0 0-1,-1 0 1,-1-1 0,-1 1 0,0-1 0,-1 1 0,1 0 0,0 1 0,-1-1 0,1 1-1,0 0 1,-1 0 0,1 0 0,-1 1 0,1-1 0,0 1 0,-1 0 0,1 0 0,-8 4 0,-7 3 16,-35 19 0,53-26-19,-24 13 22,0 2 1,-42 37-1,55-42-6,0 0 1,1 1 0,1 0-1,0 0 1,0 1-1,-14 28 1,23-38-13,-1-1 1,1 1-1,0 0 1,0 0-1,1 0 0,-1 0 1,0 0-1,1 0 1,0 0-1,0 0 0,0 0 1,0 0-1,0-1 1,0 1-1,1 0 0,-1 0 1,1 0-1,0 0 1,2 5-1,-1-5-38,0 0-1,0 0 1,1 0-1,-1-1 1,1 1-1,-1-1 1,1 1 0,0-1-1,0 0 1,0 0-1,0 0 1,0-1-1,0 1 1,1-1-1,-1 1 1,4 0 0,10 2-137,-1-1 0,1 0 0,-1-2-1,1 1 1,0-2 0,0 0 0,19-4 0,23-5-219</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00.793"/>
    </inkml:context>
    <inkml:brush xml:id="br0">
      <inkml:brushProperty name="width" value="0.05" units="cm"/>
      <inkml:brushProperty name="height" value="0.05" units="cm"/>
      <inkml:brushProperty name="color" value="#66CC00"/>
    </inkml:brush>
  </inkml:definitions>
  <inkml:trace contextRef="#ctx0" brushRef="#br0">241 41 15707,'0'-2'205,"0"1"0,0-1 0,0 1-1,0-1 1,0 1 0,0-1 0,0 1 0,0 0-1,-1-1 1,1 1 0,-1-1 0,1 1-1,-1-1 1,0 1 0,1 0 0,-1-1-1,0 1 1,0 0 0,0 0 0,0 0 0,0 0-1,0 0 1,0 0 0,0 0 0,0 0-1,0 0 1,-1 0 0,1 0 0,0 1-1,-1-1 1,1 1 0,-1-1 0,1 1 0,0-1-1,-1 1 1,1 0 0,-1 0 0,1-1-1,-1 1 1,1 0 0,-1 1 0,1-1 0,-3 0-1,-5 1-8,1 1 1,-1-1-1,1 2 0,-1-1 0,1 1 0,0 0 0,0 1 1,0-1-1,1 2 0,-14 9 0,9-6-83,1 1 0,0 1 0,1 0 0,0 1 0,-14 19 0,21-27-105,1 0 0,0 1 1,1-1-1,-1 0 1,0 1-1,1-1 1,0 1-1,0-1 1,-1 8-1,2-10-8,0 0-1,0 0 0,0 0 1,0 0-1,0 0 1,0 1-1,1-1 1,-1 0-1,0 0 1,1 0-1,-1 0 0,1 0 1,-1 0-1,1 0 1,0 0-1,-1 0 1,1-1-1,0 1 1,0 0-1,-1 0 0,1-1 1,0 1-1,0 0 1,0-1-1,0 1 1,0-1-1,0 1 1,0-1-1,0 1 0,0-1 1,0 0-1,0 1 1,0-1-1,0 0 1,0 0-1,2 0 1,5 1-28,0-1 0,-1 0 1,1-1-1,0 0 0,0 0 0,-1 0 1,1-1-1,-1 0 0,1-1 1,12-5-1,6-5-105,37-25 0,35-34-127,-97 72 262,-1 0 1,0 1 0,0-1-1,0 1 1,1-1 0,-1 1-1,0-1 1,0 1 0,0-1-1,0 0 1,0 1 0,0-1-1,0 1 1,0-1-1,0 1 1,0-1 0,0 1-1,-1-1 1,1 1 0,0-1-1,0 1 1,0-1 0,0 0-1,-1 1 1,1-1 0,0 1-1,-1-1 1,-7 23 48,-85 167 477,-4 7 140,73-144-515,3-9-135,1 1 1,-23 84-1,41-118-785,5-15-204,5-23 193,4-17 236,0-11-190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01.273"/>
    </inkml:context>
    <inkml:brush xml:id="br0">
      <inkml:brushProperty name="width" value="0.05" units="cm"/>
      <inkml:brushProperty name="height" value="0.05" units="cm"/>
      <inkml:brushProperty name="color" value="#66CC00"/>
    </inkml:brush>
  </inkml:definitions>
  <inkml:trace contextRef="#ctx0" brushRef="#br0">6 24 18708,'1'0'65,"-1"0"0,1 0-1,-1-1 1,1 1 0,0 0 0,-1 0 0,1 0 0,-1 0-1,1 0 1,-1 0 0,1 1 0,0-1 0,-1 0 0,1 0-1,-1 0 1,1 0 0,-1 1 0,1-1 0,-1 0 0,1 1-1,-1-1 1,1 0 0,-1 1 0,1-1 0,-1 0 0,0 1-1,1 0 1,0 0 22,0 1 0,-1-1 0,0 1 0,1-1 0,-1 0 0,0 1 0,1-1-1,-1 1 1,0-1 0,0 1 0,-1 1 0,0 9 293,-1 0 1,-6 17-1,3-12 303,3-6-498,0 0-1,0 1 0,1-1 1,0 0-1,3 23 0,-2-32-169,0 0 0,0 0-1,1 0 1,-1 0 0,1 0-1,-1 0 1,1 0 0,0 0-1,0 0 1,0 0 0,0 0-1,0-1 1,0 1 0,1 0-1,-1-1 1,0 1 0,1 0-1,0-1 1,-1 0-1,1 1 1,0-1 0,-1 0-1,1 0 1,0 0 0,0 0-1,0 0 1,0-1 0,0 1-1,0-1 1,0 1 0,0-1-1,0 1 1,1-1 0,-1 0-1,0 0 1,0 0 0,0-1-1,4 0 1,6-1-4,-1-1 1,0 0-1,0-1 1,-1-1-1,1 1 1,-1-2-1,0 1 1,0-2-1,-1 1 0,0-1 1,0 0-1,15-16 1,4-9 130,0 0 0,23-38 0,-58 80 300,1 0-1,-7 18 1,11-25-406,1 0 0,0 0 1,-1 0-1,1 0 0,1 1 0,-1-1 0,0 0 0,1 0 0,0 1 0,-1-1 0,1 0 0,1 0 0,-1 1 0,0-1 1,1 0-1,0 0 0,-1 1 0,3 3 0,-2-6-22,0 1-1,0-1 1,1 0 0,-1 0-1,0 0 1,1 0-1,-1 0 1,1 0 0,-1-1-1,1 1 1,-1 0 0,1-1-1,-1 1 1,1-1 0,0 0-1,-1 1 1,1-1 0,0 0-1,-1 0 1,3 0 0,36-5 93,-37 5-94,12-3-8,-1-1 0,0 0-1,1-1 1,-2-1 0,24-13 0,60-45-66,-18 11-110,-79 53 170,0 0 1,0 0-1,0 0 0,0 0 1,0 0-1,1-1 1,-1 1-1,0 0 0,0 0 1,0 0-1,0 0 1,0 0-1,0 0 0,0 0 1,1 0-1,-1 0 1,0 0-1,0 0 0,0 0 1,0 0-1,0 0 0,0 0 1,0 0-1,1 0 1,-1 0-1,0 0 0,0 0 1,0 0-1,0 0 1,0 0-1,0 0 0,0 0 1,0 0-1,1 1 0,-1-1 1,0 0-1,0 0 1,0 0-1,0 0 0,0 0 1,0 0-1,0 0 1,0 0-1,0 0 0,0 0 1,0 1-1,0-1 0,0 0 1,0 0-1,1 0 1,-1 0-1,0 0 0,0 0 1,0 0-1,0 1 1,0-1-1,0 0 0,0 0 1,0 0-1,0 0 0,-1 0 1,0 9-7,-5 9 58,-16 33 1,16-39-136,0 0 1,1 1-1,0-1 1,1 1-1,0 0 1,-2 19-1,6-32 63,0 1-1,0-1 0,0 0 1,0 0-1,-1 1 1,1-1-1,0 0 0,0 0 1,0 1-1,0-1 1,0 0-1,0 0 0,0 1 1,0-1-1,0 0 1,0 0-1,1 0 1,-1 1-1,0-1 0,0 0 1,0 0-1,0 1 1,0-1-1,0 0 0,0 0 1,1 0-1,-1 1 1,0-1-1,0 0 0,0 0 1,0 0-1,1 0 1,-1 1-1,0-1 0,0 0 1,0 0-1,1 0 1,-1 0-1,0 0 1,0 0-1,1 0 0,-1 0 1,0 0-1,0 0 1,1 1-1,-1-1 0,0 0 1,0 0-1,1-1 1,13-5-329,4-7-75</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01.644"/>
    </inkml:context>
    <inkml:brush xml:id="br0">
      <inkml:brushProperty name="width" value="0.05" units="cm"/>
      <inkml:brushProperty name="height" value="0.05" units="cm"/>
      <inkml:brushProperty name="color" value="#66CC00"/>
    </inkml:brush>
  </inkml:definitions>
  <inkml:trace contextRef="#ctx0" brushRef="#br0">16 1 23437,'-6'11'2425,"1"-1"-1793,2-2-304,2-2 1520,1-1-1304,1-1-832,7-5 320,0-7-96,1-1-152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49.925"/>
    </inkml:context>
    <inkml:brush xml:id="br0">
      <inkml:brushProperty name="width" value="0.05" units="cm"/>
      <inkml:brushProperty name="height" value="0.05" units="cm"/>
    </inkml:brush>
  </inkml:definitions>
  <inkml:trace contextRef="#ctx0" brushRef="#br0">223 58 15227,'0'-4'424,"1"1"0,0-1 0,0 0-1,1 1 1,-1-1 0,1 0-1,0 1 1,-1 0 0,2-1 0,-1 1-1,0 0 1,4-4 0,-4 6-317,0 0 1,-1 0-1,1 0 0,0 0 1,-1 1-1,1-1 0,0 0 1,0 1-1,0-1 0,0 1 1,0 0-1,-1-1 1,1 1-1,0 0 0,0 0 1,0 1-1,0-1 0,0 0 1,0 0-1,0 1 0,0 0 1,-1-1-1,1 1 0,0 0 1,0 0-1,2 2 0,2-1-46,-1 1 0,0 0-1,-1 0 1,1 1 0,0 0-1,-1 0 1,0 0 0,0 0-1,0 0 1,-1 1 0,1 0-1,-1 0 1,0 0 0,-1 0-1,1 0 1,-1 0 0,0 1-1,0-1 1,0 1-1,-1 0 1,0-1 0,0 1-1,-1 0 1,1 0 0,-1 0-1,-1-1 1,1 1 0,-1 0-1,-1 7 1,-2 3 86,-1 0 0,0 0 0,-1 0 0,0 0 0,-2-1 0,1 0 0,-2-1 0,0 1 0,-12 12 0,-11 11-270,-3-2-1,0-1 1,-2-2-1,-2-2 1,-71 45-1,108-75-301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02.093"/>
    </inkml:context>
    <inkml:brush xml:id="br0">
      <inkml:brushProperty name="width" value="0.05" units="cm"/>
      <inkml:brushProperty name="height" value="0.05" units="cm"/>
      <inkml:brushProperty name="color" value="#66CC00"/>
    </inkml:brush>
  </inkml:definitions>
  <inkml:trace contextRef="#ctx0" brushRef="#br0">91 12 18260,'1'-1'167,"-1"0"0,1 0 0,0 0 1,0 0-1,-1 0 0,1 0 0,0 1 0,0-1 1,0 0-1,0 1 0,0-1 0,0 1 0,2-1 0,-2 1-104,-1 0-1,0 0 1,0 0-1,1 0 1,-1 0 0,0 1-1,0-1 1,1 0-1,-1 0 1,0 0-1,0 1 1,0-1-1,0 0 1,1 0-1,-1 1 1,0-1-1,0 0 1,0 0-1,0 1 1,0-1-1,0 0 1,0 1-1,0-1 1,1 0-1,-1 0 1,0 1-1,0-1 1,0 0-1,-1 1 1,1-1-1,0 0 1,0 0-1,0 1 1,-7 38 2449,6-35-2454,-39 126 2034,23-80-1762,2 1 1,-11 70-1,25-114-312,0 0 0,1 0 0,-1 0 0,2 0 1,-1 0-1,1 0 0,0 0 0,2 9 0,-2-13-21,1 0 0,-1-1 1,0 1-1,1-1 0,-1 1 0,1-1 1,-1 1-1,1-1 0,0 0 1,0 0-1,1 0 0,-1 0 0,0 0 1,0-1-1,1 1 0,-1 0 1,1-1-1,0 0 0,-1 0 1,1 0-1,0 0 0,4 1 0,5 0-44,-1-1 0,0 0 0,0-1 0,1 0 0,-1-1 0,0 0 0,1-1 0,-1 0 0,0-1 0,0 0 0,-1-1 0,1 0 0,18-10 0,-12 5-14,-1-1 1,0 0-1,0-2 1,-1 0-1,0 0 1,-1-2-1,17-19 1,-2-10 194,-27 41-1,-5 6 70,-1 2-69,0 2-52,-1 1 1,1-1 0,1 1 0,-1 0 0,1 0 0,1 1-1,0-1 1,-1 11 0,2-16-67,1 0 0,-1 1 1,1-1-1,0 0 0,0 0 0,1 0 0,-1 0 0,1 1 0,0-1 0,0 0 1,0 0-1,1 0 0,-1 0 0,1 0 0,0-1 0,0 1 0,0-1 0,1 1 1,-1-1-1,6 6 0,-6-7-18,0-1 1,0 1 0,0-1-1,0 0 1,0 0-1,0 0 1,0 0 0,0 0-1,1 0 1,-1-1-1,0 1 1,1-1-1,-1 1 1,0-1 0,1 0-1,-1 0 1,0 0-1,1 0 1,-1-1 0,0 1-1,1-1 1,-1 1-1,0-1 1,0 0-1,1 0 1,-1 0 0,0 0-1,0 0 1,0 0-1,0 0 1,2-3-1,1 0-43,-1 0 0,0 0-1,-1 0 1,1-1 0,-1 0-1,0 1 1,0-1 0,0 0-1,-1-1 1,1 1 0,-1 0-1,1-6 1,4-21-66,3-40-1,-4 9-49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03.217"/>
    </inkml:context>
    <inkml:brush xml:id="br0">
      <inkml:brushProperty name="width" value="0.05" units="cm"/>
      <inkml:brushProperty name="height" value="0.05" units="cm"/>
      <inkml:brushProperty name="color" value="#66CC00"/>
    </inkml:brush>
  </inkml:definitions>
  <inkml:trace contextRef="#ctx0" brushRef="#br0">18 0 16764,'-2'2'351,"1"-1"-1,-1 1 1,1 0 0,-1-1 0,1 1 0,0 0 0,0 0 0,0 0 0,0 0 0,0 0 0,0 0 0,1 0 0,-1 0 0,1 0 0,-1 0 0,1 0 0,0 0 0,0 0 0,-1 1 0,2-1 0,-1 4 0,2 7-75,0 0 1,5 19-1,-4-18-1033,-1-6 486,0 2-464,0 0 0,1-1 0,0 1 0,6 11 0,-9-20 614,1 0-1,-1 1 1,1-1-1,-1 0 1,1 0-1,0 0 0,0 0 1,-1 0-1,1 0 1,0 0-1,0 0 1,0 0-1,0-1 1,0 1-1,0 0 0,0 0 1,0-1-1,0 1 1,0-1-1,1 1 1,-1-1-1,0 1 1,0-1-1,0 0 1,1 0-1,-1 0 0,0 1 1,0-1-1,1 0 1,-1 0-1,0-1 1,1 1-1,-1 0 1,0 0-1,0-1 0,0 1 1,1 0-1,-1-1 1,0 1-1,0-1 1,0 0-1,2-1 1,6-5-184,0 0 1,-1-1-1,0 1 0,-1-2 1,8-9-1,-7 7 1210,0 2 0,1-1 0,15-12 0,-24 22-768,1-1 0,-1 1 0,0 0 0,1-1 0,-1 1 0,0 0 0,1 0 0,-1-1 0,1 1 0,-1 0 0,0 0 0,1-1 0,-1 1 0,1 0 0,-1 0 0,1 0 0,-1 0 0,1 0 0,-1 0 0,1 0 0,-1 0 0,0 0 0,1 0 0,-1 0 0,1 0 0,-1 0 0,1 0 0,-1 0 0,1 0 0,-1 1 0,1-1 0,-1 0 0,1 1 0,0 0 60,-1 0 1,1 0-1,-1 0 1,1 0-1,-1 0 1,1 0-1,-1 1 1,0-1-1,0 0 1,1 0-1,-1 0 1,0 3-1,-4 37 1635,4-41-1799,-8 42 761,-8 62 271,15-94-1038,1 1 0,0-1 0,0 0 0,1 0 0,1 0 0,0 0 0,0 0 0,4 10 0,-6-18-25,1 0-1,-1 0 1,1-1 0,0 1 0,0 0 0,-1 0-1,1-1 1,0 1 0,0-1 0,1 1 0,-1-1 0,0 1-1,0-1 1,1 0 0,-1 0 0,1 1 0,-1-1-1,1 0 1,0 0 0,-1 0 0,1-1 0,0 1-1,-1 0 1,1-1 0,0 1 0,0-1 0,0 0 0,0 1-1,0-1 1,-1 0 0,1 0 0,0 0 0,0 0-1,0-1 1,2 1 0,-2-1 4,0 0-1,0 1 1,0-1-1,-1 1 1,1 0-1,0 0 1,0 0-1,0 0 1,0 0-1,0 0 1,0 0-1,0 0 1,0 1-1,-1-1 1,1 1 0,0-1-1,0 1 1,0 0-1,-1 0 1,1 0-1,0 0 1,-1 0-1,1 0 1,-1 0-1,1 1 1,-1-1-1,2 2 1,-2-1-2,0 1 0,0-1-1,0 0 1,0 0 0,0 0 0,-1 0 0,1 1-1,-1-1 1,1 0 0,-1 0 0,0 1 0,0-1 0,0 0-1,0 1 1,-1-1 0,1 0 0,0 1 0,-1-1 0,0 0-1,1 0 1,-1 0 0,-2 4 0,0-2 22,1-1 1,-1 1-1,1-1 1,-1 0-1,0 0 1,-1 0-1,1 0 1,0-1-1,-1 1 1,1-1 0,-1 0-1,0 0 1,0 0-1,0 0 1,0-1-1,0 1 1,0-1-1,-1 0 1,1-1-1,0 1 1,-5 0-1,2-1 21,-1 1-1,1-1 0,0-1 1,-1 1-1,1-1 1,0-1-1,0 1 0,0-1 1,0 0-1,0-1 1,-11-5-1,17 8-80,-1-1 1,1 0-1,0 1 0,0-1 0,0 0 0,0 1 1,0-1-1,0 0 0,0 0 0,1 0 1,-1 0-1,0 0 0,0 0 0,1 0 1,-1 0-1,0 0 0,1 0 0,-1 0 1,1-1-1,-1-1 0,1 2-53,0 0-1,1 0 0,-1 0 1,0 1-1,0-1 0,1 0 1,-1 0-1,1 0 1,-1 0-1,1 0 0,-1 1 1,1-1-1,0 0 0,-1 0 1,1 1-1,0-1 1,-1 0-1,1 1 0,0-1 1,1 0-1,4-3-695,1 1-1,1-1 0,-1 1 1,14-4-1,20-5-1854,-1-2 0,50-25 0,-66 26 1729,-1 0 0,24-19 1,-32 20 2463,23-23-1,-26 25 2025,-21 27 1312,0-2-4477,1 0 275,-5 9-69,0 0 0,2 1 1,1 0-1,-12 43 0,22-67-610,-1 0 1,1-1-1,0 1 1,0 0 0,-1 0-1,1-1 1,0 1-1,0 0 1,0 0-1,0-1 1,0 1 0,0 0-1,0 0 1,0 0-1,0-1 1,0 1-1,0 0 1,1 0 0,-1-1-1,0 1 1,1 0-1,-1-1 1,0 1-1,1 0 1,-1-1-1,1 1 1,-1 0 0,1-1-1,-1 1 1,1-1-1,-1 1 1,1-1-1,0 1 1,-1-1 0,1 1-1,0-1 1,-1 0-1,1 1 1,0-1-1,0 0 1,-1 0 0,1 0-1,0 1 1,0-1-1,-1 0 1,1 0-1,0 0 1,0 0-1,0 0 1,1-1 0,1 1 3,1-1 0,0 0 0,-1 0 0,1 0 0,-1 0 0,1-1 1,-1 0-1,0 1 0,4-4 0,8-8 4,-1 0-1,-1-1 1,0 0 0,-1-2 0,16-24 0,-27 38-19,0 0 0,1 0 1,-1 0-1,0 1 1,1-1-1,-1 1 0,1-1 1,0 1-1,2-2 0,-4 3 1,1 0 0,0-1-1,-1 1 1,1 0-1,0 0 1,-1-1-1,1 1 1,0 0-1,0 0 1,-1 0-1,1 0 1,0 0 0,0 0-1,-1 0 1,1 0-1,0 1 1,0-1-1,0 0 1,2 2-2,0 0-1,0 0 1,0 0 0,-1 0-1,1 1 1,-1-1 0,0 1-1,4 5 1,5 5-6,-6-7 3,1-1 1,-1 1 0,1-1 0,1 0 0,-1-1 0,1 0 0,0 0-1,-1 0 1,2 0 0,-1-1 0,0-1 0,1 1 0,-1-1-1,1 0 1,0-1 0,0 0 0,0 0 0,0-1 0,-1 0 0,9-1-1,12-2-78,0-2-1,0-1 0,-1-2 0,32-12 0,-54 18 66,8-3-14,-6 2-18,1 1-1,0-1 1,0 1-1,13-2 0,-19 4 45,0 0 1,-1 0-1,1 0 0,0 0 0,0 1 0,0-1 0,0 0 1,0 1-1,0-1 0,0 1 0,-1 0 0,1 0 1,0-1-1,-1 1 0,1 0 0,0 0 0,-1 1 0,1-1 1,-1 0-1,1 0 0,-1 1 0,0-1 0,0 1 1,2 2-1,-1-1 17,0 0 1,0 0 0,0 0 0,0 0 0,1-1-1,-1 1 1,1 0 0,0-1 0,-1 0 0,1 0-1,0 0 1,1 0 0,3 2 0,-2-3-1,1 1 1,-1-1-1,0 0 1,1-1-1,0 0 0,-1 1 1,1-2-1,7 0 1,130-19-98,-87 11-140,99-5-1,-132 14 363,-13 1-507,0-1 0,0 0 0,0-1 0,11-2 1,-18 2 224,0 0 0,-1 1 1,1-1-1,0-1 1,0 1-1,-1 0 1,1-1-1,-1 1 1,1-1-1,-1 0 1,0 0-1,0 0 1,0 0-1,0 0 1,0-1-1,0 1 0,0 0 1,1-4-1,8-22-556,-3-7-141</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03.617"/>
    </inkml:context>
    <inkml:brush xml:id="br0">
      <inkml:brushProperty name="width" value="0.05" units="cm"/>
      <inkml:brushProperty name="height" value="0.05" units="cm"/>
      <inkml:brushProperty name="color" value="#66CC00"/>
    </inkml:brush>
  </inkml:definitions>
  <inkml:trace contextRef="#ctx0" brushRef="#br0">5 1 24133,'-3'13'2345,"2"1"-1753,1-5-344,7-4 1440,7-7-1192,-1-2-80,13-7-304</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04.039"/>
    </inkml:context>
    <inkml:brush xml:id="br0">
      <inkml:brushProperty name="width" value="0.05" units="cm"/>
      <inkml:brushProperty name="height" value="0.05" units="cm"/>
      <inkml:brushProperty name="color" value="#66CC00"/>
    </inkml:brush>
  </inkml:definitions>
  <inkml:trace contextRef="#ctx0" brushRef="#br0">20 1 18508,'-2'28'2891,"-6"42"0,4-48-2156,1-1 1,1 1-1,2 32 0,0-52-705,0 0-1,0 0 1,0-1 0,0 1-1,1 0 1,-1 0-1,1-1 1,-1 1 0,1 0-1,0-1 1,-1 1-1,1-1 1,0 1 0,0-1-1,0 1 1,0-1-1,1 0 1,-1 0 0,0 1-1,1-1 1,-1 0-1,0 0 1,4 1 0,-2-1-9,0 0 1,0 0 0,0 0 0,0-1 0,0 0-1,1 1 1,-1-1 0,0 0 0,0-1 0,0 1-1,1-1 1,2 0 0,9-3 5,0-1-1,0-1 1,-1 0-1,16-10 1,106-73 32,-7 4-54,-110 79-11,-18 6 6,-1 0 0,1 0 0,-1 0-1,1 0 1,-1 0 0,1 0 0,-1 0 0,1 0-1,-1 1 1,1-1 0,-1 0 0,1 0-1,-1 1 1,1-1 0,-1 0 0,0 1-1,1-1 1,-1 0 0,1 1 0,-1-1 0,0 0-1,1 2 1,0 0-1,-1 0 1,1 1-1,0-1 1,-1 0-1,0 1 1,0-1-1,0 1 0,0-1 1,0 1-1,0-1 1,0 0-1,-2 5 0,-10 42-3,8-37-54,0 0-1,1 1 0,1 0 1,0-1-1,0 16 0,2-27 24,0 0 0,0-1 0,0 1-1,0-1 1,0 1 0,0 0 0,0-1-1,0 1 1,0 0 0,0-1 0,0 1-1,0-1 1,1 1 0,-1-1 0,0 1-1,0 0 1,1-1 0,-1 1 0,0-1-1,1 1 1,-1-1 0,1 1 0,-1-1-1,0 0 1,1 1 0,-1-1 0,1 0-1,-1 1 1,1-1 0,-1 0 0,1 1-1,0-1 1,-1 0 0,1 0 0,-1 0-1,1 1 1,0-1 0,-1 0 0,1 0-1,-1 0 1,1 0 0,0 0 0,-1 0-1,1 0 1,-1 0 0,2-1-1,2 0-43,-1 0 0,1-1 0,0 0 0,-1 1 0,0-1-1,5-4 1,18-13-408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04.764"/>
    </inkml:context>
    <inkml:brush xml:id="br0">
      <inkml:brushProperty name="width" value="0.05" units="cm"/>
      <inkml:brushProperty name="height" value="0.05" units="cm"/>
      <inkml:brushProperty name="color" value="#66CC00"/>
    </inkml:brush>
  </inkml:definitions>
  <inkml:trace contextRef="#ctx0" brushRef="#br0">172 1 18852,'-67'69'3633,"47"-51"-2667,1 2 1,1 1-1,-17 24 1,33-43-913,1 0 0,0 0 0,-1 0 0,1 0 0,0 0 0,0 0 0,1 0 0,-1 0 0,0 1 0,1-1 0,-1 0 0,1 1 1,0-1-1,0 0 0,0 1 0,0 3 0,1-5-48,-1 0-1,1 0 1,0 0 0,0 0 0,-1 0 0,1 0 0,0 0 0,0 0 0,0 0 0,0-1 0,0 1-1,0 0 1,0 0 0,1-1 0,-1 1 0,0-1 0,0 1 0,0-1 0,1 0 0,-1 1 0,0-1-1,0 0 1,1 0 0,-1 0 0,0 0 0,1 0 0,-1 0 0,0 0 0,0-1 0,2 1 0,7-1-5,0-1 0,0 0 1,0 0-1,0-1 0,-1-1 1,1 1-1,-1-1 0,12-7 1,7-7 118,31-25 0,-33 23 135,30-17 0,-55 36-240,0 1-1,0-1 0,0 0 0,0 1 1,0-1-1,1 1 0,-1 0 1,0-1-1,0 1 0,0 0 0,1 0 1,-1 0-1,0 0 0,1 0 1,-1 0-1,0 0 0,0 0 0,1 0 1,-1 0-1,0 1 0,0-1 0,0 1 1,1-1-1,-1 1 0,2 0 1,0 2 8,0 0 1,0 0 0,0 0 0,-1 0 0,1 1-1,2 4 1,13 13 0,-13-16-31,1 0 1,0-1 0,0 0-1,1 0 1,-1-1 0,1 0-1,-1 0 1,1 0 0,0-1-1,0 0 1,1 0 0,-1-1-1,0 0 1,0 0 0,1-1-1,9 0 1,10-3-93,0-1 1,0 0-1,29-11 0,25-3-121,-79 17 219,0 1 0,0 0-1,-1-1 1,1 1 0,0 0 0,0 0 0,-1 0-1,1 0 1,0 1 0,0-1 0,0 0 0,-1 1-1,1-1 1,0 1 0,-1 0 0,1-1 0,0 1-1,2 2 1,-2-1 21,-1 0-1,1 0 0,-1 0 1,0 0-1,0 0 1,1 1-1,-1-1 0,-1 0 1,2 5-1,6 12 118,-7-17-127,0-1-1,0 1 0,0-1 1,0 1-1,0-1 1,1 0-1,-1 0 1,1 0-1,-1 0 0,1 0 1,-1 0-1,1 0 1,-1 0-1,1 0 1,0-1-1,-1 1 0,1-1 1,0 1-1,0-1 1,0 0-1,-1 0 1,1 0-1,0 0 1,0 0-1,0 0 0,-1 0 1,4-1-1,4-1-12,1 0 0,0 0 0,14-6 0,93-46-325,-77 34-34,62-22 0,-101 42 355,-1 0-1,1-1 1,-1 1 0,1 0 0,-1-1-1,1 1 1,-1 0 0,1 0 0,0 0-1,-1 0 1,1 0 0,-1 0 0,1 0 0,0 0-1,-1 0 1,1 0 0,0 0 0,-1 0-1,1 0 1,-1 0 0,1 0 0,-1 1-1,1-1 1,0 0 0,-1 0 0,1 1-1,-1-1 1,1 0 0,-1 1 0,1-1-1,-1 1 1,0-1 0,1 0 0,-1 1-1,1-1 1,-1 2 0,1 22 221,-1 2-446,0-25 183,1 0 1,-1-1-1,0 1 1,1 0-1,-1-1 1,0 1-1,1 0 0,-1-1 1,0 1-1,1-1 1,-1 1-1,1-1 1,-1 1-1,1-1 0,-1 1 1,1-1-1,0 1 1,-1-1-1,1 0 0,0 1 1,-1-1-1,1 0 1,0 0-1,-1 0 1,1 1-1,0-1 0,-1 0 1,1 0-1,0 0 1,-1 0-1,2 0 0,5-1-497,-1 1 0,0-2 0,0 1 0,0 0 0,-1-1 0,1 0-1,0-1 1,0 1 0,8-6 0,49-36-4383,-37 25 2857,-16 12 1703,-8 4 633,1 1 1,0-1 0,0 1 0,0 0-1,1 0 1,-1 1 0,0-1 0,1 1 0,-1-1-1,8 0 1,-10 2 69,-1 1-1,1 0 1,0 0-1,-1 1 1,1-1 0,0 0-1,-1 0 1,0 0 0,1 0-1,-1 0 1,0 1-1,1-1 1,-1 0 0,0 0-1,0 0 1,0 1-1,0-1 1,0 0 0,-1 3-1,1 0 422,1 13 921,1 28 216,-2-44-1870,0 1 1,0 0 0,0-1 0,1 1-1,-1-1 1,1 1 0,-1 0-1,1-1 1,0 1 0,-1-1 0,1 0-1,0 1 1,0-1 0,0 0-1,0 1 1,0-1 0,0 0 0,1 0-1,-1 0 1,0 0 0,2 1 0,-1-2-54,-1 0 1,1 0-1,-1 0 1,1 0-1,-1 0 1,0 0 0,1 0-1,-1 0 1,1-1-1,-1 1 1,1-1 0,-1 1-1,0-1 1,1 0-1,-1 1 1,0-1 0,0 0-1,1 0 1,-1 0-1,0 0 1,0 0 0,0 0-1,1-2 1,0 1-127,1 0-1,-1 0 1,0-1-1,-1 0 1,1 1 0,0-1-1,-1 0 1,1 0 0,1-5-1,-3 7 137,0 1-1,0 0 1,0 0-1,0 0 1,0 0-1,1 0 1,-1 0-1,0-1 1,0 1-1,0 0 1,0 0-1,0 0 1,0 0-1,0 0 1,0-1-1,0 1 1,0 0-1,0 0 1,0 0-1,0 0 0,0 0 1,0-1-1,0 1 1,0 0-1,0 0 1,0 0-1,0 0 1,0 0-1,0-1 1,-1 1-1,1 0 1,0 0-1,0 0 1,0 0-1,0 0 1,0 0-1,0-1 1,0 1-1,0 0 1,-1 0-1,1 0 1,0 0-1,0 0 1,0 0-1,0 0 1,0 0-1,-1 0 1,1 0-1,0 0 0,0 0 1,0 0-1,-9 5-312,0 0 306,9-4 24,0-1 1,0 0 0,0 0 0,0 0-1,-1 0 1,1 0 0,0 0 0,0 0-1,0 0 1,0 0 0,0 0 0,-1 0 0,1 0-1,0 0 1,0 0 0,0 0 0,0 0-1,0 0 1,-1 0 0,1 0 0,0 0-1,0 0 1,0 0 0,0 0 0,0 0 0,0 0-1,-1 0 1,1 0 0,0-1 0,0 1-1,0 0 1,0 0 0,0 0 0,0 0-1,0 0 1,-1 0 0,1 0 0,0-1 0,0 1-1,0 0 1,0 0 0,0 0 0,0 0-1,0 0 1,0 0 0,0-1 0,-1-15-16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05.402"/>
    </inkml:context>
    <inkml:brush xml:id="br0">
      <inkml:brushProperty name="width" value="0.05" units="cm"/>
      <inkml:brushProperty name="height" value="0.05" units="cm"/>
      <inkml:brushProperty name="color" value="#66CC00"/>
    </inkml:brush>
  </inkml:definitions>
  <inkml:trace contextRef="#ctx0" brushRef="#br0">0 1 16596,'10'9'2136,"-6"3"-1000,-1 5-456,-3 4 1745,0 2-769,0 6-664,-1 0-231,1 1-265,-2-3-152,4-4-128,1-5-120,3-7-256,0-5-152,0-3-632,-1-3-385,2-7 1033,3-1-200,2-1-272</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05.879"/>
    </inkml:context>
    <inkml:brush xml:id="br0">
      <inkml:brushProperty name="width" value="0.05" units="cm"/>
      <inkml:brushProperty name="height" value="0.05" units="cm"/>
      <inkml:brushProperty name="color" value="#66CC00"/>
    </inkml:brush>
  </inkml:definitions>
  <inkml:trace contextRef="#ctx0" brushRef="#br0">47 35 12443,'3'-3'752,"-5"-3"-680,-2-3-32,-3 3 160,4-2-136,-3 7 24,2 1 0,-2 0-72,-2-2 48,-1 2-8</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06.282"/>
    </inkml:context>
    <inkml:brush xml:id="br0">
      <inkml:brushProperty name="width" value="0.05" units="cm"/>
      <inkml:brushProperty name="height" value="0.05" units="cm"/>
      <inkml:brushProperty name="color" value="#66CC00"/>
    </inkml:brush>
  </inkml:definitions>
  <inkml:trace contextRef="#ctx0" brushRef="#br0">12 0 18452,'-2'5'774,"0"0"0,0 0-1,1 0 1,0 1 0,0-1 0,-1 8 0,2 2-174,0-1 1,1 0-1,2 14 1,-3-26-576,0 0 1,0 1-1,1-1 1,-1 0-1,1 0 0,0 0 1,0 0-1,-1 0 1,1 0-1,0 0 0,1 0 1,-1-1-1,0 1 1,0 0-1,1 0 0,-1-1 1,1 1-1,-1-1 1,1 0-1,0 1 0,0-1 1,1 1-1,0-1-11,0 0 0,0-1 0,0 1 0,0-1 0,0 0-1,0 0 1,0 0 0,-1 0 0,1 0 0,0-1 0,0 1 0,0-1 0,0 0-1,0 0 1,-1 0 0,4-1 0,11-6 7,26-17 1,-27 15-103,29-13 0,-44 22 64,0 1-1,0-1 1,-1 1-1,1 0 1,0-1-1,0 1 1,0 0-1,0 0 0,0 0 1,0 0-1,0 0 1,0 0-1,0 0 1,0 0-1,0 0 1,0 0-1,0 0 0,0 0 1,0 1-1,-1-1 1,1 0-1,0 1 1,0-1-1,0 1 1,0-1-1,0 1 0,-1-1 1,1 1-1,0 0 1,1 0-1,0 3-131,0-1 1,0 1-1,-1 0 0,1-1 0,-1 1 0,2 6 1,8 20-1430,-9-28 1537,0 0 0,0-1 0,0 1-1,0 0 1,0-1 0,0 1 0,1-1 0,-1 0 0,1 0 0,-1 0-1,0 0 1,1 0 0,0 0 0,-1-1 0,1 1 0,-1-1 0,1 0-1,0 1 1,-1-1 0,1-1 0,0 1 0,-1 0 0,1-1-1,-1 1 1,1-1 0,0 0 0,2-1 0,20-9-315</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06.736"/>
    </inkml:context>
    <inkml:brush xml:id="br0">
      <inkml:brushProperty name="width" value="0.05" units="cm"/>
      <inkml:brushProperty name="height" value="0.05" units="cm"/>
      <inkml:brushProperty name="color" value="#66CC00"/>
    </inkml:brush>
  </inkml:definitions>
  <inkml:trace contextRef="#ctx0" brushRef="#br0">136 293 15267,'-4'1'302,"0"1"1,1 0-1,-1 0 0,0 0 0,1 0 1,-1 0-1,1 1 0,-1 0 0,1 0 0,-5 5 1,-27 37 1493,33-42-1517,-7 9 501,0 1 0,-11 27-1,17-33-599,0 0 1,1-1-1,0 1 0,0 0 0,0 0 0,1 1 1,0-1-1,1 10 0,0-16-141,0 1 1,0 0-1,0-1 1,0 1-1,1 0 0,-1-1 1,1 1-1,-1-1 1,1 1-1,0-1 0,-1 1 1,1-1-1,0 1 1,0-1-1,0 1 1,0-1-1,0 0 0,1 0 1,-1 0-1,0 0 1,3 2-1,-1-1-10,0-1 0,0 0-1,0 0 1,0 0 0,0-1 0,0 1 0,0-1 0,0 1-1,0-1 1,0 0 0,4-1 0,5 0-6,1-1 0,-1-1 0,0 0 0,20-8 0,-5-1-12,-1-1 0,0-1 0,-1-2-1,-1 0 1,44-39 0,-21 11-29,65-80 1,-107 120 158,-5 9-72,-7 11 43,3-5-28,-31 71 542,32-72-531,0 1 0,0-1 0,1 1-1,0 0 1,1 0 0,0 11 0,1-20-82,-1-1 0,1 1 1,1-1-1,-1 1 0,0-1 0,0 1 1,1-1-1,-1 0 0,0 1 0,1-1 1,0 1-1,-1-1 0,1 0 0,0 1 1,0-1-1,-1 0 0,1 0 0,0 0 0,0 1 1,1-1-1,-1 0 0,2 1 0,-1-1-4,0-1 0,0 1 0,0 0 1,0-1-1,0 1 0,0-1 0,0 0 0,0 0 0,0 0 0,0 0 0,1 0 0,-1 0 0,0 0 0,2-1 0,5-2-12,-1 1 0,1-1 0,-1-1 0,0 0 1,0 0-1,13-9 0,5-8-15,-1-1 0,0-2 0,-2 0 0,-1-1 0,-1-1 0,-1-2 0,-2 1 0,-1-2 0,28-61 0,-41 78 17,1 0 1,-2 0-1,0-1 0,0 1 1,1-14-1,-4 24 1,0 1 0,0 0 0,0-1 0,0 1 0,0 0 0,0-1 0,0 1 0,-1 0-1,1-1 1,0 1 0,-1 0 0,1-1 0,-1 1 0,1 0 0,-1 0 0,0-1 0,1 1 0,-2-1 0,1 2 0,1-1 1,-1 1-1,0-1 0,0 1 1,1 0-1,-1-1 0,0 1 1,0 0-1,1 0 0,-1 0 1,0 0-1,0 0 0,0 0 1,0 0-1,1 0 0,-1 0 1,0 0-1,0 0 0,0 0 1,1 0-1,-1 1 0,-1-1 1,-2 2 5,0 0 1,0 1 0,0-1-1,0 1 1,0 0 0,0 0-1,1 0 1,-1 0 0,-2 4-1,-4 6 31,1 0-1,1 1 1,0 0-1,1 0 1,0 1-1,1 0 1,-5 21-1,4-8 40,1-1 0,1 1 0,-1 41 0,6-53-145,0-1-1,1 1 0,0 0 0,2-1 0,0 1 1,0-1-1,1 0 0,9 19 0,-10-26-81,0-1 0,1 0 0,1 0-1,-1 0 1,1-1 0,0 0 0,0 1 0,1-2-1,0 1 1,0-1 0,0 0 0,1 0-1,-1 0 1,1-1 0,0 0 0,1-1 0,12 6-1,21 1-504</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09.309"/>
    </inkml:context>
    <inkml:brush xml:id="br0">
      <inkml:brushProperty name="width" value="0.05" units="cm"/>
      <inkml:brushProperty name="height" value="0.05" units="cm"/>
      <inkml:brushProperty name="color" value="#66CC00"/>
    </inkml:brush>
  </inkml:definitions>
  <inkml:trace contextRef="#ctx0" brushRef="#br0">0 29 14323,'1'0'106,"-1"0"0,0 0-1,0 0 1,0 0 0,0 0 0,0-1-1,0 1 1,0 0 0,1 0 0,-1 0-1,0 0 1,0 0 0,0 0 0,0 0-1,1 0 1,-1 0 0,0 0 0,0 0-1,0 0 1,0 0 0,1 0 0,-1 0-1,0 0 1,0 0 0,0 0 0,0 0-1,1 0 1,-1 0 0,0 0 0,0 0 0,0 0-1,0 0 1,1 0 0,-1 0 0,0 0-1,0 0 1,0 0 0,0 0 0,0 1-1,1-1 1,-1 0 0,0 0 0,0 0-1,0 0 1,0 0 0,0 0 0,0 1-1,0-1 1,0 0 0,0 0 0,1 0-1,-1 0 1,0 1 0,0-1 0,7 17 2628,4 24-630,-11-40-1958,6 26 798,7 28 155,-12-51-1032,0 0 1,1 1 0,0-1-1,0 0 1,0 0 0,1 0-1,-1 0 1,1-1 0,4 5-1,-6-7-55,1 0-1,-1 0 0,1 0 1,-1 0-1,1 0 0,0 0 1,-1-1-1,1 1 0,0-1 0,0 0 1,-1 1-1,1-1 0,0 0 1,0 0-1,0 0 0,-1 0 1,1 0-1,0 0 0,0-1 1,-1 1-1,1-1 0,0 1 1,0-1-1,-1 0 0,1 1 1,-1-1-1,1 0 0,-1 0 0,1 0 1,-1 0-1,1 0 0,0-2 1,7-4 9,0-1 0,-1 0 1,11-14-1,35-55 123,-20 27-55,-34 49-89,0 1 0,0 0 0,0 0 0,0 0 0,0-1 0,0 1 0,0 0 0,0 0 0,0 0 0,0-1 0,0 1 0,0 0 0,1 0 0,-1 0 0,0 0 0,0 0 0,0-1 0,0 1 0,0 0 0,1 0 0,-1 0 0,0 0 0,0 0 0,0 0 0,1 0 0,-1-1 0,0 1 0,0 0 0,0 0 0,1 0 0,-1 0 0,0 0 0,0 0 0,0 0 0,1 0 0,-1 0 0,0 0 0,0 0 0,0 0 0,1 0 0,-1 0 0,0 1 0,0-1 0,0 0 0,0 0 0,1 0 0,-1 0-1,0 0 1,0 0 0,0 0 0,1 1 0,2 14 0,-4 28 3,1-40-2,-2 30 25,0-19 16,1-1-1,0 1 0,1 0 1,1 0-1,0 0 1,1 0-1,5 21 1,-6-34-34,-1 0 0,0 0 0,1 1 0,0-1 1,-1 0-1,1 0 0,0 0 0,0 0 1,-1 0-1,1 0 0,0 0 0,0 0 1,0 0-1,0 0 0,0-1 0,0 1 0,1 0 1,-1-1-1,0 1 0,0 0 0,0-1 1,2 1-1,-1-1 1,0 0 0,0 0 1,0 0-1,1 0 0,-1 0 0,0-1 1,0 1-1,0-1 0,0 1 0,0-1 1,0 0-1,3-1 0,3-3 13,0 0 0,0-1 1,-1 1-1,1-1 0,7-9 0,4-4-375,-1-1-1,-1-1 0,-1-1 1,-1 0-1,0-1 1,21-48-1,-36 70 287,1-1-1,0 0 1,-1 0 0,1 0-1,-1 0 1,0 0-1,1 1 1,-1-1 0,0 0-1,0 0 1,0 0-1,-1 0 1,1 0 0,-1-3-1,-4-2-603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0.483"/>
    </inkml:context>
    <inkml:brush xml:id="br0">
      <inkml:brushProperty name="width" value="0.05" units="cm"/>
      <inkml:brushProperty name="height" value="0.05" units="cm"/>
    </inkml:brush>
  </inkml:definitions>
  <inkml:trace contextRef="#ctx0" brushRef="#br0">1 356 16059,'0'1'104,"0"-1"0,-1 1 0,1 0 0,0 0 0,0 0 0,0 0 0,0 0 0,0 0 0,1 0 0,-1 0 0,0-1 0,0 1 0,1 0 0,-1 0 0,0 0 0,1 0 0,-1 0 0,1-1 0,-1 1 0,1 0 0,-1-1 0,1 1 0,-1 0 0,1-1 0,1 2 0,0-1 60,0 0-1,0 0 1,0 0 0,0-1-1,0 1 1,0 0 0,0-1-1,0 0 1,0 1 0,4-1-1,3 0 252,0-1-1,-1 0 1,1 0-1,12-4 1,5-3-36,0-2 1,0-1-1,-1-1 1,0-1-1,-1-1 1,-1-1-1,30-24 1,-26 16-328,-1-1 1,-2-2 0,0 0 0,-1-1-1,25-40 1,-43 59-45,-1 0 0,0 0 0,0 0 0,5-14 0,-9 22-8,0 0 0,0 0 1,0 0-1,0-1 0,0 1 0,0 0 0,1 0 0,-1 0 0,0 0 0,0-1 0,0 1 0,0 0 1,0 0-1,0 0 0,0-1 0,0 1 0,0 0 0,0 0 0,0 0 0,0-1 0,0 1 1,0 0-1,0 0 0,0 0 0,0-1 0,0 1 0,0 0 0,0 0 0,0 0 0,-1-1 0,1 1 1,0 0-1,0 0 0,0 0 0,0 0 0,0 0 0,0-1 0,-1 1 0,1 0 0,0 0 0,0 0 1,-1 0-1,-6 6-11,1 6 4,-1 1 1,2 0 0,0 0 0,0 0 0,-4 24 0,2-1-262,-2 38-1,7-55 102,2 0 1,0 0-1,2 0 0,0 0 1,5 20-1,0-14-108</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10.162"/>
    </inkml:context>
    <inkml:brush xml:id="br0">
      <inkml:brushProperty name="width" value="0.05" units="cm"/>
      <inkml:brushProperty name="height" value="0.05" units="cm"/>
      <inkml:brushProperty name="color" value="#66CC00"/>
    </inkml:brush>
  </inkml:definitions>
  <inkml:trace contextRef="#ctx0" brushRef="#br0">265 0 18844,'1'1'112,"0"-1"0,-1 1 1,1 0-1,-1-1 0,1 1 0,-1 0 0,1-1 0,-1 1 1,0 0-1,1-1 0,-1 1 0,0 0 0,0 0 0,1 0 1,-1-1-1,0 1 0,0 0 0,0 0 0,0 0 0,0-1 1,0 1-1,0 0 0,0 0 0,0 0 0,0-1 0,-1 1 1,1 0-1,0 0 0,0-1 0,-2 3 0,-14 28 809,10-21-2,-35 63 359,-3-2-1,-95 114 1,122-169-1152,12-15-146,7-12-97,11-20-117,1 1 0,1 1 0,1 0-1,2 1 1,33-42 0,-50 69 230,0-1 1,0 1-1,0 0 1,1 0 0,-1-1-1,0 1 1,0 0-1,1 0 1,-1 0 0,1 1-1,-1-1 1,1 0-1,-1 0 1,1 1 0,-1-1-1,1 1 1,-1 0-1,1-1 1,0 1 0,-1 0-1,1 0 1,2 0-1,-2 0 6,0 1-1,0 0 0,-1 0 0,1 0 0,0 0 1,-1 0-1,1 0 0,-1 0 0,1 0 1,-1 1-1,0-1 0,1 1 0,-1-1 0,0 1 1,0-1-1,1 3 0,3 6 26,0 1 0,-1-1 0,0 1 1,-1-1-1,3 16 0,-5-19-6,9 46 601,30 94-1,-39-144-568,-1-1-9,1 0-1,0 0 1,0 0 0,-1 0-1,1 0 1,1 0-1,-1 0 1,0-1 0,0 1-1,1 0 1,1 1-1,-35-52 284,-40-36-506,-95-125-461,207 232 683,-16-8-61,1-2 1,0 0-1,1-2 1,0-1-1,0-1 1,1-2-1,37 6 1,-53-11 14,0 0-1,0-1 1,17-2 0,32-10-32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13.054"/>
    </inkml:context>
    <inkml:brush xml:id="br0">
      <inkml:brushProperty name="width" value="0.05" units="cm"/>
      <inkml:brushProperty name="height" value="0.05" units="cm"/>
      <inkml:brushProperty name="color" value="#66CC00"/>
    </inkml:brush>
  </inkml:definitions>
  <inkml:trace contextRef="#ctx0" brushRef="#br0">5 1 18004,'-3'33'1456,"1"0"1,2 0 0,7 62-1,-6-93-1408,-1 1 0,0 0 0,1 0-1,-1-1 1,1 1 0,0 0-1,0-1 1,0 1 0,1-1 0,-1 1-1,0-1 1,1 0 0,0 1-1,-1-1 1,1 0 0,3 3-1,-4-5-18,0 1 0,0 0 0,0-1 0,1 0 0,-1 1 0,0-1 0,0 0 0,0 1 0,0-1 0,0 0 0,1 0 0,-1 0 0,0 0 0,0 0 0,0 0 0,2-1 0,0 1 7,0-1 1,-1 0 0,1-1-1,0 1 1,-1 0 0,1-1-1,-1 1 1,0-1-1,3-2 1,10-10 291,23-26 0,-28 27-169,2 0 1,0 1 0,24-18 0,-34 28-140,0 1-1,0-1 1,1 1 0,-1 0 0,1 0-1,-1 0 1,1 0 0,-1 0-1,1 1 1,0-1 0,2 0-1,-4 1-10,1 1 1,-1-1-1,0 0 0,0 0 0,0 0 0,0 1 1,1-1-1,-1 1 0,0-1 0,0 1 0,0-1 0,0 1 1,0-1-1,0 1 0,0 0 0,0 0 0,-1-1 1,1 1-1,0 0 0,0 0 0,0 0 0,-1 0 0,1 0 1,-1 0-1,1 0 0,0 2 0,3 9 48,0 0 0,-1 0 1,-1 0-1,0 0 0,1 24 0,4 27 275,-2-54-1114,1-11 18,6-15-80,-10 14 889,8-14-545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13.677"/>
    </inkml:context>
    <inkml:brush xml:id="br0">
      <inkml:brushProperty name="width" value="0.05" units="cm"/>
      <inkml:brushProperty name="height" value="0.05" units="cm"/>
      <inkml:brushProperty name="color" value="#66CC00"/>
    </inkml:brush>
  </inkml:definitions>
  <inkml:trace contextRef="#ctx0" brushRef="#br0">116 47 18844,'-9'6'300,"0"0"-1,1 1 1,0-1-1,0 2 1,1-1 0,0 1-1,0 0 1,1 0-1,0 1 1,0 0 0,1 0-1,0 0 1,0 1-1,1 0 1,1-1 0,0 1-1,0 1 1,1-1-1,-2 14 1,4-23-266,0 1 0,0-1-1,0 1 1,0-1 0,0 1 0,0-1-1,0 1 1,1-1 0,-1 1 0,0-1-1,1 1 1,0-1 0,-1 1 0,1-1 0,0 0-1,1 3 1,-2-4-16,1 1 0,0-1 0,-1 0 1,1 1-1,0-1 0,-1 0 0,1 1 0,0-1 0,-1 0 0,1 0 0,0 0 1,0 0-1,-1 0 0,1 0 0,0 0 0,0 0 0,-1 0 0,1 0 0,0 0 1,-1 0-1,1 0 0,0 0 0,0-1 0,0 1 0,3-2 13,0 0-1,-1 0 1,1-1-1,-1 1 1,1-1-1,-1 0 1,0 0-1,0 0 1,0 0-1,3-4 1,1-3 3,0-1-1,0 0 1,-1 0-1,0 0 1,-1-1 0,0 0-1,-1 0 1,-1 0-1,0 0 1,0-1 0,-1 1-1,-1-1 1,0 0-1,-1-14 1,0 25-20,0 0 1,0 0-1,0 0 1,-1 1-1,1-1 0,-1 0 1,1 0-1,-1 0 1,0 1-1,0-1 0,1 1 1,-1-1-1,0 0 0,-1 1 1,1-1-1,-2-1 1,2 2-6,0 1 1,0-1 0,0 1 0,0 0 0,0-1 0,0 1-1,0 0 1,0 0 0,0 0 0,0 0 0,0 0-1,0 0 1,0 0 0,0 0 0,0 0 0,0 1 0,0-1-1,0 0 1,0 0 0,0 1 0,0-1 0,0 1-1,0-1 1,0 1 0,0-1 0,1 1 0,-1 0 0,0-1-1,0 1 1,1 0 0,-2 1 0,-3 4 37,-1 0 0,1 1 0,0 0 0,1 0 0,0 0 0,0 0-1,0 1 1,1 0 0,0-1 0,-2 13 0,2-9 10,1 0-1,0 0 1,0 0-1,2 0 1,-1 1-1,1-1 1,2 14-1,-1-22-39,-1 0-1,1 0 1,-1 0 0,1-1 0,0 1-1,0 0 1,0-1 0,0 1-1,1 0 1,-1-1 0,1 0 0,-1 1-1,1-1 1,0 0 0,0 0 0,0 0-1,0 0 1,0 0 0,0 0-1,1-1 1,2 2 0,-3-2-10,1 0 0,-1-1 0,1 1 0,-1-1 0,1 0 0,-1 0 1,1 0-1,0 0 0,-1 0 0,1-1 0,-1 1 0,0-1 0,1 0 0,-1 1 0,1-1 1,-1 0-1,0 0 0,0-1 0,1 1 0,-1 0 0,0-1 0,0 1 0,0-1 0,1-2 0,3-1 4,-1-1-1,0 1 0,-1-1 0,1 0 0,-1-1 1,0 1-1,-1-1 0,0 1 0,0-1 0,0 0 1,-1 0-1,0-1 0,0 1 0,-1 0 0,0-1 1,1-7-1,-2 15-10,0 0 0,0-1 1,0 1-1,0 0 0,0 0 0,0 0 1,0 0-1,0-1 0,0 1 1,0 0-1,0 0 0,0 0 0,0-1 1,0 1-1,0 0 0,0 0 0,0 0 1,0 0-1,0-1 0,0 1 1,-1 0-1,1 0 0,0 0 0,0 0 1,0-1-1,0 1 0,0 0 1,0 0-1,0 0 0,-1 0 0,1 0 1,0 0-1,0-1 0,0 1 0,0 0 1,-1 0-1,1 0 0,0 0 1,0 0-1,0 0 0,0 0 0,-1 0 1,1 0-1,0 0 0,-9 6 0,-4 11-3,11-15 7,0 1-1,0 0 1,0 0-1,1 0 0,-1 0 1,1 0-1,0 1 1,-1-1-1,2 0 1,-1 0-1,0 5 1,1-8-20,0 0 1,0 0-1,0 0 1,0 1-1,0-1 1,0 0-1,-1 0 1,1 0-1,0 1 0,0-1 1,0 0-1,0 0 1,0 0-1,0 0 1,0 1-1,0-1 1,-1 0-1,1 0 1,0 0-1,0 0 1,0 1-1,0-1 1,0 0-1,-1 0 1,1 0-1,0 0 1,0 0-1,0 0 1,-1 0-1,1 0 1,0 0-1,0 0 1,0 0-1,-1 0 1,1 0-1,0 0 1,0 0-1,0 0 1,-1 0-1,1 0 1,0 0-1,0 0 1,0 0-1,-1 0 1,1 0-1,0 0 1,0 0-1,0 0 1,0 0-1,-1 0 1,1-1-1,0 1 1,0 0-1,-1 0 1,-8-10-831,9-2 577,4-1-77</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14.143"/>
    </inkml:context>
    <inkml:brush xml:id="br0">
      <inkml:brushProperty name="width" value="0.05" units="cm"/>
      <inkml:brushProperty name="height" value="0.05" units="cm"/>
      <inkml:brushProperty name="color" value="#66CC00"/>
    </inkml:brush>
  </inkml:definitions>
  <inkml:trace contextRef="#ctx0" brushRef="#br0">1 202 16452,'0'-4'312,"1"1"0,-1 0 0,1-1 0,0 1 0,0 0 0,0 0 0,1 0 1,-1-1-1,1 1 0,0 1 0,2-5 0,28-31 1799,-23 27-1149,13-13 571,1 1-1,40-31 0,-62 53-1496,1 0 0,-1 0 0,0 0 1,1 0-1,-1 0 0,1 1 0,-1-1 0,1 1 0,-1-1 0,1 1 0,-1-1 0,1 1 0,1 0 0,-2 0-30,-1 0 0,1 0 0,0 0 0,-1 1 0,1-1 0,-1 0 0,1 0 0,0 1 0,-1-1 0,1 0 0,-1 1 0,1-1 0,-1 1 0,1-1 0,-1 1 0,0-1 0,1 1 0,-1-1 0,1 1 0,-1-1 0,0 1 0,1-1 0,-1 1 0,0 0 0,0-1 0,0 1 0,1-1 0,-1 1 0,0 0 0,0-1 0,0 1-1,0 0 1,0 0 0,1 120 99,-2-91-221,1 0 0,1 0 0,7 45 1,-3-62-1326,1-12 828,-4-2 577,-1-1 0,0 1 0,0 0 0,0 0 0,-1-1 1,1 1-1,0 0 0,0-1 0,-1 1 0,1-1 0,0-2 0,8-26-475</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15.029"/>
    </inkml:context>
    <inkml:brush xml:id="br0">
      <inkml:brushProperty name="width" value="0.05" units="cm"/>
      <inkml:brushProperty name="height" value="0.05" units="cm"/>
      <inkml:brushProperty name="color" value="#66CC00"/>
    </inkml:brush>
  </inkml:definitions>
  <inkml:trace contextRef="#ctx0" brushRef="#br0">1 124 18140,'0'0'41,"0"0"-1,0 0 1,0 0 0,0 0-1,0 0 1,0 0 0,0-1-1,0 1 1,0 0 0,0 0-1,0 0 1,0 0 0,0 0-1,0 0 1,0 0 0,1 0-1,-1 0 1,0 0 0,0 0-1,0 0 1,0 0 0,0 0-1,0 0 1,0 0 0,0 0-1,0 0 1,0 0 0,1 0-1,-1 0 1,0 0 0,0 0-1,0 0 1,0 0 0,0 0-1,0 0 1,0 0 0,0 0-1,0 0 1,0 0 0,1 0-1,-1 0 1,0 0 0,0 0-1,0 0 1,0 0 0,0 0-1,0 0 1,0 0 0,0 1-1,0-1 1,0 0 0,0 0-1,0 0 1,0 0 0,0 0-1,0 0 1,0 0 0,0 0-1,0 0 1,0 0 0,1 0-1,-1 1 1,0-1 0,0 0-1,0 0 1,0 0 0,-1 0-1,1 0 1,2 13 1406,-2 22-26,-1-29-932,1 2-205,0 91 1494,1-84-1588,1 0 0,0-1 1,0 1-1,9 22 1,-11-35-162,0-1 0,1 0 0,-1 0 1,1 0-1,-1 1 0,1-1 0,-1 0 1,1 0-1,0 0 0,0 0 0,0 0 1,-1 0-1,1 0 0,0-1 0,0 1 1,0 0-1,3 1 0,-4-2-4,1 0-1,0 0 1,0 0 0,0 0-1,-1 0 1,1 0 0,0 0-1,0 0 1,0 0 0,-1 0-1,1 0 1,0-1-1,0 1 1,-1 0 0,1-1-1,0 1 1,-1 0 0,1-1-1,0 1 1,1-2-1,1-1 54,1-1 0,-1 1 0,0-1-1,0 0 1,0-1 0,0 1-1,2-6 1,7-13 67,-2-1 0,0 0 0,-2 0-1,0-1 1,-2 0 0,4-32 0,-10 59-148,-1 11 6,0 0-1,1 1 1,3 17-1,-3-28-6,1 1 0,0 0-1,0-1 1,0 1 0,0-1 0,1 1-1,-1-1 1,4 5 0,-4-7-2,0 1-1,0-1 1,0 0 0,0 0 0,0 0 0,0 0 0,0 0-1,0 0 1,1-1 0,-1 1 0,0 0 0,1-1 0,-1 1-1,1-1 1,-1 1 0,0-1 0,1 0 0,-1 1 0,1-1-1,-1 0 1,3 0 0,4-1-89,0 0 0,0 0 0,0-1 0,0 0 0,0-1 0,9-4 0,47-26-630,-29 14 319,19-5-480,86-27 1,-132 48 952,0 0 1,0-1 0,-1 0 0,0 0 0,1-1-1,-2 0 1,1 0 0,-1-1 0,1 0 0,-1 0-1,-1 0 1,1 0 0,-1-1 0,-1 0 0,1 0-1,-1-1 1,0 1 0,3-10 0,-7 16-53,1 0 1,-1 0 0,0 0-1,0 0 1,1 1 0,-1-1-1,0 0 1,0 0-1,0 0 1,0 0 0,0 0-1,0 0 1,0 0-1,-1 0 1,1 0 0,0 1-1,0-1 1,-1-1 0,0 2-5,1-1 1,0 1 0,-1 0 0,1-1 0,-1 1 0,1 0 0,0 0 0,-1-1 0,1 1 0,-1 0 0,1 0 0,-1 0-1,1 0 1,-1 0 0,1 0 0,-1-1 0,1 1 0,-1 0 0,1 0 0,-1 1 0,1-1 0,-1 0 0,0 0 0,-2 1 14,-1 0-1,1 0 1,0 1 0,0-1 0,-1 1 0,1 0 0,0-1 0,-3 4 0,-2 2-11,1 1 0,-1 0 0,1 0 0,1 1 1,0 0-1,0 0 0,0 0 0,1 1 0,1 0 0,-7 19 0,8-20-43,0 1-1,1-1 0,0 1 1,1 0-1,0 0 1,0 0-1,1-1 1,0 1-1,1 0 0,0 0 1,1 0-1,3 9 1,-4-15-105,0 0-1,1 0 1,-1-1 0,1 1 0,0 0 0,5 5 0,-7-8 118,1-1 0,0 1 0,0 0 0,0 0 0,0 0 0,0-1 0,0 1 0,0 0 0,0-1 0,0 1 0,0-1 0,0 1 0,0-1 0,1 1 0,-1-1 0,0 0 0,0 0 0,0 0 0,1 0 0,-1 0 0,0 0 0,0 0 0,0 0 0,3 0 0,18-9-265</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15.570"/>
    </inkml:context>
    <inkml:brush xml:id="br0">
      <inkml:brushProperty name="width" value="0.05" units="cm"/>
      <inkml:brushProperty name="height" value="0.05" units="cm"/>
      <inkml:brushProperty name="color" value="#66CC00"/>
    </inkml:brush>
  </inkml:definitions>
  <inkml:trace contextRef="#ctx0" brushRef="#br0">14 0 17236,'-1'3'1961,"-2"27"513,-2 7-365,1 37 1,4-63-1999,0-1 0,1 1 1,0-1-1,1 0 1,0 1-1,1-1 1,0 0-1,6 13 0,-8-20-98,1-1-1,-1 0 0,0 0 0,1 0 0,-1 0 1,1 0-1,-1 0 0,1 0 0,0 0 0,0 0 0,0-1 1,0 1-1,0-1 0,0 0 0,0 1 0,1-1 1,-1 0-1,0 0 0,4 1 0,-2-2-7,-1 0 1,1 1-1,0-1 1,-1-1-1,1 1 0,0 0 1,-1-1-1,1 0 0,-1 0 1,1 0-1,-1 0 0,4-2 1,5-3 4,1-1 1,-2-1 0,1 1-1,-1-2 1,19-18 0,-6 2 71,0-1 1,-1-1-1,-2-1 0,18-31 1,-47 93 165,4-20-270,-3 13 151,-7 42 0,13-62-190,0-1 0,0 1 0,1-1 0,0 1 0,1 0 0,-1-1 0,1 1 0,1-1 0,-1 1 0,1-1 0,0 0 0,4 8 0,-6-13 14,1 0 1,-1 0 0,1 0 0,0 0 0,-1 0 0,1 0-1,0 0 1,0 0 0,0-1 0,-1 1 0,1 0 0,0 0-1,0-1 1,0 1 0,0 0 0,1-1 0,-1 1 0,0-1 0,0 0-1,0 1 1,0-1 0,0 0 0,1 0 0,0 1 0,1-2 2,0 1 0,0-1 0,-1 1 1,1-1-1,0 0 0,0 0 1,-1-1-1,1 1 0,4-3 1,25-18-430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16.002"/>
    </inkml:context>
    <inkml:brush xml:id="br0">
      <inkml:brushProperty name="width" value="0.05" units="cm"/>
      <inkml:brushProperty name="height" value="0.05" units="cm"/>
      <inkml:brushProperty name="color" value="#66CC00"/>
    </inkml:brush>
  </inkml:definitions>
  <inkml:trace contextRef="#ctx0" brushRef="#br0">87 48 19020,'-11'34'881,"-47"174"3145,52-179-3496,1 0 0,2 0 0,1 1 0,1-1 0,4 38 0,-3-61-495,0-1-1,1 0 0,0 1 1,0-1-1,1 0 1,0 1-1,-1-1 0,2 0 1,3 7-1,-6-11-33,0-1 1,1 0-1,-1 0 0,0 0 0,0 0 1,0 0-1,0 0 0,0 1 0,0-1 0,1 0 1,-1 0-1,0 0 0,0 0 0,0 0 1,0 0-1,1 0 0,-1 0 0,0 0 1,0 0-1,0 0 0,1 0 0,-1 0 0,0 0 1,0 0-1,0 0 0,1 0 0,-1 0 1,0 0-1,0 0 0,0 0 0,0 0 1,1 0-1,-1 0 0,0 0 0,0 0 0,0 0 1,0 0-1,1-1 0,-1 1 0,0 0 1,0 0-1,0 0 0,0 0 0,0-1 0,6-9 32,23-75 118,-7 18-94,51-106-1,-6 60-85,-58 99 17,1 0-1,1 1 1,1 0 0,-1 1 0,22-17 0,-29 26 9,-1 1 0,1 0 0,0 0 0,0 0 0,1 0 0,-1 1 0,0-1 1,0 1-1,1 0 0,-1 0 0,1 1 0,-1 0 0,1-1 0,-1 1 1,1 1-1,-1-1 0,1 1 0,-1 0 0,0 0 0,1 0 0,-1 0 0,6 3 1,-7-2 10,0-1 0,0 1 0,0 0 0,0 0 0,-1 0 0,1 0 0,-1 0 0,1 0 0,-1 1 0,0-1 0,0 1 0,0 0 0,0-1 1,0 1-1,-1 0 0,1 0 0,-1 0 0,0 1 0,0-1 0,0 0 0,0 0 0,-1 0 0,1 1 0,-1-1 0,0 0 0,0 1 0,0-1 0,0 0 1,0 1-1,-2 2 0,1-3 18,0 0 1,0 0 0,-1 0 0,1 0-1,-1 0 1,0-1 0,0 1 0,0-1-1,0 1 1,0-1 0,0 0 0,-1 0-1,1 0 1,-1 0 0,0 0 0,1 0 0,-1-1-1,0 1 1,0-1 0,0 0 0,0 0-1,0 0 1,0 0 0,-5 0 0,-3 1-26,1-1 0,-1 0 1,1 0-1,-1-1 1,1 0-1,-12-2 0,15 1-67,0-1-1,1 0 0,-1 0 0,1 0 0,-1 0 0,1-1 0,0 0 0,0-1 0,0 1 0,1-1 0,-8-6 1,-1-8-177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16.532"/>
    </inkml:context>
    <inkml:brush xml:id="br0">
      <inkml:brushProperty name="width" value="0.05" units="cm"/>
      <inkml:brushProperty name="height" value="0.05" units="cm"/>
      <inkml:brushProperty name="color" value="#66CC00"/>
    </inkml:brush>
  </inkml:definitions>
  <inkml:trace contextRef="#ctx0" brushRef="#br0">73 1 18444,'-1'3'350,"0"1"1,1-1-1,-1 1 1,1-1-1,0 1 1,0 0-1,0-1 1,0 1-1,1 4 1,1 12 401,7 209 5074,-3-157-5454,19 83-1,-16-125-558,-5-19-327,-4-17-833,-9-27 206,-1 1 0,-1 1 0,-2 0 1,-20-36-1,-14-34 1468,46 101-274,1-1 1,0 1-1,0-1 1,0 1-1,0 0 0,-1-1 1,1 1-1,0-1 1,0 1-1,0 0 1,0-1-1,0 1 1,0-1-1,0 1 1,0-1-1,0 1 1,0 0-1,0-1 1,0 1-1,0-1 0,1 1 1,-1 0-1,0-1 1,0 1-1,0-1 1,1 1-1,-1 0 1,0-1-1,0 1 1,1-1-1,14-1 1010,25 10 9,-33-6-837,43 6-305,-1-1-1,99-1 0,-80-6-152</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16.946"/>
    </inkml:context>
    <inkml:brush xml:id="br0">
      <inkml:brushProperty name="width" value="0.05" units="cm"/>
      <inkml:brushProperty name="height" value="0.05" units="cm"/>
      <inkml:brushProperty name="color" value="#66CC00"/>
    </inkml:brush>
  </inkml:definitions>
  <inkml:trace contextRef="#ctx0" brushRef="#br0">179 1 17348,'-18'9'1214,"1"0"1,0 1-1,0 1 1,-30 25-1,42-31-936,-1 1-1,1-1 1,0 1 0,0 0-1,0 1 1,1-1-1,0 1 1,0 0 0,1 0-1,0 0 1,0 0 0,0 0-1,1 1 1,1-1-1,-2 12 1,2-16-228,1 0 1,0-1-1,0 1 1,0 0-1,0 0 1,1-1-1,-1 1 1,1 0-1,0-1 1,0 1-1,0 0 1,0-1-1,0 1 1,0-1-1,1 0 0,-1 1 1,1-1-1,0 0 1,-1 0-1,1 0 1,0 0-1,0 0 1,1 0-1,-1-1 1,0 1-1,0-1 1,1 1-1,-1-1 1,1 0-1,-1 0 0,1 0 1,0 0-1,-1-1 1,1 1-1,4 0 1,2 0-19,-1 0 0,1-1 0,0 0 0,-1-1 0,1 0 0,-1 0 0,1-1 0,-1 1 0,1-2-1,10-4 1,-9 2-16,0 0 0,0 0 0,-1-2 0,1 1 0,-1-1 0,-1 0-1,13-13 1,-18 16-19,1 0 0,-1 0 0,0 0-1,0 0 1,0-1 0,-1 1 0,1-1-1,-1 0 1,0 0 0,0 1 0,-1-1-1,0 0 1,0-1 0,0 1 0,0 0-1,-1 0 1,0 0 0,0-8 0,-1 10-65,0 0 0,0 0 0,0 0 0,-1 0 1,1 0-1,-1 1 0,0-1 0,1 0 0,-1 1 0,0 0 1,0-1-1,-1 1 0,1 0 0,0 0 0,-1 0 0,0 0 1,1 0-1,-1 1 0,0-1 0,0 1 0,-4-2 0,5 2-57,-1 0-1,0 0 0,0 1 0,0-1 1,0 0-1,1 1 0,-1 0 0,0-1 1,0 1-1,0 1 0,0-1 0,0 0 1,0 1-1,0-1 0,0 1 0,0 0 1,1 0-1,-1 0 0,0 0 0,1 0 1,-1 1-1,0-1 0,-2 3 0,-4 8-598</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07.585"/>
    </inkml:context>
    <inkml:brush xml:id="br0">
      <inkml:brushProperty name="width" value="0.05" units="cm"/>
      <inkml:brushProperty name="height" value="0.05" units="cm"/>
      <inkml:brushProperty name="color" value="#66CC00"/>
    </inkml:brush>
  </inkml:definitions>
  <inkml:trace contextRef="#ctx0" brushRef="#br0">0 1 17348,'3'9'479,"-1"0"-1,0 0 1,-1 1 0,0-1 0,-1 0 0,0 14-1,0 11 684,2-4-560,1 0 0,12 49 0,-11-64-548,0-1 1,1 1-1,1 0 1,1-1-1,0 0 1,0-1-1,11 14 0,-15-23-42,0 0-1,1 0 0,-1 0 1,1-1-1,0 1 0,0-1 1,0 0-1,0 0 0,1-1 1,-1 1-1,1-1 0,0 0 1,-1 0-1,1 0 0,0-1 1,0 0-1,0 0 0,0 0 0,1 0 1,-1-1-1,0 0 0,0 0 1,0 0-1,0-1 0,0 0 1,0 0-1,0 0 0,0-1 1,0 1-1,7-4 0,-3-1 15,1 0-1,-1-1 1,0 0 0,-1-1-1,1 0 1,-2 0-1,1 0 1,-1-1 0,0 0-1,-1-1 1,0 0-1,-1 0 1,1 0 0,-2 0-1,0-1 1,0 0-1,-1 0 1,0 0-1,-1 0 1,2-23 0,-6 23 105,0 18-54,-3 19 21,6-18-55,-1 1 0,1-1 0,0 1 0,1-1 0,0 0 0,0 0-1,1 0 1,0 0 0,0 0 0,1 0 0,0-1 0,8 13 0,-9-16-19,1 0 0,-1 0 0,1-1 0,0 1 0,0-1 0,0 0 0,0 0 0,0 0 0,1 0 0,-1-1 0,1 0 0,0 0 0,0 0 0,0-1 0,0 1 0,0-1 0,0 0 0,0-1 0,0 1 0,0-1 0,0 0 0,6-1 0,1-1 8,0-1 1,0 0-1,-1 0 0,1-1 0,-1-1 1,0 0-1,-1-1 0,1 0 0,-1 0 1,0-1-1,-1 0 0,1-1 1,-2 0-1,14-16 0,-14 16-14,-1-1-1,0 0 1,0-1-1,-1 1 1,-1-1 0,1-1-1,-2 1 1,1-1-1,-2 0 1,1 1 0,-1-2-1,-1 1 1,0 0-1,-1 0 1,1-18-1,-3 21-16,0 1 0,0 0-1,-1 0 1,0 0-1,0 0 1,-4-7-1,6 12-35,-1 1 0,1 0 0,-1-1 0,1 1-1,-1 0 1,0-1 0,0 1 0,0 0 0,1 0-1,-1 0 1,0-1 0,0 1 0,-1 0-1,1 0 1,0 1 0,0-1 0,0 0 0,-1 0-1,1 1 1,0-1 0,-1 0 0,1 1 0,0-1-1,-1 1 1,1 0 0,-1-1 0,1 1-1,-1 0 1,1 0 0,-1 0 0,1 0 0,-1 0-1,1 1 1,-1-1 0,1 0 0,-2 1 0,2-1-22,1 1 0,-1-1 0,1 0 1,-1 0-1,1 1 0,-1-1 0,1 0 1,-1 1-1,1-1 0,-1 0 1,1 1-1,0-1 0,-1 1 0,1-1 1,0 1-1,-1-1 0,1 0 0,0 1 1,0-1-1,-1 1 0,1 0 1,0-1-1,0 1 0,0-1 0,0 1 1,0-1-1,0 1 0,0-1 1,0 1-1,0-1 0,0 1 0,0 0 1,0-1-1,0 1 0,0-1 0,1 1 1,-1-1-1,0 1 0,0-1 1,0 1-1,1-1 0,-1 1 0,0-1 1,1 1-1,-1-1 0,1 1 1,1 1-46,-1 0 0,1 0 0,0 0 0,0 0 0,0 0 0,0-1 0,0 1 0,0-1 1,4 2-1,25 7-738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1.679"/>
    </inkml:context>
    <inkml:brush xml:id="br0">
      <inkml:brushProperty name="width" value="0.05" units="cm"/>
      <inkml:brushProperty name="height" value="0.05" units="cm"/>
    </inkml:brush>
  </inkml:definitions>
  <inkml:trace contextRef="#ctx0" brushRef="#br0">7 2353 13363,'0'0'39,"-1"0"0,1 0 0,0 1 0,0-1 0,0 0 0,0 0 0,0 0 0,-1 0 0,1 0 0,0 0 0,0 0 0,0 0 0,0 0 0,0 0 0,-1 0 0,1 0 0,0 0 0,0 0 0,0 0 0,0 0 0,-1 0 0,1 0 0,0 0 0,0 0 0,0 0 0,0 0 0,-1 0 0,1-1 0,0 1 0,0 0 1,0 0-1,0 0 0,0 0 0,0 0 0,-1 0 0,1 0 0,0-1 0,0 1 0,0 0 0,0 0 0,0 0 0,0 0 0,0 0 0,0-1 0,0 1 0,0 0 0,0 0 0,0 0 0,5-10 808,12-9 177,116-109 3627,52-53-1993,320-340-1014,-222 223-1618,138-148-201,-268 288 67,284-227 1,-348 321 98,37-32 7,-124 95-8,1-1-1,-1 0 0,0-1 1,0 1-1,-1 0 0,1-1 1,0 1-1,-1-1 1,1 1-1,1-6 0,-3 8-3,0 0-1,0-1 0,0 1 0,0-1 0,0 1 1,0-1-1,0 1 0,0-1 0,0 1 1,0 0-1,0-1 0,0 1 0,0-1 0,-1 1 1,1 0-1,0-1 0,0 1 0,0-1 0,-1 1 1,1 0-1,0-1 0,0 1 0,-1 0 1,1-1-1,0 1 0,-1-1 0,-1 1-50,1-1 0,-1 0 0,1 1 0,-1 0 0,1-1-1,-1 1 1,1 0 0,-1 0 0,0 0 0,1 0 0,-3 0 0,-2 0-196,0 1 1,0 0 0,1 0-1,-1 1 1,1 0 0,-1-1-1,1 2 1,0-1 0,0 1 0,-9 5-1,0 3-418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08.380"/>
    </inkml:context>
    <inkml:brush xml:id="br0">
      <inkml:brushProperty name="width" value="0.05" units="cm"/>
      <inkml:brushProperty name="height" value="0.05" units="cm"/>
      <inkml:brushProperty name="color" value="#66CC00"/>
    </inkml:brush>
  </inkml:definitions>
  <inkml:trace contextRef="#ctx0" brushRef="#br0">137 1 16315,'-3'0'276,"0"1"0,0-1 0,0 1 0,0 0 0,0 0 0,0 0 0,0 1 0,0-1-1,0 1 1,1 0 0,-5 3 0,-27 24 1443,34-28-1629,-6 5 97,0 0 0,0 1 0,0 0 0,1 0 1,0 1-1,1-1 0,0 1 0,0 0 0,0 0 0,1 1 0,1-1 0,-1 1 0,1-1 0,1 1 0,-1 0 0,1 0 0,1 0 0,0 10 0,0-18-163,0 1-1,1 0 0,-1 0 1,0-1-1,0 1 0,1 0 1,-1 0-1,1-1 0,0 1 1,-1-1-1,1 1 0,0 0 0,0-1 1,0 1-1,0-1 0,0 0 1,0 1-1,1-1 0,-1 0 1,0 0-1,1 0 0,1 1 1,-1-1-10,0 0 0,0-1 1,0 0-1,0 1 0,0-1 1,0 0-1,0 0 0,0 0 1,0 0-1,0-1 0,0 1 1,0 0-1,0-1 0,0 1 1,-1-1-1,3-1 0,5-2-4,0-1-1,0 0 1,-1 0 0,0-1-1,0 0 1,10-11-1,-2 0-33,-2 0 0,0-1-1,-1 0 1,-1-1-1,-1 0 1,0-1 0,8-24-1,-21 51-195,0 0 0,1-1-1,0 1 1,0 0-1,1 0 1,0 0-1,0 0 1,0 0-1,3 11 1,-2-14 88,-1 0-1,2 0 0,-1 0 1,0 0-1,1 0 1,0 0-1,0 0 1,0-1-1,0 1 1,1-1-1,-1 1 1,1-1-1,0 0 1,0 0-1,0 0 0,0 0 1,1-1-1,-1 1 1,1-1-1,7 4 1,-5-4-67,0 0 0,0 0 0,1 0 0,-1-1 0,1 0 0,-1 0 0,1-1 0,-1 0 0,1 0 0,-1 0 0,10-3 1,-6 1-91,0-1 1,0 0-1,0 0 1,0-1-1,-1-1 0,15-8 1,-8 2 170,-1-1-1,0 0 1,0 0-1,-2-2 1,1 0-1,-2 0 1,15-22-1,-41 91 3032,1 9-1345,3 1 1,-2 83 0,12 133 982,1-237-2345,-4 22 0,3-62-170,-1 0 0,0 0-1,1 1 1,-2-1 0,1 0 0,0 0 0,-1 0 0,0 0 0,0 0-1,0-1 1,0 1 0,-5 5 0,6-8-24,1-1 0,-1 1 0,1-1 0,-1 1 0,0-1 0,0 1 0,1-1 0,-1 1 0,0-1 0,0 0 0,1 1-1,-1-1 1,0 0 0,0 0 0,0 0 0,0 1 0,1-1 0,-1 0 0,0 0 0,0 0 0,0 0 0,0-1 0,1 1 0,-1 0 0,0 0 0,0 0 0,0-1 0,0 1 0,1 0 0,-1-1 0,0 1 0,0-1 0,1 1 0,-1-1 0,0 1 0,1-1 0,-1 1-1,1-1 1,-1 0 0,1 1 0,-1-1 0,1 0 0,-1 0 0,1 1 0,0-1 0,-1 0 0,0-1 0,-2-5 37,0 0 0,0 0 0,1 0 0,-3-9 0,0-8-77,2-1-1,0 1 1,1-1 0,2 1 0,0-1 0,5-29 0,1 16-121,1 1 0,2 1-1,18-49 1,-20 67 113,0 1 0,1 0 0,1 0 0,0 1 0,1 1 0,1-1 0,0 2 0,1-1 0,1 2 0,0 0 0,1 0 0,0 1 0,1 1 0,21-13 0,-29 20 37,36-23 179,-42 26-143,1 0 0,-1 0 0,0 0 1,1-1-1,-1 1 0,0 0 0,0 0 0,0-1 1,0 1-1,0-1 0,0 1 0,0-1 0,0 1 1,-1-1-1,1 0 0,-1 1 0,1-1 0,-1 0 1,1 1-1,-1-1 0,0 0 0,0 0 1,0-3-1,0 4-18,0 1-1,0-1 1,-1 0 0,1 1 0,0-1-1,0 1 1,0-1 0,-1 0 0,1 1 0,0-1-1,-1 1 1,1-1 0,0 1 0,-1-1 0,1 0-1,-1 1 1,1 0 0,-1-1 0,1 1-1,-1-1 1,1 1 0,-1 0 0,1-1 0,-1 1-1,0 0 1,1-1 0,-1 1 0,0 0 0,1 0-1,-1 0 1,1 0 0,-1 0 0,0 0-1,1 0 1,-1 0 0,0 0 0,1 0 0,-1 0-1,0 0 1,1 0 0,-1 0 0,0 1 0,1-1-1,-1 0 1,1 0 0,-1 1 0,0-1 0,1 0-1,-1 1 1,-2 1 0,1-1-1,0 1 1,0 0-1,0 0 1,0 0-1,0 0 1,0 0-1,1 0 1,-1 0-1,-1 4 1,-1 2-37,2 0 1,-1 0-1,1 0 0,1 1 1,-1-1-1,1 1 1,1-1-1,0 1 1,0 9-1,1-16-19,-1 0 0,0 1 0,1-1-1,-1 0 1,1 0 0,0 1 0,0-1 0,0 0 0,0 0-1,0 0 1,0 0 0,1 0 0,-1 0 0,0-1 0,4 4 0,-3-4-11,0 0 0,0 0 1,0 0-1,0 0 0,0 0 1,0-1-1,0 1 0,0-1 1,1 0-1,-1 1 0,0-1 1,0 0-1,0 0 0,0 0 1,1-1-1,-1 1 0,0 0 1,0-1-1,0 0 0,3 0 1,29-14-232,9-8-83</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08.828"/>
    </inkml:context>
    <inkml:brush xml:id="br0">
      <inkml:brushProperty name="width" value="0.05" units="cm"/>
      <inkml:brushProperty name="height" value="0.05" units="cm"/>
      <inkml:brushProperty name="color" value="#66CC00"/>
    </inkml:brush>
  </inkml:definitions>
  <inkml:trace contextRef="#ctx0" brushRef="#br0">142 1 14811,'-9'2'558,"0"1"0,0 0-1,1 1 1,-1 0 0,1 0-1,0 1 1,1 0 0,-1 0-1,1 0 1,0 1 0,0 1-1,0-1 1,1 1 0,0 0-1,1 0 1,-1 1 0,-3 8-1,8-14-498,0-1 0,0 1 0,0 0-1,1 0 1,-1 0 0,0 0 0,1 0 0,0 0-1,0 0 1,-1 0 0,1 0 0,0 0 0,1 0-1,-1 0 1,0 0 0,0-1 0,1 1 0,-1 0-1,1 0 1,1 3 0,0-2-30,0-1 0,-1 0 1,1 0-1,1 0 0,-1 0 1,0 0-1,0 0 0,1 0 1,-1 0-1,1-1 0,-1 0 0,5 2 1,7 2-51,0 0-1,0-2 1,1 0 0,19 2 0,-12-3-7,29 4-75,-47-5 105,-1 0 1,1-1 0,-1 1-1,1 1 1,-1-1-1,0 0 1,0 1-1,1 0 1,-1 0 0,5 4-1,-7-5 10,-1 0 1,1 0-1,0 0 0,0 0 0,0 1 0,-1-1 1,1 0-1,-1 1 0,1-1 0,-1 1 0,1-1 0,-1 0 1,0 1-1,0-1 0,0 1 0,0-1 0,0 1 1,0-1-1,0 1 0,0-1 0,0 0 0,-1 1 0,1-1 1,-1 1-1,1-1 0,-1 0 0,1 1 0,-1-1 0,0 0 1,0 0-1,0 1 0,0-1 0,0 0 0,0 0 1,-1 1-1,-3 4 40,-1-1 1,1 0 0,-1 0 0,0-1-1,-11 7 1,13-9-57,0 0 0,0-1 0,0 1 0,0-1 0,0 0 0,0 0 0,0 0 0,-1 0 0,1-1 0,0 0 0,-1 0 0,1 0 0,0 0 0,-1-1 0,1 1 0,0-1 0,-8-3 0,-15-7-9</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18.518"/>
    </inkml:context>
    <inkml:brush xml:id="br0">
      <inkml:brushProperty name="width" value="0.05" units="cm"/>
      <inkml:brushProperty name="height" value="0.05" units="cm"/>
      <inkml:brushProperty name="color" value="#66CC00"/>
    </inkml:brush>
  </inkml:definitions>
  <inkml:trace contextRef="#ctx0" brushRef="#br0">1 133 16948,'0'10'5512,"1"22"-3488,0 49-1276,0 21-324,7 103 572,-3-179-720,-5-26-267,0 0-1,0 1 0,0-1 0,0 0 0,0 0 0,0 1 0,0-1 0,0 0 0,0 1 0,1-1 0,-1 0 0,0 0 0,0 0 1,0 1-1,0-1 0,1 0 0,-1 0 0,0 1 0,0-1 0,1 0 0,-1 0 0,0 0 0,0 0 0,0 0 0,1 1 0,-1-1 1,0 0-1,1 0 0,-1 0 0,0 0 0,0 0 0,1 0 0,-1 0 0,0 0 0,1 0 0,-1 0 0,0 0 0,1 0 0,8-9 149,2-17-46,-1-3-45,-2-2-1,-1 1 1,5-49-1,-2-97-34,-3 26-74,-7 147 40,1 0 1,-1 1-1,0-1 1,1 0 0,-1 0-1,1 1 1,0-1-1,0 0 1,0 1 0,0-1-1,0 1 1,1-1-1,-1 1 1,1-1 0,-1 1-1,1 0 1,0 0-1,0 0 1,0 0 0,5-3-1,-3 3-1,0 1-1,0-1 0,0 1 1,1 0-1,-1 0 0,1 0 1,-1 1-1,1 0 0,-1 0 1,1 0-1,-1 0 1,6 2-1,4 0-9,1 0 0,-1 2 0,1 0-1,-1 1 1,0 0 0,17 9 0,-24-10 13,0 0 0,-1 0 1,1 0-1,-1 1 0,0 0 0,0 0 0,0 0 0,-1 1 0,1 0 1,-1 0-1,-1 0 0,1 1 0,5 10 0,-9-14 5,0 1 1,0-1-1,0 1 0,0-1 0,-1 1 0,1-1 0,-1 1 0,0-1 1,0 1-1,0 0 0,0-1 0,-1 1 0,1-1 0,-1 1 0,-2 4 1,1-3 11,0 0 1,-1-1-1,0 1 1,0 0 0,0-1-1,0 0 1,-1 1 0,1-1-1,-6 4 1,-2 0 38,0 0 0,0 0-1,-1-1 1,1-1 0,-1 0 0,-1-1-1,-18 6 1,15-6-6,0-2 0,-1 1 0,0-2 0,-18 1 0,29-3-118,1 0-1,-1 0 1,0 0-1,1-1 1,-1 0-1,0 0 1,1 0-1,-1-1 1,1 0-1,0 0 1,-1 0-1,1-1 1,0 0-1,0 0 1,-6-5-1,9 6 46,1 1-1,-1-1 0,1 1 1,0-1-1,0 1 1,0-1-1,0 0 0,0 1 1,0-1-1,1 0 1,-1 0-1,0 0 1,1 1-1,0-1 0,-1 0 1,1 0-1,0 0 1,0 0-1,0 0 0,0 0 1,0 0-1,0 0 1,1 0-1,-1 1 0,1-1 1,-1 0-1,1 0 1,0 0-1,0 1 0,-1-1 1,3-2-1,13-10-413</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19.063"/>
    </inkml:context>
    <inkml:brush xml:id="br0">
      <inkml:brushProperty name="width" value="0.05" units="cm"/>
      <inkml:brushProperty name="height" value="0.05" units="cm"/>
      <inkml:brushProperty name="color" value="#66CC00"/>
    </inkml:brush>
  </inkml:definitions>
  <inkml:trace contextRef="#ctx0" brushRef="#br0">216 1 18876,'-1'2'208,"1"1"0,-1 0 0,0 0 1,0-1-1,-1 1 0,1 0 0,-1-1 0,1 0 0,-1 1 1,0-1-1,-3 4 0,-5 6 208,-30 55 1516,-57 124 1,63-119-1185,26-57-338,13-32-381,3-3-128,47-219-1151,-54 238 1237,-1-1 0,0 0 0,1 0 0,-1 1 0,1-1-1,-1 0 1,1 1 0,0-1 0,0 1 0,0-1 0,1-1-1,-2 3 13,0 0-1,1 0 1,-1-1-1,0 1 1,0 0 0,1 0-1,-1 0 1,0 0-1,0 0 1,1 0-1,-1 0 1,0 0-1,1 1 1,-1-1-1,0 0 1,0 0-1,1 0 1,-1 0-1,0 0 1,0 0-1,1 0 1,-1 1-1,0-1 1,0 0-1,0 0 1,1 0 0,-1 1-1,0-1 1,0 0-1,0 0 1,0 0-1,1 1 1,-1-1-1,0 0 1,0 0-1,0 1 1,0-1-1,0 0 1,0 1-1,14 42 15,-11-31-15,4 10 45,38 117 378,-38-122-283,1 1-1,0-2 1,1 1 0,1-1 0,19 23 0,-26-36-64,0 0 1,0 0 0,0-1 0,1 1 0,-1-1 0,1 0-1,7 3 1,-11-4-60,1-1 0,-1 0 0,1 0 0,-1 1 0,1-1 0,-1 0-1,1 0 1,0 0 0,-1 0 0,1 0 0,-1 0 0,1 0 0,-1 0 0,1 0 0,0 0 0,-1 0-1,1 0 1,-1-1 0,1 1 0,-1 0 0,1 0 0,-1-1 0,1 1 0,0-1-4,-1 0 0,1 0 0,-1 1 0,0-1 0,0 0 0,1 0 0,-1 0 0,0 0 0,0 0 0,0 0 0,0 1 0,0-1 1,0 0-1,0 0 0,-1 0 0,1 0 0,0 0 0,0 0 0,-1 1 0,0-3 0,-5-10 32,-1 1 0,0 0 0,-1 0 0,0 0 0,-1 1 0,0 0 0,-12-10 0,6 4-68,-54-56-181,-52-62-363,157 154 474,-26-13-247,1 0 0,0-1 0,1-1-1,-1 0 1,1-1 0,-1 0 0,1 0-1,0-2 1,0 1 0,0-1 0,0-1 0,1 0-1,-1-1 1,0 0 0,0-1 0,0-1 0,-1 1-1,1-2 1,20-8 0,20-13-993</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19.505"/>
    </inkml:context>
    <inkml:brush xml:id="br0">
      <inkml:brushProperty name="width" value="0.05" units="cm"/>
      <inkml:brushProperty name="height" value="0.05" units="cm"/>
      <inkml:brushProperty name="color" value="#66CC00"/>
    </inkml:brush>
  </inkml:definitions>
  <inkml:trace contextRef="#ctx0" brushRef="#br0">27 1 18356,'-11'30'1712,"3"10"-1000,2 0-247,5 1 847,4-3-480,5-7-80,1-5-144,1-8-944,0-7 512,5-8-184,-3-3-80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20.186"/>
    </inkml:context>
    <inkml:brush xml:id="br0">
      <inkml:brushProperty name="width" value="0.05" units="cm"/>
      <inkml:brushProperty name="height" value="0.05" units="cm"/>
      <inkml:brushProperty name="color" value="#66CC00"/>
    </inkml:brush>
  </inkml:definitions>
  <inkml:trace contextRef="#ctx0" brushRef="#br0">279 26 15675,'0'0'80,"0"-1"1,0 0-1,0 1 0,0-1 0,0 0 0,0 1 0,0-1 0,0 1 1,-1-1-1,1 0 0,0 1 0,0-1 0,0 1 0,-1-1 0,1 1 1,0-1-1,-1 1 0,1-1 0,0 1 0,-1-1 0,1 1 0,-1-1 1,1 1-1,-1-1 0,1 1 0,-1 0 0,1-1 0,-1 1 0,1 0 0,-1 0 1,0-1-1,1 1 0,-1 0 0,1 0 0,-1 0 0,0 0 0,-27-8 1534,21 7-1374,-1 1 0,0 0 1,1 0-1,-1 1 0,1 0 1,-1 0-1,1 1 0,-1 0 0,1 0 1,0 1-1,0 0 0,0 0 1,0 0-1,1 1 0,-1 0 1,1 1-1,-11 9 0,7-5-144,0 0 0,1 1 1,0 0-1,0 1 0,1 0 0,1 0 0,0 1 0,0-1 0,-6 18 0,11-24-77,0 1 0,1 0 0,-1 0-1,1 0 1,0 0 0,1 0 0,-1 0-1,2 9 1,-1-14-14,0 1-1,0-1 1,1 0-1,-1 1 1,0-1-1,1 0 1,-1 0-1,1 0 0,0 1 1,-1-1-1,1 0 1,0 0-1,0 0 1,-1 0-1,1 0 1,0 0-1,2 1 1,-1-1-3,0 0 0,-1 0 0,1-1 0,0 1 0,-1-1 0,1 0 1,0 1-1,0-1 0,0 0 0,-1 0 0,1 0 0,0 0 0,0-1 1,0 1-1,-1 0 0,1-1 0,2 0 0,2-1 4,0 0 0,0-1 1,0 1-1,0-1 0,-1-1 0,1 1 0,-1-1 0,7-6 0,36-41 20,-37 38-38,0 1 0,25-21 1,-36 33 9,0-1 0,1 1 1,-1 0-1,0 0 1,1 0-1,-1 0 1,0 0-1,1 0 1,-1 0-1,0 0 1,1 0-1,-1 0 1,0 0-1,1 0 1,-1 0-1,0 0 1,0 0-1,1 0 1,-1 0-1,0 0 1,1 0-1,-1 0 1,0 0-1,1 1 0,-1-1 1,0 0-1,0 0 1,1 0-1,-1 0 1,0 1-1,0-1 1,1 0-1,-1 0 1,0 1-1,0-1 1,0 0-1,0 0 1,1 1-1,-1-1 1,0 0-1,0 1 1,0-1-1,0 0 1,0 1-1,0-1 1,0 0-1,0 1 0,0-1 1,0 0-1,0 0 1,0 1-1,0-1 1,0 1-1,3 27-34,-3-18 23,2 17-18,6 37 13,-7-60 23,-1 1 1,2-1-1,-1 0 0,0 0 0,1 0 1,0 0-1,0 0 0,0 0 0,0-1 1,1 1-1,4 5 0,-6-8 1,1 0 0,0 0-1,-1 0 1,1 0 0,0 0-1,0 0 1,-1 0 0,1-1 0,0 1-1,0 0 1,0-1 0,0 0-1,0 1 1,0-1 0,0 0 0,0 0-1,0 0 1,0 0 0,0-1-1,0 1 1,0 0 0,0-1 0,-1 1-1,1-1 1,0 0 0,0 0-1,0 0 1,-1 0 0,4-2 0,5-3 20,-1-1 0,0 0 0,15-16 1,-17 16-16,24-25 30,-18 18-26,0 0-1,2 1 0,22-17 1,-36 29-15,0 0 1,1 0-1,-1 1 1,0-1-1,1 0 1,-1 1-1,1-1 1,-1 1-1,1-1 1,-1 1-1,1-1 0,-1 1 1,1 0-1,-1 0 1,1 0-1,-1 0 1,1 0-1,0 0 1,-1 0-1,1 1 1,1 0-1,-2 0 1,1 0 0,0 0 0,-1 0 0,1 0 0,-1 1 0,0-1 0,1 0 1,-1 1-1,0 0 0,0-1 0,0 1 0,0-1 0,0 1 0,0 0 0,-1 0 0,2 2 0,5 23 8,-5-19 20,1 0 1,-1 0-1,1 0 1,0 0-1,8 13 1,-9-19-23,-1-1 0,0 1 0,0-1 0,1 1 0,-1-1 0,1 0 1,0 1-1,-1-1 0,1 0 0,0 0 0,0 0 0,-1 0 0,1-1 1,0 1-1,0 0 0,0-1 0,0 1 0,0-1 0,0 0 1,0 0-1,0 0 0,0 0 0,0 0 0,0 0 0,0 0 0,0 0 1,0-1-1,0 1 0,3-2 0,8-3 14,1-1 1,-1 0-1,0-1 1,24-17-1,-24 14-48,1 1-1,0 1 1,24-10-1,-36 17 24,0 1 0,0-1-1,-1 0 1,1 1 0,0 0-1,0-1 1,0 1 0,0 0-1,0 0 1,0 0 0,-1 0-1,5 1 1,-5 0 1,-1-1 0,1 0 0,0 1 0,0-1 0,-1 0 0,1 1 0,0-1 0,-1 1 0,1-1 0,-1 1 0,1 0 0,0-1 0,-1 1 0,1 0 0,-1-1 0,0 1 0,1 0 0,-1-1 0,0 1 0,1 1 1,0 1 10,-1 0 1,0-1-1,0 1 1,0 0-1,0-1 1,0 1-1,-1 0 1,1-1-1,-1 1 1,1 0-1,-1-1 1,0 1-1,0-1 1,0 0-1,-3 4 1,-2-13 192,5-6-142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20.590"/>
    </inkml:context>
    <inkml:brush xml:id="br0">
      <inkml:brushProperty name="width" value="0.05" units="cm"/>
      <inkml:brushProperty name="height" value="0.05" units="cm"/>
      <inkml:brushProperty name="color" value="#66CC00"/>
    </inkml:brush>
  </inkml:definitions>
  <inkml:trace contextRef="#ctx0" brushRef="#br0">126 155 18812,'-5'1'258,"1"0"-1,0 0 1,0 1 0,0-1-1,0 1 1,0 0 0,1 0-1,-1 1 1,1-1 0,-6 5-1,-30 30 1403,34-31-1309,-1 0-1,2 0 1,-1 1-1,-4 8 0,7-12-277,1-1 0,0 1 0,0-1 0,0 1-1,0-1 1,0 1 0,1 0 0,-1 0-1,1-1 1,0 1 0,0 0 0,0 0 0,0-1-1,0 1 1,2 4 0,-2-6-58,1 0 0,-1 0 1,1 0-1,-1 0 0,1 0 1,0 0-1,0 0 0,0 0 0,-1 0 1,1-1-1,0 1 0,0 0 1,0-1-1,0 1 0,0 0 0,0-1 1,0 1-1,1-1 0,-1 0 0,0 1 1,0-1-1,0 0 0,0 0 1,0 0-1,1 0 0,-1 0 0,0 0 1,0 0-1,0 0 0,0 0 1,1 0-1,-1-1 0,0 1 0,0 0 1,2-2-1,4 0 3,0 0-1,-1-1 1,1 0 0,10-6 0,5-7-34,-1 0 0,0-1 0,-1 0 0,-2-2 1,20-23-1,-9 4-31,48-80 1,-71 105 32,-12 18-1,-15 23-7,10-9-76,0 1-1,2 0 0,0 0 1,2 1-1,0 0 1,1 1-1,-4 34 1,8-27-36</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21.195"/>
    </inkml:context>
    <inkml:brush xml:id="br0">
      <inkml:brushProperty name="width" value="0.05" units="cm"/>
      <inkml:brushProperty name="height" value="0.05" units="cm"/>
      <inkml:brushProperty name="color" value="#66CC00"/>
    </inkml:brush>
  </inkml:definitions>
  <inkml:trace contextRef="#ctx0" brushRef="#br0">0 73 21437,'3'7'401,"0"0"0,0 0 0,-1 0 0,-1 0 0,1 1 0,-1-1 0,0 1 0,-1 10 0,3 8 459,-3-21-744,1 2-22,-1 0 0,1 0 0,1 0-1,-1 0 1,1 0 0,0 0 0,1-1 0,-1 1 0,2-1 0,6 11 0,-10-16-83,1 0-1,0 0 1,-1-1-1,1 1 1,0-1-1,0 1 1,-1-1 0,1 1-1,0-1 1,0 1-1,0-1 1,0 0-1,0 1 1,0-1-1,0 0 1,-1 0 0,1 0-1,0 0 1,0 0-1,0 0 1,0 0-1,2 0 1,-1-1 3,0 1 0,0-1 0,0 0 0,0 0 0,0 0 0,0 0 0,0 0 0,-1-1 0,4-1 1,2-4 15,0-1 0,-1 1 0,8-12 1,-14 18-28,27-43 61,-20 31-43,1-1 0,1 1 0,0 1 1,16-18-1,-25 30-21,0-1 0,0 1 0,1 0 0,-1 0 0,0-1 0,0 1 0,0 0 0,0 0 0,0-1 0,1 1 1,-1 0-1,0 0 0,0 0 0,0 0 0,1-1 0,-1 1 0,0 0 0,0 0 0,1 0 0,-1 0 0,0 0 0,0 0 1,1 0-1,-1-1 0,0 1 0,0 0 0,1 0 0,-1 0 0,0 0 0,1 0 0,-1 0 0,0 0 0,0 0 1,1 1-1,-1-1 0,0 0 0,0 0 0,1 0 0,-1 0 0,0 0 0,0 0 0,1 0 0,-1 1 0,0-1 0,0 0 1,0 0-1,1 0 0,-1 1 0,0-1 0,0 0 0,0 0 0,0 0 0,1 1 0,0 14 5,-1-13-6,-5 75 54,2-54 115,1 0 0,2 39 0,0-61-150,0 0 0,1 1 1,-1-1-1,0 0 0,0 0 0,0 1 0,1-1 1,-1 0-1,1 1 0,-1-1 0,1 0 0,0 0 1,-1 0-1,1 0 0,0 0 0,0 0 0,-1 0 1,1 0-1,1 1 0,-1-1 1,0-1 0,0 0 1,0 0-1,0 1 0,0-1 0,0 0 0,0 0 1,0 0-1,0 0 0,0 0 0,0 0 0,-1 0 1,1 0-1,0 0 0,0-1 0,0 1 0,0 0 0,0 0 1,2-2-1,2-1 42,1-1 0,0 1 0,-1-1 0,0-1 0,0 1 0,5-6 0,32-39-544,-2-2 0,43-70-1,-81 118 431,1-1-42,0-1 0,0 0-1,-1 0 1,1 0 0,-1 0-1,2-9 1,-4-2-394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22.234"/>
    </inkml:context>
    <inkml:brush xml:id="br0">
      <inkml:brushProperty name="width" value="0.05" units="cm"/>
      <inkml:brushProperty name="height" value="0.05" units="cm"/>
      <inkml:brushProperty name="color" value="#66CC00"/>
    </inkml:brush>
  </inkml:definitions>
  <inkml:trace contextRef="#ctx0" brushRef="#br0">109 14 17772,'1'-2'291,"8"-10"965,-9 12-1230,0 0-1,0 0 0,0 1 0,0-1 1,0 0-1,0 0 0,0 0 1,0 0-1,0 0 0,0 0 0,1 1 1,-1-1-1,0 0 0,0 0 0,0 0 1,0 0-1,0 0 0,0 0 0,0 0 1,0 1-1,0-1 0,1 0 0,-1 0 1,0 0-1,0 0 0,0 0 1,0 0-1,0 0 0,0 0 0,1 0 1,-1 0-1,0 0 0,0 0 0,0 0 1,0 0-1,0 0 0,1 0 0,-1 0 1,0 0-1,0 0 0,0 0 1,0 0-1,0 0 0,1 0 0,-1 0 1,0 0-1,0 0 0,0 0 0,0 0 1,0-1-1,0 1 0,0 0 0,1 0 1,-1 0-1,0 0 0,0 0 0,0 0 1,0 0-1,0 0 0,0-1 1,0 1-1,0 14 714,-2 0 0,0 0 1,0 0-1,-8 22 0,-24 56 353,28-77-863,-44 96 940,120-292-2237,-63 166 959,-3 23 57,-3 32 27,-1-29 14,0 174 1215,0-196-1211,0-1 0,-2 1 0,1 0-1,-1 0 1,-1-1 0,0 2 0,-1-1 0,0 0-1,0 1 1,-1-1 0,0 1 0,-1 1 0,0-1-1,-1 1 1,0 0 0,0 0 0,-12-9 0,7 11-96,12 7 100,0 0 1,0 0 0,0 0-1,0 0 1,-1 0 0,1 0-1,0 0 1,0 0 0,0 0-1,0 0 1,-1 0 0,1 0-1,0 0 1,0 0 0,0 0-1,0 0 1,0 0 0,0 1-1,-1-1 1,1 0 0,0 0-1,0 0 1,0 0 0,0 0-1,0 0 1,0 0 0,0 1-1,0-1 1,0 0 0,-1 0-1,1 0 1,0 0 0,0 0-1,0 0 1,0 1 0,0-1-1,0 0 1,0 0 0,0 0-1,0 1 1,0 0-2,1 0 0,-1 1 0,0-1 0,1 0 0,-1 0 0,1 1 0,-1-1 0,1 0 0,-1 0 0,1 1 0,0-1 0,0 0 0,0 0 0,1 2 0,4 1-52,0 1 0,0-1 1,1-1-1,-1 1 0,1-1 0,-1 0 0,1 0 1,0-1-1,0 0 0,0 0 0,0-1 0,1 0 0,-1 0 1,0-1-1,0 0 0,1 0 0,-1 0 0,0-1 1,9-2-1,12-10-166</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22.627"/>
    </inkml:context>
    <inkml:brush xml:id="br0">
      <inkml:brushProperty name="width" value="0.05" units="cm"/>
      <inkml:brushProperty name="height" value="0.05" units="cm"/>
      <inkml:brushProperty name="color" value="#66CC00"/>
    </inkml:brush>
  </inkml:definitions>
  <inkml:trace contextRef="#ctx0" brushRef="#br0">0 0 21517,'0'29'1888,"0"11"-1360,0 2-240,5 4 744,-1-1-247,3 0 447,-4-2-872,-2-14-120,2-11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2.967"/>
    </inkml:context>
    <inkml:brush xml:id="br0">
      <inkml:brushProperty name="width" value="0.05" units="cm"/>
      <inkml:brushProperty name="height" value="0.05" units="cm"/>
    </inkml:brush>
  </inkml:definitions>
  <inkml:trace contextRef="#ctx0" brushRef="#br0">25 21 13251,'-3'-4'604,"-11"-11"1397,8 14-255,5 11 1127,3 0-2480,1 1 1,1-1-1,0 0 1,0 0-1,1 0 0,12 17 1,0 3 21,145 230 1139,20-12-1078,-107-147-403,323 384 43,-250-344-71,-40-42-229,-108-99 192,0 1 0,1-1 0,-1 0 0,0 0 0,0 0 1,1 0-1,-1 1 0,0-1 0,0 0 0,1 0 0,-1 1 0,0-1 0,0 0 0,0 0 0,0 1 0,1-1 0,-1 0 0,0 1 0,0-1 0,0 0 1,0 1-1,0-1 0,0 0 0,0 1 0,0-1 0,0 0 0,0 1 0,0-1 0,0 0 0,0 1 0,0-1 0,-10 1 114,-19-8-63,4-4-24</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18:41.663"/>
    </inkml:context>
    <inkml:brush xml:id="br0">
      <inkml:brushProperty name="width" value="0.05" units="cm"/>
      <inkml:brushProperty name="height" value="0.05" units="cm"/>
      <inkml:brushProperty name="color" value="#66CC00"/>
    </inkml:brush>
  </inkml:definitions>
  <inkml:trace contextRef="#ctx0" brushRef="#br0">10327 525 12635,'-13'-13'227,"-1"0"1,-1 1 0,0 1 0,-1 0-1,0 1 1,0 1 0,-1 0-1,-26-9 1,-17-2-104,-73-15 0,115 31-94,-574-91-34,447 77-23,-141-19 60,-885-107 617,-196 79-448,-2 99-219,921-18 29,-738 50-31,10 97-8,295 60 28,719-168-4,3 8 1,3 6-1,-191 115 0,277-140-20,-110 91 0,150-110-3,2 2 0,1 2 0,1 0 1,1 1-1,-34 57 0,49-71-11,2 0 0,0 1-1,1 0 1,1 1 0,1-1 0,0 1-1,1 0 1,1 0 0,1 0 0,0 1 0,2-1-1,0 1 1,1-1 0,0 0 0,2 1 0,0-1-1,1 0 1,1-1 0,1 1 0,14 31-1,-6-26-40,1 0 0,1 0-1,0-2 1,2 0-1,24 22 1,1-5-124,69 49 1,-25-30-3,1-4 0,163 70 0,204 47 48,61-10 293,6-23-1,5-22 1,852 73 0,509-158 51,-787-111-218,-15-95-66,-346-25 65,-568 139 75,-3-7-1,185-105 0,-280 131 24,-1-3 1,-4-3-1,66-60 0,-91 69 20,-2-2-1,-2-2 1,-2-2-1,-3-1 1,35-58-1,-53 74 1,-1-1 1,-1 0-1,-2-1 1,-2 0-1,0-1 0,-3-1 1,-1 0-1,-1 0 0,-2 0 1,-1 0-1,-5-70 0,0 79-42,-2-1 0,-1 1 0,-1-1-1,-1 1 1,-1 1 0,-1 0 0,-18-34-1,11 31-34,-1 1-1,-1 1 1,-1 0-1,-1 1 1,-2 2-1,-26-24 0,-1 6-67,0 3 0,-3 2-1,-1 3 1,-1 1 0,-106-43-1,46 32-42,-3 5-1,-131-25 1,-62 5-157</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2:43.369"/>
    </inkml:context>
    <inkml:brush xml:id="br0">
      <inkml:brushProperty name="width" value="0.05" units="cm"/>
      <inkml:brushProperty name="height" value="0.05" units="cm"/>
      <inkml:brushProperty name="color" value="#E71224"/>
    </inkml:brush>
  </inkml:definitions>
  <inkml:trace contextRef="#ctx0" brushRef="#br0">0 183 12227,'53'-19'1966,"-30"9"-2003,0 2 0,36-8 0,-45 14 27,0 1 0,0 0 0,0 1 1,0 1-1,0 0 0,18 4 0,82 27 200,-13-4 185,-41-17-183,0-3 0,0-3 0,104-3 1,184-34-23,-85 5-94,1400-23 1412,-827 22-1603,-90 5 52,-597 21 93,268-1 111,-401 3-199,1-1-1,-1 0 0,1-2 0,-1 0 0,0-1 0,0 0 1,0-2-1,-1 1 0,23-13 0,-36 17 46,1 0 1,-1 0-1,1 0 0,-1 0 0,1 1 0,-1 0 1,1-1-1,-1 1 0,1 0 0,0 0 0,-1 0 0,4 1 1,35 8 187,-18-3-69,61 13 440,95 6 0,-148-22-618,0-2 1,0-1-1,0-2 0,-1-1 1,1-1-1,50-14 1,-25 0-33,1-3-20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3:12.393"/>
    </inkml:context>
    <inkml:brush xml:id="br0">
      <inkml:brushProperty name="width" value="0.05" units="cm"/>
      <inkml:brushProperty name="height" value="0.05" units="cm"/>
    </inkml:brush>
  </inkml:definitions>
  <inkml:trace contextRef="#ctx0" brushRef="#br0">1324 127 15011,'-711'187'2198,"645"-166"-2268,1 3 0,-102 53 1,136-60 74,1 2 0,1 0 0,0 2 0,2 2 0,0 0 1,2 1-1,-25 31 0,42-45-19,1 1-1,-1-1 1,2 1-1,0 1 1,0-1-1,1 1 1,0 0-1,1 0 1,1 0-1,-5 26 1,8-28-35,-1 1 0,1-1 1,1 1-1,0-1 0,0 1 0,1-1 1,1 0-1,0 0 0,0 0 0,1 0 1,0 0-1,0-1 0,11 17 0,0-6-77,0-1-1,1 0 0,1-1 1,1-1-1,0 0 0,1-2 0,1 0 1,1-1-1,32 17 0,14 2-183,130 44-1,324 72 263,-417-121 93,610 111 245,13-63-149,-416-56-43,-1-14 0,529-58 0,325-132 82,-773 117-155,176-66 40,-468 102-60,-1-3-1,-2-5 0,136-77 1,-198 96-46,0-1 1,55-49 0,-79 60 2,1 1 1,-2-1 0,1-1 0,-2 0 0,1 0 0,-2-1 0,1 0-1,-2 0 1,1-1 0,-2 0 0,7-20 0,-10 24 21,-1 0-1,0 1 1,-1-1 0,0 1-1,0-1 1,0 0 0,-1 1-1,-1-1 1,1 1 0,-1-1-1,-1 1 1,0 0 0,0 0-1,0 0 1,-1 0 0,-1 0-1,1 1 1,-1 0 0,0 0-1,-9-9 1,-3-3 59,-2 2 0,-1 0 0,0 0 1,-1 2-1,-39-22 0,-19-4 195,-1 2 0,-113-36 0,-181-32 88,137 54-428,-245-21-1,-247 31-371,-3 59-72,2 37 129,411-25 248</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3:29.551"/>
    </inkml:context>
    <inkml:brush xml:id="br0">
      <inkml:brushProperty name="width" value="0.05" units="cm"/>
      <inkml:brushProperty name="height" value="0.05" units="cm"/>
    </inkml:brush>
  </inkml:definitions>
  <inkml:trace contextRef="#ctx0" brushRef="#br0">1334 47 11811,'-27'-1'396,"-1"-1"1,0 0 0,1-3 0,-41-10 0,43 9-212,0 0 1,-1 2-1,0 1 0,0 1 1,0 2-1,0 0 1,0 1-1,-28 6 0,11 2-216,1 1 0,0 3 0,1 1 1,-41 21-1,-178 99-65,207-101 261,0 2-1,-75 69 1,113-91-156,1 1 0,1 1-1,1 0 1,0 1-1,1 0 1,0 1 0,1 0-1,2 0 1,-1 1-1,2 1 1,0-1 0,2 1-1,0 0 1,1 0 0,0 1-1,2-1 1,0 1-1,2 0 1,0-1 0,1 1-1,1 0 1,1-1-1,8 31 1,-6-33-24,1 1 0,1-1 0,0 0-1,2 0 1,0-1 0,0 0 0,20 23 0,-12-20-1,0-1-1,2 0 1,0-2 0,40 28-1,-17-18-7,76 34-1,51 9-2,-53-23 18,401 162-24,-364-155 30,230 48-1,203-7 8,4-27-64,258-13-102,3-50 65,163-48-4,-782 20-67,-1-10 0,304-86 0,-131-21-51,-323 105 192,0-4 0,131-88 0,-177 103 25,-1 0 1,-2-3-1,0 0 1,51-63-1,-72 78 18,-2-1 0,0-1-1,0 0 1,-2 0 0,0 0-1,8-25 1,-12 29 16,-1-1 0,0 1 0,0-1 0,-1 0 0,-1 1 0,0-1 0,0 0 0,-1 0 0,-1 1 0,-3-17 1,-1 11 28,0-1 1,-2 1 0,0 0-1,0 1 1,-2 0 0,0 0-1,0 1 1,-2 0 0,-20-21 0,3 9 65,-1 0 1,-1 2 0,-50-32 0,33 29-32,-1 2-1,-90-34 1,-112-18-29,-322-44-56,-10 43 112,-462 0 483,-3 117-591,125 96-523,600-71 329</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5:35.280"/>
    </inkml:context>
    <inkml:brush xml:id="br0">
      <inkml:brushProperty name="width" value="0.05" units="cm"/>
      <inkml:brushProperty name="height" value="0.05" units="cm"/>
    </inkml:brush>
  </inkml:definitions>
  <inkml:trace contextRef="#ctx0" brushRef="#br0">0 0 18428,'11'23'848,"7"-23"-624,11-18-48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5:37.397"/>
    </inkml:context>
    <inkml:brush xml:id="br0">
      <inkml:brushProperty name="width" value="0.05" units="cm"/>
      <inkml:brushProperty name="height" value="0.05" units="cm"/>
    </inkml:brush>
  </inkml:definitions>
  <inkml:trace contextRef="#ctx0" brushRef="#br0">36 423 28342,'-35'23'336,"51"-32"-176,35-31 24,6-7 40,-8-5 8,-8 0-16,-9 6-88,2 3-224,-7 0-152,-11 9-512,-6 5-448,-5 8 952,-4 4-200,-2 5-168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5:37.819"/>
    </inkml:context>
    <inkml:brush xml:id="br0">
      <inkml:brushProperty name="width" value="0.05" units="cm"/>
      <inkml:brushProperty name="height" value="0.05" units="cm"/>
    </inkml:brush>
  </inkml:definitions>
  <inkml:trace contextRef="#ctx0" brushRef="#br0">1 0 19116,'4'29'2265,"3"-10"-1257,-1 1-424,6 0 1256,0 1-399,3-3-713,2 4-424,2-4-888,-1-4-425,-1-9 769,-2-5-192,4-11-224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5:38.196"/>
    </inkml:context>
    <inkml:brush xml:id="br0">
      <inkml:brushProperty name="width" value="0.05" units="cm"/>
      <inkml:brushProperty name="height" value="0.05" units="cm"/>
    </inkml:brush>
  </inkml:definitions>
  <inkml:trace contextRef="#ctx0" brushRef="#br0">3 0 19420,'-1'4'374,"0"1"0,1-1 0,-1 1 1,1 0-1,0-1 0,1 1 0,-1-1 0,1 1 0,0-1 0,0 1 0,2 6 1,1 6 398,44 214 1439,-10-79-4787,-37-149 2253,0 0 0,0 0 0,-1 0 0,1 1 0,-1-1 0,0 0 1,0 5-1,-2 0-523</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5:38.709"/>
    </inkml:context>
    <inkml:brush xml:id="br0">
      <inkml:brushProperty name="width" value="0.05" units="cm"/>
      <inkml:brushProperty name="height" value="0.05" units="cm"/>
    </inkml:brush>
  </inkml:definitions>
  <inkml:trace contextRef="#ctx0" brushRef="#br0">5 0 16588,'-1'1'161,"1"0"1,-1 0 0,1-1-1,-1 1 1,1 0 0,-1 0-1,1 0 1,0 0 0,0 0-1,0 0 1,-1-1 0,1 1-1,0 0 1,0 0 0,0 0-1,0 0 1,0 0 0,1 0-1,-1 0 1,0 0 0,0 0-1,1 1 1,7 22 1603,-6-17-1490,2 0 0,-1-1 1,1 0-1,0 0 0,0 0 0,0 0 0,1 0 0,0-1 0,0 0 0,1 0 0,-1 0 0,1-1 0,0 1 0,0-2 0,1 1 0,10 4 0,-12-6-241,0 0 0,1 0 0,-1-1 0,0 0 0,1 0 0,-1 0 0,1-1 0,0 1 0,-1-2 1,1 1-1,-1 0 0,1-1 0,-1 0 0,1 0 0,-1-1 0,1 0 0,-1 0 0,0 0 0,0 0 0,0-1 0,0 0 0,4-3 0,-5 3-23,-1-1 0,0 0 0,1 0 1,-1 0-1,-1 0 0,1 0 0,-1 0 1,1-1-1,-1 1 0,-1-1 0,3-8 0,-3 11-6,0-1 0,-1 1-1,0 0 1,1-1 0,-1 1-1,0-1 1,0 1 0,-1-1-1,1 1 1,0-1 0,-2-2-1,2 4-3,-1 0-1,1 0 0,-1 0 0,1-1 0,-1 1 0,0 0 0,0 0 0,1 0 0,-1 0 0,0 1 0,0-1 0,0 0 0,0 0 0,0 1 0,0-1 0,0 0 1,-1 1-1,1-1 0,0 1 0,0-1 0,0 1 0,-2-1 0,-1 1 1,1 0 0,-1 0 1,1 0-1,-1 0 0,1 0 0,-1 1 1,1-1-1,-1 1 0,1 0 0,0 0 0,-1 1 1,1-1-1,0 1 0,0-1 0,0 1 1,0 0-1,0 0 0,0 0 0,0 1 0,1-1 1,-1 1-1,1-1 0,-3 5 0,-3 3 11,1-1 0,1 1 0,0 1-1,0-1 1,-6 19 0,9-23-10,1 0 0,1 0 0,-1 0 0,1 0 0,0 0 0,1 0 0,-1 0 0,1 1 0,1 6 0,-1-11-53,1 0 1,-1 0-1,1 0 0,-1 0 0,1 1 1,0-1-1,0-1 0,0 1 1,0 0-1,0 0 0,1 0 1,-1 0-1,0-1 0,1 1 1,-1-1-1,1 1 0,0-1 1,-1 1-1,1-1 0,0 0 1,0 0-1,0 0 0,0 0 1,0 0-1,0 0 0,0-1 1,0 1-1,0-1 0,4 1 1,1 0-109,1-1 1,0 0-1,0 0 1,-1-1 0,1 0-1,0 0 1,-1-1-1,1 0 1,-1 0-1,0-1 1,1 0 0,-1 0-1,9-6 1,32-20-557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5:40.282"/>
    </inkml:context>
    <inkml:brush xml:id="br0">
      <inkml:brushProperty name="width" value="0.05" units="cm"/>
      <inkml:brushProperty name="height" value="0.05" units="cm"/>
    </inkml:brush>
  </inkml:definitions>
  <inkml:trace contextRef="#ctx0" brushRef="#br0">41 13 17500,'-10'12'1316,"6"-7"-928,0-1 1,0 0-1,1 1 1,-1 0-1,1 0 0,1 0 1,-4 7-1,6-12-360,0 0 0,0 0 0,0 0 0,0 0 0,0 0 0,0 0 0,0 0 0,0 0 0,0 0 0,0 1 0,0-1 1,0 0-1,0 0 0,0 0 0,0 0 0,0 0 0,0 0 0,0 0 0,0 0 0,0 1 0,0-1 0,0 0 0,0 0 0,0 0 0,0 0 0,0 0 0,0 0 0,0 0 0,0 0 0,0 1 0,0-1 0,1 0 0,-1 0 0,0 0 0,0 0 0,0 0 0,0 0 0,0 0 0,0 0 0,0 0 0,0 0 0,0 0 0,1 0 0,-1 0 0,0 0 0,0 0 0,0 0 0,0 0 0,0 0 0,0 0 0,0 0 0,0 0 0,1 0 0,-1 0 0,0 0 0,0 0 0,0 0 0,0 0 0,0 0 0,0 0 0,0 0 0,0 0 0,1 0 0,-1 0 0,11-7 401,9-11-442,-18 16 157,1-1 0,-1 1 0,0-1 1,0 0-1,0 0 0,-1 1 0,1-1 1,-1-1-1,1 1 0,-1 0 0,0 0 0,-1 0 1,2-6-1,-2 8 221,0 1-320,-1 0 0,1 0-1,-1 0 1,1 0-1,-1 0 1,1 0-1,-1 0 1,1 0 0,-1 0-1,1 1 1,-1-1-1,1 0 1,0 0-1,-1 0 1,1 1 0,-1-1-1,1 0 1,0 0-1,-1 1 1,0 0 0,-4 9-2,-1 0-1,2 1 1,-1-1 0,2 1 0,-1 0 0,1 0 0,1 1 0,0-1 0,1 1 0,0-1 0,1 1 0,0-1 0,0 1 0,1-1 0,1 0 0,0 1 0,1-1 0,0 0 0,1 0 0,0 0 0,6 13 0,-9-23-38,-1 0 1,1 0-1,-1 0 1,1 0-1,-1 0 0,1 0 1,0 0-1,-1 0 0,1-1 1,0 1-1,0 0 1,-1 0-1,1 0 0,0-1 1,0 1-1,0-1 0,0 1 1,0 0-1,0-1 0,0 0 1,0 1-1,0-1 1,0 0-1,0 1 0,1-1 1,-1 0-1,0 0 0,0 0 1,0 0-1,0 0 1,0 0-1,1 0 0,-1 0 1,0-1-1,0 1 0,0 0 1,0-1-1,0 1 1,0-1-1,0 1 0,0-1 1,0 1-1,0-1 0,0 0 1,0 1-1,-1-1 1,1 0-1,0 0 0,1-1 1,2-3 23,0 0 0,-1 0 0,1 0 1,-1-1-1,0 1 0,0-1 1,2-9-1,-1 1 12,0 0 1,-2 0-1,0 0 0,0 0 1,-1-25-1,-3 27-8,2 11-30,-1 0 0,1 0 1,0 0-1,0-1 0,0 1 0,0 0 1,0 0-1,0 0 0,0-1 1,0 1-1,0 0 0,1 0 0,-1 0 1,0 0-1,2-2 0,2-11 2,0 6 5,-2 23-17,2 49-55,18 183 300,-16-209-106,-2 0 0,-2 1 0,-1-1 0,-6 55 0,4-89-103,0 0 0,0-1-1,0 1 1,0 0-1,0 0 1,-1-1-1,0 1 1,1-1-1,-1 1 1,-5 5 0,6-8-20,0 0 0,0 0 0,0 0 0,-1 0 0,1-1 1,0 1-1,0 0 0,0-1 0,-1 1 0,1-1 0,0 1 0,-1-1 1,1 1-1,-1-1 0,1 0 0,0 0 0,-1 0 0,1 0 1,-1 0-1,1 0 0,0 0 0,-1 0 0,1-1 0,0 1 0,-1 0 1,1-1-1,0 1 0,-1-1 0,1 0 0,0 1 0,0-1 1,-1 0-1,0-1 0,-5-2 12,1-1 0,-1-1 0,1 1 0,0-1 0,0 0 0,1-1 0,0 1 0,0-1 1,0 0-1,1-1 0,0 1 0,1-1 0,-1 1 0,-2-13 0,4 14-19,1 0 1,-1 0-1,2 0 0,-1 0 1,0-1-1,1 1 0,0 0 1,1 0-1,0-1 0,-1 1 1,2 0-1,-1 0 0,1 0 1,0 0-1,0 0 0,1 1 1,0-1-1,0 0 0,6-8 1,10-7-44,1 1-1,40-33 1,13-12-150,-64 55 153,0 1 4,0 1-1,-1-2 1,0 1 0,-1-1 0,0-1 0,8-13 0,-13 15 43,-5 7 9,2 1-14,0 1 0,0 0 0,0-1-1,0 1 1,0-1 0,1 1-1,-1-1 1,0 1 0,0-1-1,1 1 1,-1-1 0,0 0-1,1 1 1,-1-1 0,0-1-1,-4-6-9,5 8 5,0 0-1,0-1 1,0 1 0,0 0 0,0 0 0,0-1 0,0 1 0,0 0 0,0 0 0,0-1 0,-1 1 0,1 0-1,0 0 1,0 0 0,0-1 0,0 1 0,0 0 0,0 0 0,-1 0 0,1 0 0,0-1 0,0 1 0,0 0 0,-1 0-1,1 0 1,0 0 0,0 0 0,0 0 0,-1-1 0,1 1 0,0 0 0,0 0 0,0 0 0,-1 0 0,1 0-1,0 0 1,0 0 0,-1 0 0,1 0 0,0 0 0,0 0 0,-1 0 0,1 0 0,0 0 0,0 0 0,0 1-1,-1-1 1,1 0 0,0 0 0,0 0 0,0 0 0,-1 0 0,1 0 0,0 1 0,0-1 0,0 0 0,-1 0-1,1 0 1,0 0 0,0 1 0,0-1 0,0 0 0,0 0 0,0 1 0,-1 1-5,0 0 1,0 0 0,1 0-1,0 0 1,-1 0-1,1 1 1,0-1-1,0 0 1,0 0 0,0 0-1,1 3 1,-1 4-21,-1 0-4,1-2 16,-1-1 1,1 0-1,0 0 1,1 1-1,1 9 0,-2-15 15,0 0 1,1 0-1,-1 0 0,1 0 0,-1 0 0,1 0 0,-1 0 0,1 0 0,-1 0 0,1 0 0,0 0 0,0-1 0,-1 1 0,1 0 1,0 0-1,0-1 0,0 1 0,0 0 0,0-1 0,0 1 0,0-1 0,0 1 0,0-1 0,0 0 0,0 1 0,0-1 1,0 0-1,0 0 0,1 0 0,-1 0 0,0 0 0,0 0 0,0 0 0,0 0 0,0 0 0,0-1 0,2 0 0,14-3 17,-1-2-1,-1 0 0,1 0 1,-1-2-1,16-10 1,-8 5-7,26-10 0,-47 22-11,-1 0 0,1 0 0,0 1 0,-1-1 0,1 1 0,0-1-1,-1 1 1,1 0 0,0 0 0,-1 0 0,1 0 0,0 0 0,0 0 0,-1 0 0,1 1 0,0-1-1,1 1 1,-2 0 1,0-1-1,0 1 1,0 0-1,0 0 0,0-1 1,0 1-1,0 0 1,-1 0-1,1 0 0,0 0 1,-1 0-1,1 0 1,-1 0-1,1 0 0,-1 1 1,1-1-1,-1 0 1,1 2-1,-1 6 17,1 0-1,-1 0 1,-1 0-1,1-1 0,-4 13 1,4-16 1,-2 5-142,1-6 184,0 1 0,0 0 0,0-1-1,1 1 1,0 6 0,0-10-155,0-1-1,0 1 1,0 0-1,1-1 0,-1 1 1,0 0-1,0-1 1,1 1-1,-1 0 1,0-1-1,1 1 1,-1-1-1,0 1 1,1 0-1,-1-1 1,1 1-1,-1-1 0,1 1 1,-1-1-1,1 0 1,-1 1-1,1-1 1,0 1-1,-1-1 1,1 0-1,0 0 1,-1 1-1,1-1 1,0 0-1,-1 0 0,1 0 1,0 0-1,-1 0 1,1 0-1,0 0 1,0 0-1,-1 0 1,1 0-1,0 0 1,-1 0-1,1 0 1,1-1-1,-1 0-138,1 1 0,0-1 0,0 0 0,-1 0 0,1 0 0,-1 0 0,1 0 0,-1-1 0,0 1 0,1 0 0,-1-1 0,0 1 0,2-3 1,-1 1-107,6-8-847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8.357"/>
    </inkml:context>
    <inkml:brush xml:id="br0">
      <inkml:brushProperty name="width" value="0.05" units="cm"/>
      <inkml:brushProperty name="height" value="0.05" units="cm"/>
    </inkml:brush>
  </inkml:definitions>
  <inkml:trace contextRef="#ctx0" brushRef="#br0">50 202 13283,'18'-29'3093,"-17"27"-2754,0 0 1,0 0 0,-1 0-1,1 0 1,0 0 0,-1-1-1,1 1 1,-1 0 0,0 0-1,0-1 1,1 1 0,-2 0 0,1-3-1,0 5-293,0 0 1,-1 0-1,1 0 0,0-1 1,0 1-1,-1 0 0,1 0 1,0 0-1,0 0 0,-1 0 1,1-1-1,0 1 0,-1 0 1,1 0-1,0 0 0,-1 0 0,1 0 1,0 0-1,0 0 0,-1 0 1,1 0-1,0 0 0,-1 0 1,1 0-1,0 0 0,-1 0 1,1 1-1,0-1 0,0 0 1,-1 0-1,1 0 0,0 0 0,-1 0 1,1 1-1,0-1 0,0 0 1,0 0-1,-1 1 0,1-1 1,0 1-1,-13 9 425,7-2-413,0 1 0,1 0 0,-1 0-1,2 0 1,0 0 0,0 1 0,0 0 0,1 0-1,1 0 1,-2 11 0,3-20-55,1 0 0,0 1 0,0-1 0,0 0 0,0 0-1,0 0 1,0 1 0,0-1 0,0 0 0,1 0 0,-1 1 0,0-1 0,1 0-1,0 2 1,-1-3 0,1 0 0,-1 1-1,0-1 1,1 1 0,-1-1-1,0 0 1,1 1 0,-1-1-1,1 0 1,-1 0 0,1 1-1,-1-1 1,1 0 0,-1 0-1,1 0 1,-1 0 0,1 1-1,-1-1 1,1 0 0,0 0-1,-1 0 1,2 0 0,1-1 3,0 0 1,0 0 0,0 0 0,0 0-1,-1 0 1,1-1 0,0 1 0,0-1-1,-1 1 1,3-3 0,12-10 19,-1-1 0,-1 0 1,-1-2-1,21-28 0,41-76 157,-75 120-182,3-5 15,16-34 106,-21 41-118,1-1-1,0 0 0,0 0 0,0 0 0,0 0 1,0 0-1,0 0 0,0 0 0,0 0 1,-1 0-1,1 0 0,0 0 0,0 0 0,0 0 1,0 0-1,0 0 0,0 0 0,0 0 1,-1 0-1,1 0 0,0 0 0,0 0 0,0 0 1,0 0-1,0 0 0,0 0 0,0 0 1,-1 0-1,1 0 0,0 0 0,0 0 0,0 0 1,0 0-1,0 0 0,0 0 0,0-1 1,0 1-1,0 0 0,-1 0 0,1 0 0,0 0 1,0 0-1,0 0 0,0 0 0,0 0 1,0-1-1,0 1 0,-8 12 34,1 0 0,1 0 0,0 1 0,0 0 0,2 0 0,-7 23 0,8-25-25,-3 8 25,-5 38 0,10-52-31,0 0-1,1 0 0,0 0 1,0 0-1,0 0 1,1 0-1,-1 0 1,1 0-1,0 0 1,1 0-1,-1-1 1,1 1-1,3 6 0,-4-10-4,0 1 0,0-1 0,0 0 0,0 1 0,0-1 0,0 0 0,0 0 1,1 0-1,-1 0 0,1 0 0,-1 0 0,0 0 0,1 0 0,0-1 0,-1 1 0,1 0 0,-1-1 0,1 0 0,0 1 0,-1-1 0,4 0 0,-2 0 2,1 0 0,-1-1 0,1 1 0,0-1 0,-1 0 0,0 0 0,1-1 0,-1 1 0,6-4 0,2-1 5,-1-2 0,1 1 0,-2-1 0,17-18-1,-9 9-11,-2-1 0,0-1 0,-1 0 0,-1-1-1,0 0 1,16-40 0,-27 48-39,-8 18 9,-11 20 16,10-13 0,1 0 0,-10 29 0,15-38-28,0 0 1,0 0-1,0-1 0,0 1 1,0 0-1,1 0 0,0 0 1,0 0-1,0 0 0,1 0 1,-1 0-1,1 0 0,0 0 1,0-1-1,0 1 0,2 5 1,-2-8-22,1 1 1,-1-1-1,0 0 1,1 0 0,-1 1-1,1-1 1,0 0 0,-1 0-1,1 0 1,0-1-1,-1 1 1,1 0 0,0-1-1,0 1 1,0-1-1,-1 1 1,1-1 0,0 0-1,0 0 1,0 0 0,0 0-1,0 0 1,0 0-1,0 0 1,0-1 0,-1 1-1,1-1 1,0 0 0,0 1-1,2-3 1,6-1-78,0 0 0,0-1 0,0-1 0,9-7 0,25-21-541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3.844"/>
    </inkml:context>
    <inkml:brush xml:id="br0">
      <inkml:brushProperty name="width" value="0.05" units="cm"/>
      <inkml:brushProperty name="height" value="0.05" units="cm"/>
    </inkml:brush>
  </inkml:definitions>
  <inkml:trace contextRef="#ctx0" brushRef="#br0">121 24 15531,'31'-23'3602,"-29"22"-1855,-3 6-842,-5 8 7,-22 33-193,1 1 0,2 0 0,-33 94 0,56-134-688,0 0 0,1 0 0,-1 0-1,1 0 1,1 1 0,-1-1-1,1 0 1,1 0 0,-1 0 0,3 11-1,-2-15-10,0 0-1,1 1 0,-1-1 0,1 0 0,-1 0 0,1 0 1,0-1-1,0 1 0,0 0 0,0-1 0,1 1 1,-1-1-1,1 0 0,-1 1 0,1-1 0,0-1 0,0 1 1,0 0-1,0-1 0,0 1 0,0-1 0,0 0 1,1 0-1,4 1 0,2-1-38,1 1 0,0-1-1,0-1 1,0 0 0,1-1 0,-2 0-1,1 0 1,0-1 0,19-6 0,-23 5-10,1 1 1,-1-1 0,0 0-1,0-1 1,0 0-1,-1 0 1,1 0-1,-1-1 1,0 0-1,0 0 1,0-1 0,-1 1-1,0-1 1,7-11-1,3-13-174,0-3-65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5:40.888"/>
    </inkml:context>
    <inkml:brush xml:id="br0">
      <inkml:brushProperty name="width" value="0.05" units="cm"/>
      <inkml:brushProperty name="height" value="0.05" units="cm"/>
    </inkml:brush>
  </inkml:definitions>
  <inkml:trace contextRef="#ctx0" brushRef="#br0">1 151 10722,'28'27'5943,"-24"-24"-5560,-1 0 1,1-1-1,0 1 1,1-1-1,-1 0 1,0 0-1,1-1 1,-1 1-1,1-1 0,-1 0 1,1 0-1,0-1 1,-1 1-1,1-1 1,0 0-1,-1 0 1,1-1-1,0 1 1,-1-1-1,1 0 1,-1-1-1,1 1 0,4-3 1,-5 3-208,0-1 1,1 0-1,-1 0 0,0 0 1,0 0-1,0-1 0,0 0 1,-1 0-1,1 0 0,-1 0 1,1 0-1,-1-1 0,0 0 1,-1 1-1,1-1 0,-1 0 1,1 0-1,-1-1 0,0 1 1,-1 0-1,1-1 0,1-8 1,-3 12-173,1 1 0,-1-1 0,0 0 0,0 1 0,0-1 0,0 0 0,0 1 0,0-1 0,0 0 0,0 1 0,0-1 0,0 0 0,0 1 0,-1-1 0,1 0 0,0 1 0,0-1 0,-1 1 0,1-1 0,0 0 0,-1 1 0,1-1 0,0 1 0,-1-1 0,1 1 0,-1-1 0,1 1 0,-1-1 0,1 1 0,-1 0 0,1-1 0,-1 1 0,0 0 0,1-1 0,-1 1 0,0 0 1,1 0-1,-1-1 0,1 1 0,-1 0 0,0 0 0,0 0 0,1 0 0,-1 0 0,0 0 0,1 0 0,-1 0 0,0 0 0,0 1 0,-2-1-4,0 1 0,-1 0 1,1 0-1,0 1 0,1-1 1,-1 1-1,0-1 0,0 1 0,-3 2 1,-1 3 4,0 0 1,0 0-1,0 1 0,1 0 1,-9 15-1,13-20-23,0 1 1,0 0-1,0 0 0,1 0 0,-1 0 0,1 1 0,0-1 0,0 0 0,1 0 1,-1 1-1,1-1 0,0 0 0,0 1 0,1-1 0,1 8 0,-2-11-26,0 1 0,1-1 0,-1 0-1,1 0 1,-1 0 0,1 0-1,-1 0 1,1 1 0,0-1-1,0 0 1,0-1 0,0 1 0,-1 0-1,1 0 1,0 0 0,0 0-1,0-1 1,1 1 0,-1 0 0,2 0-1,-1 0-94,1-1-1,-1 1 1,1-1-1,0 0 1,-1 1-1,1-1 1,-1 0-1,1-1 0,4 0 1,4-1-506,-1-1 0,0 0 1,0-1-1,11-6 0,15-11-1712,-2-1 1,0-2-1,58-55 0,-45 38 1575,-27 23 1080,19-14 2380,-43 36-1357,0 0 1,1 0-1,-1 0 1,-4 9-1,-6 6 355,13-17-1489,-7 7 381,1 0-1,0 1 0,1 0 0,-7 13 1,12-22-554,0 1 0,0 0 1,1-1-1,-1 1 0,0 0 1,1-1-1,-1 1 0,1 0 1,0 0-1,0-1 0,-1 1 1,1 0-1,0 0 0,0-1 1,1 1-1,-1 0 0,0 0 1,1 0-1,-1-1 0,1 1 1,-1 0-1,1-1 0,0 1 1,0-1-1,0 1 0,0-1 1,0 1-1,0-1 0,0 1 1,0-1-1,0 0 0,1 0 1,-1 1-1,0-1 0,1 0 1,2 1-1,17 8-461,28 8 0,-33-13 242,-1 1-1,0 0 0,0 1 0,25 16 0,-39-23 214,-1 1-1,1-1 1,0 1 0,0-1 0,-1 1 0,1-1 0,0 1 0,-1 0-1,1-1 1,0 1 0,-1 0 0,1-1 0,-1 1 0,1 0 0,-1 0-1,1 0 1,-1 0 0,0-1 0,0 1 0,1 0 0,-1 0 0,0 0-1,0 0 1,0 0 0,0 0 0,0 0 0,0 0 0,0 0 0,0-1-1,0 1 1,0 0 0,-1 0 0,1 0 0,0 0 0,-1 0 0,1 0-1,0-1 1,-1 1 0,1 0 0,-1 0 0,1-1 0,-1 1 0,0 0-1,1 0 1,-1-1 0,0 1 0,1-1 0,-1 1 0,0-1 0,0 1-1,0-1 1,1 1 0,-3-1 0,-4 4 74,0 0-1,0-1 1,0 0-1,-1 0 1,-8 1-1,-4 0-6,0-1 0,-34 0-1,25-4-51</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5:41.531"/>
    </inkml:context>
    <inkml:brush xml:id="br0">
      <inkml:brushProperty name="width" value="0.05" units="cm"/>
      <inkml:brushProperty name="height" value="0.05" units="cm"/>
    </inkml:brush>
  </inkml:definitions>
  <inkml:trace contextRef="#ctx0" brushRef="#br0">17 1 16492,'-3'4'3630,"2"8"-2791,0-9-187,-10 101 6855,10-92-7387,1 0 0,1 0 0,0-1 0,1 1 0,0 0 0,6 19 0,-8-30-183,0 0 0,1 0 0,-1 0 0,0 0 0,0-1 0,1 1 0,-1 0 0,1 0 0,-1-1 0,1 1 0,-1 0 1,1-1-1,-1 1 0,1 0 0,-1-1 0,1 1 0,0-1 0,1 2 0,-2-3 11,0 1 1,1 0-1,-1 0 0,1 0 1,-1 0-1,0-1 1,1 1-1,-1 0 0,0 0 1,1-1-1,-1 1 1,0 0-1,0 0 0,1-1 1,-1 1-1,0 0 1,0-1-1,0 1 0,1-1 1,-1 1-1,0 0 0,0-1 1,0 1-1,0 0 1,0-2-1,7-31-1104,-4 5 495</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5:41.921"/>
    </inkml:context>
    <inkml:brush xml:id="br0">
      <inkml:brushProperty name="width" value="0.05" units="cm"/>
      <inkml:brushProperty name="height" value="0.05" units="cm"/>
    </inkml:brush>
  </inkml:definitions>
  <inkml:trace contextRef="#ctx0" brushRef="#br0">11 1 18812,'-8'13'2433,"5"3"-1545,3 1-416,2-1 1984,5 3-1639,6-2-425,6-5-977,6 0-503,4-9 856,5 2-216,9-5-192</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5:42.292"/>
    </inkml:context>
    <inkml:brush xml:id="br0">
      <inkml:brushProperty name="width" value="0.05" units="cm"/>
      <inkml:brushProperty name="height" value="0.05" units="cm"/>
    </inkml:brush>
  </inkml:definitions>
  <inkml:trace contextRef="#ctx0" brushRef="#br0">117 0 18948,'-10'13'1517,"0"0"0,-18 16 1,21-23-1155,0 0 0,1 1 0,0 0 0,0 0 0,0 0 0,1 1 0,0 0 0,0 0 0,1 0 0,-5 15 0,8-21-332,1 0 0,-1-1 1,1 1-1,0 0 1,0-1-1,0 1 1,0 0-1,0-1 1,0 1-1,0 0 0,1-1 1,-1 1-1,1 0 1,-1-1-1,1 1 1,0 0-1,-1-1 0,1 1 1,0-1-1,0 0 1,0 1-1,0-1 1,0 0-1,0 1 1,1-1-1,-1 0 0,0 0 1,1 0-1,-1 0 1,1 0-1,-1 0 1,1-1-1,-1 1 1,1 0-1,-1-1 0,1 1 1,0-1-1,-1 0 1,4 1-1,5 0-18,0 1 0,0-2 0,1 1 1,-1-1-1,14-3 0,15-4-106,0-1 0,39-15-1,22-5-269,-98 28 363,1-1 1,-1 1-1,0 0 0,0 0 1,0-1-1,1 1 0,-1 1 1,0-1-1,4 1 0,-5-1 15,0 0-1,-1 1 1,1-1-1,0 0 1,0 1-1,-1-1 1,1 1-1,0-1 1,0 1-1,-1-1 0,1 1 1,-1 0-1,1-1 1,-1 1-1,1 0 1,-1-1-1,2 3 1,-1 0 100,-1 1 0,1 0-1,0 0 1,-1 0 0,0 0 0,0 0 0,0 0 0,-1 6 0,1-2 110,-1-7-190,1 0-1,0 0 1,0 0-1,0 0 1,0 0-1,1 0 1,-1 0 0,0 0-1,0 0 1,1 0-1,-1 0 1,0 0-1,1 0 1,-1 0 0,1-1-1,-1 1 1,1 0-1,0 0 1,-1 0-1,1-1 1,0 1 0,-1 0-1,1-1 1,0 1-1,2 1 1,-1-1-45,1 0 0,0 0 0,-1-1 0,1 1-1,0 0 1,0-1 0,-1 0 0,1 1 0,4-2 0,7 0-685,-1 0 1,27-8-1,-37 9 490,5-2-223,-6 2-164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5:42.697"/>
    </inkml:context>
    <inkml:brush xml:id="br0">
      <inkml:brushProperty name="width" value="0.05" units="cm"/>
      <inkml:brushProperty name="height" value="0.05" units="cm"/>
    </inkml:brush>
  </inkml:definitions>
  <inkml:trace contextRef="#ctx0" brushRef="#br0">303 49 20652,'0'-2'146,"0"0"0,-1-1-1,1 1 1,-1 0 0,0 0-1,0-1 1,0 1 0,0 0-1,0 0 1,0 0-1,-1 0 1,1 0 0,0 1-1,-1-1 1,0 0 0,1 0-1,-1 1 1,0-1 0,0 1-1,0 0 1,0 0 0,0 0-1,0 0 1,0 0 0,-1 0-1,1 0 1,0 0-1,0 1 1,-1-1 0,1 1-1,0 0 1,-5 0 0,-1-1 122,0 1 1,-1 1 0,1-1-1,0 1 1,0 1 0,0-1-1,0 1 1,-12 5 0,8-1-176,-1 0 0,1 1-1,0 0 1,0 1 0,1 0 0,0 1 0,-10 10 0,15-13-90,1 0 0,-1 1 0,1 0 0,0 0 0,1 0 0,0 0 0,0 1 0,0-1-1,1 1 1,0 0 0,1 0 0,-3 17 0,4-23-33,1 0 0,-1 1 0,1-1 0,0 1 0,0-1 0,0 0 0,1 1 0,-1-1 0,1 0 0,-1 1 0,1-1 0,0 0 0,-1 1 0,1-1 0,1 0 0,-1 0 0,0 0 0,0 0 0,1 0 0,-1 0 0,1 0 0,2 1 0,-1 0-47,0-1-1,1 0 1,-1-1 0,1 1 0,0-1 0,0 1-1,-1-1 1,1 0 0,0-1 0,0 1 0,0-1 0,5 1-1,7-2-31,-1 0-1,1 0 1,-1-2-1,0 0 1,29-9-1,18-14-293,5-8-112</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5:43.242"/>
    </inkml:context>
    <inkml:brush xml:id="br0">
      <inkml:brushProperty name="width" value="0.05" units="cm"/>
      <inkml:brushProperty name="height" value="0.05" units="cm"/>
    </inkml:brush>
  </inkml:definitions>
  <inkml:trace contextRef="#ctx0" brushRef="#br0">115 0 18428,'-39'34'3407,"30"-28"-2754,1 0 1,0 1 0,1 0 0,0 1-1,0-1 1,0 1 0,-9 16-1,15-22-607,0-1-1,0 0 0,1 0 0,-1 1 1,1-1-1,-1 1 0,1-1 0,-1 1 0,1-1 1,0 1-1,0-1 0,-1 1 0,1-1 1,0 1-1,0-1 0,1 1 0,-1-1 0,0 1 1,1-1-1,-1 1 0,0-1 0,1 0 1,0 1-1,1 2 0,-1-3-25,1 1 0,0 0 0,0-1-1,0 1 1,0-1 0,0 0 0,0 0 0,1 0-1,-1 0 1,0 0 0,0 0 0,1 0 0,4 0 0,8 1-37,0-1 0,0-1 0,28-2 0,35-9-29,-60 7 59,1 1 1,0 1 0,-1 0-1,1 1 1,0 1-1,24 4 1,-41-4 25,1 1 1,0 0-1,0 0 1,-1 0-1,1 1 1,0-1-1,-1 1 0,0-1 1,5 5-1,-5-5 5,0 1 0,0 0 0,0-1-1,0 1 1,0-1 0,1 0 0,-1 0-1,1 0 1,-1 0 0,1 0 0,-1 0-1,1-1 1,4 1 0,8-1 21,-1-1 0,1-1-1,0 0 1,-1-1 0,20-7 0,-24 6-124,2 1 0,-1 0 0,0 0 0,1 1 0,-1 1 0,1 0 0,0 1 0,-1 0 0,20 3 0,-24-1-12,-1 0-1,1 0 1,-1 1 0,0 1 0,6 3 0,-8-4 59,0-1 1,1 1-1,-1-1 0,0 0 0,1 0 0,-1 0 1,1-1-1,0 0 0,0 0 0,-1 0 0,11 1 0,-1-4-127,0-1 0,1 0 0,-1-1 0,-1-1 0,1 0 0,-1-1 0,1 0 0,15-11 0,-10 7-192,1 0-1,33-11 1,-53 20 342,1 1 1,-1 0 0,1 0-1,0 0 1,-1-1 0,1 1-1,-1 0 1,1 0-1,0 0 1,-1 0 0,1 0-1,0 0 1,-1 0 0,1 0-1,0 0 1,-1 0 0,1 1-1,-1-1 1,1 0 0,0 0-1,-1 1 1,1-1 0,-1 0-1,1 0 1,-1 1-1,1-1 1,-1 1 0,1-1-1,-1 1 1,1 0 0,4 20 749,-5-19-688,1 0-1,-1 0 1,0 0-1,1 1 1,-1-1-1,1 0 1,0 0-1,-1 0 1,1 0-1,0 0 1,2 3-1,1-2-22,0 0-1,0 0 1,0-1 0,0 1 0,0-1-1,0 0 1,0-1 0,1 1-1,-1-1 1,1 0 0,-1 0-1,1 0 1,-1 0 0,1-1 0,0 0-1,-1 0 1,6 0 0,10-2-112,1 0 1,26-7 0,17-11-250,-47 14 130,0 1-1,0 0 1,24-3 0,-40 8 177,0 0 0,-1 0 0,1 0 0,0 0 1,0 0-1,0 0 0,-1 0 0,1 0 0,0 0 1,0 0-1,-1 0 0,1 1 0,0-1 0,0 0 1,-1 1-1,1-1 0,0 0 0,-1 1 0,1-1 1,0 1-1,-1-1 0,1 1 0,0-1 0,-1 1 0,1-1 1,-1 1-1,1 0 0,-1-1 0,1 2 0,2 22 212,-3-22-198,0 1 1,0-1-1,0 0 0,0 0 0,0 1 0,1-1 1,-1 0-1,1 0 0,-1 0 0,1 1 0,2 2 1,-3-5-21,0 0-1,1 1 1,-1-1 0,0 1 0,1-1 0,-1 0 0,0 0 0,1 1 0,-1-1 0,1 0-1,-1 0 1,0 1 0,1-1 0,-1 0 0,1 0 0,-1 0 0,1 0 0,-1 0 0,1 0-1,-1 0 1,1 0 0,-1 0 0,1 0 0,-1 0 0,1 0 0,-1 0 0,1 0 0,-1 0-1,1 0 1,-1 0 0,0-1 0,2 1 0,13-13-43,3-9-83</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5:43.772"/>
    </inkml:context>
    <inkml:brush xml:id="br0">
      <inkml:brushProperty name="width" value="0.05" units="cm"/>
      <inkml:brushProperty name="height" value="0.05" units="cm"/>
    </inkml:brush>
  </inkml:definitions>
  <inkml:trace contextRef="#ctx0" brushRef="#br0">189 43 16131,'-1'-2'283,"1"1"1,-1-1-1,0 1 0,0 0 0,1-1 0,-1 1 0,0 0 0,0-1 0,0 1 0,-1 0 0,1 0 0,0 0 0,0 0 0,0 0 0,-1 0 0,1 0 0,-1 1 0,1-1 0,-1 0 0,1 1 1,-1-1-1,1 1 0,-1 0 0,-2-1 0,-41-8 3469,45 9-3725,-6-1 200,0 1 1,0 0-1,0 0 0,0 1 0,0 0 1,0 0-1,0 0 0,0 0 0,0 1 1,-8 4-1,12-5-215,0 0 1,0 0 0,0 0-1,-1 0 1,1 1-1,0-1 1,0 0-1,1 1 1,-1 0-1,0 0 1,0-1 0,1 1-1,-1 0 1,1 0-1,0 0 1,0 0-1,-1 1 1,1-1-1,0 0 1,1 0 0,-1 1-1,0-1 1,1 1-1,-1-1 1,1 0-1,0 1 1,0 4-1,0-6-12,0 0 1,0 0-1,1-1 0,-1 1 0,0 0 0,1 0 0,-1 0 0,0 0 0,1 0 0,-1 0 0,1-1 1,-1 1-1,1 0 0,0 0 0,-1-1 0,1 1 0,0 0 0,-1-1 0,1 1 0,0 0 0,0-1 1,0 1-1,0-1 0,1 1 0,0 0 3,1-1 0,0 1 0,0 0 0,-1-1 0,1 0-1,0 0 1,0 0 0,4 0 0,2-1 13,-1-1 0,1 1 1,-1-2-1,14-4 0,-15 4-37,0-1 1,0 0-1,0-1 0,-1 1 1,0-1-1,0-1 1,0 1-1,0-1 1,-1 0-1,0 0 1,6-10-1,-11 16-24,1-1 1,-1 0-1,0 1 0,1-1 0,-1 0 1,0 0-1,0 1 0,0-1 1,0 0-1,1 0 0,-1 0 0,0 1 1,0-1-1,0 0 0,-1 0 1,1 0-1,0 1 0,0-2 1,0 2-158,1 2 157,5 3-218</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5:44.346"/>
    </inkml:context>
    <inkml:brush xml:id="br0">
      <inkml:brushProperty name="width" value="0.05" units="cm"/>
      <inkml:brushProperty name="height" value="0.05" units="cm"/>
    </inkml:brush>
  </inkml:definitions>
  <inkml:trace contextRef="#ctx0" brushRef="#br0">136 273 22325,'1'-16'153,"10"-45"-2945,-10 59 2903,-1 0 1,0 0 0,1-1 0,-1 1-1,0 0 1,0-1 0,0 1 0,-1 0-1,1 0 1,-1-1 0,1 1 0,-1 0-1,0 0 1,-1-4 0,1 5-30,1 1 0,-1-1 0,0 0 0,1 1 0,-1-1-1,0 1 1,0-1 0,1 1 0,-1-1 0,0 1 0,0-1 0,0 1 0,0 0 0,0-1 0,1 1 0,-1 0 0,0 0 0,0 0 0,0 0 0,0 0-1,0 0 1,0 0 0,-1 0 0,-3 1 154,1 0 0,0 0 0,0 1 0,0 0 0,0 0 0,0 0 0,0 0 0,1 0 0,-1 1 0,-6 5 0,1 1 105,0 2-1,1-1 1,0 1-1,-9 16 1,14-23-262,0 2 0,0-1-1,1 0 1,0 0 0,0 1 0,0-1 0,1 1-1,0 0 1,0-1 0,0 1 0,1 0 0,0 9-1,0-14-67,0 1 0,1-1 0,-1 1 0,1-1 0,-1 1 0,1-1-1,-1 1 1,1-1 0,0 1 0,0-1 0,0 0 0,0 1 0,0-1 0,0 0-1,0 0 1,0 0 0,0 1 0,0-1 0,1-1 0,-1 1 0,0 0-1,1 0 1,-1 0 0,1-1 0,-1 1 0,1-1 0,-1 1 0,1-1-1,0 1 1,-1-1 0,1 0 0,-1 0 0,1 0 0,0 0 0,-1 0 0,1 0-1,-1-1 1,1 1 0,2-1 0,5-1-9,-1-1 0,0 1 0,0-1 0,0-1 1,0 0-1,10-6 0,14-14-16,-1 0 0,-2-2 0,0-2 0,-2 0-1,-1-2 1,-1-1 0,-1 0 0,19-37 0,-28 40 14,-11 18-5,-9 14-2,-7 12 7,1 3 33,2 0-1,0 0 1,1 1 0,1 0-1,1 0 1,1 0-1,1 1 1,0 0 0,2 0-1,-1 33 1,3-50-25,1 0 1,-1 0-1,1 0 0,0 0 0,0 0 1,0 0-1,1 0 0,-1 0 1,1 0-1,0 0 0,0-1 0,0 1 1,1-1-1,-1 1 0,5 3 1,-5-5-8,0-1 1,0 1-1,1-1 1,-1 1-1,0-1 1,1 0-1,-1 0 1,1 0-1,0 0 1,-1 0-1,1-1 1,0 1-1,-1-1 1,1 0-1,0 1 1,-1-1-1,1-1 1,0 1 0,0 0-1,-1-1 1,1 1-1,0-1 1,-1 0-1,6-2 1,2-2-2,0 0 1,0 0-1,-1-1 1,0-1-1,0 0 1,0 0 0,13-14-1,50-66 10,-56 66 2,-24 75 63,7-42-159,0 1 0,0-1 1,2 1-1,2 23 0,-3-34-8,1 0 1,-1 1-1,1-1 1,-1 0-1,1 0 1,0 1-1,-1-1 1,1 0-1,0 0 1,1 0-1,-1 0 0,0 0 1,1-1-1,-1 1 1,1 0-1,-1 0 1,1-1-1,0 1 1,0-1-1,-1 0 1,1 1-1,0-1 1,0 0-1,0 0 0,1 0 1,-1 0-1,0-1 1,0 1-1,0-1 1,1 1-1,-1-1 1,0 0-1,4 0 1,-2 0-98,0 0 1,1-1 0,-1 0-1,0 0 1,1 0-1,-1-1 1,0 0 0,0 1-1,0-1 1,0 0 0,3-3-1,3-3-159,-1 1-1,16-17 1,13-19-659</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5:44.902"/>
    </inkml:context>
    <inkml:brush xml:id="br0">
      <inkml:brushProperty name="width" value="0.05" units="cm"/>
      <inkml:brushProperty name="height" value="0.05" units="cm"/>
    </inkml:brush>
  </inkml:definitions>
  <inkml:trace contextRef="#ctx0" brushRef="#br0">74 1 17764,'-1'0'106,"1"0"1,-1 0-1,1 0 1,-1 0-1,0 0 1,1 0-1,-1 0 1,1 0-1,-1 0 1,0 0-1,1 0 1,-1 0-1,0 0 1,1 0-1,-1 0 1,1 1-1,-1-1 1,1 0-1,-1 1 1,0-1-1,1 0 1,-1 1-1,1-1 1,-1 1-1,-12 17 1056,-4 23 536,16-40-1511,-6 20 453,2 0 0,0 1 1,1 0-1,1-1 0,-1 27 0,4-34-552,1 1 0,0-1-1,0 0 1,1 0-1,1 0 1,1 0-1,0-1 1,0 1-1,8 13 1,-11-23-95,1-1 0,0 1-1,1-1 1,-1 1 0,1-1 0,-1 0-1,1 0 1,0 0 0,0 0 0,0-1-1,5 4 1,-6-5 0,0 0 0,0 0-1,1 0 1,-1-1 0,0 1 0,0-1 0,1 1-1,-1-1 1,0 0 0,1 0 0,-1 0 0,0 0-1,0 0 1,1-1 0,-1 1 0,0-1 0,0 1-1,1-1 1,-1 0 0,0 0 0,3-2 0,6-3-31,0-1 0,-1 0 0,0-1 1,0 0-1,9-11 0,42-50-89,-36 39 75,-24 29 54,0 0 0,-1 0 0,1 1-1,0-1 1,-1 0 0,1 1 0,0-1-1,0 0 1,0 1 0,-1-1 0,1 1 0,0-1-1,0 1 1,2-1 0,-3 1 0,0 0 1,1 0 0,-1 0-1,0 0 1,0 0 0,1 1-1,-1-1 1,0 0-1,0 0 1,1 0 0,-1 0-1,0 1 1,0-1 0,1 0-1,-1 0 1,0 0-1,0 1 1,0-1 0,1 0-1,-1 0 1,0 1 0,0-1-1,0 0 1,0 0-1,0 1 1,0-1 0,0 0-1,0 1 1,0-1-1,1 0 1,-1 1 0,-1 33 202,0-22-154,1-4-31,1 0-1,-1 0 1,1-1-1,0 1 1,1-1-1,0 1 1,0-1 0,1 1-1,0-1 1,0 0-1,0 0 1,8 10-1,-5-9-229,1 0 0,0 0-1,1-1 1,0 0-1,0-1 1,0 0 0,1 0-1,18 9 1,-23-13 45,0 0 1,0 0-1,0 1 1,0 0-1,-1-1 1,1 1-1,5 6 1,-8-7 139,0-1 1,0 1-1,0 0 1,-1-1 0,1 1-1,0 0 1,-1-1-1,1 1 1,-1 0 0,1 0-1,-1 0 1,0-1-1,0 1 1,0 0 0,0 0-1,0 0 1,0 0-1,0-1 1,-1 1-1,1 0 1,-1 0 0,0 2-1,-8 15 350,0-1 0,-2 0 0,1-1 0,-26 30 0,7-8 381,12-16-306,0 3 256,-1-1 0,-1-1 0,-43 41 0,61-64-620,0 0 0,-1 0 0,1 0-1,0 0 1,-1 0 0,1 0 0,-1 0 0,1-1 0,-1 1 0,0 0 0,1-1 0,-1 1 0,0-1 0,1 0 0,-1 1 0,0-1 0,1 0 0,-1 0 0,-3-1 0,3 1-12,1-1 0,-1 0 0,1 1 0,-1-1 1,1 0-1,0 0 0,-1 0 0,1 0 1,0 0-1,0-1 0,-1 1 0,1 0 0,0-1 1,0 1-1,1 0 0,-2-3 0,-2-6 26,0 1 0,1-1 0,0 0 0,1 0 0,-2-12-1,2 6-285,1-1 0,0 0 0,1 1 0,1-1 0,1 1-1,0-1 1,1 1 0,1 0 0,1 0 0,0 0 0,9-19-1,-12 29 137,0 0-1,0 0 1,0 0-1,-1 0 1,0 0-1,0 0 0,0 0 1,-1-1-1,0-5 1,-2-35-500</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5:45.305"/>
    </inkml:context>
    <inkml:brush xml:id="br0">
      <inkml:brushProperty name="width" value="0.05" units="cm"/>
      <inkml:brushProperty name="height" value="0.05" units="cm"/>
    </inkml:brush>
  </inkml:definitions>
  <inkml:trace contextRef="#ctx0" brushRef="#br0">2 7 20556,'-1'-5'1401,"8"4"-1417,7 1-48,6 1 920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4.312"/>
    </inkml:context>
    <inkml:brush xml:id="br0">
      <inkml:brushProperty name="width" value="0.05" units="cm"/>
      <inkml:brushProperty name="height" value="0.05" units="cm"/>
    </inkml:brush>
  </inkml:definitions>
  <inkml:trace contextRef="#ctx0" brushRef="#br0">115 80 17324,'-4'1'207,"0"0"0,-1 0 0,1 1 0,0 0 0,0 0 0,1 0 0,-1 0 0,0 0 0,1 1 0,-1-1 0,1 1 0,0 0 0,0 0 0,0 1 0,0-1 0,0 1 0,1-1 0,-3 5 0,-2 4 4,1 0 0,0 0 0,1 1 0,-7 20-1,10-25-174,0 0-1,0 0 0,0 0 1,1 0-1,0 0 0,0 1 0,1-1 1,0 0-1,1 0 0,2 13 1,-3-21-29,0 1 1,0-1 0,0 1-1,0-1 1,1 1 0,-1-1-1,0 1 1,0-1 0,0 1 0,1-1-1,-1 1 1,0-1 0,1 0-1,-1 1 1,0-1 0,1 1-1,-1-1 1,1 0 0,-1 1 0,1-1-1,-1 0 1,1 0 0,-1 1-1,0-1 1,1 0 0,0 0-1,-1 0 1,1 1 0,-1-1 0,1 0-1,-1 0 1,1 0 0,-1 0-1,1 0 1,-1 0 0,1 0-1,-1 0 1,1-1 0,-1 1 0,1 0-1,-1 0 1,1 0 0,-1 0-1,1-1 1,-1 1 0,1 0-1,-1-1 1,1 1 0,-1 0 0,1-1-1,-1 1 1,0 0 0,1-1-1,-1 1 1,1-1 0,2-2 36,0-1 1,0 1 0,0-1-1,0 0 1,2-5-1,8-16 114,-2-1-1,-1-1 0,-1 1 1,-1-2-1,-1 1 1,-2-1-1,-1 0 0,2-50 1,-6 84-85,0-1 0,1 1 1,0-1-1,0 1 0,1-1 1,0 1-1,0-1 0,0 0 1,0 0-1,6 9 0,-3-8-66,1-1-1,-1 1 0,1-1 0,0 0 1,1 0-1,-1 0 0,1-1 0,0 0 0,0-1 1,0 1-1,1-2 0,-1 1 0,1-1 0,11 3 1,-12-4 5,0 0 0,1 0 0,-1 0 0,1-1 0,-1 0 0,1 0 0,-1-1 0,0 0 0,1 0 0,-1-1 0,0 0 0,0 0 0,0-1 0,0 0 0,10-5 0,-17 8-9,1-1 0,0 1 0,0-1 0,-1 1 1,1-1-1,0 1 0,-1-1 0,1 1 0,-1-1 0,1 0 0,-1 1 1,1-1-1,-1 0 0,1 0 0,-1 1 0,1-1 0,-1 0 0,0 0 0,0 1 1,1-1-1,-1 0 0,0 0 0,0 0 0,0 0 0,0 0 0,0-1 1,0 2-2,-1-1 0,1 0 0,-1 1 0,1-1 0,-1 1 1,1-1-1,-1 1 0,1 0 0,-1-1 0,0 1 0,1-1 1,-1 1-1,0 0 0,1 0 0,-1-1 0,0 1 0,1 0 0,-1 0 1,0 0-1,1 0 0,-1 0 0,0 0 0,0 0 0,1 0 1,-1 0-1,0 0 0,1 0 0,-1 0 0,0 0 0,0 1 1,1-1-1,-2 1 0,-4 0-16,0 2-1,1-1 1,-1 1 0,0 0 0,1 0-1,0 0 1,0 1 0,0 0 0,0 0 0,0 0-1,1 1 1,0 0 0,0-1 0,0 1-1,0 1 1,1-1 0,0 0 0,-3 9-1,-3 5 58,2 0-1,0 0 1,2 1-1,-5 26 0,6-17-63,4-10 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5:45.738"/>
    </inkml:context>
    <inkml:brush xml:id="br0">
      <inkml:brushProperty name="width" value="0.05" units="cm"/>
      <inkml:brushProperty name="height" value="0.05" units="cm"/>
    </inkml:brush>
  </inkml:definitions>
  <inkml:trace contextRef="#ctx0" brushRef="#br0">85 0 18836,'-8'17'1549,"-19"30"0,19-34-916,0 0 1,1 0 0,-9 27 0,13-33-383,1 1 0,0 0 0,1 0 0,0 0 0,0 0 0,0-1 0,1 1 1,1 9-1,0-15-188,-1 0 0,1 0 0,-1 0 0,1-1 0,-1 1 0,1 0 1,0-1-1,0 1 0,0 0 0,0-1 0,0 1 0,0-1 1,0 1-1,0-1 0,1 0 0,1 2 0,-1-2-15,0 0 0,0 0 0,0 0 0,1-1 1,-1 1-1,0 0 0,0-1 0,0 0 0,1 1 0,-1-1 0,0 0 0,1 0 0,-1-1 0,0 1 0,0 0 0,4-2 0,3 0 45,-1-1-1,0 0 0,0-1 1,-1 0-1,1 0 0,-1-1 0,0 0 1,0 0-1,12-12 0,3-5 197,26-34 0,-28 28-160,-12 17-80,0 1 0,14-16 0,-22 26-48,1-1 1,-1 1 0,0 0-1,0-1 1,1 1 0,-1 0-1,0 0 1,1-1-1,-1 1 1,0 0 0,1 0-1,-1-1 1,0 1 0,1 0-1,-1 0 1,1 0-1,-1 0 1,0 0 0,1-1-1,-1 1 1,1 0 0,-1 0-1,1 0 1,-1 0-1,0 0 1,1 0 0,-1 0-1,1 1 1,-1-1 0,0 0-1,1 0 1,-1 0-1,1 0 1,-1 0 0,0 1-1,1-1 1,-1 0 0,0 0-1,1 1 1,-1-1-1,0 0 1,1 0 0,-1 1-1,0-1 1,1 0-1,-1 1 1,0-1 0,0 0-1,1 1 1,5 20-6,-2 44-34,-5-51-33,1-1 0,1 0 1,1 0-1,-1 0 0,2 0 0,0 0 0,6 14 0,-9-26 10,0 0-1,1 0 1,-1 0 0,1 0 0,-1 0 0,1 0 0,-1 0 0,1 0-1,0 0 1,0-1 0,-1 1 0,1 0 0,0-1 0,0 1 0,0 0-1,0-1 1,0 1 0,-1-1 0,1 1 0,0-1 0,0 0 0,0 1 0,1-1-1,0 0 1,0 0-35,-1 0 1,1 0-1,0-1 0,0 1 0,0 0 1,-1-1-1,1 0 0,0 1 0,-1-1 0,1 0 1,-1 0-1,1 0 0,1-1 0,5-4-157,-1-1-1,0 0 1,0-1-1,7-8 1,14-25-529</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5:46.437"/>
    </inkml:context>
    <inkml:brush xml:id="br0">
      <inkml:brushProperty name="width" value="0.05" units="cm"/>
      <inkml:brushProperty name="height" value="0.05" units="cm"/>
    </inkml:brush>
  </inkml:definitions>
  <inkml:trace contextRef="#ctx0" brushRef="#br0">190 245 18196,'0'2'169,"-1"-1"1,1 0-1,-1 1 0,1-1 1,-1 1-1,0-1 1,1 0-1,-1 0 0,0 1 1,0-1-1,0 0 0,0 0 1,0 0-1,0 0 1,0 0-1,0 0 0,0 0 1,0 0-1,-1 0 0,1-1 1,0 1-1,-2 0 1,-37 12 2147,17-7-414,16-2-1686,-1-1-1,0 1 0,1 0 0,0 1 1,0 0-1,0 0 0,1 0 0,0 1 1,0 0-1,-7 8 0,11-11-217,0 0 1,0 0-1,-1 0 0,2 0 1,-1 0-1,0 0 0,1 0 1,-1 1-1,1-1 0,0 0 1,0 1-1,0-1 0,1 1 1,-1 0-1,1-1 0,0 1 1,0-1-1,0 1 0,0 0 1,1-1-1,-1 1 0,1-1 0,0 1 1,0-1-1,0 1 0,2 3 1,0-5-10,-1 1 0,0-1-1,0 1 1,1-1 0,-1 0 0,1 0 0,0 0 0,0 0 0,0 0 0,0-1 0,0 1-1,0-1 1,0 0 0,0 0 0,0 0 0,1-1 0,-1 1 0,0-1 0,1 1 0,-1-1-1,0 0 1,4-1 0,9 1-34,0-2-1,0 0 1,17-5-1,4-2-42,0-2 0,36-17 0,-72 28 87,31-10-62,-32 10 62,1 0 1,-1 0-1,0-1 1,1 1-1,-1 0 1,1 0-1,-1 1 1,1-1 0,-1 0-1,0 0 1,1 0-1,-1 0 1,1 0-1,-1 0 1,0 1-1,1-1 1,-1 0-1,0 0 1,1 0 0,-1 1-1,0-1 1,1 0-1,-1 1 1,1-1-1,-1 1 7,0 0 0,0 0-1,0 0 1,1-1 0,-1 1-1,0 0 1,0 0 0,0 0 0,-1 0-1,1 0 1,0-1 0,0 1-1,0 0 1,-1 0 0,1 0-1,0-1 1,-1 2 0,-9 25 459,19-41-154,0 0-1,-2-1 0,1 1 0,6-22 0,-7 17-534,1 0 1,1 0-1,14-21 1,-20 36-13,0 0 1,1 1-1,-1-1 1,1 1 0,-1 0-1,1 0 1,0 0-1,0 1 1,8-4-1,42-14-3414,-1 2 30,-43 13 3150,-1 0 0,0 0 1,0-1-1,0 0 0,-1-1 0,0 1 0,0-2 0,-1 1 0,0-1 0,0 0 0,-1 0 1,0-1-1,6-12 0,-8 13 1165,-1-1 1,1 0 0,-2 1-1,1-1 1,1-16 0,-4 24-568,0 1 1,1-1 0,-1 1 0,0-1-1,0 1 1,0-1 0,0 1-1,0-1 1,0 1 0,0-1-1,0 1 1,0-1 0,0 1 0,0-1-1,0 1 1,0-1 0,0 1-1,-1-1 1,1 1 0,0 0 0,0-1-1,-1 1 1,1-1 0,-1 0-1,-6 9 2181,-8 23-99,6-4-1729,1 0 0,1 1 0,1 0 0,2 1 0,1-1 0,1 1 0,2-1 0,1 1 1,4 30-1,-5-55-471,1 1 1,0-1 0,0 0 0,0 0 0,0 0-1,1 0 1,-1 0 0,1 0 0,0-1-1,0 1 1,1 0 0,-1-1 0,1 0-1,0 1 1,-1-1 0,1 0 0,1 0 0,-1-1-1,0 1 1,1-1 0,-1 1 0,1-1-1,0 0 1,0-1 0,0 1 0,0-1-1,0 1 1,0-1 0,0 0 0,0-1 0,0 1-1,1-1 1,-1 0 0,0 0 0,0 0-1,1 0 1,-1-1 0,0 0 0,6-1-1,3-2 12,0 0-1,0-1 0,0 0 0,0-1 1,-1 0-1,0-1 0,0 0 0,12-11 1,-8 5-79,-1-1 1,0 0 0,-1-1 0,23-30-1,-35 41-49,1 1 1,-1 0-1,0-1 0,1 0 0,-1 1 0,-1-1 0,1 0 0,-1 0 0,1 0 0,-1 0 0,0 0 0,-1 0 0,2-7 0,-2 10 63,0 1 0,0 0 0,0 0 0,0-1 1,-1 1-1,1 0 0,0 0 0,0-1 0,0 1 0,0 0 0,0 0 1,0 0-1,0-1 0,0 1 0,0 0 0,-1 0 0,1 0 0,0-1 1,0 1-1,0 0 0,0 0 0,0 0 0,-1 0 0,1-1 0,0 1 1,0 0-1,-1 0 0,1 0 0,0 0 0,0 0 0,0 0 0,-1 0 1,1 0-1,0 0 0,0 0 0,-1-1 0,1 1 0,-12 5-1323,-14 14-199,23-17 1505,-18 15-714,-2 1-139</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5:47.172"/>
    </inkml:context>
    <inkml:brush xml:id="br0">
      <inkml:brushProperty name="width" value="0.05" units="cm"/>
      <inkml:brushProperty name="height" value="0.05" units="cm"/>
    </inkml:brush>
  </inkml:definitions>
  <inkml:trace contextRef="#ctx0" brushRef="#br0">1 473 16484,'3'2'292,"1"-1"1,-1 0 0,1 0 0,-1 0 0,1-1 0,-1 1 0,1-1-1,-1 0 1,1 0 0,0 0 0,-1 0 0,1-1 0,0 0 0,-1 1-1,6-3 1,-3 1 152,-1-1 0,1 0 0,0 0 0,-1-1 0,0 1-1,0-1 1,0 0 0,6-7 0,-3 3-156,-1-1 0,0 1 1,-1-1-1,0-1 0,-1 1 0,1-1 0,-2 0 0,1 0 1,-2-1-1,4-11 0,-6 13-296,0 1-1,0-1 0,0 0 1,-1 1-1,-1-1 1,-1-10-1,1 16-14,1 1-1,-1-1 0,0 1 1,1 0-1,-1-1 0,0 1 1,-1 0-1,1 0 0,0-1 0,-1 1 1,-2-3-1,3 4 4,0 0 0,0 1 0,0-1 0,-1 0-1,1 0 1,0 1 0,-1-1 0,1 1 0,0-1 0,-1 1 0,1-1 0,-1 1 0,1 0-1,-1 0 1,1 0 0,-1-1 0,1 2 0,-1-1 0,1 0 0,-1 0 0,-1 1 0,0 0-11,-1 0-1,1 1 1,0 0 0,0-1 0,0 1 0,0 0 0,0 1 0,0-1 0,0 0 0,1 1 0,-1 0 0,1-1 0,0 1 0,0 0 0,0 0 0,0 0 0,0 1 0,1-1 0,-3 7-1,-1 2-4,1 0 0,1 1 0,0-1 0,-2 17 0,4-22 37,0 1 0,1-1 0,0 1 0,0-1 0,1 0 0,0 1 0,0-1-1,1 0 1,-1 0 0,2 0 0,-1 0 0,5 8 0,-5-12 7,0 0-1,0 0 1,0 0 0,1 0 0,-1-1 0,1 1-1,0-1 1,-1 1 0,1-1 0,1 0-1,-1 0 1,0-1 0,0 1 0,1-1-1,-1 1 1,0-1 0,1 0 0,0-1 0,-1 1-1,1 0 1,-1-1 0,1 0 0,0 0-1,-1 0 1,1 0 0,6-2 0,4 0 24,-1-1 0,1-1 1,-1-1-1,0 1 0,0-2 1,0 0-1,-1-1 0,0 0 0,17-13 1,1-4 37,-1-1-1,34-37 1,-40 37-46,-2-1-1,30-47 0,-42 58-35,0 0-1,-1-1 1,-1 0-1,-1 0 0,0-1 1,6-32-1,-11 47 5,-1-1-1,0 1 0,1 0 0,-1-1 1,0 1-1,0-1 0,-1 1 1,1 0-1,0-1 0,-1 1 1,1 0-1,-1-1 0,0 1 1,-2-4-1,3 6 5,0 0 0,-1-1 1,1 1-1,0 0 0,-1-1 0,1 1 1,0 0-1,-1-1 0,1 1 1,-1 0-1,1 0 0,0 0 0,-1-1 1,1 1-1,-1 0 0,1 0 1,-1 0-1,1 0 0,-1 0 0,1 0 1,0 0-1,-1 0 0,1 0 0,-1 0 1,1 0-1,-2 0 0,1 1 0,-1 0 0,1 0 0,-1 0 0,1 0 1,-1 0-1,1 0 0,-1 0 0,1 0 0,0 0 0,-2 3 0,-3 4 2,0 1 0,1-1 0,0 1 0,0 0 0,1 0 0,-5 18 0,-13 63 21,16-51-22,1 0-1,0 68 1,5-83-109,2 0 0,1 0 0,0 0 0,2 0 0,13 38 0,-9-42-371,-6-17-294,-4-13-76,-8-13 32,0 1 0,-1 1 1,-1 0-1,-17-24 0,3 4-42,-3-5 332,10 17 1118,-18-38-1,35 66-489,1-1-1,-1 1 0,0 0 0,1-1 1,0 1-1,-1 0 0,1-1 0,0 1 0,0 0 1,-1-1-1,1 1 0,0-1 0,0 1 1,1 0-1,-1-2 0,0 2-45,1 1-1,-1-1 1,0 1-1,1-1 1,-1 1-1,0 0 1,1-1-1,-1 1 1,1-1-1,-1 1 1,0 0-1,1 0 1,-1-1-1,1 1 0,-1 0 1,1 0-1,-1-1 1,1 1-1,0 0 1,-1 0-1,1 0 1,-1 0-1,1 0 1,-1 0-1,2 0 1,4 0 220,0 1 1,1 1-1,-1-1 0,0 1 1,7 3-1,2-1-145,7 2-47,0-2 0,1 0 0,0-1 0,30-1 0,7-4-95</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5:47.589"/>
    </inkml:context>
    <inkml:brush xml:id="br0">
      <inkml:brushProperty name="width" value="0.05" units="cm"/>
      <inkml:brushProperty name="height" value="0.05" units="cm"/>
    </inkml:brush>
  </inkml:definitions>
  <inkml:trace contextRef="#ctx0" brushRef="#br0">24 0 19460,'-2'23'2537,"0"2"-1633,1-4-896,1 2 2048,6-1-1424,-1-7-207,1-4-537</inkml:trace>
  <inkml:trace contextRef="#ctx0" brushRef="#br0" timeOffset="1">11 392 20804,'-4'28'2081,"-1"-13"-1297,4-6-384,1-7-1304,1 2 1512,1-14-808</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21.310"/>
    </inkml:context>
    <inkml:brush xml:id="br0">
      <inkml:brushProperty name="width" value="0.05" units="cm"/>
      <inkml:brushProperty name="height" value="0.05" units="cm"/>
    </inkml:brush>
  </inkml:definitions>
  <inkml:trace contextRef="#ctx0" brushRef="#br0">23 1 11282,'-22'6'4616,"22"0"-1867,10 0-1304,2-2-1155,0-1-1,0 0 0,0-1 1,0 0-1,1-1 0,-1 0 1,16-2-1,-2 1-27,836-22 926,-822 20-1752,-36 4-182,-10 2 509,1-2 80,-4 2-175</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23.144"/>
    </inkml:context>
    <inkml:brush xml:id="br0">
      <inkml:brushProperty name="width" value="0.05" units="cm"/>
      <inkml:brushProperty name="height" value="0.05" units="cm"/>
    </inkml:brush>
  </inkml:definitions>
  <inkml:trace contextRef="#ctx0" brushRef="#br0">43 0 15611,'-16'0'1985,"-3"3"-1177,12 3 1128,20 0-975,9-1-89,12 3-144,7 2-136,8-2-248,11 1-80,10-3 40,6 0-56,6-7-984,5-1 768,0-18-128,-1-7-80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24.187"/>
    </inkml:context>
    <inkml:brush xml:id="br0">
      <inkml:brushProperty name="width" value="0.05" units="cm"/>
      <inkml:brushProperty name="height" value="0.05" units="cm"/>
    </inkml:brush>
  </inkml:definitions>
  <inkml:trace contextRef="#ctx0" brushRef="#br0">45 1 10642,'-6'2'627,"1"0"1,0 0-1,0 1 0,1 0 0,-1 0 0,1 0 0,-6 5 0,10-8-567,0 0-1,0 0 0,0 1 0,-1-1 1,1 0-1,0 0 0,0 1 0,0-1 1,0 0-1,0 0 0,0 0 0,0 1 1,0-1-1,0 0 0,0 0 0,0 1 1,0-1-1,0 0 0,0 0 0,0 1 0,0-1 1,1 0-1,-1 0 0,0 1 0,0-1 1,0 0-1,0 0 0,0 0 0,0 1 1,1-1-1,-1 0 0,0 0 0,0 0 1,0 0-1,1 1 0,-1-1 0,0 0 1,0 0-1,0 0 0,1 0 0,-1 0 1,0 0-1,0 0 0,1 0 0,-1 0 1,0 1-1,14 3 1109,27 1 717,75-3 0,-60-2-1291,37 3-46,-42 0-694,-1-2 0,1-3 1,78-11-1,-80 1-62</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26.715"/>
    </inkml:context>
    <inkml:brush xml:id="br0">
      <inkml:brushProperty name="width" value="0.05" units="cm"/>
      <inkml:brushProperty name="height" value="0.05" units="cm"/>
    </inkml:brush>
  </inkml:definitions>
  <inkml:trace contextRef="#ctx0" brushRef="#br0">485 106 12803,'-6'-9'301,"-1"-1"-1,0 1 1,-1 1 0,0-1 0,0 1-1,-1 0 1,-12-8 0,14 12-153,0 0-1,-1 1 1,1-1 0,-1 2-1,1-1 1,-1 1 0,0 0-1,0 0 1,0 1 0,0 0-1,-12 1 1,10 1-10,-1 0 0,0 1-1,1 0 1,-1 1 0,1 0 0,0 1 0,0 0 0,0 0-1,0 1 1,1 1 0,-1 0 0,2 0 0,-1 0 0,1 1-1,-14 14 1,7-5 67,1 0 1,0 2-1,1-1 0,1 2 1,1-1-1,-17 39 0,21-42-110,2 1 0,0 0 0,1 0 0,1 1 0,0-1 0,1 1 0,1-1 0,1 1 0,0 0 0,3 21 0,-1-26-62,0-1 0,1 1 0,1-1 0,0 1 0,0-1 0,1 0 0,0-1 0,1 1 0,0-1 1,1 0-1,0-1 0,0 1 0,1-2 0,1 1 0,9 8 0,-5-7-10,0-1 1,1 0-1,0-1 1,1 0 0,-1-1-1,1-1 1,1 0-1,26 6 1,-20-8 38,-1-1 1,1-1 0,-1 0-1,1-2 1,43-5 0,-30-1 107,0-2 0,-1-1 0,1-1 0,-2-2 0,0-2 0,0-1 0,54-34 0,-71 38-28,0 0 0,-1-1 0,0 0 0,-1-2 0,-1 0 0,20-24 0,-28 31-80,-1 0 0,0 0 0,0 0 0,-1-1 0,0 1 0,0-1 0,-1 0 0,2-9 0,-3 12-28,0 0 0,-1-1 0,0 1 0,0 0 0,-1-1 0,1 1 0,-1 0 0,0 0 0,0-1 0,-1 1 0,0 0-1,0 0 1,-4-7 0,2 5-26,0 1-1,0 0 0,-1-1 0,0 2 0,-1-1 1,1 1-1,-1-1 0,0 1 0,0 1 1,-10-6-1,4 3-132,0 1-1,0 1 1,-1 0-1,0 1 1,-19-4 0,1 3-150,-1 1 0,1 2 1,-1 1-1,-43 4 0,-37 12-181,-6 14-161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10.876"/>
    </inkml:context>
    <inkml:brush xml:id="br0">
      <inkml:brushProperty name="width" value="0.05" units="cm"/>
      <inkml:brushProperty name="height" value="0.05" units="cm"/>
    </inkml:brush>
  </inkml:definitions>
  <inkml:trace contextRef="#ctx0" brushRef="#br0">0 228 14419,'0'0'100,"1"1"0,-1-1 0,1 0 0,-1 1-1,1-1 1,-1 0 0,1 0 0,-1 1 0,1-1 0,-1 0-1,1 0 1,-1 0 0,1 0 0,-1 0 0,1 0 0,0 0 0,-1 0-1,1 0 1,-1 0 0,1 0 0,-1 0 0,1 0 0,0 0 0,26-3 495,-5 1-57,58 3 96,155 23 0,-187-18-544,185 27 155,528 49 205,-221-81-419,1-24 4,194-3-11,491 45 325,-655-5-199,699-40 178,-957-2-274,-3-13 0,319-86 0,-235 15-1413,-356 99-442,-27 8 1199,-10 2 350,-8 2-275,-21 0-314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12.288"/>
    </inkml:context>
    <inkml:brush xml:id="br0">
      <inkml:brushProperty name="width" value="0.05" units="cm"/>
      <inkml:brushProperty name="height" value="0.05" units="cm"/>
    </inkml:brush>
  </inkml:definitions>
  <inkml:trace contextRef="#ctx0" brushRef="#br0">516 58 12835,'1'-2'2432,"-1"-17"-999,-1 17-1345,1 0 1,-1 0 0,0 0-1,1 0 1,-1 1 0,0-1-1,0 0 1,0 0 0,-1 1-1,1-1 1,0 1 0,0-1-1,-1 1 1,1 0 0,-1-1 0,0 1-1,1 0 1,-1 0 0,0 0-1,1 0 1,-1 0 0,0 1-1,0-1 1,0 1 0,0-1-1,0 1 1,0-1 0,0 1-1,-2 0 1,-5-1 123,0 1 0,0 0 0,0 1 0,0 0 0,-10 2 0,2 1-66,-1 1-1,1 1 0,1 1 0,-1 0 1,1 1-1,0 1 0,-15 11 0,5-1-44,1 0-1,2 2 0,-25 27 0,31-29-27,1 0 0,2 1-1,0 0 1,1 1-1,1 1 1,1 0 0,-10 27-1,17-38-46,0 0-1,1 0 1,0 0-1,1 1 0,0-1 1,1 1-1,1-1 1,-1 1-1,2 0 1,0-1-1,0 1 1,1-1-1,0 1 0,1-1 1,0 0-1,1 0 1,7 14-1,-7-17-14,1-1 0,0 0 0,0 0-1,0-1 1,1 0 0,0 0 0,1 0-1,-1 0 1,1-1 0,10 6 0,-5-5 0,-1 0 0,1-1 1,0 0-1,1-1 1,-1 0-1,18 2 1,-5-3 21,0-1 1,0-1-1,0-1 1,0-2 0,0 0-1,42-10 1,-32 3 68,0-1 1,-1-2 0,0-2-1,53-29 1,-66 31-10,-1-1-1,-1-1 1,0 0-1,-1-1 0,0-1 1,-1-1-1,-1-1 1,16-22-1,-27 33-49,0-1-1,-1 0 1,0 0 0,0 0-1,0-1 1,-1 1-1,-1-1 1,0 0-1,0 1 1,0-1-1,-1 0 1,0-9 0,-1 11-45,-1 1 1,0 0-1,0 0 0,0 0 1,-1 0-1,1 0 1,-1 0-1,-1 1 1,1-1-1,-1 1 1,0-1-1,-1 1 1,1 0-1,-1 0 1,0 0-1,0 1 1,0 0-1,-9-8 0,-1 2-365,0 1-1,0 0 0,-1 0 0,0 2 1,0-1-1,-19-4 0,23 8 103,0 1 0,0 1 0,0 0 0,0 0 0,0 1 0,0 0 0,0 1 0,-1 1 0,1-1 0,-15 4 0,-27 13-867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5.032"/>
    </inkml:context>
    <inkml:brush xml:id="br0">
      <inkml:brushProperty name="width" value="0.05" units="cm"/>
      <inkml:brushProperty name="height" value="0.05" units="cm"/>
    </inkml:brush>
  </inkml:definitions>
  <inkml:trace contextRef="#ctx0" brushRef="#br0">65 1 16155,'-8'27'2209,"3"7"-1257,-4-3-352,2 4 1753,0 3-1289,1-1-160,2 0-432,2-5-288,-1-3-792,2-5-376,-1-7 792,-3 0-208,-1-5-120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33.178"/>
    </inkml:context>
    <inkml:brush xml:id="br0">
      <inkml:brushProperty name="width" value="0.05" units="cm"/>
      <inkml:brushProperty name="height" value="0.05" units="cm"/>
    </inkml:brush>
  </inkml:definitions>
  <inkml:trace contextRef="#ctx0" brushRef="#br0">10 5940 14307,'-10'-13'2059,"10"6"-121,2 6-1751,0 0 0,0 0 1,0 0-1,0 0 1,0 0-1,0 1 0,0-1 1,0 1-1,4-1 1,17-5 138,0-1 1,-1-1 0,1-1 0,-2-1 0,1-1 0,-1-1-1,22-17 1,129-112-146,-169 138-173,93-85-20,96-83 11,-109 103 47,149-93 0,-193 135-58,-2-2 1,60-59-1,-63 54 8,2 1 1,62-42-1,-35 39 21,73-30 0,36-19 0,-1-20-52,179-145-1,-236 156 62,-62 47 10,2 3 0,72-43 0,-39 36-32,131-78 21,-167 94-18,-1-2 0,50-48 0,-4-9 108,-30 27 79,103-78 0,-51 61-85,-42 32-58,69-62 0,-27 6-58,195-159 79,-133 141-17,97-70-42,454-332-16,-382 272 350,-88 60 36,3 10-65,305-223-193,17-5-75,-159 81-46,-255 191-6,-132 112 30,-26 20-226,0-1 0,14-14 0,-43 26-2036,7 3 1704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44.534"/>
    </inkml:context>
    <inkml:brush xml:id="br0">
      <inkml:brushProperty name="width" value="0.05" units="cm"/>
      <inkml:brushProperty name="height" value="0.05" units="cm"/>
    </inkml:brush>
  </inkml:definitions>
  <inkml:trace contextRef="#ctx0" brushRef="#br0">180 0 12395,'-45'16'1153,"-48"11"1,85-26-985,6-1-90,0 1 0,1-1-1,-1 0 1,0 0 0,0 1-1,1-1 1,-1 1 0,0 0-1,0 0 1,1-1 0,-1 1-1,1 0 1,-1 0 0,1 0-1,-1 1 1,1-1 0,0 0 0,-3 3-1,4-3-46,0-1 1,0 0-1,0 1 0,0-1 0,0 1 1,0-1-1,0 1 0,0-1 0,0 0 0,0 1 1,0-1-1,0 1 0,0-1 0,0 1 1,0-1-1,0 0 0,0 1 0,1-1 1,-1 1-1,0-1 0,0 0 0,1 1 1,-1-1-1,0 0 0,0 1 0,1-1 0,-1 0 1,0 1-1,1-1 0,-1 0 0,0 0 1,1 1-1,-1-1 0,1 0 0,16 7 318,-14-5-182,34 8 439,-1-2 0,1 0 0,70 3 0,-57-7-335,501 25 1128,2-34-1055,599-70-265,-482 23-28,-649 50-50,277-12 1,-219 14-6,135 16-1,-192-13 11,29 8-1,-46-9-39,0 0 0,1 0-1,-1 0 1,0 0 0,0 1 0,-1 0-1,1 0 1,-1 0 0,1 1-1,3 4 1,-7-8-4,-1 0 0,1 1-1,0-1 1,-1 1 0,0-1-1,1 0 1,-1 1 0,1-1 0,-1 1-1,0 0 1,1-1 0,-1 1-1,0-1 1,1 1 0,-1 0 0,0-1-1,0 1 1,0-1 0,0 1-1,1 0 1,-1-1 0,0 1 0,0 0-1,0-1 1,0 1 0,-1 0-1,1-1 1,0 1 0,0 0 0,0-1-1,0 1 1,-1-1 0,1 1-1,0 0 1,-1-1 0,1 1 0,0-1-1,-1 1 1,1-1 0,-1 1-1,1-1 1,-1 1 0,1-1 0,-1 0-1,0 1 1,-8 0-342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02.683"/>
    </inkml:context>
    <inkml:brush xml:id="br0">
      <inkml:brushProperty name="width" value="0.05" units="cm"/>
      <inkml:brushProperty name="height" value="0.05" units="cm"/>
    </inkml:brush>
  </inkml:definitions>
  <inkml:trace contextRef="#ctx0" brushRef="#br0">1167 333 14107,'5'-9'261,"12"-21"743,21-50-1,-35 72-754,0 0-1,0 0 1,-1-1-1,0 1 1,-1-1-1,0 0 1,0 1-1,-1-1 1,1 0-1,-2 1 1,-2-17-1,1 21-152,0-1-1,0 1 0,0-1 0,0 1 0,-1 0 0,0 0 0,0 0 0,0 0 0,-1 1 0,1-1 0,-1 1 0,1 0 0,-1 0 0,0 0 0,-1 0 0,1 1 0,0 0 0,-1 0 0,1 0 0,-7-2 0,-5-1 23,-1 0 0,-1 1 0,1 1 0,-26-1 0,-12 2-124,1 3 0,-1 2 0,1 3 0,0 2 0,0 2 0,-93 31 0,100-24 30,2 2 0,0 2 0,1 2 0,-48 35 0,61-37 8,2 1 0,1 2-1,0 1 1,2 1-1,1 2 1,-26 37-1,39-47-4,1 0-1,1 1 1,0 1-1,2-1 0,0 2 1,1-1-1,1 1 1,2 0-1,-1 0 1,0 23-1,4-28 0,1 0 0,0 0 0,1 0 0,1 0 0,0-1 0,1 1 0,1 0 0,0-1 0,1 0 0,1 0 0,0-1-1,2 1 1,-1-1 0,12 14 0,-4-8 39,2-2 0,0 0-1,1-1 1,1-1 0,0 0-1,1-2 1,1 0 0,0-1-1,1-1 1,36 14 0,-16-11 83,0-1 1,0-3-1,1-1 0,0-2 1,52 3-1,-46-8 18,-1-3 0,0-2 1,0-2-1,0-2 0,0-2 1,-1-2-1,0-2 0,-1-2 1,-1-2-1,0-2 0,-1-2 0,81-51 1,-102 55-75,-1-1 1,-1-1-1,0 0 1,19-24-1,-29 29-57,-1 0 0,-1-1 0,0 0 0,0-1 0,-2 0 0,0 0-1,11-32 1,-14 30-156,-1 0-1,0 0 1,-1-1-1,-1 1 1,0-1-1,-2 1 1,0-1 0,-1 1-1,0-1 1,-2 1-1,0 0 1,-1 0-1,0 1 1,-1-1-1,-1 1 1,-1 0-1,0 1 1,-2 0-1,-10-14 1,3 7-120,-1 1-1,-1 1 1,0 0-1,-2 2 1,0 0-1,-1 2 1,-1 0-1,0 1 1,-1 2 0,-1 0-1,-38-13 1,-43-7-743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05.562"/>
    </inkml:context>
    <inkml:brush xml:id="br0">
      <inkml:brushProperty name="width" value="0.05" units="cm"/>
      <inkml:brushProperty name="height" value="0.05" units="cm"/>
    </inkml:brush>
  </inkml:definitions>
  <inkml:trace contextRef="#ctx0" brushRef="#br0">0 0 20132,'5'0'1737,"3"9"-1137,-2 8-208,4 5 720,1 4-208,6 4-296,3 1-39,1-1-209,4 1-72,-2-5-96,1-5-104,1-5-424,1-2-440,1-16 1504,-1-9-800,3-10-24,1-5-32</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05.962"/>
    </inkml:context>
    <inkml:brush xml:id="br0">
      <inkml:brushProperty name="width" value="0.05" units="cm"/>
      <inkml:brushProperty name="height" value="0.05" units="cm"/>
    </inkml:brush>
  </inkml:definitions>
  <inkml:trace contextRef="#ctx0" brushRef="#br0">206 1 16283,'-8'1'2113,"1"13"-1017,-4 3-392,-5 7 1809,0 8-977,-4 10-640,0 5-159,-2 8-321,4 2-80,1 3-176,2-2-88,4-6-320,4-3-296,-1-13-713,3-2 1993,2-15-888,2-3-128,1-6-88</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06.384"/>
    </inkml:context>
    <inkml:brush xml:id="br0">
      <inkml:brushProperty name="width" value="0.05" units="cm"/>
      <inkml:brushProperty name="height" value="0.05" units="cm"/>
    </inkml:brush>
  </inkml:definitions>
  <inkml:trace contextRef="#ctx0" brushRef="#br0">51 0 18148,'3'8'1776,"-3"9"-1048,-4 1-271,-4 10 943,-1 1-312,1 4-456,5 4-144,-1-2-320,-1-1-152,3-8-504,2-5-256,2-8-424,1-6 880,-6-5-232,-9-4-233</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06.798"/>
    </inkml:context>
    <inkml:brush xml:id="br0">
      <inkml:brushProperty name="width" value="0.05" units="cm"/>
      <inkml:brushProperty name="height" value="0.05" units="cm"/>
    </inkml:brush>
  </inkml:definitions>
  <inkml:trace contextRef="#ctx0" brushRef="#br0">0 22 18396,'13'-5'493,"1"1"-1,-1 0 1,1 1 0,-1 1-1,1 0 1,0 1 0,-1 1 0,1 0-1,0 1 1,0 0 0,15 4-1,-4 0-238,0 1 0,0 2 0,-1 0-1,0 2 1,24 13 0,-33-15-190,0 1-1,-1 0 1,0 2 0,0-1-1,13 16 1,-22-22-45,-1 1-1,0 0 0,0 0 0,0 0 1,0 0-1,-1 1 0,0-1 1,0 1-1,-1 0 0,1-1 1,-1 1-1,-1 1 0,1-1 1,-1 0-1,0 0 0,0 0 1,-1 10-1,-1-12 11,1 0 1,-2 0-1,1 0 1,0 0-1,-1 0 1,0 0-1,0 0 1,0-1-1,0 1 1,0 0-1,-1-1 1,0 0-1,0 0 1,0 0-1,0 0 0,0 0 1,0 0-1,-1-1 1,1 0-1,-1 0 1,0 0-1,-7 3 1,-3 1 69,-1-1 0,1-1 0,-1 0 0,0-1 0,-16 2 0,4-3 87,-48 0 0,65-3-355,0 0-1,1 0 1,-1-1-1,0 0 1,1 0-1,0-1 1,0-1-1,-12-5 1,3-4-978,18 13 1095,-1-1 1,1 0-1,-1 1 0,0-1 1,1 0-1,-1 1 0,1-1 1,0 0-1,-1 0 0,1 1 1,0-1-1,-1 0 0,1 0 1,0 0-1,0 1 0,-1-1 1,1 0-1,0 0 0,0 0 1,0 0-1,0 0 0,1 0 1,3-3-759</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07.280"/>
    </inkml:context>
    <inkml:brush xml:id="br0">
      <inkml:brushProperty name="width" value="0.05" units="cm"/>
      <inkml:brushProperty name="height" value="0.05" units="cm"/>
    </inkml:brush>
  </inkml:definitions>
  <inkml:trace contextRef="#ctx0" brushRef="#br0">1 23 22029,'0'8'1896,"23"-8"-1272,7-1-280,16-6 641,6 1-233,14 0-176,3 0-160,-2 3-496,-2 2-248,-16 4-672,-6 3-369,-17 3 1041,-13-1-256,-20-1-288</inkml:trace>
  <inkml:trace contextRef="#ctx0" brushRef="#br0" timeOffset="1">77 268 19060,'13'13'1856,"14"-10"-1159,5-3-281,13-5 752,7-1-584,3-12-112,-2-5 0,-7-5-328</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07.733"/>
    </inkml:context>
    <inkml:brush xml:id="br0">
      <inkml:brushProperty name="width" value="0.05" units="cm"/>
      <inkml:brushProperty name="height" value="0.05" units="cm"/>
    </inkml:brush>
  </inkml:definitions>
  <inkml:trace contextRef="#ctx0" brushRef="#br0">344 11 16371,'0'0'82,"0"0"-1,1 0 0,-1 0 0,0-1 0,0 1 0,0 0 0,0 0 0,1 0 0,-1 0 0,0-1 0,0 1 0,0 0 0,0 0 0,0 0 0,0-1 0,0 1 0,0 0 0,1 0 0,-1-1 0,0 1 0,0 0 0,0 0 0,0 0 0,0-1 0,0 1 0,0 0 0,0 0 0,-1-1 0,1 1 0,0 0 0,0 0 0,0 0 0,0-1 0,0 1 0,0 0 0,0 0 0,0 0 1,-1-1-1,1 1 0,0 0 0,0 0 0,-13-3 1737,-22 7-69,32-4-1493,-20 4 208,0 1 0,0 0-1,1 2 1,-36 16-1,47-18-437,-1 1 0,1 0 0,0 1 0,0 1 0,1 0 0,0 0 0,1 1 0,0 0 0,-16 20 0,22-25-15,0 0 0,0 1 1,1-1-1,-1 1 0,1 0 0,0-1 0,0 1 0,1 0 0,-1 0 0,1 0 0,0 0 0,1 1 0,-1-1 0,1 0 1,0 0-1,0 0 0,1 0 0,0 1 0,-1-1 0,2 0 0,-1 0 0,1 0 0,-1-1 0,1 1 0,1 0 1,-1-1-1,1 1 0,-1-1 0,1 1 0,1-1 0,-1 0 0,0-1 0,1 1 0,6 4 0,0-1-169,0-1 0,1-1 0,-1 0 0,1 0 0,1-1 1,-1-1-1,0 0 0,1 0 0,-1-1 0,1-1 0,0 0 0,0 0 0,0-1 0,12-2 0,18-3-783,-1-2 0,67-19 1,-21 0-45</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08.185"/>
    </inkml:context>
    <inkml:brush xml:id="br0">
      <inkml:brushProperty name="width" value="0.05" units="cm"/>
      <inkml:brushProperty name="height" value="0.05" units="cm"/>
    </inkml:brush>
  </inkml:definitions>
  <inkml:trace contextRef="#ctx0" brushRef="#br0">173 0 21341,'-12'8'1864,"-2"10"-1344,0 2-248,5 4 1032,3 6-719,5 2-369,1 1-152,6 6-440,0-4-361,0 0-615,0-6 1064,-4-7-224,-1-7-240</inkml:trace>
  <inkml:trace contextRef="#ctx0" brushRef="#br0" timeOffset="0.51">0 167 19004,'0'-2'2137,"3"2"-1457,13 2-296,7 1 1200,12 2-704,9-2-632,10-6-80,8-2-16,17-3-160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5.445"/>
    </inkml:context>
    <inkml:brush xml:id="br0">
      <inkml:brushProperty name="width" value="0.05" units="cm"/>
      <inkml:brushProperty name="height" value="0.05" units="cm"/>
    </inkml:brush>
  </inkml:definitions>
  <inkml:trace contextRef="#ctx0" brushRef="#br0">123 28 21293,'7'-17'2164,"-7"17"-2106,0-1 1,0 1-1,0 0 0,0-1 1,0 1-1,0-1 1,0 1-1,0-1 1,0 1-1,-1 0 1,1-1-1,0 1 0,0-1 1,0 1-1,-1 0 1,1-1-1,0 1 1,0 0-1,-1-1 1,1 1-1,0 0 0,-1-1 1,0 1-1,0-1 27,0 1-1,0 0 1,0 0-1,-1-1 1,1 1-1,0 0 1,0 0-1,-1 0 1,1 0-1,0 0 1,0 1-1,-1-1 1,1 0-1,0 1 1,0-1-1,0 0 1,-1 1 0,1 0-1,0-1 1,0 1-1,0 0 1,-2 1-1,-4 4 45,-1 1 0,1 0 0,-1 0 1,2 0-1,-1 1 0,1 0 0,1 1 0,-7 10 0,10-15-130,0 0-1,0 0 1,0 0-1,0 0 1,1 0 0,-1 0-1,1 1 1,0-1-1,1 0 1,-1 1-1,1-1 1,0 0 0,0 1-1,0-1 1,0 1-1,1-1 1,0 0 0,0 1-1,0-1 1,3 8-1,0-7-1,0 0 0,0-1 0,0 1 0,1-1 0,0 0 0,0 0 0,0-1 0,0 1 0,0-1 0,10 4 0,-9-4 4,0 0 1,0 0 0,0 1 0,-1 0 0,1 0 0,-1 0-1,0 0 1,6 8 0,-10-11 3,0 0 0,-1 1-1,1-1 1,0 1 0,-1-1 0,1 1 0,-1-1-1,1 1 1,-1-1 0,0 1 0,1 0 0,-1-1-1,0 1 1,0-1 0,0 1 0,0 0 0,-1-1-1,1 1 1,0-1 0,-1 1 0,1-1 0,-1 1-1,1-1 1,-1 1 0,0-1 0,0 1 0,1-1 0,-1 0-1,0 1 1,0-1 0,-1 0 0,1 0 0,-2 2-1,-4 4 9,-1-1 0,0 0-1,0 0 1,-10 5-1,13-8-41,-12 6-248,11-6 131,0 0-1,0 1 1,0 0 0,0 0-1,0 0 1,1 1-1,-9 9 1,9-3-179</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08.606"/>
    </inkml:context>
    <inkml:brush xml:id="br0">
      <inkml:brushProperty name="width" value="0.05" units="cm"/>
      <inkml:brushProperty name="height" value="0.05" units="cm"/>
    </inkml:brush>
  </inkml:definitions>
  <inkml:trace contextRef="#ctx0" brushRef="#br0">12 0 19996,'14'0'1993,"-14"15"-1201,-3 2-376,-3 9 1472,-2 6-887,2 7-521,3 2-168,3 0-408,0 4-336,6-4-801,-1-1 113,0-10 792,-4-4-280,-4-4-296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09.010"/>
    </inkml:context>
    <inkml:brush xml:id="br0">
      <inkml:brushProperty name="width" value="0.05" units="cm"/>
      <inkml:brushProperty name="height" value="0.05" units="cm"/>
    </inkml:brush>
  </inkml:definitions>
  <inkml:trace contextRef="#ctx0" brushRef="#br0">6 460 17004,'-6'15'2048,"12"-9"-1032,8-1-360,14-2 1505,10-5-649,17-4-536,5-2-127,7-2-345,3-4-264,-5 0-560,-4-3-368,-14-1-521,-10 0 929,-23-4-200,-8-4-248</inkml:trace>
  <inkml:trace contextRef="#ctx0" brushRef="#br0" timeOffset="1">12 1 18748,'2'0'2296,"10"0"-1423,17 1-313,10-1 1464,14 2-1096,11-1-159,10 2-833,4-1-633,-1-2 681,-1 4-200,-9 2-208</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09.494"/>
    </inkml:context>
    <inkml:brush xml:id="br0">
      <inkml:brushProperty name="width" value="0.05" units="cm"/>
      <inkml:brushProperty name="height" value="0.05" units="cm"/>
    </inkml:brush>
  </inkml:definitions>
  <inkml:trace contextRef="#ctx0" brushRef="#br0">219 1 21429,'-4'11'1880,"-2"9"-1360,-2 3-208,0 6 872,2 6-479,0 8-345,5 1-248,1 2-544,3 0-337,1-6-375,-2-10 864,-1-8-216,-1-12-224</inkml:trace>
  <inkml:trace contextRef="#ctx0" brushRef="#br0" timeOffset="1">4 117 17756,'-3'-12'1848,"6"9"-1176,10 3-304,12 3 961,4 3-417,15 0-1176,7-4 520,9-2-272,4-5-144</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09.987"/>
    </inkml:context>
    <inkml:brush xml:id="br0">
      <inkml:brushProperty name="width" value="0.05" units="cm"/>
      <inkml:brushProperty name="height" value="0.05" units="cm"/>
    </inkml:brush>
  </inkml:definitions>
  <inkml:trace contextRef="#ctx0" brushRef="#br0">387 0 22581,'-20'0'389,"0"2"0,-1 0 1,1 1-1,1 0 0,-1 2 0,0 1 1,1 0-1,0 1 0,1 1 0,0 1 1,-23 14-1,31-16-336,0 0 0,0 1 0,1 0 0,0 0 0,0 1 1,1 1-1,1-1 0,-1 1 0,1 0 0,1 1 0,0 0 0,1 0 0,0 0 0,0 0 1,1 1-1,1 0 0,0 0 0,0 0 0,-1 20 0,4-22-55,0 0 1,0 0-1,1 0 0,0 0 1,1 0-1,0 0 0,1 0 1,0 0-1,0-1 0,1 1 0,0-1 1,6 10-1,-7-14-6,1-1 0,-1 1 0,0-1 0,1 0-1,0 0 1,0 0 0,0-1 0,1 1 0,-1-1 0,1 0 0,0 0-1,0 0 1,0-1 0,0 0 0,0 0 0,0 0 0,1-1 0,-1 0-1,0 1 1,1-2 0,0 1 0,-1-1 0,9 0 0,-7-1 12,-1 0 1,0-1-1,0 0 1,0 0-1,0 0 1,-1 0 0,1-1-1,0 0 1,-1 0-1,0-1 1,0 0-1,0 0 1,8-8-1,-11 10 24,1 0 0,-1 0-1,0 0 1,-1-1 0,1 1-1,0-1 1,-1 1 0,1-1-1,-1 1 1,0-1-1,0 0 1,0 1 0,0-1-1,-1 0 1,1 0 0,-1 0-1,1 0 1,-1 0 0,0 0-1,0 0 1,0 0-1,-1 1 1,1-1 0,-1 0-1,1 0 1,-1 0 0,0 0-1,0 1 1,-1-1 0,1 0-1,-3-3 1,3 4 3,-1 0 1,0 0-1,1 1 1,-1-1-1,0 1 1,0 0-1,0-1 1,0 1-1,0 0 1,0 0-1,0 0 1,0 1-1,0-1 1,0 0-1,-1 1 1,1-1-1,0 1 1,0 0-1,-1 0 1,1 0-1,0 0 1,-1 0-1,1 0 0,0 1 1,0-1-1,-1 1 1,-3 1-1,6-2-28,-1 0 0,1 0 0,-1 1 0,1-1 0,-1 0 0,1 1 0,0-1 0,-1 1-1,1-1 1,0 0 0,-1 1 0,1-1 0,0 1 0,-1-1 0,1 1 0,0-1-1,0 1 1,-1-1 0,1 1 0,0-1 0,0 1 0,0-1 0,0 1 0,0-1 0,0 1-1,0-1 1,0 1 0,0 0 0,0-1 0,0 1 0,0-1 0,0 1 0,0-1 0,0 1-1,1-1 1,-1 1 0,0-1 0,0 1 0,1-1 0,-1 1 0,0-1 0,1 1 0,-1-1-1,0 0 1,1 1 0,-1-1 0,1 0 0,-1 1 0,1-1 0,-1 0 0,0 1 0,1-1-1,-1 0 1,2 0 0,1 3 0,1 0 0,-1-1-1,1 0 1,0 0-1,7 2 1,3-1-38,0-1 0,0 0 1,1-1-1,-1-1 0,1 0 0,-1-1 0,1-1 0,-1 0 1,14-4-1,-2 1-205,36-2 1,-61 7 230,0 0-1,0-1 0,0 1 0,-1 0 1,1 1-1,0-1 0,0 0 0,0 0 1,0 0-1,0 0 0,0 1 1,-1-1-1,1 0 0,0 1 0,0-1 1,-1 1-1,1-1 0,0 1 1,0-1-1,-1 1 0,1-1 0,-1 1 1,1 0-1,0-1 0,0 2 0,-1-1 2,1 1 0,-1 0 0,1-1 0,-1 1 0,0-1 0,0 1-1,1 0 1,-1-1 0,0 1 0,-1 0 0,1-1 0,-1 4 0,-2 6-2,0 0 0,-1 0 0,-7 14 0,6-14-19,-5 14-241,0 0 0,2 0 0,1 1 0,-5 30 0,11-26 35</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11.854"/>
    </inkml:context>
    <inkml:brush xml:id="br0">
      <inkml:brushProperty name="width" value="0.05" units="cm"/>
      <inkml:brushProperty name="height" value="0.05" units="cm"/>
    </inkml:brush>
  </inkml:definitions>
  <inkml:trace contextRef="#ctx0" brushRef="#br0">1 17 18612,'20'9'1848,"9"-3"-1103,6 0-297,2-6 872,10-1-408,7-4-272,-2-2-168,-6-3-728,-3 3-344,-16 2 1080,-10 2-584,-12 3-64,-8 5-120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12.276"/>
    </inkml:context>
    <inkml:brush xml:id="br0">
      <inkml:brushProperty name="width" value="0.05" units="cm"/>
      <inkml:brushProperty name="height" value="0.05" units="cm"/>
    </inkml:brush>
  </inkml:definitions>
  <inkml:trace contextRef="#ctx0" brushRef="#br0">1 42 17924,'12'11'2184,"8"-3"-1360,12-5-359,5-3 1151,12-2-880,4-2-640,8-9 232,-1-7-120,0-4-280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12.698"/>
    </inkml:context>
    <inkml:brush xml:id="br0">
      <inkml:brushProperty name="width" value="0.05" units="cm"/>
      <inkml:brushProperty name="height" value="0.05" units="cm"/>
    </inkml:brush>
  </inkml:definitions>
  <inkml:trace contextRef="#ctx0" brushRef="#br0">382 6 18748,'-7'-1'429,"1"-1"0,-1 1 0,0 0 0,0 1 0,0-1 0,0 1 0,1 1 0,-8 0 0,-54 13 1221,63-12-1445,-12 2-30,-1 2 1,1 0 0,1 1-1,-1 1 1,1 0-1,1 2 1,-1-1-1,-20 19 1,29-23-162,1 1 0,0 0-1,1-1 1,-1 2 0,1-1 0,0 1-1,1-1 1,0 1 0,0 0 0,0 1-1,1-1 1,0 1 0,1 0 0,-1-1 0,2 1-1,-1 0 1,1 0 0,0 0 0,0 1-1,1-1 1,1 9 0,0-13-94,-1-1 0,1 1 0,0-1 0,0 1 0,0-1 0,1 0-1,-1 0 1,1 1 0,0-1 0,0 0 0,0-1 0,0 1 0,0 0 0,1 0 0,-1-1 0,1 1 0,5 3 0,-2-3 3,0 1 1,0-1-1,0-1 1,1 1-1,-1-1 1,1 0-1,-1-1 1,12 2-1,32-1-399</inkml:trace>
  <inkml:trace contextRef="#ctx0" brushRef="#br0" timeOffset="1">540 343 15403,'-7'9'922,"1"0"-1,-1 0 0,-1-1 1,-10 9-1,11-11-373,1 0-1,-1 1 1,2 0-1,-1 0 1,0 0-1,-7 16 0,10-18-388,1-1 0,0 1-1,1 0 1,-1 0-1,1 1 1,0-1 0,0 0-1,0 0 1,1 1 0,0 5-1,1-8-115,-1-1-1,1 1 1,0 0-1,-1 0 1,1-1-1,1 1 1,-1 0-1,0-1 1,1 1-1,-1-1 1,1 0 0,0 1-1,-1-1 1,1 0-1,0 0 1,1 0-1,-1 0 1,0-1-1,0 1 1,4 1-1,0 0 12,0 0 0,0-1-1,0 0 1,1 0-1,-1-1 1,1 0-1,-1 0 1,1 0 0,-1-1-1,1 0 1,0 0-1,-1-1 1,1 1 0,-1-2-1,1 1 1,11-5-1,-13 5 1,-1 0-1,1-1 1,-1 0-1,0 0 1,0 0-1,0 0 0,0-1 1,0 0-1,0 1 1,0-2-1,-1 1 1,0 0-1,0-1 1,0 1-1,0-1 0,0 0 1,0 0-1,-1 0 1,0 0-1,0 0 1,0-1-1,-1 1 1,1-1-1,0-6 0,-1 9-25,-1 0 0,0 0 0,0 0-1,0 0 1,0 0 0,0 0 0,0 0-1,-1 0 1,1 0 0,-1 0 0,1 0-1,-1 0 1,0 0 0,0 0 0,0 0-1,0 1 1,0-1 0,0 0 0,0 0-1,0 1 1,-1-1 0,1 1 0,-1-1-1,1 1 1,-1 0 0,0 0-1,1 0 1,-1 0 0,0 0 0,0 0-1,0 0 1,0 0 0,0 1 0,0-1-1,0 1 1,0-1 0,-3 1 0,-2-1-405,0 1 1,0 0-1,1 0 0,-1 0 1,0 1-1,0 0 1,0 1-1,1 0 1,-11 3-1,30-11-1135,5-12 557</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13.163"/>
    </inkml:context>
    <inkml:brush xml:id="br0">
      <inkml:brushProperty name="width" value="0.05" units="cm"/>
      <inkml:brushProperty name="height" value="0.05" units="cm"/>
    </inkml:brush>
  </inkml:definitions>
  <inkml:trace contextRef="#ctx0" brushRef="#br0">73 0 18964,'-9'11'2080,"0"12"-1247,-3 3-337,0 5 1480,-2 1-848,6 5-519,1-2-161,5-6-520,2-5-160,6-11-601,3-6-399,-4-10 960,3-7-224,-4-10-240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13.576"/>
    </inkml:context>
    <inkml:brush xml:id="br0">
      <inkml:brushProperty name="width" value="0.05" units="cm"/>
      <inkml:brushProperty name="height" value="0.05" units="cm"/>
    </inkml:brush>
  </inkml:definitions>
  <inkml:trace contextRef="#ctx0" brushRef="#br0">1 38 19140,'9'8'2433,"1"-2"-1473,15-3-344,6-3 1384,11 0-839,6 0-217,8-6-856,0-5 880,-9-1-824,-4-2-40,-13 2-96</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14.602"/>
    </inkml:context>
    <inkml:brush xml:id="br0">
      <inkml:brushProperty name="width" value="0.05" units="cm"/>
      <inkml:brushProperty name="height" value="0.05" units="cm"/>
    </inkml:brush>
  </inkml:definitions>
  <inkml:trace contextRef="#ctx0" brushRef="#br0">333 9 17820,'24'-8'5359,"-37"9"-3886,-3 3-1115,0 0 0,0 1 0,0 1 0,0 0 0,1 1-1,-27 17 1,22-10-298,0 1 1,0 1-1,-34 35 0,38-33 20,2 0 0,-17 24 0,27-35-59,0 0 1,0 1-1,0-1 0,1 1 0,0-1 0,1 1 1,0 0-1,0 0 0,1 0 0,-1 9 0,2-15-24,0 1-1,0-1 0,0 1 0,0-1 1,1 1-1,-1-1 0,1 1 1,0-1-1,0 1 0,-1-1 0,2 0 1,-1 0-1,0 1 0,0-1 1,1 0-1,-1 0 0,1 0 0,0-1 1,-1 1-1,1 0 0,0 0 1,0-1-1,0 1 0,0-1 0,0 0 1,1 0-1,-1 0 0,0 0 1,1 0-1,-1 0 0,0 0 0,1-1 1,-1 1-1,5-1 0,4 1-216,0 0 0,1-1 0,-1 0 0,1-1 0,-1 0-1,17-5 1,-5 0-140,0-1 0,0-2-1,-1 0 1,0-1 0,21-14-1,2-4-368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6.217"/>
    </inkml:context>
    <inkml:brush xml:id="br0">
      <inkml:brushProperty name="width" value="0.05" units="cm"/>
      <inkml:brushProperty name="height" value="0.05" units="cm"/>
    </inkml:brush>
  </inkml:definitions>
  <inkml:trace contextRef="#ctx0" brushRef="#br0">86 8 15803,'-2'-4'2081,"1"1"-1257,-5 7-216,-2 10 1345,-4 12-713,0 5-120,-2 12-344,3 3-184,2 3-648,1 3-368,5-8 464,3 0-160,9-5-128</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15.005"/>
    </inkml:context>
    <inkml:brush xml:id="br0">
      <inkml:brushProperty name="width" value="0.05" units="cm"/>
      <inkml:brushProperty name="height" value="0.05" units="cm"/>
    </inkml:brush>
  </inkml:definitions>
  <inkml:trace contextRef="#ctx0" brushRef="#br0">7 1 13451,'-1'14'1389,"-2"10"948,1 0 0,1 31 0,2-48-2159,-1-1 0,1 1 0,0-1 0,1 0 0,0 1 0,0-1 0,0 0 0,0 0 0,1 0 0,0-1 0,0 1 0,1-1 0,6 8 0,-8-11-155,0 0 0,0 0 0,0 0 0,0 0 1,0 0-1,1-1 0,-1 1 0,1-1 0,-1 0 1,1 0-1,-1 0 0,1 0 0,0 0 1,0 0-1,-1-1 0,7 1 0,-5-1-13,1-1 0,-1 1 0,1-1 0,-1 0-1,1 0 1,-1 0 0,0-1 0,0 1 0,7-5 0,2-1-5,-1-1 1,-1-1 0,1 0 0,-2 0 0,16-17 0,-19 19 7,0-1 1,-1 0-1,1 0 1,-1 0-1,-1-1 1,9-17-1,-31 52 92,4-7-34,-1 5 30,-18 27 245,3 2 1,3 0-1,-27 76 0,52-127-281,0 1 0,0 0 0,1-1 1,0 1-1,-1 0 0,1-1 0,0 1 0,1 5 0,-1-7-62,0-1 1,0 1-1,0 0 0,1 0 0,-1 0 0,0-1 0,1 1 0,-1 0 1,1 0-1,-1-1 0,1 1 0,-1 0 0,1-1 0,0 1 0,-1 0 0,1-1 1,0 1-1,-1-1 0,1 1 0,0-1 0,0 0 0,-1 1 0,1-1 0,0 0 1,0 1-1,0-1 0,0 0 0,-1 0 0,2 0 0,19-2-32</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15.442"/>
    </inkml:context>
    <inkml:brush xml:id="br0">
      <inkml:brushProperty name="width" value="0.05" units="cm"/>
      <inkml:brushProperty name="height" value="0.05" units="cm"/>
    </inkml:brush>
  </inkml:definitions>
  <inkml:trace contextRef="#ctx0" brushRef="#br0">1 27 17660,'10'9'10122,"-2"-12"-9282,3-2-440,7-1-1384,-4-3 968,6 3-264,1 0-128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15.919"/>
    </inkml:context>
    <inkml:brush xml:id="br0">
      <inkml:brushProperty name="width" value="0.05" units="cm"/>
      <inkml:brushProperty name="height" value="0.05" units="cm"/>
    </inkml:brush>
  </inkml:definitions>
  <inkml:trace contextRef="#ctx0" brushRef="#br0">14 7 20492,'-1'5'427,"-2"6"544,0 1 1,1-1 0,0 1 0,1 0 0,0 19 0,1-28-924,0-1-1,1 1 1,-1-1 0,1 0-1,-1 1 1,1-1-1,0 0 1,0 0 0,0 0-1,0 1 1,1-1 0,-1 0-1,0 0 1,1-1 0,-1 1-1,1 0 1,0 0 0,0-1-1,0 1 1,-1-1 0,1 1-1,1-1 1,-1 0 0,0 0-1,0 0 1,0 0 0,1 0-1,-1-1 1,0 1 0,1-1-1,-1 1 1,0-1 0,1 0-1,3 0 1,11 0-89,0-1 0,0 0 0,-1-2-1,1 0 1,0 0 0,-1-2 0,21-8 0,107-52-746,-128 57 648,-4 2-22,0 0 0,0 0-1,-1-1 1,0-1 0,12-10 0,-58 39-25,11 3 399,2 0 0,0 1 0,1 1 0,2 1 1,0 1-1,-24 52 0,26-43-252,1 0 0,2 2 0,2-1-1,2 2 1,-6 47 0,11-49-182</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17.191"/>
    </inkml:context>
    <inkml:brush xml:id="br0">
      <inkml:brushProperty name="width" value="0.05" units="cm"/>
      <inkml:brushProperty name="height" value="0.05" units="cm"/>
    </inkml:brush>
  </inkml:definitions>
  <inkml:trace contextRef="#ctx0" brushRef="#br0">0 3 18484,'8'-3'2072,"1"3"-1151,-9 6-361,-3 7 1288,0 0-480,0 9-543,3 2-289,0 5-512,1 2-224,2 1-697,2-1-303,1-5-280,0-3 1016,-4-11-376,-7-4-257</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17.659"/>
    </inkml:context>
    <inkml:brush xml:id="br0">
      <inkml:brushProperty name="width" value="0.05" units="cm"/>
      <inkml:brushProperty name="height" value="0.05" units="cm"/>
    </inkml:brush>
  </inkml:definitions>
  <inkml:trace contextRef="#ctx0" brushRef="#br0">1 199 16788,'0'2'2048,"3"1"-1280,13-3-136,11 0 1209,12-2-697,9 1-136,8-4-432,4 0-296,6-1-880,-2 0 8,-4-3 432,-5 1-192,-11 2-128</inkml:trace>
  <inkml:trace contextRef="#ctx0" brushRef="#br0" timeOffset="1">1022 0 18884,'4'0'1952,"-4"9"-1143,-3 2-337,0 1 1584,-3 4-984,1 0-608,4 4-215,-2 3-345,1 3-273,-1 2-711,-1-1 1880,-4 1-976,-7-7-56,-8-1-96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18.088"/>
    </inkml:context>
    <inkml:brush xml:id="br0">
      <inkml:brushProperty name="width" value="0.05" units="cm"/>
      <inkml:brushProperty name="height" value="0.05" units="cm"/>
    </inkml:brush>
  </inkml:definitions>
  <inkml:trace contextRef="#ctx0" brushRef="#br0">1 415 18932,'15'5'1896,"12"-6"-1111,6-4-305,14-1 896,5 0-288,8 0-360,3-2-280,-5 0-632,-5 1-416,-11-6 512,-9 0-120,-13-4-104</inkml:trace>
  <inkml:trace contextRef="#ctx0" brushRef="#br0" timeOffset="1">68 5 19804,'8'0'1729,"11"0"-1105,7 0-232,16 0 720,7 0-120,12 0-640,8-1-536,4-2 296,-4 4-16,-9-1-192</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18.496"/>
    </inkml:context>
    <inkml:brush xml:id="br0">
      <inkml:brushProperty name="width" value="0.05" units="cm"/>
      <inkml:brushProperty name="height" value="0.05" units="cm"/>
    </inkml:brush>
  </inkml:definitions>
  <inkml:trace contextRef="#ctx0" brushRef="#br0">151 1 20428,'-12'11'2169,"2"4"-1545,7 3-320,3 2 1576,0 3-1471,5 3-241,-5 3-809,1 3-439,-1-4-1736,0-2 2311,-4-6-423,-2-3-360</inkml:trace>
  <inkml:trace contextRef="#ctx0" brushRef="#br0" timeOffset="1">4 142 13947,'-3'-16'2104,"3"3"-1239,6 2-345,6 2 2040,14 3-2168,2 2-344,12-3 128,5 4-176,7 0-240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18.899"/>
    </inkml:context>
    <inkml:brush xml:id="br0">
      <inkml:brushProperty name="width" value="0.05" units="cm"/>
      <inkml:brushProperty name="height" value="0.05" units="cm"/>
    </inkml:brush>
  </inkml:definitions>
  <inkml:trace contextRef="#ctx0" brushRef="#br0">357 0 20684,'-16'1'454,"0"1"-1,1 0 0,-1 1 0,1 0 0,-1 1 0,-26 11 0,18-4 20,0 1 0,0 1-1,-26 20 1,41-27-375,1 1 0,-1 1 1,1-1-1,0 1 0,1 1 1,0-1-1,0 2 0,1-1 1,0 0-1,-8 20 0,12-25-93,1 0 0,-1 1 0,1-1 0,0 1 0,0-1 0,1 1 0,-1-1 0,1 1 0,0 0 0,0-1 0,0 1 0,1-1 0,0 1 0,0-1 0,0 1 0,0-1 0,1 1 0,-1-1 0,1 0 0,0 0 0,1 0 0,-1 0 0,1 0 0,0 0 0,0-1 0,0 1 0,0-1-1,5 4 1,-1-2-7,0 0-1,0 0 0,1-1 0,-1 0 0,1 0 0,0-1 0,0 0 0,0 0 0,1-1 0,10 2 1,-14-3 27,1-1 0,-1 1 1,0-1-1,0 0 1,1 0-1,-1-1 0,0 1 1,0-1-1,1 0 1,-1 0-1,0-1 0,0 0 1,0 0-1,-1 0 1,1 0-1,0-1 0,7-6 1,-10 8 8,-1-1 0,1 1 0,-1-1 0,0 0 0,0 0 0,1 1-1,-1-1 1,0 0 0,-1 0 0,1 0 0,0 0 0,-1 0 0,1-1 0,-1 1 0,1 0 0,-1 0 0,0 0 0,0-3 0,0 1 37,-1 0 0,1 0 0,-1 0-1,0 0 1,0-1 0,0 1 0,-4-7 0,85 23-326,-53-14 238,-23 1 22,0 0-1,1 0 1,-1 1 0,0 0-1,8 1 1,-12-1-4,0 0 1,1 1-1,-1-1 0,0 1 1,0-1-1,1 0 0,-1 1 0,0-1 1,0 1-1,0-1 0,0 1 1,0-1-1,0 1 0,0-1 0,0 1 1,0-1-1,0 1 0,0-1 1,0 1-1,0-1 0,0 1 1,0-1-1,0 1 0,0-1 0,0 1 1,-1-1-1,1 1 0,0-1 1,0 0-1,-1 1 0,0 0 0,-27 64 121,-23 59-100,47-108-33,0-1 0,0 1 1,1-1-1,1 1 1,1 0-1,0 22 1,6-2 11</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58.359"/>
    </inkml:context>
    <inkml:brush xml:id="br0">
      <inkml:brushProperty name="width" value="0.05" units="cm"/>
      <inkml:brushProperty name="height" value="0.05" units="cm"/>
    </inkml:brush>
  </inkml:definitions>
  <inkml:trace contextRef="#ctx0" brushRef="#br0">0 283 15675,'9'-4'509,"-1"1"-1,0-1 0,-1-1 1,1 0-1,-1 0 0,0 0 1,11-11-1,2-4 416,17-23 0,-1-2 398,50-83 1,-96 152-1184,0 0 1,2 1 0,-11 49 0,13-46-99,3-16-61,1-6-60,0-1 0,1 1 0,0 0 0,0 0 0,0 0 0,1-1 0,0 1 0,0 0-1,2 10 1,-2-16 58,0 1-1,0-1 0,0 1 1,0-1-1,0 1 0,0-1 1,1 0-1,-1 1 0,0-1 0,0 1 1,1-1-1,-1 0 0,0 1 1,1-1-1,-1 0 0,0 1 0,1-1 1,-1 0-1,0 1 0,1-1 1,-1 0-1,1 0 0,-1 0 1,0 1-1,1-1 0,-1 0 0,1 0 1,-1 0-1,2 0 0,13-6-124,12-19-125,-6-5-133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58.804"/>
    </inkml:context>
    <inkml:brush xml:id="br0">
      <inkml:brushProperty name="width" value="0.05" units="cm"/>
      <inkml:brushProperty name="height" value="0.05" units="cm"/>
    </inkml:brush>
  </inkml:definitions>
  <inkml:trace contextRef="#ctx0" brushRef="#br0">24 0 18076,'-11'37'2425,"8"-30"-1947,0 0 0,1 0 1,0 0-1,-1 7 1,3-12-407,0-1 0,1 0 0,-1 0 0,0 0 0,0 0 0,1 0 0,-1 0 0,0 0 0,1 0 0,-1 0 0,1 0 0,-1 0 0,1 0 0,0 0 0,-1 0 0,1 0 0,0 0 0,0-1 0,0 1 0,-1 0 0,1-1 0,0 1 0,0 0 0,0-1 0,0 1 0,0-1 0,0 1 0,2-1 0,35 11 249,-30-10-280,15 4-42,10 2-21,55 18-1,-79-21 23,1 0 0,-1 0 0,0 1 0,-1 0 0,1 0-1,-1 1 1,0 0 0,0 1 0,-1 0 0,9 9 0,-14-14 12,-1 0 0,1 1 0,0-1 0,-1 0 0,1 1 1,-1-1-1,0 1 0,0-1 0,0 1 0,0 0 0,0-1 0,0 1 0,-1 0 0,0 0 0,1 0 0,-1-1 0,0 1 1,0 0-1,0 0 0,-1 0 0,1-1 0,-1 1 0,0 0 0,1 0 0,-1-1 0,-2 4 0,0-1 51,0-1 1,0 0-1,-1 0 0,1 0 0,-1 0 0,0 0 0,0-1 0,0 1 0,-1-1 1,1 0-1,-1-1 0,-9 5 0,3-2 22,-1 0 0,0-1 0,0-1 0,0 0 0,0 0 0,-1-1 0,1-1-1,-13 0 1,20-1-116,0 0 0,0 0 1,0-1-1,1 0 0,-1 0 0,0 0 0,1 0 0,-1-1 0,1 0 0,-1 0 0,1 0 0,0 0 0,-1-1 0,1 1 0,1-1 0,-1 0 0,0-1 0,1 1 0,-1 0 0,1-1 0,0 0 0,0 0 0,-3-7 0,-12-30-275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6.608"/>
    </inkml:context>
    <inkml:brush xml:id="br0">
      <inkml:brushProperty name="width" value="0.05" units="cm"/>
      <inkml:brushProperty name="height" value="0.05" units="cm"/>
    </inkml:brush>
  </inkml:definitions>
  <inkml:trace contextRef="#ctx0" brushRef="#br0">64 1 13259,'-19'43'1392,"4"3"-776,-2 0-208,10 3 697,2-2-289,7 0-216,4-4-112,4-4-208,4-7-80,0-11-96,3-4 0,0-11 0,1-4 16,-4-9-104,-5-5-160,-8-5 176,-2 1-8,-11-4-24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59.252"/>
    </inkml:context>
    <inkml:brush xml:id="br0">
      <inkml:brushProperty name="width" value="0.05" units="cm"/>
      <inkml:brushProperty name="height" value="0.05" units="cm"/>
    </inkml:brush>
  </inkml:definitions>
  <inkml:trace contextRef="#ctx0" brushRef="#br0">1 5 16836,'29'8'2272,"0"-2"-1408,5-5-376,2-1 1513,10 2-1665,3-2-352,3-3 128,0-5-288,5-3-208</inkml:trace>
  <inkml:trace contextRef="#ctx0" brushRef="#br0" timeOffset="0.07">728 26 17852,'-40'20'1986,"-47"32"0,75-44-1663,0 1 1,1 0-1,0 1 1,1 0-1,0 1 1,0 0-1,-14 23 1,22-31-291,0 0 1,0 1 0,0 0-1,0-1 1,1 1-1,-1 0 1,1 0 0,0 0-1,0 0 1,1 0-1,-1 0 1,1 0-1,0 0 1,0 0 0,0 1-1,1-1 1,-1 0-1,1 0 1,0 0 0,0 0-1,1-1 1,-1 1-1,4 6 1,-2-6-12,0 0 0,1 1 0,-1-2 0,1 1 0,0 0 0,0-1 0,0 0 0,1 0 0,-1 0 0,1 0 0,-1-1 0,1 1 0,0-1 0,0-1 0,0 1 0,1-1 0,8 2-1,-5-2 56,-1 0 0,1-1 0,0 0-1,-1-1 1,1 1 0,0-2 0,-1 1-1,1-1 1,-1-1 0,0 1 0,0-1-1,0-1 1,0 1 0,0-1 0,-1-1-1,12-8 1,-15 10-39,1-1-1,-1 0 1,0 0 0,0 0-1,0-1 1,-1 1 0,1-1-1,-1 0 1,0 0 0,-1 0-1,1 0 1,-1-1-1,0 1 1,0-1 0,-1 1-1,1-1 1,-1 0 0,-1 1-1,1-1 1,-1 0-1,0 0 1,0 0 0,-1 1-1,1-1 1,-3-8 0,2 11-87,0 1 0,0-1 0,0 1 0,0-1-1,0 1 1,0 0 0,-1-1 0,1 1 0,-1 0 0,1 0 0,-1 0 0,0 0 0,0 0 0,0 1 0,0-1 0,0 0 0,-1 1 0,1-1 0,0 1 0,-1 0 0,1 0 0,-1 0 0,1 0 0,-4 0 0,1 0-116,0 0 0,-1 1 0,1-1 0,0 1 0,-1 0 0,1 1 0,-1 0 0,1-1 0,0 2 0,0-1 0,-6 2 0,-15 8-457</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59.718"/>
    </inkml:context>
    <inkml:brush xml:id="br0">
      <inkml:brushProperty name="width" value="0.05" units="cm"/>
      <inkml:brushProperty name="height" value="0.05" units="cm"/>
    </inkml:brush>
  </inkml:definitions>
  <inkml:trace contextRef="#ctx0" brushRef="#br0">47 1 19460,'6'17'1953,"-9"7"-1249,-5 2-312,-1 8 1288,-2 4-688,2 5-536,1 0-191,4-5-329,4-3-209,1-10-239,5-7-192,1-7-520,-1-7 136,-5-5 576,-1-8-225,-9-2 49</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00.161"/>
    </inkml:context>
    <inkml:brush xml:id="br0">
      <inkml:brushProperty name="width" value="0.05" units="cm"/>
      <inkml:brushProperty name="height" value="0.05" units="cm"/>
    </inkml:brush>
  </inkml:definitions>
  <inkml:trace contextRef="#ctx0" brushRef="#br0">0 0 16708,'14'5'2128,"4"-2"-1272,10-3-360,4 3 1113,12-1-625,7-2-544,7-2-40,5 0-96,3-1-240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00.752"/>
    </inkml:context>
    <inkml:brush xml:id="br0">
      <inkml:brushProperty name="width" value="0.05" units="cm"/>
      <inkml:brushProperty name="height" value="0.05" units="cm"/>
    </inkml:brush>
  </inkml:definitions>
  <inkml:trace contextRef="#ctx0" brushRef="#br0">322 66 17428,'-1'-3'153,"0"-1"1,0 1 0,0 0-1,0-1 1,-1 1 0,1 0-1,-1 0 1,0 0 0,0 0-1,0 0 1,0 1 0,0-1-1,-1 1 1,0-1 0,1 1 0,-1 0-1,0 0 1,0 0 0,0 0-1,0 0 1,0 1 0,0-1-1,-1 1 1,1 0 0,0 0-1,-1 0 1,1 1 0,-1-1-1,1 1 1,-1 0 0,1 0-1,-6 0 1,-1 1-25,-1 1 0,1 0 0,0 0 0,0 1-1,0 0 1,0 1 0,0 0 0,1 0 0,-17 11 0,16-8-116,0 0 0,1 0 0,-1 1 1,2 1-1,-1-1 0,1 1 0,0 1 1,1-1-1,0 2 0,0-1 0,1 0 1,-7 19-1,12-27-8,0 1 1,1-1-1,-1 1 1,0-1-1,1 1 1,0 0-1,0-1 1,-1 1-1,1 0 1,1-1-1,-1 1 0,0-1 1,1 1-1,-1 0 1,1-1-1,0 1 1,0-1-1,0 1 1,0-1-1,2 3 1,-1-2 4,0-1 0,1 1 0,-1-1 0,0 0 0,1 0 0,-1 0 0,1 0 1,0-1-1,0 1 0,0-1 0,0 1 0,0-1 0,0 0 0,0 0 0,0 0 0,5 0 1,3 0 33,0-1 0,1 0 1,-1 0-1,0-1 1,0-1-1,0 0 1,0 0-1,0-1 0,-1-1 1,1 0-1,-1 0 1,19-11-1,-21 10 5,1 0 1,-1 0-1,-1-1 0,1 0 0,-1 0 1,0-1-1,-1 0 0,1 0 0,-1 0 1,-1-1-1,1 0 0,-1 0 0,-1 0 1,1-1-1,3-12 0,-7 20-59,-1 0 0,0 0-1,1 0 1,-1 0 0,0 0 0,0 0-1,0 0 1,0 0 0,0 0 0,0 0-1,0 0 1,0 1 0,0-1 0,0 0-1,0 0 1,-1 0 0,1 0 0,0 0-1,-1 0 1,1 0 0,-1 0 0,1 1-1,-1-1 1,1 0 0,-1 0 0,1 1-1,-1-1 1,-1-1 0,1 2-38,0 0 0,0-1 0,0 1 0,0 0 0,0 0 1,0 0-1,0 0 0,0 0 0,0 0 0,0 0 0,0 0 0,0 0 1,0 0-1,0 0 0,0 1 0,0-1 0,0 0 0,1 1 0,-1-1 0,0 1 1,0-1-1,0 1 0,0-1 0,0 1 0,1 0 0,-2 1 0,-27 31-684,15-10 215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01.180"/>
    </inkml:context>
    <inkml:brush xml:id="br0">
      <inkml:brushProperty name="width" value="0.05" units="cm"/>
      <inkml:brushProperty name="height" value="0.05" units="cm"/>
    </inkml:brush>
  </inkml:definitions>
  <inkml:trace contextRef="#ctx0" brushRef="#br0">27 1 18564,'-8'24'2128,"0"2"-1439,2 2-289,2-2 1152,4 0-1144,1-3-368,8-8-824,4-6 728,7-9-264,6-6-168</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01.585"/>
    </inkml:context>
    <inkml:brush xml:id="br0">
      <inkml:brushProperty name="width" value="0.05" units="cm"/>
      <inkml:brushProperty name="height" value="0.05" units="cm"/>
    </inkml:brush>
  </inkml:definitions>
  <inkml:trace contextRef="#ctx0" brushRef="#br0">150 1 16956,'-14'0'1115,"6"0"-575,-1 0 0,1 0-1,-16 3 1,21-2-470,-1 1-1,1-1 0,-1 0 0,1 1 1,-1 0-1,1 0 0,0 0 1,0 0-1,0 0 0,0 1 1,-4 4-1,4-4 27,1-1 0,0 1-1,0 0 1,0 0 0,0 0 0,0 0 0,0 1 0,1-1-1,-1 0 1,1 1 0,0-1 0,0 1 0,1-1 0,-1 1-1,0 6 1,1-8-53,1 0 0,-1 0 0,0 0-1,1-1 1,-1 1 0,1 0 0,0 0-1,0-1 1,-1 1 0,1 0 0,0-1-1,0 1 1,0-1 0,1 1 0,-1-1-1,0 0 1,1 1 0,-1-1 0,0 0 0,1 0-1,0 0 1,-1 0 0,1 0 0,-1 0-1,1-1 1,0 1 0,0-1 0,-1 1-1,1-1 1,0 1 0,3-1 0,3 1-8,-1-1-1,0 0 1,1-1 0,-1 1-1,1-1 1,-1-1 0,0 1 0,1-1-1,-1-1 1,0 1 0,0-1 0,-1 0-1,1-1 1,0 0 0,-1 0 0,0 0-1,0-1 1,0 0 0,-1 0-1,0 0 1,0-1 0,7-9 0,-8 5-50,-7 12 5,-11 14-16,2 2 63,2 1 0,0 1 0,-13 37 0,20-51-7,1 1 0,0 0 0,0 0 1,1 1-1,0-1 0,0 0 0,1 0 0,0 1 0,0-1 1,1 0-1,0 0 0,0 0 0,1 1 0,-1-1 1,5 9-1,-4-12-14,1-1 0,-1 1 0,1-1 0,0 0 1,0 0-1,0 0 0,0 0 0,0 0 0,1-1 0,-1 0 1,1 0-1,-1 1 0,1-2 0,0 1 0,6 1 0,-8-2-16,-2-1 3,0 0 0,0 1 0,0-1 0,-1 0 0,1 0-1,0 0 1,0 0 0,0 0 0,-1 0 0,1 0 0,0 0-1,0 0 1,0 0 0,0 0 0,-1 1 0,1-1 0,0 0-1,0 0 1,0 0 0,0 0 0,0 0 0,0 1 0,0-1-1,-1 0 1,1 0 0,0 0 0,0 0 0,0 1 0,0-1-1,0 0 1,0 0 0,0 0 0,0 1 0,0-1 0,0 0-1,0 0 1,0 0 0,0 1 0,0-1 0,0 0-1,0 0 1,0 0 0,0 0 0,0 1 0,0-1 0,1 0-1,-1 0 1,0 0 0,0 0 0,0 1 0,0-1 0,0 0-1,0 0 1,0 0 0,1 0 0,-1 0 0,0 1 0,0-1-1,0 0 1,0 0 0,1 0 0,-1 0 0,0 0 0,-15 4 204,-3-1-57,-7 0 423,-33 2 0,51-5-585,1 0 1,-1-1-1,0 1 0,1-1 1,-1-1-1,1 1 0,-1-1 1,1 0-1,0-1 0,-7-3 1,2-2-619,11 8 617,-1 0 0,1 0 1,0-1-1,0 1 0,0 0 1,-1 0-1,1 0 0,0 0 1,0-1-1,0 1 0,-1 0 0,1 0 1,0 0-1,0-1 0,0 1 1,0 0-1,0 0 0,-1-1 1,1 1-1,0 0 0,0 0 0,0-1 1,0 1-1,0 0 0,0-1 1,0 1-1,0 0 0,0 0 1,0-1-1,0 1 0,0 0 0,0 0 1,0-1-1,1 1 0,-1 0 1,0 0-1,0-1 0,0 1 1,0 0-1,0 0 0,0-1 0,1 1 1,-1 0-1,0 0 0,0 0 1,0 0-1,1-1 0,-1 1 1,0 0-1,1 0 0,17-6-438</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02.037"/>
    </inkml:context>
    <inkml:brush xml:id="br0">
      <inkml:brushProperty name="width" value="0.05" units="cm"/>
      <inkml:brushProperty name="height" value="0.05" units="cm"/>
    </inkml:brush>
  </inkml:definitions>
  <inkml:trace contextRef="#ctx0" brushRef="#br0">0 25 21229,'0'4'239,"0"0"0,1 0 1,-1 0-1,1 0 1,0 0-1,0-1 1,0 1-1,1 0 0,-1-1 1,1 1-1,0-1 1,0 1-1,0-1 0,3 4 1,0-2 3,-1-1-1,1 1 1,0-1 0,1 0 0,-1 0 0,1 0-1,10 4 1,0-1-186,0-1-1,1 0 0,0-1 1,0-1-1,25 2 0,-26-4-459,-1-1 0,1-1 0,0 0 0,0-2 0,-1 1 0,1-2 0,-1 0 0,23-8-1,-31 9 7,0-1 0,-1 0 0,0 0 0,0 0-1,0 0 1,0-1 0,0 0 0,-1-1 0,0 1-1,0-1 1,0 0 0,0 0 0,-1 0 0,0-1-1,0 0 1,0 1 0,-1-2 0,1 1-1,-2 0 1,1 0 0,3-13 0,-6 1-57,0 18 497,0-1 1,-1 1-1,1 0 1,0-1-1,0 1 1,0 0-1,0 0 1,-1-1-1,1 1 1,0 0-1,0-1 1,-1 1-1,1 0 1,0 0-1,-1 0 1,1-1-1,0 1 1,-1 0-1,1 0 1,0 0-1,-1 0 1,1 0-1,0-1 1,-1 1-1,1 0 1,-1 0-1,-1 1 110,0-1 1,0 1-1,0-1 0,1 1 0,-1 0 0,0-1 0,0 1 1,1 0-1,-1 0 0,0 0 0,1 1 0,-1-1 0,1 0 1,-3 3-1,-47 52 3916,-56 80 0,-2 38-2235,73-113-1651,11-17-76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07.269"/>
    </inkml:context>
    <inkml:brush xml:id="br0">
      <inkml:brushProperty name="width" value="0.05" units="cm"/>
      <inkml:brushProperty name="height" value="0.05" units="cm"/>
    </inkml:brush>
  </inkml:definitions>
  <inkml:trace contextRef="#ctx0" brushRef="#br0">1457 279 12947,'-1'-12'135,"-1"0"1,0 0-1,-1 0 1,0 0-1,-1 1 0,0-1 1,-1 1-1,0 0 1,-1 0-1,0 1 1,-1-1-1,0 1 1,0 1-1,-1 0 0,-1 0 1,1 0-1,-1 1 1,-1 0-1,0 1 1,0 0-1,0 0 0,-1 1 1,0 1-1,-22-9 1,4 6-65,1 0 0,-1 2 0,0 1 0,0 2 0,0 1 0,-1 1 0,1 1 0,-36 5 0,5 3 278,1 3 0,-116 38 0,133-34-130,0 2 1,2 1 0,0 3 0,1 1 0,1 2 0,1 1 0,-66 60 0,74-57-120,2 2 1,1 1 0,1 1-1,1 0 1,2 2 0,2 1-1,1 1 1,2 0 0,-14 43-1,18-40-82,2 0-1,2 1 1,1 0-1,2 1 1,2-1-1,2 1 1,3 51-1,2-65-12,0-1-1,1 1 1,2-1-1,1 0 1,1-1-1,1 1 1,1-1-1,1-1 1,2 0 0,0-1-1,1 0 1,19 22-1,-21-32 2,1 1 0,0-2 0,1 0 0,0 0 0,1-1 0,0-1 0,0-1 0,1 0 0,1-1 0,-1 0 0,1-2 0,1 0 0,-1-1 0,1 0 0,0-2 0,27 3 0,-6-3 9,-1-2 1,0-2 0,1-1 0,-1-2 0,0-1 0,-1-2 0,1-2-1,41-16 1,-22 3 7,-2-2 1,-1-2-1,-1-3 0,75-54 0,-87 53 19,-2-2-1,-1-2 1,-2-1-1,-1-2 1,-2-1-1,40-60 1,-50 62 17,-2-1 1,-1-1-1,-2-1 1,-2-1-1,-1 0 1,-3-1-1,15-78 1,-23 90-11,-2-1 0,0 0-1,-2 1 1,-1-1 0,-7-36-1,5 48-82,-1-1-1,0 1 1,-2 0-1,0 1 1,-1-1-1,-1 1 0,-1 1 1,0-1-1,-12-14 1,17 25-11,-1 0 1,0 1-1,0 0 1,0 0 0,0 0-1,-1 0 1,0 1-1,0 0 1,0 1-1,0-1 1,-1 1 0,0 0-1,1 1 1,-1-1-1,0 1 1,0 1-1,0-1 1,0 1-1,0 1 1,-1-1 0,-12 2-1,-29 5-286</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30.220"/>
    </inkml:context>
    <inkml:brush xml:id="br0">
      <inkml:brushProperty name="width" value="0.05" units="cm"/>
      <inkml:brushProperty name="height" value="0.05" units="cm"/>
    </inkml:brush>
  </inkml:definitions>
  <inkml:trace contextRef="#ctx0" brushRef="#br0">54 51 16371,'-34'-2'2185,"16"2"-1329,16 3-216,10-3 1025,24 0-185,11-6-176,17 0-392,5 0-183,12-3-497,3 1-208,-4 2-705,-5 2-399,-27-3 800,-10 7-216,-24 0-192</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30.645"/>
    </inkml:context>
    <inkml:brush xml:id="br0">
      <inkml:brushProperty name="width" value="0.05" units="cm"/>
      <inkml:brushProperty name="height" value="0.05" units="cm"/>
    </inkml:brush>
  </inkml:definitions>
  <inkml:trace contextRef="#ctx0" brushRef="#br0">25 245 16636,'-24'17'1672,"25"-3"-816,13-5-312,26-3 736,10-1-167,18-4-297,4-1-256,10-3-576,4-3-432,-3-3 376,-5-3-120,-17-1-168</inkml:trace>
  <inkml:trace contextRef="#ctx0" brushRef="#br0" timeOffset="1">823 0 19420,'10'5'1833,"7"1"-1225,3 5-256,5 3 648,1 2-192,-2 7-272,-10 2-80,-14 7-288,-6 3-120,-22 5-56,-9 3-56,-7 3-216,0 1-352,1-12 536,5-7-96,16-16-48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7.131"/>
    </inkml:context>
    <inkml:brush xml:id="br0">
      <inkml:brushProperty name="width" value="0.05" units="cm"/>
      <inkml:brushProperty name="height" value="0.05" units="cm"/>
    </inkml:brush>
  </inkml:definitions>
  <inkml:trace contextRef="#ctx0" brushRef="#br0">10 62 17948,'-1'0'94,"1"0"0,0 0 0,-1 0 0,1 0 0,0 0 0,-1 0 0,1 0-1,0 0 1,-1 0 0,1 0 0,0 0 0,-1 0 0,1 0 0,0 0 0,-1 0 0,1 0 0,0-1 0,-1 1 0,1 0 0,0 0 0,0 0 0,-1-1 0,1 1 0,0 0 0,0 0 0,-1-1 0,1 1-1,0 0 1,0 0 0,0-1 0,0 1 0,-1 0 0,1-1 0,0 1 0,13-4 1588,22 2-626,288-20-3612,-28 2-8544,-293 20 11178,19 0-233,-7 3 3572,0 1 3901,-12-5-7538,1 1 0,-1-1 0,1 1 0,-1-1 0,0 0 0,1 0 0,-1 1 0,0-2 0,0 1 0,3-2 0,-3 2 427,3-2-718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56.123"/>
    </inkml:context>
    <inkml:brush xml:id="br0">
      <inkml:brushProperty name="width" value="0.05" units="cm"/>
      <inkml:brushProperty name="height" value="0.05" units="cm"/>
    </inkml:brush>
  </inkml:definitions>
  <inkml:trace contextRef="#ctx0" brushRef="#br0">1 0 22477</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56.549"/>
    </inkml:context>
    <inkml:brush xml:id="br0">
      <inkml:brushProperty name="width" value="0.05" units="cm"/>
      <inkml:brushProperty name="height" value="0.05" units="cm"/>
    </inkml:brush>
  </inkml:definitions>
  <inkml:trace contextRef="#ctx0" brushRef="#br0">0 8 19764,'23'17'1232,"-5"-11"-1103,7 0-73,7-3-56,3-1-209,3-2 1690,-1-6-1377,1-10 56,-2-4 72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56.981"/>
    </inkml:context>
    <inkml:brush xml:id="br0">
      <inkml:brushProperty name="width" value="0.05" units="cm"/>
      <inkml:brushProperty name="height" value="0.05" units="cm"/>
    </inkml:brush>
  </inkml:definitions>
  <inkml:trace contextRef="#ctx0" brushRef="#br0">0 0 17964,'7'23'4684,"-1"26"-2748,-3-28-1356,12 136 49,-7 0-1,-23 304 1,12-429-616,-1-3-596,2-1 1,1 1 0,5 48-1,-4-75 546,1 0 1,-1 0-1,1 0 0,-1 0 0,1-1 0,0 1 1,-1 0-1,1 0 0,2 3 0,-2-4 0,0-1 0,0 1 1,0 0-1,0-1 0,0 1 0,0-1 0,-1 1 0,1-1 0,0 0 1,0 1-1,1-1 0,-1 0 0,2 1 0,-3-1 33</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57.478"/>
    </inkml:context>
    <inkml:brush xml:id="br0">
      <inkml:brushProperty name="width" value="0.05" units="cm"/>
      <inkml:brushProperty name="height" value="0.05" units="cm"/>
    </inkml:brush>
  </inkml:definitions>
  <inkml:trace contextRef="#ctx0" brushRef="#br0">259 0 18436,'-13'3'226,"1"0"-1,1 1 1,-1 0 0,0 1 0,1 0-1,0 1 1,0 0 0,1 1-1,-1 0 1,2 1 0,-1 0 0,1 0-1,-13 16 1,11-11-129,0 1 0,1-1-1,1 2 1,0 0 0,1 0 0,1 0-1,0 1 1,1 0 0,-5 22-1,9-31-66,1 0-1,0-1 0,0 1 0,1 0 0,0 0 0,0-1 0,1 1 0,-1 0 0,2-1 0,-1 1 0,4 8 0,-4-12-17,0-1-1,0 0 0,0 1 0,1-1 1,-1 0-1,1 0 0,-1 0 1,1 0-1,0 0 0,0 0 0,0-1 1,0 1-1,0-1 0,1 1 0,-1-1 1,0 0-1,0 0 0,1 0 0,-1 0 1,1 0-1,-1 0 0,1-1 1,0 1-1,-1-1 0,1 0 0,-1 0 1,1 0-1,0 0 0,-1 0 0,1 0 1,3-2-1,3 0 44,0-1 1,0 0-1,0 0 0,-1-1 1,1 0-1,-1 0 1,0-1-1,0 0 0,-1-1 1,0 1-1,0-2 0,9-8 1,-7 5 59,0 0 0,-1 0 1,0-1-1,-1 0 0,0 0 1,-1-1-1,0 0 0,4-13 1,-2-17 369,-8 41-464,0 0 0,0 0 0,0 0 0,0 0 0,0 0 0,0 0 0,0 0 0,0 0 0,-1 0 0,1 0 0,0 0 0,-1 0 0,1 0 0,-1 0 0,0-1 0,0 1-12,1 1 0,-1 0-1,1 0 1,-1 0 0,1 0 0,-1-1 0,0 1 0,1 0-1,-1 0 1,1 0 0,-1 0 0,0 0 0,1 0-1,-1 1 1,1-1 0,-1 0 0,1 0 0,-1 0 0,0 1-1,1-1 1,-1 0 0,1 0 0,-1 1 0,1-1 0,-1 0-1,1 1 1,0-1 0,-1 1 0,1-1 0,-1 1 0,-4 4-65,-1 0 1,1 1-1,1 0 1,-1 0 0,1 0-1,0 0 1,0 0-1,1 1 1,0 0 0,-4 10-1,3-3-203,0 0 1,0 0-1,2 0 0,-3 22 1,7 7-79,7-2-88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57.930"/>
    </inkml:context>
    <inkml:brush xml:id="br0">
      <inkml:brushProperty name="width" value="0.05" units="cm"/>
      <inkml:brushProperty name="height" value="0.05" units="cm"/>
    </inkml:brush>
  </inkml:definitions>
  <inkml:trace contextRef="#ctx0" brushRef="#br0">35 1 15883,'-1'21'1881,"-7"4"-1041,-4 1-352,4 0 1817,2-2-1497,6-5-816,8-4-344,6-13 416,4-6-176,6-6-176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58.565"/>
    </inkml:context>
    <inkml:brush xml:id="br0">
      <inkml:brushProperty name="width" value="0.05" units="cm"/>
      <inkml:brushProperty name="height" value="0.05" units="cm"/>
    </inkml:brush>
  </inkml:definitions>
  <inkml:trace contextRef="#ctx0" brushRef="#br0">195 1 15387,'-15'0'1567,"0"0"-1,0 2 1,0 0-1,-27 7 1,41-9-1533,-1 0 0,1 1 1,0 0-1,0-1 0,0 1 1,0-1-1,0 1 0,1 0 1,-1 0-1,0 0 0,0-1 1,0 1-1,1 0 0,-1 0 1,0 0-1,1 0 1,-1 0-1,1 0 0,-1 0 1,1 0-1,0 1 0,-1-1 1,1 0-1,0 0 0,0 0 1,0 0-1,-1 0 0,1 1 1,1-1-1,-1 0 0,0 0 1,0 2-1,1-1-21,-1 0 0,1 1 0,-1-1 0,1 0 0,0 0 0,0 0 0,0 0 0,0 0 0,0 0 0,0-1 0,1 1 0,-1 0 0,1 0 0,-1-1 1,1 1-1,2 1 0,2 0-1,-1-1 1,1 0-1,0 0 1,0 0-1,0-1 1,0 0 0,0 0-1,12 0 1,-15-1-10,0 0 1,0 0 0,0 0 0,0 0-1,-1 0 1,1-1 0,0 1-1,0-1 1,0 0 0,0 0-1,0 0 1,-1 0 0,1 0-1,0-1 1,-1 1 0,1-1 0,-1 0-1,0 0 1,1 0 0,1-2-1,-4 4 3,0-1 0,1 1 0,-1 0-1,0-1 1,0 1 0,0 0 0,0-1 0,1 1-1,-1 0 1,0-1 0,0 1 0,0 0 0,0-1-1,0 1 1,0-1 0,0 1 0,0 0 0,0-1-1,0 1 1,0 0 0,0-1 0,0 1 0,0 0-1,-1-1 1,1 1 0,0 0 0,0-1 0,0 1-1,0 0 1,-1-1 0,1 1 0,0 0 0,0-1-1,-1 1 1,1-1 0,-17-5 485,-17 3 1302,33 3-1657,0-4 139,0 4-273,1-1 0,0 1-1,0 0 1,0 0 0,0-1 0,0 1 0,0 0 0,0 0 0,0-1 0,0 1 0,0 0 0,0 0 0,0-1 0,0 1 0,0 0 0,0-1 0,0 1 0,0 0 0,0 0 0,0-1 0,0 1 0,0 0 0,0 0 0,0-1 0,1 1 0,-1 0 0,0 0-1,0 0 1,0-1 0,0 1 0,1 0 0,-1 0 0,0-1 0,1 1 2,-1-1-1,1 1 1,-1-1-1,1 1 1,-1-1-1,0 1 1,1-1-1,-1 0 0,0 1 1,0-1-1,0 1 1,1-1-1,-1 0 1,0 1-1,0-1 1,0 0-1,0 1 1,0-1-1,0-1 1,-16-2 48,7 3-8,0 1 1,0 0-1,-1 0 0,1 1 1,0 0-1,1 1 1,-1 0-1,-14 5 1,19-5-30,1-1 1,-1 0 0,1 1-1,0-1 1,0 1-1,-1 0 1,1 0 0,0 1-1,1-1 1,-1 1 0,0-1-1,1 1 1,-1 0-1,1 0 1,0 0 0,0 0-1,0 0 1,0 0-1,1 1 1,-1-1 0,1 1-1,0-1 1,-1 6-1,2-8-13,0 0 0,-1-1 0,1 1 0,0 0 0,1 0 0,-1 0-1,0 0 1,0 0 0,0 0 0,0-1 0,1 1 0,-1 0 0,0 0 0,1 0-1,-1-1 1,0 1 0,1 0 0,-1 0 0,1-1 0,-1 1 0,1 0-1,0-1 1,-1 1 0,1-1 0,0 1 0,1 0 0,0 0 0,0 0 0,1 0-1,-1 0 1,0-1 0,1 1 0,-1-1 0,1 1 0,-1-1 0,4 0 0,5-1-5,0 0-1,-1 0 1,15-5-1,-2-1-13,0-2 0,23-11-1,-10 4-19,-36 16 37,0 0 0,0 0 0,0 0 0,0 0 0,0-1 0,1 1 0,-1 0 0,0 0 0,0 0 0,0 0 0,0 0 0,1 0 0,-1 0 1,0 0-1,0 0 0,0 0 0,0 0 0,0 0 0,1 0 0,-1 0 0,0 1 0,0-1 0,0 0 0,0 0 0,1 0 0,-1 0 0,0 0 0,0 0 0,0 0 0,0 0 0,0 0 0,0 1 0,1-1 0,-1 0 0,0 0 0,0 0 0,0 0 0,0 0 0,0 0 0,0 1 0,0-1 0,1 10 8,-5 9 7,4-18-15,-4 15 3,1 0-1,1 0 1,0 1 0,1 30-1,1-38-1,1 0 1,1 0-1,0 0 1,0 0-1,1-1 0,0 1 1,0-1-1,1 0 0,0 1 1,8 10-1,3 2 27,-9-15-25,-1 1 0,-1-1 0,1 1 1,-1 0-1,0 0 0,4 12 0,-7-17 7,-1 0 0,0 0 0,0 0-1,1 0 1,-1 0 0,0 0 0,-1 0-1,1 0 1,0 0 0,0 0 0,-1-1-1,1 1 1,-1 0 0,0 0 0,0 0-1,1 0 1,-1-1 0,0 1 0,0 0-1,-1-1 1,1 1 0,0-1 0,0 1-1,-1-1 1,1 0 0,-1 0 0,1 1-1,-1-1 1,0 0 0,1 0 0,-1 0-1,-4 1 1,0 0 14,0 1 0,-1-1 0,0-1-1,1 1 1,-1-1 0,0 0 0,0 0-1,0-1 1,0 0 0,1 0 0,-1-1 0,0 0-1,0 0 1,0 0 0,1-1 0,-1 0-1,1-1 1,-1 1 0,1-1 0,0 0 0,0-1-1,0 0 1,1 0 0,-1 0 0,1 0 0,0-1-1,0 0 1,0 0 0,-4-6 0,8 10-104,0 0 0,0 0 0,0 0 1,1-1-1,-1 1 0,0 0 0,1 0 1,-1 0-1,1-1 0,-1 1 0,1 0 0,0 0 1,-1-1-1,1 1 0,0 0 0,0-1 1,0 1-1,0 0 0,0-1 0,0 1 0,0 0 1,1-1-1,-1 1 0,0 0 0,1 0 1,-1-1-1,1 1 0,-1 0 0,1 0 1,0 0-1,0 0 0,-1-1 0,1 1 0,0 0 1,0 0-1,0 1 0,0-1 0,0 0 1,0 0-1,0 0 0,0 1 0,0-1 1,3-1-1,3-1-165,0 1 0,1-1 0,-1 1 0,1 1 1,-1-1-1,14 0 0,13 1-438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59.036"/>
    </inkml:context>
    <inkml:brush xml:id="br0">
      <inkml:brushProperty name="width" value="0.05" units="cm"/>
      <inkml:brushProperty name="height" value="0.05" units="cm"/>
    </inkml:brush>
  </inkml:definitions>
  <inkml:trace contextRef="#ctx0" brushRef="#br0">29 1 19332,'-5'7'764,"1"0"-1,0 1 1,0-1-1,-5 16 1,9-21-679,-1 1 0,1-1 0,-1 1 0,1 0 1,0-1-1,0 1 0,0 0 0,0-1 0,0 1 1,1-1-1,-1 1 0,1-1 0,0 1 0,0-1 0,0 1 1,0-1-1,0 0 0,0 1 0,1-1 0,2 4 1,1-2-126,-1 1 1,1-1-1,0 0 0,1 0 1,-1-1-1,1 0 1,-1 0-1,1 0 1,0 0-1,0-1 1,0 0-1,0 0 1,1-1-1,-1 0 1,0 0-1,1 0 0,-1-1 1,1 0-1,9-1 1,1 0-378,0-1-1,-1-1 1,1 0 0,-1-2 0,1 0-1,19-9 1,-22 8 216,1-1 1,-1-1-1,0-1 0,-1 0 0,0 0 0,16-16 1,-150 190 6158,95-125-5403,2 2 1,-24 57-1,34-70-491,2-8-136</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33.094"/>
    </inkml:context>
    <inkml:brush xml:id="br0">
      <inkml:brushProperty name="width" value="0.05" units="cm"/>
      <inkml:brushProperty name="height" value="0.05" units="cm"/>
    </inkml:brush>
  </inkml:definitions>
  <inkml:trace contextRef="#ctx0" brushRef="#br0">357 69 16636,'1'-1'88,"0"0"0,0 0 1,0-1-1,0 1 1,0 0-1,-1 0 1,1-1-1,0 1 1,-1 0-1,1-1 1,-1 1-1,1-1 1,-1 1-1,0-1 1,0 1-1,0-1 0,0 1 1,0 0-1,0-1 1,0 1-1,0-1 1,0 1-1,-1-2 1,0 1-8,0 0 0,0 1 0,0-1 1,0 1-1,-1-1 0,1 1 0,-1-1 0,1 1 1,-1 0-1,1 0 0,-1 0 0,1 0 0,-1 0 1,0 0-1,-2 0 0,-4-2 143,-1 0 0,0 1-1,1 0 1,-1 0 0,0 1 0,-14 0 0,11 2-150,1 0 1,-1 1-1,1 0 1,0 1-1,0 0 1,0 1-1,0 0 1,0 1-1,1 0 1,-1 1-1,2 0 1,-1 0-1,0 1 1,1 1-1,-8 8 1,8-7-27,1 0 1,0 0 0,0 1 0,1 0 0,0 0 0,1 1 0,0 0 0,1 0 0,0 0 0,1 1 0,0 0 0,1 0 0,0 0-1,-1 14 1,3-23-29,1 1-1,0 0 0,0 0 0,0 0 0,0 0 1,1 0-1,0-1 0,0 1 0,0 0 0,0 0 0,0-1 1,1 1-1,-1-1 0,1 1 0,0-1 0,3 4 1,-3-4-12,1-1 1,-1 0 0,0 0 0,1-1-1,-1 1 1,1 0 0,0-1 0,-1 0-1,1 0 1,0 1 0,0-2 0,0 1-1,0 0 1,0 0 0,0-1 0,0 0-1,0 0 1,0 1 0,0-2 0,0 1-1,4-1 1,5-1 9,0-1 0,0-1 0,0 0 1,-1-1-1,1 0 0,-1 0 0,0-1 0,-1-1 0,16-12 0,1-2 47,-2-2-1,29-31 1,-51 50-57,6-5 23,-1 0 1,0 0 0,0-1-1,-1 0 1,0 0 0,-1-1 0,8-19-1,-13 19 72,-8 14 7,-12 17 60,7-4-67,1 0-1,1 1 1,1 1-1,1-1 1,-11 30-1,16-37-68,0 0-1,0 0 0,1 1 0,0-1 1,1 1-1,0-1 0,1 1 1,0 0-1,1-1 0,0 1 1,5 20-1,-5-28-107,0 0-1,0 0 1,0-1 0,0 1-1,1 0 1,-1 0 0,1-1-1,0 1 1,0-1 0,0 1-1,0-1 1,0 0 0,0 0-1,1 0 1,-1 0 0,1 0-1,-1 0 1,1-1 0,0 1-1,0-1 1,-1 0 0,1 0-1,0 0 1,5 1 0,-3-2 6,0 1 1,0-1 0,0-1-1,0 1 1,0-1 0,0 1 0,0-2-1,-1 1 1,1 0 0,0-1 0,-1 0-1,1 0 1,-1 0 0,8-6 0,33-28-508</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33.854"/>
    </inkml:context>
    <inkml:brush xml:id="br0">
      <inkml:brushProperty name="width" value="0.05" units="cm"/>
      <inkml:brushProperty name="height" value="0.05" units="cm"/>
    </inkml:brush>
  </inkml:definitions>
  <inkml:trace contextRef="#ctx0" brushRef="#br0">151 0 18948,'-29'117'3050,"-2"7"-1279,27-102-1484,1 0 0,1 0 0,1 37 0,1-55-256,0 0 0,1-1 0,-1 1 0,1-1 0,0 1 0,0-1-1,0 1 1,0-1 0,1 0 0,2 6 0,-2-7-24,-1-1-1,1 1 1,0 0 0,0 0-1,0-1 1,0 1 0,0-1-1,0 0 1,0 0 0,0 1 0,0-1-1,0-1 1,1 1 0,-1 0-1,0 0 1,1-1 0,2 1-1,4 0-68,-1-1-1,1 0 0,-1 0 0,1 0 0,0-1 0,14-3 0,52-20-437,-55 17 217,0 1 1,35-7-1,-53 13 261,0-1 0,0 1-1,0 0 1,0 0 0,0 0 0,0 0 0,0 0-1,-1 0 1,1 1 0,0-1 0,0 1 0,0-1-1,0 1 1,-1-1 0,3 2 0,-3-1 26,-1-1-1,1 1 1,-1 0 0,1-1 0,-1 1 0,1 0 0,-1-1 0,0 1-1,1 0 1,-1-1 0,0 1 0,0 0 0,1 0 0,-1-1 0,0 1 0,0 0-1,0 0 1,0 0 0,0-1 0,0 1 0,0 0 0,0 0 0,0-1-1,-1 2 1,-1 5 97,0-1-1,-1 0 0,0 0 1,0 0-1,-1 0 1,-7 9-1,-3 2 294,0-1 1,-1 0-1,-1-1 0,0 0 0,-32 20 1,36-27-195,0-1 0,0 0 0,-1-1 0,0 0 0,0-1 0,0 0 0,-1-1 0,1-1 0,-29 3 0,38-5-309,0-1 0,-1 0 0,1 0 1,0-1-1,0 1 0,0-1 0,0 0 0,0 0 0,0 0 0,0-1 0,0 1 0,0-1 0,0 0 0,1 0 0,-1 0 0,1-1 0,-1 1 0,1-1 0,0 0 0,0 0 0,0 0 0,1 0 0,-1 0 0,1-1 0,-1 1 0,1-1 0,0 0 0,1 1 0,-1-1 0,1 0 0,-1 0 0,1 0 0,0 0 0,1 0 0,-1-1 0,1 1 0,0 0 0,0 0 1,0 0-1,0-1 0,1 1 0,-1 0 0,1 0 0,2-4 0,9-17-870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34.300"/>
    </inkml:context>
    <inkml:brush xml:id="br0">
      <inkml:brushProperty name="width" value="0.05" units="cm"/>
      <inkml:brushProperty name="height" value="0.05" units="cm"/>
    </inkml:brush>
  </inkml:definitions>
  <inkml:trace contextRef="#ctx0" brushRef="#br0">276 1 18820,'-11'18'1648,"7"9"-983,-4 1-225,5 10 1000,3 2-608,3 4-168,5 2-72,-1-3-120,1-1-55,-7 0-185,-1 0-96,-15-4-288,-8 2-256,-14-5-609,-5-3-231,-10-12 944,-2-6-256,0-13-232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7.739"/>
    </inkml:context>
    <inkml:brush xml:id="br0">
      <inkml:brushProperty name="width" value="0.05" units="cm"/>
      <inkml:brushProperty name="height" value="0.05" units="cm"/>
    </inkml:brush>
  </inkml:definitions>
  <inkml:trace contextRef="#ctx0" brushRef="#br0">74 5 17604,'2'-5'2334,"-9"11"-1349,-8 12 230,7-4-838,1 0 0,0 1 0,0 0 0,2 0-1,0 1 1,1-1 0,-4 24 0,7-32-361,0 1 0,1-1 0,-1 1 0,1-1-1,1 1 1,-1 0 0,2-1 0,-1 1 0,1-1 0,0 0 0,0 0 0,1 1-1,0-1 1,0-1 0,1 1 0,-1 0 0,9 9 0,-9-13-25,0 0-1,0 0 1,1 0 0,-1 0 0,1-1-1,-1 1 1,1-1 0,0 0 0,0 0-1,0-1 1,0 1 0,1-1 0,-1 0-1,0 0 1,1 0 0,-1-1 0,0 1-1,1-1 1,-1 0 0,1 0 0,-1-1-1,0 1 1,1-1 0,-1 0 0,0 0-1,1-1 1,-1 1 0,0-1 0,0 0-1,0 0 1,0 0 0,-1 0 0,1-1-1,-1 0 1,1 1 0,-1-1 0,0-1-1,0 1 1,0 0 0,0-1 0,-1 1-1,0-1 1,1 0 0,1-4 0,12-28-97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34.704"/>
    </inkml:context>
    <inkml:brush xml:id="br0">
      <inkml:brushProperty name="width" value="0.05" units="cm"/>
      <inkml:brushProperty name="height" value="0.05" units="cm"/>
    </inkml:brush>
  </inkml:definitions>
  <inkml:trace contextRef="#ctx0" brushRef="#br0">181 0 17180,'2'36'1784,"1"13"-904,0 7-320,5 7 1177,4 9-721,3 7-176,2 6-40,-2 5-256,-4 6-127,-11 1-393,-8-4-241,-16 4-751,-10-4 1800,-18-9-896,-17-10-64,-10-19-72</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39.313"/>
    </inkml:context>
    <inkml:brush xml:id="br0">
      <inkml:brushProperty name="width" value="0.05" units="cm"/>
      <inkml:brushProperty name="height" value="0.05" units="cm"/>
      <inkml:brushProperty name="color" value="#66CC00"/>
    </inkml:brush>
  </inkml:definitions>
  <inkml:trace contextRef="#ctx0" brushRef="#br0">354 20 19772,'0'0'53,"0"-1"1,1 1-1,-1 0 0,0 0 0,1 0 0,-1 0 0,0-1 0,1 1 1,-1 0-1,0 0 0,0-1 0,1 1 0,-1 0 0,0 0 1,0-1-1,1 1 0,-1 0 0,0-1 0,0 1 0,0 0 1,0-1-1,1 1 0,-1 0 0,0-1 0,0 1 0,0-1 1,0 1-1,0 0 0,0-1 0,0 1 0,0 0 0,0-1 0,0 1 1,0-1-1,0 1 0,-1 0 0,1-1 0,0 1 0,0 0 1,0-1-1,0 1 0,-1-1 0,-18-4 1001,-31 6 302,34 2-1116,-1 1 0,1 1 0,0 0 0,1 1 0,-1 1 0,1 1 0,0 0 0,1 1 0,-18 14 0,21-15-129,1 1 1,0 0 0,0 0-1,1 1 1,0 1 0,1-1-1,0 1 1,1 1 0,0-1-1,1 1 1,0 1 0,-4 14-1,9-24-90,0 0 0,0 0 0,0 0-1,1 0 1,-1 0 0,1 1 0,0-1-1,0 0 1,0 0 0,0 0-1,1 1 1,-1-1 0,1 0 0,0 0-1,0 0 1,0 0 0,2 4 0,-1-4-21,0-1 0,0 1 0,0-1 1,0 0-1,0 0 0,1 0 1,-1-1-1,1 1 0,-1 0 1,1-1-1,0 0 0,-1 1 0,1-1 1,0 0-1,4 1 0,4 0-153,1-1 0,-1 0 0,1-1 0,-1 0 0,1 0 0,-1-1 0,0-1 1,19-4-1,-1-3-228,-1-1 1,0-2 0,-1 0 0,0-2 0,34-24 0,4-6-327</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39.700"/>
    </inkml:context>
    <inkml:brush xml:id="br0">
      <inkml:brushProperty name="width" value="0.05" units="cm"/>
      <inkml:brushProperty name="height" value="0.05" units="cm"/>
      <inkml:brushProperty name="color" value="#66CC00"/>
    </inkml:brush>
  </inkml:definitions>
  <inkml:trace contextRef="#ctx0" brushRef="#br0">242 0 18284,'0'11'1736,"5"4"-1032,1 0-247,5 10 687,3 2-176,-1 7-208,-3 3-48,-6 7-176,-2 5-120,-11 9-151,-10 5-9,-13 1-160,-8 2-296,-7-5-777,-5-5 905,-3-7-168,3-8-120</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0:47.114"/>
    </inkml:context>
    <inkml:brush xml:id="br0">
      <inkml:brushProperty name="width" value="0.05" units="cm"/>
      <inkml:brushProperty name="height" value="0.05" units="cm"/>
      <inkml:brushProperty name="color" value="#66CC00"/>
    </inkml:brush>
  </inkml:definitions>
  <inkml:trace contextRef="#ctx0" brushRef="#br0">982 260 7866,'3'-8'247,"-1"0"0,0 0 0,0 0 0,-1 0 0,0 0 0,0 0 0,-1 0 1,0 0-1,0 0 0,-1 0 0,0 0 0,0 0 0,-1 0 0,0 0 0,0 0 1,-1 1-1,0-1 0,-1 1 0,0 0 0,0 0 0,0 0 0,-1 0 0,0 1 0,0 0 1,0 0-1,-1 0 0,0 0 0,0 1 0,-1 0 0,1 1 0,-1-1 0,0 1 0,0 0 1,-1 1-1,1 0 0,-12-3 0,3 2-122,1 1 1,-1 0-1,1 2 1,-1-1 0,0 2-1,0 0 1,0 1-1,1 1 1,-22 5-1,15-1-69,1 0-1,0 2 0,1 0 1,0 2-1,-38 23 1,17-3 2,2 2 0,0 1 1,3 2-1,1 1 0,-35 48 1,32-35 73,2 1 0,2 2 0,-31 65 0,50-85-65,2 0 0,0 1 0,3 1 0,0 0 0,2 0 0,2 0 0,-2 38 0,7-56-19,1 0 0,1 0 0,0 0 0,1 0 0,1 0 0,0 0 0,9 22 0,-10-31-1,2 1 1,-1-1-1,1 0 0,0 0 0,1 0 0,-1 0 1,1-1-1,1 0 0,-1 0 0,1 0 1,0 0-1,0-1 0,1 0 0,-1-1 0,1 0 1,10 5-1,0-2 103,0-2-1,1 0 1,-1-1 0,1 0-1,0-2 1,0 0 0,0-1-1,0-1 1,0 0 0,0-2-1,0 0 1,21-5 0,-7-1 125,0-1 1,0-2-1,-1 0 1,-1-3 0,52-29-1,-41 17-111,-2-2 0,0-1 0,-2-2 0,-1-2 0,-2-1 1,-1-1-1,-1-2 0,-3-2 0,41-68 0,-62 93-158,-2 0 0,0 0 0,0-1 0,-1 0 0,5-29 0,-9 35-47,0 0 0,0 0 1,-1 0-1,0 0 0,-1 0 1,0 0-1,0 0 0,-1 0 1,0 0-1,-1 1 0,-5-14 1,-5-1-424,-1 1 1,-1 1 0,0 0-1,-35-35 1,-3-3-329,26 24 184</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0:48.081"/>
    </inkml:context>
    <inkml:brush xml:id="br0">
      <inkml:brushProperty name="width" value="0.05" units="cm"/>
      <inkml:brushProperty name="height" value="0.05" units="cm"/>
      <inkml:brushProperty name="color" value="#66CC00"/>
    </inkml:brush>
  </inkml:definitions>
  <inkml:trace contextRef="#ctx0" brushRef="#br0">762 58 11995,'-26'-6'274,"1"1"0,-2 1 0,1 2 1,0 1-1,-28 2 0,33 1-137,0 1 0,1 0 0,0 2 0,0 1 0,0 0 0,-36 18 0,29-10 38,1 2-1,0 0 1,2 2-1,0 0 1,1 2-1,0 0 1,2 2 0,1 1-1,1 0 1,0 1-1,2 1 1,1 1-1,1 0 1,1 1-1,2 1 1,0 0 0,-12 51-1,12-34 20,3 1-1,2 0 0,-2 73 1,8-84-122,3-1-1,0 1 1,3-1 0,0 0 0,16 51-1,-16-71-51,0 0 1,1-1-1,0 1 0,2-1 0,16 24 0,-18-29 6,0-1 0,1 0 0,0 0 0,0-1-1,1 1 1,0-2 0,0 1 0,0-1 0,1 0 0,11 4 0,-4-3 54,1-2 0,0 0 0,0 0 0,0-2 0,1 0 1,-1-1-1,1-1 0,-1 0 0,25-4 0,-8-2 180,-1 0 0,0-2-1,63-25 1,-49 12 39,0-3 0,-2-2-1,-1-1 1,-1-2 0,-2-3 0,0-1-1,-3-2 1,-1-1 0,-1-2-1,-2-2 1,38-58 0,-57 75-177,-1-2 0,0 0 1,-2 0-1,-2-1 0,0 0 0,-1-1 0,-2 0 1,8-52-1,-13 63-157,-2-1 1,1 0-1,-2 0 1,0 0-1,-1 0 0,-1 0 1,-1 0-1,0 1 1,-1 0-1,-1 0 1,0 0-1,-1 0 0,-1 1 1,0 1-1,-19-26 1,10 19-376,0 1 0,-2 1 0,0 0 1,-30-21-1,36 30 153,-1 1 0,0 1 1,0 0-1,0 1 0,-1 1 0,0 0 1,-1 1-1,-22-4 0,-2 4-494</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0:53.073"/>
    </inkml:context>
    <inkml:brush xml:id="br0">
      <inkml:brushProperty name="width" value="0.05" units="cm"/>
      <inkml:brushProperty name="height" value="0.05" units="cm"/>
      <inkml:brushProperty name="color" value="#66CC00"/>
    </inkml:brush>
  </inkml:definitions>
  <inkml:trace contextRef="#ctx0" brushRef="#br0">1083 66 12459,'-21'-7'281,"1"1"0,-1 0 0,0 2 1,-1 0-1,-37-1 0,3 0 185,-23-5 119,-97-8 1309,151 17-1586,0 1 0,-1 2-1,1 1 1,0 0 0,-26 9-1,8 0-65,1 3-1,-67 32 0,89-37-230,1 2-1,-1 0 1,2 0-1,0 2 1,1 1 0,0 0-1,-18 21 1,26-23-6,0 0-1,1 0 1,1 1 0,0-1 0,1 2 0,1-1 0,0 1 0,0 0 0,2 0 0,0 0 0,0 0 0,2 0 0,0 1 0,0-1 0,2 1 0,0-1 0,4 20 0,-3-19-11,2-1 0,-1 0 1,2 0-1,0 0 0,1-1 1,0 0-1,1 0 0,1 0 1,0-1-1,1 0 0,1 0 0,-1-1 1,2-1-1,0 0 0,0 0 1,1-1-1,14 10 0,-7-10 9,0 0 1,1-1-1,0-1 0,0-1 0,1-1 0,0 0 1,0-2-1,0 0 0,1-2 0,-1 0 1,32-2-1,-11-3 173,0-1-1,0-2 1,-1-2 0,77-26 0,-78 20 83,-1-3 1,0-1 0,-1-1 0,-2-3-1,0-1 1,45-37 0,-62 44-117,0-1 1,-1 0 0,-1-2-1,-1 0 1,-1 0 0,0-2 0,-2 0-1,0 0 1,-2-1 0,0-1-1,-1 0 1,8-29 0,-16 42-107,0 0 1,0 0-1,-1 0 1,0-1-1,-1 1 1,0 0-1,-2-14 1,1 19-71,0 0 0,0 1 0,0-1 0,-1 1 0,0 0 0,1-1 0,-2 1 0,1 0 0,0 0 0,-1 0 0,0 1 0,0-1 0,0 0 0,0 1 0,0 0 0,-1 0 0,0 0 0,-5-3 0,-1 0-224,-1 2 1,0-1-1,1 1 0,-2 1 1,1 0-1,0 0 0,-1 1 0,-22 0 1,-2 1-596,-57 7 0,35 1 77</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1:21.228"/>
    </inkml:context>
    <inkml:brush xml:id="br0">
      <inkml:brushProperty name="width" value="0.05" units="cm"/>
      <inkml:brushProperty name="height" value="0.05" units="cm"/>
      <inkml:brushProperty name="color" value="#66CC00"/>
    </inkml:brush>
  </inkml:definitions>
  <inkml:trace contextRef="#ctx0" brushRef="#br0">906 128 13099,'-33'-20'934,"-1"2"0,-1 1 0,0 2 0,-59-17 0,77 26-791,-1 1-1,1 1 0,-1 0 1,0 1-1,0 1 1,0 1-1,0 1 0,0 0 1,0 1-1,0 1 1,0 1-1,0 1 1,1 0-1,-1 1 0,1 1 1,0 0-1,1 1 1,-1 1-1,2 1 1,-1 1-1,1 0 0,0 0 1,-17 18-1,11-6-41,0 1 0,1 0 0,2 2 0,1 0 0,0 2 0,2-1 0,1 2 0,-11 31 0,8-11-31,1 0 1,3 2 0,2-1-1,-5 57 1,12-67-67,2 0 0,3 49 0,0-75-2,0 1 1,1 0 0,1-1 0,0 0 0,1 0 0,0 0 0,1 0 0,1 0 0,0-1 0,8 12 0,-11-19 17,1 0-1,0 0 1,0-1 0,1 0 0,-1 0 0,1 0-1,0 0 1,0-1 0,0 1 0,1-1 0,-1-1-1,9 4 1,-5-3 29,0-1-1,0 0 0,0 0 0,0-1 1,0 0-1,0-1 0,14-1 0,8-4 144,-1 0-1,0-2 1,54-21-1,-77 26-164,78-29 352,-1-4 0,-1-3-1,149-95 1,-211 118-330,-1 0-1,0-1 1,-1-1-1,-1-1 1,-1-1 0,0 0-1,18-29 1,-29 38-54,1-1 0,-2-1 0,1 1 0,-2-1 1,0 0-1,0 0 0,-1 0 0,0 0 0,-1-1 1,0 1-1,-1-1 0,-1 0 0,0 1 0,-1-1 0,0 0 1,-4-17-1,1 15-125,-1 0 0,0 0 0,-1 0 0,0 0 0,-1 1 1,-1 0-1,-1 1 0,0 0 0,-20-24 0,22 30-59,0 1-1,0-1 1,0 1 0,-1 0-1,0 0 1,0 1-1,-1 0 1,1 1 0,-1 0-1,0 0 1,0 1-1,0 0 1,-1 0 0,1 1-1,-1 1 1,0 0 0,-11-1-1,-27 6-406,-3 7-55</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1:22.919"/>
    </inkml:context>
    <inkml:brush xml:id="br0">
      <inkml:brushProperty name="width" value="0.05" units="cm"/>
      <inkml:brushProperty name="height" value="0.05" units="cm"/>
      <inkml:brushProperty name="color" value="#66CC00"/>
    </inkml:brush>
  </inkml:definitions>
  <inkml:trace contextRef="#ctx0" brushRef="#br0">20 302 15443,'-17'-1'1429,"17"1"-1395,0 0 0,0 0 0,0 0 0,0 0 0,0 0 0,-1 0 0,1 0 0,0 0 0,0 0 0,0 0 0,0 0 0,0 0 0,0 0 0,0 0 0,-1-1 0,1 1 0,0 0 0,0 0 0,0 0 0,0 0 0,0 0 0,0 0 0,0 0 0,0-1 0,0 1 0,0 0 0,0 0 0,-1 0 0,1 0 0,0 0 0,0-1 0,0 1 0,0 0 0,0 0 0,0 0 0,0 0 0,0 0 0,0-1 0,1 1 0,-1 0 0,0 0 0,0 0 0,0 0 0,0-1 0,21-19 2217,-15 15-2092,51-48 1968,83-99-1,-92 86-1073,-51 72-935,1 0 0,0-1 1,0 1-1,-1 9 1,-4 12-51,-7 9-18,5-13-57,0 0 0,2 1 0,1 0-1,-4 30 1,9-53-16,1 0 0,0 0 0,0 0 0,0 0 0,0 0 0,0 0 0,0 0-1,0 0 1,0 0 0,0 0 0,0 0 0,1 0 0,-1 0 0,0 0 0,1 0 0,-1 0-1,0 0 1,1 0 0,-1 0 0,1-1 0,0 1 0,-1 0 0,1 0 0,0 0-1,-1-1 1,1 1 0,1 0 0,0 0-106,0-1 1,0 0-1,0 0 0,-1 1 1,1-1-1,0-1 0,0 1 1,0 0-1,0 0 0,0-1 1,-1 1-1,1-1 0,0 0 1,0 1-1,2-3 0,6-1-204,0-1 0,15-12-1,0-2-371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1:23.402"/>
    </inkml:context>
    <inkml:brush xml:id="br0">
      <inkml:brushProperty name="width" value="0.05" units="cm"/>
      <inkml:brushProperty name="height" value="0.05" units="cm"/>
      <inkml:brushProperty name="color" value="#66CC00"/>
    </inkml:brush>
  </inkml:definitions>
  <inkml:trace contextRef="#ctx0" brushRef="#br0">93 0 14803,'1'0'71,"-1"0"0,0 0-1,0 0 1,0 1 0,1-1-1,-1 0 1,0 0 0,0 0-1,0 0 1,0 0 0,0 0 0,1 0-1,-1 0 1,0 1 0,0-1-1,0 0 1,0 0 0,0 0 0,0 0-1,1 0 1,-1 1 0,0-1-1,0 0 1,0 0 0,0 0-1,0 1 1,0-1 0,0 0 0,0 0-1,0 0 1,0 0 0,0 1-1,0-1 1,0 0 0,0 0-1,0 0 1,0 1 0,0-1 0,0 0-1,0 0 1,0 0 0,0 0-1,-1 1 1,1-1 0,0 0-1,0 0 1,0 0 0,0 0 0,0 0-1,0 1 1,0-1 0,-1 0-1,1 0 1,0 0 0,0 0-1,0 0 1,-11 15 1050,6-9 43,-7 12-777,1 1 0,0 0 0,2 1 0,0 0 0,1 0-1,-8 31 1,16-49-380,-1 0-1,1 0 0,-1 0 0,1 0 0,0 1 0,0-1 0,0 0 0,0 0 0,0 0 0,1 0 1,-1 0-1,0 0 0,1 0 0,0 0 0,-1-1 0,1 1 0,0 0 0,0 0 0,0 0 0,0-1 1,0 1-1,2 2 0,-1-4 14,-1 1 1,1 0-1,-1 0 1,1-1-1,0 1 1,-1-1-1,1 1 1,-1-1-1,1 0 1,0 0-1,-1 0 1,1 0-1,0 0 1,-1 0-1,1 0 1,0 0 0,-1-1-1,1 1 1,0 0-1,-1-1 1,1 0-1,-1 1 1,1-1-1,-1 0 1,1 0-1,-1 0 1,2-1-1,4-3 105,0 0-1,0-1 1,0 0-1,-1 0 1,0-1 0,0 1-1,-1-1 1,0-1-1,8-13 1,-10 15-40,1 0 0,-2-1 1,1 1-1,-1-1 1,0 0-1,0 1 0,-1-1 1,0 0-1,0 0 0,-1 0 1,0 0-1,0 0 0,-1-7 1,1 13-83,0-1 0,0 1 0,-1 0 1,1 0-1,0-1 0,-1 1 0,1 0 1,-1 0-1,1 0 0,-1 0 0,1 0 0,-1 0 1,0 0-1,1 0 0,-1 0 0,0 0 1,0 0-1,0 0 0,0 0 0,0 1 0,0-1 1,0 0-1,0 1 0,0-1 0,0 1 1,0-1-1,0 1 0,0-1 0,-1 1 0,1 0 1,0-1-1,0 1 0,-1 0 0,1 0 1,0 0-1,0 0 0,0 0 0,-1 0 0,1 1 1,0-1-1,0 0 0,0 1 0,-1-1 1,1 1-1,-2 0 0,-2 1-126,0 1 1,0 0-1,0-1 1,1 1-1,-1 1 1,1-1-1,0 1 0,0 0 1,-5 5-1,5-3-283,1-1 0,0 1 0,0 0-1,-3 9 1,5-14 247,0 1-1,1 0 1,-1 0-1,1 0 0,0 0 1,0-1-1,0 1 1,0 0-1,0 3 1,0-4 102,0-1 0,0 1 0,1 0 0,-1-1 1,0 1-1,0-1 0,1 1 0,-1-1 0,0 1 0,1-1 1,-1 1-1,1-1 0,-1 1 0,0-1 0,1 1 1,-1-1-1,1 0 0,-1 1 0,1-1 0,0 0 0,-1 1 1,1-1-1,-1 0 0,1 0 0,-1 1 0,1-1 0,0 0 1,0 0-1,16 1-881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1:23.842"/>
    </inkml:context>
    <inkml:brush xml:id="br0">
      <inkml:brushProperty name="width" value="0.05" units="cm"/>
      <inkml:brushProperty name="height" value="0.05" units="cm"/>
      <inkml:brushProperty name="color" value="#66CC00"/>
    </inkml:brush>
  </inkml:definitions>
  <inkml:trace contextRef="#ctx0" brushRef="#br0">73 2 12651,'0'0'60,"0"0"0,1 0 1,-1-1-1,1 1 0,-1 0 1,1 0-1,0 0 0,-1 0 1,1 0-1,-1 0 0,1 0 1,-1 0-1,1 0 0,-1 0 1,1 0-1,-1 0 0,1 1 1,-1-1-1,1 0 0,-1 0 1,1 0-1,-1 1 0,0-1 1,1 0-1,-1 0 0,1 1 1,-1-1-1,0 1 0,1-1 1,-1 0-1,0 1 0,1-1 1,-1 1-1,0-1 0,1 0 1,-1 1-1,0-1 0,0 1 1,0-1-1,0 1 0,1-1 1,-1 1-1,0-1 0,0 1 1,0-1-1,0 1 0,0 0 1,0-1-1,0 1 0,0-1 1,-1 1-1,1-1 0,0 1 1,0-1-1,0 1 0,0-1 1,-1 0-1,1 1 0,-1 0 1,-23 37 2661,15-24-1683,6-9-793,-9 13 790,-14 32-1,24-46-939,0 1 0,0-1 0,1 1 0,-1-1 0,1 1 0,0-1 0,1 1 0,-1 0 0,1-1 0,0 1 0,0 0 0,0-1 0,1 1 0,0 5 0,1-8-60,-1 1 0,0-1 0,1 0 0,-1 1 0,1-1 0,-1 0 0,1 0 0,0 0 1,0 0-1,0 0 0,0-1 0,1 1 0,-1 0 0,0-1 0,1 0 0,-1 1 0,1-1 0,-1 0 0,1-1 0,0 1 0,-1 0 0,1-1 0,0 1 0,-1-1 0,1 0 0,0 0 1,0 0-1,4-1 0,3 1 94,0-1 1,1-1 0,-1 0-1,0 0 1,0-1 0,12-5 0,-15 4-4,0 1 0,0-1 0,0 0 1,0-1-1,-1 1 0,1-1 1,-1-1-1,-1 1 0,1-1 0,-1 0 1,9-13-1,-12 16-98,-1 0-1,1 1 1,-1-1-1,0 0 1,0 0 0,0 0-1,0 0 1,-1 0 0,1 0-1,-1 0 1,0 0-1,0-1 1,0 1 0,0 0-1,0 0 1,-1 0 0,1 0-1,-1 0 1,0 0-1,0 0 1,0 0 0,-1 0-1,1 1 1,0-1-1,-1 0 1,0 1 0,0-1-1,0 1 1,0 0 0,0-1-1,0 1 1,0 0-1,-4-2 1,1 0-128,1 0 1,-1 1-1,0 0 1,-1 0-1,1 0 0,0 0 1,-1 1-1,0 0 0,1 0 1,-9-1-1,10 2-10,0 1 0,0 0 0,0 0 0,0 0 0,0 0 0,0 0 0,0 1 0,0 0-1,1 0 1,-1 0 0,0 0 0,0 1 0,1-1 0,-1 1 0,1 0 0,-7 4 0,-18 16-501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8.145"/>
    </inkml:context>
    <inkml:brush xml:id="br0">
      <inkml:brushProperty name="width" value="0.05" units="cm"/>
      <inkml:brushProperty name="height" value="0.05" units="cm"/>
    </inkml:brush>
  </inkml:definitions>
  <inkml:trace contextRef="#ctx0" brushRef="#br0">40 2 18612,'-9'-1'1816,"-6"1"-1224,2 0-255,10 4 751,3 5-312,10-2 824,-1-4-1280,1-10-88,-2-5 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1:27.837"/>
    </inkml:context>
    <inkml:brush xml:id="br0">
      <inkml:brushProperty name="width" value="0.05" units="cm"/>
      <inkml:brushProperty name="height" value="0.05" units="cm"/>
      <inkml:brushProperty name="color" value="#66CC00"/>
    </inkml:brush>
  </inkml:definitions>
  <inkml:trace contextRef="#ctx0" brushRef="#br0">1127 76 15299,'-6'-6'171,"1"0"0,-1 0-1,-1 0 1,1 1 0,-1 0 0,0 0-1,0 1 1,0 0 0,-1 0 0,-11-4-1,7 4 35,-1 0-1,0 1 1,0 1-1,0 0 0,0 1 1,-15 0-1,-2 3 133,-1 1 0,1 1 0,0 2 0,1 1 0,-31 11 0,36-9-191,0 0 0,1 2 1,0 1-1,1 0 0,0 2 1,1 0-1,1 2 0,0 0 1,1 1-1,-34 39 0,-10 27-43,2 1-1,5 4 0,3 1 0,-77 185 0,124-260-94,-14 32 5,3 1-1,1 1 0,-12 64 1,25-97 25,2 0 0,0 0 0,0 0 1,2 0-1,0 0 0,4 24 0,-3-31 15,1 1-1,0 0 0,0-1 1,1 0-1,0 0 0,0 0 1,0 0-1,1 0 0,1-1 1,-1 0-1,1 0 0,7 6 1,-3-6 40,-1 0 0,1 0 1,1-1-1,-1-1 0,1 1 1,0-2-1,0 1 0,1-2 0,-1 0 1,1 0-1,-1-1 0,1 0 1,16 0-1,13-1 285,0-2 1,62-9 0,-32-1 2,0-3 0,-1-4 1,70-27-1,-45 7-21,139-76 0,-179 83-278,-3-3 0,0-2-1,-3-2 1,66-64 0,-86 72-78,-1-2 1,-2 0 0,-1-2-1,-1 0 1,-2-2 0,-2 0-1,25-61 1,-38 78-41,0 0 0,-2-1 1,0 0-1,-1 1 0,-1-1 0,-1-1 1,-1 1-1,-1 0 0,-2-21 0,1 32-15,0 1-1,-1-1 1,0 1-1,0 0 1,-1 0-1,0-1 1,-1 2-1,0-1 1,0 0-1,-1 1 1,1 0-1,-2 0 1,1 0-1,-1 0 1,0 1-1,0 0 1,-1 1-1,1-1 1,-1 1-1,-1 0 1,1 1-1,-1 0 1,-9-4-1,-6-1-283,-1 2 0,-1 0-1,1 1 1,-1 2 0,-34-3 0,11 5-512,-91 9 0,71 1 262</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1:35.853"/>
    </inkml:context>
    <inkml:brush xml:id="br0">
      <inkml:brushProperty name="width" value="0.05" units="cm"/>
      <inkml:brushProperty name="height" value="0.05" units="cm"/>
      <inkml:brushProperty name="color" value="#66CC00"/>
    </inkml:brush>
  </inkml:definitions>
  <inkml:trace contextRef="#ctx0" brushRef="#br0">1 87 17412,'2'-1'1696,"17"-11"-1098,2 0 1,-1 2-1,1 0 1,1 2-1,0 0 0,0 1 1,0 2-1,1 0 1,-1 1-1,1 1 0,0 2 1,28 0-1,-46 2-551,0-1-1,0 1 1,0 0 0,0 0-1,0 0 1,0 1 0,0 0-1,0 0 1,-1 0 0,7 4-1,-9-4-33,0-1-1,0 1 0,-1-1 1,1 1-1,0 0 1,-1 0-1,1 0 0,-1 0 1,0 0-1,1 0 0,-1 1 1,0-1-1,0 0 0,-1 1 1,1-1-1,0 0 0,-1 1 1,1-1-1,-1 1 1,0-1-1,0 1 0,0 4 1,-1 0 2,0 0 1,-1 0 0,0 0 0,0 0 0,0 0-1,-1 0 1,0 0 0,-4 6 0,-6 7 93,-17 22 0,21-31-32,0 0-1,1 0 1,1 0 0,0 1 0,1 1-1,-9 20 1,15-32-64,-1 1-1,1 0 1,-1-1-1,1 1 1,0 0-1,-1-1 1,1 1-1,0 0 1,0-1-1,0 1 1,1 0-1,-1 0 1,0-1-1,1 1 1,-1-1-1,0 1 1,1 0-1,0-1 1,-1 1 0,1-1-1,2 3 1,-2-3-39,1 1 0,0-1 0,-1 0 0,1 0 0,0 0 0,0 0 0,0 0 0,0 0 0,-1 0 0,1-1 0,1 1 0,-1-1 0,0 1 0,0-1 0,2 0 0,6 0-279,0 0 0,0-1 0,0 0 0,0 0 0,0-1 0,11-4 0,-2-1-112,0-1 1,-1-1 0,0-1-1,0 0 1,-1-1-1,29-25 1,9-12-643</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1:36.284"/>
    </inkml:context>
    <inkml:brush xml:id="br0">
      <inkml:brushProperty name="width" value="0.05" units="cm"/>
      <inkml:brushProperty name="height" value="0.05" units="cm"/>
      <inkml:brushProperty name="color" value="#66CC00"/>
    </inkml:brush>
  </inkml:definitions>
  <inkml:trace contextRef="#ctx0" brushRef="#br0">203 6 15939,'-3'-1'178,"0"0"-1,1 0 1,-1 1-1,1-1 0,-1 0 1,0 1-1,0 0 0,1-1 1,-1 1-1,0 0 1,0 0-1,1 1 0,-1-1 1,0 1-1,0-1 1,1 1-1,-1 0 0,1 0 1,-1 0-1,1 0 0,-1 0 1,-2 2-1,-6 4 493,0 1 0,0-1 0,-12 12 1,16-13-477,0 0 1,0 1-1,1 0 1,-1 0 0,2 1-1,-1 0 1,1 0 0,0 0-1,0 0 1,1 1 0,1 0-1,-1-1 1,1 2-1,1-1 1,0 0 0,0 0-1,1 1 1,-1 14 0,2-21-166,0 0 0,1 1 0,0-1 1,-1 1-1,1-1 0,0 0 0,0 0 1,1 0-1,-1 1 0,1-1 0,0 0 1,-1-1-1,1 1 0,1 0 0,-1 0 1,0-1-1,1 1 0,-1-1 0,1 0 1,-1 0-1,1 0 0,0 0 0,0 0 1,0-1-1,0 1 0,1-1 0,-1 0 1,0 0-1,5 1 0,0-1 23,-1 1 0,1-1 0,0-1 0,0 0 0,0 0 0,0 0-1,-1-1 1,1 0 0,0-1 0,-1 1 0,15-6 0,-8 1 81,0-1 0,0-1 1,-1 1-1,0-2 0,-1 0 0,0-1 1,12-11-1,-18 15-41,0 0 1,-1-1-1,0 0 1,0 1-1,0-2 1,-1 1-1,0 0 0,0-1 1,-1 0-1,0 0 1,-1 0-1,0 0 1,0 0-1,1-12 0,-3 17-94,1-1 0,-2 1-1,1 0 1,0-1 0,-1 1-1,1 0 1,-1-1 0,0 1-1,0 0 1,0 0-1,-1 0 1,1-1 0,-1 1-1,0 1 1,0-1 0,0 0-1,0 0 1,0 1-1,0-1 1,-1 1 0,1 0-1,-1 0 1,0 0 0,1 0-1,-1 0 1,0 0-1,0 1 1,0-1 0,-1 1-1,1 0 1,0 0 0,0 0-1,-1 1 1,1-1-1,0 1 1,-1 0 0,1 0-1,-1 0 1,1 0 0,0 0-1,-1 1 1,1-1 0,0 1-1,-5 2 1,5-2-175,0 0 0,1 0 0,0 1 0,-1-1 0,1 1 0,0 0 0,0 0 1,0 0-1,0 0 0,0 0 0,0 0 0,0 0 0,-2 5 0,4-6 114,-1-1 0,1 1 0,-1 0 0,1 0 0,0 0 0,-1 0 0,1 0 0,0 0 0,0 0 0,0 0 0,-1 0 0,1 0 0,0 0 0,0 0 0,1 0 0,-1 0 0,0 0 0,0 0 0,0 0 0,1-1 0,-1 1 0,0 0 0,1 0 0,-1 0 0,1 0 0,-1 0 0,1 0 0,-1-1 1,1 1-1,0 0 0,-1 0 0,1-1 0,0 1 0,0-1 0,-1 1 0,1 0 0,0-1 0,0 0 0,0 1 0,0-1 0,0 1 0,1-1 0,23 6-895</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1:36.680"/>
    </inkml:context>
    <inkml:brush xml:id="br0">
      <inkml:brushProperty name="width" value="0.05" units="cm"/>
      <inkml:brushProperty name="height" value="0.05" units="cm"/>
      <inkml:brushProperty name="color" value="#66CC00"/>
    </inkml:brush>
  </inkml:definitions>
  <inkml:trace contextRef="#ctx0" brushRef="#br0">221 28 16724,'-14'7'2097,"-5"2"-872,0 1 1,0 1 0,1 0 0,-31 26-1,40-28-1045,1 1 0,0-1 0,0 1-1,1 0 1,0 1 0,1 0 0,0 0-1,1 0 1,-8 24 0,11-31-155,1 0 0,0 0 0,1 0 0,-1 0 0,1 0 0,-1 1-1,1-1 1,0 0 0,1 0 0,-1 0 0,1 1 0,0-1 0,0 0 0,0 0 0,0 0 0,1 0 0,0 0 0,0-1 0,0 1 0,0 0 0,0-1 0,1 0 0,-1 1 0,1-1 0,0 0 0,0 0 0,0-1-1,1 1 1,-1-1 0,1 1 0,-1-1 0,1 0 0,4 1 0,2 1 23,1 0 1,0-1-1,-1 0 0,1-1 1,0-1-1,0 1 0,1-2 0,-1 1 1,0-2-1,0 0 0,0 0 0,0 0 1,0-2-1,14-4 0,-4 1 113,0-2 1,-1 0-1,0-2 0,-1 0 0,0-1 0,25-19 1,-33 21-21,0 0 0,-1-1 0,0-1 0,0 0 0,-1 0 0,14-23 0,-19 27-61,0 0 0,-1-1 1,1 1-1,-2 0 0,1-1 1,-1 0-1,0 0 0,-1 0 0,1 0 1,-2 0-1,1 0 0,-1 0 0,-2-15 1,2 20-75,-1 0 1,0-1-1,0 1 1,0 0 0,0 0-1,0 0 1,0 0-1,-1 0 1,0 0-1,1 1 1,-1-1-1,0 1 1,0-1 0,-1 1-1,1-1 1,0 1-1,-1 0 1,0 0-1,1 0 1,-1 1-1,0-1 1,0 1 0,0-1-1,0 1 1,0 0-1,0 0 1,0 0-1,0 1 1,-1-1 0,1 1-1,0-1 1,0 1-1,-1 0 1,-3 1-1,-5 0-269,1 0-1,-1 1 0,0 1 1,0 0-1,1 1 1,0 0-1,0 0 0,-12 7 1,-42 23-768,37-20 364</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1:37.354"/>
    </inkml:context>
    <inkml:brush xml:id="br0">
      <inkml:brushProperty name="width" value="0.05" units="cm"/>
      <inkml:brushProperty name="height" value="0.05" units="cm"/>
      <inkml:brushProperty name="color" value="#66CC00"/>
    </inkml:brush>
  </inkml:definitions>
  <inkml:trace contextRef="#ctx0" brushRef="#br0">11 38 20180,'30'-11'1834,"37"-8"1,-57 16-1502,0 1 1,0 1 0,1 0 0,-1 0 0,0 1-1,1 0 1,16 3 0,-25-2-302,-1-1-1,0 0 1,1 0 0,-1 1-1,1-1 1,-1 1 0,0-1-1,1 1 1,-1 0 0,0-1-1,0 1 1,0 0 0,1 0-1,-1 0 1,0 0 0,0 0-1,0 0 1,0 0 0,0 0-1,-1 0 1,1 0 0,0 1-1,0 1 1,0-1-12,-1 0 0,0 0 1,0 0-1,0 0 0,0 0 0,0 0 0,0 0 0,-1 0 0,1 0 1,-1 0-1,1 0 0,-1 0 0,0 0 0,-1 3 0,-5 6 25,-1 1-1,1-1 0,-19 20 1,20-25 29,-20 24 84,-63 79 486,80-97-565,1 0 0,1 1-1,0 1 1,1-1 0,0 1 0,1 0-1,-4 18 1,8-30-87,0 0-1,1 0 1,-1 0 0,1 0-1,0 0 1,0 0-1,0 0 1,0 0 0,0 0-1,0 1 1,0-1 0,1 0-1,-1 0 1,1 0 0,-1 0-1,1 0 1,0 0 0,0 0-1,0 0 1,0-1 0,0 1-1,0 0 1,1 0 0,-1-1-1,0 1 1,1-1 0,0 1-1,-1-1 1,3 2-1,0-1-152,1-1 0,0 1 0,0-1 0,-1 0 0,1 0 0,0 0 0,0 0 0,0-1 0,0 0 0,0 0 0,7-1 0,9-3-299,0 0 0,0-1 1,-1 0-1,0-2 1,28-13-1,10-9-443</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1:37.780"/>
    </inkml:context>
    <inkml:brush xml:id="br0">
      <inkml:brushProperty name="width" value="0.05" units="cm"/>
      <inkml:brushProperty name="height" value="0.05" units="cm"/>
      <inkml:brushProperty name="color" value="#66CC00"/>
    </inkml:brush>
  </inkml:definitions>
  <inkml:trace contextRef="#ctx0" brushRef="#br0">123 110 16460,'0'-1'129,"-1"-1"0,1 1 0,0 0 0,-1-1 0,1 1 0,-1 0 0,1 0 0,-1 0 1,1-1-1,-1 1 0,0 0 0,0 0 0,0 0 0,0 0 0,0 0 0,0 0 0,0 0 1,0 1-1,-2-2 0,2 1-33,0 1 1,0 0-1,0 0 0,0-1 1,-1 1-1,1 0 0,0 0 1,0 1-1,0-1 0,0 0 1,0 0-1,0 0 0,-1 1 1,1-1-1,0 1 1,0-1-1,0 1 0,-1 0 1,-3 2 140,1 0 1,-1 1 0,1 0-1,0 0 1,0 0 0,0 0 0,-6 10-1,4-5-76,0 0 0,1 1 0,0 0 0,1 0 0,0 1 0,0-1-1,1 1 1,1 0 0,0 0 0,0-1 0,1 2 0,0-1 0,2 21 0,0-29-117,-1-1 1,0 0 0,1 1-1,-1-1 1,1 0 0,0 0 0,0 1-1,0-1 1,0 0 0,0 0-1,0 0 1,1 0 0,-1 0-1,1-1 1,-1 1 0,1 0 0,0-1-1,-1 1 1,1-1 0,4 3-1,-3-3-2,0 0-1,0 0 1,1 0-1,-1 0 1,0-1-1,1 1 1,-1-1-1,0 0 1,1 0-1,-1 0 0,0-1 1,1 1-1,2-2 1,7-2 46,0 0 0,0-1 0,-1 0 0,0-1 0,0 0 0,12-9 0,-4 1 80,-1-1 0,0-1 0,25-27 0,-36 35-89,-1-1 0,0 0 0,0-1 1,-1 1-1,0-1 0,-1 0 0,0-1 1,-1 0-1,6-18 0,-10 27-54,1-1 0,0 0-1,-1 0 1,1-1 0,-1 1 0,0 0-1,0 0 1,0 0 0,-1 0 0,1 0 0,-1 0-1,1 0 1,-1 0 0,0 0 0,0 0-1,-1 1 1,1-1 0,0 0 0,-1 1-1,0-1 1,1 0 0,-1 1 0,0 0 0,0 0-1,-1-1 1,1 1 0,0 0 0,-5-2-1,3 2-18,-1 0 1,0 0-1,0 0 0,0 1 0,0-1 0,0 1 0,0 1 0,0-1 0,0 1 0,0-1 0,0 2 0,0-1 0,-1 0 0,1 1 0,0 0 1,-6 2-1,5-1-118,1 0 1,0 0-1,0 1 1,0 0-1,0 0 1,0 0 0,0 0-1,-4 6 1,7-8 21,1 0 1,-1 0-1,1 1 1,-1-1-1,1 1 1,0-1-1,0 1 1,0-1-1,0 1 1,0 0-1,0 0 1,0 0-1,1-1 1,-1 1-1,1 0 1,-1 0-1,1 0 1,0 0-1,0 0 1,-1 0-1,1 0 1,1 0-1,-1 0 1,0 0-1,0-1 1,1 1-1,0 3 1,9 7-505,10-4-186</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1:38.183"/>
    </inkml:context>
    <inkml:brush xml:id="br0">
      <inkml:brushProperty name="width" value="0.05" units="cm"/>
      <inkml:brushProperty name="height" value="0.05" units="cm"/>
      <inkml:brushProperty name="color" value="#66CC00"/>
    </inkml:brush>
  </inkml:definitions>
  <inkml:trace contextRef="#ctx0" brushRef="#br0">142 0 16828,'-5'1'258,"1"0"1,0-1-1,-1 2 1,1-1-1,-1 0 1,1 1-1,0 0 1,0 0-1,0 0 1,0 0-1,0 1 1,1-1-1,-1 1 1,1 0-1,-1 0 1,-3 6-1,-1 0 121,0 0-1,1 1 0,1 0 0,0 0 0,-6 13 1,8-14-102,0 0 1,1 1 0,0 0 0,0-1 0,1 1-1,1 0 1,-2 20 0,3-26-217,0-1 0,0 0 0,1 1 0,-1-1 0,1 0 0,0 0 0,0 1 0,0-1 0,0 0 0,0 0 0,1 0 1,-1 0-1,1-1 0,0 1 0,0 0 0,0 0 0,0-1 0,0 0 0,1 1 0,-1-1 0,1 0 0,-1 0 0,1 0 0,0-1 0,0 1 0,0 0 0,0-1 0,4 1 1,2 1 25,1-2 0,-1 1 1,0-1-1,1 0 0,-1-1 1,1-1-1,0 1 0,-1-1 1,0-1-1,1 0 0,-1 0 1,0 0-1,0-2 0,0 1 1,15-9-1,-9 4 16,-1 0-1,0-1 1,-1 0-1,0-1 1,-1-1-1,0 0 1,0-1-1,14-18 1,-23 25-73,0 0-1,0 0 1,0 0 0,0 0-1,-1-1 1,0 1 0,0-1-1,-1 1 1,1-1 0,-1 0-1,0 1 1,0-7 0,-1 9-30,-1 1-1,1-1 1,0 1-1,0 0 1,-1-1 0,0 1-1,1 0 1,-1 0 0,0-1-1,0 1 1,0 0 0,0 0-1,-1 0 1,1 0 0,-1 0-1,1 0 1,-1 1 0,1-1-1,-1 0 1,0 1 0,0-1-1,0 1 1,0 0 0,0-1-1,0 1 1,0 0 0,0 0-1,-1 1 1,1-1-1,0 0 1,-5 0 0,-5 0-372,0 0 0,0 1 0,0 0-1,-1 1 1,1 0 0,0 1 0,0 0 0,0 1 0,1 0 0,-1 1 0,1 0 0,-21 12 0,8-3-510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1:39.860"/>
    </inkml:context>
    <inkml:brush xml:id="br0">
      <inkml:brushProperty name="width" value="0.05" units="cm"/>
      <inkml:brushProperty name="height" value="0.05" units="cm"/>
      <inkml:brushProperty name="color" value="#66CC00"/>
    </inkml:brush>
  </inkml:definitions>
  <inkml:trace contextRef="#ctx0" brushRef="#br0">62 184 16772,'9'-12'880,"0"1"0,0-2 0,9-18 0,-12 20-226,0 0 0,1 0 0,0 1 0,1 0 0,12-12 0,-13 15-42,1 0 0,16-10 1,-22 15-539,0 1 0,0 0 0,1 0-1,-1 0 1,0 0 0,1 0 0,-1 0 0,0 1 0,1-1 0,-1 1 0,1 0 0,-1 0 0,1-1 0,-1 2-1,1-1 1,-1 0 0,5 1 0,-6 0-68,0-1 0,0 1 1,0-1-1,0 1 0,0 0 0,0 0 0,0-1 0,0 1 0,-1 0 0,1 0 1,0 0-1,0 0 0,-1 0 0,1 0 0,0 0 0,-1 0 0,1 0 0,-1 0 0,0 0 1,1 0-1,-1 1 0,0-1 0,1 0 0,-1 0 0,0 0 0,0 1 0,0-1 1,0 0-1,0 0 0,-1 0 0,1 0 0,0 1 0,0-1 0,-1 0 0,1 0 1,-1 2-1,-2 4-11,0 0 1,0 0-1,0-1 1,-6 10-1,-7 6 26,-1-1 0,-1-1 0,-1 0-1,-31 24 1,27-24 1,0 1 0,2 1-1,-21 26 1,41-46-24,0-1 0,0 0 0,0 0 0,0 1 0,1-1 1,-1 0-1,0 1 0,0-1 0,1 1 0,-1-1 0,1 0 0,0 1 0,-1 0 0,1-1 1,0 1-1,0-1 0,0 1 0,0-1 0,0 1 0,0-1 0,0 1 0,1-1 0,0 3 0,0-2-23,0 0-1,1 0 0,-1-1 1,1 1-1,-1-1 0,1 1 0,0-1 1,0 0-1,0 1 0,-1-1 1,1 0-1,0 0 0,0-1 0,0 1 1,1 0-1,2 0 0,10 3-302,0-1 0,0-1 1,1 0-1,-1-1 0,1 0 0,0-2 0,-1 0 0,1 0 0,-1-2 1,0 0-1,0 0 0,26-11 0,11-8-516</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1:40.327"/>
    </inkml:context>
    <inkml:brush xml:id="br0">
      <inkml:brushProperty name="width" value="0.05" units="cm"/>
      <inkml:brushProperty name="height" value="0.05" units="cm"/>
      <inkml:brushProperty name="color" value="#66CC00"/>
    </inkml:brush>
  </inkml:definitions>
  <inkml:trace contextRef="#ctx0" brushRef="#br0">142 2 15603,'-2'0'203,"-1"-1"-1,0 1 0,0 0 0,1 0 0,-1 0 1,0 0-1,1 1 0,-1-1 0,0 1 0,1 0 1,-1-1-1,0 1 0,1 0 0,-1 1 0,-2 1 1,0 0 34,0 1 1,1-1-1,-1 1 1,1 0-1,0 1 1,-6 7-1,0 2 194,1 1 1,1 0-1,1 0 0,-7 17 0,12-26-227,0 0 0,0 0 0,0 1 0,1-1 0,0 1-1,0 0 1,1-1 0,0 13 0,0-18-154,0 1 0,1-1 0,-1 1 0,0-1 0,1 0 0,-1 1 0,1-1 0,-1 0 0,1 1 0,0-1 1,0 0-1,0 0 0,0 0 0,0 1 0,0-1 0,0 0 0,0 0 0,1 0 0,0 0-18,0 0-1,0 0 1,0-1 0,0 1 0,0-1 0,0 1 0,0-1 0,0 0-1,0 0 1,0 0 0,0 0 0,0 0 0,1 0 0,-1-1-1,0 1 1,3-2 0,3 0 25,-1-1 0,1-1 1,-1 1-1,1-1 0,-1-1 0,0 1 0,-1-1 0,1-1 0,-1 1 0,0-1 0,0 0 1,-1 0-1,7-10 0,-9 12-13,0 0 0,0 0 1,-1-1-1,1 1 0,-1-1 0,0 1 1,0-1-1,-1 0 0,1 0 0,-1 1 1,0-1-1,-1 0 0,1 0 0,-1 0 1,0 0-1,0 0 0,0 0 0,-1 0 1,0 0-1,0 0 0,0 0 0,-1 0 1,-2-6-1,2 8-8,0 0 1,0 1-1,0-1 1,-1 1-1,1-1 1,-1 1-1,0 0 1,1 0-1,-1 0 1,0 0-1,0 1 1,0-1-1,-6-1 1,8 3-69,0-1 1,0 1-1,0-1 1,0 1-1,0 0 1,-1 0 0,1-1-1,0 1 1,0 0-1,0 0 1,0 0-1,0 0 1,0 1-1,-1-1 1,1 0 0,0 0-1,0 1 1,0-1-1,0 0 1,0 1-1,0-1 1,0 1-1,0 0 1,0-1 0,0 1-1,0 0 1,1-1-1,-1 1 1,0 0-1,0 0 1,1 0-1,-1 0 1,0 0 0,1 0-1,-1 0 1,1 0-1,-1 0 1,1 0-1,-1 0 1,1 0-1,0 0 1,0 0 0,0 0-1,-1 2 1,1-2-42,0 1-1,0 0 1,0 0 0,0-1 0,0 1 0,0 0 0,1-1-1,-1 1 1,1 0 0,-1-1 0,1 1 0,-1 0 0,1-1-1,0 1 1,0-1 0,0 1 0,0-1 0,0 0 0,0 1-1,0-1 1,0 0 0,1 0 0,-1 1 0,0-1 0,1 0-1,-1 0 1,1-1 0,2 2 0,18 6-630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1:40.714"/>
    </inkml:context>
    <inkml:brush xml:id="br0">
      <inkml:brushProperty name="width" value="0.05" units="cm"/>
      <inkml:brushProperty name="height" value="0.05" units="cm"/>
      <inkml:brushProperty name="color" value="#66CC00"/>
    </inkml:brush>
  </inkml:definitions>
  <inkml:trace contextRef="#ctx0" brushRef="#br0">154 14 21044,'0'-1'159,"-1"0"0,0 0-1,0 0 1,0 0 0,0 0-1,0 0 1,-1 0 0,1 1-1,0-1 1,0 0-1,-1 1 1,1-1 0,0 1-1,-1-1 1,1 1 0,0-1-1,-1 1 1,1 0 0,-1 0-1,1 0 1,-1 0-1,1 0 1,0 0 0,-1 0-1,1 0 1,-1 1 0,-2 0-1,0 0-25,0 0-1,-1 0 1,1 0 0,0 1-1,-1 0 1,1 0-1,-5 4 1,2-1-117,1-1 0,0 2 0,0-1 0,0 1 0,1 0-1,0 0 1,0 1 0,0-1 0,1 1 0,0 0 0,1 0 0,-1 1 0,1-1 0,-3 14 0,6-20-13,-1 0 1,1 1 0,0-1 0,0 0 0,0 1-1,0-1 1,0 0 0,0 1 0,0-1-1,1 0 1,-1 0 0,0 1 0,1-1-1,-1 0 1,1 0 0,0 1 0,-1-1-1,1 0 1,0 0 0,-1 0 0,1 0 0,0 0-1,0 0 1,0 0 0,0 0 0,0 0-1,0-1 1,0 1 0,1 0 0,-1-1-1,0 1 1,0 0 0,0-1 0,1 0-1,-1 1 1,0-1 0,1 0 0,-1 1 0,0-1-1,1 0 1,1 0 0,6 0 31,0-1 0,0 1 0,0-1 0,17-5 0,-5 1 54,0-2 1,29-12-1,-40 15-16,-1-1 0,0 0-1,0-1 1,0 1 0,-1-2 0,0 1 0,10-11 0,-18 17-65,1 0 0,-1-1 0,1 1 0,-1-1 0,1 1 0,-1-1 0,1 1-1,-1-1 1,1 1 0,-1-1 0,0 1 0,1-1 0,-1 1 0,0-1 0,1 0 0,-1 1 0,0-1 0,0 0 0,0 1 0,0-1 0,1 0 0,-1 1-1,0-1 1,0 0 0,0 1 0,0-1 0,-1 0 0,1 1 0,0-1 0,0 0 0,0 1 0,0-1 0,-1 1 0,1-1 0,0 0 0,-1 1 0,1-1 0,0 1-1,-1-1 1,1 1 0,-1-1 0,1 1 0,-1-1 0,1 1 0,-1-1 0,1 1 0,-1 0 0,1-1 0,-1 1 0,0 0 0,1-1 0,-1 1 0,0 0-1,0 0 1,-4-2 31,1 1 0,-1 0-1,1 1 1,-1-1 0,0 1-1,-9 0 1,-15 5-358,0 1 0,0 1 0,-34 13 0,63-20 319,-11 5-305,7-1-129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8.964"/>
    </inkml:context>
    <inkml:brush xml:id="br0">
      <inkml:brushProperty name="width" value="0.05" units="cm"/>
      <inkml:brushProperty name="height" value="0.05" units="cm"/>
    </inkml:brush>
  </inkml:definitions>
  <inkml:trace contextRef="#ctx0" brushRef="#br0">0 0 18156,'9'13'1752,"-2"-3"-1008,0 3-255,2 2 759,2 0-240,0 2-192,3-2-192,2 1-504,1-7-360,6-5-760,3-2-240,2-7 904,-1-5-224,1-10-257</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1:58.144"/>
    </inkml:context>
    <inkml:brush xml:id="br0">
      <inkml:brushProperty name="width" value="0.05" units="cm"/>
      <inkml:brushProperty name="height" value="0.05" units="cm"/>
      <inkml:brushProperty name="color" value="#66CC00"/>
    </inkml:brush>
  </inkml:definitions>
  <inkml:trace contextRef="#ctx0" brushRef="#br0">1 69 15579,'9'-7'411,"1"-1"0,-1 1-1,2 1 1,-1 0 0,1 1-1,-1 0 1,1 0-1,1 1 1,-1 0 0,18-2-1,-19 4-232,0 0 0,1 1-1,-1 1 1,0 0 0,1 0-1,-1 1 1,1 0 0,-1 1-1,0 0 1,0 1 0,0 0-1,11 5 1,-17-7-138,-1 1 0,0 0 1,1 0-1,-1 0 0,0 0 0,0 1 0,-1-1 0,1 1 1,0 0-1,-1 0 0,0 0 0,1 0 0,2 5 0,-4-5-15,0-1-1,0 1 0,-1-1 1,1 1-1,-1 0 0,1-1 1,-1 1-1,0-1 0,0 1 1,0 0-1,0-1 1,0 1-1,-1 0 0,1-1 1,-1 1-1,0-1 0,0 1 1,0-1-1,0 1 0,-2 2 1,-3 5 75,-1 0 0,0 0-1,-1-1 1,0 0 0,-17 15 0,-54 37 452,44-36-335,17-12-133,-2 2 79,-24 22-1,40-33-149,0 0 0,0 0 0,1 0 0,-1 0 0,1 1 0,0-1 0,1 1 1,-1 0-1,1-1 0,0 1 0,0 0 0,-2 7 0,4-10-46,0-1 0,0 1 1,0-1-1,0 1 0,0-1 1,0 0-1,0 1 0,0-1 1,0 1-1,1-1 0,-1 0 1,1 1-1,-1-1 0,1 0 1,0 1-1,-1-1 1,1 0-1,0 0 0,0 0 1,0 0-1,-1 0 0,1 0 1,1 0-1,-1 0 0,0 0 1,0 0-1,0 0 0,0 0 1,1-1-1,-1 1 0,0-1 1,1 1-1,-1-1 0,3 1 1,4 1-99,-1-1 1,1 0 0,0 0 0,-1-1 0,10 0-1,35-4-209,14-12-105</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1:58.577"/>
    </inkml:context>
    <inkml:brush xml:id="br0">
      <inkml:brushProperty name="width" value="0.05" units="cm"/>
      <inkml:brushProperty name="height" value="0.05" units="cm"/>
      <inkml:brushProperty name="color" value="#66CC00"/>
    </inkml:brush>
  </inkml:definitions>
  <inkml:trace contextRef="#ctx0" brushRef="#br0">184 18 18212,'-9'2'194,"0"0"0,0 0 1,0 0-1,1 1 0,-1 1 0,1 0 1,0 0-1,0 0 0,0 1 0,0 0 1,1 1-1,-1-1 0,2 1 0,-1 1 1,1 0-1,0-1 0,0 2 0,-5 8 1,6-9-160,1-1 0,0 2 0,1-1 0,-1 0 0,1 1 0,1 0 0,0 0 0,0-1 0,0 1 0,1 1 0,0-1 0,1 0 0,0 0 0,0 0 0,0 0 0,1 0 0,1 0 0,-1 0 0,1 0 0,6 14 0,-6-16 1,1-1-1,-1 0 0,1 0 1,1 0-1,-1 0 1,1 0-1,0-1 0,0 0 1,0 0-1,0 0 1,1 0-1,0-1 0,0 1 1,0-1-1,0 0 1,0-1-1,0 1 1,1-1-1,-1 0 0,1-1 1,0 1-1,0-1 1,-1 0-1,1 0 0,0-1 1,0 0-1,0 0 1,0 0-1,10-2 0,-5-1 87,0 1-1,0-1 0,0 0 0,0-1 0,0-1 0,-1 0 0,0 0 1,0-1-1,0 0 0,-1-1 0,0 0 0,0 0 0,-1-1 0,13-13 0,-16 13-31,0 0 1,0 0-1,0 0 0,-1 0 0,0-1 0,-1 1 0,0-1 0,0 0 0,-1 0 0,0 0 0,0-1 0,-1 1 0,0 0 0,-2-17 0,1 19-102,-1 1-1,0-1 1,0 0 0,-1 1 0,0-1-1,0 1 1,0 0 0,-1-1-1,0 1 1,0 0 0,-1 0-1,0 1 1,0-1 0,0 1 0,0 0-1,-1 0 1,0 0 0,0 1-1,0 0 1,-12-7 0,14 9-127,0 1 0,-1-1 0,1 1 0,-1 0 0,1 1 0,-1-1 1,1 1-1,-1-1 0,1 1 0,-1 0 0,-6 1 0,10-1 113,-1 0 1,0 0-1,0 0 0,0 0 1,0 0-1,0 1 0,1-1 1,-1 0-1,0 0 0,0 1 1,0-1-1,1 1 0,-1-1 0,0 1 1,1-1-1,-1 1 0,0-1 1,1 1-1,-1 0 0,0-1 1,1 1-1,-1 0 0,1-1 1,0 1-1,-1 0 0,1 0 1,-1-1-1,1 1 0,0 0 0,0 0 1,-1 0-1,1 0 0,0-1 1,0 1-1,0 0 0,0 0 1,0 0-1,0 0 0,0 0 1,0 0-1,1-1 0,-1 1 1,0 0-1,0 0 0,1 0 1,-1-1-1,1 1 0,-1 0 0,0 0 1,2 1-1,8 13-586</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1:58.997"/>
    </inkml:context>
    <inkml:brush xml:id="br0">
      <inkml:brushProperty name="width" value="0.05" units="cm"/>
      <inkml:brushProperty name="height" value="0.05" units="cm"/>
      <inkml:brushProperty name="color" value="#66CC00"/>
    </inkml:brush>
  </inkml:definitions>
  <inkml:trace contextRef="#ctx0" brushRef="#br0">211 49 18052,'1'-1'144,"-1"0"1,1 0-1,0 0 1,-1-1 0,1 1-1,0 0 1,-1-1-1,0 1 1,1 0-1,-1-1 1,0 1-1,0 0 1,0-1-1,1 1 1,-1-1-1,-1 1 1,1 0-1,0-1 1,0 1-1,-1 0 1,1-1-1,0 1 1,-2-2 0,1 2-56,0 0 1,0 0 0,0 1-1,0-1 1,0 0 0,0 0 0,-1 1-1,1-1 1,0 1 0,0-1 0,-1 1-1,1 0 1,-1-1 0,1 1-1,0 0 1,-1 0 0,1 0 0,0 0-1,-1 0 1,1 0 0,-1 1 0,1-1-1,0 0 1,-3 1 0,-3 2 12,-1-1 1,0 1 0,0 1-1,1-1 1,0 1 0,0 0-1,0 1 1,0 0 0,1 0-1,0 0 1,0 1 0,-8 10-1,2-3-20,2 1 0,0 1-1,0 0 1,-13 31 0,20-39-49,0 1 1,0 0-1,1 0 1,0 0-1,1 0 1,0 1-1,0-1 1,0 0-1,1 0 1,2 14-1,-1-17-14,0 0-1,0 0 1,0-1-1,1 1 1,-1 0-1,1-1 0,0 1 1,1-1-1,-1 0 1,1 0-1,0 0 1,0 0-1,0 0 1,1 0-1,-1-1 0,1 0 1,0 0-1,-1 0 1,8 4-1,-3-3 2,1-1-1,0 1 1,-1-2 0,1 1-1,1-1 1,-1 0-1,0-1 1,0 0 0,1-1-1,-1 0 1,0 0-1,0-1 1,1 0 0,-1-1-1,0 0 1,0 0-1,0-1 1,0 0 0,-1-1-1,1 0 1,8-5-1,-6 3 11,0-1-1,-1 1 0,0-2 0,0 1 0,-1-1 0,0-1 0,0 0 0,-1 0 0,0-1 0,-1 1 0,0-2 0,-1 1 0,0-1 0,0 0 0,6-18 0,-10 21-27,-1 0 0,0 0 0,0 0-1,0 0 1,-1 0 0,0 0-1,-1 0 1,0 0 0,0 0-1,-1 0 1,0 1 0,0-1 0,0 0-1,-6-9 1,6 12-141,0 1 0,0 0 1,-1 0-1,0 0 0,1 0 0,-1 1 1,-1-1-1,1 1 0,0-1 0,-1 1 1,0 0-1,0 1 0,1-1 0,-2 1 1,1-1-1,0 1 0,0 1 0,-1-1 1,1 0-1,-1 1 0,1 0 0,-1 0 1,0 0-1,0 1 0,-5 0 0,8-1 74,1 1 0,-1 0 0,1 0 0,-1 0 0,0 1 0,1-1 0,-1 0 0,1 0 0,-1 1-1,0-1 1,1 1 0,-1 0 0,1-1 0,-1 1 0,1 0 0,0 0 0,-1 0 0,1 0 0,0 0 0,-2 2-1,-4 9-848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1:59.402"/>
    </inkml:context>
    <inkml:brush xml:id="br0">
      <inkml:brushProperty name="width" value="0.05" units="cm"/>
      <inkml:brushProperty name="height" value="0.05" units="cm"/>
      <inkml:brushProperty name="color" value="#66CC00"/>
    </inkml:brush>
  </inkml:definitions>
  <inkml:trace contextRef="#ctx0" brushRef="#br0">350 8 18204,'-11'-3'211,"-1"2"1,1-1-1,0 1 0,-1 1 0,1 0 1,-1 0-1,1 1 0,0 1 1,-1 0-1,1 1 0,0 0 1,0 0-1,1 1 0,-1 0 1,-12 8-1,9-4-77,1 0 0,1 0-1,-1 1 1,2 1 0,-1 0 0,1 0 0,1 1-1,0 1 1,0 0 0,-15 26 0,22-34-112,1 1 0,0 0 0,-1 1 1,2-1-1,-1 0 0,1 0 0,-1 1 0,2-1 0,-1 1 1,0-1-1,1 1 0,0-1 0,1 1 0,-1-1 0,1 1 1,0-1-1,0 1 0,1-1 0,-1 0 0,1 1 0,0-1 0,1 0 1,-1 0-1,1-1 0,0 1 0,0 0 0,1-1 0,-1 0 1,1 0-1,0 0 0,0 0 0,1-1 0,8 7 0,-1-3 8,0-1 0,0 0-1,0-1 1,0 0-1,1-1 1,0 0 0,0-1-1,0 0 1,1-1-1,-1-1 1,0 0-1,1-1 1,17-2 0,-13 1 40,0-2 0,-1 0-1,1-1 1,-1 0 0,1-2 0,-1 0 0,-1-1 0,1-1 0,20-13 0,-28 15-19,0-1 1,-1 0-1,1-1 0,-2 0 0,1 0 1,-1 0-1,0-1 0,-1 0 1,0-1-1,-1 1 0,0-1 1,6-17-1,-9 22-51,0 0 0,-1 1 1,0-1-1,0 0 0,0 0 1,-1 0-1,1 0 0,-1 0 1,0-1-1,-1 1 0,1 0 1,-1 0-1,0 0 0,-1 1 1,1-1-1,-1 0 0,0 0 0,0 1 1,0-1-1,0 1 0,-1 0 1,0-1-1,0 1 0,0 0 1,-1 1-1,1-1 0,-1 1 1,0-1-1,-5-3 0,1 3-58,1-1 0,0 1 0,-1 1 0,0 0 0,0 0 0,0 0 0,0 1 0,-15-2 0,4 2-16,-1 1 1,-33 2-1,-20 6-162</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01.440"/>
    </inkml:context>
    <inkml:brush xml:id="br0">
      <inkml:brushProperty name="width" value="0.05" units="cm"/>
      <inkml:brushProperty name="height" value="0.05" units="cm"/>
      <inkml:brushProperty name="color" value="#66CC00"/>
    </inkml:brush>
  </inkml:definitions>
  <inkml:trace contextRef="#ctx0" brushRef="#br0">676 53 14771,'-1'-3'221,"0"0"0,0 0 0,-1 0 0,1 0-1,0 0 1,-1 0 0,0 1 0,0-1 0,0 0 0,0 1-1,0 0 1,0-1 0,-1 1 0,1 0 0,-6-3 0,4 4-24,0-1 1,0 1 0,0 0 0,0 0-1,0 1 1,-1-1 0,1 1 0,0 0-1,0 0 1,-1 0 0,-7 2 0,-10 2-105,1 1 0,-1 1 0,1 1 1,0 0-1,1 2 0,-1 0 0,2 2 1,-1 0-1,2 1 0,0 1 0,-22 19 0,10-3-88,0 0-1,3 2 1,0 1-1,2 1 1,-24 42-1,29-39 36,1 0 0,2 2 0,2 0 0,1 1 0,2 0-1,-8 49 1,14-52-1,1 0 1,2 1-1,2-1 0,1 1 0,2-1 0,1 1 0,11 44 0,-10-63-37,1-1 0,0 0 0,2 0 0,0 0-1,1-1 1,0 0 0,1 0 0,1-1 0,1 0-1,13 14 1,-16-20-5,2 0-1,-1-1 1,1 0-1,1-1 1,-1 0-1,1 0 1,0-1-1,1-1 1,-1 0-1,1 0 1,0-1-1,0-1 1,1 0-1,-1 0 1,16 0-1,-9-3 24,-1 0 0,1-1 0,-1-1 0,0-1-1,1-1 1,-1 0 0,0-1 0,-1-1 0,1-1 0,-1 0-1,17-11 1,-1-2 109,-1 0 1,-1-3-1,0 0 0,36-38 1,-31 24 179,-2-1 0,-1-2 0,-2-1 0,48-87 0,-62 96-102,-1-2 0,-2 0 0,-1-1-1,-2 0 1,-1-1 0,-2 0 0,5-57 0,-12 72-123,-1 0-1,0-1 1,-2 1-1,-1 0 1,0 0-1,-2 0 1,0 0-1,-14-34 1,14 44-135,0 0 1,-1 0 0,0 1 0,0 0 0,-1 0 0,0 0 0,-1 1 0,0 0 0,-1 1 0,0 0 0,0 0 0,0 1 0,-1 0 0,0 1-1,-1 0 1,-20-9 0,25 13-57,0 0 0,0 0 0,0 1-1,0 0 1,0 0 0,0 0 0,0 1-1,0 0 1,0 0 0,0 0 0,0 1-1,0 0 1,0 0 0,0 1 0,0-1-1,1 1 1,-1 1 0,1-1 0,-1 1-1,1 0 1,0 0 0,0 0 0,0 1 0,0 0-1,1 0 1,-1 0 0,1 1 0,-5 6-1,-15 27-597</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03.914"/>
    </inkml:context>
    <inkml:brush xml:id="br0">
      <inkml:brushProperty name="width" value="0.05" units="cm"/>
      <inkml:brushProperty name="height" value="0.05" units="cm"/>
      <inkml:brushProperty name="color" value="#66CC00"/>
    </inkml:brush>
  </inkml:definitions>
  <inkml:trace contextRef="#ctx0" brushRef="#br0">1 149 14203,'3'-9'547,"1"-1"0,0 1 0,1 0 0,0 0 0,0 1 0,1-1 0,1 1 0,-1 0 0,1 1 0,0 0 0,1 0 0,-1 0 0,2 1 0,-1 0 0,0 0 0,1 1 0,12-5 0,-18 9-472,0-1 0,0 1 0,0 0 0,0 0 0,0 1 0,1-1 0,-1 0 0,0 1 0,0 0 0,0 0-1,1 0 1,5 1 0,-8-1-58,0 1-1,0 0 0,0-1 1,1 1-1,-1 0 0,0-1 0,0 1 1,0 0-1,0 0 0,0 0 1,0 0-1,0 0 0,-1 0 1,1 1-1,0-1 0,-1 0 0,1 0 1,0 0-1,-1 1 0,0-1 1,1 0-1,-1 1 0,0-1 0,1 0 1,-1 1-1,0-1 0,0 0 1,0 1-1,0-1 0,-1 0 1,1 1-1,0-1 0,-1 2 0,0 6 18,-1 0-1,-1 0 0,1 1 1,-2-2-1,1 1 0,-6 8 1,-31 53 133,30-54-121,-5 9 27,7-15-24,1 0 0,1 1 0,0 0-1,0 1 1,1-1 0,1 1 0,-6 23 0,10-34-75,-1 0-1,1 1 1,0-1-1,0 1 1,0-1-1,0 0 1,0 1-1,0-1 1,1 1-1,-1-1 1,0 0-1,1 1 1,-1-1-1,1 0 1,0 0-1,-1 1 1,1-1-1,0 0 1,-1 0-1,1 0 1,0 0-1,0 0 1,0 0-1,0 0 1,0 0-1,0 0 1,1 0-1,-1 0 1,0-1-1,0 1 1,1 0-1,-1-1 1,0 1-1,1-1 1,-1 0-1,0 1 1,1-1-1,-1 0 1,0 0-1,1 0 1,-1 0-1,1 0 1,-1 0-1,3-1 1,3 1-182,0-1 0,0 0 1,0-1-1,0 0 0,0 0 1,0 0-1,8-5 0,21-15-296,3-5-149</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04.317"/>
    </inkml:context>
    <inkml:brush xml:id="br0">
      <inkml:brushProperty name="width" value="0.05" units="cm"/>
      <inkml:brushProperty name="height" value="0.05" units="cm"/>
      <inkml:brushProperty name="color" value="#66CC00"/>
    </inkml:brush>
  </inkml:definitions>
  <inkml:trace contextRef="#ctx0" brushRef="#br0">107 37 16492,'-1'-1'108,"0"1"1,0 0-1,0-1 1,0 1 0,0 0-1,0 0 1,0-1-1,0 1 1,0 0 0,0 0-1,0 0 1,0 0 0,0 0-1,0 1 1,0-1-1,0 0 1,0 0 0,0 1-1,0-1 1,0 0-1,0 1 1,-1 0 0,0 1 31,0-1 0,-1 1 0,1 0 0,0 0-1,0 0 1,1 0 0,-1 1 0,-1 2 0,-3 5 383,0 1 0,-7 20-1,13-31-516,-11 32 618,-8 35-1,17-55-557,-1 0 1,2 0-1,0 1 0,0-1 1,1 1-1,2 13 0,-2-23-58,0-1 0,1 1 0,-1-1 0,1 0 0,-1 1 0,1-1 0,0 0-1,0 0 1,0 1 0,1-1 0,-1 0 0,0 0 0,1 0 0,-1 0 0,4 3-1,-3-4 6,0 0 0,-1 0-1,1-1 1,0 1-1,-1 0 1,1-1 0,0 1-1,0-1 1,-1 1-1,1-1 1,0 0 0,0 0-1,0 0 1,0 0-1,-1 0 1,4-1 0,1 0 31,0-1 0,-1 0 1,1 0-1,-1 0 0,0-1 1,0 0-1,0 0 0,0 0 1,0-1-1,-1 1 0,8-9 1,-1 0 115,-1-1 1,-1 0 0,-1 0 0,0 0 0,0-1-1,9-26 1,-13 29-37,0-1-1,-1 0 0,0 0 1,-1 0-1,0 0 0,-1 0 1,0 0-1,-1 0 0,-2-16 1,2 24-99,-1 1 0,0-1 1,0 1-1,0 0 0,0 0 1,-1-1-1,1 1 0,-1 0 0,1 0 1,-1 0-1,0 1 0,0-1 1,-1 0-1,1 1 0,-1-1 1,1 1-1,-5-3 0,5 4-92,1 0 0,-1 0 0,0 1-1,1-1 1,-1 1 0,0-1 0,0 1 0,0 0-1,1 0 1,-1-1 0,0 1 0,0 0 0,0 1-1,1-1 1,-1 0 0,0 0 0,0 1 0,1-1-1,-1 1 1,0 0 0,1-1 0,-1 1 0,0 0-1,1 0 1,-1 0 0,1 0 0,0 0 0,-1 1 0,1-1-1,0 0 1,-1 1 0,1-1 0,0 0 0,-1 3-1,1-2-28,-1-1 0,1 0 0,0 1 0,0-1 0,0 1 0,0-1 0,0 1 0,0-1 0,1 1 0,-1 0 0,1-1 0,-1 1-1,1 0 1,-1 0 0,1-1 0,0 1 0,0 0 0,0 0 0,0 0 0,0-1 0,0 1 0,0 0 0,1 0 0,-1-1 0,1 1 0,-1 0 0,1-1-1,0 1 1,1 3 0,12 6-895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04.693"/>
    </inkml:context>
    <inkml:brush xml:id="br0">
      <inkml:brushProperty name="width" value="0.05" units="cm"/>
      <inkml:brushProperty name="height" value="0.05" units="cm"/>
      <inkml:brushProperty name="color" value="#66CC00"/>
    </inkml:brush>
  </inkml:definitions>
  <inkml:trace contextRef="#ctx0" brushRef="#br0">74 1 17076,'-10'6'3009,"-2"12"-2776,9-14 289,-3 8 65,-1-1-1,1 1 1,1 1-1,0-1 0,-3 15 1,5-13-537,0-1 1,1 1-1,0-1 1,1 1-1,1 0 1,0-1-1,1 1 1,3 20-1,-3-31-42,0 1-1,0-1 0,0 0 0,0 0 1,0 0-1,1 1 0,0-1 0,-1-1 1,1 1-1,0 0 0,0 0 0,1-1 1,-1 1-1,1-1 0,-1 1 0,1-1 1,0 0-1,3 2 0,-4-3 7,1 0-1,-1 0 1,1 0-1,0-1 1,-1 1-1,1-1 1,0 1-1,-1-1 1,1 0-1,0 0 1,0 0 0,-1 0-1,1-1 1,0 1-1,-1-1 1,1 0-1,0 1 1,-1-1-1,1 0 1,-1-1-1,1 1 1,-1 0-1,0-1 1,3-1-1,1-2 56,1-1-1,-1 0 0,-1 0 0,1 0 1,-1-1-1,0 1 0,0-1 0,-1-1 1,0 1-1,0 0 0,-1-1 0,0 0 1,0 0-1,1-8 0,-2 11-88,-1 1 1,-1 0-1,1-1 0,-1 1 0,1 0 1,-1-1-1,0 1 0,-1 0 0,1-1 1,-1 1-1,0 0 0,0 0 0,0-1 1,0 1-1,-1 0 0,0 0 0,0 0 1,0 0-1,0 1 0,-1-1 0,1 1 0,-1-1 1,0 1-1,0 0 0,0 0 0,0 0 1,-1 0-1,-4-2 0,4 3-222,0 0 1,1 1-1,-1 0 0,0 0 1,0 0-1,0 0 0,0 1 1,-1 0-1,1-1 0,0 1 0,0 1 1,0-1-1,0 1 0,0-1 1,0 1-1,0 0 0,0 1 0,0-1 1,1 1-1,-1-1 0,0 1 1,1 0-1,-1 1 0,-5 3 1,-11 21-1061</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07.423"/>
    </inkml:context>
    <inkml:brush xml:id="br0">
      <inkml:brushProperty name="width" value="0.05" units="cm"/>
      <inkml:brushProperty name="height" value="0.05" units="cm"/>
      <inkml:brushProperty name="color" value="#66CC00"/>
    </inkml:brush>
  </inkml:definitions>
  <inkml:trace contextRef="#ctx0" brushRef="#br0">0 3335 13283,'6'-2'768,"-1"1"0,0 0 0,0-1 1,0 0-1,0-1 0,0 1 0,8-6 0,4-2-122,214-93 1416,-39 18-1737,-121 51-289,2 3 1,1 3 0,95-22-1,271-84-48,-391 117 51,75-24 71,170-31-1,-24 7 61,-82 18-108,-51 12-55,-1-6 0,228-100 0,-163 45 135,167-73 535,-276 135-589,142-32 0,-27 10-16,-29-8-50,183-94 0,-223 86-24,-84 42-2,1 2-1,2 2 1,70-20-1,102-10 8,-23 7 8,32-7-12,11-3 20,53-47 7,-163 53-54,-18 6 20,190-103 0,51-22 15,14 29-20,-109 53 13,137-53 20,-250 76-14,145-89 0,-234 120-12,1 3 0,2 2-1,106-31 1,-108 40-525,-86 19-651,3 3 872</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08.331"/>
    </inkml:context>
    <inkml:brush xml:id="br0">
      <inkml:brushProperty name="width" value="0.05" units="cm"/>
      <inkml:brushProperty name="height" value="0.05" units="cm"/>
      <inkml:brushProperty name="color" value="#66CC00"/>
    </inkml:brush>
  </inkml:definitions>
  <inkml:trace contextRef="#ctx0" brushRef="#br0">13 93 18892,'-2'6'387,"-1"-1"0,2 1 1,-1 0-1,1 0 0,0 0 0,0 0 0,0 0 0,1 0 0,0 0 1,0 1-1,2 7 0,-2-12-327,0 0 0,1 0 0,-1 0 0,1 0 0,0 0 0,0 0 0,0 0 0,-1 0 0,2-1 0,-1 1 0,0 0 0,0 0 0,1-1 0,-1 1 0,1-1 0,-1 1 0,1-1 0,-1 0 0,1 0 0,0 1 0,0-1 0,0 0 0,0-1 1,0 1-1,0 0 0,0 0 0,0-1 0,0 1 0,0-1 0,0 0 0,0 0 0,0 0 0,0 0 0,4 0 0,0-1-67,0 0-1,1-1 1,-1 1 0,0-1 0,0-1-1,0 1 1,0-1 0,0 0 0,-1 0-1,1-1 1,-1 0 0,0 0 0,0 0-1,0 0 1,-1-1 0,1 0 0,-1 0-1,0 0 1,5-9 0,-3 5-307,-1-1 0,0 0-1,-1 0 1,1-1 0,-2 1 0,0-1 0,0 0 0,-1 0-1,0 0 1,0-17 0,-3 20-424,-2 9 487,-4 12 184,1 7 188,-65 232 1905,70-249-2031,1 0 0,-1 0 0,1 0 0,-1 0 0,1 0 0,0 0-1,0 0 1,1 0 0,0 4 0,4 2-92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8.930"/>
    </inkml:context>
    <inkml:brush xml:id="br0">
      <inkml:brushProperty name="width" value="0.05" units="cm"/>
      <inkml:brushProperty name="height" value="0.05" units="cm"/>
    </inkml:brush>
  </inkml:definitions>
  <inkml:trace contextRef="#ctx0" brushRef="#br0">141 1 17932,'-18'22'945,"2"2"1,1 0 0,0 1-1,-14 34 1,25-48-924,-1 1 1,2 0-1,-1-1 1,2 1-1,0 0 1,0 0-1,1 1 0,0-1 1,1 0-1,1 0 1,0 1-1,4 18 1,0-17-517,-5-14 475,0 0 1,0 0 0,0 0-1,0 0 1,0 0-1,0 1 1,0-1 0,0 0-1,0 0 1,0 0 0,0 0-1,0 0 1,0 0 0,0 0-1,0 0 1,1 0-1,-1 0 1,0 0 0,0 0-1,0 0 1,0 0 0,0 1-1,0-1 1,0 0-1,0 0 1,0 0 0,0 0-1,0 0 1,1 0 0,-1 0-1,0 0 1,0 0-1,0 0 1,0 0 0,0 0-1,0 0 1,0 0 0,0 0-1,0 0 1,0 0-1,0 0 1,1 0 0,-1 0-1,0-1 1,0 1 0,0 0-1,0 0 1,0 0-1,0 0 1,0 0 0,0 0-1,0 0 1,0 0 0,0 0-1,0 0 1,0 0-1,1 0 1,0-23-1388,-4 3 957,0 0 1,-1 0-1,0 1 0,-2-1 1,-14-32-1,19 51 936,4 6-333,0-1 1,0 1-1,1-1 1,-1 0-1,7 6 1,-1-4-120,0-1 0,0 1 0,1-2 0,0 1 0,0-1 0,0-1 0,1 0 0,-1 0 0,1-1 0,-1 0 0,1-1 0,0 0-1,0-1 1,10 0 0,-7-2-33,0 1-1,0-2 0,0 0 1,0 0-1,-1-1 0,1-1 1,-1 0-1,0-1 0,-1 0 0,15-11 1,-15 11 234,-14 14 163,-2 9-202,3-7-110,1 1-1,0-1 1,1 1-1,0 0 1,0-1 0,1 0-1,1 1 1,0-1 0,6 16-1,5 3-100,31 50-1,6 11-388,-46-79 333,0 1 1,-1-1 0,0 1-1,-1 0 1,0 0-1,1 16 1,-4-22 112,0 0 0,-1 0 0,1 0 1,-1 0-1,0-1 0,-1 1 0,0 0 0,0 0 0,0-1 1,-5 9-1,6-12 10,1 0 0,-1-1 0,0 1 0,0 0 1,0-1-1,-1 1 0,1-1 0,0 1 0,-1-1 0,1 0 1,-1 0-1,1 1 0,-1-1 0,1 0 0,-1 0 0,0 0 1,1-1-1,-1 1 0,0 0 0,0-1 0,0 1 0,0-1 1,0 0-1,1 1 0,-1-1 0,0 0 0,0 0 0,0 0 1,0-1-1,0 1 0,0 0 0,0-1 0,0 1 0,1-1 1,-1 1-1,0-1 0,-2-1 0,0-1 25,1 1-1,-1-1 0,1 0 1,-1 0-1,1-1 1,0 1-1,0 0 0,0-1 1,1 0-1,-1 0 1,1 0-1,-3-7 0,-3-8-145,-8-31 0,16 50 62,-39-176-2843,17 65 1851,5 41 87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59.352"/>
    </inkml:context>
    <inkml:brush xml:id="br0">
      <inkml:brushProperty name="width" value="0.05" units="cm"/>
      <inkml:brushProperty name="height" value="0.05" units="cm"/>
    </inkml:brush>
  </inkml:definitions>
  <inkml:trace contextRef="#ctx0" brushRef="#br0">262 1 16540,'-17'18'1968,"-11"13"-1112,-2 3-320,-4 8 1425,2 4-553,0 3-552,1 0-184,8-3-344,3-4-376,11-9 1121,3-8-905,6-7-32,5-6-32</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08.762"/>
    </inkml:context>
    <inkml:brush xml:id="br0">
      <inkml:brushProperty name="width" value="0.05" units="cm"/>
      <inkml:brushProperty name="height" value="0.05" units="cm"/>
      <inkml:brushProperty name="color" value="#66CC00"/>
    </inkml:brush>
  </inkml:definitions>
  <inkml:trace contextRef="#ctx0" brushRef="#br0">53 0 15651,'2'25'2097,"-5"1"-1009,-7 0-424,1 3 1537,1-2-825,1 1-408,1-1-216,3-4-560,1-3-312,2-10-592,0-9-384,2-4 864,-2-5-200,-8-13-176</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09.186"/>
    </inkml:context>
    <inkml:brush xml:id="br0">
      <inkml:brushProperty name="width" value="0.05" units="cm"/>
      <inkml:brushProperty name="height" value="0.05" units="cm"/>
      <inkml:brushProperty name="color" value="#66CC00"/>
    </inkml:brush>
  </inkml:definitions>
  <inkml:trace contextRef="#ctx0" brushRef="#br0">0 35 16179,'0'0'160,"1"-1"-1,-1 0 0,0 0 1,0 0-1,1 1 0,-1-1 0,0 0 1,1 0-1,-1 1 0,1-1 0,-1 0 1,1 1-1,-1-1 0,1 1 1,0-1-1,-1 1 0,1-1 0,0 1 1,-1-1-1,1 1 0,0-1 0,1 1 1,20-8 1226,-20 7-1080,13-3 105,0 1-1,1 1 1,-1 0-1,1 1 1,-1 1-1,1 1 1,-1 0-1,1 0 1,15 5-1,-21-4-374,-1 1 1,1 0-1,-1 1 0,0 0 0,0 0 1,14 9-1,-18-9-21,0 0-1,0 0 1,-1 0-1,1 0 1,-1 0 0,-1 1-1,1 0 1,0 0 0,-1 0-1,0 0 1,4 10 0,-5-10-8,-1 0 0,1-1 0,-1 1 0,0 0 0,-1 0 0,1 0 0,-1 0 0,0 1 0,0-1-1,0 0 1,-1 0 0,0 0 0,-2 8 0,0-5 12,0-1-1,0 0 1,-1 0 0,0 0-1,0 0 1,-1 0-1,0-1 1,-5 6-1,-3 1 52,-1 0-1,-1-1 1,1-1 0,-2 0-1,1-1 1,-30 13 0,40-21-79,-49 20 9,51-21-126,-1 1 0,1-1 0,-1 0 0,0-1 1,0 1-1,1-1 0,-1 1 0,0-1 1,0 0-1,1-1 0,-1 1 0,-4-1 0,8 0 102,-1 1 0,0-1 0,1 1 0,-1-1 0,1 1 0,-1-1 0,0 1 0,1-1 0,0 0-1,-1 1 1,1-1 0,-1 0 0,1 1 0,0-1 0,-1 0 0,1 0 0,0 1 0,0-1 0,0 0 0,-1 0-1,1 0 1,0 1 0,0-1 0,0 0 0,0 0 0,0 1 0,1-1 0,-1 0 0,0 0 0,0-1 0,8-15-490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09.584"/>
    </inkml:context>
    <inkml:brush xml:id="br0">
      <inkml:brushProperty name="width" value="0.05" units="cm"/>
      <inkml:brushProperty name="height" value="0.05" units="cm"/>
      <inkml:brushProperty name="color" value="#66CC00"/>
    </inkml:brush>
  </inkml:definitions>
  <inkml:trace contextRef="#ctx0" brushRef="#br0">2 0 17508,'0'10'2184,"0"0"-1312,0 3-295,0 2 1087,-1 5-584,1 4-160,0 7-288,1 1-287,2-1-1002,0-5 665,6-17-144,2-5-72</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09.988"/>
    </inkml:context>
    <inkml:brush xml:id="br0">
      <inkml:brushProperty name="width" value="0.05" units="cm"/>
      <inkml:brushProperty name="height" value="0.05" units="cm"/>
      <inkml:brushProperty name="color" value="#66CC00"/>
    </inkml:brush>
  </inkml:definitions>
  <inkml:trace contextRef="#ctx0" brushRef="#br0">1 143 16748,'6'1'1952,"11"-2"-1248,16-13-240,9-3 897,16-3-417,5 2-112,6-2-360,1 2-160,-9 4-632,-7 5-472,-18 1 688,-10 4-120,-22 4-96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10.391"/>
    </inkml:context>
    <inkml:brush xml:id="br0">
      <inkml:brushProperty name="width" value="0.05" units="cm"/>
      <inkml:brushProperty name="height" value="0.05" units="cm"/>
      <inkml:brushProperty name="color" value="#66CC00"/>
    </inkml:brush>
  </inkml:definitions>
  <inkml:trace contextRef="#ctx0" brushRef="#br0">1 98 13363,'11'18'1952,"16"-10"-871,4-8-441,12-11 1904,1-4-1384,8-5-815,-1-4 215,-8-2-256,-2-2-152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10.813"/>
    </inkml:context>
    <inkml:brush xml:id="br0">
      <inkml:brushProperty name="width" value="0.05" units="cm"/>
      <inkml:brushProperty name="height" value="0.05" units="cm"/>
      <inkml:brushProperty name="color" value="#66CC00"/>
    </inkml:brush>
  </inkml:definitions>
  <inkml:trace contextRef="#ctx0" brushRef="#br0">0 121 16219,'31'-20'1622,"1"2"0,59-26 0,-70 36-1173,0 1 0,1 1-1,-1 0 1,1 2-1,37-3 1,-56 7-413,-1-1 0,0 1 0,0 0 0,1 1-1,-1-1 1,0 0 0,0 0 0,1 1 0,-1 0 0,0-1 0,0 1 0,0 0-1,0 0 1,0 0 0,0 0 0,0 0 0,0 1 0,3 2 0,-4-3-22,0 1 0,-1-1 1,1 1-1,0 0 0,0 0 1,-1-1-1,1 1 0,-1 0 1,1 0-1,-1 0 0,0 0 1,0-1-1,0 1 0,0 0 0,0 0 1,0 0-1,-1 0 0,1 0 1,0-1-1,-1 1 0,0 0 1,-1 3-1,-3 6 4,-1 1-1,-1-1 1,0 0 0,-1 0 0,0-1-1,0 0 1,-1 0 0,-13 10 0,8-7 6,1 1 1,-23 29-1,36-41-32,-1-1-1,0 0 0,0 1 1,0-1-1,1 0 1,-1 1-1,1-1 0,-1 1 1,1-1-1,-1 1 1,1-1-1,0 1 0,0-1 1,0 1-1,0 1 0,0-2-16,0 0 0,0 0-1,1-1 1,-1 1 0,1 0 0,-1 0-1,0-1 1,1 1 0,-1 0-1,1-1 1,-1 1 0,1 0-1,0-1 1,-1 1 0,1-1-1,0 1 1,-1-1 0,1 1 0,1 0-1,2 0 47,1 1 0,-1-1 0,0 0 0,0-1 0,0 1 0,1-1 1,-1 0-1,8 0 0,8-2-16,-1-1 1,25-6 0,3-6-105</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11.218"/>
    </inkml:context>
    <inkml:brush xml:id="br0">
      <inkml:brushProperty name="width" value="0.05" units="cm"/>
      <inkml:brushProperty name="height" value="0.05" units="cm"/>
      <inkml:brushProperty name="color" value="#66CC00"/>
    </inkml:brush>
  </inkml:definitions>
  <inkml:trace contextRef="#ctx0" brushRef="#br0">235 43 17964,'-17'4'567,"-1"2"0,1 0-1,0 1 1,1 1 0,0 0 0,-26 18 0,34-20-410,0-1 0,1 1-1,0 0 1,1 1 0,-1 0 0,1 0 0,0 0-1,1 1 1,0 0 0,0 0 0,1 0-1,0 0 1,0 1 0,-4 14 0,8-20-136,-1-1 0,1 0 1,0 0-1,-1 0 0,1 1 0,0-1 1,0 0-1,1 0 0,-1 1 0,0-1 1,1 0-1,-1 0 0,1 0 0,0 0 0,0 1 1,0-1-1,0 0 0,0 0 0,2 2 1,-1-1-13,1-1 0,-1 0 0,0 0 0,1 0 0,0-1 0,-1 1 0,1 0 0,0-1 0,0 0 0,0 0 0,0 0 0,5 1 0,1 0-11,0-1 1,1 0-1,-1 0 1,1-1 0,-1 0-1,1-1 1,-1 0 0,14-4-1,-15 3 7,1-1 0,-1 0-1,0-1 1,0 0-1,0 0 1,-1-1 0,0 0-1,1 0 1,-2-1-1,1 1 1,-1-2 0,0 1-1,0-1 1,0 0-1,-1 0 1,4-8 0,-6 10-2,0 0-1,-1 0 1,0 0 0,0-1 0,0 1 0,-1 0 0,0-1 0,0 1 0,0-1 0,-1 1 0,0-1 0,0 0 0,0 1 0,-1-1 0,1 1 0,-1-1 0,-1 1-1,1-1 1,-1 1 0,0 0 0,0 0 0,-1 0 0,1 0 0,-1 0 0,-6-8 0,4 7-34,-1 0 0,1 0 0,-1 1 0,0 0 0,0 0 0,-9-5 0,12 9-68,1-1 0,-1 1 0,1-1 0,-1 1 0,1 0 0,-1 0 0,0 0 0,0 0 0,1 1 0,-1-1 0,0 1-1,0 0 1,0 0 0,0 0 0,0 0 0,0 0 0,1 0 0,-1 1 0,-5 1 0,7-2 28,1 0 0,0 1-1,-1-1 1,1 0 0,-1 0 0,1 1 0,0-1-1,-1 0 1,1 0 0,-1 1 0,1-1-1,0 0 1,0 1 0,-1-1 0,1 1-1,0-1 1,0 0 0,-1 1 0,1-1 0,0 1-1,0-1 1,0 1 0,0-1 0,0 1-1,-1-1 1,1 0 0,0 1 0,0-1-1,0 1 1,0-1 0,0 1 0,1-1-1,-1 1 1,0-1 0,0 1 0,0-1 0,0 0-1,0 1 1,1-1 0,-1 1 0,0-1-1,0 1 1,1 0 0,15 13-1461,10-5 529,10-5-255</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11.606"/>
    </inkml:context>
    <inkml:brush xml:id="br0">
      <inkml:brushProperty name="width" value="0.05" units="cm"/>
      <inkml:brushProperty name="height" value="0.05" units="cm"/>
      <inkml:brushProperty name="color" value="#66CC00"/>
    </inkml:brush>
  </inkml:definitions>
  <inkml:trace contextRef="#ctx0" brushRef="#br0">129 31 16716,'-15'21'934,"-10"13"678,-23 44 0,41-66-1372,1 1 0,1 0-1,0 0 1,1 0 0,0 1-1,1-1 1,-2 22 0,4-32-212,1 0 0,0 0 0,0 1 0,0-1 0,0 0 0,0 0 0,0 0 0,1 0 0,0 0 0,-1-1 0,1 1 0,0 0 0,1 0 0,-1 0 0,0-1 0,1 1 0,-1 0 0,1-1 0,0 0 0,0 1 0,0-1 0,0 0 0,1 0 0,-1 0 0,0 0 0,1 0 0,-1-1 0,1 1 0,0-1 0,-1 0 0,1 1 0,0-1 0,0 0 0,0-1 0,0 1 0,0-1 0,0 1 0,0-1 0,0 0 0,0 0 0,0 0 0,0 0 0,0-1 0,0 1 0,0-1 0,0 0 0,0 0 0,3-1 0,1-1-5,1 0-1,0 0 1,-1-1 0,0 0-1,0 0 1,0-1 0,-1 0-1,0 0 1,1 0 0,-2-1-1,1 0 1,-1 0 0,0-1-1,0 0 1,0 1 0,-1-1-1,0-1 1,-1 1 0,5-12-1,-6 12-35,0 0 0,-1 0-1,1 0 1,-1-1-1,-1 1 1,1 0 0,-1 0-1,0-1 1,-1 1-1,0 0 1,0 0 0,0 0-1,-1 0 1,0 0-1,-1 0 1,1 0 0,-1 1-1,-1-1 1,1 1-1,-1 0 1,0 0 0,-6-7-1,-55-52-871,50 49 578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12.008"/>
    </inkml:context>
    <inkml:brush xml:id="br0">
      <inkml:brushProperty name="width" value="0.05" units="cm"/>
      <inkml:brushProperty name="height" value="0.05" units="cm"/>
      <inkml:brushProperty name="color" value="#66CC00"/>
    </inkml:brush>
  </inkml:definitions>
  <inkml:trace contextRef="#ctx0" brushRef="#br0">106 1 21061,'0'11'1680,"1"5"-1280,1 6-168,1 7 552,3 2-232,2 4-264,2 0-16,1-3-160,1-3-80,-3-6-272,1-3-336,-7-8 936,-5-9-400,-4-12-56,-3-11-56</inkml:trace>
  <inkml:trace contextRef="#ctx0" brushRef="#br0" timeOffset="1">2 57 17532,'-2'8'1872,"14"0"-1056,5-4-336,15-2 1009,8-2-457,14-2-504,8-2-584,4-10 264,8-1-160,-2-2-192</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12.430"/>
    </inkml:context>
    <inkml:brush xml:id="br0">
      <inkml:brushProperty name="width" value="0.05" units="cm"/>
      <inkml:brushProperty name="height" value="0.05" units="cm"/>
      <inkml:brushProperty name="color" value="#66CC00"/>
    </inkml:brush>
  </inkml:definitions>
  <inkml:trace contextRef="#ctx0" brushRef="#br0">225 22 17988,'-29'7'1201,"-53"19"-1,71-22-1014,1 1-1,0 0 1,0 0 0,1 1-1,0 0 1,0 1-1,0 0 1,-10 11-1,18-17-149,-1 1-1,0 0 1,1 0-1,-1 0 1,1 0-1,0 0 0,-1 1 1,1-1-1,0 0 1,0 0-1,1 1 1,-1-1-1,0 1 1,1-1-1,0 1 0,-1-1 1,1 1-1,0-1 1,0 1-1,0-1 1,1 1-1,0 3 0,0-3-15,0-1-1,1 1 1,-1-1-1,1 0 1,-1 0-1,1 1 1,0-1-1,-1 0 1,1 0-1,0-1 0,1 1 1,-1 0-1,0-1 1,0 1-1,1-1 1,-1 0-1,0 0 1,1 0-1,0 0 0,-1 0 1,3 0-1,4 1 48,0-1 0,-1 0 0,1-1-1,0 0 1,-1 0 0,1-1-1,-1 0 1,1 0 0,-1-1 0,1 0-1,-1-1 1,0 0 0,0 0 0,0-1-1,12-7 1,-12 6 30,0 1 0,-1-2 0,1 1 0,-1-1 0,-1-1 0,1 1 0,-1-1 0,0 0 0,0 0 0,-1-1 0,0 0 0,0 0 0,-1 0 0,5-13 1,-8 18-86,0 1 0,-1-1 0,1 0-1,-1 0 1,0 1 0,0-1 0,0 0 0,0 0 0,0 1 0,0-1 0,-1 0 0,0 1 0,1-1 0,-1 0 0,0 1 0,0-1 0,0 1 0,-1-1 0,1 1 0,0 0 0,-4-4 0,4 5-66,0 0-1,0 0 0,0 0 1,0 0-1,0 1 1,0-1-1,0 0 0,-1 1 1,1-1-1,0 1 0,0-1 1,-1 1-1,1 0 0,0-1 1,-1 1-1,1 0 0,0 0 1,-2 0-1,1 0-117,0 1-1,-1-1 1,1 1-1,0 0 1,1-1-1,-1 1 1,0 0-1,0 0 1,0 1-1,0-1 1,1 0-1,-1 0 0,1 1 1,-4 2-1,4-2 100,0-1-1,0 0 0,0 0 1,0 1-1,0-1 0,1 1 1,-1-1-1,0 1 0,1-1 1,-1 1-1,1-1 0,-1 1 1,1 0-1,0-1 0,0 1 1,0-1-1,-1 1 0,2 0 1,-1 2-1,4 16-872</inkml:trace>
  <inkml:trace contextRef="#ctx0" brushRef="#br0" timeOffset="1.08">447 108 17956,'0'20'2128,"0"8"-1376,-8 5-335,4 6 1615,2 3-1448,2 1-192,6-5-424,4-7-280,6-16 272,3-8-136,-5-21-112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06.457"/>
    </inkml:context>
    <inkml:brush xml:id="br0">
      <inkml:brushProperty name="width" value="0.05" units="cm"/>
      <inkml:brushProperty name="height" value="0.05" units="cm"/>
    </inkml:brush>
  </inkml:definitions>
  <inkml:trace contextRef="#ctx0" brushRef="#br0">1 1 18956,'4'6'1784,"3"6"-1127,0 2-177,4 1 760,1 7-224,2 2-312,1 2-72,-1 0-271,0-3-33,0-1-376,-1-6-481,1-8 1346,3-6-817,-2-13 0,1-9-24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12.973"/>
    </inkml:context>
    <inkml:brush xml:id="br0">
      <inkml:brushProperty name="width" value="0.05" units="cm"/>
      <inkml:brushProperty name="height" value="0.05" units="cm"/>
      <inkml:brushProperty name="color" value="#66CC00"/>
    </inkml:brush>
  </inkml:definitions>
  <inkml:trace contextRef="#ctx0" brushRef="#br0">163 0 16644,'7'5'2946,"-11"-5"-480,2 0-2235,0 0 1,0 0 0,0 0 0,0 0-1,0 1 1,0-1 0,0 0-1,-4 2 1,-8 6-37,1 1 0,0 0 0,1 0 0,0 2 0,0-1 0,1 1 0,0 1 0,1 0 0,-12 19 0,20-29-169,1 0 0,-1 1 0,1-1 1,0 0-1,0 1 0,0-1 0,0 1 0,0 0 0,0-1 1,1 1-1,-1-1 0,1 1 0,0 0 0,0-1 0,0 1 1,0 3-1,0-5-15,1 0 0,-1 0 0,0 0 1,1 0-1,-1-1 0,1 1 0,-1 0 1,1 0-1,-1-1 0,1 1 0,0 0 0,-1 0 1,1-1-1,0 1 0,-1-1 0,1 1 1,0-1-1,1 2 0,0-2-4,1 1 1,-1 0-1,0-1 1,0 0-1,0 1 1,0-1 0,1 0-1,-1 0 1,0 0-1,0 0 1,3-1-1,4-1-9,1-1-1,-1 0 1,0 0 0,0-1-1,0 0 1,0-1-1,-1 0 1,0 0 0,0 0-1,0-1 1,8-8 0,-5 3-24,-1 0 0,1 0 1,-2-1-1,0 0 0,0-1 1,9-19-1,-9 9-102,-8 19 38,-7 14 64,0 5 55,1 0 0,1 0 0,0 0 0,1 1 0,1-1 0,1 1 0,0 0-1,0 0 1,4 29 0,-1-38-20,0 0 0,0 0 0,0 0-1,1 0 1,0 0 0,0-1 0,1 1-1,-1-1 1,1 0 0,1 0 0,-1 0-1,8 6 1,2 6-24,-13-17 20,0 0 1,0 0-1,-1 0 0,1 0 0,-1 1 1,1-1-1,-1 0 0,1 0 1,-1 0-1,0 1 0,0-1 1,1 0-1,-1 0 0,0 1 0,0-1 1,0 0-1,0 0 0,-1 1 1,1-1-1,0 0 0,0 0 0,-1 1 1,1-1-1,-1 0 0,1 0 1,-1 0-1,0 0 0,1 0 0,-1 1 1,0-1-1,0 0 0,1-1 1,-1 1-1,0 0 0,0 0 0,0 0 1,0 0-1,0-1 0,-2 2 1,-3 2 73,0 0 1,-1-1 0,1 1-1,-1-1 1,-12 4 0,10-5 2,-1 0 1,1 0 0,0-1 0,-1 0 0,-12 0 0,19-1-174,0 0 1,0 0-1,0-1 0,1 1 1,-1-1-1,0 1 0,0-1 1,1 0-1,-1 0 0,1 0 1,-1 0-1,1 0 0,-1-1 0,1 1 1,-1-1-1,1 0 0,0 1 1,0-1-1,0 0 0,0 0 1,0-1-1,-2-2 0,4 4 53,0 0-1,-1 0 0,1 0 0,-1 0 1,1 0-1,0 0 0,0 0 1,0 0-1,0 0 0,0 0 1,0-1-1,0 1 0,0 0 1,0 0-1,0 0 0,0 0 1,1 0-1,-1 0 0,0 0 1,1 0-1,-1 0 0,1 0 1,-1 0-1,2-1 0,14-8-617</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13.393"/>
    </inkml:context>
    <inkml:brush xml:id="br0">
      <inkml:brushProperty name="width" value="0.05" units="cm"/>
      <inkml:brushProperty name="height" value="0.05" units="cm"/>
      <inkml:brushProperty name="color" value="#66CC00"/>
    </inkml:brush>
  </inkml:definitions>
  <inkml:trace contextRef="#ctx0" brushRef="#br0">1 125 18052,'0'8'655,"-1"1"-208,1-1 0,1 0 0,0 1 1,2 9-1,-3-16-325,1 1 1,0-1-1,0 0 1,-1 0-1,1 0 1,0 0 0,1 0-1,-1 0 1,0-1-1,0 1 1,1 0-1,-1-1 1,1 1-1,0-1 1,-1 1-1,1-1 1,0 0-1,0 1 1,0-1-1,0 0 1,3 1-1,3 0 26,0 0 0,1-1 0,-1 1 0,1-2 0,-1 1 0,1-1 1,-1 0-1,1-1 0,-1 0 0,1 0 0,-1-1 0,14-5 0,-7 2-380,1-1 1,-1-1 0,-1 0-1,1-2 1,21-15-1,-24 15-93,-1-1-1,0-1 0,0 0 0,-1 0 0,-1-1 0,0 0 0,0 0 0,-2-1 1,1-1-1,7-19 0,-13 21 452,-9 16 492,-11 19 365,-16 27 435,3 2 0,-29 62 0,-35 120-1502,32-68-247,30-79 93</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14.375"/>
    </inkml:context>
    <inkml:brush xml:id="br0">
      <inkml:brushProperty name="width" value="0.05" units="cm"/>
      <inkml:brushProperty name="height" value="0.05" units="cm"/>
      <inkml:brushProperty name="color" value="#66CC00"/>
    </inkml:brush>
  </inkml:definitions>
  <inkml:trace contextRef="#ctx0" brushRef="#br0">36 0 13931,'-8'51'1064,"-3"10"-840,2 14-112,6 6 320,-2 5-88,10 9-296,0-5 2105,2 8-1969,-7-3 176,-3 6 112</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14.776"/>
    </inkml:context>
    <inkml:brush xml:id="br0">
      <inkml:brushProperty name="width" value="0.05" units="cm"/>
      <inkml:brushProperty name="height" value="0.05" units="cm"/>
      <inkml:brushProperty name="color" value="#66CC00"/>
    </inkml:brush>
  </inkml:definitions>
  <inkml:trace contextRef="#ctx0" brushRef="#br0">133 0 14419,'-14'100'1176,"-8"-5"-896,4-3-152,6-7 329,3 1-97,6-8-416,1-4 2120,2-10-1912,0-6 120,-2-12 80</inkml:trace>
  <inkml:trace contextRef="#ctx0" brushRef="#br0" timeOffset="1">32 1234 14667,'-4'60'1328,"-2"-7"-823,0-2-177,3-10 528,0-6-152,2-12-168,1-6-208,0-15-32,-2 2-136,2-2-88,-6 1-24</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15.274"/>
    </inkml:context>
    <inkml:brush xml:id="br0">
      <inkml:brushProperty name="width" value="0.05" units="cm"/>
      <inkml:brushProperty name="height" value="0.05" units="cm"/>
      <inkml:brushProperty name="color" value="#66CC00"/>
    </inkml:brush>
  </inkml:definitions>
  <inkml:trace contextRef="#ctx0" brushRef="#br0">65 113 18404,'0'-6'330,"0"0"1,1 1-1,-1-1 0,1 1 0,0-1 1,1 1-1,-1-1 0,1 1 0,0 0 1,1 0-1,-1 0 0,1 0 1,7-9-1,-9 12-269,0 0 1,1 0-1,-1 0 1,1 0-1,0 0 1,0 1-1,0-1 1,0 0-1,0 1 0,0 0 1,0-1-1,0 1 1,0 0-1,1 0 1,-1 0-1,1 0 1,-1 1-1,0-1 1,1 1-1,-1-1 1,1 1-1,-1 0 0,1 0 1,0 0-1,-1 0 1,1 0-1,-1 1 1,1-1-1,-1 1 1,0 0-1,1-1 1,3 3-1,-4-1-53,1 0-1,0 0 1,-1 1 0,0-1-1,1 1 1,-1-1 0,0 1-1,0 0 1,0 0 0,-1 0-1,1 0 1,-1 0 0,0 0-1,1 0 1,-1 0 0,-1 1-1,1-1 1,0 5 0,1 4-8,-1 0 0,0 0 0,-3 24 1,-1-10 32,-2 0 0,0-1 1,-2 1-1,-19 44 0,-54 96 454,22-50-17,57-115-470,-2 7 49,-1-1 1,1 1-1,1 0 0,-4 15 1,6-22-73,0 0 0,-1 0 0,1 0 0,0 0 1,0 1-1,1-1 0,-1 0 0,0 0 0,0 0 1,0 0-1,1 0 0,-1-1 0,0 1 0,1 0 1,-1 0-1,1 0 0,-1 0 0,1 0 0,1 1 1,-1-1-57,0 0 0,1-1 0,-1 1 0,0-1 0,1 1 1,-1-1-1,1 0 0,-1 1 0,0-1 0,1 0 0,-1 0 1,1 0-1,-1 0 0,1 0 0,-1 0 0,0 0 0,1-1 0,2 0 1,4-1-91,1-1 1,-1 0 0,0-1-1,12-6 1,13-9-380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15.709"/>
    </inkml:context>
    <inkml:brush xml:id="br0">
      <inkml:brushProperty name="width" value="0.05" units="cm"/>
      <inkml:brushProperty name="height" value="0.05" units="cm"/>
      <inkml:brushProperty name="color" value="#66CC00"/>
    </inkml:brush>
  </inkml:definitions>
  <inkml:trace contextRef="#ctx0" brushRef="#br0">145 189 15315,'-4'0'166,"0"-1"-1,0 1 1,0-1 0,0 1-1,0 0 1,1 1-1,-1-1 1,0 1-1,0-1 1,0 1-1,0 0 1,1 1 0,-1-1-1,1 1 1,-1-1-1,-5 5 1,4-2-4,0 0 0,0 0 0,1 1-1,-1 0 1,1 0 0,0 0 0,0 0 0,1 0 0,-5 10 0,3-5-25,1 0 0,0 0 0,0 1 0,1 0 0,1-1 0,0 1 0,0 0 0,1 1 0,0-1 0,1 0 0,2 19 0,-1-27-82,-1 1 1,1 0-1,0-1 1,0 1-1,1-1 1,-1 1-1,1-1 1,0 0 0,0 1-1,0-1 1,0 0-1,0 0 1,1 0-1,-1-1 1,1 1-1,0-1 1,0 1 0,5 3-1,-5-5-8,-1 0 1,1 0-1,0-1 1,-1 1-1,1-1 1,0 1-1,0-1 0,0 0 1,0 0-1,0 0 1,-1 0-1,1 0 1,0-1-1,0 1 0,0-1 1,-1 0-1,1 0 1,0 0-1,-1 0 1,1-1-1,-1 1 0,1 0 1,-1-1-1,0 0 1,5-3-1,5-7 100,-1 1 0,0-2 0,0 1 0,-2-2 0,1 1 0,-2-1 0,0 0 0,0-1 0,7-21 0,-6 10 104,0 0 0,-2-1 1,-1 0-1,5-51 0,-11 67-165,1 1 0,-2-1 0,0 1 0,0-1 0,-3-12 0,3 20-61,0 0-1,0 0 1,0 0-1,0 1 1,-1-1 0,1 0-1,-1 1 1,0-1 0,-3-4-1,4 6-15,-1 0 0,1 0 0,0 0 0,-1 0 0,1 0 0,0 1 0,-1-1 0,1 0 0,-1 1 0,0-1 1,1 1-1,-1-1 0,1 1 0,-1 0 0,0 0 0,1 0 0,-1 0 0,0 0 0,-2 0 0,-1 1-28,0 1 1,1 0 0,-1 0-1,0 0 1,0 0-1,1 1 1,0-1 0,-1 1-1,1 1 1,0-1 0,0 0-1,1 1 1,-1 0-1,1 0 1,0 0 0,-4 6-1,1-1-224,-1 1 0,1 1 0,1-1 0,0 1 0,1 0 0,-4 14 0,7-22 152,-7 36-379,8-37 424,0 0 1,-1 0-1,1 0 1,0 1-1,0-1 0,1 0 1,-1 0-1,0 0 0,1 0 1,-1 0-1,1 0 1,-1 0-1,1 0 0,0 0 1,2 3-1,11 2-474</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16.129"/>
    </inkml:context>
    <inkml:brush xml:id="br0">
      <inkml:brushProperty name="width" value="0.05" units="cm"/>
      <inkml:brushProperty name="height" value="0.05" units="cm"/>
      <inkml:brushProperty name="color" value="#66CC00"/>
    </inkml:brush>
  </inkml:definitions>
  <inkml:trace contextRef="#ctx0" brushRef="#br0">78 28 20660,'-6'3'201,"1"0"-1,1 1 0,-1 0 0,0 0 0,1 0 0,0 0 0,0 1 0,0 0 0,1 0 0,-1 0 0,1 0 1,0 0-1,1 0 0,-1 1 0,1 0 0,0-1 0,1 1 0,-2 6 0,-1 9 105,1 1-1,1-1 1,0 38-1,3-34-69,5 38-1,-5-56-189,0 0-1,1-1 1,0 1-1,0 0 0,0 0 1,1-1-1,0 1 1,1-1-1,-1 0 0,6 6 1,-8-10-33,1-1 0,-1 1 0,1-1 0,-1 0 0,1 0 0,0 0 0,0 0 1,0 0-1,0 0 0,0 0 0,-1 0 0,1-1 0,1 1 0,-1-1 0,0 1 0,0-1 1,0 0-1,0 0 0,0 0 0,0 0 0,0 0 0,0-1 0,0 1 0,0-1 0,0 1 1,0-1-1,0 0 0,0 1 0,3-3 0,2-1 12,1 0 1,-1 0-1,-1-1 0,1 0 1,0 0-1,6-8 0,2-4 37,0 0 0,-2-1-1,0-1 1,-1 0 0,14-30 0,-18 32-2,-1 0-1,0-1 1,-2 1 0,0-2 0,-1 1-1,-1 0 1,1-20 0,-3 34-44,-1 0-1,0 0 1,0 0 0,-1 0-1,1 0 1,-1 0 0,0 0-1,0 1 1,-1-1-1,1 0 1,-1 0 0,1 1-1,-1-1 1,0 1 0,-4-6-1,4 8-31,0-1-1,0 1 0,1-1 1,-1 1-1,0 0 0,0 0 0,-1 0 1,1 0-1,0 0 0,0 0 1,0 1-1,-1-1 0,1 1 1,0-1-1,-1 1 0,1 0 0,0 0 1,-1 0-1,1 0 0,0 1 1,0-1-1,-1 0 0,1 1 0,0 0 1,0-1-1,-1 1 0,-3 2 1,-43 25-730,28-15 520,4-4-90</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16.942"/>
    </inkml:context>
    <inkml:brush xml:id="br0">
      <inkml:brushProperty name="width" value="0.05" units="cm"/>
      <inkml:brushProperty name="height" value="0.05" units="cm"/>
      <inkml:brushProperty name="color" value="#66CC00"/>
    </inkml:brush>
  </inkml:definitions>
  <inkml:trace contextRef="#ctx0" brushRef="#br0">167 77 17220,'-1'-5'301,"0"0"1,0 0-1,-1 0 1,1 0-1,-1 0 1,-4-7-1,6 11-261,-1 0 0,0 0-1,1 0 1,-1 1 0,0-1 0,1 0-1,-1 0 1,0 1 0,0-1 0,0 0-1,0 1 1,0-1 0,1 1 0,-1-1-1,0 1 1,0-1 0,-1 1 0,1 0-1,0-1 1,0 1 0,0 0-1,0 0 1,0 0 0,0 0 0,0 0-1,0 0 1,0 0 0,0 0 0,0 1-1,0-1 1,0 0 0,-1 0 0,1 1-1,0-1 1,1 1 0,-1-1 0,-2 2-1,-2 2 123,-1 0 0,1 0-1,1 1 1,-1-1 0,1 1-1,0 0 1,0 1-1,0-1 1,1 1 0,-6 11-1,-3 10 250,-9 27-1,20-52-393,-6 20 195,0 1 1,-4 30 0,9-44-132,1 0 0,1 0 0,-1 0 0,2 0 0,-1 0 0,1 0 0,1 0 0,4 18 0,-6-25-56,1 0 0,0 0 0,-1 0 0,1 0 0,0 0 0,0 0 0,0 0 0,0 0 0,0 0 0,0-1 0,1 1 0,-1 0 0,1-1 0,-1 1 0,1-1 0,0 0 0,-1 1-1,1-1 1,0 0 0,0 0 0,0 0 0,0 0 0,0 0 0,0-1 0,0 1 0,0-1 0,0 1 0,0-1 0,0 0 0,0 0 0,1 0 0,-1 0 0,0 0 0,0 0 0,0 0 0,0-1 0,3 0 0,1-1 33,0-1 0,0 1 0,0-1 0,-1-1 0,1 1 0,-1-1 0,1 0-1,-1 0 1,-1-1 0,1 1 0,4-7 0,1-2 58,0-1 1,-2 1-1,1-2 1,-2 1-1,0-1 1,-1-1-1,7-23 1,-11 29-87,1 0 0,-1 0 1,-1 0-1,0-1 0,0 1 0,-1 0 0,0 0 1,-1-1-1,0 1 0,-1 0 0,0 0 1,0 0-1,-6-11 0,7 16-128,-2 2 0,1-1 0,0 0 0,-1 0 0,0 1 0,0-1 0,0 1 0,0 0 0,0 0 0,-1 0 0,1 1 1,-1-1-1,0 1 0,0 0 0,0 0 0,0 0 0,0 0 0,-7-1 0,-4-1-325,0 2 0,-1-1 1,-28 1-1,41 2 421,-42-1-789</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17.531"/>
    </inkml:context>
    <inkml:brush xml:id="br0">
      <inkml:brushProperty name="width" value="0.05" units="cm"/>
      <inkml:brushProperty name="height" value="0.05" units="cm"/>
      <inkml:brushProperty name="color" value="#66CC00"/>
    </inkml:brush>
  </inkml:definitions>
  <inkml:trace contextRef="#ctx0" brushRef="#br0">1 181 17820,'1'-1'207,"0"1"0,0 0 1,0 0-1,0 0 0,0 0 1,0 0-1,0 0 0,0 1 0,0-1 1,0 0-1,0 0 0,0 1 1,0-1-1,0 1 0,0-1 0,0 1 1,0-1-1,0 1 0,0-1 1,0 1-1,-1 0 0,2 1 0,22 23 1653,-16-17-1147,7 7-196,0 0 0,1-2 0,33 23 0,-44-33-534,-1 0 0,1-1 0,-1 0-1,1 0 1,-1 0 0,1 0-1,0-1 1,0 0 0,0 0 0,0 0-1,0-1 1,0 1 0,0-1 0,0-1-1,0 1 1,0-1 0,0 1-1,0-1 1,0-1 0,0 1 0,0-1-1,5-3 1,1-1-309,0-1 1,-1-1-1,-1 0 0,1-1 1,-1 1-1,-1-2 0,1 1 0,-2-1 1,1-1-1,-2 1 0,7-13 1,-1-1-696,-1 0 0,-1-1 1,-1 0-1,7-32 1,-13 33 277,-4 14 555,-17 60 2573,-21 102 0,30-114-1681,2-9-116,-6 27 472,1-1 0,-4 75 0,17-117-780,-1-12-276,0-1-1,0 0 1,0 0 0,0 1-1,1-1 1,-1 0 0,0 0 0,0 0-1,0 1 1,0-1 0,0 0-1,0 0 1,0 0 0,1 1-1,-1-1 1,0 0 0,0 0 0,0 0-1,0 0 1,1 0 0,-1 1-1,0-1 1,0 0 0,0 0-1,1 0 1,-1 0 0,0 0 0,0 0-1,1 0 1,-1 0 0,0 0-1,0 0 1,0 0 0,1 0-1,-1 0 1,0 0 0,0 0 0,1 0-1,-1 0 1,0 0 0,0 0-1,1 0 1,-1 0 0,11-9 116</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18.153"/>
    </inkml:context>
    <inkml:brush xml:id="br0">
      <inkml:brushProperty name="width" value="0.05" units="cm"/>
      <inkml:brushProperty name="height" value="0.05" units="cm"/>
      <inkml:brushProperty name="color" value="#66CC00"/>
    </inkml:brush>
  </inkml:definitions>
  <inkml:trace contextRef="#ctx0" brushRef="#br0">198 2 17196,'0'-1'80,"1"1"1,-1 0 0,1 0 0,0 0 0,-1 0 0,1 0-1,-1 0 1,1 0 0,0 0 0,-1 0 0,1 0-1,-1 0 1,1 0 0,0 1 0,-1-1 0,1 0-1,-1 0 1,1 1 0,-1-1 0,1 0 0,-1 1 0,1-1-1,-1 0 1,1 1 0,-1-1 0,0 1 0,1-1-1,-1 1 1,1-1 0,-1 1 0,0-1 0,0 1-1,1-1 1,-1 1 0,0-1 0,0 1 0,0 0 0,1-1-1,-1 1 1,0-1 0,0 1 0,0 0 0,0-1-1,0 1 1,0-1 0,0 1 0,0 0 0,-1-1-1,1 1 1,0-1 0,-1 2 0,-1 6 402,0-1 1,-1 1-1,-6 10 1,2-2 161,-18 48 536,-99 228 1526,118-286-2625,4-11-131,2-7-85,1 0 0,1 0 0,0 0 1,0 1-1,1-1 0,6-13 0,0-5-147,-7 23 225,8-33-585,25-60 1,-35 99 629,0 0 0,1 0 1,-1 0-1,1 0 0,0 0 1,-1 0-1,1 0 0,0 0 0,-1 0 1,1 0-1,0 0 0,0 0 1,0 0-1,0 1 0,0-1 0,0 0 1,0 1-1,1-1 0,-1 1 8,0 0 1,-1 0-1,1 0 0,0 0 0,-1 0 0,1 0 0,0 0 1,-1 0-1,1 0 0,0 1 0,-1-1 0,1 0 0,0 1 0,-1-1 1,1 0-1,-1 1 0,1-1 0,-1 1 0,1-1 0,-1 0 0,1 1 1,0 0-1,2 4 0,1 0 0,-1 0 1,0 0-1,-1 0 0,3 8 0,17 45 18,-8-21 140,0-1-1,24 41 0,-45-79 137,-8-7-211,-32-35 70,7 8-37,2-1 0,-60-76 0,98 113-111,0-1 0,0 1 0,0 0 0,-1 0 0,1 0 0,0 0 0,0 0-1,0 0 1,0-1 0,0 1 0,0 0 0,0 0 0,0 0 0,0 0 0,0 0 0,0 0 0,0-1 0,0 1 0,0 0 0,0 0 0,0 0 0,0 0-1,0 0 1,0-1 0,0 1 0,0 0 0,0 0 0,0 0 0,0 0 0,0 0 0,0-1 0,0 1 0,0 0 0,1 0 0,-1 0 0,0 0 0,0 0-1,0 0 1,0 0 0,0 0 0,0-1 0,0 1 0,0 0 0,1 0 0,-1 0 0,0 0 0,0 0 0,0 0 0,0 0 0,0 0 0,1 0 0,-1 0-1,0 0 1,0 0 0,0 0 0,0 0 0,0 0 0,1 0 0,-1 0 0,0 0 0,0 0 0,0 0 0,0 0 0,0 0 0,0 0 0,1 0 0,-1 0-1,0 1 1,78 22 258,-55-19-382,0 0-1,0-2 0,32 0 0,-43-2 68,0-1 0,1-1 0,-1 0 0,0 0 0,0-1 0,0-1 0,0 0 0,12-6 0,21-18-102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06.872"/>
    </inkml:context>
    <inkml:brush xml:id="br0">
      <inkml:brushProperty name="width" value="0.05" units="cm"/>
      <inkml:brushProperty name="height" value="0.05" units="cm"/>
    </inkml:brush>
  </inkml:definitions>
  <inkml:trace contextRef="#ctx0" brushRef="#br0">128 0 16748,'-19'31'1888,"0"-4"-1248,-4 1-272,1 2 1177,5 1-857,0 0-184,10-5-480,4-5-288,6-6 1560,4-4-1256,9-9 24,-1-4 48</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18.561"/>
    </inkml:context>
    <inkml:brush xml:id="br0">
      <inkml:brushProperty name="width" value="0.05" units="cm"/>
      <inkml:brushProperty name="height" value="0.05" units="cm"/>
      <inkml:brushProperty name="color" value="#66CC00"/>
    </inkml:brush>
  </inkml:definitions>
  <inkml:trace contextRef="#ctx0" brushRef="#br0">5 1 19852,'-3'29'2297,"1"0"-1553,2 3-336,0 2 1440,7-2-1151,-3 1-121,4-7-1136,1-4 688,6-8-248,1-5-81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19.320"/>
    </inkml:context>
    <inkml:brush xml:id="br0">
      <inkml:brushProperty name="width" value="0.05" units="cm"/>
      <inkml:brushProperty name="height" value="0.05" units="cm"/>
      <inkml:brushProperty name="color" value="#66CC00"/>
    </inkml:brush>
  </inkml:definitions>
  <inkml:trace contextRef="#ctx0" brushRef="#br0">253 29 17764,'-23'5'1776,"0"-1"-1288,-4 4-368,-4-3 1089,5-5-1786,0-3-255,0-8 680,-4-8-256,-10 1-176</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19.799"/>
    </inkml:context>
    <inkml:brush xml:id="br0">
      <inkml:brushProperty name="width" value="0.05" units="cm"/>
      <inkml:brushProperty name="height" value="0.05" units="cm"/>
      <inkml:brushProperty name="color" value="#66CC00"/>
    </inkml:brush>
  </inkml:definitions>
  <inkml:trace contextRef="#ctx0" brushRef="#br0">1022 4 12675,'-72'10'904,"2"0"-840,2 0-192,-1-1-576,2-1-376,-2-5-153,0-3 177,5-3 640,-2-5 72,0 1 72,-7-2 8,-11-1 544,-7 1 360,-2 2 304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20.205"/>
    </inkml:context>
    <inkml:brush xml:id="br0">
      <inkml:brushProperty name="width" value="0.05" units="cm"/>
      <inkml:brushProperty name="height" value="0.05" units="cm"/>
      <inkml:brushProperty name="color" value="#66CC00"/>
    </inkml:brush>
  </inkml:definitions>
  <inkml:trace contextRef="#ctx0" brushRef="#br0">1341 174 5657,'-561'-40'2412,"119"3"5965,398 33-7669,1-2 0,0-2 1,-63-20-1,63 16-153,-5 6-3013,48 5 2418,-1 1 1,1 0-1,-1 0 1,1 0 0,-1-1-1,1 1 1,-1 0-1,1-1 1,-1 1 0,1 0-1,-1-1 1,1 1-1,0 0 1,-1-1 0,1 1-1,0-1 1,-1 1-1,1-1 1,0 1-1,0-1 1,-1 1 0,1-1-1,0 1 1,0-1-1,0 1 1,0-1 0,0 0-1,-1 0 1,0-18-671</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20.881"/>
    </inkml:context>
    <inkml:brush xml:id="br0">
      <inkml:brushProperty name="width" value="0.05" units="cm"/>
      <inkml:brushProperty name="height" value="0.05" units="cm"/>
      <inkml:brushProperty name="color" value="#66CC00"/>
    </inkml:brush>
  </inkml:definitions>
  <inkml:trace contextRef="#ctx0" brushRef="#br0">1 56 18164,'0'11'1276,"1"0"0,0 0 0,5 15 0,-4-16-1072,1-1 0,0 0-1,0 0 1,1 0-1,0-1 1,1 1 0,8 10-1,-12-17-196,0-1 0,0 1 0,0-1 0,1 0 0,-1 0 0,0 0 0,1 0 0,-1 0 0,1 0 0,-1 0 0,1 0 0,-1 0 0,1-1 0,0 1 0,0 0 0,-1-1 0,1 0 0,0 1 0,0-1 0,-1 0 0,4 0 0,-1-1-12,-1 1-1,1-1 1,-1 0 0,0-1-1,1 1 1,-1 0-1,0-1 1,0 0-1,0 0 1,4-3-1,6-6-123,0-1 0,-2 0 0,18-23 0,-25 30 63,75-98-1097,-60 85 670,-12 17 176,-4 13 70,-5 9 235,-1 0 1,-1-1-1,-1 0 1,-1 0-1,-9 22 1,3-6 105,4-11-40,-65 183 470,64-193-972,9-15 442,0 0 0,0-1 0,0 1 0,0 0 0,0 0 0,0 0 0,0 0 0,0 0 0,0-1 0,0 1 0,0 0 1,0 0-1,0 0 0,0 0 0,0 0 0,-1 0 0,1 0 0,0-1 0,0 1 0,0 0 0,0 0 0,0 0 0,0 0 0,0 0 0,-1 0 0,1 0 0,0 0 0,0 0 0,0 0 0,0 0 0,0 0 0,-1 0 0,1 0 0,0 0 0,0 0 0,0 0 0,0 0 0,0 0 0,-1 0 1,1 0-1,0 0 0,0 0 0,0 0 0,0 0 0,0 0 0,0 0 0,-1 0 0,1 0 0,0 0 0,0 0 0,0 0 0,0 1 0,0-1 0,0 0 0,-1 0 0,2-9-247</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21.441"/>
    </inkml:context>
    <inkml:brush xml:id="br0">
      <inkml:brushProperty name="width" value="0.05" units="cm"/>
      <inkml:brushProperty name="height" value="0.05" units="cm"/>
      <inkml:brushProperty name="color" value="#66CC00"/>
    </inkml:brush>
  </inkml:definitions>
  <inkml:trace contextRef="#ctx0" brushRef="#br0">219 1 19092,'-41'58'4888,"-3"27"-3815,-37 103 0,114-296-1912,-26 84 719,-5 16 92,0 1-1,0 0 1,1 0 0,-1-1-1,1 1 1,1 1 0,0-1-1,6-9 1,-10 16 28,1 0 0,-1 0 1,0-1-1,0 1 0,1 0 0,-1 0 0,0 0 1,1 0-1,-1-1 0,1 1 0,-1 0 0,0 0 1,1 0-1,-1 0 0,0 0 0,1 0 0,-1 0 0,0 0 1,1 0-1,-1 0 0,0 0 0,1 1 0,-1-1 1,1 0-1,-1 0 0,0 0 0,1 0 0,-1 0 1,0 1-1,0-1 0,1 0 0,-1 0 0,0 1 1,1-1-1,-1 0 0,0 0 0,0 1 0,0-1 1,1 0-1,-1 1 0,0-1 0,0 0 0,0 1 1,0-1-1,0 0 0,1 1 0,-1 0 0,7 18 7,-7-18-7,16 67 120,12 117 0,-28-185-116,0-1 0,-1 1 0,1 0 0,0 0 1,0 0-1,0 0 0,0 0 0,0-1 0,-1 1 0,1 0 0,0 0 0,0 0 0,0 0 0,-1 0 1,1 0-1,0 0 0,0 0 0,0 0 0,0 0 0,-1 0 0,1 0 0,0 0 0,0 0 0,0 0 0,-1 0 1,1 0-1,0 0 0,0 0 0,0 0 0,-1 0 0,1 0 0,0 0 0,0 0 0,0 0 0,-1 0 1,1 0-1,0 1 0,0-1 0,0 0 0,0 0 0,0 0 0,-1 0 0,1 0 0,0 1 0,0-1 1,0 0-1,0 0 0,0 0 0,0 0 0,0 1 0,0-1 0,-1 0 0,1 0 0,0 0 0,0 1 1,0-1-1,0 0 0,0 0 0,0 0 0,0 1 0,0-1 0,0 0 0,0 0 0,1 1 0,-15-15 65,13 13-57,-86-82 129,21 22-82,53 44-24,13 17-33,0 0 0,0-1 0,0 1-1,0-1 1,0 1 0,0 0 0,0-1 0,-1 1 0,1 0-1,0-1 1,1 1 0,-1-1 0,0 1 0,0 0 0,0-1 0,0 1-1,0 0 1,0-1 0,0 1 0,0-1 0,1 1 0,-1 0-1,0-1 1,0 1 0,1 0 0,-1-1 0,3 0 3,-1-1 1,1 1-1,0 0 0,-1 0 0,1 0 1,0 0-1,0 1 0,5-2 1,-2 1-14,16-4-318,0 0-1,-1-2 1,0 0 0,0-2-1,0 0 1,37-24 0,-19 6-105</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2:21.828"/>
    </inkml:context>
    <inkml:brush xml:id="br0">
      <inkml:brushProperty name="width" value="0.05" units="cm"/>
      <inkml:brushProperty name="height" value="0.05" units="cm"/>
      <inkml:brushProperty name="color" value="#66CC00"/>
    </inkml:brush>
  </inkml:definitions>
  <inkml:trace contextRef="#ctx0" brushRef="#br0">16 1 18884,'-5'18'1784,"2"6"-1103,-2 1-273,2 3 768,3 2-336,0-1-184,2-1-168,1-1-968,5-4 552,-1-7-152,2 0-72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1:31.453"/>
    </inkml:context>
    <inkml:brush xml:id="br0">
      <inkml:brushProperty name="width" value="0.05" units="cm"/>
      <inkml:brushProperty name="height" value="0.05" units="cm"/>
      <inkml:brushProperty name="color" value="#66CC00"/>
    </inkml:brush>
  </inkml:definitions>
  <inkml:trace contextRef="#ctx0" brushRef="#br0">1 96 17484,'9'-7'542,"1"0"0,0 1 0,1 0 1,0 1-1,0 0 0,0 1 0,22-6 0,-17 5-77,-2 1-195,-5 0-57,0 1 0,0 0 0,0 1 0,1 0 0,-1 1 0,1 0 0,17 0 0,-25 1-180,-1 0 0,0 0-1,0 0 1,0 0 0,0 1 0,0-1 0,1 0-1,-1 0 1,0 1 0,0-1 0,0 1 0,0-1 0,0 1-1,0 0 1,0-1 0,0 1 0,-1 0 0,1-1-1,0 1 1,0 0 0,0 0 0,-1 0 0,1 0 0,0 1-1,0 0 5,-1-1-1,0 1 1,0 0-1,1 0 0,-1-1 1,0 1-1,-1 0 1,1-1-1,0 1 0,0 0 1,-1-1-1,1 1 0,-1 0 1,0 2-1,-4 5 95,0 0 0,0 1 0,-1-2-1,-8 11 1,-28 33 474,17-24-245,2 1 0,2 1 1,-22 39-1,41-65-329,0 0-1,0 0 1,0 0-1,1 1 1,0-1-1,0 1 1,0-1-1,0 0 1,1 1-1,-1 0 1,1-1-1,0 1 1,2 7-1,-2-10-33,1 0 0,-1-1 1,1 1-1,0-1 0,0 1 0,-1-1 0,1 0 0,0 1 0,0-1 0,0 0 0,0 1 0,1-1 0,-1 0 0,0 0 0,0 0 1,3 1-1,-2-1-38,1 0 0,0 0-1,-1 0 1,1 0 0,0 0 0,0-1 0,0 1 0,0-1 0,-1 0 0,1 0 0,0 0 0,3-1 0,8-1-448,1 0 1,-2-2-1,1 0 1,0 0-1,-1-1 0,0-1 1,19-11-1,83-59-2792,-113 74 3259,34-24-1325,-1-1-1,-2-2 1,0-1 0,49-61 0,-81 89 1372,18-27 1287,-18 28-1184,-1 0 0,1-1 0,0 1 0,-1 0 0,1 0 0,-1-1 0,1 1 0,-1-1 0,0 1 0,1 0 1,-1-1-1,0 1 0,0-1 0,0 1 0,0-1 0,0 1 0,0-1 0,-1 1 0,0-2 0,1 2-54,-1 0 0,0 1 0,1-1 0,-1 1 0,0-1 0,1 1 0,-1 0 0,0-1 0,0 1 0,1-1-1,-1 1 1,0 0 0,0 0 0,0 0 0,0-1 0,1 1 0,-1 0 0,0 0 0,0 0 0,0 0 0,0 0 0,1 1 0,-1-1 0,0 0 0,0 0 0,0 0 0,0 1 0,1-1 0,-2 1 0,-25 12 1765,19-6-1594,0-1 0,0 1-1,0 0 1,1 1 0,0 0-1,1 0 1,0 0 0,0 1 0,1 0-1,0 0 1,0 0 0,1 1 0,-4 13-1,6-18-192,1 1 0,0 0 0,0-1 0,0 1 0,1-1 1,0 1-1,0 0 0,0 0 0,0-1 0,1 1 0,2 8 0,-1-11-10,-1 1 0,1 0 0,0-1 0,0 1 0,0-1 1,0 1-1,1-1 0,-1 0 0,1 0 0,0 0 0,0-1 0,0 1 0,0-1 1,1 1-1,-1-1 0,0 0 0,7 3 0,-2-3 32,0 1 0,1-1 1,-1 0-1,1-1 0,-1 0 0,1 0 0,-1-1 0,1 0 0,-1 0 0,1-1 1,-1 0-1,1-1 0,-1 0 0,0 0 0,0-1 0,0 0 0,0 0 0,12-7 1,-6 2 72,0 0 1,0-2 0,0 1-1,-2-1 1,1-1 0,-1-1 0,-1 1-1,18-24 1,-25 29-93,-1 1-1,1-1 1,-1 1 0,0-1-1,-1 0 1,0 0 0,0-1-1,0 1 1,0 0-1,-1-1 1,0 1 0,0-7-1,-2 10-35,1-1-1,0 1 0,-1-1 1,1 1-1,-1-1 0,0 1 0,0 0 1,-1 0-1,1-1 0,0 1 1,-1 0-1,0 0 0,0 1 1,0-1-1,0 0 0,0 0 0,-1 1 1,1 0-1,-1-1 0,0 1 1,1 0-1,-1 0 0,-4-2 1,-1 0-29,0 1 0,0 0 0,0 0 0,-1 1 0,1 0 0,-1 0 1,-9 0-1,13 1-91,-1 1 1,0 0-1,0 0 1,1 0-1,-1 1 1,0 0 0,1 0-1,-1 0 1,0 1-1,1 0 1,-7 3-1,11-5 28,0 0 0,0 0 0,0 1 0,1-1-1,-1 0 1,0 1 0,0-1 0,1 1 0,-1-1-1,0 1 1,0-1 0,1 1 0,-1 0 0,1-1-1,-1 1 1,1 0 0,-1 0 0,1-1 0,-1 1-1,1 0 1,-1 0 0,1-1 0,0 1 0,0 0-1,-1 1 1,2-1 42,-1 0-1,1-1 1,0 1 0,0-1-1,-1 1 1,1 0-1,0-1 1,0 0 0,0 1-1,0-1 1,-1 1-1,1-1 1,0 0-1,0 0 1,0 0 0,0 1-1,0-1 1,1 0-1,51 0-590,-11-5 0</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1:31.888"/>
    </inkml:context>
    <inkml:brush xml:id="br0">
      <inkml:brushProperty name="width" value="0.05" units="cm"/>
      <inkml:brushProperty name="height" value="0.05" units="cm"/>
      <inkml:brushProperty name="color" value="#66CC00"/>
    </inkml:brush>
  </inkml:definitions>
  <inkml:trace contextRef="#ctx0" brushRef="#br0">183 0 17556,'0'0'49,"0"1"0,-1-1 0,1 0-1,0 0 1,0 0 0,0 0 0,0 0 0,0 1 0,0-1 0,0 0 0,-1 0 0,1 0 0,0 0 0,0 1 0,0-1 0,0 0-1,0 0 1,0 0 0,0 0 0,0 1 0,0-1 0,0 0 0,0 0 0,0 0 0,0 0 0,0 1 0,0-1 0,0 0 0,0 0 0,0 0-1,0 0 1,1 1 0,-1-1 0,0 0 0,0 0 0,0 0 0,0 0 0,0 1 0,0-1 0,0 0 0,1 0 0,-1 0 0,0 0 0,0 0-1,0 0 1,0 0 0,0 0 0,1 1 0,-1-1 0,0 0 0,0 0 0,0 0 0,1 0 0,-1 0 0,0 0 0,0 0 0,0 0-1,0 0 1,1 0 0,-1 0 0,0 0 0,0 0 0,0 0 0,0 0 0,1 0 0,-18 9 527,11-6-184,-10 6 322,1 0 1,1 1-1,0 1 0,0 1 1,-14 15-1,21-20-607,1 0 0,0 1 0,0 0-1,0 0 1,1 0 0,1 1 0,-1-1-1,1 1 1,1 0 0,-1 1 0,-1 9 0,4-15-92,1-1 0,-1 1 0,1-1 0,0 1 0,0-1 0,0 1 0,1-1 1,-1 1-1,1-1 0,0 1 0,0-1 0,0 0 0,0 1 0,0-1 1,1 0-1,-1 0 0,1 0 0,0 0 0,0 0 0,0 0 0,4 3 1,-3-4 5,1 1 1,-1-1-1,1 0 1,-1 0 0,1 0-1,0-1 1,-1 1 0,1-1-1,0 0 1,0 0 0,0 0-1,0-1 1,0 1-1,0-1 1,0 0 0,0 0-1,1-1 1,5 0 0,0-1 67,1-1 1,0-1 0,-1 1-1,0-1 1,0-1 0,0 0-1,-1-1 1,1 1 0,-1-2 0,13-11-1,-16 13-17,1-1 0,-1-1-1,0 1 1,0-1 0,-1 0-1,0 0 1,-1-1-1,1 1 1,-1-1 0,-1 0-1,1 0 1,-1-1 0,3-14-1,-6 19-75,1 1-1,-1-1 1,1 0-1,-1 1 0,0-1 1,-1 0-1,1 1 0,-1-1 1,0 0-1,1 1 1,-1-1-1,-1 1 0,1-1 1,-1 1-1,1 0 1,-1-1-1,0 1 0,0 0 1,0 0-1,-1 0 0,1 1 1,-1-1-1,1 1 1,-1-1-1,0 1 0,0 0 1,0 0-1,0 0 1,0 0-1,-1 0 0,1 1 1,-6-2-1,1 1-129,1 0 0,-1 0 0,0 1 1,0 0-1,0 1 0,0 0 0,0 0 0,0 0 0,1 1 0,-1 0 0,0 1 1,0 0-1,1 0 0,-9 4 0,-19 13-310,5 7-112</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03.223"/>
    </inkml:context>
    <inkml:brush xml:id="br0">
      <inkml:brushProperty name="width" value="0.05" units="cm"/>
      <inkml:brushProperty name="height" value="0.05" units="cm"/>
      <inkml:brushProperty name="color" value="#66CC00"/>
    </inkml:brush>
  </inkml:definitions>
  <inkml:trace contextRef="#ctx0" brushRef="#br0">14 480 12419,'-14'0'1251,"18"-2"-347,28-6 119,495-120 2623,-250 60-2966,118-26-213,195-67-407,-577 156-4,7-3-435,-23 6 122,-12 2 117,-2-1 4,-3-1-22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07.247"/>
    </inkml:context>
    <inkml:brush xml:id="br0">
      <inkml:brushProperty name="width" value="0.05" units="cm"/>
      <inkml:brushProperty name="height" value="0.05" units="cm"/>
    </inkml:brush>
  </inkml:definitions>
  <inkml:trace contextRef="#ctx0" brushRef="#br0">128 1 17940,'0'-1'58,"1"1"1,-1 0 0,0 0-1,1 0 1,-1 0-1,0 1 1,1-1 0,-1 0-1,0 0 1,0 0 0,1 0-1,-1 0 1,0 0-1,0 0 1,1 0 0,-1 1-1,0-1 1,0 0-1,1 0 1,-1 0 0,0 1-1,0-1 1,0 0-1,1 0 1,-1 1 0,0-1-1,0 0 1,0 0-1,0 1 1,0-1 0,1 0-1,-1 0 1,0 1-1,0-1 1,0 0 0,0 1-1,0-1 1,-4 18 1244,-18 23 105,15-29-757,-27 49 643,14-28-714,-29 66 0,105-226-2543,-52 116 1754,-1 4 42,0 0 0,0 0 0,-1 0-1,0-1 1,0 1 0,-1-1 0,1 1-1,-1-13 1,-4 18-52,-2 8 177,-2 8 71,1 6 29,2-1-1,0 1 1,1 0-1,1 0 1,1 0-1,1 0 1,0 0 0,2 0-1,0 0 1,2 0-1,9 34 1,-12-51-26,0-1 0,0 1 0,0-1 0,0 0 1,1 1-1,-1-1 0,1 0 0,2 3 0,-4-5-27,0 0-1,0 0 1,0 0-1,0 0 1,0 1-1,0-1 1,0 0-1,0 0 1,0 0-1,0 0 1,1 0-1,-1 0 1,0 0 0,0 0-1,0 0 1,0 0-1,0 0 1,0 0-1,0 0 1,0 0-1,1 0 1,-1 0-1,0 0 1,0 0-1,0 0 1,0 0-1,0 0 1,0 0-1,1 0 1,-1 0 0,0 0-1,0 0 1,0 0-1,0 0 1,0 0-1,0 0 1,0 0-1,0 0 1,1 0-1,-1 0 1,0 0-1,0 0 1,0 0-1,0 0 1,0-1 0,0 1-1,0 0 1,0 0-1,0 0 1,0 0-1,1 0 1,-2-16 190,-5-4-96,0 0 0,-1 0 0,-16-31 0,12 27-67,-13-37 0,25 62-32,-1-1 0,0 0-1,0 0 1,1 0 0,-1 0 0,0 1 0,0-1-1,1 0 1,-1 0 0,0 0 0,1 0 0,-1 0-1,0 0 1,0 0 0,1 0 0,-1 0 0,0 0-1,1 0 1,-1 0 0,0 0 0,0 0 0,1 0-1,-1 0 1,0 0 0,1-1 0,-1 1-1,0 0 1,0 0 0,1 0 0,-1 0 0,0 0-1,0-1 1,0 1 0,1 0 0,-1 0 0,0 0-1,0-1 1,0 1 0,1 0 0,-1 0 0,0-1-1,0 1 1,0 0 0,0 0 0,0-1 0,0 1-1,0 0 1,0-1 0,0 1 0,0 0-1,0 0 1,0-1 0,0 1 0,0 0 0,0-1-1,0 1 1,0 0 0,0 0 0,0-1 0,0 1-1,0 0 1,0-1 0,0 1 0,0 0 0,-1 0-1,1-1 1,0 1 0,0 0 0,-1-1 0,27 17-410,-16-10 119,-7-4 264,0-1 0,0 1-1,1-1 1,-1 0 0,1 0 0,-1 0-1,1 0 1,-1-1 0,1 0-1,-1 1 1,1-1 0,4-1 0,19-2-172</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04.054"/>
    </inkml:context>
    <inkml:brush xml:id="br0">
      <inkml:brushProperty name="width" value="0.05" units="cm"/>
      <inkml:brushProperty name="height" value="0.05" units="cm"/>
      <inkml:brushProperty name="color" value="#66CC00"/>
    </inkml:brush>
  </inkml:definitions>
  <inkml:trace contextRef="#ctx0" brushRef="#br0">5 466 13315,'0'0'51,"0"0"0,0 0 1,0 0-1,-1 0 0,1 0 1,0 0-1,0 0 0,0 0 1,0 0-1,0 0 0,-1 0 1,1 0-1,0 0 0,0 0 1,0 0-1,0 0 0,0 0 1,-1 0-1,1 0 0,0 0 0,0 0 1,0 0-1,0 0 0,0-1 1,0 1-1,-1 0 0,1 0 1,0 0-1,0 0 0,0 0 1,0 0-1,0 0 0,0-1 1,0 1-1,0 0 0,0 0 1,0 0-1,0 0 0,0 0 1,-1-1-1,1 1 0,0 0 0,0 0 1,5-9 711,13-8 38,2 1-318,2 0 1,-1 1-1,2 2 0,30-15 0,100-34 162,-102 43-441,302-96 371,4 21-545,-300 79-91,-26 8-101,70-21-1266,-89 23 1125,-22 2-70,-17 3-111</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36.948"/>
    </inkml:context>
    <inkml:brush xml:id="br0">
      <inkml:brushProperty name="width" value="0.05" units="cm"/>
      <inkml:brushProperty name="height" value="0.05" units="cm"/>
      <inkml:brushProperty name="color" value="#66CC00"/>
    </inkml:brush>
  </inkml:definitions>
  <inkml:trace contextRef="#ctx0" brushRef="#br0">72 46 12251,'-13'0'1673,"0"1"0,0 0 1,-19 3-1,42-3 1763,14 5-2448,-5-2-606,77 11 55,0-5-1,1-4 0,-1-4 1,159-17-1,341-30-234,3 50-138,-574-3-51,591 18 274,-471-23 40,349-21 151,-309-7-147,-166 27-308,-18 3-513,-5 2-780,-8 2-561,6 1 1154</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40.346"/>
    </inkml:context>
    <inkml:brush xml:id="br0">
      <inkml:brushProperty name="width" value="0.05" units="cm"/>
      <inkml:brushProperty name="height" value="0.05" units="cm"/>
      <inkml:brushProperty name="color" value="#66CC00"/>
    </inkml:brush>
  </inkml:definitions>
  <inkml:trace contextRef="#ctx0" brushRef="#br0">0 25 20836,'26'-3'1745,"14"5"-1305,5-1-200,5-5 624,11 1-528,2-1-416,1 4-352,-7-1-712,-5-1 896,-17-2-216,-10-2-184</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40.826"/>
    </inkml:context>
    <inkml:brush xml:id="br0">
      <inkml:brushProperty name="width" value="0.05" units="cm"/>
      <inkml:brushProperty name="height" value="0.05" units="cm"/>
      <inkml:brushProperty name="color" value="#66CC00"/>
    </inkml:brush>
  </inkml:definitions>
  <inkml:trace contextRef="#ctx0" brushRef="#br0">12 335 18964,'-12'27'2121,"29"-7"-1177,7-11-368,19-3 1088,9-3-344,16-3-551,7-1-433,4-8-1136,1 1-1449,-1-12 1905,-5-3-352,-10-6-312</inkml:trace>
  <inkml:trace contextRef="#ctx0" brushRef="#br0" timeOffset="1">805 2 20836,'17'-1'2129,"4"2"-1593,-2 4-248,-2 1 1344,-5 6-1103,-6 7-73,-9 10-360,-6 5-40,-14 15-24,-8 4 48,-7 7-128,-5 1-160,-3-4-1025,3-1 1129,2-8-128,4-7-144</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43.113"/>
    </inkml:context>
    <inkml:brush xml:id="br0">
      <inkml:brushProperty name="width" value="0.05" units="cm"/>
      <inkml:brushProperty name="height" value="0.05" units="cm"/>
      <inkml:brushProperty name="color" value="#66CC00"/>
    </inkml:brush>
  </inkml:definitions>
  <inkml:trace contextRef="#ctx0" brushRef="#br0">2 0 16724,'-2'5'2344,"4"10"-1088,2 7-487,2 7 1623,2 3-744,3 6-519,3 2-113,2-5-520,4-1-200,5-11-200,1-6-72,3-14-296,1-8-264,3-16-736,-3-7-281,1-10 1185,-1-2-328,-3-4-224</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43.560"/>
    </inkml:context>
    <inkml:brush xml:id="br0">
      <inkml:brushProperty name="width" value="0.05" units="cm"/>
      <inkml:brushProperty name="height" value="0.05" units="cm"/>
      <inkml:brushProperty name="color" value="#66CC00"/>
    </inkml:brush>
  </inkml:definitions>
  <inkml:trace contextRef="#ctx0" brushRef="#br0">181 269 17276,'-22'53'2576,"-4"6"-1408,-4 9-415,1 3 1775,3-2-1104,1-5-319,11-10-737,5-10-368,9-20-1152,8-11 1048,6-19-297,2-22-175</inkml:trace>
  <inkml:trace contextRef="#ctx0" brushRef="#br0" timeOffset="1">514 7 21613,'4'-6'2168,"-1"6"-1408,-2 2-352,2 8 1177,-3 7-441,0 4-576,0 4-280,-3 3-408,0 1-152,-2-2-272,-1 4-104,-1-10-472,-1-2-353,-3-10 1009,2-5-272,2-4-72</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43.994"/>
    </inkml:context>
    <inkml:brush xml:id="br0">
      <inkml:brushProperty name="width" value="0.05" units="cm"/>
      <inkml:brushProperty name="height" value="0.05" units="cm"/>
      <inkml:brushProperty name="color" value="#66CC00"/>
    </inkml:brush>
  </inkml:definitions>
  <inkml:trace contextRef="#ctx0" brushRef="#br0">0 359 19660,'6'-8'509,"0"1"-1,1 0 1,0 0-1,0 1 1,0 0 0,1 1-1,0-1 1,0 1-1,0 1 1,0-1 0,1 2-1,0-1 1,13-3-1,6 0 213,0 0 0,1 2 0,31-1 0,-36 4-407,0 1 0,44 4 0,-62-2-295,0 0 1,0 0-1,0 0 0,0 1 1,0-1-1,-1 1 1,1 1-1,0-1 1,-1 1-1,0 0 0,1 1 1,-1-1-1,0 1 1,-1 0-1,1 0 1,6 7-1,-10-8-16,1 0 0,-1 0 0,0 0 1,0-1-1,0 1 0,0 0 0,0 1 0,0-1 0,-1 0 1,0 0-1,1 0 0,-1 0 0,0 0 0,-1 0 1,1 0-1,0 1 0,-1-1 0,0 0 0,0 0 0,0 0 1,0 0-1,0-1 0,0 1 0,-1 0 0,0 0 0,1-1 1,-5 5-1,-3 5 16,-1-1 0,0 0 0,0-1 0,-19 14 0,13-12 4,-1-1 1,1 0-1,-23 9 1,31-16-103,-1 0 1,0-1 0,1 0-1,-1-1 1,0 0 0,0 0-1,0-1 1,0 0 0,-10 0 0,18-1-7,-1 0 0,1-1 0,0 1 0,-1 0 0,1 0 0,0-1 0,-1 1 0,1 0 0,0-1 0,-1 1 0,1-1 0,0 0 1,0 0-1,0 1 0,-1-1 0,1 0 0,0 0 0,0 0 0,0 0 0,0 0 0,1 0 0,-1 0 0,0 0 0,0 0 0,1-1 1,-1 1-1,1 0 0,-1-1 0,1 1 0,-1 0 0,1-1 0,-1-1 0,1-3-99,0-1 0,0 1 0,0-1-1,0 1 1,4-12 0,6-30-670</inkml:trace>
  <inkml:trace contextRef="#ctx0" brushRef="#br0" timeOffset="1">620 0 21189,'14'11'2352,"-8"7"-1320,-4 2-416,-2 5 1273,-3 2-457,-1 4-520,-2 0-344,5-2-672,-2-2-480,6-5 496,1-15-128,10-14-88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44.559"/>
    </inkml:context>
    <inkml:brush xml:id="br0">
      <inkml:brushProperty name="width" value="0.05" units="cm"/>
      <inkml:brushProperty name="height" value="0.05" units="cm"/>
      <inkml:brushProperty name="color" value="#66CC00"/>
    </inkml:brush>
  </inkml:definitions>
  <inkml:trace contextRef="#ctx0" brushRef="#br0">1 29 21805,'32'0'2176,"13"-4"-1440,4-1-336,10 2 1017,6 0-489,3 0-768,-2 2-584,-11-1-1113,-10-1 1265,-15 0-288,-10 1-200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44.995"/>
    </inkml:context>
    <inkml:brush xml:id="br0">
      <inkml:brushProperty name="width" value="0.05" units="cm"/>
      <inkml:brushProperty name="height" value="0.05" units="cm"/>
      <inkml:brushProperty name="color" value="#66CC00"/>
    </inkml:brush>
  </inkml:definitions>
  <inkml:trace contextRef="#ctx0" brushRef="#br0">0 98 16291,'15'28'2377,"13"-5"-1289,22-16-336,10-7 1449,17-1-801,2-8-304,4-10-1056,1-7-2672,-12-6 2488,-11-5-392,-9 5-425</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46.535"/>
    </inkml:context>
    <inkml:brush xml:id="br0">
      <inkml:brushProperty name="width" value="0.05" units="cm"/>
      <inkml:brushProperty name="height" value="0.05" units="cm"/>
      <inkml:brushProperty name="color" value="#66CC00"/>
    </inkml:brush>
  </inkml:definitions>
  <inkml:trace contextRef="#ctx0" brushRef="#br0">61 3 19636,'9'-1'653,"0"0"-1,0 1 0,0 0 1,0 0-1,0 1 0,0 0 1,0 1-1,0 0 0,13 5 1,-19-6-609,0 0 0,0 0 0,-1 0 0,1 1 0,-1-1 0,1 1 0,-1 0 0,1-1 0,-1 1 0,0 0 0,0 1 0,0-1 0,0 0 0,-1 0 0,1 1 0,0-1 0,-1 1 0,0 0-1,1-1 1,-1 1 0,0 0 0,-1 0 0,1-1 0,0 1 0,-1 0 0,0 0 0,1 0 0,-1 0 0,0 0 0,-1 0 0,1 0 0,-1 4 0,-2 3-33,0-1-1,0 1 0,-1-1 1,0 0-1,-1 1 0,0-2 1,0 1-1,-8 10 1,-60 63 307,41-49-108,23-22-157,-26 31 228,33-40-264,0 1 1,0 0 0,1 0-1,-1 0 1,1 0 0,0 0-1,0 0 1,0 0 0,0 0-1,1 0 1,-1 1 0,1-1-1,0 5 1,0-7-59,0 0-1,1 1 1,-1-1 0,1 0-1,-1 1 1,1-1 0,0 0-1,-1 0 1,1 1 0,0-1-1,0 0 1,0 0 0,0 0-1,0 0 1,0 0 0,0 0-1,0-1 1,0 1 0,1 0-1,-1 0 1,0-1 0,0 1-1,1-1 1,-1 1-1,0-1 1,1 1 0,-1-1-1,1 0 1,-1 0 0,0 0-1,3 0 1,6 1-327,0-1-1,0 0 1,13-3 0,-22 3 356,111-22-1077,-46 5 289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07.773"/>
    </inkml:context>
    <inkml:brush xml:id="br0">
      <inkml:brushProperty name="width" value="0.05" units="cm"/>
      <inkml:brushProperty name="height" value="0.05" units="cm"/>
    </inkml:brush>
  </inkml:definitions>
  <inkml:trace contextRef="#ctx0" brushRef="#br0">46 0 16532,'0'8'2008,"-6"7"-1232,-6 5-280,1 3 1121,3 6-681,1-1-120,5 2-224,4-2-120,8-5-224,3-5-104,5-9-248,2-6-256,0-10-544,-2-7-200,-3-10 848,-5-6-232,-10-3-185</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46.968"/>
    </inkml:context>
    <inkml:brush xml:id="br0">
      <inkml:brushProperty name="width" value="0.05" units="cm"/>
      <inkml:brushProperty name="height" value="0.05" units="cm"/>
      <inkml:brushProperty name="color" value="#66CC00"/>
    </inkml:brush>
  </inkml:definitions>
  <inkml:trace contextRef="#ctx0" brushRef="#br0">148 33 16948,'-3'1'279,"0"-1"0,1 0 0,-1 0 0,0 1 0,1 0 0,-1-1 0,1 1 1,-1 0-1,1 0 0,-1 0 0,1 1 0,-1-1 0,-2 3 0,-32 25 1689,32-25-1186,-2 2-397,0 1 0,1 0 1,0 0-1,0 0 0,0 1 0,1 0 0,-4 9 0,6-12-292,1-1 0,0 1-1,1-1 1,-1 1 0,1-1-1,0 1 1,0 0 0,0 0-1,0 0 1,1 0-1,0-1 1,0 1 0,1 0-1,-1 0 1,2 6 0,-1-9-73,0 1 1,1-1 0,-1 0 0,0 0 0,1 0-1,-1 0 1,1 0 0,0 0 0,-1 0 0,1-1-1,0 1 1,0-1 0,0 1 0,1-1 0,-1 0-1,0 1 1,0-1 0,1-1 0,-1 1 0,0 0-1,1 0 1,-1-1 0,1 1 0,-1-1 0,1 0-1,-1 0 1,5 0 0,-1 0 12,1-1-1,0 1 0,-1-1 1,1 0-1,-1-1 1,1 1-1,-1-2 1,0 1-1,8-4 1,-5 0 42,0 0 1,-1 0-1,0-1 1,0 0 0,0 0-1,-1-1 1,0 0 0,0-1-1,10-17 1,-13 20-36,-1 0 0,0 0 0,0-1 0,-1 1 0,1-1 0,-1 1 0,-1-1 0,1 0 0,-1 0 0,-1 0 0,1 1 0,-1-1 0,0 0 0,-1 0 0,1 0 0,-3-8 0,3 13-42,-1 0 0,0 0 0,1 0 0,-1 1 1,0-1-1,0 0 0,0 0 0,0 1 0,0-1 0,0 1 1,0-1-1,0 1 0,-1-1 0,1 1 0,-1 0 0,1-1 1,-1 1-1,1 0 0,-1 0 0,0 0 0,0 1 0,1-1 0,-1 0 1,0 0-1,0 1 0,0 0 0,0-1 0,0 1 0,0 0 1,0 0-1,1 0 0,-1 0 0,0 0 0,0 0 0,0 0 0,0 1 1,0-1-1,0 1 0,0 0 0,1-1 0,-1 1 0,0 0 1,-2 2-1,2-3-103,0 1 0,0 0 0,0 0-1,1 0 1,-1 0 0,1 1 0,-1-1 0,1 0 0,-1 1 0,1-1 0,0 1 0,-1-1 0,1 1 0,0 0 0,0-1 0,0 1 0,0 0-1,1 0 1,-1 0 0,0 0 0,1-1 0,0 1 0,-1 0 0,1 0 0,0 0 0,0 0 0,0 0 0,0 0 0,0 0 0,0 0 0,1 0 0,-1 0-1,1 0 1,-1 0 0,1 0 0,0 0 0,-1-1 0,1 1 0,0 0 0,2 2 0,0-2-81,0 0 1,0 0-1,-1 0 1,2 0-1,-1 0 0,0-1 1,0 0-1,0 1 1,1-1-1,-1 0 1,1-1-1,-1 1 0,1-1 1,-1 1-1,1-1 1,-1 0-1,1 0 1,-1-1-1,6 0 0,29-3-1012</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47.420"/>
    </inkml:context>
    <inkml:brush xml:id="br0">
      <inkml:brushProperty name="width" value="0.05" units="cm"/>
      <inkml:brushProperty name="height" value="0.05" units="cm"/>
      <inkml:brushProperty name="color" value="#66CC00"/>
    </inkml:brush>
  </inkml:definitions>
  <inkml:trace contextRef="#ctx0" brushRef="#br0">47 7 15259,'20'-7'2174,"-20"8"-2128,-1-1 0,1 0 0,0 0 0,0 0 0,0 0 0,0 1 0,0-1 0,0 0 0,0 0 0,-1 0 0,1 1 0,0-1 0,0 0 0,0 0 0,0 0 0,0 1 0,0-1 0,0 0 0,0 0 0,0 1 0,0-1 0,0 0 0,0 0 0,0 0 0,0 1 0,0-1 0,1 0 0,-1 0 0,0 0 0,0 1 0,0-1 0,0 0 0,0 0 0,0 0 0,0 0 0,1 1 0,-1-1 0,0 0 0,0 0 0,0 0 0,0 0 0,1 0 0,-1 1 0,0-1 0,0 0 0,0 0 0,1 0 0,-1 0 0,0 0 0,0 0 0,0 0 0,1 0 0,-1 0 0,0 0 0,0 0 0,1 0 0,-1 0 0,0 0 0,0 0 0,0 0 0,1 0 0,-1 0 0,0 0 0,1-1 0,-13 18 1872,11-16-1632,-7 9 307,1 0 0,0 1 0,0 0 0,1 0 0,1 0 0,0 1 0,1-1 0,-4 14 0,7-21-518,0 0 0,1 0 0,-1 0 0,1 0 0,0 1 0,0-1 0,1 0 0,-1 0 0,1 0 1,0 0-1,0 0 0,1 5 0,0-6-34,-1-1-1,1 1 1,0 0 0,0-1-1,0 1 1,0-1-1,0 0 1,0 0 0,1 0-1,-1 0 1,1 0 0,0 0-1,-1 0 1,1-1 0,0 0-1,0 1 1,6 1 0,0-1 35,0 0 0,1-1 0,-1 0 0,0 0 0,1-1 0,-1 0 0,1-1 0,-1 0 0,0-1 0,1 1 0,-1-2 0,0 1 0,15-7 0,-18 6-22,0 0 0,0 0 0,0 0 0,0 0 0,0-1 1,-1 0-1,1 0 0,-1-1 0,0 1 0,0-1 0,-1 0 1,0-1-1,0 1 0,0-1 0,0 0 0,-1 0 0,0 0 0,0 0 1,3-11-1,-5 13-92,-1 0 1,1 1 0,-1-1-1,0 1 1,0-1 0,-1 0-1,1 1 1,-1-1 0,0 0-1,0 1 1,0-1 0,0 1-1,0-1 1,-1 1-1,0 0 1,1 0 0,-1 0-1,0 0 1,-1 0 0,1 0-1,0 0 1,-1 1 0,0-1-1,0 1 1,-5-4 0,5 4-189,0 0 0,-1 0 1,1 1-1,0 0 0,0 0 1,-1 0-1,1 0 0,-1 0 1,1 0-1,-1 1 0,1 0 1,-1 0-1,1 0 0,-1 0 1,1 0-1,-1 1 0,-4 1 1,6-2 121,0 1-1,0 0 1,0 0 0,1 0 0,-1 0 0,1 0-1,-1 0 1,1 0 0,-1 0 0,1 1 0,-1-1 0,1 1-1,0-1 1,0 1 0,0-1 0,-1 3 0,-4 15-954</inkml:trace>
  <inkml:trace contextRef="#ctx0" brushRef="#br0" timeOffset="1">656 59 23765,'0'4'2441,"-5"6"-1713,-2 3-344,-1 4 1360,2 6-936,0 2-280,3 2-335,3 2-185,1 0-305,2-1-247,2-4-432,-2-4-272,-3-7-585,-3-9-895,-5-13 1640,-3-8-97</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47.825"/>
    </inkml:context>
    <inkml:brush xml:id="br0">
      <inkml:brushProperty name="width" value="0.05" units="cm"/>
      <inkml:brushProperty name="height" value="0.05" units="cm"/>
      <inkml:brushProperty name="color" value="#66CC00"/>
    </inkml:brush>
  </inkml:definitions>
  <inkml:trace contextRef="#ctx0" brushRef="#br0">12 12 12931,'-11'-7'3481,"12"5"-2553,13 4 2168,6-1-1263,9 2-433,6 0-336,10-3-960,1-4 328,10 1-248,6-2-112</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48.290"/>
    </inkml:context>
    <inkml:brush xml:id="br0">
      <inkml:brushProperty name="width" value="0.05" units="cm"/>
      <inkml:brushProperty name="height" value="0.05" units="cm"/>
      <inkml:brushProperty name="color" value="#66CC00"/>
    </inkml:brush>
  </inkml:definitions>
  <inkml:trace contextRef="#ctx0" brushRef="#br0">241 38 22245,'1'-2'131,"-1"1"1,0 0 0,0-1 0,0 1-1,0 0 1,0-1 0,0 1-1,0 0 1,-1 0 0,1-1 0,0 1-1,-1 0 1,1 0 0,-1-1-1,1 1 1,-1 0 0,0 0 0,0 0-1,1 0 1,-1 0 0,0 0-1,-1-1 1,0 0 2,0 1-1,0 0 1,0 0-1,0 1 1,0-1 0,0 0-1,0 1 1,0-1-1,0 1 1,-1-1-1,1 1 1,-3 0-1,-3 1 62,1-1-1,0 1 1,0 0-1,-1 1 1,1 0-1,0 0 1,-10 5-1,5 0-138,1-1 0,0 2 0,0-1 1,1 1-1,0 1 0,0 0 0,-8 11 0,14-15-47,0 0-1,0 0 1,0 0 0,1 1-1,-1-1 1,1 1 0,1 0-1,-1 0 1,1 0 0,0 1-1,1-1 1,-1 0 0,1 1-1,0-1 1,1 1 0,0 6-1,0-10 1,0-1-1,0 1 1,1-1-1,-1 1 1,1-1 0,0 1-1,0-1 1,0 1-1,0-1 1,0 1-1,1-1 1,-1 0-1,0 0 1,1 0 0,0 0-1,0 0 1,-1 0-1,1 0 1,4 2-1,-2-2 4,-1 0 0,1-1 0,0 1 0,0-1-1,0 0 1,0 0 0,0 0 0,0-1 0,0 1-1,0-1 1,7 0 0,2-2 27,1 0 0,-1 0 0,0-1 1,0-1-1,0 0 0,21-10 0,-16 4-25,0 0 0,0-1 0,-1-1 0,0-1 0,-1 0 0,0-1 0,-2-1 0,1 0 0,22-33 0,-37 48-38,1 0 1,-1 0-1,0-1 1,0 1-1,0 0 1,0 0-1,1 0 1,-1 0-1,0 0 0,0-1 1,0 1-1,0 0 1,0 0-1,0 0 1,1 0-1,-1-1 1,0 1-1,0 0 0,0 0 1,0 0-1,0 0 1,0-1-1,0 1 1,0 0-1,0 0 1,0-1-1,0 1 0,0 0 1,0 0-1,0 0 1,0-1-1,0 1 1,0 0-1,0 0 1,0 0-1,0 0 0,0-1 1,-1 1-1,1 0 1,0 0-1,0 0 1,0-1-1,0 1 1,0 0-1,0 0 0,-1 0 1,1 0-1,0 0 1,0-1-1,-8 6-890,6-1 852,0-1 0,0 1 0,0-1 0,1 1 0,0 0 0,0-1 0,0 1 0,0 0 0,0 0 1,1 0-1,-1 7 0,4 10-354</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48.773"/>
    </inkml:context>
    <inkml:brush xml:id="br0">
      <inkml:brushProperty name="width" value="0.05" units="cm"/>
      <inkml:brushProperty name="height" value="0.05" units="cm"/>
      <inkml:brushProperty name="color" value="#66CC00"/>
    </inkml:brush>
  </inkml:definitions>
  <inkml:trace contextRef="#ctx0" brushRef="#br0">25 0 19332,'-6'31'2329,"1"4"-1305,-1 0-424,1-3 1985,2 1-1225,3-6-1000,2-4-424,7-15-1088,3-7 239,8-18 601,2-9-288,2-15-248</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49.148"/>
    </inkml:context>
    <inkml:brush xml:id="br0">
      <inkml:brushProperty name="width" value="0.05" units="cm"/>
      <inkml:brushProperty name="height" value="0.05" units="cm"/>
      <inkml:brushProperty name="color" value="#66CC00"/>
    </inkml:brush>
  </inkml:definitions>
  <inkml:trace contextRef="#ctx0" brushRef="#br0">180 1 22029,'-61'36'3524,"48"-30"-3074,1 1 0,0 0-1,0 0 1,1 1-1,0 1 1,0 0 0,-17 20-1,27-29-432,1 1-1,-1 0 0,0 0 0,0-1 1,1 1-1,-1 0 0,1 0 0,-1 0 1,1 0-1,-1 0 0,1 0 1,0 0-1,-1 0 0,1 0 0,0 0 1,0 0-1,0 0 0,-1 0 0,1 0 1,0 0-1,1 0 0,-1 0 1,0 1-1,0-1 0,0 0 0,1 1 1,0-1-4,0 0 0,0 0-1,0-1 1,0 1 0,0 0 0,0 0 0,1-1 0,-1 1 0,0-1 0,0 1 0,1-1 0,-1 1-1,0-1 1,1 0 0,-1 0 0,0 1 0,2-1 0,7 0 16,-1 0 0,1-1 0,-1 1 1,17-5-1,-4-2-131,-1-2 1,0 0 0,-1-1-1,0-1 1,0-1 0,-1 0-1,24-22 1,-29 26-115,-14 8 211,0 0 0,0 0 0,0 0 1,0 0-1,0 0 0,1 0 0,-1 0 0,0 1 1,0-1-1,0 0 0,0 0 0,0 0 0,1 0 1,-1 0-1,0 0 0,0 0 0,0 0 0,0 0 1,0 1-1,0-1 0,0 0 0,1 0 0,-1 0 1,0 0-1,0 0 0,0 1 0,0-1 0,0 0 1,0 0-1,0 0 0,0 0 0,0 1 0,0-1 1,0 0-1,0 0 0,0 0 0,0 0 0,0 0 1,0 1-1,0-1 0,0 0 0,0 0 0,0 0 1,-11 29-122,7-21 217,-7 18 228,2 1-1,-13 49 0,20-67-248,1-1 1,-1 1-1,1 1 0,1-1 1,0 0-1,0 0 1,1 0-1,0 0 0,1 0 1,0 0-1,0-1 1,7 17-1,-7-19-66,1 1 186,-8-8 63,-6-2-174,-22-4-71,0 2 0,0 1 1,-35 1-1,89-5-1826,13 1 1278</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49.626"/>
    </inkml:context>
    <inkml:brush xml:id="br0">
      <inkml:brushProperty name="width" value="0.05" units="cm"/>
      <inkml:brushProperty name="height" value="0.05" units="cm"/>
      <inkml:brushProperty name="color" value="#66CC00"/>
    </inkml:brush>
  </inkml:definitions>
  <inkml:trace contextRef="#ctx0" brushRef="#br0">1 45 19884,'20'13'3580,"-16"-10"-3207,-1-1 1,0 1-1,1-1 0,0 0 1,-1 0-1,1-1 1,6 3-1,8 0 84,1-1 0,0 0-1,0-1 1,37-2 0,-35-1-1004,0-2 0,0 0 0,0-1 0,0-1 0,-1-1 0,0-1 0,28-13 0,-37 14-116,-1 0 0,0-1 0,16-13 0,-33 27 1120,1 1-1,1 0 1,-1 0 0,1 0-1,-6 15 1,1-2 140,-7 11-51,2 0 0,1 1 0,1 1-1,2 0 1,2 1 0,-6 37 0,14-63-626,0 0 1,0 0 0,1-1-1,1 12 1,-2-18 75,2-1 1,-1 0-1,0 0 1,0 0-1,0 0 1,0 1-1,1-1 1,-1 0-1,1 0 1,-1 0-1,1 0 1,-1 0-1,1 0 1,-1 0-1,1 0 1,0 0-1,0 0 1,-1 0-1,1 0 1,0-1-1,0 1 1,0 0-1,0-1 1,0 1-1,0 0 1,0-1-1,0 1 1,0-1-1,0 0 1,1 1-1,-1-1 1,0 0-1,0 0 1,0 0-1,0 1 1,1-1-1,-1 0 1,1-1-1,27-6-185</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51.113"/>
    </inkml:context>
    <inkml:brush xml:id="br0">
      <inkml:brushProperty name="width" value="0.05" units="cm"/>
      <inkml:brushProperty name="height" value="0.05" units="cm"/>
      <inkml:brushProperty name="color" value="#66CC00"/>
    </inkml:brush>
  </inkml:definitions>
  <inkml:trace contextRef="#ctx0" brushRef="#br0">10 1 23749,'-2'5'396,"0"1"1,0 0-1,1 0 1,0 1-1,0-1 1,1 0-1,-1 0 0,1 0 1,1 1-1,-1-1 1,3 11-1,-2-14-320,1 1-1,-1-1 1,1 0-1,0 1 1,0-1-1,0 0 1,0 0-1,0 0 1,1-1-1,-1 1 1,1 0-1,-1-1 1,1 0 0,0 0-1,0 0 1,0 0-1,1 0 1,-1 0-1,0-1 1,1 1-1,4 0 1,4 1-98,0-1 1,0 0 0,0-1 0,0 0-1,0-1 1,0 0 0,0-1-1,0 0 1,0-1 0,0 0-1,0-1 1,-1-1 0,19-7-1,-5 0-467,1-2 0,-2 0 0,0-2-1,38-29 1,-56 41 49,-6 7 345,-5 8 149,-2 1-17,-55 117 1350,55-113-1346,1 0 0,1 0 0,0 1 0,2 0 0,-4 33-1,7-50-84,0 0 0,0-1 0,-1 1 0,1 0 0,0 0 0,0-1-1,0 1 1,0 0 0,0 0 0,0-1 0,0 1 0,1 0 0,-1 0-1,0-1 1,0 1 0,1 0 0,-1-1 0,0 1 0,1 0 0,-1-1-1,0 1 1,1 0 0,-1-1 0,1 1 0,0 0 0,0-1 19,0 0 0,0-1 1,0 1-1,0 0 0,0-1 1,0 1-1,-1-1 0,1 1 1,0-1-1,0 0 0,-1 1 1,1-1-1,0 0 0,-1 1 1,1-1-1,0 0 0,-1 0 1,1-1-1,15-21-492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51.544"/>
    </inkml:context>
    <inkml:brush xml:id="br0">
      <inkml:brushProperty name="width" value="0.05" units="cm"/>
      <inkml:brushProperty name="height" value="0.05" units="cm"/>
      <inkml:brushProperty name="color" value="#66CC00"/>
    </inkml:brush>
  </inkml:definitions>
  <inkml:trace contextRef="#ctx0" brushRef="#br0">111 1 19668,'-9'30'2641,"-4"7"-1625,-5-2-456,-2 4 2145,6 3-1737,2 0-160,4-6-640,4-2-320,2-6-656,2-7-344,-3-10 864,3-10-265,-7 4-159</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51.976"/>
    </inkml:context>
    <inkml:brush xml:id="br0">
      <inkml:brushProperty name="width" value="0.05" units="cm"/>
      <inkml:brushProperty name="height" value="0.05" units="cm"/>
      <inkml:brushProperty name="color" value="#66CC00"/>
    </inkml:brush>
  </inkml:definitions>
  <inkml:trace contextRef="#ctx0" brushRef="#br0">0 255 18524,'8'-5'564,"0"0"-1,1 0 1,0 1 0,-1 0-1,1 1 1,0 0 0,1 1 0,-1-1-1,0 2 1,1-1 0,-1 1-1,12 1 1,0 0 109,-1 1 0,1 1 0,-1 1 0,33 8 0,-42-7-594,0-1 0,0 2 0,-1 0-1,1 0 1,-1 0 0,0 2 0,0-1 0,-1 1 0,0 0 0,16 17 0,-22-20-78,0-1 1,-1 0 0,1 0 0,-1 1-1,0 0 1,0-1 0,0 1 0,0 0-1,-1 0 1,0 0 0,0 0 0,0 0-1,0 0 1,0 0 0,-1 1 0,0-1-1,0 0 1,0 0 0,0 0-1,-1 0 1,1 1 0,-1-1 0,0 0-1,0 0 1,-1 0 0,1 0 0,-1-1-1,0 1 1,0 0 0,0-1 0,-1 1-1,1-1 1,-4 4 0,-1 1 26,0-1 1,-1 1 0,0-2-1,0 1 1,-1-1-1,0 0 1,0-1 0,-17 8-1,19-10-72,1 0 0,-1-1 0,0 0 1,0 0-1,0-1 0,0 0 0,0 0 0,0 0 0,0-1 0,0 0 0,-1-1 0,1 1 0,-13-4 0,17 3 3,1 0-1,-1 0 1,0 0-1,1 0 1,0-1-1,-1 1 0,1-1 1,0 1-1,-1-1 1,1 0-1,0 0 0,0 0 1,0 0-1,1 0 1,-1 0-1,1-1 1,-1 1-1,1-1 0,-1 1 1,1-1-1,0 1 1,0-1-1,1 0 1,-1 1-1,0-1 0,1 0 1,0 0-1,-1-3 1,4-35-350</inkml:trace>
  <inkml:trace contextRef="#ctx0" brushRef="#br0" timeOffset="1">580 1 20636,'5'17'2609,"-5"6"-1641,-6 4-408,-3 2 1841,-1 5-1353,0-2-272,2 0-456,2-4-368,3-5 336,1-6-280,2-16-64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08.178"/>
    </inkml:context>
    <inkml:brush xml:id="br0">
      <inkml:brushProperty name="width" value="0.05" units="cm"/>
      <inkml:brushProperty name="height" value="0.05" units="cm"/>
    </inkml:brush>
  </inkml:definitions>
  <inkml:trace contextRef="#ctx0" brushRef="#br0">31 0 16468,'-6'16'1792,"-3"4"-1008,1-1-296,2 6 848,5 1-255,1-5-353,1-2-376,10-7-776,0-6-328,-2-7 616,-3-6-192,-6-9-153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52.425"/>
    </inkml:context>
    <inkml:brush xml:id="br0">
      <inkml:brushProperty name="width" value="0.05" units="cm"/>
      <inkml:brushProperty name="height" value="0.05" units="cm"/>
      <inkml:brushProperty name="color" value="#66CC00"/>
    </inkml:brush>
  </inkml:definitions>
  <inkml:trace contextRef="#ctx0" brushRef="#br0">7 69 20724,'-6'0'2233,"18"-1"-1313,9-4-392,25-1 1233,6-1-297,13-1-576,2-1-360,5 1-528,-3 0-264,-11 4-704,-9-1-336,-20 1 1008,-8 1-297,-19 3-255</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52.830"/>
    </inkml:context>
    <inkml:brush xml:id="br0">
      <inkml:brushProperty name="width" value="0.05" units="cm"/>
      <inkml:brushProperty name="height" value="0.05" units="cm"/>
      <inkml:brushProperty name="color" value="#66CC00"/>
    </inkml:brush>
  </inkml:definitions>
  <inkml:trace contextRef="#ctx0" brushRef="#br0">1 57 19276,'4'9'2041,"21"-8"-1225,10-1-352,16-6 1032,4-1-312,9-2-1120,3-5 328,-2 3-263,-6 0-129,-11 2-153</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53.227"/>
    </inkml:context>
    <inkml:brush xml:id="br0">
      <inkml:brushProperty name="width" value="0.05" units="cm"/>
      <inkml:brushProperty name="height" value="0.05" units="cm"/>
      <inkml:brushProperty name="color" value="#66CC00"/>
    </inkml:brush>
  </inkml:definitions>
  <inkml:trace contextRef="#ctx0" brushRef="#br0">18 0 19844,'-1'0'135,"1"0"0,-1 0 0,0 0 0,1 0 0,-1 0 0,0 0 1,1 1-1,-1-1 0,0 0 0,1 0 0,-1 0 0,0 1 0,1-1 0,-1 0 0,1 1 0,-1-1 0,1 0 0,-1 1 0,1-1 0,-1 1 0,1-1 0,-1 1 0,1-1 0,-1 1 0,1-1 0,-1 2 0,1-1 86,-1 1 0,1-1 0,0 1 0,0-1 0,-1 1 0,1-1 0,0 1-1,0-1 1,1 1 0,-1-1 0,0 3 0,2 2 258,-1-1-1,1 1 1,1 0 0,-1-1-1,4 7 1,-2-6-313,0 0 0,1 0 0,-1 0-1,1-1 1,0 1 0,1-1 0,-1-1 0,1 1 0,0-1 0,0 0 0,1 0 0,8 3 0,-6-3-195,2-1 1,-1 0-1,0 0 1,0-1-1,1 0 1,0-1 0,18 0-1,-9-3-436,1 0 0,-2-1 0,1 0 0,0-2 0,-1-1 1,1 0-1,-2-1 0,28-14 0,-31 12-336,1 0 0,-1-1 0,20-17 0,-60 52 1582,0 2 0,2 0 1,1 1-1,1 2 0,-18 34 0,27-40-742,0 1 0,2 1 1,1 0-1,0 0 0,-7 49 1,16-66-239</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53.652"/>
    </inkml:context>
    <inkml:brush xml:id="br0">
      <inkml:brushProperty name="width" value="0.05" units="cm"/>
      <inkml:brushProperty name="height" value="0.05" units="cm"/>
      <inkml:brushProperty name="color" value="#66CC00"/>
    </inkml:brush>
  </inkml:definitions>
  <inkml:trace contextRef="#ctx0" brushRef="#br0">1 19 18652,'29'3'2344,"17"3"-1511,21-9-385,8-1 1848,15-1-1504,5 1-287,-3-1-650,-5 0-423,-21 4 464,-18 2-128,-25 7-104</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54.059"/>
    </inkml:context>
    <inkml:brush xml:id="br0">
      <inkml:brushProperty name="width" value="0.05" units="cm"/>
      <inkml:brushProperty name="height" value="0.05" units="cm"/>
      <inkml:brushProperty name="color" value="#66CC00"/>
    </inkml:brush>
  </inkml:definitions>
  <inkml:trace contextRef="#ctx0" brushRef="#br0">1 403 18684,'14'9'2104,"25"-4"-1175,13-5-385,17 0 1144,5-5-520,4-4-848,3-2-600,-1-4 368,-5-2-176,-13 2-240</inkml:trace>
  <inkml:trace contextRef="#ctx0" brushRef="#br0" timeOffset="1">1008 0 21861,'-12'28'2000,"7"-8"-1344,5-4-296,11 1 873,3 0-361,1 0-376,2 1-272,-8 4-352,-7-2-56,-12 6-40,-11 0 16,-14 3-280,-2 0-208,-7-2-345,-1-2 825,7-5-48,7-3-88</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54.598"/>
    </inkml:context>
    <inkml:brush xml:id="br0">
      <inkml:brushProperty name="width" value="0.05" units="cm"/>
      <inkml:brushProperty name="height" value="0.05" units="cm"/>
      <inkml:brushProperty name="color" value="#66CC00"/>
    </inkml:brush>
  </inkml:definitions>
  <inkml:trace contextRef="#ctx0" brushRef="#br0">1 31 20420,'0'2'230,"0"1"0,-1 0 1,2-1-1,-1 1 0,0 0 0,0-1 0,1 1 0,-1 0 0,1-1 0,0 1 0,0-1 0,0 1 0,0-1 0,0 1 0,0-1 0,1 0 0,-1 0 0,1 0 0,2 3 0,0-2 36,0 1-1,0-1 1,0-1-1,1 1 1,-1 0-1,1-1 1,0 0-1,-1 0 1,9 2-1,4 0 45,0-1 1,1-1-1,-1 0 0,35-2 1,-31-2-347,0 0 1,0-1-1,0-1 1,-1-1-1,0-1 1,20-9-1,-12 3-589,-1-2 0,0-1 0,38-29 0,-65 44 612,0 1-1,0-1 1,0 0-1,0 0 1,0 0-1,0 0 1,0 0 0,0 0-1,0 0 1,0 0-1,0 0 1,0 1-1,0-1 1,0 0 0,0 0-1,0 0 1,0 0-1,0 0 1,0 0 0,0 0-1,0 0 1,0 1-1,0-1 1,0 0-1,0 0 1,0 0 0,1 0-1,-1 0 1,0 0-1,0 0 1,0 0-1,0 0 1,0 0 0,0 0-1,0 0 1,0 0-1,0 1 1,0-1-1,0 0 1,1 0 0,-1 0-1,0 0 1,0 0-1,0 0 1,0 0 0,0 0-1,0 0 1,0 0-1,0 0 1,1 0-1,-10 18-66,-17 27 467,25-43-382,-28 45 580,2 2 0,3 0 1,-36 105-1,55-122-991,6-19-86,-1-13 481,0 0 0,0 0 0,1 0 0,-1 0 0,0 0 0,0 0-1,0 1 1,1-1 0,-1 0 0,0 0 0,0 0 0,0 0 0,1 0 0,-1 0 0,0 0 0,0 0-1,0 0 1,1 0 0,-1 0 0,0 0 0,0 0 0,0 0 0,1 0 0,-1 0 0,0 0 0,0 0 0,0 0-1,1 0 1,-1-1 0,0 1 0,0 0 0,0 0 0,1 0 0,-1 0 0,0 0 0,0 0 0,0-1-1,0 1 1,0 0 0,1 0 0,-1 0 0,0 0 0,0-1 0,0 1 0,16-20-289,5-13-92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55.102"/>
    </inkml:context>
    <inkml:brush xml:id="br0">
      <inkml:brushProperty name="width" value="0.05" units="cm"/>
      <inkml:brushProperty name="height" value="0.05" units="cm"/>
      <inkml:brushProperty name="color" value="#66CC00"/>
    </inkml:brush>
  </inkml:definitions>
  <inkml:trace contextRef="#ctx0" brushRef="#br0">236 1 23621,'-10'17'610,"-1"0"-1,-1 0 1,-1-2 0,-25 26-1,-9 11 349,13-12-388,-30 40 275,64-80-834,-1 1 0,0-1-1,1 1 1,-1-1 0,1 1 0,0 0 0,-1-1-1,1 1 1,-1 0 0,1-1 0,0 1-1,0 0 1,-1-1 0,1 1 0,0 0-1,0 0 1,0-1 0,0 1 0,0 0-1,0 1 1,1-2-18,0-1 0,-1 1 0,1 0 0,0-1 0,0 1 0,0-1 0,0 1 0,-1-1 0,1 0-1,0 1 1,-1-1 0,1 0 0,0 1 0,-1-1 0,1 0 0,-1 0 0,1-1 0,79-119-1125,-12 15-26,-68 105 1155,0 1 1,0 0-1,0 0 0,0-1 0,0 1 1,0 0-1,0 0 0,0-1 0,0 1 1,0 0-1,1 0 0,-1 0 0,0-1 1,0 1-1,0 0 0,0 0 0,0 0 1,0-1-1,1 1 0,-1 0 0,0 0 1,0 0-1,0 0 0,1 0 0,-1-1 1,0 1-1,0 0 0,0 0 0,1 0 1,-1 0-1,0 0 0,0 0 1,1 0-1,-1 0 0,0 0 0,0 0 1,1 0-1,-1 0 0,0 0 0,0 0 1,0 0-1,1 0 0,-1 0 0,0 0 1,0 0-1,1 0 0,-1 15 51,-8 27 234,7-40-266,-40 232 2004,39-229-1731,-3-12-188,-4-21-138,6 18 58,-35-78-230,12 31 29,26 57 181,-1-1 0,1 1 0,0-1 0,0 1 0,-1-1 0,1 1 0,0-1 0,0 1 0,0-1 0,0 1 1,0-1-1,0 0 0,0 1 0,0-1 0,0 1 0,0-1 0,0 1 0,0-1 0,0 0 0,0 1 0,1-1 0,8 0 28,22 16 15,-20-9-43,45 17-454,0-3-1,81 18 1,-70-24 177</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55.580"/>
    </inkml:context>
    <inkml:brush xml:id="br0">
      <inkml:brushProperty name="width" value="0.05" units="cm"/>
      <inkml:brushProperty name="height" value="0.05" units="cm"/>
      <inkml:brushProperty name="color" value="#66CC00"/>
    </inkml:brush>
  </inkml:definitions>
  <inkml:trace contextRef="#ctx0" brushRef="#br0">79 19 20764,'6'-5'2761,"9"4"-1729,10-4-488,4 0 2505,7 4-2057,3-1-432,1 2-816,2 0-504,-8 0-592,-3 2 1048,-16 3-264,-4-2-249</inkml:trace>
  <inkml:trace contextRef="#ctx0" brushRef="#br0" timeOffset="1">4 163 18460,'-3'12'2424,"3"-4"-1479,26-7-433,7-1 1776,16-1-1272,8-6-455,6-2-153,-1 2-88,4-3-264</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56.015"/>
    </inkml:context>
    <inkml:brush xml:id="br0">
      <inkml:brushProperty name="width" value="0.05" units="cm"/>
      <inkml:brushProperty name="height" value="0.05" units="cm"/>
      <inkml:brushProperty name="color" value="#66CC00"/>
    </inkml:brush>
  </inkml:definitions>
  <inkml:trace contextRef="#ctx0" brushRef="#br0">0 53 15283,'1'-3'240,"0"1"1,0-1-1,0 0 0,0 1 0,0-1 0,0 1 1,1-1-1,-1 1 0,1 0 0,-1-1 0,1 1 1,0 0-1,0 0 0,0 0 0,0 0 0,1 1 0,-1-1 1,0 1-1,1-1 0,-1 1 0,1 0 0,-1 0 1,1 0-1,0 0 0,-1 0 0,1 0 0,0 1 1,0 0-1,5-1 0,6 1 517,-1-1-1,1 2 1,0 0 0,25 6-1,-18-3-141,1 2 0,-1 1 0,27 12 0,-38-14-453,-1-1 1,0 2 0,0-1 0,0 1 0,-1 0 0,0 1-1,0 0 1,-1 0 0,10 11 0,-16-16-146,0 0 1,0-1 0,1 1-1,-1 0 1,0 0-1,0 0 1,-1 0-1,1 0 1,0 0 0,-1 1-1,1-1 1,-1 0-1,0 0 1,1 0-1,-1 1 1,0-1 0,0 0-1,-1 0 1,1 0-1,0 0 1,-1 1-1,1-1 1,-1 0-1,0 0 1,0 0 0,0 0-1,0 0 1,0 0-1,0 0 1,0-1-1,-1 1 1,1 0 0,-3 2-1,-5 3 4,0 1 0,0-1 0,-1-1 0,1 0 0,-14 6 0,15-8-3,-43 22 41,24-13-119,-45 28 1,71-40 36,-1 0-1,1 1 1,-1-1-1,1 0 1,0 0 0,-1 1-1,1-1 1,0 0-1,0 1 1,-1 1-1,2-3-6,0 1-1,0-1 1,0 0-1,0 1 1,-1-1 0,1 0-1,0 1 1,0-1-1,0 0 1,0 1-1,0-1 1,0 0-1,0 1 1,1-1-1,-1 0 1,0 1 0,0-1-1,0 0 1,0 1-1,0-1 1,0 0-1,1 0 1,-1 1-1,0-1 1,0 0-1,0 1 1,1-1 0,-1 0-1,0 0 1,0 0-1,1 1 1,2 0-171,0 0 1,-1 0 0,1 0 0,0 0-1,0 0 1,0-1 0,0 0 0,0 1-1,0-1 1,5-1 0,91-9-1162,-29 0 491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56.499"/>
    </inkml:context>
    <inkml:brush xml:id="br0">
      <inkml:brushProperty name="width" value="0.05" units="cm"/>
      <inkml:brushProperty name="height" value="0.05" units="cm"/>
      <inkml:brushProperty name="color" value="#66CC00"/>
    </inkml:brush>
  </inkml:definitions>
  <inkml:trace contextRef="#ctx0" brushRef="#br0">227 108 22117,'-20'4'1120,"-1"1"0,1 1 0,-34 15 0,44-16-800,-1 1 0,1 0 0,0 0-1,0 0 1,1 2 0,0-1 0,0 1 0,-8 10 0,16-17-273,-1 1 1,0 0 0,1 0-1,0 0 1,-1 0 0,1 0 0,0 1-1,0-1 1,0 0 0,0 1 0,1-1-1,-1 0 1,1 1 0,-1-1-1,1 1 1,0 2 0,0-3-34,0-1-1,1 1 1,-1-1 0,1 1 0,-1-1-1,1 0 1,0 1 0,0-1 0,0 0 0,-1 0-1,1 1 1,0-1 0,0 0 0,0 0-1,1 0 1,-1 0 0,0 0 0,0-1 0,3 2-1,2 1-32,-1-1 0,1 0 0,0 0 0,0-1 0,0 1 0,0-1 0,0-1 0,0 1 0,0-1 0,1 0 0,7-1 0,0-2-38,0 0-1,-1-1 1,1 0-1,-1-1 0,0-1 1,0 0-1,-1 0 1,0-2-1,0 1 0,13-12 1,-17 13-4,0-1 1,-1 1 0,0-2-1,0 1 1,-1-1-1,0 0 1,0 0-1,-1 0 1,0-1-1,0 0 1,-1 0-1,0-1 1,-1 1 0,5-20-1,-7 25 36,-1 1 0,0-1-1,0 1 1,0-1 0,0 1 0,0-1-1,-1 0 1,1 1 0,-1-1 0,0 1 0,0-1-1,0 1 1,-1 0 0,-2-6 0,2 7 6,1 1 1,-1-1-1,0 0 1,1 1-1,-1-1 1,0 1-1,0-1 1,0 1-1,0 0 1,0 0-1,0 0 1,0 0-1,0 0 1,-1 0-1,1 1 1,0-1-1,-1 1 1,1-1-1,0 1 0,-1 0 1,1 0-1,-5 1 1,1 0-33,-1 0 1,1 1-1,-1-1 0,1 2 0,0-1 1,0 1-1,0-1 0,0 2 1,1-1-1,-1 1 0,1 0 1,0 0-1,-9 9 0,10-10-110,1 1-1,0 0 0,0-1 1,0 1-1,0 0 0,1 0 1,-1 1-1,1-1 1,0 0-1,1 1 0,-1-1 1,1 1-1,-1 0 1,2 0-1,-1-1 0,0 1 1,1 0-1,0 0 0,0 7 1,1-10 111,-1 0 1,1 0 0,0-1-1,-1 1 1,1 0-1,0-1 1,0 1 0,0 0-1,0-1 1,0 1-1,1-1 1,-1 0 0,0 1-1,1-1 1,-1 0-1,1 0 1,-1 0 0,1 0-1,-1 0 1,1 0 0,0 0-1,-1-1 1,1 1-1,0-1 1,2 1 0,29 10-902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08.647"/>
    </inkml:context>
    <inkml:brush xml:id="br0">
      <inkml:brushProperty name="width" value="0.05" units="cm"/>
      <inkml:brushProperty name="height" value="0.05" units="cm"/>
    </inkml:brush>
  </inkml:definitions>
  <inkml:trace contextRef="#ctx0" brushRef="#br0">175 0 14779,'0'0'52,"1"0"-1,-1 1 1,0-1-1,0 0 1,0 0 0,0 0-1,1 0 1,-1 0-1,0 1 1,0-1-1,0 0 1,0 0-1,0 0 1,0 0 0,0 1-1,1-1 1,-1 0-1,0 0 1,0 0-1,0 1 1,0-1 0,0 0-1,0 0 1,0 1-1,0-1 1,0 0-1,0 0 1,0 0-1,0 1 1,0-1 0,0 0-1,0 0 1,0 0-1,-1 1 1,1-1-1,0 0 1,0 0 0,0 0-1,0 1 1,0-1-1,0 0 1,0 0-1,-1 0 1,1 0-1,0 0 1,0 1 0,0-1-1,0 0 1,-1 0-1,1 0 1,0 0-1,-10 13 609,-30 35 1966,-36 60 0,67-94-2416,1-3-69,1 0 0,0 0-1,-8 22 1,14-32-141,1-1-1,0 0 1,0 1-1,0-1 1,-1 0-1,1 1 1,0-1 0,0 0-1,0 1 1,0-1-1,0 1 1,0-1-1,0 0 1,0 1-1,0-1 1,0 0-1,0 1 1,0-1 0,0 1-1,0-1 1,0 0-1,0 1 1,0-1-1,0 0 1,1 1-1,-1-1 1,0 0-1,0 1 1,0-1 0,1 0-1,-1 1 1,0-1-1,13-1-162,14-16-222,-22 13 314,-1 0 0,0-1 0,-1 1 0,1-1 0,-1 0 0,0 0 0,0 0-1,0 0 1,-1-1 0,3-8 0,-2 4-9,0 0 1,-1 0-1,-1 0 0,0-1 1,1-11-1,-4 13 90,-1 13 21,-3 16 21,5 3 41,0-1 0,2 1 0,0-1 0,2 1-1,0-1 1,11 39 0,-13-58-69,0 0 0,0-1 0,0 1 1,0-1-1,0 1 0,0-1 0,1 0 0,-1 1 1,1-1-1,0 0 0,0 0 0,-1 0 0,1 0 0,5 3 1,-7-5-22,0 0 1,0 0 0,0 0 0,0-1 0,0 1-1,0 0 1,0 0 0,0 0 0,0 0-1,0 0 1,0 0 0,0 0 0,0 0 0,0 0-1,0 0 1,0 0 0,0 0 0,0 0-1,0-1 1,0 1 0,0 0 0,0 0 0,0 0-1,0 0 1,0 0 0,0 0 0,0 0-1,0 0 1,0 0 0,0 0 0,0 0 0,0 0-1,0 0 1,0 0 0,0 0 0,0 0-1,0 0 1,1 0 0,-1-1 0,0 1 0,0 0-1,0 0 1,0 0 0,0 0 0,0 0-1,0 0 1,0 0 0,0 0 0,0 0 0,0 0-1,0 0 1,1 0 0,-1 0 0,0 0-1,0 1 1,0-1 0,0 0 0,0 0 0,0 0-1,0 0 1,0 0 0,0 0 0,-4-11 128,-10-14 12,-13-11-56,-11-15-39,35 46-50,0-1 0,0 1 0,1 0 0,0-1 0,0 0 0,0 0 0,0 1 0,0-8 0,2 12 0,0 1 1,0-1-1,0 0 0,0 1 0,0-1 0,0 0 0,0 1 0,0-1 0,0 0 0,0 0 0,1 1 0,-1-1 0,0 0 0,0 1 0,1-1 0,-1 1 0,1-1 0,-1 0 0,0 1 0,1-1 0,-1 1 0,1-1 0,-1 1 0,1-1 0,-1 1 0,1-1 0,0 1 0,-1 0 0,1-1 0,-1 1 0,1 0 0,0 0 0,-1-1 0,1 1 0,0 0 0,-1 0 0,1 0 0,0 0 0,0 0 0,-1 0 0,1 0 0,0 0 0,-1 0 0,1 0 0,0 0 0,-1 0 0,1 0 0,0 1 0,0-1 0,8 2-17,-1 1 0,1-1-1,9 6 1,-8-4-41,98 36-3588,-79-31 2977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56.919"/>
    </inkml:context>
    <inkml:brush xml:id="br0">
      <inkml:brushProperty name="width" value="0.05" units="cm"/>
      <inkml:brushProperty name="height" value="0.05" units="cm"/>
      <inkml:brushProperty name="color" value="#66CC00"/>
    </inkml:brush>
  </inkml:definitions>
  <inkml:trace contextRef="#ctx0" brushRef="#br0">349 5 21125,'-8'8'521,"0"0"0,-1-1 0,0 0 1,0 0-1,-17 9 0,-5 3 102,-6 6 1009,-57 52 1,78-61-1325,1 0 0,0 0 0,1 2 0,1 0 0,-16 28 0,26-42-256,1 1 0,0-1 0,0 1 0,1 0 0,-1-1 0,1 1 0,0 0 0,0 0 0,1 0 0,-1 0 0,1 9 0,1-11-50,-1-1 1,1 1 0,0-1-1,-1 0 1,1 1-1,0-1 1,0 0 0,1 0-1,-1 0 1,0 0 0,1 0-1,-1 0 1,1 0-1,0 0 1,-1 0 0,1-1-1,0 1 1,0-1 0,0 1-1,0-1 1,1 0-1,-1 0 1,0 0 0,0 0-1,3 1 1,2 0-23,0-1 0,0 0 0,0 0 0,0 0 1,0-1-1,0 0 0,0 0 0,0-1 0,1 1 0,-2-2 0,1 1 1,10-4-1,4-3-33,-1 0 0,32-19-1,-28 14 26,0-2 0,-1-1 0,-1-1 0,28-28 0,-38 33 35,-2 1-1,0-2 0,0 1 0,-1-1 0,0-1 0,-1 0 0,-1 0 1,0 0-1,5-18 0,-11 28-1,1-1-1,-1 0 1,0 0 0,0 0 0,-1 0-1,0 0 1,1 0 0,-2 0 0,1 0-1,0 0 1,-1 0 0,0 1 0,0-1-1,-1 0 1,-1-5 0,1 7-4,0 0 0,0 1 1,0-1-1,0 1 0,0-1 1,0 1-1,-1 0 0,1 0 0,-1 0 1,0 0-1,0 0 0,1 0 0,-1 1 1,0-1-1,0 1 0,0 0 1,-1 0-1,1 0 0,0 0 0,0 1 1,-1-1-1,1 1 0,-4 0 0,-3 0-34,0 1-1,0 0 0,0 1 1,1 0-1,-1 0 0,1 1 0,-1 0 1,1 0-1,0 1 0,0 1 0,1 0 1,-17 11-1,17-10-292,-1 1 1,1 0-1,0 0 0,1 1 1,-1 0-1,2 0 0,-1 0 1,1 1-1,0 0 1,1 1-1,-7 16 0,11-24 247,0 0 0,1 1 0,-1-1 0,1 1 0,0-1 0,0 1 0,0-1 0,0 0 0,0 1 0,0-1 0,1 1-1,-1-1 1,1 1 0,-1-1 0,1 0 0,0 0 0,0 1 0,0-1 0,0 0 0,2 3 0,17 11-1008</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4:57.310"/>
    </inkml:context>
    <inkml:brush xml:id="br0">
      <inkml:brushProperty name="width" value="0.05" units="cm"/>
      <inkml:brushProperty name="height" value="0.05" units="cm"/>
      <inkml:brushProperty name="color" value="#66CC00"/>
    </inkml:brush>
  </inkml:definitions>
  <inkml:trace contextRef="#ctx0" brushRef="#br0">374 1 20020,'-25'0'1296,"1"2"1,0 0-1,0 2 0,0 1 0,-38 13 0,46-13-883,0 2 0,0 0 0,0 1-1,1 0 1,1 2 0,0-1 0,0 2-1,-21 20 1,32-28-369,-1 1 0,1 0-1,0 0 1,0 0 0,1 0 0,-1 0-1,1 0 1,0 1 0,0-1 0,1 1-1,-1-1 1,1 1 0,0 0 0,0 0 0,0-1-1,1 10 1,0-10-34,1-1 0,-1 1 0,1 0 1,0-1-1,1 1 0,-1-1 0,1 0 0,-1 1 0,1-1 0,0 0 0,0 0 0,0 0 1,1 0-1,-1 0 0,1-1 0,-1 1 0,1-1 0,0 1 0,0-1 0,0 0 1,0 0-1,1-1 0,3 2 0,5 3-25,1-2 1,0 1-1,0-2 1,0 0-1,1-1 0,-1 0 1,1-1-1,-1 0 1,1-1-1,0 0 0,-1-2 1,25-4-1,-23 3-115,0-1 0,0-1 0,0 0 0,-1-1 0,0 0 0,0-1 0,0-1 0,-1 0 0,0-1 0,-1 0 0,12-12 0,-19 15-131,1 0-1,-1 0 1,-1 0-1,0-1 1,1 0-1,-2 0 1,1 0-1,-1 0 1,0 0-1,-1-1 1,0 1-1,2-11 1,-4 15 168,1 0 1,-1 0 0,0 0 0,0 0 0,0-1 0,-1 1-1,1 0 1,-1 0 0,0 0 0,0 0 0,0 0 0,0 0-1,0 0 1,0 0 0,-1 0 0,0 1 0,1-1 0,-1 0-1,0 1 1,0 0 0,-1-1 0,1 1 0,0 0 0,-1 0-1,1 0 1,-1 0 0,0 1 0,1-1 0,-1 1 0,0-1-1,0 1 1,0 0 0,0 0 0,-5 0 0,-12-3-532,-33-3 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5:02.888"/>
    </inkml:context>
    <inkml:brush xml:id="br0">
      <inkml:brushProperty name="width" value="0.05" units="cm"/>
      <inkml:brushProperty name="height" value="0.05" units="cm"/>
    </inkml:brush>
  </inkml:definitions>
  <inkml:trace contextRef="#ctx0" brushRef="#br0">1 79 19644,'11'9'1841,"10"-5"-1121,5 3-240,17-7 776,14-2-176,11-7-255,3-3-89,2-4-272,-2 3-112,-10-1-104,-7 2-136,-15 5-288,-7 1-280,-16 3 1088,-15 3-672,2 0-24,7-4 8</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6:56.490"/>
    </inkml:context>
    <inkml:brush xml:id="br0">
      <inkml:brushProperty name="width" value="0.05" units="cm"/>
      <inkml:brushProperty name="height" value="0.05" units="cm"/>
    </inkml:brush>
  </inkml:definitions>
  <inkml:trace contextRef="#ctx0" brushRef="#br0">763 113 15547,'-2'-4'242,"0"-1"-1,-1 1 1,0-1 0,0 1-1,0 0 1,0 0-1,-1 0 1,1 1-1,-1-1 1,0 1 0,0 0-1,0 0 1,-1 0-1,1 1 1,-8-4-1,-8-3 237,-1 1 0,-26-7 0,25 10-285,0 0-1,0 1 1,0 1 0,0 1 0,-1 1 0,1 1-1,-1 1 1,1 1 0,-39 9 0,42-6-108,1 1 0,0 0 0,0 1 0,0 2 0,1-1-1,0 2 1,1 0 0,0 1 0,1 1 0,0 0 0,-22 25 0,22-21 23,2 1 1,0 1-1,1-1 0,1 2 1,1 0-1,1 0 0,0 1 1,1 0-1,1 0 1,-6 33-1,11-40-55,0 0-1,0 1 1,2 0-1,-1-1 1,2 1 0,0-1-1,0 1 1,2-1 0,-1 1-1,2-1 1,0 0-1,0 0 1,1-1 0,1 1-1,0-1 1,0 0 0,14 17-1,-6-13-39,1-1 0,0 0 0,1-1-1,1 0 1,0-2 0,0 0 0,2-1 0,-1-1-1,1 0 1,1-1 0,0-2 0,0 0 0,31 7-1,-11-6-7,0-2-1,0-1 0,0-2 0,1-2 0,-1-2 0,48-6 0,-47 0 76,-1-1-1,0-1 0,55-22 0,-66 20 39,-1-2 0,0-1 1,-1-1-1,-1-1 0,28-23 0,-44 31-48,-1-1 1,0 1 0,0-1-1,-1-1 1,-1 1 0,0-1-1,0-1 1,0 1-1,-2-1 1,6-13 0,-8 16-30,-1 0 0,1-1 0,-2 1 0,1-1 0,-1 0 0,0 1 0,-1-1 0,0 0 0,-1 0 0,1 0 0,-2 1 0,1-1 0,-1 1 0,-1-1 0,-3-8 0,-1 1-22,-1 0 0,-1 1-1,-1 0 1,0 1 0,-1 0 0,0 0-1,-1 1 1,0 1 0,-1 0-1,-1 0 1,-26-16 0,15 12-40,0 2 0,-1 0 0,-1 2 0,0 1 0,-1 1 0,-38-9 0,44 15-3,1 0 0,-1 2 1,0 0-1,0 1 0,0 2 1,0 0-1,0 1 0,0 1 1,-36 11-1,39-8 12,2 0 0,-1 2 0,1 0 0,0 1 0,0 1 0,1 1 0,0 0 0,1 1 0,1 0 0,0 2-1,-16 18 1,19-18-80,0-1 0,1 1 0,1 1 0,1-1 0,-11 24 0,17-32 3,0-1 0,0 0 1,1 0-1,-1 1 0,1-1 1,0 1-1,1 0 0,0-1 0,-1 1 1,2-1-1,-1 1 0,0-1 1,1 1-1,0 0 0,1-1 1,-1 0-1,1 1 0,0-1 1,0 0-1,6 9 0,-4-9 10,1 1 0,0 0 0,0-1 0,9 6 0,27 21-417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37.025"/>
    </inkml:context>
    <inkml:brush xml:id="br0">
      <inkml:brushProperty name="width" value="0.05" units="cm"/>
      <inkml:brushProperty name="height" value="0.05" units="cm"/>
    </inkml:brush>
  </inkml:definitions>
  <inkml:trace contextRef="#ctx0" brushRef="#br0">86 139 13795,'-28'22'1350,"-25"25"1066,48-38-708,9-5-271,13-3-124,27-10 47,45-16 0,-25 6-880,624-123 624,-546 116-1248,-257 44-281,46-10 359,-26 6 24,-159 28 3,191-29 39,-120 44 0,172-53 2,-34 15 10,41-17-15,1 0 1,-1 0 0,1 0-1,0 0 1,-1 1 0,1-1-1,0 1 1,0 0 0,-2 3-1,5-6 3,0 0-1,0 1 0,0-1 1,0 0-1,0 0 0,0 1 1,0-1-1,0 0 0,0 0 1,0 1-1,0-1 0,0 0 1,0 0-1,0 1 0,0-1 1,1 0-1,-1 0 0,0 0 0,0 1 1,0-1-1,0 0 0,0 0 1,1 0-1,-1 0 0,0 0 1,0 1-1,0-1 0,1 0 1,-1 0-1,0 0 0,0 0 1,1 0-1,-1 0 0,0 0 1,0 0-1,0 0 0,1 1 0,-1-1 1,0 0-1,0 0 0,1 0 1,-1 0-1,0-1 0,0 1 1,1 0-1,-1 0 0,0 0 1,1 0-1,16 0-14,37-10-8,100-32 0,-97 25 27,49-15 34,86-24-367,-158 50-186,-29 5-140,-19 5-201,-3-1 516,0-1-1,0-1 0,1 0 1,-1-1-1,0-1 0,-17-3 1,-24-6-406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38.094"/>
    </inkml:context>
    <inkml:brush xml:id="br0">
      <inkml:brushProperty name="width" value="0.05" units="cm"/>
      <inkml:brushProperty name="height" value="0.05" units="cm"/>
    </inkml:brush>
  </inkml:definitions>
  <inkml:trace contextRef="#ctx0" brushRef="#br0">508 262 11138,'3'1'133,"1"0"0,-1-1-1,0 1 1,0-1 0,0 0-1,0 0 1,0 0 0,0 0-1,1 0 1,-1-1 0,0 1-1,0-1 1,0 0 0,0 0-1,3-2 1,6-2 234,0-1-1,15-12 1,-8 5 378,35-21 1093,-3-3 0,50-44 0,-98 78-1768,0 0 0,0 0-1,0 0 1,-1 0 0,1 0-1,-1 0 1,0-1-1,0 1 1,3-6 0,-5 8-59,0 0 0,0 1-1,0-1 1,0 0 0,1 1 0,-1-1 0,0 0 0,0 1 0,0-1 0,0 0 0,-1 0 0,1 1 0,0-1 0,0 0 0,0 1 0,-1-1 0,1 1 0,0-1 0,0 0 0,-1 1 0,1-1 0,-1 1 0,0-2 0,0 1-2,0 0 1,-1 0-1,1 1 1,-1-1-1,1 0 1,-1 0-1,0 1 1,1-1-1,-1 1 1,0-1-1,1 1 1,-1 0-1,-3-1 1,-9 1 22,0 0 1,-1 0 0,1 1-1,-1 1 1,1 1 0,-14 3-1,-86 33 36,73-22-44,2 2 0,0 2 0,1 1 0,1 2-1,2 1 1,0 2 0,1 2 0,2 1 0,-48 58 0,57-58 34,1 0-1,1 2 1,1 1-1,2 0 1,2 2-1,1 0 1,1 0-1,2 1 1,2 1-1,1 0 1,-5 57-1,11-67 9,3-1 1,0 1-1,7 48 0,-5-61-44,1 1 0,1-1 0,1 1 0,0-1 0,0-1 0,2 1 0,0-1 0,10 16 0,-9-18-3,1 0 1,1 0-1,0-1 0,0 0 0,1-1 1,0 0-1,0-1 0,18 10 1,-10-8 9,0-2 1,1 0-1,0-1 1,0-1-1,22 4 1,4-3 72,0-2-1,0-2 1,0-2-1,70-8 1,-64 1 42,-1-2 0,0-2 0,-1-3 0,0-1 0,-1-3-1,63-30 1,-74 27-30,-2-1 0,0-1 0,-1-2-1,-1-2 1,-2-1 0,0-1-1,-2-2 1,33-41 0,-49 51-60,0 1 0,-1-2 0,-1 0 0,-1 0 0,-1-1-1,-1-1 1,-1 1 0,-1-1 0,-1-1 0,-1 1 0,3-41 0,-7 46-42,-1 0 0,0 0 1,-1 0-1,-2 1 0,1-1 0,-2 1 1,0-1-1,-1 1 0,-1 0 0,-1 1 0,0 0 1,-1 0-1,-1 0 0,0 1 0,-1 0 1,-16-18-1,8 15-56,0 0-1,-1 1 1,-1 1 0,-1 1-1,0 0 1,0 2 0,-2 1-1,1 0 1,-2 2 0,1 1 0,-1 0-1,-1 2 1,0 1 0,0 1-1,-35-3 1,28 6-126,0 1-1,-1 2 1,1 2-1,0 0 1,0 2-1,1 2 1,0 0 0,0 3-1,0 0 1,1 2-1,-50 28 1,-2 12-157,13 3-29</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8:25.350"/>
    </inkml:context>
    <inkml:brush xml:id="br0">
      <inkml:brushProperty name="width" value="0.05" units="cm"/>
      <inkml:brushProperty name="height" value="0.05" units="cm"/>
    </inkml:brush>
  </inkml:definitions>
  <inkml:trace contextRef="#ctx0" brushRef="#br0">714 145 6673,'8'-19'1771,"0"0"1,7-36-1,-14 54-1658,-1 0 0,0 0 0,0 0 0,1 0 0,-1 0 0,0-1 0,0 1 0,-1 0 0,1 0 1,0 0-1,0 0 0,0 0 0,-1 0 0,1-1 0,-1 1 0,1 0 0,-1 0 0,1 0 0,-1 0 1,1 0-1,-1 0 0,-1-1 0,0 0 15,-1 0 1,1 1 0,0-1-1,-1 1 1,1-1-1,-1 1 1,1 0-1,-1 0 1,-2-1-1,-7-1 183,0 0-1,0 1 0,-15 0 0,26 2-268,-17-1 164,0 2 1,0 0 0,0 1-1,0 1 1,1 1 0,-1 0-1,1 2 1,0-1 0,0 2-1,-22 12 1,3 1-42,2 1 1,1 2-1,-49 43 1,58-43-129,1 1-1,1 1 1,1 1 0,1 0-1,2 2 1,1 1 0,1 0-1,1 1 1,1 0 0,2 1-1,2 1 1,0 0 0,3 0-1,0 1 1,2-1 0,1 2-1,2-1 1,2 0 0,0 0-1,2 0 1,11 53 0,-9-68-35,1 0 1,1 0-1,0-1 1,1 0-1,1 0 1,1-1-1,0 0 1,1 0-1,1-1 1,0 0-1,1-1 1,24 22-1,-24-26-9,0-1 0,1 0-1,0-1 1,0 0 0,1-1 0,-1-1-1,2 0 1,-1-1 0,1 0-1,-1-1 1,1-1 0,0 0 0,0-1-1,1-1 1,27-1 0,-13-3-2,-1-1 0,-1-2 1,1-1-1,-1-1 0,0-1 0,-1-1 1,44-24-1,-27 9 35,-1-2 0,-1-1-1,60-54 1,-87 68 13,0 1 0,-1-2 0,-1 0-1,-1 0 1,21-33 0,-30 41 10,1-1 0,-1 1 0,0-1 0,0 1 0,-1-1 0,0 0 0,0 0 0,-1 0 0,0 0 0,-1 0 0,0-1 0,0 1 0,0 0 0,-1 0 0,0 0 0,-1 0 0,-2-8 0,-2 1 10,0 1-1,-1 0 1,-1 1-1,0 0 1,-1 0-1,0 0 1,-1 1-1,0 1 1,-1-1-1,0 2 1,-1 0-1,0 0 1,0 1-1,-1 0 1,0 1-1,-24-10 1,33 17-162,-1-1 1,1 1-1,-1 0 1,0 0-1,1 0 1,-1 1-1,0-1 1,0 1-1,0 0 1,1 1-1,-1-1 1,0 1-1,0 0 1,1 0-1,-1 0 1,0 1-1,1 0 1,0 0-1,-1 0 1,-7 5-1,-11 16-385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35.706"/>
    </inkml:context>
    <inkml:brush xml:id="br0">
      <inkml:brushProperty name="width" value="0.05" units="cm"/>
      <inkml:brushProperty name="height" value="0.05" units="cm"/>
    </inkml:brush>
  </inkml:definitions>
  <inkml:trace contextRef="#ctx0" brushRef="#br0">11 398 11394,'2'-2'177,"0"0"0,0 0 0,0 1 0,1-1 0,-1 1 0,0-1 0,1 1 0,0 0 0,-1 0-1,1 0 1,0 0 0,-1 1 0,1-1 0,0 1 0,0-1 0,5 1 0,3-1 332,170-23 3771,96 5-2046,-134 11-1509,594-62 464,-531 37-1263,313-90 1,-481 112 40,-1-2 0,40-20 0,-42 12-23,-34 21 55,-1-1 0,0 1 0,1 0 0,-1 0 1,0-1-1,1 1 0,-1 0 0,0 0 0,0-1 0,1 1 0,-1 0 0,0-1 1,0 1-1,1-1 0,-1 1 0,0 0 0,0-1 0,0 1 0,0-1 0,1 1 1,-1 0-1,0-1 0,0 1 0,0-1 0,0 1 0,0 0 0,0-1 0,0 1 0,0-1 1,0 1-1,-1-1 0,1 1 0,0 0 0,0-1 0,0 1 0,0 0 0,0-1 1,-1 1-1,1-1 0,-1 0-2,0 0 0,-1 1 0,1-1 0,0 0 1,0 1-1,0-1 0,-1 1 0,1 0 0,0-1 0,-1 1 1,1 0-1,-3 0 0,-30-1 3,0 1 0,-45 7 0,16-1-3,-283 25-2,-84 5 28,-189 12-3,9 48 194,600-94-204,-2 0 14,0 1 0,0 1 1,0 0-1,-13 6 0,19-5 30,8-2-18,15-1 17,-14-2-43,259-6 224,-126 0-200,278-3 36,412-18-34,-822 27-36,69-4 27,125-22-1,-163 15 9,-34 11-35,-1 0 0,0 0 0,0 0 1,1-1-1,-1 1 0,0 0 0,0 0 0,0 0 1,0-1-1,1 1 0,-1 0 0,0 0 1,0 0-1,0-1 0,0 1 0,0 0 0,0 0 1,0-1-1,0 1 0,0 0 0,1-1 0,-1 1 1,0 0-1,0 0 0,0-1 0,0 1 0,-1 0 1,1 0-1,0-1 0,0 1 0,0 0 1,0 0-1,0-1 0,0 1 0,0 0 0,0 0 1,-1-1-1,1 1 0,0 0 0,0 0 0,0 0 1,0-1-1,-1 1 0,1 0 0,0 0 0,0 0 1,0 0-1,-1-1 0,1 1 0,0 0 1,0 0-1,-1 0 0,1 0 0,0 0 0,0 0 1,-1 0-1,-6-3 1,0 0 0,1 1 0,-1 0 1,0 0-1,-1 1 0,1 0 0,0 0 0,0 1 0,-11 0 1,-3 0 0,-362 8-40,2 33-609,289-30 283,-226 35-59,176-20 162</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41.521"/>
    </inkml:context>
    <inkml:brush xml:id="br0">
      <inkml:brushProperty name="width" value="0.05" units="cm"/>
      <inkml:brushProperty name="height" value="0.05" units="cm"/>
    </inkml:brush>
  </inkml:definitions>
  <inkml:trace contextRef="#ctx0" brushRef="#br0">288 11 14043,'-29'5'783,"-44"11"237,66-14-813,0 0-1,1 0 1,-1 1-1,1 0 1,0 0-1,0 1 1,-11 8-1,16-12-155,0 1-1,0-1 1,1 1-1,-1 0 0,0-1 1,1 1-1,-1-1 1,0 1-1,1 0 0,-1-1 1,1 1-1,-1 0 0,1 0 1,0-1-1,-1 1 1,1 0-1,0 0 0,-1 0 1,1 0-1,0-1 1,0 1-1,0 0 0,0 0 1,0 0-1,0 0 0,0 0 1,0 0-1,0-1 1,0 1-1,0 0 0,1 0 1,-1 0-1,0 0 1,1 0-1,-1-1 0,0 1 1,1 0-1,-1 0 1,1-1-1,-1 1 0,1 0 1,0-1-1,-1 1 0,1-1 1,0 1-1,-1 0 1,1-1-1,1 1 0,3 2 136,1 0 0,0 0 0,0 0 0,0-1 0,10 3 0,41 7 428,0-3 0,104 3 0,-126-10-502,756-2 519,-2-57-403,-752 54-193,344-40 451,-432 42-331,-114 10-124,-1028 37-689,1129-45 521,10 0-63,-77-8 1,124 6 164,5 1 25,0 0-1,1 0 0,-1 0 1,1 0-1,-1 0 0,0 0 1,1-1-1,-1 1 0,1-1 1,-1 1-1,1-1 0,-1 0 1,1 1-1,0-1 0,-1 0 1,1 0-1,0 0 0,-2-1 1,3 1 8,0 1 0,0 0 0,0 0 0,0 0 0,0 0 0,0-1 0,0 1 1,0 0-1,0 0 0,0 0 0,0 0 0,0 0 0,0-1 0,0 1 0,0 0 0,0 0 1,0 0-1,0 0 0,0 0 0,0-1 0,0 1 0,1 0 0,-1 0 0,0 0 1,0 0-1,0 0 0,0 0 0,0-1 0,0 1 0,0 0 0,1 0 0,-1 0 0,0 0 1,0 0-1,0 0 0,0 0 0,0 0 0,1 0 0,-1 0 0,0 0 0,0 0 1,0 0-1,0 0 0,0 0 0,1 0 0,-1 0 0,0 0 0,0 0 0,0 0 0,1 0 1,26-5-83,1 2 0,-1 1 0,56 3 0,-22 0 4,264 5-108,284-9 237,-598 2-44,2 1 0,0-1 0,0 0 0,-1-1 0,16-5 0,-28 7-4,0 0-1,0 0 0,0 0 0,0 0 0,0 0 1,-1 0-1,1 0 0,0-1 0,0 1 1,0 0-1,0 0 0,0 0 0,0 0 0,-1 0 1,1 0-1,0-1 0,0 1 0,0 0 0,0 0 1,0 0-1,0 0 0,0 0 0,0-1 0,0 1 1,0 0-1,0 0 0,0 0 0,0 0 0,0-1 1,0 1-1,0 0 0,0 0 0,0 0 0,0 0 1,0-1-1,0 1 0,0 0 0,0 0 0,0 0 1,0 0-1,0-1 0,0 1 0,0 0 0,1 0 1,-1 0-1,0 0 0,0 0 0,0 0 0,0-1 1,0 1-1,0 0 0,1 0 0,-1 0 0,0 0 1,0 0-1,0 0 0,0 0 0,0 0 0,1 0 1,-1 0-1,0 0 0,0 0 0,0 0 0,0 0 1,1 0-1,-1 0 0,-17-5 28,-87-2-13,-111 6 1,144 1-23,-1468 55 74,1470-50-89,48-2-7,18-1-22,15-1-113,345-11-1013,-247 5 860,819-59-1950,-923 64 2247,175-25-1025,-157 18 445,-52 7 42,-379 42-1511,312-29 1847,-512 65-305,393-53 474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07.565"/>
    </inkml:context>
    <inkml:brush xml:id="br0">
      <inkml:brushProperty name="width" value="0.05" units="cm"/>
      <inkml:brushProperty name="height" value="0.05" units="cm"/>
    </inkml:brush>
  </inkml:definitions>
  <inkml:trace contextRef="#ctx0" brushRef="#br0">220 0 15051,'-1'12'950,"-1"-1"0,1 0-1,-7 21 1,-3 17-69,-14 392 120,21-267-671,-21 783 977,-27 54 914,18-484-1440,24-350-696,-18 554 417,29-536-360,-8 394 30,2-479-150,-2 9-2,10 143 0,4-176-29,18 275 4,-26-319-595,1-42 575,-1 0 0,1 0 1,0 0-1,0 0 0,0 0 0,0 0 0,-1 1 0,1-1 0,0 0 0,0 0 1,0 0-1,0 0 0,-1 0 0,1 0 0,0 0 0,0 0 0,0 0 0,0 0 1,-1 0-1,1 0 0,0 0 0,0-1 0,0 1 0,0 0 0,-1 0 0,1 0 1,0 0-1,0 0 0,0 0 0,0 0 0,0 0 0,-1 0 0,1-1 0,0 1 1,0 0-1,0 0 0,0 0 0,0 0 0,0 0 0,0-1 0,0 1 0,-1 0 1,1 0-1,0 0 0,0 0 0,0-1 0,0 1 0,-6-10-169,4-10-121,3-3-73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53.637"/>
    </inkml:context>
    <inkml:brush xml:id="br0">
      <inkml:brushProperty name="width" value="0.05" units="cm"/>
      <inkml:brushProperty name="height" value="0.05" units="cm"/>
    </inkml:brush>
  </inkml:definitions>
  <inkml:trace contextRef="#ctx0" brushRef="#br0">176 51 18012,'1'-1'170,"-1"-1"0,1 0 0,-1 1 0,0-1 0,0 0 0,0 1 0,0-1 0,0 0 0,0 1 0,0-1 0,-1 0 0,1 1 0,-1-1 0,1 1 0,-1-1 0,1 0 0,-1 1 0,0-1 0,0 1 0,0 0 0,0-1 0,0 1 0,0 0 0,0-1 0,0 1 0,0 0 0,-1 0 0,1 0 0,0 0 0,-1 0 0,1 0 0,-1 1 0,1-1 0,-1 0 0,0 1 0,1-1 0,-1 1 0,1-1 0,-1 1 0,-2 0 0,-1 0-28,0-1 0,1 1 0,-1 1 0,0-1 0,0 1 0,0 0-1,1 0 1,-1 0 0,1 1 0,-1-1 0,1 1 0,-1 0 0,-4 4-1,4-3-134,1 0 0,0 1-1,0 0 1,0-1 0,0 2-1,1-1 1,-1 0 0,1 1-1,-3 5 1,5-9-22,1 0-1,-1 0 1,1 0 0,0 1 0,-1-1-1,1 0 1,0 0 0,0 1 0,-1-1-1,1 0 1,0 1 0,0-1 0,1 0 0,-1 0-1,0 1 1,0-1 0,1 2 0,0-1-11,0-1 1,0 0 0,0 1 0,0-1 0,0 0 0,0 0 0,1 0-1,-1 0 1,0 0 0,1 0 0,-1 0 0,0 0 0,1-1 0,-1 1 0,1 0-1,0-1 1,-1 0 0,2 1 0,7 2-94,0 0 1,0 1-1,17 9 1,-25-12 114,0-1 1,0 1 0,0 0 0,-1 1-1,1-1 1,-1 0 0,1 0 0,0 1-1,-1-1 1,0 1 0,1-1 0,-1 1-1,0 0 1,0-1 0,0 1 0,0 0-1,0 0 1,0 0 0,-1 0 0,1 0-1,-1-1 1,1 1 0,-1 0 0,0 0-1,0 1 1,0-1 0,0 2-1,-1-2 18,0 1-1,0-1 0,0 0 0,0 1 0,-1-1 0,1 0 0,-1 0 1,0 0-1,0 0 0,1-1 0,-1 1 0,0 0 0,-1-1 0,1 1 0,0-1 1,0 0-1,0 0 0,-6 2 0,-3 1 76,0 0 0,-20 4 0,22-6 285,-26 6-1440,30-8-117,22-7-90,5 0 722,2-1-219</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08.789"/>
    </inkml:context>
    <inkml:brush xml:id="br0">
      <inkml:brushProperty name="width" value="0.05" units="cm"/>
      <inkml:brushProperty name="height" value="0.05" units="cm"/>
    </inkml:brush>
  </inkml:definitions>
  <inkml:trace contextRef="#ctx0" brushRef="#br0">3 0 14731,'-1'3'262,"1"0"-1,-1 0 1,1 0 0,-1 0-1,1 0 1,0 0-1,0 0 1,0 0-1,1 0 1,-1 0 0,2 4-1,-1-6-129,-1 1 0,1-1 0,1 1 0,-1-1-1,0 1 1,0-1 0,0 0 0,1 1 0,-1-1 0,1 0 0,-1 0-1,1 0 1,-1 0 0,1 0 0,0 0 0,-1-1 0,1 1-1,0 0 1,2 0 0,108 30 2080,59 20-1235,-130-37-943,1-2 1,0-2-1,0-2 1,1-2-1,0-1 1,0-3-1,44-2 1,29-8 28,-16 1-26,192 9 0,-37 30-39,110 9 4,578-16-9,-487-58 8,17 0-2,432 13-4,-65 31 17,-127 2 140,-413-17-20,822-4 64,-590-7-213,42 1-7,57-5 168,-553 11-99,104-8 57,-140 15-83,1 1 1,52 7-1,-84-5-286,1 0 0,-1 1 0,16 6 0,-26-9 262,-1 0-1,1-1 0,-1 1 1,0-1-1,1 1 1,-1-1-1,0 1 1,1-1-1,-1 1 1,0-1-1,0 1 1,0-1-1,1 0 0,-1 1 1,0-1-1,0 1 1,0-1-1,0 1 1,0-1-1,0 0 1,0 1-1,0-1 1,0 1-1,-1-2 1,1 1-17,0-12-234</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09.224"/>
    </inkml:context>
    <inkml:brush xml:id="br0">
      <inkml:brushProperty name="width" value="0.05" units="cm"/>
      <inkml:brushProperty name="height" value="0.05" units="cm"/>
    </inkml:brush>
  </inkml:definitions>
  <inkml:trace contextRef="#ctx0" brushRef="#br0">1 11 14555,'38'-5'3794,"-31"3"-3342,0 1 0,0 0 1,0 0-1,1 0 0,8 1 0,-14 1-387,0-1 1,0 0-1,0 1 0,0 0 1,0-1-1,0 1 1,0 0-1,-1 0 1,1 0-1,0 0 1,0 0-1,-1 0 1,1 0-1,-1 1 1,1-1-1,-1 1 1,0-1-1,1 1 1,-1-1-1,0 1 0,0 0 1,0-1-1,1 5 1,0 1 50,0 0 1,0 0-1,-1 0 1,0 0-1,0 0 1,-1 0-1,0 1 1,0-1-1,-1 0 1,0 0-1,-3 12 1,-3 11 302,-16 39-1,17-52-297,2-7-81,-3 10-181,0 0 1,-1-1-1,-1 1 0,-1-2 1,-18 27-1,28-44 125,0 0-1,-1-1 1,1 1-1,0-1 1,-1 0-1,1 1 1,0-1-1,-1 1 1,1-1-1,0 1 1,-1-1-1,1 0 1,-1 1 0,1-1-1,-1 0 1,1 1-1,-1-1 1,1 0-1,-1 0 1,1 0-1,-1 1 1,0-1-1,1 0 1,-1 0-1,1 0 1,-1 0-1,1 0 1,-1 0-1,0 0 1,1 0-1,-1 0 1,1 0 0,-2-1-1,-1-10-355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09.910"/>
    </inkml:context>
    <inkml:brush xml:id="br0">
      <inkml:brushProperty name="width" value="0.05" units="cm"/>
      <inkml:brushProperty name="height" value="0.05" units="cm"/>
    </inkml:brush>
  </inkml:definitions>
  <inkml:trace contextRef="#ctx0" brushRef="#br0">1 269 15819,'5'4'224,"1"-1"-1,0-1 0,0 1 0,1-1 0,-1 0 0,0-1 0,1 1 0,-1-1 0,1 0 1,0-1-1,-1 0 0,1 0 0,-1 0 0,10-2 0,-1-1 110,-1 0-1,0 0 1,0-2 0,0 0-1,19-9 1,-12 2 15,-1 0 0,0-1 0,-1-1-1,33-32 1,-23 16 10,48-65 0,-76 93-347,19-22 28,-19 24-39,-1-1 0,0 1 0,1-1 0,-1 1 0,0-1 0,1 1 0,-1 0 0,1-1 1,-1 1-1,1 0 0,-1-1 0,1 1 0,-1 0 0,1 0 0,-1-1 0,1 1 0,-1 0 0,1 0 1,-1 0-1,1 0 0,-1 0 0,1-1 0,0 1 0,-1 0 0,1 0 0,-1 1 0,1-1 1,-1 0-1,1 0 0,-1 0 0,1 0 0,0 0 0,-1 1 0,1-1 0,-1 0 0,1 0 1,-1 1-1,1-1 0,-1 0 0,0 1 0,1-1 0,-1 1 0,1-1 0,-1 0 0,0 1 0,1-1 1,-1 1-1,4 10-5,-1-1-1,0 1 1,-1-1 0,-1 1 0,1 0 0,-1 16-1,1 2-5,-1-10 36,14 99-156,-12-103 90,0 0-1,2 0 0,0-1 0,0 1 0,12 20 1,-15-31 33,0-1 1,0 0 0,0 0 0,0 0-1,1 0 1,-1 0 0,1-1 0,5 5-1,-3-4-9,1 0 0,0-1 0,0 1 0,10 1 0</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24.046"/>
    </inkml:context>
    <inkml:brush xml:id="br0">
      <inkml:brushProperty name="width" value="0.05" units="cm"/>
      <inkml:brushProperty name="height" value="0.05" units="cm"/>
    </inkml:brush>
  </inkml:definitions>
  <inkml:trace contextRef="#ctx0" brushRef="#br0">1 127 19996,'0'0'143,"1"0"0,0 0 0,0 0-1,-1 0 1,1 0 0,0 0 0,0 0 0,-1 1-1,1-1 1,0 0 0,0 0 0,-1 1 0,1-1-1,0 0 1,-1 1 0,1-1 0,0 1-1,-1-1 1,1 1 0,-1-1 0,1 1 0,-1-1-1,1 1 1,-1-1 0,1 1 0,-1 0 0,1-1-1,-1 1 1,0 0 0,1 0 0,10 31 1966,-3-9-1000,-4-15-946,1 0 1,0 0-1,0 0 1,0 0 0,1-1-1,11 11 1,-15-16-169,0 0 0,1 0-1,-1-1 1,1 1 0,-1-1 0,1 0 0,0 1 0,-1-1-1,1 0 1,0-1 0,0 1 0,0 0 0,0-1 0,0 0-1,0 1 1,0-1 0,0 0 0,0-1 0,0 1-1,-1 0 1,1-1 0,0 0 0,0 0 0,0 1 0,3-3-1,0 0-111,0-1-1,0 0 0,0 0 0,-1 0 0,0-1 1,1 1-1,-2-1 0,1-1 0,-1 1 0,1-1 0,4-9 1,5-8-845,15-39 1,-14 25-301,11-46 1,-35 152 3122,-16 41 1,9-50-1478,3 1-1,-10 123 1,23-178-522,0-1-100,-1 1 0,1-1-1,0 0 1,0 1 0,1-1 0,0 0-1,0 1 1,0-1 0,0 0 0,1 0 0,4 8-1,-6-12 222,0-1 1,0 0-1,0 0 0,0 0 0,1 0 0,-1 0 0,0 1 0,0-1 0,0 0 0,0 0 1,0 0-1,1 0 0,-1 0 0,0 0 0,0 0 0,0 0 0,0 1 0,1-1 1,-1 0-1,0 0 0,0 0 0,0 0 0,1 0 0,-1 0 0,0 0 0,0 0 0,0 0 1,1 0-1,-1 0 0,0 0 0,0 0 0,0-1 0,0 1 0,1 0 0,-1 0 1,0 0-1,0 0 0,0 0 0,0 0 0,1-1 0,9-10-907</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24.460"/>
    </inkml:context>
    <inkml:brush xml:id="br0">
      <inkml:brushProperty name="width" value="0.05" units="cm"/>
      <inkml:brushProperty name="height" value="0.05" units="cm"/>
    </inkml:brush>
  </inkml:definitions>
  <inkml:trace contextRef="#ctx0" brushRef="#br0">60 0 18884,'6'10'1880,"-6"11"-1103,-1 7-313,-4 7 920,-3 6-368,1 7-272,-2-1-208,1-3-528,0-2-304,5-9-832,-1-8 1976,4-24-976,-8 6-40,3-24-160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24.833"/>
    </inkml:context>
    <inkml:brush xml:id="br0">
      <inkml:brushProperty name="width" value="0.05" units="cm"/>
      <inkml:brushProperty name="height" value="0.05" units="cm"/>
    </inkml:brush>
  </inkml:definitions>
  <inkml:trace contextRef="#ctx0" brushRef="#br0">1 25 17468,'5'-4'327,"1"1"1,-1 0-1,1 1 1,0-1 0,0 1-1,0 0 1,0 1-1,0-1 1,0 1-1,1 0 1,-1 1 0,0 0-1,0 0 1,1 0-1,8 2 1,9 1 484,0 1 0,37 13 0,-51-14-716,0 0 0,0 1 0,0 1-1,-1-1 1,0 2 0,0-1 0,0 1 0,0 0-1,7 9 1,-12-12-63,-1 1 0,0-1 1,0 1-1,0 0 0,-1 0 0,1 1 0,-1-1 0,0 0 0,0 1 1,0-1-1,-1 1 0,0 0 0,0 0 0,0-1 0,0 1 0,-1 0 1,0 0-1,0 0 0,0 0 0,0-1 0,-3 10 0,0-3 60,0 0-1,-1-1 0,-1 1 0,0-1 0,0 0 1,-1 0-1,-1-1 0,1 0 0,-1 0 0,-1 0 1,-15 13-1,14-14-117,1-1 0,-1 0 0,-1-1 1,1 1-1,-1-2 0,0 0 0,0 0 1,-1-1-1,1 0 0,-1-1 0,0 0 0,-11 2 1,19-5 17,1 0 0,-1 1 0,1-1 1,-1 0-1,0 0 0,1-1 1,-1 1-1,1 0 0,-1-1 0,1 1 1,-1-1-1,1 0 0,0 0 1,-1 0-1,1 0 0,0-1 0,0 1 1,0 0-1,0-1 0,0 0 0,0 1 1,0-1-1,0 0 0,1 0 1,-1 0-1,-1-3 0,-1-15-174</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25.669"/>
    </inkml:context>
    <inkml:brush xml:id="br0">
      <inkml:brushProperty name="width" value="0.05" units="cm"/>
      <inkml:brushProperty name="height" value="0.05" units="cm"/>
    </inkml:brush>
  </inkml:definitions>
  <inkml:trace contextRef="#ctx0" brushRef="#br0">0 138 25013,'0'6'415,"0"-1"0,0 1-1,1-1 1,0 1 0,0-1 0,0 0-1,1 1 1,-1-1 0,1 0-1,0 0 1,6 9 0,-6-11-390,0-1 1,0 1 0,1-1-1,-1 0 1,0 0 0,1 0-1,0 0 1,0 0-1,-1-1 1,1 1 0,0-1-1,0 0 1,0 0 0,1 0-1,-1 0 1,0 0-1,0-1 1,0 1 0,1-1-1,6 0 1,-1-1-211,0 0 0,1-1 1,-1 0-1,0 0 0,0-1 0,0 0 1,0-1-1,-1 1 0,1-2 0,12-8 0,4-4-1536,-1-2 0,22-21 0,71-78-4682,-107 111 7749,-8 15 391,-10 20 565,8-27-2293,-84 208 5990,50-131-6222,-34 115-1,47-119-264,15-50 147</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36.199"/>
    </inkml:context>
    <inkml:brush xml:id="br0">
      <inkml:brushProperty name="width" value="0.05" units="cm"/>
      <inkml:brushProperty name="height" value="0.05" units="cm"/>
    </inkml:brush>
  </inkml:definitions>
  <inkml:trace contextRef="#ctx0" brushRef="#br0">1 95 19348,'32'53'3778,"-25"-42"-3523,0-1 0,1 0 1,0-1-1,1 0 0,13 12 0,-18-18-257,0 0 0,0-1 0,0 1 0,0-1 0,0 0 0,0 0 0,1-1 0,-1 1 0,1-1 0,-1 0 0,1 0 0,0 0 0,-1-1 0,1 1 0,6-2 0,-5 1-146,1-2-1,-1 1 0,0-1 1,0 0-1,1 0 0,-1 0 1,-1-1-1,1 0 0,10-8 1,2-3-884,0-2 0,-1 0 0,-1-1 1,26-35-1,30-47-2078,-72 100 3141,0-1 1,0 0-1,0 0 1,0 0 0,0 0-1,0 0 1,0 0-1,0 0 1,0 0-1,0 0 1,0 0-1,0 0 1,0 0 0,0 0-1,0 1 1,0-1-1,1 0 1,-1 0-1,0 0 1,0 0-1,0 0 1,0 0-1,0 0 1,0 0 0,0 0-1,0 0 1,0 0-1,0 0 1,0 0-1,1 0 1,-1 0-1,0 0 1,0 0-1,0 0 1,0 0 0,0 0-1,0 0 1,0 0-1,0 0 1,0 0-1,0 0 1,0 0-1,1 0 1,-1-1-1,0 1 1,0 0 0,0 0-1,0 0 1,0 0-1,0 0 1,0 0-1,0 0 1,0 0-1,0 0 1,0 0 0,0 0-1,0 0 1,0 0-1,0-1 1,0 1-1,0 0 1,-1 12 1049,-7 18 377,-7 14 170,-38 116 2005,43-126-3702,2 1 0,-5 59 0,12-89 21,1 0 0,0 0 0,0 0 1,0 0-1,1 0 0,-1 0 1,1-1-1,3 9 0,7 3-248</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36.943"/>
    </inkml:context>
    <inkml:brush xml:id="br0">
      <inkml:brushProperty name="width" value="0.05" units="cm"/>
      <inkml:brushProperty name="height" value="0.05" units="cm"/>
    </inkml:brush>
  </inkml:definitions>
  <inkml:trace contextRef="#ctx0" brushRef="#br0">63 1 18764,'3'8'1584,"-3"7"-1152,-2 6-135,1 10 695,-1 6-224,1 2-464,-1 4-88,2-3-176,-1-3-72,-2-10-360,1-4-240,-1-9-344,-3-6 2104,-5-8-1272,-3-9-136,-4-4 72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37.382"/>
    </inkml:context>
    <inkml:brush xml:id="br0">
      <inkml:brushProperty name="width" value="0.05" units="cm"/>
      <inkml:brushProperty name="height" value="0.05" units="cm"/>
    </inkml:brush>
  </inkml:definitions>
  <inkml:trace contextRef="#ctx0" brushRef="#br0">0 100 17356,'13'-11'535,"0"0"0,1 2 1,0-1-1,1 2 0,0 0 1,0 0-1,1 2 0,0 0 1,0 0-1,0 2 0,26-4 1,-30 6-409,-1 0 1,1 2-1,-1-1 1,1 1-1,-1 1 0,1 0 1,-1 1-1,1 0 1,-1 1-1,0 0 1,0 0-1,0 2 0,0-1 1,-1 1-1,0 1 1,0 0-1,14 11 1,-19-14-118,-1 1 1,-1-1 0,1 1-1,0 0 1,-1 0 0,0 1 0,0-1-1,0 1 1,-1 0 0,1 0 0,-1-1-1,0 1 1,-1 1 0,1-1 0,-1 0-1,0 0 1,0 1 0,-1-1-1,1 0 1,-1 1 0,0-1 0,-1 0-1,1 1 1,-1-1 0,0 0 0,-1 0-1,1 1 1,-5 8 0,1-3 40,-1 0 0,0 0 1,-1 0-1,0-1 0,-1 0 1,0-1-1,-1 1 0,0-1 1,0-1-1,-1 0 0,-14 9 0,1-2 130,0-2 0,-46 18 1,54-25-556,0-1 0,0-1 0,0-1 0,0 0 0,-1-1 1,-17 1-1,29-4-597,11 3 260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54.148"/>
    </inkml:context>
    <inkml:brush xml:id="br0">
      <inkml:brushProperty name="width" value="0.05" units="cm"/>
      <inkml:brushProperty name="height" value="0.05" units="cm"/>
    </inkml:brush>
  </inkml:definitions>
  <inkml:trace contextRef="#ctx0" brushRef="#br0">92 1 20644,'-7'2'385,"1"1"0,0 0 0,0 0-1,0 1 1,0 0 0,1 0 0,-1 0-1,-8 10 1,11-11-304,0 1 0,0-1 0,1 0 0,-1 0 0,1 1-1,0 0 1,0-1 0,0 1 0,1 0 0,-1 0 0,1 0 0,0 0 0,0 0 0,0 0 0,0 7-1,1-10-72,0 0-1,1 0 0,-1 1 1,0-1-1,1 0 0,-1 0 0,1 0 1,-1 0-1,1 0 0,0 0 1,-1 0-1,1 0 0,0 0 1,-1 0-1,1 0 0,0 0 0,0-1 1,0 1-1,0 0 0,0 0 1,0-1-1,0 1 0,0-1 0,0 1 1,0-1-1,1 1 0,-1-1 1,0 0-1,0 0 0,0 1 0,1-1 1,-1 0-1,0 0 0,0 0 1,0 0-1,2-1 0,4 1 0,0-1-1,0 0 0,0 0 1,14-5-1,-4-1 24,0-1 0,0-1 0,0 0 0,-1-1-1,-1-1 1,0-1 0,0 0 0,15-17 0,-35 38 87,-1 1 0,1-1 0,1 1 1,-7 19-1,-18 62-16,29-91-100,-9 33 33,2 1-1,2 0 0,1 1 0,2-1 0,1 1 0,2-1 1,7 51-1,-8-85-27,0 1 1,0 0-1,0 0 1,0-1-1,-1 1 1,1 0-1,0-1 1,0 1 0,-1 0-1,1-1 1,0 1-1,-1 0 1,1-1-1,0 1 1,-1-1-1,1 1 1,-1-1-1,1 1 1,-1-1-1,1 1 1,-1-1 0,0 1-1,1-1 1,-1 0-1,0 1 1,1-1-1,-1 0 1,0 0-1,1 1 1,-1-1-1,0 0 1,1 0-1,-1 0 1,0 0-1,-1 0 1,-29 1 104,25-1-61,-25 1 74,21 0-100,0 0-1,0-1 0,0 0 1,-10-2-1,19 2-20,0 0 0,1 0-1,-1-1 1,0 1 0,1 0-1,-1-1 1,0 1 0,1 0-1,-1-1 1,1 1 0,-1-1 0,0 1-1,1-1 1,-1 1 0,1-1-1,0 1 1,-1-1 0,1 0-1,-1 1 1,1-1 0,0 0 0,-1 1-1,1-1 1,0-1 0,-1-21-77,16-26-902,-13 44 663,11-35-228,-8 17 211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37.798"/>
    </inkml:context>
    <inkml:brush xml:id="br0">
      <inkml:brushProperty name="width" value="0.05" units="cm"/>
      <inkml:brushProperty name="height" value="0.05" units="cm"/>
    </inkml:brush>
  </inkml:definitions>
  <inkml:trace contextRef="#ctx0" brushRef="#br0">21 31 19012,'12'3'2625,"5"2"-1561,7-5-416,5 0 1656,8-2-1047,8-2-129,0-3-576,1 0-296,-3 1-536,-3 0-328,-12 3-808,-8 1-81,-17 0 1065,-13 4-376,-16 4-192</inkml:trace>
  <inkml:trace contextRef="#ctx0" brushRef="#br0" timeOffset="1">1 176 17716,'1'11'2232,"12"-6"-1288,11-5-327,10-5 1159,15-4-584,4-2-192,12-4-495,0-2-521,4 0-1025,-3 0 977,-6 1-248,-5 0-152</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38.203"/>
    </inkml:context>
    <inkml:brush xml:id="br0">
      <inkml:brushProperty name="width" value="0.05" units="cm"/>
      <inkml:brushProperty name="height" value="0.05" units="cm"/>
    </inkml:brush>
  </inkml:definitions>
  <inkml:trace contextRef="#ctx0" brushRef="#br0">8 104 20052,'-1'5'342,"-1"1"1,1-1-1,0 0 0,0 0 0,0 1 0,1-1 0,0 9 0,0-12-275,0-1 0,1 1-1,-1-1 1,1 1-1,-1-1 1,1 1 0,0-1-1,-1 1 1,1-1 0,0 0-1,0 1 1,0-1-1,0 0 1,0 0 0,0 0-1,0 0 1,1 0 0,-1 0-1,0 0 1,0 0-1,1 0 1,-1 0 0,1-1-1,-1 1 1,1-1 0,-1 1-1,1-1 1,-1 1-1,1-1 1,2 0 0,9 1-56,0-1 1,-1 0-1,1-1 1,0 0-1,-1-1 1,1 0-1,-1-1 1,0-1-1,23-9 1,2-4-770,60-37 0,32-36-1437,-129 90 2196,0 0 0,0 0 0,0 0 0,0 0 0,0 0 0,0 1-1,0-1 1,0 0 0,0 0 0,0 0 0,0 0 0,0 0 0,0 0 0,0 0-1,0 0 1,0 0 0,1 0 0,-1 1 0,0-1 0,0 0 0,0 0 0,0 0 0,0 0-1,0 0 1,0 0 0,0 0 0,0 0 0,0 0 0,0 0 0,0 0 0,0 0 0,1 0-1,-1 0 1,0 0 0,0 0 0,0 0 0,0 0 0,0 0 0,0 0 0,0 0-1,0 0 1,0 0 0,1 0 0,-1 0 0,0 0 0,0 0 0,0 0 0,0 0 0,0 0-1,0 0 1,0 0 0,0 0 0,0 0 0,0 0 0,0 0 0,1 0 0,-1 0 0,-4 9 183,-65 101 1714,4-7-184,46-69-1473,2 0 0,1 2 0,-18 59 0,31-83-331,3-9 71,-1-1 0,1 1 0,-1 0 0,0-1 0,0 1 0,0-1 0,0 1 0,0-1 0,0 1 0,-1-1 0,1 0 0,-5 4 0,-6 4-302</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38.925"/>
    </inkml:context>
    <inkml:brush xml:id="br0">
      <inkml:brushProperty name="width" value="0.05" units="cm"/>
      <inkml:brushProperty name="height" value="0.05" units="cm"/>
    </inkml:brush>
  </inkml:definitions>
  <inkml:trace contextRef="#ctx0" brushRef="#br0">1 16 13563,'0'-1'111,"0"0"0,1 0 0,-1 0 0,1 0-1,0 0 1,-1 0 0,1 1 0,0-1 0,-1 0 0,1 1 0,0-1 0,0 0 0,0 1 0,-1-1-1,1 1 1,0-1 0,0 1 0,0-1 0,0 1 0,0 0 0,0-1 0,0 1 0,0 0 0,0 0-1,0 0 1,0 0 0,0 0 0,0 0 0,0 0 0,0 0 0,0 0 0,0 0 0,0 1 0,0-1-1,0 0 1,0 1 0,0-1 0,0 1 0,0-1 0,0 1 0,0-1 0,-1 1 0,1 0 0,1 0 0,4 5 404,0-1 1,0 1 0,-1 1 0,7 8-1,-8-10-436,21 28 407,-2 2-1,-1 0 0,-2 2 0,-1 0 1,23 65-1,-36-81-373,-1 0 0,0 0 0,-2 1-1,0-1 1,-1 29 0,-2-35-9,-1 0 1,-1-1-1,0 1 1,-1-1-1,-1 0 1,0 1-1,-1-1 1,-10 21 0,0-11-4,-1-6 24</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39.622"/>
    </inkml:context>
    <inkml:brush xml:id="br0">
      <inkml:brushProperty name="width" value="0.05" units="cm"/>
      <inkml:brushProperty name="height" value="0.05" units="cm"/>
    </inkml:brush>
  </inkml:definitions>
  <inkml:trace contextRef="#ctx0" brushRef="#br0">6 1 18244,'-3'71'6113,"0"-39"-5627,3 35 0,0-64-477,1 0 0,-1 0 0,0-1-1,1 1 1,0 0 0,0-1-1,0 1 1,0-1 0,0 1-1,0-1 1,0 1 0,1-1 0,0 0-1,3 4 1,-4-5-28,0 0 0,0-1 0,0 1 0,0 0 0,0-1 0,0 1 0,1-1 0,-1 1 0,0-1 0,0 0 0,1 1 0,-1-1 0,0 0 0,0 0 0,1 0 0,-1 0 0,0 0 0,1 0 0,-1 0 0,0 0 0,0-1 0,1 1 0,-1 0 0,0-1 0,0 1 0,1-1 0,-1 0 0,0 1 0,0-1 0,0 0 0,0 0 0,1-1 0,6-4-387,-2-1 0,1 0 0,-1 0 0,0 0-1,0-1 1,-1 0 0,9-16 0,10-16-1686,-23 42 2124,0-1 0,-1 0 0,1 1 1,0-1-1,-1 1 0,1-1 0,-1 1 0,1-1 0,-1 1 0,0-1 0,0 1 0,1 2 1,0 24 665,-1-16-471,1 0-1,-1 0 1,2-1 0,0 1-1,0 0 1,1-1-1,1 1 1,5 13-1,-8-24-247,-1-1 0,0 1 0,1 0-1,-1-1 1,0 1 0,1-1 0,-1 1-1,1 0 1,-1-1 0,1 1 0,-1-1-1,1 1 1,-1-1 0,1 0 0,-1 1-1,1-1 1,0 1 0,-1-1 0,1 0-1,0 0 1,-1 1 0,1-1 0,0 0-1,-1 0 1,1 0 0,0 0 0,0 0-1,0 0 1,1 0 41,-1-1 0,0 1 0,0-1 0,0 0 0,0 0 0,0 1 0,0-1 0,0 0 0,-1 0 0,1 0 0,0 0 0,0 0 0,-1 0 0,2-2 0,2-5 8,-1 0 0,0 1-1,4-16 1,-1-14-249</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40.065"/>
    </inkml:context>
    <inkml:brush xml:id="br0">
      <inkml:brushProperty name="width" value="0.05" units="cm"/>
      <inkml:brushProperty name="height" value="0.05" units="cm"/>
    </inkml:brush>
  </inkml:definitions>
  <inkml:trace contextRef="#ctx0" brushRef="#br0">22 0 16972,'4'28'1747,"-2"-19"-1138,-1 1 1,1-1 0,5 13-1,-6-18-519,1-1-1,-1 0 0,1 0 1,0 1-1,0-1 0,1-1 0,-1 1 1,0 0-1,1 0 0,0-1 1,0 0-1,4 4 0,16 8 10,-8-5-96,0 0 1,0 2 0,17 15 0,-30-24 30,1 1 0,0 0 0,-1-1 0,0 1-1,1 0 1,-1 0 0,0 0 0,-1 1 0,1-1 0,-1 0 0,1 1 0,-1-1 0,0 1 0,0-1 0,0 1 0,-1 0 0,1-1 0,-1 1 0,0 0-1,0-1 1,-1 7 0,0-6 32,0-1 0,0 0-1,0 0 1,-1 0 0,1 0-1,-1 0 1,0 0-1,1 0 1,-1 0 0,-1-1-1,1 1 1,0-1 0,-1 1-1,1-1 1,-1 0 0,1 0-1,-1 0 1,0 0 0,0-1-1,0 1 1,0-1 0,0 0-1,-1 0 1,1 0 0,0 0-1,-7 1 1,5-2-85,0 1 1,1-1 0,-1 0-1,0 0 1,0 0 0,0-1-1,0 0 1,0 0-1,1 0 1,-1 0 0,0-1-1,1 0 1,-1 0-1,1 0 1,-1 0 0,1-1-1,-6-4 1,-13-19-147,6-10-117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40.482"/>
    </inkml:context>
    <inkml:brush xml:id="br0">
      <inkml:brushProperty name="width" value="0.05" units="cm"/>
      <inkml:brushProperty name="height" value="0.05" units="cm"/>
    </inkml:brush>
  </inkml:definitions>
  <inkml:trace contextRef="#ctx0" brushRef="#br0">1 215 16131,'21'0'2121,"4"-3"-1313,2-8-328,4 0 1161,-2-7-1345,0-1 392,-3 0-512,-3-4-256</inkml:trace>
  <inkml:trace contextRef="#ctx0" brushRef="#br0" timeOffset="1">236 0 18132,'-3'6'303,"1"0"0,-1 0 0,1 0 0,0 0 0,0 0-1,1 0 1,-1 0 0,1 0 0,1 1 0,-1-1 0,1 0 0,0 1 0,1-1 0,0 1 0,0-1 0,0 0 0,1 0 0,-1 0 0,4 7 0,-3-9-273,-1-1 1,1 0 0,-1 0 0,1 0-1,0 0 1,0 0 0,0-1 0,1 1 0,-1-1-1,1 1 1,-1-1 0,1 0 0,0 0 0,0 0-1,6 3 1,-7-4-23,0-1 0,0 1 1,0-1-1,0 0 0,0 1 0,0-1 0,0 0 0,0 0 0,0 0 0,0 0 1,0-1-1,0 1 0,0 0 0,0-1 0,0 0 0,0 1 0,-1-1 0,1 0 0,0 0 1,0 0-1,0 0 0,-1 0 0,1 0 0,-1-1 0,1 1 0,-1-1 0,1 1 1,1-3-1,-1 0 31,0 0 1,0 0-1,0 0 1,0 0-1,-1 0 1,1 0-1,-1 0 1,0 0-1,-1-1 1,1-6-1,-1 10-39,1 0-1,-1-1 0,-1 1 0,1 0 0,0 0 0,0 0 0,0 0 0,0 0 0,-1 0 0,1 0 1,-1 0-1,1-1 0,0 1 0,-1 1 0,0-1 0,1 0 0,-1 0 0,-1-1 0,1 1-41,0 1 0,0-1 0,0 1 0,0 0 0,0 0 0,0-1 0,0 1 0,0 0 0,0 0 0,0 0 0,0 0-1,0 0 1,0 0 0,0 0 0,0 0 0,0 1 0,0-1 0,0 0 0,0 1 0,0-1 0,0 1 0,0-1 0,-2 2 0,-52 34-1568,30-19 1082</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08.464"/>
    </inkml:context>
    <inkml:brush xml:id="br0">
      <inkml:brushProperty name="width" value="0.05" units="cm"/>
      <inkml:brushProperty name="height" value="0.05" units="cm"/>
    </inkml:brush>
  </inkml:definitions>
  <inkml:trace contextRef="#ctx0" brushRef="#br0">0 80 17284,'14'0'2048,"9"-1"-928,3-5-375,14-3 1135,2-2-288,9-3-415,1 3-193,-1 1-352,-1-1-208,-9 5-432,-2 6-216,-13 0-736,-5 3-113,-7 5 793,-5-4-200,-4 1-216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09.243"/>
    </inkml:context>
    <inkml:brush xml:id="br0">
      <inkml:brushProperty name="width" value="0.05" units="cm"/>
      <inkml:brushProperty name="height" value="0.05" units="cm"/>
    </inkml:brush>
  </inkml:definitions>
  <inkml:trace contextRef="#ctx0" brushRef="#br0">18 315 15363,'-17'20'8191,"17"-20"-8094,9-13 1769,94-139 2270,6-8-3409,-109 160-726,1-1-1,-1 0 1,1 0 0,-1 1 0,1-1-1,0 0 1,-1 1 0,1-1 0,0 1-1,0-1 1,-1 1 0,1-1 0,0 1-1,0 0 1,1-1 0,-2 1-1,1 0 1,-1 0-1,0 0 0,0 0 0,1 0 1,-1 0-1,0 1 0,1-1 0,-1 0 1,0 0-1,0 0 0,1 0 0,-1 1 1,0-1-1,0 0 0,0 0 1,1 1-1,-1-1 0,0 0 0,0 0 1,0 1-1,0-1 0,0 0 0,1 0 1,-1 1-1,0-1 0,0 0 0,0 1 1,0-1-1,1 31 6,-1-26-5,-13 147-161,6-84-95,7-67 197,0 0-1,-1 0 1,1 0 0,0 0 0,0 0 0,0 1 0,0-1-1,0 0 1,0 0 0,0 0 0,1 0 0,-1 0 0,0 0 0,1 0-1,-1 0 1,1 1 0,-1-1 0,1 0 0,-1 0 0,1-1-1,0 1 1,-1 0 0,2 1 0,-1-2 43,0 0 0,0 0-1,0 0 1,0 0 0,0 0 0,0-1 0,0 1 0,0 0 0,0-1-1,-1 1 1,1-1 0,0 1 0,0-1 0,0 1 0,-1-1 0,1 1-1,0-1 1,-1 0 0,1 1 0,0-1 0,-1 0 0,1 0 0,-1 0-1,1 1 1,-1-1 0,1 0 0,-1 0 0,1-1 0,13-27-389,0-7-143</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09.709"/>
    </inkml:context>
    <inkml:brush xml:id="br0">
      <inkml:brushProperty name="width" value="0.05" units="cm"/>
      <inkml:brushProperty name="height" value="0.05" units="cm"/>
    </inkml:brush>
  </inkml:definitions>
  <inkml:trace contextRef="#ctx0" brushRef="#br0">18 63 16540,'-8'35'3319,"6"-30"-2898,0 1 0,1 0 1,-1 0-1,1 0 0,0 0 1,1-1-1,0 1 0,0 0 1,0 0-1,1 6 0,0-10-376,0-1 1,0 0-1,-1 1 0,1-1 0,0 0 1,0 0-1,0 0 0,1 0 0,-1 0 0,0 0 1,0 0-1,1 0 0,-1 0 0,0 0 0,1-1 1,-1 1-1,1 0 0,-1-1 0,1 0 1,-1 1-1,1-1 0,-1 0 0,1 1 0,-1-1 1,1 0-1,1-1 0,46-1-157,-43 1 130,-3 1-20,0-1-1,1 1 1,-1 0 0,0 0-1,0 0 1,1 0 0,-1 1-1,0-1 1,0 1 0,0 0-1,1 0 1,-1 0 0,0 0-1,0 1 1,0-1-1,-1 1 1,4 2 0,-4-2 39,0 0 0,0 0 1,-1 0-1,1 1 1,-1-1-1,0 1 0,0-1 1,0 1-1,0-1 1,0 1-1,0-1 0,-1 1 1,1 0-1,-1-1 1,0 1-1,0 0 0,0 0 1,0-1-1,0 1 1,0 0-1,-2 3 0,0 4 185,0 0 0,-1-1-1,0 0 1,-1 1-1,0-1 1,0-1 0,-1 1-1,0 0 1,0-1 0,-13 14-1,17-21-227,0 0-1,1 0 1,-1 0-1,0-1 1,0 1-1,0 0 0,1-1 1,-1 1-1,0 0 1,0-1-1,0 1 1,0-1-1,0 0 1,0 1-1,0-1 1,0 0-1,-1 1 1,1-1-1,0 0 1,0 0-1,0 0 1,0 0-1,0 0 1,-2-1-1,2 1-109,-1-1 1,1 0-1,0 0 0,-1 0 1,1 0-1,0 0 0,0 0 1,0 0-1,0 0 0,0-1 1,0 1-1,0 0 0,0-1 1,1 1-1,-2-2 0,-1-6-412,-1-1 0,2 1-1,-1-1 1,-1-11 0,0-15-369,0-3-280</inkml:trace>
  <inkml:trace contextRef="#ctx0" brushRef="#br0" timeOffset="1">44 78 15811,'3'-9'1889,"4"6"-1009,-3 0-384,7 0 1080,-2 2-407,5-4-1041,1-4-512,2-3 384,1-2-152,2-5-249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10.115"/>
    </inkml:context>
    <inkml:brush xml:id="br0">
      <inkml:brushProperty name="width" value="0.05" units="cm"/>
      <inkml:brushProperty name="height" value="0.05" units="cm"/>
    </inkml:brush>
  </inkml:definitions>
  <inkml:trace contextRef="#ctx0" brushRef="#br0">23 1 13731,'1'13'1071,"-1"0"0,0 1 1,-1-1-1,-1 0 0,-4 21 1,-2 13 1299,7-38-2053,-4 60 1310,5-63-1517,0 0 0,0 0-1,1 0 1,0 0 0,0 0 0,1 0 0,-1 0-1,1 0 1,3 5 0,-4-10-85,0 1 0,0 0-1,0-1 1,0 1 0,0-1 0,0 1-1,0-1 1,1 0 0,-1 0-1,1 1 1,-1-1 0,1 0 0,-1 0-1,1 0 1,0 0 0,-1-1 0,1 1-1,0 0 1,0-1 0,-1 1 0,4-1-1,-1 0-3,-1 0 0,1 0 0,-1 0 1,0-1-1,1 0 0,-1 0 0,0 0 0,1 0 0,-1 0 0,0-1 0,3-1 0,4-3 46,0-1-1,-1 0 1,0 0-1,0-1 1,14-17-1,-15 16 9,-1-1-1,0 0 0,-1 0 1,0-1-1,5-12 0,-9 18-44,0 0 1,-1 0-1,1 0 0,-1-1 0,0 1 0,0 0 0,-1-1 1,1 1-1,-1-1 0,-1 1 0,1 0 0,-1-1 0,-2-9 1,3 14-50,-1 0 1,1-1-1,0 1 1,-1 0-1,0 0 1,1 0-1,-1 0 1,0 0 0,1 0-1,-1 0 1,0 0-1,0 0 1,0 0-1,0 0 1,0 0-1,0 0 1,0 1 0,0-1-1,0 1 1,0-1-1,-1 0 1,1 1-1,0 0 1,0-1-1,0 1 1,-1 0 0,1 0-1,0-1 1,-1 1-1,1 0 1,0 0-1,0 0 1,-1 1-1,1-1 1,0 0 0,-1 0-1,-1 2 1,-3 0-69,1 0 0,-1 0 0,1 1 0,0 0 0,0 0 0,-9 7 0,-5 6-216</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55.268"/>
    </inkml:context>
    <inkml:brush xml:id="br0">
      <inkml:brushProperty name="width" value="0.05" units="cm"/>
      <inkml:brushProperty name="height" value="0.05" units="cm"/>
    </inkml:brush>
  </inkml:definitions>
  <inkml:trace contextRef="#ctx0" brushRef="#br0">171 1 18492,'-3'3'3132,"-13"18"-1396,-7 34-530,2 2 1,-18 74-1,-14 122-1209,40-189 409,10-44-157,13-60 224,1 0-1,33-74 0,-33 86-370,52-116-150,-50 118-64,1 0 1,2 1-1,24-30 0,-39 53 71,1 0 0,0-1-1,-1 1 1,1 1 0,0-1-1,0 0 1,0 0 0,0 1-1,0-1 1,1 1 0,-1 0-1,0-1 1,1 1 0,-1 0-1,1 1 1,-1-1 0,4 0-1,-5 1 35,-1 0 0,0 0 0,0 0 0,0 0 0,1 0 0,-1 1-1,0-1 1,0 0 0,0 0 0,0 0 0,0 1 0,1-1 0,-1 0-1,0 0 1,0 1 0,0-1 0,0 0 0,0 0 0,0 1 0,0-1 0,0 0-1,0 0 1,0 1 0,0-1 0,0 0 0,0 0 0,0 1 0,0-1 0,0 0-1,0 0 1,0 1 0,0-1 0,0 0 0,0 0 0,0 0 0,-1 1-1,1-1 1,0 0 0,0 0 0,0 0 0,0 1 0,-1-1 0,1 0 0,0 0-1,-8 12-48,8-12 52,-19 21-182,-1-1 0,-1-1 0,-1 0 0,-44 27 0,53-39-2174,21-17 1371,19-15 137,-3 5-142</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12.294"/>
    </inkml:context>
    <inkml:brush xml:id="br0">
      <inkml:brushProperty name="width" value="0.05" units="cm"/>
      <inkml:brushProperty name="height" value="0.05" units="cm"/>
    </inkml:brush>
  </inkml:definitions>
  <inkml:trace contextRef="#ctx0" brushRef="#br0">6 3561 10826,'-6'0'4268,"11"1"-1715,15-1-436,31-17 524,155-47-78,20-7-2486,-138 40-53,493-192 1625,-464 173-1148,137-51-14,-154 70-432,317-117-10,-243 84 49,-51 21-123,84-46 57,-122 46 72,167-77-130,-129 71 5,545-190-34,-472 181 99,350-158 0,-372 131 51,48-23-109,-148 76-56,84-23 1,-59 26 43,297-92-116,-8-22 110,-118 24 142,398-151-204,-645 263 93,714-253-128,161-88-182,-454 208 192,-16 6-8,-406 126 126,14-4-206,34-17-1,-88 27-2308,10-1 2013</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23.940"/>
    </inkml:context>
    <inkml:brush xml:id="br0">
      <inkml:brushProperty name="width" value="0.05" units="cm"/>
      <inkml:brushProperty name="height" value="0.05" units="cm"/>
    </inkml:brush>
  </inkml:definitions>
  <inkml:trace contextRef="#ctx0" brushRef="#br0">33 0 18180,'-11'74'1344,"2"-8"-1752,0-4 368,6-8 456,3-7-120</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24.373"/>
    </inkml:context>
    <inkml:brush xml:id="br0">
      <inkml:brushProperty name="width" value="0.05" units="cm"/>
      <inkml:brushProperty name="height" value="0.05" units="cm"/>
    </inkml:brush>
  </inkml:definitions>
  <inkml:trace contextRef="#ctx0" brushRef="#br0">7 1 13075,'2'395'4098,"1"-138"-484,-9-173-2481,3-62-1053,2 0 1,0 0 0,2 26-1,1-61 124,1-13-197</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25.957"/>
    </inkml:context>
    <inkml:brush xml:id="br0">
      <inkml:brushProperty name="width" value="0.05" units="cm"/>
      <inkml:brushProperty name="height" value="0.05" units="cm"/>
    </inkml:brush>
  </inkml:definitions>
  <inkml:trace contextRef="#ctx0" brushRef="#br0">1 1 22493,'4'8'944,"0"1"0,0 0 0,0 0 0,-1 0-1,-1 0 1,4 17 0,5 20 266,-9-39-1129,1 0-1,-1 0 1,1 0-1,1 0 0,0-1 1,0 1-1,0-1 0,0 0 1,8 7-1,-9-10-133,0-1-1,0 1 1,1-1-1,-1 0 1,1 0-1,-1 0 1,1-1-1,0 1 1,0-1 0,0 0-1,0 0 1,-1 0-1,1 0 1,0-1-1,1 0 1,-1 0-1,0 0 1,0 0 0,4-1-1,2-2-371,-1 1 1,1-1-1,-1-1 0,0 0 0,0 0 1,0-1-1,0 0 0,-1-1 1,0 0-1,0 0 0,0 0 0,-1-1 1,0 0-1,-1-1 0,1 0 1,5-8-1,-10 16 527,-1 6 94,-2 9 233,-114 432 5123,135-500-9205,-3 13 2743</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26.471"/>
    </inkml:context>
    <inkml:brush xml:id="br0">
      <inkml:brushProperty name="width" value="0.05" units="cm"/>
      <inkml:brushProperty name="height" value="0.05" units="cm"/>
    </inkml:brush>
  </inkml:definitions>
  <inkml:trace contextRef="#ctx0" brushRef="#br0">168 49 19716,'51'-49'2873,"-64"81"960,-16 26-2964,-13 19-96,-47 80 460,83-148-1170,4-6-84,1 0 1,-1 0 0,0 0-1,0 0 1,0 0-1,-1 0 1,1-1-1,-1 1 1,-4 2 0,7-5-6,0 0 1,0 0 0,0 0 0,0 1 0,0-1-1,-1 0 1,1 0 0,0 0 0,0 0 0,0 0 0,0 0-1,0 0 1,0 0 0,-1 0 0,1 0 0,0 0-1,0 0 1,0 0 0,0 0 0,0 0 0,0 0 0,-1 0-1,1 0 1,0 0 0,0-1 0,0 1 0,0 0-1,0 0 1,0 0 0,0 0 0,-1 0 0,1 0 0,0 0-1,0 0 1,0 0 0,0 0 0,0-1 0,0 1-1,0 0 1,0 0 0,0 0 0,0 0 0,0 0 0,0 0-1,0-1 1,0 1 0,0 0 0,0 0 0,0 0-1,0 0 1,0 0 0,0-1 0,-1-11-1070,6-14-714,-1 7 711,46-165-4875,-48 188 6765,1 8 149,-1 18 1233,10 63 2470,-10-85-4389,0 0 1,0 0-1,1 0 1,0-1-1,0 1 0,1-1 1,0 1-1,8 10 0,-11-16-242,0-1-1,0 0 1,0 1-1,0-1 1,0 0-1,0 0 1,0 0-1,1 0 1,-1 0-1,1 0 1,-1 0-1,0-1 1,1 1-1,-1 0 1,1-1-1,-1 1 1,1-1-1,0 0 1,-1 1-1,1-1 1,0 0-1,-1 0 1,1 0-1,-1 0 1,1 0-1,0 0 1,-1-1-1,1 1 1,1-1-1,-1 0-49,-1 0-1,0 0 1,0 0-1,1 0 0,-1 0 1,0 0-1,0 0 0,0 0 1,-1 0-1,1-1 0,0 1 1,0 0-1,-1-1 0,1 1 1,0-1-1,-1 1 0,0-1 1,1 1-1,-1 0 0,0-1 1,0 1-1,0-1 0,0 0 1,0 1-1,0-1 1,0 1-1,0-1 0,0 1 1,-1-1-1,0-1 0,-1-2-85,0 0 0,-1-1-1,1 1 1,-1 1-1,0-1 1,-1 0 0,1 1-1,-1-1 1,0 1-1,0 0 1,0 0 0,-1 1-1,1-1 1,-1 1 0,-7-4-1,-11-5-6,0 1 0,-25-9 0,37 16 240,0-1 430,21 6 82,0 1-638,15 1-87,1-1 0,-1-1 0,1-1 1,-1-1-1,1-2 0,-1 0 0,41-12 0,-9-6-160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23.522"/>
    </inkml:context>
    <inkml:brush xml:id="br0">
      <inkml:brushProperty name="width" value="0.05" units="cm"/>
      <inkml:brushProperty name="height" value="0.05" units="cm"/>
    </inkml:brush>
  </inkml:definitions>
  <inkml:trace contextRef="#ctx0" brushRef="#br0">45 5 16131,'3'-4'1905,"0"5"-1081,-3 7-328,-3 10 1136,1 2-399,-2 6-489,-1 6-208,2 6-360,0 4-240,-2 2-184,-2 2 224,-1-5-56,-3 4-72</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24.762"/>
    </inkml:context>
    <inkml:brush xml:id="br0">
      <inkml:brushProperty name="width" value="0.05" units="cm"/>
      <inkml:brushProperty name="height" value="0.05" units="cm"/>
    </inkml:brush>
  </inkml:definitions>
  <inkml:trace contextRef="#ctx0" brushRef="#br0">5 17 19252,'-5'3'2537,"10"-3"-2137,16 0 800,7-2-128,15-1-424,5 0-280,18 0-472,3-1-216,12 1-472,8 1-152,4 2-312,5 2-65,0 1-231,-4 0-32,-2 0 800,-1 0-153,3 0 257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25.213"/>
    </inkml:context>
    <inkml:brush xml:id="br0">
      <inkml:brushProperty name="width" value="0.05" units="cm"/>
      <inkml:brushProperty name="height" value="0.05" units="cm"/>
    </inkml:brush>
  </inkml:definitions>
  <inkml:trace contextRef="#ctx0" brushRef="#br0">0 60 12971,'190'5'3561,"-68"-1"-1932,142-13 0,-161-2-2154,386-23-6715,-466 34 7148,377-3 12431,-366 1-11819,501-7-1077,-527 8 683,1 2 0,0-1 0,0 1 0,-1 1 1,1-1-1,0 1 0,-1 1 0,0 0 0,1 0 1,12 8-1,-20-11-147,-1 1 1,1-1-1,0 1 1,-1-1-1,1 0 0,0 1 1,-1-1-1,1 0 1,0 1-1,0-1 0,0 0 1,-1 0-1,1 0 1,0 0-1,0 0 1,-1 0-1,1 0 0,0 0 1,0 0-1,1 0 1,3-3-94</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27.314"/>
    </inkml:context>
    <inkml:brush xml:id="br0">
      <inkml:brushProperty name="width" value="0.05" units="cm"/>
      <inkml:brushProperty name="height" value="0.05" units="cm"/>
    </inkml:brush>
  </inkml:definitions>
  <inkml:trace contextRef="#ctx0" brushRef="#br0">2 80 20700,'0'11'1433,"-1"-9"-1284,1 0 0,0 0-1,-1 0 1,1 0 0,0 0 0,1 0-1,-1 0 1,0 0 0,1 0 0,-1 0 0,1 0-1,-1-1 1,1 1 0,0 0 0,0 0 0,0 0-1,0-1 1,0 1 0,0 0 0,0-1-1,1 1 1,-1-1 0,0 1 0,1-1 0,-1 0-1,1 0 1,2 2 0,3 1-144,1 1 0,-1-1 0,1-1 0,0 0 0,0 0 0,1 0 0,-1-1 0,0 0 0,1-1 0,-1 0 0,1 0 0,0-1 0,-1 0 0,1 0 0,-1-1 0,1 0 0,-1-1 0,1 0 0,-1 0 0,0-1 0,0 0 0,0 0 0,10-6 0,-2 0-784,-1 0-1,0-1 1,0-1-1,-1 0 1,-1-1-1,0-1 1,0 0 0,-1-1-1,-1 0 1,11-17-1,-38 89 3309,-40 161 1916,44-153-4159,-7 91 1,20-143-510,3-16 66,6-24-98,2-10-89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27.843"/>
    </inkml:context>
    <inkml:brush xml:id="br0">
      <inkml:brushProperty name="width" value="0.05" units="cm"/>
      <inkml:brushProperty name="height" value="0.05" units="cm"/>
    </inkml:brush>
  </inkml:definitions>
  <inkml:trace contextRef="#ctx0" brushRef="#br0">75 1 20676,'0'0'146,"1"1"0,0 0-1,0 0 1,-1-1 0,1 1-1,-1 0 1,1 0 0,-1 0-1,1 0 1,-1 0 0,1 0-1,-1 0 1,0 0 0,0 0-1,1 0 1,-1 0 0,0 0-1,0 0 1,0 0 0,0 2-1,-6 25 291,3-15 304,-64 291 1658,127-427-5458,-48 90 2396,-2 6-190,16-30 0,-24 113 1651,-5 7 169,1-36-365,1 0 0,1 0-1,5 40 1,2-49-250,-3-11-165,-2-10-47,-2-1-159,0 1-1,0 0 1,-1-1 0,0 1-1,1 0 1,-1-1-1,-1 1 1,1 0 0,0 0-1,-1 0 1,0 0 0,-3-5-1,-29-34-229,30 36 201,-24-23-166,19 21 164,1 0 1,0-1 0,0 0-1,-5-10 1,13 19 52,0 0 0,-1 0 0,1-1 0,0 1-1,0 0 1,0 0 0,0 0 0,0-1 0,0 1 0,0 0 0,0 0-1,0-1 1,0 1 0,0 0 0,0 0 0,0 0 0,1-1 0,-1 1-1,0 0 1,0 0 0,0 0 0,0 0 0,0-1 0,0 1 0,0 0 0,1 0-1,-1 0 1,0 0 0,0-1 0,0 1 0,0 0 0,1 0 0,-1 0-1,0 0 1,0 0 0,0 0 0,0 0 0,1 0 0,-1 0 0,0 0-1,0-1 1,0 1 0,1 0 0,-1 0 0,0 0 0,0 0 0,0 0-1,1 0 1,-1 1 0,13-2 51,-12 1-47,277-18-1869,-221 11 1475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9.304"/>
    </inkml:context>
    <inkml:brush xml:id="br0">
      <inkml:brushProperty name="width" value="0.05" units="cm"/>
      <inkml:brushProperty name="height" value="0.05" units="cm"/>
    </inkml:brush>
  </inkml:definitions>
  <inkml:trace contextRef="#ctx0" brushRef="#br0">0 37 17308,'5'-13'728,"1"8"-712,0-1-16,5-6 328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55.699"/>
    </inkml:context>
    <inkml:brush xml:id="br0">
      <inkml:brushProperty name="width" value="0.05" units="cm"/>
      <inkml:brushProperty name="height" value="0.05" units="cm"/>
    </inkml:brush>
  </inkml:definitions>
  <inkml:trace contextRef="#ctx0" brushRef="#br0">141 30 15691,'0'-1'76,"1"1"1,-1 0-1,0 0 0,1 0 0,-1 0 0,0 0 0,1 0 0,-1 0 0,0 1 0,1-1 0,-1 0 1,0 0-1,1 0 0,-1 0 0,0 0 0,0 0 0,1 1 0,-1-1 0,0 0 0,1 0 0,-1 0 1,0 1-1,0-1 0,0 0 0,1 0 0,-1 1 0,0-1 0,0 0 0,0 0 0,1 1 0,-1-1 0,0 0 1,0 1-1,0-1 0,0 0 0,0 1 0,0-1 0,0 0 0,0 0 0,0 1 0,0-1 0,0 0 1,0 1-1,0-1 0,0 0 0,0 1 0,0-1 0,0 0 0,0 1 0,-1-1 0,1 0 0,0 1 1,0-1-1,0 0 0,0 0 0,-1 1 0,1-1 0,-12 28 1849,7-19-1162,-28 75 154,4 2 1,3 1-1,-16 105 1,63-265-214,35-80 0,-38 105-791,2 2 0,2 0-1,55-83 1,-74 125 60,0 1-1,1-1 1,-1 1 0,0 0 0,1 0 0,0 1-1,-1-1 1,6-2 0,-8 5 19,0 0 0,-1-1 0,1 1 1,0 0-1,0-1 0,-1 1 0,1 0 0,0 0 1,0 0-1,0 0 0,0 0 0,-1 0 0,1 0 0,0 0 1,0 0-1,0 0 0,-1 1 0,1-1 0,1 0 1,-1 1 1,0 0 1,-1-1 0,1 1 0,-1 0 0,1 0-1,-1-1 1,1 1 0,-1 0 0,1 0-1,-1 0 1,0 0 0,1 0 0,-1 0 0,0-1-1,0 1 1,0 0 0,1 0 0,-1 0-1,0 0 1,0 0 0,-1 1 0,1 5 7,-1-1 1,0 1 0,-1-1-1,1 1 1,-1-1-1,-1 0 1,1 0 0,-1 0-1,0 0 1,0 0-1,-1-1 1,0 1 0,0-1-1,0 0 1,-8 8-1,7-9 38,0 1-1,0-1 1,-1 1 0,1-1-1,-1-1 1,0 1-1,0-1 1,0 0 0,-1-1-1,1 1 1,-1-1-1,1 0 1,-1-1-1,0 0 1,-7 1 0,13-2-95,1 0 1,-1 0 0,0 0 0,0 0 0,0 0-1,0 0 1,1 0 0,-1 0 0,0 0-1,0 0 1,0 0 0,1-1 0,-1 1 0,0 0-1,0-1 1,1 1 0,-1-1 0,0 1 0,0 0-1,1-1 1,-1 0 0,1 1 0,-1-1-1,0 1 1,1-1 0,-1 0 0,1 1 0,-1-1-1,1 0 1,0 0 0,-1 1 0,1-1 0,0 0-1,-1 0 1,1 1 0,0-1 0,0-1-1,0 0-70,0 1 0,0-1-1,1 0 1,-1 1 0,1-1-1,-1 1 1,1-1-1,0 1 1,-1-1 0,1 1-1,0-1 1,0 1 0,0 0-1,0 0 1,0-1-1,0 1 1,0 0 0,2-1-1,9-6-811</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19.395"/>
    </inkml:context>
    <inkml:brush xml:id="br0">
      <inkml:brushProperty name="width" value="0.05" units="cm"/>
      <inkml:brushProperty name="height" value="0.05" units="cm"/>
    </inkml:brush>
  </inkml:definitions>
  <inkml:trace contextRef="#ctx0" brushRef="#br0">13 314 16043,'-4'16'1237,"2"-10"-872,0-1-1,1 1 0,-1-1 1,1 1-1,1 0 1,-1 0-1,1 0 1,0-1-1,2 12 0,-2-16-286,0 0-1,0 0 0,1-1 0,-1 1 0,0 0 0,1 0 0,-1-1 0,1 1 0,-1 0 0,1-1 0,-1 1 0,1-1 0,-1 1 0,1-1 0,0 1 0,-1-1 0,1 1 1,0-1-1,-1 1 0,1-1 0,0 0 0,-1 1 0,1-1 0,0 0 0,1 1 0,0-1 39,0 0 0,0 0-1,0-1 1,0 1 0,0 0 0,0-1-1,0 1 1,0-1 0,4-1 0,3-3 121,0 1 1,0-2-1,9-6 1,11-11 100,-1-2 1,38-41-1,41-63 38,-5 6-231,-102 121-143,1 1 0,0 0 0,0 0-1,0 0 1,0 0 0,1 0 0,-1 0-1,0 0 1,0 0 0,0 1 0,1-1-1,-1 0 1,3 0 0,1 6 3,-3 11-8,-5 20 16,-1-1 0,-2 1 0,-1-1-1,-16 45 1,10-36-216,-13 81-1,27-109-550,3-12-196,-2-4 889,-1-1-1,1 0 1,-1 0-1,0 0 1,1 0-1,-1 0 1,0-1-1,0 1 1,0 0-1,0-1 1,2-2-1,19-30-390,7-18-137</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19.841"/>
    </inkml:context>
    <inkml:brush xml:id="br0">
      <inkml:brushProperty name="width" value="0.05" units="cm"/>
      <inkml:brushProperty name="height" value="0.05" units="cm"/>
    </inkml:brush>
  </inkml:definitions>
  <inkml:trace contextRef="#ctx0" brushRef="#br0">109 1 17508,'1'0'71,"-1"0"1,1 1-1,-1-1 1,1 0-1,-1 1 1,1-1-1,-1 1 1,0-1-1,1 0 1,-1 1-1,0-1 0,1 1 1,-1-1-1,0 1 1,1-1-1,-1 1 1,0 0-1,0-1 1,0 1-1,0-1 1,1 1-1,-1-1 1,0 1-1,0 0 1,0-1-1,0 1 1,0-1-1,0 1 1,-1-1-1,1 1 1,0 0-1,0-1 0,0 1 1,0-1-1,-1 1 1,1 0-1,-13 25 440,10-21-235,-8 15 795,-36 71 1212,44-82-2202,-1-1 0,2 1-1,-1 0 1,1-1 0,0 1 0,1 0-1,0 0 1,0 17 0,2-24-84,-1 0 0,1 0 0,-1 0-1,1 0 1,0 0 0,0 0 0,0 0 0,0 0 0,0-1 0,0 1 0,0 0-1,1 0 1,-1-1 0,0 1 0,1-1 0,0 1 0,-1-1 0,1 0-1,0 0 1,0 0 0,0 0 0,0 0 0,-1 0 0,1 0 0,0 0 0,1-1-1,-1 1 1,2-1 0,8 3-33,0-2 1,1 1-1,20-2 0,-20 0 13,-6 0 12,12 0-42,0 1 0,0 1 0,20 4-1,-35-5 67,-1 0 0,1 0 0,-1 0-1,1 0 1,-1 0 0,1 0-1,-1 1 1,0 0 0,0 0 0,0 0-1,0 0 1,0 0 0,0 1-1,-1-1 1,1 1 0,-1 0 0,1-1-1,-1 1 1,0 0 0,0 0 0,0 1-1,2 5 1,-4-5 30,1-1 0,-1 1 1,0-1-1,0 1 0,0-1 0,-1 1 0,1-1 1,-1 1-1,0-1 0,0 1 0,0-1 0,0 0 1,-1 0-1,1 0 0,-1 1 0,0-1 0,0-1 1,0 1-1,0 0 0,-3 3 0,-4 3 143,1-1 1,-1 1-1,-1-1 1,-14 9-1,16-12-144,-1 0 0,1-1 0,-1 0 0,1-1-1,-1 1 1,0-2 0,0 1 0,-1-1 0,1-1 0,-14 1 0,18-2-72,0 0 0,0 0 0,0 0 1,0-1-1,0 0 0,0 0 0,0 0 0,0-1 1,1 0-1,-1 0 0,0 0 0,1 0 0,0-1 1,-1 1-1,1-1 0,0 0 0,1-1 0,-1 1 1,0-1-1,1 1 0,-5-7 0,-14-35-232</inkml:trace>
  <inkml:trace contextRef="#ctx0" brushRef="#br0" timeOffset="1">79 51 18276,'18'-4'1952,"3"4"-1272,1-2-295,5 2 1303,10-1-752,5-2-1232,-1 0 512,8-2-296,-2 0-104</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20.242"/>
    </inkml:context>
    <inkml:brush xml:id="br0">
      <inkml:brushProperty name="width" value="0.05" units="cm"/>
      <inkml:brushProperty name="height" value="0.05" units="cm"/>
    </inkml:brush>
  </inkml:definitions>
  <inkml:trace contextRef="#ctx0" brushRef="#br0">51 62 18452,'-11'33'1292,"0"-3"-237,2 0-1,-6 31 1,13-52-884,1-1-1,0 1 0,1-1 0,0 0 1,0 1-1,1-1 0,0 1 0,0-1 0,1 0 1,0 0-1,1 0 0,4 12 0,-6-18-156,0 1 0,1-1 0,-1 0 0,0 1-1,1-1 1,0 0 0,-1 0 0,1 0-1,0 0 1,0-1 0,0 1 0,0 0 0,0-1-1,1 1 1,-1-1 0,0 0 0,1 0 0,-1 0-1,1 0 1,-1 0 0,1 0 0,-1-1 0,1 1-1,0-1 1,-1 0 0,1 0 0,-1 0-1,1 0 1,0 0 0,-1 0 0,1-1 0,0 1-1,-1-1 1,1 0 0,2-1 0,2-1 9,0 0 1,0-1-1,0 0 1,-1 0-1,1-1 1,-1 0 0,0 0-1,0 0 1,-1-1-1,0 0 1,5-6-1,-2 1 72,-2 0 1,0-1-1,0 1 0,-1-1 0,0 0 0,-1-1 0,0 1 1,-1-1-1,2-23 0,-4 28-27,0 0 0,-1 1 0,0-1 0,-1 0 0,1 0 0,-2 1 0,1-1 0,-1 1 0,0-1 0,-1 1 0,1 0 0,-1 0 0,-1 0 0,0 0 1,0 0-1,0 1 0,-9-11 0,10 15-87,0-1 1,0 1-1,-1 0 1,0 0-1,1 0 1,-1 0-1,0 1 1,0 0 0,1-1-1,-1 1 1,0 1-1,0-1 1,0 1-1,-1-1 1,1 1-1,-6 1 1,8-1-79,0 0 1,0 0-1,0 0 0,0 0 1,0 0-1,0 1 0,1-1 1,-1 1-1,0 0 0,0-1 1,0 1-1,0 0 0,1 0 1,-1 0-1,0 0 0,1 0 1,-1 0-1,1 1 0,0-1 1,-1 1-1,1-1 0,0 1 1,0-1-1,0 1 0,0 0 1,0-1-1,0 1 0,0 0 1,0 0-1,1 0 0,-1-1 1,1 1-1,-1 0 1,1 3-1,3 3-513,6-6-51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20.630"/>
    </inkml:context>
    <inkml:brush xml:id="br0">
      <inkml:brushProperty name="width" value="0.05" units="cm"/>
      <inkml:brushProperty name="height" value="0.05" units="cm"/>
    </inkml:brush>
  </inkml:definitions>
  <inkml:trace contextRef="#ctx0" brushRef="#br0">121 18 19300,'-5'9'804,"-2"0"-1,1-1 1,-13 12 0,12-12-424,0 0 0,0 0 0,-9 14-1,8-8-9,1 1 0,0 0-1,1 0 1,-7 27 0,11-35-303,1 0-1,0 0 1,0 1 0,0-1 0,1 0 0,0 1 0,1-1 0,-1 0 0,1 0 0,1 0 0,0 0-1,4 13 1,-5-17-52,0-1 0,1 1 0,-1-1-1,1 1 1,-1-1 0,1 0 0,0 0-1,0 1 1,0-1 0,0-1 0,0 1-1,0 0 1,1 0 0,-1-1 0,1 0-1,-1 1 1,1-1 0,-1 0-1,1 0 1,0 0 0,0 0 0,-1-1-1,1 1 1,0-1 0,0 0 0,0 0-1,-1 0 1,1 0 0,0 0 0,0-1-1,0 1 1,0-1 0,-1 0 0,1 1-1,4-3 1,3-1-4,0-1 0,-1 0 0,0 0-1,0-1 1,0 0 0,-1 0 0,0-1 0,11-11 0,-2-1-45,-1 0 0,23-40 1,-33 50-18,0-2 0,-1 1 0,-1 0 0,0-1 0,0 0 0,-1 0-1,0 0 1,1-15 0,-4 22 13,1 1 1,-1 0-1,0 0 0,0 0 0,-1 0 0,1 0 0,-1 0 0,1 0 0,-1 0 0,0 0 0,0 0 0,0 0 1,-1 0-1,1 1 0,-1-1 0,1 0 0,-1 1 0,0-1 0,0 1 0,0 0 0,0-1 0,-1 1 0,1 0 0,-1 0 1,1 1-1,-1-1 0,1 1 0,-1-1 0,0 1 0,0 0 0,0 0 0,0 0 0,0 0 0,-3 0 0,-24-1-202</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11.073"/>
    </inkml:context>
    <inkml:brush xml:id="br0">
      <inkml:brushProperty name="width" value="0.05" units="cm"/>
      <inkml:brushProperty name="height" value="0.05" units="cm"/>
    </inkml:brush>
  </inkml:definitions>
  <inkml:trace contextRef="#ctx0" brushRef="#br0">0 0 17340,'5'15'1457,"0"0"1,0 0-1,2-1 0,14 25 1,-17-33-1232,0-1 1,0 1-1,1-1 0,0 0 1,0-1-1,0 1 1,1-1-1,0 0 1,-1 0-1,2-1 0,-1 0 1,0 0-1,11 4 1,-5-4-290,1 0 0,-1-1 0,1-1 0,0 0 0,0 0 0,-1-1 0,1-1 1,0 0-1,0-1 0,0 0 0,-1-1 0,0 0 0,24-10 0,-22 7-436,0-1 0,0 0 0,-1 0 0,0-2 0,0 1 0,-1-2 0,-1 0 0,1 0 0,-1-1 0,-1 0 0,12-17 0,-115 191 2544,58-99-956,17-32-896,2 0-1,0 1 0,-10 37 0,25-54-2002,1-15 1777,0-1 0,1 1 0,-1-1 0,0 0 0,1 1 0,-1-1 0,0 1 0,1-1 0,-1 0 0,0 1 0,1-1 0,-1 0 0,1 0 0,-1 1 0,1-1 0,-1 0 0,1 0 0,-1 0 0,0 0 0,1 0 0,-1 1 0,1-1 0,-1 0 0,1 0 0,-1 0 0,1 0 0,-1 0 0,1 0 0,0-1 0,11-1-753</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11.701"/>
    </inkml:context>
    <inkml:brush xml:id="br0">
      <inkml:brushProperty name="width" value="0.05" units="cm"/>
      <inkml:brushProperty name="height" value="0.05" units="cm"/>
    </inkml:brush>
  </inkml:definitions>
  <inkml:trace contextRef="#ctx0" brushRef="#br0">189 26 30831,'16'-26'-3489,"-26"37"2214,-52 70 1469,16-19-56,22-32 57,14-19-9,1 1-1,-15 24 1,20-24-21,14-19-214,15-20-204,-5 3-53,-2 0 1,0-1 0,-2-1-1,-1-1 1,22-52-1,-34 65 133,-9 16 56,-10 21 105,2 10 219,1 1 1,-12 50 0,20-63-82,1 0 0,1 1 0,0-1 1,2 1-1,2 29 0,-1-48-121,0-1 1,1 1-1,-1 0 1,0 0 0,1-1-1,0 1 1,-1 0-1,1-1 1,0 1-1,0 0 1,1-1-1,-1 1 1,0-1-1,4 4 1,-5-6-12,1 0 1,-1 0-1,0 0 1,1 0-1,-1 0 1,0 0 0,0 0-1,1 0 1,-1 0-1,0 0 1,1 0-1,-1 0 1,0 0-1,0-1 1,1 1 0,-1 0-1,0 0 1,0 0-1,1 0 1,-1-1-1,0 1 1,0 0-1,0 0 1,1-1 0,-1 1-1,0 0 1,0 0-1,0-1 1,0 1-1,0 0 1,0 0-1,1-1 1,-1 1 0,0 0-1,0-1 1,0 1-1,0 0 1,0-1-1,0 1 1,0 0-1,0 0 1,0-1 0,0 1-1,0 0 1,-1-1-1,1 1 1,0 0-1,1-18-195,-3 1-45,0 0 0,-1 0 0,-1 0 1,-1 0-1,-13-32 0,6 20 7,-2 2 0,-27-41-1,40 67 274,0 0 0,0-1-1,0 1 1,0 0-1,0-1 1,0 1-1,1-1 1,-1 1 0,0-1-1,1 1 1,-1-1-1,0-2 1,17 11 748,4 4-760,-8-4 122,1-2 0,-1 0 0,1 0 0,0-1 1,1-1-1,-1 0 0,0-1 0,27 1 0,5-3 22</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10.046"/>
    </inkml:context>
    <inkml:brush xml:id="br0">
      <inkml:brushProperty name="width" value="0.05" units="cm"/>
      <inkml:brushProperty name="height" value="0.05" units="cm"/>
    </inkml:brush>
  </inkml:definitions>
  <inkml:trace contextRef="#ctx0" brushRef="#br0">2 1 17620,'-1'11'2040,"13"-1"-1056,11 0-359,20-6 1431,9 1-696,12-2-464,4-2-71,4-1-441,-1-1-280,-8-2-784,-9-2-441,-24-1 905,-8-3-208,-18 1-192</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10.447"/>
    </inkml:context>
    <inkml:brush xml:id="br0">
      <inkml:brushProperty name="width" value="0.05" units="cm"/>
      <inkml:brushProperty name="height" value="0.05" units="cm"/>
    </inkml:brush>
  </inkml:definitions>
  <inkml:trace contextRef="#ctx0" brushRef="#br0">1 306 17588,'17'12'2080,"9"-9"-1368,18-3-280,5-6 945,11-3-561,3-5-488,6 1-880,-5-7 680,-8-3-288,-3-5-136</inkml:trace>
  <inkml:trace contextRef="#ctx0" brushRef="#br0" timeOffset="0.32">771 0 18140,'1'1'415,"1"1"-1,-1-1 1,0 1-1,0-1 1,0 1 0,0 0-1,0-1 1,-1 1 0,1 0-1,0 0 1,-1 0 0,1-1-1,-1 1 1,1 4-1,1 4 158,1-2-476,-2 0 1,1 1 0,-1-1-1,0 1 1,-1-1 0,0 0-1,-1 1 1,1-1-1,-2 1 1,1-1 0,-1 0-1,0 1 1,-1-1 0,0 0-1,0-1 1,-9 15 0,-5 7 110,-1-1 1,-41 48-1,11-23-163,27-30 206,1 0 0,-25 36 0,43-53-202</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55.953"/>
    </inkml:context>
    <inkml:brush xml:id="br0">
      <inkml:brushProperty name="width" value="0.05" units="cm"/>
      <inkml:brushProperty name="height" value="0.05" units="cm"/>
    </inkml:brush>
  </inkml:definitions>
  <inkml:trace contextRef="#ctx0" brushRef="#br0">33 576 18700,'-20'11'2296,"7"-2"-1447,15-17-273,18-16 1080,26-13-440,4-9-151,19-6-465,5-6-208,8-3-312,-1 0-184,-4 10-440,-8 7-360,-17 7-497,-9 5-471,-22 1 1280,-13 1-360,-14 7-161</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56.397"/>
    </inkml:context>
    <inkml:brush xml:id="br0">
      <inkml:brushProperty name="width" value="0.05" units="cm"/>
      <inkml:brushProperty name="height" value="0.05" units="cm"/>
    </inkml:brush>
  </inkml:definitions>
  <inkml:trace contextRef="#ctx0" brushRef="#br0">466 0 15035,'-14'14'1102,"0"0"0,2 1 0,-1 1 0,2 0 0,-14 26 0,-17 23 237,-112 127-56,15-22-861,136-165-416,-2 2 9,-1 0 0,1 0 0,1 0 0,0 1 0,0-1-1,-4 12 1,8-18-13,-1-1 0,1 1 0,0 0 0,-1-1 0,1 1 0,0 0 0,0 0 0,0-1 0,0 1 0,-1 0 0,1 0 0,0-1 0,0 1 0,1 0 0,-1 0 0,0-1 0,0 1 0,0 0 0,0-1 0,0 1 0,1 0 0,-1 0 0,0-1 0,1 1 0,-1-1 0,1 1 0,-1 0 0,0-1 0,1 1 0,-1-1 0,1 1 0,0-1 0,-1 1 0,1-1 0,-1 1 0,1-1 0,0 0 0,-1 1 0,1-1 0,0 0 0,-1 1 0,1-1 0,0 0 0,0 0 0,-1 0 0,1 0 0,0 0 0,0 0 0,-1 0 0,1 0 0,1 0 0,5-1 27,0 0-1,0 0 0,1 0 1,8-4-1,-11 3-7,71-19 208,1 3-1,107-11 1,-167 27-119,-1 0 0,1-2 0,-1 0 1,0-1-1,0 0 0,19-11 1,11-5-31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56.281"/>
    </inkml:context>
    <inkml:brush xml:id="br0">
      <inkml:brushProperty name="width" value="0.05" units="cm"/>
      <inkml:brushProperty name="height" value="0.05" units="cm"/>
    </inkml:brush>
  </inkml:definitions>
  <inkml:trace contextRef="#ctx0" brushRef="#br0">196 0 16404,'0'3'406,"-1"1"0,0-1 0,1 0 0,-1 1 0,-1-1 0,1 0 0,-2 4 0,-4 7 136,-70 191 4824,-13 42-3312,89-247-2057,-1 8 45,-1 1 1,1-1-1,1 0 1,-1 10 0,1-17-67,1 0 1,0-1-1,0 1 1,0 0-1,0 0 1,0 0 0,0 0-1,0-1 1,0 1-1,0 0 1,1 0 0,-1 0-1,0-1 1,0 1-1,1 0 1,-1 0 0,1-1-1,-1 1 1,0 0-1,1-1 1,-1 1-1,1 0 1,0-1 0,-1 1-1,1-1 1,-1 1-1,1-1 1,0 1 0,-1-1-1,1 1 1,0-1-1,0 0 1,-1 1-1,1-1 1,0 0 0,0 0-1,0 1 1,0-1-1,-1 0 1,1 0 0,0 0-1,0 0 1,0 0-1,-1 0 1,1 0-1,0-1 1,0 1 0,0 0-1,-1 0 1,1-1-1,0 1 1,0 0 0,-1-1-1,1 1 1,1-1-1,5-3-375,0 0-1,1 0 0,-2-1 0,1 0 0,0 0 1,-1 0-1,0-1 0,10-12 0,5-5-429</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56.803"/>
    </inkml:context>
    <inkml:brush xml:id="br0">
      <inkml:brushProperty name="width" value="0.05" units="cm"/>
      <inkml:brushProperty name="height" value="0.05" units="cm"/>
    </inkml:brush>
  </inkml:definitions>
  <inkml:trace contextRef="#ctx0" brushRef="#br0">326 13 20260,'-7'-2'199,"0"-1"-1,0 1 1,0 0-1,-1 1 1,1 0-1,-1 0 1,1 0-1,-1 1 1,1 1-1,-1-1 1,1 1-1,0 0 1,-1 0-1,1 1 1,0 0-1,0 1 1,-8 3-1,-6 3 24,-1 2 0,1 0 1,1 2-1,-21 16 0,35-25-208,-29 24 55,33-26-63,0 1 1,0-1 0,0 0-1,1 0 1,-1 1-1,0-1 1,1 1-1,0-1 1,0 1-1,-1 0 1,1-1 0,0 5-1,1-6-3,0 0 0,0 0 0,0 0 0,1 0-1,-1 0 1,1 0 0,-1 0 0,1 0 0,-1 0 0,1-1 0,-1 1-1,1 0 1,0 0 0,-1-1 0,1 1 0,0 0 0,-1-1 0,1 1 0,0-1-1,0 1 1,0-1 0,0 1 0,0-1 0,0 0 0,-1 1 0,1-1-1,0 0 1,0 0 0,0 0 0,0 0 0,0 1 0,2-2 0,40 5 52,-34-4-42,30 2 13,48 4 0,-77-5-24,-1 1 0,1 0 0,-1 1 0,0-1 0,0 2 0,14 6 0,-21-9 7,0 0-1,0 0 0,0 0 0,-1 0 0,1 1 0,-1-1 0,1 0 1,-1 1-1,1-1 0,-1 1 0,0-1 0,0 1 0,0 0 0,0 0 0,0-1 1,0 1-1,0 0 0,0 0 0,-1 0 0,1 0 0,-1 0 0,1 0 1,-1 0-1,0 0 0,0 0 0,0 0 0,0 0 0,0 0 0,0 0 1,-1 0-1,1 0 0,-1 0 0,1 0 0,-1 0 0,0 0 0,0 0 1,0-1-1,-1 4 0,-4 4 79,-1 1 0,0-1 1,0 0-1,-1-1 1,-11 11-1,1-3 180,-28 21 0,40-32-226,0-2 0,-1 1-1,1-1 1,0 1-1,-1-2 1,0 1-1,0-1 1,1 0 0,-12 1-1,17-2-64,0-1-1,0 0 1,0 0-1,-1 0 1,1 0-1,0 0 1,0 0-1,0-1 1,0 1-1,-1 0 1,1-1-1,0 1 1,0 0-1,0-1 1,0 1 0,0-1-1,0 0 1,0 1-1,0-1 1,0 0-1,0 0 1,-1-1-1,1 0-51,0 0 0,0 0 0,0 0 0,1 0 0,-1 1-1,0-1 1,1 0 0,0-1 0,-1 1 0,1 0 0,0 0 0,0-2 0,1-7-189,0 0 1,1-1-1,6-18 1,-8 29 268,18-55-507,7-17-218</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57.270"/>
    </inkml:context>
    <inkml:brush xml:id="br0">
      <inkml:brushProperty name="width" value="0.05" units="cm"/>
      <inkml:brushProperty name="height" value="0.05" units="cm"/>
    </inkml:brush>
  </inkml:definitions>
  <inkml:trace contextRef="#ctx0" brushRef="#br0">0 0 18324,'3'19'2000,"0"10"-1312,2 17-207,-2 7 999,5 9-624,1 3-80,6 0-160,4-6-128,4-7-143,3-6-193,3-21-697,3-10-487,1-16 896,-3-19-168,-1-22-112</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57.722"/>
    </inkml:context>
    <inkml:brush xml:id="br0">
      <inkml:brushProperty name="width" value="0.05" units="cm"/>
      <inkml:brushProperty name="height" value="0.05" units="cm"/>
    </inkml:brush>
  </inkml:definitions>
  <inkml:trace contextRef="#ctx0" brushRef="#br0">61 14 16099,'-2'12'554,"-1"0"1,0 0-1,-1 0 0,0-1 0,-10 19 0,6-13 396,-9 28 1,15-40-731,1 1 0,0-1 0,0 1 0,1-1-1,-1 1 1,1-1 0,0 1 0,1-1 0,1 10 0,-2-12-179,1 0 0,0 0 1,0 0-1,0-1 1,0 1-1,0 0 0,1-1 1,-1 1-1,1 0 0,0-1 1,-1 0-1,1 1 1,0-1-1,0 0 0,1 0 1,-1 0-1,0 0 0,1-1 1,-1 1-1,1-1 1,-1 1-1,1-1 0,0 0 1,0 0-1,0 0 1,-1 0-1,1-1 0,0 1 1,0-1-1,0 0 0,0 1 1,6-2-1,-4 1 36,1-1 0,0 0 1,-1-1-1,1 1 0,-1-1 0,1 0 0,-1 0 0,0-1 0,0 1 0,0-1 1,0 0-1,-1-1 0,1 1 0,-1-1 0,0 0 0,6-5 0,-5 1 37,0 0 1,0 0-1,0-1 0,-1 1 0,0-1 1,-1 0-1,0 0 0,0 0 0,-1 0 0,0 0 1,-1-1-1,0 1 0,0-11 0,-1 15-87,0 1 0,0 0 0,-1-1 0,1 1-1,-1 0 1,0 0 0,0-1 0,0 1 0,-1 0 0,0 0 0,1 0-1,-1 0 1,-1 1 0,1-1 0,-1 0 0,1 1 0,-1 0-1,0 0 1,0-1 0,0 2 0,-1-1 0,1 0 0,-1 1 0,1-1-1,-1 1 1,0 0 0,0 0 0,0 1 0,0-1 0,-5 0-1,5 1-18,0 0-1,-1 1 0,1 0 0,0-1 0,-1 2 1,1-1-1,0 0 0,-1 1 0,1 0 0,0 0 1,0 0-1,-7 3 0,9-3-39,0 0 0,1 0 1,-1-1-1,1 1 0,-1 0 0,0 1 0,1-1 1,0 0-1,-1 0 0,1 1 0,0-1 0,0 1 1,0-1-1,-1 1 0,2-1 0,-1 1 0,0 0 1,0-1-1,0 1 0,1 0 0,-1 0 0,1-1 1,0 1-1,-1 0 0,1 0 0,0 0 0,0 0 1,0 0-1,0-1 0,1 5 0,0-4-86,0 1 0,0 0-1,0-1 1,0 0 0,0 1-1,0-1 1,1 0 0,-1 1-1,1-1 1,0 0 0,0 0-1,0 0 1,0-1 0,0 1-1,0 0 1,0-1 0,0 1-1,1-1 1,-1 0 0,1 0-1,-1 0 1,1 0 0,-1 0-1,4 0 1,1 1-17,0-1 1,0 0-1,0 0 0,0-1 1,0 0-1,0 0 0,0-1 1,10-1-1,34-13-845</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58.201"/>
    </inkml:context>
    <inkml:brush xml:id="br0">
      <inkml:brushProperty name="width" value="0.05" units="cm"/>
      <inkml:brushProperty name="height" value="0.05" units="cm"/>
    </inkml:brush>
  </inkml:definitions>
  <inkml:trace contextRef="#ctx0" brushRef="#br0">0 74 20356,'0'53'1157,"2"0"-1,3 0 1,12 59 0,2 17-600,-10 37 59,-9-166-600,0 0-1,0 0 0,0 0 0,0 0 1,0 0-1,0 0 0,0 0 0,0 0 1,0 0-1,-1 0 0,1 0 0,0 0 1,0 0-1,0 0 0,0 0 1,0 0-1,0 0 0,0 0 0,0 0 1,-1 0-1,1 0 0,0 0 0,0 0 1,0 0-1,0 0 0,0 0 1,0 0-1,0 0 0,0 0 0,-1 0 1,1 0-1,0 0 0,0 0 0,0 0 1,0 0-1,0 0 0,0 1 0,0-1 1,-4-16 178,-2-73 96,5-1 1,21-175 0,-20 259-294,2-14-25,1-1 1,1 2-1,1-1 1,0 0-1,12-26 1,-16 45 23,0-1 1,-1 0-1,1 1 1,0-1-1,0 0 1,0 1-1,1-1 0,-1 1 1,0 0-1,1-1 1,-1 1-1,1 0 1,-1 0-1,1 0 1,-1 0-1,1 0 0,0 0 1,-1 0-1,1 0 1,0 1-1,0-1 1,0 1-1,-1-1 1,1 1-1,0 0 0,0 0 1,0 0-1,0 0 1,0 0-1,0 0 1,0 1-1,-1-1 1,1 0-1,0 1 0,0-1 1,2 2-1,-1 0 3,-1-1-1,1 1 0,-1 0 0,1-1 0,-1 1 1,0 0-1,1 0 0,-1 1 0,0-1 1,-1 0-1,1 1 0,0-1 0,-1 1 0,1 0 1,-1-1-1,0 1 0,0 0 0,0 0 1,0 0-1,0 0 0,0 5 0,-1 0 1,-1 1-1,0-1 1,0 0-1,-1 1 1,0-1-1,0 0 1,-1 0-1,0 0 1,-1 0-1,-7 13 1,1-5-33,0-1 0,-1 0 0,-26 27 0,32-37-139,0 0 0,0-1 0,-1 0 0,1 1-1,-9 3 1,14-8 131,-1 0 0,1 1 0,-1-1 0,0 0 0,1 0 0,-1 1 0,1-1 0,-1 0-1,0 0 1,1 0 0,-1 0 0,1 0 0,-1 0 0,0 0 0,1 0 0,-1 0 0,0 0 0,1 0 0,-1 0 0,1 0 0,-1-1-1,0 1 1,1 0 0,-1 0 0,1-1 0,-2 0 0,2 0 4,-1 0 0,0-1 1,1 1-1,-1 0 0,1-1 0,0 1 0,-1-1 1,1 1-1,0-1 0,0 1 0,0-1 0,0 1 1,0-1-1,0 1 0,0-1 0,1-2 0,6-26-482</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59.226"/>
    </inkml:context>
    <inkml:brush xml:id="br0">
      <inkml:brushProperty name="width" value="0.05" units="cm"/>
      <inkml:brushProperty name="height" value="0.05" units="cm"/>
    </inkml:brush>
  </inkml:definitions>
  <inkml:trace contextRef="#ctx0" brushRef="#br0">70 136 18276,'-17'5'2665,"14"-5"-2351,1 1 1,0-1 0,-1 1-1,1 0 1,0 0-1,-1 0 1,1 0-1,0 0 1,-3 2-1,27-4 1227,-10-2-1483,0-1 1,0-1 0,0 0-1,-1 0 1,0-1-1,0-1 1,0 0-1,-1 0 1,0-1 0,-1 0-1,0-1 1,11-12-1,-18 19-45,-1 0 0,0 0-1,1 0 1,-1 0-1,0-1 1,0 1 0,0 0-1,0 0 1,-1-1 0,1 1-1,-1 0 1,1-1 0,-1-3-1,0 5-7,0 0 0,0 0 0,0 0 0,-1 0 1,1 1-1,0-1 0,-1 0 0,1 0 0,-1 0 0,1 0 0,-1 1 0,1-1 0,-1 0 0,0 0 0,1 1 0,-1-1 0,0 1 0,1-1 0,-1 0 1,0 1-1,0 0 0,0-1 0,1 1 0,-1-1 0,0 1 0,0 0 0,0-1 0,0 1 0,0 0 0,0 0 0,0 0 0,0 0 0,0 0 0,0 0 1,1 0-1,-1 0 0,-2 1 0,-4 0 5,0 0 0,-1 0-1,1 1 1,1 0 0,-1 1 0,0-1 0,0 1 0,1 1 0,0-1 0,0 1 0,0 0-1,0 0 1,0 1 0,-7 8 0,3-3 42,0 1 0,1 0 1,1 0-1,0 1 0,1 0 0,-10 21 0,15-29-29,0 1 0,1-1 1,-1 1-1,1-1 0,0 1 0,0-1 0,1 1 0,0 0 1,-1-1-1,1 1 0,1 5 0,0-7-7,-1-1 0,1 0 1,0 1-1,0-1 0,0 1 0,0-1 1,0 0-1,1 0 0,-1 0 0,1 0 0,-1 0 1,1 0-1,0 0 0,-1 0 0,1 0 0,0-1 1,0 1-1,1-1 0,-1 0 0,0 1 1,0-1-1,3 1 0,4 1-17,0-1-1,0 1 1,0-2 0,0 1 0,1-1-1,-1-1 1,0 0 0,0 0 0,1-1 0,-1 0-1,0 0 1,0-1 0,9-3 0,0-1 35,1 0 0,-2-1 0,1-2 0,-1 1 0,22-16 0,-2-3-65</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7:59.645"/>
    </inkml:context>
    <inkml:brush xml:id="br0">
      <inkml:brushProperty name="width" value="0.05" units="cm"/>
      <inkml:brushProperty name="height" value="0.05" units="cm"/>
    </inkml:brush>
  </inkml:definitions>
  <inkml:trace contextRef="#ctx0" brushRef="#br0">4 224 20108,'-3'11'2249,"7"-12"-1505,12-13-288,5-5 1088,11-5-599,3-5-217,8 1-488,0-1-232,0 2-720,-3 4-369,-8 4 841,-6 6-176,-14 5-200</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00.020"/>
    </inkml:context>
    <inkml:brush xml:id="br0">
      <inkml:brushProperty name="width" value="0.05" units="cm"/>
      <inkml:brushProperty name="height" value="0.05" units="cm"/>
    </inkml:brush>
  </inkml:definitions>
  <inkml:trace contextRef="#ctx0" brushRef="#br0">9 264 18348,'-8'21'1864,"11"-16"-1007,8-6-321,13-13 952,5-6-240,11-3-368,3-5-95,6-2-481,0-4-384,-2 2-2569,1-5 2481,-8 2-408,-1 0-208</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00.657"/>
    </inkml:context>
    <inkml:brush xml:id="br0">
      <inkml:brushProperty name="width" value="0.05" units="cm"/>
      <inkml:brushProperty name="height" value="0.05" units="cm"/>
    </inkml:brush>
  </inkml:definitions>
  <inkml:trace contextRef="#ctx0" brushRef="#br0">17 424 17716,'-15'30'2090,"14"-16"-961,1-13-1075,0-1 0,0 0 0,0 1 0,0-1 0,0 0 0,1 0 0,-1 1 0,0-1 0,0 0 0,1 0 0,-1 1 0,0-1 0,0 0 0,1 0 0,-1 0 0,0 0 0,0 1 0,1-1 0,-1 0 0,0 0 0,1 0 0,-1 0 0,0 0 0,1 0 0,-1 0 0,0 0 0,1 0 0,-1 0 0,0 0 0,0 0 0,1 0 0,-1 0 0,0 0 0,1 0 0,-1 0 0,1 0 0,1-1 173,1 0 0,-1-1 0,0 1 0,0 0 0,1 0 0,-1-1-1,0 0 1,0 1 0,-1-1 0,1 0 0,0 0 0,0 0 0,2-4 0,19-34 822,-17 29-747,8-16-10,-2-1 1,0 0-1,-2-1 1,7-35 0,16-120-177,-27 149-123,3 65-129,-8-21 6,3 12 158,0 0 1,13 34-1,-16-51-221,0 0 0,1 0 0,-1 0 1,1-1-1,0 1 0,0-1 0,0 1 0,1-1 0,0 0 1,-1 0-1,1 0 0,0 0 0,0 0 0,0 0 1,1-1-1,-1 0 0,1 0 0,-1 0 0,1 0 0,7 3 1,-9-5 110,0 0 1,0 1 0,0-1 0,0 0 0,-1 0-1,1 0 1,0 0 0,0-1 0,0 1-1,0 0 1,-1-1 0,1 1 0,0-1 0,0 0-1,-1 1 1,1-1 0,0 0 0,-1 0-1,2-1 1,16-20-988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01.074"/>
    </inkml:context>
    <inkml:brush xml:id="br0">
      <inkml:brushProperty name="width" value="0.05" units="cm"/>
      <inkml:brushProperty name="height" value="0.05" units="cm"/>
    </inkml:brush>
  </inkml:definitions>
  <inkml:trace contextRef="#ctx0" brushRef="#br0">1 573 17164,'7'-4'3356,"11"-23"-1662,-2-1 0,17-38 0,-16 31-1190,112-284 1450,-95 226-1839,-31 159-168,0-4-37,3 1 0,17 80 0,-15-111 91,0 0 0,3 0 0,0-1 0,2 0 0,1-1 0,20 31 0,-8-30-50,4-5-19</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15.569"/>
    </inkml:context>
    <inkml:brush xml:id="br0">
      <inkml:brushProperty name="width" value="0.05" units="cm"/>
      <inkml:brushProperty name="height" value="0.05" units="cm"/>
    </inkml:brush>
  </inkml:definitions>
  <inkml:trace contextRef="#ctx0" brushRef="#br0">21 1 17772,'-8'4'2480,"2"7"-1271,0 4-457,6 2 1976,3 1-1047,6 7-465,0-1-272,6 2-472,2 2-160,6-8-56,3-6-104,3-13-360,3-2-216,-1-18-840,1-2-392,-4-14 1280,-2-5-281,-6-6-311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56.751"/>
    </inkml:context>
    <inkml:brush xml:id="br0">
      <inkml:brushProperty name="width" value="0.05" units="cm"/>
      <inkml:brushProperty name="height" value="0.05" units="cm"/>
    </inkml:brush>
  </inkml:definitions>
  <inkml:trace contextRef="#ctx0" brushRef="#br0">105 0 18300,'-19'28'2393,"-9"16"-93,26-41-2019,0 1 1,0 0-1,0 0 1,1 0-1,0 0 0,-1 0 1,2 0-1,-1 0 0,0 5 1,1-9-253,0 1-1,0 0 1,1 0 0,-1-1 0,0 1-1,0 0 1,1 0 0,-1-1-1,1 1 1,-1 0 0,0-1 0,1 1-1,0 0 1,-1-1 0,1 1 0,-1-1-1,1 1 1,-1-1 0,1 1-1,0-1 1,0 1 0,-1-1 0,1 0-1,0 1 1,-1-1 0,1 0 0,0 0-1,0 0 1,0 1 0,-1-1 0,1 0-1,0 0 1,0 0 0,0 0-1,-1 0 1,1 0 0,0-1 0,0 1-1,0 0 1,1-1 0,35-8 196,-12-2-228,0 0 1,28-19 0,-20 12-10,-18 13-34,-15 5 46,0 0-1,0 0 1,0 0 0,1 0-1,-1 0 1,0 1 0,0-1-1,0 0 1,0 0 0,0 0-1,0 0 1,0 1 0,1-1-1,-1 0 1,0 0 0,0 0-1,0 0 1,0 1 0,0-1-1,0 0 1,0 0 0,0 0-1,0 1 1,0-1 0,0 0-1,0 0 1,0 0 0,0 1-1,0-1 1,0 0 0,0 0-1,0 0 1,-1 0 0,1 1-1,0-1 1,0 0 0,0 0-1,-16 28 37,9-18-8,-70 145 519,70-138-446,1 1 0,0-1 0,2 1 0,0 1 0,0-1 0,2 1 0,0 23 0,9 8 0,-4-41-112,-2-1 0,1 1-1,-1 0 1,-1 0 0,0 14 0,0-20 7,-1 0 0,0 0 1,1 0-1,-1-1 0,0 1 0,-1 0 1,1 0-1,0-1 0,-1 1 0,0-1 1,1 0-1,-1 1 0,0-1 0,0 0 0,0 0 1,-1 0-1,1 0 0,0 0 0,-1-1 1,1 1-1,-5 1 0,5-2 4,0 0-1,0 0 1,0 0 0,0 0-1,0-1 1,0 1-1,0-1 1,0 1 0,0-1-1,0 0 1,-1 0-1,1 0 1,0 0 0,0 0-1,0-1 1,-1 1-1,1 0 1,0-1 0,0 0-1,0 1 1,0-1-1,0 0 1,0 0 0,0 0-1,0 0 1,1-1-1,-1 1 1,0 0 0,1-1-1,-1 0 1,1 1 0,-1-1-1,1 0 1,0 1-1,-3-5 1,0-1-2,1 0-1,-1-1 1,1 1-1,1-1 1,-1 1-1,1-1 1,0 0 0,0-14-1,1 9-132,1-1 0,0 1 0,1 0 0,1 0 0,0 0 0,1 0 0,0 0 0,1 1 0,0-1 0,1 1 0,1 0 0,-1 0 0,2 1 0,0 0 0,0 0 0,1 0 0,1 1 0,-1 0 0,2 1 0,-1 0 0,14-10 0,5 3-372</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15.991"/>
    </inkml:context>
    <inkml:brush xml:id="br0">
      <inkml:brushProperty name="width" value="0.05" units="cm"/>
      <inkml:brushProperty name="height" value="0.05" units="cm"/>
    </inkml:brush>
  </inkml:definitions>
  <inkml:trace contextRef="#ctx0" brushRef="#br0">130 1 20268,'-10'36'2017,"-9"12"-1193,1 4-328,1 6 1000,2 2-231,1-1-481,2-3-216,3-9-352,1-4-216,5-11-752,1-4-432,1-12 952,-1-3-225,2-12-167</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16.378"/>
    </inkml:context>
    <inkml:brush xml:id="br0">
      <inkml:brushProperty name="width" value="0.05" units="cm"/>
      <inkml:brushProperty name="height" value="0.05" units="cm"/>
    </inkml:brush>
  </inkml:definitions>
  <inkml:trace contextRef="#ctx0" brushRef="#br0">268 96 19708,'-6'16'2185,"0"10"-1497,-5 3-296,1 4 1048,0 6-640,1-1-111,5-3-337,-1-1-240,4-10-488,1-5-353,1-13-95,-1-23 168,-1-3 72</inkml:trace>
  <inkml:trace contextRef="#ctx0" brushRef="#br0" timeOffset="1">0 52 20844,'52'-15'2264,"0"3"-1,92-10 0,-125 20-2139,0 2 0,0 0 0,1 0 0,-1 2 0,0 1 0,-1 0 0,1 1 0,0 1 0,-1 1 0,0 0 0,18 10 0,-31-13-120,1 0 0,-1 1 0,0 0 0,0-1-1,-1 1 1,1 1 0,-1-1 0,0 1 0,0-1 0,5 10-1,-7-10-1,0 0-1,0 0 1,-1 0-1,1 0 1,-1 0-1,0 0 1,-1 0-1,1 0 0,-1 0 1,1 0-1,-1 1 1,0-1-1,-1 0 1,1 0-1,-1 0 0,-2 8 1,-1 0 6,-1-1 0,-1 1 0,0-1 0,0-1 0,-1 1 0,-1-1 0,0 0 0,-17 16 0,-5 3 50,-44 31 1,55-46-217,-1-1-1,-20 11 1,33-21 63,1 0 0,-1 0 0,0 0 0,0-1 0,0 0 1,0 0-1,0-1 0,0 0 0,-1 0 0,-8 0 0,15-1 75,-1-1-1,0 1 0,0 0 1,1-1-1,-1 1 0,0-1 1,1 1-1,-1-1 0,0 0 1,1 0-1,-3-1 0,-10-14-328</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04.707"/>
    </inkml:context>
    <inkml:brush xml:id="br0">
      <inkml:brushProperty name="width" value="0.05" units="cm"/>
      <inkml:brushProperty name="height" value="0.05" units="cm"/>
    </inkml:brush>
  </inkml:definitions>
  <inkml:trace contextRef="#ctx0" brushRef="#br0">1 450 13315,'6'-1'283,"0"-2"0,0 1 1,-1 0-1,1-1 0,0 0 0,-1-1 1,0 1-1,0-1 0,0 0 1,0 0-1,-1-1 0,5-4 0,9-8 668,58-57 1078,111-138-1,-112 122-1256,-64 80-558,-11 10-210,1 0 0,-1 0 0,0 0-1,0 0 1,0 0 0,0 1 0,0-1 0,1 0 0,-1 0 0,0 0-1,0 0 1,0 0 0,0 0 0,0 0 0,0 0 0,1 0 0,-1 0-1,0 1 1,0-1 0,0 0 0,0 0 0,0 0 0,0 0-1,0 0 1,0 0 0,0 1 0,0-1 0,0 0 0,0 0 0,0 0-1,0 0 1,0 0 0,0 1 0,0-1 0,0 0 0,0 0 0,0 0-1,0 0 1,0 0 0,0 1 0,0-1 0,0 0 0,-5 24 117,-47 128 93,-15 51 90,65-192-295,-1 0 0,2 1 0,-2 16 1,3-26-41,0 0 0,0 0 0,0 0 0,1-1 0,-1 1-1,0 0 1,1 0 0,-1 0 0,1-1 0,0 1 0,0 0 0,1 3 0,-1-5 2,0 1 0,-1-1 0,1 1 0,0-1 0,0 1 0,-1-1 0,1 1 0,0-1 0,0 0 0,0 1 0,0-1-1,-1 0 1,1 0 0,0 0 0,0 0 0,0 0 0,0 0 0,0 0 0,0 0 0,0 0 0,0 0 0,-1 0 0,1 0 0,0-1-1,0 1 1,0 0 0,0-1 0,0 1 0,21-10-199,6-6-77</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05.150"/>
    </inkml:context>
    <inkml:brush xml:id="br0">
      <inkml:brushProperty name="width" value="0.05" units="cm"/>
      <inkml:brushProperty name="height" value="0.05" units="cm"/>
    </inkml:brush>
  </inkml:definitions>
  <inkml:trace contextRef="#ctx0" brushRef="#br0">0 1 18012,'0'14'2000,"5"-4"-1184,4-4-335,8-4 1135,4-2-480,12-2-1056,-1-4-624,6 2 512,-1 1-168,1-2-184</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05.539"/>
    </inkml:context>
    <inkml:brush xml:id="br0">
      <inkml:brushProperty name="width" value="0.05" units="cm"/>
      <inkml:brushProperty name="height" value="0.05" units="cm"/>
    </inkml:brush>
  </inkml:definitions>
  <inkml:trace contextRef="#ctx0" brushRef="#br0">177 0 16924,'-15'11'351,"0"1"0,1 1 0,0 0 0,1 0 0,1 1 0,0 1 0,0 0 0,2 1 0,0 0 1,1 1-1,1 0 0,0 0 0,1 0 0,-6 26 0,12-39-273,0 0 0,0 0 0,0 0 0,1 0-1,0 0 1,0 0 0,0 0 0,0 0 0,1 0 0,0 0 0,-1 0 0,1 0 0,3 6-1,-3-9-40,0 1-1,0-1 0,0 1 0,0-1 0,0 0 1,1 1-1,-1-1 0,0 0 0,1 0 0,-1 0 0,1 0 1,0 0-1,-1 0 0,1-1 0,0 1 0,-1 0 1,1-1-1,0 1 0,0-1 0,-1 0 0,1 1 0,0-1 1,0 0-1,0 0 0,0 0 0,-1-1 0,1 1 0,0 0 1,0-1-1,-1 1 0,1-1 0,0 1 0,1-2 1,8-2 46,-1-1 1,0 0 0,-1 0 0,1-1 0,-1 0-1,0-1 1,0 0 0,-1 0 0,0-1 0,0 0 0,-1 0-1,0-1 1,-1 0 0,1 0 0,-2-1 0,1 0-1,-2 0 1,1 0 0,-1 0 0,-1-1 0,0 1-1,0-1 1,-1 0 0,0 0 0,0-18 0,-2 27-68,0 0 0,0 0 0,-1 1 0,1-1 0,0 0 1,-1 0-1,1 1 0,-1-1 0,0 0 0,1 1 0,-1-1 0,0 1 1,0-1-1,-2-1 0,3 2-9,-1 0 1,0 1 0,1-1-1,-1 1 1,0-1 0,0 1-1,0 0 1,0-1-1,1 1 1,-1 0 0,0-1-1,0 1 1,0 0 0,0 0-1,0 0 1,0 0-1,0 0 1,0 0 0,-1 0-1,-2 1-9,1 0-1,0 0 0,0 0 1,0 0-1,0 1 0,0 0 1,1-1-1,-1 1 0,0 0 1,1 0-1,-1 0 0,1 1 1,-4 3-1,1 1-221,0 0 0,0 1 0,1 0 0,-1-1 0,2 1 0,-1 1 0,1-1 0,0 0 0,1 1 0,0-1 0,0 1 0,1 0-1,0 9 1,5-1-409</inkml:trace>
  <inkml:trace contextRef="#ctx0" brushRef="#br0" timeOffset="1">255 447 19084,'-7'12'1432,"-6"10"-463,1 2-145,6-1-256,1-4-144,2-4-112,0 13 456,2-4-272,4-15-904,6-9-408,0-15 624,2-7-184,0-8-168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06.131"/>
    </inkml:context>
    <inkml:brush xml:id="br0">
      <inkml:brushProperty name="width" value="0.05" units="cm"/>
      <inkml:brushProperty name="height" value="0.05" units="cm"/>
    </inkml:brush>
  </inkml:definitions>
  <inkml:trace contextRef="#ctx0" brushRef="#br0">230 14 20180,'-5'-8'3095,"1"2"-1104,-9 8-1391,1 2-328,1 1 1,0 0-1,0 0 1,0 2 0,0-1-1,1 1 1,-13 12-1,10-7-218,0 0-1,0 1 0,1 1 0,-14 21 1,21-27-42,1 0-1,0 0 1,0 0 0,0 0 0,-2 13 0,5-19-10,0 0 0,1 0-1,-1 0 1,1 0 0,0 0 0,-1 0 0,1 0 0,0 0 0,0 0-1,0 0 1,1 0 0,-1 0 0,0 0 0,1 0 0,-1 0 0,1 0 0,0-1-1,-1 1 1,1 0 0,0 0 0,0-1 0,0 1 0,1 0 0,-1-1-1,0 1 1,1-1 0,-1 1 0,0-1 0,1 0 0,0 0 0,2 2-1,1-1 0,0-1-1,1 0 0,-1 0 0,1 0 0,-1 0 0,1-1 0,-1 0 1,1 0-1,-1 0 0,1-1 0,-1 0 0,1 0 0,-1-1 0,0 1 1,1-1-1,-1 0 0,5-3 0,10-5-7,-1 0 1,36-27-1,32-33-34,-79 63 21,0-1-1,0-1 0,-1 1 0,0-1 1,0 0-1,-1-1 0,8-18 0,-13 28 18,-1-1 0,1 0 0,-1 1-1,0-1 1,0 0 0,1 0 0,-1 1 0,0-1-1,0 0 1,0 0 0,0 0 0,0 1-1,0-1 1,0 0 0,0 0 0,0 0 0,0-1-1,-1 2 2,1 0-1,0 0 1,-1 0-1,1 0 1,0-1-1,-1 1 1,1 0 0,0 0-1,-1 0 1,1 0-1,-1 0 1,1 1-1,0-1 1,-1 0-1,1 0 1,0 0-1,-1 0 1,1 0-1,0 0 1,-1 1-1,1-1 1,0 0 0,-1 0-1,1 0 1,-1 1-1,-23 20-81,9-4 106,1 1 1,1 1-1,0 0 1,1 1-1,1 0 1,1 1-1,1 0 1,-12 41-1,20-55-4,-1-1 0,1 1-1,1-1 1,0 1-1,-1-1 1,2 1-1,-1-1 1,1 0 0,0 1-1,0-1 1,1 0-1,0 1 1,0-1-1,5 9 1,-1-4-5,1-1 0,1 1-1,-1-2 1,2 1 0,-1-1 0,15 12 0,-9-4 2,-13-16-10,-1-1 0,0 1 0,0-1 0,0 1 0,0-1 0,0 1 0,0-1 0,0 1 0,0-1 0,0 1 0,0 0 0,0-1 0,0 1 0,0-1 0,0 1 0,0-1 0,0 1 0,0-1 0,-1 1 0,1-1 0,0 0 0,0 1 0,-1 0 0,-1 0 19,0 1 1,1-1-1,-1 0 1,0 0-1,0 0 0,0 0 1,0 0-1,-1-1 1,1 1-1,0-1 1,0 1-1,0-1 0,0 0 1,-5 0-1,-19 1 360,-45-3-1,60 1-362,0-1 0,-1 0 0,1 0 0,0-1 0,1-1 0,-17-6 0,27 9-79,-1 1 0,0 0-1,1-1 1,-1 1 0,0 0 0,1-1 0,-1 1 0,0-1 0,1 1 0,-1-1 0,1 1 0,-1-1 0,1 0-1,-1 1 1,1-1 0,0 0 0,-1-1 0,1 2-5,0 0 1,0-1-1,0 1 0,0-1 0,0 1 0,0 0 1,0-1-1,0 1 0,0 0 0,0-1 1,1 1-1,-1 0 0,0-1 0,0 1 0,0 0 1,1-1-1,-1 1 0,0 0 0,1-1 1,-1 1-1,0 0 0,0 0 0,1-1 0,0 1 1,1-2-135,1 1 1,0 0 0,0 0 0,0 0 0,0 0-1,0 0 1,4 0 0,19 0-670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06.614"/>
    </inkml:context>
    <inkml:brush xml:id="br0">
      <inkml:brushProperty name="width" value="0.05" units="cm"/>
      <inkml:brushProperty name="height" value="0.05" units="cm"/>
    </inkml:brush>
  </inkml:definitions>
  <inkml:trace contextRef="#ctx0" brushRef="#br0">270 0 17980,'4'1'275,"0"-1"1,-1 1-1,1 0 1,0 0-1,-1 0 1,1 0-1,-1 1 1,0 0-1,1-1 0,-1 1 1,0 0-1,0 0 1,0 1-1,0-1 1,-1 1-1,1 0 1,0-1-1,-1 1 1,0 0-1,0 0 1,0 0-1,0 1 0,2 5 1,4 8 288,-1 0-1,-1 0 1,5 26 0,-6-21-401,-2 1 1,0 0 0,-2 0-1,0-1 1,-1 1-1,-2 0 1,0 0 0,-1 0-1,-2 0 1,0-1 0,-14 37-1,9-35-398,-1 0-1,0-1 1,-2-1-1,0 1 1,-2-2-1,0 0 1,-2-1-1,0-1 1,-1 0-1,-23 18 1,29-28 92,-1 0 0,1-2 0,-1 1 0,0-1 0,-1-1-1,-17 6 1,-31 5-525</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07.028"/>
    </inkml:context>
    <inkml:brush xml:id="br0">
      <inkml:brushProperty name="width" value="0.05" units="cm"/>
      <inkml:brushProperty name="height" value="0.05" units="cm"/>
    </inkml:brush>
  </inkml:definitions>
  <inkml:trace contextRef="#ctx0" brushRef="#br0">270 0 16908,'-27'26'2455,"17"-17"-2049,0 0 0,-15 19 1,0 7-153,1 1-1,2 1 1,2 2 0,1 0 0,2 0 0,2 2 0,1 0-1,3 0 1,1 1 0,2 1 0,2 0 0,1 0 0,3 0-1,5 77 1,-1-102-395,1 1 0,0-1 0,1-1 0,1 1 0,1-1-1,1 1 1,16 31 0,-17-41 100,-1 1 0,1-1 1,0 0-1,1-1 0,0 1 0,0-1 0,1-1 0,0 1 0,0-1 0,0-1 1,1 1-1,0-2 0,0 1 0,0-1 0,19 6 0,-10-7-1,0 0 0,-1-1 0,1 0 0,0-2 0,0 0 0,24-3-1,44-7-183</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07.460"/>
    </inkml:context>
    <inkml:brush xml:id="br0">
      <inkml:brushProperty name="width" value="0.05" units="cm"/>
      <inkml:brushProperty name="height" value="0.05" units="cm"/>
    </inkml:brush>
  </inkml:definitions>
  <inkml:trace contextRef="#ctx0" brushRef="#br0">50 0 20468,'-8'0'2257,"4"8"-1489,-6 7-296,1 7 1481,0 2-953,1 5-256,7 2-424,1-4-88,15-5-192,4-7-184,10-13-528,6-6-408,3-9-1873,2-6 2465,-3-14-432,1-4-361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07.908"/>
    </inkml:context>
    <inkml:brush xml:id="br0">
      <inkml:brushProperty name="width" value="0.05" units="cm"/>
      <inkml:brushProperty name="height" value="0.05" units="cm"/>
    </inkml:brush>
  </inkml:definitions>
  <inkml:trace contextRef="#ctx0" brushRef="#br0">199 34 18180,'-30'46'2376,"-4"5"-1431,-1-4-369,1 2 1416,8-5-768,3-1-207,11-6-745,7-6-520,5-10 296,8-4-88,6-8-128</inkml:trace>
  <inkml:trace contextRef="#ctx0" brushRef="#br0" timeOffset="0.5">637 0 17060,'-9'11'1712,"9"-3"-992,5-1-272,8-2 969,7 3-417,5-4-368,4 4-200,6-3-144,0-1-152,-4-2-744,-4 1 376,-13-2 144,-6-4-72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57.164"/>
    </inkml:context>
    <inkml:brush xml:id="br0">
      <inkml:brushProperty name="width" value="0.05" units="cm"/>
      <inkml:brushProperty name="height" value="0.05" units="cm"/>
    </inkml:brush>
  </inkml:definitions>
  <inkml:trace contextRef="#ctx0" brushRef="#br0">193 0 18044,'-3'2'292,"1"-1"1,-1 0-1,1 0 1,0 1 0,0-1-1,0 1 1,0 0-1,0 0 1,0 0-1,0 0 1,0 0-1,-2 3 1,-16 32 1087,14-26-428,-27 54 590,-25 73 1,48-108-1386,0 0 0,3 0 0,0 0 0,2 1 0,-2 36 0,7-58-202,0 1 0,1 0 0,-1 0 0,2 0 0,0 0 0,0-1 0,5 14 0,-6-20-53,0 0-1,0-1 1,0 1-1,1-1 1,-1 1-1,1-1 1,0 1-1,0-1 1,0 0-1,0 0 1,0 0 0,0 0-1,1 0 1,-1-1-1,1 1 1,-1 0-1,1-1 1,-1 0-1,1 0 1,0 0-1,0 0 1,0 0-1,-1 0 1,1-1 0,0 0-1,0 1 1,0-1-1,6 0 1,16-4-470,0-6-170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08.309"/>
    </inkml:context>
    <inkml:brush xml:id="br0">
      <inkml:brushProperty name="width" value="0.05" units="cm"/>
      <inkml:brushProperty name="height" value="0.05" units="cm"/>
    </inkml:brush>
  </inkml:definitions>
  <inkml:trace contextRef="#ctx0" brushRef="#br0">1 5 18276,'36'5'2376,"3"-1"-1455,3-4-409,9 0 1352,-2-4-896,-2-1-456,-10 0-175,-5 5-121,-10 2-248</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08.695"/>
    </inkml:context>
    <inkml:brush xml:id="br0">
      <inkml:brushProperty name="width" value="0.05" units="cm"/>
      <inkml:brushProperty name="height" value="0.05" units="cm"/>
    </inkml:brush>
  </inkml:definitions>
  <inkml:trace contextRef="#ctx0" brushRef="#br0">13 412 17396,'-11'15'1838,"11"-15"-1794,-1 0 0,1 0-1,0 1 1,0-1 0,0 0 0,0 0 0,0 0 0,0 0 0,0 0 0,0 0 0,0 1 0,0-1 0,0 0 0,0 0 0,0 0 0,0 0 0,0 0 0,0 0 0,0 1 0,0-1 0,0 0 0,0 0-1,0 0 1,0 0 0,0 0 0,0 1 0,0-1 0,0 0 0,0 0 0,0 0 0,0 0 0,0 0 0,0 0 0,0 0 0,1 1 0,-1-1 0,0 0 0,0 0 0,0 0 0,0 0 0,0 0 0,0 0-1,0 0 1,1 0 0,-1 0 0,0 0 0,0 0 0,0 0 0,0 1 0,4-2 270,-1 0-1,0 0 1,0 0-1,0 0 1,0-1 0,0 1-1,0-1 1,4-3-1,170-128 3102,64-99-2561,-230 220-892,-1 0 0,11-17-1,-57 89-234,-32 72 0,55-104-20,2 1 0,1 0 1,1 1-1,2-1 0,-6 45 0,13-70 202,-1-2 46,1 1 1,0-1-1,0 0 1,-1 0 0,2 0-1,-1 0 1,0 1 0,0-1-1,1 0 1,-1 0-1,2 3 1,4 0-351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09.083"/>
    </inkml:context>
    <inkml:brush xml:id="br0">
      <inkml:brushProperty name="width" value="0.05" units="cm"/>
      <inkml:brushProperty name="height" value="0.05" units="cm"/>
    </inkml:brush>
  </inkml:definitions>
  <inkml:trace contextRef="#ctx0" brushRef="#br0">148 0 22077,'-3'3'336,"-1"-1"1,0 1 0,1 0 0,-1 0-1,1 1 1,0-1 0,0 1-1,0 0 1,1 0 0,-1-1 0,1 2-1,0-1 1,0 0 0,0 0-1,-1 6 1,2-6-291,0-1-1,0 1 0,0 0 1,0 0-1,1-1 0,-1 1 1,1 0-1,0 0 0,0 0 1,0 0-1,1 0 1,0-1-1,-1 1 0,1 0 1,0 0-1,1-1 0,-1 1 1,3 4-1,6 3-156,0-1 0,0-1-1,1 1 1,0-2 0,0 0 0,1 0-1,16 7 1,30 23-443,-51-33 491,-1 0 0,0 0 1,0 1-1,-1 0 0,1 0 1,-1 1-1,-1-1 0,6 10 1,-9-14 71,0 0 1,0 1-1,0-1 1,0 0-1,-1 0 1,1 1-1,-1-1 0,1 1 1,-1-1-1,0 0 1,0 1-1,0-1 1,0 1-1,0-1 1,-1 1-1,1-1 1,-1 0-1,1 1 0,-1-1 1,0 0-1,0 0 1,0 1-1,0-1 1,0 0-1,-1 0 1,1 0-1,-1 0 1,1 0-1,-1-1 0,0 1 1,-3 2-1,-3 2 86,0-1 0,0 0 0,-1 0 0,0-1-1,0 0 1,0 0 0,0-1 0,-1 0 0,0-1 0,1 0-1,-16 1 1,17-2-107,1-1 1,-1 0-1,0 0 0,0-1 0,0 0 1,1 0-1,-1-1 0,1 0 0,-1 0 1,1-1-1,0 0 0,-1 0 0,1 0 1,-12-10-1,13 8-72,1-1 0,0 0 0,0 0 0,0 0 0,1 0 0,0-1 0,0 0 0,1 0 0,-1 0 0,2 0 1,-1-1-1,1 1 0,0-1 0,0 0 0,1 1 0,0-1 0,1-8 0,1-42-382</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09.516"/>
    </inkml:context>
    <inkml:brush xml:id="br0">
      <inkml:brushProperty name="width" value="0.05" units="cm"/>
      <inkml:brushProperty name="height" value="0.05" units="cm"/>
    </inkml:brush>
  </inkml:definitions>
  <inkml:trace contextRef="#ctx0" brushRef="#br0">0 1 18020,'31'9'1656,"7"-1"-1416,6-2 1297,10-3-689,1 0 144,5-2-328</inkml:trace>
  <inkml:trace contextRef="#ctx0" brushRef="#br0" timeOffset="1">392 117 21197,'-15'17'661,"1"0"0,0 1 0,2 1 0,-13 23 1,22-35-498,0 0 0,0 0 1,1 1-1,0-1 0,0 1 1,-1 13-1,2-16-42,1-1 0,1 0 0,-1 0 0,0 1 0,1-1 0,0 0 0,0 0 0,0 0 0,1 0 1,-1 0-1,1 0 0,0 0 0,3 5 0,-2-6-86,0 0 0,0 0 1,1 0-1,-1 0 0,1-1 1,-1 1-1,1-1 0,0 0 1,0 0-1,0 0 0,0-1 0,0 1 1,0-1-1,0 0 0,0 0 1,1 0-1,-1-1 0,0 0 1,1 0-1,-1 0 0,8-1 0,0 0-23,0-1-1,-1 0 0,1 0 0,-1-1 0,1-1 0,20-10 0,-19 7-6,-1 0 0,0-1 0,-1-1 0,0 0 0,0-1 0,-1 0 0,0 0 0,0-1 0,14-23 0,-19 27 2,-1 0 0,1-1 0,-2 0 0,1 0 0,-1 0 0,0 0-1,0-1 1,-1 1 0,-1-1 0,1 0 0,-1 0 0,-1 1 0,1-1 0,-2 0 0,1 0 0,-1 1 0,-3-13-1,3 17-67,-1 0 0,0-1 0,0 1-1,-1 0 1,1 0 0,-1 0-1,0 1 1,0-1 0,0 1-1,0 0 1,-1-1 0,0 1 0,1 1-1,-1-1 1,0 1 0,0-1-1,0 1 1,0 0 0,-1 0 0,1 1-1,-1-1 1,1 1 0,-1 0-1,1 1 1,-1-1 0,0 1-1,1-1 1,-1 1 0,0 1 0,1-1-1,-1 1 1,1 0 0,-1 0-1,1 0 1,-1 0 0,1 1 0,-8 3-1,11-4 23,0-1 0,1 1 0,-1-1 0,0 0 0,0 1 0,1-1-1,-1 1 1,0-1 0,1 1 0,-1 0 0,1-1 0,-1 1 0,0 0 0,1-1 0,0 1-1,-1 0 1,1 0 0,-1-1 0,1 1 0,0 0 0,0 0 0,-1 0 0,1 0 0,0-1-1,0 2 1,6 6-586</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5:21.828"/>
    </inkml:context>
    <inkml:brush xml:id="br0">
      <inkml:brushProperty name="width" value="0.05" units="cm"/>
      <inkml:brushProperty name="height" value="0.05" units="cm"/>
    </inkml:brush>
  </inkml:definitions>
  <inkml:trace contextRef="#ctx0" brushRef="#br0">243 42 15755,'2'-2'403,"0"0"0,0 0 0,-1 0 0,1 0-1,-1-1 1,0 1 0,1 0 0,-1-1 0,0 1-1,1-5 1,-2 6-316,0 1 1,0 0-1,0-1 0,0 1 0,0-1 1,0 1-1,0-1 0,0 1 0,0 0 1,-1-1-1,1 1 0,0 0 0,0-1 1,0 1-1,-1-1 0,1 1 0,0 0 0,0-1 1,0 1-1,-1 0 0,1 0 0,0-1 1,-1 1-1,1 0 0,0 0 0,-1-1 1,-1 1 74,1-1 0,0 1 1,-1-1-1,1 1 1,-1 0-1,1 0 0,-1 0 1,1 0-1,-1 0 1,1 0-1,-3 0 1,-7 2 282,0 1 0,0 0 0,1 0 0,-1 1 0,1 0 1,-14 8-1,-56 39-54,72-46-369,4-3-16,0 0-1,0 1 1,0-1-1,1 1 1,-1 0-1,1 0 1,0 0-1,0 1 1,0-1-1,0 1 1,-4 6-1,7-9-5,1 0-1,-1 0 1,0-1-1,0 1 1,1 0-1,-1 0 1,0-1-1,1 1 1,-1 0 0,1-1-1,-1 1 1,1 0-1,-1-1 1,1 1-1,-1-1 1,1 1-1,0-1 1,-1 1 0,1-1-1,0 1 1,-1-1-1,1 0 1,0 1-1,0-1 1,0 0-1,27 11-26,-21-9 22,8 4-24,1 1 0,-2 1 1,1 0-1,-1 1 0,25 20 0,-35-26 24,0 1-1,-1 0 1,1 0 0,-1 0-1,0 0 1,0 0-1,-1 1 1,1-1-1,-1 1 1,2 5 0,-3-6 4,0-1 1,-1 0 0,1 1-1,-1-1 1,0 0 0,0 1 0,0-1-1,0 0 1,-1 1 0,1-1 0,-1 0-1,0 1 1,0-1 0,0 0-1,0 0 1,-1 0 0,-1 3 0,-2 1 17,0-1 0,1-1 1,-2 1-1,1-1 0,-1 0 1,1 0-1,-1 0 0,-1-1 1,1 0-1,-1 0 0,1-1 1,-15 5-1,17-6-29,0-1 1,-1 0-1,1 0 1,0 0-1,-1-1 0,1 1 1,-1-1-1,1 0 1,-1 0-1,-6-2 1,9 2-39,-1-1 1,0 0 0,1 0-1,-1 0 1,1 0 0,-1-1-1,1 1 1,0-1 0,-1 1-1,1-1 1,0 0 0,0 0 0,0 0-1,1 0 1,-1 0 0,0 0-1,1-1 1,-2-2 0,0-1-1,0 0-1,1-1 1,0 0 0,0 0 0,0 1-1,1-1 1,0 0 0,0-10 0,4-25-250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5:22.804"/>
    </inkml:context>
    <inkml:brush xml:id="br0">
      <inkml:brushProperty name="width" value="0.05" units="cm"/>
      <inkml:brushProperty name="height" value="0.05" units="cm"/>
    </inkml:brush>
  </inkml:definitions>
  <inkml:trace contextRef="#ctx0" brushRef="#br0">12 209 15363,'6'1'521,"0"0"0,0 0 0,0-1-1,0 0 1,0 0 0,0 0-1,0-1 1,0 0 0,9-3 0,-11 3-155,0-1 0,1-1 0,-1 1 0,0 0 0,-1-1 0,1 0 0,0 0 0,-1 0 0,1 0 0,-1-1 0,0 1 0,5-9 0,-4 6-139,0-1 0,-1 0 0,0 0 0,0 0 0,0 0-1,1-9 1,-3 13-186,-1 0 0,1 1 0,-1-1 0,0 0 0,0 0 0,0 0 0,0 1 0,-1-1 0,0-4 0,1 6-26,-1 0 0,1 0 0,-1 0-1,1 0 1,-1 0 0,0 0 0,1 0 0,-1 0 0,0 0 0,0 0-1,0 0 1,0 0 0,0 0 0,0 1 0,0-1 0,0 0 0,0 1-1,0-1 1,0 1 0,0-1 0,-2 0 0,0 1-2,0 0 0,0-1 0,0 1 0,0 1 0,0-1 0,0 0 0,1 1 0,-1-1 0,0 1 0,0 0 1,0 0-1,1 0 0,-1 1 0,0-1 0,1 0 0,-1 1 0,1 0 0,0-1 0,-1 1 0,1 0 0,-3 4 0,-3 2 37,0 1 0,0 1 0,-12 18 0,15-19-17,1 0 0,-1 1-1,1-1 1,1 1 0,0 0 0,1 0 0,-2 13 0,3-20-19,1 1 1,0-1-1,0 1 1,0 0-1,0-1 0,1 1 1,-1 0-1,1-1 0,0 1 1,2 5-1,-2-8-6,0 1 1,0 0-1,0-1 0,0 1 0,1-1 1,-1 1-1,0-1 0,1 0 0,-1 1 1,1-1-1,-1 0 0,1 0 0,0 0 1,-1 0-1,1-1 0,0 1 0,0 0 1,0-1-1,-1 1 0,1-1 0,2 1 0,5 0-2,0-1 0,-1 0 0,1 0-1,0-1 1,0 0 0,-1-1 0,1 0-1,-1 0 1,1-1 0,8-3-1,13-8-1,37-21 0,-50 25-2,18-11-23,-25 14 10,1 0-1,0 1 0,1 0 1,-1 1-1,1 0 0,0 0 1,16-2-1,-28 7 12,1 0 0,0 0-1,-1-1 1,1 1 0,0 1 0,-1-1-1,1 0 1,0 0 0,-1 0-1,1 0 1,0 0 0,-1 1 0,1-1-1,0 0 1,-1 0 0,1 1 0,-1-1-1,1 0 1,0 1 0,-1-1 0,1 1-1,-1-1 1,0 1 0,1-1-1,-1 1 1,1-1 0,-1 1 0,0-1-1,1 1 1,-1 0 0,0-1 0,1 1-1,-1 0 1,0-1 0,0 1 0,0 0-1,0-1 1,0 1 0,0 0 0,0-1-1,0 1 1,0 1 0,-5 32 29,4-29-19,-8 30 67,4-16 22,0 0 0,-2 32 0,6-51-92,1 1 0,0-1 0,0 1 0,0-1 0,0 1 0,0 0 0,0-1 0,0 1 0,0-1 1,0 1-1,0-1 0,1 1 0,-1-1 0,0 1 0,0-1 0,0 1 0,0-1 0,1 0 0,-1 1 1,0-1-1,1 1 0,-1-1 0,0 1 0,1-1 0,-1 0 0,0 1 0,1-1 0,-1 0 0,1 1 1,-1-1-1,1 0 0,0 1 0,-1-2 0,1 1 1,0 0-1,-1 0 0,1 0 1,-1 0-1,1 0 0,0-1 1,-1 1-1,1 0 0,-1 0 1,1-1-1,0 1 0,-1-1 1,1 1-1,-1 0 0,1-1 1,-1 1-1,0-1 1,1 1-1,-1-1 0,1 1 1,-1-1-1,0 0 0,0 1 1,1-1-1,4-9 43,-1-1 0,-1 1 0,0-1 0,0 1-1,-1-1 1,0 0 0,-1 0 0,0-21 0,-2 1 313,-9-57 0,10 88-353,-1-1 0,1 0 0,0 1 1,0-1-1,0 1 0,0-1 0,0 1 0,0-1 0,0 1 1,0-1-1,0 0 0,0 1 0,0-1 0,0 1 0,0-1 1,0 1-1,0-1 0,1 1 0,-1-1 0,0 1 0,0-1 0,1 0 1,11 3 42,-3 0-37,0 1-6,0 1 0,0 0 0,-1 0 0,1 0 1,10 8-1,-9-5-22,-1-2 1,1 1-1,19 6 0,-21-10-1,0 0 1,0 0-1,0-1 0,0 0 0,1-1 0,-1 0 0,0 0 0,0 0 0,1-1 0,-1-1 1,0 1-1,0-1 0,0-1 0,0 0 0,0 0 0,-1 0 0,1-1 0,8-6 1,-1 0 4,-1-1 1,0 0-1,0-1 1,-1-1-1,-1 0 1,0-1 0,14-20-1,-22 26 2,-8 11 5,-9 12 0,6-3 10,0 0 1,0 1-1,1 0 0,1 1 0,0-1 1,1 1-1,1 0 0,0 0 0,0 0 0,2 1 1,-1 26-1,3-38-42,-1 0 0,1 0 0,0 0 0,0 0 0,0-1 0,0 1-1,0 0 1,0 0 0,1-1 0,-1 1 0,5 4 0,-6-7 8,1 1 0,-1 0 0,1-1-1,0 1 1,0-1 0,-1 1 0,1-1 0,0 1 0,0-1-1,0 1 1,0-1 0,0 0 0,-1 0 0,1 1 0,0-1-1,0 0 1,0 0 0,0 0 0,0 0 0,0 0 0,0 0-1,0 0 1,0 0 0,0 0 0,-1-1 0,1 1 0,0 0-1,0-1 1,0 1 0,0 0 0,0-1 0,-1 1 0,1-1-1,0 0 1,0 1 0,-1-1 0,1 1 0,0-1-1,-1 0 1,1 0 0,-1 1 0,1-1 0,0-1 0,4-5-76,0-1 0,0 0 1,7-17-1,1-6-302</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5:23.182"/>
    </inkml:context>
    <inkml:brush xml:id="br0">
      <inkml:brushProperty name="width" value="0.05" units="cm"/>
      <inkml:brushProperty name="height" value="0.05" units="cm"/>
    </inkml:brush>
  </inkml:definitions>
  <inkml:trace contextRef="#ctx0" brushRef="#br0">7 1 20236,'-3'6'2185,"0"3"-1537,4 0-272,7 2 1280,4 3-1488,2-2-664,3-3 496,0 8-192,0 0-160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5:23.631"/>
    </inkml:context>
    <inkml:brush xml:id="br0">
      <inkml:brushProperty name="width" value="0.05" units="cm"/>
      <inkml:brushProperty name="height" value="0.05" units="cm"/>
    </inkml:brush>
  </inkml:definitions>
  <inkml:trace contextRef="#ctx0" brushRef="#br0">165 100 17780,'4'0'578,"-1"-1"0,0 0 0,0 1 0,0-1 0,0 0 0,1-1 0,-1 1 0,-1-1 0,1 1 0,0-1 0,0 0 0,-1 0 0,4-3 0,-4 4-462,0-1 0,-1 1 0,1-1 0,-1 1-1,1-1 1,-1 0 0,0 0 0,1 0 0,-1 0 0,0 1 0,0-1 0,-1-1 0,1 1 0,0 0 0,-1 0 0,1 0-1,-1 0 1,0 0 0,1-1 0,-1 1 0,0-2 0,-1 3-99,1 0 0,-1 0 0,1 0 0,-1 0 0,0 0 0,1 1 0,-1-1 0,0 0 0,0 0 0,0 1 0,1-1 0,-1 0 0,0 1 0,0-1 0,0 1 0,0-1 0,0 1 0,0 0 0,0-1 0,0 1 0,0 0 0,0 0 0,0-1 0,0 1 0,0 0-1,0 0 1,-1 0 0,1 0 0,0 1 0,0-1 0,-2 1 0,-33 7 111,19-1-11,1 0-1,1 1 1,0 0-1,-27 21 1,37-26-66,1 1 0,-1 0 0,1 0-1,-1 1 1,1-1 0,1 1 0,-1 0 0,1 0-1,-1 0 1,1 0 0,1 1 0,-1-1 0,1 1-1,0 0 1,0-1 0,1 1 0,-2 9 0,3-13-41,0 1-1,0-1 1,0 0 0,1 0 0,-1 0 0,1 0 0,-1 1 0,1-1 0,0 0 0,-1 0 0,1 0 0,0 0 0,1 0 0,-1 0 0,0-1 0,0 1 0,1 0 0,2 2 0,-1-1-77,1-1-1,-1 1 1,1-1-1,0 0 1,0 0 0,0 0-1,0-1 1,0 1-1,5 0 1,2 0-419,1 0 1,0 0-1,-1-1 1,1-1-1,0 0 1,16-3-1,-3-2-272,37-13 1,-60 18 710,48-17-957</inkml:trace>
  <inkml:trace contextRef="#ctx0" brushRef="#br0" timeOffset="1">623 1 19292,'-7'-1'409,"1"2"-1,-1-1 1,1 1-1,-1 0 1,1 0-1,0 0 1,-1 1-1,1 0 1,0 1 0,0-1-1,0 1 1,1 0-1,-9 6 1,7-5-196,1 1 0,1-1 0,-1 1 0,0 1 0,1-1 0,0 1 0,1-1 0,-1 1 0,1 1 0,0-1 0,-4 10 1,7-14-206,0 0 1,0 1 0,1-1 0,-1 0 0,1 0 0,0 1-1,-1-1 1,1 0 0,0 0 0,0 1 0,0-1 0,1 0-1,-1 1 1,1-1 0,-1 0 0,1 0 0,0 0 0,0 1 0,-1-1-1,2 0 1,-1 0 0,0 0 0,0-1 0,1 1 0,-1 0-1,1 0 1,-1-1 0,3 3 0,5 3-170,0-1 1,1 0-1,0 0 0,18 8 1,-19-11-4,0 2 0,-1-1 0,1 1 0,10 8 0,-18-12 160,0 0 1,0 0-1,-1 0 0,1 0 1,0 0-1,0 0 1,-1 0-1,1 0 1,0 0-1,-1 1 1,1-1-1,-1 0 1,1 0-1,-1 0 1,0 1-1,0-1 1,1 0-1,-1 1 1,0-1-1,0 0 1,0 0-1,-1 3 0,0-2 29,1 1 0,-1-1 0,0 1-1,-1-1 1,1 0 0,0 1 0,-1-1-1,1 0 1,-1 0 0,-3 3 0,-4 4 174,-2-1 0,1 0 0,-18 10 0,24-15-152,-55 30-369,53-31 24,1 1 0,-1-1-1,0-1 1,0 1-1,0-1 1,0 0 0,0 0-1,0 0 1,-6-1-1,-7-4-291,6-7-249</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16.845"/>
    </inkml:context>
    <inkml:brush xml:id="br0">
      <inkml:brushProperty name="width" value="0.05" units="cm"/>
      <inkml:brushProperty name="height" value="0.05" units="cm"/>
    </inkml:brush>
  </inkml:definitions>
  <inkml:trace contextRef="#ctx0" brushRef="#br0">0 77 22621,'25'-4'2056,"15"-6"-1512,9 1-216,12-1 737,5-1-249,1 0-672,-3 2-360,-7 3-888,-8 1 1640,-20 4-704,-9 2-144,-21 5-72</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17.230"/>
    </inkml:context>
    <inkml:brush xml:id="br0">
      <inkml:brushProperty name="width" value="0.05" units="cm"/>
      <inkml:brushProperty name="height" value="0.05" units="cm"/>
    </inkml:brush>
  </inkml:definitions>
  <inkml:trace contextRef="#ctx0" brushRef="#br0">0 75 20876,'5'12'2209,"16"-12"-1233,12-1-352,14-7 1065,5-1-209,8-3-624,1-1-320,-6-2-3760,2 3 3152,-8 3-489,-9 1-287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57.831"/>
    </inkml:context>
    <inkml:brush xml:id="br0">
      <inkml:brushProperty name="width" value="0.05" units="cm"/>
      <inkml:brushProperty name="height" value="0.05" units="cm"/>
    </inkml:brush>
  </inkml:definitions>
  <inkml:trace contextRef="#ctx0" brushRef="#br0">238 4 14387,'11'-3'3936,"-26"13"-813,-3 5-1520,-27 36-502,3 3 0,-54 86 0,87-127-1085,6-9-62,0-1 0,1 1 0,-1 0 0,1 0 0,0 0 0,0 1 0,0-1 0,0 0 0,0 6 0,21-23-1194,2-12 1157,-1 0 0,19-33 0,-5 6-331</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17.674"/>
    </inkml:context>
    <inkml:brush xml:id="br0">
      <inkml:brushProperty name="width" value="0.05" units="cm"/>
      <inkml:brushProperty name="height" value="0.05" units="cm"/>
    </inkml:brush>
  </inkml:definitions>
  <inkml:trace contextRef="#ctx0" brushRef="#br0">1 522 18724,'3'0'248,"0"-1"0,0 1-1,0-1 1,0 0 0,0 0 0,0 0 0,0 0-1,0 0 1,0-1 0,0 1 0,0-1 0,-1 0-1,4-3 1,31-32 912,-26 25-375,22-27-202,-1-2-1,-3-1 1,-1-1-1,-3-1 1,-1-2-1,-2 0 1,20-64-1,-33 80-442,-6 18-62,-3 17 16,-21 84-50,9-42-96,1 2-1,3-1 0,-4 90 1,17-118-612,-5-19 615,0-1 1,0 1 0,0-1 0,1 1 0,-1-1 0,0 0-1,1 1 1,-1-1 0,0 1 0,1-1 0,-1 0 0,1 0-1,-1 1 1,1-1 0,-1 0 0,0 0 0,1 1-1,-1-1 1,1 0 0,-1 0 0,1 0 0,0 0 0,1 0-9,0 0 1,0-1 0,-1 0-1,1 1 1,0-1 0,-1 0-1,1 0 1,-1 0 0,1 0-1,-1 0 1,1 0 0,-1 0 0,1 0-1,-1-1 1,0 1 0,0-1-1,0 1 1,1-3 0,18-25-537</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18.091"/>
    </inkml:context>
    <inkml:brush xml:id="br0">
      <inkml:brushProperty name="width" value="0.05" units="cm"/>
      <inkml:brushProperty name="height" value="0.05" units="cm"/>
    </inkml:brush>
  </inkml:definitions>
  <inkml:trace contextRef="#ctx0" brushRef="#br0">55 68 20236,'-2'9'526,"0"1"0,0 0 0,-1-1 0,0 0-1,-1 1 1,-8 14 0,8-17-265,1 0 0,-1-1 1,1 2-1,1-1 0,-1 0 0,1 0 0,1 1 0,-1-1 1,1 1-1,0 0 0,1 10 0,0-16-236,1-1 0,-1 1-1,0-1 1,1 1 0,0-1 0,-1 0 0,1 1-1,0-1 1,0 0 0,0 0 0,0 1 0,0-1-1,0 0 1,0 0 0,0 0 0,0 0 0,0 0-1,0-1 1,1 1 0,-1 0 0,0 0 0,1-1-1,-1 1 1,1-1 0,-1 1 0,1-1 0,1 1-1,7 0-83,-1 0 0,0 0-1,15-1 1,-9-1 9,13 2-67,0-2-129,0 2 0,52 9 0,-74-9 242,-1 0-1,1 0 0,0 1 0,-1 0 1,1 0-1,-1 0 0,0 1 0,1 0 1,-1 0-1,-1 0 0,1 0 0,0 1 1,-1 0-1,0 0 0,0 0 0,0 1 1,0-1-1,-1 1 0,6 8 0,-8-10 46,0 0 0,0 0 0,0 1 0,-1-1-1,1 0 1,-1 0 0,0 1 0,0-1 0,0 0-1,0 1 1,0-1 0,-1 0 0,0 0-1,1 0 1,-1 1 0,0-1 0,-1 0 0,1 0-1,0 0 1,-1 0 0,0-1 0,0 1 0,0 0-1,-2 3 1,-5 3 172,0 0 0,0 0 0,-1-1 0,-18 13 0,17-13-112,-1-1 1,0 0-1,-1-1 1,1 0-1,-1-1 1,0 0-1,0-1 1,-16 2-1,25-5-130,0 0 0,-1-1 0,1 0-1,0 1 1,-1-2 0,1 1-1,0 0 1,-1-1 0,1 0-1,0 0 1,0 0 0,0 0 0,0-1-1,0 0 1,0 1 0,0-2-1,0 1 1,0 0 0,1-1-1,0 1 1,-1-1 0,1 0 0,0 0-1,0-1 1,0 1 0,1-1-1,-1 1 1,1-1 0,-3-5-1,-11-37-287</inkml:trace>
  <inkml:trace contextRef="#ctx0" brushRef="#br0" timeOffset="1">151 69 18660,'39'-3'1928,"-1"0"-1351,6-5-521,5-1 1040,6 0-1560,2-2 672,0-1-400,-4-2-176</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18.511"/>
    </inkml:context>
    <inkml:brush xml:id="br0">
      <inkml:brushProperty name="width" value="0.05" units="cm"/>
      <inkml:brushProperty name="height" value="0.05" units="cm"/>
    </inkml:brush>
  </inkml:definitions>
  <inkml:trace contextRef="#ctx0" brushRef="#br0">200 1 16283,'-23'18'1505,"-1"1"0,2 1-1,1 1 1,-24 31-1,37-42-1210,1 0 1,0 0-1,1 0 0,0 1 0,1 0 0,0 0 0,1 0 1,0 1-1,1-1 0,0 1 0,1 0 0,0 0 0,0 16 1,2-25-265,0 0 1,0 1 0,0-1 0,0 0 0,1 1 0,0-1-1,0 0 1,0 0 0,0 0 0,0 0 0,0 0 0,1 0 0,0 0-1,-1 0 1,1 0 0,0-1 0,1 1 0,-1-1 0,0 1-1,1-1 1,-1 0 0,1 0 0,-1 0 0,1 0 0,0-1-1,0 1 1,0-1 0,0 0 0,0 1 0,0-1 0,1-1-1,-1 1 1,0 0 0,5 0 0,2-1-23,0 0 1,0 0-1,0-1 0,0 0 1,0 0-1,0-1 0,0-1 1,-1 0-1,1 0 0,13-7 1,-6 1 15,0-1 0,0-1 1,-1-1-1,0 0 0,-1-1 1,19-21-1,-26 25-10,0-1 0,0 1 0,0-2 0,-1 1 0,-1-1-1,0-1 1,-1 1 0,0-1 0,0 0 0,-1 0 0,2-13 0,-5 22-17,-1 0 1,1-1-1,-1 1 1,0 0-1,0 0 1,0-1-1,0 1 1,-1 0-1,1 0 1,-1 0-1,0 0 0,0-1 1,0 1-1,0 0 1,0 1-1,-1-1 1,1 0-1,-1 0 1,0 0-1,-2-2 1,1 3-78,0-1-1,0 1 1,0 0 0,0 0 0,-1 0 0,1 1 0,-1-1 0,1 1 0,-1 0 0,0 0 0,0 0 0,1 0 0,-1 0 0,-6 1 0,0 0-224,0 0 1,1 0 0,-1 1 0,0 1 0,1 0 0,-1 0 0,1 1 0,0 0 0,0 1 0,0 0 0,0 0 0,-12 8 0,8 0-467</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18.976"/>
    </inkml:context>
    <inkml:brush xml:id="br0">
      <inkml:brushProperty name="width" value="0.05" units="cm"/>
      <inkml:brushProperty name="height" value="0.05" units="cm"/>
    </inkml:brush>
  </inkml:definitions>
  <inkml:trace contextRef="#ctx0" brushRef="#br0">188 5 19820,'1'-5'2193,"-7"19"-1233,-8 3-384,-1 12 2129,1 5-1385,-1 7-720,4 5-248,5 3-96,6 3-96,5-6-208,4 0-128,0-6-584,0-8-464,-3-11 952,0-10-160,-6-16-161</inkml:trace>
  <inkml:trace contextRef="#ctx0" brushRef="#br0" timeOffset="1">1 215 20780,'4'-6'2097,"12"1"-1377,2 0-304,14 1 1032,6-1-543,13-2-1201,4-1 304,8 0-120,1-2-121,0-3-127</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19.373"/>
    </inkml:context>
    <inkml:brush xml:id="br0">
      <inkml:brushProperty name="width" value="0.05" units="cm"/>
      <inkml:brushProperty name="height" value="0.05" units="cm"/>
    </inkml:brush>
  </inkml:definitions>
  <inkml:trace contextRef="#ctx0" brushRef="#br0">221 1 22285,'-9'0'286,"1"1"0,-1 1 0,1-1 1,0 1-1,-1 1 0,1-1 0,0 1 1,0 1-1,1 0 0,-1 0 0,-13 10 0,8-4 14,0 0-1,1 1 1,0 1 0,1 0-1,-12 16 1,20-24-243,0 0 0,0 0 1,1 1-1,-1-1 1,1 0-1,1 1 1,-1 0-1,0-1 1,1 1-1,0 0 1,0 0-1,1-1 1,-1 8-1,1-10-46,0 1-1,1-1 0,-1 1 1,1-1-1,0 1 0,0-1 1,0 0-1,0 1 0,0-1 1,0 0-1,1 0 1,-1 0-1,1 0 0,-1 0 1,1 0-1,0 0 0,0-1 1,-1 1-1,1-1 1,1 1-1,-1-1 0,0 0 1,0 1-1,0-1 0,1 0 1,-1-1-1,4 2 0,4 1-2,0-1-1,1 0 0,-1-1 0,0 0 1,1-1-1,-1 0 0,0 0 0,1-1 1,-1-1-1,0 0 0,0 0 1,0-1-1,16-6 0,-10 2 15,-1 0 0,0-1 0,0-1 1,-1 0-1,0-1 0,-1 0 0,19-19 0,-1-8 75,-30 35-89,1 0 0,-1 0-1,0 0 1,0 0 0,0 0 0,0-1 0,-1 1-1,1 0 1,-1-1 0,1 1 0,-1-1 0,0 1-1,0-1 1,0 1 0,0 0 0,-1-5 0,1 6-4,0 0 1,-1 0 0,0 0-1,1 0 1,-1 0 0,0 0-1,0 0 1,1 0 0,-1 0-1,0 0 1,0 0 0,0 0-1,0 0 1,0 1 0,0-1-1,0 0 1,-1 1 0,1-1-1,0 1 1,0-1 0,0 1-1,-1 0 1,1 0 0,0-1-1,0 1 1,-1 0 0,1 0-1,0 0 1,0 0 0,-1 0-1,1 1 1,0-1 0,0 0-1,-1 0 1,0 1 0,-5 1 7,1 0 0,-1 0 0,1 0 0,0 0 0,-9 6 0,5-2-177,1 1 0,0-1 0,-10 10 0,16-13-62,0 1 0,-1-1 1,1 1-1,1 0 1,-1-1-1,1 1 0,-1 1 1,1-1-1,0 0 1,-2 6-1,4-9 185,0 0 1,-1 1-1,1-1 1,0 0-1,0 0 1,0 0-1,0 0 0,0 0 1,0 0-1,0 0 1,0 0-1,0 0 0,1 0 1,-1 0-1,0 0 1,1 0-1,-1 0 1,1 0-1,-1 0 0,1 0 1,-1-1-1,1 1 1,0 0-1,-1 0 1,1 0-1,0-1 0,0 1 1,0 0-1,16 8-834</inkml:trace>
  <inkml:trace contextRef="#ctx0" brushRef="#br0" timeOffset="1">545 217 20012,'-7'40'2369,"-4"4"-1561,2 6-320,0 3 1072,2-4-863,4-5-321,5-13-920,6-9-2001,7-23 2153,2-13-400,4-16-369</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19.918"/>
    </inkml:context>
    <inkml:brush xml:id="br0">
      <inkml:brushProperty name="width" value="0.05" units="cm"/>
      <inkml:brushProperty name="height" value="0.05" units="cm"/>
    </inkml:brush>
  </inkml:definitions>
  <inkml:trace contextRef="#ctx0" brushRef="#br0">248 1 22909,'0'1'126,"-1"-1"1,0 1 0,1 0-1,-1 0 1,0 0-1,0-1 1,1 1-1,-1 0 1,0-1-1,0 1 1,0-1 0,0 1-1,0-1 1,0 1-1,0-1 1,1 0-1,-1 0 1,0 1 0,-1-1-1,0 0 1,-8 3 238,-9 6-135,1 1 0,0 0 0,1 1 0,0 1 0,0 0 0,1 2 0,1-1 0,0 2 0,1 0 0,1 1 0,-16 23-1,27-36-225,1 0 0,0 0 0,-1 0 0,1 0 0,0 0 0,0 0 0,1 0 0,-1 5 0,1-8-5,0 1 0,0 0 0,0 0 0,0-1 0,0 1 0,0 0 0,0 0 0,1-1 0,-1 1 0,0 0 0,1-1 0,-1 1 0,0 0 0,1-1 0,-1 1 0,1-1 0,-1 1 0,1 0 0,-1-1 0,1 1 0,-1-1 0,1 0 0,0 1 0,-1-1 0,1 1 0,0-1 0,-1 0 0,1 0 0,0 1 0,-1-1 0,1 0 0,0 0 0,0 0 0,-1 0 0,1 0 0,0 0 0,0 0 0,-1 0 0,1 0 0,0 0 0,1 0 0,5-1-36,0 0 1,0 0-1,-1-1 1,1 0-1,0 0 0,-1-1 1,11-5-1,47-30-209,-48 27 186,4-1-23,0-1-1,-2-2 1,1 1 0,-2-2-1,22-24 1,-33 31 57,-9 9 34,-10 13 38,-9 12 118,2 2 0,-24 40 0,37-55-88,0 1 1,1 1 0,0-1 0,2 1 0,-1 0-1,1 1 1,1-1 0,-1 16 0,4-27-63,0 0 1,0 0-1,0 0 0,0 0 1,0 0-1,1 0 0,0 0 1,-1-1-1,1 1 1,0 0-1,1 0 0,-1 0 1,0-1-1,1 1 1,-1 0-1,3 2 0,-1-2-17,1 1 0,-1-1 0,1 0 1,0 0-1,0 0 0,0-1 0,0 0 0,1 1 0,5 1 0,8 2-57,1-1-1,0-1 1,0 0 0,20 0-1,-24-2 42,1 2 64,-26 0 212,-29 0 240,-86 1 769,102-5-1253,1-2-1,-1 0 1,-32-8 0,54 10-118,0 0 0,0 0 0,0 0 0,0-1 0,0 1 1,0 0-1,0-1 0,1 1 0,-1-1 0,0 1 0,0-1 1,1 1-1,-1-1 0,0 0 0,0 0 0,0 0 0,1 1 0,0 0-1,0-1 1,0 1 0,0 0-1,0-1 1,0 1 0,0 0-1,0 0 1,0-1 0,0 1-1,0 0 1,0-1 0,0 1-1,1 0 1,-1-1 0,0 1-1,0 0 1,0 0 0,0-1-1,0 1 1,1 0 0,-1-1-1,0 1 1,0 0 0,0 0-1,1 0 1,-1-1 0,0 1-1,3-2-237,0 1 1,-1-1-1,1 0 0,0 1 0,-1 0 0,1 0 0,0 0 0,4-1 1,22-4-1241</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20.364"/>
    </inkml:context>
    <inkml:brush xml:id="br0">
      <inkml:brushProperty name="width" value="0.05" units="cm"/>
      <inkml:brushProperty name="height" value="0.05" units="cm"/>
    </inkml:brush>
  </inkml:definitions>
  <inkml:trace contextRef="#ctx0" brushRef="#br0">38 61 21621,'-4'4'512,"1"0"0,-1 1-1,1-1 1,0 1 0,0 0 0,0 0 0,0 0 0,1 1 0,0-1 0,0 0 0,1 1 0,-1 0 0,1-1 0,1 1 0,-1 0 0,1 10 0,0-10-404,0-1 0,0 0 1,1 0-1,0 0 0,0 0 0,1 0 1,-1 0-1,5 8 0,-5-10-101,0-1 0,1 0 0,-1 1 0,1-1 0,0 0 0,-1 0 0,1 0 0,0 0 0,0 0 0,1-1-1,-1 1 1,0-1 0,0 1 0,1-1 0,-1 0 0,5 2 0,0-2-157,0 0 0,-1 0 0,1 0 0,0-1 0,0 0 0,0-1 0,-1 1 1,1-1-1,0 0 0,-1-1 0,1 0 0,-1 0 0,1 0 0,-1-1 0,0 0 0,0 0 0,10-7 0,4-5-764,0 0 0,-1-1 0,25-27 0,-18 15-448,-1 0 0,30-47 0,-161 259 7995,6 10-3931,75-134-3134,2 0 0,3 1 0,-16 79 0,22-71-40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5:16.653"/>
    </inkml:context>
    <inkml:brush xml:id="br0">
      <inkml:brushProperty name="width" value="0.05" units="cm"/>
      <inkml:brushProperty name="height" value="0.05" units="cm"/>
    </inkml:brush>
  </inkml:definitions>
  <inkml:trace contextRef="#ctx0" brushRef="#br0">271 223 17772,'2'-4'466,"1"0"-1,0 0 1,-1-1 0,0 1 0,0-1-1,0 1 1,-1-1 0,1 0 0,-1 0-1,0 1 1,-1-1 0,1 0 0,-1-10 0,0 13-381,0 0 0,-1 0 1,1 1-1,-1-1 0,1 0 1,-1 0-1,0 0 0,1 0 1,-1 1-1,0-1 1,0 0-1,0 1 0,-1-1 1,1 1-1,0-1 0,0 1 1,-1 0-1,1-1 1,-1 1-1,1 0 0,-1 0 1,0 0-1,0 0 0,1 0 1,-1 0-1,0 1 0,0-1 1,0 1-1,0-1 1,1 1-1,-1 0 0,0-1 1,0 1-1,0 0 0,0 0 1,0 1-1,-3-1 1,-3 1-57,1 1 1,-1 0-1,1 0 1,0 0 0,-1 1-1,1 0 1,0 0 0,1 1-1,-1 0 1,1 0-1,-1 1 1,1-1 0,0 1-1,1 1 1,-1-1 0,1 1-1,-5 8 1,-5 7-37,1 0 1,0 1-1,-18 45 0,22-46 24,2 1 0,-10 38 0,17-55-13,0 0-1,0 0 1,0 0 0,0 1 0,1-1-1,0 0 1,0 0 0,1 1-1,-1-1 1,1 0 0,0 0-1,0 1 1,1-1 0,0 0 0,0 0-1,0-1 1,5 9 0,-6-11 2,1-1 0,-1 1 0,1-1 0,0 1 0,-1-1 0,1 0 0,0 0 0,0 0 0,-1 0 0,1 0 0,0 0 0,0 0 0,0-1 0,0 1 0,0-1 0,1 1 0,-1-1 0,0 0 0,0 0 0,0 0 0,0 0 0,0 0 0,0 0 0,0-1 0,0 1 0,1-1 0,1 0 0,5-2 13,-1-1 0,0 0 0,0 0-1,-1-1 1,9-6 0,10-9 18,0-2 1,-1 0-1,-2-2 0,0-1 0,27-38 1,-21 21 52,-2-2 1,39-85 0,-62 119-79,1 0 6,0 1 0,-2-1 0,1 0 0,-1-1 0,3-19 0,-6 29-14,0 0 0,1 0 0,-1 0 0,0 0 0,0 0 0,-1 0 0,1-1 0,0 1 0,0 0 0,0 0 0,-1 0 0,1 0 0,-1-2 0,0 3-3,1 0 0,0-1 0,0 1 0,-1 0 0,1 0-1,0 0 1,-1-1 0,1 1 0,0 0 0,0 0 0,-1 0 0,1 0 0,0 0 0,-1 0 0,1 0 0,0 0 0,-1 0-1,1 0 1,0 0 0,-1 0 0,1 0 0,0 0 0,-1 0 0,1 0 0,0 0 0,-1 0 0,1 0 0,0 0 0,0 1 0,-1-1-1,-2 2 1,0 0 0,0 0 0,1 0-1,-1 0 1,1 1 0,-1-1-1,1 1 1,-2 3 0,-10 13-45,2 1 0,1 1 0,0 0 0,2 0 0,0 1 0,2 0 0,0 0 0,1 1 0,1 0 0,2 0 0,0 0 0,1 39 0,2-57-116,1 1 0,0-1 0,0 1 0,0-1 0,1 0 0,0 1-1,0-1 1,0 0 0,6 9 0,-7-13 126,0 0 0,0 0 0,0 0 1,0 1-1,0-1 0,0 0 0,0-1 0,1 1 0,-1 0 0,0 0 0,0 0 0,1-1 0,-1 1 0,1-1 0,-1 1 0,0-1 0,1 1 0,-1-1 0,1 0 0,-1 0 0,1 0 0,-1 0 0,1 0 0,-1 0 0,1 0 0,-1 0 1,1-1-1,-1 1 0,1-1 0,-1 1 0,0-1 0,1 1 0,-1-1 0,0 0 0,1 1 0,-1-1 0,0 0 0,0 0 0,0 0 0,2-2 0,27-29-585</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5:17.041"/>
    </inkml:context>
    <inkml:brush xml:id="br0">
      <inkml:brushProperty name="width" value="0.05" units="cm"/>
      <inkml:brushProperty name="height" value="0.05" units="cm"/>
    </inkml:brush>
  </inkml:definitions>
  <inkml:trace contextRef="#ctx0" brushRef="#br0">243 1 19916,'1'19'1889,"5"6"-1177,5-4-240,7 8 848,-1 5-248,8 9-311,2 9-177,-5 12-200,-10 7-88,-12 11-120,-9 3-48,-23 5-16,-8 2-72,-17-5-376,-6-6-408,-2-23 664,3-10-112,9-21-56</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5:18.144"/>
    </inkml:context>
    <inkml:brush xml:id="br0">
      <inkml:brushProperty name="width" value="0.05" units="cm"/>
      <inkml:brushProperty name="height" value="0.05" units="cm"/>
    </inkml:brush>
  </inkml:definitions>
  <inkml:trace contextRef="#ctx0" brushRef="#br0">129 60 16275,'1'-4'567,"1"0"-1,-1 0 0,0-1 0,0 1 0,0-1 0,0 1 0,-1-1 1,0-7-1,0 11-460,0 1 0,0-1-1,0 1 1,0-1 0,0 1 0,0-1 0,0 1 0,-1-1 0,1 1 0,0-1 0,0 1 0,-1-1 0,1 1-1,0-1 1,-1 1 0,1-1 0,0 1 0,-1 0 0,1-1 0,-1 1 0,1 0 0,-1-1 0,1 1 0,0 0 0,-1 0-1,1-1 1,-2 1 0,1 0 28,-1 0-1,0 0 1,1 0-1,-1 1 0,1-1 1,-1 0-1,1 1 1,-1 0-1,1-1 0,0 1 1,-1 0-1,1-1 1,0 1-1,-1 0 1,0 1-1,-8 6-6,0 0 1,1 1-1,0 0 1,1 0-1,0 1 1,1 0-1,-1 0 1,2 1-1,0 0 1,0 0-1,-7 21 1,12-30-128,1-1 1,-1 0 0,1 1-1,-1-1 1,1 0 0,0 1-1,0-1 1,0 0 0,-1 1-1,1-1 1,0 1-1,1-1 1,-1 0 0,0 1-1,0-1 1,1 0 0,-1 1-1,1-1 1,-1 0 0,1 1-1,-1-1 1,1 0 0,0 0-1,-1 0 1,1 0 0,0 0-1,2 2 1,-1-2-1,-1 0 1,1-1-1,0 1 0,0 0 1,0-1-1,0 1 0,0-1 1,0 0-1,0 0 0,0 0 1,0 0-1,0 0 1,0 0-1,0-1 0,0 1 1,0 0-1,0-1 0,0 0 1,3-1-1,24-12 1,-23 10-1,1 1 1,-1 0 0,1 0-1,0 0 1,13-3-1,-18 6-4,0 0-1,-1 0 0,1 0 0,0 0 0,-1 0 0,1 0 1,0 1-1,0-1 0,-1 0 0,1 1 0,0-1 1,-1 1-1,1 0 0,-1 0 0,1-1 0,-1 1 1,1 0-1,-1 0 0,1 0 0,-1 1 0,0-1 0,0 0 1,0 0-1,0 1 0,1-1 0,-2 1 0,1-1 1,0 1-1,1 2 0,4 9-16,-1 1 0,-1-1 0,0 1 1,-1 0-1,0 0 0,1 28 0,-5 87 16,1-128 8,-1 26 118,-6 30 0,6-48-53,-1 0 0,-1-1 0,1 1 0,-2 0 0,1-1 0,-1 0 0,-5 9-1,8-15-47,0-1 0,1 0 0,-1 1 0,0-1 0,0 0 0,0 0-1,0 0 1,0 0 0,-1 1 0,1-2 0,0 1 0,0 0 0,-1 0 0,1 0-1,0-1 1,-1 1 0,1 0 0,-1-1 0,1 1 0,-1-1 0,1 0-1,-1 0 1,1 1 0,-1-1 0,1 0 0,-1 0 0,0 0 0,1-1-1,-1 1 1,1 0 0,-1-1 0,1 1 0,-1 0 0,1-1 0,-1 0-1,1 1 1,0-1 0,-1 0 0,1 0 0,0 0 0,0 0 0,0 0 0,-2-2-1,-4-3 15,0-1 0,1 0 0,0-1-1,0 1 1,-7-16 0,4 7-278,1 0 1,1-1-1,1 1 0,0-2 1,-5-28-1,9 32-674,0 0-1,1 1 1,1-1 0,1-23-1,0 33 755,-1 0 0,1-1 0,0 1 0,0 0 0,0-1 0,1 1 0,-1 0-1,1 0 1,0 0 0,0 0 0,1 1 0,-1-1 0,1 0 0,4-4 0,18-14-1325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58.218"/>
    </inkml:context>
    <inkml:brush xml:id="br0">
      <inkml:brushProperty name="width" value="0.05" units="cm"/>
      <inkml:brushProperty name="height" value="0.05" units="cm"/>
    </inkml:brush>
  </inkml:definitions>
  <inkml:trace contextRef="#ctx0" brushRef="#br0">181 1 18300,'-22'39'1696,"1"3"-1024,1-2-263,6 1 711,1-3-240,13-6-296,1-1-296,10-8-848,6-3-400,-4-11 784,1-4-192,-12-5-192</inkml:trace>
  <inkml:trace contextRef="#ctx0" brushRef="#br0" timeOffset="1">0 112 17284,'3'-9'1664,"8"3"-1304,12 1-112,6 4 616,9-1-1032,5-1-104,9-7 216,0-7-136,2-6-128</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5:18.579"/>
    </inkml:context>
    <inkml:brush xml:id="br0">
      <inkml:brushProperty name="width" value="0.05" units="cm"/>
      <inkml:brushProperty name="height" value="0.05" units="cm"/>
    </inkml:brush>
  </inkml:definitions>
  <inkml:trace contextRef="#ctx0" brushRef="#br0">0 154 21133,'11'3'549,"1"-1"0,-1 0 0,1 0 0,-1-1 0,1-1 1,-1 1-1,18-4 0,-18 2-432,1-1 0,-1-1 0,0 0 0,0 0 0,0-1 0,-1-1 0,0 0 0,1 0 0,-2-1 0,1 0 0,-1-1 0,12-10 0,-19 15-94,0 0-1,1 0 1,-1-1-1,0 1 1,0-1-1,0 0 1,-1 1-1,1-1 1,-1 0-1,1 0 1,-1 0-1,0 0 1,0 0-1,0-1 1,-1 1-1,1 0 1,0-4-1,-2 5-7,1 1 0,0-1 0,-1 0 0,1 0 0,-1 0 0,0 1 0,1-1 0,-1 0 0,0 1 0,0-1 0,0 1 0,0-1 0,-1 1 0,1-1 0,0 1 0,-1 0 0,1-1 0,0 1 0,-1 0 0,0 0 0,1 0 0,-1 0 0,1 0 0,-1 1 0,0-1 0,0 0 0,0 1 0,1-1 0,-1 1 0,-2 0 0,-4-1 22,0 0 1,-1 0 0,1 1 0,0 1 0,0-1-1,0 1 1,0 1 0,0-1 0,0 1 0,1 1-1,-1-1 1,1 2 0,-1-1 0,-7 5 0,5-2-14,1-1 0,0 1 1,1 1-1,0 0 0,0 0 1,0 0-1,1 1 0,0 0 1,0 0-1,-7 13 0,13-18-35,-1 0-1,1 0 0,-1 0 0,1 0 0,0 0 0,1 0 1,-1 0-1,0 0 0,1 0 0,0 1 0,-1-1 0,1 0 0,1 5 1,-1-6-52,1 0 0,-1 0 1,1-1-1,0 1 1,-1 0-1,1-1 1,0 1-1,0-1 1,0 1-1,0-1 0,0 1 1,1-1-1,-1 0 1,0 0-1,1 1 1,-1-1-1,1 0 1,-1 0-1,1 0 0,-1-1 1,1 1-1,0 0 1,-1 0-1,1-1 1,2 1-1,8 1-93,0 0 1,1-1-1,-1 0 0,14-2 0,27-1-339</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5:19.017"/>
    </inkml:context>
    <inkml:brush xml:id="br0">
      <inkml:brushProperty name="width" value="0.05" units="cm"/>
      <inkml:brushProperty name="height" value="0.05" units="cm"/>
    </inkml:brush>
  </inkml:definitions>
  <inkml:trace contextRef="#ctx0" brushRef="#br0">134 0 19884,'-9'3'513,"0"0"1,1 1-1,-1-1 0,1 2 0,-1-1 0,1 1 0,-13 11 0,17-12-304,-1 0 0,0 0 0,1 0-1,0 1 1,0 0 0,0 0 0,1 0-1,-1 0 1,1 0 0,1 1 0,-1 0-1,-2 9 1,4-14-189,1 1 1,0-1-1,-1 0 0,1 0 1,0 1-1,0-1 0,0 0 1,0 1-1,0-1 0,0 0 1,1 0-1,-1 1 0,0-1 1,1 0-1,-1 0 0,1 0 0,-1 1 1,1-1-1,-1 0 0,1 0 1,0 0-1,1 1 0,-1 0-6,1-1 0,0 0 0,-1 0-1,1 0 1,0 0 0,0 0 0,0 0-1,0 0 1,0-1 0,0 1 0,0-1-1,3 1 1,3-1 6,1 1 1,-1-1-1,0-1 1,1 0-1,13-3 0,-1-2 85,39-17-1,-43 15-25,1 1 1,-1 1-1,29-6 1,-45 12-65,1 0-1,-1-1 1,1 1-1,0 0 1,-1 1 0,1-1-1,0 0 1,-1 0-1,1 1 1,-1-1-1,1 1 1,0-1 0,-1 1-1,1-1 1,-1 1-1,0 0 1,1 0 0,-1 0-1,0 0 1,1 0-1,-1 0 1,0 0 0,0 1-1,0-1 1,0 0-1,0 1 1,0-1-1,0 0 1,0 3 0,1-2 7,-1 0-1,0 0 1,1 0 0,-1 0 0,1-1 0,-1 1 0,1 0 0,0-1-1,0 1 1,0-1 0,0 1 0,0-1 0,0 0 0,5 2-1,0-2 14,0 1-1,0-2 0,0 1 1,0-1-1,0 0 0,0 0 0,0-1 1,13-2-1,59-20 17,-42 11-42,-21 7-17,38-9-50,-50 13 51,-1 1 1,1-1 0,0 1-1,-1 0 1,1 0 0,0 0-1,-1 1 1,1-1 0,-1 1-1,1 0 1,-1 0 0,6 2 0,-8-2 3,1 0 0,-1 1 0,0-1 1,1 0-1,-1 1 0,0-1 1,0 1-1,0 0 0,0-1 1,0 1-1,0 0 0,1 3 1,-2-4 4,0 0 0,0 0 0,1 1 0,-1-1 0,1 0 0,-1 0 0,1 0 0,0 0 0,-1 1 0,1-1 0,0 0 0,0 0 0,0 0 0,0-1 0,0 1 0,0 0 0,0 0 0,0 0 0,0-1 0,0 1 0,0 0 0,0-1 0,1 1 0,-1-1 0,0 0 0,2 1 1,8-3 2,-1 0 0,0 0 0,-1-1 0,1 0 0,0-1 0,-1 0 0,18-10 0,0 0-88,-8 4 5,37-14-196,-52 22 240,-1 1 1,1 0-1,-1 0 1,1 1-1,0-1 1,-1 1 0,1 0-1,0 0 1,-1 0-1,1 0 1,0 0 0,-1 1-1,5 1 1,-7-2 25,0 1 1,0-1-1,0 1 1,-1-1-1,1 1 1,0 0-1,0-1 1,-1 1 0,1 0-1,0 0 1,-1-1-1,1 1 1,-1 0-1,1 0 1,-1 0-1,1 0 1,-1 0-1,1 0 1,-1 0 0,0 0-1,0 0 1,1 0-1,-1 0 1,0 0-1,0 0 1,0 0-1,0 0 1,0 0-1,-1 1 1,-7 33 64,6-27-9,1-4-57,0-2-118,0 0 0,0 0 0,0 0 0,1 0-1,-1 0 1,1 0 0,0 1 0,-1-1 0,1 0 0,0 0 0,0 0-1,1 4 1,1-7-142,5-7-97</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5:19.450"/>
    </inkml:context>
    <inkml:brush xml:id="br0">
      <inkml:brushProperty name="width" value="0.05" units="cm"/>
      <inkml:brushProperty name="height" value="0.05" units="cm"/>
    </inkml:brush>
  </inkml:definitions>
  <inkml:trace contextRef="#ctx0" brushRef="#br0">1 193 20948,'0'1'63,"0"-1"-1,0 0 1,0 0-1,0 1 0,0-1 1,-1 0-1,1 0 1,0 1-1,0-1 0,0 0 1,0 1-1,0-1 1,0 0-1,0 0 0,0 1 1,0-1-1,0 0 0,0 1 1,0-1-1,0 0 1,1 0-1,-1 1 0,0-1 1,0 0-1,0 1 1,0-1-1,0 0 0,1 0 1,-1 0-1,0 1 0,0-1 1,0 0-1,1 0 1,-1 0-1,0 1 0,0-1 1,1 0-1,-1 0 1,0 0-1,0 0 0,1 0 1,-1 1-1,1-1 1,17-2 1435,20-13 237,-22 8-1752,0-1 0,-1-1 0,0 0 0,-1-1 0,0 0 0,0-1-1,-1-1 1,0 0 0,-1-1 0,12-17 0,-22 27-22,0 1 0,-1-1 1,0 0-1,1 0 0,-1 0 0,-1-1 0,1 1 1,0 0-1,0-6 0,-1 8 36,0 0 0,0 1 0,0-1-1,0 0 1,0 0 0,0 1 0,0-1 0,0 0 0,0 1 0,-1-1-1,1 0 1,0 0 0,-1 1 0,1-1 0,0 0 0,-1 1-1,1-1 1,0 1 0,-1-1 0,1 0 0,-1 1 0,1-1 0,-1 1-1,0 0 1,1-1 0,-1 1 0,1-1 0,-1 1 0,0 0 0,1-1-1,-1 1 1,0 0 0,0 0 0,1-1 0,-1 1 0,0 0-1,1 0 1,-1 0 0,0 0 0,0 0 0,1 0 0,-1 0 0,0 0-1,0 1 1,1-1 0,-2 0 0,-5 2 42,1 0-1,0 1 1,0-1 0,0 1 0,0 1-1,0-1 1,0 1 0,1 0-1,-7 6 1,-5 5 263,-21 25 0,28-28-138,1-1 0,1 1 0,-12 22 0,17-28-102,0 1-1,0-1 0,1 1 0,0-1 0,0 1 0,0 0 0,1 0 0,0 0 0,0 11 0,1-16-48,1 1 0,-1-1 0,0 0-1,0 0 1,1 0 0,0 0 0,-1 0 0,1 0 0,0 0 0,0 0 0,0 0 0,0-1 0,0 1 0,0 0 0,0 0 0,1-1 0,-1 1-1,1-1 1,-1 1 0,3 0 0,-1 0-51,0 0 0,0-1 0,0 0 0,0 0-1,0 0 1,1 0 0,-1 0 0,0-1 0,0 1 0,1-1-1,5 0 1,-1-1-40,0 0-1,0 0 1,0 0 0,0-1-1,0 0 1,-1-1-1,1 0 1,-1 0-1,14-9 1,14-18-174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5:20.273"/>
    </inkml:context>
    <inkml:brush xml:id="br0">
      <inkml:brushProperty name="width" value="0.05" units="cm"/>
      <inkml:brushProperty name="height" value="0.05" units="cm"/>
    </inkml:brush>
  </inkml:definitions>
  <inkml:trace contextRef="#ctx0" brushRef="#br0">53 0 20004,'1'1'96,"0"-1"0,-1 0-1,1 0 1,0 0 0,-1 0 0,1 1-1,0-1 1,-1 0 0,1 1 0,-1-1-1,1 1 1,0-1 0,-1 0-1,1 1 1,-1-1 0,1 1 0,-1-1-1,1 1 1,-1 0 0,0-1-1,1 1 1,-1-1 0,0 1 0,1 0-1,-1-1 1,0 1 0,0 0 0,0-1-1,0 1 1,1 0 0,-1 0-1,0-1 1,0 1 0,0 0 0,0-1-1,-1 1 1,1 1 0,-5 36 1120,3-26-283,-21 99 989,11-62-1527,3-1-1,-6 93 1,14-135-372,2 0 1,-1 1-1,1-1 1,-1 0-1,2 0 1,-1-1-1,1 1 1,-1 0-1,5 8 0,-5-12-13,1 0-1,-1 0 0,1 0 0,-1 0 0,1 0 0,0-1 0,0 1 0,0 0 1,0-1-1,0 1 0,0-1 0,0 0 0,0 0 0,0 0 0,1 0 0,-1 0 1,1 0-1,-1-1 0,0 1 0,1-1 0,-1 1 0,1-1 0,-1 0 0,5-1 1,5 0-13,0-1 1,-1 0-1,1-1 1,-1 0 0,1-1-1,-1-1 1,17-8-1,23-9-108,-50 21 105,-1 1 0,1-1 0,0 1 0,0-1 0,0 1 0,0 0 0,0-1 0,0 1 0,-1 0 0,1 0 0,0 0 0,0 0 0,0 0 0,0 0 0,0 0 0,0 0 0,0 0 0,0 0 0,0 0 0,0 1 0,0-1 0,0 0 0,-1 1 0,1-1 0,0 1 0,0-1 0,0 1 0,-1-1 0,1 1 0,0-1 0,0 1 0,-1 0 0,1 0 0,0 0 0,0 3-11,1 0-1,-1-1 1,-1 1-1,1 0 1,-1 0-1,1-1 1,-1 7-1,0-7 18,-1 0 0,1 0 0,1 1 0,-1-1-1,0 0 1,1 0 0,0 0 0,0 0 0,0 0-1,0 0 1,0 0 0,3 4 0,-4-6 7,1-1-1,0 1 1,0-1 0,0 1-1,-1-1 1,1 1 0,0-1-1,0 0 1,0 0 0,0 1 0,0-1-1,0 0 1,0 0 0,0 0-1,0 0 1,0 0 0,0 0 0,-1 0-1,1 0 1,0 0 0,0-1-1,0 1 1,0 0 0,0-1-1,0 1 1,0 0 0,0-1 0,-1 1-1,1-1 1,0 1 0,1-2-1,2-1 29,0 0-1,-1 0 0,1 0 0,-1-1 1,4-3-1,-1-3 28,0 1 0,0-1 0,-1 1 0,-1-2 0,0 1 0,0 0 0,-1-1 0,4-19 0,-3 1 28,-1 1-1,-1-34 1,-2 62-90,0 1-1,0-1 1,0 0 0,1 0 0,-1 0 0,0 0-1,0 1 1,0-1 0,0 0 0,1 0-1,-1 0 1,0 0 0,0 0 0,0 0 0,1 0-1,-1 1 1,0-1 0,0 0 0,0 0 0,1 0-1,-1 0 1,0 0 0,0 0 0,1 0 0,-1 0-1,0 0 1,0 0 0,0 0 0,1 0-1,-1-1 1,0 1 0,0 0 0,0 0 0,1 0-1,-1 0 1,0 0 0,0 0 0,0 0 0,1-1-1,-1 1 1,0 0 0,0 0 0,0 0-1,0 0 1,0-1 0,1 1 0,-1 0 0,0 0-1,0 0 1,0 0 0,0-1 0,0 1 0,0 0-1,0 0 1,0-1 0,0 1 0,0 0 0,0 0-1,0 0 1,0-1 0,0 1 0,0 0-1,0 0 1,0-1 0,0 1 0,0 0 0,0 0-1,0 0 1,0-1 0,17 19-31,-7-7 21,-6-8 7,0 0 0,1 0-1,0-1 1,-1 1 0,1-1 0,0 0 0,0-1 0,0 1 0,0-1-1,0 0 1,1 0 0,-1 0 0,0-1 0,0 0 0,1 0 0,-1 0 0,0-1-1,0 0 1,0 0 0,1 0 0,-1 0 0,0-1 0,6-3 0,-4 2-4,0 0 0,0-1 0,-1 0-1,1 0 1,-1-1 0,0 0 0,0 0 0,-1 0 0,1-1 0,-1 0 0,0 0 0,-1 0 0,0 0 0,0-1 0,5-9 0,-46 104-409,33-71 258,0 1 0,1-1 1,1 1-1,0 0 1,2 30-1,0-46 47,0-1 0,0 0 0,0 0 1,0 1-1,0-1 0,1 0 0,-1 0 0,0 0 0,1 1 0,-1-1 0,1 0 0,-1 0 0,1 0 1,0 0-1,-1 0 0,1 0 0,1 1 0,3-5-920,-1-13 549,-3-16-402</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5:20.677"/>
    </inkml:context>
    <inkml:brush xml:id="br0">
      <inkml:brushProperty name="width" value="0.05" units="cm"/>
      <inkml:brushProperty name="height" value="0.05" units="cm"/>
    </inkml:brush>
  </inkml:definitions>
  <inkml:trace contextRef="#ctx0" brushRef="#br0">0 1 22461,'8'0'1824,"-7"4"-1392,2 4-216,4 1 849,5 4-625,5-1-1169,-2 0 1586,8-1-881,6 1-48,5 0-48</inkml:trace>
  <inkml:trace contextRef="#ctx0" brushRef="#br0" timeOffset="1">481 198 20724,'-5'-1'316,"-1"0"-1,1 0 1,0 1-1,-1-1 1,1 1-1,-1 0 1,1 1-1,-1-1 1,1 1-1,0 0 1,-1 1-1,1-1 1,0 1-1,0 0 1,0 0-1,0 1 0,-7 4 1,-2 2-71,1 0 0,0 1 0,1 1-1,-19 20 1,23-21-99,0 0 0,0 0 0,1 1 1,-12 23-1,18-30-127,-1-1 1,0 0-1,1 1 1,0 0-1,0-1 1,0 1-1,0 0 1,0-1-1,1 1 1,0 0 0,0 0-1,0 0 1,0-1-1,0 1 1,1 0-1,0 0 1,-1-1-1,1 1 1,1 0-1,-1-1 1,2 4-1,-1-5-38,0 0 0,-1 0 0,1 0 0,0-1 0,0 1 0,0-1 0,0 0 0,0 0 0,1 1 0,-1-1 0,0-1 0,1 1 0,-1 0 0,0 0 0,1-1 0,-1 0 0,1 1 0,-1-1 0,0 0 0,1 0 0,-1 0 0,1 0 0,-1-1 0,3 0 0,4 0 40,-1-1 1,0-1-1,0 1 0,0-1 0,14-8 0,21-16-131,1-8-29</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5:21.159"/>
    </inkml:context>
    <inkml:brush xml:id="br0">
      <inkml:brushProperty name="width" value="0.05" units="cm"/>
      <inkml:brushProperty name="height" value="0.05" units="cm"/>
    </inkml:brush>
  </inkml:definitions>
  <inkml:trace contextRef="#ctx0" brushRef="#br0">122 277 20804,'-19'12'1152,"5"-3"-417,1 0-1,-1 1 1,-19 19-1,30-26-640,0 0 1,1 0-1,0 0 0,-1 0 0,1 0 0,0 0 0,0 1 1,1-1-1,-1 1 0,1 0 0,0-1 0,0 1 0,0 0 1,0 0-1,0-1 0,1 1 0,0 0 0,0 0 0,0 0 0,0 0 1,2 4-1,-2-6-84,1 0 1,-1 0-1,1 0 1,0 1-1,0-1 0,0 0 1,0 0-1,0 0 1,1-1-1,-1 1 1,0 0-1,1 0 1,-1-1-1,1 1 0,0-1 1,0 1-1,0-1 1,-1 0-1,1 0 1,0 0-1,0 0 1,1 0-1,-1 0 0,0 0 1,0-1-1,0 1 1,0-1-1,1 0 1,-1 1-1,0-1 1,0 0-1,1 0 1,3-1-1,1 0-10,0 0 1,0 0-1,1-1 1,-1 0-1,0 0 1,-1-1-1,1 0 1,0 0-1,7-5 1,3-5-5,-2 0-1,0-1 1,0-1 0,24-31 0,-1 1-37,-52 97-9,11-40 49,0 1-1,1-1 1,1 1 0,0-1 0,1 1 0,0 0-1,2 13 1,-1-23 3,-1 0-1,1 0 0,0 0 1,0 0-1,0 0 1,0 0-1,1 0 1,-1 0-1,1 0 1,0-1-1,-1 1 1,1-1-1,1 1 1,1 2-1,-2-4 1,1 0 1,-1 1-1,1-1 1,-1 0-1,1 0 0,-1 0 1,1 0-1,-1-1 0,1 1 1,0-1-1,-1 1 1,1-1-1,0 0 0,0 0 1,-1 0-1,1 0 1,0-1-1,-1 1 0,4-2 1,3-1 2,0 0-1,0 0 1,-1-1 0,0 0 0,1-1-1,-2 0 1,1 0 0,-1-1 0,1 0-1,5-7 1,12-12-4,25-34-1,-49 58 0,30-39 10,38-64-1,-54 78-21,-1-1 1,-2-1-1,16-49 0,-26 72 11,-1-1-1,0 1 1,0-1 0,0 1-1,-1-1 1,1 1 0,-2-12 0,1 17 1,-1-1 0,1 0 0,0 0 0,0 0 0,-1 0 0,1 0 1,0 1-1,-1-1 0,1 0 0,-1 0 0,1 0 0,-1 1 0,0-1 1,1 0-1,-1 1 0,1-1 0,-1 1 0,0-1 0,0 1 1,-1-2-1,1 2 0,-1 0 0,0-1 0,1 1 0,-1 0 0,1 0 0,-1 0 1,0 0-1,1 0 0,-1 1 0,1-1 0,-1 0 0,1 1 0,-1-1 0,1 1 1,-1 0-1,-1 0 0,-4 3 10,-1 1 1,1 0 0,0 0-1,0 1 1,0-1 0,1 2-1,0-1 1,0 1-1,1-1 1,0 2 0,-6 8-1,1 2 37,0 0 0,1 1 0,-11 34 0,15-35-29,1 0 0,0 1 0,1-1 1,0 30-1,2-40-21,1 1 0,1-1 1,0 1-1,0-1 0,1 1 0,0-1 0,0 0 0,1 0 1,0 0-1,0 0 0,1 0 0,4 7 0,12 6-38</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5:44.336"/>
    </inkml:context>
    <inkml:brush xml:id="br0">
      <inkml:brushProperty name="width" value="0.05" units="cm"/>
      <inkml:brushProperty name="height" value="0.05" units="cm"/>
    </inkml:brush>
  </inkml:definitions>
  <inkml:trace contextRef="#ctx0" brushRef="#br0">357 42 18628,'9'-3'907,"-3"1"-346,0 0 0,-1-1 0,1 1 0,-1-1 0,1 0 0,-1 0 0,0 0 1,0-1-1,-1 0 0,6-6 0,-83 91 2728,27-33-3264,-249 303-165,283-339-579,12-12 699,0 0 1,0 0 0,0 0-1,0 0 1,0 0 0,0 0-1,0 0 1,-1 0 0,1 0-1,0 0 1,0 0 0,0 0-1,0 0 1,0 0 0,0 0-1,0 0 1,0 0 0,0 0-1,0 0 1,-1 0 0,1 0-1,0 0 1,0 0 0,0 0-1,0 0 1,0 0 0,0 0-1,0-1 1,0 1 0,0 0-1,0 0 1,0 0 0,0 0-1,0 0 1,0 0 0,0 0-1,-1 0 1,1 0 0,0 0-1,0-1 1,0 1 0,0 0-1,0 0 1,0 0 0,0 0-1,0 0 1,0 0 0,0 0-1,0 0 1,0 0 0,0-1-1,1 1 1,-1 0 0,0 0-1,0 0 1,0 0 0,0 0-1,0 0 1,0 0 0,0 0-1,0 0 1,0 0 0,0 0-1,0-1 1,11-28-1527,-9 24 1739,44-92-1316,-13 38 251</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5:44.768"/>
    </inkml:context>
    <inkml:brush xml:id="br0">
      <inkml:brushProperty name="width" value="0.05" units="cm"/>
      <inkml:brushProperty name="height" value="0.05" units="cm"/>
    </inkml:brush>
  </inkml:definitions>
  <inkml:trace contextRef="#ctx0" brushRef="#br0">192 6 14411,'2'-1'247,"0"0"1,1 0-1,-1 0 0,0 1 1,1-1-1,-1 1 0,1 0 1,-1 0-1,0 0 0,5 0 1,-6 0-104,0 1 1,1-1-1,-1 1 1,0 0-1,0-1 1,0 1 0,0 0-1,0 0 1,0-1-1,0 1 1,-1 0-1,1 0 1,0 0-1,0 0 1,-1 0 0,1 0-1,0 0 1,-1 1-1,1-1 1,-1 0-1,0 0 1,1 2-1,8 30 1456,-3 1 0,6 58 0,0 3-890,23 66-560,0-60-2894,-36-101 2729,1 0-1,0 0 1,0 0 0,0 0 0,0 0 0,0 0 0,0 0-1,-1 0 1,1 0 0,0 0 0,0 0 0,0 0 0,0 0 0,0 0-1,0 0 1,0 0 0,-1 0 0,1 0 0,0 1 0,0-1 0,0 0-1,0 0 1,0 0 0,0 0 0,0 0 0,0 0 0,0 0-1,0 0 1,-1 1 0,1-1 0,0 0 0,0 0 0,0 0 0,0 0-1,0 0 1,0 0 0,0 0 0,0 1 0,0-1 0,0 0 0,0 0-1,0 0 1,0 0 0,0 0 0,0 0 0,0 1 0,0-1-1,0 0 1,0 0 0,0 0 0,1 0 0,-1 0 0,0 0 0,0 0-1,0 1 1,0-1 0,0 0 0,0 0 0,0 0 0,0 0 0,0 0-1,0 0 1,1 0 0,-10-6-694</inkml:trace>
  <inkml:trace contextRef="#ctx0" brushRef="#br0" timeOffset="1">16 418 18924,'-16'0'2897,"29"0"-2265,13 3 1048,6 4-200,11-2-519,4-1-161,8-1-520,-1-3-296,-2-1-928,-3-7-337,-5-10 969,-3-13-272,-2-10-216</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5:45.365"/>
    </inkml:context>
    <inkml:brush xml:id="br0">
      <inkml:brushProperty name="width" value="0.05" units="cm"/>
      <inkml:brushProperty name="height" value="0.05" units="cm"/>
    </inkml:brush>
  </inkml:definitions>
  <inkml:trace contextRef="#ctx0" brushRef="#br0">291 0 19324,'-6'0'296,"0"0"0,0 1 1,0-1-1,0 1 0,0 0 0,1 1 0,-1-1 0,0 1 1,0 1-1,1-1 0,-8 5 0,-2 2 409,1 0-1,-24 21 1,24-17-470,0 1 0,1 0 0,1 1 0,0 1 0,1 0-1,0 1 1,2 0 0,0 0 0,-7 19 0,11-21-153,0-1-1,1 0 1,0 1-1,1 0 1,1 0-1,1-1 1,0 2-1,0-1 1,2 0-1,0 0 1,0 0-1,6 19 1,-5-27-60,1 0 1,0-1-1,0 1 1,1-1 0,0 0-1,0 0 1,0 0-1,1-1 1,0 0-1,0 1 1,0-2 0,0 1-1,1 0 1,0-1-1,0 0 1,0-1-1,0 1 1,1-1 0,-1 0-1,1-1 1,10 3-1,-12-4 2,0 1-1,1-1 0,0 0 1,-1 0-1,1-1 0,-1 0 1,1 0-1,0 0 1,-1 0-1,1-1 0,0 0 1,-1 0-1,0-1 0,1 0 1,-1 0-1,0 0 1,0 0-1,0-1 0,0 0 1,0 0-1,0 0 0,-1-1 1,1 1-1,-1-1 1,0 0-1,-1 0 0,6-8 1,-7 10 5,-1-1 0,1 1 0,-1-1 1,0 0-1,0 0 0,0 0 1,0 0-1,0 0 0,-1 0 0,0 0 1,1 0-1,-1 0 0,0 0 0,0 0 1,-1 0-1,1 0 0,-1 0 1,1 0-1,-1 0 0,0 0 0,0 0 1,0 1-1,0-1 0,-1 0 0,1 1 1,-3-4-1,0 1 9,1 1-1,-1-1 1,0 1-1,0 0 1,-1 0-1,1 1 1,-1-1 0,1 1-1,-1 0 1,0 0-1,-1 1 1,1 0-1,-7-3 1,12 5-38,0 0 0,0 0 0,0 0 1,1 0-1,-1 0 0,0 0 0,0 0 0,0 0 0,0 0 1,0 0-1,0 0 0,0 0 0,0 0 0,0 0 0,0 0 1,0 0-1,0 0 0,0-1 0,0 1 0,0 0 0,0 0 1,0 0-1,0 0 0,0 0 0,0 0 0,0 0 0,0 0 0,0 0 1,0 0-1,0 0 0,0 0 0,0 0 0,0-1 0,0 1 1,0 0-1,0 0 0,0 0 0,0 0 0,0 0 0,0 0 1,0 0-1,0 0 0,0 0 0,0 0 0,0 0 0,0 0 1,0 0-1,0 0 0,0 0 0,0 0 0,0 0 0,-1-1 1,14-2-16,15 0-16,-25 2 26,0 1 0,-1 0 1,1-1-1,0 1 1,0 0-1,-1 1 1,1-1-1,0 0 0,-1 1 1,1-1-1,0 1 1,-1 0-1,1 0 0,-1 0 1,1 0-1,-1 1 1,0-1-1,1 1 1,-1-1-1,0 1 0,0 0 1,0 0-1,0-1 1,0 2-1,-1-1 0,1 0 1,0 0-1,-1 0 1,0 1-1,0-1 1,1 1-1,-1-1 0,-1 1 1,1-1-1,0 1 1,-1 0-1,1 0 0,-1 2 1,3 17-15,-2-1 0,-2 28 0,1-24-206,2 30 0,-2-54 201,0 1 0,0 0 0,1 0 1,-1-1-1,1 1 0,-1 0 0,1-1 0,-1 1 0,1 0 0,0-1 1,0 1-1,0-1 0,0 1 0,0-1 0,0 0 0,0 1 0,0-1 0,1 0 1,-1 0-1,0 0 0,1 0 0,-1 0 0,1 0 0,0 0 0,-1 0 0,1-1 1,-1 1-1,1 0 0,0-1 0,0 0 0,-1 1 0,1-1 0,0 0 0,0 0 1,-1 0-1,1 0 0,0 0 0,0 0 0,1-1 0,27-16-208</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5:45.781"/>
    </inkml:context>
    <inkml:brush xml:id="br0">
      <inkml:brushProperty name="width" value="0.05" units="cm"/>
      <inkml:brushProperty name="height" value="0.05" units="cm"/>
    </inkml:brush>
  </inkml:definitions>
  <inkml:trace contextRef="#ctx0" brushRef="#br0">14 0 17460,'-6'4'2376,"2"-3"-1119,1-1-441,7 2 1560,8-1-487,13 1-433,7 1-288,9-2-456,4 2-168,8 0-167,2 0-121,1-3-256,-6 0-240,-6 0-673,-10-1-447,-11-4 1080,-6-1-248,-13 2-208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58.610"/>
    </inkml:context>
    <inkml:brush xml:id="br0">
      <inkml:brushProperty name="width" value="0.05" units="cm"/>
      <inkml:brushProperty name="height" value="0.05" units="cm"/>
    </inkml:brush>
  </inkml:definitions>
  <inkml:trace contextRef="#ctx0" brushRef="#br0">198 1 18916,'-11'11'615,"2"1"1,-1 1-1,2-1 0,-1 1 1,2 1-1,0 0 0,1 0 1,0 0-1,-5 21 1,8-23-536,1 1 0,0 0 1,1-1-1,1 1 1,0 0-1,0 0 1,2 0-1,-1-1 1,2 1-1,-1 0 0,9 19 1,-3-10-94,-3-12-11,-1 1 0,0 0 0,-1-1 0,2 15-1,-4-23 26,-1 0 1,0 1-1,0-1 0,0 0 0,0 0 0,0 1 1,0-1-1,0 0 0,-1 0 0,1 0 0,-1 1 1,0-1-1,0 0 0,0 0 0,0 0 0,0 0 1,0 0-1,0 0 0,-1-1 0,1 1 0,-1 0 1,1-1-1,-1 1 0,0-1 0,1 1 0,-4 1 1,-5 1-109,0 0 1,-1-1 0,1 0 0,-1 0 0,1-1 0,-1 0-1,0-1 1,0-1 0,-18 0 0,24-1-81,9-5-109</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5:46.215"/>
    </inkml:context>
    <inkml:brush xml:id="br0">
      <inkml:brushProperty name="width" value="0.05" units="cm"/>
      <inkml:brushProperty name="height" value="0.05" units="cm"/>
    </inkml:brush>
  </inkml:definitions>
  <inkml:trace contextRef="#ctx0" brushRef="#br0">0 46 17572,'18'16'2488,"13"-12"-1127,6-5-545,10-1 1552,4-1-655,5-3-401,-1 1-448,-4 1-1176,-7 2-688,-4-4 824,-8-9-192,-4-7-112</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5:46.650"/>
    </inkml:context>
    <inkml:brush xml:id="br0">
      <inkml:brushProperty name="width" value="0.05" units="cm"/>
      <inkml:brushProperty name="height" value="0.05" units="cm"/>
    </inkml:brush>
  </inkml:definitions>
  <inkml:trace contextRef="#ctx0" brushRef="#br0">133 25 23613,'0'1'159,"-1"1"0,1-1 0,-1 0-1,0 1 1,0-1 0,1 0 0,-1 0 0,0 1 0,0-1 0,0 0-1,0 0 1,-1 0 0,1 0 0,-2 1 0,-2 3 160,-15 17 662,-18 24 1,32-39-948,1 1 0,0-1 0,1 1 0,0 0 0,0 0 0,1 0 0,-5 17 0,8-23-46,0-1-1,0 1 1,0-1-1,0 0 1,0 1-1,0-1 1,0 1-1,1-1 1,-1 1-1,0-1 1,1 0-1,-1 1 1,1-1-1,0 0 1,-1 0-1,1 1 1,0-1-1,0 0 1,0 0-1,0 0 1,0 0-1,0 0 1,0 0-1,0 0 1,0 0-1,0 0 1,1-1-1,-1 1 1,0 0-1,0-1 1,1 1-1,2 0 1,4 1-148,0 0 1,1 0-1,-1-1 1,11 1-1,71-1-1263,-65-2 896,0 1 1,-1 1-1,1 1 0,24 5 1,-44-6 471,-1 0 0,0 1 0,0-1 1,-1 1-1,1-1 0,0 1 0,0 0 1,-1 1-1,1-1 0,-1 1 0,0-1 1,0 1-1,0 0 0,0 0 1,0 0-1,0 1 0,3 5 0,-5-6 100,0 0 0,0 1-1,0-1 1,0 0 0,0 0-1,-1 1 1,0-1 0,1 1 0,-1-1-1,0 0 1,-1 1 0,1-1-1,-1 1 1,1-1 0,-1 0-1,0 0 1,0 1 0,-1-1 0,1 0-1,0 0 1,-1 0 0,-3 4-1,-5 7 399,-1 1-1,0-2 1,-1 0-1,-1 0 1,0-1-1,-24 17 0,25-20-146,-1-1 0,0 0 0,-1-1 0,0-1 0,0 0 0,0 0-1,-1-2 1,-16 4 0,26-7-313,1 0 0,0-1 0,0 0-1,0 0 1,0 0 0,0 0 0,-1-1-1,1 1 1,0-1 0,0 0 0,0-1-1,0 1 1,0-1 0,1 1 0,-1-1 0,-6-5-1,5 4-33,1-1-1,0 0 1,0 0-1,1-1 1,-1 1-1,1-1 1,0 0-1,0 0 0,1 0 1,-1 0-1,1 0 1,-2-8-1,-2-11-112,1-1-1,-4-42 1,6 4-340</inkml:trace>
  <inkml:trace contextRef="#ctx0" brushRef="#br0" timeOffset="1">133 0 19588,'23'8'2257,"5"-2"-1337,1-1-376,12-1 1136,5-1-383,8-3-1161,-1-3 1048,3 0-1040,-1-3-96,-6-2-56</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5:47.099"/>
    </inkml:context>
    <inkml:brush xml:id="br0">
      <inkml:brushProperty name="width" value="0.05" units="cm"/>
      <inkml:brushProperty name="height" value="0.05" units="cm"/>
    </inkml:brush>
  </inkml:definitions>
  <inkml:trace contextRef="#ctx0" brushRef="#br0">97 0 19076,'-9'8'357,"1"0"0,0 0 0,0 0 0,1 1 0,0 0 0,1 1 0,-1-1 0,2 1 0,0 1-1,0-1 1,1 1 0,0 0 0,1 0 0,0 0 0,0 0 0,-1 19 0,4-20-257,-1 0 0,1 1 0,1-1 1,0 0-1,0 0 0,1 1 0,1-1 0,-1 0 0,2-1 0,4 13 0,-5-17-59,0 0-1,0 0 1,0 0-1,1 0 0,0-1 1,0 0-1,0 1 0,0-1 1,0-1-1,1 1 0,0-1 1,0 1-1,0-2 0,0 1 1,0 0-1,1-1 0,-1 0 1,1 0-1,9 1 0,-3-1-1,1-1 0,-1-1-1,1 0 1,-1 0-1,0-2 1,0 1 0,1-1-1,-1-1 1,0-1 0,-1 1-1,1-2 1,12-5-1,-7 1 41,-1 0 1,0 0-1,0-2 0,0 0 0,-2-1 0,1 0 0,14-17 0,-24 24-25,-1 0-1,0-1 0,-1 1 0,1-1 1,-1 1-1,0-1 0,0 0 0,-1 0 0,0 0 1,0 0-1,2-13 0,-3 16-27,-1 0-1,0 0 1,0 0 0,-1 0-1,1 0 1,0 0-1,-1 0 1,0 0 0,0 0-1,0 0 1,0 1 0,0-1-1,-1 0 1,1 1 0,-1-1-1,1 1 1,-1-1-1,0 1 1,0 0 0,0 0-1,0 0 1,-1 0 0,1 0-1,0 0 1,-1 1-1,0-1 1,-3-1 0,-8-3-254,0 1 0,0 1 1,0 0-1,0 1 0,0 0 1,-1 1-1,0 1 1,1 0-1,-1 1 0,1 0 1,-1 1-1,-23 6 0,11 0-406</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6:08.424"/>
    </inkml:context>
    <inkml:brush xml:id="br0">
      <inkml:brushProperty name="width" value="0.05" units="cm"/>
      <inkml:brushProperty name="height" value="0.05" units="cm"/>
    </inkml:brush>
  </inkml:definitions>
  <inkml:trace contextRef="#ctx0" brushRef="#br0">4 53 18116,'-3'6'1960,"17"-6"-1128,12 3-351,7-3 1631,7-3-1128,11-5-448,-5 1-64,7-3-240,-1 3-103,-4-2-282,-9 2-295,-11 1-648,-5 3-200,-22 3 960,3-1-248,-14 1-208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6:08.875"/>
    </inkml:context>
    <inkml:brush xml:id="br0">
      <inkml:brushProperty name="width" value="0.05" units="cm"/>
      <inkml:brushProperty name="height" value="0.05" units="cm"/>
    </inkml:brush>
  </inkml:definitions>
  <inkml:trace contextRef="#ctx0" brushRef="#br0">10 313 18180,'-9'20'1952,"10"-8"-1096,10-6-311,10-4 983,10-5-264,12-5-568,4-2-360,8-9-1136,2-2 344,-2-5 304,-3 1-216,-6-1-160</inkml:trace>
  <inkml:trace contextRef="#ctx0" brushRef="#br0" timeOffset="1">532 13 17436,'40'-4'2668,"-18"0"-1978,0 2-1,0 0 1,0 1 0,1 2 0,-1 0-1,32 7 1,-51-8-677,-1 1-1,1-1 1,-1 1-1,0 0 1,1 0-1,-1 0 1,0 0 0,0 0-1,1 0 1,-1 1-1,0-1 1,0 1-1,-1 0 1,1-1 0,0 1-1,0 0 1,-1 0-1,1 0 1,-1 0-1,0 0 1,1 3 0,-1-2 2,0 0 0,-1 1 0,1-1 0,-1 0 0,0 0 0,0 1 0,0-1 0,0 0 1,-1 1-1,0-1 0,1 0 0,-1 0 0,-3 6 0,-3 8 58,-2-1-1,0-1 1,-1 1 0,-17 20-1,25-34-60,-22 30 108,-21 27-797,40-54 587,1 0 0,-1 0 1,0-1-1,-1 0 0,1 0 0,-1 0 0,0 0 0,-7 2 0,-11 0-144,7-12-132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6:09.619"/>
    </inkml:context>
    <inkml:brush xml:id="br0">
      <inkml:brushProperty name="width" value="0.05" units="cm"/>
      <inkml:brushProperty name="height" value="0.05" units="cm"/>
    </inkml:brush>
  </inkml:definitions>
  <inkml:trace contextRef="#ctx0" brushRef="#br0">1 105 20420,'-1'-2'406,"3"12"340,4 15 1240,-3-17-1640,1 0 0,0 0-1,0 0 1,1 0 0,0-1-1,0 0 1,1 0 0,0 0-1,8 6 1,-10-10-329,0 0 0,0 0 0,0-1 1,0 1-1,0-1 0,1 0 0,-1 0 0,1-1 1,-1 1-1,1-1 0,0 0 0,0-1 1,-1 1-1,1-1 0,0 1 0,0-2 0,0 1 1,8-2-1,-2-1-310,1 0 0,-1-1 0,0-1-1,0 0 1,0 0 0,-1-1 0,1-1 0,-2 0 0,1 0 0,13-13 0,4-8-3144,46-57 1,-54 57 1600,1 0 677,-18 27 1308,-3 3 256,-10 19 1336,-25 43 3102,-38 101 0,62-133-4707,1 0-1,2 1 0,2 1 0,1-1 1,-3 50-1,9-70-275,1-15-77</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6:10.504"/>
    </inkml:context>
    <inkml:brush xml:id="br0">
      <inkml:brushProperty name="width" value="0.05" units="cm"/>
      <inkml:brushProperty name="height" value="0.05" units="cm"/>
    </inkml:brush>
  </inkml:definitions>
  <inkml:trace contextRef="#ctx0" brushRef="#br0">325 25 15875,'3'-4'707,"12"-14"1224,-10 15-649,-7 13 533,-52 119 1827,-49 58-2930,54-113-735,-60 73 0,104-141-102,4-5 52,1 1-1,-1-1 1,0 0 0,0 1-1,0-1 1,-1 0-1,1 0 1,0 0-1,0 0 1,-1 0 0,1 0-1,-1 0 1,1 0-1,0 0 1,-1-1 0,-2 2-1,3-2 53,1 0 0,0 0 0,0 0 0,0 0-1,0 0 1,0-1 0,0 1 0,0 0 0,0 0-1,-1 0 1,1 0 0,0 0 0,0 0 0,0 0 0,0 0-1,0-1 1,0 1 0,0 0 0,0 0 0,0 0 0,0 0-1,0 0 1,0 0 0,0 0 0,0-1 0,0 1-1,0 0 1,0 0 0,0 0 0,0 0 0,0 0 0,0 0-1,0-1 1,0 1 0,0 0 0,0 0 0,0 0 0,0 0-1,0 0 1,0 0 0,0 0 0,1 0 0,-1-1-1,0 1 1,0 0 0,0 0 0,0 0 0,0 0 0,0 0-1,0 0 1,0 0 0,0 0 0,1 0 0,-1 0 0,0 0-1,0 0 1,0 0 0,64-102-2993,-32 46 1947</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6:10.952"/>
    </inkml:context>
    <inkml:brush xml:id="br0">
      <inkml:brushProperty name="width" value="0.05" units="cm"/>
      <inkml:brushProperty name="height" value="0.05" units="cm"/>
    </inkml:brush>
  </inkml:definitions>
  <inkml:trace contextRef="#ctx0" brushRef="#br0">291 1 15763,'-2'14'958,"1"0"0,-2 0 0,0 0-1,-10 26 1,0 3 123,3-1-745,3 0 0,1 0-1,2 1 1,2-1 0,2 1 0,2-1 0,1 1 0,3-1 0,15 60 0,-4-43-656,-8-29-588,-1 0 1,4 36-1,-13-57 376,-3-8-185</inkml:trace>
  <inkml:trace contextRef="#ctx0" brushRef="#br0" timeOffset="1">15 709 13723,'-13'16'1976,"11"-6"-847,4-1-369,16-6 2176,6-3-1423,15-6-329,0-3-120,9 2-304,-1-6-136,-1 6-215,-3-1-265,-6 3-881,-7-1 721,-7-4-136,-4-7-80</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6:11.527"/>
    </inkml:context>
    <inkml:brush xml:id="br0">
      <inkml:brushProperty name="width" value="0.05" units="cm"/>
      <inkml:brushProperty name="height" value="0.05" units="cm"/>
    </inkml:brush>
  </inkml:definitions>
  <inkml:trace contextRef="#ctx0" brushRef="#br0">34 286 14283,'-8'16'1731,"0"0"0,-8 31 0,16-47-1629,0 1-1,0-1 1,-1 0 0,1 0-1,0 0 1,0 1-1,0-1 1,0 0 0,0 1-1,0-1 1,0 0-1,0 0 1,0 1-1,0-1 1,0 0 0,0 0-1,0 1 1,0-1-1,0 0 1,0 1 0,0-1-1,0 0 1,0 0-1,0 1 1,1-1 0,-1 0-1,0 0 1,0 0-1,0 1 1,0-1 0,1 0-1,-1 1 1,9-4 1494,10-11-382,26-36-234,-2-3 1,37-58-1,8-11-580,-73 104-322,-10 16-38,-5 8-39,0-5 1,-20 108-35,0 3 26,20-107 20,-4 24-232,1-1 1,2 1 0,1 0-1,5 37 1,-5-66 211,0 1 0,0-1 0,0 1 0,0-1 0,0 1-1,0-1 1,0 1 0,0-1 0,0 0 0,0 1 0,0-1 0,0 1 0,1-1 0,-1 0 0,0 1-1,0-1 1,1 0 0,-1 1 0,0-1 0,0 0 0,1 1 0,-1-1 0,0 0 0,1 1 0,5-13-192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6:12.183"/>
    </inkml:context>
    <inkml:brush xml:id="br0">
      <inkml:brushProperty name="width" value="0.05" units="cm"/>
      <inkml:brushProperty name="height" value="0.05" units="cm"/>
    </inkml:brush>
  </inkml:definitions>
  <inkml:trace contextRef="#ctx0" brushRef="#br0">1 84 20868,'4'-3'1889,"13"-3"-1177,8-3-320,11-3 848,4 0-223,12-2-433,5 2-168,-1 4-224,-2 2-128,-10 4-520,-4 2-528,-15 3 840,-11 3-161,-16 5-111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58.995"/>
    </inkml:context>
    <inkml:brush xml:id="br0">
      <inkml:brushProperty name="width" value="0.05" units="cm"/>
      <inkml:brushProperty name="height" value="0.05" units="cm"/>
    </inkml:brush>
  </inkml:definitions>
  <inkml:trace contextRef="#ctx0" brushRef="#br0">183 0 16796,'6'23'2008,"-3"12"-936,0 5-376,0 11 1305,-2 2-425,-1 5-400,-1 4-207,-8-1-345,-7-1-128,-5-4-424,-7-5-176,-4-7-1024,-3-4 1032,6-11-208,1-6-81</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6:12.601"/>
    </inkml:context>
    <inkml:brush xml:id="br0">
      <inkml:brushProperty name="width" value="0.05" units="cm"/>
      <inkml:brushProperty name="height" value="0.05" units="cm"/>
    </inkml:brush>
  </inkml:definitions>
  <inkml:trace contextRef="#ctx0" brushRef="#br0">2 72 18596,'-1'10'1944,"13"-6"-1215,11-4-329,12-4 920,11-6-288,9-3-1208,8-6 552,3-1-360,9 0-120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6:13.053"/>
    </inkml:context>
    <inkml:brush xml:id="br0">
      <inkml:brushProperty name="width" value="0.05" units="cm"/>
      <inkml:brushProperty name="height" value="0.05" units="cm"/>
    </inkml:brush>
  </inkml:definitions>
  <inkml:trace contextRef="#ctx0" brushRef="#br0">170 66 20580,'-29'36'2178,"-23"36"571,46-63-2465,0 1 0,1 0 0,0 0 0,1 0 0,-5 20 0,8-28-271,1 0-1,-1 0 1,1 0-1,0 0 1,0 0 0,-1 0-1,1 0 1,1 0-1,-1 0 1,0 0-1,0 0 1,1 0 0,-1 0-1,1 0 1,0 0-1,-1 0 1,1 0-1,0 0 1,0-1-1,0 1 1,1 0 0,-1-1-1,0 1 1,0-1-1,1 1 1,-1-1-1,1 1 1,0-1 0,-1 0-1,1 0 1,0 0-1,0 0 1,-1 0-1,1 0 1,3 0 0,7 3-71,0-2 0,0 1 0,1-2 0,23 1 0,-14-1 15,-16 0 30,12 0-77,0 0 0,0 2-1,0 0 1,24 8 0,-39-9 77,1-1 0,0 1 0,0 0 0,-1 0 0,1 0 0,-1 1 0,1-1 0,-1 1 0,0 0 0,0 0 0,3 3 0,-5-4 18,1 1 1,-1-1-1,0 1 0,0-1 0,0 1 0,0-1 1,0 1-1,-1-1 0,1 1 0,-1 0 0,1 0 0,-1-1 1,0 1-1,0 0 0,0 0 0,-1-1 0,1 1 1,-2 4-1,0-1 50,0 0 0,-1 0 0,0-1-1,0 1 1,0-1 0,0 1 0,-1-1 0,0 0 0,0 0 0,-1-1 0,1 1 0,-1-1 0,-6 4 0,-11 7 370,-40 23 0,61-38-409,-12 7 87,0-1 1,0 0-1,0-1 1,-1 0 0,1-1-1,-25 3 1,34-6-156,-1-1 0,0 0 1,1 0-1,-1 0 0,0-1 0,0 1 1,1-1-1,-1 0 0,1-1 1,-8-2-1,9 2-41,1 1-1,-1-1 1,0 0 0,0 0-1,1 0 1,-1-1 0,1 1 0,0-1-1,0 1 1,0-1 0,0 0 0,0 1-1,0-1 1,1 0 0,-1 0-1,0-5 1,-1-3-28,0 1 1,1 0-1,1-1 0,0 0 0,1 1 0,1-21 1,6-32-517</inkml:trace>
  <inkml:trace contextRef="#ctx0" brushRef="#br0" timeOffset="1">188 0 18716,'17'6'1840,"4"2"-1255,2 0-193,16-1 640,3-4-720,14-3 64,6-4-232,7-4-248</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6:13.397"/>
    </inkml:context>
    <inkml:brush xml:id="br0">
      <inkml:brushProperty name="width" value="0.05" units="cm"/>
      <inkml:brushProperty name="height" value="0.05" units="cm"/>
    </inkml:brush>
  </inkml:definitions>
  <inkml:trace contextRef="#ctx0" brushRef="#br0">107 0 19740,'-14'19'621,"0"1"0,2 0-1,0 0 1,1 1 0,1 1 0,1 0-1,-10 35 1,17-48-463,1 0-1,0 0 0,0 0 1,0 0-1,1 0 1,1 0-1,-1 0 1,2 0-1,3 16 1,-3-18-109,1-1 0,-1 0 0,2 1 0,-1-1 0,1-1-1,-1 1 1,1 0 0,1-1 0,-1 0 0,1 0 0,0 0 0,0 0 0,1-1 0,7 5 0,-7-5-46,0-1 0,1 1 1,-1-1-1,1-1 0,0 1 0,0-1 0,0 0 0,0-1 0,0 0 1,0 0-1,1 0 0,-1-1 0,0 0 0,0-1 0,10-1 0,-7 0 1,1 0 0,-1-2 0,1 1 0,-1-1 0,0-1 0,-1 0 0,1 0 0,-1-1 0,15-11-1,-14 8 18,0 0-1,0 0 1,-1-1-1,-1 0 1,1-1-1,-2 0 0,12-22 1,-15 25 14,0 0 0,-1 0 1,0-1-1,0 0 0,-1 0 1,0 0-1,0 1 0,-1-2 0,-1 1 1,0 0-1,-1-14 0,0 17-34,0 0 0,0 1 0,-1-1 0,0 0 0,0 0 0,0 1 0,-1-1 0,0 1 0,0 0 0,0 0 0,-1 0 0,1 0-1,-1 1 1,0-1 0,-1 1 0,1 0 0,-1 0 0,0 1 0,0-1 0,0 1 0,0 0 0,-8-3 0,6 3-161,-1 1 1,1 0-1,-1 0 0,0 0 1,1 1-1,-1 0 0,0 0 1,0 1-1,0 0 0,0 1 1,0 0-1,0 0 0,1 0 1,-1 1-1,0 0 0,-9 5 1,3-1-491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19.271"/>
    </inkml:context>
    <inkml:brush xml:id="br0">
      <inkml:brushProperty name="width" value="0.05" units="cm"/>
      <inkml:brushProperty name="height" value="0.05" units="cm"/>
    </inkml:brush>
  </inkml:definitions>
  <inkml:trace contextRef="#ctx0" brushRef="#br0">12 24 17076,'-9'3'2336,"6"1"-1352,12-4-207,8-1 1391,17-2-584,6-2-215,7 1-433,7-3-168,2 4-264,1-1-160,-10 2-592,-2 1-376,-18 1-720,-4 3-297,-15 1 1193,-8-2-344,-20 2-296</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19.707"/>
    </inkml:context>
    <inkml:brush xml:id="br0">
      <inkml:brushProperty name="width" value="0.05" units="cm"/>
      <inkml:brushProperty name="height" value="0.05" units="cm"/>
    </inkml:brush>
  </inkml:definitions>
  <inkml:trace contextRef="#ctx0" brushRef="#br0">18 302 17924,'-16'23'1952,"15"-10"-976,5-4-319,16-5 1095,8-3-296,10-6-311,8-2-257,9-5-680,0-2-480,5-5 360,0 1-88,1 0-240</inkml:trace>
  <inkml:trace contextRef="#ctx0" brushRef="#br0" timeOffset="1">671 12 20476,'11'-4'2105,"3"-1"-1537,6 4-272,3-1 1064,1 4-648,2 5-215,-6 5-353,-2 4-56,-10 5-48,-8 2-32,-11 6 0,-7 2 32,-8 1-80,-3 2-112,0-8 304,3-5-136,13-9-24,12-10 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20.508"/>
    </inkml:context>
    <inkml:brush xml:id="br0">
      <inkml:brushProperty name="width" value="0.05" units="cm"/>
      <inkml:brushProperty name="height" value="0.05" units="cm"/>
    </inkml:brush>
  </inkml:definitions>
  <inkml:trace contextRef="#ctx0" brushRef="#br0">353 7 21349,'-1'2'265,"1"0"-1,-1 1 1,0-1 0,0 0 0,0 0 0,0 0 0,-1-1 0,1 1 0,0 0 0,-1 0 0,1-1 0,-1 1 0,0-1 0,-1 2 0,-5 5 604,-87 106 1798,-123 157-1508,207-256-1406,10-13-208,3-3-118,18-21-1379,33-50-3183,46-84-1,-5 6 3127,-89 143 2181,-3 3 56,1 0 0,0 0 0,-1 1 0,1-1 0,0 1 0,1-1-1,-1 1 1,6-3 0,-9 5-151,0 1 1,1 0-1,-1 0 0,0 0 0,1-1 0,-1 1 0,0 0 1,1 0-1,-1 0 0,0 0 0,1 0 0,-1 0 0,0 0 1,1 0-1,-1-1 0,0 1 0,1 1 0,-1-1 1,0 0-1,1 0 0,-1 0 0,0 0 0,1 0 0,-1 0 1,0 0-1,1 0 0,-1 0 0,0 1 0,1-1 0,-1 0 1,0 0-1,0 0 0,1 1 0,-1-1 0,0 0 0,0 0 1,1 1-1,4 17 1773,-6 23 146,0-40-1872,-6 150 3262,8-130-3205,1-1-1,0 1 1,2-1-1,0 0 1,10 27-1,22 37-118,5 11-3662,-41-95 3521,0 2-22,1-1 0,-1 0-1,1 0 1,-1 0-1,0 0 1,0 1 0,1-1-1,-1 0 1,0 0 0,0 0-1,0 1 1,0-1 0,-1 2-1,-5-4-883</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20.908"/>
    </inkml:context>
    <inkml:brush xml:id="br0">
      <inkml:brushProperty name="width" value="0.05" units="cm"/>
      <inkml:brushProperty name="height" value="0.05" units="cm"/>
    </inkml:brush>
  </inkml:definitions>
  <inkml:trace contextRef="#ctx0" brushRef="#br0">16 19 18084,'-16'26'2216,"16"-7"-1047,5-8-377,16-3 1552,8-5-503,14-2-537,6-1-208,14-3-456,3-1-264,0-1-944,-5-2-664,-7-12 1048,-4-2-256,-3-7-192</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21.567"/>
    </inkml:context>
    <inkml:brush xml:id="br0">
      <inkml:brushProperty name="width" value="0.05" units="cm"/>
      <inkml:brushProperty name="height" value="0.05" units="cm"/>
    </inkml:brush>
  </inkml:definitions>
  <inkml:trace contextRef="#ctx0" brushRef="#br0">175 82 12947,'65'-64'5473,"-47"46"-1496,-40 31 830,1-2-4293,-6 8-108,1 0 0,1 2-1,-24 25 1,39-36-313,1 1-1,0 0 0,0 0 1,2 1-1,-1 0 1,1 0-1,1 1 0,0-1 1,-7 23-1,12-31-84,1-1 0,-1 1 0,0-1 0,1 1-1,0 0 1,-1-1 0,1 1 0,1 0 0,-1 0 0,1-1 0,-1 1-1,1-1 1,0 1 0,0-1 0,1 1 0,-1-1 0,1 0-1,3 6 1,-2-6-82,-1 0-1,1 0 0,0 0 1,1-1-1,-1 1 0,0-1 1,1 0-1,-1 0 0,1-1 1,0 1-1,-1-1 0,1 1 1,0-1-1,0 0 0,0-1 1,0 1-1,4 0 0,2-1-177,1 0-1,-1-1 1,1 0-1,-1-1 1,0 0-1,0 0 1,0-1-1,14-6 1,16-7-420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22.095"/>
    </inkml:context>
    <inkml:brush xml:id="br0">
      <inkml:brushProperty name="width" value="0.05" units="cm"/>
      <inkml:brushProperty name="height" value="0.05" units="cm"/>
    </inkml:brush>
  </inkml:definitions>
  <inkml:trace contextRef="#ctx0" brushRef="#br0">79 27 16315,'2'-2'464,"1"0"0,-1-1-1,1 1 1,0 0 0,-1 1-1,1-1 1,0 0 0,0 1-1,0 0 1,0-1-1,0 1 1,0 0 0,0 1-1,1-1 1,2 0 0,8 0 749,-1 0 1,18 0 0,-24 1-954,0 1 0,1 0 0,-1 0 0,0 0 0,0 1 0,0 0 0,0 0 0,0 1 0,8 4-1,-12-6-227,-1 1-1,0-1 1,0 1-1,0 0 1,0-1-1,0 1 0,0 0 1,0 0-1,-1 1 1,1-1-1,-1 0 1,0 0-1,1 1 0,-1-1 1,0 1-1,0-1 1,0 1-1,-1-1 1,1 1-1,-1 0 0,1-1 1,-1 1-1,0 0 1,0-1-1,0 1 1,-1 0-1,1-1 0,0 1 1,-2 2-1,-1 6-18,-1 0-1,0-1 0,0 0 1,-1 0-1,-1 0 0,0-1 1,0 0-1,0 0 0,-10 9 1,-75 71 139,-41 21 175,131-110-324,0 1 1,0-1-1,1 1 0,-1-1 0,1 1 1,-1-1-1,0 1 0,1 0 0,-1-1 0,1 1 1,-1 0-1,1-1 0,0 1 0,-1 0 1,1 0-1,0-1 0,-1 1 0,1 0 1,0 0-1,0 0 0,0-1 0,-1 1 1,1 1-1,1-1-2,-1-1 0,1 1 0,-1-1 0,1 1 0,-1 0 0,1-1 0,0 0 0,-1 1 0,1-1 0,-1 1 0,1-1 0,0 0 1,-1 1-1,1-1 0,0 0 0,0 0 0,-1 0 0,1 1 0,0-1 0,0 0 0,10 1-63,0-1-1,18-1 1,-21 1-34,172-8-1703,-133 8 1435</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25.646"/>
    </inkml:context>
    <inkml:brush xml:id="br0">
      <inkml:brushProperty name="width" value="0.05" units="cm"/>
      <inkml:brushProperty name="height" value="0.05" units="cm"/>
    </inkml:brush>
  </inkml:definitions>
  <inkml:trace contextRef="#ctx0" brushRef="#br0">0 51 20244,'14'-4'2121,"14"1"-1289,7-5-360,14 0 1032,4 1-295,6 1-481,-1-1-272,-2 3-416,-5 1-288,-10 6-880,-7 1-313,-17 1 1137,-5 3-256,-12 2-240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32.259"/>
    </inkml:context>
    <inkml:brush xml:id="br0">
      <inkml:brushProperty name="width" value="0.05" units="cm"/>
      <inkml:brushProperty name="height" value="0.05" units="cm"/>
    </inkml:brush>
  </inkml:definitions>
  <inkml:trace contextRef="#ctx0" brushRef="#br0">256 41 15195,'14'-23'1977,"0"10"-1065,-2 9 1928,-29 25-1959,-9 22-289,-2 9-112,-4 17-344,-1 6-208,-3 3-96,1-1-48,6-10-136,5-7-160,5-24-369,5-10 929,11-29-272,3-14-32,13-28-48</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26.064"/>
    </inkml:context>
    <inkml:brush xml:id="br0">
      <inkml:brushProperty name="width" value="0.05" units="cm"/>
      <inkml:brushProperty name="height" value="0.05" units="cm"/>
    </inkml:brush>
  </inkml:definitions>
  <inkml:trace contextRef="#ctx0" brushRef="#br0">1 1 17460,'4'13'2352,"9"-2"-1376,11-5-335,7-1 1359,12-2-672,4-2-247,5-2-625,0-2-576,-3-6 224,0 1-80,-6 0-144</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26.483"/>
    </inkml:context>
    <inkml:brush xml:id="br0">
      <inkml:brushProperty name="width" value="0.05" units="cm"/>
      <inkml:brushProperty name="height" value="0.05" units="cm"/>
    </inkml:brush>
  </inkml:definitions>
  <inkml:trace contextRef="#ctx0" brushRef="#br0">346 53 18660,'1'-1'119,"0"0"0,-1 0 1,1-1-1,-1 1 0,1 0 0,-1 0 0,0 0 1,1 0-1,-1-1 0,0 1 0,0 0 0,0 0 1,0-1-1,0 1 0,0 0 0,0 0 0,0 0 1,-1-1-1,1 1 0,0 0 0,-1 0 0,1 0 1,-1-2-1,-1 1 18,1 1-1,-1 0 1,1-1 0,0 1 0,-1 0 0,0 0-1,1 0 1,-1 0 0,0 0 0,0 0 0,1 0-1,-1 1 1,-3-2 0,-5 0 277,-1 0 0,1 1 0,-1 0 0,-11 1-1,9 1-332,0 0-1,1 1 1,-1 1-1,1 0 0,0 1 1,-1 0-1,2 1 0,-1 0 1,1 1-1,-1 0 1,2 1-1,-1 0 0,1 0 1,0 1-1,0 1 1,1 0-1,0 0 0,1 1 1,0 0-1,1 0 0,-10 18 1,14-23-41,1-1 0,0 1-1,1 0 1,-1 0 0,1 0 0,0 0 0,0 0 0,0 0 0,1 0 0,0 6 0,0-9-22,0 1 1,1-1 0,-1 0 0,1 0 0,-1 0-1,1 0 1,0 0 0,0 0 0,0 0 0,0 0 0,0 0-1,1 0 1,-1 0 0,0 0 0,1-1 0,0 1 0,-1-1-1,1 1 1,0-1 0,0 0 0,-1 1 0,1-1 0,0 0-1,0 0 1,4 1 0,3 0 8,0 0 1,0 0-1,1 0 0,-1-2 1,1 1-1,-1-1 0,0 0 0,1-1 1,-1 0-1,0-1 0,15-4 1,-3 0-8,-1 0 0,0-2 0,-1-1 0,21-12 0,-24 12 21,-1 0 0,0-1 0,0-1 0,-1 0 0,-1-1 1,0 0-1,-1-1 0,0-1 0,11-15 0,-15 8 25,-7 11-15,-2 10-49,1-1 1,0 1-1,0 0 0,0 0 0,-1 0 0,1 0 1,0 0-1,0 0 0,0-1 0,-1 1 1,1 0-1,0 0 0,0 0 0,0 0 0,-1 0 1,1 0-1,0 0 0,0 0 0,-1 0 1,1 0-1,0 0 0,0 0 0,-1 0 1,1 0-1,0 0 0,0 0 0,0 1 0,-1-1 1,1 0-1,0 0 0,0 0 0,0 0 1,-1 0-1,1 0 0,0 1 0,0-1 0,0 0 1,-1 0-1,-6 5-69,0 1-1,1-1 1,-1 1 0,1 0-1,0 1 1,1-1 0,-6 10-1,1-2-688,1 0 0,-12 30 0,19-39 654,0-1 1,1 1 0,-1-1 0,1 1-1,1 0 1,-1 0 0,1-1 0,-1 1 0,1 0-1,1 5 1,3 13-618</inkml:trace>
  <inkml:trace contextRef="#ctx0" brushRef="#br0" timeOffset="1">512 316 19436,'-8'31'2257,"2"13"-1289,-5 0-432,2 4 1664,0 2-943,4-4-801,2-3-360,5-15-992,2-13-377,6-18 961,3-12-232,4-21-296</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27.075"/>
    </inkml:context>
    <inkml:brush xml:id="br0">
      <inkml:brushProperty name="width" value="0.05" units="cm"/>
      <inkml:brushProperty name="height" value="0.05" units="cm"/>
    </inkml:brush>
  </inkml:definitions>
  <inkml:trace contextRef="#ctx0" brushRef="#br0">217 0 17540,'-23'9'5038,"4"0"-3744,-34 20 1,38-19-968,0 1 1,1 1-1,1 0 0,0 1 1,-18 21-1,31-33-312,-1-1 0,1 1 0,-1 0 0,1-1 0,0 1 0,-1 0-1,1 0 1,0-1 0,-1 1 0,1 0 0,0 0 0,0-1 0,-1 1 0,1 0 0,0 0-1,0 0 1,0 0 0,0-1 0,0 1 0,0 0 0,1 1 0,-1-2-5,1 1 0,-1-1 0,1 1 1,-1-1-1,0 1 0,1-1 0,0 0 1,-1 0-1,1 1 0,-1-1 0,1 0 0,-1 0 1,1 1-1,0-1 0,-1 0 0,1 0 1,-1 0-1,1 0 0,0 0 0,-1 0 0,2 0 1,3 0 18,1-1 0,-1 0 0,0 0 0,0 0 0,9-4 0,22-11-133,-1-2 0,50-34 1,-28 16-318,-55 37 332,-5 7 82,-7 13 88,7-17-65,-4 10 69,1-3 23,0 0-1,1 1 1,0-1 0,0 1-1,-3 18 1,7-27-92,1 1 1,0-1-1,0 0 1,0 1 0,0-1-1,0 0 1,0 1-1,1-1 1,0 0-1,0 1 1,0-1-1,0 0 1,0 0 0,1 0-1,-1 0 1,1 0-1,0 0 1,0-1-1,0 1 1,0 0-1,0-1 1,1 0 0,-1 1-1,1-1 1,-1 0-1,4 2 1,17 8 16,-20-11-25,0 0-1,0 0 1,-1 1 0,1-1-1,-1 1 1,1 0-1,-1-1 1,4 4-1,-5-3 11,-1-1 0,1 0 0,0 1-1,-1-1 1,1 1 0,-1-1 0,1 1 0,-1-1 0,0 1-1,1-1 1,-1 1 0,0-1 0,0 1 0,0-1-1,0 1 1,-1 0 0,1-1 0,0 1 0,-1-1 0,1 1-1,-1 1 1,-2 7 155,-1 0 0,1 0-1,-2-1 1,1 1 0,-1-1-1,-1 0 1,0 0 0,-10 11 0,13-16-117,-1-1 1,0 1-1,0-1 1,0 0-1,0 0 1,-1 0 0,1-1-1,-1 1 1,0-1-1,1 0 1,-1-1-1,0 1 1,0-1 0,0 0-1,0 0 1,-1-1-1,1 1 1,0-1-1,-6-1 1,0 0-87,0-1 0,0 0 0,0-1 1,0 0-1,1 0 0,0-2 0,0 1 0,0-1 0,0 0 0,1-1 0,-1 0 1,2-1-1,-1 0 0,-9-10 0,18 17-32,-1-1 1,1 1-1,-1 0 1,1-1-1,-1 1 1,1-1-1,-1 1 1,1-1-1,0 0 1,-1 1-1,1-1 0,0 1 1,-1-1-1,1 0 1,0 1-1,0-1 1,0 0-1,-1 1 1,1-1-1,0 0 1,0 1-1,0-1 0,0 0 1,0 1-1,0-1 1,1 0-1,-1 1 1,0-1-1,0 1 1,0-1-1,0 0 1,1 1-1,-1-1 1,0 0-1,1 1 0,-1-1 1,1 1-1,-1-1 1,0 1-1,1-1 1,-1 1-1,1-1 1,-1 1-1,1 0 1,-1-1-1,1 1 0,0 0 1,-1-1-1,1 1 1,0 0-1,-1 0 1,1-1-1,0 1 1,6-2-301,0 1 0,-1-1 0,1 1 1,8 0-1,-9 0 322,27-2-963</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27.556"/>
    </inkml:context>
    <inkml:brush xml:id="br0">
      <inkml:brushProperty name="width" value="0.05" units="cm"/>
      <inkml:brushProperty name="height" value="0.05" units="cm"/>
    </inkml:brush>
  </inkml:definitions>
  <inkml:trace contextRef="#ctx0" brushRef="#br0">1 34 22845,'0'3'2296,"0"1"-1511,3-2-345,5-2 1336,2-2-776,3-4-1112,2 0-720,0-3 712,-1 1-208,3-4-168</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28.008"/>
    </inkml:context>
    <inkml:brush xml:id="br0">
      <inkml:brushProperty name="width" value="0.05" units="cm"/>
      <inkml:brushProperty name="height" value="0.05" units="cm"/>
    </inkml:brush>
  </inkml:definitions>
  <inkml:trace contextRef="#ctx0" brushRef="#br0">163 39 20988,'-32'40'2188,"-21"31"1032,51-69-3098,1-1 0,0 1 1,0 0-1,0-1 0,1 1 0,-1 0 0,0 0 0,1 0 0,-1 0 0,1 0 0,-1 0 0,1 0 0,0 4 0,0-5-108,1 0-1,-1 0 1,0 0-1,1 0 1,-1 0-1,1 0 1,-1 0-1,1 0 1,0-1-1,-1 1 1,1 0-1,0 0 1,-1 0-1,1-1 1,0 1-1,0 0 1,0-1 0,0 1-1,0-1 1,0 1-1,0-1 1,0 1-1,0-1 1,0 0-1,0 0 1,2 1-1,11 2-193,1-1 1,0-1-1,20-1 0,30 4-446,-59-3 556,-1 0 0,1 0 0,-1 0 0,1 1-1,-1 0 1,0 0 0,1 1 0,8 5 0,-13-7 65,0 0 0,1 0 0,-1 0 0,0 0 0,0 0 0,0 0 0,0 0 0,0 0 0,0 1 0,0-1 0,0 0 0,-1 1 0,1-1 1,-1 0-1,1 1 0,0-1 0,-1 1 0,0-1 0,1 1 0,-1-1 0,0 1 0,0 1 0,0 0 19,-1 0 0,0 0-1,1 0 1,-1-1 0,0 1 0,0 0-1,-1-1 1,1 1 0,-1-1 0,1 1-1,-3 2 1,-4 4 120,-1 1-1,-1-1 1,1-1-1,-14 10 0,2-3 378,-42 23 0,55-34-498,1 0 0,-1-1-1,1 0 1,-1-1 0,0 0 0,0 0-1,0-1 1,0 1 0,0-2-1,-10 1 1,16-2-55,-1 1-1,1-1 1,-1 1 0,1-1-1,-1 0 1,1 0 0,0 0-1,-1 0 1,1-1 0,0 1-1,0 0 1,0-1 0,0 0-1,0 1 1,0-1 0,0 0-1,1 0 1,-1 0 0,1 0-1,-1 0 1,1-1 0,0 1-1,0 0 1,0-1-1,0 1 1,0 0 0,0-1-1,1 1 1,-1-1 0,1 0-1,0-3 1,-3-31-371</inkml:trace>
  <inkml:trace contextRef="#ctx0" brushRef="#br0" timeOffset="1">175 0 20180,'26'17'1825,"7"-6"-1241,7-3-592,11-2 896,1 0 32,6-9-552</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28.414"/>
    </inkml:context>
    <inkml:brush xml:id="br0">
      <inkml:brushProperty name="width" value="0.05" units="cm"/>
      <inkml:brushProperty name="height" value="0.05" units="cm"/>
    </inkml:brush>
  </inkml:definitions>
  <inkml:trace contextRef="#ctx0" brushRef="#br0">136 40 21197,'-20'14'1144,"1"2"-1,-30 31 1,44-41-936,0-1 0,0 1 0,1 0 0,0 0 0,1 0-1,-1 1 1,1-1 0,0 1 0,1 0 0,0 0-1,0 0 1,0 0 0,-1 15 0,3-20-179,0 1 0,0 0 0,0 0 1,1 0-1,-1-1 0,1 1 0,0 0 0,-1-1 0,1 1 1,1 0-1,-1-1 0,0 1 0,0-1 0,1 0 0,0 1 1,-1-1-1,1 0 0,4 4 0,-2-3-25,0-1 0,0 1 0,0 0 0,1-1 0,-1 0 0,1 0 0,0 0 0,-1-1 0,1 1 0,5 0 0,0-1-24,1 0-1,-1 0 0,0-1 0,0 0 0,1 0 0,-1-1 1,0-1-1,0 0 0,0 0 0,11-5 0,-9 1 5,-1 1-1,-1-2 1,1 1-1,-1-2 1,0 1-1,-1-1 1,1-1-1,-2 0 1,15-19-1,-18 23 27,-1-1-1,-1 1 1,1-1-1,-1 0 1,0 0-1,0-1 1,-1 1-1,0 0 1,0-1-1,0 0 1,-1 1-1,0-1 1,-1 0-1,1 0 1,-1 0-1,0 1 1,-1-1 0,0 0-1,-2-10 1,2 14-8,0-1 0,0 1 0,-1 0 0,1 0 1,-1 0-1,0 1 0,0-1 0,0 0 1,0 1-1,0-1 0,0 1 0,-1 0 0,1-1 1,-1 1-1,1 0 0,-1 1 0,0-1 0,0 0 1,0 1-1,0 0 0,0-1 0,0 1 0,-1 0 1,1 1-1,0-1 0,0 1 0,-1-1 1,1 1-1,-5 0 0,0 1-133,1 0 0,0 0-1,0 0 1,-1 1 0,1 0 0,0 0 0,0 1 0,1 0-1,-1 0 1,1 1 0,-1-1 0,-9 9 0,-9 12-157,0 4-89</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30.672"/>
    </inkml:context>
    <inkml:brush xml:id="br0">
      <inkml:brushProperty name="width" value="0.05" units="cm"/>
      <inkml:brushProperty name="height" value="0.05" units="cm"/>
    </inkml:brush>
  </inkml:definitions>
  <inkml:trace contextRef="#ctx0" brushRef="#br0">14 55 19556,'-14'6'2137,"14"-1"-1113,14-5-336,9-6 1096,5 0-231,12 1-465,2 0-216,9 1-424,1-1-192,-2-2-608,-4 2-352,-9 2-704,-6-3 1120,-21-2-256,-7 2-217</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31.165"/>
    </inkml:context>
    <inkml:brush xml:id="br0">
      <inkml:brushProperty name="width" value="0.05" units="cm"/>
      <inkml:brushProperty name="height" value="0.05" units="cm"/>
    </inkml:brush>
  </inkml:definitions>
  <inkml:trace contextRef="#ctx0" brushRef="#br0">1 69 15347,'0'9'2353,"18"-7"-1017,6-4-568,13-7 2129,6 1-1385,4-1-696,4-1-576,-5-3-2280,-2 6 1952,-10-2-464,-3-4-208</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31.587"/>
    </inkml:context>
    <inkml:brush xml:id="br0">
      <inkml:brushProperty name="width" value="0.05" units="cm"/>
      <inkml:brushProperty name="height" value="0.05" units="cm"/>
    </inkml:brush>
  </inkml:definitions>
  <inkml:trace contextRef="#ctx0" brushRef="#br0">135 1 19756,'1'0'101,"-1"0"-1,0 1 0,1-1 1,-1 1-1,1-1 1,-1 0-1,0 1 0,1-1 1,-1 1-1,0-1 1,0 1-1,1-1 0,-1 1 1,0-1-1,0 1 1,0 0-1,0-1 0,0 1 1,1-1-1,-1 1 1,0-1-1,0 1 0,-1-1 1,1 1-1,0 0 1,0-1-1,0 1 1,0-1-1,0 1 0,0-1 1,-1 2-1,-7 19 657,-33 57 2666,25-51-3041,1 0 0,2 1 0,1 1 0,1 0 0,-9 37 0,19-63-369,1 0 0,-1 0-1,1 0 1,0 0 0,0 0 0,0 0 0,0 0-1,1 0 1,-1 0 0,1 0 0,-1 0 0,1 0-1,0-1 1,0 1 0,1 0 0,1 3 0,-2-4-17,1 0 0,0 0 0,0 0 1,0-1-1,0 1 0,0 0 1,0-1-1,1 1 0,-1-1 0,0 0 1,1 0-1,-1 0 0,1 0 0,0 0 1,-1-1-1,1 1 0,-1-1 0,5 1 1,1-1-219,1 0 1,-1-1 0,1 0-1,-1 0 1,1 0 0,-1-1-1,0-1 1,0 1-1,0-1 1,0-1 0,0 0-1,-1 0 1,1 0 0,-1-1-1,9-7 1,1-2-1788,0-1 0,-1-1 1,-1-1-1,21-28 0,-34 45 645,-4 9 1492,-5 11 1000,-38 105 4988,40-108-5479,1 1-1,0 0 0,2 0 1,0 0-1,1 26 0,1-41-691,0 0-1,1 0 1,-1 1 0,1-1-1,-1 0 1,1 0-1,0 0 1,0 0-1,1 0 1,1 4 0,-2-6 11,0 0 0,0 0 0,0 1 0,1-1 0,-1 0 0,0 0 0,1 0 0,-1 0 0,0 0 0,1-1 0,-1 1 0,1 0 0,-1-1 0,1 1 0,-1-1 0,1 1 0,0-1 0,-1 0 0,1 0 0,0 1 0,2-2 0,13 0-466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31.978"/>
    </inkml:context>
    <inkml:brush xml:id="br0">
      <inkml:brushProperty name="width" value="0.05" units="cm"/>
      <inkml:brushProperty name="height" value="0.05" units="cm"/>
    </inkml:brush>
  </inkml:definitions>
  <inkml:trace contextRef="#ctx0" brushRef="#br0">95 79 22701,'1'0'84,"0"0"0,0 1 0,-1-1 0,1 0 0,-1 1 0,1-1 0,0 0 0,-1 1 0,1-1 0,-1 1 0,1-1 1,-1 1-1,1 0 0,-1-1 0,1 1 0,-1-1 0,0 1 0,1 0 0,-1-1 0,0 1 0,0 0 0,1 0 0,-1-1 0,0 1 0,0 0 0,0 0 0,0-1 0,0 1 1,0 0-1,0-1 0,0 1 0,0 0 0,0 0 0,0-1 0,-1 1 0,1 1 0,-10 33 908,7-27-625,-3 10-127,-1 2-132,0 2-1,2-1 0,-5 32 0,10-49-120,0-1 0,0 0 0,1 0 0,-1 1 0,1-1 0,-1 0 0,1 0 0,0 0-1,0 0 1,1 0 0,-1 0 0,0 0 0,1 0 0,0 0 0,0-1 0,0 1 0,0-1 0,0 1-1,0-1 1,1 0 0,-1 0 0,1 0 0,-1 0 0,1 0 0,0 0 0,0-1 0,0 1 0,0-1-1,6 2 1,7 2-161,0-1 0,1-1 0,0 0 0,22 1 0,-38-4 160,15 1-148,57 8-609,-67-8 677,0 0 0,0 1-1,0 0 1,0 0-1,0 0 1,-1 1 0,1-1-1,-1 1 1,8 6-1,-12-8 82,0 1 0,1-1-1,-1 1 1,0-1 0,0 1-1,0-1 1,0 1 0,0-1-1,0 1 1,0 0 0,0 0 0,-1 0-1,1-1 1,-1 1 0,1 0-1,-1 0 1,0 0 0,0 0-1,1 0 1,-2 0 0,1 0-1,0 0 1,0-1 0,0 1 0,-1 0-1,1 0 1,-1 0 0,0 0-1,1-1 1,-1 1 0,0 0-1,0-1 1,-3 4 0,0 2 70,-1-1 0,0 0 0,-1 0 0,1-1 0,-1 1 0,-11 7 0,2-4 31,0 0 0,0 0 0,-1-2 0,0 0 0,0 0 0,-1-2 0,0 0 0,0-1 0,0 0 0,0-2 0,-22 2 0,35-4-188,-1 0 0,1-1 0,0 1 0,0-1 0,0 0 0,-1 0 0,1 0 0,0 0 0,0-1 0,0 1 0,1-1 0,-1 0 0,0 0 0,1-1 0,-1 1 0,1-1 1,0 0-1,-5-5 0,4 2 10,0 1 1,0-1 0,1 0-1,0-1 1,0 1 0,0 0-1,1-1 1,0 0 0,0 1 0,-1-13-1,0-43-655</inkml:trace>
  <inkml:trace contextRef="#ctx0" brushRef="#br0" timeOffset="0.09">195 7 20244,'26'-3'2153,"3"1"-1369,2 1-304,7 1 968,2 0-383,1 3-1169,0-2-577,-5 2 617,-6 0-264,-4-3-160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32.663"/>
    </inkml:context>
    <inkml:brush xml:id="br0">
      <inkml:brushProperty name="width" value="0.05" units="cm"/>
      <inkml:brushProperty name="height" value="0.05" units="cm"/>
    </inkml:brush>
  </inkml:definitions>
  <inkml:trace contextRef="#ctx0" brushRef="#br0">157 1 13747,'5'4'1840,"-7"12"-1104,-13 14-247,-4 12 1743,1 13-1368,6 4-224,-2 9-224,5 1-95,6-4-161,3-3-144,4-13-288,4-5-177,1-13-367,2-7-176,-7-13 664,-4-10-176,-1-2-176</inkml:trace>
  <inkml:trace contextRef="#ctx0" brushRef="#br0" timeOffset="1">10 399 13235,'-6'-28'1728,"3"8"-840,3 0-343,4 10 1295,6 0-728,10 4-296,6 0-256,15 3-800,3-3-352,8-5 520,0-1-152,3-5-120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51.079"/>
    </inkml:context>
    <inkml:brush xml:id="br0">
      <inkml:brushProperty name="width" value="0.05" units="cm"/>
      <inkml:brushProperty name="height" value="0.05" units="cm"/>
    </inkml:brush>
  </inkml:definitions>
  <inkml:trace contextRef="#ctx0" brushRef="#br0">0 19 17556,'11'7'2104,"4"3"-1408,2-7-336,0-2 2201,10-2-2033,3-1-168,5-1-208,1-3-216,-3 0-624,-6-2-344,-7 0 848,-3 2-168,-16 6-136</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51.512"/>
    </inkml:context>
    <inkml:brush xml:id="br0">
      <inkml:brushProperty name="width" value="0.05" units="cm"/>
      <inkml:brushProperty name="height" value="0.05" units="cm"/>
    </inkml:brush>
  </inkml:definitions>
  <inkml:trace contextRef="#ctx0" brushRef="#br0">0 74 17612,'3'6'1672,"3"-3"-1136,7-3-200,11-2 745,2-7-489,6 0-744,5-5 368,3-7-216,3-7-136</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51.939"/>
    </inkml:context>
    <inkml:brush xml:id="br0">
      <inkml:brushProperty name="width" value="0.05" units="cm"/>
      <inkml:brushProperty name="height" value="0.05" units="cm"/>
    </inkml:brush>
  </inkml:definitions>
  <inkml:trace contextRef="#ctx0" brushRef="#br0">36 180 16940,'13'0'1920,"7"-2"-1304,2-4-280,1 3 1249,-2 3-921,1 8-176,-12 13-280,-4 8-72,-7 14-96,-11 1 0,-8 9 0,-5-1-32,-2-3-72,-1-4-136,4-12 1440,1-10-1168,10-8 88,13-14 40</inkml:trace>
  <inkml:trace contextRef="#ctx0" brushRef="#br0" timeOffset="1">507 1 18044,'1'0'78,"-1"0"-1,1-1 1,-1 1 0,1 0 0,-1 0-1,1 0 1,-1 0 0,1 1 0,-1-1 0,1 0-1,-1 0 1,1 0 0,-1 0 0,1 0-1,-1 1 1,1-1 0,-1 0 0,1 0-1,-1 1 1,1-1 0,-1 0 0,1 1 0,-1-1-1,0 1 1,1-1 0,-1 0 0,0 1-1,1-1 1,-1 1 0,0-1 0,0 1-1,0-1 1,1 1 0,-1-1 0,0 1 0,0-1-1,0 1 1,0-1 0,0 1 0,0-1-1,0 1 1,0 0 0,0-1 0,0 1-1,0-1 1,0 1 0,0-1 0,0 1 0,-1-1-1,1 1 1,0-1 0,-1 2 0,-18 33 1716,11-22-1199,-104 215 1822,14-26-3319,98-201 880,0-1 1,0 0 0,0 0-1,0 0 1,0 0 0,0 0 0,0 0-1,0 0 1,0 1 0,0-1-1,0 0 1,0 0 0,0 0 0,0 0-1,0 0 1,0 0 0,0 0 0,0 0-1,0 1 1,-1-1 0,1 0-1,0 0 1,0 0 0,0 0 0,0 0-1,0 0 1,0 0 0,0 0-1,0 0 1,-1 0 0,1 0 0,0 0-1,0 0 1,0 0 0,0 0-1,0 0 1,0 0 0,-1 0 0,1 0-1,0 0 1,0 0 0,0 0 0,0 0-1,0 0 1,0 0 0,0 0-1,-1 0 1,1 0 0,0 0 0,0 0-1,0 0 1,0 0 0,0 0-1,0 0 1,0-1 0,0 1 0,0 0-1,-1 0 1,1 0 0,0 0-1,0 0 1,0 0 0,-2-8-124,3-21-275,4-17-131</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52.360"/>
    </inkml:context>
    <inkml:brush xml:id="br0">
      <inkml:brushProperty name="width" value="0.05" units="cm"/>
      <inkml:brushProperty name="height" value="0.05" units="cm"/>
    </inkml:brush>
  </inkml:definitions>
  <inkml:trace contextRef="#ctx0" brushRef="#br0">155 1 16588,'6'15'2200,"-3"3"-1288,2 7-336,-2 2 1793,6 8-1417,4 8-152,0 2-272,3 2-184,2 1-144,2-1-104,-5-3-232,2-2-64,-8-9-520,0-5-368,-6-8 848,-4-3-152,-10-7-184</inkml:trace>
  <inkml:trace contextRef="#ctx0" brushRef="#br0" timeOffset="1">1 516 17204,'0'3'2328,"4"0"-1272,10-4-359,7-2 1839,12-6-1280,3-2-255,9-4-441,2-2-224,-2 2-960,-9-5-345,0-3 777,-6-5-224,-10-3-200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52.791"/>
    </inkml:context>
    <inkml:brush xml:id="br0">
      <inkml:brushProperty name="width" value="0.05" units="cm"/>
      <inkml:brushProperty name="height" value="0.05" units="cm"/>
    </inkml:brush>
  </inkml:definitions>
  <inkml:trace contextRef="#ctx0" brushRef="#br0">3 67 20308,'-2'51'3014,"2"32"-181,1-74-2657,0 1 0,1 0 0,0-1 0,0 1-1,1-1 1,5 13 0,-7-20-162,0 0 0,0 0 0,0 0 0,0-1 0,0 1 0,0 0 0,0-1 0,1 1 0,-1 0 0,1-1 0,-1 0 1,1 1-1,0-1 0,-1 0 0,1 0 0,0 0 0,0 0 0,0 0 0,0 0 0,0-1 0,2 2 0,-1-2-51,1 0-1,-1 0 1,0 0-1,0-1 1,0 1 0,0-1-1,0 0 1,0 1-1,0-1 1,0-1-1,-1 1 1,6-3 0,3-3-313,0-1-1,0 0 1,-1-1 0,-1 0 0,14-16 0,25-36-3757,51-87 0,-80 124 3174,-19 24 942,0 0-1,0 0 1,1 0 0,-1 0 0,0 0 0,0 0 0,0 0 0,0 0 0,1 0-1,-1 0 1,0 0 0,0 0 0,0 0 0,1 0 0,-1 0 0,0 0 0,0 0-1,0 0 1,0 0 0,0 0 0,1 1 0,-1-1 0,0 0 0,0 0 0,0 0 0,0 0-1,0 0 1,1 0 0,-1 1 0,0-1 0,0 0 0,0 0 0,0 0 0,0 0-1,0 1 1,0-1 0,0 0 0,0 0 0,0 0 0,0 0 0,0 1 0,0-1 0,0 0-1,0 0 1,0 0 0,0 0 0,0 1 0,0-1 0,0 0 0,0 0 0,0 0-1,0 1 1,0-1 0,0 0 0,0 0 0,0 0 0,0 0 0,-1 0 0,1 1-1,0-1 1,-13 51 2161,-15 34 665,-34 108 1503,48-142-3337,-12 95 0,25-142-985,-1 11-360,1 0 0,1 0 0,1 16 0,-1-30 325,0-1 0,0 1 0,0-1 0,0 1 0,0-1 0,0 0 0,0 1 0,0-1 1,1 1-1,-1-1 0,0 1 0,0-1 0,1 0 0,-1 1 0,0-1 0,0 0 0,1 1 0,-1-1 0,0 0 0,1 1 0,-1-1 0,1 0 0,-1 0 1,0 1-1,1-1 0,-1 0 0,1 0 0,-1 0 0,1 1 0,-1-1 0,0 0 0,1 0 0,-1 0 0,1 0 0,10 0-408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53.409"/>
    </inkml:context>
    <inkml:brush xml:id="br0">
      <inkml:brushProperty name="width" value="0.05" units="cm"/>
      <inkml:brushProperty name="height" value="0.05" units="cm"/>
    </inkml:brush>
  </inkml:definitions>
  <inkml:trace contextRef="#ctx0" brushRef="#br0">0 144 17540,'1'-5'404,"-1"-1"1,1 0-1,1 1 1,-1-1-1,1 1 1,0 0-1,0 0 1,1-1-1,-1 1 1,1 1-1,0-1 0,0 0 1,1 1-1,4-6 1,-1 3 29,0 0 1,0 0-1,1 1 1,0 0 0,0 0-1,1 1 1,10-5-1,-18 9-385,1 0 0,0 0 1,0 0-1,1 0 0,-1 1 0,0-1 0,0 1 0,0-1 0,0 1 0,0 0 1,1 0-1,-1 0 0,0 0 0,0 0 0,0 0 0,0 1 0,3 0 0,-3 0-22,-1 0-1,0-1 1,1 1-1,-1 0 1,0 0-1,0 0 1,0 1-1,0-1 1,0 0-1,0 0 1,0 1-1,0-1 1,0 0-1,-1 1 1,1-1-1,0 1 1,-1-1-1,1 3 1,0 3 5,0-1 1,0 1-1,-1-1 0,0 1 1,0-1-1,-1 1 1,0 0-1,0-1 1,0 1-1,-3 6 0,-3 4 19,0 1-1,-1-1 0,-1-1 0,-13 19 1,-49 61 474,50-70-284,8-3 35,13-23-271,-1 1 0,1-1 0,0 1 0,0-1 0,0 0 0,0 1-1,0-1 1,0 1 0,0-1 0,0 1 0,0-1 0,0 1 0,1-1 0,-1 1 0,0-1 0,0 1 0,0-1 0,1 0 0,-1 1 0,0-1 0,0 1 0,1-1 0,-1 0 0,0 1 0,1-1 0,-1 0 0,0 1 0,1-1 0,-1 0 0,0 0 0,1 1 0,-1-1-1,1 0 1,-1 0 0,1 0 0,-1 1 0,1-1 0,-1 0 0,0 0 0,1 0 0,-1 0 0,1 0 0,-1 0 0,1 0 0,-1 0 0,1 0 0,-1 0 0,1-1 0,10 1-225,-1-1 1,0 0-1,0 0 1,0-1 0,0-1-1,0 0 1,0 0-1,10-6 1,9-4-781,35-24-1,-29 15 266</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53.831"/>
    </inkml:context>
    <inkml:brush xml:id="br0">
      <inkml:brushProperty name="width" value="0.05" units="cm"/>
      <inkml:brushProperty name="height" value="0.05" units="cm"/>
    </inkml:brush>
  </inkml:definitions>
  <inkml:trace contextRef="#ctx0" brushRef="#br0">34 47 16668,'11'14'2288,"4"-7"-1008,1-7-423,2-3 1839,3-3-1064,5 1-479,0-1-249,-1 0-648,-2 0-360,-6 0-1144,-7-2 1064,3-2-160,-4-1-121</inkml:trace>
  <inkml:trace contextRef="#ctx0" brushRef="#br0" timeOffset="1">1 215 21381,'10'23'2064,"9"-18"-1336,4-5-296,12-5 945,0-7-329,5-3-760,-2-7-568,-6-5 360,0-6-152,-3 0-144</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54.267"/>
    </inkml:context>
    <inkml:brush xml:id="br0">
      <inkml:brushProperty name="width" value="0.05" units="cm"/>
      <inkml:brushProperty name="height" value="0.05" units="cm"/>
    </inkml:brush>
  </inkml:definitions>
  <inkml:trace contextRef="#ctx0" brushRef="#br0">104 0 23093,'-13'20'1534,"1"1"0,-11 28 0,9-11-659,-18 70 0,29-95-783,0 0-1,1 0 1,1 1 0,0 19-1,2-30-79,-1 0-1,0-1 0,1 1 0,-1 0 0,1 0 0,0 0 0,0 0 0,0 0 0,0-1 0,1 1 0,2 4 1,-3-6-19,0 0 1,0 0-1,1 0 1,-1 0-1,0 0 1,1 0-1,-1 0 1,0 0-1,1-1 1,-1 1-1,1-1 1,-1 1-1,1-1 1,-1 1-1,1-1 1,0 0-1,-1 0 1,1 0-1,-1 0 1,1 0-1,-1 0 1,1 0 0,2-1-1,1-1-97,0 1-1,0-1 1,-1 0-1,1-1 1,0 1 0,-1-1-1,0 0 1,0 0 0,0 0-1,0 0 1,0-1-1,0 1 1,-1-1 0,4-5-1,4-6-45,-1-1-1,13-25 0,-8 8-330</inkml:trace>
  <inkml:trace contextRef="#ctx0" brushRef="#br0" timeOffset="1">174 240 17172,'-12'46'2536,"-2"0"-1440,3-1-471,4 1 1959,4-7-1256,1-2-399,7-15-929,2-10-464,4-17 424,1-9-161,1-19-119</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7:54.730"/>
    </inkml:context>
    <inkml:brush xml:id="br0">
      <inkml:brushProperty name="width" value="0.05" units="cm"/>
      <inkml:brushProperty name="height" value="0.05" units="cm"/>
    </inkml:brush>
  </inkml:definitions>
  <inkml:trace contextRef="#ctx0" brushRef="#br0">164 141 19812,'-12'21'1775,"8"-15"-1301,0 0 0,1 0 0,-1 1 1,1 0-1,-3 9 0,6-15-410,0 0 1,-1 0-1,1 1 0,0-1 1,0 0-1,0 1 0,0-1 1,0 0-1,0 1 0,0-1 1,1 0-1,-1 1 1,0-1-1,1 0 0,-1 0 1,1 1-1,-1-1 0,1 0 1,0 0-1,-1 0 0,1 0 1,0 0-1,0 0 0,0 0 1,0 0-1,0 0 1,0 0-1,0 0 0,0-1 1,0 1-1,0 0 0,0-1 1,1 1-1,1 0 0,51 15-286,-42-14 135,0 1 0,-1 0 0,1 1 1,14 8-1,-23-11 66,0 1 0,0 0 1,0 1-1,0-1 0,0 1 1,0-1-1,0 1 0,-1 0 1,0 0-1,1 0 0,-1 0 1,0 0-1,-1 1 0,1-1 1,-1 0-1,1 1 0,-1-1 1,1 6-1,-1-2 33,0 1 0,-1-1 0,0 0 1,0 0-1,-1 1 0,1-1 0,-2 0 0,1 0 1,-1 0-1,0 0 0,0 0 0,-1 0 0,0-1 1,-1 1-1,1-1 0,-1 0 0,-6 8 0,2-3 98,-2 1 0,0-1 0,0-1 0,-1 0 0,-1 0 0,1-1 0,-19 11 0,24-17-53,0 1 0,0-1-1,0 0 1,0-1 0,-1 0 0,1 0 0,-1 0 0,1 0 0,-1-1 0,0 0 0,-11-1 0,15 0-41,-1-1 0,1 0 1,-1 0-1,1 0 0,0 0 1,0 0-1,0-1 0,0 1 1,0-1-1,0 0 0,0 0 1,0 0-1,1 0 0,-1-1 1,1 1-1,-1-1 0,1 1 0,0-1 1,0 0-1,0 0 0,1 0 1,-1 0-1,1 0 0,-3-7 1,-2-8 15,1 0 1,0-1-1,2 0 1,-2-22-1,2-28-93</inkml:trace>
  <inkml:trace contextRef="#ctx0" brushRef="#br0" timeOffset="1">158 33 20092,'34'9'2033,"4"-3"-1353,2-1-240,1-5 856,-1-2-784,-1-7-144,-4-5-136,-6-13-304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8:45.168"/>
    </inkml:context>
    <inkml:brush xml:id="br0">
      <inkml:brushProperty name="width" value="0.05" units="cm"/>
      <inkml:brushProperty name="height" value="0.05" units="cm"/>
    </inkml:brush>
  </inkml:definitions>
  <inkml:trace contextRef="#ctx0" brushRef="#br0">477 51 15435,'2'-7'505,"0"3"17,0-1 1,-1 0-1,0 1 0,0-1 0,0-6 0,-1 11-453,0-1 1,0 1-1,0 0 1,0-1-1,0 1 1,0-1-1,0 1 1,0 0-1,0-1 0,0 1 1,0 0-1,-1-1 1,1 1-1,0 0 1,0-1-1,0 1 1,-1 0-1,1-1 1,0 1-1,0 0 1,-1 0-1,1-1 1,0 1-1,-1 0 1,1 0-1,0-1 1,-1 1-1,1 0 1,-2 0 73,1 0 1,0 0-1,0 0 1,-1 0-1,1 0 1,0 1 0,0-1-1,-1 0 1,1 1-1,0-1 1,0 1-1,0-1 1,0 1-1,-1 0 1,-8 6 222,0 1-1,1-1 1,0 2 0,1-1 0,-1 1-1,-8 13 1,-6 6 60,-36 37 209,-18 23-235,-123 108 0,178-178-950,21-18 520,1 0 0,0 0 0,0 0 0,0 1 0,0-1 0,0 0 0,-1 0 0,1 0 0,0 0 0,0 1 0,-1-1 0,1 0 0,0 0 0,0 0 0,0 0 0,-1 0 0,1 0 0,0 0 0,0 0 0,-1 0 0,1 1 0,0-1 0,0 0 0,-1 0 0,1 0 0,0-1 0,0 1 0,-1 0 0,1 0 0,0 0 0,0 0 0,-1 0 0,1 0 0,0 0 0,0 0 0,-1 0 0,1 0 0,0-1 0,0 1-1,0 0 1,-1 0 0,3-12-1033,33-57-117,-5 17 345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9.799"/>
    </inkml:context>
    <inkml:brush xml:id="br0">
      <inkml:brushProperty name="width" value="0.05" units="cm"/>
      <inkml:brushProperty name="height" value="0.05" units="cm"/>
    </inkml:brush>
  </inkml:definitions>
  <inkml:trace contextRef="#ctx0" brushRef="#br0">11 13 15299,'-3'6'529,"2"-1"-1,-1 1 0,0 0 0,1 0 1,0 0-1,1 0 0,-1 0 0,1 10 1,8 49 2233,-7-59-2650,0-1 1,0 0 0,1 1-1,-1-1 1,1 0 0,0 0 0,1 0-1,-1 0 1,1-1 0,0 1-1,4 4 1,-5-7-94,1 0 0,-1 0 0,1 0-1,-1-1 1,1 1 0,0 0 0,-1-1 0,1 0 0,0 0 0,0 0-1,0 0 1,0 0 0,0 0 0,0-1 0,0 0 0,0 1-1,1-1 1,-1 0 0,0-1 0,0 1 0,4-1 0,5-2-9,1-1 1,0 0-1,-1 0 1,0-2 0,0 1-1,0-1 1,-1-1 0,1 0-1,12-12 1,9-8-6,43-48 0,-66 66-15,-4 3-21,0-1 0,0 1 0,0-1 0,-1-1 0,5-7 0,-22 40-28,4-10 53,0 1 0,2 1 0,-1-1 0,2 1-1,0 0 1,-4 33 0,9-48 8,-1-1 0,1 1 0,0 0 0,0-1 0,0 1 0,0-1 0,1 1 0,-1 0 0,0-1 0,1 1 0,-1-1 0,1 1 0,-1 0 0,1-1 0,0 0 0,0 1 0,-1-1 0,1 1 0,0-1 0,0 0 0,1 0 0,-1 1 0,0-1 0,0 0 0,1 0 0,-1 0 0,0 0 0,1-1 0,-1 1 0,1 0 0,-1-1 0,1 1 0,-1 0 0,1-1 0,-1 0 0,1 1 0,0-1 0,-1 0 0,1 0 0,0 0 0,1 0 0,5-1-19,0 0-1,0 0 1,0-1-1,-1 0 1,1-1-1,-1 0 1,8-3-1,18-12-518,0-2 1,58-47-1,-51 37-785,-40 30 1290,0-1 1,0 1 0,0 0-1,0 0 1,0 0 0,0 0-1,0 0 1,0 0 0,1 0-1,-1 0 1,0 0 0,0 0-1,0-1 1,0 1 0,0 0-1,0 0 1,0 0 0,0 0-1,1 0 1,-1 0 0,0 0-1,0 0 1,0 0 0,0 0-1,0 0 1,0 0 0,1 0-1,-1 0 1,0 0 0,0 0-1,0 0 1,0 0 0,0 0-1,0 0 1,0 0 0,1 0-1,-1 1 1,0-1 0,0 0-1,0 0 1,0 0 0,0 0-1,0 0 1,0 0 0,0 0-1,0 0 1,0 0 0,1 0-1,-1 1 1,0-1 0,0 0-1,0 10-872,-8 22 470,4-15 642,3-12-222,0 1 0,0-1 0,1 1 1,0-1-1,0 1 0,0-1 0,2 8 0,8 6 48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33.095"/>
    </inkml:context>
    <inkml:brush xml:id="br0">
      <inkml:brushProperty name="width" value="0.05" units="cm"/>
      <inkml:brushProperty name="height" value="0.05" units="cm"/>
    </inkml:brush>
  </inkml:definitions>
  <inkml:trace contextRef="#ctx0" brushRef="#br0">180 1 17692,'-4'0'138,"1"0"0,0 0-1,0 0 1,-1 0 0,1 1 0,0-1 0,0 1 0,-1 0 0,1 0 0,0 0-1,0 0 1,0 0 0,0 1 0,1-1 0,-1 1 0,0 0 0,0 0 0,1 0-1,0 0 1,-1 0 0,1 1 0,0-1 0,-3 4 0,-2 4 167,-1 0 0,2 1 0,-1 0 0,-8 20 0,13-26-304,0 0 0,0 0 0,0 0 0,0 0-1,1 1 1,0-1 0,0 1 0,0-1 0,1 0 0,0 1-1,0-1 1,0 1 0,1-1 0,-1 1 0,1-1 0,1 0 0,-1 1-1,1-1 1,0 0 0,0 0 0,0 0 0,1 0 0,0-1-1,0 1 1,0-1 0,0 1 0,1-1 0,0 0 0,7 6-1,24 17-298,-23-19 223,0 1 0,-1 0 1,0 1-1,0 0 0,12 15 1,-21-22 87,-1 0 0,1-1 0,0 1-1,-1 0 1,0 0 0,1 0 0,-1 0 0,0 0 0,-1 0 0,1 1 0,0-1-1,-1 0 1,0 0 0,0 0 0,0 1 0,0-1 0,0 0 0,-1 0 0,1 0 0,-1 1-1,0-1 1,0 0 0,0 0 0,0 0 0,-1 0 0,1 0 0,-1-1 0,0 1 0,-3 3-1,-1 1 66,0 1 0,0-2 0,-1 1 0,0-1 0,-1 0-1,1-1 1,-1 1 0,-11 4 0,5-3-3,0-1 0,0 0 0,-1-1 1,-20 4-1,33-8-100,0-1 0,1 0 1,-1 1-1,0-1 0,0 0 1,0 0-1,0 0 0,1 0 1,-1 0-1,0 0 0,0-1 1,0 1-1,1-1 0,-1 1 1,0-1-1,0 0 0,1 1 1,-3-3-1,3 2 43,0 0-1,0 0 1,1 0-1,-1 0 1,0-1 0,1 1-1,-1 0 1,1-1-1,0 1 1,-1 0 0,1-1-1,0 1 1,0 0-1,0-1 1,0 1 0,0-1-1,0 1 1,0 0-1,0-1 1,0 1 0,1 0-1,-1-1 1,1 1-1,-1 0 1,1-1 0,0 0-1,15-34-87,9-13-41</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8:45.619"/>
    </inkml:context>
    <inkml:brush xml:id="br0">
      <inkml:brushProperty name="width" value="0.05" units="cm"/>
      <inkml:brushProperty name="height" value="0.05" units="cm"/>
    </inkml:brush>
  </inkml:definitions>
  <inkml:trace contextRef="#ctx0" brushRef="#br0">138 0 16139,'3'7'460,"0"0"-1,-1 0 1,1 1-1,-1-1 1,-1 1-1,2 13 1,2 10 662,3 2-688,1 0 1,2-1-1,1-1 1,2 0 0,1 0-1,1-2 1,34 47-1,-37-59-473,23 37-939,-33-49 864,0 0 0,0 0-1,-1 0 1,0 0 0,0 1 0,-1-1-1,0 1 1,2 9 0,-5 1-260,-6-5-109</inkml:trace>
  <inkml:trace contextRef="#ctx0" brushRef="#br0" timeOffset="1">35 551 15011,'-20'8'1865,"10"-2"-841,5-1-256,10-4 1184,7 1-207,12-4-401,4 1-184,7-2-408,6-2-271,5 0-769,6 1-577,-3-4 729,-1-3-248,-7-1-96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8:46.153"/>
    </inkml:context>
    <inkml:brush xml:id="br0">
      <inkml:brushProperty name="width" value="0.05" units="cm"/>
      <inkml:brushProperty name="height" value="0.05" units="cm"/>
    </inkml:brush>
  </inkml:definitions>
  <inkml:trace contextRef="#ctx0" brushRef="#br0">5 5 18796,'-5'6'1784,"13"-3"-1063,4 0-273,11-3 736,6 2-208,8-4-312,3 1-112,7-2-288,4-2-208,-5 2-632,-3 1-432,-11-1 848,-9 3-176,-22 0-112</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8:46.553"/>
    </inkml:context>
    <inkml:brush xml:id="br0">
      <inkml:brushProperty name="width" value="0.05" units="cm"/>
      <inkml:brushProperty name="height" value="0.05" units="cm"/>
    </inkml:brush>
  </inkml:definitions>
  <inkml:trace contextRef="#ctx0" brushRef="#br0">16 75 19204,'-16'20'1768,"19"-11"-1183,13-4-249,14-7 792,9-4-288,8-6-696,7-2-384,-1-3-768,-2-3 888,-13 1-224,-3 0-152</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8:46.927"/>
    </inkml:context>
    <inkml:brush xml:id="br0">
      <inkml:brushProperty name="width" value="0.05" units="cm"/>
      <inkml:brushProperty name="height" value="0.05" units="cm"/>
    </inkml:brush>
  </inkml:definitions>
  <inkml:trace contextRef="#ctx0" brushRef="#br0">53 0 13923,'45'4'3452,"65"13"0,-104-16-3312,1 1 0,-1-1 0,-1 1 0,1 1 0,0-1 1,0 1-1,-1 0 0,0 0 0,8 6 0,-11-7-99,0-1-1,-1 1 1,1 0 0,0 0-1,-1 0 1,1 1 0,-1-1-1,0 0 1,0 1 0,1-1-1,-2 0 1,1 1 0,0-1-1,0 1 1,-1 0 0,0-1-1,1 1 1,-1-1 0,0 1 0,0 0-1,0-1 1,-1 1 0,1-1-1,-1 4 1,-3 5 98,0 0 0,-1 0 1,0 0-1,-1-1 0,0 0 0,0 0 1,-1-1-1,-13 14 0,4-2 98,5-8-65,-57 69 363,60-73-518,0 0 1,-1-1-1,-1 0 0,1 0 0,-1-1 1,-14 7-1,21-13-17,1 0-1,0 0 1,-1 0 0,1-1 0,-1 1-1,1-1 1,-1 1 0,1-1 0,-1 0-1,-2 0 1,-20-5-83</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8:47.553"/>
    </inkml:context>
    <inkml:brush xml:id="br0">
      <inkml:brushProperty name="width" value="0.05" units="cm"/>
      <inkml:brushProperty name="height" value="0.05" units="cm"/>
    </inkml:brush>
  </inkml:definitions>
  <inkml:trace contextRef="#ctx0" brushRef="#br0">228 22 16836,'3'-3'326,"-1"1"1,1 0 0,0 0 0,-1 0 0,1 0-1,0 1 1,0-1 0,1 1 0,-1-1 0,4 0-1,-7 2-259,0 0-1,1 0 0,-1 0 0,1 0 0,-1 0 1,1 0-1,-1 0 0,1 0 0,-1 0 0,0 0 1,1 1-1,-1-1 0,1 0 0,-1 0 0,1 0 1,-1 0-1,0 1 0,1-1 0,-1 0 0,0 1 1,1-1-1,-1 0 0,0 0 0,1 1 0,-1-1 1,0 1-1,0-1 0,1 1 0,-1 1 49,1-1 0,-1 1 1,1 0-1,-1 0 0,0-1 0,0 1 0,0 0 0,0 0 0,0 0 0,0-1 1,-1 4-1,-7 27 454,-1-1 0,-1 1 0,-2-2 1,-1 1-1,-30 49 0,43-78-539,-1-1 0,1 0 1,-1 0-1,0 1 0,1-1 0,-1 0 0,0 0 0,0 0 1,0 0-1,0 0 0,0 0 0,0 0 0,0-1 0,0 1 1,-2 1-1,3-3-14,-1 1-1,1-1 1,-1 1 0,1-1 0,-1 0-1,1 1 1,-1-1 0,1 0 0,0 1-1,-1-1 1,1 0 0,0 1 0,0-1-1,-1 0 1,1 0 0,0 1 0,0-1-1,0 0 1,0 0 0,0 1 0,0-1-1,0 0 1,0 0 0,0 1 0,1-2-1,0-4 28,0 0 1,1 0-1,0 0 0,0 0 0,0 1 0,1-1 1,6-9-1,-8 21-63,0 1 1,0 0 0,-1-1-1,1 1 1,-3 12 0,2-19 24,1 1-1,-1-1 1,0 1 0,0-1 0,0 1-1,0-1 1,-1 1 0,1 0 0,0-1 0,0 1-1,0-1 1,0 1 0,0-1 0,-1 0 0,1 1-1,0-1 1,0 1 0,-1-1 0,1 1 0,0-1-1,-1 0 1,1 1 0,0-1 0,-1 1 0,1-1-1,-1 0 1,1 0 0,-1 1 0,1-1 0,-1 0-1,-11-9 173,12 8-169,-1 0-1,0 0 1,1 0-1,-1 1 1,0-1-1,1 0 1,-1 0-1,0 0 1,0 1 0,0-1-1,0 0 1,1 1-1,-1-1 1,0 1-1,0-1 1,0 1 0,0 0-1,0-1 1,0 1-1,-1 0 1,1 0-1,0 0 1,0-1-1,0 1 1,0 0 0,0 0-1,0 1 1,0-1-1,-1 0 1,-8 7 21,1 1 0,0 0 0,0 1 0,1 0 0,0 0 0,-9 14 0,3-6 67,7-7-10,0-1 0,0 1 0,1 0 0,0 0 0,1 1 0,-8 21 0,13-30-69,-1 1 0,0-1 0,1 1 0,0 0-1,0-1 1,-1 1 0,1 0 0,1 0 0,-1-1 0,0 1 0,1 0 0,-1-1 0,1 1 0,0-1 0,1 4 0,0-4-19,-1 0 1,1 0 0,0 0 0,0 0-1,0 0 1,0 0 0,0-1 0,0 1-1,0-1 1,1 1 0,-1-1 0,0 0-1,1 0 1,-1 0 0,1 0 0,0 0 0,-1 0-1,4 0 1,1 0-191,-1-1 1,1 1-1,0-1 0,-1 0 0,1-1 1,-1 1-1,1-1 0,-1 0 1,1-1-1,8-3 0,5-3-1117,34-19 0,-36 17 1038,8-4-679</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8:48.319"/>
    </inkml:context>
    <inkml:brush xml:id="br0">
      <inkml:brushProperty name="width" value="0.05" units="cm"/>
      <inkml:brushProperty name="height" value="0.05" units="cm"/>
    </inkml:brush>
  </inkml:definitions>
  <inkml:trace contextRef="#ctx0" brushRef="#br0">43 41 16692,'1'-2'3640,"15"-11"-1421,-5 8-1413,1 0 0,-1 1 0,1 1 0,14-3 0,-21 5-718,0 0 0,0 1 0,0-1 0,1 1 0,-1 0 0,0 1 0,0-1 0,0 1 1,0 0-1,0 0 0,0 1 0,7 2 0,-11-3-77,1-1 1,-1 1-1,1 0 0,-1 0 1,1 0-1,-1 1 1,0-1-1,1 0 0,-1 0 1,0 1-1,0-1 0,0 1 1,0-1-1,0 1 1,0-1-1,-1 1 0,1-1 1,0 1-1,-1 0 0,1 2 1,-1-1 11,0 0 0,0 0 0,0 0-1,0 1 1,0-1 0,-1 0 0,0 0 0,1 0 0,-1 0 0,-3 5 0,0 1 65,-1 0-1,-1 0 1,0-1-1,0 1 1,0-1 0,-10 8-1,13-12-39,-8 7 133,0 0 1,-1-1-1,0 0 1,0 0 0,-1-2-1,0 1 1,-15 5-1,22-13-78,8-4-113,9-4-136,-3 4 14,1 1 0,-1 0 0,1 1 1,0-1-1,-1 1 0,1 1 0,0 0 0,0 0 0,-1 1 0,1 0 0,0 0 0,15 5 0,-20-4 102,-1-1-1,1 1 0,0-1 1,-1 1-1,1 0 0,-1 0 0,0 1 1,1-1-1,-1 1 0,0 0 0,-1-1 1,1 1-1,0 1 0,-1-1 1,0 0-1,0 1 0,0-1 0,0 1 1,0-1-1,-1 1 0,1 0 0,-1 0 1,0 0-1,0 0 0,0-1 0,-1 1 1,0 0-1,0 1 0,0 6 1,-1-4 92,-1 0 1,0 0 0,0 0-1,0 0 1,-1 0 0,0 0 0,0 0-1,-1-1 1,0 0 0,0 0-1,0 0 1,-1 0 0,0 0-1,0-1 1,0 0 0,-1 0 0,-6 4-1,3-3 43,1 0 0,-1 0 0,0-1 0,0 0 0,0 0 0,-1-1-1,0-1 1,1 0 0,-1 0 0,-1-1 0,-17 3 0,26-5-143,0 0 0,0 0 0,0 0 0,0 0 0,0 0 1,0-1-1,0 1 0,0-1 0,0 1 0,0-1 0,0 0 0,0 1 0,0-1 1,0 0-1,0 0 0,0 0 0,1-1 0,-1 1 0,0 0 0,1-1 0,-1 1 1,1-1-1,-2-2 0,2 1-11,-1 0 1,1 0-1,0 0 1,1 0-1,-1 0 1,0-1-1,1 1 1,0 0-1,-1 0 1,1-1-1,1 1 1,-1 0-1,0 0 1,2-6-1,8-24-317,5-4-141</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8:48.767"/>
    </inkml:context>
    <inkml:brush xml:id="br0">
      <inkml:brushProperty name="width" value="0.05" units="cm"/>
      <inkml:brushProperty name="height" value="0.05" units="cm"/>
    </inkml:brush>
  </inkml:definitions>
  <inkml:trace contextRef="#ctx0" brushRef="#br0">39 0 23525,'9'3'1872,"3"2"-1471,7 0-161,13-5 744,3 0-360,8 0-464,1-2-208,-1 2-328,-6-1-688,-11 1-297,-8 3 1033,-16 1-248,-9 4-208</inkml:trace>
  <inkml:trace contextRef="#ctx0" brushRef="#br0" timeOffset="1">0 192 16291,'7'12'2385,"11"-6"-1073,8-3-544,11-7 2249,6-6-1609,9-5-1112,1-2 233,4 0-297,-4-1-160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8:49.334"/>
    </inkml:context>
    <inkml:brush xml:id="br0">
      <inkml:brushProperty name="width" value="0.05" units="cm"/>
      <inkml:brushProperty name="height" value="0.05" units="cm"/>
    </inkml:brush>
  </inkml:definitions>
  <inkml:trace contextRef="#ctx0" brushRef="#br0">343 50 17132,'-9'-2'428,"-1"-1"0,0 1 0,1 1 0,-1-1 1,0 2-1,0-1 0,0 1 0,0 1 0,0 0 1,0 1-1,0-1 0,0 2 0,1-1 0,-1 2 1,1-1-1,-14 8 0,10-4-252,1 1 0,-1 0 0,2 1 0,-1 0 1,1 1-1,1 0 0,0 1 0,0 0 0,1 0 0,-13 23 0,17-25-88,0 0 0,1 0 0,0 0 0,1 1 0,-3 10 0,5-17-61,0-1-1,1 1 0,-1-1 1,1 1-1,0-1 0,0 1 0,0 0 1,0-1-1,0 1 0,0-1 0,1 1 1,-1-1-1,1 1 0,0-1 0,0 1 1,-1-1-1,2 1 0,-1-1 0,0 0 1,0 0-1,1 0 0,-1 1 0,1-1 1,0-1-1,2 3 0,0-1 1,1-1-1,-1 0 1,1 0-1,-1 0 1,1-1 0,0 1-1,0-1 1,0-1-1,0 1 1,0 0-1,0-1 1,0 0-1,0 0 1,0-1 0,8-1-1,2-1 6,-1 0-1,1-2 1,-1 1-1,15-8 1,-12 3 47,0 0-1,-1 0 1,0-2-1,-1 0 1,0-1-1,-1 0 1,22-25 0,-30 31-36,0-1 1,-1 0 0,0-1-1,0 1 1,0-1-1,-1 0 1,0 0 0,-1 0-1,0-1 1,0 1 0,-1-1-1,0 0 1,0 1-1,-1-1 1,-1 0 0,1 0-1,-1 0 1,-2-12 0,2 19-45,0 1 1,0-1 0,-1 0-1,1 1 1,-1-1 0,1 1-1,-1-1 1,0 1 0,1-1 0,-1 1-1,0-1 1,0 1 0,0 0-1,0-1 1,0 1 0,0 0-1,-1 0 1,1 0 0,0 0-1,0 0 1,-1 0 0,1 0-1,-1 0 1,1 1 0,-3-2-1,2 2-42,0 0-1,0 0 0,0 0 1,0 0-1,0 0 0,0 0 1,0 1-1,0-1 0,0 0 1,0 1-1,0 0 0,0 0 1,1-1-1,-1 1 0,0 0 1,0 0-1,1 0 0,-1 1 0,0-1 1,-1 2-1,-3 3-279,1 0 0,0 0 1,1 0-1,-1 1 0,1 0 0,0 0 0,1 0 1,0 0-1,0 0 0,0 1 0,1-1 0,0 1 0,1-1 1,0 1-1,-1 15 0,4 14-757</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8:49.772"/>
    </inkml:context>
    <inkml:brush xml:id="br0">
      <inkml:brushProperty name="width" value="0.05" units="cm"/>
      <inkml:brushProperty name="height" value="0.05" units="cm"/>
    </inkml:brush>
  </inkml:definitions>
  <inkml:trace contextRef="#ctx0" brushRef="#br0">24 0 18428,'-2'28'2344,"-1"5"-1487,-5 4-401,2-2 1936,3 2-1680,2-3-360,1-10-616,0-7-400,3-12 512,3-10-168,1-16-144</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8:50.162"/>
    </inkml:context>
    <inkml:brush xml:id="br0">
      <inkml:brushProperty name="width" value="0.05" units="cm"/>
      <inkml:brushProperty name="height" value="0.05" units="cm"/>
    </inkml:brush>
  </inkml:definitions>
  <inkml:trace contextRef="#ctx0" brushRef="#br0">316 20 19324,'-3'-3'253,"0"1"0,0 0-1,0 0 1,-1 0 0,1 1 0,0-1-1,-1 1 1,0 0 0,1 0 0,-1 0-1,0 0 1,1 1 0,-1-1 0,-7 1-1,5 1 7,0 0 1,-1 0-1,1 0 0,0 1 0,0 0 0,0 0 0,0 0 0,-6 4 0,-5 4 52,1 1 0,0 1 0,1 0 0,-25 26 0,24-22-158,-26 36 1,37-46-132,1 1 0,0-1 1,1 1-1,-1 0 0,1 0 0,1 1 1,-1-1-1,1 0 0,-1 11 0,2-17-17,1 0 0,0-1 0,0 1 0,0 0 0,0 0 0,0-1 0,0 1 0,0 0 0,0-1 0,0 1 0,1 0 0,-1 0 0,0-1 0,0 1 0,1 0 0,-1-1 0,0 1 0,1 0 0,-1-1 0,0 1 0,1-1 0,-1 1 0,1-1 0,-1 1 0,1-1 0,-1 1-1,1-1 1,0 1 0,-1-1 0,2 1 0,0-1 1,0 1-1,0-1 1,0 0 0,0 1-1,0-1 1,0 0-1,0-1 1,0 1-1,0 0 1,0 0-1,2-2 1,6-1-22,0 0 0,-1-1-1,16-9 1,5-6-288,40-35-1,-45 33-304,53-33 0,-77 53 569,1 0 0,-1 0 0,0 0 0,1 0 0,-1 0 0,1 0 0,-1 1 0,1-1 0,-1 1 0,1-1 0,-1 1 0,1 0 0,0-1 0,-1 1 0,1 0 0,0 0 0,-1 0 0,1 0 0,0 0 0,-1 1 0,1-1 0,-1 0 0,1 1 0,0-1 0,1 2 0,-1 0 5,-1 0 0,1 0 0,-1 0 1,0 1-1,0-1 0,1 0 0,-2 1 0,1-1 0,0 1 1,0-1-1,-1 1 0,1-1 0,-1 1 0,0-1 0,0 5 1,1 30 338,-7 55 1,3-63 257,1 0 0,1-1-1,6 54 1,-4-77-459,0 0 0,0 0 0,0 0-1,1 0 1,0 0 0,0 0 0,0-1-1,1 1 1,0-1 0,-1 0 0,2 1 0,4 4-1,-17-8 292,-133-20 875,30 2-1805,143 18-399,-2 0 574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33.498"/>
    </inkml:context>
    <inkml:brush xml:id="br0">
      <inkml:brushProperty name="width" value="0.05" units="cm"/>
      <inkml:brushProperty name="height" value="0.05" units="cm"/>
    </inkml:brush>
  </inkml:definitions>
  <inkml:trace contextRef="#ctx0" brushRef="#br0">198 3 15731,'15'-3'1113,"-11"8"-175,-4-2-786,-1 0 0,0-1 1,0 1-1,0 0 0,0 0 0,-1 0 1,-2 4-1,-25 55 1202,2 1 0,-27 98 1,46-138-1186,-16 59-111,3 1 1,-19 167 0,38-208-1198,10-67 848,1-5-74</inkml:trace>
  <inkml:trace contextRef="#ctx0" brushRef="#br0" timeOffset="1">512 99 15467,'4'-2'660,"12"-5"958,-12 8-873,-6 5 5,-30 52 1675,-40 101 0,50-107-2107,-61 182-566,82-228 161,30-75-3919,16-50 2408,-18 52 693</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8:50.564"/>
    </inkml:context>
    <inkml:brush xml:id="br0">
      <inkml:brushProperty name="width" value="0.05" units="cm"/>
      <inkml:brushProperty name="height" value="0.05" units="cm"/>
    </inkml:brush>
  </inkml:definitions>
  <inkml:trace contextRef="#ctx0" brushRef="#br0">0 33 21701,'3'6'2504,"-3"-5"-1568,3-1-432,3-6 1753,2 2-977,3-4-1048,-2 2-536,0 0-1904,-4 3 1872,-5 1-280,-5-3-249</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8:50.969"/>
    </inkml:context>
    <inkml:brush xml:id="br0">
      <inkml:brushProperty name="width" value="0.05" units="cm"/>
      <inkml:brushProperty name="height" value="0.05" units="cm"/>
    </inkml:brush>
  </inkml:definitions>
  <inkml:trace contextRef="#ctx0" brushRef="#br0">146 1 23885,'-1'0'101,"0"0"0,1 0 0,-1 0 0,0 0 0,1 0 1,-1 1-1,0-1 0,1 0 0,-1 1 0,0-1 0,1 0 0,-1 1 0,0-1 0,1 1 0,-1-1 0,1 1 0,-1-1 0,1 1 0,0-1 0,-1 1 1,1-1-1,-1 1 0,1 0 0,0-1 0,-1 1 0,1 0 0,0-1 0,0 1 0,-1 1 0,-11 26 360,10-24-49,-4 12-104,-22 48 236,3 2 0,-28 119 0,51-179-520,2-1 0,-1 1 0,0 0 0,1-1 0,0 1 0,2 10 0,-2-15-25,0 0 1,1 1-1,-1-1 0,0 0 1,1 0-1,-1 0 1,1 0-1,0 0 0,-1 0 1,1 0-1,0 0 1,-1-1-1,1 1 0,0 0 1,0 0-1,0 0 0,0-1 1,0 1-1,0 0 1,0-1-1,0 1 0,0-1 1,0 1-1,0-1 0,0 0 1,0 1-1,0-1 1,0 0-1,0 0 0,1 0 1,-1 0-1,0 0 0,0 0 1,0 0-1,0 0 1,0 0-1,3-1 0,2-1-143,0 1-1,0-2 1,0 1-1,0 0 1,0-1-1,-1 0 0,1-1 1,-1 1-1,7-7 1,43-42-2230,-47 45 2008,54-63-1246,-38 44 508</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8:51.373"/>
    </inkml:context>
    <inkml:brush xml:id="br0">
      <inkml:brushProperty name="width" value="0.05" units="cm"/>
      <inkml:brushProperty name="height" value="0.05" units="cm"/>
    </inkml:brush>
  </inkml:definitions>
  <inkml:trace contextRef="#ctx0" brushRef="#br0">65 1 18044,'-17'41'2144,"0"-3"-1231,4-2-409,4-9 1168,2-2-376,6-10-776,2-1-408,6-10-768,0 1-376,2-5 752,4 0-208,0 0-184</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8:51.820"/>
    </inkml:context>
    <inkml:brush xml:id="br0">
      <inkml:brushProperty name="width" value="0.05" units="cm"/>
      <inkml:brushProperty name="height" value="0.05" units="cm"/>
    </inkml:brush>
  </inkml:definitions>
  <inkml:trace contextRef="#ctx0" brushRef="#br0">118 144 16820,'1'0'127,"-1"0"0,1-1 0,0 1 1,-1 0-1,1 0 0,0 0 1,-1-1-1,1 1 0,0 0 1,-1 0-1,1 0 0,0 0 1,-1 0-1,1 0 0,0 1 0,-1-1 1,1 0-1,0 0 0,-1 0 1,2 1-1,-2-1-14,0 1 0,0-1 0,1 1 0,-1-1 0,0 0 0,0 1 0,0-1 0,1 1 0,-1-1 0,0 1 0,0-1 0,0 1 0,0-1 0,0 1 0,0-1 0,0 1 0,0-1 0,0 0 0,0 1 0,0-1 0,-1 1 0,1 0 0,-15 33 3684,8-21-3194,6-11-560,0 0-1,0 0 1,1 1 0,-1-1-1,0 0 1,1 0-1,0 1 1,-1-1-1,1 0 1,0 0-1,0 1 1,0-1-1,0 0 1,1 1-1,-1-1 1,1 0 0,-1 0-1,1 1 1,0-1-1,0 0 1,0 0-1,0 0 1,0 0-1,0 0 1,1 0-1,-1-1 1,1 1 0,1 2-1,5 3-98,1-1-1,-1 0 0,1 0 1,1-1-1,10 5 1,26 15-344,-42-21 345,0-1 0,0 0 0,0 1 0,-1-1 0,1 1 0,-1 0 0,0 1 0,0-1 0,0 0 0,0 1 0,-1 0 0,0-1 0,0 1 1,0 0-1,1 9 0,-2-11 64,-1 0 0,0 1 1,0-1-1,0 0 0,-1 1 1,1-1-1,-1 0 0,0 1 1,0-1-1,0 0 1,0 0-1,-1 0 0,1 0 1,-1 0-1,0 0 0,0 0 1,0-1-1,0 1 0,0-1 1,0 1-1,-1-1 1,1 0-1,-1 0 0,0 0 1,-4 3-1,0-1 71,-1 1 1,0-1-1,0-1 1,0 1-1,0-1 1,-1 0-1,1-1 1,-1 0-1,1-1 0,-13 1 1,17-1-142,-1-1 1,0-1-1,1 1 0,-1-1 1,1 0-1,-1 0 0,1 0 1,-1-1-1,1 1 0,0-1 1,-1 0-1,1 0 0,0-1 1,0 1-1,1-1 0,-1 0 1,0 0-1,1 0 1,0 0-1,0-1 0,-5-6 1,2-1-47,0 0 0,1 0 0,0 0 0,1-1 0,0 0 0,-2-16 0,-4-30-489</inkml:trace>
  <inkml:trace contextRef="#ctx0" brushRef="#br0" timeOffset="1">183 36 20948,'27'0'1825,"1"-4"-1265,2 0-384,4-2 280,-3-3 232,4 2-488,-2 1-248</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8:52.224"/>
    </inkml:context>
    <inkml:brush xml:id="br0">
      <inkml:brushProperty name="width" value="0.05" units="cm"/>
      <inkml:brushProperty name="height" value="0.05" units="cm"/>
    </inkml:brush>
  </inkml:definitions>
  <inkml:trace contextRef="#ctx0" brushRef="#br0">28 64 21221,'1'16'2040,"15"-12"-1232,7-4-320,15-6 993,5-3-297,7-3-616,2-5-320,-1 3-704,-8 2-560,-14 6 832,-5 0-216,-13 4-121</inkml:trace>
  <inkml:trace contextRef="#ctx0" brushRef="#br0" timeOffset="1">0 305 19164,'22'4'1969,"8"-4"-1273,7-9-368,14-3 296,-1-5 144,11-6-248,-2-8-192</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8:52.683"/>
    </inkml:context>
    <inkml:brush xml:id="br0">
      <inkml:brushProperty name="width" value="0.05" units="cm"/>
      <inkml:brushProperty name="height" value="0.05" units="cm"/>
    </inkml:brush>
  </inkml:definitions>
  <inkml:trace contextRef="#ctx0" brushRef="#br0">110 5 18716,'5'-5'4006,"-13"11"-1461,-12 15 7,8 0-2349,0 0-1,1 1 0,1-1 0,1 2 1,1 0-1,1 0 0,1 0 0,-5 46 1,11-67-196,-1 0-1,1 1 1,0-1 0,0 0 0,0 1 0,0-1 0,1 0 0,-1 0 0,1 1 0,-1-1 0,1 0-1,0 0 1,0 0 0,0 0 0,0 0 0,0 0 0,0 0 0,0 0 0,1 0 0,-1 0 0,1-1-1,0 1 1,-1-1 0,1 1 0,3 1 0,-2-1-8,1-1 0,-1 0 0,1 0 0,0 0 0,0 0-1,-1 0 1,1-1 0,0 0 0,0 0 0,0 0 0,0 0 0,-1-1 0,1 1-1,5-2 1,3-2-214,-1 1 0,0-1 1,0-1-1,0 0 0,0 0 0,-1-1 0,0-1 0,0 0 0,-1 0 0,1-1 0,-2 0 0,1 0 0,-1-1 0,-1 0 0,1-1 0,7-13 0,-2-3-536</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8:53.125"/>
    </inkml:context>
    <inkml:brush xml:id="br0">
      <inkml:brushProperty name="width" value="0.05" units="cm"/>
      <inkml:brushProperty name="height" value="0.05" units="cm"/>
    </inkml:brush>
  </inkml:definitions>
  <inkml:trace contextRef="#ctx0" brushRef="#br0">64 0 15731,'-17'35'2217,"1"7"-1105,3-1-440,0 0 1737,9-1-897,4-5-952,6-3-600,3-15-240,6-5 256,15-15-224,0-10-136</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8:53.561"/>
    </inkml:context>
    <inkml:brush xml:id="br0">
      <inkml:brushProperty name="width" value="0.05" units="cm"/>
      <inkml:brushProperty name="height" value="0.05" units="cm"/>
    </inkml:brush>
  </inkml:definitions>
  <inkml:trace contextRef="#ctx0" brushRef="#br0">177 7 20532,'-1'-1'89,"1"0"-1,-1 1 0,0-1 1,1 1-1,-1 0 0,1-1 1,-1 1-1,0-1 0,1 1 1,-1 0-1,0 0 0,1-1 1,-1 1-1,0 0 0,0 0 1,1 0-1,-1 0 0,0 0 1,0 0-1,1 0 0,-1 0 1,0 0-1,0 0 0,1 0 1,-1 0-1,0 1 0,0-1 1,1 0-1,-1 0 0,-1 1 1,-20 13 254,22-13-305,-11 8 239,1 0 1,0 1 0,0 0-1,1 1 1,1 0 0,0 1 0,1 0-1,0 0 1,0 0 0,-6 18-1,7-12-139,0 1 0,0-1 0,2 1 0,0 0 0,2 0 1,-2 37-1,4-51-102,1 0 1,-1 0 0,1 0 0,-1 0-1,1 0 1,1-1 0,-1 1-1,1 0 1,2 4 0,-3-7-26,0-1 0,0 0 1,0 0-1,0 0 0,-1 0 0,2 1 1,-1-1-1,0-1 0,0 1 0,0 0 1,0 0-1,1 0 0,-1-1 0,0 1 1,1 0-1,-1-1 0,0 0 0,1 1 0,-1-1 1,1 0-1,-1 1 0,1-1 0,-1 0 1,1 0-1,-1 0 0,0 0 0,1-1 1,-1 1-1,1 0 0,-1-1 0,1 1 1,-1-1-1,3 0 0,2-2 22,-1 0-1,1-1 1,-1 1-1,1-1 1,-1 0-1,0-1 1,-1 1-1,1-1 1,-1 0-1,6-8 1,2-4 54,-1-1 1,9-18-1,-19 34-82,27-62 194,-27 60-222,1 0 0,-1 1 0,0-1 0,0 0 0,0 0 0,-1 0-1,1 0 1,-1 0 0,0 0 0,0 0 0,-1 1 0,1-1 0,-1 0 0,-1-6 0,1 9-3,1 1 0,0-1 0,0 0 0,-1 1 0,1-1 0,-1 1 0,1-1 0,0 1 0,-1 0 0,1-1 0,-1 1 0,1-1 0,-1 1 0,1 0 0,-1-1 0,1 1 0,-1 0 0,0 0 0,1-1 0,-1 1 0,1 0 0,-1 0 0,0 0 0,1 0 0,-1 0 0,0 0 0,-18 7-1166,14-3 513,0-1-1,1 1 0,-1 1 0,-5 6 1,5-5 229,1 1 1,0-1-1,0 1 1,-4 10 0,3 3-796</inkml:trace>
  <inkml:trace contextRef="#ctx0" brushRef="#br0" timeOffset="1">250 403 19948,'-3'40'1937,"-9"-3"-1249,0-1-288,1-1 840,2-2-384,4-10-816,3-7-464,12-16-2672,2-15 2327,0-8-311</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8:53.966"/>
    </inkml:context>
    <inkml:brush xml:id="br0">
      <inkml:brushProperty name="width" value="0.05" units="cm"/>
      <inkml:brushProperty name="height" value="0.05" units="cm"/>
    </inkml:brush>
  </inkml:definitions>
  <inkml:trace contextRef="#ctx0" brushRef="#br0">169 184 18660,'-3'4'466,"-1"-1"-1,1 1 1,-1-1 0,1 0-1,-1 0 1,0 0 0,-1-1-1,-4 3 1,-14 10 982,16-10-1083,0 0 0,1 0 0,0 1 0,0 0 0,1 0 0,-1 1 1,1-1-1,1 1 0,-6 9 0,10-15-348,0 0-1,0 0 1,0 0 0,0 0 0,0 0-1,0 0 1,0 0 0,0-1 0,0 1-1,0 0 1,1 0 0,-1 0-1,0 0 1,1 0 0,-1 0 0,0-1-1,1 1 1,-1 0 0,1 0-1,-1-1 1,1 1 0,0 0 0,-1-1-1,1 1 1,0 0 0,-1-1 0,2 1-1,25 14 41,-19-12-35,16 8 2,-8-4-60,0 0 0,-1 1 0,0 1 0,-1 0 1,18 15-1,-30-22 30,1 0 0,-1 1 1,1 0-1,-1-1 0,0 1 0,0 0 1,0 0-1,0 0 0,0 1 1,-1-1-1,0 0 0,0 1 1,1-1-1,-2 0 0,1 1 0,0-1 1,-1 1-1,0 0 0,1-1 1,-2 1-1,1-1 0,0 1 1,-1-1-1,1 1 0,-1-1 1,0 1-1,0-1 0,0 1 0,-1-1 1,1 0-1,-3 4 0,-3 5 96,0-1-1,-1 0 1,0 0-1,0-1 0,-18 17 1,22-23-97,1-1 0,-1 0 0,0 0-1,1 0 1,-2-1 0,1 1 0,0-1 0,0 0 0,-1 0 0,1 0 0,-1-1 0,1 1 0,-1-1 0,0 0 0,1-1-1,-1 1 1,0-1 0,0 0 0,-6-1 0,8 1-47,0-1 0,0-1 0,0 1 1,0 0-1,1-1 0,-1 1 0,0-1 0,1 0 0,-1 0 0,1 0 0,-1 0 1,1 0-1,0 0 0,-4-6 0,1 1-10,1-1 0,0 0 1,0 0-1,-4-11 0,-5-29-337</inkml:trace>
  <inkml:trace contextRef="#ctx0" brushRef="#br0" timeOffset="1">112 138 18636,'28'-12'2513,"-2"0"-1377,3 0-544,5 1 1760,2-3-743,3 0-1273,-1 1-448,-3 0 64,-3-2-168,-4-6-152</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12.338"/>
    </inkml:context>
    <inkml:brush xml:id="br0">
      <inkml:brushProperty name="width" value="0.05" units="cm"/>
      <inkml:brushProperty name="height" value="0.05" units="cm"/>
    </inkml:brush>
  </inkml:definitions>
  <inkml:trace contextRef="#ctx0" brushRef="#br0">1 51 22077,'11'5'1592,"5"-2"-1232,9 0-232,6-8-184,15-4-640,4-6 696,8-1-136,5 0-248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33.885"/>
    </inkml:context>
    <inkml:brush xml:id="br0">
      <inkml:brushProperty name="width" value="0.05" units="cm"/>
      <inkml:brushProperty name="height" value="0.05" units="cm"/>
    </inkml:brush>
  </inkml:definitions>
  <inkml:trace contextRef="#ctx0" brushRef="#br0">153 1 15211,'1'3'164,"0"1"-1,0 0 0,-1 0 1,0 0-1,0-1 0,0 1 1,0 0-1,0 0 0,-1 0 1,0-1-1,1 1 0,-2 0 1,1-1-1,-2 6 0,-3 9 240,-35 176 2957,37-165-3013,1 0 0,2 1 0,1-1-1,6 54 1,-6-82-342,0 5 5,1-1 0,0 0 1,0 1-1,0-1 0,1 0 1,0 0-1,0 0 0,0 0 0,1 0 1,-1 0-1,4 4 0,-6-9-24,0-1-1,0 1 1,0 0-1,0 0 1,0 0 0,0 0-1,0-1 1,0 1-1,0 0 1,0 0-1,0 0 1,0 0-1,0-1 1,0 1-1,0 0 1,0 0 0,0 0-1,0 0 1,0-1-1,1 1 1,-1 0-1,0 0 1,0 0-1,0 0 1,0 0-1,0-1 1,0 1 0,0 0-1,1 0 1,-1 0-1,0 0 1,0 0-1,0 0 1,0 0-1,0-1 1,1 1-1,-1 0 1,0 0 0,0 0-1,0 0 1,0 0-1,1 0 1,-1 0-1,0 0 1,0 0-1,0 0 1,0 0-1,1 0 1,-1 0 0,0 0-1,0 0 1,0 0-1,0 0 1,1 0-1,-1 0 1,0 1-1,0-1 1,0 0-1,0 0 1,1 0 0,-1 0-1,-3-16-568,-11-22-705,-21-40-1,7 19 507,16 33 677,-14-37 304,23 57-18,1 0 1,1-1-1,-1 1 0,1-1 0,0 0 1,1 1-1,0-12 0,0 17-97,0-1 0,1 1 0,-1-1 0,1 1 0,0-1 0,-1 1 0,1 0 0,0-1 0,0 1 0,0 0 0,0 0 0,0 0 0,0 0 0,0 0 0,0 0 0,0 0 0,1 0 0,-1 0 0,0 0-1,1 1 1,-1-1 0,0 0 0,3 0 0,39-9 546,-33 8-697,27-6 275,0-2 0,42-17 0,-38 11-253</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12.774"/>
    </inkml:context>
    <inkml:brush xml:id="br0">
      <inkml:brushProperty name="width" value="0.05" units="cm"/>
      <inkml:brushProperty name="height" value="0.05" units="cm"/>
    </inkml:brush>
  </inkml:definitions>
  <inkml:trace contextRef="#ctx0" brushRef="#br0">1 103 17876,'24'4'1912,"-1"-1"-1112,2-3-440,1-4 577,5-9-2746,11 1 1929,3-3-384,7-1-568</inkml:trace>
  <inkml:trace contextRef="#ctx0" brushRef="#br0" timeOffset="1">580 44 19180,'1'2'178,"1"-1"0,0 0 0,0 0 0,0 0 0,0 0 0,0 0 0,0 0 0,0 0 0,1-1 0,-1 1 0,0-1 0,0 0 0,0 0 0,1 1 0,-1-1 0,0-1 0,0 1 0,1 0 0,2-1 0,4-2-124,1 1 0,-1-2 0,11-4 0,0-1-441,-6 3-604,1 1-1,-1 1 1,1 0 0,0 1 0,0 1-1,24-2 1,-37 4 900,-1 0 1,1 0-1,-1 0 1,0 0-1,1 1 0,-1-1 1,0 0-1,1 1 1,-1-1-1,0 1 0,0-1 1,1 1-1,-1-1 1,0 1-1,0 0 0,0 0 1,0 0-1,0 0 1,0-1-1,0 1 0,0 1 1,1 0-1,-2-1 86,1 1 1,-1-1-1,1 1 0,-1 0 0,0-1 0,1 1 1,-1-1-1,0 1 0,0 0 0,0-1 0,0 1 1,0 0-1,-1-1 0,1 1 0,0 0 0,-1-1 0,1 1 1,-2 1-1,1 0 190,-1 0 0,0-1 0,0 1 1,0 0-1,0-1 0,0 1 0,0-1 0,-1 0 0,1 1 0,-1-1 1,0-1-1,1 1 0,-1 0 0,0-1 0,0 1 0,0-1 1,0 0-1,-1 0 0,1 0 0,0 0 0,0-1 0,0 1 1,-1-1-1,-4 0 0,-15 1 775</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15.079"/>
    </inkml:context>
    <inkml:brush xml:id="br0">
      <inkml:brushProperty name="width" value="0.05" units="cm"/>
      <inkml:brushProperty name="height" value="0.05" units="cm"/>
    </inkml:brush>
  </inkml:definitions>
  <inkml:trace contextRef="#ctx0" brushRef="#br0">157 1 14411,'-10'3'631,"0"0"0,-1 0 0,-17 1 0,18-2 87,0-1-1,0 1 0,0 1 0,-10 4 1,17-6-509,1 0 0,0 0-1,-1 0 1,1 0 0,0 1 0,0-1 0,0 1 0,0-1 0,1 1 0,-1 0 0,0 0 0,1 0 0,-1 0-1,1 0 1,-1 0 0,1 0 0,0 1 0,0-1 0,0 0 0,0 1 0,-1 4 0,2-5-135,0 0-1,1-1 1,-1 1 0,0 0 0,1 0 0,-1-1-1,0 1 1,1 0 0,0-1 0,-1 1-1,1 0 1,0-1 0,0 1 0,0-1 0,0 1-1,0-1 1,1 0 0,-1 1 0,0-1 0,0 0-1,1 0 1,-1 0 0,1 0 0,-1 0 0,1 0-1,0 0 1,-1-1 0,1 1 0,0 0 0,-1-1-1,4 1 1,14 3-208,1-1 0,1-1-1,-1-1 1,0-1 0,0 0-1,33-6 1,-13 2-567,-12 5 292,-4 5-159</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15.540"/>
    </inkml:context>
    <inkml:brush xml:id="br0">
      <inkml:brushProperty name="width" value="0.05" units="cm"/>
      <inkml:brushProperty name="height" value="0.05" units="cm"/>
    </inkml:brush>
  </inkml:definitions>
  <inkml:trace contextRef="#ctx0" brushRef="#br0">1 367 21389,'12'7'1928,"5"-4"-1400,8 0-224,11-3 808,4 0-439,8-3-721,-3-3-465,1-1-743,-4-4 1008,-10-1-216,-5-5-216</inkml:trace>
  <inkml:trace contextRef="#ctx0" brushRef="#br0" timeOffset="1">482 1 18788,'10'6'1824,"3"3"-1199,-1-1-305,2 4 1016,1 6-464,-3 7-424,-1 5-120,-8 10-208,-5 3-32,-10 9-56,-5 0 16,-6 3 32,-4-4-176,-2-8 112,3-4-16,6-13 0</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16.496"/>
    </inkml:context>
    <inkml:brush xml:id="br0">
      <inkml:brushProperty name="width" value="0.05" units="cm"/>
      <inkml:brushProperty name="height" value="0.05" units="cm"/>
    </inkml:brush>
  </inkml:definitions>
  <inkml:trace contextRef="#ctx0" brushRef="#br0">1 1 14811,'15'5'2593,"-1"-1"-1353,1-1-544,5 0 2401,3 0-1721,3 2-280,-3-2-728,-3 0-520,-2-3-984,-1 0 992,-8-5-176,-4-1-120</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16.910"/>
    </inkml:context>
    <inkml:brush xml:id="br0">
      <inkml:brushProperty name="width" value="0.05" units="cm"/>
      <inkml:brushProperty name="height" value="0.05" units="cm"/>
    </inkml:brush>
  </inkml:definitions>
  <inkml:trace contextRef="#ctx0" brushRef="#br0">0 232 17356,'2'23'1800,"6"-11"-1096,5-2-320,10-10 873,3-8-457,8-3-1128,0-4-312,-2-7 520,0-4-193,-6 0-255</inkml:trace>
  <inkml:trace contextRef="#ctx0" brushRef="#br0" timeOffset="1">227 6 14107,'6'-2'571,"1"1"0,0 0 1,-1 0-1,1 1 0,0 0 0,-1 0 1,1 1-1,0 0 0,-1 0 0,1 0 0,-1 1 1,10 3-1,-13-4-513,0 0 0,-1 0 0,1 1 0,-1-1 0,1 0 0,-1 1 0,0 0 0,1-1-1,-1 1 1,0 0 0,0 0 0,0 0 0,-1 0 0,1 1 0,0-1 0,-1 0 0,0 1 0,1-1 0,-1 1 0,0 0 0,0-1 0,0 1 0,-1 0 0,1 0 0,-1-1 0,1 1 0,-1 0 0,0 0 0,0 0 0,0-1 0,-1 5 0,-2 4 58,0 0 1,-1 0 0,-1-1-1,1 1 1,-1-1 0,-1 0-1,-13 17 1,1-3 172,-39 38 0,46-52-333,7-5-185,-1 0-1,1-1 0,-1 1 1,0-1-1,-1 0 1,1-1-1,-8 5 0,12-8 220,1 0 0,0 0 0,0 0 0,0 0-1,0 0 1,0 0 0,-1 0 0,1 0 0,0 0 0,0 1 0,0-1-1,0 0 1,-1 0 0,1 0 0,0 0 0,0 0 0,0 0-1,0 0 1,-1 0 0,1 0 0,0 0 0,0-1 0,0 1 0,0 0-1,-1 0 1,1 0 0,0 0 0,0 0 0,0 0 0,0 0-1,0 0 1,-1 0 0,1 0 0,0-1 0,0 1 0,0 0-1,0 0 1,0 0 0,0 0 0,0 0 0,0-1 0,-1 1 0,1 0-1,0 0 1,0 0 0,0 0 0,0 0 0,0-1 0,0 1-1,0 0 1,2-9-344,10-10-291</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17.356"/>
    </inkml:context>
    <inkml:brush xml:id="br0">
      <inkml:brushProperty name="width" value="0.05" units="cm"/>
      <inkml:brushProperty name="height" value="0.05" units="cm"/>
    </inkml:brush>
  </inkml:definitions>
  <inkml:trace contextRef="#ctx0" brushRef="#br0">182 2 20324,'10'0'1921,"-10"5"-1313,-9 9-288,-8 9 896,-1 3-328,-3 10-375,-1 3-177,1 8-264,-4 1-24,7-6-8,-1-3 0,9-12-264,1-7-289,7-26-1831,8-25 2048,5-8-272,4-12-240</inkml:trace>
  <inkml:trace contextRef="#ctx0" brushRef="#br0" timeOffset="1">146 1 18156,'0'15'1984,"-4"10"-1112,-4 5-279,2 7 999,0 1-152,4 4-520,4-1-167,4-6-273,5 0-216,3-4-488,-1-4-496,-2-5-201,-3-4 705,-8-7-160,-3-5-208</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17.775"/>
    </inkml:context>
    <inkml:brush xml:id="br0">
      <inkml:brushProperty name="width" value="0.05" units="cm"/>
      <inkml:brushProperty name="height" value="0.05" units="cm"/>
    </inkml:brush>
  </inkml:definitions>
  <inkml:trace contextRef="#ctx0" brushRef="#br0">0 103 18476,'0'2'1992,"5"-2"-1151,6 0-361,7-2 1072,4-1-296,7-1-632,3-4-464,4 0-1048,0-7-1888,-3-2 2368,-5-3-369,-2-7-295</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18.179"/>
    </inkml:context>
    <inkml:brush xml:id="br0">
      <inkml:brushProperty name="width" value="0.05" units="cm"/>
      <inkml:brushProperty name="height" value="0.05" units="cm"/>
    </inkml:brush>
  </inkml:definitions>
  <inkml:trace contextRef="#ctx0" brushRef="#br0">30 27 19060,'-3'7'602,"-19"56"1591,21-60-2040,0 1 0,0 0 0,0 0 0,1 0 1,-1 0-1,1 0 0,0 0 0,0 0 1,1 1-1,-1-1 0,1-1 0,0 1 1,2 5-1,-3-8-121,1 1 0,1-1 1,-1 0-1,0 1 0,0-1 1,0 0-1,1 0 0,-1 0 1,0 0-1,1 0 0,-1-1 0,1 1 1,-1 0-1,1-1 0,0 1 1,-1-1-1,1 1 0,0-1 1,-1 0-1,1 1 0,0-1 1,-1 0-1,1 0 0,0 0 0,-1-1 1,1 1-1,0 0 0,-1-1 1,4 0-1,3-1-68,1-1-1,0 0 1,-1-1-1,11-5 1,7-8-259,0-1 1,-1-1 0,0-1 0,36-41 0,-45 46 62,-16 15 233,0 0 1,0 0 0,0 0 0,0 0 0,0 0 0,0 1-1,0-1 1,0 0 0,0 0 0,0 0 0,0 0 0,0 0 0,0 0-1,0 0 1,0 0 0,0 0 0,1 0 0,-1 0 0,0 0-1,0 0 1,0 0 0,0 0 0,0 0 0,0 0 0,0 0 0,0 0-1,0 0 1,0 0 0,1 0 0,-1 0 0,0 0 0,0 0-1,0 0 1,0 0 0,0 0 0,0 0 0,0 0 0,0 0-1,0 0 1,0 0 0,1 0 0,-1 0 0,0 0 0,0 0 0,0 0-1,0 0 1,0 0 0,0 0 0,0 0 0,0 0 0,0 0-1,0 0 1,0-1 0,0 1 0,0 0 0,0 0 0,0 0 0,0 0-1,0 0 1,1 0 0,-1 0 0,0 0 0,-4 11 171,-9 19 212,-3 5-5,-63 145 1832,66-147-1803,2 0-1,2 0 0,-9 55 0,18-84-499,0-1 0,0 1-1,0 0 1,0 0 0,0-1 0,2 6-1,-2-9 73,0 1 1,0-1-1,0 1 0,0-1 0,1 1 1,-1-1-1,0 1 0,0-1 0,0 0 1,1 1-1,-1-1 0,0 1 0,0-1 1,1 0-1,-1 1 0,0-1 0,1 0 0,-1 1 1,1-1-1,-1 0 0,0 1 0,1-1 1,-1 0-1,1 0 0,-1 0 0,1 1 1,-1-1-1,1 0 0,-1 0 0,1 0 1,-1 0-1,1 0 0,-1 0 0,0 0 1,1 0-1,-1 0 0,1 0 0,-1 0 0,1 0 1,-1 0-1,1-1 0,-1 1 0,1 0 1,-1 0-1,1 0 0,-1-1 0,0 1 1,1 0-1,-1-1 0,1 1 0,-1 0 1,0-1-1,1 1 0,-1-1 0,14-16-415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18.616"/>
    </inkml:context>
    <inkml:brush xml:id="br0">
      <inkml:brushProperty name="width" value="0.05" units="cm"/>
      <inkml:brushProperty name="height" value="0.05" units="cm"/>
    </inkml:brush>
  </inkml:definitions>
  <inkml:trace contextRef="#ctx0" brushRef="#br0">76 195 19628,'4'-2'570,"0"-1"1,1 1-1,-1 0 0,1 0 0,-1 0 1,1 1-1,-1 0 0,1-1 0,6 1 0,-10 1-454,1 0 0,-1 0 0,0 0 0,0 0 0,0 1 0,0-1 0,1 0 0,-1 1 0,0-1 0,0 1 0,0-1 0,0 1 0,0 0-1,0-1 1,0 1 0,1 1 0,0 0-42,-1 0-1,0 0 1,1 0-1,-1 0 1,0 0-1,0 0 1,-1 0-1,1 1 1,0-1-1,-1 0 1,1 3-1,0 6-25,0-1-1,-1 0 1,0 0-1,-1 1 0,0-1 1,0 0-1,-1 0 1,-1 0-1,0 0 0,-4 11 1,0-6 45,0 0 0,0 0 0,-1-1 0,-1 0 0,-17 21 1,25-33-79,-2 1 21,1-1 0,-1 1-1,1 0 1,-1-1 0,0 1 0,0-1-1,-5 4 1,8-7-36,0 1 0,0 0 1,0 0-1,0 0 0,1 0 0,-1 0 1,0-1-1,0 1 0,0 0 0,0 0 1,0 0-1,0 0 0,0-1 0,0 1 1,0 0-1,0 0 0,0 0 0,0 0 0,0-1 1,0 1-1,0 0 0,0 0 0,0 0 1,0 0-1,0-1 0,0 1 0,0 0 1,0 0-1,0 0 0,0 0 0,0-1 1,-1 1-1,1 0 0,0 0 0,0 0 0,0 0 1,0 0-1,0 0 0,0-1 0,-1 1 1,1 0-1,0 0 0,0 0 0,0 0 1,0 0-1,0 0 0,-1 0 0,1 0 1,0 0-1,0 0 0,0 0 0,0 0 1,-1 0-1,1 0 0,0 0 0,0 0 0,0 0 1,0 0-1,-1 0 0,1 0 0,0 0 1,0 0-1,0 0 0,0 0 0,-1 0 1,9-14-136,-3 8 32,0 1 1,0 0-1,1 1 0,-1 0 0,1-1 0,0 2 1,0-1-1,12-5 0,-17 9 77,1-1-1,-1 0 1,1 1 0,-1-1 0,0 1-1,1 0 1,-1-1 0,1 1-1,-1 0 1,1 0 0,0 0-1,-1 0 1,1 0 0,-1 0-1,1 0 1,-1 1 0,1-1 0,-1 1-1,1-1 1,-1 1 0,0-1-1,1 1 1,-1 0 0,0-1-1,1 1 1,-1 0 0,0 0-1,0 0 1,0 0 0,0 0 0,0 1-1,0-1 1,0 0 0,0 0-1,0 1 1,0-1 0,-1 0-1,1 1 1,-1-1 0,1 1-1,-1-1 1,1 1 0,-1-1-1,0 1 1,0-1 0,0 4 0,1 0 59,-1 1 0,0 0 0,0 0 0,-1 0 0,0-1 0,0 1 0,0 0 0,-1-1 0,0 1 0,0-1 0,0 1 0,-1-1 0,-5 10 0,3-8 122,0-1 1,0 1-1,0-1 1,0 0 0,-1 0-1,0-1 1,0 0-1,-1 0 1,-10 6-1,15-9-136,0-1-1,0 0 1,0 0 0,0 0-1,0 0 1,0-1 0,0 1-1,0 0 1,0-1-1,-1 0 1,1 1 0,0-1-1,0 0 1,-1 0-1,1 0 1,0-1 0,0 1-1,0 0 1,-1-1 0,-2-1-1,4 1-94,-1 0 1,0 0-1,0-1 0,0 1 0,1-1 0,-1 0 1,1 0-1,-1 1 0,1-1 0,0 0 1,0 0-1,-1 0 0,2 0 0,-1 0 0,0-1 1,-1-2-1,0-4-154,1 0 0,-1 0 0,1-1 0,1 1 0,0 0 0,0 0 0,1-1 0,3-15 0,11-27-580</inkml:trace>
  <inkml:trace contextRef="#ctx0" brushRef="#br0" timeOffset="1">342 15 22621,'19'-8'2248,"-2"5"-1456,-2 1-359,5 2 1439,3-1-736,1 2-672,1 1-336,-1-1-536,1 3-232,-10-1-808,-1 0-281,-10 1 1209,-5 1-328,-19 1-216</inkml:trace>
  <inkml:trace contextRef="#ctx0" brushRef="#br0" timeOffset="2">260 191 21101,'9'10'2080,"9"-10"-1336,5 0-304,9-7 928,7-2-311,-1-4-713,-1 0-608,-5-4 312,-5 0-120,-7 2-160</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19.055"/>
    </inkml:context>
    <inkml:brush xml:id="br0">
      <inkml:brushProperty name="width" value="0.05" units="cm"/>
      <inkml:brushProperty name="height" value="0.05" units="cm"/>
    </inkml:brush>
  </inkml:definitions>
  <inkml:trace contextRef="#ctx0" brushRef="#br0">74 0 22541,'-7'31'2268,"-1"0"1,-13 29 0,11-32-2135,1-1 0,-7 45 0,15-71-127,1 1-1,-1-1 1,1 1-1,0 0 1,0-1-1,0 1 1,0-1-1,0 1 1,0 0 0,0-1-1,1 1 1,-1-1-1,1 1 1,-1-1-1,1 1 1,-1-1-1,1 1 1,0-1-1,-1 0 1,3 3 0,-2-4-47,0 1 1,0-1-1,0 1 1,0-1-1,0 0 1,0 1-1,0-1 1,0 0-1,0 0 1,0 0-1,1 0 1,-1 1-1,0-2 1,0 1-1,0 0 1,0 0-1,0 0 1,0 0-1,0-1 1,0 1-1,2-1 1,3-2-160,0 0 1,0 0 0,-1 0 0,1-1 0,-1 1-1,0-1 1,0-1 0,5-5 0,9-14-212,-2-3-144</inkml:trace>
  <inkml:trace contextRef="#ctx0" brushRef="#br0" timeOffset="1">118 206 18484,'-14'41'2432,"-4"2"-1447,4-2-417,2 2 1416,6-6-728,1-2-335,8-12-921,5-8-512,1-15-65,5-6 409,0-15-208,2-7-144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34.292"/>
    </inkml:context>
    <inkml:brush xml:id="br0">
      <inkml:brushProperty name="width" value="0.05" units="cm"/>
      <inkml:brushProperty name="height" value="0.05" units="cm"/>
    </inkml:brush>
  </inkml:definitions>
  <inkml:trace contextRef="#ctx0" brushRef="#br0">232 55 17188,'-5'26'1520,"-3"12"-992,-2 3-232,4 13 688,1 3-247,5 1-457,0-3-208,6-3-448,0-6-225,0-13-7,0-5 376,-7-19-168,-7-6-184</inkml:trace>
  <inkml:trace contextRef="#ctx0" brushRef="#br0" timeOffset="1">11 128 13067,'-2'-8'399,"0"-2"56,0 0 0,0-1 0,0 1 0,1-20 0,1 28-330,0 0 0,1 0 1,-1 0-1,0 0 1,1 0-1,-1 0 1,1 0-1,-1 1 1,1-1-1,0 0 0,0 0 1,0 0-1,0 1 1,0-1-1,0 0 1,1 1-1,-1-1 1,0 1-1,1 0 0,-1-1 1,1 1-1,0 0 1,-1 0-1,1 0 1,0 0-1,0 0 1,-1 0-1,1 1 0,0-1 1,0 1-1,0-1 1,3 0-1,8 0 243,0 1 1,0 0-1,0 0 0,1 2 0,-1-1 0,0 2 0,0 0 1,0 0-1,12 6 0,-2 0-228,-1 0-1,-1 2 1,0 1-1,22 15 1,-36-22-127,0 0 0,0 1 0,-1 0 1,0 0-1,0 0 0,0 1 0,-1 0 1,0 0-1,0 0 0,-1 1 0,0 0 0,4 10 1,-6-11 8,0 0 0,0 0 0,-1 0 0,0 1 0,-1-1 0,0 1 0,0-1 0,0 0 0,-1 1 0,0-1 0,0 0 0,-1 0 0,0 1 1,-5 10-1,-1 1 6,-1-1 0,-1 0 0,0-1 0,-1 0 0,-1-1 1,-1 0-1,-1-1 0,0-1 0,0 0 0,-1-1 0,-1 0 1,-1-1-1,1-1 0,-2 0 0,1-2 0,-29 12 0,44-20-43,0 0 0,0 0 0,0-1 0,0 1 0,0 0 0,-1-1 0,1 1 0,0-1 0,0 0 0,-1 0 0,1 0 0,0 0-1,0 0 1,-1 0 0,1-1 0,0 1 0,0-1 0,-1 1 0,-3-3 0,-8-16-216</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19.535"/>
    </inkml:context>
    <inkml:brush xml:id="br0">
      <inkml:brushProperty name="width" value="0.05" units="cm"/>
      <inkml:brushProperty name="height" value="0.05" units="cm"/>
    </inkml:brush>
  </inkml:definitions>
  <inkml:trace contextRef="#ctx0" brushRef="#br0">90 1 17772,'-3'4'288,"-18"31"2759,-20 47-1,36-71-2759,1-1 1,0 1-1,1 0 1,0 0 0,1 1-1,0-1 1,1 0-1,1 1 1,0 15-1,0-25-267,0 0-1,0 0 0,1 0 0,-1 1 1,1-1-1,-1 0 0,1 0 0,0 0 1,0 0-1,0 0 0,0-1 0,0 1 0,3 3 1,-3-4-10,0 0 0,0 0-1,0-1 1,0 1 0,0 0 0,0-1 0,0 1 0,0-1 0,0 0 0,0 1 0,1-1 0,-1 0 0,0 0 0,0 1 0,0-1-1,0 0 1,1 0 0,1-1 0,1 0 12,0 0 0,1 0 0,-1-1 0,0 1 0,0-1 0,0 0 0,0-1 0,-1 1 0,1-1 0,-1 1 0,7-7 0,3-4 74,-1 0-1,0-2 1,-1 1 0,0-1-1,-1-1 1,-1 0 0,12-28-1,-20 42-83,0 0-1,-1 0 1,1 1-1,-1-1 1,1 0-1,-1 0 1,0 0-1,0 1 0,0-1 1,0 0-1,0 0 1,0 0-1,0 0 1,-1 1-1,1-1 1,-1 0-1,1 0 0,-2-2 1,2 4-12,0-1 1,-1 1-1,1 0 1,-1-1-1,1 1 1,-1-1-1,1 1 1,0 0-1,-1-1 1,1 1-1,-1 0 1,1 0-1,-1-1 1,0 1-1,1 0 1,-1 0-1,1 0 1,-1 0-1,1 0 1,-1 0-1,1-1 1,-2 2-1,0-1-21,1 0 0,-1 1 0,0-1 0,1 1 0,-1-1 0,0 1 0,1 0 0,-1 0 0,1 0 0,-1 0-1,-1 1 1,-4 4-210,0 0-1,1 1 0,-1 0 0,1 0 0,0 0 0,1 1 0,0 0 0,-7 13 0,6 0-230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20.002"/>
    </inkml:context>
    <inkml:brush xml:id="br0">
      <inkml:brushProperty name="width" value="0.05" units="cm"/>
      <inkml:brushProperty name="height" value="0.05" units="cm"/>
    </inkml:brush>
  </inkml:definitions>
  <inkml:trace contextRef="#ctx0" brushRef="#br0">31 451 20932,'-8'32'2113,"1"3"-1369,-1-1-304,3-2 1465,2-3-1257,3-9-752,0-5-408,3-13-801,0-4-103,2-10 912,-2-6-392,2-16-48</inkml:trace>
  <inkml:trace contextRef="#ctx0" brushRef="#br0" timeOffset="1">274 73 18892,'1'0'112,"-1"1"0,0-1-1,1 1 1,-1-1 0,1 1 0,-1-1-1,0 1 1,0-1 0,1 1 0,-1 0-1,0-1 1,0 1 0,0 0 0,0-1-1,0 1 1,0 0 0,0-1 0,0 1-1,0-1 1,0 1 0,0 0 0,0-1-1,0 1 1,-1 0 0,1-1 0,0 1-1,0-1 1,-1 1 0,1-1 0,-1 2-1,-15 22 1245,9-14 299,3-4-1262,0 0 0,1 0-1,0 0 1,0 1 0,1-1 0,-3 10 0,5-14-380,0-1 0,0 1 0,0 0 0,0 0 0,0-1 0,0 1 1,0 0-1,1 0 0,-1-1 0,0 1 0,1 0 0,0-1 0,-1 1 0,1 0 0,0-1 0,0 1 0,0-1 0,0 1 0,0-1 0,0 0 0,0 1 0,0-1 0,1 0 0,-1 0 0,0 0 1,1 0-1,-1 0 0,1 0 0,2 1 0,2 1-59,0 0-1,0 1 1,-1 0 0,1 0 0,-1 0 0,1 1 0,7 9-1,-12-12 37,1-1 0,-1 1 0,0 0 0,-1 0 0,1 0 0,0-1-1,-1 1 1,1 0 0,-1 0 0,1 0 0,-1 0 0,0 0 0,0 0 0,0 0-1,0 0 1,0 1 0,0-1 0,-1 0 0,1 0 0,-1-1 0,1 1 0,-1 0-1,0 0 1,0 0 0,1 0 0,-1 0 0,-1-1 0,1 1 0,0 0-1,0-1 1,-2 2 0,-1 1 10,1 0-1,0-1 1,-1 0-1,1 0 1,-1 0-1,0 0 1,0 0-1,0-1 1,-1 0-1,1 0 0,-1 0 1,1 0-1,-1-1 1,-7 2-1,10-2-15,-1-1-1,0 0 0,1 0 0,-1 0 0,0 0 0,1 0 1,-1-1-1,0 1 0,1-1 0,-1 0 0,1 0 1,-1 0-1,1 0 0,-1 0 0,1 0 0,-1-1 0,1 1 1,0-1-1,0 1 0,0-1 0,0 0 0,0 0 1,0 0-1,1 0 0,-1 0 0,1 0 0,-2-4 1,-2-2-11,2-1 1,-1 0 0,1 0 0,1 0 0,-3-12 0,-1-18-236</inkml:trace>
  <inkml:trace contextRef="#ctx0" brushRef="#br0" timeOffset="2">163 60 15483,'22'-4'2417,"4"-1"-1329,4 4-424,5-2 1497,3 0-1145,2-7-160,4-5-304,-1-3-88</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22.042"/>
    </inkml:context>
    <inkml:brush xml:id="br0">
      <inkml:brushProperty name="width" value="0.05" units="cm"/>
      <inkml:brushProperty name="height" value="0.05" units="cm"/>
    </inkml:brush>
  </inkml:definitions>
  <inkml:trace contextRef="#ctx0" brushRef="#br0">204 2 17548,'0'0'70,"0"0"0,0-1 1,0 1-1,0 0 0,0 0 0,1 0 1,-1 0-1,0 0 0,0 0 1,0 0-1,0 0 0,0-1 0,1 1 1,-1 0-1,0 0 0,0 0 0,0 0 1,0 0-1,1 0 0,-1 0 1,0 0-1,0 0 0,0 0 0,0 0 1,0 0-1,1 0 0,-1 0 0,0 0 1,0 0-1,0 0 0,0 0 1,1 1-1,-1-1 0,0 0 0,0 0 1,0 0-1,0 0 0,0 0 0,0 0 1,1 0-1,-1 0 0,0 1 1,0-1-1,0 0 0,-2 9 1651,-11 13-290,12-20-1275,-83 160 1670,51-91-1514,11-22-145,11-25-697,-25 43 0,30-60-405,4-11 387,4-16 34,4-11-123</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22.505"/>
    </inkml:context>
    <inkml:brush xml:id="br0">
      <inkml:brushProperty name="width" value="0.05" units="cm"/>
      <inkml:brushProperty name="height" value="0.05" units="cm"/>
    </inkml:brush>
  </inkml:definitions>
  <inkml:trace contextRef="#ctx0" brushRef="#br0">114 1 16003,'9'1'1921,"-2"11"-985,1 5-328,0 9 1401,-1 3-537,4 11-464,0 4-200,1 2-296,2 0-56,3 0-231,0-1-193,-1-7-473,3-5-327,-4-8-544,-1-8 2104,-8-10-1072,-5-5-176,-7-5-40</inkml:trace>
  <inkml:trace contextRef="#ctx0" brushRef="#br0" timeOffset="1">0 437 18060,'11'10'2392,"4"-2"-1391,8-6-361,3-1 1232,6 1-624,4-2-199,-1-2-641,2 1-584,-8-4 248,-6 5-128,-8-8-152</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23.115"/>
    </inkml:context>
    <inkml:brush xml:id="br0">
      <inkml:brushProperty name="width" value="0.05" units="cm"/>
      <inkml:brushProperty name="height" value="0.05" units="cm"/>
    </inkml:brush>
  </inkml:definitions>
  <inkml:trace contextRef="#ctx0" brushRef="#br0">1 74 19756,'5'9'1262,"0"-1"-1,0 1 0,-1 1 0,0-1 1,4 16-1,-6-17-1024,0 0 0,1-1 1,0 1-1,0-1 0,1 1 0,0-1 0,0 0 0,1 0 1,8 9-1,-12-14-241,1-1 0,0 1 0,0-1 0,0 0 0,0 0 0,0 0 0,0 0 0,0 0 0,0 0 0,0 0 0,0-1 0,0 1 0,0-1 0,1 1 0,-1-1 0,0 0 1,5 0-1,-3-1-96,0 1 0,0-1 0,1 0 0,-1-1 0,0 1 0,0-1 1,0 0-1,6-4 0,1-2-433,0 0 0,-1 0 1,0-1-1,0-1 0,9-11 0,4-11-2280,0 0 0,33-66 0,-67 149 5415,-9 15-401,-10 32 568,-30 166-1,56-220-3542,6-38 545,4-5-128</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23.593"/>
    </inkml:context>
    <inkml:brush xml:id="br0">
      <inkml:brushProperty name="width" value="0.05" units="cm"/>
      <inkml:brushProperty name="height" value="0.05" units="cm"/>
    </inkml:brush>
  </inkml:definitions>
  <inkml:trace contextRef="#ctx0" brushRef="#br0">4 54 18156,'-3'6'2296,"4"0"-1095,7-4-409,7-2 1624,7 0-519,10-2-569,8-1-296,6-2-344,0 2-128,0-3-239,-1 0-177,-3 1-424,-5-1-249,-13 2-999,-7-2-1160,-11-2 2135,-3 2-431,-8-2-344</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23.985"/>
    </inkml:context>
    <inkml:brush xml:id="br0">
      <inkml:brushProperty name="width" value="0.05" units="cm"/>
      <inkml:brushProperty name="height" value="0.05" units="cm"/>
    </inkml:brush>
  </inkml:definitions>
  <inkml:trace contextRef="#ctx0" brushRef="#br0">1 71 18772,'27'12'2785,"1"-4"-1569,7-8-536,3-3 2105,5-6-1481,-3 0-280,1-4-840,-4 0-632,-12 0 392,1-2-160,-8 0-120</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30.196"/>
    </inkml:context>
    <inkml:brush xml:id="br0">
      <inkml:brushProperty name="width" value="0.05" units="cm"/>
      <inkml:brushProperty name="height" value="0.05" units="cm"/>
    </inkml:brush>
  </inkml:definitions>
  <inkml:trace contextRef="#ctx0" brushRef="#br0">224 36 17524,'5'-7'1109,"-4"6"-891,0-1 0,1 0 0,-1 1 0,0-1 0,0 0 1,0 0-1,0 0 0,-1 0 0,1 0 0,-1 0 0,1 0 0,0-4 1,-18 32 3641,-105 222-2741,20-56-3314,117-211 1803</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30.632"/>
    </inkml:context>
    <inkml:brush xml:id="br0">
      <inkml:brushProperty name="width" value="0.05" units="cm"/>
      <inkml:brushProperty name="height" value="0.05" units="cm"/>
    </inkml:brush>
  </inkml:definitions>
  <inkml:trace contextRef="#ctx0" brushRef="#br0">206 0 15595,'1'5'2097,"1"2"-1241,-2 9-288,0 3 1360,0 6-695,0 4-177,1 5-360,1-1-152,1 4-200,2 0-200,-2-5-560,1-1-352,1-7 648,-4-4-176,2-5-72</inkml:trace>
  <inkml:trace contextRef="#ctx0" brushRef="#br0" timeOffset="1">1 433 18836,'18'3'2441,"5"-3"-1417,8-3-392,1-6 1336,8 3-679,-2-3-241,0-4-744,-4-2-400,-7-3-1008,1-1 976,-8-5-240,-2-5-193</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31.084"/>
    </inkml:context>
    <inkml:brush xml:id="br0">
      <inkml:brushProperty name="width" value="0.05" units="cm"/>
      <inkml:brushProperty name="height" value="0.05" units="cm"/>
    </inkml:brush>
  </inkml:definitions>
  <inkml:trace contextRef="#ctx0" brushRef="#br0">2 15 17252,'-1'17'1263,"0"1"0,1-1 1,3 19-1,-3-30-1005,1 0 0,0 0-1,1 0 1,-1 0 0,1 0-1,0 0 1,1 0 0,-1-1-1,1 1 1,0-1 0,8 10-1,-9-14-252,0 1 0,-1-1 0,1 1 0,0-1-1,0 0 1,0 0 0,1 0 0,-1 0-1,0 0 1,0 0 0,1 0 0,-1-1 0,0 0-1,0 1 1,1-1 0,-1 0 0,1 0-1,-1 0 1,0 0 0,1 0 0,-1-1-1,0 1 1,1-1 0,-1 0 0,0 1 0,0-1-1,0 0 1,3-2 0,6-3-262,0 0 0,-1 0 0,19-17 0,-27 21 214,69-63-1464,8-6-188,-78 70 1692,0 0 0,0 0 0,0 0 0,1 0-1,-1 0 1,0 1 0,0-1 0,0 1 0,1-1-1,-1 1 1,0-1 0,1 1 0,1-1 0,-2 1 17,-1 0 0,0 1 0,1-1 0,-1 0 1,0 0-1,0 0 0,1 0 0,-1 1 0,0-1 0,0 0 1,1 0-1,-1 1 0,0-1 0,0 0 0,1 1 0,-1-1 0,0 0 1,0 0-1,0 1 0,0-1 0,0 0 0,0 1 0,0-1 1,1 0-1,-1 1 0,0-1 0,0 0 0,0 1 0,0-1 1,0 0-1,0 1 0,-1-1 0,1 1 0,-1 6 307,0 1 0,-1-1 0,-5 12 0,4-9-145,-19 58 1328,7-25-824,1 0 0,3 1 0,-8 62 1,19-104-752,-1 0 1,1 0 0,0 0 0,0 0 0,0 0 0,1 0 0,-1 0 0,1 0-1,0 3 1,5-2-152,3-11 25,5-12-245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35.926"/>
    </inkml:context>
    <inkml:brush xml:id="br0">
      <inkml:brushProperty name="width" value="0.05" units="cm"/>
      <inkml:brushProperty name="height" value="0.05" units="cm"/>
    </inkml:brush>
  </inkml:definitions>
  <inkml:trace contextRef="#ctx0" brushRef="#br0">1 59 17748,'1'-5'2168,"4"1"-1352,12 1-247,7-4 1447,13 0-1000,7-2-200,7 3-304,4-1-119,0 4-441,-3 0-393,-6 0-263,-9 2 560,-5 2-168,-9 4-72</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31.579"/>
    </inkml:context>
    <inkml:brush xml:id="br0">
      <inkml:brushProperty name="width" value="0.05" units="cm"/>
      <inkml:brushProperty name="height" value="0.05" units="cm"/>
    </inkml:brush>
  </inkml:definitions>
  <inkml:trace contextRef="#ctx0" brushRef="#br0">1 372 16355,'1'4'435,"0"-1"-1,0 0 1,1 0-1,0 0 1,-1 0-1,1 0 1,4 4-1,-5-6-310,0 0 0,0-1 0,0 1 0,-1-1 0,1 1 0,0-1 0,0 1 0,0-1 0,0 0 0,0 1 0,0-1-1,0 0 1,0 0 0,0 0 0,0 0 0,0 0 0,0 0 0,0 0 0,0 0 0,0 0 0,0 0 0,0-1 0,0 1 0,0 0-1,0-1 1,0 1 0,0-1 0,0 1 0,-1-1 0,3 0 0,11-10 573,0 0 0,-1-1 1,0 0-1,0-1 0,-1-1 0,-1 0 0,12-20 0,-9 14-507,1 1 0,32-33 0,-47 52-190,0 0 0,0 0 0,0 0 0,0 0 0,0 0 0,0 0 0,0 0 0,0 1 0,0-1 0,0 0 1,0 0-1,0 0 0,0 0 0,0 0 0,0 0 0,0 0 0,0 0 0,0 0 0,0 0 0,0 0 0,1 0 0,-1 0 0,0 0 1,0 0-1,0 0 0,0 0 0,0 0 0,0 0 0,0 1 0,0-1 0,0 0 0,0 0 0,0 0 0,0 0 0,0 0 1,0 0-1,0 0 0,0 0 0,1 0 0,-1 0 0,0 0 0,0 0 0,0 0 0,0 0 0,0 0 0,0 0 0,0 0 0,0-1 1,0 1-1,0 0 0,0 0 0,0 0 0,0 0 0,0 0 0,0 0 0,1 0 0,-1 0 0,0 0 0,0 0 0,0 0 0,0 0 1,0 0-1,0 0 0,0 0 0,0 0 0,0 0 0,0 0 0,-2 8-10,-5 14-19,2-8-28,-8 16-254,2 1-1,1 0 0,2 1 0,-8 54 0,17-65-645,2-18 510,4-12 61,3-13-212</inkml:trace>
  <inkml:trace contextRef="#ctx0" brushRef="#br0" timeOffset="1">579 0 19428,'-9'14'2057,"3"5"-1265,0 0-376,3 7 1152,-2 0-512,7 7-591,-2-3-329,6-1-825,0-1-399,-6-7 824,5-5-168,1-15-208</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31.999"/>
    </inkml:context>
    <inkml:brush xml:id="br0">
      <inkml:brushProperty name="width" value="0.05" units="cm"/>
      <inkml:brushProperty name="height" value="0.05" units="cm"/>
    </inkml:brush>
  </inkml:definitions>
  <inkml:trace contextRef="#ctx0" brushRef="#br0">1 265 20796,'6'-1'2009,"12"1"-1329,1-2-336,10-1 1120,3 0-511,6-3-1121,4-2-537,-4-3 601,5 1-160,-5-3-168</inkml:trace>
  <inkml:trace contextRef="#ctx0" brushRef="#br0" timeOffset="1">794 0 21028,'-20'28'1921,"-5"-1"-1377,2 6-248,0 2 920,1 0-447,-1-3-601,1-3-481,7-7-847,6-6-176,10-16 360,11-16 80</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32.436"/>
    </inkml:context>
    <inkml:brush xml:id="br0">
      <inkml:brushProperty name="width" value="0.05" units="cm"/>
      <inkml:brushProperty name="height" value="0.05" units="cm"/>
    </inkml:brush>
  </inkml:definitions>
  <inkml:trace contextRef="#ctx0" brushRef="#br0">189 0 18500,'3'3'1704,"-8"17"-1080,1 5-223,-4 7 999,0 5-256,5-1-432,-1 3-136,4-4-112,3 2-55,3-8-201,0-3-400,2-8-737,-1-4-207,-3-6 848,-3-7-184,1 1-200</inkml:trace>
  <inkml:trace contextRef="#ctx0" brushRef="#br0" timeOffset="1">1 362 16155,'4'6'2369,"12"-3"-1033,3-2-520,6-1 1865,4-4-937,5-2-743,1-2-409,2-1-1264,-1-5-1217,-2-3 1577,-2 0-328,-4-1-240</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32.859"/>
    </inkml:context>
    <inkml:brush xml:id="br0">
      <inkml:brushProperty name="width" value="0.05" units="cm"/>
      <inkml:brushProperty name="height" value="0.05" units="cm"/>
    </inkml:brush>
  </inkml:definitions>
  <inkml:trace contextRef="#ctx0" brushRef="#br0">12 36 19116,'-3'13'973,"1"-4"-452,0 1 0,0 0 0,1 0 0,-1 13 0,2-21-390,0 0 0,1 0 0,-1 0 0,0 0 0,1 1-1,-1-1 1,1 0 0,0 0 0,-1 0 0,1 0 0,0 0 0,0 0 0,0-1 0,1 1 0,-1 0 0,0 0-1,1-1 1,-1 1 0,1-1 0,-1 1 0,1-1 0,0 0 0,0 0 0,0 0 0,3 2 0,1-1-30,0-1 1,0 1-1,0-1 0,0-1 1,1 1-1,-1-1 1,0 0-1,0 0 1,1-1-1,-1 0 1,0 0-1,0 0 1,11-5-1,6-2-373,-1-2 1,25-14-1,-12 3-721,47-37 1,-38 25-92,-44 33 1085,0 0-1,0 0 0,-1 0 0,1 0 1,0 0-1,0 0 0,0 0 0,0 0 1,0 0-1,0 1 0,0-1 0,0 0 1,0 0-1,0 0 0,0 0 0,0 0 1,0 0-1,0 0 0,0 0 0,0 0 0,0 0 1,0 0-1,0 0 0,0 0 0,0 1 1,0-1-1,0 0 0,0 0 0,0 0 1,0 0-1,1 0 0,-1 0 0,0 0 1,0 0-1,0 0 0,0 0 0,0 0 1,0 0-1,0 0 0,0 0 0,0 0 1,0 0-1,0 0 0,0 0 0,0 0 1,0 0-1,-7 14 238,-18 25 525,17-27-475,-17 27 1049,-28 59 0,47-87-1235,2 1 1,-1 0 0,1 0-1,1 0 1,0 1 0,0-1-1,2 1 1,-1 0 0,2-1-1,0 16 1,0-26-163,0-1 0,1 1 0,-1-1 0,0 1-1,1 0 1,-1-1 0,1 1 0,-1-1 0,1 1 0,0-1 0,0 1-1,0-1 1,1 2 0,-2-3 44,1 1 0,0-1 0,-1 0 0,1 1 0,-1-1 0,1 0 1,0 0-1,-1 0 0,1 1 0,0-1 0,-1 0 0,1 0 0,0 0 0,-1 0 0,1 0 0,0 0 0,-1 0 0,1 0 0,0-1 0,-1 1 0,1 0 0,0 0 0,-1-1 0,1 1 1,-1 0-1,1-1 0,0 1 0,-1 0 0,1-1 0,0 0 0,17-12-380</inkml:trace>
  <inkml:trace contextRef="#ctx0" brushRef="#br0" timeOffset="1">491 167 20252,'8'-2'459,"0"0"-1,-1 1 0,1-1 1,0 1-1,0 1 1,0-1-1,0 2 0,0-1 1,0 1-1,0 0 0,13 4 1,-18-4-331,0 0 0,0 0 0,0 0 0,0 0 0,-1 0 0,1 1 0,0 0 0,-1-1 0,1 1 0,-1 0 0,0 0 0,1 1 0,-1-1 0,0 0 0,0 1 0,-1-1 0,1 1 0,0 0 0,-1-1 0,0 1 0,1 0 0,-1 0 0,0 0 0,-1 0 0,1 0 0,0 0 0,-1 0 0,0 0 0,0 0 0,0 0 0,0 0 0,0 4 0,-3 7-55,-1 0 0,0 0 0,-1 0 0,0-1 0,-1 0 0,-1 0 0,0 0 0,-16 20 1,-12 26 176,34-59-247,1 1 1,-1 0-1,1-1 0,-1 1 0,1 0 0,0 0 0,-1 0 1,1-1-1,0 1 0,-1 0 0,1 0 0,0 0 0,0-1 1,0 1-1,0 0 0,0 0 0,0 0 0,0 0 0,0 0 1,0 1-1,1-2-44,0 0 0,-1 1 0,1-1 1,-1 0-1,1 0 0,-1 0 0,1 0 1,0 0-1,-1 0 0,1 0 0,-1 0 1,1 0-1,-1-1 0,1 1 0,0 0 1,-1 0-1,1 0 0,-1-1 0,1 1 1,-1 0-1,1-1 0,33-23-1224,-13 2 873,3-3-128</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33.276"/>
    </inkml:context>
    <inkml:brush xml:id="br0">
      <inkml:brushProperty name="width" value="0.05" units="cm"/>
      <inkml:brushProperty name="height" value="0.05" units="cm"/>
    </inkml:brush>
  </inkml:definitions>
  <inkml:trace contextRef="#ctx0" brushRef="#br0">49 1 21445,'-4'1'2416,"-1"10"-1480,2 3-376,-1 7 1425,-2 2-449,1 6-728,-3 2-264,4-1-376,1 2-176,1-3-448,-1-1-360,1-8-760,2-2-1281,0-10 2225,0-7-512,2-4-296</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33.647"/>
    </inkml:context>
    <inkml:brush xml:id="br0">
      <inkml:brushProperty name="width" value="0.05" units="cm"/>
      <inkml:brushProperty name="height" value="0.05" units="cm"/>
    </inkml:brush>
  </inkml:definitions>
  <inkml:trace contextRef="#ctx0" brushRef="#br0">1 328 20188,'7'-6'2105,"13"0"-1337,3 0-328,14-2 880,3-1-576,7-2-1264,4-4 752,-1-2-376,1 0-208</inkml:trace>
  <inkml:trace contextRef="#ctx0" brushRef="#br0" timeOffset="1">731 1 21765,'-5'12'2408,"-2"5"-1736,-9 3-320,-2 3 1569,-2 6-1097,-4 4-328,4 1-312,-2 1-56,1-7-312,2-1-104,6-10-800,5-5-344,10-10 1103,5-7-247,10-13-184</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34.055"/>
    </inkml:context>
    <inkml:brush xml:id="br0">
      <inkml:brushProperty name="width" value="0.05" units="cm"/>
      <inkml:brushProperty name="height" value="0.05" units="cm"/>
    </inkml:brush>
  </inkml:definitions>
  <inkml:trace contextRef="#ctx0" brushRef="#br0">172 1 21341,'-6'18'2088,"-4"13"-1304,-1 4-336,2 1 1161,-1 3-385,6-6-632,2 0-152,5-3-200,4-2-104,2-5-360,1 0-256,1-3-776,-2-2-209,-1-4 1081,-6-7-296,-2-5-224</inkml:trace>
  <inkml:trace contextRef="#ctx0" brushRef="#br0" timeOffset="1">9 327 16612,'-8'-7'2112,"8"1"-984,3 2-352,12 1 1185,5-2-321,6 2-528,5 0-223,3 0-617,2-2-560,-2-1 328,0-3-160,-1 1-104</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34.464"/>
    </inkml:context>
    <inkml:brush xml:id="br0">
      <inkml:brushProperty name="width" value="0.05" units="cm"/>
      <inkml:brushProperty name="height" value="0.05" units="cm"/>
    </inkml:brush>
  </inkml:definitions>
  <inkml:trace contextRef="#ctx0" brushRef="#br0">12 53 19076,'-1'3'225,"-2"6"484,1-1 0,0 1 0,1 0 0,0 0 1,-1 11-1,2-18-589,1 0 1,-1 0 0,0 1-1,0-1 1,1-1 0,0 1-1,-1 0 1,1 0 0,0 0-1,0 0 1,0 0-1,0 0 1,0-1 0,0 1-1,0-1 1,1 1 0,-1-1-1,1 1 1,-1-1 0,1 1-1,-1-1 1,1 0 0,0 0-1,0 0 1,-1 0 0,1 0-1,0-1 1,0 1 0,2 0-1,3 0-280,0 0 0,0 0 0,0-1 0,1 0 0,-1 0 1,0-1-1,0 1 0,-1-2 0,1 1 0,0-1 0,0 0 0,0 0 0,-1-1 0,0 0 0,1 0 0,-1-1 0,0 0 0,7-5 0,12-11-1729,-1 0 0,36-39-1,-51 50 1410,-3 3 158,14-12-192,-20 18 526,0 0 0,0 0 0,0 0 0,0-1 0,0 1 1,0 0-1,0 0 0,0 0 0,1 0 0,-1 0 0,0 0 0,0 0 1,0 0-1,0 0 0,0 0 0,0 1 0,0-1 0,0 0 1,0 0-1,0 0 0,0 0 0,0 0 0,1 0 0,-1 0 0,0 0 1,0 0-1,0 0 0,0 0 0,0 0 0,0 0 0,0 0 1,0 0-1,0 0 0,0 0 0,0 0 0,0 0 0,0 1 0,0-1 1,0 0-1,0 0 0,0 0 0,0 0 0,0 0 0,0 0 0,0 0 1,0 0-1,0 0 0,0 0 0,0 0 0,0 0 0,0 1 1,0-1-1,0 0 0,0 0 0,0 0 0,0 0 0,0 0 0,0 0 1,0 0-1,0 0 0,0 0 0,0 0 0,0 0 0,0 0 1,0 0-1,0 0 0,0 1 0,-1-1 0,-3 11 690,-7 12 565,-55 97 4288,58-104-5083,2-1 0,0 2-1,0-1 1,2 1 0,-6 34 0,10-47-576,0 0-1,0 0 1,0 0 0,0 0 0,1 1 0,1 3 0,-2-7 65,0 0 1,0 0-1,1 0 1,-1 0-1,0 0 1,1 0-1,-1-1 1,1 1-1,-1 0 0,1 0 1,-1 0-1,1-1 1,0 1-1,-1 0 1,1-1-1,0 1 1,0-1-1,-1 1 1,1-1-1,0 1 1,0-1-1,0 1 1,0-1-1,-1 0 1,1 1-1,0-1 1,0 0-1,0 0 1,0 0-1,0 0 0,2 0 1,9-2-515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34.881"/>
    </inkml:context>
    <inkml:brush xml:id="br0">
      <inkml:brushProperty name="width" value="0.05" units="cm"/>
      <inkml:brushProperty name="height" value="0.05" units="cm"/>
    </inkml:brush>
  </inkml:definitions>
  <inkml:trace contextRef="#ctx0" brushRef="#br0">32 7 21429,'7'-2'613,"0"0"-1,-1 1 1,1 0 0,0 1 0,0-1 0,0 1 0,0 1 0,0-1 0,12 3 0,-9 0 89,1-1 0,0 1 0,0 1 1,-1 0-1,13 7 0,-21-10-664,0 0-1,0 0 1,0 0 0,-1 1 0,1-1 0,0 0-1,-1 1 1,1-1 0,0 1 0,-1 0 0,0 0 0,1-1-1,-1 1 1,0 0 0,0 0 0,0 0 0,0 0-1,0 0 1,-1 0 0,2 5 0,-2-5-29,0 1 0,-1 0 1,1 0-1,-1 0 0,1-1 0,-1 1 0,0 0 1,0-1-1,0 1 0,0 0 0,-1-1 1,1 1-1,-1-1 0,-1 3 0,-8 7-55,-1 0 1,1-1-1,-2 0 0,-19 13 0,28-20 62,-52 36-555,56-40 526,0 0-1,0 0 1,0 0 0,0 0-1,0 0 1,0 0 0,0 0 0,1 0-1,-1 0 1,0 0 0,0 0 0,0 0-1,0 0 1,0 0 0,0 0-1,0 0 1,0 0 0,0 0 0,0 0-1,0 0 1,0 0 0,1 0 0,-1 0-1,0 0 1,0 0 0,0 0-1,0 0 1,0 0 0,0 0 0,0 0-1,0 0 1,0 0 0,0 0-1,0 0 1,0 0 0,0 0 0,0 0-1,0 0 1,0 1 0,0-1 0,0 0-1,0 0 1,0 0 0,0 0-1,0 0 1,0 0 0,0 0 0,0 0-1,0 0 1,0 0 0,0 0 0,0 0-1,0 1 1,0-1 0,0 0-1,0 0 1,0 0 0,0 0 0,0 0-1,0 0 1,0 0 0,0 0 0,0 0-1,0 0 1,0 0 0,12 0-420,15-2-72,-27 2 476,7-1-86,0 0 1,1 1 0,-1 0-1,0 0 1,0 1 0,0 0-1,0 0 1,0 1 0,12 4-1,-16-5 141,-1 0-1,1 1 1,-1-1 0,1 1-1,-1-1 1,1 1 0,-1 0-1,0 0 1,0 0 0,0 1-1,0-1 1,-1 0 0,1 1-1,0-1 1,-1 1 0,0-1-1,0 1 1,1 0 0,-1-1-1,-1 1 1,1 0 0,0 0-1,-1 0 1,0 0 0,1 0-1,-1 4 1,-1 0 104,0 0 1,-1-1-1,1 1 1,-1 0-1,0-1 0,-1 1 1,1-1-1,-1 0 0,-1 0 1,1 0-1,-1 0 1,0-1-1,0 1 0,-1-1 1,1 0-1,-1-1 0,-1 1 1,-7 6-1,6-6-116,-1 0 0,1 0 0,-1-1 0,0 0 0,0 0 0,0 0 0,0-1 0,0-1 0,-1 1 0,0-1 0,1-1 0,-1 1 0,0-2 0,-10 1 0,18-1-110,0 0 0,0 0 0,0 0 0,0 0 0,-1 0 0,1 0 0,0-1 0,0 1 0,0 0 0,0-1 0,0 1 0,0 0 0,0-1 0,0 0 0,0 1 0,0-1 0,0 1 0,0-1 0,0 0 0,1 0 0,-1 0 0,0 1 0,0-1 0,1 0 0,-1 0 0,1 0 0,-1 0 0,0 0 0,1 0 0,0 0 0,-1 0 0,1 0-1,0 0 1,-1-1 0,1 1 0,0 0 0,0 0 0,0 0 0,0 0 0,0 0 0,1-2 0,0-4-260,1 1 1,0-1-1,0 1 0,1 0 0,5-11 0,11-16-799</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35.296"/>
    </inkml:context>
    <inkml:brush xml:id="br0">
      <inkml:brushProperty name="width" value="0.05" units="cm"/>
      <inkml:brushProperty name="height" value="0.05" units="cm"/>
    </inkml:brush>
  </inkml:definitions>
  <inkml:trace contextRef="#ctx0" brushRef="#br0">25 0 20236,'-6'9'2505,"0"2"-1409,-1 8-496,3 5 1881,2 1-841,2 2-824,0 1-440,3-1-544,0-1-296,4-1-920,-3-5 240,-4-8 800,0 0-313,-6-4-247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1.555"/>
    </inkml:context>
    <inkml:brush xml:id="br0">
      <inkml:brushProperty name="width" value="0.05" units="cm"/>
      <inkml:brushProperty name="height" value="0.05" units="cm"/>
    </inkml:brush>
  </inkml:definitions>
  <inkml:trace contextRef="#ctx0" brushRef="#br0">15 54 17324,'1'-5'2057,"-2"6"-646,-5 12 591,2 9-537,-1 39-1,5-55-1416,0 0 0,0 0-1,1 0 1,0 0 0,0 0-1,0 0 1,1 0-1,0 0 1,0 0 0,0-1-1,6 10 1,-8-14-26,1 0 1,0 0-1,0 0 0,0 0 0,0-1 1,0 1-1,-1 0 0,2 0 1,-1-1-1,0 1 0,0-1 0,0 1 1,0-1-1,0 1 0,0-1 1,0 1-1,1-1 0,-1 0 0,0 0 1,3 0-1,-2 0 22,1 0-1,0-1 1,0 1 0,0-1-1,-1 0 1,1 0 0,0 0-1,4-2 1,2-2 100,-1-1 0,1 0 0,14-13 1,5-11 213,0-2 0,30-45 0,-55 73-332,-3 3-18,1 0 1,-1 0-1,1 0 1,0 0-1,-1 1 1,1-1-1,0 0 1,-1 0-1,1 1 1,0-1-1,0 1 1,0-1-1,0 1 1,0-1-1,0 1 1,1-1-1,-2 1-4,0 0-1,1 0 1,-1 0 0,0 0-1,1 1 1,-1-1 0,0 0-1,1 0 1,-1 0 0,0 1 0,0-1-1,1 0 1,-1 0 0,0 1-1,0-1 1,1 0 0,-1 1-1,0-1 1,0 0 0,0 1-1,0-1 1,1 0 0,-1 1-1,0-1 1,0 0 0,0 1 0,0-1-1,0 0 1,0 1 0,1 38 110,-1-30-108,-1 7 0,0-11-3,1 0 0,-1 0 0,1 0 0,0-1 0,1 1 0,-1 0 0,1 0 0,0-1 0,3 10 0,-4-14-4,1 1 0,-1-1 0,1 0 0,0 0 0,-1 1 0,1-1 0,-1 0 0,1 0 0,0 0 0,-1 0 0,1 0 0,0 1 0,-1-1 0,1-1 0,0 1 0,-1 0 0,1 0 0,-1 0 0,1 0 0,0 0 0,-1 0 0,1-1 0,-1 1 0,1 0 0,0 0 0,-1-1 0,1 1 0,-1-1 0,1 1 0,-1 0 0,1-1 0,18-14-7,-18 14 8,48-50-17,-36 36 25,0 0 1,2 1-1,0 1 1,30-22-1,-44 35-6,1-1 0,-1 0 0,0 1 0,0-1 0,0 0 0,0 1 0,1-1 0,-1 1 0,0 0 0,0-1 0,1 1 0,-1 0 0,0 0 0,1 0 0,-1 0 0,0 0 0,1 0 0,-1 0 0,0 0 0,0 1 0,1-1 0,-1 0 0,2 1 0,-2 0 2,0 1 0,0-1 0,0 0 0,0 0-1,0 0 1,0 1 0,-1-1 0,1 0 0,0 1 0,-1-1 0,1 0-1,-1 1 1,1-1 0,-1 1 0,0-1 0,0 1 0,1-1 0,-1 1-1,0 2 1,-1 9-53,1 1 0,-2-1-1,0 0 1,0 1 0,-1-1-1,-1 0 1,-5 13 0,2-16-1166,0-11 72,5-1 1034,1 1 0,0-1-1,-1 0 1,1 1-1,0-1 1,0 0-1,0 0 1,1 0 0,-2-2-1,-4-20-673</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35.717"/>
    </inkml:context>
    <inkml:brush xml:id="br0">
      <inkml:brushProperty name="width" value="0.05" units="cm"/>
      <inkml:brushProperty name="height" value="0.05" units="cm"/>
    </inkml:brush>
  </inkml:definitions>
  <inkml:trace contextRef="#ctx0" brushRef="#br0">0 75 20196,'11'-3'2265,"6"0"-1537,10-3-416,10 0 968,6-5-103,4-1-681,5 1-272,0-1-112</inkml:trace>
  <inkml:trace contextRef="#ctx0" brushRef="#br0" timeOffset="1">798 141 21925,'3'0'2472,"12"-1"-1792,7-15-664,8-2 1785,5-6-2521,8-2 872,2-2-504,2 0-225</inkml:trace>
  <inkml:trace contextRef="#ctx0" brushRef="#br0" timeOffset="2">1208 31 19444,'8'11'2097,"4"-10"-1273,2-1-320,6-3 992,1-1-320,0-6-487,2 6-289,-3-1-496,-1 2-304,-9 2-641,-2-4 817,-6 5-128,4-4-56</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37.379"/>
    </inkml:context>
    <inkml:brush xml:id="br0">
      <inkml:brushProperty name="width" value="0.05" units="cm"/>
      <inkml:brushProperty name="height" value="0.05" units="cm"/>
    </inkml:brush>
  </inkml:definitions>
  <inkml:trace contextRef="#ctx0" brushRef="#br0">81 41 16604,'11'-4'1153,"-10"3"-672,0 1-1,1 0 0,-1-1 0,0 0 0,0 1 1,0-1-1,0 1 0,0-1 0,0 0 0,0 0 1,0 0-1,0 0 0,-1 1 0,1-1 1,0 0-1,0 0 0,-1 0 0,1-1 0,-1 1 1,1 0-1,0-1 0,5-13 1521,-2 13-1389,-3 9-352,-2 9-173,-1-1 0,-1 1 0,0-1 0,-9 25 0,-2 9-21,4-9-40,4-22-36,2 1 0,0 0-1,-2 34 1,6-52 2,-1 0-1,2 1 0,-1-1 0,0 0 0,0 1 0,0-1 0,0 0 1,1 1-1,-1-1 0,1 0 0,-1 0 0,1 0 0,-1 1 0,1-1 0,0 0 1,0 0-1,-1 0 0,1 0 0,0 0 0,0 0 0,0 0 0,0-1 1,0 1-1,0 0 0,0 0 0,1-1 0,-1 1 0,0-1 0,0 1 0,0-1 1,1 1-1,-1-1 0,0 0 0,1 0 0,-1 1 0,3-1 0,4 0-89,1-1 0,-1 1 0,1-1 0,14-4-1,-6 1-38,-15 4 130,4-1-62,1 0 1,-1 0-1,1 1 0,-1 0 0,1 0 1,10 2-1,-15-2 64,-1 1 1,1-1-1,-1 1 0,1 0 0,-1-1 0,1 1 1,-1 0-1,0 0 0,1 0 0,-1 0 1,0 0-1,0 0 0,0 1 0,0-1 1,0 0-1,0 1 0,0-1 0,0 0 1,0 1-1,-1-1 0,1 1 0,-1-1 0,1 1 1,-1-1-1,0 1 0,1 0 0,-1-1 1,0 1-1,0 0 0,0-1 0,0 1 1,-1 2-1,0 2 39,0 0 0,0 0 0,-1 0 1,1 0-1,-1-1 0,-1 1 0,1 0 1,-1-1-1,0 0 0,0 0 0,-1 0 1,0 0-1,1 0 0,-1-1 0,-1 0 0,1 0 1,-1 0-1,0 0 0,0-1 0,0 1 1,0-1-1,-6 2 0,7-3-107,0 0 0,0 0 0,1-1 0,-1 1 0,-1-1 0,1 0 0,0 0 0,0-1 0,0 1 0,0-1 0,-1 0 0,1 0 0,0 0 0,0-1 0,0 0 0,-1 1 0,1-1 0,0-1 0,0 1 0,0-1 0,0 1 0,1-1 0,-1 0 0,0 0 0,1-1 0,-1 1 0,1-1 0,0 0 0,0 0 0,0 0 0,0 0 0,-3-5 0,1 0-42,1-1 0,0 1-1,0-1 1,1 0 0,0 0-1,0 0 1,1 0 0,-1-12 0,-2-38-572</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37.799"/>
    </inkml:context>
    <inkml:brush xml:id="br0">
      <inkml:brushProperty name="width" value="0.05" units="cm"/>
      <inkml:brushProperty name="height" value="0.05" units="cm"/>
    </inkml:brush>
  </inkml:definitions>
  <inkml:trace contextRef="#ctx0" brushRef="#br0">1 46 18716,'18'5'2705,"-1"-1"-1617,6-4-456,0-1 2025,6-5-1673,2 0-776,1-8 8,0 0-240,0 0-240</inkml:trace>
  <inkml:trace contextRef="#ctx0" brushRef="#br0" timeOffset="1">379 78 20348,'-11'40'1565,"-14"62"729,24-93-2038,0 0 0,0 0 0,1 0 0,0 1-1,0-1 1,1 0 0,0 0 0,5 16 0,-5-22-240,-1-1-1,1 1 1,0-1 0,0 1 0,1-1 0,-1 1 0,0-1 0,1 0 0,0 0 0,-1 0-1,1 0 1,0 0 0,0 0 0,0 0 0,0 0 0,0-1 0,1 1 0,-1-1 0,0 0-1,1 1 1,-1-1 0,1 0 0,-1-1 0,1 1 0,0 0 0,-1-1 0,1 1 0,0-1-1,0 0 1,-1 0 0,1 0 0,0 0 0,-1 0 0,6-2 0,1 0-19,0-1 1,-1 0 0,1 0 0,-1-1-1,1 0 1,-1-1 0,0 0 0,-1 0-1,8-7 1,0 0 76,-2-1 0,0 0 0,0-1 0,-1 0 0,12-20-1,-19 28-1,-2-1-1,1 1 1,-1-1 0,0 0-1,0 0 1,-1 0-1,0 0 1,0 0-1,-1-1 1,0 1-1,0 0 1,-1-1-1,0 1 1,0-1-1,-1 1 1,-1-8-1,1 12-45,1 0-1,-1 0 1,-1 1 0,1-1-1,0 0 1,-1 1-1,1-1 1,-1 1 0,0-1-1,0 1 1,0 0-1,0 0 1,0 0 0,0 0-1,0 0 1,-1 0-1,1 1 1,-1-1 0,0 1-1,1-1 1,-1 1-1,0 0 1,0 0 0,1 0-1,-1 1 1,0-1-1,0 1 1,0 0 0,-5-1-1,-7 1-142,-1 1-1,0 0 1,1 1-1,-20 5 1,31-6 89,-16 2-173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38.568"/>
    </inkml:context>
    <inkml:brush xml:id="br0">
      <inkml:brushProperty name="width" value="0.05" units="cm"/>
      <inkml:brushProperty name="height" value="0.05" units="cm"/>
    </inkml:brush>
  </inkml:definitions>
  <inkml:trace contextRef="#ctx0" brushRef="#br0">5 0 19540,'-3'14'2257,"1"9"-1337,2 1-400,0 7 1648,3 3-775,0 4-769,2 0-320,-1-1-520,1-3-136,0-7-456,-2-4-185,-3-11-463,-3-6 984,-10-10-232,4-7-184</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39"/>
    </inkml:context>
    <inkml:brush xml:id="br0">
      <inkml:brushProperty name="width" value="0.05" units="cm"/>
      <inkml:brushProperty name="height" value="0.05" units="cm"/>
    </inkml:brush>
  </inkml:definitions>
  <inkml:trace contextRef="#ctx0" brushRef="#br0">1 24 15715,'6'8'2361,"8"4"-1097,0-3-528,7-1 1825,4-7-913,5-1-968,4-6-584,0-8 96,1-3-192,-3-7-224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39.436"/>
    </inkml:context>
    <inkml:brush xml:id="br0">
      <inkml:brushProperty name="width" value="0.05" units="cm"/>
      <inkml:brushProperty name="height" value="0.05" units="cm"/>
    </inkml:brush>
  </inkml:definitions>
  <inkml:trace contextRef="#ctx0" brushRef="#br0">76 23 23493,'-2'1'184,"0"0"0,0-1-1,0 1 1,0 0 0,1 0 0,-1 1 0,0-1 0,1 0-1,-1 1 1,1-1 0,-1 0 0,1 1 0,0 0-1,0-1 1,0 1 0,0 0 0,-1 2 0,-16 36 1095,14-29-691,4-11-588,-7 17 348,-8 31-1,14-43-328,0 0-1,0 0 0,1 0 1,-1 0-1,1 1 1,0-1-1,1 0 0,-1 0 1,1 0-1,0 0 1,2 6-1,-3-9-29,1-1 1,0 1-1,-1-1 0,1 0 1,0 1-1,0-1 0,0 0 1,0 0-1,0 0 0,0 1 1,0-1-1,0 0 0,1 0 1,-1-1-1,0 1 0,1 0 1,-1 0-1,0-1 1,1 1-1,-1 0 0,3 0 1,0-1-66,0 1 1,0-1-1,0 0 1,0 0-1,0 0 1,0-1-1,-1 1 1,7-3-1,3-1-290,0 0 0,-1-1 0,0-1 0,14-7-1,40-35-1822,-49 36 1746,-17 12 451,0 0 0,0 0 0,0-1 0,1 1 0,-1 0-1,0 0 1,0 0 0,0 0 0,1 0 0,-1 0 0,0 0 0,0 0 0,0 0 0,1 0 0,-1 0 0,0 0 0,0 0 0,0 0 0,1 0 0,-1 0 0,0 0 0,0 0-1,0 0 1,1 0 0,-1 0 0,0 0 0,0 1 0,0-1 0,1 0 0,-1 0 0,0 0 0,0 0 0,0 0 0,0 0 0,0 1 0,1-1 0,-1 0 0,0 0-1,0 0 1,0 1 0,0-1 0,0 0 0,0 0 0,0 0 0,0 0 0,0 1 0,1-1 0,-1 0 0,0 0 0,0 1 0,0-1 0,0 0 0,0 0 0,0 0-1,-1 1 1,1-1 0,0 0 0,0 0 0,0 1 0,0 13 484,-11 39 864,5-32-998,1 0 1,1 1-1,2 0 0,0 0 0,1 0 0,2 24 1,-1-45-395,0 0 0,0 0 0,0 0 0,0 0 0,0-1 0,1 1 0,-1 0 1,0 0-1,0 0 0,1 0 0,-1 0 0,0 0 0,1-1 0,-1 1 0,1 0 1,-1 0-1,1 0 0,-1-1 0,1 1 0,0 0 0,-1-1 0,1 1 0,0-1 1,0 1-1,0 0 0,0-1-24,0 0 1,0 0-1,0-1 0,0 1 1,0 0-1,0 0 1,0-1-1,0 1 0,0-1 1,0 1-1,0-1 1,0 1-1,-1-1 0,1 1 1,0-1-1,0 0 1,-1 0-1,2-1 0,6-7-351,-1-1 0,11-19 0,-17 28 433,21-39-764</inkml:trace>
  <inkml:trace contextRef="#ctx0" brushRef="#br0" timeOffset="1">575 0 16476,'-1'5'1050,"0"1"1,0-1 0,0 0 0,-3 10 0,2-11-383,0 0 1,1 1 0,0 0 0,0-1-1,0 1 1,1 6 0,0-10-612,0 1 1,0-1-1,1 0 1,-1 1-1,0-1 1,1 0 0,-1 1-1,1-1 1,0 0-1,-1 0 1,1 0-1,0 1 1,0-1-1,0 0 1,0 0 0,0 0-1,0 0 1,0 0-1,0-1 1,0 1-1,0 0 1,0 0 0,1-1-1,-1 1 1,3 0-1,13 6-77,1-2 0,20 4 0,-19-5-144,32 11 0,-45-12 148,0-1 0,0 1 0,0 1 0,0-1 0,-1 1 0,1 0 0,-1 0 0,9 10 0,-13-13 31,1 0 1,-1 0-1,0 0 0,0 0 0,0 1 0,0-1 0,0 0 1,0 1-1,0-1 0,-1 1 0,1-1 0,0 1 1,-1-1-1,1 1 0,-1 0 0,0-1 0,1 1 1,-1 0-1,0-1 0,0 1 0,0 0 0,0-1 0,0 1 1,-1 0-1,1-1 0,0 1 0,-1-1 0,1 1 1,-1 0-1,0-1 0,0 1 0,1-1 0,-1 0 1,0 1-1,0-1 0,0 1 0,0-1 0,0 0 0,-1 0 1,1 0-1,0 0 0,-3 2 0,1-1-58,-1 0 0,1 0-1,-1-1 1,0 1 0,0-1 0,1 1-1,-1-1 1,0 0 0,0-1-1,0 1 1,0-1 0,-1 1 0,1-1-1,0-1 1,0 1 0,-7-2 0,5 0-82,0-1 0,1 1 0,-1-1 0,1 0 0,0-1 0,0 0 0,0 1 0,0-2 0,0 1 0,1 0 0,0-1 0,0 0 0,-5-9 0,-12-20-461</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39.843"/>
    </inkml:context>
    <inkml:brush xml:id="br0">
      <inkml:brushProperty name="width" value="0.05" units="cm"/>
      <inkml:brushProperty name="height" value="0.05" units="cm"/>
    </inkml:brush>
  </inkml:definitions>
  <inkml:trace contextRef="#ctx0" brushRef="#br0">0 51 18332,'22'5'2745,"2"1"-1545,7-6-504,1 2 1920,8-5-1215,-2-3-609,5-5-368,-2-6-104,-6-9-312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40.308"/>
    </inkml:context>
    <inkml:brush xml:id="br0">
      <inkml:brushProperty name="width" value="0.05" units="cm"/>
      <inkml:brushProperty name="height" value="0.05" units="cm"/>
    </inkml:brush>
  </inkml:definitions>
  <inkml:trace contextRef="#ctx0" brushRef="#br0">85 0 22253,'-5'17'2080,"1"-2"-1408,-1 5-312,3 3 1065,4 2-361,3-1-576,-1 0-224,2-4-520,0 0-152,-1-7-496,0-4-280,-9-14 303,-3-9 145</inkml:trace>
  <inkml:trace contextRef="#ctx0" brushRef="#br0" timeOffset="1">1 60 19252,'10'4'2185,"4"1"-1209,6-2-456,7-2 1176,6-1-383,6-1-969,9-5-504,-1-5 256,1-1-184,-2-2-240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40.665"/>
    </inkml:context>
    <inkml:brush xml:id="br0">
      <inkml:brushProperty name="width" value="0.05" units="cm"/>
      <inkml:brushProperty name="height" value="0.05" units="cm"/>
    </inkml:brush>
  </inkml:definitions>
  <inkml:trace contextRef="#ctx0" brushRef="#br0">88 0 19020,'-12'17'1114,"1"0"-1,1 1 1,0 0-1,1 1 1,1 0-1,1 1 1,-8 31 0,14-45-982,-1 0 0,1 0 0,0 0 1,1 0-1,-1 0 0,1 0 0,0 0 1,1 0-1,1 9 0,-1-13-126,-1 0 0,1-1 0,0 1 0,0 0-1,-1-1 1,1 1 0,1 0 0,-1-1 0,0 1 0,0-1 0,0 0 0,1 1 0,-1-1-1,1 0 1,-1 0 0,1 0 0,-1 0 0,1 0 0,0 0 0,0-1 0,-1 1-1,1 0 1,0-1 0,0 1 0,0-1 0,-1 0 0,1 0 0,0 1 0,0-1 0,0-1-1,0 1 1,0 0 0,0 0 0,2-1 0,4-1-107,1 0 0,-1 0 1,0 0-1,0-1 0,0-1 0,0 1 0,-1-1 1,10-7-1,7-5-530,23-22 1,-31 28 288,-16 10 338,0 0 0,1 0 1,-1 0-1,0-1 0,0 1 0,1 0 1,-1 0-1,0 0 0,0 1 1,1-1-1,-1 0 0,0 0 1,0 0-1,1 0 0,-1 0 0,0 0 1,0 0-1,1 0 0,-1 0 1,0 1-1,0-1 0,1 0 1,-1 0-1,0 0 0,0 0 0,0 1 1,0-1-1,1 0 0,-1 0 1,0 0-1,0 1 0,0-1 1,0 0-1,1 3 26,-1 0 1,0 0-1,0-1 1,0 1-1,0 0 1,0 0-1,0-1 1,-1 1-1,1 0 1,-2 3-1,-6 23 187,1-5 49,1 1-1,0 0 1,2 1-1,-1 41 1,5-66-291,0 0 1,0 0-1,0 0 1,0 0-1,0 0 1,0 0-1,0 0 0,1-1 1,-1 1-1,0 0 1,1 0-1,-1 0 1,0 0-1,1-1 1,-1 1-1,1 0 1,0 0-1,-1 0 15,1-1 0,-1 0 0,0 0 0,1 0 0,-1 0 0,1 0 0,-1 0-1,0 0 1,1 0 0,-1 0 0,1 0 0,-1 0 0,1 0 0,-1 0 0,0 0 0,1 0 0,-1 0 0,0 0 0,1 0-1,-1 0 1,1-1 0,-1 1 0,0 0 0,1 0 0,-1-1 0,23-22-408,-5-2 37</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41.118"/>
    </inkml:context>
    <inkml:brush xml:id="br0">
      <inkml:brushProperty name="width" value="0.05" units="cm"/>
      <inkml:brushProperty name="height" value="0.05" units="cm"/>
    </inkml:brush>
  </inkml:definitions>
  <inkml:trace contextRef="#ctx0" brushRef="#br0">70 1 18444,'-17'29'1831,"5"-11"-669,2 1 0,-11 24 0,19-39-986,1 0 1,-1 0 0,1 0-1,0 1 1,0-1-1,0 0 1,1 0 0,-1 1-1,1-1 1,0 1-1,1-1 1,-1 0 0,1 1-1,0-1 1,0 0-1,2 8 1,-1-10-147,-1 0 0,0 1 0,1-1 0,-1 0 0,1 0 1,0 0-1,0 0 0,0 0 0,0 0 0,0 0 0,0-1 0,0 1 0,1-1 0,-1 1 0,1-1 0,2 1 0,0 0 2,0-1 0,0 0-1,0 0 1,0-1-1,0 1 1,0-1-1,0 0 1,7-1-1,-1-1 48,0 0 1,0-1-1,0 0 0,-1-1 0,1 0 0,-1 0 0,12-8 0,-15 8-6,-1 1 0,0-2 0,0 1 0,0-1 0,-1 1 0,1-2 0,-1 1 0,0-1 0,-1 1 0,0-1 0,1 0 0,-2-1 0,1 1 0,2-8 0,-5 13-73,-1 0 0,0 0 0,0 0 0,1 1 0,-1-1 0,0 0 0,0 0 0,0 0 0,0 0 0,0 0 0,0 0 0,0 0 0,0 0 0,0 0-1,0 0 1,-1 0 0,1 0 0,0 0 0,-1 0 0,1 0 0,0 1 0,-1-1 0,0 0 0,1 0 0,-1 0 0,1 1 0,-1-1 0,0 0 0,1 1 0,-1-1 0,0 0 0,0 1 0,0-1-1,1 1 1,-1-1 0,0 1 0,0 0 0,0-1 0,-2 1 0,1-1-71,1 1 0,-1 0 0,0-1 0,0 1 0,0 0 0,0 0 0,1 0-1,-1 1 1,0-1 0,0 0 0,0 1 0,0-1 0,1 1 0,-1 0 0,0-1 0,1 1 0,-1 0 0,0 0-1,1 0 1,-3 2 0,-1 6-259,6 4-125</inkml:trace>
  <inkml:trace contextRef="#ctx0" brushRef="#br0" timeOffset="1">382 215 20116,'-6'23'2145,"0"-1"-1393,-2-1-256,2-4 1024,5-2-711,4-9-1226,5-4-543,5-10 808,4-6-336,6-8-160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1.986"/>
    </inkml:context>
    <inkml:brush xml:id="br0">
      <inkml:brushProperty name="width" value="0.05" units="cm"/>
      <inkml:brushProperty name="height" value="0.05" units="cm"/>
    </inkml:brush>
  </inkml:definitions>
  <inkml:trace contextRef="#ctx0" brushRef="#br0">2 0 20972,'-2'0'2401,"4"3"-2249,0-1 512,1 1-536,1 0-248</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41.568"/>
    </inkml:context>
    <inkml:brush xml:id="br0">
      <inkml:brushProperty name="width" value="0.05" units="cm"/>
      <inkml:brushProperty name="height" value="0.05" units="cm"/>
    </inkml:brush>
  </inkml:definitions>
  <inkml:trace contextRef="#ctx0" brushRef="#br0">50 60 20060,'0'8'556,"0"0"0,-1 0 0,0 0 0,0 0 0,-1 0 0,0-1 0,-1 1 0,0 0 0,0-1 0,-5 9 0,-11 33 1191,17-44-1586,1 0-1,0 1 1,0-1 0,0 0-1,1 11 1,0-15-141,0 1 0,0-1 1,1 0-1,-1 1 0,0-1 1,1 0-1,-1 1 1,1-1-1,0 0 0,-1 0 1,1 1-1,0-1 0,0 0 1,0 0-1,0 0 0,0 0 1,0 0-1,0 0 0,0 0 1,0 0-1,0-1 0,0 1 1,1 0-1,-1-1 1,0 1-1,0-1 0,1 1 1,1 0-1,18 2-231,1 0-1,0-1 1,-1-1 0,30-2 0,-7 0-253,-32 0 294,38 3-499,-48-2 639,0 0 0,0 0 0,0 1-1,0-1 1,0 1 0,-1-1 0,1 1 0,0-1 0,0 1 0,0 0 0,-1 0 0,1 0 0,0 0 0,-1 0 0,1 0 0,-1 1 0,1-1-1,-1 1 1,2 2 0,-2-3 34,-1 1 0,0-1-1,0 0 1,0 1 0,0-1 0,0 0-1,0 1 1,-1-1 0,1 0-1,0 0 1,-1 1 0,1-1 0,-1 0-1,1 0 1,-1 1 0,1-1-1,-1 0 1,0 0 0,0 0 0,0 0-1,0 0 1,1 0 0,-1 0-1,-1 0 1,1 0 0,0-1 0,-1 2-1,-34 22 260,35-23-244,-10 5 1,0 0 0,0-1 0,0-1 0,0 1 0,-1-2 0,-20 5 1,28-7-97,0-1 1,1 0 0,-1 1 0,0-1 0,0 0 0,0-1-1,0 1 1,0-1 0,1 0 0,-1 0 0,0 0 0,0 0-1,1-1 1,-1 1 0,1-1 0,0 0 0,-1 0-1,1 0 1,0 0 0,0-1 0,0 1 0,0-1 0,1 0-1,-1 0 1,-2-3 0,-11-23-448</inkml:trace>
  <inkml:trace contextRef="#ctx0" brushRef="#br0" timeOffset="1">50 126 16868,'25'-7'2536,"9"1"-1240,2-1-543,7-6 1823,2 1-783,1-5-1169,-2 1-40,2-6-376,-3-4-192</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46.539"/>
    </inkml:context>
    <inkml:brush xml:id="br0">
      <inkml:brushProperty name="width" value="0.05" units="cm"/>
      <inkml:brushProperty name="height" value="0.05" units="cm"/>
    </inkml:brush>
  </inkml:definitions>
  <inkml:trace contextRef="#ctx0" brushRef="#br0">133 1 20436,'2'10'4685,"-7"15"-3862,5-24-744,-7 31 407,1-11-291,1 0 0,2 0 0,0 0 0,0 30 1,3-50-186,1 0 1,-1 1-1,0-1 1,1 1-1,-1-1 1,1 0-1,-1 1 1,1-1-1,0 0 1,0 0 0,0 0-1,-1 1 1,1-1-1,0 0 1,0 0-1,1 0 1,0 1-1,27 15 13,-8-5-6,-13-6-17,-1 0-1,-1 0 1,1 1 0,-1 0 0,0 0-1,-1 0 1,0 1 0,0 0 0,4 9-1,-7-13 10,0 0 1,0 0-1,-1 0 0,0 0 0,0 1 0,0-1 0,-1 0 0,1 1 0,-1-1 0,0 0 0,0 1 0,0-1 0,-1 1 0,0-1 0,0 0 0,0 0 0,0 1 0,0-1 0,-1 0 0,0 0 0,-2 4 0,-1-1 59,1-1 0,-1 0 0,0 0 0,0-1 0,-1 1 0,0-1 0,1 0 0,-2-1 0,1 1 0,-1-1 0,1-1-1,-1 1 1,0-1 0,-12 4 0,15-6-122,0 0-1,0-1 1,0 1-1,0-1 1,0 1-1,1-1 1,-1-1-1,0 1 1,0 0-1,0-1 1,0 0-1,0 0 1,0 0-1,1 0 1,-1-1-1,0 1 1,1-1-1,-1 0 1,1 0-1,0-1 1,0 1-1,-1 0 0,1-1 1,1 0-1,-1 0 1,0 0-1,1 0 1,0 0-1,-4-7 1,2 2-165,1 0-1,0 0 1,0 0 0,1 0-1,0-1 1,0 1 0,1-1 0,1 1-1,-1-1 1,1 1 0,1-10 0,3-30-687</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46.968"/>
    </inkml:context>
    <inkml:brush xml:id="br0">
      <inkml:brushProperty name="width" value="0.05" units="cm"/>
      <inkml:brushProperty name="height" value="0.05" units="cm"/>
    </inkml:brush>
  </inkml:definitions>
  <inkml:trace contextRef="#ctx0" brushRef="#br0">1 1 17484,'11'5'2440,"-2"-2"-1392,3-3-415,0 3 1359,7-2-632,-3 1-255,4-1-761,0-1-552,3 0-985,-1 0 1049,-1-6-232,0-3-120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47.436"/>
    </inkml:context>
    <inkml:brush xml:id="br0">
      <inkml:brushProperty name="width" value="0.05" units="cm"/>
      <inkml:brushProperty name="height" value="0.05" units="cm"/>
    </inkml:brush>
  </inkml:definitions>
  <inkml:trace contextRef="#ctx0" brushRef="#br0">88 0 18532,'-27'59'3216,"17"-37"-2021,-15 41-1,17-33-485,-6 43-1,13-64-616,0 0-1,0 1 1,1-1-1,0 0 1,1 1 0,0-1-1,0 0 1,1 1-1,3 8 1,-4-15-64,1 0 1,-1 0-1,1 0 1,-1 0 0,1 0-1,0 0 1,0 0-1,0-1 1,0 1 0,1-1-1,-1 0 1,1 0-1,-1 0 1,1 0 0,0 0-1,0 0 1,4 1-1,-3-1-2,0-1-1,1 0 1,-1 0-1,1-1 1,-1 1-1,1-1 1,-1 0-1,1 0 1,-1 0-1,1-1 0,6-1 1,1-1 35,1-1 0,-1-1 0,0 0 0,0-1 0,-1 0 0,1-1 0,18-14 0,-19 12 31,-1 0-1,0-2 1,0 1 0,-1-1-1,0 0 1,0-1-1,-2 0 1,12-23 0,-17 30-60,0 0 0,0 0 1,-1 0-1,1-1 0,-1 1 0,-1 0 1,1-1-1,-1 1 0,0-1 1,0 1-1,-1-7 0,0 8-23,0 0 1,0 0-1,-1 0 0,1 0 0,-1 0 1,0 1-1,0-1 0,-1 1 1,1-1-1,-1 1 0,1 0 0,-1 0 1,0 0-1,0 0 0,-1 0 0,-3-2 1,-2 0-311,1 1 1,0 0 0,-1 0 0,0 1 0,0 0 0,0 0 0,0 1 0,0 1 0,-1 0 0,1 0 0,0 0 0,-1 1 0,-9 2 0,6-2-522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47.868"/>
    </inkml:context>
    <inkml:brush xml:id="br0">
      <inkml:brushProperty name="width" value="0.05" units="cm"/>
      <inkml:brushProperty name="height" value="0.05" units="cm"/>
    </inkml:brush>
  </inkml:definitions>
  <inkml:trace contextRef="#ctx0" brushRef="#br0">415 27 20252,'0'-1'182,"-1"0"1,1 1-1,0-1 0,-1 0 0,1 0 0,-1 0 0,0 0 1,1 1-1,-1-1 0,0 0 0,1 0 0,-1 1 0,0-1 0,0 1 1,1-1-1,-1 1 0,0-1 0,0 1 0,0-1 0,0 1 0,0 0 1,0-1-1,0 1 0,0 0 0,0 0 0,0 0 0,-1 0 1,-34-4 1487,29 3-1131,-148-6 1754,128 8-2178,0 0 0,0 2 0,-44 10-1,68-12-107,-1 0-1,1 0 0,-1 1 1,1-1-1,0 1 0,0 0 0,0 0 1,0 0-1,-3 2 0,5-3-6,0-1 0,1 1 0,-1 0-1,1 0 1,-1-1 0,1 1-1,-1 0 1,1 0 0,-1 0-1,1 0 1,0-1 0,-1 1 0,1 0-1,0 0 1,0 0 0,0 0-1,0 0 1,0 0 0,0 0 0,0 0-1,0 0 1,0 0 0,0 0-1,0 0 1,0-1 0,1 1 0,-1 0-1,0 0 1,1 0 0,-1 0-1,1 0 1,-1-1 0,1 1 0,-1 0-1,1 0 1,0-1 0,0 2-1,8 10-1,0 0 1,-1 1-1,-1 0 0,0 0 0,-1 0 0,-1 1 0,0 0 0,-1 0 0,0 1 0,-1-1 0,2 24 0,-1 16 6,-6 97 0,1-130-6,-8 72 2,-2 22 24,11-114-23,0 0 0,1 0 0,-1 0-1,0 0 1,0-1 0,0 1 0,0 0 0,1 0-1,-1 0 1,0 0 0,1-1 0,-1 1 0,1 0-1,-1 0 1,1-1 0,-1 1 0,1 0 0,0-1 0,-1 1-1,1 0 1,0-1 0,-1 1 0,1-1 0,0 1-1,0-1 1,0 0 0,-1 1 0,1-1 0,0 0-1,0 1 1,0-1 0,0 0 0,0 0 0,0 0-1,-1 0 1,1 0 0,0 0 0,0 0 0,0 0-1,0 0 1,1-1 0,8 0 12,-1-1-1,0 0 1,13-5-1,-6 2-5,16-3-684,1 2 1,0 1-1,48-1 1,-77 6 164</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49.150"/>
    </inkml:context>
    <inkml:brush xml:id="br0">
      <inkml:brushProperty name="width" value="0.05" units="cm"/>
      <inkml:brushProperty name="height" value="0.05" units="cm"/>
    </inkml:brush>
  </inkml:definitions>
  <inkml:trace contextRef="#ctx0" brushRef="#br0">167 54 16996,'1'-1'168,"0"0"1,-1 0-1,1 0 1,0 1 0,0-1-1,-1 0 1,1 0 0,0 0-1,-1 0 1,1 0-1,-1-1 1,1 1 0,-1 0-1,0 0 1,1 0 0,-1 0-1,0-1 1,0 1-1,0 0 1,0 0 0,0 0-1,0 0 1,0-1 0,0 1-1,0 0 1,-1 0-1,1 0 1,0 0 0,-1-1-1,1 1 1,-1 0-1,1 0 1,-1 0 0,0 0-1,1 0 1,-1 0 0,0 0-1,0 1 1,0-1-1,1 0 1,-1 0 0,0 0-1,0 1 1,-2-2 0,1 1-55,-1 0 0,1 0 0,-1 0 0,1 1 1,-1-1-1,0 1 0,0-1 0,1 1 1,-1 0-1,0 0 0,1 0 0,-1 0 1,0 0-1,0 1 0,1-1 0,-1 1 1,0 0-1,1 0 0,-3 1 0,-3 2-57,1 1 0,0 1 0,1-1 0,-1 1 0,1 0-1,0 1 1,1-1 0,-1 1 0,1 0 0,1 1-1,-1-1 1,1 1 0,-6 16 0,6-12-34,0 0 0,0 0 0,1 1-1,1-1 1,0 1 0,1 0 0,0-1 0,2 24 0,-1-34-23,0 0-1,0 1 1,1-1 0,-1 0 0,1 0 0,-1 0-1,1 0 1,0 0 0,-1 0 0,1 0-1,0 0 1,1 0 0,-1 0 0,0-1-1,0 1 1,1 0 0,-1-1 0,4 3 0,-3-3-3,-1 0 0,1-1 1,-1 1-1,1-1 0,0 1 1,0-1-1,-1 0 1,1 1-1,0-1 0,0 0 1,-1 0-1,1 0 1,0-1-1,0 1 0,-1 0 1,1-1-1,0 1 0,1-1 1,4-2 9,0-1 1,0 1-1,-1-1 1,1 0 0,-1-1-1,0 1 1,0-1-1,-1-1 1,6-5-1,-1 0 93,-1-1 0,-1-1 0,12-21 0,-17 28-38,0 0 1,-1 1-1,0-1 0,0 0 0,0 0 0,-1-1 0,0 1 0,0 0 0,-1 0 1,0-1-1,0-8 0,0 14-53,0 1 1,0-1-1,0 0 0,0 0 1,0 1-1,0-1 0,0 0 1,-1 0-1,1 1 1,0-1-1,0 0 0,-1 1 1,1-1-1,0 0 0,-1 1 1,1-1-1,-1 0 1,1 1-1,-1-1 0,1 1 1,-1-1-1,1 1 0,-1-1 1,0 1-1,1-1 0,-1 1 1,0 0-1,0-1 1,0 1-14,-1 0 0,1 0 1,0 1-1,0-1 1,0 0-1,0 1 1,0-1-1,0 1 1,0-1-1,0 1 0,0-1 1,0 1-1,0 0 1,0 0-1,0-1 1,-1 2-1,-2 3-140,-1 0 1,1 0-1,0 0 0,0 1 1,-4 7-1,5-6-174,1-1 0,-1 1-1,1-1 1,0 1 0,1 0 0,0 0-1,0 0 1,0 0 0,1 0 0,1 13-1,3-4-473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49.601"/>
    </inkml:context>
    <inkml:brush xml:id="br0">
      <inkml:brushProperty name="width" value="0.05" units="cm"/>
      <inkml:brushProperty name="height" value="0.05" units="cm"/>
    </inkml:brush>
  </inkml:definitions>
  <inkml:trace contextRef="#ctx0" brushRef="#br0">14 0 18468,'6'23'2048,"-5"0"-1231,-2 2-369,-2-2 1192,-2-4-400,1-2-848,2-1-424,-1-12-984,0-11-72,3-6 608,5-5-280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50.425"/>
    </inkml:context>
    <inkml:brush xml:id="br0">
      <inkml:brushProperty name="width" value="0.05" units="cm"/>
      <inkml:brushProperty name="height" value="0.05" units="cm"/>
    </inkml:brush>
  </inkml:definitions>
  <inkml:trace contextRef="#ctx0" brushRef="#br0">141 6 20492,'-1'-1'118,"1"1"0,-1-1 0,0 1 0,0-1 0,1 1 0,-1-1-1,0 1 1,0 0 0,0 0 0,1-1 0,-1 1 0,0 0 0,0 0-1,0 0 1,0 0 0,1 0 0,-1 0 0,0 0 0,0 0 0,0 0-1,0 0 1,1 0 0,-1 1 0,0-1 0,0 0 0,0 1 0,1-1-1,-1 0 1,0 1 0,0-1 0,1 1 0,-2 0 0,-25 19 988,26-19-1074,-9 9 139,0 0 0,1 0 0,0 1 0,1 0 0,0 0 0,1 1 0,-11 22 0,17-33-163,1 0-1,-1 1 0,0-1 0,0 0 1,1 1-1,-1-1 0,1 1 0,0-1 1,-1 1-1,1-1 0,0 1 0,0 0 1,0-1-1,0 1 0,0-1 0,0 1 1,0-1-1,1 1 0,-1-1 0,0 1 1,1-1-1,0 1 0,-1-1 0,1 1 1,0-1-1,1 2 0,-1-2-50,1 0 1,-1-1-1,1 1 0,0 0 1,-1-1-1,1 1 0,0-1 1,-1 0-1,1 1 0,0-1 1,0 0-1,-1 0 0,1 0 1,0 0-1,0-1 0,-1 1 1,1 0-1,0-1 1,-1 1-1,1-1 0,0 0 1,-1 1-1,2-2 0,8-3-315,0-1 1,17-11-1,-22 12 285,4-2 963,-10 7-871,0 0 0,0 0 0,1 0 0,-1 0 0,0 0 0,0 0 0,0 0 0,1 0 0,-1 0 0,0 0 0,0 0 0,0 0 0,0 0-1,1 0 1,-1 0 0,0 0 0,0 0 0,0 1 0,0-1 0,1 0 0,-1 0 0,0 0 0,0 0 0,0 0 0,0 1 0,0-1 0,0 0 0,1 0 0,-1 0 0,0 0 0,0 1 0,0-1 0,0 0 0,0 0 0,0 0 0,0 0 0,0 1 0,0-1 0,0 0 0,0 0-1,0 0 1,0 1 0,0-1 0,0 0 0,0 0 0,0 0 0,0 0 0,0 1 0,0-1 0,-1 0 0,3 9 556,1-20-386,1-19-110,6-15 136,-10 44-106,11-19 355,-12 19-442,1 0 0,0 0 0,0 0 0,0 1 0,0-1 0,0 0 1,-1 0-1,1 1 0,0-1 0,-1 0 0,1 0 0,-1 1 0,1-1 0,-1 1 0,1-1 0,-1 0 0,0 0 0,-3 2 118,5 9-155,12 59 4,18 79 38,-25-126-32,1-1 1,1 0 0,1-1-1,20 34 1,-28-53 8,-1 1 0,1-1 0,0 0 0,0 1 0,-1-1 0,1 0 0,0 1 0,-1-1 0,0 1 0,1-1 0,-1 0 0,0 1 0,1-1 0,-1 1 0,0-1 0,0 1 0,0-1 0,-1 1 0,1-1 0,0 1 0,-1-1 0,1 1 0,0-1 0,-1 1 0,0-1 0,1 0 0,-2 3 0,0-2 35,0 0 0,0 0 0,-1 0 0,1-1 0,0 1 0,-1-1 0,1 1 0,-1-1 0,1 0 0,-1 0 0,0 0 0,1 0-1,-1 0 1,-4 0 0,0 0 69,0-1-1,0 1 0,1-1 0,-1 0 1,0-1-1,0 0 0,-13-3 1,16 3-151,-1 0 0,1-1 0,0 0 1,0 1-1,0-1 0,0-1 0,0 1 1,0-1-1,1 1 0,-1-1 1,1 0-1,-6-6 0,8 8-103,1 0 1,0 0-1,-1 1 0,1-1 0,0 0 0,0 0 1,0 1-1,0-1 0,-1 0 0,1 0 1,0 0-1,0 1 0,0-1 0,0 0 0,1 0 1,-1 1-1,0-1 0,0 0 0,0 0 1,1 0-1,-1 1 0,0-1 0,1 0 1,0 0-1,13-19-733,-8 12 441,9-14-529</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50.923"/>
    </inkml:context>
    <inkml:brush xml:id="br0">
      <inkml:brushProperty name="width" value="0.05" units="cm"/>
      <inkml:brushProperty name="height" value="0.05" units="cm"/>
    </inkml:brush>
  </inkml:definitions>
  <inkml:trace contextRef="#ctx0" brushRef="#br0">122 9 19476,'0'-1'123,"0"1"0,0 0 0,0-1 0,0 1 0,-1 0 0,1-1 0,0 1 0,0 0 0,0-1 0,0 1 0,-1 0 0,1-1 0,0 1 0,0 0 0,-1-1 0,1 1 0,0 0-1,-1 0 1,1-1 0,0 1 0,-1 0 0,1 0 0,0 0 0,-1-1 0,1 1 0,0 0 0,-1 0 0,1 0 0,-1 0 0,1 0 0,0 0 0,-1 0 0,1 0 0,-1 0 0,1 0 0,0 0 0,-1 0 0,1 0 0,0 0 0,-1 0 0,1 0 0,-1 1 0,1-1 0,0 0-1,-1 0 1,1 0 0,0 1 0,-1-1 0,1 0 0,-21 11 1560,12-4-1460,0 1 0,0 0 0,1 0 0,-12 15 1,16-18-208,1-1 0,-1 2 0,1-1 0,0 0 0,1 1 0,-1-1 0,1 1 0,0 0 0,1 0 0,-2 8 0,2-13-12,1 0 0,0 0 0,0 0-1,0 0 1,0 0 0,0 0 0,0 0-1,1 0 1,-1 0 0,0 0-1,0 0 1,1 0 0,-1 0 0,1 0-1,-1 0 1,1 0 0,-1-1 0,1 1-1,-1 0 1,1 0 0,0-1-1,-1 1 1,1 0 0,0-1 0,0 1-1,-1 0 1,1-1 0,0 1 0,0-1-1,0 0 1,0 1 0,0-1-1,0 0 1,0 1 0,0-1 0,0 0-1,0 0 1,0 0 0,0 0 0,0 0-1,0 0 1,-1 0 0,1 0-1,2-1 1,3 1 17,1-1 1,-1-1-1,1 1 0,-1-1 0,8-3 0,14-7 77,28-15 1,-48 22-54,-1 1 0,1-1 0,0-1-1,-1 0 1,0 0 0,-1 0 0,12-14 0,-17 19-36,0 0 0,-1 0 0,1 0 0,0 0 0,-1 1 0,1-1 1,-1 0-1,0 0 0,1 0 0,-1 0 0,0 0 0,1 0 0,-1 0 0,0 0 0,0 0 0,0 0 0,0 0 0,0 0 0,0 0 0,0 0 0,0 0 0,-1 0 0,1 0 0,0 0 0,-1-2 0,0 2-9,0 0 1,0-1-1,-1 1 0,1 0 1,0 0-1,-1 0 0,1 0 1,0 1-1,-1-1 0,1 0 0,-1 1 1,1-1-1,-1 0 0,-2 1 1,-6-3-267,-1 2 0,0 0 0,-17 0 0,28 1 259,-4 0-189,1 0 1,-1 0-1,1 0 0,-1 1 0,1-1 0,-1 1 0,1 0 0,0 0 0,-1 0 0,1 1 0,0-1 0,0 1 0,0 0 0,0 0 0,0 0 0,0 0 0,1 0 0,-4 4 0,-1 6-615</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51.872"/>
    </inkml:context>
    <inkml:brush xml:id="br0">
      <inkml:brushProperty name="width" value="0.05" units="cm"/>
      <inkml:brushProperty name="height" value="0.05" units="cm"/>
    </inkml:brush>
  </inkml:definitions>
  <inkml:trace contextRef="#ctx0" brushRef="#br0">0 15 17444,'14'-14'6308,"-14"30"-2610,-1-1-4269,-6 181 1162,8-167-490,1-1 0,1 0 0,2 1 0,15 50 0,-11-61-1029,-5-16-713,-4-13 628,-8-22-226,-1 9 362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2.387"/>
    </inkml:context>
    <inkml:brush xml:id="br0">
      <inkml:brushProperty name="width" value="0.05" units="cm"/>
      <inkml:brushProperty name="height" value="0.05" units="cm"/>
    </inkml:brush>
  </inkml:definitions>
  <inkml:trace contextRef="#ctx0" brushRef="#br0">72 1 19340,'0'0'52,"1"0"1,-1 0-1,0 0 0,1 0 0,-1 0 1,0-1-1,1 1 0,-1 0 1,0 0-1,1 0 0,-1 0 0,1 0 1,-1 0-1,0 0 0,1 0 0,-1 0 1,0 0-1,1 1 0,-1-1 0,1 0 1,-1 0-1,0 0 0,1 0 0,-1 1 1,0-1-1,1 0 0,-1 0 1,0 0-1,0 1 0,1-1 0,-1 0 1,0 1-1,0-1 0,1 0 0,-1 0 1,0 1-1,0-1 0,0 0 0,0 1 1,1-1-1,-1 1 0,0-1 0,0 0 1,0 1-1,0-1 0,0 0 1,0 1-1,0-1 0,0 1 0,1 27 617,-1-17-54,60 477 1755,-59-487-2377,-1-1 0,0 0 1,0 1-1,0-1 0,1 1 0,-1-1 1,0 0-1,0 1 0,0-1 1,0 1-1,0-1 0,0 1 0,0-1 1,0 0-1,0 1 0,0-1 1,0 1-1,0-1 0,0 0 0,0 1 1,0-1-1,0 1 0,-1-1 1,1 0-1,0 1 0,0-1 0,0 1 1,-1-1-1,1 0 0,0 1 0,0-1 1,-1 0-1,1 0 0,0 1 1,-1-1-1,1 0 0,-1 1 0,-14-11-188,-18-27-114,31 35 278,-6-8-49,-5-5 105,0 0 1,1-1 0,1-1-1,1 1 1,-15-35-1,25 51-4,0-1-1,-1 0 0,1 1 1,0-1-1,0 0 0,0 1 0,0-1 1,0 0-1,0 1 0,0-1 1,0 1-1,0-1 0,0 0 1,1 1-1,-1-1 0,0 0 0,0 1 1,1-1-1,-1 1 0,0-1 1,1 1-1,-1-1 0,0 1 1,1-1-1,-1 1 0,1-1 1,-1 1-1,1-1 0,-1 1 0,1-1 1,-1 1-1,1 0 0,-1 0 1,1-1-1,0 1 0,-1 0 1,1 0-1,-1-1 0,1 1 0,0 0 1,-1 0-1,1 0 0,0 0 1,-1 0-1,1 0 0,0 0 1,-1 0-1,1 0 0,0 1 0,43 3-145,-33-2-281,3-1 76,1 0 0,-1 0 0,1-2 0,19-2-1,-3-5-202</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52.342"/>
    </inkml:context>
    <inkml:brush xml:id="br0">
      <inkml:brushProperty name="width" value="0.05" units="cm"/>
      <inkml:brushProperty name="height" value="0.05" units="cm"/>
    </inkml:brush>
  </inkml:definitions>
  <inkml:trace contextRef="#ctx0" brushRef="#br0">1 60 17252,'10'9'2320,"4"-3"-1312,3-3-327,4 2 1287,5-3-592,4-2-264,-4-7-927,0-3-714,0-9 609,-3-4-184,-5-3-240</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52.941"/>
    </inkml:context>
    <inkml:brush xml:id="br0">
      <inkml:brushProperty name="width" value="0.05" units="cm"/>
      <inkml:brushProperty name="height" value="0.05" units="cm"/>
    </inkml:brush>
  </inkml:definitions>
  <inkml:trace contextRef="#ctx0" brushRef="#br0">211 96 12283,'2'-5'986,"0"-1"0,0 1 1,-1-1-1,0 0 0,0 0 0,0 1 1,-1-1-1,0-9 0,-1 13-795,1 1 0,-1-1-1,1 0 1,-1 0 0,0 1 0,1-1-1,-1 0 1,0 1 0,0-1-1,-1 0 1,1 1 0,0 0-1,0-1 1,-1 1 0,1 0 0,-1 0-1,1-1 1,-1 1 0,1 0-1,-1 1 1,0-1 0,0 0-1,1 0 1,-1 1 0,0-1 0,0 1-1,0-1 1,0 1 0,1 0-1,-4 0 1,0-1-129,1 1 0,0 0-1,-1 0 1,1 1 0,0-1 0,-1 1-1,1 0 1,0 0 0,0 0 0,0 1 0,0-1-1,-8 5 1,6-2-28,-1 0-1,1 1 1,0 0 0,1 0 0,-1 1-1,-8 10 1,6-5-29,0 1 0,1 0-1,0 0 1,1 0 0,0 1 0,1 0 0,-6 23 0,9-27-9,1 0 0,0 0 0,0 0 0,1 0 0,0 0 0,0 0 0,1-1 0,0 1 0,5 15 0,-5-21-1,0 0-1,0-1 0,0 1 1,0-1-1,0 0 0,1 1 1,-1-1-1,1 0 0,-1 0 1,1 0-1,0 0 1,0 0-1,0 0 0,0-1 1,0 1-1,0 0 0,1-1 1,-1 0-1,0 0 0,1 1 1,-1-2-1,1 1 0,0 0 1,-1 0-1,1-1 0,0 1 1,-1-1-1,1 0 0,0 0 1,-1 0-1,1 0 1,0 0-1,-1-1 0,1 1 1,5-2-1,1-1 14,0-1-1,0 1 1,-1-2-1,1 1 1,-1-1 0,0 0-1,0-1 1,0 0 0,-1 0-1,0-1 1,0 1-1,-1-1 1,9-13 0,-6 7 90,0 0 0,-1 0 0,-1 0 0,0-1 0,-1 0 0,-1-1 0,8-27 0,-12 34-19,0 0 0,0 0 0,0 0 0,-1 0 0,-1 0 0,0-10 0,1 17-90,0 0-1,-1-1 1,1 1-1,0 0 1,0 0-1,-1 0 0,1-1 1,-1 1-1,1 0 1,-1 0-1,1 0 1,-1 0-1,0 0 1,1 0-1,-1 0 0,0 0 1,0 0-1,0 0 1,0 0-1,0 0 1,0 0-1,0 1 0,0-1 1,0 0-1,0 1 1,0-1-1,0 1 1,-1-1-1,1 1 1,0 0-1,0 0 0,-1-1 1,1 1-1,0 0 1,0 0-1,-1 0 1,1 0-1,0 0 0,0 1 1,-1-1-1,1 0 1,0 0-1,0 1 1,0-1-1,-1 1 1,1-1-1,-2 2 0,-1 1-254,0 0-1,0 0 0,0 0 0,1 0 1,-1 1-1,1 0 0,0 0 0,0 0 0,0 0 1,0 0-1,1 0 0,-1 1 0,1-1 0,0 1 1,1 0-1,-1 0 0,1-1 0,0 1 0,-1 8 1,4 6-733</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53.359"/>
    </inkml:context>
    <inkml:brush xml:id="br0">
      <inkml:brushProperty name="width" value="0.05" units="cm"/>
      <inkml:brushProperty name="height" value="0.05" units="cm"/>
    </inkml:brush>
  </inkml:definitions>
  <inkml:trace contextRef="#ctx0" brushRef="#br0">24 1 16540,'5'36'2144,"-5"4"-1112,0 0-408,-4 0 1713,1-2-921,-1-4-680,1-4-256,-2-8-640,2-5-376,2-10 1424,1-5-944,-3-4-32,1-5-56</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53.789"/>
    </inkml:context>
    <inkml:brush xml:id="br0">
      <inkml:brushProperty name="width" value="0.05" units="cm"/>
      <inkml:brushProperty name="height" value="0.05" units="cm"/>
    </inkml:brush>
  </inkml:definitions>
  <inkml:trace contextRef="#ctx0" brushRef="#br0">153 18 19884,'0'0'68,"0"-1"-1,1 1 1,-1 0-1,0 0 1,0 0 0,1-1-1,-1 1 1,0 0-1,0 0 1,1-1-1,-1 1 1,0 0-1,0-1 1,0 1-1,0 0 1,1-1 0,-1 1-1,0 0 1,0-1-1,0 1 1,0 0-1,0-1 1,0 1-1,0 0 1,0-1-1,0 1 1,0 0 0,0-1-1,0 1 1,0 0-1,0-1 1,0 1-1,0 0 1,-1-1-1,1 1 1,0 0-1,0-1 1,0 1 0,0 0-1,-1-1 1,1 1-1,0 0 1,0 0-1,-1-1 1,1 1-1,0 0 1,0 0-1,-1 0 1,1-1 0,0 1-1,-1 0 1,1 0-1,0 0 1,-1 0-1,1 0 1,-2-1 117,1 1 1,-1-1 0,0 1-1,1 0 1,-1 0-1,1-1 1,-1 1-1,1 1 1,-1-1-1,0 0 1,1 0-1,-4 1 1,-2 3 3,-1 0 0,1 0 0,0 0 0,0 1 0,0 0 0,1 1 0,-1-1 0,1 1 0,-8 12 0,7-10-98,0 1 0,1 0 0,1 0 0,-1 1 1,2-1-1,-1 1 0,-3 12 0,8-20-70,-1 0 0,1 0 0,-1 0 0,1-1 0,0 1 0,0 0 0,0 0-1,0 0 1,0 0 0,0 0 0,0 0 0,0 0 0,1 0 0,-1 0 0,1-1 0,0 1 0,1 3 0,-1-4-16,0 0 1,0 0 0,0 0 0,0-1 0,0 1-1,0 0 1,0 0 0,1-1 0,-1 1 0,0 0-1,1-1 1,-1 1 0,0-1 0,1 0 0,-1 1-1,1-1 1,-1 0 0,0 0 0,1 0 0,-1 0-1,1 0 1,-1 0 0,1 0 0,1-1 0,7-1-42,0-1 1,-1 0-1,0 0 1,0-1 0,0 0-1,15-8 1,48-39-431,-41 28 117,-31 22 331,1 1 1,-1-1 0,1 1 0,-1-1-1,1 1 1,0-1 0,0 1-1,-1-1 1,1 1 0,0 0 0,0-1-1,-1 1 1,1 0 0,0 0 0,0 0-1,-1-1 1,1 1 0,0 0-1,0 0 1,0 0 0,0 0 0,-1 0-1,1 0 1,0 1 0,0-1 0,0 0-1,-1 0 1,1 1 0,0-1-1,0 0 1,-1 1 0,1-1 0,0 1-1,-1-1 1,1 1 0,0-1 0,-1 1-1,1-1 1,-1 1 0,1 0-1,-1-1 1,1 1 0,-1 0 0,1-1-1,0 3 1,1 3-27,0 0 0,0 1 0,0 0 0,1 11 0,0-2 16,12 36 159,38 89 0,-22-65 7,-28-71-100,-2 1 0,1-1 0,0 0 0,-1 1 1,0-1-1,-1 1 0,1 0 0,-1-1 0,0 8 0,-1-11 4,1 0 0,0 0 0,-1 0-1,1-1 1,-1 1 0,0 0 0,0 0-1,0-1 1,0 1 0,0-1 0,0 1-1,0-1 1,0 1 0,-1-1 0,1 1 0,0-1-1,-1 0 1,1 0 0,-1 0 0,0 0-1,1 0 1,-1 0 0,0 0 0,1-1-1,-1 1 1,0 0 0,0-1 0,0 0-1,0 1 1,0-1 0,-2 0 0,-1 0 45,-1 0 1,0-1 0,0 1 0,1-1 0,-1-1 0,1 1 0,-1-1 0,1 0-1,0 0 1,-1 0 0,1-1 0,0 0 0,1 0 0,-1 0 0,-6-7 0,-6-4-168,0-2 1,-21-26 0,35 39-133,0 0 1,1 0-1,0 0 1,-1-1-1,1 1 1,1 0-1,-1-1 1,0 1-1,-1-5 1,3 6 109,0 0 1,0 0 0,0 0-1,0 1 1,0-1-1,1 0 1,-1 0-1,0 1 1,1-1 0,-1 0-1,1 0 1,0 1-1,0-1 1,-1 0 0,1 1-1,0-1 1,0 1-1,1 0 1,-1-1-1,0 1 1,3-3 0,17-15-676</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54.192"/>
    </inkml:context>
    <inkml:brush xml:id="br0">
      <inkml:brushProperty name="width" value="0.05" units="cm"/>
      <inkml:brushProperty name="height" value="0.05" units="cm"/>
    </inkml:brush>
  </inkml:definitions>
  <inkml:trace contextRef="#ctx0" brushRef="#br0">0 0 16139,'1'25'4486,"6"40"0,13 23-1630,41 81-5918,-53-157 1248,-4-9 873,-5-7-67,-4-8-130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54.644"/>
    </inkml:context>
    <inkml:brush xml:id="br0">
      <inkml:brushProperty name="width" value="0.05" units="cm"/>
      <inkml:brushProperty name="height" value="0.05" units="cm"/>
    </inkml:brush>
  </inkml:definitions>
  <inkml:trace contextRef="#ctx0" brushRef="#br0">0 46 16988,'0'6'2192,"13"1"-1016,0-3-463,15-1 1479,6-1-560,4-4-599,3-4-377,2-3-1336,2-3-1201,-3-1 1617,-2 0-296,-8 0-272</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55.081"/>
    </inkml:context>
    <inkml:brush xml:id="br0">
      <inkml:brushProperty name="width" value="0.05" units="cm"/>
      <inkml:brushProperty name="height" value="0.05" units="cm"/>
    </inkml:brush>
  </inkml:definitions>
  <inkml:trace contextRef="#ctx0" brushRef="#br0">237 14 16668,'-1'-1'135,"1"0"0,-1 0 0,0 0 1,0 0-1,0 0 0,0 0 0,1 1 1,-1-1-1,0 0 0,0 1 0,0-1 1,0 0-1,-1 1 0,1 0 0,0-1 1,0 1-1,0-1 0,0 1 1,0 0-1,-1 0 0,1 0 0,0 0 1,0 0-1,0 0 0,0 0 0,-1 0 1,1 0-1,-1 1 0,-39 5 2644,32-3-2611,0 1 0,1-1 0,-1 1 0,1 1 0,0 0 0,0 0 0,0 0 0,1 1 0,0 0 0,0 1 0,0-1 0,1 1 0,0 1 0,-7 10 0,7-9-165,1 0 0,0 0 0,0 1 0,0 0 0,2 0 0,-1 0 0,1 0 0,0 1 0,1-1 0,1 1 0,0-1 0,0 15 0,0-23 1,1 1-1,0-1 0,0 0 1,1 1-1,-1-1 1,0 0-1,1 1 1,0-1-1,-1 0 1,1 1-1,0-1 0,0 0 1,0 0-1,0 0 1,1 0-1,-1 0 1,0 0-1,1 0 0,0 0 1,-1-1-1,1 1 1,0-1-1,0 1 1,0-1-1,0 1 0,0-1 1,0 0-1,0 0 1,0 0-1,0 0 1,1-1-1,-1 1 0,0-1 1,1 1-1,-1-1 1,0 0-1,5 0 1,2 0 2,-1-1 1,0-1-1,1 1 1,-1-2-1,0 1 1,0-1 0,0 0-1,-1 0 1,13-9-1,-4 3 84,-1-1 1,-1-1-1,0-1 0,0 0 0,13-16 1,-22 22-18,1-1 0,-1 0 1,0 0-1,-1 0 0,0-1 1,0 1-1,0-1 0,-1 0 1,0 0-1,-1 0 1,0-1-1,0 1 0,0-9 1,-2 14-50,1 0 1,-1 0-1,0 0 1,-1 0-1,1 1 1,0-1 0,-1 0-1,0 0 1,1 1-1,-1-1 1,0 0-1,-1 1 1,1-1 0,0 1-1,-1-1 1,1 1-1,-1 0 1,0 0 0,0-1-1,0 1 1,0 1-1,0-1 1,0 0-1,0 0 1,-1 1 0,1-1-1,-1 1 1,1 0-1,-1 0 1,1 0-1,-1 0 1,0 0 0,1 0-1,-1 1 1,0-1-1,0 1 1,-4 0-1,1 0-107,0-1-1,0 2 0,-1-1 1,1 1-1,0 0 0,0 0 0,0 1 1,0 0-1,0 0 0,0 0 0,0 1 1,1 0-1,-1 0 0,1 0 1,0 1-1,-7 5 0,9-6-37,0 0-1,0 1 0,0-1 1,1 0-1,-1 1 1,1 0-1,0 0 0,0-1 1,0 1-1,1 0 1,-1 0-1,1 1 0,0-1 1,0 0-1,1 0 1,-1 5-1,5 12-537</inkml:trace>
  <inkml:trace contextRef="#ctx0" brushRef="#br0" timeOffset="1">387 278 20396,'-5'46'2209,"1"0"-1585,-2 2-280,4-2 1312,2-5-1047,0-7-457,6-16-1105,-4-10 881,11-12-208,1-6-96</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55.534"/>
    </inkml:context>
    <inkml:brush xml:id="br0">
      <inkml:brushProperty name="width" value="0.05" units="cm"/>
      <inkml:brushProperty name="height" value="0.05" units="cm"/>
    </inkml:brush>
  </inkml:definitions>
  <inkml:trace contextRef="#ctx0" brushRef="#br0">147 14 20724,'-9'0'342,"1"2"0,0-1-1,-1 1 1,1 0 0,0 1-1,0 0 1,0 0-1,0 1 1,1 0 0,0 0-1,-1 1 1,2 0 0,-1 0-1,0 1 1,1 0-1,0 0 1,-8 11 0,13-17-339,1 0 0,0 0 1,0 0-1,0 1 0,-1-1 0,1 0 1,0 0-1,0 0 0,0 0 0,-1 0 1,1 0-1,0 0 0,0 1 0,0-1 1,0 0-1,-1 0 0,1 0 0,0 1 1,0-1-1,0 0 0,0 0 0,0 0 1,0 0-1,0 1 0,0-1 0,0 0 1,0 0-1,0 1 0,0-1 0,-1 0 1,1 0-1,0 0 0,1 1 0,-1-1 1,0 0-1,0 0 0,0 0 0,0 1 1,0-1-1,0 0 0,0 0 0,0 0 1,0 1-1,0-1 0,0 0 0,1 0 1,-1 0-1,0 1 0,0-1 0,0 0 1,0 0-1,0 0 0,1 0 0,10-4 10,29-38-293,-30 30 92,1 1-1,18-15 0,-29 25 179,1 1 0,-1-1 0,1 1 0,-1 0 0,1-1 0,-1 1 1,1-1-1,0 1 0,-1 0 0,1-1 0,0 1 0,-1 0 0,1 0 0,0 0 0,0 0 0,-1-1 0,1 1 0,0 0 0,-1 0 0,1 0 0,0 0 0,0 1 0,-1-1 0,1 0 0,0 0 0,-1 0 0,1 0 0,0 1 0,-1-1 0,1 0 0,0 1 0,-1-1 0,1 1 0,-1-1 1,1 0-1,0 1 0,-1-1 0,1 1 0,-1 0 0,0-1 0,1 1 0,-1-1 0,1 1 0,-1 1 0,3 3 4,-1 0 1,0 0 0,-1 0-1,3 10 1,-3-9 20,2 11 47,2 0 0,0-1 0,0 1-1,2-1 1,11 21 0,-16-32-44,1-1 0,1 1 0,-1-1 0,1 0-1,-1 0 1,1 0 0,0-1 0,0 1 0,1-1 0,-1 0 0,1 0 0,0 0 0,-1-1 0,1 0 0,1 0-1,-1 0 1,0 0 0,0-1 0,0 0 0,11 1 0,4-3 18,-16 1-11,-1-1-1,0 1 0,1 0 0,-1 0 1,0 0-1,1 1 0,-1-1 0,0 1 0,4 0 1,-7 0-12,1-1 1,-1 0-1,0 0 1,0 0-1,0 1 1,0-1-1,1 0 1,-1 0-1,0 1 1,0-1-1,0 0 1,0 0-1,0 1 1,0-1-1,0 0 1,0 0-1,0 1 1,0-1-1,0 0 1,0 0-1,0 1 1,0-1-1,0 0 0,0 1 1,0-1-1,0 0 1,0 0-1,0 1 1,0-1-1,0 0 1,-1 0-1,1 1 1,0-1-1,0 0 1,0 0-1,0 0 1,-1 1-1,-8 9 264,8-8-218,-9 8 225,-1 0 1,0 0-1,-1-1 0,0-1 1,0 0-1,-16 8 1,23-14-233,0 0 0,1 0 0,-1 0 0,0-1 0,0 0 0,0 0 0,-1 0 0,1-1 0,-7 1 0,9-2-74,0 1 1,0-1 0,1 1 0,-1-1 0,0 0 0,0 0 0,1 0 0,-1 0 0,1 0 0,-1-1-1,1 1 1,-1-1 0,1 0 0,0 0 0,0 0 0,0 0 0,0 0 0,-2-2 0,2-1-172,-1 1 0,1 0 0,0-1 0,1 0 0,-1 0 0,1 1 0,-1-1 0,2 0 0,-1 0 0,0 0 0,1 0 0,0 0 0,0 0 0,0 0 0,1 0 0,2-8 0,1-9-581</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55.971"/>
    </inkml:context>
    <inkml:brush xml:id="br0">
      <inkml:brushProperty name="width" value="0.05" units="cm"/>
      <inkml:brushProperty name="height" value="0.05" units="cm"/>
    </inkml:brush>
  </inkml:definitions>
  <inkml:trace contextRef="#ctx0" brushRef="#br0">1 31 20644,'3'-2'421,"0"-1"1,0 1-1,1 0 0,-1 0 0,1 0 0,0 1 0,-1-1 0,1 1 0,0 0 0,5-1 0,41-5 1937,-48 7-2287,21-2 919,38 1-1,-55 1-914,-1 0-1,0 1 0,1 0 0,-1 0 1,1 0-1,-1 1 0,0-1 0,0 1 1,0 1-1,0-1 0,0 1 0,-1 0 1,6 3-1,-9-4-58,1-1-1,0 1 1,-1 0 0,1 0 0,-1 0-1,0 0 1,0 0 0,1 0-1,-1 0 1,-1 0 0,1 0 0,0 0-1,0 1 1,-1-1 0,0 0 0,1 1-1,-1 3 1,0-1-4,-1-1-1,1 1 1,-1-1-1,0 1 1,-1-1-1,1 0 1,-1 1 0,-3 6-1,-4 4-7,-1 0 0,0 0-1,-20 21 1,24-30 5,-37 40-1,-17 19-28,59-64 15,1 0 0,-1-1 0,0 1 0,1 0 0,-1 0 0,1 0 0,-1-1 0,1 1 0,-1 0 0,1 0 0,-1 0 0,1 0 0,0 0 0,-1 0 0,1 0 0,0 0-1,0 0 1,0 0 0,0 0 0,0-1 0,0 1 0,0 0 0,0 0 0,0 0 0,1 2 0,0-2-12,0 0-1,0-1 0,0 1 0,0 0 0,0-1 0,0 1 0,1-1 0,-1 1 0,0-1 0,0 0 1,1 1-1,-1-1 0,0 0 0,0 0 0,1 0 0,-1 0 0,0 0 0,0 0 0,2 0 1,10-1-326,1-1 1,-1 0-1,0-1 1,0 0-1,0-1 1,0-1-1,0 0 1,13-8 0,17-10-277</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56.435"/>
    </inkml:context>
    <inkml:brush xml:id="br0">
      <inkml:brushProperty name="width" value="0.05" units="cm"/>
      <inkml:brushProperty name="height" value="0.05" units="cm"/>
    </inkml:brush>
  </inkml:definitions>
  <inkml:trace contextRef="#ctx0" brushRef="#br0">135 0 18948,'0'28'2217,"-3"4"-1249,0 2-392,1-2 1336,2 1-407,0 1-649,3-3-248,2-2-312,-1-2-240,2-5-536,1-5-400,-1-11 744,-3-6-160,-3-6-104</inkml:trace>
  <inkml:trace contextRef="#ctx0" brushRef="#br0" timeOffset="1">0 190 16668,'3'9'1976,"14"5"-1152,6-5-344,9-4 1425,11-1-1041,6-1-1080,3-3 512,9 2-280,-1-1-184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2.805"/>
    </inkml:context>
    <inkml:brush xml:id="br0">
      <inkml:brushProperty name="width" value="0.05" units="cm"/>
      <inkml:brushProperty name="height" value="0.05" units="cm"/>
    </inkml:brush>
  </inkml:definitions>
  <inkml:trace contextRef="#ctx0" brushRef="#br0">20 51 20388,'-5'16'955,"1"0"0,0 0-1,1 1 1,-1 24-1,5 66 1215,-1-105-2135,0 3 23,0 1 0,0-1-1,1 0 1,-1 0-1,1 0 1,1 0 0,-1 0-1,1 0 1,-1 0 0,4 5-1,-5-9-53,1-1-1,-1 0 0,0 0 0,0 1 0,0-1 1,0 0-1,1 1 0,-1-1 0,0 0 1,0 0-1,0 1 0,1-1 0,-1 0 0,0 0 1,0 0-1,1 1 0,-1-1 0,0 0 1,1 0-1,-1 0 0,0 0 0,1 0 0,-1 0 1,0 1-1,1-1 0,-1 0 0,0 0 1,1 0-1,-1 0 0,0 0 0,1 0 0,-1 0 1,7-10 15,-2-18 14,-2-3 12,-2 1 0,-2-1 0,0 0 0,-8-35 0,10 71-588,1 0 0,0 1 0,0-1 0,0 0 0,0 0 0,6 9-1,-6-11 391,0 0-1,0 0 1,1 0-1,-1-1 1,1 1-1,-1 0 1,1-1-1,0 0 1,0 0-1,0 0 1,0 0-1,0 0 1,0 0-1,5 1 1,16-1-822</inkml:trace>
  <inkml:trace contextRef="#ctx0" brushRef="#br0" timeOffset="1">294 20 14899,'0'-1'119,"0"1"-1,0-1 1,0 0 0,0 0-1,0 1 1,0-1 0,0 0-1,0 1 1,0-1-1,-1 0 1,1 0 0,0 1-1,-1-1 1,1 0 0,0 1-1,-1-1 1,1 1-1,-1-2 1,1 2-53,-1 0 0,1 0 1,-1 0-1,1 0 0,0 0 0,-1-1 0,1 1 0,0 0 0,-1 0 1,1 0-1,-1 0 0,1 0 0,0 0 0,-1 0 0,1 0 1,-1 0-1,1 1 0,0-1 0,-1 0 0,1 0 0,0 0 1,-1 0-1,0 1 0,-2 1 229,1 0 0,-1 0 0,1 0 0,-1 0 0,1 1 0,0-1 0,-2 3 0,-4 7 363,0-1 1,2 1-1,0 0 1,0 1-1,-8 25 1,12-29-537,-1 0 0,2 0 0,-1 0 1,1 0-1,0 0 0,1 0 0,0 0 1,1 0-1,0 0 0,2 10 0,-3-18-108,1 1-1,-1 0 0,0 0 0,1-1 1,0 1-1,-1 0 0,1-1 1,0 1-1,0 0 0,0-1 0,0 1 1,0-1-1,0 1 0,0-1 1,0 0-1,0 0 0,1 1 1,-1-1-1,1 0 0,-1 0 0,1 0 1,-1 0-1,1-1 0,0 1 1,-1 0-1,1-1 0,0 1 0,-1-1 1,1 1-1,0-1 0,0 0 1,0 0-1,-1 0 0,1 0 0,0 0 1,0 0-1,-1 0 0,1-1 1,0 1-1,0-1 0,-1 1 1,1-1-1,0 0 0,-1 1 0,1-1 1,1-1-1,3-2-1,0 1 0,-1-1 0,1 0 0,-1 0 0,0 0 0,0-1 0,0 0 1,-1 0-1,0 0 0,0-1 0,6-9 0,-7 6-131,1 0 0,-2 1 0,1-1 0,-1 0 1,0-1-1,-1 1 0,0 0 0,-1-17 0,0 19-274,-1 0 0,0 0 0,0 0 0,0 0 0,-1 0 0,0 0 0,-1 0 1,1 1-1,-1-1 0,-1 1 0,-7-12 0,4 10-560,2 7-159</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56.876"/>
    </inkml:context>
    <inkml:brush xml:id="br0">
      <inkml:brushProperty name="width" value="0.05" units="cm"/>
      <inkml:brushProperty name="height" value="0.05" units="cm"/>
    </inkml:brush>
  </inkml:definitions>
  <inkml:trace contextRef="#ctx0" brushRef="#br0">1 189 24173,'0'9'1937,"9"-11"-1553,8-7-320,14-9 360,4-4-848,11-4 392,3-3-256,4 3-225</inkml:trace>
  <inkml:trace contextRef="#ctx0" brushRef="#br0" timeOffset="1">528 39 18892,'0'0'99,"0"1"0,0-1 0,0 1 0,0-1-1,0 1 1,0-1 0,0 1 0,1-1 0,-1 1 0,0-1 0,0 1 0,1-1 0,-1 1 0,0-1-1,1 1 1,-1-1 0,0 0 0,1 1 0,-1-1 0,1 0 0,-1 1 0,0-1 0,1 0-1,-1 1 1,1-1 0,-1 0 0,1 0 0,-1 0 0,1 1 0,-1-1 0,1 0 0,0 0-1,-1 0 1,1 0 0,-1 0 0,1 0 0,-1 0 0,1 0 0,-1 0 0,1 0 0,-1-1-1,1 1 1,-1 0 0,1 0 0,-1 0 0,2-1 0,34-13 178,-21 7-837,5 0-1158,1 1 1,36-6 0,-52 11 1427,1 0 1,-1 0-1,1 1 1,-1 0-1,1 0 1,-1 1-1,1-1 1,-1 1 0,0 0-1,1 0 1,-1 1-1,0 0 1,0 0-1,0 0 1,0 0 0,6 4-1,-10-4 524,1 0 0,0 0 0,-1 0 0,1 0 0,-1 1 0,0-1 0,0 0 0,0 1 1,0-1-1,0 1 0,0 2 0,9 17 4039,-10-21-4105,1-1 0,0 1 0,-1 0 0,1 0 0,0-1 0,0 1 0,0-1 0,-1 1 0,1-1 0,0 1 0,0-1 0,0 1-1,0-1 1,0 0 0,0 0 0,0 1 0,0-1 0,0 0 0,0 0 0,0 0 0,2 0 0,4-1-137,0-1-1,0 1 1,0-1-1,0 0 1,-1-1 0,1 1-1,-1-2 1,8-4-1,-6 5 26,8-5-287</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39:57.749"/>
    </inkml:context>
    <inkml:brush xml:id="br0">
      <inkml:brushProperty name="width" value="0.05" units="cm"/>
      <inkml:brushProperty name="height" value="0.05" units="cm"/>
    </inkml:brush>
  </inkml:definitions>
  <inkml:trace contextRef="#ctx0" brushRef="#br0">1 0 19156,'192'10'4910,"-60"-2"-3500,-104-6-1229,289-2 250,-317 0-430,0 0 0,1 0 0,-1 0 0,0 0-1,0 1 1,1-1 0,-1 0 0,0 0 0,0 0 0,1 0-1,-1 0 1,0 0 0,0 1 0,0-1 0,1 0 0,-1 0-1,0 0 1,0 1 0,0-1 0,1 0 0,-1 0-1,0 0 1,0 1 0,0-1 0,0 0 0,0 0 0,0 1-1,0-1 1,0 0 0,1 1 0,-1-1 0,0 0 0,0 0-1,0 1 1,0-1 0,0 0 0,0 0 0,-1 1 0,1-1-1,0 0 1,0 1 0,-3 17 25,1-6-20,3 39 51,2-1 0,18 95 1,-1-20 157,-15-77 91,-2 0 0,-5 87 0,0-111-61,-2 1-1,0-1 1,-2 0-1,-1 0 0,0-1 1,-2 1-1,-15 28 1,20-44-95,-1 0 1,0-1 0,0 1-1,-1-1 1,1 0 0,-13 11-1,16-17-130,0 1-1,0-1 1,0 0-1,1 0 1,-1 1-1,-1-1 1,1 0-1,0-1 1,0 1 0,0 0-1,0-1 1,-1 1-1,1-1 1,0 0-1,0 1 1,-1-1-1,1 0 1,0 0-1,-1-1 1,1 1-1,0 0 1,0-1-1,0 0 1,-1 1-1,1-1 1,0 0-1,0 0 1,0 0 0,0 0-1,0-1 1,0 1-1,-2-2 1,-10-11-859,1 0 1,1-1 0,0 0 0,1-1 0,1 0 0,0-1-1,-9-21 1,17 32-390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01.719"/>
    </inkml:context>
    <inkml:brush xml:id="br0">
      <inkml:brushProperty name="width" value="0.05" units="cm"/>
      <inkml:brushProperty name="height" value="0.05" units="cm"/>
    </inkml:brush>
  </inkml:definitions>
  <inkml:trace contextRef="#ctx0" brushRef="#br0">7103 72 12987,'0'-1'172,"0"0"1,-1 0 0,1 0 0,0 0-1,-1 0 1,1 0 0,-1 1 0,1-1-1,-1 0 1,1 0 0,-1 0-1,0 1 1,1-1 0,-1 0 0,0 1-1,0-1 1,1 1 0,-1-1-1,0 1 1,0-1 0,0 1 0,0-1-1,0 1 1,0 0 0,0-1-1,1 1 1,-3 0 0,-33-6 443,30 5-486,-209-7 473,32 4-266,27-11-164,40 3-127,-208 4 0,-97 23 216,301-14 34,1 6 0,-181 31 0,128-5-275,-622 97-90,320-70-187,198-23 32,-350 2 158,-2-51 102,242 2-163,-158-21 270,499 27-103,9 2-11,0 1 1,0 1 0,1 3 0,-1 0 0,1 3-1,-1 1 1,2 1 0,-1 2 0,1 1 0,1 2-1,-46 24 1,-23 24 57,-125 97 0,124-83-54,69-52 4,2 2-1,1 1 1,-46 49 0,68-64-28,1 0 0,0 0 0,1 1 0,0 0 0,0 0 0,-5 16 0,9-20-7,1 0 1,0 1 0,0-1-1,1 1 1,0 0-1,0 0 1,1-1 0,0 1-1,0 0 1,4 15 0,-2-15-4,1-1 1,0 0-1,1 0 1,-1 0 0,1 0-1,1-1 1,0 0-1,0 0 1,0 0 0,1 0-1,0-1 1,13 12-1,4 0 4,1-1 0,39 21 1,101 47 18,-31-17-18,-74-39 0,2-2 1,0-3-1,1-3 0,1-3 0,95 16 1,-104-24-7,262 51 21,-6 21-44,-14 31-11,68 20-64,-301-117 100,2-3 0,0-3 0,0-3 1,0-2-1,121-8 0,326-64 147,-329 37-125,1102-208 62,-405 33-52,-464 105-2,189-47-22,-366 80-16,-203 54 6,-2-1 0,0-1 1,0-3-1,48-33 1,-65 38 28,-1-1 1,0-1-1,-1 0 1,-1-2 0,-1 1-1,19-30 1,-18 21 35,0 0-1,-2-1 1,0-1 0,10-38-1,-18 49 37,0 0 0,-1 0 0,-1-1 0,-1 1 0,0-1 0,-1 1 0,-1-1 0,0 1 0,-1-1 0,-6-18 0,3 16 3,-2 1-1,0 0 0,-1 0 0,0 1 1,-2 0-1,0 0 0,-1 1 1,-18-21-1,5 10-212,-2 1 1,0 2 0,-2 1-1,-32-22 1,13 15-709,-97-46 0,93 53 374</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02.913"/>
    </inkml:context>
    <inkml:brush xml:id="br0">
      <inkml:brushProperty name="width" value="0.05" units="cm"/>
      <inkml:brushProperty name="height" value="0.05" units="cm"/>
    </inkml:brush>
  </inkml:definitions>
  <inkml:trace contextRef="#ctx0" brushRef="#br0">512 6154 13595,'-3'11'778,"-1"-3"-399,1 0 0,1 0 0,0 0 1,0 1-1,0-1 0,1 0 0,0 16 0,1-23-326,1-1-1,-1 1 0,0 0 0,0 0 1,1 0-1,-1-1 0,0 1 1,1 0-1,-1 0 0,1-1 0,-1 1 1,1 0-1,0-1 0,-1 1 0,1-1 1,-1 1-1,1-1 0,0 1 0,0-1 1,-1 1-1,1-1 0,0 1 1,0-1-1,-1 0 0,1 0 0,0 1 1,0-1-1,0 0 0,0 0 0,0 0 1,-1 0-1,1 0 0,0 0 0,0 0 1,0 0-1,0 0 0,-1 0 0,1-1 1,0 1-1,0 0 0,0-1 1,1 0-1,3 0 68,1-2 1,0 1 0,-1-1-1,0 0 1,6-3 0,8-9 133,0-1 0,0 0 1,-2-1-1,29-37 0,49-87 454,-67 90-624,-3 0 1,-2-2 0,-2-1-1,-3 0 1,-2-1 0,-2-1-1,-3-1 1,-2 0 0,-3 0-1,-2-77 1,-6 60-121,-3 0 0,-4 1 0,-3 0 0,-2 0 0,-5 2 0,-2 0 0,-48-109 0,48 135-18,-153-366-557,147 335 514,4-2 0,3-1 0,-15-120 0,27 93 63,4-1-1,5 0 0,19-128 0,73-312-44,-20 148 51,-33-5 20,-37 275 25,-21-176 0,6 211 33,-4 2 1,-47-148-1,40 170-13,-4 1 0,-2 1 0,-3 2 0,-4 1 0,-2 2 0,-2 2 0,-61-71 0,81 111 46,-1 1 0,0 1 0,-27-18-1,-73-43 641,112 75-654,4 2-20,1 0 1,0 0-1,-1 0 1,1 0 0,0-1-1,-6-7 1,10 10-44,-1 0 0,0 0 0,1 0 0,-1 0 0,1 0 0,-1 0 0,1-1 0,-1 1 0,1 0 0,0 0 0,0 0 0,-1-1 0,1 1 0,0 0 0,0 0 0,0 0 0,1-1 0,-1 1 0,0 0 0,0 0 0,1-1 0,-1 1 0,0 0 0,1 0 0,-1 0 0,1 0 0,0 0 0,-1 0 0,1 0 0,0 0 0,0 0 0,-1 0 0,1 0 0,1-1 0,5-3-3,-1 0 0,1 0 0,0 0 0,1 1 0,-1 0 0,1 0 0,-1 1-1,1 0 1,0 1 0,0 0 0,1 0 0,10-1 0,-1 1-15,1 0 0,0 2 0,0 0 0,27 4 0,-41-3 36,7 0-161,-17-3-385,-13-8-404,-56-30-878,40 22 1197</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03.655"/>
    </inkml:context>
    <inkml:brush xml:id="br0">
      <inkml:brushProperty name="width" value="0.05" units="cm"/>
      <inkml:brushProperty name="height" value="0.05" units="cm"/>
    </inkml:brush>
  </inkml:definitions>
  <inkml:trace contextRef="#ctx0" brushRef="#br0">310 127 11386,'7'-12'470,"0"0"-1,6-16 0,-8 14 1432,1 2-1,7-19 4071,-13 31-5956,0 0 1,0 0 0,0 0-1,-1 0 1,1 0 0,0 0-1,0 0 1,0 0 0,0-1-1,-1 1 1,1 0 0,0 0-1,0 0 1,0 0 0,0 0-1,0 0 1,0-1 0,0 1-1,-1 0 1,1 0 0,0 0-1,0 0 1,0-1 0,0 1-1,0 0 1,0 0 0,0 0-1,0 0 1,0-1 0,0 1-1,0 0 1,0 0 0,0 0-1,0 0 1,0-1 0,0 1-1,0 0 1,9-12 833,-9 12-840,1 0 1,-1 0-1,0 0 0,0 0 1,0 0-1,1 0 1,-1 0-1,0 0 0,0 0 1,0 0-1,0 0 0,1 0 1,-1 0-1,0 0 0,0 0 1,0 0-1,1 0 0,-1 0 1,0 0-1,0 0 1,0 1-1,0-1 0,1 0 1,-1 0-1,0 0 0,0 0 1,0 0-1,0 0 0,0 1 1,1-1-1,-1 0 0,0 0 1,0 0-1,0 0 1,0 1-1,0-1 0,1 2 1,-1-1-1,1 1 0,-1-1 1,0 1-1,0 0 1,1-1-1,-1 1 0,0 0 1,-1-1-1,1 1 1,0 0-1,0-1 1,-2 4-1,-2 6 22,-1 0 0,0-1-1,-1 1 1,0-1 0,-1 0 0,0-1 0,-1 1 0,0-2 0,0 1 0,-16 12-1,1-3 28,0-1 0,-2-2 0,-30 16 0,5-8 48,30-14-15,0 1 0,-35 22 1,55-32-90,-1 0 0,0 1 0,0 0 0,0-1 0,0 1 0,0-1 0,1 1 0,-1 0 0,0 0 0,1-1 0,-1 1 0,0 0 0,1 0 0,-1 0 0,1 0 1,-1 0-1,1 0 0,0 0 0,-1 0 0,1 0 0,0 0 0,0 0 0,-1 0 0,1 0 0,0 0 0,0 0 0,0 0 0,0 0 0,1 0 0,-1 0 0,0 0 0,0 0 0,1 0 0,-1 0 0,0 0 0,1 0 1,-1 0-1,1 0 0,-1-1 0,1 1 0,0 0 0,-1 0 0,1 0 0,0-1 0,-1 1 0,1 0 0,0-1 0,0 1 0,0-1 0,1 2 0,6 3-1,1 0 0,-1 0 0,1-1 0,11 4 0,-19-7 0,185 59 20,-124-43-22,118 50 0,-137-40-808,-41-27 662,-1-5-52</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22.148"/>
    </inkml:context>
    <inkml:brush xml:id="br0">
      <inkml:brushProperty name="width" value="0.05" units="cm"/>
      <inkml:brushProperty name="height" value="0.05" units="cm"/>
    </inkml:brush>
  </inkml:definitions>
  <inkml:trace contextRef="#ctx0" brushRef="#br0">18 1041 18284,'-18'32'669,"23"-40"14,30-58 499,-23 41-807,41-90 1949,117-189 1,-142 266-2213,2 1 0,2 2 0,1 1 0,1 2 0,2 1 0,70-47 0,257-124-164,-280 159 74,-73 37-43,-8 5 5,-1 0 0,1 0 0,0 0 0,0 0 0,0 1 0,0-1 0,0 0 0,0 1 0,3-1 0,-10 4-1088,4-3 993,0 1-1,0 0 0,-1 0 1,1 0-1,0-1 0,0 1 0,-1-1 1,1 1-1,0-1 0,-1 1 0,1-1 1,-1 0-1,1 0 0,0 0 1,-1 0-1,1 0 0,-1 0 0,1 0 1,-3-1-1,-8-6-424,2-6-160</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22.568"/>
    </inkml:context>
    <inkml:brush xml:id="br0">
      <inkml:brushProperty name="width" value="0.05" units="cm"/>
      <inkml:brushProperty name="height" value="0.05" units="cm"/>
    </inkml:brush>
  </inkml:definitions>
  <inkml:trace contextRef="#ctx0" brushRef="#br0">26 14 20476,'-9'-4'-2292,"-8"-6"5293,25 12-1875,170 41 2527,55 18-3582,-222-57-68,0 0 0,0 1 0,-1 0 0,19 12 0,-26-15-2,-1 0 0,0-1 0,1 1 0,-1 1 0,0-1 0,0 0 0,0 0 0,-1 1 0,1-1 0,0 1 0,-1-1 0,0 1 0,0 0 0,1-1 0,-2 1 0,1 0 0,0 0 0,0 0 0,-1 0 0,0 0 0,1 0 0,-1 0 0,0 0 0,-1 3 0,-1 3 9,-1 0 1,1 0-1,-2-1 0,1 1 1,-1-1-1,0 0 1,-1 0-1,-9 11 0,-51 58 117,57-68-110,-79 73-99,-8 9-3388,81-75 2873,10-9-217</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23.086"/>
    </inkml:context>
    <inkml:brush xml:id="br0">
      <inkml:brushProperty name="width" value="0.05" units="cm"/>
      <inkml:brushProperty name="height" value="0.05" units="cm"/>
    </inkml:brush>
  </inkml:definitions>
  <inkml:trace contextRef="#ctx0" brushRef="#br0">136 31 18548,'5'-4'654,"1"0"1,-1-1-1,1 2 1,-1-1-1,13-5 0,-17 9-568,0 0 0,-1-1 0,1 1 0,0 0 0,0 0 0,0 0 0,-1 0 0,1 0 0,0 0 0,0 0 0,0 0 0,0 0 0,-1 0 0,1 0 0,0 0 0,0 1 0,0-1 0,-1 0-1,1 1 1,0-1 0,0 0 0,0 2 0,0-1 47,0 0 1,0 1-1,0-1 0,0 1 0,0-1 0,-1 1 0,1 0 0,-1-1 1,1 1-1,-1 0 0,1-1 0,-1 1 0,0 0 0,0-1 1,0 4-1,-1 8 209,0 1-1,-1-1 1,0 0 0,-1 0 0,-8 21 0,6-22-185,1 1 0,1 0 0,0 0 0,1 0 0,-1 26 1,3-38-152,0 1 0,0-1 0,1 1 0,-1 0 0,1-1 0,-1 1 0,1-1 0,0 1 0,-1-1 0,1 0 0,0 1 0,0-1 0,0 0 0,0 1 0,0-1 0,0 0 0,1 0 0,-1 0 0,2 1 0,32 16 4,-14-8-6,-15-7-2,-1 1 0,1-1-1,-1 1 1,1 0-1,-1 1 1,-1 0 0,1-1-1,-1 2 1,0-1 0,0 0-1,0 1 1,0 0-1,2 7 1,-4-9-1,-1 1 0,1 0 1,-1 0-1,0 0 0,0-1 0,-1 1 0,0 0 1,0 0-1,0 0 0,0 0 0,-1 0 0,1 0 1,-1 0-1,-1 0 0,1 0 0,-1-1 0,0 1 1,-3 6-1,1-4 8,-1 0 1,-1 0 0,1 0-1,-1 0 1,0-1-1,-1 0 1,1 0 0,-1-1-1,-1 0 1,1 0 0,0-1-1,-1 1 1,-11 3-1,9-4-9,0 0-1,0-1 0,-1 0 0,1 0 0,-1-1 0,1-1 0,-1 0 1,0 0-1,0-1 0,-15-2 0,22 2-64,1-1 0,0 0 0,-1 0 0,1 0 1,0 0-1,0-1 0,0 0 0,0 1 0,0-1 0,0 0 0,0 0 0,1 0 0,-1-1 0,1 1 1,0-1-1,-1 1 0,1-1 0,0 0 0,0 0 0,1 0 0,-1 0 0,1 0 0,-1 0 0,1 0 1,0-1-1,0 1 0,0-6 0,-2-7-98,2 0 1,0 0-1,1 0 0,3-25 1,-3 41 158,7-67-581</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23.516"/>
    </inkml:context>
    <inkml:brush xml:id="br0">
      <inkml:brushProperty name="width" value="0.05" units="cm"/>
      <inkml:brushProperty name="height" value="0.05" units="cm"/>
    </inkml:brush>
  </inkml:definitions>
  <inkml:trace contextRef="#ctx0" brushRef="#br0">1 31 18092,'23'-3'2168,"-5"-2"-1271,1 2-401,5-1 1352,4-1-672,7 2-1248,0 0-648,3 0 632,5 1-256,0 2-184</inkml:trace>
  <inkml:trace contextRef="#ctx0" brushRef="#br0" timeOffset="1">558 86 16251,'-59'101'4002,"44"-79"-3163,0 1-1,2 1 1,1 0 0,1 0 0,-13 43-1,21-57-646,1 1 0,0-1 0,1 1-1,0 0 1,1 0 0,0 0 0,2 17-1,-1-25-151,-1 1 0,1-1 0,0 0-1,0 0 1,0 0 0,1 0-1,-1 0 1,1 0 0,0 0-1,-1 0 1,1-1 0,0 1-1,1-1 1,-1 1 0,0-1-1,1 0 1,-1 0 0,1 0-1,0 0 1,0-1 0,-1 1 0,1-1-1,0 1 1,0-1 0,1 0-1,-1 0 1,0 0 0,0-1-1,5 1 1,1-1 34,-1 0 1,0 0-1,0-1 0,1 0 0,-1 0 1,0-1-1,0 0 0,0-1 0,0 0 1,-1 0-1,1-1 0,-1 1 1,12-9-1,-4 1 75,0 0 0,-1-1 0,-1 0 0,0-1 0,14-17 0,-19 18-53,1 0-1,-2 0 1,1-1 0,-2 1 0,0-2 0,6-19 0,-10 27-82,0 0 0,0 0 0,-1 0 0,0-1 0,0 1 0,-1-1 1,1 1-1,-1 0 0,-1-1 0,1 1 0,-1-1 0,-1 1 0,1 0 0,-1 0 0,0-1 0,-4-8 1,4 12-71,0 0 0,0 0 0,-1 1 0,1-1 0,0 1 0,-1-1 0,0 1 0,1 0 0,-1 0 0,0 0 1,0 0-1,-1 0 0,1 1 0,0-1 0,0 1 0,-1 0 0,-5-1 0,-3 0-503,-1 0 0,0 1 1,-19 2-1,4-1 20,9-2-105</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24.175"/>
    </inkml:context>
    <inkml:brush xml:id="br0">
      <inkml:brushProperty name="width" value="0.05" units="cm"/>
      <inkml:brushProperty name="height" value="0.05" units="cm"/>
    </inkml:brush>
  </inkml:definitions>
  <inkml:trace contextRef="#ctx0" brushRef="#br0">25 89 19844,'0'1'211,"1"0"0,-1 0 0,0 0 0,1 0 0,-1 0 0,1 0 0,0 0 0,-1 0-1,1 0 1,0 0 0,0 0 0,-1 0 0,3 1 0,-3-2-92,1 0 0,-1 0 0,1 1 0,-1-1-1,1 0 1,-1 0 0,1 0 0,-1 0 0,1 0 0,-1 0 0,1 0-1,-1 0 1,0 0 0,1 0 0,-1 0 0,1-1 0,-1 1 0,1 0-1,-1 0 1,1 0 0,-1 0 0,0-1 0,1 1 0,2-3 321,1 0 1,-1 0 0,-1 0 0,1 0-1,0-1 1,1-3 0,0 2-526,-2 2 170,0-1 1,0 1-1,-1 0 0,1-1 0,-1 0 0,0 1 1,1-1-1,-2 0 0,1 0 0,0 1 0,-1-5 1,0 7-69,0 0-1,0 0 1,0 0 0,0 0 0,0 0 0,0 0 0,0 0 0,-1 0-1,1 0 1,0 0 0,-1 0 0,1 0 0,-1 1 0,1-1 0,-1 0-1,1 0 1,-1 0 0,1 1 0,-1-1 0,0 0 0,1 1 0,-1-1 0,0 0-1,0 1 1,0-1 0,0 1 0,1-1 0,-1 1 0,0 0 0,0-1-1,0 1 1,0 0 0,0 0 0,0-1 0,0 1 0,0 0 0,0 0-1,0 0 1,0 0 0,0 0 0,0 0 0,0 1 0,0-1 0,0 0-1,1 0 1,-3 1 0,0 1 3,-1-1 1,1 1-1,0 0 0,0 0 1,0 0-1,0 0 0,0 0 1,0 1-1,1-1 0,-1 1 1,1 0-1,0-1 0,0 1 1,0 0-1,0 1 0,0-1 0,0 0 1,1 0-1,0 1 0,-1-1 1,1 1-1,1-1 0,-1 1 1,0 0-1,1 3 0,0-6-29,0-1 0,0 1 1,0-1-1,0 1 0,0-1 0,0 1 0,0 0 0,0-1 0,0 1 0,0-1 0,0 1 0,0-1 0,0 1 0,1 0 0,-1-1 0,0 1 1,1-1-1,-1 1 0,0-1 0,1 1 0,-1-1 0,0 0 0,1 1 0,-1-1 0,1 1 0,-1-1 0,1 0 0,-1 1 0,1-1 1,-1 0-1,1 0 0,-1 1 0,1-1 0,-1 0 0,1 0 0,-1 0 0,1 0 0,0 0 0,-1 1 0,1-1 0,-1 0 0,1 0 0,0-1 1,-1 1-1,1 0 0,-1 0 0,1 0 0,-1 0 0,1 0 0,0-1 0,1 0-41,0 1 0,0-1 0,0 0-1,-1 0 1,1 0 0,0 0 0,-1-1-1,1 1 1,-1 0 0,1-1 0,-1 1 0,0-1-1,1 1 1,1-4 0,6-22-139,1-4-89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3.223"/>
    </inkml:context>
    <inkml:brush xml:id="br0">
      <inkml:brushProperty name="width" value="0.05" units="cm"/>
      <inkml:brushProperty name="height" value="0.05" units="cm"/>
    </inkml:brush>
  </inkml:definitions>
  <inkml:trace contextRef="#ctx0" brushRef="#br0">116 169 18812,'-2'1'150,"-1"-1"0,1 1 0,-1 0-1,1-1 1,-1 1 0,1 0 0,-1 1 0,1-1 0,0 0-1,0 1 1,-1-1 0,1 1 0,0-1 0,0 1 0,-1 2-1,-26 31 872,23-26-871,0 0 1,1 1-1,0-1 0,0 1 0,1 0 1,0 0-1,1 0 0,0 1 0,1-1 1,0 1-1,-1 21 0,3-31-137,0 1-1,0 0 1,0-1-1,0 1 1,0 0 0,0-1-1,0 1 1,1 0-1,-1-1 1,0 1-1,1-1 1,-1 1-1,1-1 1,0 1 0,0-1-1,0 1 1,-1-1-1,1 1 1,0-1-1,1 0 1,-1 0 0,0 0-1,0 1 1,0-1-1,1 0 1,-1-1-1,0 1 1,1 0-1,-1 0 1,1 0 0,-1-1-1,1 1 1,0-1-1,-1 1 1,1-1-1,-1 0 1,1 0-1,0 0 1,-1 1 0,1-1-1,0-1 1,-1 1-1,1 0 1,2-1-1,4-1 17,-1 0 0,0 0 0,0-1 0,0 0 0,0 0 0,-1-1 0,1 0 0,-1 0 0,6-5 0,9-10 137,-2-1 1,0 0-1,-2-1 1,0-1-1,-1-1 1,-1-1-1,-2 0 1,0 0-1,-1-2 1,-2 1-1,-1-1 1,8-32-1,-17 55-114,1 0 1,0 0-1,-1 0 0,0 0 0,0 0 0,0 0 0,0 0 0,0 0 0,-1 0 0,0-3 0,1 6-42,0 0-1,0-1 1,-1 1-1,1 0 1,0 0-1,0-1 1,0 1-1,0 0 0,0 0 1,-1-1-1,1 1 1,0 0-1,0 0 1,-1 0-1,1 0 1,0-1-1,0 1 1,-1 0-1,1 0 1,0 0-1,0 0 1,-1 0-1,1 0 1,0 0-1,-1-1 1,1 1-1,0 0 1,0 0-1,-1 0 1,1 0-1,0 0 1,-1 0-1,1 1 1,-2-1 4,1 1 0,-1 0 1,1 0-1,0-1 0,-1 1 0,1 0 1,0 0-1,0 1 0,0-1 0,-2 2 1,-7 11 5,1-1 0,1 1 0,0 1 0,0 0 0,2 0 0,0 0 0,1 1 0,0 0 1,1 0-1,1 0 0,0 0 0,2 1 0,-1 25 0,3-35-155,0 0 0,0 0 0,0 0 0,1 0 0,0 0 0,0-1 0,0 1 0,1 0 0,0-1 0,5 7 0,-7-11 50,0 0 1,1 0 0,-1 0 0,1 0 0,0 0 0,0 0 0,-1-1 0,1 1 0,0-1 0,0 1 0,1-1 0,-1 0 0,0 1 0,0-1 0,1 0 0,-1-1-1,0 1 1,1 0 0,-1-1 0,1 1 0,-1-1 0,1 0 0,-1 0 0,1 0 0,-1 0 0,1 0 0,-1-1 0,1 1 0,-1-1 0,1 1 0,3-3 0,17-8-690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24.967"/>
    </inkml:context>
    <inkml:brush xml:id="br0">
      <inkml:brushProperty name="width" value="0.05" units="cm"/>
      <inkml:brushProperty name="height" value="0.05" units="cm"/>
    </inkml:brush>
  </inkml:definitions>
  <inkml:trace contextRef="#ctx0" brushRef="#br0">29 388 14443,'-7'11'1443,"4"-8"-1038,1 0 0,0 0 0,-1 1 0,1 0 0,1-1 0,-1 1 0,0 0 0,1 0 0,0 0-1,-1 5 1,2-9-324,0 1 0,0-1-1,0 1 1,0-1 0,0 0-1,0 1 1,0-1-1,1 0 1,-1 1 0,0-1-1,0 0 1,0 1 0,1-1-1,-1 0 1,0 1-1,0-1 1,1 0 0,-1 1-1,0-1 1,1 0 0,-1 0-1,0 0 1,1 1-1,-1-1 1,0 0 0,1 0-1,-1 0 1,1 0 0,-1 0-1,0 0 1,1 0 0,-1 1-1,1-1 1,-1 0-1,0 0 1,1-1 0,-1 1-1,1 0 1,-1 0 0,0 0-1,1 0 1,-1 0-1,1-1 1,18-5 1239,7-7-426,1-1 0,-2-1-1,46-36 1,60-67 25,-94 82-787,-2-2 0,-2-1 0,54-82 0,-100 183-140,2-19-135,-24 106 462,31-124-658,1 0 0,1 0-1,1 1 1,3 26 0,-2-50 232,0 0 1,0 1-1,0-1 0,0 0 0,0 1 1,1-1-1,0 0 0,-1 0 0,1 1 1,0-1-1,0 0 0,0 0 0,0 0 1,0 0-1,1 0 0,-1 0 0,0 0 1,1-1-1,0 1 0,2 2 0,6-3-636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25.435"/>
    </inkml:context>
    <inkml:brush xml:id="br0">
      <inkml:brushProperty name="width" value="0.05" units="cm"/>
      <inkml:brushProperty name="height" value="0.05" units="cm"/>
    </inkml:brush>
  </inkml:definitions>
  <inkml:trace contextRef="#ctx0" brushRef="#br0">0 204 16564,'0'1'137,"0"0"0,0 0-1,0 0 1,0 0 0,0 1 0,0-1 0,1 0 0,-1 0 0,0 0 0,1 0 0,-1 0 0,0 0 0,1 0 0,0 0 0,-1 0 0,1 0 0,-1 0 0,1-1 0,0 1 0,0 0 0,-1 0 0,1-1 0,0 1 0,0 0 0,0-1 0,0 1 0,0 0 0,0-1 0,0 0 0,0 1 0,0-1 0,0 0 0,0 1 0,0-1 0,0 0 0,0 0 0,2 0 0,6 1 474,1-1-1,-1 0 1,17-2 0,-7 0 176,249-28 3436,-91 6-3180,49 3-428,155-19-326,-280 25-294,167-48 0,-250 57-25,0 0 0,20-11 0,-43 18-132,0 0 0,-1 0 0,1-1 0,0 1 0,-1-1 0,1 0 0,0-1 0,-1 0 0,-9-2 0,1-3-129</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26.546"/>
    </inkml:context>
    <inkml:brush xml:id="br0">
      <inkml:brushProperty name="width" value="0.05" units="cm"/>
      <inkml:brushProperty name="height" value="0.05" units="cm"/>
    </inkml:brush>
  </inkml:definitions>
  <inkml:trace contextRef="#ctx0" brushRef="#br0">35 304 18836,'-5'7'620,"1"-3"-229,1 1 0,-1 0 0,1 0 0,0 0-1,0 1 1,1-1 0,0 1 0,-3 9 0,5-15-332,0 0 0,0 1 0,0-1 0,0 1 0,0-1 0,0 0 0,0 1 0,0-1 0,0 0 0,0 1 0,0-1 0,0 0 0,0 1 0,0-1 0,0 0 0,1 1 0,-1-1 0,0 0 0,0 1 0,0-1 0,1 0 0,-1 1 0,0-1 0,0 0 0,1 0 0,-1 1 0,0-1 0,1 0 0,-1 0 0,0 0 0,1 1 0,-1-1 0,0 0 0,1 0 0,-1 0 0,0 0 0,1 0 0,-1 0 0,0 0 0,1 0 0,-1 0 0,0 0 0,1 0 0,-1 0 0,1 0 0,-1 0 0,0 0 0,1 0 0,-1 0 0,0 0 0,1-1 0,-1 1 0,0 0 0,1 0 0,-1 0 0,0 0 0,0-1 0,1 1 0,-1 0 0,1-1 0,21-12 1044,-22 12-1081,25-18 751,-1-2 0,33-38 0,36-52 226,16-34-124,-109 145-872,0 0 0,0 0 0,0-1 0,0 1 0,1 0-1,-1 0 1,0 0 0,0-1 0,0 1 0,0 0 0,0 0 0,0 0 0,0 0 0,0-1 0,0 1 0,1 0 0,-1 0 0,0 0 0,0 0 0,0-1 0,0 1 0,0 0 0,1 0-1,-1 0 1,0 0 0,0 0 0,0 0 0,1 0 0,-1 0 0,0 0 0,0 0 0,0-1 0,1 1 0,-1 0 0,0 0 0,0 0 0,0 0 0,1 0 0,-1 0 0,0 1-1,0-1 1,0 0 0,1 0 0,-1 0 0,0 0 0,0 0 0,0 0 0,1 0 0,-1 0 0,0 15 32,-8 26-71,7-36 42,-12 55-97,0-6-254,2 0 0,-4 71 0,16-109-578,-1-16 912,0 0 1,0 0-1,0 0 0,0 1 1,1-1-1,-1 0 0,0 0 1,0 0-1,0 0 0,0 0 1,0 0-1,0 0 0,1 0 1,-1 0-1,0 0 0,0 0 1,0 0-1,0 0 0,0 0 1,0 0-1,1 0 0,-1 0 1,0 0-1,0-1 0,0 1 1,0 0-1,0 0 0,0 0 1,0 0-1,1 0 0,-1 0 1,0 0-1,0 0 1,0 0-1,0 0 0,0 0 1,0-1-1,0 1 0,0 0 1,0 0-1,0 0 0,0 0 1,0 0-1,0 0 0,0-1 1,0 1-1,1 0 0,-1 0 1,0 0-1,0 0 0,10-28-618,-1-1 78</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27.023"/>
    </inkml:context>
    <inkml:brush xml:id="br0">
      <inkml:brushProperty name="width" value="0.05" units="cm"/>
      <inkml:brushProperty name="height" value="0.05" units="cm"/>
    </inkml:brush>
  </inkml:definitions>
  <inkml:trace contextRef="#ctx0" brushRef="#br0">20 8 17948,'-10'14'2568,"1"0"-1439,9-8-425,6-1 2056,12-4-1399,3-2-241,10-3-488,3 0-344,1-2-608,2 0-472,-7 1 288,-1-1 296,-3-2-208,3 1-193</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27.480"/>
    </inkml:context>
    <inkml:brush xml:id="br0">
      <inkml:brushProperty name="width" value="0.05" units="cm"/>
      <inkml:brushProperty name="height" value="0.05" units="cm"/>
    </inkml:brush>
  </inkml:definitions>
  <inkml:trace contextRef="#ctx0" brushRef="#br0">191 3 19484,'-7'-1'290,"1"0"1,0 1-1,-1 0 0,1 0 0,-1 0 1,1 1-1,0 0 0,0 0 0,-1 1 1,1-1-1,0 2 0,0-1 0,0 0 1,1 1-1,-1 0 0,1 1 0,-1-1 1,1 1-1,-7 7 0,6-6-197,0 1 0,1 0-1,-1 0 1,1 0 0,1 0-1,-1 1 1,1 0 0,1 0 0,-1 0-1,1 0 1,0 1 0,1-1-1,0 1 1,0-1 0,-1 12-1,3-18-60,-1 1 0,1 0 0,0-1 0,0 1 0,0 0 0,0-1 0,0 1 0,1 0 0,-1-1 0,0 1 0,1-1-1,-1 1 1,1 0 0,0-1 0,0 1 0,-1-1 0,1 0 0,0 1 0,0-1 0,0 0 0,2 3 0,-1-4 3,-1 1 1,1 0 0,0 0-1,-1-1 1,1 1 0,0-1-1,-1 0 1,1 1-1,0-1 1,0 0 0,-1 0-1,1 0 1,0 0 0,0 0-1,0-1 1,2 0 0,5-1 93,-1-1 1,0 0 0,0-1 0,0 0 0,0 0 0,12-9 0,-6 2 98,0 0 0,0-1 0,-2-1 0,1 0 0,-1 0-1,-1-1 1,18-31 0,-28 44-209,0 1-1,-1-1 0,1 0 0,-1 0 1,1 0-1,-1 0 0,0 0 0,1 0 1,-1 0-1,0 0 0,0 0 0,1-1 1,-1 1-1,0 0 0,-1-2 0,1 3-12,0 0 0,-1 0 0,1 0 0,0 0 0,-1 0 0,1 0 0,-1 0 0,1 0 0,0 0 0,-1 0 0,1 0 0,0 0 0,-1 0 0,1 0 0,-1 0 0,1 0 0,0 0 0,-1 1 0,1-1 0,0 0 0,-1 0 0,1 0 0,0 1 0,-1-1 0,1 0 0,0 0 0,-1 1 0,-4 3-7,0 0 1,1 0 0,-1 0-1,-5 7 1,1 1-177,1 1 1,0 0 0,1 1-1,-8 17 1,12-22-239,0 0 0,0 0-1,1 0 1,0 0 0,1 0 0,0 1 0,0-1 0,1 11-1,0-19 346,0 0 0,0 0 0,0 0 0,0 0 0,0 0 0,1 0 0,-1 0 0,0 0 0,1 0 0,-1 0 1,1 0-1,-1 0 0,1 0 0,-1 0 0,1 0 0,0 0 0,-1 0 0,1 0 0,0-1 0,0 1 0,0 0 0,1 1 0,11-2-936</inkml:trace>
  <inkml:trace contextRef="#ctx0" brushRef="#br0" timeOffset="1">342 289 19900,'-9'37'2081,"-5"-4"-1489,3-5-288,2-1 936,8-8-1056,1-7-472,6-12 336,3-11-168,11-12-200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27.898"/>
    </inkml:context>
    <inkml:brush xml:id="br0">
      <inkml:brushProperty name="width" value="0.05" units="cm"/>
      <inkml:brushProperty name="height" value="0.05" units="cm"/>
    </inkml:brush>
  </inkml:definitions>
  <inkml:trace contextRef="#ctx0" brushRef="#br0">166 1 18284,'-7'0'405,"0"0"1,1 0 0,-1 1-1,0-1 1,0 2-1,1-1 1,-1 1-1,1 0 1,-1 0-1,1 0 1,0 1-1,0 0 1,0 1 0,0-1-1,0 1 1,1 0-1,0 0 1,0 1-1,0 0 1,-5 6-1,9-10-365,1-1 0,-1 1 0,1 0 0,-1 0 0,1-1 0,-1 1 0,1 0-1,0 0 1,-1 0 0,1-1 0,0 1 0,0 0 0,0 0 0,0 0 0,-1 0-1,1 0 1,0 0 0,1 1 0,-1-1-21,0-1 1,1 1-1,-1-1 0,0 1 1,1-1-1,-1 0 0,0 1 1,1-1-1,-1 1 0,1-1 1,-1 0-1,1 1 0,-1-1 1,0 0-1,1 0 0,0 1 1,-1-1-1,1 0 0,-1 0 1,1 0-1,0 0 0,3 1 9,0-1 0,0 0 0,0 0 0,-1 0 0,1 0 0,7-2 0,1-2-6,1-1 0,0 0-1,-1-1 1,0 0-1,11-8 1,-9 6-44,-1 0 0,29-11 0,-42 19 18,1 0 0,0 0 0,-1 0 0,1 0 0,-1 0 0,1 0 0,-1 0 0,1 0 0,-1 0 0,1 0-1,-1 0 1,1 0 0,0 0 0,-1 1 0,1-1 0,-1 0 0,1 0 0,-1 1 0,1-1 0,-1 0 0,0 1 0,1-1 0,-1 0-1,1 1 1,-1-1 0,0 1 0,1-1 0,-1 0 0,0 1 0,1-1 0,-1 1 0,0-1 0,0 1 0,0-1 0,1 1-1,-1 0 1,0-1 0,0 1 0,0-1 0,0 1 0,0-1 0,0 1 0,0 0 0,0 30-63,0-26 61,0 14 42,0 0 0,1-1 0,1 1-1,0 0 1,2-1 0,0 0 0,1 0-1,1 0 1,12 25 0,-17-40 3,0-1 0,1 1 0,-1-1 0,-1 1 1,1 0-1,0 0 0,-1-1 0,1 1 0,-1 0 0,0 0 1,0 0-1,0-1 0,0 1 0,0 0 0,-1 0 0,1 0 1,-1-1-1,-1 4 0,0-3 43,0 1-1,0-1 1,0-1-1,0 1 1,-1 0 0,1 0-1,-1-1 1,0 0 0,0 1-1,0-1 1,0 0 0,0-1-1,-5 4 1,-2-1-50,0 0 0,0-1 0,0 0 0,-1 0 0,1-1-1,-1-1 1,1 1 0,-1-2 0,1 1 0,-1-2 0,0 1 0,1-2 0,-1 1 0,1-1 0,0-1 0,0 0 0,-1 0 0,2-1 0,-1 0 0,0-1 0,-12-8 0,22 13-46,-1-1 1,0 1-1,1-1 1,-1 1-1,1-1 1,-1 0 0,1 1-1,-1-1 1,1 0-1,-1 1 1,1-1-1,-1 0 1,1 1-1,0-1 1,0 0 0,-1 0-1,1 0 1,0 1-1,0-1 1,0 0-1,0 0 1,0 0-1,0 1 1,0-1 0,0 0-1,0 0 1,0 0-1,0 1 1,1-1-1,-1 0 1,0 0-1,0 1 1,1-1 0,-1 0-1,1 1 1,-1-1-1,1 0 1,-1 1-1,1-1 1,-1 0-1,1 1 1,-1-1 0,1 1-1,0-1 1,-1 1-1,1-1 1,0 1-1,-1 0 1,2-1-1,18-6-406</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28.730"/>
    </inkml:context>
    <inkml:brush xml:id="br0">
      <inkml:brushProperty name="width" value="0.05" units="cm"/>
      <inkml:brushProperty name="height" value="0.05" units="cm"/>
    </inkml:brush>
  </inkml:definitions>
  <inkml:trace contextRef="#ctx0" brushRef="#br0">1 18 19252,'21'9'2265,"13"-8"-1497,15-10-312,9 3 1424,14 0-1080,3 1-103,3 4-473,-2 1-320,-10 1-801,-11 4 145,-21-2 504,-11-2-144,-22-1-176</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29.204"/>
    </inkml:context>
    <inkml:brush xml:id="br0">
      <inkml:brushProperty name="width" value="0.05" units="cm"/>
      <inkml:brushProperty name="height" value="0.05" units="cm"/>
    </inkml:brush>
  </inkml:definitions>
  <inkml:trace contextRef="#ctx0" brushRef="#br0">1 473 18572,'12'10'2344,"13"-4"-1447,21-11-393,6-4 1464,18-6-1120,5-4-320,11-1-896,1-1-520,-3 1 728,0-1-264,-10-7-176</inkml:trace>
  <inkml:trace contextRef="#ctx0" brushRef="#br0" timeOffset="1">1105 5 20324,'-3'-1'180,"0"0"-1,1 1 0,-1-1 0,0 0 1,1 1-1,-1 0 0,0 0 0,0 0 1,1 0-1,-1 0 0,0 0 0,0 1 1,1 0-1,-1-1 0,1 1 0,-1 0 1,0 0-1,1 0 0,0 1 0,-1-1 1,1 0-1,0 1 0,-1 0 0,1-1 1,0 1-1,0 0 0,-2 3 0,1-1-40,-1 0 0,0 0 0,1 0 0,0 1 0,0 0-1,0-1 1,0 1 0,1 0 0,0 0 0,0 1 0,0-1 0,-1 11-1,3-13-124,0-1-1,1 1 1,-1 0 0,1-1-1,0 1 1,0 0-1,0-1 1,0 1-1,0-1 1,0 1-1,1-1 1,-1 1-1,1-1 1,0 0-1,-1 0 1,1 0-1,0 0 1,0 0-1,0 0 1,1-1-1,-1 1 1,5 2-1,8 4-58,1 0 1,26 10-1,-20-9 10,2 1-54,0 2 1,35 23-1,-53-31 74,0 0 0,0 0-1,-1 1 1,0 0 0,0 0 0,0 0 0,0 1 0,-1 0-1,0 0 1,0 0 0,-1 0 0,0 0 0,0 1 0,4 11-1,-6-15 20,-1 1-1,1 0 0,-1 0 0,0-1 1,0 1-1,0 0 0,0 0 0,-1 0 0,1-1 1,-1 1-1,0 0 0,0-1 0,0 1 1,-1-1-1,-2 5 0,1-2 34,-1-1 0,0 0 0,0 0 1,0 0-1,-1-1 0,1 1 0,-1-1 0,-9 5 0,2-1 79,-1-1 0,-1 0 0,1-1-1,-1-1 1,0 0 0,-1-1 0,-17 3 0,22-5-155,-1 0 0,1-1 1,-1-1-1,1 0 1,-1 0-1,1-1 0,-1-1 1,1 0-1,-11-3 0,14 3-12,1-1 0,-1 0 0,1 0 1,0-1-1,0 1 0,0-1 0,0-1 0,0 1 0,1-1 0,0 0 0,0 0 0,1-1 0,-1 1 0,-4-10 0,-21-38-341</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29.669"/>
    </inkml:context>
    <inkml:brush xml:id="br0">
      <inkml:brushProperty name="width" value="0.05" units="cm"/>
      <inkml:brushProperty name="height" value="0.05" units="cm"/>
    </inkml:brush>
  </inkml:definitions>
  <inkml:trace contextRef="#ctx0" brushRef="#br0">0 20 19412,'26'4'2065,"2"-1"-1273,1-3-352,11 0 1184,2-2-936,12-3-1192,4 1 672,5-4-416,1 1-96</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30.101"/>
    </inkml:context>
    <inkml:brush xml:id="br0">
      <inkml:brushProperty name="width" value="0.05" units="cm"/>
      <inkml:brushProperty name="height" value="0.05" units="cm"/>
    </inkml:brush>
  </inkml:definitions>
  <inkml:trace contextRef="#ctx0" brushRef="#br0">252 0 18380,'-20'12'827,"1"0"1,0 1-1,1 1 0,0 0 1,1 2-1,1 0 0,-25 33 1,31-36-591,0 1 1,1 1-1,0 0 1,2 0 0,0 1-1,0-1 1,1 2 0,1-1-1,1 0 1,-4 34 0,7-43-184,1-1 0,0 1 0,0-1 0,1 0 0,0 1 0,0-1 0,0 0 0,1 0 1,0 0-1,0 0 0,1 0 0,-1 0 0,1 0 0,5 7 0,-5-10-40,0 0-1,0 1 0,0-1 1,1-1-1,-1 1 1,1 0-1,0-1 1,0 1-1,0-1 0,0 0 1,0-1-1,0 1 1,0-1-1,0 1 1,1-1-1,-1-1 0,1 1 1,-1-1-1,1 1 1,-1-1-1,8-1 0,-3 0 6,-1-1 0,1 0-1,0 0 1,-1-1-1,0 0 1,0 0-1,0-1 1,0 0-1,0-1 1,-1 1-1,1-2 1,-1 1 0,-1-1-1,1 0 1,-1 0-1,0-1 1,0 1-1,-1-1 1,0-1-1,5-9 1,-4 7 2,-1 0 0,0 0 1,0-1-1,-1 0 0,-1 0 0,0 0 1,0 0-1,-1-1 0,-1 1 0,1-1 1,-2 1-1,0-1 0,0 0 0,-1 1 1,-3-13-1,2 19-37,0 0 1,0 0-1,0 0 0,-1 0 0,1 0 1,-1 1-1,-1-1 0,1 1 1,-5-5-1,7 8-53,1 0 0,-1 0 0,0 0 0,0 0 0,0 0 0,0 0 0,-1 0 0,1 0 0,0 0 0,0 1 0,0-1 0,-1 0 0,1 1 0,0-1 0,-1 1 0,1-1 0,0 1 0,-1 0 0,1 0 0,-1-1 1,1 1-1,-1 0 0,1 0 0,-1 0 0,1 1 0,0-1 0,-1 0 0,1 1 0,-1-1 0,1 0 0,0 1 0,-1 0 0,1-1 0,0 1 0,0 0 0,0-1 0,-3 3 0,4-2 0,-1 0 0,0 0 0,0 0 0,1 0 0,-1 0 0,1 0 0,-1 0 0,1 0 0,-1 0 0,1 0 0,0 0 0,-1 1 0,1-1 0,0 0 0,0 0 0,0 0 0,0 0 0,0 1 0,0-1 0,0 0 0,0 0 0,1 0 0,-1 1 0,0-1 0,1 0 0,-1 0 0,1 0 0,0 2 0,1-1-20,0 1-1,-1 0 1,1-1-1,0 1 0,1-1 1,-1 0-1,0 1 1,1-1-1,-1 0 1,4 2-1,19 8-758</inkml:trace>
  <inkml:trace contextRef="#ctx0" brushRef="#br0" timeOffset="1">669 113 19444,'18'-22'1803,"-18"22"-1776,0 0 0,1-1 0,-1 1 0,0 0 0,1-1 0,-1 1 0,0-1 0,1 1 0,-1-1 0,0 1 0,0-1 0,1 1 0,-1-1 0,0 1 0,0-1 0,0 1 0,0-1 0,0 1 0,0-1 0,0 1 0,0-1 0,0 1 0,0-1 0,0 1 0,0-1 0,0 1 0,0-1 0,-1 1 0,1-1 0,0 1 0,0 0 0,0-1 0,-1 1 0,1-1 0,0 1 0,-1-1 0,1 1 0,0 0 0,-1-1 0,1 1 0,-1 0 0,1-1 0,0 1 0,-1 0 0,1 0 0,-1-1 0,1 1 0,-1 0 0,1 0 0,-1 0 0,1 0 0,-1-1 0,0 1 0,-3 0 137,1 0 1,-1 1-1,1-1 1,-1 1-1,0-1 1,1 1-1,0 0 1,-1 1-1,1-1 1,0 0-1,-1 1 1,1 0-1,-3 2 1,-40 32 953,43-35-1074,-10 12 163,0-1 0,0 2 1,1 0-1,1 0 1,0 1-1,-16 30 0,23-38-147,1 0-1,-1 0 1,1 1-1,1-1 1,0 1-1,0-1 1,0 1-1,1 0 1,0 0-1,0 0 1,1 0-1,0 0 1,1 0-1,-1-1 1,1 1-1,1 0 1,0 0-1,3 9 0,-3-13-43,1 1 0,0 0 0,-1-1 0,1 0 0,1 0 0,-1 0 0,1 0 0,-1 0 0,1-1 0,0 0 0,1 0 0,-1 0 0,0 0 0,1 0 0,0-1 0,-1 0 0,1 0 0,0 0 0,0-1 0,0 1 0,0-1 0,1-1 0,-1 1 0,0-1 0,0 1 0,10-2 0,-1 0 3,1-1 1,-1-1-1,0 0 1,0 0-1,0-1 1,0-1-1,-1-1 1,20-10-1,-21 9 4,0-1 0,-1 0 0,0-1 0,-1 0 0,0-1 1,0 0-1,-1 0 0,0-1 0,8-14 0,-13 20-17,-1 0 0,0 0 0,-1-1 0,1 1 0,-1-1 0,0 1 0,0-1 0,-1 0 0,1 0 0,-1 0 0,-1 1 1,1-1-1,-1 0 0,0 0 0,0 0 0,-1 0 0,0 0 0,0 0 0,0 0 0,-1 0 0,0 1 0,0-1 0,-5-8 0,5 10-27,0 1 0,-1-1-1,0 1 1,1 0 0,-1 0-1,0 0 1,-1 0 0,1 1-1,0-1 1,-1 1-1,0 0 1,1 0 0,-6-2-1,2 1-215,0 1 0,-1 0-1,1 1 1,0 0 0,-1 0-1,-14 0 1,0 3-332,1 0 0,-1 2 0,1 0 0,-26 9 0,4 2-323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50.212"/>
    </inkml:context>
    <inkml:brush xml:id="br0">
      <inkml:brushProperty name="width" value="0.05" units="cm"/>
      <inkml:brushProperty name="height" value="0.05" units="cm"/>
    </inkml:brush>
  </inkml:definitions>
  <inkml:trace contextRef="#ctx0" brushRef="#br0">149 28 17948,'-19'12'919,"0"0"1,-31 29 0,43-35-739,1 1 0,0-1 0,0 1 0,1 0 0,0 0 0,0 1 0,0 0 0,1 0 0,-6 16 0,9-23-163,1 0 0,0 0-1,0 1 1,0-1 0,0 0 0,-1 0 0,1 0 0,1 0-1,-1 0 1,0 0 0,0 1 0,0-1 0,0 0 0,1 0 0,-1 0-1,1 0 1,-1 0 0,1 0 0,-1 0 0,1 0 0,-1 0 0,1 0-1,0 0 1,0-1 0,-1 1 0,1 0 0,0 0 0,0-1 0,0 1-1,0 0 1,0-1 0,0 1 0,0-1 0,0 1 0,0-1 0,0 0-1,2 1 1,5 1-21,0 0 0,0-1 0,1 0 0,9 0 0,0 1 39,139 28 196,-156-30-212,0 0 0,0 0 0,-1 1 0,1-1 0,0 0-1,0 0 1,-1 0 0,1 0 0,0 0 0,0 0 0,-1 0 0,1 0 0,0-1 0,0 1 0,-1 0 0,1 0 0,0-1 0,0 1 0,-1 0 0,1-1 0,0 1 0,-1 0 0,1-1 0,0 1 0,-1-1 0,1 1 0,-1-1 0,1 0 0,-1 1 0,1-1 0,-1 0 0,0 1 0,1-1 0,-1 0 0,0 1 0,1-1 0,-1 0 0,0 0 0,0 1-1,1-2 1,-1-4 82,1 0-1,-1 1 0,0-1 0,-1-10 0,1 2-18,-5-151 193,5 164-303,0 1 0,-1-1 0,1 0 0,0 1 0,0-1 0,0 1 0,0-1 0,0 0 0,0 0 0,0 1 1,0-1-1,0 0 0,0 1 0,0-1 0,0 1 0,1-1 0,-1 0 0,0 1 0,0-1 0,1 0 0,-1 1 0,0-1 0,1 1 1,-1-1-1,1 1 0,-1-1 0,1 1 0,-1-1 0,1 1 0,-1-1 0,1 1 0,-1 0 0,1-1 0,-1 1 0,1 0 0,0-1 1,2 2-187,-1-1 0,0 0 0,1 1 0,-1 0 0,0 0 0,0 0 0,0 0 1,4 2-1,8 3-325,-2-1 106,0-1 0,24 4 1,1-3-343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3.592"/>
    </inkml:context>
    <inkml:brush xml:id="br0">
      <inkml:brushProperty name="width" value="0.05" units="cm"/>
      <inkml:brushProperty name="height" value="0.05" units="cm"/>
    </inkml:brush>
  </inkml:definitions>
  <inkml:trace contextRef="#ctx0" brushRef="#br0">25 34 19212,'-4'10'608,"0"-1"0,0 1 0,1 0 0,0 1 0,1-1 0,0 0 0,0 15 0,2-21-489,0 0 0,0-1 0,0 1 0,1 0 0,0-1-1,-1 1 1,1 0 0,1-1 0,-1 1 0,3 5 0,-2-7-90,-1 0 0,0-1 0,1 1 0,-1 0 0,1-1 0,0 1 0,-1-1 0,1 1 0,0-1 1,0 0-1,0 0 0,0 0 0,0 0 0,0 0 0,1 0 0,-1 0 0,0-1 0,5 1 0,-2 0-3,0-1-1,0-1 1,0 1-1,0-1 1,0 0-1,0 0 1,0 0-1,0 0 1,0-1-1,-1 0 1,1 0-1,-1-1 1,1 1-1,-1-1 1,0 0-1,5-4 1,9-8 84,-2 0-1,20-23 1,-25 26-33,-1 2 26,0-1-1,-1 0 1,-1 0-1,0 0 1,12-24-1,-21 35-90,1 0-1,0 0 1,-1 0-1,1 0 1,-1 0-1,1 0 1,0 0-1,-1 0 1,1 0-1,0 0 1,-1 0-1,1 0 1,0 0-1,-1 0 1,1 0-1,0 1 1,-1-1-1,1 0 1,0 0-1,0 0 1,-1 0-1,1 1 1,0-1-1,-1 0 1,1 0-1,0 1 1,0-1-1,-1 0 1,-7 10 73,-1 0 0,2 0 1,-1 0-1,1 1 1,1 0-1,0 1 1,0-1-1,1 1 1,1 0-1,0 0 1,1 1-1,-3 14 0,6-24-151,0 0 0,0 0 0,0 0 0,1 0 0,-1 0 0,1 0 0,-1 0 0,1 0 0,0 0 0,0-1 0,0 1 0,3 5 0,-3-7 5,-1 0 0,1 0-1,-1 0 1,1-1 0,0 1 0,-1 0 0,1 0 0,0-1 0,0 1 0,-1 0-1,1-1 1,0 1 0,0-1 0,0 1 0,0-1 0,0 1 0,0-1 0,0 1-1,0-1 1,0 0 0,0 0 0,0 0 0,0 0 0,0 1 0,0-1 0,0 0 0,0-1-1,0 1 1,0 0 0,0 0 0,0 0 0,0-1 0,0 1 0,0 0 0,0-1-1,0 1 1,0-1 0,0 1 0,-1-1 0,2 0 0,8-12-542,-3-5-236</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12.554"/>
    </inkml:context>
    <inkml:brush xml:id="br0">
      <inkml:brushProperty name="width" value="0.05" units="cm"/>
      <inkml:brushProperty name="height" value="0.05" units="cm"/>
    </inkml:brush>
  </inkml:definitions>
  <inkml:trace contextRef="#ctx0" brushRef="#br0">0 18 19044,'6'6'2089,"9"-6"-1129,12-2-320,12 1 1120,6-4-231,14 2-585,9 0-224,4 3-312,-2 0-176,-6 0-416,-7 0-216,-19 3-776,-9 0 271,-27-3 561,-14-6-216,-20-3-152</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12.968"/>
    </inkml:context>
    <inkml:brush xml:id="br0">
      <inkml:brushProperty name="width" value="0.05" units="cm"/>
      <inkml:brushProperty name="height" value="0.05" units="cm"/>
    </inkml:brush>
  </inkml:definitions>
  <inkml:trace contextRef="#ctx0" brushRef="#br0">0 83 17948,'14'17'1808,"12"-16"-976,6-4-295,11-1 759,6-4-112,5 0-760,-1-2-624,1-4 352,-4-11-80,2-4-272</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13.418"/>
    </inkml:context>
    <inkml:brush xml:id="br0">
      <inkml:brushProperty name="width" value="0.05" units="cm"/>
      <inkml:brushProperty name="height" value="0.05" units="cm"/>
    </inkml:brush>
  </inkml:definitions>
  <inkml:trace contextRef="#ctx0" brushRef="#br0">5 269 18980,'0'1'112,"-1"-1"0,1 0-1,0 0 1,-1 1 0,1-1 0,0 0-1,0 1 1,-1-1 0,1 0-1,0 1 1,0-1 0,0 0 0,-1 1-1,1-1 1,0 0 0,0 1 0,0-1-1,0 1 1,0-1 0,0 0 0,0 1-1,0-1 1,0 1 0,0-1 0,0 0-1,0 1 1,0-1 0,0 1 0,0-1-1,1 0 1,-1 1 0,0-1 0,0 0-1,0 1 1,1-1 0,-1 0 0,0 1-1,1-1 1,16-1 2176,27-18-526,-41 18-1593,92-47 940,-2-4 0,113-83 0,-175 108-1134,-37 36-15,1-1 1,-1 1-1,1 1 1,1-1 0,-6 16-1,-5 9-9,5-12-8,1-1 1,-6 25-1,12-37-106,1-1 0,0 1 0,1 0 0,0 0 0,0 0 0,1 0 1,0 0-1,2 12 0,-2-21 102,0 1 0,0 0 0,0-1 0,0 1 0,0-1 0,0 1 0,1-1 0,-1 1 1,0 0-1,0-1 0,1 1 0,-1-1 0,0 1 0,1-1 0,-1 0 0,0 1 0,1-1 0,-1 1 0,1-1 0,-1 0 0,1 1 1,-1-1-1,1 0 0,-1 1 0,1-1 0,-1 0 0,1 0 0,-1 0 0,1 1 0,0-1 0,-1 0 0,1 0 0,-1 0 0,1 0 1,0 0-1,-1 0 0,1 0 0,-1 0 0,1 0 0,-1-1 0,1 1 0,0 0 0,0 0 0,23-14-919,-24 14 988,28-23-837,2-9-181</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13.886"/>
    </inkml:context>
    <inkml:brush xml:id="br0">
      <inkml:brushProperty name="width" value="0.05" units="cm"/>
      <inkml:brushProperty name="height" value="0.05" units="cm"/>
    </inkml:brush>
  </inkml:definitions>
  <inkml:trace contextRef="#ctx0" brushRef="#br0">62 11 21205,'0'22'4036,"-1"-7"-3386,1-11-615,1-1 1,0 1 0,1-1-1,-1 0 1,0 1-1,1-1 1,0 0-1,0 0 1,0 0-1,0 0 1,0 0-1,1-1 1,4 5 0,6 4-86,25 15 1,-6-4 42,-28-19-1,0 1-1,0-1 1,-1 1-1,1 0 1,-1 0 0,0 0-1,0 0 1,0 1-1,4 8 1,-6-11 12,0 1 1,-1-1-1,1 0 1,-1 1-1,1-1 1,-1 1-1,0-1 1,0 0-1,0 1 0,0-1 1,-1 1-1,1-1 1,-1 0-1,1 1 1,-1-1-1,0 0 1,0 1-1,0-1 0,0 0 1,0 0-1,0 0 1,-1 0-1,-1 3 1,-3 1 47,1 0 1,-1 0 0,0 0-1,-1 0 1,1-1-1,-1 0 1,0 0 0,-1-1-1,1 0 1,-1 0 0,1-1-1,-1 0 1,0 0 0,-1-1-1,1 0 1,0 0 0,-1-1-1,-9 0 1,16-1-166,0 0-1,0 0 1,0-1 0,0 1 0,0-1-1,0 1 1,0-1 0,0 0 0,0 0 0,0 0-1,0 0 1,0 0 0,0 0 0,1 0-1,-1-1 1,0 1 0,1-1 0,-1 1-1,1-1 1,0 1 0,-1-1 0,1 0-1,0 0 1,0 0 0,0 0 0,-1-4 0,1 1-182,-1-1 1,1 0-1,0 0 1,1 0-1,0 0 0,0 0 1,0 0-1,2-11 1,6-18-900</inkml:trace>
  <inkml:trace contextRef="#ctx0" brushRef="#br0" timeOffset="1">120 1 15499,'14'0'2297,"1"3"-1345,5 0-408,6-2 2433,7 2-2817,7 0-600,3-1 608,0-2-200,6 1-320</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14.297"/>
    </inkml:context>
    <inkml:brush xml:id="br0">
      <inkml:brushProperty name="width" value="0.05" units="cm"/>
      <inkml:brushProperty name="height" value="0.05" units="cm"/>
    </inkml:brush>
  </inkml:definitions>
  <inkml:trace contextRef="#ctx0" brushRef="#br0">157 1 16275,'-13'5'757,"1"1"0,1 0-1,-1 1 1,1 0 0,0 1-1,0 0 1,1 0 0,1 2-1,-1-1 1,-11 16 0,18-20-587,0-1 1,0 1 0,0 0 0,1-1-1,-1 1 1,1 0 0,1 1-1,-1-1 1,1 0 0,-1 6 0,1-9-133,1 0 1,0 0 0,0 0 0,0 1 0,1-1-1,-1 0 1,0 0 0,1 0 0,0 0 0,-1 0-1,1 0 1,0 0 0,0 0 0,0 0 0,0 0 0,0-1-1,0 1 1,1 0 0,-1-1 0,1 1 0,-1 0-1,1-1 1,0 0 0,-1 1 0,1-1 0,0 0-1,0 0 1,3 1 0,1 0-19,1 0 1,0 0 0,0 0-1,0-1 1,0 0-1,0-1 1,0 0-1,1 0 1,-1 0-1,0-1 1,0 0-1,0 0 1,0-1 0,0 0-1,-1 0 1,9-4-1,-10 4-13,0-1 0,0 1 0,-1-1 0,1 0 0,-1 0 0,0-1 0,0 1 0,0-1 0,0 0 0,3-4 0,-5 5-7,0 0 1,0 0-1,-1-1 0,1 1 1,-1 0-1,0-1 0,0 1 1,0 0-1,0-1 0,0 1 1,-1-1-1,0 1 1,0-1-1,0 0 0,0 1 1,-1-5-1,1 6-51,0 0 0,-1 0 0,1 0 0,-1 0 0,0 0-1,1 0 1,-1 0 0,0 0 0,0 0 0,-1 0 0,1 0 0,0 1 0,0-1 0,-1 0 0,1 1 0,-1-1 0,0 1-1,1 0 1,-1-1 0,0 1 0,0 0 0,0 0 0,0 0 0,0 0 0,0 1 0,0-1 0,0 0 0,0 1-1,0-1 1,-3 1 0,-1-1-200,-1 1-1,0 0 1,0 1-1,1-1 1,-1 1-1,0 1 1,1-1-1,-13 5 1,-12 8-395</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14.708"/>
    </inkml:context>
    <inkml:brush xml:id="br0">
      <inkml:brushProperty name="width" value="0.05" units="cm"/>
      <inkml:brushProperty name="height" value="0.05" units="cm"/>
    </inkml:brush>
  </inkml:definitions>
  <inkml:trace contextRef="#ctx0" brushRef="#br0">0 219 13819,'65'-3'3016,"-2"-3"0,73-16 0,-26 4-1779,31-3-81,618-79 724,-743 99-2059,-11 1-16,0 0 1,1-1 0,-1 1-1,0-1 1,0-1-1,0 1 1,5-3-1,-10 4 161,0 0 0,0 0 0,1 0-1,-1 0 1,0 0 0,0 0 0,0-1-1,0 1 1,1 0 0,-1 0-1,0 0 1,0 0 0,0-1 0,0 1-1,0 0 1,0 0 0,1 0-1,-1-1 1,0 1 0,0 0 0,0 0-1,0 0 1,0-1 0,0 1 0,0 0-1,0 0 1,0-1 0,0 1-1,0 0 1,0 0 0,0 0 0,0-1-1,0 1 1,0 0 0,0 0 0,-1-1-1,1 1 1,0 0 0,0 0-1,0-1 1,-8-8-328,4 4-6,-5-12-297</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15.127"/>
    </inkml:context>
    <inkml:brush xml:id="br0">
      <inkml:brushProperty name="width" value="0.05" units="cm"/>
      <inkml:brushProperty name="height" value="0.05" units="cm"/>
    </inkml:brush>
  </inkml:definitions>
  <inkml:trace contextRef="#ctx0" brushRef="#br0">303 106 16171,'2'-5'386,"0"-1"0,-1 1 0,1 0 0,-1-1 0,0 1 0,-1-1 0,1 0 0,-1 1 0,0-1 0,-1-7 0,0 11-273,1 0-1,-1 0 1,0 0 0,1 0 0,-1 1 0,0-1-1,0 0 1,-1 0 0,1 1 0,0-1-1,0 0 1,-1 1 0,1-1 0,-1 1-1,1 0 1,-1-1 0,0 1 0,0 0-1,1 0 1,-1 0 0,0 0 0,0 0-1,0 1 1,0-1 0,0 1 0,0-1-1,0 1 1,0 0 0,0-1 0,0 1-1,-4 1 1,-4-1-23,1 1 1,0 1-1,-1-1 0,1 2 0,0-1 0,0 1 1,1 1-1,-1-1 0,1 1 0,-1 1 1,1 0-1,0 0 0,1 1 0,-11 9 0,5-3-71,0 0-1,1 1 0,1 0 1,0 1-1,1 0 0,-17 30 1,23-35 7,1 0 1,-1-1-1,1 2 0,1-1 1,0 0-1,-2 15 1,4-22-16,0 0 0,-1 0 0,1 0 0,0 0 1,0 0-1,0 0 0,1-1 0,-1 1 0,0 0 0,1 0 1,-1 0-1,1 0 0,0-1 0,-1 1 0,1 0 0,0-1 1,0 1-1,0 0 0,0-1 0,1 1 0,-1-1 0,0 0 1,0 1-1,1-1 0,-1 0 0,1 0 0,0 0 0,-1 0 1,1 0-1,0 0 0,-1 0 0,1-1 0,0 1 0,0 0 1,-1-1-1,1 0 0,0 1 0,0-1 0,0 0 0,2 0 1,5-1 24,-1 0 1,0 0-1,0 0 1,0-1 0,0-1-1,0 1 1,0-1-1,-1-1 1,1 1 0,-1-1-1,0 0 1,13-11-1,-3 1 75,0 0 0,-2-1 0,26-32-1,-27 29 41,21-35 0,-31 45-128,0 1-1,0-1 1,-1 0 0,0 0 0,-1 0 0,0-1 0,2-15 0,-4 23-28,1 0 1,-1 0-1,0 0 1,0-1-1,0 1 1,0 0-1,-1 0 1,1 0-1,0 0 1,0 0 0,-1 0-1,1 0 1,-1 0-1,1 0 1,-2-2-1,2 3-12,-1-1 0,1 1 0,0 0 0,-1-1 0,1 1 0,-1 0 0,1 0 0,-1-1 0,1 1 0,-1 0 0,1 0 0,-1 0 0,0 0 1,1 0-1,-1 0 0,1-1 0,-1 1 0,1 1 0,-1-1 0,1 0 0,-1 0 0,0 0 0,-2 1-91,1 0-1,-1 0 1,0 0 0,1 1 0,0-1 0,-1 0 0,1 1 0,0 0 0,0 0 0,0-1 0,-2 4 0,-7 8-356,2 0 0,0 1 0,1 0 0,-8 18 0,4-6-229</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15.563"/>
    </inkml:context>
    <inkml:brush xml:id="br0">
      <inkml:brushProperty name="width" value="0.05" units="cm"/>
      <inkml:brushProperty name="height" value="0.05" units="cm"/>
    </inkml:brush>
  </inkml:definitions>
  <inkml:trace contextRef="#ctx0" brushRef="#br0">63 221 21197,'-12'43'1632,"-2"-6"-1272,0 1-168,3-1 448,4-3-240,2-7-776,5-4-392,0-15 624,6-2-152,3-6-136</inkml:trace>
  <inkml:trace contextRef="#ctx0" brushRef="#br0" timeOffset="1">259 185 17812,'1'1'180,"-1"1"0,1-1 0,0 1 0,1-1 0,-1 0 1,0 1-1,0-1 0,0 0 0,1 0 0,-1 0 0,1 0 0,-1 0 0,1 0 1,-1 0-1,1 0 0,-1-1 0,1 1 0,0-1 0,-1 1 0,1-1 1,3 1-1,-1-2 139,1 1 0,-1-1 0,1 0 0,-1 0 0,1 0 1,-1-1-1,8-3 0,17-9 254,-1-2 1,0-1 0,-1-1-1,-1-1 1,-1-1 0,0-1-1,30-35 1,-42 42-494,-18 24-38,-9 15-111,0 6-350,0 1 1,2 0-1,1 0 0,-12 69 0,25-75 109,6-3-58</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16.125"/>
    </inkml:context>
    <inkml:brush xml:id="br0">
      <inkml:brushProperty name="width" value="0.05" units="cm"/>
      <inkml:brushProperty name="height" value="0.05" units="cm"/>
    </inkml:brush>
  </inkml:definitions>
  <inkml:trace contextRef="#ctx0" brushRef="#br0">12 34 16972,'-7'2'2520,"2"0"-1384,11-4-359,8 0 1759,13-2-960,7-4-231,11 5-497,2-1-232,8 1-304,-1-1-192,-5 4-472,-5 0-480,-15 0 1288,-6 2-592,-21-2-88,-1-9-104</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16.552"/>
    </inkml:context>
    <inkml:brush xml:id="br0">
      <inkml:brushProperty name="width" value="0.05" units="cm"/>
      <inkml:brushProperty name="height" value="0.05" units="cm"/>
    </inkml:brush>
  </inkml:definitions>
  <inkml:trace contextRef="#ctx0" brushRef="#br0">1 57 14347,'20'1'2032,"16"-1"-1103,4-3-337,11-8 1680,4 1-1904,7-2 80,-2 1-111,-6 0-401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3.981"/>
    </inkml:context>
    <inkml:brush xml:id="br0">
      <inkml:brushProperty name="width" value="0.05" units="cm"/>
      <inkml:brushProperty name="height" value="0.05" units="cm"/>
    </inkml:brush>
  </inkml:definitions>
  <inkml:trace contextRef="#ctx0" brushRef="#br0">141 26 17772,'1'-8'1634,"0"-7"2516,-1 15-4075,-1 0 1,1 0 0,0-1 0,0 1-1,-1 0 1,1 0 0,0 0-1,-1-1 1,1 1 0,0 0 0,-1 0-1,1 0 1,0 0 0,-1 0-1,1 0 1,0 0 0,-1 0 0,1 0-1,0 0 1,-1 0 0,1 0-1,0 0 1,-1 0 0,1 0 0,0 0-1,-1 0 1,1 0 0,0 0-1,-1 0 1,1 0 0,0 1 0,-1-1-1,1 0 1,0 0 0,0 0-1,-1 1 1,1-1 0,0 0 0,0 0-1,-1 1 1,1-1 0,0 0-1,0 1 1,-21 13 777,11-9-657,0 1 1,1 1 0,0 0 0,1 0 0,-1 1 0,1-1-1,-7 11 1,11-12-127,0 0 0,1 0 0,-1 0 0,1 0 0,1 1 0,-1-1-1,1 1 1,-2 12 0,3-17-98,1 0 0,0 0 0,0 0-1,0 0 1,0 0 0,0 0 0,0 0-1,0 0 1,0 0 0,1-1 0,-1 1 0,1 0-1,0 0 1,-1 0 0,1 0 0,0 0 0,0-1-1,0 1 1,0 0 0,0-1 0,1 1-1,-1-1 1,0 0 0,1 1 0,-1-1 0,1 0-1,0 0 1,-1 1 0,1-1 0,0-1 0,-1 1-1,1 0 1,0 0 0,0-1 0,3 1 0,0 0-218,0 0 1,0 0-1,0-1 1,1 0 0,-1 0-1,0 0 1,0-1-1,1 0 1,-1 0 0,0 0-1,0-1 1,0 0-1,0 1 1,-1-2 0,7-3-1,8-7-670</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17.022"/>
    </inkml:context>
    <inkml:brush xml:id="br0">
      <inkml:brushProperty name="width" value="0.05" units="cm"/>
      <inkml:brushProperty name="height" value="0.05" units="cm"/>
    </inkml:brush>
  </inkml:definitions>
  <inkml:trace contextRef="#ctx0" brushRef="#br0">0 452 18396,'2'-2'325,"1"0"1,-1-1-1,0 1 0,0 0 1,1 0-1,0 0 0,-1 0 1,6-2-1,2-3 105,26-21 683,-1-3 0,32-35 0,-36 31-1020,-1-2-1,-2-1 0,45-80 1,-68 109-57,-1-1 0,0 1 0,0-1 0,2-12 0,-6 12 103,-5 14-45,-7 14 8,-11 28-37,2 2 1,3 0 0,1 1 0,-12 60 0,28-103-118,-6 45-759,6-49 774,1 0 1,0 0-1,0 0 0,0 0 0,1 0 0,-1 0 0,0 0 1,1 0-1,-1-1 0,1 1 0,-1 0 0,1 0 0,0 0 0,0 0 1,0-1-1,0 1 0,0 0 0,0-1 0,1 1 0,1 2 1,10-2-318</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17.456"/>
    </inkml:context>
    <inkml:brush xml:id="br0">
      <inkml:brushProperty name="width" value="0.05" units="cm"/>
      <inkml:brushProperty name="height" value="0.05" units="cm"/>
    </inkml:brush>
  </inkml:definitions>
  <inkml:trace contextRef="#ctx0" brushRef="#br0">175 58 21845,'-10'4'445,"1"1"0,0 0 1,0 0-1,0 1 0,1 0 1,-9 8-1,14-11-387,0-1 0,0 1 0,1 0 0,-1 0 0,1 0 0,-1 0 0,1 0 0,0 1 0,1-1 0,-1 1 0,0-1 0,1 1 0,0-1 0,0 1 0,0 0 0,0 0 0,1 0 0,-1-1 0,1 6 0,1-6-68,-1-1 0,1 1 1,0-1-1,0 0 0,0 1 1,0-1-1,1 0 0,-1 0 1,1 1-1,-1-1 1,1 0-1,0-1 0,0 1 1,4 3-1,34 22-735,-28-20 422,18 11-260,-9-6-65,-1 2-1,24 19 0,-39-29 591,0 0 0,0 1-1,-1 0 1,0 0 0,0 0-1,0 0 1,-1 1-1,1-1 1,-1 1 0,-1 0-1,1 0 1,-1 0 0,2 9-1,-3-13 113,-1-1 0,0 1-1,0 0 1,0-1 0,0 1-1,0-1 1,0 1 0,0 0 0,0-1-1,-1 1 1,1-1 0,-1 1-1,1-1 1,-1 1 0,1-1-1,-1 0 1,0 1 0,0-1 0,0 1-1,0-1 1,-1 1 0,0 0 40,0 0 0,-1 0 0,0 0 0,1-1 1,-1 1-1,0-1 0,0 1 0,0-1 0,0 0 0,-3 1 1,-7 0 270,-1 0 1,0 0 0,-23-1-1,36-1-343,-12 0-43,0-1 0,1 0 0,-1-1 0,1 0 0,-24-7 0,31 7-34,-1-1 0,1 1 0,-1-1 0,1 0 0,0 0-1,0 0 1,1-1 0,-1 0 0,1 0 0,-1 0 0,1 0-1,1-1 1,-1 1 0,-6-11 0,-7-28-300</inkml:trace>
  <inkml:trace contextRef="#ctx0" brushRef="#br0" timeOffset="1">216 8 20068,'38'0'1657,"10"-2"-1593,5 1-384,6-1 888,-1-1-104,8 3-344</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9:17.909"/>
    </inkml:context>
    <inkml:brush xml:id="br0">
      <inkml:brushProperty name="width" value="0.05" units="cm"/>
      <inkml:brushProperty name="height" value="0.05" units="cm"/>
    </inkml:brush>
  </inkml:definitions>
  <inkml:trace contextRef="#ctx0" brushRef="#br0">188 39 15331,'-13'5'618,"0"1"-1,1 0 0,-1 1 0,1 0 0,1 1 1,-1 1-1,1 0 0,1 0 0,0 1 1,-17 21-1,21-24-442,1 1 0,0-1 0,1 1 0,0 0 0,0 1 0,1-1 0,0 1 0,0-1 0,1 1 0,0 0 0,1 0 0,0 0 0,0 0 0,1 0 0,0 0 0,1 0-1,0 0 1,2 10 0,-2-14-145,0-1 0,1 1 0,0-1 0,-1 1 0,2-1 0,-1 0 0,0 1 0,1-1 0,0 0 0,0-1 0,0 1 0,0 0 0,1-1 0,5 5 0,-6-6-25,0 0 0,0-1 0,0 1 0,0-1 0,0 1 0,0-1 0,0 0 0,1-1 0,-1 1 0,0 0 0,0-1 0,1 0 0,-1 0 0,0 0 0,1 0 0,-1 0 0,0-1 0,1 1 0,-1-1 0,0 0 0,0 0 0,5-2 0,2-3 18,0 0 0,-1 0 0,0-1 0,0 0 0,0 0 0,-1-1 0,0 0 1,0-1-1,-1 0 0,11-17 0,-9 11 31,0 0 0,-1-1 0,-1 0 1,-1 0-1,0 0 0,5-26 0,-9 33-40,-1 0 0,0 1-1,-1-1 1,0 0 0,0 0 0,-4-16-1,4 22-74,0 1 0,-1 0 0,1 0 0,-1 0 0,0 0 0,1 0 0,-1 0-1,0 0 1,0 0 0,0 1 0,-1-1 0,1 0 0,0 0 0,-1 1 0,1-1-1,-1 1 1,1-1 0,-1 1 0,1 0 0,-1 0 0,0 0 0,0 0 0,0 0-1,0 0 1,0 0 0,0 0 0,0 1 0,0-1 0,0 1 0,0-1 0,0 1 0,0 0-1,-4 0 1,-2 3-331,4 3-128</inkml:trace>
  <inkml:trace contextRef="#ctx0" brushRef="#br0" timeOffset="1">473 40 17852,'-3'0'238,"-1"1"0,1 0 0,-1-1 0,1 1 0,0 0 0,0 1-1,-1-1 1,1 0 0,0 1 0,0 0 0,-4 3 0,-30 26 1177,36-29-1272,-10 9 209,1 0 1,0 0-1,1 1 1,1 1-1,0 0 1,0 0-1,-10 26 1,16-32-274,-1 0 0,2-1-1,-1 1 1,1 0 0,0 0 0,0 0-1,1 0 1,0 11 0,1-14-43,0 0 0,0 0 0,0 0 0,0 0 0,0 0 0,1 0 0,0 0 0,-1-1 0,1 1 0,1-1 0,-1 1 0,1-1 0,-1 0 0,1 0 0,4 4 0,-3-4-36,1 0 1,0 0 0,0 0 0,-1-1-1,1 1 1,1-1 0,-1-1 0,0 1-1,0-1 1,1 0 0,-1 0 0,1 0-1,-1-1 1,1 1 0,-1-2 0,1 1-1,-1 0 1,1-1 0,-1 0 0,6-2-1,7-2-10,-1-1 0,0 0-1,0-1 1,26-16 0,-18 8-4,-1-2 1,0 0 0,28-27 0,-38 30 66,0-1 0,-1 0-1,0-1 1,-1 0 0,16-30 0,-26 43-19,0-1 0,-1 0 0,1 0 0,-1 0 0,0 0 0,0 0 0,0 0 0,0 0 0,-1 0 1,1 0-1,-1 0 0,0 0 0,-1 0 0,1 0 0,-2-6 0,1 8 0,0 0 0,0-1 1,0 1-1,0 0 0,-1 0 0,1 0 0,0 0 1,-1 0-1,0 1 0,1-1 0,-1 0 0,0 1 0,0-1 1,0 1-1,0 0 0,0 0 0,-1-1 0,1 1 1,0 1-1,0-1 0,-1 0 0,1 0 0,0 1 0,-1 0 1,1-1-1,-5 1 0,2 0 17,0 0 0,0 0 0,0 0 0,0 1 0,0 0-1,0 0 1,0 0 0,0 0 0,0 1 0,1 0 0,-1 0 0,-7 5 0,-1 2-49,0 0 0,-20 20-1,8-7-45,11-10-23</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49.640"/>
    </inkml:context>
    <inkml:brush xml:id="br0">
      <inkml:brushProperty name="width" value="0.05" units="cm"/>
      <inkml:brushProperty name="height" value="0.05" units="cm"/>
    </inkml:brush>
  </inkml:definitions>
  <inkml:trace contextRef="#ctx0" brushRef="#br0">1 2057 13339,'210'-14'1109,"669"-34"-116,-846 47-966,1207-32 1006,589-6-382,-931 52-23,751 1 167,154 22 250,-1304-5-833,597 34 160,-982-60-288,581 24 483,-686-28-514,165 0 377,-133-4-467,1 0-1,47-12 1,-3-7-16,-1-4 0,83-37 1,157-87 69,-147 64-12,153-65-4,510-251 17,-359 153-36,11 26 4,-187 95 9,106-42-7,-275 121 8,152-34 0,223-9 21,-227 46-23,-235 38-21,68-14 98,-103 18-139,0 0 0,0-1 0,0-1 0,-1 0 0,19-12 0,-31 17 59,0-1 0,1 1 1,-1-1-1,0 0 0,0 1 0,0-1 0,-1 0 1,1 0-1,0 0 0,-1-1 0,1 1 0,-1 0 1,0 0-1,0-1 0,0 1 0,0-1 0,0 1 1,0-1-1,0-2 0,2-34-86</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53.363"/>
    </inkml:context>
    <inkml:brush xml:id="br0">
      <inkml:brushProperty name="width" value="0.05" units="cm"/>
      <inkml:brushProperty name="height" value="0.05" units="cm"/>
    </inkml:brush>
  </inkml:definitions>
  <inkml:trace contextRef="#ctx0" brushRef="#br0">3 0 18124,'-3'0'4447,"17"11"-1351,23 40-1188,40 50-538,-63-86-1303,0 0-1,0-2 0,2 1 1,21 14-1,-16-14-129,1-1 1,27 11-1,-49-23 35,0-1 0,1 0 1,-1 0-1,0 0 0,1 1 0,-1-1 1,0 0-1,1 0 0,-1 0 0,0 0 1,1 0-1,-1 0 0,0 0 0,1 0 0,-1 0 1,0 0-1,1 0 0,-1 0 0,0 0 1,1 0-1,-1 0 0,0 0 0,1 0 1,-1 0-1,0 0 0,1 0 0,-1-1 1,0 1-1,0 0 0,1 0 0,-1 0 1,0-1-1,0 1 0,1 0 0,-1 0 1,0-1-1,0 1 0,1 0 0,-1 0 1,0-1-1,0 1 0,0 0 0,0-1 0,0 1 1,1 0-1,-1-1 0,0 1 0,0 0 1,0-1-1,0 1 0,0 0 0,0-1 1,0 1-1,0 0 0,0-1 0,0 1 1,0 0-1,-1-1 0,-4-22-302,5 22 264,-5-16-407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53.800"/>
    </inkml:context>
    <inkml:brush xml:id="br0">
      <inkml:brushProperty name="width" value="0.05" units="cm"/>
      <inkml:brushProperty name="height" value="0.05" units="cm"/>
    </inkml:brush>
  </inkml:definitions>
  <inkml:trace contextRef="#ctx0" brushRef="#br0">216 1 19548,'0'0'65,"0"0"0,1-1-1,-1 1 1,0 0 0,0 0-1,1 0 1,-1 0 0,0 0 0,1 0-1,-1 0 1,0 0 0,0 0-1,1 0 1,-1 0 0,0 0 0,0 1-1,1-1 1,-1 0 0,0 0-1,0 0 1,1 0 0,-1 0 0,0 0-1,0 1 1,1-1 0,-1 0-1,0 0 1,0 0 0,0 1 0,0-1-1,1 0 1,-1 0 0,0 0-1,0 1 1,0-1 0,0 0 0,0 1-1,0-1 1,1 0 0,-1 0-1,0 1 1,0-1 0,0 0 0,0 0-1,0 1 1,0-1 0,0 0-1,0 1 1,0-1 0,-1 0 0,1 1-1,-10 16 1364,3-6-706,-50 124 697,-60 213 1,111-327-1338,-1-2-73,2 0 0,0 0 0,2 1 0,-3 38 0,6-57-47,0-1 1,0 1 0,-1 0 0,2 0-1,-1 0 1,0-1 0,0 1 0,0 0-1,0 0 1,0-1 0,1 1-1,-1 0 1,0-1 0,1 1 0,-1 0-1,0-1 1,1 1 0,-1 0 0,1 0-1,0-1 21,-1 0-1,1 0 0,-1 0 0,0 0 0,1 0 1,-1 0-1,1 0 0,-1 0 0,0 0 1,1 0-1,-1 0 0,1-1 0,-1 1 0,0 0 1,1 0-1,-1 0 0,0-1 0,1 1 1,-1 0-1,0 0 0,0-1 0,1 1 0,-1 0 1,0-1-1,1 1 0,1-3-43,0-1 0,0 1 0,0 0 0,0 0 0,0-1 0,1-4 0,2-20-327</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54.422"/>
    </inkml:context>
    <inkml:brush xml:id="br0">
      <inkml:brushProperty name="width" value="0.05" units="cm"/>
      <inkml:brushProperty name="height" value="0.05" units="cm"/>
    </inkml:brush>
  </inkml:definitions>
  <inkml:trace contextRef="#ctx0" brushRef="#br0">1 0 17468,'0'3'258,"1"-1"1,-1 0 0,1 0-1,0 0 1,0 0-1,0 0 1,0 0 0,1-1-1,-1 1 1,0 0 0,1 0-1,-1-1 1,1 1-1,-1-1 1,1 1 0,0-1-1,0 0 1,0 0-1,0 0 1,2 2 0,4 0 465,0-1 1,1 1 0,16 1 0,-7-1-223,-11-1-386,197 35 2613,-160-32-4075,47 0-1,-85-5-1,-8-1 483,-8-1 134,-9 1-316</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54.843"/>
    </inkml:context>
    <inkml:brush xml:id="br0">
      <inkml:brushProperty name="width" value="0.05" units="cm"/>
      <inkml:brushProperty name="height" value="0.05" units="cm"/>
    </inkml:brush>
  </inkml:definitions>
  <inkml:trace contextRef="#ctx0" brushRef="#br0">0 10 19252,'16'11'2089,"10"-7"-1105,4-2-320,13-2 968,0-2-263,6-4-329,-2 0-280,-2-2-720,-4 4-736,-7 4 664,-5 0-184,-9 1-112</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55.582"/>
    </inkml:context>
    <inkml:brush xml:id="br0">
      <inkml:brushProperty name="width" value="0.05" units="cm"/>
      <inkml:brushProperty name="height" value="0.05" units="cm"/>
    </inkml:brush>
  </inkml:definitions>
  <inkml:trace contextRef="#ctx0" brushRef="#br0">336 50 13811,'6'-2'775,"-2"1"-343,0 0 1,1-1-1,-1 1 0,0-1 0,0 0 1,0 0-1,0 0 0,0-1 1,0 1-1,-1-1 0,1 0 0,3-4 1,-7 7-359,0 0 0,0-1 0,0 1 1,0 0-1,1-1 0,-1 1 0,0 0 1,0-1-1,0 1 0,0 0 0,0-1 1,0 1-1,0 0 0,0-1 0,-1 1 1,1 0-1,0-1 0,0 1 0,0 0 1,0-1-1,0 1 0,0 0 0,-1 0 1,1-1-1,0 1 0,0 0 0,-1-1 1,1 1-1,0 0 0,0 0 0,-1 0 1,1-1-1,0 1 0,0 0 0,-1 0 0,1 0 1,0 0-1,-1-1 0,1 1 0,0 0 1,-1 0-1,-15-4 1307,14 4-1291,-8-1 100,0 1 0,0 0 0,-1 0 0,1 1 0,0 1 1,0 0-1,0 0 0,0 1 0,0 0 0,1 0 0,0 1 0,-14 8 1,4-1-175,1 0 0,1 1 0,0 1 0,1 1 0,-16 16 0,18-15 6,0 1-1,1 1 0,1 0 1,1 0-1,-12 23 1,19-31-11,0-1 0,1 0 0,0 1 0,0 0 0,1 0 0,0 0 0,0 0 0,1 0 0,0 0 1,1 0-1,0 0 0,1 1 0,-1-1 0,4 11 0,-3-16-4,1 0 0,0 0 0,0 0 0,1 0 0,-1 0 0,1 0 0,-1 0-1,1-1 1,0 0 0,1 1 0,-1-1 0,1 0 0,-1-1 0,1 1 0,0-1 0,0 1 0,0-1 0,0-1 0,0 1 0,0 0 0,1-1 0,-1 0 0,7 1 0,10 2-124,1-1 0,0-1 0,31-1 0,-48-1 55,15-1-647,1-1 0,-1 0 0,37-10 0,-52 11 103</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56.017"/>
    </inkml:context>
    <inkml:brush xml:id="br0">
      <inkml:brushProperty name="width" value="0.05" units="cm"/>
      <inkml:brushProperty name="height" value="0.05" units="cm"/>
    </inkml:brush>
  </inkml:definitions>
  <inkml:trace contextRef="#ctx0" brushRef="#br0">198 46 19108,'0'-1'154,"0"0"1,0 0-1,0 0 0,0 0 0,0 1 1,0-1-1,-1 0 0,1 0 0,0 0 1,-1 0-1,1 0 0,0 0 0,-1 0 1,1 1-1,-1-1 0,0 0 0,1 0 1,-1 1-1,0-1 0,1 0 0,-1 1 1,0-1-1,0 1 0,1-1 0,-2 0 1,-1 0 90,1 0 0,-1 1 0,1-1 0,-1 0 0,1 1 0,-1 0 0,1-1 0,-1 1 0,-3 0 0,-2 1 39,-1 0 1,1 1-1,0-1 0,-1 1 1,-8 4-1,9-2-227,-1 0-1,0 1 1,1 0-1,0 0 1,1 1-1,-14 12 1,18-15-51,0-1 0,1 1 0,0-1 0,0 1 0,0 0 0,0 0 0,0 0 0,0 0 0,1 0 0,0 0 0,-1 1 0,1-1 0,0 0 0,1 1 0,-1-1 0,1 1 0,-1-1 0,1 1 0,0-1 0,0 1 0,0-1 0,2 5 0,-2-6-2,1 0 0,0 0-1,0-1 1,0 1 0,0 0 0,0 0 0,1 0 0,-1-1 0,1 1 0,-1-1 0,1 1 0,-1-1 0,1 0 0,0 1 0,-1-1 0,1 0 0,0 0 0,0 0 0,0-1 0,0 1 0,0 0 0,0-1 0,0 1-1,0-1 1,0 1 0,0-1 0,1 0 0,-1 0 0,0 0 0,3-1 0,3 1 10,0-1 0,0-1 0,0 1 0,0-1 0,-1 0 0,14-6 0,-11 3 26,-1 0 1,-1-1-1,1 0 1,-1 0-1,0-1 1,13-13-1,-18 17-22,0-1-1,0 1 1,0-1 0,-1 1 0,1-1-1,-1 0 1,0 0 0,0 0 0,-1 0-1,1-1 1,-1 1 0,0 0-1,0 0 1,0-1 0,0 1 0,-1-1-1,0 1 1,0-6 0,-1 8-50,1 0 0,-1 1 0,1-1 0,-1 0 0,0 0 0,0 1 1,0-1-1,0 1 0,0-1 0,0 0 0,0 1 0,-1 0 0,1-1 0,-1 1 0,1 0 0,-1 0 1,1 0-1,-1 0 0,1 0 0,-1 0 0,0 0 0,0 1 0,1-1 0,-4 0 0,3 0-81,-1 1 0,1-1-1,-1 1 1,1-1 0,0 1-1,-1 0 1,1 0 0,-1 1-1,1-1 1,-1 0-1,1 1 1,0-1 0,-1 1-1,1 0 1,0 0 0,-1 0-1,1 0 1,-3 2-1,-3 7-423,7 2-98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4.401"/>
    </inkml:context>
    <inkml:brush xml:id="br0">
      <inkml:brushProperty name="width" value="0.05" units="cm"/>
      <inkml:brushProperty name="height" value="0.05" units="cm"/>
    </inkml:brush>
  </inkml:definitions>
  <inkml:trace contextRef="#ctx0" brushRef="#br0">14 68 17988,'-1'0'128,"1"0"-1,-1 0 1,1 1 0,-1-1 0,1 0-1,-1 0 1,0 0 0,1 1 0,-1-1-1,1 0 1,-1 0 0,1 1 0,-1-1-1,1 0 1,-1 1 0,1-1 0,0 1-1,-1-1 1,1 1 0,-1-1 0,1 0-1,0 1 1,0 0 0,-1-1-1,1 1 1,0-1 0,0 1 0,-1-1-1,1 1 1,0-1 0,0 1 0,0 0-1,0-1 1,0 1 0,0-1 0,0 1-1,0 0 1,0-1 0,0 1 0,1 0-1,-1 2 103,0-1 0,1 0-1,-1 1 1,1-1 0,0 1-1,0-1 1,0 0-1,2 4 1,-1-3-188,1 0 0,-1 0 1,1-1-1,-1 1 0,1-1 0,0 0 0,0 1 0,0-2 0,0 1 1,0 0-1,0 0 0,1-1 0,-1 0 0,1 0 0,-1 0 0,5 1 1,-2-1-27,0-1 1,0 0-1,1 0 1,-1 0-1,0-1 1,0 0-1,1 0 1,10-4-1,-7 2-4,0-1-1,0-1 1,0 0-1,0 0 1,-1-1-1,0 0 1,0-1 0,-1 1-1,0-2 1,11-11-1,-17 16 21,1 0 0,-1 0-1,-1 0 1,1 0 0,0 0 0,-1-1-1,1 1 1,-1-1 0,0 1-1,1-7 1,-2 9-19,0 1 0,0-1 0,0 0 0,0 0 0,0 1 0,0-1 0,0 0 0,-1 0 0,1 0 0,0 1 0,0-1 0,-1 0-1,1 1 1,-1-1 0,1 0 0,0 1 0,-1-1 0,1 0 0,-1 1 0,0-2 0,-1 2 4,1-1 0,0 0-1,-1 1 1,1-1 0,-1 1 0,1-1-1,0 1 1,-1-1 0,1 1 0,-1 0-1,1 0 1,-1 0 0,1 0 0,-4 0-1,-2 2 33,0-1-1,0 1 1,0 0-1,0 0 1,0 1-1,1 0 1,-1 0-1,1 1 1,0 0-1,0 0 1,0 0-1,0 1 1,1 0-1,-8 8 1,8-8-25,0 0 0,1 1 0,-1 0 0,1 0 0,1 0 0,-1 0-1,1 1 1,0-1 0,0 1 0,1 0 0,0 0 0,0 0 0,1 0 0,-2 11 0,3-15-130,0 0 0,1 0-1,-1 0 1,1 0 0,-1 0-1,1 0 1,0 0-1,0 0 1,0-1 0,0 1-1,1 0 1,-1-1 0,1 1-1,-1-1 1,1 1-1,0-1 1,0 0 0,0 1-1,1-1 1,-1 0 0,0-1-1,1 1 1,-1 0-1,1-1 1,-1 1 0,1-1-1,0 0 1,0 0 0,0 0-1,-1 0 1,1 0-1,0-1 1,0 0 0,0 1-1,0-1 1,0 0 0,5-1-1,12-2-705</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56.847"/>
    </inkml:context>
    <inkml:brush xml:id="br0">
      <inkml:brushProperty name="width" value="0.05" units="cm"/>
      <inkml:brushProperty name="height" value="0.05" units="cm"/>
    </inkml:brush>
  </inkml:definitions>
  <inkml:trace contextRef="#ctx0" brushRef="#br0">13 1 17420,'4'9'1984,"-4"8"-1032,0 4-376,0 8 1241,0 5-377,-1 3-576,1 4-208,0 2-223,3-5-161,0-4-312,-2-7-184,3-5-521,-3-7-279,-1-6 584,-5-9 136,-4-9-240,-4-5-152</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57.282"/>
    </inkml:context>
    <inkml:brush xml:id="br0">
      <inkml:brushProperty name="width" value="0.05" units="cm"/>
      <inkml:brushProperty name="height" value="0.05" units="cm"/>
    </inkml:brush>
  </inkml:definitions>
  <inkml:trace contextRef="#ctx0" brushRef="#br0">1 1 16484,'12'7'2160,"3"6"-1232,8-7-280,3 1 1201,11-2-649,0 0-224,6-5-864,1 0-32,-2-2 56,-3-7-144,-3-3-208</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58.079"/>
    </inkml:context>
    <inkml:brush xml:id="br0">
      <inkml:brushProperty name="width" value="0.05" units="cm"/>
      <inkml:brushProperty name="height" value="0.05" units="cm"/>
    </inkml:brush>
  </inkml:definitions>
  <inkml:trace contextRef="#ctx0" brushRef="#br0">237 17 17516,'29'-16'6609,"-43"23"-5091,-3 5-1218,-1 0-1,2 2 1,-1-1 0,2 2-1,-19 22 1,13-12-292,2 1 1,-30 52-1,41-64 17,1 0-1,1 1 1,0 0 0,0 0 0,-3 20 0,8-32-19,0 1 1,1-1-1,-1 1 1,1-1 0,0 1-1,0-1 1,0 1-1,0-1 1,1 1 0,0-1-1,-1 1 1,1-1-1,1 1 1,-1-1 0,0 0-1,1 0 1,-1 1-1,1-1 1,0 0 0,0 0-1,1-1 1,-1 1-1,0 0 1,1-1 0,0 0-1,-1 1 1,1-1-1,0 0 1,6 3 0,1-1-50,0-1 1,0 1-1,0-2 1,0 0 0,0 0-1,0 0 1,1-2-1,12 1 1,-2-2-199,-1 0 1,1-2-1,24-5 0,-2-6 33,-6-6-110</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58.558"/>
    </inkml:context>
    <inkml:brush xml:id="br0">
      <inkml:brushProperty name="width" value="0.05" units="cm"/>
      <inkml:brushProperty name="height" value="0.05" units="cm"/>
    </inkml:brush>
  </inkml:definitions>
  <inkml:trace contextRef="#ctx0" brushRef="#br0">19 0 17924,'-7'29'2475,"4"-23"-2020,1-1 1,1 1-1,-1 1 1,1-1-1,0 0 1,0 0-1,1 0 0,0 1 1,1 8-1,-1-13-409,1-1 0,0 1 0,0 0 0,0-1 0,0 1 0,0 0-1,1-1 1,-1 1 0,0-1 0,1 0 0,-1 1 0,1-1 0,-1 0 0,1 0-1,0 0 1,-1 0 0,1 0 0,0 0 0,0-1 0,0 1 0,-1 0 0,1-1-1,0 0 1,0 1 0,0-1 0,0 0 0,0 0 0,2 0 0,8 0-84,-1-1 0,0 0 1,16-3-1,-26 4 40,17-4-162,-1-1-1,0-1 1,29-14 0,-26 10-247,32-9 0,-52 19 402,0-1 1,0 1-1,1 0 1,-1 0-1,0 0 1,0 0-1,0 0 0,0 0 1,0 0-1,1 0 1,-1 0-1,0 0 1,0 0-1,0 0 1,0 0-1,1 0 0,-1 0 1,0 0-1,0 0 1,0 0-1,0 0 1,1 0-1,-1 0 0,0 0 1,0 0-1,0 0 1,0 0-1,0 0 1,1 0-1,-1 0 1,0 1-1,0-1 0,0 0 1,0 0-1,0 0 1,0 0-1,1 0 1,-1 0-1,0 1 0,0-1 1,0 0-1,0 0 1,0 0-1,0 0 1,0 0-1,0 1 1,0-1-1,0 0 0,0 0 1,0 0-1,0 0 1,0 1-1,0-1 1,0 0-1,0 0 0,0 0 1,0 0-1,0 1 1,0-1-1,0 0 1,0 0-1,0 0 1,0 0-1,-5 11 61,4-9-61,-14 22 359,-1 0 0,-23 25 0,23-31-85,2 0 0,0 1 0,2 1 0,-16 30 0,27-47-313,0-2 20,0 0-1,0 1 1,1-1 0,-1 1 0,1-1 0,-1 1 0,1-1-1,-1 1 1,1-1 0,0 1 0,0-1 0,0 1 0,0-1-1,0 1 1,0 2 0,3-4-129</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59.391"/>
    </inkml:context>
    <inkml:brush xml:id="br0">
      <inkml:brushProperty name="width" value="0.05" units="cm"/>
      <inkml:brushProperty name="height" value="0.05" units="cm"/>
    </inkml:brush>
  </inkml:definitions>
  <inkml:trace contextRef="#ctx0" brushRef="#br0">0 0 14387,'0'5'2305,"2"-1"-1137,2 2-208,-1 4 1721,3 0-785,2 3-136,0-1-391,1 2-177,0 1-336,2-1-104,-2-1-472,2-3-328,-2-7-1088,2-3 1048,-2-19-184,0-7-120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0:59.928"/>
    </inkml:context>
    <inkml:brush xml:id="br0">
      <inkml:brushProperty name="width" value="0.05" units="cm"/>
      <inkml:brushProperty name="height" value="0.05" units="cm"/>
    </inkml:brush>
  </inkml:definitions>
  <inkml:trace contextRef="#ctx0" brushRef="#br0">1 54 19436,'13'43'6247,"-12"-37"-6093,0 0-1,1 0 1,0-1-1,-1 1 1,2-1-1,-1 1 1,1-1-1,0 0 1,0 0-1,0 0 1,1 0 0,0 0-1,6 5 1,-6-6-164,1 0 1,0-1 0,0 0-1,0 0 1,0 0 0,0 0-1,1-1 1,-1 0 0,1 0-1,0-1 1,-1 1 0,1-1-1,0 0 1,6 0 0,-3-2-58,-1 1 0,0-1 0,0 0 0,0-1 0,0 0 0,0 0 1,-1-1-1,1 0 0,9-5 0,0-2-176,0-1-1,-1-1 1,0 0 0,0-1-1,-2-1 1,0 0 0,18-24-1,-23 26 132,0 0-1,-1-1 0,6-15 1,-82 189 1796,36-83-1105,2-3-24,-42 155 1,71-224-785,0-4 159,0 1 0,0-1 0,1 1 1,-1 0-1,1-1 0,-1 1 0,1 0 0,0-1 0,0 1 0,0 0 0,1 0 0,-1-1 0,0 1 1,1 0-1,1 4 0,4-4-250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00.431"/>
    </inkml:context>
    <inkml:brush xml:id="br0">
      <inkml:brushProperty name="width" value="0.05" units="cm"/>
      <inkml:brushProperty name="height" value="0.05" units="cm"/>
    </inkml:brush>
  </inkml:definitions>
  <inkml:trace contextRef="#ctx0" brushRef="#br0">3 0 17372,'-3'10'2504,"5"0"-1464,1 3-375,0 8 2255,-2 8-1784,4 6-199,0 7-281,-1 0-192,-1 4-288,2 0-144,-2-9-296,1-5-232,0-10-560,-3-4-289,-1-13 961,-6-5-248,-3-5-200</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00.908"/>
    </inkml:context>
    <inkml:brush xml:id="br0">
      <inkml:brushProperty name="width" value="0.05" units="cm"/>
      <inkml:brushProperty name="height" value="0.05" units="cm"/>
    </inkml:brush>
  </inkml:definitions>
  <inkml:trace contextRef="#ctx0" brushRef="#br0">1 293 17812,'15'20'1944,"9"-11"-984,7 1-343,9-4 847,0-5-128,10-4-424,2-4-528,0-10 777,2-2-881,-8-10-144,-2-1-32</inkml:trace>
  <inkml:trace contextRef="#ctx0" brushRef="#br0" timeOffset="1">970 1 17068,'-10'15'2256,"-2"10"-1176,1 2-480,2 7 2649,0 1-2137,3 7-543,1 0-105,4 4-264,-1-1-184,1-4-368,1-1-321,-2-10-647,1 0 1072,-2-9-216,1-3-152</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01.343"/>
    </inkml:context>
    <inkml:brush xml:id="br0">
      <inkml:brushProperty name="width" value="0.05" units="cm"/>
      <inkml:brushProperty name="height" value="0.05" units="cm"/>
    </inkml:brush>
  </inkml:definitions>
  <inkml:trace contextRef="#ctx0" brushRef="#br0">0 452 17348,'14'3'2168,"9"-1"-1296,4-9-256,3-2 1081,6-1-585,6-3-80,-1 0-520,0 0-360,-10-2-968,-4-6 576,-10-2 48,-4-6-136,-13-7-144</inkml:trace>
  <inkml:trace contextRef="#ctx0" brushRef="#br0" timeOffset="1">20 0 18468,'0'8'2056,"14"0"-1143,9-5-345,9-3 944,6 0-360,14 0-376,5-2-351,-2 1-1098,3-2 713,-4 1-232,2 1-144</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01.808"/>
    </inkml:context>
    <inkml:brush xml:id="br0">
      <inkml:brushProperty name="width" value="0.05" units="cm"/>
      <inkml:brushProperty name="height" value="0.05" units="cm"/>
    </inkml:brush>
  </inkml:definitions>
  <inkml:trace contextRef="#ctx0" brushRef="#br0">201 0 21277,'-12'36'2072,"5"-3"-1552,2-2-264,3-1 1032,2 4-903,5 0-265,0-5-641,-2-3-359,-2-9 1272,-2-2-608,-2-4-112,1-2-152</inkml:trace>
  <inkml:trace contextRef="#ctx0" brushRef="#br0" timeOffset="1">1 104 16636,'15'8'1976,"4"-3"-1248,10-7-520,6-2 776,6-6-528,4-3 25,4-6-233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4.774"/>
    </inkml:context>
    <inkml:brush xml:id="br0">
      <inkml:brushProperty name="width" value="0.05" units="cm"/>
      <inkml:brushProperty name="height" value="0.05" units="cm"/>
    </inkml:brush>
  </inkml:definitions>
  <inkml:trace contextRef="#ctx0" brushRef="#br0">116 91 19012,'-7'3'422,"-1"0"0,1 0 0,0 0 0,0 1 0,1 0 0,-1 1 1,1-1-1,0 1 0,0 0 0,0 1 0,-5 5 0,8-7-250,-1 1 0,1-1 0,0 0 1,1 1-1,-1-1 0,1 1 0,0 0 0,0 0 1,0 0-1,1 0 0,-1 0 0,1 0 0,0 1 1,1-1-1,0 0 0,-1 0 0,2 6 0,-1-9-148,0-1-1,0 0 0,1 1 0,-1-1 0,0 1 1,1-1-1,-1 0 0,1 0 0,0 1 0,-1-1 1,1 0-1,0 0 0,0 0 0,-1 1 0,1-1 1,0 0-1,0 0 0,0-1 0,1 1 0,-1 0 1,2 1-1,-1-1-5,1 0-1,-1 0 1,0-1 0,1 0-1,-1 1 1,1-1 0,-1 0 0,0 0-1,1 0 1,-1 0 0,5-1 0,1-1-4,1-1-1,-1 1 1,0-1 0,0-1 0,-1 1 0,10-7 0,1-3 0,-1 0 0,0-1 0,-1-1 0,-1-1 1,17-22-1,-12 12 11,-1-2 0,26-50 0,-45 76-36,-3 5-5,-6 7-4,0 5-12,2 0-1,0 1 1,0-1 0,2 2 0,0-1-1,0 0 1,-1 18 0,3-12 12,1-1 1,1 1-1,0 0 0,2 0 1,4 22-1,-5-39 22,1 0-1,0 0 1,0 0 0,0 0-1,1 0 1,0-1 0,0 1-1,0-1 1,0 1 0,1-1-1,5 7 1,8-2-102</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02.232"/>
    </inkml:context>
    <inkml:brush xml:id="br0">
      <inkml:brushProperty name="width" value="0.05" units="cm"/>
      <inkml:brushProperty name="height" value="0.05" units="cm"/>
    </inkml:brush>
  </inkml:definitions>
  <inkml:trace contextRef="#ctx0" brushRef="#br0">262 1 21117,'-8'0'288,"1"0"1,-1 1 0,1 0 0,0 1-1,-1 0 1,1 0 0,0 0-1,0 1 1,0 0 0,-10 6 0,7-2-83,0 0 1,1 0-1,0 1 0,0 0 1,1 0-1,-9 13 0,4-3-74,0 1 0,2 1-1,0 0 1,1 1 0,1 0-1,-9 33 1,14-39-85,0-1 0,2 1 0,0 0-1,0 0 1,2 0 0,0 0 0,2 21 0,-1-31-36,0 1 0,1 0 0,-1-1 0,1 1 0,0-1 0,1 1 0,-1-1 0,1 0 0,6 8 0,-7-10-5,1 0-1,0 0 0,0 0 0,0-1 0,0 1 0,0-1 1,0 0-1,1 0 0,-1 0 0,1 0 0,0-1 0,-1 0 1,1 1-1,0-1 0,6 1 0,-5-2 17,1 0 1,-1 0-1,1 0 0,-1-1 0,1 0 0,-1 0 1,0 0-1,1-1 0,-1 1 0,0-1 0,0-1 1,0 1-1,-1-1 0,1 1 0,0-1 1,-1-1-1,0 1 0,0-1 0,8-7 0,-9 7 30,1 0 0,-1 0 0,1-1 0,-1 1 0,0-1 0,-1 1 0,1-1 0,-1 0 0,0 0 0,0 0 0,-1 0 0,1 0 0,-1-1 0,0 1 0,-1 0 0,1-1 0,-1 1 0,0-1 0,0 1 0,-2-7 0,2 11-33,0-1-1,-1 1 0,1-1 0,0 1 0,-1-1 0,1 1 1,-1-1-1,0 1 0,1 0 0,-1-1 0,0 1 0,0 0 1,0-1-1,0 1 0,0 0 0,0 0 0,0 0 0,0 0 1,-1 0-1,1 0 0,0 0 0,-1 1 0,1-1 0,0 0 0,-1 1 1,1-1-1,-1 1 0,-2-1 0,2 1-4,-1 0 0,1 0 0,-1 1 0,1-1 0,0 1 0,0-1 0,-1 1 0,1 0 0,0 0 0,0 0 0,0 0 0,0 1 0,0-1 0,0 0 0,0 1 0,-2 2 0,2-2-10,0-1 0,0 1-1,1 0 1,-1 0 0,1 0 0,0 0 0,-1 0 0,1 0 0,0 1 0,0-1-1,0 0 1,1 1 0,-1-1 0,0 0 0,1 1 0,-1 2 0,2-3-4,-1-1 0,0 1 1,0-1-1,1 1 1,-1-1-1,1 1 0,0-1 1,-1 1-1,1-1 1,0 0-1,0 1 0,0-1 1,-1 0-1,2 1 1,-1-1-1,0 0 0,0 0 1,0 0-1,0 0 0,1 0 1,-1 0-1,0 0 1,1-1-1,-1 1 0,1 0 1,-1-1-1,1 1 1,1-1-1,4 2-16,-1 0 1,1-1-1,-1 0 1,1 0-1,-1-1 0,1 0 1,-1 0-1,12-2 1,2-1-147,28-10 0,-13 3-113,-35 10 272,1 0 0,-1 0 1,0 0-1,1 0 0,-1-1 0,0 1 0,0 0 0,1 0 1,-1 0-1,0 0 0,1 0 0,-1 0 0,0 0 0,1 0 1,-1 0-1,0 0 0,1 0 0,-1 0 0,0 1 0,1-1 1,-1 0-1,0 0 0,0 0 0,1 0 0,-1 0 0,0 1 1,0-1-1,1 0 0,-1 0 0,0 0 0,1 1 0,-3 10-114,-16 20-82,12-22 173,-8 15-98,-14 33 0,24-49 88,1 1 0,0 0-1,1 0 1,0 0 0,0 0 0,1 1-1,-1 14 1,5-4-61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08.937"/>
    </inkml:context>
    <inkml:brush xml:id="br0">
      <inkml:brushProperty name="width" value="0.05" units="cm"/>
      <inkml:brushProperty name="height" value="0.05" units="cm"/>
    </inkml:brush>
  </inkml:definitions>
  <inkml:trace contextRef="#ctx0" brushRef="#br0">9 0 14235,'-9'14'1928,"15"-2"-743,3 2-385,10-6 1552,2-8-735,10 0-241,6 1-96,7-1-311,0-3-225,2 1-296,0 2-176,-6-1-448,-3 1-376,-11 0-633,-6 0-327,-13-5 1096,-7 2-304,-7-1-272</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09.385"/>
    </inkml:context>
    <inkml:brush xml:id="br0">
      <inkml:brushProperty name="width" value="0.05" units="cm"/>
      <inkml:brushProperty name="height" value="0.05" units="cm"/>
    </inkml:brush>
  </inkml:definitions>
  <inkml:trace contextRef="#ctx0" brushRef="#br0">8 53 15659,'-8'28'1865,"13"-12"-761,7 1-352,17-11 1281,10-3-521,11-3-400,4-1-112,5-4-600,1-7-408,-2 0-896,-3-5-1864,-12-3 2328,-5-3-433,-12-9-351</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09.765"/>
    </inkml:context>
    <inkml:brush xml:id="br0">
      <inkml:brushProperty name="width" value="0.05" units="cm"/>
      <inkml:brushProperty name="height" value="0.05" units="cm"/>
    </inkml:brush>
  </inkml:definitions>
  <inkml:trace contextRef="#ctx0" brushRef="#br0">45 0 21621,'22'11'1150,"0"0"1,37 11-1,-42-17-953,-1 1 0,1 1 1,-1 0-1,-1 1 0,1 1 0,22 17 0,-36-24-196,1 0 0,-1 0 0,0 0 0,0 1 0,0-1 0,0 1 0,0-1 0,-1 1 0,1 0 0,-1-1 0,0 1 0,1 0 0,-1 0 0,-1 0 0,1 0 0,0 5 0,-1-4-1,0-1 0,0 1 0,-1 0 0,1 0 0,-1 0 0,0 0 0,0-1 0,-1 1-1,1 0 1,-1-1 0,0 1 0,-3 5 0,-16 18 9,0-1-1,-2-1 0,-1 0 1,-29 22-1,8-6 10,15-14-226,15-15-29,1 2 0,1-1 0,-15 19 0,22-20 38</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10.722"/>
    </inkml:context>
    <inkml:brush xml:id="br0">
      <inkml:brushProperty name="width" value="0.05" units="cm"/>
      <inkml:brushProperty name="height" value="0.05" units="cm"/>
    </inkml:brush>
  </inkml:definitions>
  <inkml:trace contextRef="#ctx0" brushRef="#br0">0 1 17068,'1'4'874,"0"1"-1,0-1 1,1 1 0,-1-1 0,1 1 0,4 7 0,1 3 413,1 6-691,2 0 1,0-1-1,1 0 0,1 0 0,1-1 1,28 31-1,-38-47-711,0 0 1,0 0-1,0 0 0,0-1 1,1 1-1,-1-1 1,1 0-1,0 0 0,0 0 1,0 0-1,-1-1 0,2 0 1,-1 1-1,0-2 0,0 1 1,0 0-1,0-1 0,1 0 1,-1 0-1,0 0 0,0 0 1,0 0-1,1-1 0,-1 0 1,0 0-1,0 0 0,0-1 1,0 1-1,0-1 0,0 0 1,-1 0-1,1 0 0,-1-1 1,1 1-1,-1-1 0,0 0 1,0 0-1,0 0 0,5-6 1,5-11-1614,0 0 0,16-35-1,-24 46 1327,-1-1 1,-1 0-1,1 0 0,-2 0 0,1 0 0,-1 0 0,-1-1 0,1-12 0,-2 23 438,0-1 0,0 0 0,0 0 0,0 1 0,0-1 0,0 0-1,0 1 1,0-1 0,0 0 0,-1 0 0,1 1 0,0-1 0,0 0 0,-1 1 0,1-1 0,0 1 0,-1-1 0,1 0 0,-1 1 0,0-1 0,1 1 7,-1 0 1,1 0 0,0 0 0,-1 0 0,1 0 0,-1 0 0,1 0 0,0 0-1,-1 0 1,1 0 0,-1 0 0,1 1 0,0-1 0,-1 0 0,1 0 0,-1 1-1,1-1 1,0 0 0,-1 0 0,1 1 0,0-1 0,0 0 0,-1 1 0,1-1-1,-19 29 1973,17-26-1834,-73 143 5094,-20 82-2341,89-211-3342,0 0-1,-5 24 1,15-45-1259,4-10 1425,0-19-439</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11.346"/>
    </inkml:context>
    <inkml:brush xml:id="br0">
      <inkml:brushProperty name="width" value="0.05" units="cm"/>
      <inkml:brushProperty name="height" value="0.05" units="cm"/>
    </inkml:brush>
  </inkml:definitions>
  <inkml:trace contextRef="#ctx0" brushRef="#br0">251 16 17428,'21'-15'3020,"-16"15"-956,-12 11-604,-45 50 521,5-6-1042,-59 87-1,98-128-740,13-20-126,16-25-167,-12 15-12,0 0 0,-1 0 0,-1-1 0,0 0 0,-1-1 1,-1 1-1,4-28 0,-11 38-31,-4 12 61,-5 15 32,9-9 50,1 0 0,0 0 0,0 1 0,1-1 1,0 1-1,1-1 0,1 0 0,0 1 0,0-1 1,6 17-1,-1-9 54,1 0 0,1-1 1,0 1-1,24 33 0,-33-51-53,1 0 0,0-1 0,-1 1 0,1 0 0,0 0 0,-1 0 0,1 0-1,0-1 1,0 1 0,0 0 0,0-1 0,0 1 0,-1 0 0,1-1 0,1 1 0,-1-1-3,-1 0 0,0 0 0,1-1 1,-1 1-1,0 0 0,0 0 0,1 0 1,-1 0-1,0-1 0,0 1 0,1 0 0,-1 0 1,0 0-1,0-1 0,0 1 0,1 0 1,-1 0-1,0-1 0,0 1 0,0 0 1,0 0-1,0-1 0,0 1 0,0 0 0,1-1 1,-1 1-1,0 0 0,0-1 0,0 1 1,0 0-1,-1-1 0,2-4 12,-1 0 0,-1 1 0,1-1 0,-1 0 0,-1-5 0,-3-4-37,0 1 0,-1 0-1,0-1 1,-1 2 0,-1-1-1,0 1 1,-1 1-1,0-1 1,-11-10 0,7 9-28,-1 1 1,0 0-1,0 1 0,-1 1 1,0 0-1,-31-14 0,56 34 238,17 2-227,0-1-1,1-1 1,0-2-1,0 0 0,1-2 1,55 4-1,-51-10-81</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12.162"/>
    </inkml:context>
    <inkml:brush xml:id="br0">
      <inkml:brushProperty name="width" value="0.05" units="cm"/>
      <inkml:brushProperty name="height" value="0.05" units="cm"/>
    </inkml:brush>
  </inkml:definitions>
  <inkml:trace contextRef="#ctx0" brushRef="#br0">6 0 16043,'-5'9'2121,"6"-1"-841,7-5-376,7-2 1481,8 3-513,14-3-335,3-1-273,9-1-392,3-3-128,3 1-384,-4 0-192,-4 2-360,-6 1-200,-13-2-640,-7 1-320,-11 1 1008,-10-5-297,-16 1-143</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12.618"/>
    </inkml:context>
    <inkml:brush xml:id="br0">
      <inkml:brushProperty name="width" value="0.05" units="cm"/>
      <inkml:brushProperty name="height" value="0.05" units="cm"/>
    </inkml:brush>
  </inkml:definitions>
  <inkml:trace contextRef="#ctx0" brushRef="#br0">5 1 16452,'-5'21'2264,"7"-3"-1240,16-10-208,10-2 1209,19-6-489,4 0-184,9 0-367,-1-3-281,3 0-584,-6-2-512,-7 2 392,-6-1-168,-15-8-128</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13.602"/>
    </inkml:context>
    <inkml:brush xml:id="br0">
      <inkml:brushProperty name="width" value="0.05" units="cm"/>
      <inkml:brushProperty name="height" value="0.05" units="cm"/>
    </inkml:brush>
  </inkml:definitions>
  <inkml:trace contextRef="#ctx0" brushRef="#br0">269 78 10154,'13'-9'1392,"18"-16"568,-29 23-1615,0 0-1,-1 1 0,1-1 1,0 0-1,-1 0 0,1 0 1,-1-1-1,0 1 0,1 0 1,-1 0-1,1-4 0,-2 5-246,0 1 0,0 0-1,0-1 1,0 1 0,0-1-1,0 1 1,0-1 0,0 1-1,0-1 1,0 1 0,0-1-1,0 1 1,0-1 0,0 1-1,0 0 1,-1-1 0,1 1-1,0-1 1,0 1 0,0 0-1,-1-1 1,1 1 0,0-1-1,-1 1 1,1 0 0,0-1-1,-1 1 1,1 0-1,-1-1 1,-16-1 1554,-19 10 8,10 1-1095,0 1 1,1 2 0,-40 23 0,52-26-426,0 0 1,0 0 0,1 1 0,0 1-1,1 0 1,0 1 0,-18 24 0,27-32-129,-1 1 0,1-1 1,0 0-1,1 1 1,-1-1-1,1 1 0,-1-1 1,0 10-1,2-12-49,0 0-1,0 0 0,0 0 1,0 0-1,0 0 0,1 0 1,-1 0-1,0 0 0,1 0 1,0 0-1,0 0 0,-1 0 1,1 0-1,0 0 0,0-1 1,1 1-1,-1 0 0,0-1 1,0 1-1,1-1 0,-1 0 1,1 1-1,2 1 0,2 0-196,0 0 0,0 0 0,1-1 0,-1 1 0,1-1 0,-1-1 0,1 1 0,-1-1 0,12 0 0,5 0-338,35-5 0,-6-2-271</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14.020"/>
    </inkml:context>
    <inkml:brush xml:id="br0">
      <inkml:brushProperty name="width" value="0.05" units="cm"/>
      <inkml:brushProperty name="height" value="0.05" units="cm"/>
    </inkml:brush>
  </inkml:definitions>
  <inkml:trace contextRef="#ctx0" brushRef="#br0">185 1 19292,'-18'4'814,"0"1"1,0 1-1,1 1 0,-27 13 0,40-17-694,-1 0-1,0-1 1,1 2-1,-1-1 1,1 0-1,0 1 1,0 0-1,0 0 1,1 0-1,-1 0 1,1 1-1,0-1 1,0 1-1,1 0 1,-1 0-1,1 0 1,0 0-1,0 0 1,-1 10-1,2-13-99,1 0 0,0 0 0,0 0-1,0 0 1,1 0 0,-1 0 0,0-1-1,1 1 1,-1 0 0,1 0-1,-1 0 1,1-1 0,0 1 0,0 0-1,0-1 1,0 1 0,0-1-1,0 1 1,3 2 0,-2-2 0,1 0 0,1 0 0,-1 1 0,0-2 0,0 1 0,1 0 0,-1-1 0,1 0 1,5 2-1,1-1 24,0 0 0,0-1 0,0 0 0,0-1 0,0 0 1,17-2-1,-18 0 56,1 1 0,0-2 0,-1 1 1,1-1-1,-1-1 0,0 0 0,0 0 1,0-1-1,0 0 0,-1 0 0,13-11 1,-20 15-81,0 0 0,0 0 0,1 0 1,-1 0-1,-1 0 0,1 0 0,0-1 0,0 1 1,0 0-1,0 0 0,-1-1 0,1 1 1,-1 0-1,1-1 0,-1 1 0,0-1 0,1 1 1,-1 0-1,0-1 0,0 1 0,0-1 1,0 1-1,0-1 0,0 1 0,0-1 0,-1 1 1,1 0-1,0-1 0,-1 1 0,1 0 1,-1-1-1,1 1 0,-1 0 0,0-1 0,0 1 1,0 0-1,0 0 0,1 0 0,-1 0 1,-1 0-1,1 0 0,0 0 0,0 0 0,0 0 1,0 0-1,-3 0 0,-2-3 66,0 1-1,-1 0 0,1 1 1,0 0-1,-1 0 0,1 0 1,-1 1-1,-12-2 1,14 3-122,3 0-26,0-1 1,0 1-1,0 0 0,0 0 1,0 0-1,1 0 0,-1 0 1,0 0-1,0 1 0,0-1 1,0 1-1,1-1 0,-1 1 1,0 0-1,0-1 0,1 1 1,-3 1-1,4-2 40,0 1 1,0-1-1,0 0 0,0 0 1,0 0-1,0 0 0,0 0 1,0 0-1,0 1 0,0-1 1,0 0-1,0 0 0,0 0 1,0 0-1,0 0 0,0 0 1,0 1-1,0-1 0,0 0 1,0 0-1,0 0 0,0 0 1,0 0-1,0 0 0,0 1 1,0-1-1,0 0 0,0 0 1,0 0-1,0 0 0,1 0 1,-1 0-1,0 0 0,0 0 1,0 1-1,0-1 0,0 0 0,0 0 1,0 0-1,1 0 0,-1 0 1,0 0-1,0 0 0,0 0 1,0 0-1,0 0 0,0 0 1,1 0-1,-1 0 0,0 0 1,0 0-1,0 0 0,0 0 1,0 0-1,0 0 0,1 0 1,12 0-185,-8 0 19,23 0-365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5.351"/>
    </inkml:context>
    <inkml:brush xml:id="br0">
      <inkml:brushProperty name="width" value="0.05" units="cm"/>
      <inkml:brushProperty name="height" value="0.05" units="cm"/>
    </inkml:brush>
  </inkml:definitions>
  <inkml:trace contextRef="#ctx0" brushRef="#br0">162 38 18740,'-4'-4'365,"0"0"1,-1 1-1,1 0 0,-1 0 1,0 0-1,0 0 0,0 1 0,0 0 1,0 0-1,0 0 0,-9-1 1,12 2-258,-1 1 1,0 0-1,0 0 0,0 1 1,1-1-1,-1 1 1,0-1-1,0 1 1,1 0-1,-1 0 1,0 0-1,1 0 0,-1 0 1,1 1-1,0-1 1,-1 1-1,1 0 1,0 0-1,0-1 1,0 1-1,0 1 1,0-1-1,1 0 0,-3 4 1,-1 1 4,0 1 0,1 0 0,1-1 1,-1 2-1,1-1 0,-2 11 0,3-14-69,1 0 1,0 0-1,1 1 0,-1-1 0,1 0 1,0 1-1,1-1 0,-1 0 0,1 1 0,0-1 1,3 8-1,-4-12-28,0 1 0,1-1 0,-1 0 1,1 0-1,0 1 0,-1-1 0,1 0 0,0 0 1,0 0-1,0 0 0,0 0 0,0 0 0,0 0 1,0 0-1,0 0 0,0-1 0,0 1 1,0 0-1,1-1 0,-1 1 0,0-1 0,0 1 1,1-1-1,1 1 0,0-1 11,0 0 0,-1 0-1,1-1 1,0 1 0,0-1 0,-1 1-1,1-1 1,-1 0 0,1 0 0,-1 0-1,5-3 1,2-2 45,0 0-1,-1 0 1,0-1 0,0 0-1,10-12 1,-10 11-17,-1-1 0,0-1 1,0 1-1,-1-1 0,0 0 0,-1-1 1,0 0-1,-1 1 0,6-24 0,-10 34-54,0 0-1,0-1 1,1 1 0,-1-1-1,0 1 1,0-1-1,0 1 1,0 0 0,0-1-1,0 1 1,0-1 0,0 1-1,0-1 1,0 1-1,0 0 1,0-1 0,0 1-1,0-1 1,0 1-1,-1-1 1,1 1 0,0 0-1,0-1 1,0 1-1,-1 0 1,1-1 0,0 1-1,-1 0 1,1-1 0,0 1-1,0 0 1,-1-1-1,-10 9 27,-9 21 5,15-21-172,1 1 1,0 0-1,1 1 1,0-1 0,1 1-1,-3 16 1,4-24 105,1 0 0,0 1 0,0-1 0,0 0 0,0 1 0,0-1 0,0 0 0,1 1 0,-1-1 0,1 0 0,0 1 0,0-1 0,0 0 0,0 0 0,0 0 0,0 0 1,0 0-1,0 0 0,1 0 0,-1 0 0,1 0 0,0-1 0,0 1 0,-1 0 0,1-1 0,0 0 0,0 1 0,0-1 0,0 0 0,0 0 0,1 0 0,3 1 0,3-1-19,0 1-1,-1-1 0,1-1 0,0 0 1,0 0-1,15-2 0,3-2-364</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14.471"/>
    </inkml:context>
    <inkml:brush xml:id="br0">
      <inkml:brushProperty name="width" value="0.05" units="cm"/>
      <inkml:brushProperty name="height" value="0.05" units="cm"/>
    </inkml:brush>
  </inkml:definitions>
  <inkml:trace contextRef="#ctx0" brushRef="#br0">208 1 22957,'-1'6'2112,"-12"9"-1415,-2 2-329,1 0 944,1 4-408,5 1-360,0 4-192,7 0-360,1-3-224,4 0-400,-2-4-296,2-2-696,0-6 1239</inkml:trace>
  <inkml:trace contextRef="#ctx0" brushRef="#br0" timeOffset="1">0 94 17372,'8'2'2432,"7"-1"-1384,9-1-359,7 0 1399,10 0-808,4 0-255,10-3-929,2 0-457,1-3 369,-2-2-152,1-6-224</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14.862"/>
    </inkml:context>
    <inkml:brush xml:id="br0">
      <inkml:brushProperty name="width" value="0.05" units="cm"/>
      <inkml:brushProperty name="height" value="0.05" units="cm"/>
    </inkml:brush>
  </inkml:definitions>
  <inkml:trace contextRef="#ctx0" brushRef="#br0">270 1 19612,'-3'10'2409,"-3"3"-1513,-3 3-336,-2 4 1432,2 3-919,1 2-257,3 1-304,2-2-216,2-1-552,1 0-512,0-4-1113,0-4 1577,-2-4-312,-2-4-176</inkml:trace>
  <inkml:trace contextRef="#ctx0" brushRef="#br0" timeOffset="1">7 265 13371,'-7'5'2200,"14"0"-863,5-2-481,8-2 2376,4-1-1503,7 0-505,3-3-80,2-1-487,3-4-361,-7-3-809,-2-1 25,-7-2 400,-10 0-240,-12-1-120</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15.324"/>
    </inkml:context>
    <inkml:brush xml:id="br0">
      <inkml:brushProperty name="width" value="0.05" units="cm"/>
      <inkml:brushProperty name="height" value="0.05" units="cm"/>
    </inkml:brush>
  </inkml:definitions>
  <inkml:trace contextRef="#ctx0" brushRef="#br0">1 1 20532,'6'6'2065,"15"-4"-1329,7 2-328,9 4 1000,6-2-367,7 2-761,7-2-464,2 0-977,1-3 1009,1-5-248,1-5-144</inkml:trace>
  <inkml:trace contextRef="#ctx0" brushRef="#br0" timeOffset="1">824 25 17244,'-10'29'2216,"-6"2"-1072,1-3-447,1-1 1487,4 2-712,3 2-391,3 1-249,4-4-456,0-4-296,3-1-480,0-2-600,-3-7-2385,0-5 2897,-3-9-480,-2-1-289</inkml:trace>
  <inkml:trace contextRef="#ctx0" brushRef="#br0" timeOffset="2">635 241 17724,'3'-1'2160,"6"-1"-1448,9 1-312,4-1 1009,8 1-1161,7-3 264,10 0-352,7 1-160</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15.777"/>
    </inkml:context>
    <inkml:brush xml:id="br0">
      <inkml:brushProperty name="width" value="0.05" units="cm"/>
      <inkml:brushProperty name="height" value="0.05" units="cm"/>
    </inkml:brush>
  </inkml:definitions>
  <inkml:trace contextRef="#ctx0" brushRef="#br0">232 1 18932,'-16'7'509,"-1"1"-1,1 1 1,0 1 0,1 0 0,1 1-1,-1 0 1,2 1 0,-1 1-1,2 0 1,0 1 0,0 1-1,2-1 1,-1 2 0,2-1-1,-8 19 1,14-29-420,1 0-1,1 0 1,-1 0 0,1 0 0,-1 1-1,2-1 1,-1 0 0,0 1-1,1-1 1,0 0 0,0 1-1,1-1 1,0 0 0,1 6-1,-1-8-70,0 0-1,1 0 1,-1 0-1,1 0 1,0 0-1,0 0 1,0 0-1,0-1 1,0 1-1,0-1 1,1 0-1,-1 0 1,1 0-1,0 0 1,-1 0-1,1 0 0,0-1 1,0 1-1,0-1 1,1 0-1,-1 0 1,0 0-1,4 1 1,2-1-38,-1 0 1,0 0-1,0-1 1,1 0-1,-1-1 1,0 0-1,0 0 1,0-1-1,9-2 1,-14 3 8,1 1 1,-1-1 0,0-1 0,0 1 0,0 0-1,0-1 1,0 1 0,-1-1 0,1 0 0,0 0 0,-1 0-1,1 0 1,-1 0 0,0-1 0,0 1 0,0-1-1,0 1 1,0-1 0,0 0 0,-1 0 0,1 0-1,-1 0 1,0 0 0,0 0 0,1-4 0,-2 6 11,0 0 0,0 0 1,0 0-1,0 0 0,0-1 1,0 1-1,0 0 0,-1 0 1,1 0-1,0 0 0,-1-1 0,1 1 1,-1 0-1,1 0 0,-1 0 1,1 0-1,-1 0 0,0 0 1,0 0-1,1 1 0,-1-1 1,0 0-1,0 0 0,0 0 1,0 1-1,-1-2 0,-1 1 12,1 0-1,0 0 1,-1 1 0,1-1-1,-1 0 1,1 1 0,-1-1-1,1 1 1,-1 0 0,0 0-1,-4 1 1,4-1 4,1 0 0,-1 1 0,1-1 1,-1 1-1,1 0 0,-1 0 0,1 0 0,0 0 1,-1 0-1,1 0 0,-4 3 0,6-3-10,-1 0 0,0-1 0,0 1 0,1 0-1,-1 0 1,1 0 0,-1-1 0,1 1 0,-1 0 0,1 0 0,-1 0-1,1 0 1,0 0 0,-1 0 0,1 0 0,0 0 0,0 0-1,0 0 1,0 0 0,0 0 0,0 0 0,0 0 0,0 0 0,0 0-1,0 0 1,1 0 0,-1 0 0,1 1 0,0 0-2,0-1 0,0 1 1,0-1-1,0 1 0,0-1 0,1 0 1,-1 0-1,1 1 0,-1-1 0,1 0 1,-1 0-1,1 0 0,-1-1 0,1 1 1,0 0-1,0-1 0,-1 1 0,1-1 1,0 1-1,2-1 0,40 4 80,-39-4-83,20-1-80,1-1 0,29-6 0,-19 3-1,-36 5 74,1 0 1,-1-1 0,1 1-1,-1 0 1,1 0 0,-1 0-1,1 0 1,-1 0-1,1 0 1,-1 0 0,1 0-1,-1 0 1,1 0 0,-1 0-1,1 0 1,-1 0-1,1 0 1,-1 0 0,1 0-1,-1 1 1,1-1 0,-1 0-1,1 0 1,-1 1-1,1-1 1,-1 0 0,1 1-1,-1-1 1,0 0 0,1 1-1,-1-1 1,0 1-1,1-1 1,-1 1 0,0-1-1,0 0 1,1 1 0,-1-1-1,0 1 1,0-1-1,0 1 1,0-1 0,1 1-1,-1 0 1,0-1 0,0 1-1,0-1 1,0 1-1,0-1 1,0 1 0,-1-1-1,1 1 1,0 0-1,-14 32-26,9-23 27,-34 100-130,25-65 434,8-30-292,1-8-13</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16.272"/>
    </inkml:context>
    <inkml:brush xml:id="br0">
      <inkml:brushProperty name="width" value="0.05" units="cm"/>
      <inkml:brushProperty name="height" value="0.05" units="cm"/>
    </inkml:brush>
  </inkml:definitions>
  <inkml:trace contextRef="#ctx0" brushRef="#br0">11 181 15555,'-1'0'116,"0"0"-1,1 1 0,-1-1 1,1 0-1,-1 0 1,1 1-1,-1-1 0,1 0 1,-1 1-1,1-1 0,-1 1 1,1-1-1,-1 1 1,1-1-1,0 0 0,-1 1 1,1 0-1,0-1 0,-1 1 1,1-1-1,0 1 1,0-1-1,0 1 0,-1-1 1,1 1-1,0 0 0,0 0 34,1 0-1,-1-1 1,1 1-1,-1-1 0,1 1 1,-1-1-1,1 1 0,-1-1 1,1 1-1,-1-1 0,1 1 1,0-1-1,-1 0 1,1 1-1,0-1 0,-1 0 1,1 0-1,1 1 0,36 6 2511,43-2-972,120-8 0,-118 0-1311,563-33 816,3-22-949,-540 48-231,239-26 27,420-29 111,-756 65-135,8-1 22,29 3-1,-46-2-31,1 0 0,0 1 0,0 0 0,-1 0 0,1 0 1,0 0-1,-1 0 0,1 1 0,-1-1 0,0 1 0,1 0 0,-1 0 0,5 5 0,-7-6-29,-1-1 0,1 0 0,-1 1 0,0-1 0,1 1-1,-1-1 1,1 0 0,-1 1 0,0-1 0,0 1 0,1-1 0,-1 1 0,0-1 0,0 1 0,0-1 0,0 1-1,1 0 1,-1-1 0,0 1 0,0-1 0,0 1 0,0-1 0,0 1 0,0-1 0,0 1 0,-1-1 0,1 1 0,0 0-1,0-1-14,-1 1 0,1-1 0,-1 0 0,1 0 0,0 0 0,-1 0 0,1 0 0,0 1 0,-1-1 0,1 0 0,-1 0 0,1 0 0,0 0 0,-1 0 0,1 0 0,-1 0 0,1 0 0,0-1 0,-1 1 0,1 0 0,0 0 0,-1 0 0,1 0 0,-1 0 0,1-1 0,0 1 0,-1 0 0,1 0 0,0 0 0,0-1 0,-1 1 0,1 0 0,0-1 0,0 1 0,-1 0 0,1-1 0,-12-14-325,-6-7-129</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16.772"/>
    </inkml:context>
    <inkml:brush xml:id="br0">
      <inkml:brushProperty name="width" value="0.05" units="cm"/>
      <inkml:brushProperty name="height" value="0.05" units="cm"/>
    </inkml:brush>
  </inkml:definitions>
  <inkml:trace contextRef="#ctx0" brushRef="#br0">4 306 16131,'-1'0'84,"1"0"0,0 1-1,-1-1 1,1 1 0,0-1-1,0 0 1,-1 1 0,1-1-1,0 1 1,0-1 0,0 0-1,-1 1 1,1-1 0,0 1-1,0-1 1,0 1 0,0-1-1,0 1 1,0-1 0,0 1 0,0-1-1,0 1 1,0-1 0,0 1-1,0-1 1,1 0 0,-1 1-1,0-1 1,0 1 0,0-1-1,1 1 1,-1-1 0,0 0-1,0 1 1,1-1 0,0 1-1,0-1 59,0 0 0,1 0 1,-1 0-1,1 0 0,-1 0 0,0 0 0,1-1 0,-1 1 0,0 0 0,1-1 0,-1 1 1,2-2-1,41-24 2684,126-99 2095,44-29-3635,-192 141-1280,-23 14-6,1-1-1,0 0 1,0 0-1,0 0 0,0 1 1,0-1-1,0 0 0,0 0 1,0 1-1,0-1 0,0 0 1,0 0-1,0 0 1,0 1-1,0-1 0,0 0 1,0 0-1,0 1 0,0-1 1,0 0-1,1 0 0,-1 0 1,0 1-1,0-1 1,0 0-1,0 0 0,0 0 1,0 0-1,1 1 0,-1-1 1,0 0-1,0 0 0,0 0 1,0 0-1,1 0 1,-1 0-1,0 0 0,0 1 1,0-1-1,1 0 0,-1 0 1,0 0-1,0 0 1,1 0-1,-1 0 0,0 0 1,0 0-1,0 0 0,1 0 1,-1 0-1,0 0 0,0 0 1,1 0-1,-1 0 1,0-1-1,0 1 0,0 0 1,1 0-1,-1 0 0,0 0 1,0 0-1,0 0 0,0 0 1,1-1-1,-1 1 1,-9 17-42,8-15 37,-17 32 56,1 0-1,1 1 0,2 1 0,2 0 0,1 1 0,-7 47 0,17-76-88,0 0-1,1 0 1,0 0 0,1 9-1,-1-16 3,0 0-1,0 1 0,1-1 0,-1 0 0,0 0 0,1 0 0,-1 1 0,1-1 0,-1 0 0,1 0 1,0 0-1,-1 0 0,1 0 0,0 0 0,1 1 0,-2-2 4,1 0 0,0 1-1,0-1 1,-1 0 0,1 0-1,0 0 1,0 1 0,0-1 0,-1 0-1,1 0 1,0 0 0,0 0 0,-1-1-1,1 1 1,0 0 0,0 0 0,0 0-1,-1-1 1,1 1 0,0 0-1,-1-1 1,1 1 0,0 0 0,-1-1-1,1 1 1,1-2 0,20-19-274,3-8-101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17.259"/>
    </inkml:context>
    <inkml:brush xml:id="br0">
      <inkml:brushProperty name="width" value="0.05" units="cm"/>
      <inkml:brushProperty name="height" value="0.05" units="cm"/>
    </inkml:brush>
  </inkml:definitions>
  <inkml:trace contextRef="#ctx0" brushRef="#br0">16 32 19476,'-14'10'2385,"12"-4"-1273,4-5-400,13 1 1521,7-1-553,7-1-576,3 0-304,8-1-592,2-1-296,-2-1-776,2-3 256,-9-5 384,-2-2-168,-5-3-184</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17.767"/>
    </inkml:context>
    <inkml:brush xml:id="br0">
      <inkml:brushProperty name="width" value="0.05" units="cm"/>
      <inkml:brushProperty name="height" value="0.05" units="cm"/>
    </inkml:brush>
  </inkml:definitions>
  <inkml:trace contextRef="#ctx0" brushRef="#br0">351 29 21309,'0'-1'155,"0"0"1,-1 0 0,1-1 0,0 1 0,-1 0 0,1 0 0,0 0 0,-1-1 0,0 1 0,1 0 0,-1 0 0,0 0 0,1 0 0,-1 0 0,0 0 0,0 0-1,0 1 1,0-1 0,0 0 0,0 0 0,-1 0 0,-1 0 25,1 0 0,0 0 0,-1 0 0,1 1 0,0 0 0,-1-1 0,1 1 0,-1 0 1,1 0-1,-4 0 0,-4 2 97,0 0 0,0 0 0,0 1 0,-15 6 0,6-1-182,-1 2 0,1 0 0,0 2-1,1 0 1,-23 20 0,30-22-26,0 0 0,0 1 0,1 0 0,1 1 0,0 0-1,0 1 1,1 0 0,-10 23 0,17-32-84,-1-1 0,1 1-1,0 0 1,0-1 0,0 1 0,0 0 0,1 0-1,0 0 1,0 0 0,0 0 0,0 0 0,0-1-1,1 1 1,0 0 0,0 0 0,1 5 0,0-7-82,-1 1 1,1-1 0,0 1 0,0-1-1,0 1 1,0-1 0,0 0 0,0 0 0,0 0-1,1 0 1,-1-1 0,1 1 0,0-1-1,-1 1 1,1-1 0,0 0 0,0 0-1,0 0 1,-1 0 0,1-1 0,6 1-1,2 0 7,0 0-1,-1-2 1,1 1-1,0-1 1,-1-1-1,1 0 1,-1-1-1,21-7 1,14-6-521</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18.205"/>
    </inkml:context>
    <inkml:brush xml:id="br0">
      <inkml:brushProperty name="width" value="0.05" units="cm"/>
      <inkml:brushProperty name="height" value="0.05" units="cm"/>
    </inkml:brush>
  </inkml:definitions>
  <inkml:trace contextRef="#ctx0" brushRef="#br0">26 32 17956,'-4'9'1044,"-1"-1"1,1 1-1,1 1 1,0-1 0,-2 12-1,4-19-940,1-1 0,0 1 0,0-1-1,0 0 1,0 1 0,0-1 0,0 1 0,0-1 0,0 1-1,1-1 1,-1 0 0,0 1 0,1-1 0,-1 0 0,1 1-1,0-1 1,-1 0 0,1 0 0,0 1 0,0-1 0,0 0-1,0 0 1,0 0 0,0 0 0,0 0 0,0 0 0,0 0-1,0-1 1,0 1 0,1 0 0,-1-1 0,0 1 0,1-1-1,-1 1 1,0-1 0,1 1 0,-1-1 0,1 0 0,-1 0-1,0 0 1,1 0 0,-1 0 0,1 0 0,2-1 0,3 1-135,1-1 1,0 0-1,0-1 1,-1 0-1,1 0 1,-1-1-1,0 0 1,0 0-1,0 0 1,10-7-1,5-5-755,34-30-1,-52 41 676,2-1-190,1-1 1,-1 0-1,0 0 1,9-13-1,-15 19 301,0 0 0,0 0 0,0 0 0,0 0-1,0 0 1,0 0 0,0 0 0,0 0-1,-1 0 1,1 0 0,0 0 0,0 0 0,0 0-1,0 0 1,0 0 0,0 0 0,0 0-1,0 0 1,-1 0 0,1 0 0,0 0 0,0 0-1,0 0 1,0 0 0,0 0 0,0 0-1,0 0 1,0 0 0,0 0 0,0 0 0,0 0-1,-1 0 1,1-1 0,0 1 0,0 0-1,0 0 1,0 0 0,0 0 0,0 0 0,0 0-1,0 0 1,0 0 0,0 0 0,0 0-1,0-1 1,0 1 0,0 0 0,-10 7 269,-17 23 624,1 1-1,2 1 1,1 1 0,1 1-1,-18 40 1,27-51-946,2 1 1,0-1 0,2 2-1,0 0 1,-5 30-1,13-52-99,2 9-397,2-7 111</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22.879"/>
    </inkml:context>
    <inkml:brush xml:id="br0">
      <inkml:brushProperty name="width" value="0.05" units="cm"/>
      <inkml:brushProperty name="height" value="0.05" units="cm"/>
    </inkml:brush>
  </inkml:definitions>
  <inkml:trace contextRef="#ctx0" brushRef="#br0">1491 95 13507,'-3'-5'143,"0"0"-1,0 0 1,-1 0 0,0 1-1,0-1 1,0 1 0,-1 0 0,1 1-1,-1-1 1,0 1 0,0 0-1,0 0 1,0 0 0,0 1 0,-1-1-1,-7-1 1,-11-2 294,1 1 0,-41-4 0,52 7-209,-47-3 45,-1 3 0,1 2 0,-1 3 0,1 2 1,0 3-1,-107 29 0,104-18-228,1 2 0,0 3 1,2 3-1,1 3 0,2 2 0,-60 43 0,90-55 1,1 0 1,1 2-1,1 1 0,0 1 0,2 1 0,1 0 1,1 2-1,1 0 0,-26 55 0,35-62-24,1 0 0,2 0 1,0 1-1,1-1 0,0 1 0,2 0 0,1 1 0,0-1 0,2 0 1,0 1-1,2-1 0,0 0 0,1 0 0,1 0 0,14 41 0,-10-41-21,1-1 0,0 1 0,1-1 0,2-1 0,0 0-1,1-1 1,0 0 0,2-1 0,0 0 0,1-2-1,1 1 1,0-2 0,1 0 0,0-2 0,1 0 0,0 0-1,1-2 1,1-1 0,-1 0 0,30 7 0,-22-9-6,1-2 1,-1-2-1,1 0 1,0-2-1,0 0 1,0-3 0,36-5-1,-27 0 43,-1-2 0,0-1 0,0-2 0,69-33 0,-58 19 62,-1-2 0,-1-2 1,-2-2-1,-1-1 0,-2-3 0,-1-1 1,64-79-1,-76 81 64,43-75 0,-61 92-159,-2 0-1,0 0 1,-1-1-1,0 0 1,-2 0-1,5-32 1,-9 41-62,0 0 0,-1 0 0,0 0 0,-1 0 0,0 0 0,0 0 0,-1 1 0,-1-1 0,1 0 0,-2 1 0,1-1 0,-1 1 1,-1 0-1,1 1 0,-7-9 0,3 6 66,-1 0 1,0 1 0,-1 0-1,0 1 1,0 0-1,-1 1 1,0 0 0,0 1-1,-1 0 1,-20-9-1,14 9-44,-1 0 0,-1 1 0,1 1 0,-1 1 0,0 1 0,-30-2 0,-35 5-200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5.800"/>
    </inkml:context>
    <inkml:brush xml:id="br0">
      <inkml:brushProperty name="width" value="0.05" units="cm"/>
      <inkml:brushProperty name="height" value="0.05" units="cm"/>
    </inkml:brush>
  </inkml:definitions>
  <inkml:trace contextRef="#ctx0" brushRef="#br0">124 1 16291,'0'0'119,"-1"0"0,1 0 0,-1-1 0,0 1-1,1 0 1,-1 0 0,0 0 0,1 0 0,-1 0-1,1 0 1,-1 0 0,0 0 0,1 1 0,-1-1-1,1 0 1,-1 0 0,0 0 0,1 1 0,-1-1-1,1 0 1,-1 1 0,1-1 0,-1 0-1,1 1 1,-1-1 0,1 1 0,-1-1 0,1 1-1,-15 17 814,13-16-661,-8 12 886,1 2 0,0-1 0,0 1 0,-9 28 0,10-19-820,0 0-1,2 1 0,1-1 1,-3 52-1,8-68-313,0 0 0,0 0 0,1 0 0,0-1 1,0 1-1,1 0 0,6 13 0,-8-20-118,1 0 0,0 0 0,0 0 0,0-1 0,0 1 0,0 0 0,0-1 0,0 1 0,0-1 0,1 0 0,-1 1 0,1-1 0,-1 0 0,1 0 0,0 0 0,-1 0 0,1 0 0,0 0 1,0 0-1,-1 0 0,1-1 0,0 1 0,0-1 0,0 1 0,0-1 0,0 0 0,0 0 0,0 0 0,0 0 0,0 0 0,0 0 0,-1-1 0,1 1 0,0-1 0,0 1 0,0-1 0,0 1 0,0-1 0,-1 0 0,3-1 0,4-3-501,0 1 0,0-1 1,0 0-1,-1-1 0,8-7 0,3-4-626</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25.686"/>
    </inkml:context>
    <inkml:brush xml:id="br0">
      <inkml:brushProperty name="width" value="0.05" units="cm"/>
      <inkml:brushProperty name="height" value="0.05" units="cm"/>
    </inkml:brush>
  </inkml:definitions>
  <inkml:trace contextRef="#ctx0" brushRef="#br0">561 34 14059,'-2'-3'129,"0"0"-1,-1 1 1,0-1 0,1 1 0,-1-1-1,0 1 1,0 0 0,0 0 0,0 1-1,0-1 1,-1 0 0,1 1 0,0 0-1,-1 0 1,1 0 0,-1 0 0,1 1-1,-1-1 1,0 1 0,1 0 0,-1 0-1,1 0 1,-1 0 0,0 1-1,-5 1 1,-4 1 127,0 1-1,1 0 0,-1 1 1,1 0-1,-20 13 1,6-1-52,2 0 1,0 2 0,1 1-1,1 1 1,0 0 0,-32 45-1,27-28-72,1 1 0,3 1-1,-33 77 1,46-94-114,2 0 0,0 1 0,1 1 0,2-1 0,1 1 0,0 0 1,1 30-1,3-45-17,1 0 0,0-1 1,0 1-1,1-1 0,1 1 1,0-1-1,0 0 0,0 0 0,7 11 1,-6-14 9,0 1 0,0-1 1,1-1-1,0 1 0,0-1 0,1 0 1,-1 0-1,1 0 0,0-1 1,1 0-1,-1 0 0,1 0 1,9 3-1,-2-2 54,0-1 1,0 0-1,1-1 1,-1-1-1,1 0 1,0-1-1,0 0 1,-1-1-1,24-4 1,-1-1 192,0-3-1,56-18 1,-33 5 155,-1-3 0,-1-2 0,-1-3 0,-2-2 0,-1-2 0,90-74 0,-130 94-305,0 1 0,-1-2 0,0 0 0,-1-1 0,0 0 0,-2 0 0,12-22 0,-19 31-87,0-1 1,0 0-1,0 0 1,-1 0-1,0 0 1,0 0-1,-1-1 1,0 1-1,0 0 1,-1-1-1,0 1 1,0-1-1,-1 1 1,0 0-1,0-1 1,-1 1-1,0 0 1,0 0-1,-1 0 1,1 0-1,-5-7 1,-1 2-71,-1 0 0,0 1-1,-1 0 1,0 0 0,0 1 0,-1 0 0,0 1 0,-1 0 0,0 1 0,-1 1 0,-23-11 0,7 5-681,-1 1 1,0 2-1,-1 2 0,-41-8 1,37 11-82,-46-1 0,34 7-92</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41.212"/>
    </inkml:context>
    <inkml:brush xml:id="br0">
      <inkml:brushProperty name="width" value="0.05" units="cm"/>
      <inkml:brushProperty name="height" value="0.05" units="cm"/>
    </inkml:brush>
  </inkml:definitions>
  <inkml:trace contextRef="#ctx0" brushRef="#br0">5 94 19580,'-4'16'1737,"8"-7"-1033,10 0-200,10-9 768,16-6-216,12-5-296,3-1-159,7-3-225,-3-4 8,-2 2-248,-8 2-168,-9 4-616,-7 4-329,-14 1 793,-10-1-136,-9 6-80</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41.692"/>
    </inkml:context>
    <inkml:brush xml:id="br0">
      <inkml:brushProperty name="width" value="0.05" units="cm"/>
      <inkml:brushProperty name="height" value="0.05" units="cm"/>
    </inkml:brush>
  </inkml:definitions>
  <inkml:trace contextRef="#ctx0" brushRef="#br0">1 453 17476,'6'18'2280,"9"-8"-1408,14-15-367,8-3 1231,11-9-712,2 1-392,4-7-984,-2-2-424,-9-8 616,-4 0-208,-10 1-168</inkml:trace>
  <inkml:trace contextRef="#ctx0" brushRef="#br0" timeOffset="1">449 29 18556,'18'-6'835,"-1"1"0,1 0 1,0 1-1,0 1 0,0 1 0,26 0 1,-44 2-834,17-1 126,0 0 0,0 1 0,0 1 0,21 4 0,-34-4-128,0 0 0,0 1 0,0-1 0,0 1 1,0-1-1,0 1 0,-1 0 0,1 1 0,-1-1 0,4 3 0,-5-3 1,0 0 1,-1 0-1,1 0 1,-1 1-1,1-1 1,-1 0-1,0 1 1,0-1-1,0 0 0,0 1 1,0 0-1,0-1 1,-1 1-1,1-1 1,-1 1-1,0 0 1,0 3-1,0 3 11,-1 0 1,-1 0-1,1-1 0,-2 1 1,1 0-1,-1-1 0,0 1 0,-5 8 1,-40 65 154,35-62-120,-29 50 144,-60 88-507,86-143 251,3-12-41</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42.622"/>
    </inkml:context>
    <inkml:brush xml:id="br0">
      <inkml:brushProperty name="width" value="0.05" units="cm"/>
      <inkml:brushProperty name="height" value="0.05" units="cm"/>
    </inkml:brush>
  </inkml:definitions>
  <inkml:trace contextRef="#ctx0" brushRef="#br0">340 410 17356,'-2'-5'191,"-1"0"1,1 0-1,-1 0 1,0 0-1,-1 1 1,1-1-1,-1 1 1,0 0-1,0 0 1,0 0-1,0 1 1,-1-1 0,0 1-1,1 0 1,-1 0-1,0 1 1,-1-1-1,1 1 1,0 1-1,-1-1 1,1 1-1,-1-1 1,1 2-1,-1-1 1,-7 0-1,4 1-63,0 1-1,0-1 1,1 1 0,-1 1-1,0 0 1,0 0-1,1 1 1,-1 0-1,1 0 1,0 1-1,0 0 1,0 1-1,0-1 1,1 1-1,-8 8 1,6-5-7,1 1 0,-1 0 0,2 1 0,-1 0 0,2 0 0,-9 16 0,12-21-80,1-1 0,0 1 0,0-1 0,1 1 0,-1 0 0,1 0-1,0-1 1,0 1 0,1 0 0,0 0 0,-1 0 0,2 0 0,-1 0 0,0 0 0,1 0 0,0 0-1,0-1 1,3 8 0,-3-10-29,0 0 0,0-1 0,0 1 0,0 0-1,0-1 1,0 0 0,1 1 0,-1-1 0,0 0 0,1 1-1,-1-1 1,1 0 0,0 0 0,-1 0 0,1 0 0,0 0-1,-1-1 1,4 2 0,-1-2 1,-1 1 0,1-1 0,0 1 0,-1-1 0,1-1 0,-1 1 0,1 0 0,0-1 0,4-1 0,2-1 12,1-1 0,0 0 0,-1-1 0,0 0-1,14-9 1,-3-2 40,0-1 0,-1 0 0,0-2 0,-2 0 0,0-1 0,-1-1 0,-1 0 0,14-25 1,-16 20 50,0-1 0,-1 0 1,-2-1-1,-1 0 1,-1 0-1,10-59 1,-17 76-56,-1-1 0,0 0 1,-1 1-1,0-1 0,-3-13 1,3 24-56,0 0 1,0 0 0,0 0 0,-1 0-1,1 0 1,0 0 0,0 1-1,-1-1 1,1 0 0,-1 0 0,1 0-1,-1 0 1,1 0 0,-1 1 0,0-1-1,1 0 1,-1 0 0,0 1-1,0-1 1,-1 0 0,2 0-3,-1 1 1,0 0-1,1 0 0,-1 0 1,0 0-1,0 0 1,1 0-1,-1 1 0,0-1 1,1 0-1,-1 0 0,0 0 1,1 1-1,-1-1 1,0 0-1,1 1 0,-1-1 1,1 0-1,-1 1 0,1-1 1,-2 2-1,-1 0 9,0 2-1,0-1 0,1 0 1,-1 1-1,1-1 1,0 1-1,0 0 1,-2 4-1,-3 18 32,1 0-1,1 0 1,2 0-1,1 0 1,0 1-1,2-1 1,5 42-1,-3-53-39,1 1 0,0 0 0,11 28 0,-12-37-203,1 0 0,0-1 0,0 1 0,1-1 0,0 0 0,0 0 0,1 0 0,-1 0 1,1-1-1,10 9 0,-15-14 168,1 1 0,0-1 0,0 1 1,0 0-1,0-1 0,-1 1 0,1-1 1,0 0-1,0 1 0,0-1 0,0 0 1,0 0-1,0 1 0,0-1 0,0 0 1,0 0-1,0 0 0,0 0 0,0 0 0,0 0 1,0 0-1,0-1 0,0 1 0,0 0 1,0-1-1,0 1 0,0 0 0,1-2 1,12-17-575</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43.105"/>
    </inkml:context>
    <inkml:brush xml:id="br0">
      <inkml:brushProperty name="width" value="0.05" units="cm"/>
      <inkml:brushProperty name="height" value="0.05" units="cm"/>
    </inkml:brush>
  </inkml:definitions>
  <inkml:trace contextRef="#ctx0" brushRef="#br0">1 117 17380,'12'31'1763,"-1"-3"-113,14 26 0,-22-48-1391,0 0 1,1 0-1,0 0 1,0-1 0,0 1-1,1-1 1,0 0 0,0 0-1,0-1 1,6 4 0,-9-6-279,1-1 0,-1 0 1,0-1-1,0 1 0,1 0 0,-1-1 1,1 1-1,-1-1 0,0 0 0,1 0 1,-1 0-1,1 0 0,-1 0 0,1 0 1,-1-1-1,0 1 0,1-1 0,-1 1 1,0-1-1,1 0 0,-1 0 0,0 0 1,0-1-1,0 1 0,0 0 1,0-1-1,0 1 0,0-1 0,0 0 1,-1 1-1,1-1 0,1-2 0,4-5-518,0 0 0,-1 0-1,0 0 1,-1-1 0,8-18 0,5-23-3625,20-99 0,-53 231 11718,4 12-3650,7-38-4009,2 1 1,2-1-1,11 75 0,-8-110-272,2-15-141</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43.868"/>
    </inkml:context>
    <inkml:brush xml:id="br0">
      <inkml:brushProperty name="width" value="0.05" units="cm"/>
      <inkml:brushProperty name="height" value="0.05" units="cm"/>
    </inkml:brush>
  </inkml:definitions>
  <inkml:trace contextRef="#ctx0" brushRef="#br0">123 4 17220,'0'0'55,"0"-1"0,0 1 1,1 0-1,-1 0 1,0 0-1,0 0 0,0-1 1,0 1-1,0 0 1,0 0-1,0 0 0,0 0 1,0 0-1,0-1 0,1 1 1,-1 0-1,0 0 1,0 0-1,0 0 0,0 0 1,0 0-1,1 0 1,-1 0-1,0 0 0,0-1 1,0 1-1,0 0 0,1 0 1,-1 0-1,0 0 1,0 0-1,0 0 0,0 0 1,1 0-1,-1 0 1,0 0-1,0 0 0,0 0 1,0 0-1,1 0 0,-1 1 1,0-1-1,0 0 1,0 0-1,0 0 0,1 0 1,-1 0-1,0 0 1,0 0-1,0 0 0,0 0 1,0 1-1,0-1 0,0 0 1,1 0-1,-1 0 1,0 0-1,-1 16 1554,-8 20-192,-9 23-512,-2 0 0,-42 82-1,62-140-902,-10 15 123,10-16-122,0 0 0,0 0 0,0 0 0,0-1-1,0 1 1,0 0 0,0 0 0,-1 0 0,1 0 0,0 0 0,0-1 0,0 1 0,0 0 0,0 0 0,0 0-1,0 0 1,0 0 0,-1 0 0,1-1 0,0 1 0,0 0 0,0 0 0,0 0 0,0 0 0,-1 0 0,1 0 0,0 0-1,0 0 1,0 0 0,0 0 0,-1 0 0,1 0 0,0 0 0,0 0 0,0 0 0,0 0 0,-1 0 0,1 0 0,0 0-1,0 0 1,0 0 0,0 0 0,-1 0 0,1 0 0,0 0 0,0 0 0,0 0 0,0 0 0,0 1 0,0-1 0,-1 0-1,1 0 1,0 0 0,8-164 47,-5 196-113,10 41 0,-10-59 74,1-1 1,0 1 0,1-1 0,1 0 0,11 20 0,-15-30 22,0-1-1,0 1 1,0 0 0,1-1 0,-1 0-1,1 1 1,0-1 0,0 0 0,3 2-1,-5-4-16,-1 0 0,1 1 1,-1-1-1,1 0 0,-1 0 0,1 0 0,0 0 0,-1 1 0,1-1 0,-1 0 0,1 0 0,-1 0 0,1 0 0,-1 0 0,1 0 0,0 0 0,-1-1 0,1 1 1,-1 0-1,1 0 0,-1 0 0,1 0 0,0-1 0,0 0 4,-1 0 0,1 0 0,-1 0-1,1 1 1,-1-1 0,1 0 0,-1 0 0,0 0 0,1 0 0,-1 0 0,0 0 0,0 0 0,0 0 0,0 0 0,0 0-1,0 0 1,0 0 0,0-2 0,-1-5 45,0 0-1,-1 0 1,0-1-1,-1 1 1,0 1-1,0-1 1,0 0-1,-8-12 1,-42-54-52,50 69-12,-26-30-25,33 38 24,0 1 0,0-1 1,0 0-1,0 0 0,1-1 0,-1 1 1,1-1-1,5 2 0,61 24-570,-6-3-751,-44-13 1051,-2-2-109</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44.316"/>
    </inkml:context>
    <inkml:brush xml:id="br0">
      <inkml:brushProperty name="width" value="0.05" units="cm"/>
      <inkml:brushProperty name="height" value="0.05" units="cm"/>
    </inkml:brush>
  </inkml:definitions>
  <inkml:trace contextRef="#ctx0" brushRef="#br0">1 604 21181,'13'-4'540,"0"-1"0,-1 0 1,1-1-1,-1-1 1,13-8-1,14-9 64,324-158 3753,205-47-4059,-513 210-630,2 1-1355,90-43 0,-146 60 1631,18-10-1374,-18 11 1345,0-1 0,0 1 1,-1-1-1,1 1 0,-1-1 0,1 1 1,0-1-1,-1 1 0,1-1 1,-1 0-1,1 1 0,-1-1 0,0 0 1,1 1-1,-1-1 0,0 0 1,1 0-1,-1 1 0,0-1 1,0 0-1,0-1 0,-2 0-635,-4 5-21</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44.986"/>
    </inkml:context>
    <inkml:brush xml:id="br0">
      <inkml:brushProperty name="width" value="0.05" units="cm"/>
      <inkml:brushProperty name="height" value="0.05" units="cm"/>
    </inkml:brush>
  </inkml:definitions>
  <inkml:trace contextRef="#ctx0" brushRef="#br0">220 483 17796,'0'-3'184,"0"0"0,0 0 0,0 0 0,-1 0 0,1 1 0,-1-1 0,0 0 0,0 0 0,0 1 0,0-1 0,0 0 0,-1 1 0,1-1 0,-1 1 0,0 0 0,0-1 0,1 1 0,-2 0 0,1 0 0,0 0 0,0 0 0,0 1 0,-1-1 0,1 1 0,-1-1 0,-5-1 0,4 2-48,0-1 0,0 1-1,0 1 1,0-1 0,-1 0-1,1 1 1,0 0 0,0 0 0,-1 0-1,1 1 1,0 0 0,0-1-1,0 1 1,0 1 0,0-1 0,0 1-1,0-1 1,-4 4 0,0-1-73,1 1-1,0 1 1,1-1 0,0 1 0,-1 1 0,2-1-1,-1 1 1,1 0 0,0 0 0,-7 15 0,9-16-47,0 1 1,0-1-1,1 1 1,0 0-1,0 0 1,0 0 0,1 0-1,0 0 1,1 0-1,-1 0 1,2 1-1,-1-1 1,2 11 0,-1-16 1,-1 0 0,1 0 0,-1 1 0,1-1 1,0 0-1,0 0 0,0 0 0,0 0 0,0 0 1,0-1-1,0 1 0,1 0 0,-1 0 0,1-1 1,-1 1-1,1-1 0,0 1 0,0-1 0,0 0 0,-1 0 1,1 1-1,0-1 0,0-1 0,0 1 0,1 0 1,-1 0-1,0-1 0,0 1 0,0-1 0,1 0 1,-1 0-1,0 0 0,0 0 0,0 0 0,1 0 1,2-1-1,4-1 59,-1 0 0,0 0 0,0-1 1,-1 0-1,1-1 0,-1 0 0,1 0 1,9-8-1,5-5 105,-1-1 1,-1-2 0,-1 0-1,-1-1 1,-1-1-1,-1 0 1,16-29-1,-5 1 122,-1-2-1,26-77 0,-44 109-239,-1-1 1,-1 1-1,-1-1 1,0 0 0,-2 0-1,2-32 1,-9 33-44,3 20-21,1 0 0,0 0 0,0-1 0,0 1 0,0 0 0,0 0 1,-1 0-1,1-1 0,0 1 0,0 0 0,0 0 0,-1 0 0,1 0 1,0-1-1,0 1 0,-1 0 0,1 0 0,0 0 0,0 0 0,-1 0 0,1 0 1,0 0-1,0 0 0,-1 0 0,1 0 0,0 0 0,0 0 0,-1 0 1,1 0-1,0 0 0,-1 0 0,1 0 0,-2 1-1,1 0 0,0 0 0,-1 0 1,1 0-1,0 0 0,0 0 0,0 1 0,0-1 0,0 0 0,0 1 0,0-1 0,0 1 1,1-1-1,-2 4 0,-10 29-14,1 0 0,2 1 0,1 1-1,2-1 1,2 1 0,1 0 0,1 0 0,6 57 0,-4-85-197,1-1 0,0 1 0,1 0 0,-1-1 1,2 0-1,-1 1 0,1-1 0,0 0 0,0 0 0,1-1 0,0 1 1,0-1-1,1 1 0,-1-1 0,2-1 0,-1 1 0,0-1 0,1 0 1,0 0-1,10 6 0,-2-6-618</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45.532"/>
    </inkml:context>
    <inkml:brush xml:id="br0">
      <inkml:brushProperty name="width" value="0.05" units="cm"/>
      <inkml:brushProperty name="height" value="0.05" units="cm"/>
    </inkml:brush>
  </inkml:definitions>
  <inkml:trace contextRef="#ctx0" brushRef="#br0">151 0 17388,'-1'6'540,"0"0"1,-1-1-1,0 1 0,0-1 1,0 1-1,-1-1 1,1 0-1,-6 6 0,-5 14 447,-70 183 2700,75-183-3391,2-1-1,0 1 1,1 0 0,2 1 0,1-1 0,1 46 0,1-66-266,1 1 0,0-1 0,0 1 1,0-1-1,1 0 0,0 1 0,0-1 1,0 0-1,1 0 0,-1-1 0,1 1 1,7 7-1,-8-9-26,0-1 0,0 0 0,0-1 0,1 1 0,-1 0 0,0-1-1,1 1 1,0-1 0,-1 0 0,1 1 0,0-2 0,0 1 0,0 0 0,0 0 0,-1-1 0,1 0 0,0 1 0,0-1 0,0 0 0,0 0 0,0-1 0,0 1 0,0-1 0,0 1 0,5-3 0,-2 0-1,0 0 1,1 0-1,-1 0 0,0-1 1,0 0-1,-1 0 1,0-1-1,1 0 1,-1 0-1,-1 0 0,1 0 1,-1-1-1,0 0 1,0 1-1,0-2 1,-1 1-1,0 0 0,-1-1 1,3-7-1,-2 6 7,-1 0-1,0 0 0,0 0 1,-1 0-1,0 0 0,0-1 0,-1 1 1,0 0-1,-1-1 0,0 1 1,0 0-1,-1 0 0,0 0 0,0 0 1,-1 0-1,-3-8 0,5 14-4,-1-1 0,0 1 0,1-1 0,-1 1 0,0 0 0,0 0 0,0 0 0,-1 0 0,1 0 0,0 1 0,-1-1 0,1 1 0,-1-1 0,1 1 0,-1 0 0,0 0 0,0 0 0,-5-1 0,6 2-3,1-1 0,-1 1 0,1 0 0,-1 0 0,0 0 0,1 1 0,-1-1 0,0 0 0,1 1 0,-1-1 0,1 1 0,-1-1 0,1 1 0,-1 0 0,1 0 0,0-1 0,-1 1 0,1 0 0,0 0 0,-1 0 0,1 1 0,0-1 0,0 0 0,0 0 0,0 1 0,0-1 0,0 0 0,1 1 0,-1-1 0,0 1-1,1-1 1,-1 1 0,1-1 0,-1 3 0,1-3-1,-1 1 0,1-1-1,-1 1 1,1-1-1,0 1 1,0 0 0,0-1-1,0 1 1,0-1 0,0 1-1,0-1 1,0 1-1,1-1 1,-1 1 0,1-1-1,-1 1 1,1-1 0,0 1-1,-1-1 1,1 0-1,0 1 1,1 1 0,0-2-1,0 1 0,0-1 0,0 1 1,0-1-1,0 0 0,0 0 0,1 0 1,-1 0-1,0-1 0,0 1 0,1 0 1,-1-1-1,3 1 0,4-1-1,0 0 0,0 0-1,0 0 1,0-1 0,0-1 0,15-4 0,12-7-65,-1-2 0,-1-2 0,49-32 0,-82 48 54,1 0 1,-1 0 0,1 0 0,-1 0-1,1 0 1,-1 0 0,1 1-1,0-1 1,0 0 0,-1 1 0,1-1-1,0 1 1,0 0 0,2 0-1,-3 0 9,-1 0-1,0 0 0,1 0 1,-1 0-1,0 1 0,0-1 1,1 0-1,-1 0 0,0 1 0,0-1 1,0 0-1,1 0 0,-1 1 1,0-1-1,0 0 0,0 1 1,0-1-1,0 0 0,0 1 0,1-1 1,-1 0-1,0 1 0,0-1 1,0 0-1,0 1 0,0-1 1,-4 19-16,-13 33-13,-12 42 246,27-82-270,0-1 0,0 0 0,1 0 0,0 1 0,1-1 0,2 17 0,5-12 234,-7-16-178,1 1 0,-1-1 0,0 0 0,0 0 0,1 1 0,-1-1 0,0 0 0,0 0 0,1 0 0,-1 0 0,0 1 1,1-1-1,-1 0 0,0 0 0,1 0 0,-1 0 0,0 0 0,1 0 0,-1 0 0,0 0 0,1 0 0,-1 0 0,0 0 0,1 0 0,-1 0 0,0 0 0,1 0 0,-1 0 0,0-1 0,1 1 0,-1 0 0,0 0 0,1 0 0,-1 0 1,0-1-1,0 1 0,1 0 0,-1 0 0,0-1 0,0 1 0,1 0 0,-1 0 0,0-1 0,0 1 0,0 0 0,0-1 0,1 1 0,-1 0 0,0 0 0,0-1 0,9-18-80</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45.984"/>
    </inkml:context>
    <inkml:brush xml:id="br0">
      <inkml:brushProperty name="width" value="0.05" units="cm"/>
      <inkml:brushProperty name="height" value="0.05" units="cm"/>
    </inkml:brush>
  </inkml:definitions>
  <inkml:trace contextRef="#ctx0" brushRef="#br0">1 175 21085,'7'10'2104,"18"-14"-1264,4-5-328,12-8 809,4 0-185,8-6-304,2-4-328,-6 4-728,-6 1-464,-11 8-640,-9 1 1064,-14 3-225,-9 4-231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6.298"/>
    </inkml:context>
    <inkml:brush xml:id="br0">
      <inkml:brushProperty name="width" value="0.05" units="cm"/>
      <inkml:brushProperty name="height" value="0.05" units="cm"/>
    </inkml:brush>
  </inkml:definitions>
  <inkml:trace contextRef="#ctx0" brushRef="#br0">72 12 16099,'8'-12'3743,"-15"14"-626,-20 16 222,22-13-2927,-2 2-154,1 0-1,0 0 1,-8 13 0,13-20-261,0 1 0,1 0 0,-1 0 0,0 0 0,1 0 0,-1 0 0,1 0 0,0 0 0,-1 0 0,1 0 0,0 0 0,-1 0 0,1 1 0,0-1 0,0 0 0,0 0 0,0 0 0,0 0 0,0 0 0,0 0 0,0 0 0,1 1 0,-1-1 0,0 0 0,1 0 0,-1 0 0,1 0 0,-1 0 0,1 0 0,-1 0 0,1 0 0,0-1 0,-1 1 0,1 0 0,0 0 0,0 0 1,0-1-1,1 2 0,16 7-622,31 11 0,-31-13 122,0 1 0,17 9-1,-34-16 483,2 0-5,0 0-1,-1 1 0,1 0 0,0 0 0,-1 0 1,0 0-1,4 3 0,-6-5 37,0 0-1,0 1 1,0-1 0,0 0-1,0 1 1,0-1 0,0 0-1,0 0 1,0 1 0,1-1-1,-1 0 1,0 0 0,0 1-1,0-1 1,0 0-1,-1 0 1,1 1 0,0-1-1,0 0 1,0 1 0,0-1-1,0 0 1,0 0 0,0 1-1,0-1 1,-1 0 0,1 0-1,0 0 1,0 1 0,-1-1-1,-14 8 398,-9-2-23,1-1 0,-1 0 0,-30 0 0,52-5-443,1 0 0,-1 1-1,1-1 1,-1 0-1,1 0 1,-1 0 0,1-1-1,-1 1 1,1 0-1,0-1 1,-1 1 0,1 0-1,-2-2 1,2 2-3,1 0 0,0-1-1,0 1 1,0 0 0,-1-1 0,1 1 0,0 0 0,0 0 0,0-1-1,0 1 1,0 0 0,0-1 0,0 1 0,0 0 0,0-1 0,0 1 0,0 0-1,0-1 1,0 1 0,0 0 0,0-1 0,0 1 0,0 0 0,0-1-1,1 1 1,-1 0 0,0 0 0,0-1 0,0 1 0,0 0 0,1-1-1,-1 1 1,0 0 0,1 0 0,2-4-576,1 0 1,0 1-1,0 0 1,0 0-1,8-5 0,41-20-3181,59-21 1,-43 21 2955,-3-4 5404,-56 25 219,-31 20-1539,15-7-2884,1-1 0,-1 1 0,1 0 1,0 0-1,1 1 0,-5 7 0,8-12-307,-1 0 1,1 1-1,0-1 1,0 0-1,0 1 1,1-1 0,-1 0-1,0 1 1,1-1-1,-1 1 1,1-1-1,0 1 1,0-1-1,0 1 1,0-1 0,1 1-1,-1-1 1,0 0-1,1 1 1,0-1-1,0 1 1,0-1 0,1 4-1,0-5-20,-1 1-1,0-1 1,1 0-1,0 1 1,-1-1-1,1 0 1,0 0-1,-1 0 1,1 0-1,0 0 1,0 0-1,0-1 1,0 1-1,0 0 1,0-1-1,0 0 1,0 1-1,0-1 1,0 0-1,0 0 1,0 0-1,0-1 1,0 1-1,0 0 1,0-1-1,0 1 1,0-1-1,0 0 1,0 1-1,2-2 1,1 0 3,0-1 1,-1 1 0,1-1 0,-1 0 0,0 0-1,1 0 1,-1 0 0,-1-1 0,1 1 0,-1-1-1,4-5 1,-6 8-91,0-1 0,0 0 0,0 0 1,-1 0-1,1 0 0,0 0 0,-1 0 0,1 0 0,-1 0 0,0 0 0,0 0 0,0 0 0,0 0 0,0 0 0,0 0 1,-1 0-1,1-1 0,-1 1 0,1 0 0,-1 1 0,0-1 0,0 0 0,0 0 0,0 0 0,0 0 0,0 1 0,0-1 1,-1 0-1,1 1 0,0-1 0,-1 1 0,1 0 0,-1-1 0,0 1 0,0 0 0,-2-1 0,-2 1-479</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46.399"/>
    </inkml:context>
    <inkml:brush xml:id="br0">
      <inkml:brushProperty name="width" value="0.05" units="cm"/>
      <inkml:brushProperty name="height" value="0.05" units="cm"/>
    </inkml:brush>
  </inkml:definitions>
  <inkml:trace contextRef="#ctx0" brushRef="#br0">1 156 20276,'20'7'2193,"10"-7"-1217,4-8-384,9-6 1008,1 0-279,2-6-585,0 2-648,-11-6 144,-4-5-144,-8-7-224</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48.114"/>
    </inkml:context>
    <inkml:brush xml:id="br0">
      <inkml:brushProperty name="width" value="0.05" units="cm"/>
      <inkml:brushProperty name="height" value="0.05" units="cm"/>
    </inkml:brush>
  </inkml:definitions>
  <inkml:trace contextRef="#ctx0" brushRef="#br0">0 763 16404,'6'-1'294,"-1"0"1,1 0-1,-1 0 1,0-1-1,1 1 1,-1-1 0,0-1-1,0 1 1,0-1-1,-1 0 1,1 0 0,5-5-1,4-5 154,0 0 0,15-21-1,-22 26-68,34-43 648,-1-2-1,-3-2 1,35-69-1,-55 91-826,-2 0 0,-2 0 0,-1-2-1,-1 1 1,-3-2 0,0 1 0,3-51-1,-10 80-186,-1 1-1,0-1 1,0 1-1,-1-1 1,1 1-1,-1-1 1,-3-7-1,5 13-12,-1-1 1,0 1-1,0 0 0,-1 0 0,1 0 1,0 0-1,0 0 0,0-1 0,0 1 1,0 0-1,0 0 0,0 0 0,0 0 0,0 0 1,0 0-1,0-1 0,0 1 0,0 0 1,0 0-1,-1 0 0,1 0 0,0 0 0,0 0 1,0 0-1,0 0 0,0 0 0,0-1 1,0 1-1,-1 0 0,1 0 0,0 0 1,0 0-1,0 0 0,0 0 0,0 0 0,-1 0 1,1 0-1,0 0 0,0 0 0,0 0 1,0 0-1,0 0 0,-1 0 0,1 0 0,0 0 1,0 0-1,0 0 0,0 0 0,0 1 1,-1-1-1,-2 8 6,2 20-35,1 0 1,1 0-1,5 30 0,-4-37 16,6 42-417,31 116 0,15-23-3898,-45-120 2675,-8-24 729</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48.549"/>
    </inkml:context>
    <inkml:brush xml:id="br0">
      <inkml:brushProperty name="width" value="0.05" units="cm"/>
      <inkml:brushProperty name="height" value="0.05" units="cm"/>
    </inkml:brush>
  </inkml:definitions>
  <inkml:trace contextRef="#ctx0" brushRef="#br0">9 540 16227,'-1'4'394,"-6"21"1397,7-24-1758,0 0-1,0-1 1,0 1-1,0-1 1,0 1-1,1-1 1,-1 1-1,0-1 1,0 1-1,1-1 0,-1 1 1,0-1-1,1 1 1,-1-1-1,0 1 1,1-1-1,-1 0 1,1 1-1,-1-1 1,1 0-1,-1 1 1,1-1-1,-1 0 0,1 0 1,-1 1-1,1-1 1,-1 0-1,1 0 1,0 0-1,-1 0 1,1 0-1,-1 0 1,1 0-1,-1 0 1,1 0-1,0 0 0,-1 0 1,1 0-1,-1 0 1,1 0-1,-1 0 1,2-1-1,34-6 1113,0-2 0,0-2 0,59-26 0,-33 13-469,324-115 1790,172-66-2475,-531 194-167,65-29-460,-80 35 316,-1-1 0,-1-1 0,1 0 0,-1-1 0,15-14 0,-13 6-635,-12 15 924,0 0 0,0 1 0,1-1 0,-1 0 1,0 1-1,0-1 0,0 0 0,0 1 0,0-1 0,0 1 1,0-1-1,0 0 0,0 1 0,0-1 0,-1 0 1,1 1-1,0-1 0,0 0 0,0 1 0,-1-1 0,1 1 1,0-1-1,-1 1 0,1-1 0,-1 1 0,1-1 0,-1 1 1,1-1-1,-1 0 0,-9-5-449</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48.997"/>
    </inkml:context>
    <inkml:brush xml:id="br0">
      <inkml:brushProperty name="width" value="0.05" units="cm"/>
      <inkml:brushProperty name="height" value="0.05" units="cm"/>
    </inkml:brush>
  </inkml:definitions>
  <inkml:trace contextRef="#ctx0" brushRef="#br0">0 590 16099,'2'7'1635,"3"-8"-570,9-17 30,-10 11-849,116-176 4977,-74 100-4066,53-129 1,-92 195-1126,-3 10-17,-1 0 0,-1 0 0,1 0-1,-1 0 1,0-1 0,0 1 0,-1 0-1,1-11 1,1 165 7,-5-108-66,3-1 1,0 1-1,10 45 0,-11-82-14,0 1-1,1-1 1,-1 0 0,1 0-1,0 0 1,0 1 0,0-1-1,0 0 1,0 0 0,0 0-1,0-1 1,1 1 0,-1 0-1,1 0 1,-1-1 0,1 1-1,0-1 1,3 3 0,-3-4 42,-1 1 1,1-1 0,0 0-1,-1 1 1,1-1 0,0 0-1,-1 0 1,1 0 0,-1-1-1,1 1 1,0 0 0,-1-1-1,1 1 1,-1-1 0,1 1-1,-1-1 1,1 1 0,-1-1-1,1 0 1,-1 0 0,0 0-1,1 0 1,-1 0 0,0 0-1,0 0 1,0-1 0,2-1-1,15-19-317,-1-8-65</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49.430"/>
    </inkml:context>
    <inkml:brush xml:id="br0">
      <inkml:brushProperty name="width" value="0.05" units="cm"/>
      <inkml:brushProperty name="height" value="0.05" units="cm"/>
    </inkml:brush>
  </inkml:definitions>
  <inkml:trace contextRef="#ctx0" brushRef="#br0">1 90 20884,'6'19'1825,"3"-10"-1321,3-1-216,7-7 800,1-4-472,6-5-1224,0-8 1608,-2-10-1024,1-10-32,-2-2-40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49.834"/>
    </inkml:context>
    <inkml:brush xml:id="br0">
      <inkml:brushProperty name="width" value="0.05" units="cm"/>
      <inkml:brushProperty name="height" value="0.05" units="cm"/>
    </inkml:brush>
  </inkml:definitions>
  <inkml:trace contextRef="#ctx0" brushRef="#br0">290 6 14331,'-5'-1'518,"-1"-1"-1,0 1 1,0 0 0,0 1-1,1 0 1,-1-1 0,0 2-1,0-1 1,0 1-1,0 0 1,0 0 0,1 0-1,-1 1 1,0 0 0,1 0-1,-1 0 1,1 1 0,-6 3-1,-2 2-175,0 1 0,1 0 1,0 0-1,0 1 0,-19 22 0,20-19-218,1 0 0,1 1 1,0 0-1,-10 22 0,14-26-67,1 0-1,1 0 1,0 0-1,0 0 1,1 1-1,0-1 1,1 1-1,-1 12 1,2-20-48,0 0 1,1-1 0,-1 1 0,1 0 0,-1 0 0,1 0 0,0 0 0,0-1 0,0 1 0,0 0 0,0-1 0,1 1 0,-1-1 0,1 1 0,0-1 0,0 0 0,2 3 0,-1-3-13,0 1-1,1-1 1,-1 0-1,1 0 1,0 0 0,-1 0-1,1-1 1,0 0 0,0 0-1,8 2 1,4-2-473,0 0 0,1 0 0,-1-2 0,32-5 0,-34 4-28,-1-1 1,1 0-1,-1-2 1,1 1-1,-1-1 1,0-1-1,-1-1 1,19-11-1,8-14-791</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1:50.238"/>
    </inkml:context>
    <inkml:brush xml:id="br0">
      <inkml:brushProperty name="width" value="0.05" units="cm"/>
      <inkml:brushProperty name="height" value="0.05" units="cm"/>
    </inkml:brush>
  </inkml:definitions>
  <inkml:trace contextRef="#ctx0" brushRef="#br0">0 178 18092,'0'3'186,"1"1"0,-1 0-1,1-1 1,-1 1 0,1 0 0,0-1 0,0 1 0,1-1 0,-1 1-1,4 4 1,-4-7-133,0 0 0,0 1 0,0-1 0,1 0 1,-1 0-1,0 0 0,1 0 0,-1 0 0,1 0 0,-1-1 0,1 1 0,-1 0 0,1-1 0,0 1 0,-1-1 0,1 1 0,0-1 0,-1 0 0,1 0 0,0 0 0,-1 0 0,1 0 0,0 0 0,-1 0 1,1-1-1,2 0 0,3-1-134,0 0 1,0-1 0,-1 0-1,1-1 1,-1 1 0,0-1-1,0 0 1,0-1 0,0 1 0,-1-1-1,1 0 1,7-12 0,4-5-893,28-47 0,-16 10-388,-19 39 1258,-8 16 436,-2 6 351,-21 65 1425,10-33-889,1-1-1,1 2 0,2-1 0,-5 70 1,12-102-1245,-1 0 0,1 0 1,0 0-1,1-1 1,-1 1-1,0 0 0,0 0 1,1 0-1,-1 0 1,1 0-1,0-1 0,-1 1 1,1 0-1,0 0 1,0-1-1,0 1 0,0-1 1,1 1-1,-1-1 1,0 1-1,1-1 0,-1 0 1,1 0-1,-1 1 1,3 0-1,-4-2 6,3 8-577,-1-2 166</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31.286"/>
    </inkml:context>
    <inkml:brush xml:id="br0">
      <inkml:brushProperty name="width" value="0.05" units="cm"/>
      <inkml:brushProperty name="height" value="0.05" units="cm"/>
    </inkml:brush>
  </inkml:definitions>
  <inkml:trace contextRef="#ctx0" brushRef="#br0">10 0 17220,'-9'10'1856,"13"3"-984,14-7-272,16 2 849,8-2-273,14 2-184,5-2-96,10 0-328,-1 0-191,-9-4-441,-1-2-369,-14 0-711,-12-2 976,-22-2-152,-14 2-136</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31.724"/>
    </inkml:context>
    <inkml:brush xml:id="br0">
      <inkml:brushProperty name="width" value="0.05" units="cm"/>
      <inkml:brushProperty name="height" value="0.05" units="cm"/>
    </inkml:brush>
  </inkml:definitions>
  <inkml:trace contextRef="#ctx0" brushRef="#br0">4 1 15323,'-3'9'1849,"16"-1"-905,10-4-344,14-2 992,8-1-359,7-1-257,3 0-248,0-4-904,0-1 352,-24 2-184,-7 1-72</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33.312"/>
    </inkml:context>
    <inkml:brush xml:id="br0">
      <inkml:brushProperty name="width" value="0.05" units="cm"/>
      <inkml:brushProperty name="height" value="0.05" units="cm"/>
    </inkml:brush>
  </inkml:definitions>
  <inkml:trace contextRef="#ctx0" brushRef="#br0">1 58 15931,'4'-5'471,"1"0"-1,0 1 0,0-1 1,0 1-1,0 0 0,1 1 1,0-1-1,0 1 0,0 0 0,0 1 1,0-1-1,0 1 0,1 0 1,11-1-1,-2 0 188,1 2 0,-1 0-1,1 0 1,30 5 0,-41-4-569,0 2-1,0-1 1,0 1 0,0 0 0,0 0-1,6 3 1,-11-4-84,0-1 0,0 0 0,0 1 0,0-1 0,-1 1 0,1-1 0,0 1 0,0 0 0,0-1 0,-1 1-1,1 0 1,0-1 0,-1 1 0,1 0 0,-1 0 0,1 0 0,-1-1 0,1 1 0,-1 0 0,0 0 0,1 0 0,-1 0 0,0 0 0,0 0-1,0 0 1,0 0 0,1 0 0,-1 0 0,0 0 0,-1 0 0,1 0 0,0-1 0,0 1 0,0 0 0,-1 0 0,1 0 0,0 0 0,-1 0 0,1 0-1,-1 0 1,1-1 0,-1 1 0,1 0 0,-1 0 0,1 0 0,-1-1 0,0 1 0,-1 0 0,-3 4-3,-1-1 0,0 0 0,0 0 1,0 0-1,0-1 0,-1 0 0,0 0 1,1-1-1,-1 0 0,0 0 0,0 0 0,0-1 1,0 0-1,-9 0 0,16-1-10,0 1 0,0-1 1,0 1-1,0-1 0,0 1 0,0-1 0,0 1 0,1-1 1,-1 1-1,0-1 0,0 1 0,1-1 0,-1 1 0,0-1 1,0 0-1,1 1 0,-1-1 0,1 1 0,-1-1 0,0 0 0,1 0 1,-1 1-1,1-1 0,0 1 0,33 18-241,-21-12 190,0 0 0,-1 0 0,0 1 0,0 1 0,-1 0 0,0 1 0,10 11 0,-19-19 53,-1 0 0,1 0 1,-1 0-1,1 0 0,-1 1 0,0-1 1,0 0-1,0 0 0,0 1 1,-1-1-1,1 1 0,-1-1 1,1 1-1,-1-1 0,0 1 1,0-1-1,0 1 0,-1 4 0,0-3 17,0-1 0,-1 1 0,1 0 0,-1-1 0,0 1-1,0-1 1,0 0 0,0 0 0,0 0 0,-1 0-1,-3 3 1,-3 2 89,-1 0-1,1-1 0,-1 0 1,-1 0-1,0-1 1,-20 8-1,-14 1 372,41-14-426,0 0 1,0-1-1,0 1 0,0-1 0,0 0 0,1 0 1,-1 0-1,0 0 0,0-1 0,-5 0 0,9 1-71,-1-1-1,0 1 0,0 0 1,0 0-1,0-1 1,1 1-1,-1 0 0,0-1 1,0 1-1,1-1 1,-1 1-1,0-1 0,1 1 1,-1-1-1,0 0 1,1 1-1,-1-1 0,1 0 1,-1 1-1,1-1 1,0 0-1,-1 1 0,1-1 1,-1 0-1,1 0 1,0 0-1,0 0 0,0 1 1,-1-1-1,1 0 1,0 0-1,0 0 0,0 0 1,0 0-1,0 1 1,1-1-1,-1 0 0,0 0 1,0 0-1,0 0 1,1 1-1,-1-1 0,1 0 1,-1 0-1,0 1 1,1-1-1,-1 0 0,1 1 1,-1-1-1,2-1 1,1-2-53,0 1-1,1-1 1,-1 1 0,1 0 0,0 0 0,-1 0 0,1 0 0,8-3 0,31-10-339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7.047"/>
    </inkml:context>
    <inkml:brush xml:id="br0">
      <inkml:brushProperty name="width" value="0.05" units="cm"/>
      <inkml:brushProperty name="height" value="0.05" units="cm"/>
    </inkml:brush>
  </inkml:definitions>
  <inkml:trace contextRef="#ctx0" brushRef="#br0">103 37 10066,'0'0'29,"7"-30"8053,-7 29-7972,0 1 0,0 0-1,0 0 1,0-1 0,0 1 0,0 0 0,0 0 0,0 0 0,0-1-1,0 1 1,0 0 0,-1 0 0,1 0 0,0-1 0,0 1 0,0 0-1,0 0 1,0 0 0,0 0 0,0-1 0,-1 1 0,1 0 0,0 0 0,0 0-1,0 0 1,0 0 0,-1-1 0,1 1 0,0 0 0,0 0 0,0 0-1,-1 0 1,1 0 0,0 0 0,0 0 0,-1 0 0,1 0 0,0 0-1,0 0 1,-1 0 0,-16 10 1892,9-3-1769,0 1 0,0 0 0,1 0 0,0 0 1,1 1-1,0 0 0,0 1 0,1-1 0,0 1 1,0 0-1,2 0 0,-1 1 0,-3 19 0,6-28-228,1 0-1,0 0 0,-1 0 0,1 0 0,0 0 1,1 0-1,-1-1 0,0 1 0,0 0 0,1 0 1,-1 0-1,1 0 0,1 2 0,-2-4-1,1 1 1,-1 0-1,1 0 0,-1-1 1,1 1-1,0 0 0,-1-1 1,1 1-1,0-1 0,0 1 0,-1-1 1,1 1-1,0-1 0,0 0 1,0 1-1,0-1 0,-1 0 1,1 1-1,2-1 0,0 0 4,0 0-1,0 0 0,1-1 1,-1 1-1,0-1 1,0 0-1,0 0 0,0 0 1,0 0-1,0-1 1,0 1-1,0-1 1,4-2-1,10-11 92,0-1 1,-1-1-1,-1 0 0,0-1 1,-1 0-1,14-26 1,-17 28 83,-16 26-254,0-1-1,1 1 1,1 0 0,-1 1 0,2-1 0,-1 1-1,2-1 1,-1 1 0,1-1 0,1 1-1,0 0 1,2 13 0,-2-23 49,0 0 1,0 0-1,0 0 0,1 0 1,-1 0-1,1 1 0,-1-1 1,0 0-1,1 0 0,0 0 1,-1 0-1,1 0 0,0 0 1,-1 0-1,1-1 0,0 1 1,0 0-1,0 0 0,0 0 1,0-1-1,0 1 0,0-1 1,0 1-1,0-1 0,0 1 1,0-1-1,2 1 0,13-2-390</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33.686"/>
    </inkml:context>
    <inkml:brush xml:id="br0">
      <inkml:brushProperty name="width" value="0.05" units="cm"/>
      <inkml:brushProperty name="height" value="0.05" units="cm"/>
    </inkml:brush>
  </inkml:definitions>
  <inkml:trace contextRef="#ctx0" brushRef="#br0">154 39 21157,'-15'2'450,"0"2"0,1 0 0,-1 0 0,-21 11 0,32-13-395,0-1-1,1 1 0,-1 0 0,1 1 0,-1-1 0,1 0 0,0 1 1,0 0-1,0 0 0,0 0 0,1 0 0,-1 0 0,1 1 0,-1-1 1,1 1-1,0-1 0,1 1 0,-1 0 0,1 0 0,0 0 0,-2 6 1,3-7-43,1 0 0,-1-1 0,0 1 0,1 0 0,0 0 1,-1 0-1,1-1 0,0 1 0,1 0 0,-1-1 0,0 1 1,1-1-1,-1 1 0,1-1 0,0 0 0,0 1 0,0-1 1,0 0-1,0 0 0,0-1 0,1 1 0,-1 0 0,1-1 1,-1 0-1,1 1 0,3 0 0,4 3-2,0-1-1,1 0 1,-1-1-1,1-1 1,19 4-1,-19-5 9,1-1-1,0 0 1,0 0 0,0-1-1,0-1 1,0 0 0,0 0-1,-1-1 1,1-1 0,12-5-1,-20 7-4,0 0 1,0 1-1,-1-2 0,1 1 0,-1 0 0,0-1 1,0 1-1,1-1 0,-2 0 0,1 0 0,0 0 1,-1-1-1,1 1 0,-1-1 0,0 1 0,0-1 0,0 0 1,-1 1-1,1-1 0,-1 0 0,0 0 0,0 0 1,0 0-1,-1 0 0,0-1 0,1 1 0,-1 0 1,-1 0-1,1 0 0,-1 0 0,1 0 0,-3-6 0,1 4-15,0 1 0,0-1 0,-1 1 0,0 0 0,0 0 0,0 1 0,-1-1 0,1 0 0,-1 1-1,0 0 1,-1 0 0,1 0 0,0 1 0,-1-1 0,-7-3 0,9 6-129,1-1 1,0 1-1,-1 0 1,1 0-1,-1 0 1,1 0-1,-1 0 1,1 1-1,-1-1 1,0 1-1,1-1 1,-1 1-1,0 0 1,1 0-1,-1 1 1,1-1-1,-1 0 1,0 1-1,1-1 1,-1 1-1,1 0 1,-1 0-1,1 0 1,-1 0-1,1 1 1,0-1-1,0 1 1,-1-1-1,1 1 1,0 0-1,1 0 1,-1-1-1,0 1 1,0 1-1,-1 2 1,-5 16-613,5 0-216</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34.078"/>
    </inkml:context>
    <inkml:brush xml:id="br0">
      <inkml:brushProperty name="width" value="0.05" units="cm"/>
      <inkml:brushProperty name="height" value="0.05" units="cm"/>
    </inkml:brush>
  </inkml:definitions>
  <inkml:trace contextRef="#ctx0" brushRef="#br0">14 0 17676,'3'6'2360,"-3"10"-1368,-3 1-383,-3 2 1927,3 6-1528,-2 4-199,5 0-249,2 2-256,1-2-464,3-2-272,0-4-489,2-3-191,-4-6-360,-2-6-1265,-5-10 1889,-6-4-392,-5-8-64</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34.515"/>
    </inkml:context>
    <inkml:brush xml:id="br0">
      <inkml:brushProperty name="width" value="0.05" units="cm"/>
      <inkml:brushProperty name="height" value="0.05" units="cm"/>
    </inkml:brush>
  </inkml:definitions>
  <inkml:trace contextRef="#ctx0" brushRef="#br0">13 191 14995,'-10'-3'1641,"7"1"-769,5 2-304,12 5 1024,4 2-280,10-1-311,5 1-257,10-4-672,6-3 256,15 0-192,5 0-32</inkml:trace>
  <inkml:trace contextRef="#ctx0" brushRef="#br0" timeOffset="1">1099 41 18340,'0'-2'152,"0"0"1,0 1-1,-1-1 1,1 0-1,-1 1 0,1-1 1,-1 0-1,0 1 1,0-1-1,0 1 1,0-1-1,0 1 0,0 0 1,0-1-1,0 1 1,0 0-1,-1 0 1,1 0-1,0 0 0,-3-2 1,1 2 38,-1-1-1,1 1 1,-1 0 0,1 0-1,-1 0 1,0 1 0,1-1 0,-1 1-1,-5 0 1,-2 0 157,0 1-1,0 1 1,0 0-1,0 0 1,-17 7-1,9-2-126,1 2-1,0 0 0,0 1 0,1 0 0,-17 15 0,27-20-153,0 1-1,0 0 0,1 0 1,0 1-1,0 0 1,1 0-1,0 0 0,0 0 1,0 1-1,1 0 0,0 0 1,1 0-1,-5 17 0,7-22-48,1 0 1,-1 0-1,1 0 0,0 0 0,0 0 0,0 0 1,0 0-1,0 0 0,1 0 0,-1 0 0,1 0 1,0 0-1,0 0 0,0-1 0,0 1 0,0 0 1,1 0-1,-1-1 0,3 4 0,-1-4-5,0 1-1,0-1 1,0 1-1,0-1 1,0 0 0,1 0-1,-1 0 1,1-1-1,-1 1 1,1-1-1,-1 0 1,1 0 0,5 1-1,2-1-3,0 0 0,1 0 0,-1-1 0,1-1 0,-1 0 0,0-1 0,0 0 0,1 0 0,11-5 0,-10 2-7,0-1 0,0 0-1,-1-1 1,0-1 0,0 0 0,14-12 0,-20 15-26,0 0 0,-1-1 0,1 0 0,-1 0-1,-1-1 1,1 1 0,-1-1 0,0 0 0,0 0 0,-1 0 0,0 0 0,4-15 0,-7 21-1,0 0 0,1 0 0,-1 0 0,0 0 0,0 0-1,0 0 1,0 0 0,0 0 0,0 0 0,0 0 0,0 0 0,0 0 0,0 0 0,0 0 0,-1 0 0,1 0 0,0 0 0,-1 0 0,1 0 0,-1 0 0,1 0 0,-1 0 0,0 0 0,1 0 0,-1 1 0,0-1 0,1 0 0,-1 0 0,0 1 0,-1-2 0,1 2-55,0 0 0,0 0 1,-1 0-1,1 0 0,0 0 1,0 0-1,0 1 0,-1-1 0,1 0 1,0 0-1,0 1 0,0-1 1,0 1-1,0-1 0,0 1 1,0-1-1,0 1 0,0 0 1,0 0-1,0-1 0,0 1 0,0 0 1,1 0-1,-1 0 0,0 0 1,1 0-1,-2 2 0,0 0-34,0 0 0,0 1-1,0 0 1,0-1-1,1 1 1,-1 0 0,1 0-1,-1 7 1,1 15-525</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34.962"/>
    </inkml:context>
    <inkml:brush xml:id="br0">
      <inkml:brushProperty name="width" value="0.05" units="cm"/>
      <inkml:brushProperty name="height" value="0.05" units="cm"/>
    </inkml:brush>
  </inkml:definitions>
  <inkml:trace contextRef="#ctx0" brushRef="#br0">43 1 20276,'-13'33'2513,"2"4"-1649,2-5-400,3 2 1697,3-7-1441,4-1-264,11-13-1296,2-12-1025,8-13 1497,2-9-304,2-13-272</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35.358"/>
    </inkml:context>
    <inkml:brush xml:id="br0">
      <inkml:brushProperty name="width" value="0.05" units="cm"/>
      <inkml:brushProperty name="height" value="0.05" units="cm"/>
    </inkml:brush>
  </inkml:definitions>
  <inkml:trace contextRef="#ctx0" brushRef="#br0">269 5 13955,'0'0'194,"0"0"0,0 1 0,0-1 0,0 0 0,0 1 0,0-1 0,0 0 0,0 1-1,0-1 1,0 1 0,0-1 0,-1 0 0,1 1 0,0-1 0,0 0 0,0 1 0,0-1 0,-1 0 0,1 1 0,0-1 0,0 0 0,-1 0 0,1 1 0,0-1 0,-1 0 0,1 0-1,0 0 1,0 1 0,-1-1 0,-16 4 2939,-27-3-953,30-1-1222,-4 0-446,1 2 0,0 0 0,-25 7-1,34-7-409,1 0 0,0 1-1,-1 0 1,1 0 0,0 1 0,1 0-1,-1 0 1,1 0 0,-1 1 0,-5 6-1,11-10-90,0 0 0,0 0 0,0 0 0,0 0 0,0 0 0,0 0 0,0 0 0,1 0 0,-1 0 0,0 1 0,1-1 0,-1 0 0,1 1 0,0-1 0,-1 0 0,1 1 0,0-1 0,0 0 0,-1 3 0,2-4-6,-1 1 0,0 0 0,1 0 0,-1-1 0,1 1 0,-1 0-1,1-1 1,-1 1 0,1 0 0,0-1 0,-1 1 0,1-1 0,0 1 0,-1-1 0,1 1 0,0-1 0,0 0 0,-1 1 0,1-1 0,0 0 0,0 0 0,1 1 0,4 0-21,0 0 1,1-1 0,-1 1 0,0-1 0,1 0 0,-1-1-1,6-1 1,12-3-134,-1-1 0,0-1 0,24-11 0,-36 13 55,1 0 0,-1-1 0,0-1 1,0 0-1,-1 0 0,0-1 0,14-15 0,-17 12 6,-13 13 76,-17 15 78,16-11-29,1 1 1,1 1-1,-1-1 0,1 1 1,0 0-1,1 0 1,-4 9-1,7-14-26,0-1 0,0 0 0,0 1 0,1-1-1,-1 1 1,1-1 0,-1 1 0,1-1 0,0 1 0,0-1 0,0 1-1,1-1 1,-1 1 0,0-1 0,1 1 0,0-1 0,-1 1 0,1-1-1,0 0 1,0 1 0,0-1 0,1 0 0,-1 0 0,1 0 0,-1 0-1,1 0 1,0 0 0,-1 0 0,1-1 0,0 1 0,2 1-1,5 2-1,-1-1 0,1 0-1,14 4 1,-17-6-18,0 0 1,0 0-1,0 0 1,-1 1-1,1 0 1,0 0-1,-1 0 1,0 1-1,0 0 0,0 0 1,6 6-1,-11-9 11,1 0-1,0 0 0,-1 1 0,1-1 1,-1 0-1,1 1 0,-1-1 0,0 0 0,1 1 1,-1-1-1,0 0 0,0 1 0,0-1 0,0 0 1,0 1-1,0-1 0,-1 0 0,0 3 0,0 0 16,0 0 0,-1 0-1,0 0 1,0-1-1,-5 8 1,-2 1 100,-1-1-1,-14 14 1,17-18-28,-1 0 1,0-1 0,0-1 0,-1 1 0,0-1 0,0 0 0,-9 3 0,15-7-78,0 0-1,0 0 1,0 0-1,-1 0 1,1 0 0,0 0-1,0-1 1,-1 0-1,1 0 1,0 0 0,-1 0-1,1 0 1,0 0-1,0-1 1,-1 0 0,1 1-1,0-1 1,0-1-1,0 1 1,0 0 0,0-1-1,0 1 1,0-1-1,-4-4 1,5 4-75,1 1 1,0-1-1,-1 0 0,1 0 0,0 0 1,0 0-1,0 0 0,1 0 1,-1 0-1,0 0 0,1 0 0,-1 0 1,1 0-1,0 0 0,0 0 1,0-1-1,0 1 0,0 0 0,0 0 1,0 0-1,1 0 0,-1-1 0,1 1 1,0 0-1,-1 0 0,1 0 1,0 0-1,0 0 0,0 1 0,2-3 1,15-11-385</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36.488"/>
    </inkml:context>
    <inkml:brush xml:id="br0">
      <inkml:brushProperty name="width" value="0.05" units="cm"/>
      <inkml:brushProperty name="height" value="0.05" units="cm"/>
    </inkml:brush>
  </inkml:definitions>
  <inkml:trace contextRef="#ctx0" brushRef="#br0">0 3 17412,'1'-1'202,"0"1"0,0 0 1,-1-1-1,1 1 0,0 0 1,0 0-1,0 0 0,-1 0 0,1 0 1,0 0-1,0 0 0,0 0 1,0 0-1,-1 0 0,1 0 0,0 0 1,0 1-1,0-1 0,-1 0 1,1 1-1,0-1 0,0 0 1,-1 1-1,1-1 0,0 1 0,0 0 1,18 21 2455,-2-1-1731,-11-17-1075,0 0 1,0 0-1,1 0 0,0-1 1,-1 1-1,1-2 0,0 1 1,0-1-1,1 0 0,-1-1 1,0 1-1,1-1 0,-1-1 1,0 1-1,1-2 0,-1 1 1,1-1-1,8-1 0,-8 0-434,0 0 1,0 0-1,0-1 0,0 0 0,-1-1 0,1 1 1,-1-1-1,0-1 0,0 0 0,0 1 0,-1-2 1,0 1-1,0-1 0,0 0 0,9-13 0,-39 47 3612,4 8-2007,1 1 0,2 1-1,2 0 1,1 1 0,-10 50-1,22-81-864,0 1 0,0 0 0,1-1 0,1 1 0,-1 0 0,1 0 0,1 0 0,0 0 0,0-1 0,0 1 0,5 11-1,2-7 171</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38.242"/>
    </inkml:context>
    <inkml:brush xml:id="br0">
      <inkml:brushProperty name="width" value="0.05" units="cm"/>
      <inkml:brushProperty name="height" value="0.05" units="cm"/>
    </inkml:brush>
  </inkml:definitions>
  <inkml:trace contextRef="#ctx0" brushRef="#br0">0 0 15715,'8'5'2073,"-2"4"-1201,-3 14-320,-1 1 1529,-1 9-1177,1-1-152,-1 0-176,2-2-232,-1-5-416,2-4-208,0-7-552,-3-3-224,-6-17 311,-4-10 65</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38.635"/>
    </inkml:context>
    <inkml:brush xml:id="br0">
      <inkml:brushProperty name="width" value="0.05" units="cm"/>
      <inkml:brushProperty name="height" value="0.05" units="cm"/>
    </inkml:brush>
  </inkml:definitions>
  <inkml:trace contextRef="#ctx0" brushRef="#br0">0 0 17284,'11'11'1792,"9"0"-1024,4 0-328,12-4 913,5-1-265,8-4-1120,1-4 432,12-1-288,-4 0-64</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39.050"/>
    </inkml:context>
    <inkml:brush xml:id="br0">
      <inkml:brushProperty name="width" value="0.05" units="cm"/>
      <inkml:brushProperty name="height" value="0.05" units="cm"/>
    </inkml:brush>
  </inkml:definitions>
  <inkml:trace contextRef="#ctx0" brushRef="#br0">9 41 16508,'-1'0'138,"1"0"0,-1 0 1,1 1-1,-1-1 0,1 0 1,-1 0-1,1 1 0,-1-1 1,1 0-1,0 1 0,-1-1 1,1 1-1,0-1 0,-1 1 1,1-1-1,0 1 0,0-1 1,-1 1-1,1-1 0,0 1 1,0-1-1,0 1 0,0-1 1,-1 1-1,1-1 0,0 1 1,0-1-1,0 2 0,1-2-8,0 1-1,0-1 1,-1 1-1,1-1 1,0 1-1,0-1 0,-1 0 1,1 1-1,0-1 1,0 0-1,0 0 1,-1 0-1,1 0 1,0 0-1,0 0 1,1 0-1,46-3 1372,-42 2-1325,34-5 362,54-17-1,2 0-317,-94 23-222,-1 0 0,0-1-1,1 1 1,-1 0 0,0 0 0,1 0-1,-1 0 1,1 0 0,-1 0 0,0 0 0,1 0-1,-1 1 1,0-1 0,1 0 0,-1 1-1,0 0 1,2 0 0,-2-1 0,-1 1 0,1 0 0,-1-1 0,0 1 0,1 0 0,-1-1 0,0 1-1,1 0 1,-1-1 0,0 1 0,0 0 0,1-1 0,-1 1 0,0 0 0,0 0 0,0-1 0,0 1 0,0 0 0,0 0 0,0-1 0,0 1 0,-1 1 0,-1 6-14,-1-1 0,0 0 1,0 0-1,-9 12 0,8-11 7,-20 33-50,-12 19 58,3 1 1,-28 76-1,59-134-79,1 0 1,0 0-1,0 0 0,0 0 1,0 0-1,0 1 0,1-1 1,0 0-1,-1 0 0,1 1 1,0-1-1,0 0 0,1 0 1,-1 0-1,2 4 0,1-7-1234,-2-6 908,1-9 22,-4-2-256</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39.484"/>
    </inkml:context>
    <inkml:brush xml:id="br0">
      <inkml:brushProperty name="width" value="0.05" units="cm"/>
      <inkml:brushProperty name="height" value="0.05" units="cm"/>
    </inkml:brush>
  </inkml:definitions>
  <inkml:trace contextRef="#ctx0" brushRef="#br0">1 175 14315,'11'9'1544,"5"-3"-1152,12-6-536,3-5 961,16-2-305</inkml:trace>
  <inkml:trace contextRef="#ctx0" brushRef="#br0" timeOffset="1">607 3 19164,'-40'53'2528,"-2"1"-836,39-49-1452,0 0 1,0 0-1,0 1 0,1-1 0,0 1 1,0 0-1,0 0 0,-1 9 1,3-13-207,0 0 0,0 0 1,0 0-1,0 0 0,0 0 0,0 0 1,1 0-1,-1 0 0,0 0 1,1 0-1,0-1 0,-1 1 0,1 0 1,0 0-1,0-1 0,0 1 0,0 0 1,0-1-1,3 3 0,-1-1-21,0-1 0,0 0 0,0-1 0,0 1-1,0 0 1,0-1 0,0 1 0,1-1 0,-1 0-1,5 1 1,3-1-14,-1 0 0,1 0-1,0-1 1,-1 0 0,1 0 0,15-4-1,-12 1 59,0-1 0,0 0 1,0-1-1,-1-1 0,15-7 0,-23 10-3,1 0 1,-1-1-1,0 1 1,0-1-1,0 0 1,-1 0-1,1-1 1,-1 0-1,0 1 1,0-1-1,-1-1 1,1 1 0,-1 0-1,3-8 1,-5 11-23,0-1 0,-1 0 0,1 1 0,-1-1 0,1 0 1,-1 0-1,0 1 0,0-1 0,0 0 0,0 0 0,-1 0 0,1 1 1,-1-1-1,0 0 0,1 1 0,-1-1 0,-3-4 0,2 3 5,-1 0-1,1 0 1,-1 1-1,0-1 0,-1 1 1,1 0-1,-1 0 1,1 0-1,-1 0 0,-4-2 1,1 1-117,1 1 0,-1-1 0,0 2 0,0-1 0,0 1-1,0 0 1,-1 0 0,1 1 0,0 0 0,-1 0 0,1 1 0,-1 0 0,-8 1 0,13 0-55,1-1 1,-1 1-1,0 0 0,1 1 0,-1-1 0,0 1 0,1-1 0,0 1 1,-1 0-1,1-1 0,0 1 0,0 0 0,0 1 0,0-1 1,0 0-1,0 1 0,1-1 0,-1 1 0,1-1 0,0 1 1,0 0-1,0-1 0,0 1 0,0 0 0,0 0 0,1 0 1,-1 4-1,-1 12-700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1:48.977"/>
    </inkml:context>
    <inkml:brush xml:id="br0">
      <inkml:brushProperty name="width" value="0.05" units="cm"/>
      <inkml:brushProperty name="height" value="0.05" units="cm"/>
    </inkml:brush>
  </inkml:definitions>
  <inkml:trace contextRef="#ctx0" brushRef="#br0">0 68 22597,'5'14'1504,"-5"-8"-1832,-2-6-432,7-20 1168,13-9-512,27-9-192</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41.474"/>
    </inkml:context>
    <inkml:brush xml:id="br0">
      <inkml:brushProperty name="width" value="0.05" units="cm"/>
      <inkml:brushProperty name="height" value="0.05" units="cm"/>
    </inkml:brush>
  </inkml:definitions>
  <inkml:trace contextRef="#ctx0" brushRef="#br0">1 4 17012,'10'-3'2016,"0"3"-1080,-4 6-296,-3 12 1153,-3 4-265,0 7-448,-3 1-271,0 7-345,0-3-72,0-2-272,0-3-256,3-7-464,0-3-217,1-6-607,1-6 1104,-7-8-1152</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41.907"/>
    </inkml:context>
    <inkml:brush xml:id="br0">
      <inkml:brushProperty name="width" value="0.05" units="cm"/>
      <inkml:brushProperty name="height" value="0.05" units="cm"/>
    </inkml:brush>
  </inkml:definitions>
  <inkml:trace contextRef="#ctx0" brushRef="#br0">3 38 17044,'-3'3'1992,"5"1"-1072,5-3-336,7-1 1233,8-3-473,7 0-608,9-2-464,6-2-1096,1-4 864,-2 3-216,-1-1-168</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42.311"/>
    </inkml:context>
    <inkml:brush xml:id="br0">
      <inkml:brushProperty name="width" value="0.05" units="cm"/>
      <inkml:brushProperty name="height" value="0.05" units="cm"/>
    </inkml:brush>
  </inkml:definitions>
  <inkml:trace contextRef="#ctx0" brushRef="#br0">0 29 15979,'2'0'270,"-1"0"0,1-1 0,-1 1 0,1 0 0,-1-1-1,1 1 1,-1 0 0,1-1 0,-1 0 0,1 1 0,-1-1-1,0 0 1,3-1 0,1-1 357,3 0-156,0 0 0,0 0-1,1 1 1,-1 0 0,1 0-1,-1 1 1,1 0 0,0 1-1,-1 0 1,1 0-1,0 1 1,11 2 0,-17-3-449,0 1 0,1 0-1,-1-1 1,-1 1 0,1 1 0,0-1 0,0 0 0,0 1 0,-1-1 0,1 1 0,0 0 0,-1 0 0,0 0-1,1 0 1,-1 0 0,0 1 0,0-1 0,0 1 0,-1-1 0,1 1 0,-1 0 0,1-1 0,-1 1 0,0 0-1,0 0 1,0 0 0,0 0 0,0 0 0,-1 0 0,0 0 0,1 0 0,-1 1 0,0-1 0,-1 0-1,1 0 1,0 0 0,-2 3 0,0 3-15,0-1-1,-1 1 0,-1-1 1,1 0-1,-1 0 0,0 0 0,-1-1 1,0 1-1,-8 9 0,4-7 23,-1 1-1,0-2 0,-1 1 0,1-1 0,-14 7 0,23-14-270,5-4 4,34-11-554,-30 12 656,0 0-1,0 1 1,0 1 0,0-1 0,0 1-1,0 0 1,-1 1 0,9 3 0,-14-5 122,0 1 1,0-1 0,0 1 0,0 0 0,0 0 0,0 0-1,0 0 1,0 1 0,-1-1 0,1 0 0,-1 1 0,1-1-1,-1 1 1,1-1 0,-1 1 0,0 0 0,1 0 0,-1-1-1,0 1 1,0 0 0,-1 0 0,1 0 0,0 0 0,-1 0 0,1 0-1,-1 1 1,0-1 0,1 0 0,-1 0 0,0 0 0,0 0-1,-1 0 1,1 0 0,-1 4 0,-1-2 82,1 0 0,-1 0 0,0 0 0,0 0-1,0-1 1,-1 1 0,1-1 0,-1 0 0,0 1 0,0-1 0,0 0 0,-1-1 0,1 1 0,0-1 0,-7 4-1,-3 1 265,1 0-1,-1-2 0,-19 7 0,25-9-200,1-1-96,1 0 0,-1 0 0,0-1 0,0 1 1,0-1-1,0-1 0,0 1 0,0-1 0,-11-1 1,17 1-93,-1 0 0,1 0 0,-1 0 0,1 0 0,0 0 0,-1 0 0,1 0 0,-1 0 0,1-1 0,0 1 0,-1 0 0,1 0 0,0-1 0,-1 1 0,1 0 0,0 0 0,-1-1 0,1 1 0,0 0 0,0-1 0,-1 1 0,1 0 0,0-1 0,0 1 0,0-1 0,0 1 0,-1 0 0,1-1 0,0 1 0,0-1 0,0 1 0,0 0 0,0-1 0,0 1 0,0-1 0,0 1 0,0-1 0,0 1 0,0 0 0,1-1 1,-1-1-18,0 1 1,1 0 0,-1 0 0,1 0 0,0 0-1,-1 1 1,1-1 0,0 0 0,-1 0 0,1 0-1,0 0 1,0 1 0,0-1 0,1-1 0,12-5-702</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42.714"/>
    </inkml:context>
    <inkml:brush xml:id="br0">
      <inkml:brushProperty name="width" value="0.05" units="cm"/>
      <inkml:brushProperty name="height" value="0.05" units="cm"/>
    </inkml:brush>
  </inkml:definitions>
  <inkml:trace contextRef="#ctx0" brushRef="#br0">228 22 19164,'-1'-1'112,"0"-1"1,0 1-1,0-1 0,0 1 0,0 0 1,0-1-1,0 1 0,-1 0 0,1 0 0,0 0 1,-1 0-1,1 0 0,0 0 0,-1 1 1,1-1-1,-1 0 0,0 1 0,1-1 1,-4 0-1,2 1 33,-1 0-1,1 0 1,-1 0 0,1 0 0,-1 1-1,1-1 1,0 1 0,-1 0 0,-4 1-1,-1 2 79,0 1-1,0-1 0,0 1 0,1 1 0,-1 0 1,-6 7-1,2-2-51,1 1 1,1 1-1,-14 18 1,21-26-128,0 1 0,1 0 0,0-1 0,0 1 0,0 0 0,1 1 0,0-1 0,0 0 1,0 1-1,1-1 0,-1 10 0,2-14-30,0 0 1,1 1 0,-1-1-1,0 0 1,1 0-1,-1 0 1,1 0-1,0 0 1,-1-1 0,1 1-1,0 0 1,0 0-1,0 0 1,1-1-1,-1 1 1,0 0 0,1-1-1,-1 0 1,1 1-1,-1-1 1,1 0-1,0 1 1,-1-1-1,1 0 1,0 0 0,0-1-1,0 1 1,0 0-1,0 0 1,0-1-1,0 1 1,0-1 0,2 0-1,6 1 23,-1 0 1,0-1-1,0 0 0,0 0 0,0-1 1,11-3-1,-2 0 6,0 0 1,-1-2-1,0 0 0,0-1 0,20-12 1,-31 16-34,0-1 0,0 0 0,0 0 0,0 0 0,0-1 1,-1 0-1,0 0 0,0 0 0,0-1 0,-1 0 0,0 0 0,0 0 1,-1 0-1,1-1 0,-1 1 0,2-9 0,-4 12-28,0 0 0,0 0-1,-1 0 1,0 1 0,1-1-1,-1 0 1,0 0 0,0 0 0,-1 0-1,1 0 1,0 0 0,-1 0 0,0 0-1,0 0 1,0 0 0,-2-4 0,2 5-60,-1 0 0,0 0 0,1 0 0,-1 1 0,0-1 0,0 0 0,0 1 0,0-1 0,0 1 0,0 0 0,-1-1 0,1 1 0,0 0 0,-1 1 0,-4-2 0,0 0-101,-1 1 0,0 1 0,0-1 0,0 1 1,0 1-1,0-1 0,1 1 0,-1 1 0,0-1 0,0 1 0,-9 5 0,-21 11-518</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50.379"/>
    </inkml:context>
    <inkml:brush xml:id="br0">
      <inkml:brushProperty name="width" value="0.05" units="cm"/>
      <inkml:brushProperty name="height" value="0.05" units="cm"/>
    </inkml:brush>
  </inkml:definitions>
  <inkml:trace contextRef="#ctx0" brushRef="#br0">165 1 20804,'-2'2'386,"0"1"-1,0 0 0,0-1 0,0 1 0,1 0 0,-1 0 1,1 0-1,-1 0 0,1 1 0,0-1 0,0 0 0,0 7 1,-2-1-90,-2 7-75,0 0-93,0 1 1,1 0-1,1 0 0,0 0 1,0 24-1,3-39-105,0 0 0,1-1 0,-1 1 0,1-1-1,-1 1 1,1-1 0,0 1 0,-1-1 0,1 1 0,0-1 0,0 0 0,0 1-1,0-1 1,1 0 0,-1 0 0,0 0 0,0 0 0,1 0 0,-1 0-1,0 0 1,1 0 0,-1-1 0,1 1 0,-1 0 0,4 0 0,6 2 65,1 0 1,21 3 0,0 1-31,-27-6-48,-1 1-1,0 0 1,0 1-1,0-1 1,0 1 0,0 0-1,0 0 1,-1 0 0,1 1-1,-1 0 1,0 0 0,0 0-1,0 0 1,-1 0-1,0 1 1,1 0 0,-2 0-1,1 0 1,0 0 0,-1 0-1,0 0 1,0 0-1,-1 1 1,1-1 0,-1 1-1,-1 0 1,1-1 0,-1 1-1,0-1 1,0 1-1,0 0 1,-1-1 0,0 1-1,0-1 1,0 1 0,-1-1-1,0 1 1,0-1-1,0 0 1,-6 9 0,0-1 125,-2 0 1,1-1 0,-2 0 0,1 0-1,-2-1 1,1-1 0,-1 0-1,-1-1 1,0 0 0,0-1-1,-1 0 1,0-1 0,0-1-1,-1 0 1,-30 8 0,40-13-132,0-1 0,-1 1 1,1-1-1,-1 0 0,1 0 0,-1 0 0,1-1 1,-10-2-1,13 2-68,1 1 0,0-1 0,0 1 0,-1-1 0,1 1 0,0-1 0,0 1 0,0-1 0,0 0 0,0 0 0,0 0 0,0 1 0,0-1 0,0 0 0,0 0 0,0 0 0,1-1 0,-1 1 0,0 0 0,1 0 0,-1 0 0,1 0 0,-1-1 0,1 1 0,-1 0 0,1 0 0,0-1 0,0 1 0,0 0 0,0-1 0,0 1 0,0 0 0,0-1 0,0 1 0,0 0 0,1-1 0,-1 1 0,0 0 0,1 0 0,-1-1 0,1 1 0,0-1 0,11-16-409,5 1-174</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50.935"/>
    </inkml:context>
    <inkml:brush xml:id="br0">
      <inkml:brushProperty name="width" value="0.05" units="cm"/>
      <inkml:brushProperty name="height" value="0.05" units="cm"/>
    </inkml:brush>
  </inkml:definitions>
  <inkml:trace contextRef="#ctx0" brushRef="#br0">23 63 18308,'0'-1'317,"0"0"-1,1 0 1,-1 0 0,1 1 0,-1-1 0,1 0-1,-1 0 1,1 1 0,0-1 0,-1 1 0,1-1-1,0 0 1,0 1 0,-1-1 0,1 1 0,0-1-1,0 1 1,0 0 0,0-1 0,-1 1-1,3 0 1,20-7 1649,23 0-964,68-3 0,24-2-1504,-164 4 51,1 5 441,-1 1-1,0 2 1,0 0-1,0 1 1,0 2-1,0 1 1,1 1 0,0 1-1,0 1 1,-41 17-1,55-20 8,15-8-5,18-9-14,-7 8 23,0 1 0,1 0 0,-1 1 0,1 1 0,0 0 1,0 1-1,0 1 0,0 1 0,0 0 0,29 6 0,-38-4-34,-8-2 9,-16 1-3,-26-2 6,33 0-56,-15-1-214,1 1-1,-1 0 1,1 2 0,-29 6-1,54-8 32,5-4-73</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54.409"/>
    </inkml:context>
    <inkml:brush xml:id="br0">
      <inkml:brushProperty name="width" value="0.05" units="cm"/>
      <inkml:brushProperty name="height" value="0.05" units="cm"/>
    </inkml:brush>
  </inkml:definitions>
  <inkml:trace contextRef="#ctx0" brushRef="#br0">0 70 19612,'26'0'872,"12"0"-231,10-3-241,9-4 640,2 1-208,-4-1-168,3-3-136,-5 0-392,-8 1-312,-11 4-792,-12 0-1929,-22 2 2489,-16-1-328,-13 8-280</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54.816"/>
    </inkml:context>
    <inkml:brush xml:id="br0">
      <inkml:brushProperty name="width" value="0.05" units="cm"/>
      <inkml:brushProperty name="height" value="0.05" units="cm"/>
    </inkml:brush>
  </inkml:definitions>
  <inkml:trace contextRef="#ctx0" brushRef="#br0">8 1 11234,'-8'12'5162,"14"-4"-3658,9-1-544,15-5-392,6-2 1481,12 0-1001,2-3-312,7 3-944,-5-5 504,-20 5-320,-9 0-168</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55.248"/>
    </inkml:context>
    <inkml:brush xml:id="br0">
      <inkml:brushProperty name="width" value="0.05" units="cm"/>
      <inkml:brushProperty name="height" value="0.05" units="cm"/>
    </inkml:brush>
  </inkml:definitions>
  <inkml:trace contextRef="#ctx0" brushRef="#br0">0 225 18724,'25'8'2288,"13"-10"-1455,26-17-305,13-4 1048,19-6-576,7-2-31,8 3-577,3-1-360,-7 8-745,-9 2-135,-29 6 624,-20 0-160,-28 7-216</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55.700"/>
    </inkml:context>
    <inkml:brush xml:id="br0">
      <inkml:brushProperty name="width" value="0.05" units="cm"/>
      <inkml:brushProperty name="height" value="0.05" units="cm"/>
    </inkml:brush>
  </inkml:definitions>
  <inkml:trace contextRef="#ctx0" brushRef="#br0">0 123 18220,'17'15'1864,"21"-9"-1048,8-7-311,23-12 695,9 1-208,16-2-200,4 1-200,3-4-1072,-3-3 584,-16-6-224,-10-2-80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02.489"/>
    </inkml:context>
    <inkml:brush xml:id="br0">
      <inkml:brushProperty name="width" value="0.05" units="cm"/>
      <inkml:brushProperty name="height" value="0.05" units="cm"/>
    </inkml:brush>
  </inkml:definitions>
  <inkml:trace contextRef="#ctx0" brushRef="#br0">39 2 15563,'-27'6'2797,"16"0"-1377,11-6-1353,0 0 1,0 1 0,0-1 0,0 0 0,0 0 0,0 1 0,0-1 0,0 0-1,0 0 1,0 0 0,0 1 0,0-1 0,0 0 0,0 0 0,0 1 0,0-1-1,0 0 1,0 0 0,0 0 0,1 1 0,-1-1 0,0 0 0,0 0 0,0 0-1,0 1 1,0-1 0,1 0 0,-1 0 0,0 0 0,0 0 0,0 1 0,1-1-1,-1 0 1,0 0 0,0 0 0,0 0 0,1 0 0,-1 0 0,0 0 0,0 0-1,1 0 1,-1 0 0,7 2 285,0 0-1,0-1 0,0-1 0,0 1 1,0-1-1,1 0 0,-1-1 1,13-2-1,-1 1 10,70-8 731,-52 5-1131,0 1 0,1 2 0,60 4 0,-87 1-144</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6:56.174"/>
    </inkml:context>
    <inkml:brush xml:id="br0">
      <inkml:brushProperty name="width" value="0.05" units="cm"/>
      <inkml:brushProperty name="height" value="0.05" units="cm"/>
    </inkml:brush>
  </inkml:definitions>
  <inkml:trace contextRef="#ctx0" brushRef="#br0">1 140 17916,'52'-11'1912,"9"-1"-1152,5-3-312,9-1 969,8 1-369,7 3-376,-3 3-392,0 0-160,1-10-48,-6-2-104</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31.076"/>
    </inkml:context>
    <inkml:brush xml:id="br0">
      <inkml:brushProperty name="width" value="0.05" units="cm"/>
      <inkml:brushProperty name="height" value="0.05" units="cm"/>
    </inkml:brush>
  </inkml:definitions>
  <inkml:trace contextRef="#ctx0" brushRef="#br0">71 1 18244,'-10'12'1976,"1"8"-1152,0 2-311,-2 5 1103,4 2-352,0 3-456,3 4-167,1-3-305,3-2-144,1-7-224,2-2-176,2-7-385,-2-3-175,-9-27-2760,0-3 2679,-5-15-127</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31.499"/>
    </inkml:context>
    <inkml:brush xml:id="br0">
      <inkml:brushProperty name="width" value="0.05" units="cm"/>
      <inkml:brushProperty name="height" value="0.05" units="cm"/>
    </inkml:brush>
  </inkml:definitions>
  <inkml:trace contextRef="#ctx0" brushRef="#br0">0 62 19236,'14'-8'2057,"1"4"-1105,5 2-392,8 2 1184,6-1-303,5-3-633,6 1-288,2 0-504,-2-1-208,-7-1-656,-4-1-289,-18-6 849,-8 7-264,-16 1-208</inkml:trace>
  <inkml:trace contextRef="#ctx0" brushRef="#br0" timeOffset="1">100 216 16740,'0'10'2200,"17"-3"-1024,7-4-360,11-3 1417,7-1-633,10-1-391,3 1-241,-2 1-840,-7 1-568,-10 2-176,-10 2 456,-23 1-217,-9 3-95</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31.916"/>
    </inkml:context>
    <inkml:brush xml:id="br0">
      <inkml:brushProperty name="width" value="0.05" units="cm"/>
      <inkml:brushProperty name="height" value="0.05" units="cm"/>
    </inkml:brush>
  </inkml:definitions>
  <inkml:trace contextRef="#ctx0" brushRef="#br0">8 2 13883,'-8'6'1728,"14"-1"-871,6-4-369,11-1 1272,3-1-968,11-2-160,6-2-232,6 4-104,3-3-176</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32.343"/>
    </inkml:context>
    <inkml:brush xml:id="br0">
      <inkml:brushProperty name="width" value="0.05" units="cm"/>
      <inkml:brushProperty name="height" value="0.05" units="cm"/>
    </inkml:brush>
  </inkml:definitions>
  <inkml:trace contextRef="#ctx0" brushRef="#br0">242 37 20524,'0'-2'132,"-1"0"-1,1 0 1,-1 0-1,0 1 0,0-1 1,1 0-1,-1 1 1,-1-1-1,1 0 1,0 1-1,0-1 0,0 1 1,-1 0-1,1-1 1,-1 1-1,1 0 0,-1 0 1,0 0-1,-3-2 1,2 2 28,0 0 1,0 1 0,-1-1-1,1 1 1,-1-1 0,1 1-1,0 0 1,-1 0 0,1 0-1,-6 1 1,0 2 14,-1-1 1,1 1-1,0 0 0,0 1 0,1 0 0,-1 0 0,-10 8 1,10-6-115,0 1 0,1 0 1,1 1-1,-12 13 1,16-17-40,1-1 1,0 1 0,0-1-1,0 1 1,0 0 0,-2 7-1,4-10-10,-1 1-1,1-1 0,0 1 1,0-1-1,0 1 0,0-1 0,0 1 1,0 0-1,0-1 0,0 1 0,0-1 1,1 1-1,-1-1 0,1 1 1,-1-1-1,1 0 0,0 1 0,1 1 1,-1-1-13,1 0 1,0-1 0,0 1 0,0-1-1,0 1 1,0-1 0,1 0-1,-1 1 1,0-1 0,1 0-1,-1-1 1,0 1 0,1 0-1,-1-1 1,1 1 0,-1-1 0,1 0-1,0 0 1,3 0 0,5 0-84,1-1 0,21-5 0,-19 3-8,0-1-1,0 0 0,0-2 1,-1 1-1,0-2 0,0 1 1,0-2-1,-1 0 0,15-12 1,-19 12 17,-12 8 72,-15 13 69,-6 11 177,1 1 0,1 1 1,1 1-1,2 1 0,-33 57 1,34-49-575,2 1 0,2 1 1,1 0-1,-15 71 0,28-107 217,-1 13-116,2-15 221,0 0 0,0 1 1,0-1-1,0 0 0,0 0 1,0 0-1,0 1 1,0-1-1,0 0 0,0 0 1,0 0-1,0 0 0,0 1 1,0-1-1,0 0 0,0 0 1,0 0-1,0 0 1,0 1-1,0-1 0,0 0 1,0 0-1,1 0 0,-1 0 1,0 0-1,0 1 0,0-1 1,0 0-1,0 0 0,0 0 1,1 0-1,-1 0 1,0 0-1,0 0 0,0 1 1,0-1-1,0 0 0,1 0 1,-1 0-1,0 0 0,0 0 1,0 0-1,1 0 1,-1 0-1,0 0 0,0 0 1,0 0-1,0 0 0,1 0 1,-1 0-1,0 0 0,0 0 1,0 0-1,0 0 0,1 0 1,-1-1-1,0 1 1,0 0-1,0 0 0,0 0 1,1 0-1,11-11-614</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32.741"/>
    </inkml:context>
    <inkml:brush xml:id="br0">
      <inkml:brushProperty name="width" value="0.05" units="cm"/>
      <inkml:brushProperty name="height" value="0.05" units="cm"/>
    </inkml:brush>
  </inkml:definitions>
  <inkml:trace contextRef="#ctx0" brushRef="#br0">97 17 17180,'-7'7'2487,"-45"48"523,48-51-2849,0 1 0,0 1 0,0-1 0,0 0-1,1 1 1,0 0 0,0 0 0,0 0-1,-3 11 1,6-16-143,0 0 0,0 0 0,0 0-1,1 0 1,-1 0 0,0 0 0,0 0-1,0 0 1,1 0 0,-1-1 0,0 1-1,1 0 1,-1 0 0,1 0 0,-1 0 0,1-1-1,0 1 1,-1 0 0,1-1 0,-1 1-1,1 0 1,0-1 0,0 1 0,-1-1 0,1 1-1,0-1 1,0 1 0,0-1 0,0 0-1,-1 1 1,1-1 0,0 0 0,0 0 0,0 0-1,0 0 1,1 0 0,4 1 12,-1-1-1,0 0 1,0 0 0,0 0 0,7-2-1,5-2 15,0-1 1,0 0-1,-1-1 0,0-1 0,20-12 0,71-51 37,-64 36-86,-26 20 61,-14 12 29,-6 3 55,-11 10 91,0-1 0,1 2 0,1 0-1,-1 0 1,2 1 0,-13 18 0,24-30-209,-1 0-1,0 0 1,1 0-1,-1-1 0,1 1 1,-1 0-1,1 0 1,-1 0-1,1 0 1,0 0-1,-1 0 1,1 0-1,0 0 1,0 1-1,0-1 1,0 0-1,0 0 0,0 0 1,0 0-1,0 0 1,0 0-1,0 0 1,1 0-1,-1 0 1,1 1-1,0-1-6,0 0 0,0 0-1,0 0 1,0 0 0,0-1-1,0 1 1,1 0 0,-1-1-1,0 1 1,0-1 0,1 1 0,-1-1-1,0 0 1,1 0 0,-1 1-1,3-1 1,6 0-43,0 0 0,0-1-1,19-4 1,-2-2-256,-1-1-1,0-1 1,-1-1 0,0-2 0,38-23-1,-75 45 365,1 0-1,0 0 0,1 1 0,1 0 0,-1 1 1,2 0-1,-1 1 0,2 0 0,-11 24 0,17-36-113,1 0 0,-1 1 0,1-1-1,0 0 1,-1 1 0,1-1 0,0 0-1,0 1 1,0-1 0,0 0 0,0 1 0,0-1-1,1 0 1,-1 1 0,0-1 0,1 0-1,0 3 1,0-4 13,-1 1 0,1-1 0,-1 1-1,1-1 1,0 1 0,0-1 0,-1 0 0,1 1 0,0-1 0,0 0-1,-1 0 1,1 1 0,0-1 0,0 0 0,0 0 0,-1 0 0,1 0-1,0 0 1,0 0 0,0 0 0,-1 0 0,1 0 0,0-1 0,0 1-1,0 0 1,-1 0 0,1-1 0,1 0 0,14-8-309</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33.176"/>
    </inkml:context>
    <inkml:brush xml:id="br0">
      <inkml:brushProperty name="width" value="0.05" units="cm"/>
      <inkml:brushProperty name="height" value="0.05" units="cm"/>
    </inkml:brush>
  </inkml:definitions>
  <inkml:trace contextRef="#ctx0" brushRef="#br0">14 36 20444,'-1'1'2417,"-2"-1"-1449,0-1-448,0 1 1385,0 1-417,3 1-784,0 4-408,1 0-616,1-4-360,2-4-2521,1-2 2777,-5-18-408,0-2-288</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33.610"/>
    </inkml:context>
    <inkml:brush xml:id="br0">
      <inkml:brushProperty name="width" value="0.05" units="cm"/>
      <inkml:brushProperty name="height" value="0.05" units="cm"/>
    </inkml:brush>
  </inkml:definitions>
  <inkml:trace contextRef="#ctx0" brushRef="#br0">276 0 21469,'-28'44'2200,"2"1"0,-28 68 1,18-34-1438,9-25-490,5-12-189,1 1 1,3 1-1,-22 77 1,39-119-83,0 1 1,1-1 0,-1 1-1,1-1 1,0 1 0,-1 0-1,1-1 1,1 1 0,-1-1-1,0 1 1,0 0 0,1-1 0,0 1-1,-1-1 1,1 1 0,0-1-1,0 0 1,1 1 0,0 2-1,0-4 1,0 1 1,0-1-1,0 0 0,0 1 0,1-1 0,-1 0 0,0 0 0,0-1 0,1 1 0,-1 0 0,0-1 0,1 1 1,-1-1-1,1 0 0,-1 0 0,0 0 0,1 0 0,-1 0 0,1-1 0,3 0 0,15-3 3,0-1 0,-1-1-1,1-1 1,-1-1 0,32-17-1,-15 4-89,65-49 0,-94 64 49,0 0 0,-1-1 0,0 0 0,9-10 0,-16 17 30,0-1 1,0 1-1,1 0 1,-1 0-1,0-1 1,0 1-1,1 0 1,-1-1-1,0 1 1,0 0-1,0-1 1,0 1-1,1 0 1,-1-1-1,0 1 0,0 0 1,0-1-1,0 1 1,0 0-1,0-1 1,0 1-1,0 0 1,0-1-1,0 1 1,0-1-1,0 1 1,0 0-1,0-1 1,0 1-1,0 0 1,-1-1-1,1 1 1,-12 0-79,-14 10 24,18-5 65,0 1-1,1 0 0,-11 10 1,15-13-78,0-1 0,1 1 0,0 0 1,-1 0-1,1 0 0,0 1 1,1-1-1,-1 0 0,1 1 1,-1-1-1,-1 8 0,3-11 43,0 1-1,0-1 1,0 0-1,0 1 1,0-1 0,0 1-1,0-1 1,0 1-1,0-1 1,0 0-1,0 1 1,0-1-1,0 1 1,0-1-1,1 0 1,-1 1-1,0-1 1,0 1-1,0-1 1,1 0 0,-1 1-1,0-1 1,0 0-1,1 1 1,-1-1-1,0 0 1,1 0-1,-1 1 1,0-1-1,1 0 1,-1 0-1,1 1 1,16-1-330,3-5-35</inkml:trace>
  <inkml:trace contextRef="#ctx0" brushRef="#br0" timeOffset="0.5">482 238 21621,'-9'4'2048,"6"-4"-1328,0 0 1153,3-3-785,3 3-1088,2-1-600,-2-7 504,4-3-72,4-13-200</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34.031"/>
    </inkml:context>
    <inkml:brush xml:id="br0">
      <inkml:brushProperty name="width" value="0.05" units="cm"/>
      <inkml:brushProperty name="height" value="0.05" units="cm"/>
    </inkml:brush>
  </inkml:definitions>
  <inkml:trace contextRef="#ctx0" brushRef="#br0">159 1 21605,'-23'45'1751,"-48"106"2280,63-130-3701,0 1 0,2 0 0,1 1 0,0-1-1,-1 27 1,5-45-357,1-1-1,0 0 1,0 0-1,0 1 1,0-1-1,0 0 1,1 0-1,0 1 1,-1-1-1,1 0 1,0 0-1,1 0 1,-1 0-1,0 0 1,1 0-1,0 0 1,0-1-1,0 1 1,0 0-1,0-1 1,0 0-1,1 1 1,-1-1-1,1 0 1,-1 0-1,1-1 1,0 1-1,0 0 1,0-1-1,0 0 1,0 1-1,0-1 1,0 0-1,0-1 1,0 1-1,6 0 1,8 0-390,0 0 1,19-2-1,-26 0 234,1 0-1,0 1 1,-1 0-1,1 1 0,0 0 1,-1 1-1,0 0 0,13 4 1,-22-6 187,0 0 0,0 1 0,0-1 0,0 1 0,0-1 1,-1 1-1,1-1 0,0 1 0,0 0 0,0-1 0,0 1 0,-1 0 0,1 0 1,0-1-1,-1 1 0,1 0 0,-1 0 0,1 0 0,-1 0 0,1 0 0,-1 0 1,1 0-1,-1 0 0,0 1 0,0 0 22,0-1 0,0 1 0,0-1 1,-1 1-1,1-1 0,-1 1 0,1-1 0,-1 0 0,0 1 1,1-1-1,-1 0 0,0 1 0,0-1 0,-2 2 1,-3 3 149,0 0 0,-1 0 0,1 0 0,-12 6 0,2-1 99,-1-1 0,0-1 0,0 0 0,-1-2 0,0 0 0,0 0 0,0-2 0,-23 4 0,39-9-305,0 1-1,-1-1 1,1 0-1,0 0 1,0 0-1,0 0 0,-1-1 1,1 1-1,0 0 1,0-1-1,0 0 1,0 1-1,0-1 1,0 0-1,0 0 1,0 0-1,0 0 0,0-1 1,0 1-1,1 0 1,-1-1-1,0 1 1,1-1-1,-2-1 1,2 0-26,0 1 1,0 0 0,0 0 0,1 0 0,-1-1 0,1 1 0,-1 0 0,1-1-1,0 1 1,0-1 0,0 1 0,0 0 0,0-1 0,0 1 0,1-1 0,-1 1-1,1 0 1,0 0 0,0-1 0,0 1 0,2-4 0,11-18-413</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34.468"/>
    </inkml:context>
    <inkml:brush xml:id="br0">
      <inkml:brushProperty name="width" value="0.05" units="cm"/>
      <inkml:brushProperty name="height" value="0.05" units="cm"/>
    </inkml:brush>
  </inkml:definitions>
  <inkml:trace contextRef="#ctx0" brushRef="#br0">48 261 19596,'0'1'194,"1"1"-1,0 0 1,-1-1-1,0 1 1,1-1 0,-1 1-1,0 0 1,0-1-1,0 1 1,0 0-1,0-1 1,0 1 0,0 0-1,-1-1 1,1 1-1,-1-1 1,1 1-1,-1-1 1,0 1 0,0 1-1,-23 37 2499,9-16-1191,14-23-1475,1 0 0,-1 1 0,0-1 0,0 0 0,1 1 0,-1-1 0,1 0 0,-1 1-1,1-1 1,0 0 0,-1 1 0,1-1 0,0 1 0,0-1 0,0 1 0,0-1 0,0 0 0,0 1 0,1-1 0,-1 1 0,0-1 0,1 0 0,-1 1 0,1-1 0,-1 0 0,1 1 0,0-1-1,0 0 1,-1 0 0,1 1 0,0-1 0,0 0 0,0 0 0,0 0 0,0 0 0,1-1 0,-1 1 0,0 0 0,0 0 0,0-1 0,1 1 0,-1 0 0,0-1 0,1 1 0,-1-1-1,2 0 1,7 2-132,-1 0 0,1-1 0,-1 0 0,1-1 0,16-1 0,14-5-552,0-1 0,54-17 0,-51 12 308,71-10 1,-113 22 406,1-1 0,-1 1 0,1 0 0,-1 0-1,1 0 1,-1 0 0,1 0 0,-1 0 0,0 0 0,1 1 0,-1-1-1,1 0 1,-1 1 0,1 0 0,-1-1 0,0 1 0,0-1 0,1 1-1,-1 0 1,0 0 0,0 0 0,0 0 0,0 0 0,0 0 0,0 0-1,0 0 1,2 3 0,8 9 449,-7-10-464,0 0-1,1 0 1,-1 0 0,1 0-1,-1-1 1,1 0 0,0 0 0,0 0-1,0 0 1,0-1 0,0 0-1,6 1 1,10 0-344,34 0 1,-47-2 195,46-3-1189,-1-2 0,55-12-1,5-1-1375,-105 16 2543,9 1-272,-17 1 414,1 1 1,-1-1-1,0 0 1,1 0-1,-1 0 0,1 1 1,-1-1-1,0 0 1,1 1-1,-1-1 0,0 0 1,0 0-1,1 1 1,-1-1-1,0 1 1,0-1-1,1 0 0,-1 1 1,0-1-1,0 0 1,0 1-1,0-1 0,0 1 1,0-1-1,0 1 1,0-1-1,1 0 0,-1 1 1,-1-1-1,1 1 1,0 0-1,0 1 128</inkml:trace>
  <inkml:trace contextRef="#ctx0" brushRef="#br0" timeOffset="1">917 47 23837,'-7'9'1832,"5"-8"-1960,11-14 16,5-6 1345,3-5-985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50.612"/>
    </inkml:context>
    <inkml:brush xml:id="br0">
      <inkml:brushProperty name="width" value="0.05" units="cm"/>
      <inkml:brushProperty name="height" value="0.05" units="cm"/>
    </inkml:brush>
  </inkml:definitions>
  <inkml:trace contextRef="#ctx0" brushRef="#br0">57 1 16388,'-13'39'1668,"-21"79"1960,31-103-3342,0-1 0,2 1 0,-1 0 0,2 0-1,0 0 1,2 15 0,3-15-170,1-21-62,2-21-65,25-211-3966,-31 222 3402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03.990"/>
    </inkml:context>
    <inkml:brush xml:id="br0">
      <inkml:brushProperty name="width" value="0.05" units="cm"/>
      <inkml:brushProperty name="height" value="0.05" units="cm"/>
    </inkml:brush>
  </inkml:definitions>
  <inkml:trace contextRef="#ctx0" brushRef="#br0">8 1 17196,'-2'38'4383,"-3"52"-2138,10 143-822,-1 15-810,-4-232-193,3-36 51,-1-1-358,88-409 709,-88 420-818,0 2-7,0 0 0,0 1 0,0-1 0,1 1 0,0 0 0,0 0 0,1 0 0,7-10 0,-10 17 2,0-1-1,0 0 0,0 0 0,0 1 1,0-1-1,0 1 0,0-1 0,1 1 1,-1 0-1,0-1 0,0 1 1,1 0-1,-1 0 0,0 0 0,0 0 1,1 0-1,-1 0 0,0 0 1,0 0-1,1 0 0,-1 1 0,0-1 1,0 1-1,1-1 0,-1 1 1,0-1-1,0 1 0,0-1 0,0 1 1,0 0-1,0 0 0,0 0 0,2 1 1,3 4-11,0-1 1,-1 1 0,10 11-1,-12-13 10,0 0-1,0 0 1,-1 0 0,1 0-1,-1 1 1,0-1-1,0 1 1,-1-1-1,1 1 1,-1 0 0,0 0-1,0 0 1,0 5-1,-1-7 3,-1 0 1,1 0-1,-1 0 0,0 0 0,0 0 0,0-1 0,0 1 0,0 0 0,0-1 0,-1 1 0,1-1 0,-1 1 0,0-1 0,0 0 1,0 1-1,0-1 0,0 0 0,0 0 0,-1-1 0,1 1 0,-1 0 0,1-1 0,-4 2 0,-1 0-156,1 0 0,-1 0 0,0-1 0,0 0 0,0 0 0,0-1 0,0 0 0,-13 0 0,20 0 99,-1-1-1,1 0 1,0 0 0,-1 0-1,1 0 1,-1 0 0,1 0-1,0 0 1,-1 0 0,1 0-1,0 0 1,-1 0 0,1 0-1,0 0 1,-1-1 0,1 1-1,0 0 1,-1 0 0,1 0-1,0 0 1,0-1 0,-1 1-1,1 0 1,0 0 0,-1 0-1,1-1 1,0 1 0,0 0-1,0-1 1,-1 1 0,1 0-1,0 0 1,0-1 0,0 1-1,0 0 1,0-1 0,-1 1 0,1 0-1,0-1 1,0 1 0,0 0-1,0-1 1,0 1 0,0 0-1,0-1 1,0 1 0,0-1-1,1 1 1,-1-2-44,1 1 0,-1-1 0,1 1 0,0 0 1,-1 0-1,1-1 0,0 1 0,0 0 0,0 0 0,0 0 0,1-1 0,15-9-877</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35.559"/>
    </inkml:context>
    <inkml:brush xml:id="br0">
      <inkml:brushProperty name="width" value="0.05" units="cm"/>
      <inkml:brushProperty name="height" value="0.05" units="cm"/>
    </inkml:brush>
  </inkml:definitions>
  <inkml:trace contextRef="#ctx0" brushRef="#br0">0 1 19908,'5'0'2521,"6"3"-1521,7-3-360,6-2 1585,10 2-969,4 0-232,8 2-520,2-2-280,-2 0-456,-2 0-504,-9 2 592,-9-2-96,-24 1-120</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35.962"/>
    </inkml:context>
    <inkml:brush xml:id="br0">
      <inkml:brushProperty name="width" value="0.05" units="cm"/>
      <inkml:brushProperty name="height" value="0.05" units="cm"/>
    </inkml:brush>
  </inkml:definitions>
  <inkml:trace contextRef="#ctx0" brushRef="#br0">0 8 17140,'15'6'1856,"16"-3"-992,9 0-280,7-3 849,5 0-209,5 0-560,1-1-608,2-7 144,1 3-72,-6-1-216</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36.413"/>
    </inkml:context>
    <inkml:brush xml:id="br0">
      <inkml:brushProperty name="width" value="0.05" units="cm"/>
      <inkml:brushProperty name="height" value="0.05" units="cm"/>
    </inkml:brush>
  </inkml:definitions>
  <inkml:trace contextRef="#ctx0" brushRef="#br0">0 351 22229,'1'2'152,"-1"0"0,0 0 1,1 0-1,-1 0 0,1 0 1,0 0-1,0 0 0,0 0 1,0-1-1,0 1 0,0 0 1,0 0-1,0-1 0,1 1 1,-1-1-1,0 0 0,1 1 1,-1-1-1,1 0 0,0 0 1,0 1-1,-1-2 0,1 1 1,0 0-1,0 0 0,0 0 0,0-1 1,0 1-1,4 0 0,6 1-382,0 0-1,0-1 1,20 0-1,-16-1-498,0-1 0,0-1 0,0-1 0,0 0-1,-1-1 1,24-8 0,-4-4-2761,52-30 0,-134 97 11641,-23 30-4136,52-57-3332,2 0 1,0 1-1,-14 31 1,24-42-826,0 1 1,1-1-1,0 1 1,1 0-1,1 0 0,0 0 1,-1 27-1,4-40 63,1 4-194,5-11-76,10-12-127</inkml:trace>
  <inkml:trace contextRef="#ctx0" brushRef="#br0" timeOffset="1">792 1 22221,'-9'27'1760,"-10"4"-1376,1 4-160,-3 5 584,2 1-351,4 0-529,0-4-385,7-6-663,2-5 920,1-11-192,-1-6-184</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36.848"/>
    </inkml:context>
    <inkml:brush xml:id="br0">
      <inkml:brushProperty name="width" value="0.05" units="cm"/>
      <inkml:brushProperty name="height" value="0.05" units="cm"/>
    </inkml:brush>
  </inkml:definitions>
  <inkml:trace contextRef="#ctx0" brushRef="#br0">5 18 17404,'3'-3'288,"1"1"0,0 0 0,0 0-1,0 0 1,0 1 0,0-1 0,0 1 0,1 0 0,-1 0 0,0 1 0,1-1 0,-1 1 0,1 0 0,-1 0 0,0 0 0,1 1 0,-1 0 0,7 1 0,5 3 331,1 0 0,-1 0 1,21 11-1,-16-5-191,0 0 0,0 1 0,37 30 0,-52-37-402,0 0 0,0 0-1,-1 1 1,0 0 0,0 0-1,0 0 1,-1 1 0,0-1-1,0 1 1,0 0 0,-1 0-1,0 1 1,0-1 0,-1 1-1,0-1 1,1 9 0,-3-12-23,-1 0 0,1 0 1,-1 0-1,1 0 1,-1-1-1,0 1 1,0 0-1,-1-1 1,1 1-1,-1-1 1,0 1-1,0-1 1,0 0-1,0 1 0,-1-1 1,1-1-1,-1 1 1,0 0-1,0 0 1,0-1-1,0 0 1,0 1-1,-7 2 1,-4 3-1,-1-1 1,0-1 0,0 0-1,-23 5 1,16-6-298,-1 0 0,1-2 0,-1-1 0,0-1 0,-43-3 0,64 2 251,0 0 1,-1 0-1,1 0 1,0 0 0,0-1-1,0 1 1,0-1 0,0 0-1,0 0 1,0 1 0,0-1-1,0 0 1,0-1-1,0 1 1,1 0 0,-3-2-1,-1-8-445</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37.265"/>
    </inkml:context>
    <inkml:brush xml:id="br0">
      <inkml:brushProperty name="width" value="0.05" units="cm"/>
      <inkml:brushProperty name="height" value="0.05" units="cm"/>
    </inkml:brush>
  </inkml:definitions>
  <inkml:trace contextRef="#ctx0" brushRef="#br0">36 1 20196,'-6'11'473,"1"1"-1,0 0 1,1 1-1,0-1 1,1 1-1,0-1 1,-1 24-1,3-31-385,1 1 1,0-1-1,0 0 0,0 1 1,1-1-1,-1 0 0,1 1 1,0-1-1,1 0 0,0 0 1,-1 0-1,2 0 0,-1 0 1,0 0-1,1-1 0,0 1 1,0-1-1,1 0 1,-1 0-1,1 0 0,4 4 1,-6-6-166,0-1 0,1 0 1,-1 1-1,1-1 1,-1 0-1,1 0 0,-1 0 1,1 0-1,-1-1 1,1 1-1,0-1 0,-1 1 1,1-1-1,0 0 1,0 0-1,-1-1 1,4 1-1,-2-1-93,1-1 1,-1 1-1,1-1 0,-1 0 1,0 0-1,0 0 0,0-1 1,0 1-1,4-4 0,4-6-478,0 0 0,-1 0 0,0-1 0,12-18 1,29-47-1659,-25 30 4565,-41 79-365,-12 21-301,4 1 0,-27 92 0,45-127-1572</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35.106"/>
    </inkml:context>
    <inkml:brush xml:id="br0">
      <inkml:brushProperty name="width" value="0.05" units="cm"/>
      <inkml:brushProperty name="height" value="0.05" units="cm"/>
    </inkml:brush>
  </inkml:definitions>
  <inkml:trace contextRef="#ctx0" brushRef="#br0">20 1 19876,'-2'0'172,"1"1"-1,0 0 0,-1 0 0,1 0 1,0 0-1,0 0 0,0 0 1,0 0-1,0 1 0,0-1 1,0 0-1,0 1 0,1-1 0,-1 0 1,0 1-1,1-1 0,-1 1 1,1-1-1,-1 1 0,1-1 1,0 1-1,0-1 0,0 1 0,0 0 1,0-1-1,0 1 0,0-1 1,0 1-1,1-1 0,-1 1 1,0-1-1,2 4 0,1 3 375,0 0 0,0 0-1,1 0 1,7 12 0,-6-13-511,0-1 1,1 1-1,-1-1 1,1 0-1,0-1 0,1 1 1,0-1-1,-1 0 1,2-1-1,-1 0 1,0 0-1,1-1 0,0 1 1,0-2-1,0 1 1,0-1-1,0 0 0,0-1 1,0 0-1,1 0 1,-1-1-1,1 0 0,9-1 1,-6 0-434,-1-1 0,1 0-1,-1 0 1,0-1 0,0-1 0,0 0 0,0 0 0,0-1 0,-1 0-1,0-1 1,0 0 0,-1-1 0,1 0 0,-2 0 0,1-1 0,9-11-1,-12 9 162,-11 9 497,-14 14 534,-4 7-236,2 1 0,1 1 1,1 1-1,0 1 0,2 0 0,1 2 1,-18 36-1,18-28-617,2 1 0,1 0 0,1 1 0,3 1 0,-9 54 0,18-88 19,-1 2-8,0 0 0,1-1-1,0 1 1,0 0 0,0-1 0,0 1-1,1-1 1,1 7 0,4 1-284</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37.672"/>
    </inkml:context>
    <inkml:brush xml:id="br0">
      <inkml:brushProperty name="width" value="0.05" units="cm"/>
      <inkml:brushProperty name="height" value="0.05" units="cm"/>
    </inkml:brush>
  </inkml:definitions>
  <inkml:trace contextRef="#ctx0" brushRef="#br0">0 48 20724,'0'7'324,"0"-1"0,0 0 0,1 0 0,0 0-1,0 0 1,0 0 0,4 11 0,-4-15-245,1 1 0,-1-1 0,1 0 0,-1 0 0,1 0 0,0 0 0,0 0 0,0 0 0,0-1 0,0 1 0,0-1 0,1 1 0,-1-1 0,0 0 0,1 0 0,-1 0 0,1 0 0,-1 0 0,1-1 0,0 1 0,3 0 0,5 0-121,1 0-1,-1-1 1,0 0-1,0-1 0,1 0 1,-1-1-1,0 0 1,0-1-1,0 0 1,-1 0-1,1-1 0,-1-1 1,13-7-1,0-1-342,-1-2-1,-1-1 0,0 0 1,29-30-1,-51 85 663,1-39-276,-3 24 118,0 40 1,3-57-118,0 0 0,1 0 0,0-1 0,0 1 0,0 0 0,1-1 1,0 1-1,1-1 0,-1 0 0,8 12 0,7 2 6</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38.400"/>
    </inkml:context>
    <inkml:brush xml:id="br0">
      <inkml:brushProperty name="width" value="0.05" units="cm"/>
      <inkml:brushProperty name="height" value="0.05" units="cm"/>
    </inkml:brush>
  </inkml:definitions>
  <inkml:trace contextRef="#ctx0" brushRef="#br0">1 0 20884,'29'10'1937,"14"-1"-1281,6-2-272,12-4 840,14-3-391,6 0-345,2-3-424,-8 2-857,-7-5-167,-23 6 720,-13 1-216,-21 1-184</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38.819"/>
    </inkml:context>
    <inkml:brush xml:id="br0">
      <inkml:brushProperty name="width" value="0.05" units="cm"/>
      <inkml:brushProperty name="height" value="0.05" units="cm"/>
    </inkml:brush>
  </inkml:definitions>
  <inkml:trace contextRef="#ctx0" brushRef="#br0">0 91 15843,'18'0'1681,"21"2"-1041,7-6-296,15-3 992,6-4-936,5-4 569,-4-2-585,-12 0-224,-5-4-88</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39.210"/>
    </inkml:context>
    <inkml:brush xml:id="br0">
      <inkml:brushProperty name="width" value="0.05" units="cm"/>
      <inkml:brushProperty name="height" value="0.05" units="cm"/>
    </inkml:brush>
  </inkml:definitions>
  <inkml:trace contextRef="#ctx0" brushRef="#br0">136 1 18964,'15'18'1864,"3"0"-1191,5 1-257,2 5 632,1 2-144,-6 5-176,-7-2-160,-11 6-328,-8 0-96,-17 2-64,-9 3-64,-10 1-144,-2 1-224,3-3-824,2 0 1016,10-15-144,8-4-120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04.425"/>
    </inkml:context>
    <inkml:brush xml:id="br0">
      <inkml:brushProperty name="width" value="0.05" units="cm"/>
      <inkml:brushProperty name="height" value="0.05" units="cm"/>
    </inkml:brush>
  </inkml:definitions>
  <inkml:trace contextRef="#ctx0" brushRef="#br0">156 82 19212,'1'-1'150,"0"0"0,0-1 0,0 1 0,0 0 0,0-1-1,0 1 1,-1 0 0,1-1 0,0 1 0,-1-1 0,1 1 0,-1-1 0,0 1 0,1-1-1,-1 1 1,0-1 0,0 0 0,0 1 0,0-1 0,0 1 0,0-1 0,-1-2 0,0 3-53,0 0 0,1 0-1,-1 0 1,0 0 0,1 0 0,-1 0 0,0 1 0,0-1 0,0 0 0,0 0 0,0 1 0,0-1 0,0 0 0,0 1 0,0-1 0,0 1 0,0 0 0,-1-1 0,1 1 0,0 0 0,0 0-1,0-1 1,-1 1 0,1 0 0,0 0 0,0 0 0,0 0 0,-1 1 0,1-1 0,0 0 0,0 1 0,-2-1 0,-3 2 66,0 1 0,-1-1 0,1 1 0,0 0 0,1 0-1,-1 1 1,1 0 0,-1 0 0,1 0 0,0 0 0,-8 11 0,6-7-112,0 0-1,1 1 0,0-1 1,1 2-1,-1-1 1,-6 19-1,11-26-46,0 0 0,1 0 0,-1 0 1,1 1-1,-1-1 0,1 0 0,0 0 0,-1 0 0,1 1 0,1-1 0,-1 0 0,0 0 0,0 0 0,1 1 0,-1-1 0,1 0 0,1 3 0,-1-4 0,0 0 1,0 1-1,0-1 0,0 0 1,0 0-1,1 0 0,-1 0 1,0 0-1,1 0 0,-1 0 1,1 0-1,-1 0 0,1-1 1,-1 1-1,1 0 0,0-1 1,2 1-1,7 0 7,1 0-1,-1-1 1,0 0 0,0-1 0,16-3-1,-23 3-13,58-9 20,-18 3 12,77-4 0,-105 9 81,-21-6 79,-4-2-129,-8-14 36,1-1 0,-16-34 1,31 59-98,1 0-10,0-1 0,-1 1 0,1-1 0,0 1-1,-1 0 1,1-1 0,0 1 0,0 0 0,-1-1 0,1 1 0,0-1 0,0 1 0,0-1 0,-1 1 0,1-1 0,0 1-1,0-1 1,0 1 0,0-1 0,0 1 0,0-1 0,0 1 0,0-1 0,0 1 0,0-1 0,0 1 0,1 0-1,-1-1 1,0 1 0,0-1 0,0 1 0,1-1 0,-1 1 0,0-1 0,0 1 0,1 0 0,-1-1 0,0 1 0,1 0-1,0-1 1,21 0-1503,-10 2 597,-4-1 608,-1 0 1,0-1-1,1 0 1,-1-1-1,0 1 1,0-1-1,0-1 1,0 1-1,-1-1 0,9-5 1,18-13-788</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40.506"/>
    </inkml:context>
    <inkml:brush xml:id="br0">
      <inkml:brushProperty name="width" value="0.05" units="cm"/>
      <inkml:brushProperty name="height" value="0.05" units="cm"/>
    </inkml:brush>
  </inkml:definitions>
  <inkml:trace contextRef="#ctx0" brushRef="#br0">0 1 19540,'6'12'2265,"2"11"-1545,10 2-288,4 1 1016,7-3-448,3 1-159,2-4-457,4-2-192,0-4-280,2-5-136,-5-4-352,-1-5-321,-8-5 721,-6-7-208,-2-3-128</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40.906"/>
    </inkml:context>
    <inkml:brush xml:id="br0">
      <inkml:brushProperty name="width" value="0.05" units="cm"/>
      <inkml:brushProperty name="height" value="0.05" units="cm"/>
    </inkml:brush>
  </inkml:definitions>
  <inkml:trace contextRef="#ctx0" brushRef="#br0">200 0 17732,'-12'37'1864,"-4"0"-1000,0-1-288,-3 10 929,2 2-265,-3 5-352,2 4-144,1 0-287,0-2-137,5-3-656,1-8-385,2-16 617,-1-10-136,5-19-48</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41.345"/>
    </inkml:context>
    <inkml:brush xml:id="br0">
      <inkml:brushProperty name="width" value="0.05" units="cm"/>
      <inkml:brushProperty name="height" value="0.05" units="cm"/>
    </inkml:brush>
  </inkml:definitions>
  <inkml:trace contextRef="#ctx0" brushRef="#br0">4 42 17588,'-3'-2'2512,"6"2"-1423,18-1-313,10-4 1568,21 1-743,6 0-249,14 1-568,3-3-136,1 5-328,-2-2-192,-8 1-480,-7 1-256,-19-4-784,-11 0 1144,-26 5-256,-9 0-217</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41.733"/>
    </inkml:context>
    <inkml:brush xml:id="br0">
      <inkml:brushProperty name="width" value="0.05" units="cm"/>
      <inkml:brushProperty name="height" value="0.05" units="cm"/>
    </inkml:brush>
  </inkml:definitions>
  <inkml:trace contextRef="#ctx0" brushRef="#br0">2 23 15315,'-2'14'2193,"22"-5"-881,14-3-440,12-7 1625,4-2-969,9-3-224,2-2-271,-6 0-1033,-3-2-2017,-18 5 1857,-8-1-336,-13 1-312</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42.281"/>
    </inkml:context>
    <inkml:brush xml:id="br0">
      <inkml:brushProperty name="width" value="0.05" units="cm"/>
      <inkml:brushProperty name="height" value="0.05" units="cm"/>
    </inkml:brush>
  </inkml:definitions>
  <inkml:trace contextRef="#ctx0" brushRef="#br0">1 464 20652,'0'1'138,"1"-1"0,0 1-1,0-1 1,0 0 0,0 0-1,-1 1 1,1-1-1,0 0 1,0 0 0,0 0-1,0 0 1,0 0 0,0 0-1,-1 0 1,1 0-1,0 0 1,0-1 0,0 1-1,0 0 1,1-1 0,22-9 195,-19 8-50,54-27 1031,-1-2 1,90-65 0,-107 65-1171,-1-2 1,-2-1-1,67-79 1,-96 100-128,1 1 0,-2-2 0,12-22 0,-19 36-17,-1 0 0,0 0 1,0-1-1,1 1 0,-1 0 0,0 0 1,0-1-1,0 1 0,0 0 1,1 0-1,-1-1 0,0 1 0,0 0 1,0-1-1,0 1 0,0 0 0,0 0 1,0-1-1,0 1 0,0 0 1,0-1-1,0 1 0,0 0 0,0-1 1,0 1-1,0 0 0,0-1 0,0 1 1,0 0-1,0 0 0,-1-1 0,1 1 1,0 0-1,0-1 0,0 1 1,0 0-1,-1 0 0,1-1 0,-10 7 6,-2 8-10,0 1 0,0 0 1,1 1-1,1 1 0,-8 17 0,-36 91-39,54-125 43,-33 90 66,29-77-145,1-1-1,0 1 0,1 1 1,1-1-1,-1 15 0,2-27 8,0 1-1,0-1 0,0 0 0,0 0 1,0 0-1,1 0 0,-1 1 0,0-1 0,1 0 1,-1 0-1,0 0 0,1 0 0,-1 0 1,1 0-1,0 0 0,-1 0 0,1 0 1,0 0-1,-1 0 0,1 0 0,0-1 0,0 1 1,0 0-1,0 0 0,0-1 0,0 1 1,0-1-1,2 2 0,-1-2-17,0 0 0,0 0 0,1 0 0,-1 0 0,0 0 0,0 0 0,0 0 0,1-1-1,-1 1 1,0-1 0,0 0 0,0 1 0,0-1 0,0 0 0,4-3 0,19-13-641</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42.732"/>
    </inkml:context>
    <inkml:brush xml:id="br0">
      <inkml:brushProperty name="width" value="0.05" units="cm"/>
      <inkml:brushProperty name="height" value="0.05" units="cm"/>
    </inkml:brush>
  </inkml:definitions>
  <inkml:trace contextRef="#ctx0" brushRef="#br0">139 17 19124,'-20'34'2465,"13"-23"-1644,1-1 1,0 1-1,0 1 1,-7 21-1,13-31-772,0-1 0,-1 1 0,1-1 1,0 1-1,0 0 0,0-1 0,1 1 0,-1-1 0,0 1 0,0-1 0,1 1 0,-1 0 1,1-1-1,-1 0 0,1 1 0,0-1 0,0 1 0,0-1 0,-1 0 0,1 1 0,0-1 1,1 0-1,-1 0 0,0 0 0,0 0 0,3 2 0,3 1-26,0 1 0,0-1 1,16 5-1,-6-1 6,-3-1-58,-1 0-1,0 1 0,-1 0 0,1 1 0,19 20 0,-28-25 46,-1-1 0,1 1 1,-1-1-1,0 1 0,0 0 0,-1 0 0,1 1 0,-1-1 0,0 0 0,0 1 0,-1-1 0,1 1 0,-1 0 0,0-1 1,0 1-1,0 0 0,-1 0 0,0 0 0,0-1 0,0 1 0,0 0 0,-2 6 0,0-7 36,1-1-1,-1 0 1,0 1-1,0-1 1,0 0-1,0 0 1,-1 0-1,1 0 1,-1-1-1,0 1 0,1-1 1,-1 1-1,0-1 1,-1 0-1,1 0 1,0 0-1,-1-1 1,1 1-1,-1-1 1,-4 1-1,-4 2 98,0-1 0,0 0-1,-1-2 1,-22 2 0,29-3-269,1 0 1,-1 0 0,1 0 0,-1-1 0,1 0 0,-1 0 0,1-1 0,-1 1 0,1-1 0,0 0 0,0-1 0,0 1-1,0-1 1,0 0 0,1 0 0,-1-1 0,1 1 0,-4-5 0,3 2-126,0 0 1,1-1-1,0 1 1,0-1-1,1 0 1,-1 0-1,2 0 1,-1-1-1,1 1 1,0-1-1,0 1 1,0-13-1,-2-30-860</inkml:trace>
  <inkml:trace contextRef="#ctx0" brushRef="#br0" timeOffset="1">92 18 16748,'29'-3'1976,"5"0"-1192,1 3-296,12 0 705,4 0-585,9-1-128,4-4-88,6-1-360</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43.131"/>
    </inkml:context>
    <inkml:brush xml:id="br0">
      <inkml:brushProperty name="width" value="0.05" units="cm"/>
      <inkml:brushProperty name="height" value="0.05" units="cm"/>
    </inkml:brush>
  </inkml:definitions>
  <inkml:trace contextRef="#ctx0" brushRef="#br0">214 0 20388,'-18'13'798,"-13"11"608,0 1-1,-28 32 1,51-48-1170,0 0 1,0 0-1,1 1 1,1 0-1,0 1 1,0 0-1,1 0 1,0 0-1,1 0 1,0 1-1,-2 13 1,6-21-204,-1-1-1,1 1 1,-1 0 0,1-1 0,1 1 0,-1 0 0,0 0 0,1-1 0,0 1-1,0 0 1,0-1 0,0 1 0,0-1 0,1 0 0,-1 1 0,1-1-1,0 0 1,0 0 0,1 0 0,-1 0 0,0 0 0,1 0 0,0-1 0,0 1-1,-1-1 1,2 0 0,-1 0 0,0 0 0,0 0 0,7 2 0,-2-1-25,-1-1 1,0 0 0,1 0 0,-1 0 0,1-1-1,-1 0 1,1-1 0,0 0 0,-1 0 0,1 0-1,0-1 1,-1 0 0,1-1 0,11-3 0,-9 0 11,1 1 0,-1-1 0,0-1 0,-1 0 1,1-1-1,-1 1 0,0-2 0,-1 1 0,0-1 1,13-16-1,-17 18 4,1 0 0,-1-1 0,0 1 0,0-1 0,-1 0 0,0 0 0,0-1 0,-1 1 0,0 0 0,0-1 0,-1 0 0,0 1 0,0-1 0,-1 0 0,0 1 0,-1-14 0,0 18-66,0 0-1,0-1 1,0 1-1,0 0 0,-1 0 1,1 0-1,-1 0 0,0 0 1,0 0-1,0 1 1,0-1-1,0 1 0,-1-1 1,1 1-1,-1 0 0,1 0 1,-1 0-1,0 0 1,0 0-1,0 1 0,0-1 1,0 1-1,0 0 0,-1 0 1,1 0-1,0 0 1,-1 1-1,1-1 0,0 1 1,-1 0-1,1 0 0,-1 0 1,1 0-1,0 1 1,-1-1-1,1 1 0,0 0 1,0 0-1,-1 0 0,1 0 1,0 1-1,0-1 1,0 1-1,0 0 0,1 0 1,-1 0-1,0 0 0,1 0 1,-1 1-1,-2 4 1,-3 4-409</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43.704"/>
    </inkml:context>
    <inkml:brush xml:id="br0">
      <inkml:brushProperty name="width" value="0.05" units="cm"/>
      <inkml:brushProperty name="height" value="0.05" units="cm"/>
    </inkml:brush>
  </inkml:definitions>
  <inkml:trace contextRef="#ctx0" brushRef="#br0">14 1 20756,'-1'23'2217,"1"-2"-1601,-3 7-288,-2 6 1448,3 5-1159,-1 3-233,3-3-200,0 0-240,2-9-608,-1-4-273,2-9 745,-1-9-200</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44.157"/>
    </inkml:context>
    <inkml:brush xml:id="br0">
      <inkml:brushProperty name="width" value="0.05" units="cm"/>
      <inkml:brushProperty name="height" value="0.05" units="cm"/>
    </inkml:brush>
  </inkml:definitions>
  <inkml:trace contextRef="#ctx0" brushRef="#br0">1 22 16596,'8'14'2360,"7"-5"-1368,9-5-432,9 1 1553,12-4-1273,12-1-360,10-4-168,7-4-16,4-13-352,5-1-136</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44.607"/>
    </inkml:context>
    <inkml:brush xml:id="br0">
      <inkml:brushProperty name="width" value="0.05" units="cm"/>
      <inkml:brushProperty name="height" value="0.05" units="cm"/>
    </inkml:brush>
  </inkml:definitions>
  <inkml:trace contextRef="#ctx0" brushRef="#br0">378 0 17068,'-15'1'338,"1"1"0,0 0 1,-1 1-1,1 0 1,0 2-1,0-1 0,1 2 1,0 0-1,0 0 0,0 1 1,0 1-1,-20 16 0,14-8 8,1 0 0,0 1-1,2 0 1,0 1-1,1 1 1,-25 41-1,34-49-170,0 1 0,1-1 0,0 1 0,0 0 0,-3 20 0,7-30-142,0 1-1,1-1 0,0 1 1,-1-1-1,1 1 0,0-1 1,0 1-1,0 0 1,1-1-1,-1 1 0,1-1 1,-1 1-1,1-1 0,0 0 1,0 1-1,0-1 1,0 0-1,0 1 0,0-1 1,1 0-1,-1 0 0,1 0 1,0 0-1,-1 0 0,1 0 1,0-1-1,0 1 1,0-1-1,0 1 0,1-1 1,-1 0-1,0 0 0,0 0 1,4 1-1,0 0 7,0-1-1,0 0 0,0-1 0,0 1 1,0-1-1,0-1 0,1 1 0,-1-1 1,0 0-1,0 0 0,0-1 1,0 1-1,0-1 0,-1-1 0,1 1 1,-1-1-1,1 0 0,-1 0 0,0-1 1,5-4-1,-1 1 63,0-1-1,0 1 1,-1-2 0,-1 1 0,1-1-1,-1 0 1,-1 0 0,0-1 0,10-20-1,-12 18-23,-1 1-1,1 0 0,1-15 1,-4 22-117,-1-1 1,1 1 0,-1 0-1,0 0 1,0-1 0,-1 1-1,1 0 1,-1-1 0,0 1-1,0 0 1,-3-7 0,4 10-14,-1 0 0,1 1 0,0-1 0,-1 0 0,1 1 0,-1-1 0,1 1 0,-1-1 0,0 1 0,1-1 0,-1 1 0,0-1 0,1 1 0,-1-1 0,0 1 0,1 0 0,-1-1 0,0 1 0,0 0 0,1 0 0,-1 0 0,0-1 0,0 1 0,0 0 0,1 0 0,-1 0 0,0 0 0,0 0 0,0 1 0,1-1 0,-1 0 0,0 0 0,0 0 0,0 1 0,1-1 0,-1 0 0,0 1 0,1-1 0,-1 1 1,0-1-1,1 0 0,-1 1 0,1 0 0,-1-1 0,0 1 0,1-1 0,-1 1 0,1 0 0,0-1 0,-1 1 0,1 0 0,0 0 0,-1-1 0,1 1 0,0 0 0,0 0 0,-1 1 0,-2 16-670</inkml:trace>
  <inkml:trace contextRef="#ctx0" brushRef="#br0" timeOffset="1">301 377 17892,'2'29'1792,"-4"1"-992,1 3-336,-2-1 897,1 3-265,1-8-616,1-1-360,7-13-784,6-6 712,10-8-288,3-5-104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04.968"/>
    </inkml:context>
    <inkml:brush xml:id="br0">
      <inkml:brushProperty name="width" value="0.05" units="cm"/>
      <inkml:brushProperty name="height" value="0.05" units="cm"/>
    </inkml:brush>
  </inkml:definitions>
  <inkml:trace contextRef="#ctx0" brushRef="#br0">56 44 16155,'0'0'49,"0"0"0,0-1-1,0 1 1,0 0-1,-1 0 1,1 0-1,0 0 1,0-1-1,0 1 1,-1 0 0,1 0-1,0 0 1,0 0-1,0 0 1,-1 0-1,1 0 1,0 0-1,0-1 1,-1 1 0,1 0-1,0 0 1,0 0-1,0 0 1,-1 0-1,1 0 1,0 0-1,0 0 1,-1 1-1,1-1 1,0 0 0,0 0-1,0 0 1,-1 0-1,1 0 1,0 0-1,0 0 1,0 0-1,-1 1 1,1-1 0,0 0-1,0 0 1,0 0-1,-1 0 1,1 1-1,0-1 1,0 0-1,0 0 1,0 0 0,0 1-1,0-1 1,0 0-1,0 0 1,-1 0-1,1 1 1,0-1-1,0 0 1,0 0 0,0 1-1,0-1 1,-8 19 681,-1 9 698,2-1 0,-7 46-1,10-38-1000,1 1 1,2 0-1,6 55 0,-5-88-405,8 43 292,-7-44-303,-1 0-1,1-1 1,-1 1 0,1-1 0,-1 1 0,1-1 0,0 1-1,0-1 1,0 1 0,0-1 0,0 0 0,0 1 0,0-1 0,0 0-1,1 0 1,-1 0 0,0 0 0,1 0 0,-1 0 0,1 0-1,-1 0 1,1-1 0,2 2 0,-3-2-9,0 0 1,0 0-1,0-1 0,0 1 1,0 0-1,0 0 0,0-1 1,0 1-1,0-1 0,0 1 1,0-1-1,0 1 0,0-1 1,-1 0-1,1 1 0,0-1 1,0 0-1,-1 1 0,1-1 1,0 0-1,-1 0 0,1 0 1,-1 0-1,1 0 0,-1 0 1,0 0-1,1 0 0,-1 0 1,0 0-1,1 0 0,-1 0 1,0 0-1,0-1 0,4-41 47,-4 39-44,1-5 11,-1 0 0,1 0-1,-2 1 1,0-1-1,0 0 1,0 1 0,-1-1-1,0 0 1,-5-11-1,7 20-13,0 0-1,0 0 1,0 0-1,0-1 1,0 1-1,0 0 1,0 0-1,0 0 1,-1 0-1,1-1 1,0 1-1,0 0 1,0 0-1,0 0 1,0 0-1,0 0 0,0 0 1,0 0-1,0-1 1,-1 1-1,1 0 1,0 0-1,0 0 1,0 0-1,0 0 1,0 0-1,0 0 1,-1 0-1,1 0 1,0 0-1,0 0 1,0 0-1,0 0 1,0 0-1,-1 0 1,1 0-1,0 0 1,0 0-1,0 0 1,0 0-1,-1 0 0,1 0 1,0 0-1,0 0 1,0 0-1,0 0 1,0 0-1,-1 0 1,1 0-1,-3 10 30,4 14-1,-1-23-31,0 1 0,0-1 0,1 1 0,-1-1-1,1 1 1,0-1 0,-1 0 0,1 1 0,0-1 0,0 0 0,-1 0 0,1 1 0,0-1-1,0 0 1,1 0 0,-1 0 0,0 0 0,0 0 0,0-1 0,1 1 0,-1 0 0,0 0-1,1-1 1,1 1 0,0 0 0,0-1 0,0 0 0,0 1 0,1-1 0,-1-1 0,0 1 0,0 0 0,0-1 1,0 0-1,0 1 0,3-3 0,7-2-1,0-1 0,0 0 0,-1-1 1,14-10-1,-2-2 1,-1-2 0,25-27 0,-20 20-16,-28 28 17,0 0 0,0-1-1,0 1 1,0 0 0,0 0 0,0 0 0,1-1 0,-1 1-1,0 0 1,0 0 0,0 0 0,0 0 0,1-1-1,-1 1 1,0 0 0,0 0 0,0 0 0,0 0-1,1 0 1,-1 0 0,0 0 0,0 0 0,0-1 0,1 1-1,-1 0 1,0 0 0,0 0 0,1 0 0,-1 0-1,0 0 1,0 0 0,0 0 0,1 0 0,-1 0-1,0 0 1,0 1 0,1-1 0,-1 0 0,0 0-1,0 0 1,0 0 0,1 0 0,-1 0 0,0 1 0,1 12-1,-10 27 17,7-31-7,-13 74 93,14-75-112,1-1-1,-1 0 0,2 0 0,-1 1 1,1-1-1,0 0 0,0 0 0,1 0 0,2 9 1,-3-15-35,-1 0-1,0-1 1,1 1 0,-1 0 0,0 0 0,1 0-1,-1 0 1,1-1 0,-1 1 0,1 0 0,0 0-1,-1-1 1,1 1 0,0-1 0,-1 1 0,1 0-1,0-1 1,0 1 0,0-1 0,-1 0 0,1 1-1,0-1 1,0 0 0,0 1 0,0-1 0,0 0-1,0 0 1,-1 0 0,1 0 0,0 0 0,0 0-1,0 0 1,0 0 0,0 0 0,0 0 0,0-1-1,0 1 1,0 0 0,-1 0 0,1-1 0,0 1-1,0-1 1,0 1 0,-1-1 0,1 1 0,0-1 0,0 1-1,-1-1 1,1 0 0,0 1 0,0-2-1,2-2-455,1 1 0,-1-1 0,1 0 0,-1 0-1,-1 0 1,1-1 0,4-8 0,-3-3-153,0 0 0,0 0 1,-1 0-1,0-24 0,-2-69-3777,-2 83 3210,1 8 667,-2-47 1175,1 56 182,-1 0-1,1 1 1,-1-1-1,-6-16 1,8 25-744,0 0 0,0-1 0,0 1 0,0 0 0,0-1 0,0 1 1,-1-1-1,1 1 0,0 0 0,0-1 0,0 1 0,-1 0 0,1-1 0,0 1 1,0 0-1,-1-1 0,1 1 0,0 0 0,-1 0 0,1-1 0,0 1 0,-1 0 1,1 0-1,0 0 0,-1 0 0,1-1 0,-1 1 0,-3 9 1759,1 15-596,3-22-1262,0 1 0,1-1 0,-1 0 0,1 0 0,-1 0 0,1 0 0,0 0 0,0 0 0,0 0 0,0 0-1,0 0 1,0 0 0,0 0 0,1-1 0,-1 1 0,1-1 0,-1 1 0,3 1 0,8 5-323</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45.025"/>
    </inkml:context>
    <inkml:brush xml:id="br0">
      <inkml:brushProperty name="width" value="0.05" units="cm"/>
      <inkml:brushProperty name="height" value="0.05" units="cm"/>
    </inkml:brush>
  </inkml:definitions>
  <inkml:trace contextRef="#ctx0" brushRef="#br0">194 1 17340,'-10'3'567,"0"1"-1,0 1 1,0 0 0,1 0 0,0 0 0,0 1-1,0 1 1,-14 13 0,11-8 33,0 1 1,0 0-1,1 1 0,-14 24 1,22-32-422,-1 0-1,1 0 1,0 0 0,1 1 0,0 0-1,0-1 1,-1 9 0,3-14-154,0 1 0,-1-1 0,1 0 0,0 1 0,0-1 0,1 1 0,-1-1 0,0 0 0,0 1 0,1-1 0,-1 0 0,1 1 0,-1-1 0,1 0 0,-1 1 0,1-1 0,0 0 0,0 0 0,0 0 0,0 0 0,0 0 0,0 0 0,0 0 0,0 0 0,0 0 0,0 0 0,0 0 0,0-1 0,1 1 0,-1 0 0,0-1 0,1 1 0,-1-1 0,0 0 1,1 1-1,-1-1 0,0 0 0,1 0 0,-1 0 0,1 0 0,-1 0 0,2 0 0,7-1 1,-1 0 1,0 0-1,0-1 1,0 0-1,0-1 1,-1 0-1,1 0 0,-1 0 1,1-2-1,-1 1 1,8-6-1,3-3-30,-1-1-1,0 0 0,21-22 0,-29 26-48,0-1-1,-1 0 0,15-22 1,-20 25-10,-7 8-12,-9 13-27,-3 9 152,2 0 0,0 0 0,-16 40 1,25-52-16,1 0 1,-1 0-1,2 0 1,0 0-1,0 0 1,0 0-1,2 1 1,-1-1-1,1 0 1,1 1-1,0-1 1,2 12-1,-2-18-28,1 1-1,0-1 0,0 1 0,0-1 1,1 0-1,-1 0 0,1 0 0,0 0 0,0 0 1,0-1-1,7 6 0,3 1-71,0 0-1,17 9 1,12 7-138,-41-25 202,0 0-1,1 0 1,-1-1-1,0 1 1,0 0-1,0 0 0,0 0 1,0 0-1,0 0 1,-1 0-1,1 1 1,0-1-1,-1 0 0,1 0 1,0 0-1,-1 1 1,1-1-1,-1 0 1,0 1-1,1-1 0,-1 0 1,0 2-1,0-1 20,-1-1 0,1 0 0,-1 1 0,1-1 0,-1 0 0,0 0 0,0 1 0,1-1 0,-1 0 0,0 0 0,0 0 0,0 0 0,0 0 0,0 0 0,0 0 0,0 0-1,-2 0 1,-5 4 121,0-1 0,-1-1-1,1 1 1,-1-1 0,-12 2-1,1 0-29,0-2 0,0 0 0,0-1 0,0-1-1,-1-1 1,1-1 0,0-1 0,-1-1 0,-28-7-1,46 9-247,1 0-1,-1 0 0,0 0 0,1 0 0,0 0 0,-1-1 0,1 0 0,0 1 0,-1-1 0,1 0 0,-3-3 1,5 4 65,-1 0 1,1 0 0,-1 0 0,1 0 0,0 0-1,-1 0 1,1 0 0,0 0 0,0 0 0,0 0-1,0 0 1,0 0 0,0 0 0,0 0 0,0 0-1,0 0 1,0 0 0,1 0 0,-1 0 0,0 0-1,1 1 1,-1-1 0,0 0 0,1 0 0,-1 0-1,1 0 1,0 0 0,-1 1 0,1-1 0,0 0-1,-1 0 1,1 1 0,0-1 0,1 0 0,21-15-749,7-1-201</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28:45.447"/>
    </inkml:context>
    <inkml:brush xml:id="br0">
      <inkml:brushProperty name="width" value="0.05" units="cm"/>
      <inkml:brushProperty name="height" value="0.05" units="cm"/>
    </inkml:brush>
  </inkml:definitions>
  <inkml:trace contextRef="#ctx0" brushRef="#br0">65 80 19020,'-23'12'2433,"7"0"-1241,0-3-480,9 7 1993,4 1-1073,3 1-680,5 5-256,10-9-376,8-1-112,9-9-280,5-4-160,1-8-472,5-7-312,3-10-640,0-10-1185,-6-2 2097,0-4-464,-10 7-233</inkml:trace>
  <inkml:trace contextRef="#ctx0" brushRef="#br0" timeOffset="1">412 0 18764,'-27'37'2272,"-6"9"-1127,1 3-433,2 7 1256,1 3-279,3 0-489,3-2-272,4-4-392,1 1-224,-1 3-408,3-1-192,-3 4-856,-2-3 992,-4-2-192,-1-9-96</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03.003"/>
    </inkml:context>
    <inkml:brush xml:id="br0">
      <inkml:brushProperty name="width" value="0.05" units="cm"/>
      <inkml:brushProperty name="height" value="0.05" units="cm"/>
    </inkml:brush>
  </inkml:definitions>
  <inkml:trace contextRef="#ctx0" brushRef="#br0">4628 355 12547,'-139'-31'1165,"90"21"-1348,-83-25 0,-20-17 651,-226-44 1,-166 4 15,382 72-129,-2 8 1,1 6-1,-1 7 0,0 8 0,-200 36 0,-523 140 558,670-135-978,-50 17-59,197-46 95,-120 55-1,154-58 24,1 2 1,1 1-1,0 1 1,-51 47-1,63-49 3,2 2-1,0 0 1,1 1-1,2 1 1,0 1 0,2 1-1,-16 34 1,24-44-29,0 0 1,2 1 0,0-1-1,1 1 1,1 0-1,0 0 1,1 1-1,1-1 1,1 0 0,1 1-1,0-1 1,1 0-1,1 1 1,0-1 0,1-1-1,1 1 1,13 29-1,24 38-380,96 145 0,-123-207 407,1 0 0,1-1-1,1 0 1,1-2 0,0 0 0,1-1-1,1-1 1,1-1 0,0-1 0,2-1 0,-1-1-1,51 20 1,-15-14 60,1-2-1,1-2 1,73 7-1,190 0 166,-87-20-10,361-46 0,223-93-161,-469 60-84,346-127 1,-204 0-134,-448 181 79,0-2 0,78-58-1,-105 68 48,0-1 0,-1 0-1,-1-2 1,-1 0-1,0-1 1,-2 0-1,0-1 1,14-29-1,-22 38 23,-1-1-1,-1 1 1,0-1-1,-1 0 1,0 0-1,-1 0 1,0-1-1,-1 1 0,0 0 1,-1-1-1,-3-22 1,1 21 11,-2 0 0,1 0 0,-2 0-1,0 1 1,0-1 0,-1 1 0,-1 0 0,0 1 0,-17-22 0,6 12 24,-2 1-1,0 1 1,-1 1 0,-1 1 0,-1 1 0,0 0-1,-43-20 1,-13-2 106,-100-33 0,-18 4-47,-28 0 18</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3:35.745"/>
    </inkml:context>
    <inkml:brush xml:id="br0">
      <inkml:brushProperty name="width" value="0.05" units="cm"/>
      <inkml:brushProperty name="height" value="0.05" units="cm"/>
    </inkml:brush>
  </inkml:definitions>
  <inkml:trace contextRef="#ctx0" brushRef="#br0">1 86 10090,'6'29'9314,"8"0"-10402,-8-29 1120,9-38 56,14-5 544,19-20-1632</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3:39.946"/>
    </inkml:context>
    <inkml:brush xml:id="br0">
      <inkml:brushProperty name="width" value="0.05" units="cm"/>
      <inkml:brushProperty name="height" value="0.05" units="cm"/>
    </inkml:brush>
  </inkml:definitions>
  <inkml:trace contextRef="#ctx0" brushRef="#br0">6 89 14531,'-5'2'4547,"21"-7"-2748,25-6-545,338-41 674,-235 37-1590,-125 13-333,1-1 19,-1 1 1,39 2-1,-58-1-21,1 1-1,-1 0 1,1 0 0,-1 0 0,1 0 0,-1 0 0,1 0 0,-1 0 0,1 1 0,0-1 0,-1 0 0,1 0 0,-1 0 0,1 1 0,-1-1 0,1 0 0,-1 0-1,0 1 1,1-1 0,-1 0 0,1 1 0,-1-1 0,1 0 0,-1 1 0,0-1 0,1 1 0,-1-1 0,0 1 0,1 0 0,-1 0 2,-1 0 1,1 0 0,0-1-1,0 1 1,-1 0 0,1 0-1,-1 0 1,1-1 0,-1 1 0,1 0-1,-1 0 1,1-1 0,-1 1-1,0-1 1,1 1 0,-2 0-1,-31 21 124,12-15-96,0 0-1,-1-2 1,1 0 0,-42 3-1,2 0 16,-56 15-27,-92 12 127,307-54-77,90-2-374,32-4-1737,-220 24 2003,0 1 1,0 0 0,0 0 0,0 0-1,0 0 1,0 0 0,0 0 0,0 0 0,0 0-1,0 0 1,0 0 0,0 0 0,0 0-1,0 0 1,0 0 0,0 0 0,0 0 0,0-1-1,0 1 1,0 0 0,0 0 0,0 0-1,1 0 1,-1 0 0,0 0 0,0 0 0,0 0-1,0 0 1,0 0 0,0 0 0,0 0-1,0 0 1,0 0 0,0 0 0,0 0 0,0 0-1,0 0 1,-10-2-605,-16 0 51,-42 5-154,33 2 348</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01.951"/>
    </inkml:context>
    <inkml:brush xml:id="br0">
      <inkml:brushProperty name="width" value="0.05" units="cm"/>
      <inkml:brushProperty name="height" value="0.05" units="cm"/>
    </inkml:brush>
  </inkml:definitions>
  <inkml:trace contextRef="#ctx0" brushRef="#br0">1 100 12275,'0'0'139,"0"1"1,0-1-1,0 1 1,0-1 0,0 1-1,1-1 1,-1 1 0,0 0-1,0-1 1,0 1-1,1-1 1,-1 1 0,0-1-1,1 0 1,-1 1-1,0-1 1,1 1 0,-1-1-1,1 0 1,-1 1-1,1-1 1,-1 0 0,1 1-1,-1-1 1,1 0 0,-1 0-1,1 1 1,-1-1-1,2 0 1,23 8 1072,-12-4-596,25 11 479,-21-7-956,2-1 0,-1 0 0,0-1-1,1-2 1,21 4 0,18-5 4,98-8 1,-100 2-86,39-4 88,56-1 22,-43 12-63,42-1 113,-45-9-54,157 0 312,-229 6-401,-1-1 0,55-10 0,-39 4-32,-41 6-38,236-23 46,-140 11-26,-72 8-12,57-3 1,110 19-16,-81-2-54,-40-2 4,98 23 0,0-11-12,-81-11 34,-27 0-8,252 13 52,-163-22 16,350-22-50,-159-11-252,-233 29 187,121 12 0,302 5 87,-320-25-75,23 0 2,81 18 51,172-3 40,-303-5-16,214-13-53,-35-4 7,2 20-154,-148 2 36,451 7-50,-620-8 159,93-5-158,176-27-1,-178 15 205,213 1 16,-206 12-59,298 16-68,-342-4 86,166-8 0,-263-1 1,1-1 0,-1-1 1,0 0-1,0 0 1,0-1-1,15-6 1,-25 9 10,0-1 0,-1 1 0,1-1 0,0 0 1,-1 1-1,1-1 0,0 0 0,-1 0 0,1 0 0,-1 1 1,1-1-1,-1 0 0,0 0 0,1 0 0,-1 0 1,0 0-1,1 0 0,-1 0 0,0 0 0,0 0 1,0 0-1,0 0 0,0 0 0,0 0 0,0 0 1,-1 0-1,1 0 0,0 0 0,0 1 0,-1-3 0,-5-11-127</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18.259"/>
    </inkml:context>
    <inkml:brush xml:id="br0">
      <inkml:brushProperty name="width" value="0.05" units="cm"/>
      <inkml:brushProperty name="height" value="0.05" units="cm"/>
    </inkml:brush>
  </inkml:definitions>
  <inkml:trace contextRef="#ctx0" brushRef="#br0">86 15 14107,'9'-14'4735,"-9"27"-1571,0 1-2647,-3 71 1658,1-47-1892,1 0 0,6 55 0,-5-92-277,1 1 0,-1 0 1,0 0-1,1-1 0,0 1 1,-1 0-1,1-1 0,0 1 1,0 0-1,0-1 0,0 1 1,0-1-1,0 0 0,0 1 1,1-1-1,-1 0 0,0 0 1,1 0-1,-1 0 0,1 0 1,-1 0-1,1 0 0,0 0 1,-1 0-1,1-1 0,0 1 1,-1-1-1,1 1 0,0-1 1,0 0-1,-1 0 0,4 0 1,7 0 26,-1-1 0,1 0 0,-1 0 1,15-5-1,5 0 25,-23 5-45,0 1-1,-1-1 1,1 2 0,0-1-1,9 3 1,-15-3-12,-1 0 0,0 0 0,0 0 0,0 0 0,0 1 1,0-1-1,0 0 0,0 1 0,0-1 0,0 1 0,0-1 0,0 1 0,0-1 1,-1 1-1,1 0 0,0 0 0,0-1 0,0 1 0,-1 0 0,1 0 0,0 0 0,-1 0 1,1 0-1,-1 0 0,1 0 0,-1 0 0,0 0 0,1 0 0,-1 0 0,0 0 1,0 0-1,1 0 0,-1 0 0,0 0 0,0 0 0,0 0 0,0 0 0,-1 0 0,1 0 1,0 1-1,0-1 0,-1 0 0,1 0 0,-1 0 0,1 0 0,0 0 0,-2 1 1,-1 3 8,-1 1 1,0-1 0,0 0-1,0 0 1,-1 0 0,1-1-1,-1 0 1,0 0 0,0 0-1,-1 0 1,-8 4 0,-1 0 100,-1-1 0,0-1 1,-20 7-1,25-11-8,1 0 1,-1 0-1,1-1 0,-1 0 1,0-1-1,-17-1 0,24 1-139,0-1 0,0 1 1,0-1-1,0 0 0,1 0 0,-1 0 0,0-1 0,0 1 1,1-1-1,-1 0 0,1 0 0,-1 0 0,1 0 1,0-1-1,0 0 0,0 1 0,0-1 0,0 0 0,1 0 1,-5-7-1,7 9-32,0 1 0,-1-1 1,1 1-1,0 0 0,0-1 0,0 1 1,0-1-1,-1 1 0,1-1 0,0 1 1,0-1-1,0 1 0,0-1 1,0 1-1,0-1 0,0 1 0,0-1 1,0 1-1,1-1 0,-1 1 1,0-1-1,0 1 0,0-1 0,1 1 1,-1-1-1,0 1 0,0-1 1,1 1-1,-1 0 0,0-1 0,1 1 1,-1-1-1,0 1 0,1 0 0,-1-1 1,1 1-1,-1 0 0,1 0 1,-1-1-1,1 1 0,-1 0 0,1 0 1,25-5-1153,-24 5 1077,16-2-695</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18.685"/>
    </inkml:context>
    <inkml:brush xml:id="br0">
      <inkml:brushProperty name="width" value="0.05" units="cm"/>
      <inkml:brushProperty name="height" value="0.05" units="cm"/>
    </inkml:brush>
  </inkml:definitions>
  <inkml:trace contextRef="#ctx0" brushRef="#br0">284 1 14731,'5'8'1317,"0"0"1,0-1-1,10 11 0,-9-10-440,1 0-1,-1 0 1,5 10-1,-3-2-697,-1 1 1,-1 0-1,-1 0 0,0 0 0,-1 1 0,-1-1 0,0 1 0,-1 0 1,-1 0-1,-1 0 0,-1 0 0,0 0 0,-2 0 0,0 0 0,0 0 0,-11 27 1,0-8-324,-1 0 1,-2-2 0,-2 0-1,-1-1 1,-1 0-1,-41 47 1,48-65-75,0 0 0,-1 0 0,-1-1 0,0-1 0,-1-1 0,-1 0 0,-21 11 0,-6-8-293</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31.383"/>
    </inkml:context>
    <inkml:brush xml:id="br0">
      <inkml:brushProperty name="width" value="0.05" units="cm"/>
      <inkml:brushProperty name="height" value="0.05" units="cm"/>
    </inkml:brush>
  </inkml:definitions>
  <inkml:trace contextRef="#ctx0" brushRef="#br0">50 27 19108,'2'-3'451,"7"-18"1542,-5 19-1125,-2 14-227,-5 17-272,0 1 0,-2-1 1,-1 0-1,-11 33 0,8-32-702,1 1 0,2 0 0,-4 41-1,13-56-207,-3-15 528,1-1-1,-1 0 1,0 0-1,1 0 1,-1 0-1,0 0 1,1 0-1,-1 1 1,1-1-1,-1 0 1,0 0-1,1 0 1,-1 0-1,1 0 1,-1 0-1,0 0 1,1-1-1,-1 1 1,0 0-1,1 0 1,-1 0-1,0 0 1,1 0-1,-1-1 1,0 1-1,1 0 1,-1 0-1,0 0 1,1-1-1,-1 1 1,0 0-1,0-1 1,1 1 0,-1 0-1,1-1 0,12-13-448</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31.819"/>
    </inkml:context>
    <inkml:brush xml:id="br0">
      <inkml:brushProperty name="width" value="0.05" units="cm"/>
      <inkml:brushProperty name="height" value="0.05" units="cm"/>
    </inkml:brush>
  </inkml:definitions>
  <inkml:trace contextRef="#ctx0" brushRef="#br0">112 3 15235,'2'-1'211,"1"1"0,-1-1 0,1 1 0,-1 0-1,1 0 1,-1 0 0,1 0 0,2 1 0,1 5 874,-9 8-35,-7 1-419,0 0 0,-1-1 0,-16 18 0,-13 18 36,32-41-563,2-1-19,1 0 1,-1 0-1,-6 15 0,11-22-81,1 1-1,-1-1 1,1 0-1,-1 1 0,1-1 1,-1 0-1,1 1 0,0-1 1,0 0-1,-1 1 0,1-1 1,0 1-1,0-1 1,1 0-1,-1 1 0,0-1 1,0 1-1,1-1 0,-1 0 1,0 1-1,1-1 1,0 0-1,-1 0 0,1 1 1,0-1-1,-1 0 0,1 0 1,0 0-1,0 0 0,0 0 1,0 0-1,2 1 1,9 5-21,0-1 0,1-1 1,0 0-1,0-1 1,0 0-1,16 1 0,16 6-53,-29-6 41,40 12-56,-51-15 83,0 0-1,0 1 1,0 0 0,0-1 0,-1 1 0,1 1 0,-1-1 0,5 5 0,-8-7 9,0 1 1,0-1-1,0 0 1,0 1 0,-1-1-1,1 0 1,0 1 0,-1-1-1,1 1 1,-1-1 0,1 1-1,-1-1 1,0 1 0,1 0-1,-1-1 1,0 1 0,0-1-1,0 1 1,0 0 0,-1-1-1,1 1 1,0-1 0,-1 1-1,1-1 1,-1 1-1,1-1 1,-1 1 0,0-1-1,0 0 1,1 1 0,-1-1-1,0 0 1,0 0 0,0 1-1,-1-1 1,-1 2 0,-3 2 89,-1 1 0,1-1 0,-1-1 0,0 1 0,-12 5 0,6-4 10,-1 0-1,0 0 1,0-2 0,0 1-1,-1-2 1,1 0 0,-1-1 0,0 0-1,0-1 1,-25-2 0,37 1-192,0-1 1,1 0-1,-1 0 0,0 0 1,0 0-1,0 0 1,-3-2-1,5 2 73,1 1-1,-1 0 0,1-1 1,-1 1-1,0-1 0,1 1 1,-1-1-1,1 1 1,-1-1-1,1 1 0,-1-1 1,1 0-1,-1 1 1,1-1-1,0 0 0,-1 1 1,1-1-1,0 0 0,0 0 1,-1 1-1,1-1 1,0 0-1,0 0 0,0 1 1,0-1-1,0 0 0,0 0 1,0 1-1,0-1 1,0 0-1,1-1 0,7-10-340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05.395"/>
    </inkml:context>
    <inkml:brush xml:id="br0">
      <inkml:brushProperty name="width" value="0.05" units="cm"/>
      <inkml:brushProperty name="height" value="0.05" units="cm"/>
    </inkml:brush>
  </inkml:definitions>
  <inkml:trace contextRef="#ctx0" brushRef="#br0">162 10 17476,'0'-1'206,"-1"0"0,0 0 1,0 0-1,-1 1 1,1-1-1,0 0 0,0 1 1,0-1-1,0 0 0,-1 1 1,1 0-1,0-1 0,0 1 1,-1 0-1,1-1 0,0 1 1,-1 0-1,1 0 1,0 0-1,-1 0 0,1 0 1,-3 1-1,1 0 71,0 1-1,0-1 1,-1 0 0,1 1-1,0 0 1,1 0 0,-1 0 0,-5 4-1,-1 4 143,-1 0 0,1 1-1,-10 16 1,12-16-310,0 0 0,0 1 0,2 0 0,-1 0 0,2 1 1,0 0-1,0-1 0,1 1 0,-2 20 0,5-31-98,0 0 0,-1 0 1,1 0-1,0 0 0,1 0 1,-1-1-1,0 1 0,1 0 0,-1 0 1,1 0-1,-1 0 0,1-1 1,0 1-1,0 0 0,-1-1 0,1 1 1,1-1-1,-1 1 0,0-1 1,2 3-1,-2-4-5,1 1 0,-1 0 0,1 0 0,-1-1 0,1 1 0,-1-1 0,1 1 0,-1-1 0,1 0 0,0 1 0,-1-1 0,1 0 0,0 0 0,-1 0 0,1 0 0,0-1 0,-1 1 0,1 0 0,-1-1 0,1 1 0,-1-1 0,1 1 0,2-2 0,3-3-1,1 1 0,-2-1 0,1 0 0,0-1-1,-1 1 1,0-1 0,0 0 0,-1-1 0,7-9 0,4-7 23,17-37 1,-15 19-19,-15 31-8,1 1 1,0-1 0,11-16 0,-19 55-11,2-11 8,-3 9-94,-3 51 1,7-71 68,1 0 1,0 0 0,1 0-1,0 0 1,0 0-1,0 0 1,1 0 0,0 0-1,1 0 1,-1 0 0,1-1-1,6 11 1,-8-17 29,-1 1-7,0 0 1,1-1-1,-1 1 1,0 0-1,1 0 1,-1-1 0,1 1-1,-1 0 1,1-1-1,-1 1 1,1-1-1,-1 1 1,1-1-1,0 1 1,-1-1-1,1 1 1,0-1-1,-1 0 1,1 1 0,0-1-1,0 0 1,-1 0-1,1 1 1,0-1-1,0 0 1,0 0-1,-1 0 1,1 0-1,0 0 1,0 0-1,0 0 1,-1 0-1,1 0 1,0-1 0,0 1-1,0 0 1,0-1-1,13-11-111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33.112"/>
    </inkml:context>
    <inkml:brush xml:id="br0">
      <inkml:brushProperty name="width" value="0.05" units="cm"/>
      <inkml:brushProperty name="height" value="0.05" units="cm"/>
    </inkml:brush>
  </inkml:definitions>
  <inkml:trace contextRef="#ctx0" brushRef="#br0">6 77 18468,'-6'2'1816,"19"-2"-1088,5-3-255,13-3 727,7-2-216,11 0-256,1 1-144,5-1-448,4 2-248,-10 0-536,-5 3-256,-10-2 1808,-8 1-1064,-16 2-96,-10-10-88</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33.527"/>
    </inkml:context>
    <inkml:brush xml:id="br0">
      <inkml:brushProperty name="width" value="0.05" units="cm"/>
      <inkml:brushProperty name="height" value="0.05" units="cm"/>
    </inkml:brush>
  </inkml:definitions>
  <inkml:trace contextRef="#ctx0" brushRef="#br0">348 0 17932,'-8'17'587,"-1"-1"0,-1 0-1,-1-1 1,0 0 0,-1 0 0,-1-1 0,-14 12 0,-107 80-700,76-63 881,50-36-645,0-1-1,0 1 0,-11 14 0,18-19-97,-1 0-1,1-1 1,0 1-1,0 0 1,0 0 0,0 0-1,0 0 1,1 0-1,-1 0 1,1 0-1,-1 3 1,1-4-17,0 0 1,0 0-1,0 0 1,0 0 0,1 0-1,-1 0 1,0 0-1,0 0 1,1 0 0,-1 0-1,1 0 1,-1-1-1,1 1 1,-1 0 0,1 0-1,0 0 1,-1-1-1,1 1 1,0 0 0,0-1-1,0 1 1,-1-1-1,1 1 1,0-1 0,1 1-1,7 3 2,0 0 0,0-1-1,0 0 1,0-1 0,0 0-1,16 2 1,62-1-145,-65-3 2,149 2-1250,-139-2 1106</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35.427"/>
    </inkml:context>
    <inkml:brush xml:id="br0">
      <inkml:brushProperty name="width" value="0.05" units="cm"/>
      <inkml:brushProperty name="height" value="0.05" units="cm"/>
    </inkml:brush>
  </inkml:definitions>
  <inkml:trace contextRef="#ctx0" brushRef="#br0">164 51 16708,'1'-1'103,"-1"0"0,1 0 0,-1 0 0,1 0 0,-1 0 1,0 0-1,0 0 0,0 0 0,1 0 0,-1-1 0,0 1 1,0 0-1,0 0 0,-1 0 0,1 0 0,0 0 1,0 0-1,-1 0 0,1-1 0,0 1 0,-1 0 0,1 0 1,-1 0-1,1 0 0,-1 1 0,0-1 0,1 0 0,-1 0 1,0 0-1,0 0 0,0 1 0,0-1 0,1 0 1,-1 1-1,0-1 0,0 0 0,0 1 0,-2-1 0,0 0 26,0 1 0,1 0 0,-1 0 0,0 0-1,1 0 1,-1 1 0,1-1 0,-1 1 0,0-1-1,1 1 1,-1 0 0,1 0 0,-1 0 0,1 0-1,0 1 1,-3 1 0,-4 3-72,1 0-1,0 1 1,0 1-1,1-1 1,0 1 0,0 0-1,1 1 1,0-1 0,0 1-1,1 1 1,0-1 0,1 1-1,0-1 1,0 1-1,1 1 1,-3 18 0,6-28-56,0 0 0,0 0 0,-1 0 0,1 0-1,1 0 1,-1 0 0,0 1 0,0-1 0,0 0 0,0 0 0,1 0 0,-1 0 0,1 0 0,-1 0 0,1 0 0,-1 0 0,1 0 0,-1 0 0,1 0 0,0 0-1,0 0 1,-1-1 0,1 1 0,0 0 0,0 0 0,0-1 0,0 1 0,0-1 0,0 1 0,0-1 0,0 1 0,0-1 0,0 1 0,0-1 0,0 0 0,0 0 0,0 0-1,1 1 1,-1-1 0,1 0 0,3-1 14,0 1-1,0 0 1,0-1-1,0 0 1,0-1 0,0 1-1,0-1 1,6-2-1,3-4 100,0 0-1,-1 0 1,0-1-1,0-1 0,-1 0 1,19-22-1,-23 23 16,0 0 0,-1 0 0,0-1 0,0 0 1,-1 0-1,-1-1 0,0 0 0,0 0 0,4-17 0,-8 23 119,-2 6-106,-6 12-81,-5 25-126,10-23 40,1-1-1,0 25 0,1-35-43,0 0-1,0 0 1,1 0 0,-1 0 0,1 0-1,0 0 1,0 0 0,1 0 0,-1-1-1,1 1 1,0 0 0,0-1 0,0 1-1,5 5 1,-6-8-2,0 0 0,0 0 0,0 0 1,0-1-1,1 1 0,-1 0 0,0-1 0,0 1 0,1 0 0,-1-1 0,0 0 0,1 1 1,-1-1-1,1 0 0,-1 0 0,1 1 0,-1-1 0,0 0 0,1-1 0,-1 1 0,1 0 1,-1 0-1,0-1 0,1 1 0,-1 0 0,0-1 0,1 1 0,-1-1 0,0 0 1,2-1-1,2-1-60,-1 0 0,0 0 0,0-1 0,-1 1 0,1-1 0,-1 0 0,5-8 0,16-24-635</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35.832"/>
    </inkml:context>
    <inkml:brush xml:id="br0">
      <inkml:brushProperty name="width" value="0.05" units="cm"/>
      <inkml:brushProperty name="height" value="0.05" units="cm"/>
    </inkml:brush>
  </inkml:definitions>
  <inkml:trace contextRef="#ctx0" brushRef="#br0">27 71 17612,'-8'36'1552,"-9"57"1216,16-84-2540,1 0 0,0 1 0,0-1 1,1 0-1,0 0 0,0 1 0,5 14 0,-5-21-224,-1-1 1,1 0-1,0 0 0,0 0 1,0 0-1,0 0 1,0-1-1,0 1 0,1 0 1,-1 0-1,1-1 0,-1 1 1,1-1-1,-1 1 0,1-1 1,0 0-1,3 2 0,-4-2-1,1-1-1,0 1 0,0-1 1,0 0-1,0 1 0,0-1 0,0 0 1,0 0-1,-1 0 0,1-1 1,0 1-1,0 0 0,0-1 0,0 1 1,0-1-1,1 0 0,5-3 20,0-1-1,-1 1 1,0-1-1,0-1 1,0 1-1,-1-1 1,7-8-1,21-26 361,-3-2 0,-1-1 0,-3-2 0,28-57 0,-66 127-264,1 0-1,1 0 0,1 1 1,1 0-1,2 1 0,0-1 1,2 1-1,0 31 0,3-47-145,1-1 0,0 0-1,5 19 1,-5-27-19,-1 1 1,1-1-1,-1 0 0,1 0 1,0 0-1,0 0 0,0 0 1,0 0-1,1 0 0,-1 0 1,0 0-1,1 0 0,-1 0 1,1-1-1,0 1 0,0-1 1,-1 1-1,1-1 0,0 0 1,0 0-1,0 0 0,4 2 1,-6-3 36,1 0 0,-1 0 0,0 0 0,1 0 0,-1 0 1,1 0-1,-1 0 0,0 0 0,1 0 0,-1 0 1,1 0-1,-1 0 0,0 0 0,1 0 0,-1 0 0,0 0 1,1-1-1,-1 1 0,0 0 0,1 0 0,-1 0 1,0-1-1,1 1 0,0-1 0,6-14-301</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36.504"/>
    </inkml:context>
    <inkml:brush xml:id="br0">
      <inkml:brushProperty name="width" value="0.05" units="cm"/>
      <inkml:brushProperty name="height" value="0.05" units="cm"/>
    </inkml:brush>
  </inkml:definitions>
  <inkml:trace contextRef="#ctx0" brushRef="#br0">51 1 18820,'-12'18'1792,"4"8"-1199,1 0-289,1 5 768,1 0-328,0-2-232,1 0-144,2-6-368,4-5-152,-1-3-464,-1-4-296,-1-6 744,-2-22-600</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36.967"/>
    </inkml:context>
    <inkml:brush xml:id="br0">
      <inkml:brushProperty name="width" value="0.05" units="cm"/>
      <inkml:brushProperty name="height" value="0.05" units="cm"/>
    </inkml:brush>
  </inkml:definitions>
  <inkml:trace contextRef="#ctx0" brushRef="#br0">3 0 21261,'-3'0'1760,"3"3"-1312,2-1-240,4 0 344,2 1-776,1-3 352,5 4-232,1 1-224</inkml:trace>
  <inkml:trace contextRef="#ctx0" brushRef="#br0" timeOffset="1">244 308 16996,'-2'28'2336,"-1"-2"-1400,-1-8-432,0 2 2281,4-2-1881,-1 4-168,1-2-456,3-4-248,-1 0-680,1-4-480,-3-6 936,0 3-168</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37.375"/>
    </inkml:context>
    <inkml:brush xml:id="br0">
      <inkml:brushProperty name="width" value="0.05" units="cm"/>
      <inkml:brushProperty name="height" value="0.05" units="cm"/>
    </inkml:brush>
  </inkml:definitions>
  <inkml:trace contextRef="#ctx0" brushRef="#br0">23 0 19788,'-11'57'3291,"8"-45"-2805,0 0 1,1 0-1,-2 22 0,4-26-355,0 0 0,1-1 0,0 1 0,0 0-1,0-1 1,1 1 0,5 12 0,-6-17-115,1-1 0,-1 1 1,1-1-1,-1 0 0,1 1 0,0-1 0,0 0 0,0 0 1,0 0-1,0 0 0,0 0 0,1-1 0,-1 1 0,1-1 1,-1 1-1,1-1 0,-1 0 0,1 0 0,0 0 0,0 0 0,0-1 1,-1 1-1,7-1 0,-2 1-12,0-2 0,0 1 0,0-1 1,0 0-1,0 0 0,0-1 0,-1 0 0,1 0 0,0-1 0,-1 1 1,0-2-1,1 1 0,-1-1 0,0 1 0,9-9 0,4-6 3,0-1-1,31-39 1,-19 21-48,-32 50-38,-5 10 64,6-21 8,-22 60 81,4 0 0,-19 108-1,37-166-186,-1 0-1,0 0 0,1-1 0,0 1 0,0 0 0,0 0 1,0 0-1,1-1 0,-1 1 0,1 0 0,0 0 0,0-1 1,1 1-1,-1-1 0,1 1 0,2 4 0,7-3-418</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37.887"/>
    </inkml:context>
    <inkml:brush xml:id="br0">
      <inkml:brushProperty name="width" value="0.05" units="cm"/>
      <inkml:brushProperty name="height" value="0.05" units="cm"/>
    </inkml:brush>
  </inkml:definitions>
  <inkml:trace contextRef="#ctx0" brushRef="#br0">187 65 20188,'2'-1'111,"-1"0"-1,0 0 1,0 1-1,0-1 0,0 0 1,0 0-1,0-1 1,-1 1-1,1 0 0,0 0 1,0 0-1,-1-1 1,1 1-1,-1 0 1,1 0-1,-1-1 0,0 1 1,1 0-1,-1-1 1,0 1-1,0-1 0,0 1 1,0 0-1,0-1 1,0 1-1,0-1 1,0 1-1,-1 0 0,1-1 1,-1 1-1,1 0 1,-1-1-1,1 1 0,-1 0 1,0 0-1,-1-2 1,0 1 12,1 0 1,-1 1 0,0-1 0,0 1 0,-1-1 0,1 1-1,0 0 1,0 0 0,0 0 0,-1 0 0,1 0 0,-1 1-1,1-1 1,0 1 0,-1 0 0,1-1 0,-1 1-1,1 0 1,-1 0 0,1 1 0,-4 0 0,-2 1-111,0 0 0,1 1 0,-1 0 0,1 1 0,0 0 0,0 0 0,0 0 0,0 1 0,0 0 0,1 1 0,0-1 0,0 1 0,1 0 0,0 0 1,0 1-1,0 0 0,1 0 0,0 0 0,0 0 0,1 1 0,0-1 0,0 1 0,0 0 0,1 0 0,1 0 0,-1 0 0,1 9 0,0-15-110,1 0-1,0 0 1,0 0-1,1 1 1,-1-1-1,0 0 1,1 0-1,-1 0 1,1 0-1,0 0 1,0 0 0,0 0-1,0 0 1,0 0-1,0 0 1,0 0-1,1-1 1,-1 1-1,1 0 1,-1-1-1,1 1 1,-1-1-1,1 0 1,0 1-1,0-1 1,0 0-1,3 1 1,-2-1-18,1 0 0,-1 0 1,1-1-1,-1 1 0,1-1 0,0 0 0,-1 0 0,1 0 1,-1-1-1,1 1 0,-1-1 0,1 0 0,-1 0 1,1 0-1,-1 0 0,3-2 0,26-14-866</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38.289"/>
    </inkml:context>
    <inkml:brush xml:id="br0">
      <inkml:brushProperty name="width" value="0.05" units="cm"/>
      <inkml:brushProperty name="height" value="0.05" units="cm"/>
    </inkml:brush>
  </inkml:definitions>
  <inkml:trace contextRef="#ctx0" brushRef="#br0">40 1 17220,'-11'23'2229,"4"-8"-769,0 0 1,-7 23-1,14-37-1415,0 0 0,0 0 0,0 0 0,0 0 0,0 0 0,0 0 0,0 0 0,0 0 0,0 0 0,0 0 0,1 0-1,-1 0 1,0 0 0,1 0 0,-1 0 0,1 0 0,-1 0 0,1-1 0,-1 1 0,1 0 0,0 0 0,-1 0 0,1-1 0,0 1-1,0 0 1,0-1 0,-1 1 0,1-1 0,0 1 0,0-1 0,0 1 0,0-1 0,0 1 0,0-1 0,0 0 0,0 0-1,0 0 1,0 1 0,0-1 0,2 0 0,6 1-21,1-1-1,-1 1 1,14-2 0,-17 0 41,58-5-12,28-1 22,-82 7-65,-1 1 1,0-1-1,0 2 1,0-1 0,0 1-1,0 1 1,15 5-1,-20-5 7,0-1 0,1 1 0,-1 0 0,0 0 0,-1 1 0,1-1 1,0 1-1,-1 0 0,0 0 0,0 0 0,0 0 0,0 1 0,-1-1 0,0 1 0,2 5 0,-2-7-4,-1-1-18,0 0 0,-1-1 1,1 1-1,0-1 1,0 1-1,0-1 1,0 1-1,1-1 0,-1 0 1,0 0-1,0 1 1,1-1-1,-1 0 1,1 0-1,-1 0 0,1 0 1,-1-1-1,1 1 1,0 0-1,-1-1 1,1 1-1,3 0 0,-3-1-10,1-1 0,0 1 0,0 0 0,0-1 0,-1 1 0,1-1 0,0 0 0,-1 0 0,1 0-1,-1 0 1,1-1 0,4-2 0,4-5 11,-1 1 0,0-2 0,0 1 0,12-17 0,4-3-118</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38.737"/>
    </inkml:context>
    <inkml:brush xml:id="br0">
      <inkml:brushProperty name="width" value="0.05" units="cm"/>
      <inkml:brushProperty name="height" value="0.05" units="cm"/>
    </inkml:brush>
  </inkml:definitions>
  <inkml:trace contextRef="#ctx0" brushRef="#br0">73 1 18044,'0'2'355,"-1"0"0,0 0-1,0 0 1,0 0 0,0 0 0,0 0 0,0 0 0,0-1 0,-3 4 0,-4 6 949,-5 12 58,-13 37 1,23-53-1268,1 0-1,0 1 1,0-1 0,0 1 0,1-1 0,0 1 0,1 0 0,0 0 0,1 13 0,-1-19-93,1 1-1,-1-1 1,1 1-1,0-1 1,0 1-1,0-1 1,0 1-1,0-1 1,0 0-1,1 0 1,-1 1-1,1-1 1,-1 0-1,1 0 1,0-1 0,0 1-1,0 0 1,0-1-1,0 1 1,0-1-1,5 3 1,0-2-91,0 1 0,1-2 1,0 1-1,-1-1 0,15 1 1,-16-2-6,1 1 0,0 0 0,-1 0 0,1 0 0,-1 1 1,1-1-1,-1 2 0,7 2 0,-12-5 86,-1 1 0,1-1 0,0 1 0,0-1 0,-1 1 1,1 0-1,0-1 0,-1 1 0,1 0 0,0-1 0,-1 1 0,1 0 0,-1 0 0,0-1 0,1 1 0,-1 0 0,1 0 1,-1 0-1,0 0 0,0 0 0,0 0 0,1 0 0,-1 0 0,0-1 0,0 3 0,-1 0 16,1-1 0,-1 0-1,0 1 1,0-1-1,0 0 1,0 0 0,0 0-1,0 0 1,-3 4 0,-3 2 93,1-1 1,-1 0 0,-15 11-1,20-16-96,-8 5 162,1-1 1,-17 10-1,24-15-192,0 0 0,0 0 0,1 0 0,-1-1 0,0 1-1,0 0 1,0-1 0,0 1 0,0-1 0,0 0-1,0 0 1,0 0 0,0 0 0,0 0 0,0 0 0,0 0-1,0-1 1,0 1 0,0-1 0,0 1 0,0-1-1,0 0 1,-2-1 0,3 1-32,0 0 0,0 0 0,0 0 0,1 0 0,-1 0 0,0 0 0,0 0 0,1 0 0,-1-1 0,0 1 0,1 0 0,0-1 0,-1 1 0,1 0 0,0-1 0,-1 1 0,1 0 0,0-1 0,0 1 0,0-3 0,1-1-6,0 1-1,0 0 0,0-1 0,0 1 1,3-7-1,13-21-448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07.227"/>
    </inkml:context>
    <inkml:brush xml:id="br0">
      <inkml:brushProperty name="width" value="0.05" units="cm"/>
      <inkml:brushProperty name="height" value="0.05" units="cm"/>
    </inkml:brush>
  </inkml:definitions>
  <inkml:trace contextRef="#ctx0" brushRef="#br0">4 53 16452,'1'0'102,"-1"-1"0,0 1 1,1-1-1,-1 1 1,1-1-1,-1 1 1,1-1-1,-1 1 1,1 0-1,-1-1 1,1 1-1,0 0 1,-1 0-1,1-1 1,-1 1-1,1 0 1,0 0-1,-1 0 1,1 0-1,0 0 0,0 0-45,-1 0-1,0 0 1,1 1-1,-1-1 1,0 0 0,1 0-1,-1 1 1,0-1-1,0 0 1,1 1-1,-1-1 1,0 0-1,0 1 1,0-1-1,1 1 1,-1-1-1,0 0 1,0 1-1,0-1 1,0 1-1,0-1 1,0 0-1,0 1 1,-1 35 1432,0-26-1015,-8 90 1075,3-42-984,3 103-1,3-154-543,1-1 0,0 1 0,0 0-1,0-1 1,1 0 0,4 9 0,-6-14-20,0 0 1,1-1-1,-1 1 1,1 0 0,0 0-1,-1 0 1,1 0-1,0 0 1,-1-1-1,1 1 1,0 0 0,0-1-1,0 1 1,0-1-1,0 1 1,-1-1-1,1 1 1,0-1 0,2 1-1,-2-1-3,0 0 0,1 0 0,-1 0 0,1 0-1,-1-1 1,0 1 0,1-1 0,-1 1 0,0-1 0,1 1-1,-1-1 1,0 1 0,0-1 0,1 0 0,-1 0 0,0 0 0,0 0-1,2-2 1,8-9-40,-1 0 0,0 0 1,-1-1-1,0-1 0,-1 0 0,9-19 0,35-96-182,-49 120 208,13-33 22,-2 0 0,-2-1 0,7-51 0,-20 88 137,-2 11-86,-9 30 18,1 2 0,2 0 1,2 0-1,-3 45 0,7-63-61,2 0 0,0 0 0,1 0 0,1 0 0,1 0 1,4 23-1,-5-40-10,-1 0 0,1 0 1,-1 0-1,1-1 0,0 1 1,0 0-1,0 0 0,0 0 1,0-1-1,0 1 0,0 0 1,0-1-1,1 1 0,-1-1 1,1 0-1,-1 1 0,1-1 0,-1 0 1,4 1-1,-4-1-2,1-1 0,-1 0 0,1 1 0,-1-1 0,1 0-1,-1 0 1,1-1 0,0 1 0,-1 0 0,1 0 0,-1-1 0,1 1 0,-1-1 0,1 1-1,-1-1 1,1 0 0,-1 1 0,3-3 0,3-2-1,-1-1-1,1 0 1,-1 0-1,0 0 1,0-1-1,-1 0 1,5-9-1,5-11-34,0-1 0,-3-1 0,0 0 0,13-53 0,-22 68-6,-5 16-10,-5 23-6,6-22 54,-5 21-6,1-1 0,1 1 0,1 0 0,1 0 0,2 30 0,0-52 10,0-1 0,0 0 1,0 1-1,0-1 0,0 0 1,1 0-1,-1 1 0,0-1 1,1 0-1,-1 0 0,1 1 1,-1-1-1,1 0 1,0 0-1,-1 0 0,1 0 1,0 0-1,0 0 0,0 0 1,0 0-1,0 0 0,0 0 1,0 0-1,0 0 0,0-1 1,0 1-1,0 0 0,1-1 1,-1 1-1,0-1 1,0 0-1,1 1 0,-1-1 1,0 0-1,0 0 0,1 0 1,-1 0-1,0 0 0,1 0 1,-1 0-1,0 0 0,1 0 1,-1 0-1,0-1 0,1 1 1,-1-1-1,0 1 0,0-1 1,0 1-1,0-1 1,1 0-1,-1 0 0,0 1 1,1-2-1,7-5 19,1-1 0,-1 0 0,-1 0 0,1-1 0,12-16 0,20-22 57,-41 47-77,0 0 0,1 0 0,-1 0-1,0 0 1,0-1 0,0 1 0,0 0 0,0 0 0,1 0 0,-1 0 0,0 0-1,0 0 1,0-1 0,1 1 0,-1 0 0,0 0 0,0 0 0,0 0-1,1 0 1,-1 0 0,0 0 0,0 0 0,1 0 0,-1 0 0,0 0 0,0 0-1,0 0 1,1 0 0,-1 0 0,0 0 0,0 0 0,1 0 0,-1 1-1,0-1 1,0 0 0,0 0 0,0 0 0,1 0 0,-1 0 0,0 0 0,0 1-1,5 11 9,-4 20-7,-1-31 2,-1 115 41,8 195 55,0-245 8,-1-10 200,-1 58 0,-5-108-213,0 0 0,-1 0-1,0 0 1,-3 9 0,4-14-78,0 0 0,0 0 0,0-1 1,0 1-1,-1 0 0,1-1 0,0 1 0,0 0 0,-1-1 1,1 1-1,0-1 0,-1 1 0,1 0 0,0-1 1,-1 1-1,1-1 0,-1 1 0,1-1 0,-1 1 0,1-1 1,-1 0-1,1 1 0,-1-1 0,0 0 0,1 1 0,-1-1 1,0 0-1,1 1 0,-1-1 0,0 0 0,1 0 1,-1 0-1,0 0 0,1 0 0,-1 0 0,0 0 0,1 0 1,-1 0-1,0 0 0,1 0 0,-1 0 0,0-1 1,1 1-1,-1 0 0,0 0 0,1-1 0,-1 1 0,0 0 1,1-1-1,-1 1 0,0-1 0,-5-5 83,1 1-1,0-1 1,0 0-1,0 0 0,1-1 1,-1 1-1,2-1 1,-1 0-1,-4-12 1,0-4 123,-10-43-1,15 51-183,0-1 0,1 1-1,1-1 1,1 1-1,1-26 1,0 33-147,1 1-1,-1-1 1,1 0 0,0 1 0,1 0 0,0-1 0,0 1-1,1 0 1,-1 0 0,1 1 0,1-1 0,0 1 0,5-6 0,41-32-1664,-31 28 1330,5-6-260</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39.331"/>
    </inkml:context>
    <inkml:brush xml:id="br0">
      <inkml:brushProperty name="width" value="0.05" units="cm"/>
      <inkml:brushProperty name="height" value="0.05" units="cm"/>
    </inkml:brush>
  </inkml:definitions>
  <inkml:trace contextRef="#ctx0" brushRef="#br0">17 0 19924,'0'26'2201,"-3"-1"-1289,0 1-408,-1 0 1144,-1-3-295,4-5-705,1-1-392,0-3-880,3-5-465,1-9 849,-2-8-184,-2-10-168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39.793"/>
    </inkml:context>
    <inkml:brush xml:id="br0">
      <inkml:brushProperty name="width" value="0.05" units="cm"/>
      <inkml:brushProperty name="height" value="0.05" units="cm"/>
    </inkml:brush>
  </inkml:definitions>
  <inkml:trace contextRef="#ctx0" brushRef="#br0">2 1 20068,'-1'30'1632,"1"-17"-1109,-1-1 1,1 0 0,1 1 0,0-1-1,5 19 1,-6-28-484,1 0 0,1 0 0,-1 0 1,0 0-1,1-1 0,-1 1 0,1-1 0,0 1 1,0-1-1,0 0 0,0 1 0,0-1 0,0 0 0,1-1 1,-1 1-1,1 0 0,-1-1 0,1 1 0,0-1 0,0 0 1,-1 1-1,1-2 0,0 1 0,0 0 0,0 0 1,0-1-1,6 1 0,1-2-12,0 1 0,0-1 0,0-1 0,-1 0 0,1 0 0,0-1 0,-1 0 0,0-1 0,0 0-1,0 0 1,11-8 0,-4 4 17,0 0 0,18-6-1,-33 14-33,0 0 0,-1 0 0,1-1 0,0 1-1,0 0 1,-1 0 0,1 0 0,0 0 0,0 0-1,-1 0 1,1 0 0,0 0 0,0 0 0,-1 0-1,1 0 1,0 1 0,0-1 0,-1 0 0,1 0-1,0 1 1,-1-1 0,1 1 0,0-1 0,-1 0-1,1 1 1,-1-1 0,1 1 0,-1-1 0,1 1-1,-1 0 1,1-1 0,-1 1 0,1-1 0,-1 1-1,1 1 1,7 31-1209,-8-29 927,0-1 0,1 1 0,-1-1 0,1 1 0,0-1 0,0 1 1,1-1-1,2 6 0,-3-8 214,-1-1-1,0 0 1,1 1 0,-1-1 0,1 1-1,-1-1 1,1 0 0,-1 1 0,1-1 0,0 0-1,-1 0 1,1 1 0,-1-1 0,1 0 0,-1 0-1,1 0 1,0 0 0,-1 0 0,1 0 0,0 0-1,0 0 1,2 0-50,-1-1 0,0 1-1,0-1 1,0 0 0,0 0 0,0 0-1,0 0 1,0 0 0,2-2 0,16-14-867</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40.198"/>
    </inkml:context>
    <inkml:brush xml:id="br0">
      <inkml:brushProperty name="width" value="0.05" units="cm"/>
      <inkml:brushProperty name="height" value="0.05" units="cm"/>
    </inkml:brush>
  </inkml:definitions>
  <inkml:trace contextRef="#ctx0" brushRef="#br0">78 154 16476,'-6'8'563,"-9"14"1020,-19 32 0,31-47-1311,-1 0 1,1 0-1,1 0 0,-1 1 0,1-1 0,1 1 0,-1-1 0,1 1 0,0 12 0,1-18-237,0 0-1,0 0 0,0 0 1,0 0-1,0 0 1,0 0-1,1 0 1,-1 0-1,1 0 0,-1 0 1,1-1-1,0 1 1,0 0-1,0 0 1,0 0-1,0-1 0,0 1 1,0 0-1,1-1 1,-1 1-1,1-1 0,-1 0 1,1 1-1,-1-1 1,1 0-1,0 0 1,0 0-1,-1 0 0,1 0 1,0 0-1,0-1 1,0 1-1,0-1 0,0 1 1,0-1-1,0 0 1,0 0-1,3 0 1,2 0-51,-1-1 0,1 0 0,0 0 0,-1-1 0,1 0 0,-1 0 0,0-1 0,0 1 0,1-1 0,7-6 0,19-18-555,-28 21 301,1 1 0,0 0 0,1 0-1,-1 1 1,1 0 0,8-5 0,-13 9 207,0 0-1,1 0 1,-1 0-1,0 0 1,0 0-1,0 0 1,0 0 0,0 1-1,0-1 1,0 1-1,0 0 1,0 0-1,0-1 1,0 1-1,0 0 1,0 1-1,2 1 1,-1-1 100,0 0 1,0-1 0,0 1-1,0-1 1,1 0-1,-1 1 1,0-2 0,6 2-1,-4-2 16,1-1 0,-1 0-1,1 0 1,-1 0 0,1-1 0,-1 1 0,1-1-1,-1-1 1,0 1 0,0-1 0,0 0-1,-1 0 1,1 0 0,-1-1 0,0 1 0,1-1-1,6-9 1,-2 2 37,0-1 0,-1 0 1,0 0-1,0-1 0,9-23 0,-12 24-27,20-58 265,-24 65-257,1-1 0,-1 1 0,0-1 0,0 1 1,-1-1-1,0 1 0,0-1 0,0 1 0,-1-1 1,-1-8-1,2 13-56,0 1 0,0-1-1,0 1 1,-1-1 0,1 1 0,0-1 0,0 1 0,0-1 0,0 1 0,0-1 0,-1 1 0,1 0 0,0-1-1,-1 1 1,1-1 0,0 1 0,0 0 0,-1-1 0,1 1 0,-1 0 0,1 0 0,0-1 0,-1 1 0,1 0 0,-1 0-1,1-1 1,0 1 0,-1 0 0,1 0 0,-1 0 0,1 0 0,-1 0 0,1 0 0,-1 0 0,0 0 0,0 0 23,0 1 0,0-1 1,0 1-1,0 0 1,0 0-1,0 0 1,0 0-1,0 0 0,0 0 1,0 0-1,0 0 1,0 2-1,-18 36 702,15-22-628,0 0 1,1 0-1,1 0 0,1 1 1,0-1-1,1 1 0,1-1 1,1 1-1,0-1 0,2 0 1,-1 0-1,9 21 0,-11-35-109,0-1 0,0 0 0,1 1 0,-1-1 0,0 0 0,1 0-1,-1 0 1,1 0 0,0 0 0,4 3 0,-6-5 0,1 1 1,0-1-1,-1 0 0,1 1 0,0-1 1,0 0-1,-1 0 0,1 0 1,0 1-1,0-1 0,0 0 0,-1 0 1,1 0-1,0 0 0,0 0 1,-1-1-1,1 1 0,0 0 1,0 0-1,0 0 0,-1-1 0,1 1 1,0 0-1,-1-1 0,1 1 1,0-1-1,-1 1 0,1-1 0,0 1 1,-1-1-1,1 1 0,-1-1 1,1 1-1,-1-1 0,1 0 1,-1 1-1,0-1 0,1-1 0,4-6 25,0-1 0,-1 0 0,0 0-1,0 0 1,-1-1 0,3-15 0,6-59 67,34 141-305,-42-54 203,0 0 0,0 0 0,1 0 0,-1-1 0,1 0-1,-1 0 1,1 0 0,0-1 0,-1 1 0,1-1-1,0 0 1,0 0 0,0-1 0,0 0 0,0 1-1,6-2 1,-1 0-42,0-1-1,-1 0 0,0 0 0,1-1 1,-1 0-1,0 0 0,12-8 0,-21 11 45,0 0 1,1 0-1,-1 0 0,0-1 0,0 1 0,1 0 0,-1 0 1,0 0-1,1-1 0,-1 1 0,0 0 0,0 0 0,1 0 1,-1 0-1,0 0 0,1 0 0,-1 0 0,0 0 0,1 0 0,-1 0 1,0 0-1,1 0 0,-1 0 0,0 0 0,1 0 0,-1 0 1,0 0-1,1 0 0,-1 0 0,0 0 0,1 1 0,-1-1 1,0 0-1,1 0 0,-1 0 0,0 1 0,0-1 0,1 0 0,-1 0 1,0 1-1,0-1 0,0 0 0,1 0 0,-1 1 0,0-1 1,0 0-1,0 1 0,0-1 0,0 0 0,0 1 0,0-1 1,1 0-1,-1 1 0,0-1 0,0 0 0,0 1 0,0-1 0,0 0 1,0 1-1,-1-1 0,1 1 0,-5 27 24,3-19 1,0 2 6,0 0 1,1 0-1,0 0 0,1-1 0,1 1 1,-1 0-1,2 0 0,-1 0 1,2 0-1,5 17 0,-8-27-69,0 0 0,1 0-1,-1 0 1,1 0 0,-1 0-1,1 0 1,-1 0-1,1 0 1,0 0 0,-1 0-1,1-1 1,0 1 0,0 0-1,0 0 1,0-1 0,0 1-1,0 0 1,0-1-1,0 1 1,0-1 0,0 1-1,0-1 1,0 0 0,0 1-1,0-1 1,0 0 0,2 0-1,-1 0 15,-1 0-1,0-1 1,1 1 0,-1-1-1,0 1 1,0-1 0,0 0-1,0 0 1,0 1-1,0-1 1,0 0 0,0 0-1,0 0 1,0 0 0,0 0-1,0 0 1,0 0 0,-1-1-1,1 1 1,-1 0-1,1 0 1,-1-1 0,1 1-1,-1-1 1,8-29-406</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40.613"/>
    </inkml:context>
    <inkml:brush xml:id="br0">
      <inkml:brushProperty name="width" value="0.05" units="cm"/>
      <inkml:brushProperty name="height" value="0.05" units="cm"/>
    </inkml:brush>
  </inkml:definitions>
  <inkml:trace contextRef="#ctx0" brushRef="#br0">0 1 16796,'9'15'1336,"5"-3"-1224,3 2-272,6 0 1896,3 0-1312,8-4-128,-1 0-80</inkml:trace>
  <inkml:trace contextRef="#ctx0" brushRef="#br0" timeOffset="1">302 128 13403,'-11'10'1355,"-1"-1"0,0 0 0,-13 7 0,16-11-724,0 1 1,0 0 0,1 0 0,0 1 0,0 0-1,1 0 1,-11 14 0,17-20-580,0 0 0,0 0-1,0 0 1,0 0 0,0 0-1,1 1 1,-1-1 0,1 0 0,-1 0-1,1 1 1,-1-1 0,1 0 0,0 1-1,-1-1 1,1 1 0,0-1 0,0 0-1,0 1 1,0-1 0,0 1-1,1-1 1,-1 0 0,0 1 0,1 1-1,0-2-48,1 1-1,-1-1 1,0 0-1,0 0 0,1 0 1,-1 0-1,1 0 0,-1-1 1,0 1-1,1 0 1,0-1-1,-1 1 0,1-1 1,-1 1-1,1-1 1,0 0-1,1 0 0,9 1-249,0 0-1,0-2 0,0 0 0,16-2 0,10-5-2036,0-2-1,62-24 0,-86 28 1617</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41.017"/>
    </inkml:context>
    <inkml:brush xml:id="br0">
      <inkml:brushProperty name="width" value="0.05" units="cm"/>
      <inkml:brushProperty name="height" value="0.05" units="cm"/>
    </inkml:brush>
  </inkml:definitions>
  <inkml:trace contextRef="#ctx0" brushRef="#br0">104 0 19124,'-11'2'993,"-1"-1"-1,1 2 1,-15 4-1,23-6-846,1 0 0,-1 0-1,1 0 1,-1 0 0,1 1-1,-1-1 1,1 0 0,0 1 0,-1 0-1,1 0 1,0 0 0,0 0-1,0 0 1,1 0 0,-1 0-1,0 0 1,1 1 0,0-1 0,-2 4-1,3-5-136,0 1-1,0-1 0,0 1 1,0-1-1,0 1 1,0-1-1,1 1 0,-1-1 1,0 1-1,1-1 1,-1 0-1,1 1 1,0-1-1,-1 0 0,1 1 1,0-1-1,0 0 1,0 0-1,0 0 0,0 0 1,0 0-1,0 0 1,0 0-1,0 0 0,1 0 1,-1 0-1,3 0 1,38 19-670,43 3-643,-65-19 1005,-1 1 1,0 0 0,0 2-1,-1 0 1,29 15 0,-46-21 312,0-1 0,0 1-1,0-1 1,0 1 0,0-1 0,0 1 0,0-1 0,0 1-1,-1 0 1,1 0 0,0-1 0,0 1 0,-1 0 0,1 0 0,-1 0-1,1 0 1,-1 0 0,1 0 0,-1-1 0,1 1 0,-1 0 0,0 1-1,1-1 1,-1 0 0,0 0 0,0 0 0,0 0 0,0 0 0,0 0-1,0 0 1,0 0 0,0 0 0,-1 0 0,1 0 0,0 0 0,-1 0-1,1 0 1,0 0 0,-1 0 0,0 1 0,-1 0 67,0 0 0,0 0 0,0 0 0,0 0 1,0-1-1,0 1 0,-1 0 0,1-1 0,0 0 0,-1 0 1,1 0-1,-1 0 0,-5 1 0,1 0-30,0-1 0,0 0-1,0 0 1,-1-1 0,1 0-1,0 0 1,-1 0 0,1-1-1,0 0 1,0-1 0,0 0-1,0 0 1,0 0 0,-8-5-1,-12-10-6</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43.127"/>
    </inkml:context>
    <inkml:brush xml:id="br0">
      <inkml:brushProperty name="width" value="0.05" units="cm"/>
      <inkml:brushProperty name="height" value="0.05" units="cm"/>
    </inkml:brush>
  </inkml:definitions>
  <inkml:trace contextRef="#ctx0" brushRef="#br0">11 476 16828,'-1'1'166,"0"0"0,1 0 0,-1-1 0,0 1 1,0 0-1,1 0 0,-1 0 0,0 0 0,1-1 0,-1 1 1,1 0-1,-1 0 0,1 0 0,0 0 0,-1 0 1,1 0-1,0 1 0,0-1 0,0 0 0,0 2 1,7-1 1400,9-11-416,20-22 347,57-62 0,-63 61-1148,20-20 257,-3-2 1,78-115 0,-123 166-572,14-27 184,-16 30-206,1-1 0,-1 0 0,1 0 0,-1 0 0,1 0 0,-1 0 0,0 0 0,0 1 0,1-1 0,-1 0 0,0 0 1,0 0-1,0 0 0,0 0 0,0 0 0,0 0 0,0 0 0,0 0 0,0 0 0,-1 0 0,1 0 0,0 0 0,-1 0 0,1 1 0,-1-1 0,1 0 0,-1-1 0,0 2-8,0 0 0,0-1 0,0 1 0,0 0 0,0 0 0,0 0 0,0 0 0,0 1 0,0-1 0,0 0 0,0 0 0,0 1 0,0-1 0,0 0 0,0 1 0,0-1 0,1 1 0,-1-1 0,0 1 0,0-1 0,0 1 0,1 0 0,-1-1 0,-1 2 0,-20 20 20,20-19-18,-10 12-2,0 0 0,2 1 0,-1 0 0,2 1-1,0 0 1,-7 22 0,-32 112-3,47-147-3,-12 44-108,2 0-1,2 1 1,2 1-1,0 86 0,10-123-408,2-11-820,-3-3 1153,-1 0-1,0 0 1,0 0 0,1 0 0,-1-1 0,0 1 0,0 0 0,0-1 0,0 1 0,-1 0 0,1-1 0,1-2 0,21-61-1476,-7 21 673</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43.566"/>
    </inkml:context>
    <inkml:brush xml:id="br0">
      <inkml:brushProperty name="width" value="0.05" units="cm"/>
      <inkml:brushProperty name="height" value="0.05" units="cm"/>
    </inkml:brush>
  </inkml:definitions>
  <inkml:trace contextRef="#ctx0" brushRef="#br0">196 11 16684,'6'-5'2082,"-10"2"-818,-16 1 563,13 4-1511,-1 0 0,0 0 0,0 1 0,1 0 0,-1 0 0,1 1 1,0 0-1,0 1 0,0-1 0,-6 7 0,-1 1-92,1 0 1,0 1-1,-16 21 0,27-31-192,-1 0-1,1 1 1,0-1 0,0 1-1,0-1 1,0 1 0,1 0 0,0 0-1,0 0 1,0 0 0,-1 4-1,2-6-18,0 0-1,0-1 0,0 1 0,1-1 1,-1 1-1,0-1 0,1 1 0,-1-1 1,1 1-1,-1-1 0,1 1 0,0-1 1,0 0-1,0 1 0,0-1 0,0 0 1,0 0-1,0 0 0,0 1 0,0-1 1,0 0-1,1 0 0,-1-1 0,0 1 1,1 0-1,-1 0 0,1-1 0,-1 1 1,1-1-1,2 1 0,7 3 45,1-2 1,0 1-1,0-2 1,0 1-1,0-2 0,18 0 1,76-14 319,-25 3 0,-33 6 135,-55-12-137,-2-16 43,-6-55-1,15 88-423,0 0 0,-1 0 0,1 0 1,0-1-1,0 1 0,0 0 0,0 0 0,0 0 0,0-1 0,0 1 0,0 0 1,0 0-1,0 0 0,0-1 0,0 1 0,1 0 0,-1 0 0,0 0 0,0-1 1,0 1-1,0 0 0,0 0 0,0 0 0,0 0 0,0-1 0,1 1 0,-1 0 1,0 0-1,0 0 0,0 0 0,0 0 0,1 0 0,-1-1 0,0 1 0,0 0 1,0 0-1,1 0 0,-1 0 0,0 0 0,0 0 0,0 0 0,1 0 0,-1 0 1,0 0-1,0 0 0,0 0 0,1 0 0,-1 0 0,0 0 0,0 0 0,0 0 1,1 0-1,-1 0 0,0 0 0,0 0 0,0 1 0,1-1 0,14 7-570,-9-3 153,-2-3 303,0 0-1,1 0 1,-1-1 0,0 0 0,1 1 0,-1-2-1,1 1 1,-1 0 0,1-1 0,-1 0 0,0 0-1,0 0 1,1 0 0,-1-1 0,8-3 0,22-10-496</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44.082"/>
    </inkml:context>
    <inkml:brush xml:id="br0">
      <inkml:brushProperty name="width" value="0.05" units="cm"/>
      <inkml:brushProperty name="height" value="0.05" units="cm"/>
    </inkml:brush>
  </inkml:definitions>
  <inkml:trace contextRef="#ctx0" brushRef="#br0">248 76 19604,'1'-3'233,"0"0"0,-1 0 1,1 0-1,-1 0 0,0 0 0,1 0 0,-1 0 0,-1 0 1,1 0-1,0 0 0,-1 0 0,1 0 0,-1 0 0,0 0 0,0 1 1,0-1-1,-1 0 0,1 0 0,-3-3 0,3 5-163,-1-1-1,1 1 1,-1 0-1,1 0 0,-1 0 1,0 0-1,1 0 1,-1 0-1,0 1 1,0-1-1,0 0 1,0 1-1,1-1 0,-1 1 1,0 0-1,0 0 1,0 0-1,0 0 1,0 0-1,0 0 1,0 0-1,0 1 1,0-1-1,0 1 0,1-1 1,-1 1-1,0 0 1,0-1-1,0 1 1,1 0-1,-3 2 1,-8 4-20,1 1 1,0 0 0,0 0-1,1 1 1,0 0 0,1 1 0,-11 14-1,5-4-36,1 0 0,1 1 0,-12 26 0,22-40-13,0 0 1,0 0-1,1 0 0,0 0 1,0 1-1,1-1 0,0 0 0,-1 12 1,3-17-54,-1 0 1,0 1-1,0-1 1,1 1-1,-1-1 1,1 0-1,0 1 1,-1-1-1,1 0 1,0 0-1,0 0 1,1 0-1,-1 0 1,0 0-1,1 0 1,-1 0-1,1 0 1,0-1 0,0 1-1,-1 0 1,1-1-1,0 0 1,0 1-1,0-1 1,1 0-1,-1 0 1,0 0-1,0 0 1,0-1-1,4 2 1,5-1-188,0 1-1,0-1 1,0-1 0,0 0 0,0-1 0,0 0 0,0-1-1,21-5 1,13-5-506</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44.965"/>
    </inkml:context>
    <inkml:brush xml:id="br0">
      <inkml:brushProperty name="width" value="0.05" units="cm"/>
      <inkml:brushProperty name="height" value="0.05" units="cm"/>
    </inkml:brush>
  </inkml:definitions>
  <inkml:trace contextRef="#ctx0" brushRef="#br0">154 0 20068,'-5'0'188,"0"0"-1,1 1 1,-1-1-1,0 1 1,0 0-1,0 0 1,1 0-1,-1 1 0,1-1 1,-1 1-1,1 1 1,-1-1-1,1 0 1,0 1-1,0 0 1,0 0-1,1 0 1,-1 0-1,1 1 1,0 0-1,0-1 0,-5 8 1,-1 2-21,0-1 1,-12 25-1,19-34-138,0 1 0,0 0 0,1 0 0,0-1 0,-1 1 0,1 0 0,1 0 0,-1 0 0,0 0 0,1 1 1,0-1-1,0 0 0,0 0 0,1 0 0,0 5 0,0-8-16,-1 0 1,0 0-1,1 0 0,-1 0 1,1 0-1,0-1 1,-1 1-1,1 0 1,0 0-1,-1 0 0,1-1 1,0 1-1,0 0 1,0-1-1,0 1 0,0-1 1,0 1-1,-1-1 1,1 1-1,0-1 1,2 1-1,-1-1 6,1 1 1,0-1-1,0 0 0,0 1 1,0-1-1,0-1 1,5 0-1,2-1 17,0-1 0,0 0-1,14-6 1,0-3 25,-1 0 0,0-1-1,-1-2 1,0 0 0,37-35-1,-54 45-46,-4 3-3,1 0 0,0 0 1,0 0-1,0 1 0,0-1 0,0 1 1,1-1-1,3-1 0,-6 3-9,1 0 0,-1 0-1,0 0 1,0 0 0,1 0 0,-1 0 0,0 1-1,0-1 1,0 0 0,0 0 0,1 0 0,-1 0-1,0 0 1,0 0 0,0 1 0,0-1 0,1 0-1,-1 0 1,0 0 0,0 1 0,0-1 0,0 0-1,0 0 1,0 0 0,0 1 0,0-1 0,1 0-1,-1 0 1,0 0 0,0 1 0,0-1 0,0 0-1,0 0 1,0 1 0,0-1 0,0 0 0,0 0-1,-1 0 1,1 1 0,0-1 0,0 0 0,0 0 0,0 0-1,0 1 1,0-1 0,0 0 0,-4 16 24,4-14-14,-1 3-5,0 1 0,0-1 0,0 1 1,1-1-1,0 1 0,0 0 0,0-1 1,1 1-1,0-1 0,2 8 0,-2-11 1,-1 0 0,1 0 0,0 0 0,0 0-1,0-1 1,1 1 0,-1-1 0,0 1 0,1-1 0,-1 1 0,1-1-1,-1 0 1,1 1 0,0-1 0,0 0 0,-1 0 0,1 0-1,0 0 1,0-1 0,0 1 0,0 0 0,0-1 0,0 0-1,0 1 1,0-1 0,0 0 0,0 0 0,0 0 0,0 0 0,4-1-1,8-2 36,0 0 0,0-1 1,0 0-1,0-1 0,-1-1 0,21-11 0,-18 8-21,0 2 0,0 0 1,29-8-1,-44 14-22,0 1 1,1-1-1,-1 1 0,0 0 1,1-1-1,-1 1 0,0 0 0,1 0 1,-1 0-1,0 0 0,1 0 1,-1 1-1,0-1 0,1 0 0,-1 0 1,0 1-1,1-1 0,-1 1 1,0-1-1,0 1 0,0 0 1,1 0-1,-1-1 0,0 1 0,0 0 1,1 1-1,0 1 3,-1 0 0,0 0 0,1 1 0,-1-1 0,0 0 1,-1 0-1,1 0 0,0 6 0,-1-5 5,1 1 1,0-1-1,-1 0 1,2 0-1,-1 0 1,3 5-1,-4-8-4,1 1 1,0-1-1,0 0 1,0 0-1,0 0 0,0 0 1,0 0-1,0 0 0,0 0 1,1 0-1,-1 0 1,0-1-1,0 1 0,1 0 1,-1-1-1,0 1 1,1-1-1,-1 0 0,1 1 1,-1-1-1,1 0 0,-1 0 1,2 0-1,6 0 5,0 0-1,0-1 0,0 0 0,-1-1 1,1 0-1,-1 0 0,1-1 1,8-4-1,65-37-1040,-29 15-1684,-52 28 2545,0 1-1,0-1 0,0 1 0,1 0 1,-1 0-1,0-1 0,0 1 0,1 0 1,-1 0-1,0 0 0,1 1 0,-1-1 1,0 0-1,0 0 0,0 1 0,1-1 1,-1 1-1,0-1 0,0 1 0,1 0 1,0 0 123,-1-1-1,1 1 1,0 0 0,-1-1 0,1 1 0,-1-1 0,1 0 0,0 1-1,-1-1 1,1 0 0,0 0 0,-1 0 0,1 0 0,0 0 0,3-1-1,3-2 182,1-1-1,-1 0 0,0 0 0,0-1 0,0 0 0,0 0 1,-1-1-1,0 1 0,8-10 0,-15 15-98,0 0 1,0 0-1,0 0 0,0-1 1,0 1-1,0 0 0,1 0 1,-1 0-1,0 0 0,0 0 1,0-1-1,0 1 0,1 0 1,-1 0-1,0 0 0,0 0 1,0 0-1,0 0 0,1 0 1,-1 0-1,0 0 0,0-1 1,0 1-1,1 0 0,-1 0 1,0 0-1,0 0 0,1 0 1,-1 0-1,0 0 0,0 0 1,0 1-1,1-1 0,-1 0 1,0 0-1,0 0 0,0 0 1,0 0-1,1 0 0,-1 0 1,0 0-1,0 1 0,3 10 899,-5 21 156,2-29-902,-1 8 136,0 0 0,0 0-1,1 0 1,1 0 0,2 18 0,-2-27-282,0 1 0,-1 0 0,1-1 0,1 1 0,-1 0 0,0-1 0,0 1 0,1-1 0,-1 0 0,1 0 0,0 1 0,0-1 0,0 0 0,0 0 0,0-1 0,0 1 0,1 0 0,-1-1 0,0 1 0,1-1 0,-1 0 0,1 0 0,0 0 0,-1 0 0,1 0 0,0 0 0,3-1 0,2 1-31,-1 0 1,0-1 0,1 0 0,-1-1-1,0 0 1,1 0 0,-1 0-1,0-1 1,0 0 0,10-5 0,6-3-208,37-24-1,-29 15-151,-30 20 337,-1-1 0,1 1 0,-1-1 0,1 1 0,-1-1 0,1 1 0,-1-1 1,1 1-1,-1 0 0,0-1 0,1 1 0,-1 0 0,0-1 0,0 1 0,1 0 0,-1 0 0,0-1 0,0 1 0,0 0 0,0 0 0,0-1 0,0 1 0,0 0 0,0 1 1,2 10-38,-1-10-27,0-1 0,0 1 0,0-1 0,1 1 0,-1-1 0,0 1 0,0-1 0,1 0 0,-1 0 0,1 0 0,-1 0 0,1 0 0,0 0 0,-1 0 0,1 0 0,0 0 0,0-1 0,-1 1 0,1-1 0,0 1 0,0-1 0,0 0 0,0 0 0,-1 0 0,1 0 0,0 0 0,0 0 0,0 0 0,2-1 0,4-1-108,0-1 0,-1 1 0,1-1 0,-1-1 0,11-5 0,13-11-463</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45.384"/>
    </inkml:context>
    <inkml:brush xml:id="br0">
      <inkml:brushProperty name="width" value="0.05" units="cm"/>
      <inkml:brushProperty name="height" value="0.05" units="cm"/>
    </inkml:brush>
  </inkml:definitions>
  <inkml:trace contextRef="#ctx0" brushRef="#br0">77 0 16492,'-5'8'898,"0"0"0,0 0 0,-1-1 0,-9 9 0,10-11-374,0 0 0,0 1 0,1-1 0,0 1 0,0 0 0,0 0 1,-4 10-1,8-16-509,0 1 1,-1-1 0,1 0 0,0 0-1,0 1 1,0-1 0,0 0-1,0 1 1,0-1 0,0 0-1,0 1 1,0-1 0,-1 0 0,1 1-1,1-1 1,-1 0 0,0 1-1,0-1 1,0 0 0,0 1-1,0-1 1,0 0 0,0 1 0,0-1-1,0 0 1,1 0 0,-1 1-1,0-1 1,0 0 0,0 1-1,1-1 1,-1 0 0,0 0 0,0 0-1,1 1 1,13-2 122,12-11-158,-20 8 15,-1 1 0,1-1 1,-1 0-1,0-1 1,-1 1-1,1-1 0,-1 0 1,0 0-1,0 0 1,0-1-1,-1 1 1,1-1-1,-1 0 0,-1 0 1,3-8-1,-5 14 4,0-1 0,1 1 0,-1 0 1,0-1-1,0 1 0,0 0 0,0 0 0,0-1 0,0 1 0,0 0 0,0-1 0,0 1 0,0 0 1,0-1-1,0 1 0,0 0 0,0-1 0,0 1 0,0 0 0,0-1 0,-1 1 0,1 0 1,0 0-1,0-1 0,0 1 0,0 0 0,-1 0 0,1-1 0,0 1 0,0 0 0,-1 0 0,1 0 1,0-1-1,0 1 0,-1 0 0,1 0 0,0 0 0,-1 0 0,1 0 0,0-1 0,0 1 0,-1 0 1,1 0-1,0 0 0,-1 0 0,1 0 0,0 0 0,-1 0 0,0 0 0,0 0 3,0 0-1,0 1 1,0-1-1,0 0 1,0 0-1,-1 1 1,1-1-1,0 1 1,0-1-1,0 1 1,0-1-1,0 1 1,0-1-1,-1 2 0,0 0-9,0 1-1,0-1 0,0 1 0,0 0 0,0-1 1,0 1-1,1 0 0,0 0 0,-1 0 0,1 0 1,0 0-1,0 0 0,1 0 0,-1 1 0,1-1 1,-1 0-1,1 0 0,0 1 0,1 2 0,-1-5 6,0-1 0,1 1 0,-1 0 0,1-1-1,-1 1 1,0-1 0,1 0 0,-1 1 0,1-1-1,-1 1 1,1-1 0,0 0 0,-1 1-1,1-1 1,-1 0 0,1 0 0,0 1 0,-1-1-1,1 0 1,-1 0 0,1 0 0,0 0-1,-1 0 1,1 0 0,0 0 0,-1 0 0,1 0-1,0 0 1,-1 0 0,1 0 0,0 0-1,-1-1 1,2 1 0,21-9 259,-22 8-285,27-15-41,9-8-22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09.842"/>
    </inkml:context>
    <inkml:brush xml:id="br0">
      <inkml:brushProperty name="width" value="0.05" units="cm"/>
      <inkml:brushProperty name="height" value="0.05" units="cm"/>
    </inkml:brush>
  </inkml:definitions>
  <inkml:trace contextRef="#ctx0" brushRef="#br0">58 128 15619,'2'-9'746,"1"-4"94,-1 1 1,0-1-1,0 0 1,-1 1 0,-1-1-1,-2-20 1,-2 23 516,-2 11-329,-5 19-182,4 13-708,1 1-1,1 0 1,2 0-1,2 58 1,0-59-72,0 33 232,3-1 0,2 0 0,20 99 0,-23-157-226,0-5-45,-1-1 0,0 1-1,0-1 1,1 1-1,-1 0 1,1-1 0,-1 1-1,1-1 1,0 0 0,-1 1-1,1-1 1,0 1 0,0-1-1,0 0 1,2 2 0,-2-2-18,-1-1 0,0 0 0,1 0 0,-1 0 0,0 0-1,0 0 1,1 0 0,-1 0 0,0 0 0,1-1 0,-1 1 0,0 0 0,0 0 0,1 0 0,-1 0 0,0 0 0,0 0 0,1 0 0,-1-1 0,0 1 0,0 0 0,1 0 0,-1 0 0,0-1 0,0 1 0,0 0 0,0 0 0,1 0 0,-1-1 0,0 1 0,0 0 0,0 0 0,0-1 0,0 1 0,0 0 0,0-1 0,0 1 0,0 0 0,0 0 0,1-1 0,-1 1 0,-1 0 0,1 0 0,0-1 0,0 1 0,0-1-1,2-16 133,-3-1-104,-1-1 0,0 1-1,-2 0 1,-7-25-1,-30-69 81,27 79-129,15 32-26,3 3 15,11 7 5,-6-4 8,-4-2 7,0-1-1,1 0 1,-1 0-1,0 0 0,1-1 1,-1 0-1,1 0 1,0 0-1,-1-1 1,1 1-1,0-1 1,-1-1-1,9 0 1,-6-1 1,0 0 0,-1-1 0,1 0 1,-1 0-1,1 0 0,-1-1 0,0 0 1,11-9-1,-7 4 2,0-1 0,0-1 1,-1 0-1,-1 0 0,0-1 0,0 0 1,-1 0-1,-1-1 0,12-26 0,-13 26 7,-2 0-1,1 0 0,-2 0 0,0-1 0,0 1 0,-1-1 0,-1 0 0,0-18 0,-1 31-6,0 0 0,0 0 0,0 0 0,0 0 0,0 1 0,0-1 0,0 0 0,-1 0 0,1 0 0,0 0 0,0 1 0,-1-1 0,1 0 0,0 0 0,-1 1 0,1-1 0,-1 0 0,1 1 0,-1-1 0,1 0 0,-1 1 0,0-1 0,1 1 0,-1-1 0,0 1 0,1-1 0,-1 1 0,0 0 0,0-1 0,1 1 0,-1 0 0,0-1 0,0 1 0,-1 0 0,1 0-1,-1 1-1,1-1 0,0 0 1,-1 1-1,1-1 0,0 1 1,0 0-1,0 0 0,-1-1 1,1 1-1,0 0 0,0 0 1,0 0-1,0 0 0,0 0 1,0 0-1,1 0 0,-1 0 1,0 1-1,-1 1 0,-6 15-9,1 0 0,0 1 0,2 0 0,0 0 0,1 0 0,0 1 0,2-1 0,1 1 0,0-1 0,1 1 0,1 0-1,5 23 1,-5-36 12,1 0-1,0 0 1,0 0 0,0-1-1,1 1 1,0-1-1,1 0 1,-1 0-1,1 0 1,0-1-1,8 10 1,-9-13-1,0 1 0,0-1 1,0 0-1,0 0 0,0 0 0,0 0 1,0 0-1,1-1 0,-1 0 1,1 1-1,-1-1 0,1 0 1,0-1-1,-1 1 0,1-1 0,0 1 1,-1-1-1,1 0 0,0-1 1,-1 1-1,1-1 0,0 1 0,4-2 1,0-1 2,-1 0 0,1 0 0,-1-1 0,0 1 0,0-2 1,0 1-1,-1-1 0,1 0 0,-1 0 0,0-1 0,-1 0 0,1 0 0,-1 0 1,0 0-1,5-11 0,-5 9-1,-1 0 0,0-1 0,-1 0 0,0 1 0,0-2 0,0 1 0,-1 0 1,-1 0-1,0-1 0,0 1 0,-1-1 0,-1-17 0,1 25-2,-1 0 0,1 0 0,0-1-1,-1 1 1,0 0 0,1 0 0,-1 0 0,0 0 0,0 0-1,0 0 1,0 0 0,-1 0 0,1 0 0,0 0 0,-1 1-1,0-1 1,1 0 0,-1 1 0,0-1 0,-2 0-1,3 1 2,0 1-1,-1 0 0,1-1 0,-1 1 1,1 0-1,0 0 0,-1 0 0,1 0 0,-1 0 1,1 0-1,0 0 0,-1 1 0,1-1 1,0 0-1,-1 1 0,1-1 0,0 1 1,-1 0-1,1-1 0,0 1 0,0 0 0,0 0 1,0 0-1,0 0 0,0 0 0,0 0 1,0 0-1,0 0 0,0 0 0,0 0 0,1 0 1,-1 0-1,0 3 0,-4 4 2,1 0 0,0 1 0,0 0-1,1 0 1,0 0 0,1 0 0,0 1 0,1-1-1,-1 1 1,1 11 0,1-14-85,0 1-1,1-1 1,-1 0-1,1 1 1,1-1-1,-1 0 1,2 1-1,-1-1 1,0 0 0,1 0-1,1-1 1,-1 1-1,7 9 1,-8-14-130,-1 0 0,1 0-1,0-1 1,-1 1 0,1-1 0,0 1 0,0-1 0,0 0-1,0 1 1,0-1 0,0 0 0,1 0 0,-1-1 0,0 1-1,0 0 1,3 0 0,-3-1 65,0 0 0,-1 0 0,1 0 0,0-1 0,-1 1 0,1 0 0,0-1 0,-1 1-1,1-1 1,-1 0 0,1 1 0,-1-1 0,1 0 0,-1 0 0,0 0 0,1 0 0,-1 0 0,0 0 0,0 0 0,1 0 0,-1-1-1,0 1 1,1-3 0,12-20-1196</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46.242"/>
    </inkml:context>
    <inkml:brush xml:id="br0">
      <inkml:brushProperty name="width" value="0.05" units="cm"/>
      <inkml:brushProperty name="height" value="0.05" units="cm"/>
    </inkml:brush>
  </inkml:definitions>
  <inkml:trace contextRef="#ctx0" brushRef="#br0">113 234 18220,'-1'2'304,"-1"1"1,0-1 0,0 0-1,0 1 1,0-1-1,0 0 1,-1 0 0,1 0-1,-1-1 1,-2 3-1,-16 12 1135,12-7-1153,1 1 1,0 1-1,0 0 0,-5 11 1,10-16-208,0 0-1,0-1 1,1 1 0,0 0 0,0 0 0,1 0 0,-1 1 0,1-1-1,1 0 1,-1 9 0,1-13-53,0-1 1,0 1-1,0-1 0,1 1 0,-1-1 0,0 1 1,1-1-1,-1 1 0,1-1 0,-1 0 1,1 1-1,0-1 0,0 0 0,-1 1 1,1-1-1,0 0 0,0 0 0,0 0 0,0 0 1,1 0-1,-1 0 0,0 0 0,2 1 1,-1-1-5,1 0 1,-1-1-1,1 1 1,-1-1 0,1 1-1,-1-1 1,1 0-1,-1 0 1,1 0 0,-1 0-1,1-1 1,4 0 0,3-2 9,1-1 1,-1 0 0,0 0 0,-1-1 0,15-9-1,1-4 21,-2-1-1,0-1 0,-1-2 1,-2 0-1,0-1 0,-1-1 1,28-46-1,-45 67-28,0 0-1,0-1 1,0 0-1,0 1 1,-1-1-1,0 0 1,1 0-1,-1 1 1,-1-1-1,2-6 1,-2 10-19,0 0 0,0-1-1,0 1 1,0 0 0,0 0 0,0-1 0,0 1 0,0 0 0,0 0 0,0-1-1,0 1 1,-1 0 0,1 0 0,0-1 0,0 1 0,0 0 0,0 0 0,0 0-1,0-1 1,-1 1 0,1 0 0,0 0 0,0 0 0,0 0 0,-1-1 0,1 1-1,0 0 1,0 0 0,0 0 0,-1 0 0,1 0 0,0 0 0,0 0 0,-1 0-1,1-1 1,-11 5 108,-5 10 60,9-5-122,1 0 0,0 1 0,0 0 0,1 0-1,0 0 1,1 1 0,0 0 0,1-1 0,0 1-1,1 0 1,0 1 0,1-1 0,0 0 0,1 1 0,0-1-1,0 0 1,3 13 0,-2-21-46,-1 1 1,1-1-1,0 0 1,0 0-1,0 0 0,0 0 1,1 0-1,-1 0 0,1-1 1,0 1-1,-1 0 1,1-1-1,0 1 0,1-1 1,-1 1-1,0-1 0,1 0 1,-1 0-1,1 0 1,0-1-1,0 1 0,0-1 1,-1 1-1,1-1 0,0 0 1,1 0-1,-1 0 1,0-1-1,0 1 0,0-1 1,0 1-1,1-1 0,-1 0 1,0 0-1,5-1 1,1-1-8,0 0 1,-1 0 0,1-1-1,-1 0 1,0 0 0,0-1-1,0 0 1,-1-1 0,1 1-1,-1-1 1,13-12-1,27-35-202,-44 62-62,3 13-43,-6-22 285,0-1 0,0 1 0,1 0 0,-1-1 0,0 1 0,1-1 0,-1 1 0,1 0 0,-1-1 0,0 1 0,1-1 0,-1 1 0,1-1 0,0 1 0,-1-1 0,1 0 0,-1 1 0,1-1-1,0 0 1,-1 1 0,1-1 0,0 0 0,-1 0 0,1 1 0,0-1 0,-1 0 0,1 0 0,1 0 0,2-1-142,-1 0 0,1 0 0,-1 0 0,1 0 0,-1-1 1,1 1-1,-1-1 0,0 0 0,0 0 0,0-1 0,4-2 0,31-33-1584,-8 1 802,-2-1-1,-1-1 1,-2-2-1,20-44 1,-41 77 1116,-2 5-16,0-1 1,0 1 0,0-1 0,-1 1-1,1-1 1,-1 0 0,0 1-1,0-1 1,0 0 0,-1 0 0,1 0-1,-1 0 1,0-4 0,0 7-109,-1 1 1,1 0 0,0 0-1,0-1 1,-1 1-1,1 0 1,0 0-1,0 0 1,-1-1-1,1 1 1,0 0 0,-1 0-1,1 0 1,0 0-1,-1 0 1,1-1-1,0 1 1,-1 0 0,1 0-1,0 0 1,-1 0-1,1 0 1,0 0-1,-1 0 1,1 0-1,0 0 1,-1 1 0,1-1-1,0 0 1,-1 0-1,1 0 1,0 0-1,-1 0 1,1 0 0,0 1-1,0-1 1,-1 0-1,1 0 1,0 1-1,0-1 1,-1 0-1,1 0 1,0 1 0,0-1-1,0 0 1,-1 0-1,1 1 1,0 0-1,-14 15 1228,8-5-1024,0 0-1,0 0 0,2 1 0,-1-1 1,2 1-1,-1 0 0,2 0 0,-1 0 1,0 20-1,2-22-207,1 0 0,0-1 0,1 1 0,0-1 0,0 1 1,1-1-1,0 1 0,1-1 0,0 0 0,0 0 0,1 0 0,9 16 0,-11-23-38,0 1 0,0 0 0,0-1 0,0 0 1,0 0-1,0 1 0,1-1 0,-1 0 0,1-1 0,0 1 0,-1 0 0,1-1 0,0 0 0,0 0 0,0 1 0,0-2 0,0 1 0,5 1 0,-4-2 0,0 0-1,1-1 1,-1 1-1,1-1 1,-1 0-1,0 0 1,0 0-1,1 0 1,-1-1-1,0 0 1,7-4-1,0-1 0,0 0 0,-1-2 0,0 1 0,0-1 0,-1 0 1,0-1-1,13-20 0,-9 8-17,-5 7 4,-6 13-7,-4 8-16,-3 13 26,1 1 1,1-1-1,1 1 0,1 0 0,2 39 1,-1-25 10,2 30-8,-2 47 10,-1-98-8,0-1-1,-1 0 0,-1 0 0,0 0 0,-1 0 1,-9 21-1,11-29 14,0 0 0,-1 0 0,1-1 0,-1 1 0,0-1 1,1 0-1,-2 0 0,1 0 0,0 0 0,-1 0 0,1 0 0,-1-1 0,0 0 1,0 0-1,0 0 0,0 0 0,0-1 0,0 1 0,0-1 0,-1 0 1,1-1-1,0 1 0,-1-1 0,1 1 0,0-1 0,-1-1 0,1 1 0,-1 0 1,1-1-1,0 0 0,0 0 0,-1-1 0,1 1 0,0-1 0,0 0 0,0 0 1,0 0-1,1 0 0,-1-1 0,1 1 0,-1-1 0,1 0 0,0 0 0,-5-7 1,1-1-154,0 0 0,2-1 1,-1 1-1,1-1 0,1-1 1,0 1-1,1 0 0,0-1 1,1 0-1,1 0 0,-1-19 1,2-15-1665,12-81 1,-4 69 926,1 4-204</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46.658"/>
    </inkml:context>
    <inkml:brush xml:id="br0">
      <inkml:brushProperty name="width" value="0.05" units="cm"/>
      <inkml:brushProperty name="height" value="0.05" units="cm"/>
    </inkml:brush>
  </inkml:definitions>
  <inkml:trace contextRef="#ctx0" brushRef="#br0">1 16 22149,'8'-5'1560,"4"-1"-2056,0 2 1664,3 10-624,1 6-48,-2 5-320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47.049"/>
    </inkml:context>
    <inkml:brush xml:id="br0">
      <inkml:brushProperty name="width" value="0.05" units="cm"/>
      <inkml:brushProperty name="height" value="0.05" units="cm"/>
    </inkml:brush>
  </inkml:definitions>
  <inkml:trace contextRef="#ctx0" brushRef="#br0">6 1 15875,'-1'67'7160,"-2"32"-2948,3-82-3704,-1-4-144,0 1 0,1 0 1,1 0-1,3 19 0,-3-30-336,-1 0 1,1-1-1,0 1 1,0-1-1,-1 1 0,2-1 1,-1 1-1,0-1 1,0 0-1,1 0 1,-1 1-1,1-1 1,0 0-1,0 0 0,0-1 1,0 1-1,0 0 1,0-1-1,0 1 1,0-1-1,1 1 1,-1-1-1,1 0 1,-1 0-1,1 0 0,-1-1 1,1 1-1,-1 0 1,4-1-1,1 0-25,-1 0 0,0-1-1,1 0 1,-1-1 0,0 1 0,0-1-1,0 0 1,0-1 0,-1 1 0,1-1-1,0 0 1,-1-1 0,0 1-1,0-1 1,7-7 0,5-4-72,-1-1 1,-1 0-1,13-20 0,15-23-357,-43 58 422,0 1 0,0 0 0,0 0 0,0 0 0,0 0 0,0 0 0,0 0 0,0 0 0,0 0 1,0 0-1,0 0 0,0-1 0,0 1 0,0 0 0,0 0 0,0 0 0,1 0 0,-1 0 0,0 0 0,0 0 1,0 0-1,0 0 0,0 0 0,0 0 0,0 0 0,0 0 0,0 0 0,1 0 0,-1 0 0,0 0 0,0 0 1,0 0-1,0 0 0,0 0 0,0 0 0,0 0 0,0 0 0,1 0 0,-1 0 0,0 0 0,0 0 0,0 0 0,0 0 1,0 0-1,0 0 0,0 0 0,0 1 0,0-1 0,0 0 0,0 0 0,1 0 0,-1 0 0,0 0 0,0 0 1,0 0-1,0 0 0,0 0 0,0 1 0,1 9-90,-2 20-11,0-20-52,1-6-69,-1 1 1,1 0-1,1 0 1,-1 0-1,1 0 1,0 0-1,0-1 1,0 1-1,1 0 1,3 7-1,-4-10 102,0-1 0,1 1 0,-1-1 0,0 0-1,1 1 1,-1-1 0,1 0 0,-1 0 0,1 0 0,0 0-1,-1 0 1,1 0 0,0 0 0,0-1 0,-1 1 0,1-1 0,0 1-1,0-1 1,0 1 0,0-1 0,0 0 0,0 0 0,0 0 0,0 0-1,0-1 1,0 1 0,-1 0 0,1-1 0,0 0 0,2 0 0,27-11-918,2-7-96</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47.498"/>
    </inkml:context>
    <inkml:brush xml:id="br0">
      <inkml:brushProperty name="width" value="0.05" units="cm"/>
      <inkml:brushProperty name="height" value="0.05" units="cm"/>
    </inkml:brush>
  </inkml:definitions>
  <inkml:trace contextRef="#ctx0" brushRef="#br0">108 109 16932,'-5'2'433,"0"0"0,0 0 0,0 0 0,1 1 0,-1 0 0,0 0 0,1 0 0,0 0 0,0 1 0,0-1 0,0 1 0,-5 8 0,3-5-10,0 1 0,0 1-1,1-1 1,0 1 0,1-1-1,-4 11 1,7-18-403,1 1 0,-1-1 0,1 0 1,-1 0-1,1 1 0,0-1 0,-1 0 0,1 1 0,0-1 0,0 0 0,0 1 1,0-1-1,0 0 0,0 1 0,0-1 0,0 0 0,1 1 0,-1-1 0,1 0 1,-1 0-1,1 1 0,-1-1 0,1 0 0,-1 0 0,1 0 0,0 0 0,0 0 0,0 0 1,0 0-1,0 0 0,0 0 0,0 0 0,0 0 0,0 0 0,0-1 0,0 1 1,0 0-1,1-1 0,-1 1 0,0-1 0,0 1 0,1-1 0,-1 0 0,0 0 1,1 1-1,-1-1 0,0 0 0,1 0 0,1-1 0,9 1-261,0 0 0,0-2 0,1 1 0,14-5 0,-17 4 108,34-8-579,44-8-311,-79-8 3107,15-3-3120,34-32 0,10-12-230,-36 32 624</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47.922"/>
    </inkml:context>
    <inkml:brush xml:id="br0">
      <inkml:brushProperty name="width" value="0.05" units="cm"/>
      <inkml:brushProperty name="height" value="0.05" units="cm"/>
    </inkml:brush>
  </inkml:definitions>
  <inkml:trace contextRef="#ctx0" brushRef="#br0">162 0 14363,'-9'22'1958,"-1"0"-1,-1-1 1,-21 31-1,-8 17 385,30-49-2014,1 1 1,0 0-1,2 1 1,0 0 0,2 0-1,1 0 1,0 0-1,1 1 1,1 35 0,3-52-297,0 0 1,0 0 0,0 0 0,1 0 0,0 0 0,0 0-1,1 0 1,-1 0 0,1-1 0,5 7 0,-7-10-24,0 0 0,1-1 0,-1 1 1,0 0-1,1-1 0,0 1 0,-1-1 1,1 0-1,0 0 0,0 0 0,0 0 0,-1 0 1,1 0-1,0 0 0,0 0 0,1-1 1,-1 1-1,0-1 0,0 1 0,0-1 1,0 0-1,0 0 0,0 0 0,1 0 0,-1 0 1,0-1-1,0 1 0,0-1 0,0 1 1,0-1-1,0 0 0,0 1 0,0-1 1,2-2-1,3-1 6,0-1 1,0 0-1,0-1 1,-1 1-1,0-1 1,0-1-1,0 1 1,6-12-1,36-63 21,-44 73-33,43-87-47,22-39-260,-61 124-125,-7 16-400,-10 20-909,-11 11-2680,-27 73-1,40-90 4185,2 1-1,0-1 1,1 1-1,0 0 1,1 35-1,2-47 383,3 31 182,-2-39-325,0 0 0,0 0 0,0 0-1,0-1 1,0 1 0,0 0 0,0 0-1,0 0 1,1-1 0,-1 1 0,0 0-1,1 0 1,-1-1 0,1 1 0,-1 0-1,1-1 1,-1 1 0,1 0 0,-1-1-1,1 1 1,-1-1 0,1 1 0,0-1-1,-1 1 1,1-1 0,0 1 0,0-1-1,-1 0 1,1 1 0,0-1 0,0 0 0,-1 0-1,1 0 1,0 0 0,0 1 0,0-1-1,1 0 1,10-5-28</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48.460"/>
    </inkml:context>
    <inkml:brush xml:id="br0">
      <inkml:brushProperty name="width" value="0.05" units="cm"/>
      <inkml:brushProperty name="height" value="0.05" units="cm"/>
    </inkml:brush>
  </inkml:definitions>
  <inkml:trace contextRef="#ctx0" brushRef="#br0">0 371 17756,'1'3'196,"-1"-1"0,1 0 0,-1 1 0,1-1 0,0 0 1,0 0-1,0 1 0,0-1 0,1 0 0,-1 0 0,0 0 0,1-1 1,-1 1-1,1 0 0,0 0 0,0-1 0,0 1 0,0-1 0,0 0 1,0 1-1,0-1 0,0 0 0,0 0 0,0 0 0,1-1 0,-1 1 0,0 0 1,1-1-1,-1 0 0,0 1 0,1-1 0,-1 0 0,1 0 0,2-1 1,0 1-58,0-1 1,1 0-1,-1 0 1,0 0-1,0 0 1,0-1-1,-1 0 1,1 0-1,0 0 0,-1-1 1,1 0-1,-1 0 1,0 0-1,0 0 1,6-6-1,-6 3-116,1 0 0,-1-1 0,0 0 0,-1 0 1,1 0-1,-1 0 0,3-12 0,-5 13-30,1 1 0,-1 0 1,0 0-1,-1-1 1,0 1-1,0 0 1,0-1-1,0 1 0,-1 0 1,1-1-1,-4-9 1,3 14 1,1 0 0,0 0 0,-1 0 0,1 0 0,0 0 1,-1 0-1,0 0 0,1 0 0,-1 0 0,1 0 0,-1 0 0,0 1 1,0-1-1,0 0 0,1 0 0,-1 1 0,0-1 0,0 1 0,0-1 1,0 1-1,0-1 0,0 1 0,0-1 0,-2 1 0,1 0 3,1 0 1,-1 0-1,0 0 0,1 1 0,-1-1 0,0 1 0,1-1 0,-1 1 1,1-1-1,-1 1 0,1 0 0,-1 0 0,1 0 0,-2 1 0,-3 4 15,0-1 0,0 1 0,1 0 0,-1 1 0,-5 9 0,3-3 32,1 1 0,-10 23 0,16-33-33,-1 1-1,1-1 0,0 1 1,0-1-1,0 1 0,1-1 1,-1 1-1,1-1 1,0 1-1,0 0 0,1-1 1,0 1-1,1 5 0,-2-8-14,1-1 0,-1 0 0,1 1 0,-1-1 0,1 0 0,0 0 0,-1 0 0,1 1 0,0-1 0,0 0 0,0 0 0,0 0 1,0 0-1,0 0 0,0 0 0,0-1 0,0 1 0,0 0 0,0 0 0,1-1 0,-1 1 0,0-1 0,2 1 0,-1-1-4,0 0 0,0 0 0,0 0 0,0 0 1,1 0-1,-1-1 0,0 1 0,0-1 0,0 0 1,0 1-1,0-1 0,0 0 0,2-2 1,5-2-20,-1-2 0,0 1 1,0-1-1,13-14 1,-5 2-106,-2 0 0,0-1 1,-1-1-1,15-34 0,-7 7-326,15-53 1,-33 91 403,10-36-142,-12 43 205,-1 1-1,1-1 1,-1 0 0,0 1 0,0-1-1,1 0 1,-2 0 0,1 1-1,0-1 1,-1 0 0,1 1 0,-2-5-1,1 6 3,1 1-1,0 0 0,-1 0 0,1 0 1,0 0-1,-1 0 0,1 0 0,-1 0 1,1-1-1,0 1 0,-1 0 1,1 0-1,-1 0 0,1 1 0,-1-1 1,1 0-1,0 0 0,-1 0 0,1 0 1,0 0-1,-1 0 0,1 1 0,-1-1 1,1 0-1,0 0 0,-1 0 0,1 1 1,0-1-1,-1 0 0,1 1 1,0-1-1,0 0 0,-1 1 0,1-1 1,0 0-1,0 1 0,0-1 0,-1 1 1,-10 14 242,-2 5-115,2 0 0,0 1 0,2 1 0,0 0 0,1 0 0,1 1 1,2 0-1,-5 31 0,3 7 25,3-1 0,3 63 0,1-90-95,2-1-1,1 0 0,11 49 1,-6-64-33,-8-16-37,0-1 1,0 0 0,0 0-1,0 0 1,0 0 0,0 0-1,0 0 1,1 0 0,-1 0-1,0 0 1,0 0 0,0 0-1,0 0 1,0 0 0,1 0-1,-1 0 1,0 0 0,0 0-1,0 0 1,0 0 0,0 0-1,1 0 1,-1 0 0,0 0-1,0 0 1,0 0 0,0 0-1,0 0 1,0 0 0,1 0-1,-1 0 1,0 0 0,0 0-1,0 0 1,0 0 0,0-1-1,0 1 1,0 0 0,1 0-1,-1 0 1,0 0 0,0 0-1,0 0 1,0-1 0,0 1-1,0 0 1,0 0 0,0 0-1,0 0 1,0 0 0,0-1-1,1-2-30,0-1 1,0 0-1,-1 0 1,1 1-1,-1-1 0,0 0 1,0-4-1,-31-256-3248,9 102 1417,22 139 1873,0 23 0,0 1 0,0-1 0,0 0 0,0 0 0,0 0 0,0 1 0,1-1 0,-1 0 0,0 0 0,0 0 0,0 1 0,1-1 0,-1 0 0,0 0 0,0 0 0,0 0 0,1 0 0,-1 1 0,0-1 0,0 0 0,1 0 0,-1 0 0,0 0 0,0 0 0,1 0 0,-1 0 0,0 0 0,0 0 0,1 0 0,-1 0 0,0 0 0,0 0 0,1 0 0,-1 0 0,0 0 0,0 0 0,1-1 0,-1 1 0,0 0 0,0 0 0,0 0 0,1 0 0,-1 0 0,0-1 0,0 1 0,0 0 0,1 0 0,-1 0 0,0-1 0,0 1 0,0 0 0,0 0 0,0 0 1,0-1-1,1 1 0,-1 0 0,0 0 0,0-1 0,0 1 0,0 0 0,0 0 0,0-1 0,0 1 0,0 0 0,13 15 216,1 0 1,28 23-1,-33-32-244</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50.289"/>
    </inkml:context>
    <inkml:brush xml:id="br0">
      <inkml:brushProperty name="width" value="0.05" units="cm"/>
      <inkml:brushProperty name="height" value="0.05" units="cm"/>
    </inkml:brush>
  </inkml:definitions>
  <inkml:trace contextRef="#ctx0" brushRef="#br0">0 315 14939,'0'2'214,"1"-1"0,-1 0-1,0 0 1,1 0 0,-1 0 0,1 0-1,-1 0 1,1 0 0,-1 0-1,1 0 1,0 0 0,-1 0 0,1 0-1,0-1 1,0 1 0,0 0 0,-1 0-1,1-1 1,0 1 0,0-1-1,2 2 1,0-1 30,0 0 0,0 0 0,0-1 0,0 1 0,0-1 0,0 1 0,0-1 0,4 0 0,7-2 323,0 1 0,25-8 0,-30 7-49,19-6-119,-1-2 0,0-1 0,0 0 0,-1-3 0,0 0 0,-1-1 0,-1-1 0,38-35 0,-46 38-272,-2-1 0,21-25-1,-32 35-99,1-1-1,-1 0 0,0 1 1,0-1-1,-1 0 0,1 0 0,-1-1 1,0 1-1,-1 0 0,1-1 1,-1 0-1,0 1 0,1-11 0,-2 15-22,0 0 1,0-1-1,-1 1 0,1 0 0,0 0 0,0 0 0,-1-1 0,1 1 0,0 0 0,-1 0 0,1 0 0,-1 0 1,0 0-1,1 0 0,-1 0 0,0 0 0,1 0 0,-1 0 0,0 0 0,0 1 0,0-1 0,0 0 0,0 0 0,0 1 1,0-1-1,0 1 0,0-1 0,0 1 0,0-1 0,0 1 0,-1 0 0,1 0 0,0-1 0,0 1 0,0 0 0,-1 0 1,1 0-1,0 0 0,0 0 0,-2 1 0,-3 0 5,0 0-1,0 0 1,1 1 0,-1 0 0,1 0-1,-1 0 1,-5 4 0,-11 9-7,1 0 1,1 1-1,1 2 1,0 0-1,1 0 0,0 2 1,2 0-1,1 1 1,0 1-1,2 0 1,-14 30-1,24-46-52,0 1 0,0-1 0,1 1 0,0 0 0,1-1 0,0 1 0,0 0 0,0 10 0,1-15 16,0 1 0,0-1-1,0 0 1,1 0-1,-1 0 1,1 1 0,-1-1-1,1 0 1,0 0-1,0 0 1,0 0 0,0 0-1,0 0 1,1 0-1,-1-1 1,0 1 0,1 0-1,-1-1 1,1 1-1,0-1 1,0 1 0,-1-1-1,1 0 1,0 0-1,0 0 1,0 0 0,0 0-1,0 0 1,3 0-1,1 1-41,0-1 0,1 0 0,-1-1 0,0 1 0,1-1 0,-1 0 0,0-1 0,0 1 0,1-1 0,-1-1 0,0 1 0,0-1 0,8-3 0,0-1-14,0-1 1,0-1-1,-1 0 1,16-13-1,24-21-509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51.279"/>
    </inkml:context>
    <inkml:brush xml:id="br0">
      <inkml:brushProperty name="width" value="0.05" units="cm"/>
      <inkml:brushProperty name="height" value="0.05" units="cm"/>
    </inkml:brush>
  </inkml:definitions>
  <inkml:trace contextRef="#ctx0" brushRef="#br0">322 1 13787,'1'1'184,"-1"0"1,1 1-1,0-1 0,-1 1 1,1-1-1,-1 0 0,1 1 1,-1-1-1,1 1 0,-1-1 1,0 1-1,0 0 0,0-1 1,0 1-1,0-1 0,0 1 1,-1-1-1,1 1 0,0-1 1,-1 1-1,1-1 0,-1 1 1,1-1-1,-3 3 0,-20 36 2677,20-36-2575,0-2 760,1-9-464,2-8 114,2 9-443,1 1-1,-1-1 0,1 1 0,0 0 0,0 0 1,0 0-1,6-6 0,-7 9 584,-15 14-614,0 1 0,1 1 0,0 0-1,1 1 1,1 0 0,-16 31-1,13-24-87,11-18-119,-16 25 111,1 1 0,2 1 0,1 1 0,-15 49 1,28-81-125,1 1 0,0 0 0,-1 0 0,1 0 0,0-1 0,0 1 0,0 0 0,0 0 0,0 0 1,0 0-1,0-1 0,0 1 0,0 0 0,0 0 0,0 0 0,0 0 0,0-1 0,1 1 1,-1 0-1,0 0 0,1-1 0,-1 1 0,2 1 0,-2-1-1,1-1 1,0 0-1,0 0 0,-1 0 1,1 0-1,0 0 0,0 0 0,-1 0 1,1 0-1,0 0 0,0 0 1,0 0-1,-1-1 0,1 1 0,0 0 1,-1-1-1,1 1 0,0 0 1,-1-1-1,2 0 0,5-3 2,1-2-1,-1 1 1,9-9 0,23-25-112,-2-2 1,-2-2-1,37-57 1,-147 232-201,-65 71 490,31-48 92,103-146-245,3-6-24,1 0 0,-1 0 0,1 1 0,0-1 1,0 1-1,0-1 0,0 1 0,0 0 0,1 0 0,0 0 1,-2 7-1,4-11-5,-1 0 1,0 0 0,0 1-1,0-1 1,1 0-1,-1 0 1,0 0-1,0 0 1,1 0-1,-1 1 1,0-1 0,1 0-1,-1 0 1,0 0-1,0 0 1,1 0-1,-1 0 1,0 0 0,0 0-1,1 0 1,-1 0-1,0 0 1,1 0-1,-1 0 1,0 0-1,0-1 1,1 1 0,-1 0-1,0 0 1,0 0-1,1 0 1,-1 0-1,0 0 1,1-1 0,11-5-36,15-16-45,0 0 0,-1-2 0,37-44 0,-24 25 10,63-61-70,50-55 130,-145 150 16,-6 7-5,1 0 1,0 0-1,-1 0 1,1 0-1,0 1 1,0-1-1,0 1 0,0-1 1,0 1-1,4-3 1,-6 4-2,0 0 1,0 0-1,0 0 1,1 0-1,-1 0 1,0 0-1,0 0 1,0 0-1,0 0 1,0 0 0,1 0-1,-1 0 1,0 0-1,0 0 1,0 0-1,0 0 1,0 0-1,1 1 1,-1-1-1,0 0 1,0 0-1,0 0 1,0 0-1,0 0 1,0 0-1,1 0 1,-1 0 0,0 0-1,0 1 1,0-1-1,0 0 1,0 0-1,0 0 1,0 0-1,0 0 1,0 0-1,0 1 1,0-1-1,0 0 1,0 0-1,0 0 1,0 0-1,1 0 1,-1 1 0,-1-1-1,1 0 1,0 0-1,0 0 1,0 0-1,0 0 1,0 1-1,0-1 1,0 0-1,0 0 1,0 0-1,0 0 1,0 0-1,0 0 1,0 1-1,0-1 1,0 0 0,0 0-1,-1 0 1,1 0-1,0 0 1,0 0-1,0 0 1,0 0-1,0 1 1,-8 12-34,8-11 30,-6 7 2,-16 35 1,21-42 8,0 1 0,0 0 0,0-1 0,0 1 0,1 0 0,0 0 0,-1 0 0,1 0 0,0 0 1,0-1-1,1 1 0,-1 0 0,0 0 0,2 3 0,-2-5-1,1 0 0,0 0 0,-1 0 0,1 0 0,0-1 0,0 1 0,-1 0 0,1 0 0,0-1 0,0 1 1,0-1-1,0 1 0,0-1 0,0 1 0,0-1 0,0 1 0,0-1 0,0 0 0,0 0 0,0 1 0,0-1 0,0 0 0,0 0 1,2 0-1,27-3 67,-19-1-59,1 0-1,-1 0 0,1-1 1,-1 0-1,-1-1 1,1 0-1,18-15 0,-8 3 16,0 0 0,25-30-1,-27 21-8,-8 11 54,-16 28 1,-7 12-6,0-3 33,1 0 0,1 0 0,1 1 0,1 1 0,-8 35 0,15-57-96,1 0 1,0 0-1,0 0 1,0 0-1,0 1 0,0-1 1,0 0-1,0 0 1,0 0-1,0 0 1,0 0-1,1 0 0,-1 0 1,1 2-1,-1-2-15,1-1-1,-1 0 0,0 0 1,0 0-1,1 0 0,-1 1 1,0-1-1,1 0 0,-1 0 1,0 0-1,0 0 1,1 0-1,-1 0 0,0 0 1,1 0-1,-1 0 0,0 0 1,1 0-1,-1 0 0,0 0 1,1 0-1,-1 0 1,0 0-1,1 0 0,-1 0 1,0 0-1,1 0 0,-1 0 1,0-1-1,1 1 0,1-2-164,1 1 0,0-1 1,-1 0-1,0 0 0,1 0 0,-1-1 0,0 1 0,2-3 0,3-6-395,0-1 0,-1 1 0,8-24 0,-8 19 203,11-25-484</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51.718"/>
    </inkml:context>
    <inkml:brush xml:id="br0">
      <inkml:brushProperty name="width" value="0.05" units="cm"/>
      <inkml:brushProperty name="height" value="0.05" units="cm"/>
    </inkml:brush>
  </inkml:definitions>
  <inkml:trace contextRef="#ctx0" brushRef="#br0">109 1 16724,'-7'18'2776,"-1"-1"-1392,-4 1-415,-1 1 1615,0 4-615,-1 0-273,2-2-560,1-1-280,2-3-511,3-2-241,3-6-457,3-1-247,3-6-704,3-4 1520,0-13-520,3-7-168,0-7-64</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52.120"/>
    </inkml:context>
    <inkml:brush xml:id="br0">
      <inkml:brushProperty name="width" value="0.05" units="cm"/>
      <inkml:brushProperty name="height" value="0.05" units="cm"/>
    </inkml:brush>
  </inkml:definitions>
  <inkml:trace contextRef="#ctx0" brushRef="#br0">214 0 20300,'-22'26'3868,"6"-9"-3126,0 1 0,2 0 0,0 2-1,1-1 1,0 2 0,2-1 0,-9 25 0,5-7-609,3 1 0,1 0 0,-8 53 0,13-57-119,2-21-13,1 1-1,1-1 1,0 1 0,1 0-1,1 19 1,0-34-1,0 1-1,0-1 0,0 1 1,1-1-1,-1 0 1,0 1-1,0-1 0,0 1 1,0-1-1,1 1 0,-1-1 1,0 0-1,0 1 1,1-1-1,-1 1 0,0-1 1,1 0-1,-1 1 1,0-1-1,1 0 0,-1 0 1,1 1-1,-1-1 1,0 0-1,1 0 0,-1 0 1,1 1-1,-1-1 0,1 0 1,-1 0-1,1 0 1,-1 0-1,1 0 0,-1 0 1,0 0-1,1 0 1,-1 0-1,1 0 0,-1 0 1,1 0-1,-1 0 1,1 0-1,-1-1 0,1 1 1,0 0-1,23-13-47,-17 9 6,23-11-272,-6 5-922,-1-2 0,0-1 0,38-29 0,-58 39 795,-1 0-1,1 0 1,0 0-1,-1-1 1,0 1-1,0-1 1,0 1-1,0-1 1,0 0-1,-1 0 0,2-6 1,-1 4 88,3-4-717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10.246"/>
    </inkml:context>
    <inkml:brush xml:id="br0">
      <inkml:brushProperty name="width" value="0.05" units="cm"/>
      <inkml:brushProperty name="height" value="0.05" units="cm"/>
    </inkml:brush>
  </inkml:definitions>
  <inkml:trace contextRef="#ctx0" brushRef="#br0">194 2 17244,'0'0'67,"1"-1"1,-1 1-1,1 0 1,0 0-1,-1 0 0,1 0 1,-1 0-1,1 0 1,0 0-1,-1 0 1,1 0-1,-1 0 1,1 0-1,-1 0 1,1 0-1,0 0 1,-1 1-1,1-1 1,-1 0-1,1 0 0,-1 1 1,1-1-1,-1 0 1,1 1-1,-1-1 1,1 0-1,-1 1 1,1-1-1,-1 1 1,0-1-1,1 1 1,-1-1-1,0 1 1,1-1-1,-1 1 0,0-1 1,0 1-1,0-1 1,1 1-1,-1 0 1,0-1-1,0 1 1,0-1-1,0 1 1,0 0-1,0-1 1,0 1-1,0-1 1,0 1-1,0 0 0,0-1 1,-1 1-1,1-1 1,0 2-1,-3 5 369,0 0 0,0 0 0,-8 12 0,1-3 303,-46 102 839,-33 64-1642,78-167-551,11-15 579,-1 0 0,1 0 0,0 0 1,0 0-1,0 1 0,0-1 0,0 0 0,-1 0 0,1 0 0,0 0 0,0 0 0,0 0 1,0 0-1,-1 0 0,1 0 0,0 0 0,0 0 0,0 0 0,0 0 0,-1 0 1,1 0-1,0 0 0,0 0 0,0 0 0,0 0 0,-1-1 0,1 1 0,0 0 0,0 0 1,0 0-1,0 0 0,0 0 0,-1 0 0,1 0 0,0-1 0,0 1 0,0 0 1,0 0-1,0 0 0,0 0 0,0 0 0,0-1 0,0 1 0,-1 0 0,-3-32-2735,3 24 2756,-1-29-1218,-7-93-1148,7 47 4645,7 86-144,0 7-1546,0 5-523,0 0-1,1-1 1,0 1-1,1-1 0,1 0 1,0-1-1,0 0 1,2-1-1,0 1 1,0-2-1,13 12 1,2-5-259</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52.583"/>
    </inkml:context>
    <inkml:brush xml:id="br0">
      <inkml:brushProperty name="width" value="0.05" units="cm"/>
      <inkml:brushProperty name="height" value="0.05" units="cm"/>
    </inkml:brush>
  </inkml:definitions>
  <inkml:trace contextRef="#ctx0" brushRef="#br0">46 10 14099,'-3'-3'2264,"2"-2"-1015,-2 4-529,-3 2 4025,1 5-3689,0 2-176,1 0-384,-1 1-127,2-1-201,-1 1-144,2-2-793,-3-4 1610,10-12-913,0-3-8</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52.990"/>
    </inkml:context>
    <inkml:brush xml:id="br0">
      <inkml:brushProperty name="width" value="0.05" units="cm"/>
      <inkml:brushProperty name="height" value="0.05" units="cm"/>
    </inkml:brush>
  </inkml:definitions>
  <inkml:trace contextRef="#ctx0" brushRef="#br0">108 1 20612,'0'0'114,"0"0"-1,0 0 0,0 0 1,0 0-1,1 0 0,-1 1 454,0-1-454,0 0 0,1 0 1,-1 1-1,0-1 0,0 0 1,0 0-1,0 0 0,0 0 1,0 0-1,0 1 0,0-1 0,0 0 1,0 0-1,0 0 0,0 1 1,0-1-1,0 0 0,0 0 1,0 0-1,0 0 0,0 1 0,0-1 1,0 0-1,0 0 0,0 0 1,0 0-1,0 1 0,0-1 1,0 0-1,0 0 0,0 0 1,-1 0-1,1 1 113,0-1-112,-7 20 1866,-15 32-2146,14-35 767,-38 105 156,40-101-672,0 1 0,1 0-1,-3 40 1,8-59-78,0-1 1,-1 1-1,1-1 1,1 1-1,-1-1 0,0 1 1,1 0-1,-1-1 1,1 1-1,0-1 0,0 0 1,0 1-1,2 3 1,-2-5-16,0 0 0,0 0 0,0-1 0,0 1-1,0 0 1,0-1 0,1 1 0,-1-1 0,0 0 0,0 1 0,0-1 0,1 0 0,-1 1 0,0-1 0,0 0 0,1 0 0,-1 0 0,0 0 0,1 0 0,-1-1 0,0 1 0,0 0 0,0-1 0,1 1 0,-1 0 0,0-1 0,0 0 0,0 1 0,2-2 0,12-6-227,0-1 0,0 0 0,-1-1 0,15-14 0,-13 11-267,0 1 0,30-17 0,-46 28 479,1 1 1,-1-1-1,1 1 0,0-1 0,-1 1 0,1-1 1,0 1-1,0 0 0,-1 0 0,1-1 1,0 1-1,0 0 0,0 0 0,-1 0 1,1 0-1,0 0 0,0 0 0,0 0 1,-1 0-1,1 0 0,0 0 0,0 0 0,-1 0 1,1 1-1,0-1 0,0 0 0,-1 1 1,1-1-1,0 0 0,0 1 0,-1-1 1,1 1-1,-1-1 0,2 2 0,-1-1 6,-1 1-1,1 0 0,-1 0 0,1-1 1,-1 1-1,0 0 0,1 0 0,-1 0 1,0 0-1,0-1 0,-1 1 0,1 0 1,0 0-1,-1 3 0,-2 5 81,0 0 0,-1 0 0,0 0 1,0 0-1,-1 0 0,0-1 0,-10 13 0,4-7 280,-2 0 0,1-1 1,-20 16-1,28-27-212,0 1 1,-1-1-1,1 0 1,-1 0-1,0-1 0,0 1 1,0-1-1,0 0 1,-9 2-1,12-4-145,1 0 0,-1 1 0,1-1 0,0 0 0,-1 0 0,1 0 0,0 0 0,-1-1 0,1 1 0,0 0 0,-1-1 0,1 1 0,0 0 0,0-1 0,-1 0 0,1 1 0,0-1-1,0 0 1,0 1 0,0-1 0,0 0 0,0 0 0,0 0 0,0 0 0,0 0 0,0 0 0,0 0 0,1 0 0,-1-1 0,0 1 0,1 0 0,-1 0 0,1-1 0,0 1 0,-1 0 0,1 0 0,0-1 0,-1 1 0,1-1 0,0 1 0,0 0 0,1-3 0,-2-8-452,2 1 0,0 0 0,0-1 0,1 1 0,0 0 0,1 0 1,0 0-1,9-21 0,5-3-557</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4:53.439"/>
    </inkml:context>
    <inkml:brush xml:id="br0">
      <inkml:brushProperty name="width" value="0.05" units="cm"/>
      <inkml:brushProperty name="height" value="0.05" units="cm"/>
    </inkml:brush>
  </inkml:definitions>
  <inkml:trace contextRef="#ctx0" brushRef="#br0">81 128 19268,'-3'15'905,"-1"0"-1,0 1 0,-1-1 1,-1-1-1,-11 22 1,9-22-385,2 1 0,0 0 0,0 0 0,1 0 0,-4 23 0,9-36-494,-1 0-1,1 1 0,0-1 0,0 0 1,0 0-1,0 1 0,0-1 0,0 0 1,0 1-1,1-1 0,-1 0 1,1 0-1,0 0 0,-1 1 0,1-1 1,0 0-1,0 0 0,1 0 0,-1 0 1,0 0-1,1-1 0,-1 1 1,1 0-1,-1-1 0,1 1 0,0-1 1,0 1-1,0-1 0,0 0 1,0 0-1,0 0 0,0 0 0,0 0 1,0 0-1,0 0 0,1-1 0,-1 1 1,0-1-1,0 0 0,1 0 1,2 0-1,6 1-50,0-2 0,0 0 0,0 0 0,-1-1 0,1 0 0,19-7 0,60-30-287,-62 25 57,35-12 1,-61 25 243,0 0 0,1 0 0,-1 0 0,0 1 0,1-1 0,-1 1 0,1-1 0,-1 1 0,1 0 0,-1 0 0,1 0 0,-1 0 0,0 1 1,1-1-1,-1 0 0,1 1 0,-1 0 0,0 0 0,1 0 0,-1 0 0,0 0 0,0 0 0,0 0 0,0 1 0,0-1 0,0 1 0,0-1 0,0 1 1,1 2-1,3 1 9,0 0 1,0-1 0,0 1 0,0-1-1,1-1 1,-1 1 0,1-1 0,0 0-1,0-1 1,0 0 0,1 0 0,-1 0-1,0-1 1,1 0 0,9 0 0,11-1-24,0-2 0,49-8 1,-39 4-13,6-1-123,-26 3 62,0 1 0,0 1 1,0 0-1,0 2 0,0 0 0,22 3 1,-35-2 72,0 1 0,0 0 1,0 0-1,-1 0 0,1 1 0,5 4 1,-6-4-17,0-1 1,0 0 0,0 0 0,0 0-1,0 0 1,7 2 0,-9-4 12,-1 0 0,1 0 0,0 0 0,-1 0 0,1 0-1,0 0 1,-1 0 0,1-1 0,0 1 0,-1-1 0,1 1 0,0-1 0,-1 1 0,1-1 0,-1 0 0,1 0 0,-1 0 0,0 0 0,1 0 0,-1 0 0,2-3-1,12-14-101,-1-5-40</inkml:trace>
  <inkml:trace contextRef="#ctx0" brushRef="#br0" timeOffset="1">586 1 22189,'-6'1'2344,"3"1"-1488,2 1-367,7-3 2087,3 0-1744,0-2-544,-3 1-96,-1-1-192</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15.317"/>
    </inkml:context>
    <inkml:brush xml:id="br0">
      <inkml:brushProperty name="width" value="0.05" units="cm"/>
      <inkml:brushProperty name="height" value="0.05" units="cm"/>
    </inkml:brush>
  </inkml:definitions>
  <inkml:trace contextRef="#ctx0" brushRef="#br0">1 0 22149,'0'1'221,"1"0"0,0 0 1,-1 0-1,1 0 0,-1 0 1,1 0-1,-1 0 0,0 0 1,1 0-1,-1 0 0,0 0 1,0 0-1,0 2 0,1 1 347,7 32 1808,14 36 1,-18-60-2233,1 0 1,0 0 0,1-1-1,1 0 1,-1 0-1,15 17 1,-19-25-227,0-1 1,0 0-1,0 0 0,0 0 1,1 0-1,-1 0 0,0 0 1,1-1-1,-1 1 1,1-1-1,0 0 0,-1 0 1,1 0-1,0 0 0,0 0 1,0-1-1,0 1 0,0-1 1,-1 1-1,1-1 0,0 0 1,0-1-1,0 1 0,0 0 1,0-1-1,0 1 0,0-1 1,0 0-1,-1 0 0,1 0 1,0-1-1,-1 1 1,5-3-1,2-3-393,0 0-1,-1 0 1,0-1 0,-1 0-1,0 0 1,0-1 0,11-17-1,3-13-728</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15.696"/>
    </inkml:context>
    <inkml:brush xml:id="br0">
      <inkml:brushProperty name="width" value="0.05" units="cm"/>
      <inkml:brushProperty name="height" value="0.05" units="cm"/>
    </inkml:brush>
  </inkml:definitions>
  <inkml:trace contextRef="#ctx0" brushRef="#br0">217 0 16732,'-9'25'2624,"-5"4"-1424,-9 5-447,-2 5 2127,1 6-1416,-2 4-239,3 1-489,1 1-216,6-2-280,2 1-88,5-4-256,3-5-320,3-7-904,1-6 1128,4-22-136,4-6-121</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16.113"/>
    </inkml:context>
    <inkml:brush xml:id="br0">
      <inkml:brushProperty name="width" value="0.05" units="cm"/>
      <inkml:brushProperty name="height" value="0.05" units="cm"/>
    </inkml:brush>
  </inkml:definitions>
  <inkml:trace contextRef="#ctx0" brushRef="#br0">9 0 19844,'-9'12'2273,"9"-2"-1249,2-1-360,10-2 1513,6-2-721,10-2-512,6-1-192,5-4-544,6 2-256,-2-3-680,-1 0-400,-8 0 872,-11 3-208,-15 0-192</inkml:trace>
  <inkml:trace contextRef="#ctx0" brushRef="#br0" timeOffset="1">37 176 21717,'14'9'2096,"7"-6"-1400,4 0-280,7-1 737,1 0-353,3-2-1112,2 0-577,0 1 737,-1 1-264,3-1-208</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16.520"/>
    </inkml:context>
    <inkml:brush xml:id="br0">
      <inkml:brushProperty name="width" value="0.05" units="cm"/>
      <inkml:brushProperty name="height" value="0.05" units="cm"/>
    </inkml:brush>
  </inkml:definitions>
  <inkml:trace contextRef="#ctx0" brushRef="#br0">15 52 20236,'-2'5'441,"-1"1"0,1 0-1,0 1 1,1-1 0,-1 0-1,1 0 1,0 1-1,1-1 1,0 0 0,0 9-1,0-13-339,1 0 0,-1 0 0,0 1 0,1-1 0,-1 0-1,1 0 1,0-1 0,0 1 0,0 0 0,0 0-1,0 0 1,0 0 0,0-1 0,1 1 0,-1-1 0,1 1-1,-1-1 1,1 1 0,-1-1 0,1 0 0,0 0 0,0 0-1,0 0 1,-1 0 0,1 0 0,0 0 0,0-1-1,0 1 1,0-1 0,1 1 0,-1-1 0,0 0 0,4 0-1,3 0-265,0-1-1,0 0 0,0 0 0,0-1 0,0-1 1,-1 1-1,1-2 0,-1 1 0,1-1 0,-1 0 1,0-1-1,-1 1 0,1-2 0,11-9 0,-7 4-884,0-1-1,0 0 0,-1-1 1,-1 0-1,0-1 0,15-29 0,-46 86 2774,-63 134 4900,72-147-6560,1 0 0,2 0 1,1 1-1,-5 41 0,12-66-246,1-4 126,-1 0-1,1 0 0,0 0 0,0 0 0,0 0 0,0-1 1,0 1-1,1 0 0,-1 0 0,1 3 0,4 3-488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16.940"/>
    </inkml:context>
    <inkml:brush xml:id="br0">
      <inkml:brushProperty name="width" value="0.05" units="cm"/>
      <inkml:brushProperty name="height" value="0.05" units="cm"/>
    </inkml:brush>
  </inkml:definitions>
  <inkml:trace contextRef="#ctx0" brushRef="#br0">110 0 24037,'-6'5'1873,"-2"7"-1361,-4 5-224,0 9 640,0 4-200,0 4-384,2 1-256,6 2-480,-1-2-256,2-6-752,3-4 1840,-8-15-712,1-7-232,-4-7-81</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17.360"/>
    </inkml:context>
    <inkml:brush xml:id="br0">
      <inkml:brushProperty name="width" value="0.05" units="cm"/>
      <inkml:brushProperty name="height" value="0.05" units="cm"/>
    </inkml:brush>
  </inkml:definitions>
  <inkml:trace contextRef="#ctx0" brushRef="#br0">0 9 18428,'6'-2'527,"0"0"1,0 0-1,0 1 1,0 0-1,1 1 1,-1-1-1,0 1 0,0 0 1,9 2-1,57 11 2119,-62-10-2246,12 1-38,-1 2 0,-1 0 0,1 1 0,25 14 0,-40-19-339,-1 2-1,0-1 1,0 0 0,-1 1-1,1 0 1,-1 0 0,0 1-1,0-1 1,4 6 0,-6-6-11,0-1 1,0 1 0,-1 0 0,1 0-1,-1-1 1,0 1 0,0 0-1,0 0 1,-1 0 0,1 0 0,-1 0-1,0 0 1,0 0 0,-1 8 0,-1-5 36,0 0 0,0 0 0,-1 0 0,0 0 1,0-1-1,-1 1 0,1-1 0,-1 0 0,-1 0 1,1-1-1,-1 1 0,0-1 0,0 0 1,-1 0-1,1-1 0,-11 7 0,7-5 18,-1 0-1,1-1 0,-1 0 1,0-1-1,0 0 1,-1-1-1,1 0 0,-1 0 1,1-1-1,-18 1 1,22-3-158,1 0 0,-1 0 0,1-1 1,-1 0-1,1 0 0,-1 0 0,1-1 0,0 0 1,0 0-1,0 0 0,-8-5 0,10 5 14,0 0 0,1 0 0,0 0 0,-1 0 0,1 0 0,0-1-1,0 1 1,0 0 0,1-1 0,-1 0 0,1 1 0,-1-1 0,1 0 0,0 0-1,0 0 1,0 0 0,0 0 0,1 0 0,-1 0 0,1 0 0,0 0-1,0-4 1,2-23-548</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17.780"/>
    </inkml:context>
    <inkml:brush xml:id="br0">
      <inkml:brushProperty name="width" value="0.05" units="cm"/>
      <inkml:brushProperty name="height" value="0.05" units="cm"/>
    </inkml:brush>
  </inkml:definitions>
  <inkml:trace contextRef="#ctx0" brushRef="#br0">23 1 22501,'-4'9'880,"0"0"0,1 0 0,0 1 1,0-1-1,-2 16 0,5-24-875,0 1 0,0 0 0,-1-1 0,2 1 0,-1-1 0,0 1 0,0 0 0,0-1 0,1 1 0,-1 0 0,1-1 0,-1 1 0,1-1 0,0 1 0,0-1 0,-1 0 0,1 1 0,0-1 0,0 0 0,0 1 0,1-1 0,-1 0 0,0 0 0,0 0 0,1 0 0,-1 0 0,0 0 0,1 0 0,-1-1 0,1 1 0,-1 0 0,1-1 1,0 1-1,-1-1 0,1 0 0,-1 1 0,1-1 0,0 0 0,-1 0 0,1 0 0,2-1 0,4 1-288,-1-1 0,1 0 0,-1-1 0,1 0 0,-1 0 0,1-1 0,-1 0 0,0 0 0,0 0 0,-1-1 1,1 0-1,-1 0 0,1-1 0,-1 0 0,-1 0 0,1-1 0,-1 1 0,0-1 0,0 0 0,7-12 0,-37 45 2392,12-7-1601,2 0 1,-12 31-1,12-26-338,6-12-147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10.624"/>
    </inkml:context>
    <inkml:brush xml:id="br0">
      <inkml:brushProperty name="width" value="0.05" units="cm"/>
      <inkml:brushProperty name="height" value="0.05" units="cm"/>
    </inkml:brush>
  </inkml:definitions>
  <inkml:trace contextRef="#ctx0" brushRef="#br0">37 1 17724,'-11'21'2352,"4"5"-1416,-1 3-399,2 5 1935,1 1-1464,5 3-191,5-5-593,2-4-272,6-14-657,2-6-399,0-10-400,-1-9 1120,-3-10-384,0-7-297</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18.188"/>
    </inkml:context>
    <inkml:brush xml:id="br0">
      <inkml:brushProperty name="width" value="0.05" units="cm"/>
      <inkml:brushProperty name="height" value="0.05" units="cm"/>
    </inkml:brush>
  </inkml:definitions>
  <inkml:trace contextRef="#ctx0" brushRef="#br0">59 0 20004,'-6'18'2298,"-14"28"1,14-36-1961,2 0 0,-1 0 0,1 1 0,1-1 0,0 1 0,0 0 0,-1 17 0,4-27-325,0 1 1,0-1 0,0 1-1,0-1 1,0 1 0,0-1-1,0 1 1,1-1 0,-1 1-1,1-1 1,-1 1 0,1-1-1,-1 1 1,1-1 0,0 0-1,0 1 1,-1-1 0,1 0-1,0 0 1,0 0 0,1 0 0,-1 0-1,2 2 1,0-2-37,-1 0 0,0 0 0,1 0 0,-1-1 0,1 1 1,-1-1-1,1 1 0,-1-1 0,1 0 0,-1 0 0,1 0 0,-1-1 0,4 0 0,4-1-122,0-1-1,0 0 0,-1 0 0,1-1 1,-1 0-1,11-7 0,-2-2-140,0 0-1,-1 0 1,0-2-1,25-28 1,-50 54 446,1 0-1,0 1 1,1-1 0,0 2-1,1-1 1,1 0 0,0 1-1,-3 14 1,-15 44 777,15-57-804,1-11 42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20.611"/>
    </inkml:context>
    <inkml:brush xml:id="br0">
      <inkml:brushProperty name="width" value="0.05" units="cm"/>
      <inkml:brushProperty name="height" value="0.05" units="cm"/>
    </inkml:brush>
  </inkml:definitions>
  <inkml:trace contextRef="#ctx0" brushRef="#br0">2 1 18636,'-2'6'2112,"5"9"-1143,4 4-393,0-1 984,2 2-240,5-2-335,1-1-265,4-5-528,2-2-200,5-7-592,3-3-241,3-8-639,2-3-168,-2-12 1088,2-1-345,-3-4-175</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21.028"/>
    </inkml:context>
    <inkml:brush xml:id="br0">
      <inkml:brushProperty name="width" value="0.05" units="cm"/>
      <inkml:brushProperty name="height" value="0.05" units="cm"/>
    </inkml:brush>
  </inkml:definitions>
  <inkml:trace contextRef="#ctx0" brushRef="#br0">242 1 16219,'-18'21'2073,"-8"13"-937,-3 6-360,-3 5 1281,-2 4-265,5 2-512,3-1-239,4-4-401,7-3-296,7-9-992,5-5 1408,3-17-784,0-7-64,3-11 8</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21.447"/>
    </inkml:context>
    <inkml:brush xml:id="br0">
      <inkml:brushProperty name="width" value="0.05" units="cm"/>
      <inkml:brushProperty name="height" value="0.05" units="cm"/>
    </inkml:brush>
  </inkml:definitions>
  <inkml:trace contextRef="#ctx0" brushRef="#br0">18 0 20516,'0'19'2401,"7"-7"-1553,9-6-328,7 0 1313,13-3-729,5 0-216,3-3-560,2-3-232,-1 0-600,-6 0-440,-10-3 760,-6 5-128,-15-6-184</inkml:trace>
  <inkml:trace contextRef="#ctx0" brushRef="#br0" timeOffset="1">0 131 17308,'18'4'2472,"11"2"-1127,8-1-505,9-5 2024,5 1-1215,4-1-585,-2 0-416,-4 0-1376,-3 0 832,-4 0-272,-7 0-176</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23.180"/>
    </inkml:context>
    <inkml:brush xml:id="br0">
      <inkml:brushProperty name="width" value="0.05" units="cm"/>
      <inkml:brushProperty name="height" value="0.05" units="cm"/>
    </inkml:brush>
  </inkml:definitions>
  <inkml:trace contextRef="#ctx0" brushRef="#br0">115 68 8946,'134'-61'8600,"-117"54"-5574,-24 10 308,-28 10-1066,18-5-2165,0 1 0,1 0 1,0 1-1,0 0 0,1 2 1,0 0-1,1 0 0,1 1 1,0 1-1,0 0 1,2 1-1,0 1 0,-16 27 1,26-40-95,-1 1 1,1-1-1,-1 1 1,1-1-1,0 1 1,1-1-1,-1 1 1,1-1 0,-1 1-1,1 0 1,0-1-1,0 1 1,1-1-1,-1 1 1,2 4-1,-1-6-36,0 0-1,0 1 0,1-1 0,-1 1 0,1-1 1,-1 0-1,1 0 0,0 0 0,0 0 0,0 0 1,0-1-1,0 1 0,0 0 0,0-1 0,1 1 1,-1-1-1,1 0 0,-1 0 0,1 0 0,-1 0 1,4 0-1,16 3-1058,0 0 0,0-2 0,0-1 0,33-2 0,-37 1 924,29-1-956</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23.592"/>
    </inkml:context>
    <inkml:brush xml:id="br0">
      <inkml:brushProperty name="width" value="0.05" units="cm"/>
      <inkml:brushProperty name="height" value="0.05" units="cm"/>
    </inkml:brush>
  </inkml:definitions>
  <inkml:trace contextRef="#ctx0" brushRef="#br0">204 1 14107,'-3'0'517,"-1"1"0,1 0 0,0 0 1,-1 0-1,1 0 0,0 1 0,-1-1 0,-4 4 0,-8 4 1166,-2-2-307,1 2 0,-31 20 0,41-24-1114,0 1 1,0 0-1,0 0 1,0 0-1,1 1 0,0 0 1,0 0-1,-5 10 1,11-16-226,-1 0-1,0 0 1,1 0 0,-1 0 0,1 1 0,-1-1-1,1 0 1,-1 0 0,1 0 0,0 1 0,0-1 0,0 0-1,0 1 1,0-1 0,0 0 0,0 0 0,0 1-1,0-1 1,0 0 0,1 1 0,-1-1 0,1 0 0,0 2-1,0-2 3,0 0-1,0 1 0,1-1 1,-1 0-1,0 0 0,1 0 1,-1 0-1,1 0 0,-1 0 1,1-1-1,-1 1 1,1 0-1,0-1 0,3 1 1,3 1 45,0-1 1,0 0-1,0-1 1,0 0 0,0 0-1,9-2 1,-7 0-13,-1 0 1,1-1-1,-1 0 1,9-4-1,-15 6-56,0 0 0,-1 0 0,0-1 0,1 1 0,-1 0 0,0-1 0,0 0 0,1 0 0,-1 1 0,0-1 0,-1 0 0,1 0 0,0-1 0,-1 1 0,1 0 0,-1-1 0,0 1-1,1-1 1,0-3 0,-2 5-23,0-1 0,0 0-1,-1 1 1,1-1 0,0 0-1,-1 1 1,1-1 0,-1 1-1,0-1 1,1 0 0,-1 1-1,0 0 1,0-1 0,0 1-1,0-1 1,0 1 0,0 0-1,0 0 1,-1 0 0,1 0-1,0 0 1,-1 0 0,1 0-1,-1 0 1,1 0 0,-1 0-1,1 1 1,-1-1 0,1 1-1,-4-1 1,1-1-238,-1 1 1,0-1-1,0 1 0,0 0 1,0 1-1,0-1 0,0 1 1,0 0-1,-7 1 0,6 2-157,5 1-86</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24.029"/>
    </inkml:context>
    <inkml:brush xml:id="br0">
      <inkml:brushProperty name="width" value="0.05" units="cm"/>
      <inkml:brushProperty name="height" value="0.05" units="cm"/>
    </inkml:brush>
  </inkml:definitions>
  <inkml:trace contextRef="#ctx0" brushRef="#br0">13 1 18876,'-2'26'2112,"-2"6"-1159,2-1-369,-1 4 1032,2 0-328,4 0-375,1-3-177,4-7-456,0-2-376,1-8-632,-5-4-361,3-6-2207,-6-5 2760,-4-5-441,-9-3-391</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24.431"/>
    </inkml:context>
    <inkml:brush xml:id="br0">
      <inkml:brushProperty name="width" value="0.05" units="cm"/>
      <inkml:brushProperty name="height" value="0.05" units="cm"/>
    </inkml:brush>
  </inkml:definitions>
  <inkml:trace contextRef="#ctx0" brushRef="#br0">0 24 17044,'0'1'2256,"9"7"-984,7 0-439,11-4 1567,7-2-688,7-2-455,5-5-193,5 2-824,1-3-552,-5-2 352,-1-4-120,-3 0-208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26.455"/>
    </inkml:context>
    <inkml:brush xml:id="br0">
      <inkml:brushProperty name="width" value="0.05" units="cm"/>
      <inkml:brushProperty name="height" value="0.05" units="cm"/>
    </inkml:brush>
  </inkml:definitions>
  <inkml:trace contextRef="#ctx0" brushRef="#br0">283 17 19436,'3'-2'620,"10"-8"1479,-13 6-1086,-9 3 179,3 2-956,1 1 0,-1-1 0,0 1 0,0 0 1,1 0-1,-1 1 0,1-1 0,0 1 0,0 1 0,-10 7 1,-4 5-117,-21 22 0,9-5-23,-33 43 0,55-64-68,0 0-1,2 1 0,-1 0 1,2 0-1,-1 0 0,2 1 1,-8 26-1,13-38-53,-1 0 0,1 1 0,-1-1 0,1 0 0,0 0 0,0 0 0,0 0 0,0 0 0,1 0 0,-1 0 0,0 0 0,1 0 0,-1 1 0,1-1 0,0-1 0,0 1 0,0 0 0,0 0 0,0 0 0,0 0 0,0-1 1,1 1-1,-1 0 0,0-1 0,1 1 0,0-1 0,-1 0 0,1 1 0,0-1 0,-1 0 0,1 0 0,0 0 0,0 0 0,0-1 0,0 1 0,0 0 0,0-1 0,0 1 0,0-1 0,3 0 0,6 2-141,1-2 0,0 1-1,0-2 1,0 1 0,-1-2 0,13-2 0,19-4-261</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26.857"/>
    </inkml:context>
    <inkml:brush xml:id="br0">
      <inkml:brushProperty name="width" value="0.05" units="cm"/>
      <inkml:brushProperty name="height" value="0.05" units="cm"/>
    </inkml:brush>
  </inkml:definitions>
  <inkml:trace contextRef="#ctx0" brushRef="#br0">28 0 19588,'-4'4'661,"0"1"-1,1-1 1,-1 0-1,1 1 0,-5 10 1,8-15-586,0 1 1,0 0 0,-1-1-1,1 1 1,0 0-1,0-1 1,0 1-1,0 0 1,0-1-1,0 1 1,0-1-1,0 1 1,0 0 0,0-1-1,0 1 1,1 0-1,-1-1 1,0 1-1,0-1 1,1 1-1,-1 0 1,0-1-1,1 1 1,0 0-4,0 0 0,1 0-1,-1 0 1,0-1 0,0 1 0,1-1-1,-1 1 1,0-1 0,1 1 0,-1-1-1,1 0 1,-1 1 0,0-1 0,1 0 0,1 0-1,7 0-124,0-1 0,-1 0 0,1 0 0,-1-1 0,1-1-1,-1 1 1,0-1 0,0-1 0,0 0 0,0 0 0,-1 0-1,0-1 1,14-10 0,-16 12 243,-8 10-34,-6 9 137,-35 44 778,29-43-769,1 1 0,1 1 1,0 0-1,-14 34 0,24-43-1323,7-8 230,11-10 17,-14 7 763,13-9-567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11.056"/>
    </inkml:context>
    <inkml:brush xml:id="br0">
      <inkml:brushProperty name="width" value="0.05" units="cm"/>
      <inkml:brushProperty name="height" value="0.05" units="cm"/>
    </inkml:brush>
  </inkml:definitions>
  <inkml:trace contextRef="#ctx0" brushRef="#br0">37 18 18476,'2'-17'1528,"-2"17"-1498,0 0-1,0 0 1,0 0 0,0 0-1,0 0 1,0 0 0,0 0-1,0 0 1,0 0 0,0 0-1,0 1 1,0-1 0,0 0-1,0 0 1,0 0 0,0 0-1,0 0 1,0 0 0,1 0-1,-1 0 1,0 0 0,0 0-1,0 0 1,0 0 0,0 0-1,0 0 1,0 0 0,0 0-1,0 0 1,0 0 0,0 0-1,0 1 1,0-1 0,0 0-1,0 0 1,1 0 0,-1 0-1,0 0 1,0 0 0,0 0-1,0 0 1,0 0 0,0 0-1,0 0 1,0 0-1,0 0 1,0-1 0,0 1-1,0 0 1,0 0 0,0 0-1,1 0 1,-1 0 0,0 0-1,2 36 1890,-19 143 358,10-123-1872,1-1 1,3 78-1,4-130-393,-1 0 1,0 0-1,1 0 0,-1-1 0,1 1 1,0 0-1,1 3 0,-1-5-8,-1 0 0,0-1 1,1 1-1,-1 0 0,1-1 0,-1 1 0,1-1 0,-1 1 0,1-1 0,-1 1 1,1-1-1,0 1 0,-1-1 0,1 0 0,-1 1 0,1-1 0,0 0 0,0 1 0,-1-1 1,2 0-1,1 0 3,-1 0 0,1-1 0,-1 1 1,1-1-1,0 0 0,-1 0 0,0 0 0,1 0 1,-1 0-1,1-1 0,-1 1 0,0 0 1,0-1-1,0 0 0,2-2 0,35-28 7,-20 15-29,1 1 0,0 1 0,2 0 0,29-15 0,-48 29 10,1-1-1,-1 1 1,0 0 0,1 0 0,-1 0 0,0 1-1,1-1 1,-1 1 0,1 0 0,-1 0-1,1 0 1,-1 0 0,1 1 0,-1-1 0,6 2-1,-8-1 3,1 0 0,0 0 0,0 0 0,-1 0 0,1 0 0,0 0 0,-1 1 0,1-1 0,-1 1 0,0-1 0,1 1 0,-1-1 0,0 1 0,0 0 0,0 0 0,0-1 0,0 1 0,-1 0 0,1 0 0,0 0 0,-1 0 0,1 0 0,-1 0 0,0 0 0,0 0 0,0 0 0,0 0 0,0 3 0,-1 3 5,0 0 1,-1 0-1,0 0 0,-1 0 1,1 0-1,-1 0 0,-1-1 0,1 1 1,-1-1-1,-1 0 0,1 0 1,-1 0-1,0-1 0,-1 0 1,-8 8-1,2-3 44,-1 0-1,0-1 1,0 0 0,-1-1 0,0-1 0,-28 12 0,34-17-43,-1 0 0,1 0 1,0-1-1,0-1 0,-1 1 1,1-1-1,-1-1 1,-14 0-1,20 0-82,1 0 1,-1-1 0,1 1-1,0-1 1,-1 0-1,1 1 1,0-1-1,0 0 1,-1 0-1,1 0 1,0-1 0,0 1-1,0 0 1,0-1-1,1 1 1,-1-1-1,0 0 1,1 0-1,-1 1 1,1-1-1,-1 0 1,1 0 0,0-1-1,0 1 1,0 0-1,0 0 1,0 0-1,1-1 1,-1 1-1,1 0 1,-1-1-1,1 1 1,0-1 0,0 1-1,0-4 1,1-6-297,1-1 0,0 1 0,1-1 1,0 1-1,1 0 0,1 1 0,7-16 1,9-15-663</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27.275"/>
    </inkml:context>
    <inkml:brush xml:id="br0">
      <inkml:brushProperty name="width" value="0.05" units="cm"/>
      <inkml:brushProperty name="height" value="0.05" units="cm"/>
    </inkml:brush>
  </inkml:definitions>
  <inkml:trace contextRef="#ctx0" brushRef="#br0">8 33 21661,'-6'8'2296,"4"-5"-1464,4-3-376,4 0 1265,3-5-545,6 1-1136,2 1-704,0-7 592,-2 4-216,-3-9-144</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27.677"/>
    </inkml:context>
    <inkml:brush xml:id="br0">
      <inkml:brushProperty name="width" value="0.05" units="cm"/>
      <inkml:brushProperty name="height" value="0.05" units="cm"/>
    </inkml:brush>
  </inkml:definitions>
  <inkml:trace contextRef="#ctx0" brushRef="#br0">0 0 17596,'2'2'337,"-1"0"0,1 0 0,-1 0 0,1 0-1,-1 0 1,0 0 0,0 1 0,0-1 0,0 0 0,0 1 0,-1-1 0,1 1 0,-1-1 0,1 0 0,-1 1 0,0-1 0,0 4 0,0-2-105,1 0 1,-1 0-1,1 0 1,0 0 0,0 0-1,0 0 1,2 4-1,-1-5-217,-1-1 0,1 1 0,0-1 0,0 1 0,-1-1-1,2 0 1,-1 0 0,0 1 0,0-2 0,1 1 0,-1 0-1,1 0 1,-1-1 0,1 0 0,0 1 0,0-1-1,-1 0 1,5 1 0,-3-2-55,1 1 0,-1-1 0,0 0-1,0-1 1,1 1 0,-1-1 0,0 1 0,0-1-1,0 0 1,0-1 0,7-2 0,1-3-106,0 0 0,0 0 0,0-1 0,-1-1 0,0 0 0,17-19 0,-6 2 559,-22 26-403,0 0 0,0 0 0,0 0 0,0-1 0,1 1 0,-1 0 0,0 0 0,0 0-1,0 0 1,0 0 0,0 0 0,0 0 0,0 0 0,0 0 0,0 0 0,0 0 0,0 0 0,0 0 0,0-1 0,0 1 0,0 0 0,0 0 0,0 0 0,0 0 0,0 0 0,0 0-1,0 0 1,0 0 0,0 0 0,0 0 0,0 0 0,0-1 0,0 1 0,0 0 0,0 0 0,0 0 0,0 0 0,0 0 0,0 0 0,0 0 0,0 0 0,0 0 0,0 0 0,0 0-1,0 0 1,0-1 0,-1 1 0,1 0 0,0 0 0,0 0 0,0 0 0,0 0 0,0 0 0,0 0 0,0 0 0,0 0 0,0 0 0,0 0 0,0 0 0,-1 0 0,1 0 0,0 0-1,0 0 1,0 0 0,0 0 0,0 0 0,0 0 0,-6 2 251,-4 8 62,1 0-1,1 1 1,0 0-1,0 0 0,-7 17 1,-5 5 240,-2 1-237,-1 0-194,1 2-1,2 0 1,-17 44 0,36-78-239,0 0 1,1 0-1,-1 0 1,0-1-1,0 1 1,0 0-1,0 0 1,0-1-1,-1 1 1,1-1 0,0 0-1,-1 1 1,1-1-1,-1 0 1,0 0-1,-2 2 1,-4-1-510</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28.125"/>
    </inkml:context>
    <inkml:brush xml:id="br0">
      <inkml:brushProperty name="width" value="0.05" units="cm"/>
      <inkml:brushProperty name="height" value="0.05" units="cm"/>
    </inkml:brush>
  </inkml:definitions>
  <inkml:trace contextRef="#ctx0" brushRef="#br0">43 0 19500,'-6'14'2225,"4"6"-1281,-4-2-344,-1 7 1376,1 5-599,-1 4-545,3-2-240,1 2-416,1-3-160,2-7-480,3-4-376,2-6-577,-4-5-15,-7-11-928</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28.543"/>
    </inkml:context>
    <inkml:brush xml:id="br0">
      <inkml:brushProperty name="width" value="0.05" units="cm"/>
      <inkml:brushProperty name="height" value="0.05" units="cm"/>
    </inkml:brush>
  </inkml:definitions>
  <inkml:trace contextRef="#ctx0" brushRef="#br0">0 0 18372,'7'6'2576,"5"0"-1423,6-4-385,7 1 1464,5-2-775,2-1-201,7 0-720,-3 0-688,0-7 280,-4 5-136,-3-7-208</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28.983"/>
    </inkml:context>
    <inkml:brush xml:id="br0">
      <inkml:brushProperty name="width" value="0.05" units="cm"/>
      <inkml:brushProperty name="height" value="0.05" units="cm"/>
    </inkml:brush>
  </inkml:definitions>
  <inkml:trace contextRef="#ctx0" brushRef="#br0">1 0 16347,'6'0'1985,"2"5"-929,-1 2-344,1 15 1113,0 4-137,-2 9-368,-2 5-247,1 4-361,-4 2-104,3-1-336,-4-4-256,0-9-544,0-3-344,-4-9 1456,0-5-736,-1-4-104,1-3-152</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29.367"/>
    </inkml:context>
    <inkml:brush xml:id="br0">
      <inkml:brushProperty name="width" value="0.05" units="cm"/>
      <inkml:brushProperty name="height" value="0.05" units="cm"/>
    </inkml:brush>
  </inkml:definitions>
  <inkml:trace contextRef="#ctx0" brushRef="#br0">0 80 18724,'23'7'2320,"6"-1"-1175,6-5-433,13-2 1216,-1-4-295,4-3-513,-2-1-360,-5 0-760,-2 0-336,-13-2-984,-5 0-41,-13 1 969,-4 2-312,-7-4-272</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29.786"/>
    </inkml:context>
    <inkml:brush xml:id="br0">
      <inkml:brushProperty name="width" value="0.05" units="cm"/>
      <inkml:brushProperty name="height" value="0.05" units="cm"/>
    </inkml:brush>
  </inkml:definitions>
  <inkml:trace contextRef="#ctx0" brushRef="#br0">1 106 18028,'21'-5'2368,"8"-6"-1143,2-1-465,7-2 1376,3 4-423,2 1-545,2-1-360,-3 6-1232,-2 2 1136,-6-5-696,-2-3-72,-7-2-112</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30.233"/>
    </inkml:context>
    <inkml:brush xml:id="br0">
      <inkml:brushProperty name="width" value="0.05" units="cm"/>
      <inkml:brushProperty name="height" value="0.05" units="cm"/>
    </inkml:brush>
  </inkml:definitions>
  <inkml:trace contextRef="#ctx0" brushRef="#br0">243 26 17164,'-1'-1'258,"0"-1"1,0 0-1,0 1 1,0-1-1,-1 1 1,1-1 0,0 1-1,-1 0 1,1 0-1,-1-1 1,1 1-1,-1 0 1,0 0-1,1 0 1,-1 1-1,0-1 1,-2-1 0,-1 1 85,1 1 1,0-1 0,0 1 0,-1-1-1,1 1 1,0 0 0,-7 2 0,0 0-16,-1 0 1,1 1 0,1 1-1,-1 0 1,-12 6 0,13-5-259,0 1 1,1 0 0,0 1-1,0 0 1,-14 14-1,20-18-72,1-1 0,0 0 0,0 1 0,0-1 0,0 1 0,0 0 0,0 0 0,1 0 0,0-1 0,-1 1 0,1 0 0,0 1 0,0-1 0,1 0 0,-1 0 0,1 0 0,-1 1 0,1-1 0,0 0 0,0 0 0,1 1 0,-1-1 0,1 0 0,1 5 0,-1-6 6,0 0 0,0 0 0,0 0 0,0 0 0,1 0 1,-1 0-1,0-1 0,1 1 0,0 0 0,-1-1 0,1 1 0,0-1 0,0 1 1,0-1-1,0 0 0,3 1 0,0 0 23,-1-1 0,0 0 0,1 0 0,-1 0 0,1 0-1,0-1 1,-1 0 0,5 0 0,2-1 94,-1 0-1,0-1 0,0 0 1,0 0-1,0-2 1,18-7-1,-21 7 3,0 0 1,0 0-1,0-1 1,-1 0-1,0 0 1,0 0-1,9-11 1,-14 14-85,1 0 0,0-1 1,0 1-1,-1-1 0,1 1 1,-1-1-1,0 1 0,0-1 0,0 0 1,0 0-1,0 1 0,-1-1 1,1 0-1,-1 0 0,0 0 0,1 0 1,-1 0-1,-1 0 0,1 1 1,0-1-1,-1 0 0,1 0 1,-1 0-1,-2-4 0,1 4-82,0 1 0,-1-1 0,1 1 0,-1-1-1,1 1 1,-1 0 0,0 0 0,0 0 0,0 0 0,0 0 0,0 1 0,-1-1-1,1 1 1,0 0 0,-1 0 0,1 1 0,-1-1 0,1 0 0,-8 1-1,7-1-363,0 1 0,-1 0-1,1 0 1,0 0 0,-1 0-1,1 1 1,0-1-1,-1 1 1,1 1 0,0-1-1,0 0 1,0 1 0,0 0-1,0 0 1,0 0-1,-3 3 1,3 3-749,8-1-236</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33.812"/>
    </inkml:context>
    <inkml:brush xml:id="br0">
      <inkml:brushProperty name="width" value="0.05" units="cm"/>
      <inkml:brushProperty name="height" value="0.05" units="cm"/>
    </inkml:brush>
  </inkml:definitions>
  <inkml:trace contextRef="#ctx0" brushRef="#br0">1 21 15155,'1'-2'752,"1"-1"-1,-1 1 0,1 0 1,0-1-1,0 1 1,0 0-1,3-2 0,-5 4-641,1 0-1,-1 0 0,0 0 0,0 0 0,1-1 0,-1 1 0,0 0 0,0 0 1,1 0-1,-1 0 0,0 0 0,0 0 0,1 0 0,-1 0 0,0 0 0,0 0 1,1 0-1,-1 0 0,0 0 0,0 0 0,1 0 0,-1 0 0,0 1 0,0-1 1,1 0-1,-1 0 0,0 0 0,0 0 0,0 0 0,1 1 0,4 13 1434,3 98-134,-10 0-4822,2-112 3376,0 3-101,0-1 1,0 1-1,-1-1 1,1 0-1,0 1 1,-1-1-1,0 0 0,1 1 1,-1-1-1,0 0 1,0 0-1,0 1 1,0-1-1,-3 3 0,-2-1-724</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34.264"/>
    </inkml:context>
    <inkml:brush xml:id="br0">
      <inkml:brushProperty name="width" value="0.05" units="cm"/>
      <inkml:brushProperty name="height" value="0.05" units="cm"/>
    </inkml:brush>
  </inkml:definitions>
  <inkml:trace contextRef="#ctx0" brushRef="#br0">1 36 18068,'8'2'2072,"5"-2"-1135,6-3-345,7-2 1024,6 0-336,6 1-528,5-2-352,0 1-1104,-3-1 736,-7 4-224,-5 1-152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11.462"/>
    </inkml:context>
    <inkml:brush xml:id="br0">
      <inkml:brushProperty name="width" value="0.05" units="cm"/>
      <inkml:brushProperty name="height" value="0.05" units="cm"/>
    </inkml:brush>
  </inkml:definitions>
  <inkml:trace contextRef="#ctx0" brushRef="#br0">58 0 19276,'5'13'1977,"-10"10"-1041,-5 6-320,0 10 1040,-3 4-375,4 8-441,-1-1-112,6-1-360,2-4-224,2-10-472,5-8-328,2-13-745,4-9 1978,-3-14-849,1-10-161,-3-10-55</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34.634"/>
    </inkml:context>
    <inkml:brush xml:id="br0">
      <inkml:brushProperty name="width" value="0.05" units="cm"/>
      <inkml:brushProperty name="height" value="0.05" units="cm"/>
    </inkml:brush>
  </inkml:definitions>
  <inkml:trace contextRef="#ctx0" brushRef="#br0">183 1 18708,'0'7'2433,"2"3"-1561,-4 3-408,1 7 2040,-1 5-1431,-1 2-377,1 7-432,1 1-112,-1 3-192,1-1-64,1-2-272,0-2-152,-2-4-505,1-2-223,-1-5 864,-2-7-264,-1-3-96</inkml:trace>
  <inkml:trace contextRef="#ctx0" brushRef="#br0" timeOffset="1">1 399 15339,'6'1'2425,"8"2"-1193,7-3-336,4 2 1753,1-2-1033,3 0-232,3-2-383,2 1-289,-8-2-664,-3-3-392,-8-1-905,-4-3 857,-8-7 40,-3-3-168,-5-11-200</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35.085"/>
    </inkml:context>
    <inkml:brush xml:id="br0">
      <inkml:brushProperty name="width" value="0.05" units="cm"/>
      <inkml:brushProperty name="height" value="0.05" units="cm"/>
    </inkml:brush>
  </inkml:definitions>
  <inkml:trace contextRef="#ctx0" brushRef="#br0">0 1 18068,'7'6'2480,"5"0"-1375,6-1-377,4-1 1264,4 1-607,1 1-161,4-3-504,-1 3-416,-2 0-992,-5-1 552,-2 4-8,-1-3-112,-4 0-120</inkml:trace>
  <inkml:trace contextRef="#ctx0" brushRef="#br0" timeOffset="1">524 413 17892,'1'2'202,"-1"0"0,1 0-1,-1 0 1,1 0 0,-1 1 0,0-1 0,0 0 0,0 0 0,0 1-1,-1-1 1,1 0 0,0 0 0,-1 1 0,0-1 0,1 0 0,-1 0-1,0 0 1,0 0 0,0 0 0,-2 2 0,-5 8 651,0 0 1,-11 12-1,6-7 3,4-6-527,1-1-119,0 0-1,1 1 1,0 0-1,0 0 1,1 1 0,-8 24-1,13-36-196,1 1-1,0 0 0,-1 0 1,1 0-1,0 0 0,0 0 1,-1 0-1,1 0 0,0 0 1,0 0-1,0 0 0,0 0 1,1 0-1,-1 0 0,0-1 1,0 1-1,0 0 1,1 0-1,-1 0 0,0 0 1,1 0-1,-1 0 0,1 0 1,-1-1-1,1 1 0,0 0 1,-1 0-1,1-1 0,0 1 1,-1 0-1,1-1 0,0 1 1,0-1-1,-1 1 1,1-1-1,0 1 0,0-1 1,0 0-1,0 1 0,0-1 1,0 0-1,0 0 0,0 1 1,0-1-1,-1 0 0,1 0 1,0 0-1,0 0 0,0 0 1,0-1-1,2 1 1,3-1-74,1 0 1,-1-1 0,0 0 0,1 0 0,-1 0 0,7-4 0,-3 1-210,-1 0 1,1-1 0,-2 0 0,1-1 0,-1 0 0,0 0-1,0 0 1,0-1 0,-1 0 0,-1-1 0,11-16 0,-1-17-509</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35.459"/>
    </inkml:context>
    <inkml:brush xml:id="br0">
      <inkml:brushProperty name="width" value="0.05" units="cm"/>
      <inkml:brushProperty name="height" value="0.05" units="cm"/>
    </inkml:brush>
  </inkml:definitions>
  <inkml:trace contextRef="#ctx0" brushRef="#br0">12 3 18484,'-5'-1'2496,"-1"-1"-1287,6 4-473,0 1 1616,3 2-599,0-1-697,2 1-440,-1-1-1128,1 2-456,-4-6 808,-1-4-216,-4-5-160</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35.948"/>
    </inkml:context>
    <inkml:brush xml:id="br0">
      <inkml:brushProperty name="width" value="0.05" units="cm"/>
      <inkml:brushProperty name="height" value="0.05" units="cm"/>
    </inkml:brush>
  </inkml:definitions>
  <inkml:trace contextRef="#ctx0" brushRef="#br0">17 1 23077,'-4'1'2568,"1"6"-1743,0-4-345,1 1 1544,-1-2-936,3-1-391,-2 4-593,7-2-929,0-3-343,-1-3 920,4-2-208,1-5-248</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36.283"/>
    </inkml:context>
    <inkml:brush xml:id="br0">
      <inkml:brushProperty name="width" value="0.05" units="cm"/>
      <inkml:brushProperty name="height" value="0.05" units="cm"/>
    </inkml:brush>
  </inkml:definitions>
  <inkml:trace contextRef="#ctx0" brushRef="#br0">62 192 19500,'11'5'4055,"-14"2"484,-2 4-3689,-8 19-25,-26 70-188,36-89-643,0 0-1,1 0 1,0 1 0,1-1 0,0 1-1,0-1 1,2 14 0,0-23 8,-1 1 0,1 0 0,-1-1 0,1 1 0,0 0 1,0-1-1,0 1 0,0-1 0,1 1 0,-1-1 0,1 0 0,-1 1 0,1-1 0,0 0 1,0 0-1,0 0 0,0 0 0,4 2 0,-2-2-67,0 0 1,0 1-1,0-2 0,0 1 1,1 0-1,-1-1 0,1 0 1,-1 0-1,1 0 0,7-1 1,-7 1-102,1-1 1,-1 0 0,0-1-1,0 1 1,0-1-1,0 0 1,0 0-1,-1 0 1,1-1 0,0 0-1,0 0 1,-1 0-1,1-1 1,-1 1-1,0-1 1,0 0 0,0 0-1,0-1 1,0 1-1,-1-1 1,5-5 0,3-17-481,-2 0-157</inkml:trace>
  <inkml:trace contextRef="#ctx0" brushRef="#br0" timeOffset="1">42 8 22221,'-8'-4'2648,"5"1"-1319,6 4 743,5 4-1024,-2-2-384,3 1-1192,-1-4 552</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36.919"/>
    </inkml:context>
    <inkml:brush xml:id="br0">
      <inkml:brushProperty name="width" value="0.05" units="cm"/>
      <inkml:brushProperty name="height" value="0.05" units="cm"/>
    </inkml:brush>
  </inkml:definitions>
  <inkml:trace contextRef="#ctx0" brushRef="#br0">11 1 18924,'3'16'2385,"-3"7"-1481,0 2-400,-1 6 1768,-1 2-1247,1 2-305,1 1-400,1-4-256,2-6-360,0-3-200,0-8-465,-1-1-287,-2-6 840,-6-5-232,-9-3-88</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37.307"/>
    </inkml:context>
    <inkml:brush xml:id="br0">
      <inkml:brushProperty name="width" value="0.05" units="cm"/>
      <inkml:brushProperty name="height" value="0.05" units="cm"/>
    </inkml:brush>
  </inkml:definitions>
  <inkml:trace contextRef="#ctx0" brushRef="#br0">1 40 17756,'24'3'2224,"4"0"-1408,9-3-447,6-3 1111,9 0-1184,1-3-528,7-5 304,-2 3-256,2-7-280</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37.679"/>
    </inkml:context>
    <inkml:brush xml:id="br0">
      <inkml:brushProperty name="width" value="0.05" units="cm"/>
      <inkml:brushProperty name="height" value="0.05" units="cm"/>
    </inkml:brush>
  </inkml:definitions>
  <inkml:trace contextRef="#ctx0" brushRef="#br0">266 0 20716,'-8'1'247,"-1"0"0,0 1-1,1 0 1,-1 0 0,1 0-1,0 1 1,0 1-1,0-1 1,0 1 0,0 1-1,1 0 1,0 0 0,-9 7-1,1 1-52,0 1 1,1 1-1,1 0 0,-20 28 0,25-32-168,1 0 0,1 1 0,0 0 0,1 0 0,0 1 0,0-1 0,2 1 0,0 0 0,-3 18-1,6-27 0,-1 1 0,1 0-1,0 0 1,1-1-1,-1 1 1,1 0 0,0-1-1,0 1 1,0 0 0,1-1-1,-1 1 1,1-1-1,0 0 1,1 0 0,-1 0-1,1 0 1,-1 0-1,1 0 1,0-1 0,1 1-1,-1-1 1,1 0-1,-1 0 1,1 0 0,0 0-1,0-1 1,0 1-1,0-1 1,5 1 0,0 1 92,0-2 1,0 1 0,0-1 0,0-1-1,0 0 1,1 0 0,-1 0 0,0-1-1,18-3 1,-20 2 1,-1 0 0,1 0 0,-1-1 0,0 0 0,0 0 0,1 0 1,-1-1-1,-1 0 0,1 0 0,0-1 0,-1 1 0,0-1 0,0 0 0,8-9 0,-12 12-87,0 0 0,0-1 1,0 1-1,0 0 0,0-1 1,0 1-1,0-1 0,-1 1 0,1-1 1,-1 1-1,1-1 0,-1 1 0,0-1 1,0 0-1,1 1 0,-1-1 1,0 1-1,0-1 0,0 0 0,-1 1 1,1-1-1,0 1 0,-1-1 1,1 0-1,-1 1 0,1-1 0,-1 1 1,0-1-1,0 1 0,1 0 0,-3-3 1,1 3-26,1-1 1,-1 1-1,1 0 1,-1-1 0,1 1-1,-1 0 1,0 0-1,0 0 1,0 1-1,1-1 1,-1 0 0,0 1-1,0-1 1,0 1-1,0 0 1,0-1-1,0 1 1,0 0 0,0 0-1,0 0 1,0 1-1,0-1 1,0 0-1,0 1 1,-3 1-1,5-2-8,-1-1-1,1 1 0,0 1 0,-1-1 0,1 0 0,0 0 0,0 0 1,-1 0-1,1 0 0,0 0 0,0 0 0,-1 0 0,1 0 0,0 0 0,0 1 1,0-1-1,-1 0 0,1 0 0,0 0 0,0 0 0,0 1 0,-1-1 1,1 0-1,0 0 0,0 0 0,0 1 0,0-1 0,0 0 0,0 0 0,-1 1 1,1-1-1,0 0 0,0 0 0,0 1 0,0-1 0,0 0 0,0 0 1,0 1-1,0-1 0,0 0 0,0 1 0,0-1 0,0 0 0,0 0 0,0 1 1,1-1-1,13 10-54,20 2-7,-31-11 63,2 0-33,1 0 0,-1 1 0,1 0 1,-1 0-1,0 0 0,8 5 0,-11-6 16,-1 0 0,0 0-1,1 1 1,-1-1 0,0 0 0,0 1 0,0-1-1,0 1 1,0-1 0,-1 1 0,1 0-1,0-1 1,-1 1 0,1 0 0,-1-1 0,1 1-1,-1 0 1,0 0 0,0-1 0,0 1-1,0 0 1,0 0 0,0-1 0,0 1 0,-2 3-1,-14 52-646,12-47 410,0 1-1,1 0 1,1 0-1,0 0 1,-2 15-1,8-8-17,4-4-105</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38.616"/>
    </inkml:context>
    <inkml:brush xml:id="br0">
      <inkml:brushProperty name="width" value="0.05" units="cm"/>
      <inkml:brushProperty name="height" value="0.05" units="cm"/>
    </inkml:brush>
  </inkml:definitions>
  <inkml:trace contextRef="#ctx0" brushRef="#br0">0 0 18996,'0'12'2073,"3"-2"-1145,9 0-320,11-5 944,13-1-280,8-1-327,5 2-209,6 0-384,-3-2-320,-3 4-800,-8-2-216,-11-2 791,-9-8-159,-12-1-168</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39.022"/>
    </inkml:context>
    <inkml:brush xml:id="br0">
      <inkml:brushProperty name="width" value="0.05" units="cm"/>
      <inkml:brushProperty name="height" value="0.05" units="cm"/>
    </inkml:brush>
  </inkml:definitions>
  <inkml:trace contextRef="#ctx0" brushRef="#br0">1 2 20244,'17'17'2105,"12"-11"-1313,6-3-376,9-2 992,2-1-367,3-4-1946,0 2 1225,-3-7-432,-4-5-208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2.082"/>
    </inkml:context>
    <inkml:brush xml:id="br0">
      <inkml:brushProperty name="width" value="0.05" units="cm"/>
      <inkml:brushProperty name="height" value="0.05" units="cm"/>
    </inkml:brush>
  </inkml:definitions>
  <inkml:trace contextRef="#ctx0" brushRef="#br0">27 85 15291,'2'-3'1971,"-1"12"-1302,-2 16 103,-8 54 291,-10 147-382,19-222-625,0 1 0,0 0 0,1 0 0,-1-1-1,1 1 1,0 0 0,3 6 0,-4-10-31,0 0 0,1-1 0,-1 1 0,0 0 0,1-1 0,-1 1 0,1 0 0,0-1 0,-1 1 0,1 0 0,-1-1 0,1 1 0,0-1 0,-1 0-1,1 1 1,0-1 0,0 1 0,-1-1 0,2 1 0,0-1 5,-1 0 0,0 0 1,1 0-1,-1-1 0,1 1 0,-1 0 0,0 0 0,0-1 0,1 1 0,-1-1 0,0 1 0,0-1 0,1 1 0,-1-1 0,0 0 1,1-1-1,17-14 315,0 0 1,-2-2-1,0 0 1,27-39-1,-12 16-11,188-255-1116,-220 296 770,0 0 0,0 0 0,0 0 0,0 0 0,1 0 0,-1-1 0,0 1 0,0 0 0,0 0 0,0 0 0,0 0 0,0-1 0,0 1 0,0 0 0,0 0 0,0 0 0,0 0 0,0-1 0,0 1 0,0 0 0,0 0 0,0 0 0,0 0 0,0-1 0,0 1 0,0 0 0,0 0 0,0 0 0,0 0 0,0 0 0,0-1 0,0 1 0,0 0 0,0 0 0,-1 0 0,1 0 0,0 0 0,0-1 0,0 1 0,0 0 0,0 0 0,0 0 0,-1 0 0,1 0 1,0 0-1,0 0 0,0 0 0,0 0 0,0 0 0,-1 0 0,1 0 0,0-1 0,0 1 0,0 0 0,0 0 0,-1 0 0,1 0 0,0 0 0,0 0 0,0 1 0,-1-1 0,-7 4-456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51.029"/>
    </inkml:context>
    <inkml:brush xml:id="br0">
      <inkml:brushProperty name="width" value="0.05" units="cm"/>
      <inkml:brushProperty name="height" value="0.05" units="cm"/>
    </inkml:brush>
  </inkml:definitions>
  <inkml:trace contextRef="#ctx0" brushRef="#br0">104 0 15627,'-14'27'1140,"2"0"0,1 0 0,1 1 0,1 1 0,-5 35-1,9-44-919,5-20-217,-9 34 360,2-1-1,2 2 1,-3 41 0,12-47-210,-4-29-147,0 1 0,0 0 0,0-1 0,0 1 0,0-1 0,1 1 0,-1-1 0,0 1 0,0-1 0,1 1 0,-1-1 0,0 1 0,1-1 0,-1 1 0,0-1 0,1 1 0,-1-1 0,1 0 0,-1 1 0,1-1 0,-1 0 0,1 1 0,-1-1 0,1 0 0,-1 0 0,1 0 0,-1 1 0,1-1 0,-1 0 0,1 0 0,-1 0 0,1 0 0,0 0 0,-1 0 0,1 0 0,-1 0 0,1 0 0,-1 0 0,1 0 0,0 0 0,-1-1 0,1 1 0,-1 0 0,1 0 0,-1-1 0,1 1 0,0-1 0,6-4 73,-1-1 0,1 1-1,-1-1 1,0-1 0,-1 1 0,0-1-1,7-11 1,5-5 91,45-64 396,-38 51-640,2 1 0,1 1 0,36-35 0,-53 63-1584,-17 12 1134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11.865"/>
    </inkml:context>
    <inkml:brush xml:id="br0">
      <inkml:brushProperty name="width" value="0.05" units="cm"/>
      <inkml:brushProperty name="height" value="0.05" units="cm"/>
    </inkml:brush>
  </inkml:definitions>
  <inkml:trace contextRef="#ctx0" brushRef="#br0">502 442 16884,'5'6'389,"-1"0"-1,1-1 1,1 1 0,-1-1 0,1 0 0,-1 0 0,2-1 0,-1 0 0,0 0 0,1 0 0,-1-1-1,1 0 1,0 0 0,0 0 0,1-1 0,-1 0 0,0-1 0,12 1 0,-10-1-228,-1-1 1,0 0-1,0 0 0,1-1 1,-1 0-1,0-1 1,0 0-1,0 0 0,0 0 1,-1-1-1,1-1 0,-1 1 1,1-1-1,-1 0 1,0-1-1,11-9 0,-16 13-127,-1 0 0,0-1 0,1 1-1,-1 0 1,0-1 0,0 1-1,0-1 1,0 1 0,0-1 0,0 1-1,0-1 1,-1 0 0,1 0-1,0-1 1,-1 2-18,0 0-1,0 1 1,0-1 0,0 1-1,0-1 1,0 0-1,0 1 1,-1-1-1,1 0 1,0 1 0,0-1-1,-1 1 1,1-1-1,0 0 1,-1 1 0,1-1-1,0 1 1,-1-1-1,1 1 1,-1-1 0,1 1-1,-1 0 1,1-1-1,-1 1 1,-1-1-1,0 0 5,-1 0-1,1 0 0,-1 1 0,1-1 1,-1 1-1,1-1 0,-1 1 1,0 0-1,1 0 0,-1 0 0,0 0 1,1 1-1,-1-1 0,1 1 0,-1 0 1,1-1-1,-5 3 0,0 1-4,-1 0 0,1 1 0,0 0 0,0 0 1,0 1-1,1 0 0,0 0 0,0 0 0,0 1 0,1 0 0,0 0 0,1 0 0,-1 1 0,-5 13 1,9-18-77,-1 1 0,1 0 0,-1 1 1,1-1-1,0 0 0,1 0 1,-1 0-1,1 1 0,0-1 0,0 0 1,0 1-1,0-1 0,1 0 1,0 0-1,-1 1 0,2-1 0,-1 0 1,0 0-1,1 0 0,0 0 1,0 0-1,0-1 0,0 1 0,1-1 1,0 1-1,-1-1 0,1 0 1,0 0-1,1 0 0,-1 0 0,4 2 1,-6-4-48,14 7-878,-15-7 953,0-1 0,1 0 0,-1 0 0,0 1 0,1-1 0,-1 0 0,1 0 0,-1 0 0,1 0 0,-1 0 0,1 1-1,-1-1 1,0 0 0,1 0 0,-1 0 0,1 0 0,-1 0 0,1 0 0,-1 0 0,1-1 0,-1 1 0,1 0 0,-1 0 0,0 0 0,1 0 0,-1-1 0,1 1 0,-1 0 0,0 0 0,1-1 0,0 1 0,1-14-697</inkml:trace>
  <inkml:trace contextRef="#ctx0" brushRef="#br0" timeOffset="1">11 77 17428,'-9'-24'2000,"7"9"-1600,7 6 680,6-1 1161,4 3-1649,0-4-72</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42.648"/>
    </inkml:context>
    <inkml:brush xml:id="br0">
      <inkml:brushProperty name="width" value="0.05" units="cm"/>
      <inkml:brushProperty name="height" value="0.05" units="cm"/>
    </inkml:brush>
  </inkml:definitions>
  <inkml:trace contextRef="#ctx0" brushRef="#br0">240 58 12811,'1'0'143,"-1"0"-1,0-1 1,1 1 0,-1-1 0,0 1 0,1-1 0,-1 1-1,0 0 1,0-1 0,1 1 0,-1-1 0,0 1 0,0-1-1,0 1 1,0-1 0,0 1 0,0-1 0,0 1 0,0-1-1,0 0 1,0 1 0,0-1 0,0 1 0,0-1 0,0 1-1,0-1 1,0 1 0,-1-1 0,1 1 0,0 0 0,0-1-1,-1 1 1,1-1 0,0 1 0,-1-1 0,1 1 0,0 0-1,-1-1 1,1 1 0,0 0 0,-1-1 0,1 1 0,-1 0-1,1 0 1,-1-1 0,1 1 0,-1 0 0,1 0 0,-2-1-1,-24-7 3170,20 8-3052,0 1 1,0-1 0,0 1-1,1 0 1,-1 0 0,0 0-1,1 1 1,-1 0-1,1 0 1,0 0 0,-1 1-1,-4 3 1,2-1-118,0 1 0,1 1 0,0-1 0,0 1 0,0 0 0,-9 14 0,6-7-124,1 1 0,1 0 0,0 1 0,1-1 0,1 2 0,0-1 0,-5 30 0,9-39-16,1 0 0,0 1 1,1-1-1,0 1 0,0-1 1,0 0-1,1 1 0,3 11 1,-3-16-1,0-1 0,-1 0 0,1 0 1,0 0-1,0 0 0,0 0 1,1-1-1,-1 1 0,0 0 0,1 0 1,-1-1-1,1 1 0,0-1 1,-1 0-1,1 1 0,0-1 1,0 0-1,0 0 0,0 0 0,0 0 1,0 0-1,0-1 0,0 1 1,0 0-1,1-1 0,-1 0 1,0 1-1,0-1 0,0 0 0,1 0 1,-1-1-1,3 1 0,4-2 35,-1 0 1,1 0-1,-1-1 0,0 0 0,0-1 0,0 1 0,-1-2 0,1 1 0,-1-1 0,0 0 0,0 0 1,0-1-1,-1 0 0,7-8 0,0-1 97,-1 0 1,0-1-1,-1 0 1,-1-1-1,11-24 1,-14 25 17,-1-1 1,7-29-1,-12 39-117,1 0 0,-1 0 0,-1-1 0,1 1 0,-1 0 0,-1-1 0,1 1 0,-1 0 0,-2-9 0,2 15-33,1-1-1,-1 0 1,0 0 0,1 0 0,-1 1-1,0-1 1,0 0 0,0 1 0,0-1-1,-1 1 1,1-1 0,0 1 0,-1-1-1,-1 0 1,2 1-59,0 1 0,0-1 1,0 1-1,0-1 0,0 1 0,0-1 1,-1 1-1,1 0 0,0 0 0,0 0 1,0 0-1,0 0 0,-1 0 0,1 0 1,0 0-1,0 0 0,-2 1 0,0 0-98,0 0 0,0 1 0,0-1 0,0 1 0,1 0-1,-1 0 1,1 0 0,-1 0 0,1 0 0,0 0 0,0 1 0,0-1-1,0 1 1,0-1 0,-2 6 0,-5 11-435,2 1-160</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44.465"/>
    </inkml:context>
    <inkml:brush xml:id="br0">
      <inkml:brushProperty name="width" value="0.05" units="cm"/>
      <inkml:brushProperty name="height" value="0.05" units="cm"/>
    </inkml:brush>
  </inkml:definitions>
  <inkml:trace contextRef="#ctx0" brushRef="#br0">268 140 4617,'-7'-18'1466,"2"8"-572,1 0-1,0 0 0,1-1 1,-2-11-1,5 19-198,-1 0 1,1-1-1,0 1 0,0 0 1,1-1-1,-1 1 1,2-4-1,-2 4 346,1 0-1,0 1 1,1-1-1,-1 1 1,0-1 0,1 1-1,-1 0 1,1 0-1,3-5 1,-12 17-613,1 0-1,0 0 1,0 0-1,1 1 1,0 0 0,-5 15-1,2-5-258,2-5-161,-34 90 49,35-90-38,1 0-1,1 0 0,0 0 1,-1 29-1,4-43-13,0 0 0,0 0 0,0 0 0,0 0 0,1 0 0,-1-1 0,1 1 0,-1 0-1,1 0 1,0 0 0,-1-1 0,1 1 0,0 0 0,0-1 0,0 1 0,1-1 0,-1 1 0,0-1-1,1 0 1,-1 1 0,0-1 0,1 0 0,-1 0 0,1 0 0,0 0 0,-1 0 0,1 0 0,0-1-1,0 1 1,0 0 0,-1-1 0,1 0 0,3 1 0,6 0 17,0 0-1,0-1 1,1 0-1,17-2 1,-8 0-7,-2 0-9,1 2 0,0 1 0,0 0-1,-1 1 1,22 5 0,-36-5-8,0-1 0,1 1 0,-1 0 0,0 1 0,0-1 0,0 1 0,0 0 0,-1 0 0,9 8 0,-11-9-1,1 1 0,-1 0 0,0 0 0,0 0 0,0 0 0,-1 0 0,1 0 0,-1 1 0,0-1 0,1 0 0,-2 1 0,1-1 0,0 1 0,-1-1 0,1 1 0,-1-1 0,0 5 0,-1-3 6,0 0 0,0 0 0,-1 0 0,1 0 0,-1 0 0,0-1 0,0 1-1,-1-1 1,1 1 0,-1-1 0,0 0 0,0 0 0,0 0 0,-1 0 0,0-1 0,1 1 0,-1-1 0,-7 4 0,-5 4 75,0-1 1,0-1 0,-29 12 0,17-10 96,0-1 0,-55 11 0,68-18-133,0-1 0,-1-1 1,1 0-1,0-1 0,-1 0 0,1-1 0,-22-5 1,33 5-128,0 0 1,0 0 0,0-1 0,1 1 0,-1-1-1,0 0 1,1 0 0,-1 0 0,1 0-1,0-1 1,0 1 0,-4-5 0,5 5-15,1-1-1,-1 1 1,1 0 0,0-1 0,0 1 0,0-1 0,0 1 0,0-1 0,0 0 0,1 1 0,-1-1 0,1 0 0,0 1 0,-1-1-1,2 0 1,-1 1 0,0-1 0,0 0 0,2-4 0,10-28-402,6-8-222</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44.866"/>
    </inkml:context>
    <inkml:brush xml:id="br0">
      <inkml:brushProperty name="width" value="0.05" units="cm"/>
      <inkml:brushProperty name="height" value="0.05" units="cm"/>
    </inkml:brush>
  </inkml:definitions>
  <inkml:trace contextRef="#ctx0" brushRef="#br0">1 58 14027,'0'-1'529,"0"0"1,0 0-1,0 0 0,0 0 0,1 0 1,-1 0-1,0 1 0,1-1 1,-1 0-1,1 0 0,-1 0 0,1 0 1,-1 1-1,1-1 0,-1 0 1,1 0-1,1 0 0,18-11 2471,23-1-769,-14 7-1622,1 1 0,0 2 0,1 1 0,31 2 0,-29 2-3215,54 10 0,-107-19-3576,12 7 4974</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46.360"/>
    </inkml:context>
    <inkml:brush xml:id="br0">
      <inkml:brushProperty name="width" value="0.05" units="cm"/>
      <inkml:brushProperty name="height" value="0.05" units="cm"/>
    </inkml:brush>
  </inkml:definitions>
  <inkml:trace contextRef="#ctx0" brushRef="#br0">31 1 20436,'1'2'399,"0"0"-1,-1 1 1,1-1-1,-1 1 0,0-1 1,1 1-1,-1 0 1,-1-1-1,1 1 1,-1 4-1,0-2 372,-7 88 1599,-4 119-4420,12-212 2015,-1 0 0,1 0 0,0 0 1,0 0-1,0 0 0,0 0 0,0 0 0,0-1 1,0 1-1,0 0 0,0 0 0,0 0 0,0 0 1,0 0-1,0 0 0,0 0 0,0 0 0,0 0 1,0 0-1,0 0 0,0 0 0,-1 0 0,1 0 1,0 0-1,0 0 0,0 0 0,0 0 0,0 0 1,0 0-1,0 0 0,0 0 0,0 0 0,0 0 0,0 0 1,0 0-1,0 0 0,0 0 0,-1 0 0,1 0 1,0 0-1,0 0 0,0 0 0,0 0 0,0 0 1,0 0-1,0 1 0,0-1 0,0 0 0,0 0 1,0 0-1,0 0 0,0 0 0,0 0 0,0 0 1,0 0-1,0 0 0,0 0 0,0 0 0,-4-5-234,0-6-529</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46.793"/>
    </inkml:context>
    <inkml:brush xml:id="br0">
      <inkml:brushProperty name="width" value="0.05" units="cm"/>
      <inkml:brushProperty name="height" value="0.05" units="cm"/>
    </inkml:brush>
  </inkml:definitions>
  <inkml:trace contextRef="#ctx0" brushRef="#br0">1 28 19324,'0'0'2145,"2"-2"-1249,4-7-344,6 3 1192,3 0-423,4 4-825,5-1-520,7 3-1017,-1 0 977,5 0-264,1 0-192</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47.197"/>
    </inkml:context>
    <inkml:brush xml:id="br0">
      <inkml:brushProperty name="width" value="0.05" units="cm"/>
      <inkml:brushProperty name="height" value="0.05" units="cm"/>
    </inkml:brush>
  </inkml:definitions>
  <inkml:trace contextRef="#ctx0" brushRef="#br0">160 32 17164,'-1'-2'306,"0"-1"0,0 1 0,-1 0 0,1 0 0,-1 0 0,1 0 0,-1 0 0,0 0 0,0 0 1,0 0-1,0 0 0,0 1 0,0-1 0,-1 1 0,-2-1 0,3 1-223,1 1 1,-1 0-1,0 1 1,0-1-1,0 0 1,1 0-1,-1 1 0,0-1 1,0 1-1,1 0 1,-1-1-1,1 1 0,-1 0 1,0 0-1,1 0 1,-1 0-1,1 0 1,0 0-1,-1 1 0,1-1 1,0 0-1,0 1 1,0-1-1,-1 3 0,-9 9 66,1 2-1,0-1 0,2 1 1,0 0-1,0 1 0,1 0 1,1 0-1,1 1 0,0 0 1,1-1-1,1 2 0,1-1 1,-1 34-1,3-48-109,1 1 1,-1-1-1,1 1 1,-1-1-1,1 1 1,0-1-1,0 0 1,1 0-1,-1 1 1,1-1-1,0 0 1,-1 0-1,1-1 1,3 5-1,-3-6-14,0 1 0,0 0 0,0-1-1,0 1 1,1-1 0,-1 0-1,0 0 1,1 0 0,-1 0 0,0 0-1,1-1 1,-1 1 0,1-1 0,0 1-1,-1-1 1,1 0 0,-1 0-1,1 0 1,4-1 0,1-1 45,0 0-1,0 0 1,0-1 0,0 0 0,0-1 0,-1 1-1,1-2 1,-1 1 0,0-1 0,-1 0 0,1 0-1,-1-1 1,0 0 0,0 0 0,6-9 0,-3 4 47,-1-1 0,0 0 1,-1 0-1,0-1 1,-1 0-1,0 0 1,-1 0-1,4-18 1,-8 22-37,1 0 0,-1 0 0,-1 0 0,0-14 0,0 20-79,0 1 1,-1 0 0,1-1-1,-1 1 1,1 0-1,-1-1 1,0 1 0,0 0-1,-2-4 1,2 5-16,0 0 0,1 1 0,-1-1 0,0 0 0,1 1 0,-1-1 0,0 0 1,0 1-1,0-1 0,0 1 0,0-1 0,1 1 0,-1 0 0,0-1 0,0 1 0,0 0 0,0 0 0,0-1 1,0 1-1,0 0 0,0 0 0,0 0 0,-2 0 0,0 1-126,0 0 0,0 1 0,1-1 0,-1 0-1,0 1 1,0-1 0,1 1 0,-1 0 0,1 0 0,0 0 0,0 0 0,-1 0-1,1 1 1,1-1 0,-1 1 0,0-1 0,0 1 0,1 0 0,0 0 0,-1-1-1,1 1 1,-1 4 0,0-1-247,0 0 0,0 1 0,1-1-1,-1 0 1,1 1 0,1-1 0,-1 1-1,1-1 1,0 1 0,2 6 0,4 2-743</inkml:trace>
  <inkml:trace contextRef="#ctx0" brushRef="#br0" timeOffset="1">290 446 19940,'-7'36'1825,"1"-7"-1265,-1-4-376,4-7 472,3-4-480,3-11-624,4-3 400,2-8-320,-2-2-160</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47.600"/>
    </inkml:context>
    <inkml:brush xml:id="br0">
      <inkml:brushProperty name="width" value="0.05" units="cm"/>
      <inkml:brushProperty name="height" value="0.05" units="cm"/>
    </inkml:brush>
  </inkml:definitions>
  <inkml:trace contextRef="#ctx0" brushRef="#br0">1 20 20628,'1'0'2890,"13"0"-1815,103-10 3728,-23 1-4654,-94 8-153,1 1-1,0 0 1,0 0-1,0 0 1,0 0-1,0 0 1,0 0-1,0 0 1,-1 1 0,1-1-1,0 0 1,0 0-1,0 1 1,0-1-1,-1 0 1,1 1 0,0-1-1,0 1 1,0-1-1,-1 1 1,1 0-1,0-1 1,-1 1-1,1 0 1,-1-1 0,1 1-1,-1 0 1,1-1-1,-1 1 1,1 0-1,-1 0 1,0 0-1,1 0 1,-1-1 0,0 1-1,0 0 1,0 0-1,0 0 1,1 0-1,-1 0 1,0 0 0,-1 0-1,1 1 1,-1 6-20,0-1 0,-1 1 0,0 0 0,-5 9 0,2-2-2,-104 327-58,106-333-41,2-4-119,-1 1 0,0-1 1,0 1-1,0-1 0,-1 0 0,1 1 0,-6 6 0,7-12 195,1 0 0,0 0-1,-1 0 1,1 0 0,0 0 0,-1 0-1,1 0 1,0 0 0,-1 0-1,1 0 1,0 0 0,-1-1-1,1 1 1,0 0 0,-1 0-1,1 0 1,0 0 0,0-1-1,-1 1 1,1 0 0,0 0-1,-1-1 1,1 1 0,0 0-1,0 0 1,0-1 0,-1 1-1,1 0 1,0 0 0,0-1-1,0 1 1,0 0 0,0-1-1,0 1 1,-1 0 0,1-1 0,0 1-1,0 0 1,0-1 0,0 1-1,0-1 1,-6-18-528,0-7-382</inkml:trace>
  <inkml:trace contextRef="#ctx0" brushRef="#br0" timeOffset="1">56 224 17484,'6'1'2368,"5"4"-1400,6 0-375,1-2 1255,6-2-928,2-1-568,2-6 0,3-8-80,1-4-344</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48.086"/>
    </inkml:context>
    <inkml:brush xml:id="br0">
      <inkml:brushProperty name="width" value="0.05" units="cm"/>
      <inkml:brushProperty name="height" value="0.05" units="cm"/>
    </inkml:brush>
  </inkml:definitions>
  <inkml:trace contextRef="#ctx0" brushRef="#br0">57 129 22149,'-10'14'1248,"6"-10"-994,0 1 0,0-1 0,1 1 0,0 0 0,0 0 0,1 0 0,-1 1 0,1-1 0,0 0-1,0 1 1,-1 9 0,3-14-195,0 1 0,0-1-1,1 1 1,-1-1 0,1 0-1,-1 0 1,1 1 0,-1-1-1,1 0 1,0 0 0,-1 1-1,1-1 1,0 0 0,0 0-1,0 0 1,0 0 0,0 0-1,0 0 1,0 0 0,0-1-1,1 1 1,-1 0 0,0-1-1,3 2 1,37 10-424,-26-8 200,-10-3 104,15 5-288,0 0-1,24 12 1,-38-15 316,-1-1 0,-1 1 1,1 0-1,0 1 1,-1-1-1,1 1 1,-1 0-1,0 0 1,0 0-1,0 0 1,-1 1-1,0-1 1,5 9-1,-7-10 65,0-1 0,-1 1-1,1 0 1,-1-1 0,1 1-1,-1 0 1,0 0 0,0-1-1,0 1 1,0 0 0,-1 0 0,1-1-1,-1 1 1,0 0 0,1-1-1,-1 1 1,0-1 0,-1 1-1,1-1 1,0 0 0,-1 1 0,1-1-1,-1 0 1,-4 4 0,-3 4 175,-1 0 0,-1-1 1,-17 13-1,23-18-135,-6 4 43,-1-1 0,1 1 0,-1-2 0,-16 7-1,25-12-138,-1 0-1,0 0 0,1 0 1,-1 0-1,0 0 0,1-1 1,-1 0-1,0 0 0,-5 0 1,8-1-18,-1 1 1,0 0-1,0-1 1,1 0-1,-1 1 1,0-1-1,1 0 1,-1 0-1,1 0 1,-1 0 0,1 0-1,-1 0 1,1 0-1,0-1 1,-1 1-1,1 0 1,0-1-1,0 1 1,0-1 0,-1-1-1,-9-30-218,5-13-105</inkml:trace>
  <inkml:trace contextRef="#ctx0" brushRef="#br0" timeOffset="0.49">121 1 21453,'31'6'2320,"5"2"-1488,1-4-336,4 2 1089,1-1-401,-5-4-1048,-5-2-2905,3-1 2513,-8-1-432,-2-3-256</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50.576"/>
    </inkml:context>
    <inkml:brush xml:id="br0">
      <inkml:brushProperty name="width" value="0.05" units="cm"/>
      <inkml:brushProperty name="height" value="0.05" units="cm"/>
    </inkml:brush>
  </inkml:definitions>
  <inkml:trace contextRef="#ctx0" brushRef="#br0">1 1 17892,'0'5'448,"-1"0"0,1 1 0,0-1 0,1 0 1,-1 0-1,1 0 0,0 0 0,0 0 0,1 0 0,-1 0 0,1 0 1,0 0-1,0 0 0,1-1 0,0 1 0,-1-1 0,2 0 0,-1 0 1,6 6-1,-6-7-408,1-1-1,-1 1 1,1-1 0,0 0 0,0 0 0,0 0-1,0 0 1,0-1 0,0 1 0,1-1 0,-1 0-1,0-1 1,1 1 0,-1-1 0,1 0 0,-1 0-1,0 0 1,1 0 0,-1-1 0,1 0 0,-1 0-1,0 0 1,6-2 0,-3 0-386,0 0-1,0 0 1,0 0 0,0-1-1,-1 0 1,0 0 0,0 0-1,0-1 1,0 0 0,-1 0-1,0-1 1,0 1 0,0-1-1,0 0 1,6-12 0,-95 246 1811,80-220-1370,-57 155 643,61-161-771,-1-1 1,1 0 0,-1 0 0,1 0 0,0 1-1,0-1 1,0 0 0,0 0 0,0 1 0,0-1-1,0 0 1,0 0 0,1 3 0,4-2-279</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51.191"/>
    </inkml:context>
    <inkml:brush xml:id="br0">
      <inkml:brushProperty name="width" value="0.05" units="cm"/>
      <inkml:brushProperty name="height" value="0.05" units="cm"/>
    </inkml:brush>
  </inkml:definitions>
  <inkml:trace contextRef="#ctx0" brushRef="#br0">38 1 15235,'0'4'2209,"0"4"-1169,0 6-256,-1 3 1385,-2 6-593,-2 6-216,2 3-376,-3 1-175,1 3-241,2-1-200,-1-5-264,1-2-128,1-7-456,1-4-384,-1-9 695,2-7-135,0 1-168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12.431"/>
    </inkml:context>
    <inkml:brush xml:id="br0">
      <inkml:brushProperty name="width" value="0.05" units="cm"/>
      <inkml:brushProperty name="height" value="0.05" units="cm"/>
    </inkml:brush>
  </inkml:definitions>
  <inkml:trace contextRef="#ctx0" brushRef="#br0">46 48 18788,'-5'23'900,"1"0"1,1 0-1,0 44 0,1-15 9,-25 279 1977,27-330-2870,0-1-1,0 0 0,0 1 0,0-1 1,-1 0-1,1 1 0,0-1 0,0 0 1,0 1-1,0-1 0,0 1 1,0-1-1,0 0 0,0 1 0,0-1 1,0 0-1,0 1 0,0-1 0,0 1 1,0-1-1,0 0 0,1 1 0,-1-1 1,0 0-1,0 1 0,0-1 1,1 0-1,-1 1 0,0-1 0,0 0 1,1 0-1,-1 1 0,9-16 320,47-146 278,-21 53-546,-14 45-63,20-52-37,-35 100 11,1 0 0,1 1 0,0 1 0,0-1 0,13-13 0,-20 25 20,0 1 1,0 0 0,0-1-1,0 1 1,0 0-1,0 0 1,0 0 0,0 0-1,1 0 1,-1 0-1,0 0 1,1 1-1,-1-1 1,1 0 0,-1 1-1,1-1 1,-1 1-1,1-1 1,-1 1 0,1 0-1,0 0 1,-1 0-1,1 0 1,-1 0-1,1 0 1,0 0 0,-1 0-1,1 0 1,-1 1-1,1-1 1,-1 1 0,1-1-1,-1 1 1,1 0-1,-1 0 1,1-1-1,0 2 1,1 1-2,0-1-1,-1 1 1,0 0 0,0 0 0,1 0-1,-2 0 1,1 0 0,0 0-1,-1 0 1,1 1 0,-1-1-1,0 0 1,0 1 0,0-1-1,0 5 1,-1 0 11,0 0-1,0 0 0,-1 0 1,0 0-1,-1 0 1,0 0-1,0 0 0,-1 0 1,0 0-1,0-1 1,0 0-1,-7 11 0,0-3 15,-1 0 0,0-1 0,0 0 0,-21 19 0,28-29-61,0 0 1,0-1-1,0 0 1,0 1 0,0-1-1,-1-1 1,1 1-1,-1-1 1,0 1-1,1-1 1,-1-1 0,0 1-1,0-1 1,-6 1-1,11-2-7,-1 0 0,1 0 0,-1 0 0,1 0-1,-1 0 1,1 0 0,-1 0 0,0 0 0,1 0-1,-1 0 1,1 0 0,-1-1 0,1 1-1,0 0 1,-1 0 0,1-1 0,-1 1 0,1 0-1,-1-1 1,1 1 0,0 0 0,-1-1 0,1 1-1,0-1 1,-1 1 0,1 0 0,0-1 0,-1 0-1,2-16-390,15-18 290,3 8-300,4 1-89</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51.652"/>
    </inkml:context>
    <inkml:brush xml:id="br0">
      <inkml:brushProperty name="width" value="0.05" units="cm"/>
      <inkml:brushProperty name="height" value="0.05" units="cm"/>
    </inkml:brush>
  </inkml:definitions>
  <inkml:trace contextRef="#ctx0" brushRef="#br0">0 27 21109,'22'1'2272,"1"-1"-1336,3-3-376,4 0 1217,1 2-345,1 1-728,-3 0-288,-3 0-824,-3 0-600,-6 0 848,-2-6-200,-4-8-104</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52.333"/>
    </inkml:context>
    <inkml:brush xml:id="br0">
      <inkml:brushProperty name="width" value="0.05" units="cm"/>
      <inkml:brushProperty name="height" value="0.05" units="cm"/>
    </inkml:brush>
  </inkml:definitions>
  <inkml:trace contextRef="#ctx0" brushRef="#br0">77 33 21261,'6'-8'1579,"-5"5"-1099,1 0 0,0 1 0,1-1 0,-1 0 0,0 1 0,1 0 0,4-4 0,-7 11-108,0-1 1,0 1-1,0-1 0,0 1 0,0-1 0,-1 1 0,-2 6 0,2-7-365,0 1 0,0 0 0,0-1 1,1 1-1,0 0 0,0 0 0,0 0 0,0 0 0,1-1 0,0 1 0,0 0 1,0 0-1,0-1 0,1 1 0,0-1 0,0 1 0,0-1 0,0 0 0,1 0 1,0 0-1,0 0 0,0 0 0,0-1 0,0 1 0,1-1 0,0 0 0,-1 0 1,9 5-1,12 7-55,-14-9-3,1 0-1,-1 1 0,0 1 0,0 0 0,11 12 0,-19-19 41,-1 1 0,1 1-1,-1-1 1,1 0 0,-1 0-1,0 0 1,0 1 0,0-1-1,0 1 1,0-1 0,-1 0 0,1 1-1,-1 0 1,1-1 0,-1 1-1,0-1 1,0 1 0,0-1-1,0 1 1,-1-1 0,1 1 0,-1 0-1,0-1 1,1 0 0,-1 1-1,0-1 1,0 1 0,-1-1-1,1 0 1,0 0 0,-3 3 0,-3 3 24,0-1 1,0-1 0,0 1-1,-1-1 1,0-1 0,0 1-1,0-1 1,-1-1 0,0 1-1,0-2 1,0 1 0,0-1-1,-1-1 1,1 1 0,-18 1-1,24-4-71,-1 0 0,1 0 0,-1 0 0,1 0 0,-1 0-1,1-1 1,-1 1 0,1-1 0,-1 0 0,1 0 0,0-1 0,0 1 0,0-1-1,-1 1 1,1-1 0,1 0 0,-1 0 0,-3-3 0,3 1-93,-1 1 1,2-1 0,-1 0-1,0-1 1,1 1 0,0 0-1,0-1 1,0 1-1,0-1 1,1 0 0,0 1-1,-1-9 1,-3-28-391,5-4-192</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52.735"/>
    </inkml:context>
    <inkml:brush xml:id="br0">
      <inkml:brushProperty name="width" value="0.05" units="cm"/>
      <inkml:brushProperty name="height" value="0.05" units="cm"/>
    </inkml:brush>
  </inkml:definitions>
  <inkml:trace contextRef="#ctx0" brushRef="#br0">1 42 18084,'24'-3'2632,"1"-2"-1575,2-1-449,2 0 1432,1 1-776,0-1-575,-5 0-281,-2 3-160,-8 1-352</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53.108"/>
    </inkml:context>
    <inkml:brush xml:id="br0">
      <inkml:brushProperty name="width" value="0.05" units="cm"/>
      <inkml:brushProperty name="height" value="0.05" units="cm"/>
    </inkml:brush>
  </inkml:definitions>
  <inkml:trace contextRef="#ctx0" brushRef="#br0">8 31 20628,'-8'8'2577,"8"-7"-1377,5 1-488,6-4 1865,4 1-801,5-1-896,1 1-311,4-2-609,-1 0-312,-2-2 304,-1-6-113,-6-2-39</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54.110"/>
    </inkml:context>
    <inkml:brush xml:id="br0">
      <inkml:brushProperty name="width" value="0.05" units="cm"/>
      <inkml:brushProperty name="height" value="0.05" units="cm"/>
    </inkml:brush>
  </inkml:definitions>
  <inkml:trace contextRef="#ctx0" brushRef="#br0">0 380 20324,'45'-44'2039,"-3"-2"0,-2-1-1,44-70 1,-60 83-1668,-6 7 220,17-37 0,-57 167-623,-3 18-123,21-95 46,1-12-180,1 1 1,0-1-1,1 1 0,1 0 1,0 0-1,3 22 0,6-18-986,-8-19 1242,-1 1 0,1-1 0,-1 0 0,1 1 0,-1-1 0,1 0 1,-1 1-1,1-1 0,-1 0 0,1 0 0,-1 0 0,1 1 0,0-1 0,-1 0 0,1 0 1,-1 0-1,1 0 0,0 0 0,-1 0 0,1 0 0,-1 0 0,1 0 0,0-1 0,-1 1 0,1 0 1,-1 0-1,1 0 0,0-1 0,-1 1 0,1 0 0,-1-1 0,1 1 0,-1 0 0,1-1 0,-1 1 1,1-1-1,16-17-729</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54.531"/>
    </inkml:context>
    <inkml:brush xml:id="br0">
      <inkml:brushProperty name="width" value="0.05" units="cm"/>
      <inkml:brushProperty name="height" value="0.05" units="cm"/>
    </inkml:brush>
  </inkml:definitions>
  <inkml:trace contextRef="#ctx0" brushRef="#br0">55 39 19372,'-8'13'307,"0"1"0,1 0 0,1 1 0,1-1 0,0 1 1,1 0-1,0 0 0,1 1 0,1-1 0,0 1 0,2 30 0,-1-43-289,1 0 0,0-1 0,1 1 0,-1-1 0,0 1 0,1-1 0,-1 1 0,1-1 0,0 1 0,0-1 0,0 0 0,0 1 0,0-1-1,1 0 1,-1 0 0,1 0 0,-1 0 0,1 0 0,0 0 0,0 0 0,-1 0 0,1-1 0,1 1 0,-1-1 0,0 0 0,3 2 0,-2-2 35,0-1 1,0 0-1,0 1 0,0-1 1,0-1-1,0 1 1,0 0-1,-1-1 0,1 1 1,0-1-1,0 0 0,0 0 1,-1 0-1,1 0 0,0 0 1,-1-1-1,1 1 0,-1-1 1,1 0-1,-1 1 1,0-1-1,4-4 0,4-5 242,0 0 0,-1-1 0,0 0 0,0 0-1,-1-1 1,11-25 0,-15 28-166,0 1-1,-1-1 1,0 0 0,-1 0 0,0 0-1,0 0 1,-1 0 0,0 0 0,-1 0 0,-1-1-1,-1-10 1,2 19-124,0 0 0,-1 0 0,1 0 0,-1 0 0,0 0 0,1 0 0,-1 0 0,0 0 0,0 0-1,-1 0 1,1 0 0,0 1 0,-1-1 0,1 0 0,-1 1 0,1-1 0,-1 1 0,1 0 0,-1-1 0,0 1 0,0 0 0,0 0 0,0 0 0,0 0 0,0 1 0,0-1-1,0 0 1,0 1 0,0 0 0,0-1 0,-1 1 0,1 0 0,0 0 0,0 0 0,0 0 0,0 1 0,-5 0 0,4 0-182,0-1 1,0 1 0,0 0-1,-1 0 1,1 1 0,0-1-1,0 1 1,1-1 0,-1 1-1,0 0 1,0 0 0,1 0-1,-1 1 1,1-1 0,0 0-1,0 1 1,0 0 0,0-1-1,0 1 1,0 0 0,1 0-1,-1 0 1,1 0 0,-1 5-1,2-8 129,-1 1 0,1 0-1,0-1 1,0 1 0,0-1-1,0 1 1,0 0 0,0-1-1,0 1 1,0-1 0,1 1 0,-1 0-1,0-1 1,0 1 0,0-1-1,1 1 1,-1-1 0,0 1-1,1 0 1,-1-1 0,0 1 0,1-1-1,-1 0 1,1 1 0,-1-1-1,0 1 1,1-1 0,-1 0-1,1 1 1,-1-1 0,2 1 0,13 1-959</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54.937"/>
    </inkml:context>
    <inkml:brush xml:id="br0">
      <inkml:brushProperty name="width" value="0.05" units="cm"/>
      <inkml:brushProperty name="height" value="0.05" units="cm"/>
    </inkml:brush>
  </inkml:definitions>
  <inkml:trace contextRef="#ctx0" brushRef="#br0">219 0 15803,'-6'7'483,"-1"1"0,-1-2-1,1 1 1,-1-1-1,0 0 1,-11 5 0,-16 14 934,21-14-882,0 1 0,1 1-1,0 0 1,1 1 0,-13 20 0,21-29-445,0 1 1,1 0-1,0 0 1,0 1-1,0-1 1,1 1-1,0-1 1,0 1 0,1 0-1,0-1 1,0 1-1,0 0 1,1 0-1,0 0 1,0 0-1,1 0 1,2 9-1,-2-13-50,0 0 0,0 0 0,0 0 0,1 0 0,-1 0-1,1 0 1,0 0 0,0-1 0,0 1 0,0 0-1,1-1 1,-1 0 0,1 1 0,-1-1 0,1 0 0,0 0-1,0-1 1,0 1 0,0-1 0,0 1 0,0-1 0,0 0-1,0 0 1,0 0 0,1-1 0,-1 1 0,0-1-1,1 1 1,-1-1 0,0 0 0,1-1 0,-1 1 0,0-1-1,1 1 1,-1-1 0,0 0 0,0 0 0,1 0 0,-1-1-1,0 1 1,0-1 0,4-3 0,1 0 130,0-1 0,0-1 1,0 0-1,-1 0 0,0 0 1,-1-1-1,0 0 0,0 0 1,0 0-1,-1-1 0,-1 0 1,1 0-1,-1 0 0,-1-1 1,3-12-1,-4 15-157,0 1-1,-1-1 1,0 0 0,-1 0 0,1 0-1,-1 0 1,-1 0 0,1 0-1,-1 0 1,-1 0 0,1 0 0,-1 0-1,0 0 1,-1 1 0,1-1 0,-1 1-1,-1 0 1,1 0 0,-1 0 0,0 0-1,-1 0 1,-7-7 0,10 11-191,0 0 0,0 0 0,0 1 0,0-1 0,-1 1 0,1-1-1,0 1 1,-1 0 0,0 0 0,1 0 0,-1 0 0,-3-1 0,5 2 66,-1 0-1,1 0 1,-1 0-1,1 1 1,-1-1-1,1 0 1,-1 0-1,1 1 1,0-1-1,-1 1 1,1-1-1,-1 1 1,1 0-1,0-1 1,0 1-1,-1 0 1,1 0-1,0 0 1,0 0-1,0 0 1,0 0-1,0 0 1,0 1-1,0-1 0,0 2 1,-11 15-867</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55.368"/>
    </inkml:context>
    <inkml:brush xml:id="br0">
      <inkml:brushProperty name="width" value="0.05" units="cm"/>
      <inkml:brushProperty name="height" value="0.05" units="cm"/>
    </inkml:brush>
  </inkml:definitions>
  <inkml:trace contextRef="#ctx0" brushRef="#br0">101 217 21004,'-19'37'6373,"-8"12"-4900,24-42-1362,-31 76 682,30-72-724,1 1 0,0 0 1,0-1-1,1 1 1,0 16-1,2-26-65,0 0-1,0 0 1,0 0-1,0 0 1,1-1-1,-1 1 1,0 0-1,1 0 1,-1 0-1,1-1 1,0 1-1,0 0 1,0-1-1,-1 1 1,2 0-1,-1-1 1,0 1-1,0-1 1,0 0-1,1 1 1,-1-1-1,0 0 1,1 0-1,-1 0 1,1 0-1,0 0 1,-1 0-1,1 0 0,0-1 1,0 1-1,-1-1 1,1 1-1,0-1 1,0 1-1,0-1 1,-1 0-1,1 0 1,3 0-1,1-1-144,-1 1 0,1-1 0,-1 0-1,1 0 1,-1 0 0,0-1 0,0 0-1,0 0 1,0 0 0,0-1 0,0 0-1,7-5 1,-4 1-310,-1 0 1,1-1-1,-1 0 0,-1-1 0,1 1 1,-1-1-1,-1-1 0,0 1 0,5-14 0,6-20-762</inkml:trace>
  <inkml:trace contextRef="#ctx0" brushRef="#br0" timeOffset="1">152 18 19980,'-10'-11'2497,"4"11"-1425,2-6 3513,7 8-4801,-2 2 216,-1 2-216,0 2-144</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56.914"/>
    </inkml:context>
    <inkml:brush xml:id="br0">
      <inkml:brushProperty name="width" value="0.05" units="cm"/>
      <inkml:brushProperty name="height" value="0.05" units="cm"/>
    </inkml:brush>
  </inkml:definitions>
  <inkml:trace contextRef="#ctx0" brushRef="#br0">5 9 20572,'-2'-4'2241,"4"1"-1353,-1 1-376,-1 7 1121,0 7-305,-1 11-480,1 4-272,-3 10-352,1 0-72,2 7-200,0 1-88,0-7-304,2-4-192,1-11-600,0-5-313,-2-18 257,-1-23 384</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57.345"/>
    </inkml:context>
    <inkml:brush xml:id="br0">
      <inkml:brushProperty name="width" value="0.05" units="cm"/>
      <inkml:brushProperty name="height" value="0.05" units="cm"/>
    </inkml:brush>
  </inkml:definitions>
  <inkml:trace contextRef="#ctx0" brushRef="#br0">0 2 16716,'2'12'2352,"4"-1"-1336,8-7-424,6 1 1625,4-4-1177,2 1-480,8-4 432,-2-4-679,-3-6-185,2-5-96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12.954"/>
    </inkml:context>
    <inkml:brush xml:id="br0">
      <inkml:brushProperty name="width" value="0.05" units="cm"/>
      <inkml:brushProperty name="height" value="0.05" units="cm"/>
    </inkml:brush>
  </inkml:definitions>
  <inkml:trace contextRef="#ctx0" brushRef="#br0">94 7 18772,'1'-1'190,"0"0"0,0 1-1,0-1 1,0 1 0,0-1 0,1 1 0,-1-1-1,0 1 1,0 0 0,0-1 0,1 1-1,-1 0 1,0 0 0,0 0 0,1 0 0,1 0-1,-12 17 3003,-3 2-2442,-2 4-414,0 2-1,2 0 0,0 1 1,2 0-1,1 0 1,1 1-1,-6 43 0,13-65-317,1 0-1,0 0 1,0 0-1,1 0 1,1 7-1,-2-11-14,0-1-1,0 1 0,0-1 0,0 1 1,0-1-1,1 1 0,-1-1 0,0 0 0,0 1 1,1-1-1,-1 1 0,0-1 0,1 1 0,-1-1 1,0 0-1,1 1 0,-1-1 0,0 0 1,1 0-1,-1 1 0,1-1 0,-1 0 0,1 0 1,0 1-1,0-1 1,-1-1 1,1 1-1,0 0 1,0 0 0,0-1-1,0 1 1,0 0-1,-1-1 1,1 1-1,0-1 1,0 1 0,-1-1-1,1 0 1,0 1-1,-1-1 1,1 0-1,0 1 1,0-3-1,4-4 12,0 0-1,0-1 0,-1 0 0,0 1 0,-1-2 0,4-10 0,13-58 46,-15 58-57,12-69-106,-17 94 81,2 1 1,-1-1-1,1 0 0,0 0 0,0 0 1,0 0-1,1-1 0,0 1 1,5 6-1,-6-10 21,0 0 0,0 0-1,0 0 1,1 0 0,-1 0 0,0-1 0,1 1 0,0-1 0,-1 0 0,1 0 0,0 0-1,0 0 1,0 0 0,-1-1 0,5 1 0,-1 0 3,0-1-1,-1-1 1,1 1 0,0-1 0,-1 0-1,1 0 1,8-3 0,-1-1 2,0-1-1,-1 0 1,0-1 0,0 0 0,19-15-1,-22 15-3,0-1 0,-1 0 0,0 0 0,-1-1 0,1 0 0,-2 0 0,9-15 0,-13 16-22,-7 11 3,-10 14-6,9-3 17,0 0-1,0 0 1,1 0 0,-4 21 0,7-26 1,0 0-1,1 0 1,0 1 0,1-1-1,0 0 1,1 1 0,-1-1-1,4 13 1,-3-20-7,-1 0 0,1 0 0,-1 0 0,1 1 0,0-1 0,0 0 0,0 0 0,1 0 0,-1 0 0,0-1 0,1 1 0,-1 0 0,1 0 0,1 1 0,-2-3-59,0 1 0,0 0 1,1-1-1,-1 1 0,0-1 0,0 0 1,0 1-1,0-1 0,1 0 1,-1 0-1,0 0 0,0 0 0,0 0 1,1 0-1,-1 0 0,0 0 0,0 0 1,0 0-1,2-1 0,1-1-89,0 0 0,-1 0 0,1 0 0,-1 0 0,0-1-1,0 1 1,0-1 0,0 0 0,0 0 0,0 0 0,-1 0 0,0 0-1,1-1 1,1-4 0,1-3-83,0 0 1,-1 0-1,0-1 0,2-13 0,1-17-551</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5:57.766"/>
    </inkml:context>
    <inkml:brush xml:id="br0">
      <inkml:brushProperty name="width" value="0.05" units="cm"/>
      <inkml:brushProperty name="height" value="0.05" units="cm"/>
    </inkml:brush>
  </inkml:definitions>
  <inkml:trace contextRef="#ctx0" brushRef="#br0">147 44 15179,'-28'11'6480,"1"7"-3983,26-17-2419,-1 1 1,0 0-1,1-1 1,-1 1-1,1 0 0,0 0 1,0 0-1,0 0 0,-1 0 1,2 0-1,-1 0 1,0 0-1,0 0 0,1 1 1,-1-1-1,1 0 0,0 0 1,0 1-1,-1-1 0,1 0 1,1 0-1,-1 1 1,0-1-1,1 0 0,0 3 1,0-3-83,0 0 0,0-1 1,0 1-1,0-1 0,0 1 1,1-1-1,-1 1 0,0-1 1,1 1-1,-1-1 0,1 0 1,-1 0-1,1 0 0,3 2 1,30 11-179,-26-11 119,12 4-57,3 2-29,31 15 1,-49-21 130,0 1 1,0-1-1,0 1 0,-1 0 1,0 0-1,0 1 0,0-1 1,0 1-1,-1 0 0,5 8 1,-7-10 21,-1 0 0,1 0 0,-1 0 0,0 0 0,0 0 0,0 0 0,-1 0 0,1 1 0,-1-1 0,0 0 0,0 0 0,0 1 0,0-1 0,0 0 0,-1 0 1,1 1-1,-1-1 0,0 0 0,0 0 0,0 0 0,-1 0 0,1 0 0,-1 0 0,1 0 0,-1-1 0,0 1 0,0-1 0,0 1 0,-4 3 0,-4 4 64,-1-1-1,0 0 0,0 0 1,-1-1-1,-18 9 0,9-6 134,-31 13 0,45-22-173,0 1 0,0-1-1,0-1 1,0 1 0,-1-1 0,1 0 0,0-1-1,-14 0 1,19-1-124,-1 1-1,1-1 1,0 0 0,-1 1-1,1-1 1,0 0-1,0-1 1,0 1-1,-1 0 1,1-1-1,1 1 1,-1-1-1,0 1 1,0-1 0,0 0-1,1 0 1,-1 0-1,1 0 1,0 0-1,-1 0 1,1 0-1,0 0 1,0-1-1,0 1 1,0-4 0,-1-2-112,0-1 0,0 0 0,1 0 0,1 0 0,0-17 0,4-22-540</inkml:trace>
  <inkml:trace contextRef="#ctx0" brushRef="#br0" timeOffset="1">144 19 17596,'23'0'2128,"11"0"-1240,-1-3-335,7 0 935,-2-3-760,-4 1-96,-5 4-128,-7 2-480</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01.456"/>
    </inkml:context>
    <inkml:brush xml:id="br0">
      <inkml:brushProperty name="width" value="0.05" units="cm"/>
      <inkml:brushProperty name="height" value="0.05" units="cm"/>
    </inkml:brush>
  </inkml:definitions>
  <inkml:trace contextRef="#ctx0" brushRef="#br0">40 98 16860,'-18'9'2272,"1"2"-1408,12-5-240,11-4 1177,17-2-465,8 0-152,13-5-343,4-1-153,13-2-360,5-1-88,4-6-672,2-4-2625,8-1 2689,-4 1-296,-4-6-264</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02.188"/>
    </inkml:context>
    <inkml:brush xml:id="br0">
      <inkml:brushProperty name="width" value="0.05" units="cm"/>
      <inkml:brushProperty name="height" value="0.05" units="cm"/>
    </inkml:brush>
  </inkml:definitions>
  <inkml:trace contextRef="#ctx0" brushRef="#br0">15 121 19684,'-14'9'1913,"15"-9"-1177,7-1-248,18-10 792,8-3-280,9-1-263,4-3-321,8-1-848,0 1 1336,-6 4-872,-4 2-48,-4 4 8</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02.873"/>
    </inkml:context>
    <inkml:brush xml:id="br0">
      <inkml:brushProperty name="width" value="0.05" units="cm"/>
      <inkml:brushProperty name="height" value="0.05" units="cm"/>
    </inkml:brush>
  </inkml:definitions>
  <inkml:trace contextRef="#ctx0" brushRef="#br0">19 93 17708,'-12'7'2368,"5"-4"-1359,12-2-297,6-1 1216,13-6-560,8 0-175,19-3-417,6 0-136,10-2-416,0-1-208,-6 1-664,-5-1-424,-20 4 880,-13-3-169,-18 2-159</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03.833"/>
    </inkml:context>
    <inkml:brush xml:id="br0">
      <inkml:brushProperty name="width" value="0.05" units="cm"/>
      <inkml:brushProperty name="height" value="0.05" units="cm"/>
    </inkml:brush>
  </inkml:definitions>
  <inkml:trace contextRef="#ctx0" brushRef="#br0">8 0 16115,'-5'8'2265,"2"-2"-1281,6-1-256,7 1 1609,16-3-1001,7 0-56,13-1-439,6-1-217,3 1-200,0-2-144,-3 0-408,-4 0-328,-14 1-697,-10 1-63,-15-2 880,-9-2-264,0-6-240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04.226"/>
    </inkml:context>
    <inkml:brush xml:id="br0">
      <inkml:brushProperty name="width" value="0.05" units="cm"/>
      <inkml:brushProperty name="height" value="0.05" units="cm"/>
    </inkml:brush>
  </inkml:definitions>
  <inkml:trace contextRef="#ctx0" brushRef="#br0">1 46 16235,'16'26'2289,"13"-14"-1057,5-9-488,12-7 1865,5-2-1129,4-3-608,1-1-511,-7-5-97,-1-3-112,-16-7-224</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06.044"/>
    </inkml:context>
    <inkml:brush xml:id="br0">
      <inkml:brushProperty name="width" value="0.05" units="cm"/>
      <inkml:brushProperty name="height" value="0.05" units="cm"/>
    </inkml:brush>
  </inkml:definitions>
  <inkml:trace contextRef="#ctx0" brushRef="#br0">1 9 18252,'12'-8'3280,"-11"8"-3186,-1 0 0,0 0 0,0 0 0,1 0 0,-1 0 0,0 0 0,1 0 0,-1 0 0,0 0 0,0 0 0,1 0 0,-1 1 0,0-1 0,0 0 0,1 0 1,-1 0-1,0 0 0,0 0 0,0 1 0,1-1 0,-1 0 0,0 0 0,0 0 0,0 1 0,1-1 0,-1 0 0,0 0 0,0 1 0,0-1 0,5 30 2756,-5-28-2845,1 55 724,-8 71 0,0 8-5370,17-142 3057,3-12 676</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06.461"/>
    </inkml:context>
    <inkml:brush xml:id="br0">
      <inkml:brushProperty name="width" value="0.05" units="cm"/>
      <inkml:brushProperty name="height" value="0.05" units="cm"/>
    </inkml:brush>
  </inkml:definitions>
  <inkml:trace contextRef="#ctx0" brushRef="#br0">40 0 19828,'-4'19'6168,"-6"4"-4649,7-16-1526,-1 1-1,1 0 1,-3 12 0,6-17 10,0 0-1,0 0 1,0 0 0,0-1 0,0 1-1,0 0 1,1 0 0,-1-1 0,1 1-1,0 0 1,0 0 0,0-1-1,0 1 1,0-1 0,1 1 0,-1-1-1,1 0 1,0 1 0,0-1 0,-1 0-1,1 0 1,1 0 0,-1 0 0,4 2-1,5 3 1,1 0 0,0 0 0,26 9 0,-9-4 17,-20-7-26,1 0 1,0 0-1,-1 1 1,0 0-1,0 1 1,11 11-1,-18-16 4,0 1-1,0-1 1,0 0-1,0 1 1,0-1-1,-1 1 1,1-1-1,-1 1 1,0 0-1,0 0 1,0 0-1,0-1 1,0 1-1,-1 0 1,0 0-1,1 0 1,-1 0-1,0 0 1,0 0-1,0 0 1,-1 0 0,1 0-1,-1 0 1,0 0-1,1 0 1,-1 0-1,-1 0 1,-1 4-1,-3 2 33,-1 1 0,0-1-1,0-1 1,-1 1 0,0-1-1,-1-1 1,0 1 0,0-2-1,0 1 1,-1-1 0,0 0 0,0-1-1,0-1 1,-16 6 0,24-9-48,0 0 1,0-1 0,-1 1-1,1-1 1,0 1-1,0-1 1,0 0 0,-1 0-1,1 0 1,0 0-1,0 0 1,-1 0 0,1-1-1,0 1 1,0-1 0,0 1-1,-1-1 1,1 0-1,0 0 1,0 0 0,0 0-1,0 0 1,1-1 0,-1 1-1,0 0 1,0-1-1,1 1 1,-1-1 0,1 0-1,-1 0 1,1 1 0,0-1-1,-2-4 1,0-2-10,0-1 1,0 0 0,1 0-1,0 1 1,0-1 0,1-1-1,0-8 1,1-27-215</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06.882"/>
    </inkml:context>
    <inkml:brush xml:id="br0">
      <inkml:brushProperty name="width" value="0.05" units="cm"/>
      <inkml:brushProperty name="height" value="0.05" units="cm"/>
    </inkml:brush>
  </inkml:definitions>
  <inkml:trace contextRef="#ctx0" brushRef="#br0">1 5 18780,'7'-3'2345,"7"3"-1249,2-1-456,3 1 1400,6 1-431,6 2-673,2-1-384,7-1-816,-2 1-488,2-2 616,-2 3-128,-2-2-128</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07.597"/>
    </inkml:context>
    <inkml:brush xml:id="br0">
      <inkml:brushProperty name="width" value="0.05" units="cm"/>
      <inkml:brushProperty name="height" value="0.05" units="cm"/>
    </inkml:brush>
  </inkml:definitions>
  <inkml:trace contextRef="#ctx0" brushRef="#br0">0 0 17756,'3'13'1992,"-1"8"-1080,-2 2-367,0 9 1215,0 3-432,2 5-576,-1 1-120,4-1-351,1-2-129,1-7-456,-2-3-201,1-8-615,-1-5-48,-5-14 816,-3 2-264,-5-9-184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13.330"/>
    </inkml:context>
    <inkml:brush xml:id="br0">
      <inkml:brushProperty name="width" value="0.05" units="cm"/>
      <inkml:brushProperty name="height" value="0.05" units="cm"/>
    </inkml:brush>
  </inkml:definitions>
  <inkml:trace contextRef="#ctx0" brushRef="#br0">28 36 13123,'-8'-22'2216,"2"13"-1039,0 4-537,1 8 2264,2 8-1407,3 3-793,0 3-600,2-2-24,4 3-112,1 2-120</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08.081"/>
    </inkml:context>
    <inkml:brush xml:id="br0">
      <inkml:brushProperty name="width" value="0.05" units="cm"/>
      <inkml:brushProperty name="height" value="0.05" units="cm"/>
    </inkml:brush>
  </inkml:definitions>
  <inkml:trace contextRef="#ctx0" brushRef="#br0">1 33 17628,'1'9'1888,"10"-1"-1056,6-4-320,9-1 953,6-3-361,9 0-712,5-1-424,5-5-560,1-5 576,4-7-280,3-2-160</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08.512"/>
    </inkml:context>
    <inkml:brush xml:id="br0">
      <inkml:brushProperty name="width" value="0.05" units="cm"/>
      <inkml:brushProperty name="height" value="0.05" units="cm"/>
    </inkml:brush>
  </inkml:definitions>
  <inkml:trace contextRef="#ctx0" brushRef="#br0">209 11 16011,'-5'-1'260,"-1"-1"1,1 1-1,0 0 0,-1 1 0,1-1 0,-1 1 0,1 0 0,-1 0 0,1 1 0,-1 0 0,1 0 0,-1 0 0,1 1 0,-8 2 1,5 0-46,1 0 1,0 0 0,0 0 0,0 1 0,0 0 0,1 0 0,0 1 0,0 0-1,-7 8 1,8-7-102,-1 1-1,1-1 1,1 1 0,-1 0-1,1 0 1,1 1-1,0-1 1,-4 14-1,6-16-75,0 0 0,0 0 0,1-1 0,-1 2 0,1-1-1,1 0 1,-1 0 0,1-1 0,0 1 0,0 0-1,1 0 1,4 11 0,-5-14 9,0 0 1,1 0-1,-1 0 0,1 0 0,0-1 1,0 1-1,0 0 0,0-1 0,0 1 1,1-1-1,-1 0 0,1 0 1,-1 0-1,1 0 0,0 0 0,0-1 1,0 1-1,0-1 0,0 0 0,0 0 1,0 0-1,1 0 0,-1 0 1,0-1-1,0 1 0,1-1 0,-1 0 1,0 0-1,1 0 0,-1-1 0,0 1 1,1-1-1,-1 0 0,0 0 1,0 0-1,4-1 0,4-3 134,0-1-1,1 1 1,-2-2 0,1 1 0,-1-2-1,0 1 1,-1-1 0,13-13-1,-14 11-39,0 1-1,-1-1 0,0-1 0,-1 1 0,0-1 0,0 0 0,4-13 0,-9 19-94,1-1-1,-1 1 1,1-1 0,-1 1-1,-1-1 1,1 0 0,-2-9 0,1 12-43,0 0 0,-1 0 1,0-1-1,0 1 1,0 0-1,0 0 1,0 1-1,0-1 0,-1 0 1,1 0-1,-1 1 1,0-1-1,0 1 1,-4-5-1,4 5-154,0 1 1,-1-1-1,1 0 0,-1 1 1,0-1-1,1 1 0,-1 0 0,0 0 1,0 0-1,0 0 0,0 0 1,0 1-1,0-1 0,0 1 1,0 0-1,0 0 0,0 0 1,0 0-1,0 1 0,0-1 0,0 1 1,0-1-1,0 1 0,1 0 1,-1 0-1,0 1 0,0-1 1,1 1-1,-1-1 0,1 1 0,-1 0 1,1 0-1,0 0 0,-1 0 1,1 0-1,0 0 0,1 1 1,-1-1-1,0 1 0,-1 2 0,-6 13-995</inkml:trace>
  <inkml:trace contextRef="#ctx0" brushRef="#br0" timeOffset="1">390 255 19636,'-2'33'1945,"-7"1"-1257,0 0-296,1 2 944,3 0-376,4-7-672,-2-8-400,10-9-808,7-6-168,3-15 784,4-4-248,5-29-296</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08.983"/>
    </inkml:context>
    <inkml:brush xml:id="br0">
      <inkml:brushProperty name="width" value="0.05" units="cm"/>
      <inkml:brushProperty name="height" value="0.05" units="cm"/>
    </inkml:brush>
  </inkml:definitions>
  <inkml:trace contextRef="#ctx0" brushRef="#br0">0 39 15755,'10'-3'9024,"45"-4"-6270,192-21-1125,-244 27-1632,24 2-32,-27-1 34,1 0 0,-1 0-1,1 1 1,-1-1 0,1 0-1,-1 1 1,1-1 0,-1 0-1,1 1 1,-1-1 0,1 1-1,-1-1 1,0 0 0,1 1 0,-1-1-1,1 1 1,-1-1 0,0 1-1,0-1 1,1 1 0,-1 0-1,0-1 1,0 1 0,0-1-1,0 1 1,0 0 0,1-1-1,-1 1 1,0-1 0,0 1-1,-1 0 1,1-1 0,0 1-1,0-1 1,0 1 0,0-1 0,0 1-1,-1 0 1,1 0 0,-6 15-17,-1-1 0,0 0 0,-1-1 0,-19 27 0,-6 11 62,22-31-131,-6 6-168,3 2 0,0-1 0,2 2 1,-10 32-1,19-53-1330,0-10-111,0-18-204,2 16 1963,-2-21-1317</inkml:trace>
  <inkml:trace contextRef="#ctx0" brushRef="#br0" timeOffset="1">130 172 16339,'5'0'2097,"6"0"-1089,2 0-424,10 1 1521,5 1-745,9-2-1256,4-3-520,5-5 464,4-1-184,4-2-264</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09.402"/>
    </inkml:context>
    <inkml:brush xml:id="br0">
      <inkml:brushProperty name="width" value="0.05" units="cm"/>
      <inkml:brushProperty name="height" value="0.05" units="cm"/>
    </inkml:brush>
  </inkml:definitions>
  <inkml:trace contextRef="#ctx0" brushRef="#br0">77 85 18852,'-4'3'608,"-2"2"414,0 1 0,0-1 0,0 1 0,-7 11 1,12-16-966,0 0 0,0 0 0,1 1 1,-1-1-1,0 0 0,1 0 0,-1 1 1,1-1-1,-1 1 0,1-1 1,0 0-1,0 1 0,-1-1 0,1 1 1,0-1-1,0 1 0,1-1 0,-1 1 1,0-1-1,0 0 0,1 1 0,-1-1 1,0 1-1,1-1 0,0 0 1,-1 1-1,1-1 0,0 0 0,0 0 1,-1 0-1,1 1 0,2 0 0,45 38-729,-40-35 652,0 1-1,0 0 1,-1 0-1,0 0 0,0 1 1,-1 0-1,1 1 1,-2-1-1,1 1 1,-1 1-1,5 9 0,-9-16 52,-1 0-1,1 0 0,-1 0 0,0 0 0,1 0 1,-1 0-1,0 0 0,0 0 0,-1 0 0,1 0 1,0 0-1,-1 0 0,1 0 0,-1 0 0,1 0 0,-1 0 1,0 0-1,0 0 0,-1 2 0,-1-1 48,1 1 0,-1-1-1,0 0 1,0 0 0,0 0 0,-1 0-1,1 0 1,-1-1 0,-4 4-1,3-4-51,1 0-1,-1 0 1,0 0-1,1 0 1,-1-1-1,0 0 1,0 0-1,-6 1 1,9-2-91,-1 0 0,1 0 0,-1 0 0,1 0 0,-1-1 0,1 1 0,-1-1 0,1 1 0,0-1 0,-1 0 0,1 0 0,0 0 0,-1 0 0,1 0 0,-4-3 0,4 1-30,-1 0-1,1 0 1,-1 0-1,1 0 1,0 0-1,0-1 1,0 1 0,1-1-1,-1 1 1,-1-6-1,-7-39-405,5 6-87</inkml:trace>
  <inkml:trace contextRef="#ctx0" brushRef="#br0" timeOffset="1">32 1 17124,'13'3'2200,"3"3"-1136,4 0-448,5 2 1393,2-1-497,7 3-904,3-1-624,6 0 136,3-3-128,6 3-208</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09.806"/>
    </inkml:context>
    <inkml:brush xml:id="br0">
      <inkml:brushProperty name="width" value="0.05" units="cm"/>
      <inkml:brushProperty name="height" value="0.05" units="cm"/>
    </inkml:brush>
  </inkml:definitions>
  <inkml:trace contextRef="#ctx0" brushRef="#br0">38 1 18964,'-3'2'322,"0"1"0,0 0 0,0 0 0,0 0 0,1 0-1,-1 0 1,1 1 0,-1-1 0,1 1 0,1-1 0,-1 1 0,0 0 0,1 0 0,0 0-1,0 0 1,0 0 0,-1 7 0,2-7-157,0-1 0,1 0 0,-1 1 0,1-1 0,-1 0 0,1 0 0,0 0 0,0 1 0,1-1 0,-1 0 0,1-1 0,-1 1 0,1 0 0,0 0 0,0-1 0,0 1 0,0-1 0,1 1 0,-1-1 0,1 0 0,-1 0 0,6 3 0,1 0-268,-1-1 0,1 0-1,0 0 1,0-1 0,0 0 0,0-1 0,0 0 0,1-1 0,-1 1 0,1-2 0,-1 1 0,1-1 0,-1-1 0,1 0-1,12-3 1,-10 2-272,0-1 1,-1-1-1,0 0 0,0-1 0,0 0 0,0 0 0,0-2 0,-1 1 0,0-1 1,-1 0-1,16-15 0,-24 20 349,1 1 0,-1-1 0,0 0 0,1 0 1,-1 1-1,0-1 0,0 0 0,0 0 0,0 0 0,0 0 0,0-2 1,-1 4 37,0 0 0,0 0 0,0-1 0,0 1 0,0 0 0,0 0 0,0 0-1,0 0 1,0 0 0,0 0 0,0-1 0,0 1 0,0 0 0,0 0 0,0 0 0,0 0 0,0 0 0,-1 0 0,1 0 0,0-1 0,0 1 0,0 0 0,0 0 0,0 0 0,0 0 0,0 0 0,0 0 0,0 0 0,-1 0 0,1 0 0,0 0 0,0 0 0,0-1 0,0 1 0,0 0 0,0 0 0,-1 0 0,1 0 0,0 0 0,0 0 0,0 0 0,0 0 0,0 0 0,0 0 0,-1 0 0,1 0 0,0 0 0,-14 8 870,4 1-399,-1 1 1,1 0 0,1 1 0,0 0-1,0 0 1,1 1 0,1 0-1,0 0 1,0 1 0,-8 25-1,-2 12-170,-15 81-1,24-94-779,0 19 10,7-36 146</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10.763"/>
    </inkml:context>
    <inkml:brush xml:id="br0">
      <inkml:brushProperty name="width" value="0.05" units="cm"/>
      <inkml:brushProperty name="height" value="0.05" units="cm"/>
    </inkml:brush>
  </inkml:definitions>
  <inkml:trace contextRef="#ctx0" brushRef="#br0">0 63 17524,'2'11'2440,"2"0"-1440,16-5-399,9-8 1287,10-5-632,7-3-408,3-5-1016,3 0 320,1-1-176,1 3-144,-5 0-128</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11.176"/>
    </inkml:context>
    <inkml:brush xml:id="br0">
      <inkml:brushProperty name="width" value="0.05" units="cm"/>
      <inkml:brushProperty name="height" value="0.05" units="cm"/>
    </inkml:brush>
  </inkml:definitions>
  <inkml:trace contextRef="#ctx0" brushRef="#br0">1 261 18828,'1'1'124,"0"0"1,0-1-1,1 1 1,-1-1-1,0 1 1,1-1-1,-1 0 1,0 0-1,0 0 1,1 1-1,-1-1 1,0 0-1,1-1 1,-1 1-1,0 0 1,1 0-1,-1-1 0,0 1 1,0 0-1,1-1 1,-1 1-1,0-1 1,0 0-1,2 0 1,31-23 698,-24 17-133,115-91 1843,-105 79-2352,-1 0 0,0-2 0,28-40 0,-40 50-80,-10 14-20,-12 21-53,2 5 108,-11 37 0,20-54-82,1 1-1,0-1 1,1 1 0,1 0-1,-1 24 1,2-35-59,0 0 1,1 1-1,-1-1 1,0 0-1,1 0 1,0 1-1,-1-1 1,1 0-1,0 0 1,0 0-1,0 0 1,2 3-1,-2-4-65,0 0-1,0 0 1,0 0 0,0-1-1,0 1 1,0 0-1,0-1 1,0 1 0,0-1-1,0 1 1,0-1 0,0 1-1,1-1 1,-1 0-1,0 0 1,0 1 0,3-1-1,0-1-73,0 1 0,0-1 0,0 0 0,0 0 1,0-1-1,0 1 0,0-1 0,0 0 0,0 0 0,-1 0 0,1 0 0,3-4 0,26-21-439,5-6-202</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11.644"/>
    </inkml:context>
    <inkml:brush xml:id="br0">
      <inkml:brushProperty name="width" value="0.05" units="cm"/>
      <inkml:brushProperty name="height" value="0.05" units="cm"/>
    </inkml:brush>
  </inkml:definitions>
  <inkml:trace contextRef="#ctx0" brushRef="#br0">159 0 18364,'-20'11'1588,"0"1"1,-35 28 0,49-35-1371,1 0 0,-1 1 1,1-1-1,0 1 0,0 1 1,1-1-1,-1 1 0,1-1 1,1 1-1,-1 0 1,1 1-1,-2 9 0,4-14-195,0-1 0,1 1-1,-1 0 1,1 0 0,0 0 0,0 0-1,0-1 1,0 1 0,0 0-1,1 0 1,-1 0 0,1 0 0,0-1-1,0 1 1,0 0 0,0-1 0,0 1-1,0-1 1,1 1 0,-1-1-1,1 1 1,0-1 0,0 0 0,0 0-1,0 0 1,0 0 0,0 0-1,1-1 1,-1 1 0,0-1 0,1 1-1,4 1 1,-2-1-12,0 0 0,1-1 0,-1 1 0,0-1 0,1-1-1,-1 1 1,1-1 0,-1 0 0,1 0 0,-1 0 0,1-1 0,-1 1 0,1-2-1,-1 1 1,0 0 0,6-3 0,-4 0 23,-1 1 1,1-1-1,-1-1 0,0 1 0,-1-1 1,1 0-1,-1 0 0,0 0 1,0-1-1,0 0 0,-1 0 0,5-8 1,-7 11-12,0-1 0,0 0 1,0 0-1,-1-1 0,1 1 1,-1 0-1,0 0 0,0-1 1,-1 1-1,1 0 0,-1-1 1,0 1-1,0-1 0,0 1 1,-1-1-1,0 1 0,1 0 1,-2-1-1,1 1 0,0 0 1,-4-7-1,2 8-69,0 0 0,0-1 0,0 1 0,-1 0 0,1 1 0,-1-1 0,1 0 0,-1 1 0,0 0 0,0 0 0,0 0 0,-1 1 0,1-1 1,0 1-1,-6-1 0,7 1-53,0 1-1,0 0 1,-1-1 0,1 1 0,0 0 0,0 0 0,0 1 0,0-1 0,-1 1 0,-2 0 0,5 0 71,-1-1 0,1 1 0,0 0 0,0-1 0,-1 1 0,1 0 0,0 0 0,0 0 0,0 0 0,0 0-1,0 0 1,0 0 0,0 0 0,0 0 0,0 0 0,1 0 0,-1 1 0,0-1 0,1 0 0,-1 1 0,1-1 0,-1 2 0,3 7-305,5-1-49</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12.109"/>
    </inkml:context>
    <inkml:brush xml:id="br0">
      <inkml:brushProperty name="width" value="0.05" units="cm"/>
      <inkml:brushProperty name="height" value="0.05" units="cm"/>
    </inkml:brush>
  </inkml:definitions>
  <inkml:trace contextRef="#ctx0" brushRef="#br0">178 48 17004,'0'0'59,"0"0"0,1 0 1,-1 0-1,0 0 0,0-1 1,0 1-1,1 0 1,-1 0-1,0 0 0,0 0 1,0 0-1,0 0 0,1-1 1,-1 1-1,0 0 1,0 0-1,0 0 0,0 0 1,0-1-1,1 1 0,-1 0 1,0 0-1,0 0 1,0-1-1,0 1 0,0 0 1,0 0-1,0 0 0,0-1 1,0 1-1,0 0 1,0 0-1,0-1 0,0 1 1,0 0-1,0 0 0,0 0 1,0-1-1,0 1 1,0 0-1,0 0 0,0 0 1,-1-1-1,1 1 0,0 0 1,0 0-1,0 0 1,0-1-1,0 1 0,-1 0 1,1 0-1,0 0 0,-17 0 1807,-22 10 401,27-5-1912,0 1 1,1 1-1,0 0 1,0 0-1,-11 11 1,18-14-298,0-1 0,0 1 0,0 0 0,1 0 0,0 0 0,0 1 0,0-1 0,0 1 0,1 0 0,0-1-1,0 1 1,0 0 0,1 1 0,-1-1 0,0 8 0,2-11-46,0-1 1,0 1-1,0 0 0,0 0 0,0 0 1,1-1-1,-1 1 0,1 0 0,-1 0 0,1-1 1,-1 1-1,1 0 0,0-1 0,0 1 1,0-1-1,0 1 0,0-1 0,0 1 1,1-1-1,-1 0 0,0 0 0,1 0 0,-1 1 1,1-1-1,-1 0 0,1-1 0,-1 1 1,1 0-1,0 0 0,-1-1 0,1 1 0,0-1 1,0 1-1,0-1 0,-1 0 0,4 0 1,1 1 5,0-1 1,-1 0-1,1 0 1,0-1-1,0 1 1,-1-1-1,1-1 1,-1 1-1,1-1 1,7-3-1,-5 1 11,-1-1 0,0 0 0,0 0 0,-1-1 0,0 0 0,0 0 0,0-1-1,0 1 1,-1-1 0,0 0 0,7-16 0,-10 19-177,0 0 1,0 0-1,0 0 0,-1 0 1,1 0-1,-1-1 0,0 1 1,-1-1-1,1 1 0,-1-1 1,0 1-1,0-1 0,0 1 1,0-1-1,-1 1 1,0 0-1,0-1 0,0 1 1,-1 0-1,1-1 0,-1 1 1,0 0-1,0 0 0,-5-6 1,7 9 74,-1 0 1,1 0-1,-1 1 1,0-1 0,0 0-1,0 0 1,1 0 0,-1 1-1,0-1 1,0 0-1,0 1 1,0-1 0,0 1-1,0-1 1,0 1-1,0 0 1,-2-1 0,-2 2-819</inkml:trace>
  <inkml:trace contextRef="#ctx0" brushRef="#br0" timeOffset="1">594 42 22549,'14'6'2000,"-22"8"-1336,-7-1-256,-6 9 1057,-1-1-457,4 7-536,-2-1-80,11 1-168,4-2-56,10-3-104,7-3-40,9-5-208,2-3-184,2-10-784,2-5-2329,7-17 2953,-2-3-416,-3-8-336</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12.486"/>
    </inkml:context>
    <inkml:brush xml:id="br0">
      <inkml:brushProperty name="width" value="0.05" units="cm"/>
      <inkml:brushProperty name="height" value="0.05" units="cm"/>
    </inkml:brush>
  </inkml:definitions>
  <inkml:trace contextRef="#ctx0" brushRef="#br0">17 7 19900,'-15'-6'1593,"13"10"-1281,2-2-384,5 2 848,4 4-176,6 0-456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13.791"/>
    </inkml:context>
    <inkml:brush xml:id="br0">
      <inkml:brushProperty name="width" value="0.05" units="cm"/>
      <inkml:brushProperty name="height" value="0.05" units="cm"/>
    </inkml:brush>
  </inkml:definitions>
  <inkml:trace contextRef="#ctx0" brushRef="#br0">238 20 18964,'-2'-2'166,"1"0"0,-1 1 0,0-1 0,0 1 0,0-1-1,1 1 1,-2 0 0,1 0 0,0 0 0,0 0 0,0 0 0,0 0 0,-1 0 0,1 1-1,0-1 1,-1 1 0,1 0 0,0 0 0,-1 0 0,1 0 0,0 0 0,-1 0 0,1 1 0,0-1-1,-1 1 1,1-1 0,0 1 0,-3 1 0,-4 2 177,1-1 1,-1 1-1,1 1 0,0 0 1,-14 10-1,12-6-189,-1 0 0,2 2 0,-1-1 1,1 1-1,1 0 0,-12 21 0,15-23-135,0-1-1,1 1 0,1 0 0,-1 1 1,2-1-1,-1 0 0,1 1 0,1-1 1,-1 1-1,1 14 0,1-21-28,0 0-1,1-1 0,-1 1 1,0-1-1,1 1 1,0-1-1,-1 1 0,1-1 1,0 0-1,0 1 1,1-1-1,-1 0 0,0 0 1,1 0-1,-1 0 1,1 0-1,0 0 0,-1 0 1,1 0-1,0-1 1,0 1-1,0-1 0,1 1 1,-1-1-1,0 0 1,0 0-1,1 0 0,-1 0 1,1 0-1,-1-1 1,1 1-1,-1-1 0,1 1 1,-1-1-1,6 0 1,2 0-266,1-1 1,-1 0 0,0 0 0,1-1 0,-1-1-1,0 0 1,15-6 0,1-3-470,0-2 0,-1-1-1,23-18 1,-8 5-210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28.663"/>
    </inkml:context>
    <inkml:brush xml:id="br0">
      <inkml:brushProperty name="width" value="0.05" units="cm"/>
      <inkml:brushProperty name="height" value="0.05" units="cm"/>
    </inkml:brush>
  </inkml:definitions>
  <inkml:trace contextRef="#ctx0" brushRef="#br0">34 0 16412,'10'10'1840,"-2"6"-1192,-2 9-248,-9 4 1096,3 12-799,0 5-161,0 6-136,-1 6-104,-1 5-152,-1 3-80,-2 3-80,4 0-112,-4-3-464,-1-4-216,0 0 632,-6-9-113,-2-15-111</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31.716"/>
    </inkml:context>
    <inkml:brush xml:id="br0">
      <inkml:brushProperty name="width" value="0.05" units="cm"/>
      <inkml:brushProperty name="height" value="0.05" units="cm"/>
    </inkml:brush>
  </inkml:definitions>
  <inkml:trace contextRef="#ctx0" brushRef="#br0">35 1 17428,'7'3'1680,"-7"14"-1048,-8 7-304,0 7 817,1 1-401,2 3-216,0-1-96,5-5-408,0-1-160,2-5-408,2-5-192,-4-9 7,-4-14 65,-7-7 40</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32.101"/>
    </inkml:context>
    <inkml:brush xml:id="br0">
      <inkml:brushProperty name="width" value="0.05" units="cm"/>
      <inkml:brushProperty name="height" value="0.05" units="cm"/>
    </inkml:brush>
  </inkml:definitions>
  <inkml:trace contextRef="#ctx0" brushRef="#br0">0 0 15283,'8'6'2017,"10"5"-1017,4-3-408,15-5 1408,2-2-759,7-1-1121,5-4 856,1-2-752,-2-1-136,-5 0-160</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33.443"/>
    </inkml:context>
    <inkml:brush xml:id="br0">
      <inkml:brushProperty name="width" value="0.05" units="cm"/>
      <inkml:brushProperty name="height" value="0.05" units="cm"/>
    </inkml:brush>
  </inkml:definitions>
  <inkml:trace contextRef="#ctx0" brushRef="#br0">75 70 13811,'51'-3'3475,"67"-11"-1,-44 3-1593,71-7 257,-276 24-2008,14 2-113,-94 4 184,211-12-200,0 0 1,0 0 0,0 0 0,0 0-1,0 0 1,0 0 0,0 0 0,0-1-1,0 1 1,0 0 0,0 0 0,0 0-1,0 0 1,0 0 0,0 0 0,0 0-1,0 0 1,0 0 0,0 0 0,0 0-1,0 0 1,0 0 0,0 0 0,0 0-1,0 0 1,0 0 0,0-1-1,0 1 1,0 0 0,0 0 0,0 0-1,0 0 1,0 0 0,0 0 0,0 0-1,0 0 1,0 0 0,0 0 0,0 0-1,0 0 1,-1 0 0,1 0 0,0 0-1,0 0 1,0 0 0,0 0 0,0 0-1,0 0 1,0 0 0,6-2 19,46-6 24,1 3-1,-1 2 1,58 4 0,-70 0-38,-11-1-3,38 1 3,-61-1-5,1 1 0,-1 0 0,0 0 0,1 1 0,-1-1 0,0 2 0,6 2 0,-11-5-2,-1 0 0,0 0 1,0 0-1,0 0 0,0 0 0,0 0 0,0 0 1,1 0-1,-1 0 0,0 0 0,0 0 0,0 0 1,0 0-1,0 0 0,0 0 0,0 0 0,0 1 1,1-1-1,-1 0 0,0 0 0,0 0 0,0 0 1,0 0-1,0 0 0,0 0 0,0 1 0,0-1 1,0 0-1,0 0 0,0 0 0,0 0 0,0 0 0,0 0 1,0 1-1,0-1 0,0 0 0,0 0 0,0 0 1,0 0-1,0 0 0,0 0 0,0 1 0,0-1 1,0 0-1,0 0 0,0 0 0,0 0 0,0 0 1,0 0-1,0 0 0,-1 1 0,1-1 0,0 0 1,0 0-1,0 0 0,0 0 0,0 0 0,0 0 1,0 0-1,0 0 0,-1 0 0,1 0 0,0 0 1,-10 4-1,-16-1 0,-1-1 0,0-1-1,-1-1 1,-26-4 0,3-3-17,-60-15 1,61 2-150,69 29 144,0-1 0,1-1-1,0-1 1,0-1-1,40 5 1,-34-7 46,0-2 1,0-1 0,1-1 0,-1-1 0,0-1-1,30-8 1,-55 10-15,1 1 0,-1 0-1,1-1 1,-1 1 0,1-1 0,-1 1-1,0-1 1,1 0 0,-1 1 0,0-1 0,1 0-1,-1 0 1,0 0 0,0 0 0,0 0-1,0 0 1,0 0 0,0-1 0,2-1-1,-3 2-4,0 1 0,0 0 0,0-1 0,-1 1 0,1-1 0,0 1 0,0 0 0,0-1-1,0 1 1,0 0 0,0-1 0,-1 1 0,1 0 0,0-1 0,0 1 0,-1 0 0,1-1 0,0 1-1,0 0 1,-1-1 0,1 1 0,0 0 0,-1 0 0,1 0 0,-1-1 0,-19-6 80,-19 3-35,1 2 0,-1 2 0,0 1 0,-61 10 0,54-5-89,1 1 1,-65 21 0,179-34-213,-58 5 236,89-12-28,182 2 0,-282 11 43,0 0 0,0 0 0,0 0 0,0 0 0,0 0 0,0 0 0,0 0 0,0 1 0,0-1 0,0 0 0,0 0 0,0 0 0,0 0 0,0 0 1,0 0-1,0 0 0,0 0 0,0 1 0,0-1 0,0 0 0,0 0 0,0 0 0,0 0 0,0 0 0,0 0 0,0 0 0,0 0 0,0 0 0,0 1 0,0-1 0,0 0 0,1 0 0,-1 0 0,0 0 0,0 0 0,0 0 1,0 0-1,0 0 0,0 0 0,0 0 0,0 0 0,0 0 0,1 0 0,-1 0 0,0 0 0,0 0 0,0 0 0,0 0 0,0 0 0,0 0 0,0 0 0,1 0 0,-1 0 0,0 0 0,0 0 0,0 0 0,0 0 1,0 0-1,0 0 0,0 0 0,0 0 0,0 0 0,1 0 0,-1 0 0,0 0 0,0 0 0,0 0 0,0-1 0,0 1 0,-7 3-1,-30 1 15,-1-1 0,1-3 0,-46-4 0,78 4-14,-220-27-221,209 28-293,20 7-382,23 9 498,-18-13 318,-1 0 0,1 0 0,0-1 1,9 2-1,26 3-204</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34.046"/>
    </inkml:context>
    <inkml:brush xml:id="br0">
      <inkml:brushProperty name="width" value="0.05" units="cm"/>
      <inkml:brushProperty name="height" value="0.05" units="cm"/>
    </inkml:brush>
  </inkml:definitions>
  <inkml:trace contextRef="#ctx0" brushRef="#br0">291 66 16860,'0'-3'268,"0"-1"1,0 1 0,0-1 0,-1 0 0,0 1-1,1 0 1,-1-1 0,0 1 0,-1 0-1,1-1 1,-4-5 0,4 8-150,-1-1 0,1 1-1,0-1 1,-1 1 0,1 0 0,-1-1-1,0 1 1,1 0 0,-1 0 0,0 0 0,0 1-1,0-1 1,1 0 0,-1 1 0,0-1-1,0 1 1,0-1 0,0 1 0,0 0-1,0 0 1,0 0 0,0 0 0,-2 1 0,-5 0 0,0 1 0,1 0 0,0 1 0,-1 0 1,1 0-1,1 1 0,-1 0 0,0 0 0,1 1 1,0 0-1,0 0 0,-11 11 0,2 0-119,1 0 0,1 1-1,-23 34 1,30-40-11,1 0-1,0 1 1,0-1 0,-5 19-1,10-28 14,1 1 0,-1 0 0,0 0-1,1 0 1,0 0 0,0 0 0,0 0 0,0 0-1,0 0 1,2 6 0,-2-8 5,1 1 1,0-1-1,0 1 1,-1-1-1,1 1 1,0-1-1,0 0 0,0 0 1,0 1-1,1-1 1,-1 0-1,0 0 1,0 0-1,1 0 0,-1 0 1,1 0-1,-1-1 1,1 1-1,-1 0 1,1-1-1,1 1 1,5 1 53,0-1 1,-1 0 0,1 0 0,0-1 0,0 0 0,0 0 0,0-1 0,0 0-1,-1 0 1,1-1 0,0 0 0,-1 0 0,9-5 0,-3 2 91,0-2 0,0 1 1,0-2-1,-1 0 0,0 0 0,13-13 1,-16 13 18,0-2 1,12-15-1,-19 23-173,-1 0-1,1 0 0,-1 0 0,1-1 0,-1 1 1,0 0-1,0-1 0,0 1 0,0-1 0,0 1 0,-1-1 1,1 1-1,-1-1 0,0 1 0,1-1 0,-1 1 1,0-1-1,-1 0 0,0-3 0,1 5-34,0 1-1,0-1 1,0 1 0,0 0-1,0-1 1,-1 1-1,1-1 1,0 1 0,0-1-1,-1 1 1,1 0-1,0-1 1,-1 1 0,1 0-1,0-1 1,-1 1-1,1 0 1,-1 0 0,1-1-1,0 1 1,-1 0-1,1 0 1,-1-1 0,1 1-1,-1 0 1,1 0-1,0 0 1,-1 0 0,1 0-1,-1 0 1,1 0 0,-1 0-1,-15 9-2121,11-5 1578,1 1 0,0 0 0,1 0-1,-5 6 1,1 12-488,3 2-255</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34.521"/>
    </inkml:context>
    <inkml:brush xml:id="br0">
      <inkml:brushProperty name="width" value="0.05" units="cm"/>
      <inkml:brushProperty name="height" value="0.05" units="cm"/>
    </inkml:brush>
  </inkml:definitions>
  <inkml:trace contextRef="#ctx0" brushRef="#br0">51 1 18204,'-2'7'1856,"-4"10"-1144,-2 3-311,-1 5 927,2 1-360,-1 3-568,0-2-328,5-4-768,3-4-360,5-15 792,4-4-192,5-12-193</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34.930"/>
    </inkml:context>
    <inkml:brush xml:id="br0">
      <inkml:brushProperty name="width" value="0.05" units="cm"/>
      <inkml:brushProperty name="height" value="0.05" units="cm"/>
    </inkml:brush>
  </inkml:definitions>
  <inkml:trace contextRef="#ctx0" brushRef="#br0">0 0 19604,'1'3'160,"-1"-1"1,1 1-1,0-1 0,0 0 0,0 1 1,0-1-1,0 0 0,1 1 0,-1-1 1,1 0-1,-1 0 0,1 0 0,0 0 1,0-1-1,0 1 0,0 0 0,0-1 1,0 1-1,0-1 0,0 0 0,1 0 1,-1 0-1,0 0 0,1 0 0,-1 0 1,1-1-1,-1 1 0,5 0 0,7 1 52,0-1 0,1 0 0,24-2 0,-23 0-153,0-2-1,21-5 1,-4 1-27,-32 7-32,-1-1 1,0 1-1,0 0 1,1 0-1,-1 0 0,0 0 1,1 0-1,-1 0 1,0 0-1,0 0 1,1 0-1,-1 0 1,0 0-1,1 0 0,-1 0 1,0 0-1,0 0 1,1 0-1,-1 0 1,0 0-1,1 0 1,-1 1-1,0-1 0,0 0 1,1 0-1,-1 0 1,0 0-1,0 1 1,0-1-1,1 0 1,-1 0-1,0 0 0,0 1 1,0-1-1,0 0 1,1 0-1,-1 1 1,0-1-1,0 0 1,0 0-1,0 1 1,0-1-1,0 1 0,-5 16 16,-22 24 7,22-34-19,-37 56-251,2 2-1,-45 100 1,85-165 214,0 1 0,0-1 0,0 1 0,0-1 0,-1 1 0,1-1-1,0 1 1,0-1 0,0 0 0,-1 1 0,1-1 0,0 1 0,-1-1 0,1 1 0,0-1 0,-1 0 0,1 1 0,0-1 0,-1 0 0,1 1 0,-1-1 0,1 0 0,-1 0 0,1 1 0,-1-1 0,1 0 0,-1 0 0,1 0 0,-1 1 0,1-1 0,-1 0 0,1 0 0,-1 0 0,1 0 0,-1 0 0,1 0 0,-1 0 0,1 0 0,-1-1 0,0 1 0,-6-6-411</inkml:trace>
  <inkml:trace contextRef="#ctx0" brushRef="#br0" timeOffset="1">11 289 16812,'15'3'2400,"4"5"-1432,7-5-416,3-1 1409,8-1-873,5-1-416,6-3-1224,-2-3 296,1-9 80,2-5-176,-1-12-160</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35.320"/>
    </inkml:context>
    <inkml:brush xml:id="br0">
      <inkml:brushProperty name="width" value="0.05" units="cm"/>
      <inkml:brushProperty name="height" value="0.05" units="cm"/>
    </inkml:brush>
  </inkml:definitions>
  <inkml:trace contextRef="#ctx0" brushRef="#br0">146 120 17396,'-26'24'2300,"11"-10"-820,-20 22-1,32-32-1288,-1 1 0,1-1 0,1 0 0,-1 1-1,0 0 1,1 0 0,0-1 0,0 1 0,1 0 0,-3 9 0,4-11-180,0-1-1,0 1 1,1-1 0,-1 1 0,0-1 0,1 0 0,0 1 0,-1-1 0,1 0 0,0 1 0,0-1 0,0 0-1,0 0 1,1 0 0,-1 0 0,1 0 0,-1 0 0,1 0 0,0 0 0,-1-1 0,4 3 0,6 4-148,0 0-1,23 11 1,-5-2-43,-23-13 136,-1-1 0,0 2 0,0-1 1,7 8-1,-12-12 46,1 1 1,0-1-1,-1 1 1,1 0-1,-1-1 0,1 1 1,-1 0-1,1 0 1,-1-1-1,0 1 0,1 0 1,-1 0-1,0-1 1,1 1-1,-1 0 0,0 0 1,0 0-1,0 0 0,0 0 1,0-1-1,0 1 1,0 0-1,0 0 0,0 0 1,0 0-1,0-1 1,-1 1-1,1 0 0,0 0 1,-1 0-1,1-1 1,0 1-1,-1 0 0,1 0 1,-1-1-1,1 1 1,-1 0-1,0-1 0,1 1 1,-1-1-1,0 1 1,1-1-1,-1 1 0,-1 0 1,-4 2-16,-1 1 1,0-1 0,0-1-1,-1 1 1,1-1 0,0 0-1,-1-1 1,1 0 0,-1 0-1,1-1 1,-1 1 0,-9-2-1,13 0-49,1 1 0,0-1 0,0 1 0,-1-1 0,1 0 0,0 0 0,0-1 0,0 1 0,0 0 0,0-1 0,0 0 0,1 0 0,-1 0 0,0 0 0,1 0 0,0 0 0,-1-1 0,1 1 0,0-1 0,0 0 0,0 0 0,1 1 0,-1-1 0,1 0 0,0 0 0,-1-1 0,1 1 0,0 0 0,1 0 0,-2-7 0,0-36-390</inkml:trace>
  <inkml:trace contextRef="#ctx0" brushRef="#br0" timeOffset="1">140 0 17652,'28'20'2248,"5"-1"-1440,6-4-279,4 0 1191,2-2-1280,-2-9 264,-1-11-432,-1-9-160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35.769"/>
    </inkml:context>
    <inkml:brush xml:id="br0">
      <inkml:brushProperty name="width" value="0.05" units="cm"/>
      <inkml:brushProperty name="height" value="0.05" units="cm"/>
    </inkml:brush>
  </inkml:definitions>
  <inkml:trace contextRef="#ctx0" brushRef="#br0">27 5 18612,'0'0'72,"0"0"1,0-1-1,0 1 1,0 0-1,0 0 0,0 0 1,0-1-1,-1 1 1,1 0-1,0 0 0,0 0 1,0 0-1,0-1 1,0 1-1,-1 0 0,1 0 1,0 0-1,0 0 1,0 0-1,-1-1 0,1 1 1,0 0-1,0 0 1,0 0-1,-1 0 0,1 0 1,0 0-1,0 0 1,0 0-1,-1 0 1,1 0-1,0 0 0,0 0 1,-1 0-1,1 0 1,0 0-1,0 0 0,0 0 1,-1 0-1,-6 9 1392,-2 13 865,8-19-2213,0 1-1,1-1 1,-1 1-1,1-1 0,0 1 1,0-1-1,0 1 1,0-1-1,1 1 0,-1-1 1,1 1-1,0-1 1,0 0-1,0 1 0,0-1 1,1 0-1,0 0 1,-1 0-1,4 4 0,-3-5-224,1 1-1,-1-1 1,1 0-1,0-1 1,0 1 0,0 0-1,0-1 1,0 1-1,0-1 1,0 0-1,0 0 1,0 0-1,1-1 1,-1 1-1,0-1 1,1 0 0,-1 0-1,0 0 1,1 0-1,5-2 1,1 0-342,-1 0-1,0-1 1,-1-1 0,1 1 0,0-2 0,-1 1-1,0-1 1,0 0 0,-1-1 0,1 0 0,-1 0 0,0 0-1,-1-1 1,1 0 0,8-14 0,-55 78 4103,17-26-2619,1 2 0,-25 49 0,45-79-1001,-24 59-1428,24-55 1194,0-1 1,0 1-1,1-1 0,0 1 1,0-1-1,0 1 1,1 12-1,4-3-475</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38.939"/>
    </inkml:context>
    <inkml:brush xml:id="br0">
      <inkml:brushProperty name="width" value="0.05" units="cm"/>
      <inkml:brushProperty name="height" value="0.05" units="cm"/>
    </inkml:brush>
  </inkml:definitions>
  <inkml:trace contextRef="#ctx0" brushRef="#br0">257 100 14523,'2'-2'252,"1"0"-1,-1-1 0,0 1 1,0 0-1,0-1 1,-1 1-1,1-1 1,0 1-1,-1-1 0,0 0 1,1 0-1,-1 0 1,-1 1-1,1-1 1,0 0-1,0 0 0,-1-1 1,0 1-1,0 0 1,0-3-1,0 4-117,-1 0 0,0 0 0,1 0 1,-1 0-1,0 0 0,0 0 0,0 0 0,0 0 0,-1 0 0,1 1 0,0-1 0,-1 1 1,1-1-1,-1 1 0,1-1 0,-1 1 0,0 0 0,0 0 0,0 0 0,0 0 0,1 0 1,-1 0-1,-1 0 0,1 0 0,0 1 0,0-1 0,0 1 0,0 0 0,-3 0 0,-2-1-75,-1 1 0,1 1-1,-1-1 1,1 1-1,0 1 1,-1-1 0,1 1-1,0 1 1,0-1 0,0 1-1,1 0 1,-1 1-1,1-1 1,-1 1 0,1 1-1,-6 5 1,-1 1-46,0 0 0,1 1 0,1 1 0,0 0 0,-19 29 0,27-37-2,0 0-1,0 1 0,1-1 1,0 1-1,0 0 1,-3 10-1,5-15-7,0 0 1,0 0-1,0 0 1,0 0-1,0 0 0,0 0 1,0 0-1,0 0 1,1 0-1,-1 0 0,0 0 1,0 0-1,1 0 1,-1 0-1,1 0 0,-1 0 1,1 0-1,-1-1 1,2 2-1,-1-1 1,0 0 1,0 0-1,1-1 0,-1 1 0,0-1 1,1 1-1,-1-1 0,0 1 0,1-1 1,-1 0-1,0 0 0,1 1 0,-1-1 1,1 0-1,-1 0 0,1-1 0,-1 1 0,2 0 1,6-2 9,0-1 1,-1 1-1,1-1 1,-1-1 0,0 1-1,0-1 1,0-1-1,-1 0 1,1 0-1,-1 0 1,9-9 0,-3 2 12,-1-1 0,0 0 1,-1-1-1,17-27 1,-19 23-13,-9 18-14,1 0-1,-1-1 1,0 1-1,1-1 1,-1 1-1,0-1 0,0 1 1,1-1-1,-1 1 1,0-1-1,0 1 1,0-1-1,0 1 1,0-1-1,0 1 0,0-1 1,1 1-1,-2-1 1,1 1-1,0-1 1,0 1-1,0-1 1,0 1-1,0-1 0,0 1 1,0-1-1,-1 1 1,1-1-1,0 1 1,-1-1-1,0 1-10,0 0 1,1 0-1,-1 1 0,0-1 1,0 0-1,0 1 0,0-1 1,0 1-1,1-1 0,-1 1 0,0-1 1,0 1-1,1-1 0,-1 1 1,0 0-1,1-1 0,-1 1 1,1 0-1,-1 1 0,-12 18-403,12-18 328,0-1 8,-3 5-169,1-1-1,-1 1 1,1 0 0,1 0 0,-1 0-1,1 0 1,0 1 0,1-1 0,-1 1-1,0 9 1,5-2-399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14.195"/>
    </inkml:context>
    <inkml:brush xml:id="br0">
      <inkml:brushProperty name="width" value="0.05" units="cm"/>
      <inkml:brushProperty name="height" value="0.05" units="cm"/>
    </inkml:brush>
  </inkml:definitions>
  <inkml:trace contextRef="#ctx0" brushRef="#br0">26 120 18300,'-1'1'170,"1"-1"0,-1 1 0,0 0-1,1-1 1,-1 1 0,1 0 0,-1 0 0,1-1 0,0 1 0,-1 0 0,1 0-1,0 0 1,0 0 0,-1 0 0,1-1 0,0 1 0,0 0 0,0 0 0,0 0 0,0 0-1,0 0 1,0 0 0,1 1 0,0-1-43,0 0 0,0-1 0,0 1 0,0-1 0,0 1 0,1-1 0,-1 0 0,0 1 1,0-1-1,0 0 0,1 0 0,-1 0 0,0 0 0,0 0 0,1 0 0,-1 0 0,3-1 0,10-1 130,0-1 0,0 0 0,-1-1 1,1-1-1,-1 0 0,0 0 0,0-2 0,0 0 0,-1 0 0,18-15 1,-28 21-216,0-1 0,0 0 0,0 0 0,0 0 0,-1 0 0,1 0 0,0-1 0,-1 1 0,0 0 0,0-1 0,0 1 0,2-5 0,-3 6-27,0 1 0,0-1 0,0 1 0,0-1 0,0 0 0,0 1 0,0-1 0,0 1-1,0-1 1,0 1 0,0-1 0,0 1 0,0-1 0,-1 0 0,1 1 0,0-1 0,0 1 0,-1-1 0,1 1-1,0 0 1,-1-1 0,1 1 0,0-1 0,-1 0 0,-1 1 2,1-1 1,0 1-1,0-1 0,-1 1 0,1-1 1,0 1-1,-1 0 0,1 0 1,0 0-1,-1 0 0,1 0 1,0 0-1,-1 0 0,1 0 0,-2 1 1,-6 0 23,0 2 1,0 0 0,1 0-1,-1 0 1,1 1-1,0 0 1,0 1-1,0 0 1,0 0 0,-10 10-1,7-5-39,0 0 1,1 1-1,0 1 0,0-1 0,-12 23 1,17-26-61,1 1 1,0 0-1,-6 16 1,10-22 18,-1 0 1,1-1 0,-1 1 0,1-1-1,0 1 1,0 0 0,0-1-1,1 5 1,-1-6 7,0 0 0,1 0 0,-1 0 0,0 0 0,1 0 0,-1 0 0,1 0 0,-1 0 0,1 0 0,-1-1 0,1 1 0,0 0 0,0 0 0,-1-1 0,1 1 0,0 0 1,0-1-1,0 1 0,-1-1 0,1 1 0,0-1 0,2 1 0,2 0-184,0 0-1,0 0 1,0-1 0,1 0 0,-1 0 0,0 0 0,0-1 0,0 0 0,0 0-1,1 0 1,-1 0 0,-1-1 0,8-3 0,10-4-1290,31-19-1,-52 28 1478,167-108-5717,-60 30 4974,-105 75 872,1 1 281,0-1-1,0 0 0,0-1 1,-1 1-1,7-8 1,-10 11-347,0 0 1,0 0 0,0 0 0,0 0-1,0 0 1,0 0 0,0 0-1,0 0 1,0 0 0,-1 0-1,1 0 1,0 0 0,0 0-1,0 0 1,0 0 0,0 0-1,0 0 1,0 0 0,0 0 0,0 0-1,0 0 1,0 0 0,0 0-1,0 0 1,0 0 0,0 0-1,0 0 1,-1 0 0,1 0 142,0 0-142,0 0-1,0 0 1,0 0 0,0 0 0,0 0-1,0 0 1,0-1 0,0 1-1,0 0 1,0 0 0,0 0-1,0 0 1,0 0 0,0 0-1,0 0 1,0 0 0,0 0-1,0 0 1,0 0 0,0 0 0,0 0-1,0 0 1,0 0 0,0 0-1,0-1 1,0 1 0,0 0-1,0 0 1,0 0 0,0 0-1,0 0 1,0 0 0,0 0-1,0 0 1,-7 3 1079,-8 4-54,9-3-802,0 0 0,1 0 0,0 1-1,0 0 1,0 0 0,0 0 0,1 0 0,0 1 0,0 0-1,-4 7 1,7-11-259,0 0 1,0 0-1,1 1 0,-1-1 0,0 0 0,1 1 0,-1-1 1,1 0-1,0 1 0,0-1 0,0 0 0,0 1 0,0-1 1,0 0-1,1 1 0,-1-1 0,1 0 0,0 1 0,-1-1 1,1 0-1,0 0 0,0 0 0,1 0 0,-1 0 0,0 0 1,1 0-1,-1 0 0,1 0 0,0 0 0,-1-1 0,1 1 1,3 1-1,34 19-251,-33-20 269,0 1 0,0 0-1,-1 0 1,1 0-1,-1 1 1,0 0-1,0 0 1,0 0-1,5 7 1,-9-10 17,-1 0-1,1 0 1,-1 0 0,0 1 0,1-1-1,-1 0 1,0 0 0,0 1 0,0-1-1,0 0 1,0 0 0,0 0 0,0 1-1,0-1 1,-1 0 0,1 0-1,0 0 1,-1 1 0,1-1 0,-1 0-1,1 0 1,-1 0 0,0 0 0,1 0-1,-1 0 1,0 0 0,0 0-1,1 0 1,-1 0 0,0-1 0,0 1-1,0 0 1,0 0 0,0-1 0,-2 1-1,-4 5 181,-1-2 0,0 1 0,-12 4 0,6-3-248,0 0 0,-1-2 0,1 0 0,-1 0 0,0-1 0,0-1 1,0-1-1,-20 0 0,33-1 0,0 0 1,0 0-1,0 0 1,0-1-1,1 1 1,-1-1-1,0 1 1,0-1-1,1 1 1,-1-1-1,0 0 1,1 0 0,-1 0-1,1 0 1,-1 0-1,-1-2 1,-4-6-328</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39.346"/>
    </inkml:context>
    <inkml:brush xml:id="br0">
      <inkml:brushProperty name="width" value="0.05" units="cm"/>
      <inkml:brushProperty name="height" value="0.05" units="cm"/>
    </inkml:brush>
  </inkml:definitions>
  <inkml:trace contextRef="#ctx0" brushRef="#br0">42 0 17924,'-3'28'2216,"-6"4"-1408,-2 5-343,2 4 1319,3 2-824,2-2-168,4-4-696,4-6-432,2-10-544,3-7 736,-3-19-176,2-8-120</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39.774"/>
    </inkml:context>
    <inkml:brush xml:id="br0">
      <inkml:brushProperty name="width" value="0.05" units="cm"/>
      <inkml:brushProperty name="height" value="0.05" units="cm"/>
    </inkml:brush>
  </inkml:definitions>
  <inkml:trace contextRef="#ctx0" brushRef="#br0">104 1 18924,'14'0'2475,"-2"0"-678,-1 0 1,25 3-1,-34-3-1725,1 1 1,-1-1 0,0 1-1,0 0 1,1-1-1,-1 1 1,0 0-1,0 0 1,0 1 0,0-1-1,0 0 1,0 1-1,0-1 1,0 1-1,0-1 1,-1 1 0,1 0-1,-1 0 1,1 0-1,-1 0 1,1 2-1,-1-2-63,-1-1-1,0 1 1,0 0-1,0 0 1,0-1-1,0 1 1,0 0-1,-1-1 1,1 1-1,-1 0 0,1-1 1,-1 1-1,1-1 1,-1 1-1,0-1 1,0 1-1,0-1 1,0 1-1,0-1 1,0 0-1,0 0 1,0 1-1,-3 1 0,-34 28-74,37-30 67,-66 41-28,43-28-12,-35 26 1,58-39 37,0 0 0,0 0 1,-1 0-1,1 0 0,0 0 0,0 0 1,0 0-1,0 0 0,1 0 1,-1 1-1,0-1 0,0 0 0,1 1 1,-1-1-1,1 0 0,-1 3 1,1-4 0,0 1-1,0 0 1,0-1 0,0 1 0,1-1 0,-1 1 0,0-1 0,0 1 0,1-1 0,-1 1 0,0-1 0,1 0 0,-1 1 0,1-1 0,-1 1 0,1-1 0,-1 0 0,0 1 0,1-1 0,-1 0 0,1 0 0,-1 1 0,1-1 0,0 0 0,-1 0 0,1 0 0,0 0 0,6 2-78,0-1 0,0 0 0,0-1 0,14-1 0,12-2-680,0-2 1,36-10 0,-35 7 232</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40.201"/>
    </inkml:context>
    <inkml:brush xml:id="br0">
      <inkml:brushProperty name="width" value="0.05" units="cm"/>
      <inkml:brushProperty name="height" value="0.05" units="cm"/>
    </inkml:brush>
  </inkml:definitions>
  <inkml:trace contextRef="#ctx0" brushRef="#br0">103 65 19252,'-9'9'1567,"1"0"0,0 1 0,-7 11 0,13-17-1438,-1 0 0,1 0 0,0 1 0,0-1 0,0 0 1,1 0-1,-1 1 0,1-1 0,0 1 0,1 0 1,-1 6-1,1-10-131,1 1 1,-1-1 0,1 1 0,-1-1-1,1 1 1,0-1 0,0 1-1,0-1 1,0 0 0,0 1-1,0-1 1,0 0 0,0 0-1,0 0 1,1 0 0,-1 0 0,0 0-1,1 0 1,-1 0 0,1 0-1,-1-1 1,3 2 0,38 11-320,-34-11 265,13 4-96,-8-3-13,1 1 1,-1 0-1,21 10 0,-33-14 159,-1 0 0,1 1 0,0-1-1,-1 0 1,1 1 0,0-1 0,-1 0 0,1 1-1,-1-1 1,1 1 0,-1-1 0,1 1-1,-1-1 1,1 1 0,-1 0 0,1-1 0,-1 1-1,0-1 1,1 1 0,-1 0 0,0-1 0,1 1-1,-1 0 1,0-1 0,0 1 0,0 0 0,0 0-1,0-1 1,0 1 0,0 0 0,0 1 0,-1-1 1,1 1 0,-1-1 0,0 0 0,0 1 0,0-1 0,0 0 0,-1 1 0,1-1 0,0 0 0,0 0 0,-1 0 0,1 0 0,-2 0 0,-8 5 10,0-1-1,-20 7 1,31-12-6,-9 4-10,-1-1 0,1-1 0,-1 0-1,0 0 1,1-1 0,-1 0-1,-15 0 1,22-2 15,0 1 1,0-1-1,0 1 0,1-1 1,-1 0-1,0 0 0,0 0 0,1 0 1,-1 0-1,1-1 0,-1 1 1,1-1-1,0 1 0,0-1 0,-1 0 1,1 0-1,0 0 0,1 0 1,-1-1-1,0 1 0,1 0 1,-1-1-1,1 1 0,0-1 0,-1 0 1,1 1-1,1-1 0,-1 0 1,0 0-1,0-4 0,-2-28-31</inkml:trace>
  <inkml:trace contextRef="#ctx0" brushRef="#br0" timeOffset="1">97 0 18196,'23'10'1960,"1"-6"-1240,4 1-231,7-2 727,-2-3-600,4-2-88,-2-4-152,-1-3-408</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40.616"/>
    </inkml:context>
    <inkml:brush xml:id="br0">
      <inkml:brushProperty name="width" value="0.05" units="cm"/>
      <inkml:brushProperty name="height" value="0.05" units="cm"/>
    </inkml:brush>
  </inkml:definitions>
  <inkml:trace contextRef="#ctx0" brushRef="#br0">11 1 18740,'-2'5'677,"0"1"-1,0 0 1,1 0-1,0 0 1,0 0 0,0 0-1,0 0 1,1 0 0,1 9-1,-1-13-608,1 0-1,-1 0 0,1 0 1,0 0-1,0 0 0,0 0 1,0 0-1,0 0 0,0 0 1,0 0-1,1-1 0,-1 1 1,1 0-1,-1-1 0,1 1 1,0-1-1,-1 0 0,1 1 1,0-1-1,0 0 0,0 0 1,0 0-1,0 0 0,0-1 1,0 1-1,0-1 0,0 1 1,4 0-1,3 0-437,0 0 1,0-1-1,1 0 0,-1-1 0,0 1 0,1-2 1,-1 1-1,0-1 0,12-5 0,9-4-2648,38-20 1,-38 16 917,-30 16 2102,0-1 0,0 0 0,0 0 0,0 0 0,0 0 0,0 0 0,0 0 0,0 0 0,0 0 0,0 0 0,0 1 0,0-1 0,0 0 1,0 0-1,0 0 0,0 0 0,0 0 0,0 0 0,0 0 0,0 0 0,0 0 0,0 0 0,0 0 0,0 1 0,0-1 0,0 0 0,1 0 0,-1 0 0,0 0 0,0 0 0,0 0 0,0 0 0,0 0 0,0 0 0,0 0 0,0 0 0,0 0 0,0 0 0,0 0 0,1 0 1,-1 0-1,0 0 0,0 0 0,0 0 0,0 0 0,0 0 0,0 0 0,0 0 0,0 0 0,0 0 0,1 0 0,-1 0 0,0 0 0,0 0 0,0 0 0,0 0 0,0 0 0,0 0 0,0 0 0,0-1 0,0 1 0,-7 12 655,-17 18 994,21-26-1439,-18 21 1105,2 1 1,2 0-1,-26 51 1,34-58-1070,1 1 1,0 0-1,2 0 1,0 0-1,2 1 1,-4 36-1,8-38-192,0-19-57,0 0 0,1 0 0,-1 1 0,0-1 0,0 0 0,0 0 0,0 0 0,0 1 0,0-1 0,0 0 0,0 0 0,0 0 0,1 0 0,-1 0 0,0 1 0,0-1 0,0 0 0,0 0 0,0 0 0,1 0 0,-1 0 0,0 0 0,0 0 0,0 0 0,0 0 0,1 0 0,-1 1 0,0-1 0,0 0 0,0 0 0,1 0 0,-1 0 0,0 0 0,0 0 0,1 0 0</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41.033"/>
    </inkml:context>
    <inkml:brush xml:id="br0">
      <inkml:brushProperty name="width" value="0.05" units="cm"/>
      <inkml:brushProperty name="height" value="0.05" units="cm"/>
    </inkml:brush>
  </inkml:definitions>
  <inkml:trace contextRef="#ctx0" brushRef="#br0">27 16 17772,'-3'-8'2408,"6"5"-1287,4 2-465,5-1 2432,4 1-1703,2 1-705,4 0-192,1 1-440,1 2-216,-1 0-544,-2-1-369,-4-2 857,-3-2-192,-12 2-168</inkml:trace>
  <inkml:trace contextRef="#ctx0" brushRef="#br0" timeOffset="1">1 122 18604,'12'7'1920,"9"-5"-1143,5-2-321,8-2 1008,4 1-328,0-5-784,-1-4-2464,-5 4 2032,-4 0-272,-1-2-304</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41.933"/>
    </inkml:context>
    <inkml:brush xml:id="br0">
      <inkml:brushProperty name="width" value="0.05" units="cm"/>
      <inkml:brushProperty name="height" value="0.05" units="cm"/>
    </inkml:brush>
  </inkml:definitions>
  <inkml:trace contextRef="#ctx0" brushRef="#br0">3 359 12819,'0'1'92,"-1"-1"1,1 0 0,0 0 0,0 0-1,0 0 1,-1 1 0,1-1 0,0 0-1,0 0 1,0 0 0,0 1 0,0-1-1,0 0 1,-1 0 0,1 1 0,0-1-1,0 0 1,0 0 0,0 1 0,0-1-1,0 0 1,0 0 0,0 1 0,0-1-1,0 0 1,0 0 0,0 1 0,0-1-1,0 0 1,0 0 0,1 1 0,-1-1-1,0 0 1,0 0 0,0 1 0,0-1-1,0 0 1,0 0 0,1 0 0,-1 1-1,0-1 1,0 0 0,0 0 0,1 0-1,-1 0 1,0 1 0,0-1 0,0 0-1,1 0 1,-1 0 0,0 0 0,0 0-1,1 0 1,-1 0 0,0 0 0,0 0-1,1 0 1,-1 0 0,0 0-1,0 0 1,1 0 0,-1 0 0,0 0-1,1 0 1,19-8 3361,24-21-1402,-1-2 1,76-70-1,56-91-1689,-174 192-365,-1-1 0,0 1 1,1-1-1,-1 0 0,1 1 0,-1-1 0,1 1 1,-1-1-1,1 1 0,-1-1 0,1 1 1,-1-1-1,1 1 0,0 0 0,-1-1 0,1 1 1,0 0-1,1-1 0,-2 12-25,-11 27-5,9-32 29,-13 38-53,-20 66 56,31-90-113,0-1-1,0 1 1,0 34-1,4-52 53,0 0 0,0-1 0,0 1-1,0 0 1,0-1 0,1 1 0,-1 0 0,0-1-1,1 1 1,-1 0 0,1-1 0,0 1-1,0-1 1,-1 1 0,1-1 0,0 1 0,1 0-1,-1-1 10,0 0 0,0-1 0,0 1 1,0-1-1,0 1 0,0-1 0,0 0 0,0 1 0,0-1 0,0 0 0,0 0 0,0 0 0,0 0 0,0 0 0,0 0 0,0 0 1,0 0-1,0 0 0,0 0 0,2-1 0,2-1-64,0 0 0,0 0-1,0 0 1,-1-1 0,1 0 0,-1 0 0,1 0 0,-1 0-1,4-5 1,21-23-644</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42.370"/>
    </inkml:context>
    <inkml:brush xml:id="br0">
      <inkml:brushProperty name="width" value="0.05" units="cm"/>
      <inkml:brushProperty name="height" value="0.05" units="cm"/>
    </inkml:brush>
  </inkml:definitions>
  <inkml:trace contextRef="#ctx0" brushRef="#br0">78 1 16267,'-1'6'300,"-1"0"-1,1 0 1,-1 0-1,0 0 1,0-1-1,0 1 1,-1 0-1,0-1 1,0 0-1,-1 0 0,1 0 1,-9 8-1,8-7 99,-1-1-1,1 1 1,0 0-1,0 0 0,0 1 1,1-1-1,0 1 1,-3 12-1,6-18-359,0 1 0,0-1-1,0 0 1,0 0 0,0 1 0,0-1 0,1 0-1,-1 0 1,1 1 0,-1-1 0,1 0-1,-1 0 1,1 0 0,0 0 0,-1 0-1,1 1 1,0-2 0,0 1 0,0 0 0,0 0-1,0 0 1,0 0 0,0 0 0,0-1-1,0 1 1,0 0 0,0-1 0,1 1 0,-1-1-1,1 1 1,9 3-55,0 0 0,17 3 0,-13-4 87,18 8-52,44 17 1,-65-22-21,-1-1 0,0 2 0,0-1 0,0 2 1,-1-1-1,19 19 0,-27-24 12,0 0 1,0-1-1,-1 2 1,1-1 0,-1 0-1,1 0 1,-1 0-1,0 1 1,1-1-1,-1 1 1,-1-1 0,1 1-1,0-1 1,-1 1-1,1 0 1,-1-1-1,0 1 1,1 0-1,-2 4 1,0-4 31,1 0 0,-2 0 0,1 0 0,0 0 0,0 0 0,-1-1 0,0 1 0,0 0 0,1-1 0,-2 1 0,1-1 0,0 0 0,0 1 0,-4 1 0,-4 4 156,-1-1 0,0-1 0,-1 0 0,0 0 0,0-1 0,-22 6 0,26-8-134,0-1-1,0 0 1,-1 0 0,1-1-1,-1 0 1,1-1 0,-1 0 0,1 0-1,-13-3 1,17 2-82,1 0 1,-1 0-1,0-1 0,1 0 0,-1 0 1,1 0-1,0 0 0,-1 0 1,1 0-1,0-1 0,1 0 0,-1 1 1,0-1-1,1 0 0,-1 0 1,1-1-1,0 1 0,0 0 0,0-1 1,1 1-1,-1-1 0,1 0 1,-1-4-1,-10-41-158</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42.744"/>
    </inkml:context>
    <inkml:brush xml:id="br0">
      <inkml:brushProperty name="width" value="0.05" units="cm"/>
      <inkml:brushProperty name="height" value="0.05" units="cm"/>
    </inkml:brush>
  </inkml:definitions>
  <inkml:trace contextRef="#ctx0" brushRef="#br0">1 14 20300,'21'11'2129,"2"-6"-1353,2-2-368,2-3 1056,2 0-383,2-2-1401,0-4 600,-2-6-336,1 0-160</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44.405"/>
    </inkml:context>
    <inkml:brush xml:id="br0">
      <inkml:brushProperty name="width" value="0.05" units="cm"/>
      <inkml:brushProperty name="height" value="0.05" units="cm"/>
    </inkml:brush>
  </inkml:definitions>
  <inkml:trace contextRef="#ctx0" brushRef="#br0">5 1 15963,'-4'4'1857,"5"5"-873,7-4-336,9-3 1265,4 1-497,10-3-352,4 0-136,8-2-336,0-1-191,1 2-762,-3-3-519,-9 4 752,-12 2-160,-7 0-152</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44.862"/>
    </inkml:context>
    <inkml:brush xml:id="br0">
      <inkml:brushProperty name="width" value="0.05" units="cm"/>
      <inkml:brushProperty name="height" value="0.05" units="cm"/>
    </inkml:brush>
  </inkml:definitions>
  <inkml:trace contextRef="#ctx0" brushRef="#br0">5 276 15787,'-4'11'2794,"12"-12"-941,15-11 587,-21 11-2152,131-92 3238,-80 49-3167,73-77 0,-120 115-332,1-2 0,-7 8-24,0 0 1,0 0-1,0 0 1,0 0-1,0 0 1,0 0-1,0 0 1,0 0-1,0 0 1,0 0-1,0 0 1,0 0 0,0 0-1,0 0 1,0 0-1,0 0 1,1 0-1,-1 0 1,0 0-1,0 0 1,0 0-1,0 0 1,-14 23-67,2 0 0,0 1 0,2 0 0,0 1 0,2 0 0,-8 40 0,16-63-26,-1 0 0,1 0 0,0 0 0,0 0 0,0 1 0,0-1-1,1 0 1,-1 0 0,1 0 0,-1 0 0,1 1 0,0-1 0,0 0-1,1 3 1,-1-4 35,0 0 0,0 0 0,0-1 0,0 1 0,0 0 0,0-1 0,0 1 0,0 0 0,0-1 0,0 1-1,0-1 1,0 0 0,0 1 0,0-1 0,0 0 0,0 0 0,1 1 0,-1-1 0,0 0 0,0 0 0,0 0 0,0-1 0,1 1 0,-1 0 0,0 0-1,0-1 1,0 1 0,0 0 0,2-2 0,22-10-501,10-8-146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48.363"/>
    </inkml:context>
    <inkml:brush xml:id="br0">
      <inkml:brushProperty name="width" value="0.05" units="cm"/>
      <inkml:brushProperty name="height" value="0.05" units="cm"/>
    </inkml:brush>
  </inkml:definitions>
  <inkml:trace contextRef="#ctx0" brushRef="#br0">60 80 11723,'-5'1'569,"-1"0"0,1 0 0,-1 1 0,1 0 0,-1 0 1,1 0-1,0 0 0,0 1 0,-6 4 0,11-7-514,0 0 0,0 0 0,0 0 0,0 1 0,0-1 0,0 0 0,-1 0 0,1 0 0,0 0 0,0 0 0,0 1 0,0-1 0,0 0 0,0 0 0,0 0-1,0 0 1,0 1 0,0-1 0,0 0 0,0 0 0,0 0 0,0 0 0,0 1 0,0-1 0,0 0 0,1 0 0,-1 0 0,0 0 0,0 0 0,0 1 0,0-1 0,0 0-1,0 0 1,0 0 0,0 0 0,0 0 0,1 0 0,-1 0 0,0 1 0,0-1 0,0 0 0,0 0 0,0 0 0,1 0 0,-1 0 0,0 0 0,0 0 0,0 0 0,0 0-1,1 0 1,-1 0 0,0 0 0,0 0 0,0 0 0,0 0 0,0 0 0,1 0 0,-1 0 0,13 2 1096,17-3-146,0-2 0,0 0-1,54-15 1,-12 3-373,44-1-181,1 5 1,163 6 0,-247 5-433,87-2-1109,-118 2 910,0 0 0,0 0 0,0-1 0,0 1 0,0-1 0,0 1 0,0-1 0,0 0 0,0 0 0,2-1 0,-4 1 69,1 1 0,0-1 0,0 0 0,-1 0 0,1 0 0,0 0 1,-1 0-1,1 0 0,-1 0 0,1 0 0,-1 0 0,0-1 0,0 1 1,1 0-1,-1 0 0,0 0 0,0-2 0,1-6-890</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45.275"/>
    </inkml:context>
    <inkml:brush xml:id="br0">
      <inkml:brushProperty name="width" value="0.05" units="cm"/>
      <inkml:brushProperty name="height" value="0.05" units="cm"/>
    </inkml:brush>
  </inkml:definitions>
  <inkml:trace contextRef="#ctx0" brushRef="#br0">135 0 16540,'-30'44'1893,"-31"50"1050,53-81-2457,1 1 1,1 0-1,0 1 0,1-1 0,-4 16 0,8-26-422,0-1 1,1 0-1,0 0 0,-1 1 1,1-1-1,0 0 0,0 0 1,1 1-1,-1-1 0,1 0 0,-1 0 1,1 1-1,0-1 0,0 0 1,1 0-1,-1 0 0,1 0 1,-1 0-1,1-1 0,2 4 0,0-3-38,-1 0-1,1 0 0,-1 0 0,1-1 0,0 1 0,0-1 0,0 0 0,0 0 1,0-1-1,1 1 0,-1-1 0,0 0 0,1 0 0,6 0 0,-5 0 4,1-1 0,-1 0 0,1-1 0,-1 1 0,1-1 0,-1-1 0,1 1 0,-1-1 0,0 0 0,0 0 0,0-1 0,0 0 0,0 0 0,-1 0 0,1-1 0,-1 0 0,0 0 0,0 0 0,0-1 0,6-7 0,-7 7 8,0 0 1,0 0-1,-1-1 1,1 1-1,-1-1 1,-1 1-1,1-1 0,-1 0 1,0 0-1,0 0 1,-1-1-1,1 1 1,-1 0-1,-1 0 0,1-1 1,-1 1-1,-1-1 1,1 1-1,-1 0 1,0-1-1,-2-7 1,2 11-94,0 0 1,0 1 0,0-1 0,0 0 0,-1 1 0,1-1 0,-1 1 0,0 0 0,0-1 0,0 1 0,0 0 0,0 0 0,0 0 0,0 0 0,-1 0 0,1 1-1,-1-1 1,1 1 0,-1 0 0,1-1 0,-1 1 0,0 0 0,0 1 0,0-1 0,1 0 0,-1 1 0,0 0 0,0-1 0,0 1 0,0 0 0,0 1 0,0-1-1,0 0 1,0 1 0,1 0 0,-1 0 0,0 0 0,0 0 0,1 0 0,-1 0 0,0 1 0,1-1 0,-1 1 0,1-1 0,0 1 0,0 0 0,-1 0 0,1 0-1,0 1 1,1-1 0,-4 5 0,4-5-14,0-1-1,0 1 0,1 0 1,-1-1-1,1 1 0,-1 0 0,1-1 1,-1 1-1,1 0 0,0 0 1,0 0-1,0 0 0,0-1 1,0 1-1,1 2 0,4 9-647</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45.710"/>
    </inkml:context>
    <inkml:brush xml:id="br0">
      <inkml:brushProperty name="width" value="0.05" units="cm"/>
      <inkml:brushProperty name="height" value="0.05" units="cm"/>
    </inkml:brush>
  </inkml:definitions>
  <inkml:trace contextRef="#ctx0" brushRef="#br0">149 41 19084,'1'0'73,"-1"-1"-1,0 1 1,0 0-1,0 0 1,1 0-1,-1 0 1,0-1-1,0 1 1,0 0-1,1 0 1,-1 0-1,0-1 1,0 1-1,0 0 1,0 0-1,0-1 1,0 1-1,1 0 1,-1 0 0,0-1-1,0 1 1,0 0-1,0-1 1,0 1-1,0 0 1,0 0-1,0-1 1,0 1-1,0 0 1,0 0-1,0-1 1,0 1-1,-1 0 1,1 0-1,0-1 1,0 1-1,0 0 1,-12 0 868,-18 12 721,19-5-1296,0 0 0,0 1 1,1 0-1,0 1 0,-13 13 1,20-19-331,0 1-1,0-1 1,0 1 0,0 0 0,1 0 0,-1 0 0,1 0 0,0 0-1,0 0 1,1 1 0,-1-1 0,1 1 0,0-1 0,0 1-1,1-1 1,-1 1 0,1 0 0,0 8 0,1-10-28,0-1 0,0 1 0,0-1 0,1 1 1,-1-1-1,0 0 0,1 1 0,0-1 0,-1 0 0,1 0 0,0 0 1,0 0-1,0 0 0,0-1 0,1 1 0,-1 0 0,0-1 0,1 0 1,-1 0-1,1 1 0,-1-2 0,1 1 0,0 0 0,-1 0 0,1-1 0,0 1 1,0-1-1,5 0 0,1 0-1,1 0 0,0 0-1,0-1 1,0 0 0,0-1 0,18-5 0,-19 3 8,1 0 1,-1 0-1,0-1 1,0-1-1,0 1 1,0-1-1,-1-1 1,0 1-1,-1-2 1,12-12-1,-17 17-32,0 1-1,0-1 1,0 0 0,0 0-1,0 0 1,0-1-1,-1 1 1,0 0-1,1-1 1,-1 1-1,-1-1 1,1 1 0,0-1-1,-1 1 1,0-1-1,0 1 1,0-1-1,0 0 1,0 1-1,-1-1 1,1 1-1,-1-1 1,0 1 0,0-1-1,-1 1 1,1 0-1,-1 0 1,1-1-1,-1 1 1,0 0-1,0 0 1,-1 1 0,-4-6-1,3 4-207,0 0-1,-1 1 1,1 0 0,-1-1-1,0 2 1,0-1 0,0 0-1,0 1 1,-10-3 0,12 4 82,-1 0 1,0 1 0,1-1-1,-1 0 1,0 1-1,0 0 1,1 0 0,-1 0-1,0 1 1,0-1-1,1 1 1,-1 0 0,0 0-1,1 0 1,-6 2 0,-7 10-785</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46.114"/>
    </inkml:context>
    <inkml:brush xml:id="br0">
      <inkml:brushProperty name="width" value="0.05" units="cm"/>
      <inkml:brushProperty name="height" value="0.05" units="cm"/>
    </inkml:brush>
  </inkml:definitions>
  <inkml:trace contextRef="#ctx0" brushRef="#br0">111 319 18532,'-5'12'2392,"-5"0"-1439,-7 5-281,1 6 1496,-2 1-935,3 4-185,1 1-328,2-1-160,9-4-240,4-2-112,8-7-192,5-4-112,6-5-240,-2-6-248,1-10-1601,-1-11 1881,-7-19-312,-4-7-184</inkml:trace>
  <inkml:trace contextRef="#ctx0" brushRef="#br0" timeOffset="1">39 2 21709,'-8'-2'1800,"2"2"-1264,3 2-280,8 4 272,2-3-2040,-2 2 1520,-2-1-312,-3-2-312</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47.648"/>
    </inkml:context>
    <inkml:brush xml:id="br0">
      <inkml:brushProperty name="width" value="0.05" units="cm"/>
      <inkml:brushProperty name="height" value="0.05" units="cm"/>
    </inkml:brush>
  </inkml:definitions>
  <inkml:trace contextRef="#ctx0" brushRef="#br0">1 5 16099,'9'-5'1929,"-1"7"-1073,-2 9-296,0 15 1153,-3 9-289,-3 11-440,1 3-256,-1 9-416,5 2-24,-3-4-24,2-2-128,-2-10-512,1-2-480,-3-7 744,3-1-104,1-10-104</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51.237"/>
    </inkml:context>
    <inkml:brush xml:id="br0">
      <inkml:brushProperty name="width" value="0.05" units="cm"/>
      <inkml:brushProperty name="height" value="0.05" units="cm"/>
    </inkml:brush>
  </inkml:definitions>
  <inkml:trace contextRef="#ctx0" brushRef="#br0">0 0 18604,'2'11'2328,"-2"4"-1399,7-2-297,2-1 1336,-1 2-784,-2 1-103,-3 3-377,-1 1-264,-2 1-840,0-1 1112,3-8-680,1-8-32,6-15-40</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51.672"/>
    </inkml:context>
    <inkml:brush xml:id="br0">
      <inkml:brushProperty name="width" value="0.05" units="cm"/>
      <inkml:brushProperty name="height" value="0.05" units="cm"/>
    </inkml:brush>
  </inkml:definitions>
  <inkml:trace contextRef="#ctx0" brushRef="#br0">48 18 19060,'3'0'273,"4"-2"231,-1 0-1,1 0 1,-1 0 0,1-1 0,6-3-1,-13 6-463,0 0 1,0 0-1,1 0 0,-1 0 0,0 0 0,0 0 0,0-1 0,0 1 0,0 0 0,0 0 0,0 0 0,0 0 0,0 0 0,0 0 0,1 0 0,-1 0 0,0 0 0,0 0 0,0 0 0,0 0 0,0 0 0,0 1 0,0-1 1,0 0-1,0 0 0,0 0 0,1 0 0,-1 0 0,0 0 0,0 0 0,0 0 0,0 0 0,0 0 0,0 0 0,0 0 0,0 0 0,0 0 0,0 0 0,0 0 0,0 1 0,0-1 0,0 0 0,0 0 0,0 0 0,0 0 1,0 0-1,0 0 0,0 0 0,0 0 0,0 0 0,0 0 0,0 1 0,0-1 0,0 0 0,0 0 0,0 0 0,0 0 0,0 0 0,0 0 0,-1 11 548,-6 12-457,-20 43 4,15-39-110,0 1 0,2 0 0,1 0 0,1 1 0,-5 42-1,13-68-19,-1-1-1,1 1 1,0 0-1,0-1 1,1 1-1,-1-1 1,0 1-1,1-1 1,0 1-1,-1-1 0,1 1 1,0-1-1,0 1 1,0-1-1,1 0 1,-1 0-1,0 1 1,1-1-1,0 0 0,-1 0 1,3 1-1,-1-1-26,0 0-1,0-1 1,-1 0 0,1 1-1,0-1 1,0 0-1,0-1 1,0 1 0,0 0-1,1-1 1,-1 0 0,0 0-1,0 0 1,0 0-1,0 0 1,0-1 0,5 0-1,1-1-307,1-1 0,-1 0 0,-1-1 0,1 1 0,0-2 0,-1 1 0,0-1 0,0 0 0,0-1 0,-1 0 0,0 0 0,0-1 0,7-8 0,-3 2-517,-1 0-1,0-1 0,-1-1 0,-1 0 0,0 0 1,8-24-1,-11 29 2175,-4 19-117,-7 32 795,4-24-1195,-2 15-164,1 0 0,2 0 1,1 0-1,2 0 0,9 49 1,-9-72-842,0 0 0,1-1 1,1 0-1,-1 1 0,1-1 1,1 0-1,-1-1 0,1 1 0,9 8 1,7 5-322</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57.949"/>
    </inkml:context>
    <inkml:brush xml:id="br0">
      <inkml:brushProperty name="width" value="0.05" units="cm"/>
      <inkml:brushProperty name="height" value="0.05" units="cm"/>
    </inkml:brush>
  </inkml:definitions>
  <inkml:trace contextRef="#ctx0" brushRef="#br0">207 14 17716,'5'-11'2160,"-4"8"-1264,-2 3-375,-18 11 1223,-4 9-464,-6 15-472,-3 11-224,1 17-503,1 1-33,5 7-40,4-1 0,19-7-112,5-5-137,16-14-487,7-13 1464,9-20-768,8-7-48,1-27-24</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58.372"/>
    </inkml:context>
    <inkml:brush xml:id="br0">
      <inkml:brushProperty name="width" value="0.05" units="cm"/>
      <inkml:brushProperty name="height" value="0.05" units="cm"/>
    </inkml:brush>
  </inkml:definitions>
  <inkml:trace contextRef="#ctx0" brushRef="#br0">56 3 20124,'0'-2'2337,"-3"4"-1569,-2 5-336,0 7 1624,-1 6-1119,-1 4-289,0 7-392,3 3-72,-1 2-104,2 4 0,2-6-360,-1 0-480,-1-12 632,0-3-24,1-10-64</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58.795"/>
    </inkml:context>
    <inkml:brush xml:id="br0">
      <inkml:brushProperty name="width" value="0.05" units="cm"/>
      <inkml:brushProperty name="height" value="0.05" units="cm"/>
    </inkml:brush>
  </inkml:definitions>
  <inkml:trace contextRef="#ctx0" brushRef="#br0">1 385 19724,'6'20'1961,"9"-13"-1185,4-4-264,16-3 872,5-1-248,10-5-375,2-3-241,0-7-496,-3-2-384,-8-3 1104,-4-2-768,-14-5-16,-8-3-24</inkml:trace>
  <inkml:trace contextRef="#ctx0" brushRef="#br0" timeOffset="1">105 22 19268,'-2'-3'2257,"10"3"-1441,15-5-376,6 2 1104,11 0-664,4-1-448,8 2-1040,2 2 1633,1-1-1033,-3 1-120,-3 1-40</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59.230"/>
    </inkml:context>
    <inkml:brush xml:id="br0">
      <inkml:brushProperty name="width" value="0.05" units="cm"/>
      <inkml:brushProperty name="height" value="0.05" units="cm"/>
    </inkml:brush>
  </inkml:definitions>
  <inkml:trace contextRef="#ctx0" brushRef="#br0">239 0 19356,'-23'1'1944,"0"0"1,-43 8-1,54-6-1745,1 0 0,-1 0-1,1 1 1,0 1 0,0 0 0,0 0-1,-12 10 1,21-14-197,0 0 1,1 0-1,-1 0 0,1 0 0,-1 1 1,1-1-1,-1 1 0,1-1 0,0 1 1,0-1-1,-1 1 0,1 0 0,0-1 1,1 1-1,-1 0 0,0 0 0,0 0 1,1 0-1,-1 0 0,1-1 0,-1 5 1,2-4-28,-1 0 0,1 0 0,0 0 0,0 0 0,0 0 0,0-1-1,0 1 1,0 0 0,0 0 0,0-1 0,1 1 0,-1-1 0,1 1 0,-1-1 0,1 1 0,0-1 0,-1 0 0,1 0 0,0 0 0,2 1 0,26 13-542,47 17-1,-51-23 399,-1 2 1,0 0-1,27 18 0,-49-27 192,0 0 0,0 0 1,0 0-1,-1 1 0,1-1 0,-1 1 0,1 0 0,-1 0 0,3 5 0,-5-7-9,1 0-1,-1 0 0,1 0 1,-1 0-1,0 0 1,0 0-1,1 0 0,-1 0 1,0 0-1,0 0 1,0 0-1,0 1 0,-1-1 1,1 0-1,0 0 1,0 0-1,-1 0 1,1 0-1,0 0 0,-1 0 1,1 0-1,-1 0 1,0 0-1,1 0 0,-1 0 1,0 0-1,1 0 1,-1-1-1,0 1 0,0 0 1,0-1-1,1 1 1,-3 1-1,-4 2 82,-1 0 0,1 0 0,-1-1 0,0 0 0,0 0 0,0 0 0,-16 1 0,9-1-77,-1-2 1,0 0-1,-20-1 1,30 0-55,1-1 1,0 1 0,0-1 0,0-1 0,0 1 0,0-1 0,0 1-1,1-1 1,-1-1 0,1 1 0,-1-1 0,1 1 0,0-1 0,0-1-1,0 1 1,-5-6 0,-8-15-160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48.779"/>
    </inkml:context>
    <inkml:brush xml:id="br0">
      <inkml:brushProperty name="width" value="0.05" units="cm"/>
      <inkml:brushProperty name="height" value="0.05" units="cm"/>
    </inkml:brush>
  </inkml:definitions>
  <inkml:trace contextRef="#ctx0" brushRef="#br0">0 1 17460,'28'3'7295,"29"8"-5618,-26-5-981,24 2-91,-35-6-519,-1 1 0,1 1 0,-1 0 1,0 1-1,34 15 0,-52-19-81,0-1-1,1 1 1,-1 0 0,0 0 0,0 0-1,0 0 1,0 0 0,0 0-1,0 0 1,0 1 0,0-1 0,0 0-1,0 0 1,-1 1 0,1-1-1,-1 0 1,1 1 0,-1-1-1,1 1 1,-1-1 0,0 1 0,0-1-1,0 1 1,0-1 0,0 1-1,0-1 1,0 1 0,0-1 0,0 0-1,-1 1 1,1-1 0,0 1-1,-1-1 1,0 1 0,1-1-1,-2 2 1,-3 7 63,-1 0 0,0-1 1,-14 18-1,10-13 13,-52 68 109,-53 78 321,49-47-4837,68-118 3434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59.635"/>
    </inkml:context>
    <inkml:brush xml:id="br0">
      <inkml:brushProperty name="width" value="0.05" units="cm"/>
      <inkml:brushProperty name="height" value="0.05" units="cm"/>
    </inkml:brush>
  </inkml:definitions>
  <inkml:trace contextRef="#ctx0" brushRef="#br0">0 50 20428,'11'3'1801,"15"-6"-1281,6-2-240,12-1 768,7 0-488,4-2-3064,-1-1 2472,-1 3-416,-2-3-249</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00.055"/>
    </inkml:context>
    <inkml:brush xml:id="br0">
      <inkml:brushProperty name="width" value="0.05" units="cm"/>
      <inkml:brushProperty name="height" value="0.05" units="cm"/>
    </inkml:brush>
  </inkml:definitions>
  <inkml:trace contextRef="#ctx0" brushRef="#br0">191 70 19364,'1'-1'142,"1"1"0,-1-1-1,1 0 1,-1 0 0,0 0-1,1 0 1,-1-1 0,0 1-1,0 0 1,0-1 0,0 1-1,0 0 1,0-1 0,0 1 0,0-1-1,-1 0 1,1 1 0,0-1-1,-1 1 1,1-1 0,-1 0-1,0 0 1,0 1 0,0-1-1,0 0 1,0 1 0,0-1 0,0 0-1,-1-2 1,1 3-51,-1-1 0,0 1 0,0-1 0,0 1 0,0-1 0,-1 1 0,1-1 0,0 1 0,-1 0 0,1 0 0,0 0 0,-1-1 1,0 1-1,1 1 0,-1-1 0,1 0 0,-1 0 0,0 1 0,0-1 0,1 1 0,-1-1 0,0 1 0,0 0 0,0 0 0,0 0 0,1 0 0,-5 0 0,0 1-76,1 0 0,-1 0-1,0 1 1,1 0 0,-1 0-1,1 0 1,0 0 0,-1 1 0,1 0-1,0 0 1,1 0 0,-1 1-1,0 0 1,1 0 0,0 0-1,-5 7 1,-1 1-16,1 0 0,0 1 0,1 0-1,1 0 1,-7 16 0,10-20-14,1 0 0,0 0 0,1 0 1,-1 0-1,2 0 0,0 1 0,-1 13 0,2-21-35,0 1 0,0-1-1,0 0 1,1 1 0,-1-1-1,1 1 1,-1-1 0,1 1-1,0-1 1,0 0-1,0 0 1,0 1 0,0-1-1,0 0 1,1 0 0,-1 0-1,1 0 1,0 0 0,-1-1-1,1 1 1,0 0 0,0-1-1,0 1 1,0-1-1,0 0 1,0 0 0,1 0-1,-1 0 1,0 0 0,0 0-1,1 0 1,4 0 0,-1-1-7,0 1 0,1-1 1,-1-1-1,0 1 1,0-1-1,1 0 1,-1-1-1,0 0 0,0 0 1,0 0-1,9-5 1,33-19-423</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00.692"/>
    </inkml:context>
    <inkml:brush xml:id="br0">
      <inkml:brushProperty name="width" value="0.05" units="cm"/>
      <inkml:brushProperty name="height" value="0.05" units="cm"/>
    </inkml:brush>
  </inkml:definitions>
  <inkml:trace contextRef="#ctx0" brushRef="#br0">193 0 14123,'-1'1'94,"-6"3"583,-1 0 1,1 1-1,0 0 1,0 1 0,0 0-1,1 0 1,0 0-1,-10 14 1,12-14-53,-1-1-1,1 0 1,-1 0-1,-10 7 1,-4 6 55,9-7-419,0 0 0,1 1 0,-11 17 0,17-24-199,1 0 1,-1 0 0,1 0-1,0 0 1,0 0 0,0 0-1,1 0 1,0 1 0,0-1-1,0 1 1,1-1 0,0 8-1,0-11-34,0-1-1,0 1 1,1-1-1,-1 1 1,1 0-1,-1-1 1,1 1-1,-1-1 1,1 1 0,0-1-1,0 0 1,0 1-1,-1-1 1,1 0-1,1 1 1,-1-1-1,0 0 1,0 0-1,0 0 1,3 2-1,-2-2 3,1 0-1,-1 0 1,0-1-1,1 1 1,-1-1-1,1 1 0,-1-1 1,1 0-1,0 1 1,-1-1-1,1-1 0,2 1 1,3-2 28,0 1-1,0-2 1,0 1-1,0-1 1,0 0 0,-1 0-1,10-6 1,-4-1 0,1-1 1,-2 0-1,1 0 1,-2-2-1,1 1 0,-2-1 1,0-1-1,0 0 1,-1 0-1,-1-1 0,0 0 1,-1-1-1,-1 0 1,6-21-1,-10 12 31,-2 24-88,0 1 1,0-1-1,0 1 1,0 0-1,0-1 1,0 1-1,0-1 1,0 1-1,0 0 0,0-1 1,0 1-1,0-1 1,0 1-1,-1 0 1,1-1-1,0 1 1,0 0-1,0-1 1,-1 1-1,1 0 0,0-1 1,0 1-1,-1 0 1,1-1-1,0 1 1,0 0-1,-1 0 1,1-1-1,0 1 1,-1 0-1,1 0 1,-1 0-1,1 0 0,0-1 1,-1 1-1,1 0 1,0 0-1,-1 0 1,1 0-1,-1 0 1,1 0-1,0 0 1,-1 0-1,1 0 0,-1 0 1,1 0-1,0 0 1,-1 0-1,1 1 1,-1-1-1,1 0 1,0 0-1,-1 0 1,1 0-1,0 1 1,-1-1-1,1 1 0,-2 0-1,0 1 0,0 0-1,0 0 1,0 0 0,0 0-1,1 1 1,-1-1 0,1 0-1,0 1 1,0-1-1,0 1 1,0-1 0,0 1-1,0-1 1,1 1 0,-1 0-1,1-1 1,-1 5 0,1-2 0,0-1 0,-1 1 0,2 0 0,-1 0 0,0 0 0,1 0 0,0 0 0,0-1 0,3 8 0,-3-10 3,0-1 1,0 1-1,0 0 0,0 0 1,0-1-1,0 1 0,0 0 1,1-1-1,-1 1 1,0-1-1,1 1 0,0-1 1,-1 0-1,1 0 0,0 0 1,0 0-1,-1 0 1,1 0-1,0 0 0,0-1 1,3 2-1,-2-2 1,0 0 0,0 0 1,0-1-1,0 1 0,0 0 0,0-1 0,0 0 1,0 0-1,0 0 0,0 0 0,0 0 0,4-3 0,3-3 8,0 0-1,0 0 0,-1-1 0,0 0 0,-1-1 0,9-10 0,9-12-7,-26 31-5,0 0 0,0 0-1,0-1 1,0 1 0,0 0-1,1 0 1,-1 0 0,0 0 0,0 0-1,0 0 1,0 0 0,0 0-1,0 0 1,1 0 0,-1 0-1,0 0 1,0 0 0,0 0-1,0 0 1,0 0 0,0 0-1,1 0 1,-1 0 0,0 0-1,0 0 1,0 0 0,0 0-1,0 0 1,0 0 0,1 0-1,-1 0 1,0 0 0,0 0-1,0 0 1,0 1 0,0-1-1,0 0 1,0 0 0,0 0-1,1 0 1,-1 0 0,0 0-1,0 0 1,0 0 0,0 1-1,0-1 1,0 0 0,0 0-1,0 0 1,0 0 0,0 0-1,0 0 1,0 1 0,0-1-1,0 0 1,3 12-50,-1-2 12,0-8 29,1 1-1,-1 0 1,0-1 0,1 0-1,0 1 1,-1-1-1,1 0 1,0 0-1,0-1 1,0 1-1,0-1 1,0 1-1,1-1 1,-1 0-1,0 0 1,1 0-1,-1-1 1,0 1-1,1-1 1,4 0 0,9 1-191,1-1 1,26-3 0,-28 1 397,-13 3-375,1-1 0,-1 0 0,0 0 0,1-1 1,-1 1-1,1-1 0,-1 0 0,0 0 0,1 0 0,-1 0 0,0 0 0,0-1 0,0 1 0,0-1 0,0 0 0,0 0 0,-1 0 0,5-4 0,-2-3-68</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01.279"/>
    </inkml:context>
    <inkml:brush xml:id="br0">
      <inkml:brushProperty name="width" value="0.05" units="cm"/>
      <inkml:brushProperty name="height" value="0.05" units="cm"/>
    </inkml:brush>
  </inkml:definitions>
  <inkml:trace contextRef="#ctx0" brushRef="#br0">1 26 17436,'4'0'523,"56"-4"3998,-56 4-4270,1 1 1,-1-1-1,1 1 0,-1 0 0,1 0 1,-1 1-1,0-1 0,1 1 1,-1 0-1,7 4 0,-10-5-232,0 0 0,0 0 0,0 0 0,0 0 1,0 1-1,0-1 0,0 0 0,-1 0 0,1 1 0,0-1 0,-1 1 0,1-1 0,-1 1 0,0-1 0,1 1 0,-1-1 1,0 1-1,0-1 0,0 1 0,0-1 0,0 1 0,0-1 0,0 1 0,-1-1 0,1 1 0,0-1 0,-1 1 1,0-1-1,1 1 0,-1-1 0,-1 2 0,-3 8-24,-1-1 0,0 0 1,-8 10-1,7-11 44,-4 7-28,-1 0 17,2 0 1,-10 19-1,18-31-12,0-1-1,1 1 1,-1-1-1,1 1 1,0 0-1,0-1 0,0 1 1,1 0-1,-1 0 1,1 0-1,0 0 0,0 0 1,0 0-1,1-1 1,-1 1-1,3 6 1,-3-8-6,1-1 1,0 1 0,1 0-1,-1-1 1,0 1 0,0-1 0,1 1-1,-1-1 1,1 1 0,-1-1 0,1 0-1,0 0 1,-1 0 0,1 0-1,0 0 1,0 0 0,0-1 0,-1 1-1,1 0 1,0-1 0,0 1-1,0-1 1,0 0 0,0 0 0,0 0-1,0 0 1,0 0 0,3-1 0,3 0 10,-1 0 1,1 0-1,-1-1 1,1 0-1,-1-1 1,9-3-1,5-6-216,-2-1 0,1 0 0,-1-1 0,-1-1 0,-1-1 0,0-1 1,-1 0-1,-1-1 0,0-1 0,-2 0 0,18-33 0,-21 28-29,-4 7 378,-6 17-133,0 0-1,0 0 0,0 0 1,0 0-1,0-1 0,0 1 1,0 0-1,0 0 0,0 0 1,0 0-1,0-1 0,0 1 1,0 0-1,0 0 0,0 0 1,0 0-1,0 0 0,0-1 0,0 1 1,0 0-1,1 0 0,-1 0 1,0 0-1,0 0 0,0 0 1,0-1-1,0 1 0,0 0 1,1 0-1,-1 0 0,0 0 1,0 0-1,0 0 0,0 0 1,0 0-1,1 0 0,-1 0 1,0 0-1,0 0 0,0 0 0,0 0 1,1 0-1,-1 0 0,0 0 1,0 0-1,0 0 0,2 2 15,0 0 0,0-1 0,0 1 0,0 0 0,0-1 0,0 1 0,1-1 0,-1 0 0,0 0 0,1 0 0,-1 0 0,1 0 0,-1-1 0,1 1 0,-1-1 0,6 1 0,43 0 217,-35-2-199,-1 0 0,1-1 0,0-1 1,0-1-1,-1 0 0,0-1 0,0 0 0,0-2 0,18-9 0,-32 16-50,-1 0 0,0-1-1,1 1 1,-1 0 0,0 0-1,0 0 1,1 0 0,-1 0 0,0 0-1,0-1 1,1 1 0,-1 0 0,0 0-1,0 0 1,1-1 0,-1 1 0,0 0-1,0 0 1,0-1 0,1 1 0,-1 0-1,0-1 1,0 1 0,0 0 0,0 0-1,0-1 1,0 1 0,0 0 0,1-1-1,-1 1 1,0 0 0,0-1 0,0 1-1,0-1 1,-12 0 48,-18 7 2,17-1-15,0 0 0,1 1 0,0 0 0,0 1 0,1 1 0,-14 10 0,21-15-24,0 0-1,0 1 1,1-1 0,-1 1 0,1-1-1,0 1 1,0 0 0,1 0 0,-1 1 0,1-1-1,0 0 1,0 1 0,0-1 0,0 1-1,1 0 1,0 0 0,0-1 0,0 1-1,1 0 1,0 8 0,0-10-30,0-1 0,1 0 0,-1 0 1,1 0-1,0 0 0,-1 0 0,1 0 0,0 0 0,0 0 1,0 0-1,1 0 0,-1 0 0,0 0 0,1-1 0,-1 1 1,1-1-1,0 1 0,-1-1 0,1 1 0,0-1 0,0 0 1,0 0-1,0 0 0,0 0 0,0 0 0,0-1 0,0 1 1,0 0-1,1-1 0,3 1 0,2-1-38,0 1-1,0-2 1,0 1-1,0-1 1,1 0-1,-1 0 1,9-4-1,31-12-154</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01.696"/>
    </inkml:context>
    <inkml:brush xml:id="br0">
      <inkml:brushProperty name="width" value="0.05" units="cm"/>
      <inkml:brushProperty name="height" value="0.05" units="cm"/>
    </inkml:brush>
  </inkml:definitions>
  <inkml:trace contextRef="#ctx0" brushRef="#br0">261 1 20068,'7'36'2009,"10"1"-1289,1-3-320,5 7 1064,-1 2-400,-7 4-423,-7 4-249,-14 10-408,-13 2-136,-17 9-737,-17 1-1815,-23 7 2328,-10 1-328,-9-6-313</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08.812"/>
    </inkml:context>
    <inkml:brush xml:id="br0">
      <inkml:brushProperty name="width" value="0.05" units="cm"/>
      <inkml:brushProperty name="height" value="0.05" units="cm"/>
    </inkml:brush>
  </inkml:definitions>
  <inkml:trace contextRef="#ctx0" brushRef="#br0">72 1 18236,'0'0'120,"1"0"1,0 0-1,0 0 0,-1 1 1,1-1-1,0 0 1,-1 1-1,1-1 0,0 1 1,-1-1-1,1 1 1,-1-1-1,1 1 0,0-1 1,-1 1-1,1-1 1,-1 1-1,0 0 0,1-1 1,-1 1-1,1 0 0,-1-1 1,0 1-1,0 0 1,1-1-1,-1 1 0,0 0 1,0 0-1,0 0 1,0-1-1,0 1 0,0 0 1,0 0-1,-1 35 1155,1-28-790,-6 41-32,-1-1 1,-3 0-1,-23 71 0,13-52-301,18-61-144,1-1 19,-1-1 1,1 1-1,0 0 0,0 0 0,1 0 1,-1 6-1,1-10-12,1 1-1,-1-1 1,0 0-1,1 0 1,-1 0-1,0 0 1,1 0-1,-1-1 1,1 1-1,-1 0 1,1 0-1,0 0 1,-1 0 0,1 0-1,0-1 1,0 1-1,-1 0 1,1-1-1,0 1 1,0 0-1,0-1 1,0 1-1,0-1 1,0 0-1,0 1 1,0-1 0,0 0-1,0 1 1,0-1-1,0 0 1,0 0-1,0 0 1,0 0-1,0 0 1,1 0-1,24-1 129,-1-1 0,0-1 0,41-11-1,-11 3-785,19-1 251,-38 7 142</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09.321"/>
    </inkml:context>
    <inkml:brush xml:id="br0">
      <inkml:brushProperty name="width" value="0.05" units="cm"/>
      <inkml:brushProperty name="height" value="0.05" units="cm"/>
    </inkml:brush>
  </inkml:definitions>
  <inkml:trace contextRef="#ctx0" brushRef="#br0">103 35 15283,'-19'53'2067,"-36"107"2985,47-131-4558,1-1-1,2 1 1,-3 49 0,11-51-129,-3-27-354,0 1 0,0-1 0,0 0 0,0 0 0,1 1 0,-1-1 0,0 0 0,0 1-1,0-1 1,1 0 0,-1 0 0,0 0 0,0 1 0,0-1 0,1 0 0,-1 0 0,0 0 0,0 1 0,1-1 0,-1 0-1,0 0 1,1 0 0,-1 0 0,0 0 0,1 0 0,-1 0 0,0 0 0,12-8 228,-8 2-179,0 0 1,0-1-1,-1 1 1,0-1 0,0 0-1,0 0 1,-1 0-1,2-8 1,8-64 231,-10 68-242,3-30 20,-2-1 1,-2 1 0,-1-1-1,-8-51 1,3 75-43,5 18-27,0 0 0,0 0-1,0 0 1,0 0-1,0 0 1,0 0-1,0 0 1,-1 0 0,1 0-1,0 0 1,0 0-1,0 0 1,0 0 0,0 0-1,0 0 1,0 0-1,-1 0 1,1 0-1,0 0 1,0 0 0,0 0-1,0 0 1,0 0-1,0 0 1,0 0-1,-1 0 1,1 0 0,0 0-1,0 0 1,0 0-1,0 0 1,0 0 0,0 0-1,0 0 1,0 0-1,0 0 1,-1 1-1,1-1 1,0 0 0,0 0-1,0 0 1,0 0-1,0 0 1,0 0 0,0 0-1,0 0 1,0 1-1,0-1 1,0 0-1,0 0 1,0 0 0,0 0-1,0 0 1,0 0-1,0 1 1,0-1-1,0 0 1,-3 31 48,3-24-37,1 1 0,0 0 0,0-1 0,1 1 0,0-1 0,0 0 0,1 0 1,0 0-1,0 0 0,1 0 0,0 0 0,7 9 0,-8-13-8,0 0 0,0 0 0,0 0 0,0-1 0,1 1-1,-1-1 1,1 0 0,0 0 0,-1 0 0,1 0 0,0 0 0,0-1 0,0 0 0,0 0 0,0 0-1,1 0 1,-1-1 0,0 0 0,0 0 0,0 0 0,1 0 0,-1 0 0,0-1 0,6-2-1,4-1 19,-1-1-1,0-1 0,-1 0 1,0-1-1,0 0 0,0-1 1,-1 0-1,0-1 0,0-1 1,-1 1-1,0-1 0,10-15 1,-20 25-19,0 0 1,0 0-1,0 1 1,0-1-1,0 0 1,0 0-1,0 0 0,0 0 1,0 0-1,0 0 1,0 1-1,0-1 1,1 0-1,-1 0 1,0 0-1,0 0 1,0 0-1,0 0 0,0 0 1,0 0-1,0 0 1,1 0-1,-1 0 1,0 0-1,0 1 1,0-1-1,0 0 1,0 0-1,0 0 1,1 0-1,-1 0 0,0 0 1,0 0-1,0 0 1,0 0-1,0 0 1,0 0-1,1 0 1,-1-1-1,0 1 1,0 0-1,0 0 0,0 0 1,0 0-1,0 0 1,0 0-1,1 0 1,-1 0-1,0 0 1,0 0-1,-3 14 30,-19 45-361,3 2-1,-17 86 1,26-93-142,5-33 207</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10.253"/>
    </inkml:context>
    <inkml:brush xml:id="br0">
      <inkml:brushProperty name="width" value="0.05" units="cm"/>
      <inkml:brushProperty name="height" value="0.05" units="cm"/>
    </inkml:brush>
  </inkml:definitions>
  <inkml:trace contextRef="#ctx0" brushRef="#br0">0 74 17148,'2'5'2272,"1"1"-1336,17-6-336,10-9 1993,16 1-1649,6 2-136,11-2-359,3-1-249,1 1-745,-3 1-519,-15-1 856,-9 3-160,-11-11-144</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10.674"/>
    </inkml:context>
    <inkml:brush xml:id="br0">
      <inkml:brushProperty name="width" value="0.05" units="cm"/>
      <inkml:brushProperty name="height" value="0.05" units="cm"/>
    </inkml:brush>
  </inkml:definitions>
  <inkml:trace contextRef="#ctx0" brushRef="#br0">386 1 14515,'-6'7'723,"1"0"0,0 0-1,1 1 1,-1 0 0,1 0 0,1 0-1,0 0 1,-4 16 0,-12 26 722,12-36-1348,-1 0 0,-1-1 0,-1 1 0,0-1 0,0-1 0,-1 0 1,-1-1-1,0 0 0,0-1 0,-1 0 0,0-1 0,-1 0 0,0-1 0,-1 0 0,-23 8 0,15-9-27,12-4 10,0 1 0,1 0 0,-1 0 0,-17 11 0,27-14-75,-1 0 0,1 0 0,-1 0 0,1 0 0,-1 1-1,1-1 1,0 0 0,0 1 0,-1-1 0,1 1 0,0-1-1,0 1 1,0 0 0,1-1 0,-1 1 0,0 0 0,1 0-1,-1-1 1,1 1 0,-1 0 0,1 0 0,0 0 0,0 0-1,0-1 1,0 1 0,0 0 0,0 0 0,1 0 0,-1 0 0,1 0-1,-1-1 1,1 1 0,-1 0 0,1 0 0,1 1 0,1 2-1,0-1 0,1 1 1,0-1-1,0 0 1,0 0-1,0 0 1,0-1-1,1 1 0,0-1 1,-1 0-1,1 0 1,1-1-1,-1 0 1,0 1-1,0-2 0,1 1 1,8 1-1,11 2-187,1-1 0,35 1-1,-60-5 162,123 5-223,-57-2 85</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18.951"/>
    </inkml:context>
    <inkml:brush xml:id="br0">
      <inkml:brushProperty name="width" value="0.05" units="cm"/>
      <inkml:brushProperty name="height" value="0.05" units="cm"/>
    </inkml:brush>
  </inkml:definitions>
  <inkml:trace contextRef="#ctx0" brushRef="#br0">39 0 19188,'-3'24'3283,"-2"-1"-2092,-4 17-207,1 1 0,-5 78 0,13-114-951,0 1 0,0-1 0,1 1 0,0-1 0,0 0 0,2 7 0,-3-12-26,0 1-1,1 0 1,-1 0 0,1 0 0,-1 0 0,1 0-1,-1 0 1,1 0 0,-1-1 0,1 1 0,0 0 0,-1-1-1,1 1 1,0 0 0,0-1 0,0 1 0,0-1 0,-1 1-1,1-1 1,0 1 0,0-1 0,0 0 0,0 1-1,0-1 1,0 0 0,0 0 0,0 0 0,0 0 0,0 0-1,0 0 1,0 0 0,0 0 0,0 0 0,0 0 0,0 0-1,0-1 1,0 1 0,0 0 0,0-1 0,1 0-1,4-2 13,1-1 0,-1 1 0,0-1 0,0-1 0,-1 1 0,1-1 0,-1 0 0,5-6 0,39-52 157,-30 35-81,34-42 48,-53 69-140,0 1 0,0 0 0,1-1 0,-1 1 1,0 0-1,0-1 0,1 1 0,-1 0 1,0-1-1,0 1 0,1 0 0,-1 0 1,0-1-1,1 1 0,-1 0 0,0 0 0,1 0 1,-1-1-1,1 1 0,-1 0 0,0 0 1,1 0-1,-1 0 0,1 0 0,-1 0 0,0 0 1,1 0-1,-1 0 0,1 0 0,-1 0 1,0 0-1,1 0 0,2 14 17,-8 23-67,5-35 46,-5 19-9,3-13-5,0 1 1,0-1 0,1 0 0,0 1-1,1-1 1,-1 1 0,2 0 0,0 8 0,-1-17-10,0 0 1,0 0 0,1 1 0,-1-1 0,0 0 0,0 1 0,0-1 0,0 0-1,0 0 1,0 1 0,1-1 0,-1 0 0,0 0 0,0 0 0,0 1 0,1-1-1,-1 0 1,0 0 0,0 0 0,1 1 0,-1-1 0,0 0 0,0 0-1,1 0 1,-1 0 0,0 0 0,0 0 0,1 0 0,-1 0 0,0 0 0,1 1-1,-1-1 1,0 0 0,1 0 0,-1-1 0,0 1 0,0 0 0,1 0 0,-1 0-1,0 0 1,1 0 0,-1 0 0,0 0 0,0 0 0,1 0 0,-1-1-1,0 1 1,0 0 0,1 0 0,-1-1 0,12-10-270,3-8 43,5-7-119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2.013"/>
    </inkml:context>
    <inkml:brush xml:id="br0">
      <inkml:brushProperty name="width" value="0.05" units="cm"/>
      <inkml:brushProperty name="height" value="0.05" units="cm"/>
    </inkml:brush>
  </inkml:definitions>
  <inkml:trace contextRef="#ctx0" brushRef="#br0">230 39 16820,'14'-17'1957,"4"-5"1397,-26 32-601,-127 195-319,81-120-2339,-6 12-446,56-89-171,8-11-223,9-11-323,63-95-1659,-76 108 2714,31-50-849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19.765"/>
    </inkml:context>
    <inkml:brush xml:id="br0">
      <inkml:brushProperty name="width" value="0.05" units="cm"/>
      <inkml:brushProperty name="height" value="0.05" units="cm"/>
    </inkml:brush>
  </inkml:definitions>
  <inkml:trace contextRef="#ctx0" brushRef="#br0">137 58 17764,'-38'23'3304,"25"-16"-2183,0 0 0,-21 18 1,31-22-982,-1 0 0,1 1 0,0 0 0,0 0 0,0-1 1,0 2-1,0-1 0,1 0 0,0 0 0,0 1 0,0-1 0,-2 9 1,4-11-123,-1-1 0,1 0 1,0 1-1,0-1 0,-1 0 1,1 1-1,0-1 0,0 1 1,0-1-1,1 0 0,-1 1 1,0-1-1,0 1 0,1-1 1,-1 0-1,1 1 0,-1-1 1,1 0-1,-1 0 0,1 1 1,0-1-1,0 0 1,0 0-1,1 2 0,0-2-5,0 0 1,0 1-1,1-1 0,-1 0 0,0 0 0,0-1 1,1 1-1,-1 0 0,1-1 0,-1 0 1,1 1-1,4-1 0,5-1-5,0 0 1,0 0-1,0-1 0,18-6 1,15-8 34,69-34-1,-43 17-51,-69 32 12,0 0 1,0 0 0,0 0 0,1 1-1,-1-1 1,0 1 0,1-1-1,-1 1 1,0 0 0,1-1 0,4 2-1,-6-1 4,-1 1 1,1-1-1,0 0 0,0 1 0,0-1 0,-1 1 1,1 0-1,0-1 0,0 1 0,-1 0 0,1-1 0,-1 1 1,1 0-1,0 0 0,-1 0 0,0-1 0,1 1 1,-1 0-1,1 0 0,-1 0 0,0 0 0,0 0 1,0 0-1,1 0 0,-1 0 0,0 0 0,0 0 0,0-1 1,0 2-1,-1 0 6,1 0 0,1 0 0,-1 0 0,0 0 0,0 0 0,1-1 0,-1 1 0,1 0 0,-1 0 0,1 0 0,0-1 0,0 1 0,0 0-1,0-1 1,0 1 0,0-1 0,0 1 0,3 1 0,-2-2-9,-1 0 0,1-1 0,0 1 0,0 0 0,0-1 0,-1 1 0,1-1 0,0 0 0,0 0 0,0 0 0,0 0 0,0 0 0,0 0 0,0 0-1,-1-1 1,1 1 0,0-1 0,3-1 0,13-4-221,0-2-1,-1 0 1,0-1-1,21-16 0,28-14-1370,-66 39 1588,1 0 0,-1-1 0,1 1 0,0 0 0,-1 0 0,1-1 0,-1 1 0,1 0 0,0 0 0,-1 0 1,1 0-1,0 0 0,-1 0 0,1 0 0,-1 0 0,1 0 0,0 0 0,-1 0 0,1 1 0,-1-1 0,1 0 0,0 0 0,-1 1 0,1-1 1,-1 0-1,1 0 0,-1 1 0,1-1 0,-1 1 0,1-1 0,-1 1 0,1-1 0,0 1 0,0 0 44,-1 0 0,1 0 1,0 0-1,0 0 0,0-1 0,1 1 0,-1 0 0,0-1 0,0 1 0,0-1 0,0 1 0,1-1 1,-1 1-1,2-1 0,19 0 75,1-1 0,-1-1 1,0-1-1,-1 0 0,1-2 0,24-9 0,-11 5-94,123-38-125,-162 49 196,0 1 0,0 0 0,1 0 0,-1 0 0,1 1 0,-6 6 0,7-7-60,-1 0-1,1 0 1,0 0-1,0 0 0,0 1 1,1-1-1,-1 0 1,1 1-1,-1-1 0,1 1 1,-1 4-1,3-7-40,-1 0 0,1 1 0,0-1-1,-1 0 1,1 1 0,0-1 0,0 0 0,0 0-1,0 0 1,0 0 0,0 0 0,0 0-1,0 0 1,0 0 0,0 0 0,1-1 0,-1 1-1,0 0 1,0-1 0,1 1 0,-1-1 0,1 1-1,1-1 1,13 9-149,-13-7 139,-1 1 0,0 0 0,0 0 0,0 0 0,0 0-1,-1 0 1,1 0 0,-1 0 0,0 0 0,1 1 0,-2-1-1,1 0 1,0 1 0,-1-1 0,1 1 0,-1 3 0,0 8-16,-1-1 0,-4 22 1,4-27 19,-4 23 145,-1 0 0,-2-1 0,-1 0 0,-1 0-1,-1-1 1,-2 0 0,-2-1 0,-21 33 0,18-40 386,10-19-139,7-15-94,38-156-209,-29 142-169,0-7 348,-2 8-910,1 1 0,1 0 0,12-27 0,-16 44 390,-1 1 0,1 0 1,0 0-1,0 0 0,0 1 0,1-1 1,0 1-1,0 0 0,1 0 0,-1 1 1,1 0-1,0 0 0,0 0 0,0 0 1,13-4-1,16-3-741</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20.324"/>
    </inkml:context>
    <inkml:brush xml:id="br0">
      <inkml:brushProperty name="width" value="0.05" units="cm"/>
      <inkml:brushProperty name="height" value="0.05" units="cm"/>
    </inkml:brush>
  </inkml:definitions>
  <inkml:trace contextRef="#ctx0" brushRef="#br0">1 16 13179,'5'-3'427,"0"1"213,0 0 1,0 0-1,0 0 1,0 1-1,0 0 1,1 0-1,6 0 1,-11 1-473,0 0 1,1 0 0,-1 1-1,0-1 1,0 0 0,1 1-1,-1 0 1,0-1 0,0 1-1,0 0 1,0-1 0,1 1-1,-1 0 1,0 0 0,0 0-1,-1 0 1,1 0 0,0 0 0,0 0-1,0 0 1,-1 0 0,1 1-1,0-1 1,-1 0 0,1 0-1,-1 1 1,0-1 0,1 0-1,-1 1 1,0-1 0,0 0-1,0 1 1,0-1 0,0 2-1,0 9 546,0 0 0,-1 0 0,-3 22 0,1-19-446,1 1 0,0 18 0,2-30-237,0 0 0,1 0 0,-1 0 0,1 0 0,0 0 0,0 0 0,0 0 0,1-1 0,-1 1-1,1 0 1,0-1 0,0 1 0,3 3 0,-4-6-22,0 1 0,1-1 1,-1 0-1,0 0 0,1 0 0,-1 0 0,1 0 0,-1 0 1,1 0-1,-1 0 0,1-1 0,-1 1 0,1-1 0,0 1 1,-1-1-1,1 1 0,0-1 0,2 0 0,0 0-1,0 0-1,0-1 1,-1 1-1,1-1 1,0 0 0,0 0-1,6-3 1,2-2 9,-1 0 0,0-1 0,20-14 0,-4-3-1,-1-2-1,24-28 1,-32 34-18,-18 19 0,1 0-1,-1 1 1,1-1-1,0 0 1,-1 0-1,1 1 1,0-1-1,-1 1 1,1-1-1,0 1 1,0-1-1,0 1 0,0-1 1,-1 1-1,3-1 1,-3 1 1,1 0 1,-1 1-1,0-1 1,0 0-1,1 0 0,-1 1 1,0-1-1,0 0 1,0 1-1,1-1 1,-1 0-1,0 1 0,0-1 1,0 0-1,0 1 1,0-1-1,0 0 1,0 1-1,0-1 0,0 0 1,0 1-1,0-1 1,0 0-1,0 1 1,0-1-1,0 0 0,0 1 1,0-1-1,-10 43 0,6-28-3,3-10-2,0 0 0,0 0 0,1 0 1,0 0-1,0 0 0,0 0 0,1 6 1,0-10-17,-1 0 1,0 0-1,1 0 1,-1 0 0,0 0-1,1 0 1,-1 0 0,1 0-1,0 0 1,-1 0-1,1-1 1,0 1 0,-1 0-1,1-1 1,0 1-1,0 0 1,0-1 0,-1 1-1,1-1 1,0 1-1,0-1 1,0 1 0,0-1-1,0 0 1,0 1 0,0-1-1,0 0 1,0 0-1,0 0 1,0 0 0,0 0-1,0 0 1,0 0-1,0 0 1,0 0 0,0 0-1,0-1 1,0 1 0,0 0-1,0-1 1,0 1-1,1-2 1,11-3-500,0-2 1,-1 1-1,0-2 1,0 0-1,11-9 0,-7 4 235,12-8-457</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20.750"/>
    </inkml:context>
    <inkml:brush xml:id="br0">
      <inkml:brushProperty name="width" value="0.05" units="cm"/>
      <inkml:brushProperty name="height" value="0.05" units="cm"/>
    </inkml:brush>
  </inkml:definitions>
  <inkml:trace contextRef="#ctx0" brushRef="#br0">149 94 12731,'-8'-3'9586,"7"3"-9433,-1-1 1,1 1 0,-1 0-1,1 0 1,-1 0-1,1 0 1,-1 0-1,1 1 1,-1-1-1,1 0 1,-1 1 0,-1 0-1,-11 5 606,1 1 0,-25 16 0,32-20-593,1 1-1,0 1 1,0-1-1,0 1 1,0-1-1,1 1 0,0 1 1,0-1-1,-4 8 1,7-13-150,1 1 1,0 0 0,-1 0-1,1-1 1,0 1 0,0 0-1,-1 0 1,1 0-1,0-1 1,0 1 0,0 0-1,0 0 1,0 0 0,0 0-1,0-1 1,0 1-1,0 0 1,1 0 0,-1 0-1,0-1 1,0 1 0,1 0-1,-1 0 1,1 1 0,1-1-4,-1 0 0,0 0 0,0 0 0,1 0 0,-1 0 0,0 0 0,1 0 0,-1-1 0,1 1 0,-1-1 0,1 1 0,1 0 1,7 1-8,0-1 0,0 0 0,14 0 0,-20-1 0,21-1-23,1-1 0,-1-1-1,-1-1 1,1-2 0,39-14 0,-48 6 85,23-13-337,-12 9-1043,37-32 1,-29 16 854,4-7-159</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21.186"/>
    </inkml:context>
    <inkml:brush xml:id="br0">
      <inkml:brushProperty name="width" value="0.05" units="cm"/>
      <inkml:brushProperty name="height" value="0.05" units="cm"/>
    </inkml:brush>
  </inkml:definitions>
  <inkml:trace contextRef="#ctx0" brushRef="#br0">82 0 19124,'-18'43'3661,"-23"90"0,34-99-3019,1 0-1,1 0 0,1 47 1,4-66-568,-1-7-50,1-1 0,0 0-1,1 0 1,-1 0 0,1 0 0,3 8 0,-4-13-24,1-1 0,-1 0 0,1 1 0,0-1 0,0 0 0,0 0 0,-1 0 0,1 1 0,0-1 0,0 0 1,1 0-1,-1 0 0,0 0 0,0-1 0,0 1 0,1 0 0,-1 0 0,0-1 0,1 1 0,-1-1 0,1 1 0,-1-1 1,0 0-1,1 1 0,-1-1 0,1 0 0,-1 0 0,1 0 0,-1 0 0,1 0 0,-1-1 0,1 1 0,-1 0 1,3-1-1,8-3-35,0 0 1,-1-1-1,0 0 1,0-1-1,0 0 1,0-1-1,-1 0 1,0-1-1,-1 0 1,0 0-1,0-1 1,-1 0-1,0 0 1,13-21-1,-20 28-6,0 1 0,0-1 0,0 0 0,-1 0 0,1 0-1,0 0 1,-1 0 0,0 0 0,1 0 0,-1 0 0,0-4 0,-4 18-444,0-1 1,-1 0 0,-1 0-1,0 0 1,-9 12 0,-11 16-390,17-26 414</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21.759"/>
    </inkml:context>
    <inkml:brush xml:id="br0">
      <inkml:brushProperty name="width" value="0.05" units="cm"/>
      <inkml:brushProperty name="height" value="0.05" units="cm"/>
    </inkml:brush>
  </inkml:definitions>
  <inkml:trace contextRef="#ctx0" brushRef="#br0">1 472 16932,'8'2'570,"0"0"0,1 0 1,-1-1-1,1 0 1,0 0-1,-1-1 1,1 0-1,0 0 1,0-1-1,10-3 0,-6 1-231,1 0-1,-1-1 0,0-1 1,0 0-1,20-12 0,-29 15-255,0-1 0,0-1 1,-1 1-1,1 0 0,-1-1 0,1 0 0,-1 0 0,0 0 1,2-5-1,-4 8-62,-1 0 0,1 1 0,-1-1 0,0 0 0,1 0 0,-1 0 0,0 0 0,1 0 0,-1 0 0,0 0 0,0 0 0,0 0 0,0 0 0,0 0 0,0 0 0,0 0 0,-1 0 0,1 0 0,0 0 0,-1-1 0,0 1-9,0 0-1,1 0 1,-1 0-1,0 0 1,0 1-1,-1-1 1,1 0 0,0 1-1,0-1 1,0 0-1,0 1 1,0 0 0,-1-1-1,1 1 1,0 0-1,0 0 1,-1-1 0,1 1-1,0 0 1,-3 1-1,-4-1-6,1 0-1,-1 1 0,1 1 0,-1-1 0,1 1 1,-1 1-1,1-1 0,0 1 0,0 0 0,1 1 1,-1 0-1,0 0 0,1 0 0,0 1 0,0 0 1,1 0-1,-1 0 0,1 1 0,-7 10 0,11-15-4,0 0 0,0 1 0,0-1-1,1 1 1,-1-1 0,1 1-1,-1-1 1,1 1 0,-1-1 0,1 1-1,0-1 1,0 1 0,0-1-1,0 1 1,0-1 0,0 3 0,1-3-1,-1 0 1,1 0 0,-1 0 0,1 0 0,-1 0 0,1 0-1,0 0 1,-1 0 0,1 0 0,0-1 0,0 1 0,-1 0 0,1-1-1,0 1 1,0 0 0,0-1 0,2 2 0,1-1 0,1 1-1,0-1 1,-1 0 0,1 0 0,0-1 0,0 1-1,-1-1 1,11-1 0,8-2 5,0-1-1,0-1 1,0-2-1,-1 0 1,1-1 0,-2-1-1,1-1 1,33-22-1,-17 7 9,-2-2-1,0-1 0,49-53 1,5-22 11,-79 88-14,-1-1 0,0 0 0,0 0 0,-2-1 0,7-18 0,-10 11 26,-5 25-35,0-1 1,0 0-1,-1 0 0,1 0 1,0 0-1,0 0 1,0 0-1,0 0 0,0 0 1,-1 0-1,1 0 0,0 1 1,0-1-1,0 0 1,0 0-1,0 0 0,-1 0 1,1 0-1,0 0 1,0 0-1,0 0 0,0 0 1,-1 0-1,1 0 1,0-1-1,0 1 0,0 0 1,0 0-1,0 0 1,-1 0-1,1 0 0,0 0 1,0 0-1,0 0 1,0 0-1,0 0 0,0-1 1,-1 1-1,1 0 0,0 0 1,0 0-1,0 0 1,0 0-1,0 0 0,0-1 1,0 1-1,0 0 1,0 0-1,0 0 0,0 0 1,0-1-1,0 1 1,0 0-1,0 0 0,0 0 1,0 0-1,0 0 1,0-1-1,0 1 0,0 0 1,0 0-1,-10 13 18,-2 8-1,0 1 1,2 1-1,-10 33 0,-15 74 54,21-61-565,-5 93 0,19-162 472,0 0 1,0 0-1,0 0 1,0 1-1,0-1 1,0 0-1,0 0 1,0 0-1,0 0 0,0 1 1,0-1-1,0 0 1,0 0-1,0 0 1,0 0-1,0 1 1,0-1-1,0 0 1,0 0-1,0 0 1,0 0-1,0 1 1,0-1-1,0 0 1,0 0-1,0 0 1,0 0-1,-1 0 1,1 0-1,0 1 1,0-1-1,0 0 1,0 0-1,0 0 1,0 0-1,-1 0 1,1 0-1,0 0 1,0 0-1,0 1 1,0-1-1,0 0 0,-1 0 1,1 0-1,0 0 1,0 0-1,0 0 1,0 0-1,-1 0 1,1 0-1,0 0 1,0 0-1,0 0 1,0 0-1,-1 0 1,1 0-1,0 0 1,0 0-1,0-1 1,0 1-1,-1 0 1,1 0-1,0 0 1,-6-8-682,-9-29-385,-5-8 1012,3-1 1,-17-67-1,33 111 167,1-1 0,-1 0 1,1 0-1,-1 0 1,1 0-1,0-1 0,0 1 1,1 0-1,0-4 0,-1 6-66,1 0-1,-1 1 0,1-1 0,-1 0 0,1 1 1,-1-1-1,1 0 0,0 1 0,-1-1 0,1 1 1,0-1-1,-1 1 0,1-1 0,0 1 0,-1 0 1,1-1-1,0 1 0,0 0 0,0-1 0,0 1 1,-1 0-1,1 0 0,0 0 0,0 0 0,0 0 1,0 0-1,-1 0 0,1 0 0,0 0 0,0 0 1,0 1-1,-1-1 0,1 0 0,0 1 0,1-1 1,11 5 281,1 0 1,-1 1 0,0 0 0,23 16-1,-12-8-281,5 3 129</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22.448"/>
    </inkml:context>
    <inkml:brush xml:id="br0">
      <inkml:brushProperty name="width" value="0.05" units="cm"/>
      <inkml:brushProperty name="height" value="0.05" units="cm"/>
    </inkml:brush>
  </inkml:definitions>
  <inkml:trace contextRef="#ctx0" brushRef="#br0">13 213 16379,'3'3'390,"0"0"-1,0 0 0,1-1 0,0 1 0,-1-1 0,1 1 0,0-1 0,0 0 1,0-1-1,0 1 0,1-1 0,-1 0 0,0 0 0,1 0 0,4 0 1,-3-1-211,0 0 0,0 0 0,0-1 0,-1 0 0,1 0 0,0-1 0,0 0 0,-1 0 0,1 0 0,6-4 0,-2 1-147,-1-1-1,1-1 1,-1 0-1,0 0 1,-1-1-1,0 0 1,0 0-1,0-1 1,-1 0-1,-1 0 1,7-13-1,-9 15-14,-1-1-1,1 0 1,-2 0 0,1 0-1,1-12 1,-3 17-14,-1 1 0,0-1 0,1 1 1,-1-1-1,0 1 0,0 0 0,-1-1 1,1 1-1,0-1 0,-1 1 0,1-1 0,-1 1 1,0 0-1,0 0 0,0-1 0,0 1 0,0 0 1,0 0-1,-1 0 0,1 0 0,-1 0 0,-3-3 1,4 4-3,0 1 0,0-1 1,-1 0-1,1 1 1,0-1-1,-1 1 0,1-1 1,-1 1-1,1-1 1,-1 1-1,1 0 0,0 0 1,-1 0-1,1 0 1,-1 0-1,1 0 0,-1 0 1,1 0-1,-3 1 1,0 1-1,1-1 1,-1 1-1,0 0 0,0 0 1,1 0-1,-7 5 1,-2 3 2,0 1 1,-16 21 0,10-11 12,1 2 0,0 0 1,2 0-1,1 2 0,1 0 1,1 0-1,1 1 0,-11 38 1,21-59-42,0-1 1,0 0 0,1 0 0,-1 1-1,1-1 1,0 1 0,0-1-1,0 0 1,0 1 0,1-1-1,2 7 1,-2-9-27,0-1 0,0 1 0,0-1 0,0 1 0,0-1 0,0 0 0,0 0 0,1 1 0,-1-1 0,1 0 0,-1 0 0,1 0 0,-1 0 0,1 0 0,-1-1 0,1 1 0,0-1 0,0 1 1,-1-1-1,1 1 0,0-1 0,0 0 0,-1 0 0,1 1 0,0-2 0,0 1 0,0 0 0,-1 0 0,4-1 0,3 0-33,0-1 1,0 0-1,0 0 1,0-1-1,0 0 0,0 0 1,-1 0-1,9-6 1,30-24-422</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23.565"/>
    </inkml:context>
    <inkml:brush xml:id="br0">
      <inkml:brushProperty name="width" value="0.05" units="cm"/>
      <inkml:brushProperty name="height" value="0.05" units="cm"/>
    </inkml:brush>
  </inkml:definitions>
  <inkml:trace contextRef="#ctx0" brushRef="#br0">265 97 11082,'-5'8'996,"4"-6"-606,-1 1 0,1-1 0,0 0 0,0 1 0,0-1-1,0 1 1,0 0 0,1-1 0,-2 6 0,26-31 4263,-20 19-4341,10-10 611,-1-1-1,0 0 1,-1-1-1,15-25 1,-27 41-912,0 0 0,0 0 0,0 0 0,0 0 0,0 0 0,0 0 0,1 0 0,-1 0 0,0 0 0,0 0 0,0-1 0,0 1 0,0 0 0,0 0 0,0 0 0,1 0 0,-1 0 0,0 0 0,0 0 0,0-1 0,0 1 0,0 0 0,0 0 0,0 0 0,0 0 0,0 0 0,0-1 1,0 1-1,0 0 0,0 0 0,0 0 0,0 0 0,0 0 0,0-1 0,0 1 0,0 0 0,0 0 0,0 0 0,0 0 0,0 0 0,0-1 0,0 1 0,0 0 0,-1 0 0,1 0 0,0 0 0,0 0 0,0 0 0,0-1 0,0 1 0,0 0 0,0 0 0,-1 0 0,1 0 0,0 0 0,0 0 0,0 0 0,0 0 0,0 0 0,0 0 0,-1 0 0,-11 7 234,-15 17 12,-32 36 244,3 4-1,-79 115 1,133-176-493,-2 3-5,1-1 1,0 0 0,0 1-1,-2 7 1,5-13-4,0 1 0,-1 0 0,1-1 1,0 1-1,0-1 0,0 1 0,0-1 0,0 1 0,0 0 0,0-1 0,0 1 0,0-1 0,0 1 0,0 0 0,0-1 1,0 1-1,0-1 0,0 1 0,1 0 0,-1-1 0,0 1 0,0-1 0,1 1 0,-1-1 0,0 1 0,1-1 0,-1 1 1,1-1-1,-1 0 0,1 1 0,-1-1 0,0 1 0,1-1 0,-1 0 0,1 1 0,0-1 0,-1 0 0,1 0 1,-1 0-1,1 1 0,-1-1 0,1 0 0,0 0 0,-1 0 0,1 0 0,-1 0 0,1 0 0,0 0 0,-1 0 0,1 0 1,-1 0-1,2-1 0,4 1-8,-1-1 1,1-1-1,-1 1 1,1-1-1,-1 0 1,1 0-1,-1 0 1,0-1-1,7-4 1,44-35-57,-46 35 61,24-23-13,0 0-1,-2-2 0,49-65 1,-74 90-31,-9 15 18,-9 17-14,-18 23 9,-57 74 0,49-74 90,-40 69 0,47-56-35,2 1 1,3 1-1,-27 104 0,58-186-37,1 0 0,2 1-1,-1 0 1,2 0-1,15-21 1,71-88-45,-70 94 40,186-224-220,-35 44 29,-167 200 180,-9 11 23,1-1-1,-1 1 1,1-1 0,0 1-1,0 0 1,0 0 0,0 0-1,1 0 1,-1 1 0,3-3-1,-4 4 9,-1 0-1,0 0 0,0 0 0,0 0 1,1 0-1,-1 0 0,0 0 1,0 1-1,0-1 0,1 0 1,-1 0-1,0 0 0,0 0 1,0 0-1,1 0 0,-1 0 1,0 0-1,0 1 0,0-1 1,0 0-1,0 0 0,1 0 1,-1 0-1,0 1 0,0-1 1,0 0-1,0 0 0,0 0 1,0 0-1,0 1 0,0-1 1,0 0-1,0 0 0,0 0 1,0 1-1,0-1 0,0 0 1,0 0-1,0 0 0,0 1 1,0-1-1,0 0 0,0 0 1,0 0-1,0 1 0,0-1 1,0 0-1,0 0 0,0 1 1,-2 13-24,-3 6-14,-1 1-1,-11 24 0,11-29 53,0 0 0,1 0-1,0 0 1,1 0 0,-1 20-1,4-35-5,1 1 0,0-1 0,0 0-1,0 1 1,0-1 0,0 1 0,0-1-1,0 0 1,0 1 0,1-1 0,-1 0-1,0 1 1,1-1 0,-1 0 0,1 1-1,0-1 1,-1 0 0,1 0 0,0 0-1,0 0 1,0 0 0,0 0 0,0 0-1,0 0 1,1 1 0,0-1 5,0 0-1,1-1 1,-1 0 0,0 1 0,0-1 0,0 0-1,1 0 1,-1 0 0,0 0 0,0 0 0,1-1-1,-1 1 1,0-1 0,0 1 0,4-2 0,7-3 30,1-1 0,-1-1 0,-1 0 0,1 0 1,22-18-1,51-53 17,-77 69-53,113-114-90,-117 120 58,-4 5 11,-7 12 12,-13 22 49,5-13 12,-29 55 194,38-69-204,1 1 0,1-1-1,0 1 1,0 0 0,1-1 0,-2 17 0,4-25-37,-1 0 0,1 1 0,0-1 0,0 1 0,0-1 0,0 1 0,0-1 0,1 1 0,-1-1 0,0 0 0,1 1 0,-1-1 0,1 1 0,-1-1-1,1 0 1,0 1 0,-1-1 0,1 0 0,0 0 0,0 0 0,0 0 0,0 1 0,0-1 0,0-1 0,2 2 0,-1-1-3,0 0-1,0 0 1,0-1 0,0 1 0,1-1-1,-1 0 1,0 0 0,1 0-1,-1 0 1,0 0 0,0 0 0,1 0-1,-1-1 1,3 0 0,5-2 3,0-1 1,0 0-1,0 0 1,0-1-1,14-11 1,-11 8-94,0-2 0,-1 1 1,-1-2-1,0 1 0,0-1 1,-1-1-1,0 0 1,-1-1-1,11-20 0,-51 65-803,-50 81 223,74-97 8,8-12 767,6-8-232,3-6-164</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24.428"/>
    </inkml:context>
    <inkml:brush xml:id="br0">
      <inkml:brushProperty name="width" value="0.05" units="cm"/>
      <inkml:brushProperty name="height" value="0.05" units="cm"/>
    </inkml:brush>
  </inkml:definitions>
  <inkml:trace contextRef="#ctx0" brushRef="#br0">263 2 17756,'12'-2'1549,"-12"9"-443,-19 18 291,16-21-1166,-40 49 336,4 2 0,1 1 1,3 2-1,-34 78 0,65-128-523,-15 42 171,18-46-181,-1 0 0,2 0 0,-1 0 0,0 0 0,1 0-1,0 0 1,0 0 0,0 0 0,0 0 0,2 5 0,-2-8-26,0 0-1,0 0 1,0-1 0,1 1 0,-1 0-1,0 0 1,1-1 0,-1 1 0,1 0 0,-1-1-1,1 1 1,-1-1 0,1 1 0,-1-1 0,1 1-1,-1-1 1,1 1 0,0-1 0,-1 1-1,1-1 1,0 0 0,0 1 0,-1-1 0,1 0-1,0 0 1,1 1 0,0-1 2,1 0 1,-1 0-1,0 0 1,1-1-1,-1 1 0,0-1 1,1 1-1,-1-1 0,3-1 1,4-2 12,-1 0 0,1-1-1,12-8 1,77-69 99,12-8-1,-109 89-120,-1 0 1,1 1-1,0-1 1,0 0-1,0 1 1,0-1-1,0 1 0,0-1 1,0 1-1,1-1 1,-1 1-1,0 0 1,0-1-1,0 1 1,0 0-1,0 0 0,1 0 1,0 0-1,-1 0 1,-1 1 0,1-1-1,-1 1 1,1-1-1,-1 0 1,1 1 0,-1-1-1,0 1 1,1-1 0,-1 1-1,0-1 1,0 1 0,1-1-1,-1 1 1,0-1-1,0 1 1,0 0 0,1-1-1,-1 1 1,0-1 0,0 1-1,0 0 1,0-1-1,0 1 1,0 0 0,-1 8 25,0-1-1,-1 1 1,-4 13 0,5-15-8,-8 21 63,-7 29 127,15-52-161,0 1 1,1-1 0,-1 1 0,1 0 0,0-1 0,1 1 0,-1-1 0,2 6 0,-2-10-41,0 0 1,1 0-1,-1 0 0,0 0 1,1 0-1,-1 0 1,1-1-1,-1 1 0,0 0 1,1 0-1,0 0 0,-1-1 1,1 1-1,0 0 1,-1-1-1,1 1 0,0-1 1,-1 1-1,1-1 1,0 1-1,0-1 0,0 1 1,0-1-1,0 0 1,-1 1-1,1-1 0,0 0 1,0 0-1,0 0 0,0 0 1,0 0-1,0 0 1,0 0-1,0 0 0,2 0 1,-1-1-68,0 1-1,0-1 1,0 0 0,0 0 0,0 1-1,0-1 1,-1-1 0,1 1 0,0 0 0,0 0-1,-1-1 1,1 1 0,-1-1 0,1 1 0,1-3-1,-1-1 12,1 0 0,-1 1 0,-1-1 0,1 0 0,0 0-1,-1 0 1,0 0 0,-1 0 0,1-8 0,1-31-278</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24.858"/>
    </inkml:context>
    <inkml:brush xml:id="br0">
      <inkml:brushProperty name="width" value="0.05" units="cm"/>
      <inkml:brushProperty name="height" value="0.05" units="cm"/>
    </inkml:brush>
  </inkml:definitions>
  <inkml:trace contextRef="#ctx0" brushRef="#br0">2 27 21229,'-1'-3'2128,"1"1"-1416,0-1-384,4 0 1241,1 0-929,2-2-1561,0 1 913,3 2-336,1 1-160</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25.294"/>
    </inkml:context>
    <inkml:brush xml:id="br0">
      <inkml:brushProperty name="width" value="0.05" units="cm"/>
      <inkml:brushProperty name="height" value="0.05" units="cm"/>
    </inkml:brush>
  </inkml:definitions>
  <inkml:trace contextRef="#ctx0" brushRef="#br0">185 1 19132,'-43'69'2708,"-19"37"49,54-91-2357,1 1 0,1 0 0,0 0 1,1 1-1,-3 17 0,7-30-353,1 1 0,-1-1 1,1 0-1,0 1 0,0-1 1,0 0-1,1 0 0,-1 1 1,1-1-1,0 0 0,0 0 0,1 0 1,-1 0-1,5 8 0,-4-10-76,0 1 1,0-1-1,0 0 0,0 0 0,0 0 0,1 0 0,-1 0 1,1 0-1,0-1 0,-1 1 0,1-1 0,0 0 0,0 1 1,0-1-1,0-1 0,0 1 0,0 0 0,0-1 0,0 1 1,5-1-1,9-1-177,-12 1 122,0 0-1,0 0 0,0 0 1,0 0-1,0 1 0,6 1 1,-10-1 83,0-1 0,-1 1 0,1-1 0,0 0 0,0 1 0,0 0 0,-1-1 0,1 1 0,0-1 0,-1 1 0,1 0 0,-1-1 0,1 1 0,0 0 0,-1 0 0,0 0 1,1-1-1,-1 1 0,1 0 0,-1 0 0,0 0 0,0 0 0,0 0 0,1 0 0,-1 0 0,0 0 0,0-1 0,0 1 0,0 0 0,0 0 0,-1 0 0,1 0 0,0 0 0,0 0 0,-1 0 0,1 0 0,0-1 1,-1 1-1,0 1 0,-1 2 42,0 1 1,0-1 0,0 0 0,-1 0 0,0 0-1,0-1 1,0 1 0,0 0 0,-1-1 0,-5 4-1,-41 27 488,47-32-545,1-1 0,-1 0 0,0 1 1,0-1-1,0 0 0,0 0 0,0-1 0,0 1 1,0-1-1,0 1 0,0-1 0,0 0 0,0 0 1,0 0-1,0-1 0,-1 1 0,1-1 0,0 0 0,-5-1 1,6 1-28,0 0 0,0-1 1,1 1-1,-1 0 0,0-1 0,1 1 1,-1-1-1,1 1 0,-1-1 0,1 0 1,0 0-1,-1 1 0,1-1 1,0 0-1,0 0 0,0 0 0,1 0 1,-1-1-1,0 1 0,1 0 1,0 0-1,-1 0 0,1 0 0,0-1 1,0 1-1,0 0 0,0 0 1,1-4-1,6-26-371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2.419"/>
    </inkml:context>
    <inkml:brush xml:id="br0">
      <inkml:brushProperty name="width" value="0.05" units="cm"/>
      <inkml:brushProperty name="height" value="0.05" units="cm"/>
    </inkml:brush>
  </inkml:definitions>
  <inkml:trace contextRef="#ctx0" brushRef="#br0">3 0 15811,'1'3'544,"0"0"0,-1 0 0,1 0 0,-1 0-1,0 0 1,0 0 0,0 0 0,-1 0 0,1 0-1,-2 5 1,-1 18 1779,26 254 2216,-23-279-4539,1 14-58,0 1-1,1 0 0,5 21 1,-4-31-644,0-9-709,-3-12-877,-16-14 585,4 15 607</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25.725"/>
    </inkml:context>
    <inkml:brush xml:id="br0">
      <inkml:brushProperty name="width" value="0.05" units="cm"/>
      <inkml:brushProperty name="height" value="0.05" units="cm"/>
    </inkml:brush>
  </inkml:definitions>
  <inkml:trace contextRef="#ctx0" brushRef="#br0">28 279 17828,'1'1'119,"1"-1"1,-1 1 0,0-1-1,1 1 1,-1 0-1,0 0 1,0-1-1,0 1 1,0 0 0,1 0-1,-1 0 1,0 0-1,-1 1 1,1-1 0,0 0-1,0 0 1,0 1-1,-1-1 1,1 0-1,-1 1 1,1-1 0,-1 0-1,1 1 1,-1-1-1,0 1 1,0-1 0,0 1-1,0-1 1,0 0-1,0 1 1,0 2-1,-1 6 436,-1 1 0,0-1 0,-5 16 0,2-10 271,-5 21 83,-9 42 260,17-71-1067,1 1 0,0 0-1,0 0 1,1 0 0,1 0-1,1 14 1,-2-21-92,1-1 1,-1 1 0,1-1-1,-1 1 1,1 0-1,0-1 1,0 1 0,0-1-1,-1 0 1,1 1-1,1-1 1,-1 0 0,0 1-1,0-1 1,0 0-1,1 0 1,-1 0 0,0 0-1,3 1 1,-1-1-3,0 0 1,0 0 0,1 0-1,-1 0 1,0 0-1,0-1 1,1 0-1,-1 0 1,5 0 0,4-1-16,0-1 0,0 0 0,-1-1 0,20-8 0,188-79-416,-216 88 415,1 0 1,0 1 0,0-1-1,0 1 1,0 0 0,0 1-1,0-1 1,1 1 0,-1-1-1,0 1 1,0 1 0,0-1-1,0 0 1,0 1-1,1 0 1,-1 0 0,0 0-1,0 1 1,-1-1 0,1 1-1,0 0 1,0 0 0,-1 0-1,4 3 1,1 0 16,1 0 0,-1-1-1,1 0 1,0-1 0,-1 0 0,2 0 0,-1-1 0,0 0 0,0-1 0,13 1-1,11-1-324,54-6-1,-31 0-275,-11 2 77,36-2-576,-73 6 994,0-1 1,-1 1-1,1 0 1,0 0-1,0 1 1,0 0-1,10 5 1,-6 1 251,1 0-347,-12-8 187,-1 0-1,1 0 1,-1 0-1,1-1 1,-1 1-1,0 0 1,1 0-1,-1-1 0,1 1 1,-1 0-1,1-1 1,-1 1-1,0 0 1,1-1-1,-1 1 1,1 0-1,-1-1 1,0 1-1,0-1 1,1 1-1,-1-1 0,0 1 1,0-1-1,0 1 1,1-1-1,-1 1 1,0-1-1,0 1 1,0-1-1,0 0 1,5-18-158</inkml:trace>
  <inkml:trace contextRef="#ctx0" brushRef="#br0" timeOffset="1">750 1 23533,'0'7'1704,"-1"-1"-1416,1 0-272,1-1 689,-1 12-185,-6-2-416</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39.761"/>
    </inkml:context>
    <inkml:brush xml:id="br0">
      <inkml:brushProperty name="width" value="0.05" units="cm"/>
      <inkml:brushProperty name="height" value="0.05" units="cm"/>
    </inkml:brush>
  </inkml:definitions>
  <inkml:trace contextRef="#ctx0" brushRef="#br0">34 77 18372,'0'2'248,"-1"0"0,1 0-1,-1 0 1,1 0 0,0 0 0,0 1 0,0-1 0,0 0 0,1 3-1,0 11 136,-8 97 2076,-19 227-1078,58-479 1063,4-72-2174,-31 164-278,-2 0 0,-3-72 0,0 142 7,0-10 1,1 0 0,2 17 0,-1-16 3,2 1 1,0 0 0,0-1-1,1 1 1,8 13-1,-11-25-2,0 0 0,0 0 0,0 0 0,0 0 0,1 0 0,-1 0 0,1 0 0,0-1 0,0 1 0,0-1 0,4 3 0,-4-4 0,-1 0 0,1 0 0,-1-1 0,1 1 0,-1-1-1,1 1 1,-1-1 0,1 0 0,0 0 0,-1 0 0,1 0-1,-1 0 1,1 0 0,0-1 0,-1 0 0,1 1 0,-1-1-1,4-1 1,2-3 6,1 0 0,-1 0-1,0-1 1,0 0 0,-1 0-1,0-1 1,0 0 0,0 0-1,-1 0 1,8-13 0,6-12 41,22-42 1,-31 43 50,-10 27-29,-8 19-30,-8 29 14,1 2 0,2-1 0,2 1 0,3 1 0,1 0 0,1 49 0,4-84-71,1 0-1,0-1 1,1 1 0,1 0 0,0 0-1,0-1 1,1 0 0,0 1 0,1-1-1,1 0 1,-1 0 0,10 13 0,-12-22-58</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40.211"/>
    </inkml:context>
    <inkml:brush xml:id="br0">
      <inkml:brushProperty name="width" value="0.05" units="cm"/>
      <inkml:brushProperty name="height" value="0.05" units="cm"/>
    </inkml:brush>
  </inkml:definitions>
  <inkml:trace contextRef="#ctx0" brushRef="#br0">24 29 13971,'-1'1'284,"-2"2"125,0 0 1,0 0 0,1 0 0,-1 0 0,1 0 0,-3 6-1,5-9-322,0 1-1,0 0 1,-1-1-1,1 1 1,0 0-1,0 0 1,0-1-1,0 1 1,0 0-1,0 0 1,0-1-1,0 1 1,0 0-1,1 0 1,-1-1-1,0 1 0,0 0 1,1-1-1,-1 1 1,0 0-1,1-1 1,-1 1-1,1 0 1,-1-1-1,1 1 1,-1-1-1,1 1 1,-1-1-1,1 1 1,0-1-1,-1 1 1,1-1-1,-1 0 1,1 1-1,0-1 0,0 0 1,-1 0-1,1 1 1,0-1-1,-1 0 1,1 0-1,1 0 1,10 3 425,-1-1 1,1 0-1,-1-1 1,1 0-1,19-1 0,65-10 676,-73 7-900,181-26 1104,115-13-3096,-284 38 765,-33 3 283</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40.794"/>
    </inkml:context>
    <inkml:brush xml:id="br0">
      <inkml:brushProperty name="width" value="0.05" units="cm"/>
      <inkml:brushProperty name="height" value="0.05" units="cm"/>
    </inkml:brush>
  </inkml:definitions>
  <inkml:trace contextRef="#ctx0" brushRef="#br0">49 144 18684,'-6'146'5011,"-19"72"-3846,19-174-1040,0-12-71,2-77 42,3-25-205,9-80 0,-4 118 112,2 0 1,1 0 0,1 1 0,22-54 0,-26 75 53,1 1 0,0 0 0,1 0 0,0 1 0,1 0 0,-1 0 1,2 0-1,15-13 0,-20 19-27,-1 0 0,1 0 0,0 1 0,0-1 1,0 1-1,0-1 0,0 1 0,0 0 0,0 0 1,0 1-1,0-1 0,1 1 0,5-1 0,-6 2-7,0-1 0,-1 1 0,1 0-1,-1-1 1,1 1 0,-1 1 0,1-1-1,-1 0 1,1 0 0,-1 1-1,0 0 1,0-1 0,0 1 0,0 0-1,0 0 1,0 0 0,-1 0 0,1 0-1,2 4 1,-1 0 0,0 1 0,0 0 0,-1 0 0,1 0-1,-1 0 1,-1 0 0,0 0 0,0 1 0,0-1 0,-1 0 0,0 1 0,0-1 0,-1 0-1,0 1 1,0-1 0,0 0 0,-1 0 0,0 0 0,-1 0 0,-4 8 0,5-9-11,-1 0 0,0 0-1,0 0 1,0 0 0,-1-1 0,0 0 0,0 0 0,0 0 0,-1 0 0,1 0 0,-1-1 0,0 0 0,-1 0 0,1 0-1,-1-1 1,0 0 0,1 0 0,-1 0 0,-1-1 0,1 1 0,0-2 0,-12 3 0,16-4 7,1 0 0,-1 0 0,0 0-1,0 0 1,0 0 0,1 0 0,-1-1 0,0 1 0,0 0 0,1-1 0,-1 0 0,0 1 0,1-1 0,-1 0 0,1 0 0,-1 0-1,1 0 1,-1 0 0,1 0 0,-1-1 0,1 1 0,0 0 0,0-1 0,0 1 0,0-1 0,0 1 0,0-1 0,0 1 0,0-1-1,1 0 1,-1 1 0,1-1 0,-1 0 0,1 0 0,0 0 0,-1-1 0,0-28 77</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41.995"/>
    </inkml:context>
    <inkml:brush xml:id="br0">
      <inkml:brushProperty name="width" value="0.05" units="cm"/>
      <inkml:brushProperty name="height" value="0.05" units="cm"/>
    </inkml:brush>
  </inkml:definitions>
  <inkml:trace contextRef="#ctx0" brushRef="#br0">17 47 17668,'-4'11'464,"1"1"1,0 0-1,1 0 1,-1 17-1,2-24-333,1 0 0,0 0 0,0-1 1,1 1-1,-1 0 0,1 0 0,0 0 0,0-1 0,1 1 0,-1-1 0,1 1 0,0-1 0,5 8 0,-6-11-114,0 0 1,0-1-1,-1 1 1,1 0 0,0 0-1,0-1 1,0 1-1,0 0 1,1-1 0,-1 1-1,0-1 1,0 1-1,0-1 1,0 0 0,1 1-1,-1-1 1,0 0-1,0 0 1,0 0 0,1 0-1,-1 0 1,0 0-1,0 0 1,0-1 0,1 1-1,-1 0 1,0-1-1,0 1 1,0 0 0,0-1-1,0 0 1,0 1 0,0-1-1,2 0 1,2-3-75,0 1-1,-1-1 1,1 0 0,-1-1 0,7-6 0,0-4-37,0-1 0,-1 1-1,-1-2 1,0 1 0,-1-1 0,-1-1 0,9-32 0,-16 45 564,-3 6-218,-3 7 62,3 2-204,0 1 1,0-1-1,1 0 0,1 1 1,-1-1-1,2 1 1,-1-1-1,2 1 1,1 16-1,3-19-99,2-8-62</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42.759"/>
    </inkml:context>
    <inkml:brush xml:id="br0">
      <inkml:brushProperty name="width" value="0.05" units="cm"/>
      <inkml:brushProperty name="height" value="0.05" units="cm"/>
    </inkml:brush>
  </inkml:definitions>
  <inkml:trace contextRef="#ctx0" brushRef="#br0">1 24 15715,'1'3'2081,"5"-3"-1217,5 0-264,4-2 1225,5-1-745,5-3-168,4 2-248,5-2-240,-2 2-520,-3 3-280,-5 1 1408,-7 0-1032,-12 1 16,-5 7 16</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43.176"/>
    </inkml:context>
    <inkml:brush xml:id="br0">
      <inkml:brushProperty name="width" value="0.05" units="cm"/>
      <inkml:brushProperty name="height" value="0.05" units="cm"/>
    </inkml:brush>
  </inkml:definitions>
  <inkml:trace contextRef="#ctx0" brushRef="#br0">1 43 20252,'9'10'2089,"9"-6"-1297,7-1-328,9-3 888,4-4-263,6-6-825,2 0-688,3-2 480,-3-1-200,-5 3-185</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43.629"/>
    </inkml:context>
    <inkml:brush xml:id="br0">
      <inkml:brushProperty name="width" value="0.05" units="cm"/>
      <inkml:brushProperty name="height" value="0.05" units="cm"/>
    </inkml:brush>
  </inkml:definitions>
  <inkml:trace contextRef="#ctx0" brushRef="#br0">52 0 18668,'4'13'802,"1"1"-1,-2-1 1,1 1-1,-2 0 1,0 0-1,-1 0 1,0 0-1,-2 21 1,-3 7 82,-12 61 0,-6-15-486,12-52-278,-9 63 1,19-96-117,-1 0 0,1 0 1,0-1-1,0 1 0,0 0 1,0 0-1,0 0 1,1-1-1,-1 1 0,1 0 1,0-1-1,0 1 0,0 0 1,0-1-1,0 1 0,1-1 1,-1 0-1,1 1 0,1 1 1,0-2-3,0 0 0,-1 0 1,1-1-1,0 1 0,0-1 1,0 0-1,0 1 0,0-1 1,0-1-1,0 1 0,0 0 1,0-1-1,1 0 0,-1 1 1,0-1-1,4-1 0,18-1-101,-1-1-1,1-2 1,-1 0-1,0-2 1,-1 0-1,1-2 1,33-17-1,-33 13-33</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44.048"/>
    </inkml:context>
    <inkml:brush xml:id="br0">
      <inkml:brushProperty name="width" value="0.05" units="cm"/>
      <inkml:brushProperty name="height" value="0.05" units="cm"/>
    </inkml:brush>
  </inkml:definitions>
  <inkml:trace contextRef="#ctx0" brushRef="#br0">97 1 20212,'9'6'1977,"-7"6"-1225,-2 5-296,-7 11 992,0 2-351,-5 13-361,-4 3-192,1 8-216,0 1-80,-1 0-128,6-2-16,3-2-112,4-4-120,8-8-584,7-6-520,2-16 999,9-6-175,6-11-144</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44.435"/>
    </inkml:context>
    <inkml:brush xml:id="br0">
      <inkml:brushProperty name="width" value="0.05" units="cm"/>
      <inkml:brushProperty name="height" value="0.05" units="cm"/>
    </inkml:brush>
  </inkml:definitions>
  <inkml:trace contextRef="#ctx0" brushRef="#br0">11 1 21549,'-1'21'2384,"-2"2"-1640,1 0-360,1 2 1177,1 1-657,1 1-224,-1-1-464,2 0-216,-2-7-440,0-4-336,-2-7 624,1-4-96,-3-2-152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51.462"/>
    </inkml:context>
    <inkml:brush xml:id="br0">
      <inkml:brushProperty name="width" value="0.05" units="cm"/>
      <inkml:brushProperty name="height" value="0.05" units="cm"/>
    </inkml:brush>
  </inkml:definitions>
  <inkml:trace contextRef="#ctx0" brushRef="#br0">1 1 13707,'3'24'1504,"6"-6"-952,-1-4-320,4-6 1737,-1 0-1401,-1-4-112,-1-2-72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2.760"/>
    </inkml:context>
    <inkml:brush xml:id="br0">
      <inkml:brushProperty name="width" value="0.05" units="cm"/>
      <inkml:brushProperty name="height" value="0.05" units="cm"/>
    </inkml:brush>
  </inkml:definitions>
  <inkml:trace contextRef="#ctx0" brushRef="#br0">0 19 19148,'6'0'2001,"8"0"-1057,5 0-344,4-3 992,4-2-272,4 2-535,1 0-281,-2 0-936,-2 1-577,-5 2 849,-6 5-240,-5 3-176</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44.810"/>
    </inkml:context>
    <inkml:brush xml:id="br0">
      <inkml:brushProperty name="width" value="0.05" units="cm"/>
      <inkml:brushProperty name="height" value="0.05" units="cm"/>
    </inkml:brush>
  </inkml:definitions>
  <inkml:trace contextRef="#ctx0" brushRef="#br0">4 1 19596,'-3'0'2353,"3"9"-1369,0 2-424,0-1 1929,0 3-1089,1 2-696,1 0-320,1-1-672,2 1-520,-4-5 712,-1-3-128,3-1-96</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45.229"/>
    </inkml:context>
    <inkml:brush xml:id="br0">
      <inkml:brushProperty name="width" value="0.05" units="cm"/>
      <inkml:brushProperty name="height" value="0.05" units="cm"/>
    </inkml:brush>
  </inkml:definitions>
  <inkml:trace contextRef="#ctx0" brushRef="#br0">12 0 19836,'-3'13'752,"0"0"-1,1 0 0,0 0 1,1 0-1,1 20 0,0-26-605,1 1 1,0-1-1,0 1 0,1-1 0,0 0 1,0 0-1,1 0 0,-1 0 0,2-1 0,-1 1 1,6 7-1,-7-11-159,-1-1 0,1 0 0,0 0-1,0 0 1,0 0 0,1-1 0,-1 1 0,0 0 0,1-1 0,-1 0 0,1 1-1,-1-1 1,1 0 0,-1 0 0,1-1 0,4 2 0,-2-2-98,0 0 0,0 0 1,-1 0-1,1 0 0,0-1 0,0 0 1,-1 0-1,1 0 0,4-2 0,5-3-415,-1 0-1,0-1 0,-1-1 0,0 0 0,18-14 0,-13 7-200,-1-1 0,-1 0-1,0-1 1,17-25 0,-25 28 1043,-11 15 689,-17 20 892,-1 10-683,1 0 0,2 2 0,1 0 1,1 1-1,-20 61 0,34-82-1676,1 0 0,1 0 0,0 0 0,1 17 0,0-18-10,0-9-175</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45.663"/>
    </inkml:context>
    <inkml:brush xml:id="br0">
      <inkml:brushProperty name="width" value="0.05" units="cm"/>
      <inkml:brushProperty name="height" value="0.05" units="cm"/>
    </inkml:brush>
  </inkml:definitions>
  <inkml:trace contextRef="#ctx0" brushRef="#br0">249 0 18436,'0'20'2144,"9"11"-1103,-1 5-377,-1 10 1448,1 9-896,0 8-247,-4 1-185,-5 8-360,-8 5-216,-16 3-328,-7 2-280,-14 4-752,-6-3 1000,-12-4-168,1 2-121</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49.102"/>
    </inkml:context>
    <inkml:brush xml:id="br0">
      <inkml:brushProperty name="width" value="0.05" units="cm"/>
      <inkml:brushProperty name="height" value="0.05" units="cm"/>
    </inkml:brush>
  </inkml:definitions>
  <inkml:trace contextRef="#ctx0" brushRef="#br0">1099 173 10522,'-21'-40'864,"-20"5"-495,-10 0-81,-15 4 440,-10 8-168,-12 14-32,-5 9 0,-16 23-24,-5 11-64,-3 16-136,4 7-64,7 23-96,2 11 0</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50.726"/>
    </inkml:context>
    <inkml:brush xml:id="br0">
      <inkml:brushProperty name="width" value="0.05" units="cm"/>
      <inkml:brushProperty name="height" value="0.05" units="cm"/>
    </inkml:brush>
  </inkml:definitions>
  <inkml:trace contextRef="#ctx0" brushRef="#br0">1380 260 14411,'-1'-10'94,"1"0"0,-1 0 0,-1 0-1,0 0 1,0 1 0,-1-1 0,0 0 0,-1 1 0,0 0-1,0 0 1,-1 0 0,-1 0 0,1 1 0,-1 0 0,0 0 0,-1 0-1,-11-9 1,7 8-104,0 0 0,-1 1 0,0 0-1,-1 0 1,0 2 0,0-1 0,0 2 0,-1 0 0,0 0-1,0 1 1,-20-2 0,-1 2-9,1 2-1,-1 1 0,0 2 1,1 2-1,-57 10 1,-166 56 144,50 7 74,163-57-134,1 3 0,-64 43 0,90-53-54,1 2 1,0 0 0,1 1-1,0 0 1,1 1 0,1 1-1,1 0 1,0 1 0,1 0-1,1 1 1,1 0 0,1 0-1,0 1 1,2 0 0,0 1-1,-4 25 1,7-26-20,1 0 1,1 1-1,0-1 1,2 1-1,0-1 1,1 0-1,2 0 1,0 0-1,0 0 1,2 0-1,1-1 1,0 0-1,1 0 1,1-1-1,1 0 1,24 33-1,-11-24-64,2 0 0,1-2 0,1-1 0,53 37 0,131 68-397,-149-94 374,1-3 0,2-2 0,112 34 0,-147-56 128,1-1 0,1-1-1,-1-1 1,1-2 0,0-2 0,0 0 0,0-2 0,0-2-1,-1-1 1,48-12 0,-35 3 93,-2-2 1,1-2-1,-2-2 0,-1-2 0,0-1 1,-2-2-1,0-2 0,52-47 0,-61 45-16,0 0 0,-2-2 0,-2-1 0,-1-1 0,-1-1 0,-2-1 0,-1-1 0,-1-1 0,25-72 0,-38 91-78,-1-1 0,-1 1 0,0-1-1,-1 0 1,-1-1 0,-1 1 0,-1 0-1,0-1 1,-1 1 0,-1 0 0,-1 0-1,0 0 1,-2 0 0,-12-33 0,9 32-12,-2 1 0,0 0 0,-1 0-1,-1 1 1,-1 1 0,0 0 0,-1 1 0,-28-24 0,20 22-11,-2 0-1,0 1 1,-1 2-1,0 1 1,-45-17 0,9 11-20,0 2 0,-1 3 0,0 3 1,-1 3-1,-64 0 0,32 5-10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57.369"/>
    </inkml:context>
    <inkml:brush xml:id="br0">
      <inkml:brushProperty name="width" value="0.05" units="cm"/>
      <inkml:brushProperty name="height" value="0.05" units="cm"/>
    </inkml:brush>
  </inkml:definitions>
  <inkml:trace contextRef="#ctx0" brushRef="#br0">59 9 12963,'-50'-5'3383,"42"6"-1094,33 2-1109,283 30 420,258 20-1312,285-60-313,-3-68 632,-746 63-1714,-116 21-105,11-4 490</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27.251"/>
    </inkml:context>
    <inkml:brush xml:id="br0">
      <inkml:brushProperty name="width" value="0.05" units="cm"/>
      <inkml:brushProperty name="height" value="0.05" units="cm"/>
    </inkml:brush>
  </inkml:definitions>
  <inkml:trace contextRef="#ctx0" brushRef="#br0">24 1 16163,'1'8'1761,"1"14"-945,-2 5-376,-9 17 1304,1 11-759,3 11-441,1 3-112,4 3-168,1-2-104,4-7-160,-2-5-32,2-12-416,-1-11-360,-2-13 672,-2-7-88,0-14-128</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27.796"/>
    </inkml:context>
    <inkml:brush xml:id="br0">
      <inkml:brushProperty name="width" value="0.05" units="cm"/>
      <inkml:brushProperty name="height" value="0.05" units="cm"/>
    </inkml:brush>
  </inkml:definitions>
  <inkml:trace contextRef="#ctx0" brushRef="#br0">0 70 16964,'2'6'2688,"2"-1"-1400,7-5-559,6-4 2767,9 1-2151,6 0-289,9 0-456,2-3-216,1 2-560,-1-4-552,-1-3 648,-6-7-128,-7-2-112</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29.158"/>
    </inkml:context>
    <inkml:brush xml:id="br0">
      <inkml:brushProperty name="width" value="0.05" units="cm"/>
      <inkml:brushProperty name="height" value="0.05" units="cm"/>
    </inkml:brush>
  </inkml:definitions>
  <inkml:trace contextRef="#ctx0" brushRef="#br0">1 11 16828,'20'-4'1737,"1"1"0,-1 1 1,31 0-1,-39 2-1392,1 1 0,-1 1-1,1-1 1,-1 2 0,0 0 0,21 8 0,-30-10-332,-1 0-1,1 0 1,0 1-1,0 0 1,-1-1 0,1 1-1,-1 0 1,1 0-1,-1 1 1,0-1 0,0 0-1,0 1 1,0-1-1,0 1 1,0 0 0,-1-1-1,0 1 1,1 0-1,-1 0 1,0 0 0,0 0-1,0 0 1,-1 0 0,1 1-1,-1-1 1,0 0-1,0 0 1,0 0 0,0 0-1,0 1 1,-1-1-1,0 0 1,1 0 0,-1 0-1,-2 4 1,-3 8-67,0 0 0,-1-1 0,-1 0 0,0 0 0,-16 20 1,-76 86-403,97-117 413,0 1-11,-10 13-766,14-12 48,9-4-267,-2-3 757,1 0-1,-1-1 0,0 0 1,-1 0-1,1-1 0,-1 0 1,1-1-1,11-8 0,-1 1-173,34-23-590</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29.566"/>
    </inkml:context>
    <inkml:brush xml:id="br0">
      <inkml:brushProperty name="width" value="0.05" units="cm"/>
      <inkml:brushProperty name="height" value="0.05" units="cm"/>
    </inkml:brush>
  </inkml:definitions>
  <inkml:trace contextRef="#ctx0" brushRef="#br0">184 24 17996,'-19'12'809,"0"1"1,1 0-1,1 2 1,0 0-1,-18 20 1,29-28-631,0 0 0,0 0 0,1 1 0,0 0 0,1 0 0,-1 0 0,1 1 0,1-1 0,0 1 0,0 0 0,1 0 0,0 0 0,0 0 0,1 0 0,0 11 0,1-17-165,0 0-1,0 0 0,1 0 0,-1 0 0,1 0 1,0 0-1,0-1 0,0 1 0,0 0 0,0-1 0,1 1 1,-1 0-1,1-1 0,0 0 0,0 1 0,0-1 0,0 0 1,0 0-1,0 0 0,1 0 0,-1 0 0,0-1 0,1 1 1,0-1-1,-1 0 0,1 1 0,0-1 0,0 0 1,-1-1-1,1 1 0,0 0 0,6 0 0,1-1-1,0 1-1,0-1 0,0 0 0,-1-1 1,1 0-1,0-1 0,0 0 0,15-6 1,-10 2 57,0-1 0,-1 0 0,0-1 1,-1-1-1,1 0 0,-2 0 0,1-2 0,-2 1 1,13-15-1,-19 19-2,1 0 0,-1 0 0,0-1 0,-1 1 0,0-1 0,0 0 0,0-1 1,-1 1-1,0-1 0,-1 1 0,1-1 0,-1 0 0,-1 0 0,0 0 0,0 0 0,0 0 0,-1 0 0,0 0 0,-3-14 0,3 19-44,-2-1 0,1 1-1,0 0 1,0 0 0,-1-1-1,0 1 1,0 0-1,0 0 1,0 0 0,0 1-1,0-1 1,-1 1 0,0-1-1,1 1 1,-1 0-1,0 0 1,0 0 0,0 0-1,0 0 1,0 1 0,-1-1-1,1 1 1,0 0-1,-1 0 1,1 0 0,-5 0-1,2 0-51,0 0 0,1 1 0,-1 0 0,0 0-1,1 1 1,-1-1 0,1 1 0,-1 1 0,1-1-1,-1 1 1,1 0 0,0 0 0,0 0 0,0 1-1,0-1 1,-5 5 0,9-7-25,0 1-1,0 0 1,0 0-1,0 0 1,0 0-1,0-1 1,0 1 0,0 1-1,0-1 1,0 0-1,0 0 1,1 0-1,-1 0 1,1 0 0,-1 1-1,1-1 1,-1 2-1,1-2-14,0-1-1,0 1 1,0-1 0,1 1-1,-1 0 1,0-1-1,0 1 1,1-1-1,-1 1 1,0-1 0,1 1-1,-1-1 1,0 1-1,1-1 1,-1 1 0,1-1-1,-1 0 1,1 1-1,-1-1 1,1 0-1,-1 1 1,1-1 0,-1 0-1,1 0 1,1 1-1,2 0-251,1 0-1,0 0 1,0 0-1,0 0 1,0-1-1,0 0 1,0 0-1,5-1 1,7-2-325,0 0 0,31-12 0,-1-4-472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3.941"/>
    </inkml:context>
    <inkml:brush xml:id="br0">
      <inkml:brushProperty name="width" value="0.05" units="cm"/>
      <inkml:brushProperty name="height" value="0.05" units="cm"/>
    </inkml:brush>
  </inkml:definitions>
  <inkml:trace contextRef="#ctx0" brushRef="#br0">69 33 17396,'-4'-29'2915,"1"25"-1137,-1 19-282,-13 98 1260,-19 153-1131,35-262-1602,-1 15 72,1-1 0,1 26 0,0-41-72,0 1-1,0 0 0,1-1 0,-1 1 1,1-1-1,0 1 0,0 0 0,0-1 1,1 0-1,-1 1 0,1-1 0,0 0 0,-1 0 1,2 0-1,-1 0 0,0 0 0,1 0 1,4 4-1,-3-6 2,-1 1 1,0-1 0,1 0-1,-1 0 1,1 0-1,-1 0 1,1-1-1,-1 0 1,1 1-1,-1-1 1,1 0 0,0-1-1,-1 1 1,1-1-1,-1 0 1,1 1-1,4-3 1,5-2 5,0 0 0,0-1 0,13-8 1,-14 7-519,0 0 0,0 0 0,-1-1 1,0-1-1,0 1 0,-1-2 1,0 0-1,-1 0 0,12-16 1,-13 9-459</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29.944"/>
    </inkml:context>
    <inkml:brush xml:id="br0">
      <inkml:brushProperty name="width" value="0.05" units="cm"/>
      <inkml:brushProperty name="height" value="0.05" units="cm"/>
    </inkml:brush>
  </inkml:definitions>
  <inkml:trace contextRef="#ctx0" brushRef="#br0">44 7 15987,'0'4'314,"0"0"-1,0 0 0,0 0 0,-1 0 0,1 0 1,-1 0-1,0 0 0,0-1 0,-1 1 0,1 0 1,-1 0-1,0-1 0,0 1 0,0-1 0,-2 4 1,-11 21 1703,13-22-1801,0 0 1,1-1 0,-1 1-1,1 0 1,0 0 0,1 0-1,0 0 1,-1 0 0,2 0 0,-1 0-1,1 0 1,2 11 0,-1-13-185,-1 0 1,1-1-1,0 1 1,0-1-1,0 0 1,0 1-1,0-1 1,1 0-1,-1 0 1,1 0 0,0-1-1,0 1 1,0-1-1,0 0 1,0 1-1,1-1 1,-1-1-1,1 1 1,-1 0-1,1-1 1,4 1-1,0 0 33,0-1 0,1 1-1,-1-2 1,1 1 0,0-1-1,-1-1 1,1 0-1,-1 0 1,1 0 0,-1-1-1,0 0 1,0-1 0,0 0-1,8-4 1,0-1 122,0 0 0,0-1 0,-1-1 0,-1 0 0,24-21-1,-33 25-101,1 1-1,-1-1 0,0 0 0,0 0 1,-1-1-1,8-13 0,-11 18-72,0 0 1,0 0-1,-1 0 1,1-1-1,-1 1 0,1 0 1,-1 0-1,0 0 1,1 0-1,-1-1 0,0 1 1,-1 0-1,1 0 1,0 0-1,-1-1 0,1 1 1,-1 0-1,1 0 1,-1 0-1,0 0 0,0 0 1,0 0-1,0 0 1,-1 0-1,1 1 0,0-1 1,-1 0-1,1 1 1,-3-3-1,-2 0-97,0 0 0,0 0 0,-1 0 1,1 1-1,-1 0 0,0 0 0,0 1 0,0 0 0,0 0 0,0 1 1,0-1-1,-13 1 0,17 0-37,0 1-1,-1 0 1,1 0-1,0 0 1,-1 1 0,1-1-1,0 1 1,-1-1-1,1 1 1,0 0 0,0 0-1,0 1 1,0-1 0,0 1-1,0-1 1,0 1-1,0 0 1,1 0 0,-1 0-1,1 1 1,-1-1 0,1 0-1,0 1 1,0 0-1,0-1 1,0 1 0,1 0-1,-1 0 1,-1 4 0,-2 16-591,4 1-84</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30.299"/>
    </inkml:context>
    <inkml:brush xml:id="br0">
      <inkml:brushProperty name="width" value="0.05" units="cm"/>
      <inkml:brushProperty name="height" value="0.05" units="cm"/>
    </inkml:brush>
  </inkml:definitions>
  <inkml:trace contextRef="#ctx0" brushRef="#br0">56 332 19604,'0'7'2273,"-5"2"-1537,-4 6-328,-3 2 1456,1 7-935,0 1-265,7 1-384,1-2-120,4-4-128,7-4-32,4-9-328,3-5-400,1-11 616,-1-8-89,-3-9-135</inkml:trace>
  <inkml:trace contextRef="#ctx0" brushRef="#br0" timeOffset="1">94 5 19596,'-5'-5'2273,"1"8"-1385,4 3 2201,7-6-1977,4 2-1592,-2-2 592,-4-5-296,0-1-64</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31.353"/>
    </inkml:context>
    <inkml:brush xml:id="br0">
      <inkml:brushProperty name="width" value="0.05" units="cm"/>
      <inkml:brushProperty name="height" value="0.05" units="cm"/>
    </inkml:brush>
  </inkml:definitions>
  <inkml:trace contextRef="#ctx0" brushRef="#br0">0 0 16420,'10'11'9682,"-13"-8"-7762,3-1-1472,6-7-1152,-3 3 560,3 1-104</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31.774"/>
    </inkml:context>
    <inkml:brush xml:id="br0">
      <inkml:brushProperty name="width" value="0.05" units="cm"/>
      <inkml:brushProperty name="height" value="0.05" units="cm"/>
    </inkml:brush>
  </inkml:definitions>
  <inkml:trace contextRef="#ctx0" brushRef="#br0">0 66 18452,'8'23'2256,"-1"-14"-1279,-2-10-497,3-11 1320,5-2-1576,6-6 160,-1-6-248,2 1-424</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32.151"/>
    </inkml:context>
    <inkml:brush xml:id="br0">
      <inkml:brushProperty name="width" value="0.05" units="cm"/>
      <inkml:brushProperty name="height" value="0.05" units="cm"/>
    </inkml:brush>
  </inkml:definitions>
  <inkml:trace contextRef="#ctx0" brushRef="#br0">1 22 18060,'0'-1'142,"1"0"1,-1 0 0,1 0-1,0-1 1,0 1-1,-1 0 1,1 0-1,0 0 1,0 1-1,0-1 1,0 0-1,0 0 1,0 0 0,0 1-1,1-1 1,-1 1-1,0-1 1,0 1-1,0-1 1,1 1-1,-1 0 1,3-1-1,32-2 1269,-30 3-930,26 0 921,39 4-1,-56-2-1177,-2 0 0,1 1-1,0 1 1,-1 0 0,16 7-1,-26-10-208,-1 0 1,0 0-1,1 0 0,-1 0 0,0 0 1,0 1-1,0-1 0,0 1 0,0-1 1,0 1-1,-1 0 0,1 0 0,0 0 1,-1 0-1,1 0 0,-1 0 0,0 0 1,0 0-1,0 1 0,0-1 0,0 0 1,0 1-1,-1-1 0,1 0 0,-1 1 1,0-1-1,0 1 0,1-1 0,-2 1 1,1-1-1,0 1 0,0-1 0,-1 1 1,1-1-1,-1 0 0,0 1 0,0-1 1,-1 3-1,-5 8-15,0 0 0,-1 0 0,-1-1 0,0-1 0,-12 14 0,14-18 9,-17 20-8,8-10-3,1 0-1,0 1 1,2 0 0,0 1-1,-18 36 1,30-52 0,-1-1-1,1 1 1,0 0-1,1-1 1,-1 1 0,0 0-1,1 0 1,0-1 0,0 1-1,-1 0 1,2 0-1,-1 0 1,0-1 0,0 1-1,1 0 1,0 0 0,-1-1-1,1 1 1,3 4-1,-2-4-4,0 0-1,0-1 1,0 1-1,1-1 1,-1 0-1,1 0 1,0 1-1,0-2 1,0 1-1,0 0 1,0-1-1,0 1 1,0-1-1,4 1 1,8 2-33,0-1 0,1-1 0,0 0 0,-1-1 0,30-2 0,-27 0 9,-1-1 1,0-1 0,1-1-1,32-11 1,8-10-74</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57.324"/>
    </inkml:context>
    <inkml:brush xml:id="br0">
      <inkml:brushProperty name="width" value="0.05" units="cm"/>
      <inkml:brushProperty name="height" value="0.05" units="cm"/>
    </inkml:brush>
  </inkml:definitions>
  <inkml:trace contextRef="#ctx0" brushRef="#br0">46 7 14635,'-8'-7'6409,"7"14"-123,1 6-6584,-16 162 1636,-1 16-1294,16-171-33,0-14 7,0 1 0,0-1 0,1 1 1,0-1-1,1 1 0,-1-1 0,1 0 1,3 11-1,-3-17-7,-1 0 0,1 0 0,-1 0-1,0 0 1,1 0 0,-1 0 0,1 0 0,-1-1 0,0 1 0,1 0 0,-1 0 0,1-1 0,-1 1 0,0 0-1,1 0 1,-1-1 0,0 1 0,0 0 0,1-1 0,-1 1 0,0 0 0,0-1 0,0 1 0,1-1 0,-1 1-1,0 0 1,0-1 0,0 1 0,0-1 0,9-16 146,-1-7-33,-2 0 0,0-1 0,-1 0 0,-2 0 1,1-35-1,-3 35-102,1 10-17,1-76-3,-3 81-19,0 0 0,-1 0 0,-1 0 0,0 0 0,0 1 0,-7-18 0,9 26 14,0 1 1,0-1-1,0 0 0,-1 1 1,1-1-1,0 1 1,0-1-1,-1 1 0,1-1 1,0 1-1,-1-1 1,1 1-1,-1-1 0,1 1 1,0-1-1,-1 1 1,1 0-1,-1-1 1,1 1-1,-1 0 0,1-1 1,-1 1-1,0 0 1,0-1-1,0 2 1,1-1 1,-1 0-1,1 1 0,-1-1 0,1 0 1,-1 1-1,1-1 0,0 1 0,-1-1 1,1 0-1,-1 1 0,1-1 0,0 1 1,0-1-1,-1 1 0,1 0 0,0-1 1,0 1-1,-1 0 0,-5 31-53,4-15-63,1-1 1,1 0-1,0 1 0,1-1 0,1 1 1,0-1-1,2 0 0,-1 0 0,2-1 1,13 31-1,-1-23-90</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06.819"/>
    </inkml:context>
    <inkml:brush xml:id="br0">
      <inkml:brushProperty name="width" value="0.05" units="cm"/>
      <inkml:brushProperty name="height" value="0.05" units="cm"/>
    </inkml:brush>
  </inkml:definitions>
  <inkml:trace contextRef="#ctx0" brushRef="#br0">35 43 14131,'-6'-1'601,"5"1"-502,-1 0 0,1-1 0,0 1 0,-1 0 0,1 0 1,0-1-1,-1 1 0,1-1 0,0 1 0,0-1 0,-1 1 0,1-1 1,0 0-1,0 0 0,0 0 0,0 1 0,0-1 0,0 0 0,0 0 1,0 0-1,0 0 0,1-1 0,-1 1 0,0-1 0,1 1-60,0 1-1,0 0 0,0-1 0,0 1 0,0 0 0,0-1 0,1 1 1,-1 0-1,0-1 0,0 1 0,0 0 0,1 0 0,-1-1 1,0 1-1,0 0 0,1 0 0,-1 0 0,0-1 0,0 1 0,1 0 1,-1 0-1,0 0 0,1 0 0,-1 0 0,0-1 0,1 1 1,-1 0-1,0 0 0,1 0 0,-1 0 0,0 0 0,1 0 0,-1 0 1,1 0-1,16 0 393,-15 0-315,52 6 232,0 1 0,75 22-1,-14-4-291,31-2-39,1-6 0,270-5-1,298-60-38,-344 17-26,-316 27 44,873-42-14,-163 62-32,-160 0-8,-1-30-380,-85-8-186,-502 23 652,-5 0-86,-11-1-258,-4-2-319,-4-1 456</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53.042"/>
    </inkml:context>
    <inkml:brush xml:id="br0">
      <inkml:brushProperty name="width" value="0.05" units="cm"/>
      <inkml:brushProperty name="height" value="0.05" units="cm"/>
    </inkml:brush>
  </inkml:definitions>
  <inkml:trace contextRef="#ctx0" brushRef="#br0">4 0 21189,'-2'10'478,"1"0"1,1 0 0,0 1 0,0-1 0,1 0-1,1 0 1,-1 0 0,1 0 0,6 16 0,-6-22-433,0-1 0,-1 0 0,1 1-1,0-1 1,1 0 0,-1 0 0,0 0 0,1 0 0,0 0 0,0-1 0,0 1 0,0-1 0,0 0 0,0 0 0,0 0 0,1 0 0,-1 0 0,1-1 0,0 0 0,-1 1 0,1-1 0,0-1 0,0 1 0,-1-1 0,1 1 0,0-1 0,0 0 0,5-1 0,-2 1-380,0-1-1,0-1 1,0 1 0,0-1 0,0 0 0,0-1 0,0 0-1,-1 0 1,1 0 0,-1-1 0,11-8 0,-11 8-351,-1-1 0,0 0 1,-1 1-1,1-2 0,-1 1 1,0 0-1,0-1 0,-1 0 1,1 0-1,-1 0 0,-1 0 1,5-13-1,-7 19 657,0 0 1,0 0-1,1-1 0,-1 1 0,0 0 1,0-1-1,0 1 0,0 0 1,0-1-1,0 1 0,0 0 0,0-1 1,0 1-1,0 0 0,0-1 0,0 1 1,0 0-1,0-1 0,0 1 1,0 0-1,0-1 0,0 1 0,0 0 1,0 0-1,-1-1 0,1 1 1,0 0-1,0-1 0,0 1 0,-1 0 1,1 0-1,0-1 0,0 1 0,-1 0 1,1 0 85,-1 0 1,0 0-1,1 1 0,-1-1 1,1 0-1,-1 1 1,0-1-1,1 0 1,-1 1-1,1-1 1,-1 1-1,1-1 0,-1 1 1,1-1-1,0 1 1,-1-1-1,1 1 1,-1 1-1,-17 31 3543,-21 53-1,26-56-2546,3-8-710,2 1-1,0 0 1,1 0 0,1 1-1,-4 39 1,9-61-361,1 0-1,0 1 1,0-1 0,0 0-1,0 0 1,0 1 0,1-1-1,-1 0 1,1 1 0,-1-1-1,1 0 1,0 0 0,0 0-1,0 0 1,2 3 0,9 2-197</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53.431"/>
    </inkml:context>
    <inkml:brush xml:id="br0">
      <inkml:brushProperty name="width" value="0.05" units="cm"/>
      <inkml:brushProperty name="height" value="0.05" units="cm"/>
    </inkml:brush>
  </inkml:definitions>
  <inkml:trace contextRef="#ctx0" brushRef="#br0">16 11 20468,'-14'9'2041,"12"-1"-1209,2-4-344,12-1 1056,5 1-343,9-3-417,6 1-224,8-2-440,6 3-264,-5-6-944,1 1-761,-15-10 1489,-5 1-288,-13-6-288</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53.853"/>
    </inkml:context>
    <inkml:brush xml:id="br0">
      <inkml:brushProperty name="width" value="0.05" units="cm"/>
      <inkml:brushProperty name="height" value="0.05" units="cm"/>
    </inkml:brush>
  </inkml:definitions>
  <inkml:trace contextRef="#ctx0" brushRef="#br0">10 1 13771,'-9'18'2128,"13"-1"-751,8-6-481,11-5 2329,8-2-1617,7-4-344,5-1-176,0-5-984,1-1-696,-5 1 624,-7-1-160,-8-1-248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4.647"/>
    </inkml:context>
    <inkml:brush xml:id="br0">
      <inkml:brushProperty name="width" value="0.05" units="cm"/>
      <inkml:brushProperty name="height" value="0.05" units="cm"/>
    </inkml:brush>
  </inkml:definitions>
  <inkml:trace contextRef="#ctx0" brushRef="#br0">124 0 18732,'-3'1'291,"1"-1"0,-1 1-1,1 0 1,-1-1 0,1 1 0,-1 0 0,1 0-1,0 1 1,0-1 0,-1 0 0,1 1 0,0 0-1,0-1 1,-2 3 0,-24 28 1560,17-17-1351,1 0-1,-10 20 1,17-30-459,0 0-1,1 1 1,0-1 0,0 1 0,0 0 0,1 0 0,0-1 0,0 1 0,0 0 0,1 10 0,0-15-36,0 0-1,1 0 1,-1 0 0,0-1 0,0 1 0,1 0 0,-1 0-1,0 0 1,1-1 0,-1 1 0,1 0 0,-1 0-1,1-1 1,-1 1 0,1 0 0,-1-1 0,1 1 0,0-1-1,-1 1 1,1-1 0,0 1 0,0-1 0,-1 1-1,1-1 1,0 0 0,0 0 0,0 1 0,-1-1 0,1 0-1,0 0 1,0 0 0,0 0 0,0 0 0,0 0 0,-1 0-1,1 0 1,2 0 0,35-10 101,-36 10-102,26-12 79,-1 0 0,37-24-1,-44 24-14,1 0 0,0 1 0,1 1 0,43-13 0,-64 23-58,0-1 0,0 1 0,0 0 0,0-1 0,1 1 0,-1 0 0,0 0 0,0 0 0,0 0 0,0 0 0,0 0 0,0 0 0,0 0 0,1 0 0,-1 1 0,0-1 0,0 0 0,0 1 0,0-1 0,0 1 0,0-1 0,0 1 0,0-1 0,0 1 0,0 0 0,-1-1 0,1 1 0,0 0 0,0 0 0,-1 0 0,1 0 0,0 0 0,-1 0 0,1 1 0,1 3 34,-1 0 1,0 0-1,0 0 0,-1 0 0,0 0 0,0 9 0,0-11-20,-1 1 1,1-1-1,0 1 0,1-1 0,-1 1 0,0-1 1,1 1-1,0-1 0,0 1 0,0-1 0,0 0 1,3 6-1,-3-8-19,0 0 0,0-1-1,0 1 1,0-1 0,0 1 0,0-1 0,0 1 0,0-1 0,0 0 0,0 1-1,0-1 1,0 0 0,0 0 0,0 0 0,1 0 0,-1 0 0,0 0 0,0 0-1,0 0 1,0 0 0,0 0 0,0-1 0,0 1 0,0 0 0,0-1 0,0 1-1,2-2 1,28-17 0,-29 17-5,43-35-329,-31 25-526,1 0 0,0 0 0,27-14 0,-42 26 761,1-1-1,-1 1 0,1 0 1,0-1-1,-1 1 0,1 0 1,0 0-1,-1-1 0,1 1 0,0 0 1,0 0-1,-1 0 0,1 0 1,0 0-1,-1 0 0,1 0 1,0 0-1,0 0 0,-1 0 1,1 1-1,0-1 0,-1 0 0,1 0 1,0 1-1,-1-1 0,1 0 1,-1 1-1,1-1 0,0 1 1,-1-1-1,1 1 0,-1-1 1,1 1-1,-1-1 0,1 1 1,-1-1-1,0 1 0,1-1 0,-1 2 1,1-1 1,-1-1 1,0 1-1,1-1 0,-1 1 1,1 0-1,-1-1 1,1 1-1,-1-1 0,1 1 1,-1-1-1,1 1 1,0-1-1,-1 0 1,1 1-1,0-1 0,-1 0 1,1 1-1,0-1 1,-1 0-1,2 0 0,1-1 151,-1-1 0,0 1 0,0-1 0,1 0 0,-1 0 0,-1 0-1,1 0 1,0 0 0,0 0 0,-1 0 0,1-1 0,0-2-1,5-4 274,-7 8-296,0 1 0,1-1 0,-1 0 0,1 0 0,0 1-1,-1-1 1,1 1 0,-1-1 0,1 0 0,0 1 0,0-1-1,-1 1 1,1-1 0,0 1 0,0 0 0,0-1 0,-1 1-1,1 0 1,0 0 0,0-1 0,0 1 0,0 0 0,0 0 0,0 0-1,0 0 1,0 1-1,0-1 0,0 1 0,0-1-1,0 1 1,-1 0 0,1 0 0,0-1-1,0 1 1,-1 0 0,1 0 0,-1 0-1,1 0 1,-1-1 0,1 1 0,-1 0 0,0 0-1,1 2 1,2 7 125,-1-1-1,-1 1 1,1 13 0,-1-21-134,13 341 2672,-14-335-2594,-3 43 493,3-46-482,-1-1-1,1 0 0,-1 0 0,0 0 0,-1 0 0,1-1 0,-1 1 1,1 0-1,-5 5 0,6-8-84,0-1 1,-1 1-1,1-1 1,0 1-1,-1-1 1,1 0-1,-1 1 1,1-1-1,0 0 1,-1 1-1,1-1 1,-1 0-1,1 1 1,-1-1-1,1 0 1,-1 0-1,1 1 0,-1-1 1,1 0-1,-1 0 1,1 0-1,-1 0 1,1 0-1,-1 0 1,0 0-1,1 0 1,-1 0-1,1 0 1,-1 0-1,1 0 1,-1 0-1,0-1 1,0 0 9,-1 0 1,1 0 0,0 0 0,0 0 0,-1 0-1,1 0 1,0-1 0,0 1 0,0 0-1,-1-4 1,-14-36 300,12 27-292,0 0 0,1-1 1,1 1-1,1-1 1,0 1-1,0-1 1,4-25-1,-2 32-189,0 1-1,1 0 1,0 0-1,0 0 1,1 0-1,0 0 0,0 1 1,1-1-1,-1 1 1,1 0-1,1 0 1,-1 0-1,1 0 0,0 1 1,0 0-1,1 0 1,6-5-1,41-20-861,-22 15 388</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54.562"/>
    </inkml:context>
    <inkml:brush xml:id="br0">
      <inkml:brushProperty name="width" value="0.05" units="cm"/>
      <inkml:brushProperty name="height" value="0.05" units="cm"/>
    </inkml:brush>
  </inkml:definitions>
  <inkml:trace contextRef="#ctx0" brushRef="#br0">339 23 17052,'0'0'87,"1"-1"0,-1 1 0,1-1 0,-1 1 0,0-1 0,0 1 0,1-1 0,-1 1 0,0-1 0,0 1 0,1-1 0,-1 0 1,0 1-1,0-1 0,0 1 0,0-1 0,0 1 0,0-1 0,0 0 0,0 1 0,0-1 0,0 1 0,0-1 0,0 0 0,0 1 0,-1-1 0,1 1 1,0-1-1,0 1 0,-1-1 0,1 1 0,0-1 0,-1 1 0,1-1 0,0 1 0,-1-1 0,0 0 0,0 1 33,-1 0 0,1-1 0,0 1 0,-1 0 0,1 0 0,0 0 0,-1 0 0,1 0 0,-1 0 0,1 0 0,0 1 0,-1-1 0,1 0 0,0 1 0,-1-1 0,1 1 0,-2 1-1,-7 3 177,0 1 0,1 1-1,0 0 1,0 0 0,-14 15-1,-39 50-56,48-54-162,-19 22-39,-34 59 0,56-82-17,2 0 1,0 1-1,1 0 0,1 1 1,0-1-1,-5 31 1,11-44-8,0 0 1,1 0 0,0 0 0,0 0 0,0-1-1,0 1 1,1 0 0,0 0 0,1 5 0,-1-7 4,0-1 0,0 0 0,0 0 1,0 0-1,1 0 0,-1 0 0,0 0 1,1 0-1,0 0 0,-1-1 0,1 1 1,0-1-1,0 1 0,0-1 0,0 1 1,0-1-1,0 0 0,0 0 0,0 0 1,4 1-1,3 0 81,1-1 0,-1 1 1,0-2-1,1 1 0,-1-1 0,1-1 1,-1 0-1,1 0 0,-1 0 0,0-1 1,0-1-1,13-4 0,-10 2 85,-1 0 0,0 0 0,0-1 0,0-1 0,0 1 0,-1-2 0,0 1 0,17-19 0,-26 25-150,1-1 0,0 0-1,-1 0 1,1 0 0,-1 0-1,0 0 1,0 0-1,0 0 1,0 0 0,0 0-1,0-1 1,0 1 0,-1 0-1,1-1 1,-1 1-1,0-1 1,1-1 0,-2 2-18,1 0 0,0 1 0,-1-1 0,0 1 0,1 0 0,-1-1 1,0 1-1,1-1 0,-1 1 0,0 0 0,0 0 0,0-1 0,0 1 1,-1 0-1,1 0 0,0 0 0,0 0 0,-1 0 0,-1-1 0,-3 0-51,0-1 1,0 1-1,-1 0 0,1 0 0,-1 1 0,1-1 0,-1 2 0,1-1 1,-1 1-1,-11 0 0,7 2-228,0-1 0,1 1 0,-15 5 0,22-6 73,0 0-1,0 0 1,-1 0-1,1 1 1,0 0-1,0-1 1,1 1-1,-1 0 1,0 0-1,0 1 1,1-1-1,0 0 1,-1 1-1,-1 3 1,3-6 146,1 1 0,0-1 1,-1 1-1,1 0 1,0-1-1,0 1 0,0 0 1,-1-1-1,1 1 1,0 0-1,0-1 0,0 1 1,0 0-1,0-1 1,0 1-1,0 0 0,0-1 1,0 1-1,1 0 1,-1-1-1,0 1 0,0-1 1,0 1-1,1 0 1,-1-1-1,0 1 0,1-1 1,-1 1-1,1-1 1,-1 1-1,1-1 0,-1 1 1,1-1-1,0 1 1,21 6-793</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54.998"/>
    </inkml:context>
    <inkml:brush xml:id="br0">
      <inkml:brushProperty name="width" value="0.05" units="cm"/>
      <inkml:brushProperty name="height" value="0.05" units="cm"/>
    </inkml:brush>
  </inkml:definitions>
  <inkml:trace contextRef="#ctx0" brushRef="#br0">191 0 17116,'0'1'48,"0"-1"0,1 0 0,-1 1 0,0-1 0,0 0 1,1 1-1,-1-1 0,0 0 0,0 1 0,0-1 0,0 0 0,0 1 1,0-1-1,0 1 0,0-1 0,0 0 0,0 1 0,0-1 0,0 0 1,0 1-1,0-1 0,0 1 0,0-1 0,0 0 0,0 1 0,0-1 1,-1 0-1,1 1 0,0-1 0,0 0 0,0 1 0,-1-1 0,-11 13 71,7-8 54,-18 17 310,2 2 0,0 0 0,2 1 0,0 2 0,2-1 0,-24 53 0,38-73-421,1-1 0,0 2 0,0-1 0,1 0 0,0 0 0,0 1 0,0-1 0,1 0 0,0 7 0,0-10-31,1-1 1,-1 1 0,1-1-1,0 0 1,-1 1-1,1-1 1,0 0-1,0 0 1,0 0-1,1 1 1,-1-1-1,0 0 1,1-1 0,0 1-1,-1 0 1,1 0-1,0-1 1,0 1-1,0-1 1,0 1-1,0-1 1,0 0-1,0 0 1,0 0 0,5 2-1,1-2 36,-1 1 0,0-1-1,1 0 1,-1-1 0,1 0 0,-1 0 0,0-1-1,1 0 1,-1 0 0,1 0 0,-1-1 0,0-1-1,9-3 1,-7 3 57,0-1-1,-1 0 1,1-1 0,-1 0-1,0 0 1,0-1-1,-1 0 1,0-1 0,13-13-1,-18 18-87,0 0-1,-1-1 0,1 0 0,0 1 1,-1-1-1,1 0 0,-1 0 1,0 0-1,0 0 0,0 0 1,-1 0-1,1 0 0,-1-1 1,1 1-1,-1 0 0,0 0 1,0 0-1,0 0 0,-1-1 1,1 1-1,-1 0 0,0 0 1,0 0-1,0 0 0,0 0 1,-2-3-1,1 3-115,-1-1 0,1 1-1,-1 0 1,0 0 0,0 0 0,0 0 0,0 0 0,-1 1-1,1-1 1,-1 1 0,1 0 0,-1 0 0,0 0 0,0 1-1,0-1 1,0 1 0,0 0 0,-8-1 0,3 1-96,-1 0 1,1 0 0,-11 2-1,-2 2-312</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55.403"/>
    </inkml:context>
    <inkml:brush xml:id="br0">
      <inkml:brushProperty name="width" value="0.05" units="cm"/>
      <inkml:brushProperty name="height" value="0.05" units="cm"/>
    </inkml:brush>
  </inkml:definitions>
  <inkml:trace contextRef="#ctx0" brushRef="#br0">0 58 19628,'6'13'2281,"10"-2"-1521,7-11-368,3 0 1360,13-5-1144,3-2-464,2-7 57,1-10-153,-6-7-193</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55.779"/>
    </inkml:context>
    <inkml:brush xml:id="br0">
      <inkml:brushProperty name="width" value="0.05" units="cm"/>
      <inkml:brushProperty name="height" value="0.05" units="cm"/>
    </inkml:brush>
  </inkml:definitions>
  <inkml:trace contextRef="#ctx0" brushRef="#br0">81 1 21173,'-7'7'407,"0"0"1,1 1-1,0 0 1,1 0 0,-1 0-1,2 1 1,-1 0-1,-3 11 1,2-3-29,0 0 0,1 1 0,-3 27 1,7-39-367,1-1 1,0 1 0,0-1 0,0 0-1,1 1 1,-1-1 0,1 1 0,1-1-1,-1 0 1,1 0 0,4 10 0,-5-13-75,0-1 0,0 0 1,0 1-1,0-1 0,0 0 1,0 0-1,0 0 0,0 0 1,0 0-1,1 0 0,-1 0 1,0 0-1,1 0 0,-1-1 1,0 1-1,1 0 1,2 0-1,-2-1-86,1 0 0,-1 0-1,0 0 1,0 0 0,1-1 0,-1 1 0,0-1-1,0 1 1,0-1 0,0 0 0,1 0 0,-1 0 0,0 0-1,-1 0 1,1 0 0,2-2 0,5-3-474,-1-1 0,0 0 0,0 0 0,0-1 0,-1 0 0,0 0 0,-1-1 0,0 0 1,9-16-1,-32 62 2603,2 0 1,1 1 0,3 0 0,-11 60 0,22-95-1977,-1 1 0,1-1 0,1 0 0,-1 0 0,0 0 0,1 0 0,0 0 0,0 1 0,0-1 0,0 0 0,0-1 0,0 1 0,1 0 0,2 3 0,-4-5-47,1 0-1,0 0 1,-1 0 0,1-1 0,0 1-1,0 0 1,0-1 0,0 1 0,-1-1-1,1 1 1,0-1 0,0 1 0,0-1-1,0 0 1,0 1 0,0-1 0,0 0-1,2 1 1,-2-2 13,1 1 0,-1 0 0,1 0-1,-1-1 1,1 1 0,-1-1 0,0 1 0,1-1 0,-1 0 0,0 0-1,1 1 1,-1-1 0,0 0 0,0 0 0,0 0 0,2-2-1,13-19-347</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56.213"/>
    </inkml:context>
    <inkml:brush xml:id="br0">
      <inkml:brushProperty name="width" value="0.05" units="cm"/>
      <inkml:brushProperty name="height" value="0.05" units="cm"/>
    </inkml:brush>
  </inkml:definitions>
  <inkml:trace contextRef="#ctx0" brushRef="#br0">180 1 16780,'-18'16'612,"0"1"0,1 1 1,1 1-1,1 0 0,1 1 1,0 1-1,2 0 0,0 1 1,2 0-1,0 1 0,-8 27 1,17-44-513,-1 0 0,1 1 0,0-1 1,1 1-1,-1-1 0,1 1 0,1-1 0,-1 1 1,2 6-1,-1-11-79,-1 0 0,1 0 1,-1 0-1,1 0 1,0-1-1,0 1 0,-1 0 1,1 0-1,1-1 0,-1 1 1,0-1-1,0 1 0,1-1 1,-1 1-1,0-1 1,1 0-1,0 0 0,-1 0 1,1 0-1,0 0 0,-1 0 1,1 0-1,0 0 1,0-1-1,0 1 0,-1-1 1,1 1-1,0-1 0,0 0 1,0 0-1,0 0 0,0 0 1,3 0-1,2-1 14,1-1-1,0 0 0,-1 0 1,1 0-1,-1-1 1,0 0-1,0-1 1,0 1-1,0-2 0,0 1 1,-1 0-1,0-1 1,0 0-1,0-1 1,-1 0-1,0 1 0,7-11 1,-6 8-10,-1 1 0,0-2-1,0 1 1,-1 0 0,0-1 0,0 0 0,-1 0 0,0 0-1,-1 0 1,0 0 0,0 0 0,-1-1 0,-1 1 0,1-12-1,-1 18-56,-1 0 0,1 0 0,-1 0 0,1-1 0,-1 1 0,0 0 0,0 0 0,-1 1 0,1-1-1,0 0 1,-1 0 0,0 1 0,0-1 0,1 1 0,-2-1 0,1 1 0,0 0 0,0-1 0,-1 1-1,1 1 1,-1-1 0,1 0 0,-1 1 0,0-1 0,0 1 0,0 0 0,0-1 0,0 2 0,0-1 0,0 0-1,0 1 1,-3-1 0,0 1-43,0-1 0,0 2 1,0-1-1,0 1 0,0 0 0,0 0 0,0 0 0,1 1 0,-1 0 0,0 0 0,1 0 0,0 1 1,-1 0-1,1 0 0,0 0 0,-6 6 0,-4 7-284</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56.666"/>
    </inkml:context>
    <inkml:brush xml:id="br0">
      <inkml:brushProperty name="width" value="0.05" units="cm"/>
      <inkml:brushProperty name="height" value="0.05" units="cm"/>
    </inkml:brush>
  </inkml:definitions>
  <inkml:trace contextRef="#ctx0" brushRef="#br0">217 0 18852,'-4'0'168,"1"1"1,-1-1-1,1 1 1,0 0-1,-1 0 1,1 0-1,0 0 0,0 0 1,0 1-1,0 0 1,0-1-1,0 1 0,0 0 1,-3 4-1,-4 3 116,0 1-1,-10 14 0,14-16 145,-9 10-139,1 0 1,1 1-1,1 0 1,1 1-1,1 0 1,0 0-1,2 2 1,0-1-1,-8 40 1,15-58-255,1 1 1,-1-1 0,1 1-1,0-1 1,0 1-1,0-1 1,1 1-1,-1-1 1,1 1-1,0-1 1,0 1 0,0-1-1,0 0 1,1 0-1,-1 0 1,1 1-1,0-1 1,0-1 0,3 5-1,-3-5-15,1 0 0,-1 0 1,1 0-1,-1-1 0,1 1 0,0-1 0,0 1 0,0-1 1,0 0-1,0 0 0,0 0 0,1-1 0,-1 1 0,0-1 1,0 0-1,0 0 0,1 0 0,-1 0 0,0 0 0,0-1 1,4 0-1,0-1-1,1 0 1,-1-1 0,1 0-1,-1 0 1,0-1-1,0 0 1,0 0 0,-1-1-1,0 1 1,0-1-1,0-1 1,0 1 0,-1-1-1,0 0 1,0 0-1,0-1 1,-1 1 0,0-1-1,4-8 1,-4 5-67,1 0 0,-1 0 0,-1-1 1,0 1-1,0-1 0,-1 1 0,-1-1 1,1 0-1,-2 0 0,0 0 0,0 0 1,-1 0-1,-2-15 0,2 23-29,0-1 1,0 1-1,0 0 0,0 0 1,-1 0-1,1-1 0,-1 1 1,0 1-1,0-1 0,0 0 1,0 0-1,0 1 0,-1-1 1,1 1-1,-1 0 0,0-1 1,1 1-1,-1 1 0,0-1 1,0 0-1,0 1 0,-1-1 1,1 1-1,0 0 0,0 0 1,-1 0-1,1 1 1,-1-1-1,-4 1 0,-15 0-516</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57.067"/>
    </inkml:context>
    <inkml:brush xml:id="br0">
      <inkml:brushProperty name="width" value="0.05" units="cm"/>
      <inkml:brushProperty name="height" value="0.05" units="cm"/>
    </inkml:brush>
  </inkml:definitions>
  <inkml:trace contextRef="#ctx0" brushRef="#br0">77 1 20252,'-13'21'2417,"-3"0"-1569,-1 2-336,2 2 2121,6 6-1817,3-1-216,7-4-216,10-4-72,9-12-288,3-4-216,3-6-568,0-6-296,-3-12 832,-5-8-168,-6-18-185</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6:57.472"/>
    </inkml:context>
    <inkml:brush xml:id="br0">
      <inkml:brushProperty name="width" value="0.05" units="cm"/>
      <inkml:brushProperty name="height" value="0.05" units="cm"/>
    </inkml:brush>
  </inkml:definitions>
  <inkml:trace contextRef="#ctx0" brushRef="#br0">25 3 22301,'-13'-3'1912,"5"6"-1440,5 2-112,9 2 769,5 1-921,6 0 48,1-1-128,3-2-240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25.007"/>
    </inkml:context>
    <inkml:brush xml:id="br0">
      <inkml:brushProperty name="width" value="0.05" units="cm"/>
      <inkml:brushProperty name="height" value="0.05" units="cm"/>
    </inkml:brush>
  </inkml:definitions>
  <inkml:trace contextRef="#ctx0" brushRef="#br0">1 487 15075,'264'-55'1215,"-165"38"-1051,1180-125 639,661 64 419,338-42 143,-1775 81 430,-502 39-1962,1 0 0,-1 0 0,1-1 0,0 1-1,-1 0 1,1-1 0,-1 1 0,1-1 0,-1 1-1,1-1 1,1-1 0,-3 2 118,1-1-1,-1 1 1,0-1 0,0 1-1,1-1 1,-1 1-1,0-1 1,0 0 0,0 1-1,0-1 1,0 1 0,0-1-1,0 1 1,0-1 0,0 1-1,0-1 1,0 0-1,0 1 1,0-1 0,0 1-1,0-1 1,-1 1 0,1-1-1,0 1 1,0-1-1,-1 1 1,1-1 0,0 1-1,-1-1 1,1 1 0,0 0-1,-1-1 1,0 0 0,-8-10-686</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54.901"/>
    </inkml:context>
    <inkml:brush xml:id="br0">
      <inkml:brushProperty name="width" value="0.05" units="cm"/>
      <inkml:brushProperty name="height" value="0.05" units="cm"/>
    </inkml:brush>
  </inkml:definitions>
  <inkml:trace contextRef="#ctx0" brushRef="#br0">127 1 18436,'1'5'385,"-1"0"0,1 0 0,-1 0 0,0 0 0,-1 0 0,1 0 0,-1 0 0,0 0 0,0 0 0,0 0 0,-4 9 0,-2 12 988,2-5-664,-5 35 301,9-51-959,1-1 0,0 0 0,0 0 0,0 1 0,0-1 0,1 0 0,-1 0 0,1 0 0,1 0-1,1 6 1,-2-8-47,0-1 0,1 0 0,-1 1 0,0-1 1,1 0-1,-1 1 0,1-1 0,-1 0 0,1 0 0,-1 0 0,1-1 0,0 1 0,0 0 0,-1-1 0,1 1 0,0-1 0,0 1 0,0-1 0,0 0 0,0 0 0,2 0 0,47-3 15,-43 2-9,-5 1-6,11-2 5,0 1 0,-1 0 0,1 1 0,26 4 0,-38-4-3,0 0 0,0 1 1,0-1-1,0 1 0,0-1 0,0 1 0,0 0 0,0 0 0,0 0 0,-1 0 0,1 0 1,0 0-1,-1 0 0,1 0 0,-1 1 0,1-1 0,-1 1 0,0-1 0,1 1 1,-1 0-1,0-1 0,0 1 0,0 0 0,0 0 0,-1 0 0,1-1 0,0 1 1,-1 0-1,1 0 0,-1 0 0,0 0 0,0 0 0,0 0 0,0 0 0,0 0 1,0 0-1,0 0 0,-1 0 0,1 0 0,-1 0 0,1 0 0,-1 0 0,-1 2 0,-1 6 66,-2 0-1,1 0 0,-1-1 0,-1 0 0,0 0 0,0 0 0,-1 0 0,-9 8 0,4-4 76,-1-1-1,-1 0 1,0-1-1,-18 11 1,27-19-120,0-1 0,0 1 0,0-1 0,0 0-1,0 0 1,0 0 0,-1-1 0,1 0 0,0 0 0,-1 0 0,1-1 0,-1 0 0,1 0 0,-1 0 0,-5-1 0,7 0-109,-1-1-1,1 1 1,0-1 0,0 0 0,-1 0 0,1 0-1,1-1 1,-1 1 0,0-1 0,0 0 0,1 0-1,0 0 1,0-1 0,0 1 0,0-1 0,0 0-1,1 0 1,-3-4 0,-1-3-377,1-1 1,1 1 0,0-1-1,0 0 1,1 0 0,1 0-1,0-1 1,0 1 0,1-23-1,2 1-562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6.442"/>
    </inkml:context>
    <inkml:brush xml:id="br0">
      <inkml:brushProperty name="width" value="0.05" units="cm"/>
      <inkml:brushProperty name="height" value="0.05" units="cm"/>
    </inkml:brush>
  </inkml:definitions>
  <inkml:trace contextRef="#ctx0" brushRef="#br0">50 24 17020,'9'-24'4681,"-10"54"-1138,-1-5-3190,-4 109 1390,0 200-376,6-330-1366,0-2-7,0-1 0,0 0-1,0 0 1,0 1 0,0-1 0,0 0 0,0 0 0,1 1-1,-1-1 1,0 0 0,1 0 0,-1 1 0,0-1-1,1 0 1,0 0 0,-1 0 0,1 0 0,0 0-1,-1 0 1,3 2 0,-2-5-216,-1 0 0,1-1-1,0 1 1,-1 0 0,0 0 0,0-1-1,1 1 1,-1 0 0,0 0 0,-1-4 0,-3-24-1878,-2 1 1,-1-1 0,-14-35 0,3 8 1926,19 56 245,-1 1-1,0 0 1,0 0 0,0 0 0,1-1 0,-1 1-1,0 0 1,0 0 0,1 0 0,-1 0 0,0-1-1,0 1 1,1 0 0,-1 0 0,0 0 0,0 0 0,1 0-1,-1 0 1,0 0 0,1 0 0,-1 0 0,0 0-1,1 0 1,-1 0 0,0 0 0,0 0 0,1 0-1,-1 0 1,0 0 0,1 0 0,-1 1 0,0-1 0,0 0-1,1 0 1,-1 0 0,0 0 0,1 1 0,13 3 683,-14-3-610,11 3-74,1-1 1,0 0 0,0 0 0,0-1-1,0 0 1,1-1 0,-1-1 0,0 0-1,1-1 1,-1 0 0,0-1 0,0 0-1,0-1 1,14-4 0,-22 4-71,0 1-1,0 0 1,-1-1 0,1 0 0,-1 0-1,0 0 1,1 0 0,-1 0 0,-1-1 0,1 1-1,2-5 1,-3 6 97,-1 0-1,0 0 0,0 0 1,0 0-1,0 0 1,0 0-1,0 0 0,0 0 1,-1-1-1,1 1 1,-1 0-1,1 0 0,-1-1 1,0 1-1,0 0 1,0-1-1,0 1 1,-1 0-1,1-1 0,-1 1 1,1 0-1,-2-4 1,2 6-60,-1-1 1,1 1 0,0 0-1,0-1 1,-1 1 0,1 0 0,0-1-1,-1 1 1,1 0 0,0-1 0,-1 1-1,1 0 1,-1 0 0,1-1-1,0 1 1,-1 0 0,1 0 0,-1 0-1,1 0 1,-1-1 0,1 1 0,-1 0-1,1 0 1,0 0 0,-1 0-1,1 0 1,-1 0 0,1 0 0,-1 1-1,-14 7 628,-8 18 70,16-17-639,1 0-1,0 0 1,0 1 0,1 0 0,0 0 0,0 0-1,1 0 1,1 1 0,0 0 0,0 0 0,-1 21-1,4-31-90,-1 1-1,1-1 1,0 0-1,1 0 1,-1 0-1,0 1 1,0-1 0,0 0-1,1 0 1,-1 0-1,1 0 1,-1 0-1,1 0 1,-1 1-1,1-1 1,0 0-1,-1-1 1,1 1-1,0 0 1,0 0-1,0 0 1,0 0-1,0 0 1,2 0-1,-1 0 1,0 0 0,0 0 0,1-1 0,-1 1 0,1-1 0,-1 0 0,0 0 0,1 0 1,-1 0-1,1 0 0,4-1 0,6-2 6,1-1 1,-1 0 0,19-9 0,-30 11-11,84-41 21,-59 27-11,0 2 1,54-19-1,-76 31-5,-1 1 0,0 0-1,1 0 1,-1 1 0,1-1-1,-1 1 1,7 0 0,-10 0-1,0 1-1,0-1 1,1 0 0,-1 1 0,0-1 0,0 1-1,0-1 1,0 1 0,0-1 0,0 1 0,0 0-1,0-1 1,0 1 0,0 0 0,0 0 0,0 0-1,0 0 1,-1 0 0,1 0 0,0 0 0,-1 0 0,1 0-1,-1 0 1,1 0 0,-1 0 0,1 0 0,-1 1-1,0-1 1,1 0 0,-1 2 0,1 10 142,0 1 1,-3 25 0,1-26 2,1-12-144,0-1-1,0 1 1,-1-1 0,1 0-1,0 1 1,0-1-1,0 1 1,0-1 0,0 1-1,0-1 1,0 0-1,0 1 1,0-1 0,0 1-1,0-1 1,0 1-1,1-1 1,-1 0 0,0 1-1,0-1 1,0 1-1,1-1 1,-1 0 0,0 1-1,0-1 1,1 0-1,-1 1 1,0-1 0,1 0-1,-1 1 1,0-1-1,1 0 1,-1 0 0,0 1-1,1-1 1,-1 0-1,1 0 1,-1 0 0,0 0-1,1 1 1,-1-1-1,1 0 1,-1 0 0,1 0-1,-1 0 1,0 0-1,1 0 1,-1 0 0,1 0-1,-1 0 1,1 0-1,-1-1 1,0 1 0,1 0-1,-1 0 1,1 0-1,-1 0 1,1-1 0,27-17 97,-21 13-67,8-6 6,29-16 2,-41 25-41,1 0 0,-1 1 0,1-1 0,-1 1 0,1 0 0,0 0-1,-1 1 1,1-1 0,0 1 0,7-1 0,-10 1-3,0 1-1,0-1 1,0 0 0,1 0 0,-1 1-1,0-1 1,0 0 0,0 1-1,0-1 1,0 1 0,0-1 0,0 1-1,0 0 1,0-1 0,0 1 0,0 0-1,0 0 1,-1 0 0,1 0 0,0 0-1,0 0 1,-1 0 0,1 0 0,-1 0-1,1 1 1,1 3 4,-1-1 0,0 1-1,0 0 1,-1 0 0,1 5-1,-1-7 2,0 0-1,0 0 1,0 0-1,1 0 1,-1 0-1,1 0 1,0 0-1,-1 0 1,1 0-1,1 0 0,-1 0 1,0-1-1,3 5 1,-3-7-3,0 1 0,0 0 0,0-1 0,1 1 1,-1-1-1,0 1 0,0-1 0,1 1 0,-1-1 0,0 0 0,1 0 1,-1 1-1,0-1 0,1 0 0,-1 0 0,0 0 0,0-1 0,1 1 1,-1 0-1,0 0 0,1-1 0,-1 1 0,0-1 0,0 1 0,2-1 1,34-21 41,-28 17-31,69-47 1,-40 25-109,47-24 0,-79 47 65,0 1 0,1 1 1,0-1-1,-1 1 0,1 0 0,10-1 1,-15 3 21,-1 0 1,0 0-1,1 0 1,-1 0-1,0 0 1,1 0-1,-1 0 1,0 0-1,1 0 1,-1 1 0,0-1-1,1 1 1,-1-1-1,0 1 1,0-1-1,0 1 1,1 0-1,-1-1 1,0 1-1,0 0 1,0 0-1,0 0 1,0 0-1,0 0 1,0 0-1,-1 0 1,1 0-1,0 0 1,-1 0-1,1 1 1,0-1 0,-1 0-1,0 0 1,1 1-1,-1-1 1,0 0-1,1 1 1,-1-1-1,0 3 1,0 5 25,0 1 0,-1-1-1,0 0 1,-3 11 0,-2 28-57,6-48 12,0 0 0,0 1 0,0-1 1,0 0-1,0 0 0,0 0 0,0 0 1,0 1-1,0-1 0,0 0 1,0 0-1,0 0 0,0 0 0,0 1 1,0-1-1,0 0 0,1 0 0,-1 0 1,0 0-1,0 0 0,0 0 0,0 1 1,0-1-1,1 0 0,-1 0 0,0 0 1,0 0-1,0 0 0,0 0 0,1 0 1,-1 0-1,0 0 0,0 0 0,0 0 1,0 0-1,1 0 0,-1 0 1,0 0-1,0 0 0,0 0 0,0 0 1,1 0-1,-1 0 0,0 0 0,0 0 1,0 0-1,0 0 0,1 0 0,-1 0 1,0 0-1,0 0 0,0-1 0,0 1 1,0 0-1,1 0 0,7-6-290,2-6-24,2-6-112</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55.318"/>
    </inkml:context>
    <inkml:brush xml:id="br0">
      <inkml:brushProperty name="width" value="0.05" units="cm"/>
      <inkml:brushProperty name="height" value="0.05" units="cm"/>
    </inkml:brush>
  </inkml:definitions>
  <inkml:trace contextRef="#ctx0" brushRef="#br0">0 88 16492,'8'-11'2368,"2"4"-1280,7-1-280,5 2 1273,7 3-513,4 1-223,10-2-473,3-1-224,5 1-784,-1-1-792,-4-1 816,3 0-176,-6-14-145</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55.754"/>
    </inkml:context>
    <inkml:brush xml:id="br0">
      <inkml:brushProperty name="width" value="0.05" units="cm"/>
      <inkml:brushProperty name="height" value="0.05" units="cm"/>
    </inkml:brush>
  </inkml:definitions>
  <inkml:trace contextRef="#ctx0" brushRef="#br0">82 0 20636,'-22'53'2158,"7"-17"-819,-18 58 0,30-82-1262,0 1 1,1-1-1,0 0 1,1 1-1,1-1 1,0 1-1,1-1 1,0 1-1,3 13 1,-3-23-51,-1-1 0,1 1 1,0 0-1,0 0 0,0-1 0,0 1 1,0-1-1,0 1 0,1-1 0,-1 1 1,1-1-1,0 0 0,0 0 0,0 0 0,0 0 1,0 0-1,0 0 0,0 0 0,1-1 1,-1 1-1,1-1 0,-1 0 0,1 0 1,0 0-1,-1 0 0,1 0 0,0 0 0,0-1 1,-1 1-1,1-1 0,0 0 0,0 0 1,0 0-1,4-1 0,1 0 52,0 0 0,0-1 1,-1 0-1,1-1 0,-1 0 0,1 0 0,-1-1 0,0 1 1,0-2-1,0 1 0,7-8 0,-5 4 5,-1 0-1,0-1 1,0 0 0,-1-1 0,0 0-1,-1 0 1,0 0 0,-1-1 0,0 0-1,6-19 1,-9 23-63,0 0 0,0 1 1,-1-1-1,0 0 0,0 1 0,-1-1 0,0 0 0,0 0 0,-1 0 0,1 1 0,-2-1 0,1 0 1,-1 0-1,0 1 0,0-1 0,0 1 0,-1 0 0,0 0 0,-1 0 0,-3-6 0,5 9-33,-1 1-1,1-1 0,-1 1 1,1-1-1,-1 1 0,0 0 1,0 0-1,0 0 0,0 0 1,0 1-1,0-1 0,0 1 1,-1 0-1,1 0 0,0 0 1,-1 0-1,1 1 0,-1-1 1,1 1-1,-8 0 0,9 0-75,-1 1-1,0 0 0,0-1 1,0 1-1,0 0 0,1 0 1,-1 0-1,1 1 1,-1-1-1,1 1 0,-1-1 1,1 1-1,0 0 0,0 0 1,-1 0-1,1 0 0,1 0 1,-1 1-1,0-1 1,1 0-1,-1 1 0,1-1 1,-1 1-1,-1 5 0,1-2-178,0 0-1,1 1 0,-1-1 0,1 1 0,1-1 1,-1 0-1,1 1 0,0 0 0,1 9 1,7 10-587</inkml:trace>
  <inkml:trace contextRef="#ctx0" brushRef="#br0" timeOffset="1">774 126 21645,'3'0'2200,"10"1"-1352,2-1-336,9 0 1097,9 0-337,9 0-560,7 2-192,2 2-240,1 1-256,-8-2-312,-1 0-240,-12 2-624,-8-1 1512,-37-2-944,-17 5 96</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56.187"/>
    </inkml:context>
    <inkml:brush xml:id="br0">
      <inkml:brushProperty name="width" value="0.05" units="cm"/>
      <inkml:brushProperty name="height" value="0.05" units="cm"/>
    </inkml:brush>
  </inkml:definitions>
  <inkml:trace contextRef="#ctx0" brushRef="#br0">1 2 17788,'12'11'2496,"10"-2"-1367,14-6-441,9 0 1800,5-3-1191,4-3-209,4 0-1032,-3-5 728,-1 5-616,-5 0-120,-8-4-88</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58.443"/>
    </inkml:context>
    <inkml:brush xml:id="br0">
      <inkml:brushProperty name="width" value="0.05" units="cm"/>
      <inkml:brushProperty name="height" value="0.05" units="cm"/>
    </inkml:brush>
  </inkml:definitions>
  <inkml:trace contextRef="#ctx0" brushRef="#br0">1 96 13699,'132'-43'5029,"-23"6"-1778,-92 33-2777,0 0 1,0 1-1,1 1 0,26 0 1,-41 2-418,0 0 1,0 0-1,0 0 1,1 1-1,-1-1 1,0 1-1,0 0 1,0 0-1,0 0 1,0 0-1,4 3 1,-6-3-38,0 0 0,0 0 1,1 0-1,-1 1 1,0-1-1,0 0 0,-1 1 1,1-1-1,0 1 1,0-1-1,-1 1 0,1-1 1,-1 1-1,1 0 1,-1-1-1,1 1 1,-1-1-1,0 1 0,0 0 1,0-1-1,0 1 1,0 0-1,0-1 0,-1 4 1,-1 3 15,-1 0 0,1 0 0,-1 0 0,-1 0-1,1 0 1,-1 0 0,-1-1 0,1 0 0,-1 0 0,-6 6 0,-14 15 80,-27 24-1,27-29-50,-5 5-6,20-20-43,0 0 0,1 1 0,0 1 0,0 0 1,1 0-1,-11 18 0,18-28-16,1 1 0,-1 0 0,1-1 0,0 1 0,0 0 0,-1-1 0,1 1 0,0 0 0,0-1-1,0 1 1,0 0 0,0 0 0,0-1 0,0 1 0,0 0 0,0-1 0,0 1 0,0 0 0,1 0 0,-1-1 0,0 1 0,0 0 0,1-1 0,-1 1 0,0 0 0,1-1 0,-1 1 0,1 0 0,1 0 5,-1 0-1,1 0 1,-1 0 0,1 0-1,0 0 1,0 0-1,-1 0 1,1-1-1,0 1 1,3 0-1,8 1-9,-1-1-1,22 0 1,-27-1-46,31-2-619,0-1-1,59-12 0,-54 7 268</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58.908"/>
    </inkml:context>
    <inkml:brush xml:id="br0">
      <inkml:brushProperty name="width" value="0.05" units="cm"/>
      <inkml:brushProperty name="height" value="0.05" units="cm"/>
    </inkml:brush>
  </inkml:definitions>
  <inkml:trace contextRef="#ctx0" brushRef="#br0">47 0 18100,'-9'17'1847,"0"1"1,-10 34 0,16-43-1507,1 0 1,0 0-1,1 1 1,0-1-1,0 0 1,1 1-1,2 17 1,-2-24-320,0-1-1,1 1 1,-1-1 0,1 1 0,0-1-1,0 0 1,0 1 0,0-1 0,0 0-1,0 1 1,0-1 0,1 0 0,-1 0-1,1 0 1,0 0 0,-1 0 0,5 3-1,-4-4-40,0 0-1,1 0 0,-1 0 0,0-1 1,0 1-1,1 0 0,-1-1 0,0 0 0,1 1 1,-1-1-1,1 0 0,-1 0 0,0-1 0,1 1 1,3-1-1,4-2-159,-1 0-1,0-1 1,-1 0 0,1 0-1,0-1 1,-1 0 0,0 0-1,9-9 1,12-13-1208,50-61-1,-35 37 609,-61 91 2337,-26 44 243,-30 63 540,64-125-2271,1 0-1,1 0 0,1 1 0,-6 43 1,12-61-85,-1-4 6,1 1 0,-1 0 0,1-1 0,0 1 1,0 0-1,0 0 0,0-1 0,0 1 0,0 0 0,0-1 1,0 1-1,1 0 0,-1-1 0,1 1 0,-1 0 1,1-1-1,0 1 0,0-1 0,0 1 0,1 1 0,5-1-217</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59.737"/>
    </inkml:context>
    <inkml:brush xml:id="br0">
      <inkml:brushProperty name="width" value="0.05" units="cm"/>
      <inkml:brushProperty name="height" value="0.05" units="cm"/>
    </inkml:brush>
  </inkml:definitions>
  <inkml:trace contextRef="#ctx0" brushRef="#br0">0 0 17636,'0'6'2032,"3"-1"-1016,3-5-359,8 1 1167,5 1-328,4-1-415,3 1-153,1-2-384,2 3-112,-3-1-432,-3-1-312,-4-1 912,-4 0-600,-7-1 0,-2-12-32</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00.143"/>
    </inkml:context>
    <inkml:brush xml:id="br0">
      <inkml:brushProperty name="width" value="0.05" units="cm"/>
      <inkml:brushProperty name="height" value="0.05" units="cm"/>
    </inkml:brush>
  </inkml:definitions>
  <inkml:trace contextRef="#ctx0" brushRef="#br0">5 1 18780,'9'0'709,"1"0"-1,0 2 1,-1-1 0,1 1 0,-1 0-1,0 1 1,0 0 0,0 1-1,0 0 1,13 8 0,-19-11-643,0 1 1,0 0-1,0 1 1,0-1 0,0 0-1,-1 1 1,1-1-1,-1 1 1,0 0-1,0 0 1,0 0-1,0 0 1,0 0-1,-1 1 1,1-1-1,-1 0 1,0 1-1,0-1 1,0 1-1,-1-1 1,1 1-1,-1-1 1,0 1-1,0 0 1,0-1 0,0 1-1,0-1 1,-1 1-1,0-1 1,-2 7-1,-4 5-49,0 1 0,-2-2 1,0 1-1,0-1 0,-1 0 0,-24 23 0,18-18-18,-29 40 1,44-57-54,-1 0 0,1 1 0,0-1 1,-1 0-1,1 1 0,0-1 0,1 1 0,-1-1 1,0 1-1,1 0 0,0-1 0,-1 1 0,1-1 1,0 1-1,0 0 0,0-1 0,1 4 0,0-5-45,0 1-1,-1-1 1,1 0-1,0 1 1,0-1-1,0 0 0,0 1 1,1-1-1,-1 0 1,0 0-1,0 0 0,1 0 1,-1 0-1,0 0 1,1-1-1,-1 1 0,1 0 1,-1-1-1,1 1 1,0-1-1,-1 1 1,1-1-1,-1 0 0,1 0 1,0 0-1,-1 0 1,4 0-1,2 0-75,1-1 1,-1 0-1,0 0 1,0-1-1,1 0 1,-1 0-1,9-4 1,26-13-777</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00.613"/>
    </inkml:context>
    <inkml:brush xml:id="br0">
      <inkml:brushProperty name="width" value="0.05" units="cm"/>
      <inkml:brushProperty name="height" value="0.05" units="cm"/>
    </inkml:brush>
  </inkml:definitions>
  <inkml:trace contextRef="#ctx0" brushRef="#br0">123 37 16564,'0'0'39,"0"0"1,0 0 0,0 0 0,0 0-1,0 0 1,0 0 0,0 0 0,0 0 0,0 0-1,0 0 1,0 1 0,-1-1 0,1 0-1,0 0 1,0 0 0,0 0 0,0 0 0,0 0-1,0 0 1,0 0 0,0 0 0,0 0-1,0 0 1,-1 0 0,1 0 0,0 0 0,0 0-1,0 0 1,0 0 0,0 0 0,0 0-1,0 0 1,0 0 0,0 0 0,-1 0 0,1 0-1,0 0 1,0 0 0,0-1 0,0 1-1,0 0 1,0 0 0,0 0 0,0 0 0,0 0-1,0 0 1,0 0 0,0 0 0,0 0-1,-1 0 1,1 0 0,0 0 0,0-1 0,0 1-1,0 0 1,0 0 0,0 0 0,0 0-1,0 0 1,0 0 0,0 0 0,0 0 0,0 0-1,0-1 1,0 1 0,0 0 0,-13 8 1128,-16 14 792,21-12-1455,-1 0 0,2 0 0,-1 1 0,1 0 0,1 0 0,-9 21 0,12-25-399,0 0 0,0 0 0,1 1 0,1-1 0,-1 1 0,1 0 0,0-1 0,1 1 0,-1 0 0,2-1 0,-1 1 0,3 12 0,-2-18-92,-1 0 0,1 1 0,0-1 0,1 1 0,-1-1 0,0 0 0,1 0 0,-1 0 0,1 0 1,0 0-1,-1 0 0,1 0 0,0-1 0,0 1 0,0-1 0,0 1 0,1-1 0,-1 0 0,0 1 0,0-1 0,1 0 0,-1-1 0,1 1 1,-1 0-1,1-1 0,-1 0 0,1 1 0,-1-1 0,1 0 0,0 0 0,-1 0 0,1-1 0,3 0 0,3 0 3,-1-1-1,1 0 1,-1-1 0,1 0-1,-1 0 1,0-1 0,-1 0-1,13-8 1,-10 4 32,1 0 0,-1-1 0,-1-1 0,0 0 0,0 0 0,-1-1-1,11-17 1,-15 20-18,0 1-1,0-1 0,0 0 1,-1 0-1,-1 0 0,1 0 1,-1 0-1,-1-1 0,0 1 1,0 0-1,0-1 0,-2-15 0,1 22-33,0-1 0,-1 0 0,1 0 0,-1 0-1,0 0 1,0 1 0,0-1 0,0 0-1,0 1 1,-1-1 0,1 1 0,-1 0 0,0-1-1,1 1 1,-1 0 0,0 0 0,0 0-1,-1 0 1,1 0 0,0 0 0,-1 1 0,1-1-1,-1 1 1,1 0 0,-1 0 0,-3-2 0,2 3-93,0-1 0,0 1 0,0 0 0,1-1 0,-1 2 0,0-1 0,0 0 0,0 1 0,0 0 0,1 0 0,-1 0 0,0 0 0,1 0 0,-1 1 0,1 0 0,-1 0 1,1 0-1,0 0 0,-4 3 0,3-2-78,1 0 0,-1 0 0,0 0 0,1 0 0,0 1 1,0 0-1,0 0 0,0 0 0,1 0 0,-1 0 0,1 0 1,0 0-1,-3 10 0,9 1-545</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01.031"/>
    </inkml:context>
    <inkml:brush xml:id="br0">
      <inkml:brushProperty name="width" value="0.05" units="cm"/>
      <inkml:brushProperty name="height" value="0.05" units="cm"/>
    </inkml:brush>
  </inkml:definitions>
  <inkml:trace contextRef="#ctx0" brushRef="#br0">352 35 20332,'-11'6'3657,"-24"6"-2036,-19 7-155,31-10-1313,2 2-1,-1 0 1,2 1-1,-1 1 1,2 0-1,-1 2 0,2 1 1,0 0-1,-19 23 1,33-33-138,0 0-1,0 0 1,1 0 0,0 0 0,0 0-1,0 1 1,-3 13 0,5-19-14,1 0 0,0 1 0,-1-1 0,1 1 0,0-1 0,0 1 0,0-1 1,0 0-1,0 1 0,0-1 0,0 1 0,1-1 0,-1 1 0,0-1 0,1 0 0,-1 1 0,1-1 0,0 0 0,-1 1 0,1-1 0,0 0 0,0 0 1,0 0-1,0 0 0,0 0 0,0 0 0,0 0 0,0 0 0,0 0 0,0 0 0,0 0 0,1-1 0,-1 1 0,0 0 0,1-1 0,-1 1 0,0-1 1,1 0-1,-1 1 0,1-1 0,-1 0 0,2 0 0,6 0 9,0 0 0,0-1 0,-1 0 0,1 0 1,-1-1-1,1 0 0,-1-1 0,1 0 0,-1 0 0,0-1 1,-1 0-1,12-8 0,8-6 81,48-40 1,-60 44-43,0-1 0,0 0 1,21-29-1,-31 37-52,-1 1 0,0-1 0,0 0 0,-1-1 0,1 1 0,-2-1-1,1 1 1,-1-1 0,0 0 0,-1 0 0,1 0 0,-1-12 0,-1 19-15,0 0-1,0 0 1,0 1 0,0-1 0,0 0 0,0 0-1,0 0 1,0 0 0,0 0 0,0 1 0,0-1-1,-1 0 1,1 0 0,0 0 0,-1 0 0,1 1-1,-1-1 1,1 0 0,-1 1 0,1-1 0,-1 0-1,1 1 1,-1-1 0,0 0 0,1 1 0,-1-1-1,0 1 1,1-1 0,-1 1 0,0 0 0,0-1-1,1 1 1,-1 0 0,0-1 0,0 1-1,0 0 1,0 0 0,1 0 0,-1 0 0,0 0-1,0 0 1,-1 0 0,-1 0-101,0 1-1,1 0 1,-1 0-1,0 0 1,1 0-1,-1 0 1,1 1-1,0-1 1,-1 1-1,1-1 1,-4 5-1,-4 5-411,1 0 0,0 1 0,1 0 0,0 1 0,1-1 0,1 2 0,-10 24 0,3-1-420</inkml:trace>
  <inkml:trace contextRef="#ctx0" brushRef="#br0" timeOffset="1">737 64 15619,'1'0'221,"0"0"-1,-1 0 0,1 1 1,-1-1-1,1 0 0,0 0 1,-1 0-1,1 1 0,-1-1 1,1 0-1,-1 0 0,1 1 1,-1-1-1,1 0 1,-1 1-1,1-1 0,-1 1 1,0-1-1,1 1 0,-1-1 1,1 1-1,-1-1 0,0 1 1,0-1-1,1 1 0,-1-1 1,0 2-1,-8 15 3404,6-14-3572,-15 22 1641,-31 52 278,43-67-1919,1 0-1,-1 0 1,1 0 0,1 1-1,0 0 1,-1 11-1,3-21-58,1 1 0,-1 0 0,1 0 0,0 0 0,0 0 0,0 0 0,0 0 0,0 0 0,1 0 0,-1 0 0,0 0 0,1 0 0,0 0 0,-1-1 0,1 1 0,0 0 0,0 0-1,0-1 1,0 1 0,0 0 0,0-1 0,1 1 0,-1-1 0,0 1 0,1-1 0,-1 0 0,1 0 0,0 0 0,-1 0 0,1 0 0,0 0 0,-1 0 0,1 0 0,0-1 0,0 1 0,0-1 0,0 1 0,0-1 0,0 0-1,0 1 1,2-1 0,2 0-77,0 0 0,0-1 0,-1 1-1,1-1 1,0 0 0,-1-1 0,1 1 0,-1-1-1,1 0 1,-1-1 0,0 1 0,10-7-1,-10 5 38,-1 0-1,1 0 1,-1-1-1,7-7 1,14-31-273</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01.417"/>
    </inkml:context>
    <inkml:brush xml:id="br0">
      <inkml:brushProperty name="width" value="0.05" units="cm"/>
      <inkml:brushProperty name="height" value="0.05" units="cm"/>
    </inkml:brush>
  </inkml:definitions>
  <inkml:trace contextRef="#ctx0" brushRef="#br0">13 7 22141,'-5'-6'2232,"-3"6"569,16 0-1777,-2 0-1048,0 0-3113,-7 0 2849,-8 4-432,-1-1-248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7.470"/>
    </inkml:context>
    <inkml:brush xml:id="br0">
      <inkml:brushProperty name="width" value="0.05" units="cm"/>
      <inkml:brushProperty name="height" value="0.05" units="cm"/>
    </inkml:brush>
  </inkml:definitions>
  <inkml:trace contextRef="#ctx0" brushRef="#br0">226 99 15699,'38'-35'2234,"-26"24"-1177,0 0-1,0 1 1,1 0-1,19-11 1,-32 21-1021,0 0 0,0 0 0,0 0 1,0 0-1,1 0 0,-1 0 0,0 0 1,0-1-1,0 1 0,0 0 0,0 0 1,0 0-1,0 0 0,0 0 0,1 0 1,-1 0-1,0 0 0,0 0 0,0 0 1,0 0-1,0 0 0,0 0 0,1 0 1,-1 0-1,0 0 0,0 0 0,0 0 1,0 0-1,0 0 0,0 0 0,0 0 1,1 1-1,-1-1 0,0 0 0,0 0 1,0 0-1,0 0 0,0 0 0,0 0 1,0 0-1,0 0 0,0 0 0,0 0 1,1 1-1,-1-1 0,0 0 1,0 0-1,0 0 0,0 0 0,0 0 1,0 0-1,0 0 0,0 1 0,0-1 1,0 0-1,0 0 0,0 0 0,0 0 1,-3 12 852,-8 12-189,-55 89 504,-109 139-1,154-223-1144,15-20-78,-61 76-509,84-120-2515,83-133-3079,51-85 1869,-146 244 4893,1-1 1,14-14-1,-20 24-596,0 0-1,0 1 0,0-1 1,0 0-1,0 0 0,0 0 1,0 0-1,0 0 0,0 0 1,0 1-1,0-1 0,0 0 1,0 0-1,0 0 0,0 0 1,1 0-1,-1 0 0,0 0 1,0 0-1,0 0 0,0 1 1,0-1-1,0 0 0,0 0 1,0 0-1,1 0 1,-1 0-1,0 0 0,0 0 1,0 0-1,0 0 0,0 0 1,0 0-1,0 0 0,1 0 1,-1 0-1,0 0 0,0 0 1,0 0-1,0 0 0,0 0 1,0 0-1,1 0 0,-1 0 1,0 0-1,0 0 0,0 0 1,0 0-1,0 0 0,0 0 1,0-1-1,0 1 0,1 0 1,-1 2 176,-1 14 867,-1 0-1,-4 19 1,-4 32 319,9-39-1084,1 0 0,1-1 0,1 1-1,8 32 1,-8-50-485,0-1 0,1 0 0,0 1 0,1-1 0,-1 0 0,2 0 0,-1-1 0,2 1 0,-1-1-1,1 0 1,0-1 0,0 1 0,1-1 0,0-1 0,11 9 0,-17-14 94,0 0 0,0-1-1,-1 1 1,1-1 0,0 1 0,0-1 0,0 1 0,0-1-1,0 0 1,0 0 0,0 1 0,-1-1 0,1 0-1,0 0 1,0 0 0,2 0 0,-5-2-759</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37.370"/>
    </inkml:context>
    <inkml:brush xml:id="br0">
      <inkml:brushProperty name="width" value="0.05" units="cm"/>
      <inkml:brushProperty name="height" value="0.05" units="cm"/>
    </inkml:brush>
  </inkml:definitions>
  <inkml:trace contextRef="#ctx0" brushRef="#br0">7 1 14963,'-6'8'1977,"7"-1"-833,8-7-408,7 0 1480,5 2-735,10 2-401,6-2-176,5 2-272,3-2-232,-2 4-400,-4-3-256,-3 2-624,-10-4-360,-14-1 968,-12-1-200,-17-5-264</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37.791"/>
    </inkml:context>
    <inkml:brush xml:id="br0">
      <inkml:brushProperty name="width" value="0.05" units="cm"/>
      <inkml:brushProperty name="height" value="0.05" units="cm"/>
    </inkml:brush>
  </inkml:definitions>
  <inkml:trace contextRef="#ctx0" brushRef="#br0">7 25 16988,'-6'20'1856,"10"-7"-952,8-9-304,13-4 889,5 0-225,12-4-408,5-1-232,4-1-1120,-1-3-840,-7 0 1160,-3-2-264,-3-6-200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38.163"/>
    </inkml:context>
    <inkml:brush xml:id="br0">
      <inkml:brushProperty name="width" value="0.05" units="cm"/>
      <inkml:brushProperty name="height" value="0.05" units="cm"/>
    </inkml:brush>
  </inkml:definitions>
  <inkml:trace contextRef="#ctx0" brushRef="#br0">94 0 20196,'12'5'1713,"5"1"-1249,3-1-200,1 4 760,2 4-320,-3 7-344,-1 3-152,-7 5-160,-6 1-8,-7 6-16,-10 3-8,-12 1-16,-3 0-48,-6-3-376,-2-4-376,-7-5 688,1 1-112,5-11-80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39.581"/>
    </inkml:context>
    <inkml:brush xml:id="br0">
      <inkml:brushProperty name="width" value="0.05" units="cm"/>
      <inkml:brushProperty name="height" value="0.05" units="cm"/>
    </inkml:brush>
  </inkml:definitions>
  <inkml:trace contextRef="#ctx0" brushRef="#br0">53 52 15419,'-1'0'117,"0"0"0,1 0 0,-1 0 0,0 0 0,0 0 0,0 0 0,1 0 0,-1 0 0,0 0 0,0-1 0,1 1 0,-1 0 0,0 0 0,0-1 0,1 1 0,-1 0 0,0-1 0,1 1 0,-1-1 0,0 1 0,1-1-1,-1 0 1,1 0-2,-1 1-1,1-1 0,0 0 0,0 1 0,0-1 0,0 0 0,0 1 0,0-1 0,0 0 0,0 1 0,0-1 0,0 1 0,0-1 0,1 0 0,-1 1 0,0-1 0,0 0 1,1 1-1,-1-1 0,1 0 0,1-2 192,-1 1 1,1 0-1,0 0 1,0-1-1,0 1 1,0 1-1,1-1 1,-1 0-1,0 0 1,1 1-1,3-2 1,-1 1-127,0 1 1,0 0 0,0 0 0,0 0 0,0 0 0,1 1 0,-1 0 0,0 0-1,0 1 1,0-1 0,0 1 0,0 0 0,0 1 0,9 3 0,-12-4-169,0 0 1,0 0 0,0 0-1,0 1 1,0-1-1,0 0 1,0 1-1,-1 0 1,1-1 0,-1 1-1,1 0 1,-1 0-1,0 0 1,1 0 0,-1 0-1,0 0 1,0 0-1,-1 1 1,1-1 0,0 0-1,-1 0 1,1 1-1,-1-1 1,0 0 0,0 1-1,0-1 1,0 1-1,0-1 1,0 0 0,-1 1-1,1-1 1,-1 0-1,1 0 1,-2 3 0,-3 7 1,0 0 0,0 0 0,-1 0 0,0-1 0,-15 19 0,-46 47 46,29-35-36,35-39-23,0 0 1,1 0 0,-1 0 0,1 0-1,0 1 1,0 0 0,0-1-1,1 1 1,-1 0 0,1 0 0,0-1-1,-2 9 1,3-11-19,0-1 1,0 1-1,0-1 0,0 1 0,0-1 1,0 1-1,0 0 0,0-1 0,1 1 1,-1-1-1,0 1 0,0-1 0,0 1 0,1-1 1,-1 0-1,0 1 0,1-1 0,-1 1 1,0-1-1,1 1 0,-1-1 0,0 0 0,1 1 1,-1-1-1,1 0 0,-1 0 0,1 1 1,-1-1-1,1 0 0,0 1 0,21 0-673,22-13 40,-6-7 354,4-15-126</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40.031"/>
    </inkml:context>
    <inkml:brush xml:id="br0">
      <inkml:brushProperty name="width" value="0.05" units="cm"/>
      <inkml:brushProperty name="height" value="0.05" units="cm"/>
    </inkml:brush>
  </inkml:definitions>
  <inkml:trace contextRef="#ctx0" brushRef="#br0">86 1 19196,'-2'6'406,"-1"1"-1,1 0 1,-1 0-1,-1-1 1,1 0-1,-1 0 1,0 0-1,-1 0 1,-5 6-1,3-3 312,0 0-1,-10 18 0,17-26-692,-3 4 131,1 0 1,0 0-1,0 0 0,0 0 1,-1 6-1,3-9-146,0-1 0,0 0 0,0 0 0,0 0 1,0 0-1,0 0 0,0 0 0,0 1 0,0-1 0,1 0 0,-1 0 0,0 0 0,1 0 0,-1 0 0,1 0 1,-1 0-1,1 0 0,-1 0 0,1 0 0,0 0 0,0 0 0,-1-1 0,1 1 0,0 0 0,0 0 0,0-1 1,0 1-1,0-1 0,0 1 0,0-1 0,1 1 0,12 4-90,0-1 0,1-1 1,24 2-1,-23-3 21,1 1-1,0 0 1,15 6 0,-27-7 55,-1 0 0,1-1-1,-1 2 1,0-1 0,0 0 0,0 1 0,0 0 0,-1 0-1,1 0 1,-1 0 0,1 1 0,-1-1 0,0 1 0,-1 0-1,4 5 1,-5-6 18,1 0 1,-1 0-1,0 0 0,0 0 0,0 0 0,0 0 1,-1 0-1,1 0 0,-1 1 0,0-1 0,0 0 1,0 0-1,0 0 0,-1 1 0,1-1 0,-2 4 1,0-2 25,0 0 1,0 0-1,0 0 1,-1-1-1,0 1 1,0 0-1,0-1 1,0 0-1,-5 5 1,2-3-13,0-1 1,0 0-1,0 0 0,-1 0 0,0-1 1,1 0-1,-2 0 0,1 0 1,0-1-1,-1-1 0,1 1 1,-17 2-1,22-4-99,-1-1 0,0 0 0,1 0 1,-1-1-1,1 1 0,-1 0 0,1-1 0,-1 0 0,1 1 0,0-1 0,-1 0 1,1 0-1,0 0 0,0-1 0,-1 1 0,1-1 0,0 1 0,0-1 0,-3-3 1,2 1-2,0 0 1,0-1 0,0 1-1,0-1 1,1 0 0,-1 0-1,1 0 1,-2-9 0,-5-32-410</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40.423"/>
    </inkml:context>
    <inkml:brush xml:id="br0">
      <inkml:brushProperty name="width" value="0.05" units="cm"/>
      <inkml:brushProperty name="height" value="0.05" units="cm"/>
    </inkml:brush>
  </inkml:definitions>
  <inkml:trace contextRef="#ctx0" brushRef="#br0">1 3 16620,'15'3'2336,"7"1"-1048,-1 1-544,8-4 1497,3 2-513,8 0-687,0-3-369,0-3-2265,-2 0 1609,-4-4-384,-2-1-144</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40.838"/>
    </inkml:context>
    <inkml:brush xml:id="br0">
      <inkml:brushProperty name="width" value="0.05" units="cm"/>
      <inkml:brushProperty name="height" value="0.05" units="cm"/>
    </inkml:brush>
  </inkml:definitions>
  <inkml:trace contextRef="#ctx0" brushRef="#br0">1 41 18212,'6'16'2560,"-2"-5"-1511,6-5-401,5-4 1800,6-1-1167,7-2-273,6-4-600,2-4-720,6-6 336,2-5-72,4-6-144</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41.226"/>
    </inkml:context>
    <inkml:brush xml:id="br0">
      <inkml:brushProperty name="width" value="0.05" units="cm"/>
      <inkml:brushProperty name="height" value="0.05" units="cm"/>
    </inkml:brush>
  </inkml:definitions>
  <inkml:trace contextRef="#ctx0" brushRef="#br0">0 335 15707,'0'1'84,"0"-1"-1,0 1 1,0-1 0,0 1-1,1-1 1,-1 1-1,0-1 1,0 1-1,0-1 1,0 0-1,0 1 1,1-1 0,-1 1-1,0-1 1,0 0-1,1 1 1,-1-1-1,0 0 1,1 1-1,-1-1 1,0 0-1,1 1 1,-1-1 0,0 0-1,1 0 1,-1 1-1,1-1 1,-1 0-1,0 0 1,1 0-1,15-4 1376,17-22 793,-29 23-1627,35-33 131,-2-2 0,-1-1 0,-3-1-1,57-89 1,-83 116-700,2-5 66,-7 18-75,-4 10-30,-35 96 59,22-65-158,1 0-1,-15 78 1,29-118-1,0 1 0,0 0 0,0 0 0,0 0-1,0 0 1,0 0 0,0 0 0,0 0 0,1 0 0,0 3 0,0-4 45,-1 0 0,0-1 0,1 1 1,-1-1-1,0 1 0,1-1 1,-1 1-1,1-1 0,-1 1 0,1-1 1,-1 1-1,1-1 0,0 1 0,-1-1 1,1 0-1,-1 1 0,1-1 1,0 0-1,-1 0 0,1 1 0,1-1 1,1 0-18,0 0 0,0-1 1,0 1-1,0-1 0,0 1 1,0-1-1,-1 0 0,1 0 1,0 0-1,0-1 0,-1 1 0,1-1 1,3-2-1,33-26-481</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41.620"/>
    </inkml:context>
    <inkml:brush xml:id="br0">
      <inkml:brushProperty name="width" value="0.05" units="cm"/>
      <inkml:brushProperty name="height" value="0.05" units="cm"/>
    </inkml:brush>
  </inkml:definitions>
  <inkml:trace contextRef="#ctx0" brushRef="#br0">88 64 21813,'-16'27'1215,"-1"0"-140,-20 45 1,34-64-916,0-1 0,0 1 0,1 0 0,0 1 1,0-1-1,1 0 0,0 1 0,1-1 0,-1 0 0,3 17 0,-2-23-144,1 1 0,-1-1-1,1 1 1,0 0 0,0-1 0,0 1-1,0-1 1,0 1 0,0-1-1,1 0 1,-1 0 0,1 1-1,-1-1 1,1 0 0,0 0-1,0-1 1,0 1 0,0 0-1,0-1 1,1 1 0,-1-1-1,0 1 1,1-1 0,-1 0 0,1 0-1,-1 0 1,1-1 0,-1 1-1,5 0 1,-2-1-14,-1 0 0,1 0 1,0 0-1,-1 0 0,1-1 0,0 0 0,-1 0 0,1-1 1,-1 1-1,1-1 0,-1 0 0,0 0 0,1 0 1,-1 0-1,7-6 0,-4 1 7,0 0 0,0 0 0,-1-1 1,0 0-1,0 0 0,0 0 0,-1-1 0,-1 0 0,1 0 0,-1 0 1,3-12-1,-4 9 20,0-1 1,0 0 0,-1 1-1,-1-1 1,0 0-1,-1 0 1,0 0-1,-2-16 1,1 25-15,0-1-1,0 1 1,0-1-1,-1 1 1,1-1 0,-1 1-1,0 0 1,0 0-1,-1 0 1,1 0 0,-1 0-1,0 0 1,0 1-1,0-1 1,-1 1 0,-6-6-1,7 8-23,0-1 0,0 1-1,0-1 1,0 1 0,0 0 0,0 0 0,0 0-1,0 1 1,0-1 0,0 1 0,-1 0-1,1-1 1,0 2 0,0-1 0,-1 0-1,1 1 1,0-1 0,0 1 0,0 0-1,0 0 1,0 0 0,0 0 0,0 1-1,0-1 1,-3 3 0,1-1-155,1 0 1,0 1-1,0-1 1,0 1-1,1 0 1,-1 0-1,1 0 1,-3 5-1,5-7 130,0 0-1,0 0 1,0-1 0,0 1 0,0 0 0,0 0-1,0 0 1,1 0 0,-1 0 0,1 0-1,0 0 1,0 0 0,-1 0 0,1 0-1,0 0 1,1 0 0,-1 0 0,0 0-1,0 0 1,1 0 0,0 0 0,-1 0-1,3 3 1,8 3-411,5-5-105</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42.069"/>
    </inkml:context>
    <inkml:brush xml:id="br0">
      <inkml:brushProperty name="width" value="0.05" units="cm"/>
      <inkml:brushProperty name="height" value="0.05" units="cm"/>
    </inkml:brush>
  </inkml:definitions>
  <inkml:trace contextRef="#ctx0" brushRef="#br0">237 199 18364,'-8'2'581,"0"-1"1,0 1 0,0 1-1,1 0 1,-1 0-1,1 0 1,-10 7-1,-47 33 2297,54-35-2621,0 1 1,0 0 0,0 0-1,1 1 1,1 0 0,-13 20-1,18-25-222,0 1-1,0-1 0,0 1 1,1-1-1,0 1 1,0 0-1,1 0 0,-1 0 1,1 0-1,1 1 1,-1-1-1,1 0 0,0 0 1,0 0-1,1 0 1,2 10-1,-3-13-28,1 0 1,0 0-1,0 0 0,1 0 1,-1-1-1,1 1 0,-1 0 0,1-1 1,0 1-1,0-1 0,0 0 1,0 0-1,0 0 0,0 0 1,1 0-1,-1 0 0,1 0 0,-1-1 1,1 1-1,0-1 0,-1 0 1,1 0-1,0 0 0,0 0 1,0 0-1,0-1 0,0 1 0,0-1 1,0 0-1,3 0 0,2 0 9,-1-1-1,0 1 1,0-2-1,0 1 1,0-1-1,0 0 1,0-1-1,0 1 1,-1-1-1,1-1 1,10-6-1,-2-2 28,-1 1 0,0-2 0,-1 0-1,0-1 1,19-26 0,-25 31-24,-1-1 1,0 0 0,-1 0 0,0 0-1,-1 0 1,0-1 0,-1 0-1,0 0 1,0 0 0,1-20 0,-4 28-64,0 0 0,0 0 1,0 0-1,0 0 0,-1 0 1,1 0-1,-1 0 1,0 1-1,0-1 0,0 0 1,0 0-1,0 0 1,-1 1-1,1-1 0,-1 1 1,0-1-1,1 1 1,-1-1-1,0 1 0,-1 0 1,1 0-1,-3-2 1,3 3-70,-1 0 0,1-1 0,-1 1 1,1 1-1,-1-1 0,1 0 1,-1 1-1,1-1 0,-1 1 0,0 0 1,1-1-1,-1 1 0,0 1 1,1-1-1,-1 0 0,1 1 0,-1-1 1,0 1-1,1 0 0,-1 0 1,1 0-1,0 0 0,-1 0 0,-3 3 1,-6 10-543,4 3-170</inkml:trace>
  <inkml:trace contextRef="#ctx0" brushRef="#br0" timeOffset="1">578 270 23565,'19'-5'1936,"-13"2"-1247,-11 15 263,-3 5-232,-1 8-392,-5 2-136,4 7-160,-1 1-8,6 2-32,4-7-48,6-8-136,5-5-176,4-17-904,4-5-145,-5-23 1081,2-7-296,-6-11-184</inkml:trace>
  <inkml:trace contextRef="#ctx0" brushRef="#br0" timeOffset="2">642 5 19636,'0'-5'2377,"0"10"-1625,4-4-320,2-1 1792,4 5-2240,0-4-2344,3 7 2200,0 1-408,8 0-376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7.843"/>
    </inkml:context>
    <inkml:brush xml:id="br0">
      <inkml:brushProperty name="width" value="0.05" units="cm"/>
      <inkml:brushProperty name="height" value="0.05" units="cm"/>
    </inkml:brush>
  </inkml:definitions>
  <inkml:trace contextRef="#ctx0" brushRef="#br0">1 129 19036,'1'-3'1976,"10"0"-1407,8-5-313,8 2 920,7-8-1344,4-1-488,6-10 528,2-1-256,0-3-144</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42.502"/>
    </inkml:context>
    <inkml:brush xml:id="br0">
      <inkml:brushProperty name="width" value="0.05" units="cm"/>
      <inkml:brushProperty name="height" value="0.05" units="cm"/>
    </inkml:brush>
  </inkml:definitions>
  <inkml:trace contextRef="#ctx0" brushRef="#br0">11 54 21477,'-10'8'2216,"10"-5"-1304,6-3-360,15-4 1193,8-3-393,13-2-528,4 2-216,7-4-312,4 2-128,-4 3-344,-2 0-184,-11 2-816,-11 3-488,-15 1 1280,-13 0-256,-5 1-249</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42.936"/>
    </inkml:context>
    <inkml:brush xml:id="br0">
      <inkml:brushProperty name="width" value="0.05" units="cm"/>
      <inkml:brushProperty name="height" value="0.05" units="cm"/>
    </inkml:brush>
  </inkml:definitions>
  <inkml:trace contextRef="#ctx0" brushRef="#br0">7 91 19484,'-6'18'2153,"12"-12"-1185,11-4-400,12-5 1048,10-2-295,9-2-345,2-1-312,6-6-664,0 0-560,-4-4 504,2-5-96,-5-1-104</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8:43.324"/>
    </inkml:context>
    <inkml:brush xml:id="br0">
      <inkml:brushProperty name="width" value="0.05" units="cm"/>
      <inkml:brushProperty name="height" value="0.05" units="cm"/>
    </inkml:brush>
  </inkml:definitions>
  <inkml:trace contextRef="#ctx0" brushRef="#br0">20 5 19148,'-1'2'356,"-1"-1"0,1 1 0,-1 0-1,1 0 1,0-1 0,-1 1 0,1 0 0,0 0 0,1 0-1,-1 0 1,0 0 0,0 0 0,1 1 0,-1-1 0,1 4-1,-3 34 2166,3-38-2485,1 1 0,-1-1-1,1 0 1,0 1 0,0-1 0,0 0 0,0 0 0,0 1 0,0-1-1,0 0 1,1 0 0,-1 0 0,1-1 0,0 1 0,-1 0 0,1-1-1,0 1 1,0-1 0,0 1 0,0-1 0,0 0 0,1 0 0,-1 0-1,0 0 1,0 0 0,1 0 0,-1-1 0,1 1 0,-1-1 0,3 1-1,6 0-264,1 0-1,-1-1 0,0 0 1,0-1-1,15-2 0,-1-3-850,0-1 0,0-2 1,0 0-1,-1-2 0,-1 0 0,0-2 0,0 0 0,-1-2 1,21-17-1,-59 49 2877,1 0 1,1 2-1,-17 28 1,-51 92 2034,64-103-3762,2 2 0,1 0 0,-17 76 0,8-27-787,14-53 265</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01.249"/>
    </inkml:context>
    <inkml:brush xml:id="br0">
      <inkml:brushProperty name="width" value="0.05" units="cm"/>
      <inkml:brushProperty name="height" value="0.05" units="cm"/>
    </inkml:brush>
  </inkml:definitions>
  <inkml:trace contextRef="#ctx0" brushRef="#br0">201 30 16363,'5'-5'1074,"-3"4"-806,-1 0-1,1 0 0,-1 0 0,0 0 1,1 0-1,-1-1 0,0 1 1,0 0-1,0-1 0,0 1 1,0-1-1,0 0 0,0 1 0,0-1 1,0-3-1,-6 6 4259,-10 8-3786,14-8-425,-16 11-101,0 1 1,2 1-1,-1 1 0,2 0 0,0 1 0,0 1 0,-12 20 1,16-21-197,0 1 0,1 0 1,1 0-1,1 1 1,0 0-1,2 1 0,-1-1 1,-1 21-1,6-33-102,1 0 0,-1 1 0,1-1 0,1 0 0,-1 0 1,1 0-1,1 0 0,-1 0 0,1 0 0,0 0 0,0 0 0,3 5 0,-4-9 18,0 0-1,1 0 1,-1 0 0,1 0 0,-1 0 0,1 0-1,0-1 1,0 1 0,0-1 0,0 1 0,0-1-1,0 0 1,0 0 0,0 0 0,0 0 0,0 0 0,1 0-1,-1 0 1,0-1 0,1 1 0,-1-1 0,1 0-1,-1 0 1,0 0 0,1 0 0,-1 0 0,1 0-1,-1-1 1,1 1 0,-1-1 0,0 1 0,0-1-1,3-1 1,27-12-585</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02.126"/>
    </inkml:context>
    <inkml:brush xml:id="br0">
      <inkml:brushProperty name="width" value="0.05" units="cm"/>
      <inkml:brushProperty name="height" value="0.05" units="cm"/>
    </inkml:brush>
  </inkml:definitions>
  <inkml:trace contextRef="#ctx0" brushRef="#br0">126 66 19724,'-39'95'2806,"-3"10"-988,34-83-1488,-3 12 584,-14 60 1,26-83-433,4-12-34,7-14 13,2-18-69,0 0 1,-2-1-1,13-61 0,-15 54-243,-8 34-129,6-22 54,-1 0 0,-1 0 0,3-52 0,-26 161 158,17-49 130,0-30-353,0-1 1,0 0-1,0 0 1,0 0-1,0 1 0,0-1 1,0 0-1,0 0 0,0 0 1,0 1-1,0-1 0,0 0 1,1 0-1,-1 0 1,0 1-1,0-1 0,0 0 1,0 0-1,0 0 0,0 0 1,1 1-1,-1-1 0,0 0 1,0 0-1,0 0 0,0 0 1,1 0-1,-1 0 1,0 0-1,0 0 0,0 1 1,1-1-1,-1 0 0,0 0 1,0 0-1,0 0 0,1 0 1,9-13 217,-6 6-155,-4 5-61,1 0-1,0-1 1,0 1-1,1 0 0,-1 0 1,0 0-1,1 0 0,-1 1 1,1-1-1,-1 0 0,1 0 1,2-1-1,-3 3-12,-1 0 0,0 0 0,1 0 0,-1 1 0,0-1 0,0 0 1,1 0-1,-1 0 0,0 1 0,0-1 0,1 0 0,-1 0 0,0 1 0,0-1 0,0 0 0,1 0 0,-1 1 0,0-1 0,0 0 1,0 1-1,0-1 0,0 0 0,0 1 0,0-1 0,0 0 0,0 1 0,0-1 0,0 0 0,0 1 0,0-1 0,0 0 0,0 1 0,0-1 1,0 0-1,0 1 0,0-1 0,0 0 0,-1 1 0,1 0 8,0-1 1,0 1-1,0 0 0,0 0 0,0 0 1,0-1-1,-1 1 0,1 0 1,0-1-1,-1 1 0,1 0 1,0 0-1,-1-1 0,1 1 1,-1-1-1,1 1 0,-1 0 0,1-1 1,-1 1-1,-1 0 0,2-1 72,-13 22-61,-19 49-9,2 2 0,-28 113 0,56-181 6,-5 33 41,7-35-37,-1-1-1,1 0 1,0 0-1,0 1 1,0-1-1,0 0 1,1 0-1,-1 1 1,0-1 0,1 0-1,0 0 1,-1 0-1,3 4 1,-3-6-2,1 1 0,0-1 1,0 1-1,0-1 0,0 1 1,0-1-1,0 1 0,0-1 1,0 0-1,0 1 0,0-1 1,1 0-1,-1 0 0,0 0 1,0 0-1,0 0 0,0 0 1,0 0-1,0 0 0,0-1 1,0 1-1,0 0 0,2-2 1,30-11 221,-22 9-153,133-42-1187,-142 45 924,-1 0-1,1 1 1,0-1-1,-1 0 1,1 0-1,-1 0 1,1 0-1,-1 0 1,0 0-1,1 0 1,-1 0 0,0-1-1,0 1 1,0 0-1,1-1 1,-2 1-1,1-1 1,0 1-1,0-1 1,0 0-1,-1 1 1,1-1 0,-1 0-1,1 1 1,-1-1-1,0-3 1,2-11-947</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02.718"/>
    </inkml:context>
    <inkml:brush xml:id="br0">
      <inkml:brushProperty name="width" value="0.05" units="cm"/>
      <inkml:brushProperty name="height" value="0.05" units="cm"/>
    </inkml:brush>
  </inkml:definitions>
  <inkml:trace contextRef="#ctx0" brushRef="#br0">48 43 19364,'1'6'620,"1"0"1,-1-1-1,-1 1 0,1 0 0,-1 0 1,0 0-1,0-1 0,-3 11 0,-12 49 1583,6-32-1629,-1 15-86,-5 73-1,15-118-483,0-1 0,0 1 0,0-1 0,0 1 0,0-1 0,1 1 0,0-1 0,0 4 0,-1-6-4,0 0 1,0 0-1,0 1 0,1-1 1,-1 0-1,0 0 0,0 0 1,0 1-1,0-1 0,0 0 0,0 0 1,1 0-1,-1 0 0,0 0 1,0 1-1,0-1 0,0 0 1,1 0-1,-1 0 0,0 0 1,0 0-1,0 0 0,1 0 1,-1 0-1,0 0 0,0 0 1,0 0-1,1 0 0,-1 0 1,0 0-1,0 0 0,0 0 1,1 0-1,-1 0 0,9-11-20,-2-2-12,0-1 0,-2-1 1,0 1-1,4-19 0,9-62-185,-14 75 169,-1 0 0,-1 0 0,-1 0 1,0 0-1,-4-25 0,3 44 56,0 1-1,0-1 1,0 0-1,0 0 1,0 0-1,0 0 1,-1 0-1,1 0 1,0 1-1,-1-1 1,1 0-1,-1 0 1,1 0-1,-1 1 1,1-1-1,-1 0 1,1 1-1,-1-1 1,0 0-1,1 1 1,-1-1 0,-1 0-1,2 1 1,-1 0 0,1 1 1,-1-1-1,1 0 0,-1 1 0,1-1 1,-1 0-1,1 1 0,-1-1 0,1 0 0,-1 1 1,1-1-1,0 1 0,-1-1 0,1 1 1,0-1-1,-1 1 0,1-1 0,0 1 0,0-1 1,-1 1-1,1 0 0,0-1 0,0 1 1,0-1-1,0 1 0,0 0 0,0-1 0,0 1 1,0-1-1,0 2 0,-1 1 23,1 1 0,0-1 0,-1 1-1,1-1 1,0 0 0,1 1 0,-1-1 0,1 1-1,-1-1 1,1 0 0,0 1 0,0-1 0,1 0-1,-1 0 1,1 0 0,-1 0 0,1 0 0,0 0-1,0 0 1,0 0 0,1-1 0,-1 1 0,1-1-1,4 4 1,-3-4-9,0 0 0,0 0 0,0 0 0,0-1 0,0 1-1,1-1 1,-1 0 0,0 0 0,1-1 0,-1 1 0,1-1 0,-1 0-1,1 0 1,-1 0 0,0-1 0,1 0 0,-1 1 0,8-4 0,-4 1-2,0 0 0,0-1 0,-1 0 0,1 0 0,-1-1 0,0 0 0,11-10 0,1-3-25,19-25 1,2-2-147,-40 46 148,0-1 0,0 0 0,0 0 0,0 0 0,0 0 0,0 1 0,0-1 0,0 0 0,0 0 0,0 0 0,0 0 0,1 0 0,-1 1 0,0-1 0,0 0 1,0 0-1,0 0 0,0 0 0,0 0 0,0 0 0,1 1 0,-1-1 0,0 0 0,0 0 0,0 0 0,0 0 0,0 0 0,1 0 0,-1 0 0,0 0 0,0 0 0,0 0 0,0 0 0,1 0 1,-1 0-1,0 0 0,0 0 0,0 0 0,0 0 0,0 0 0,1 0 0,-1 0 0,0 0 0,0 0 0,0 0 0,0 0 0,1 0 0,-1 0 0,0 0 0,0 0 0,0 0 0,0-1 0,0 1 1,1 0-1,-1 0 0,0 0 0,0 0 0,0 0 0,0 0 0,0-1 0,-3 18-34,3-15 34,-16 62 60,9-40-2,1 0 0,1 0 0,1 1 0,1 0 1,1 45-1,2-68-137,0-1-1,0 1 1,1 0 0,-1 0 0,0-1 0,1 1-1,-1 0 1,1 0 0,0-1 0,-1 1-1,1-1 1,0 1 0,0-1 0,0 1 0,0-1-1,0 1 1,2 0 0,-2-1 44,0-1-1,0 1 1,0-1-1,0 1 1,1-1-1,-1 0 1,0 0-1,0 1 1,0-1-1,1 0 1,-1 0-1,0 0 1,0 0-1,0-1 1,0 1-1,1 0 1,-1 0-1,0-1 1,0 1-1,0-1 1,0 1-1,0-1 1,0 1-1,0-1 1,2-1-1,17-14-566</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03.128"/>
    </inkml:context>
    <inkml:brush xml:id="br0">
      <inkml:brushProperty name="width" value="0.05" units="cm"/>
      <inkml:brushProperty name="height" value="0.05" units="cm"/>
    </inkml:brush>
  </inkml:definitions>
  <inkml:trace contextRef="#ctx0" brushRef="#br0">330 1 17572,'-2'41'7209,"-4"8"-5808,-3 0-665,3 3-352,3 3 1248,3-1-680,1 1-191,-1-2-585,-1 4-120,-10 9-480,-9 6-433,-12 4-823,-9 1 128,-18 1 1040,-5 1-409,-12-5-175</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27.339"/>
    </inkml:context>
    <inkml:brush xml:id="br0">
      <inkml:brushProperty name="width" value="0.05" units="cm"/>
      <inkml:brushProperty name="height" value="0.05" units="cm"/>
    </inkml:brush>
  </inkml:definitions>
  <inkml:trace contextRef="#ctx0" brushRef="#br0">0 259 16307,'1'1'57,"-1"0"0,1 1-1,0-1 1,-1 0 0,1 0-1,0 0 1,0 0 0,0 0-1,0 0 1,0 0-1,0 0 1,0 0 0,0 0-1,0-1 1,1 1 0,-1 0-1,0-1 1,0 1 0,1-1-1,-1 1 1,3-1-1,34 2-63,-23-3 94,179-1-411,203-5-1744,840-18 2281,-765 33 769,475 2-285,-660-12-577,1197-14 1384,-813-12-1120,-5-48-152,-585 62 106,0-3-1,-1-4 1,99-39-1,-166 52-457,-12 2 86,-10 0 12,-24-3-81</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09.810"/>
    </inkml:context>
    <inkml:brush xml:id="br0">
      <inkml:brushProperty name="width" value="0.05" units="cm"/>
      <inkml:brushProperty name="height" value="0.05" units="cm"/>
    </inkml:brush>
  </inkml:definitions>
  <inkml:trace contextRef="#ctx0" brushRef="#br0">348 18 14643,'0'-1'61,"0"1"-1,0 0 1,1-1-1,-1 1 0,0-1 1,0 1-1,0 0 1,0-1-1,1 1 1,-1-1-1,0 1 1,0 0-1,0-1 1,0 1-1,0-1 1,0 1-1,0-1 0,0 1 1,0 0-1,0-1 1,-1 1-1,1-1 1,0 1-1,0 0 1,0-1-1,0 1 1,-1-1-1,1 1 0,0 0 1,0-1-1,-1 1 1,1 0-1,0-1 1,-1 1-1,1 0 1,0 0-1,-1-1 1,1 1-1,0 0 1,-1 0-1,1 0 0,-1-1 1,-2 1 97,1-1 1,-1 1-1,0 0 1,1 0-1,-1 0 0,0 0 1,1 0-1,-4 1 1,-48 14 1283,31-8-1101,2 2-1,-1 1 1,1 0-1,1 2 1,0 0-1,-21 18 1,33-24-235,1 0 1,-1 1-1,1 0 1,0 1 0,1-1-1,-1 1 1,2 1-1,-1-1 1,1 1-1,0 0 1,1 0 0,0 0-1,1 1 1,0-1-1,0 1 1,-2 17 0,5-24-94,0 1 1,0-1 0,0 0 0,1 1-1,-1-1 1,1 0 0,0 1 0,0-1 0,0 0-1,0 0 1,1 1 0,-1-1 0,1 0-1,0-1 1,0 1 0,0 0 0,0 0-1,0-1 1,1 1 0,-1-1 0,1 0 0,-1 0-1,1 0 1,0 0 0,0 0 0,0-1-1,0 1 1,0-1 0,0 0 0,4 1-1,7 2-142,-1 0-1,1-1 1,0-1-1,0 0 1,0-1-1,15-1 0,-8-2-124,0 0 0,-1-1 0,1-1 0,-1-1-1,0-1 1,-1 0 0,36-18 0,-13 4-414</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10.234"/>
    </inkml:context>
    <inkml:brush xml:id="br0">
      <inkml:brushProperty name="width" value="0.05" units="cm"/>
      <inkml:brushProperty name="height" value="0.05" units="cm"/>
    </inkml:brush>
  </inkml:definitions>
  <inkml:trace contextRef="#ctx0" brushRef="#br0">316 1 17300,'3'33'2136,"0"1"-1360,3 3-288,5 4 1065,3 5-585,-4 1-144,1 10-312,-3 4-144,-11 11-232,-11 2-16,-15 8-152,-8-1-168,-18 0-736,-6-2 16,-4-12 728,4-6-208,5-20-144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8.294"/>
    </inkml:context>
    <inkml:brush xml:id="br0">
      <inkml:brushProperty name="width" value="0.05" units="cm"/>
      <inkml:brushProperty name="height" value="0.05" units="cm"/>
    </inkml:brush>
  </inkml:definitions>
  <inkml:trace contextRef="#ctx0" brushRef="#br0">121 1 18572,'-8'3'507,"0"1"0,1 1 0,0-1 0,0 1 1,0 0-1,0 1 0,1-1 0,0 1 0,0 1 0,1-1 0,-9 13 0,10-13-376,0 0-1,0 1 0,1 0 0,0 0 0,0 0 0,0 0 0,1 0 0,0 0 0,1 1 1,-1-1-1,1 1 0,1-1 0,-1 10 0,2-13-153,0 1 0,0-1 0,0 0 0,1 0 0,-1 0 1,1 0-1,0-1 0,0 1 0,0 0 0,1-1 0,-1 1 0,1-1 0,0 0 0,0 0 0,6 5 1,6 3-212,0 0 1,25 12 0,-26-15 67,0 0 0,19 15 0,-31-22 181,0 1 0,0 0 1,0 0-1,0 0 1,0 0-1,0 1 0,-1-1 1,1 0-1,-1 1 1,0-1-1,1 1 0,-1 0 1,0-1-1,0 1 1,0 3-1,-1-4 31,0 1 1,0-1-1,-1 0 0,1 1 1,0-1-1,-1 0 0,0 0 1,0 0-1,1 1 0,-1-1 1,0 0-1,-1 0 0,1 0 1,0-1-1,-1 1 1,1 0-1,-1 0 0,-2 2 1,-10 9 362,0 0 0,-26 17 0,35-26-485,-1-1 0,1 0-1,-1 0 1,0 0 0,0-1 0,0 0 0,0 0 0,0 0-1,0-1 1,0 0 0,-10 1 0,15-2 26,0 0 1,0 0-1,0 0 1,0 0-1,1 0 0,-1 0 1,0-1-1,0 1 1,0 0-1,0-1 0,1 1 1,-1 0-1,0-1 1,0 1-1,1-1 0,-1 1 1,0-1-1,1 1 1,-1-1-1,1 0 1,-1 1-1,0-1 0,1 0 1,-1 1-1,1-1 1,0 0-1,-1 0 0,1 1 1,0-1-1,-1 0 1,1-1-1,-1-1-23,1-1 1,0 1-1,0-1 0,0 1 1,1-1-1,-1 1 0,2-5 1,8-29-646</inkml:trace>
  <inkml:trace contextRef="#ctx0" brushRef="#br0" timeOffset="1">393 149 20932,'11'13'2073,"-8"-3"-1409,1-2-304,6-3 952,5 1-527,3-5-1065,4 1-681,1-7 801,1-4-272,5-2-160</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17.069"/>
    </inkml:context>
    <inkml:brush xml:id="br0">
      <inkml:brushProperty name="width" value="0.05" units="cm"/>
      <inkml:brushProperty name="height" value="0.05" units="cm"/>
    </inkml:brush>
  </inkml:definitions>
  <inkml:trace contextRef="#ctx0" brushRef="#br0">94 64 9602,'5'-10'1185,"17"-27"1666,-21 36-2599,0 0 1,0 0 0,0 0-1,0-1 1,0 1-1,0 0 1,0 0 0,0 1-1,0-1 1,0 0 0,0 0-1,1 0 1,-1 1-1,0-1 1,1 1 0,-1-1-1,0 1 1,1-1 0,-1 1-1,1 0 1,-1 0 0,3-1-1,-3 2-135,-1 0-1,1-1 1,0 1-1,0-1 1,-1 1-1,1 0 1,-1 0-1,1-1 1,-1 1-1,1 0 1,-1 0-1,1 0 1,-1-1-1,1 1 1,-1 0-1,0 0 1,0 0-1,1 0 1,-1 0-1,0 0 1,0 0 0,0 0-1,0 0 1,0 0-1,0 0 1,0 0-1,-1 1 1,-4 28 1000,-4-4-788,-2 0-1,-1-1 1,-1 0 0,-25 36 0,17-29-242,-24 50 1,44-81-77,1 0 1,-1 0 0,0 0-1,1 0 1,-1 0 0,1 0-1,0 0 1,-1 0-1,1 0 1,0 0 0,0 0-1,-1 1 1,1-1 0,0 0-1,0 0 1,0 0 0,0 0-1,1 0 1,-1 0-1,0 0 1,0 0 0,1 1-1,-1-1 1,0 0 0,1 0-1,-1 0 1,1 0-1,0 0 1,-1-1 0,1 1-1,0 0 1,-1 0 0,1 0-1,0 0 1,0-1 0,0 1-1,0 0 1,0-1-1,0 1 1,-1-1 0,2 1-1,-1-1 1,0 1 0,0-1-1,0 0 1,0 0-1,0 1 1,0-1 0,0 0-1,0 0 1,0 0 0,2 0-1,9 0 111,-1 0 1,1-1-1,-1 0 0,13-3 0,-18 3-92,10-2-158,0-1-1,-1 0 0,1-1 1,-1 0-1,24-13 0,-14 3-61</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17.644"/>
    </inkml:context>
    <inkml:brush xml:id="br0">
      <inkml:brushProperty name="width" value="0.05" units="cm"/>
      <inkml:brushProperty name="height" value="0.05" units="cm"/>
    </inkml:brush>
  </inkml:definitions>
  <inkml:trace contextRef="#ctx0" brushRef="#br0">124 41 16748,'-5'13'1026,"0"-1"1,-1 0-1,0 0 1,-12 17 0,-10 18 890,18-29-1713,1 0 0,1 0-1,1 1 1,0 0 0,2 0-1,-5 26 1,11-30-163,0-15-39,-1 1-1,0-1 0,0 0 1,0 0-1,0 0 0,0 0 1,0 1-1,0-1 0,0 0 1,1 0-1,-1 0 1,0 0-1,0 0 0,0 1 1,0-1-1,1 0 0,-1 0 1,0 0-1,0 0 0,0 0 1,0 0-1,1 0 0,-1 0 1,0 0-1,0 0 1,0 0-1,1 0 0,-1 0 1,0 0-1,0 0 0,0 0 1,1 0-1,-1 0 0,0 0 1,2-1 4,-1 0 1,1 0 0,-1 0-1,0 0 1,1 0-1,-1 0 1,0 0 0,0-1-1,0 1 1,0-1 0,0 1-1,1-3 1,10-19 48,-1 0 1,-2 0-1,8-27 1,16-78 108,-19 70-58,-9 42-33,-3 26 35,1 14-53,-1-19-51,-1-1-1,1 0 1,-1 1 0,1-1-1,1 0 1,-1 0 0,0 0-1,1 0 1,0 0 0,0-1 0,0 1-1,0-1 1,1 0 0,-1 0-1,1 0 1,0 0 0,6 3-1,-4-4 0,1 1 0,-1-1 0,0-1 0,1 1-1,0-1 1,-1 0 0,1 0 0,0-1 0,0 0-1,-1 0 1,12-2 0,-3-1 12,0-1 1,0-1 0,23-9-1,-37 14-14,-1 0-1,0 0 0,1 0 0,-1 0-1,0-1 1,0 1 0,0 0 0,1 0 0,-1 0 0,0 0 0,0 0 0,0 0 0,1 0 0,-1 0 0,0 1 0,0-1 0,0 0 0,1 0 0,-1 0 0,0 0 0,0 0 0,0 0 0,0 0 0,1 0 0,-1 0 0,0 1 0,0-1 0,0 0 0,0 0 0,1 0 0,-1 0 0,0 0-1,0 1 1,0-1 0,0 0 0,0 0 0,0 0 0,0 1 0,0-1 0,0 0 0,1 0 0,-1 0 0,0 1 0,0-1 0,0 0 0,0 0 0,0 0 0,0 1 0,0-1 0,0 0 0,0 0 0,-1 0 0,1 1 0,0-1 0,0 0 0,0 0 0,0 0 0,0 1 0,0-1 0,0 0-1,0 0 1,-1 0 0,1 0 0,0 1 0,-5 13 4,-9 12-67,-1 1 106,-12 33 1,23-51-113,1 0 0,1 0-1,0 0 1,0 1 0,0-1 0,1 0 0,1 1-1,0 9 1,0-18 48,0 0-1,0 0 1,0 0-1,0-1 1,0 1-1,0 0 0,0 0 1,1 0-1,-1 0 1,0-1-1,1 1 1,-1 0-1,0 0 1,1-1-1,-1 1 1,1 0-1,-1-1 1,1 1-1,-1 0 1,1-1-1,0 1 1,-1-1-1,1 1 1,0-1-1,-1 1 1,1-1-1,1 1 1,0 0 2,0-1 1,0 0 0,-1 0 0,1 0 0,0 0 0,0 0 0,-1-1-1,1 1 1,0 0 0,-1-1 0,4-1 0,19-8-233</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18.108"/>
    </inkml:context>
    <inkml:brush xml:id="br0">
      <inkml:brushProperty name="width" value="0.05" units="cm"/>
      <inkml:brushProperty name="height" value="0.05" units="cm"/>
    </inkml:brush>
  </inkml:definitions>
  <inkml:trace contextRef="#ctx0" brushRef="#br0">1 25 19148,'9'3'1921,"9"-2"-1153,7-1-320,8-3 800,4 2-216,9-4-360,0 1-224,-3-1-560,-3 0-392,-10 4-672,-8-2 968,-10 1-192,-11 2-152</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18.495"/>
    </inkml:context>
    <inkml:brush xml:id="br0">
      <inkml:brushProperty name="width" value="0.05" units="cm"/>
      <inkml:brushProperty name="height" value="0.05" units="cm"/>
    </inkml:brush>
  </inkml:definitions>
  <inkml:trace contextRef="#ctx0" brushRef="#br0">0 70 17612,'16'4'2184,"5"-4"-1400,7-4-320,2-4 1009,9 0-521,2-1-136,-1 0-888,-2 1-584,-6-1 568,-3 0-136,-7 0-152</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18.900"/>
    </inkml:context>
    <inkml:brush xml:id="br0">
      <inkml:brushProperty name="width" value="0.05" units="cm"/>
      <inkml:brushProperty name="height" value="0.05" units="cm"/>
    </inkml:brush>
  </inkml:definitions>
  <inkml:trace contextRef="#ctx0" brushRef="#br0">79 1 19364,'0'7'1697,"-2"9"-1153,-5 4-256,-2 7 840,-1 4-376,-2 2-400,1 4-16,1 4-168,2-2-48,2-6-128,3-4-288,4-9 1208,4-10-864,10-14 64,2-8 24</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19.348"/>
    </inkml:context>
    <inkml:brush xml:id="br0">
      <inkml:brushProperty name="width" value="0.05" units="cm"/>
      <inkml:brushProperty name="height" value="0.05" units="cm"/>
    </inkml:brush>
  </inkml:definitions>
  <inkml:trace contextRef="#ctx0" brushRef="#br0">151 0 19092,'0'0'97,"0"1"-1,0-1 1,0 0-1,0 0 1,-1 1-1,1-1 1,0 0-1,0 1 1,0-1-1,0 0 1,0 0-1,0 1 1,0-1-1,-1 0 1,1 0-1,0 1 1,0-1-1,0 0 1,-1 0-1,1 0 1,0 1 0,0-1-1,0 0 1,-1 0-1,1 0 1,0 0-1,0 1 1,-1-1-1,1 0 1,0 0-1,-1 0 1,1 0-1,0 0 1,0 0-1,-1 0 1,1 0-1,-19 3 1510,4 0-752,8-1-815,0 1-1,-1 1 1,1-1 0,1 1 0,-1 0 0,0 1 0,1-1-1,0 1 1,0 1 0,0-1 0,1 1 0,0 0 0,0 0-1,1 1 1,-1-1 0,-6 15 0,11-20-43,-1 1 0,1-1 0,0 0 1,0 1-1,0-1 0,0 1 0,0-1 0,0 0 0,0 1 1,0-1-1,0 1 0,1-1 0,-1 0 0,0 1 0,1-1 1,-1 0-1,1 0 0,0 1 0,-1-1 0,1 0 1,0 0-1,0 0 0,0 0 0,0 0 0,0 0 0,0 0 1,0 0-1,0 0 0,0 0 0,2 0 0,3 3-4,1 0-1,0-1 0,-1 0 0,12 2 1,-10-2 0,51 14-46,-42-13 55,0 0 1,-1 1-1,0 1 0,0 0 1,-1 1-1,26 16 0,-40-22 2,0-1 0,0 1 0,0 0 0,0 0-1,0 0 1,0 0 0,0 0 0,0 0 0,-1 0 0,1 0-1,0 0 1,-1 0 0,1 0 0,-1 1 0,1-1 0,-1 0 0,1 0-1,-1 1 1,0-1 0,0 0 0,0 1 0,1-1 0,-1 0 0,-1 2-1,1-1 15,-1 1 0,0-1-1,0 0 1,0 0 0,0 0 0,0 0-1,0-1 1,-1 1 0,1 0-1,-1 0 1,1-1 0,-1 1-1,-1 1 1,-6 3 88,1 0 0,-1 0 1,0-1-1,-19 8 0,14-8 59,0 0-1,-1-1 1,1-1-1,-21 3 1,30-5-212,0-1 0,0 1 0,0-1 0,0 0 0,0-1 0,1 1 1,-1-1-1,0 0 0,0 0 0,0 0 0,1-1 0,-1 0 0,1 0 0,-1 0 1,1 0-1,0-1 0,-5-3 0,7 3-47,0 1-1,0-1 1,1 0-1,-1 0 1,1 0-1,0 0 1,0 0-1,0 0 1,0 0-1,0 0 1,1 0-1,-1 0 1,1-1 0,0 1-1,0 0 1,0 0-1,0-1 1,2-5-1,3-15-536</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19.754"/>
    </inkml:context>
    <inkml:brush xml:id="br0">
      <inkml:brushProperty name="width" value="0.05" units="cm"/>
      <inkml:brushProperty name="height" value="0.05" units="cm"/>
    </inkml:brush>
  </inkml:definitions>
  <inkml:trace contextRef="#ctx0" brushRef="#br0">29 0 18052,'-3'6'577,"0"-1"1,0 1-1,0 0 0,1 1 1,-1-1-1,1 0 1,1 1-1,-2 9 0,0 4 961,1 31-1,2-45-1445,0 0 0,0-1 1,1 1-1,0-1 0,0 1 0,1 0 0,-1-1 1,5 10-1,-5-13-152,0-1 0,0 1 0,0 0 0,0-1 0,1 1 0,-1-1 0,0 1 0,1-1 0,-1 0 0,1 0 0,-1 0 0,1 1 0,0-1 0,-1-1 0,1 1 0,0 0 0,0 0 0,0-1 0,0 1 0,0-1 0,-1 1 0,1-1 0,0 0 0,0 0 0,0 0 0,0 0 0,0 0 0,4-1 0,0 0-243,1-1-1,-1 0 1,0 0-1,1 0 1,-1-1-1,0 0 1,0 0-1,-1-1 1,1 1-1,-1-1 1,1-1-1,-1 1 0,7-8 1,3-7-697,0 0 0,18-32-1,4-6 1137,-45 70 1095,-1 0 0,2 1 0,-11 27 1,8-15-914,2 0 0,1 0 1,-6 44-1,12-69-326,1-1 0,0 1 0,0 0-1,0-1 1,0 1 0,0-1 0,-1 1 0,1 0-1,0-1 1,1 1 0,-1 0 0,0-1-1,0 1 1,0-1 0,0 1 0,0 0 0,1-1-1,-1 1 1,0-1 0,0 1 0,1 0 0,-1-1-1,0 1 1,1 0 0,5-10-303</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20.300"/>
    </inkml:context>
    <inkml:brush xml:id="br0">
      <inkml:brushProperty name="width" value="0.05" units="cm"/>
      <inkml:brushProperty name="height" value="0.05" units="cm"/>
    </inkml:brush>
  </inkml:definitions>
  <inkml:trace contextRef="#ctx0" brushRef="#br0">2 6 19252,'0'36'1704,"-1"-28"-1419,1 1-1,0-1 0,1 0 1,-1 0-1,2 1 1,2 12-1,-3-19-259,0 0-1,0 0 0,1 0 0,-1 0 1,0 0-1,1 0 0,-1-1 0,1 1 1,-1 0-1,1-1 0,0 1 0,0-1 0,-1 0 1,1 0-1,0 0 0,0 0 0,0 0 1,1 0-1,-1 0 0,0-1 0,0 1 1,0-1-1,1 1 0,-1-1 0,0 0 0,0 0 1,1 0-1,-1 0 0,4-1 0,2 0-24,1 0 0,-1-1-1,1 0 1,-1 0-1,0-1 1,0 0-1,0 0 1,0-1-1,10-6 1,8-7-42,30-28 0,5-2-56,-61 47 96,0 0 1,0-1 0,0 1-1,0 0 1,1 0 0,-1 0-1,0-1 1,0 1 0,0 0-1,1 0 1,-1 0 0,0-1-1,0 1 1,1 0 0,-1 0-1,0 0 1,1 0 0,-1 0-1,0 0 1,0 0 0,1 0-1,-1 0 1,0-1 0,1 1-1,-1 0 1,0 0 0,1 1-1,-1-1 1,0 0 0,0 0-1,1 0 1,-1 0 0,0 0-1,1 0 1,-1 0 0,0 0-1,0 1 1,1-1 0,-1 0-1,0 0 1,0 0 0,1 0-1,-1 1 1,0-1 0,0 0-1,0 0 1,0 1 0,1-1-1,-1 0 1,0 0 0,0 1-1,0-1 1,0 0 0,0 1-1,0-1 1,0 0 0,1 0-1,-1 1 1,0-1 0,0 0-1,0 1 1,0-1 0,-1 1-1,-2 22 1,2-20-4,-9 45 3,1-13-185,2 1 0,-4 59 0,11-90 171,0 0 0,0 0 0,1 0-1,-1 0 1,1-1 0,0 1 0,1 0 0,-1-1 0,1 1 0,0-1 0,0 1 0,4 5 0,14 10-123</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29.632"/>
    </inkml:context>
    <inkml:brush xml:id="br0">
      <inkml:brushProperty name="width" value="0.05" units="cm"/>
      <inkml:brushProperty name="height" value="0.05" units="cm"/>
    </inkml:brush>
  </inkml:definitions>
  <inkml:trace contextRef="#ctx0" brushRef="#br0">46 1 13331,'1'0'198,"-1"1"0,0-1 0,1 0-1,-1 1 1,0-1 0,1 0 0,-1 1 0,1-1 0,-1 0 0,0 0 0,1 1 0,-1-1 0,1 0 0,-1 0-1,1 0 1,-1 0 0,1 1 0,-1-1 0,1 0 0,-1 0 0,1 0 0,-1 0 0,1 0 0,-1 0 0,1 0-1,-1 0 1,0 0 0,2-1 0,21-1 2657,-16 1-1942,4 0-348,1 1-1,-1 0 0,0 0 0,1 1 1,-1 1-1,20 5 0,-28-7-543,-1 1-1,1 0 0,-1 0 0,1 0 1,-1 0-1,0 1 0,1-1 0,-1 1 0,0-1 1,0 1-1,0 0 0,0 0 0,0-1 1,-1 1-1,1 1 0,0-1 0,-1 0 1,1 0-1,-1 1 0,0-1 0,0 1 0,0-1 1,0 1-1,0-1 0,-1 1 0,1-1 1,-1 1-1,0 0 0,0-1 0,1 1 1,-2 0-1,1-1 0,0 1 0,-1 3 1,-2 4-16,1-1 0,-2 1 0,1-1 1,-1 0-1,-1 0 0,0 0 0,0-1 1,0 1-1,-1-1 0,-9 8 0,-11 13 10,-38 30 0,44-42 0,8-6-3,6-7 1,0 1-1,0-1 0,1 2 1,0-1-1,0 0 1,0 1-1,1 0 0,0 0 1,-5 9-1,9-14-17,0-1-1,0 1 1,0 0 0,0-1-1,0 1 1,0-1 0,0 1-1,0 0 1,0-1-1,0 1 1,0-1 0,0 1-1,1 0 1,-1-1 0,0 1-1,0-1 1,1 1-1,-1-1 1,0 1 0,1-1-1,-1 1 1,0-1-1,1 1 1,-1-1 0,1 1-1,-1-1 1,1 0 0,-1 1-1,1-1 1,-1 0-1,1 1 1,-1-1 0,1 0-1,-1 0 1,1 1 0,0-1-1,-1 0 1,1 0-1,-1 0 1,1 0 0,0 0-1,-1 0 1,1 0 0,0 0-1,32-2-1071,-20-1 776,-1 0 1,0-1-1,-1-1 0,1 0 0,-1 0 0,19-13 1,8-8-366</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30.113"/>
    </inkml:context>
    <inkml:brush xml:id="br0">
      <inkml:brushProperty name="width" value="0.05" units="cm"/>
      <inkml:brushProperty name="height" value="0.05" units="cm"/>
    </inkml:brush>
  </inkml:definitions>
  <inkml:trace contextRef="#ctx0" brushRef="#br0">89 0 20284,'-7'13'890,"0"0"-1,1 0 0,0 1 1,1 0-1,-4 18 0,8-30-877,1-1 0,0 0 0,0 1 0,0-1 0,0 0 0,0 1 0,0-1 0,0 1 0,0-1 0,0 0 0,1 1 0,-1-1 0,0 0 0,1 1 0,0-1 0,-1 0 0,1 0 0,-1 0 0,1 1-1,0-1 1,0 0 0,0 0 0,0 0 0,0 0 0,0 0 0,0 0 0,0-1 0,0 1 0,0 0 0,3 1 0,3 1-33,1 1 0,0-2 0,0 1 0,10 2 0,5 1 2,-13-2 18,-1-1 0,0 2 1,0-1-1,0 1 0,-1 1 1,15 11-1,-20-15 19,-1 0 1,-1 0-1,1 0 1,0 0-1,0 0 1,-1 0 0,1 0-1,-1 1 1,0-1-1,1 1 1,-1-1-1,0 1 1,-1-1-1,1 1 1,0-1-1,-1 1 1,1 0-1,-1-1 1,0 1-1,0 0 1,0-1 0,0 1-1,-1 0 1,1-1-1,-1 1 1,1 0-1,-1-1 1,0 1-1,0-1 1,-3 5-1,0-1 86,0 0-1,0 0 1,-1-1-1,0 0 1,0 0 0,-1 0-1,1-1 1,-1 0-1,0 0 1,-10 5-1,11-6-83,-1 0 0,0-1 0,1 1 0,-1-1 0,0 0 0,0-1 0,0 0 0,0 0 0,-1 0 0,1-1 0,0 1 0,-9-2 0,12 0-71,0 0-1,0 1 0,1-2 1,-1 1-1,1 0 0,-1 0 0,1-1 1,-1 0-1,1 1 0,0-1 1,-1 0-1,1 0 0,0 0 1,0 0-1,1-1 0,-1 1 1,0 0-1,1-1 0,-1 1 0,0-5 1,-3-4-48,1-1 1,0 0-1,-2-18 0,4 24 40,-8-52-399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8.698"/>
    </inkml:context>
    <inkml:brush xml:id="br0">
      <inkml:brushProperty name="width" value="0.05" units="cm"/>
      <inkml:brushProperty name="height" value="0.05" units="cm"/>
    </inkml:brush>
  </inkml:definitions>
  <inkml:trace contextRef="#ctx0" brushRef="#br0">179 3 19940,'-4'-3'3452,"-12"5"-2551,8 0-586,1 1 0,0 0 0,0 1-1,0-1 1,0 1 0,0 0 0,1 1 0,0 0 0,0 0-1,0 0 1,1 1 0,-1 0 0,2 0 0,-1 0 0,-4 8-1,1-1-271,0 0 0,1 0 0,1 1 0,0 0 0,1 0-1,-6 29 1,9-32-133,1-1-1,0 1 1,1 0-1,0-1 1,3 22 0,-3-29-3,1-1 0,-1 1 0,1 0 0,0-1 0,0 1 0,0-1 0,0 0 0,1 1 0,-1-1 0,1 0 0,-1 1 0,4 1 0,-4-2 9,1-1 0,-1 0 1,1 0-1,0 0 0,-1-1 0,1 1 0,0 0 1,0-1-1,-1 1 0,1-1 0,0 1 0,0-1 1,0 0-1,0 0 0,0 0 0,-1 0 0,1 0 1,0 0-1,4-1 0,-3 0 10,0 0 0,-1 0 0,1 0 0,0 0 0,0 0 0,0 0 0,2-3 0,25-19-708</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30.550"/>
    </inkml:context>
    <inkml:brush xml:id="br0">
      <inkml:brushProperty name="width" value="0.05" units="cm"/>
      <inkml:brushProperty name="height" value="0.05" units="cm"/>
    </inkml:brush>
  </inkml:definitions>
  <inkml:trace contextRef="#ctx0" brushRef="#br0">0 1 16379,'17'9'2489,"-3"-1"-1409,7-1-448,5 2 1545,8-1-753,-2-2-376,6-3-1152,2-3-120,-3-6 176,3-1-136,-7-3-128</inkml:trace>
  <inkml:trace contextRef="#ctx0" brushRef="#br0" timeOffset="1">654 80 19740,'0'28'2321,"-5"-1"-1537,1 9-368,-3-1 1296,1 5-735,-1 1-273,4-3-536,1 1-216,2-7-416,0-2-409,0-10-439,2-5 992,-2-7-240</inkml:trace>
  <inkml:trace contextRef="#ctx0" brushRef="#br0" timeOffset="2">504 295 18852,'0'-3'2032,"4"-4"-1215,7 4-305,6 2 1016,4-2-248,7-2-904,4 2-616,6-3 304,5-6-120,11-5-144</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30.984"/>
    </inkml:context>
    <inkml:brush xml:id="br0">
      <inkml:brushProperty name="width" value="0.05" units="cm"/>
      <inkml:brushProperty name="height" value="0.05" units="cm"/>
    </inkml:brush>
  </inkml:definitions>
  <inkml:trace contextRef="#ctx0" brushRef="#br0">8 281 17604,'-7'21'2359,"10"-15"-800,9-10 16,-3-1-1061,0 0 0,-1-1 1,0 0-1,0 0 0,10-12 0,34-43 240,-30 34-491,110-143 109,-146 199-358,0 0 0,2 1 1,1 0-1,-6 33 0,15-54-172,0-1 0,1 1 0,0-1 0,1 1 0,0 13 0,0-20 62,0-1 0,0 1 0,1-1 0,-1 0 0,0 1 0,0-1 0,1 1 0,-1-1 0,1 0 0,-1 0 0,1 1 0,0-1-1,-1 0 1,1 0 0,0 0 0,0 0 0,0 1 0,0-1 0,0 0 0,0-1 0,0 1 0,0 0 0,0 0 0,1 0 0,-1-1 0,0 1 0,0-1 0,1 1-1,-1-1 1,0 1 0,1-1 0,-1 0 0,1 1 0,-1-1 0,0 0 0,1 0 0,-1 0 0,1 0 0,-1-1 0,0 1 0,1 0 0,-1 0 0,1-1 0,0 0-1,31-12-735,9-8-327</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31.410"/>
    </inkml:context>
    <inkml:brush xml:id="br0">
      <inkml:brushProperty name="width" value="0.05" units="cm"/>
      <inkml:brushProperty name="height" value="0.05" units="cm"/>
    </inkml:brush>
  </inkml:definitions>
  <inkml:trace contextRef="#ctx0" brushRef="#br0">91 9 17572,'-13'18'904,"1"2"0,1 0 0,0 0 1,1 1-1,2 0 0,0 1 0,-8 39 0,15-58-851,1 0-1,-1 1 0,1-1 0,0 1 1,0-1-1,1 0 0,-1 1 1,1-1-1,-1 1 0,1-1 0,0 0 1,1 0-1,-1 0 0,0 1 1,1-1-1,0 0 0,0-1 1,-1 1-1,4 3 0,-3-4-47,1 0 1,-1-1-1,0 1 0,0-1 0,1 1 0,-1-1 1,1 0-1,-1 0 0,1 0 0,0 0 0,-1-1 1,1 1-1,0-1 0,0 1 0,-1-1 1,1 0-1,0 0 0,0 0 0,-1-1 0,1 1 1,0-1-1,-1 1 0,1-1 0,4-1 1,2-2 11,-1 0 0,1-1 0,0 0 0,-1 0 0,0-1 0,0 0 0,-1 0 0,1-1 0,-2 0 0,1-1 0,8-11 0,-7 8 68,-1 1 0,0-2 0,-1 1 0,0-1-1,-1 0 1,-1 0 0,0-1 0,3-14 0,-6 24-49,0 0 0,-1 0 0,0 0 0,1 0 0,-1-1 1,0 1-1,-1 0 0,1 0 0,-1 0 0,1 0 0,-1 0 0,0 0 1,0 0-1,0 0 0,0 0 0,-1 0 0,1 0 0,-1 0 1,0 1-1,0-1 0,0 1 0,0 0 0,0-1 0,-5-2 0,4 3-42,0 0 0,0 0-1,0 1 1,0 0 0,-1 0-1,1 0 1,0 0 0,-1 0-1,1 0 1,-1 1 0,1 0-1,-1 0 1,1 0 0,-1 0-1,0 0 1,1 1 0,-1-1-1,1 1 1,0 0 0,-1 0-1,-5 3 1,6-2-153,0-1 1,0 1-1,1 0 0,-1 0 1,1-1-1,-1 2 0,1-1 1,-4 5-1,5-6 62,0 0 0,0 0 1,0 1-1,0-1 0,0 1 0,1-1 0,-1 1 0,0-1 1,1 1-1,-1-1 0,1 1 0,0-1 0,0 1 0,-1-1 0,1 1 1,0 0-1,0-1 0,0 1 0,1 1 0,-1-2 68,0-1-1,0 1 0,1-1 1,-1 1-1,0-1 0,0 0 1,0 1-1,1-1 0,-1 1 1,0-1-1,1 0 0,-1 1 1,0-1-1,1 0 1,-1 1-1,0-1 0,1 0 1,-1 0-1,1 1 0,-1-1 1,1 0-1,14 3-814</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31.857"/>
    </inkml:context>
    <inkml:brush xml:id="br0">
      <inkml:brushProperty name="width" value="0.05" units="cm"/>
      <inkml:brushProperty name="height" value="0.05" units="cm"/>
    </inkml:brush>
  </inkml:definitions>
  <inkml:trace contextRef="#ctx0" brushRef="#br0">213 0 18860,'-1'3'195,"0"-1"-1,-1 0 1,1 0 0,-1 1-1,0-1 1,1 0-1,-1-1 1,0 1 0,0 0-1,0 0 1,0-1 0,0 0-1,-1 1 1,1-1 0,-4 2-1,-7 5 334,-7 8 379,0 1-1,2 0 1,-19 23-1,28-29-744,0 1-1,0 1 1,1-1 0,0 1-1,1 1 1,-8 22-1,13-32-139,1 0-1,0 1 1,0-1-1,1 0 0,-1 0 1,1 0-1,0 1 1,0-1-1,0 0 1,1 1-1,-1-1 1,1 0-1,2 7 1,-2-9-13,0 0 0,0 0 0,0 0 0,1 0 0,-1-1 0,0 1 1,1 0-1,-1-1 0,1 1 0,0-1 0,0 1 0,-1-1 0,1 0 0,0 0 1,0 0-1,0 0 0,0 0 0,0 0 0,0-1 0,0 1 0,1-1 1,-1 1-1,0-1 0,0 0 0,0 0 0,1 0 0,2 0 0,4-1 17,0 0 0,0-1 0,-1 0-1,1 0 1,0-1 0,-1 0 0,0-1 0,0 1-1,0-2 1,0 1 0,7-7 0,5-3 134,-1-1 1,30-33-1,-38 36-67,0-1 0,-1 0 0,-1 0 0,10-18 0,-16 27-67,-1 0 0,0-1 0,0 1 0,0 0 0,-1-1 0,0 1 0,1-1 0,-1 0 0,-1 1 0,1-1 0,-1 0 0,0 1 0,0-1 0,0 0 0,-1 0 0,1 1 1,-1-1-1,0 1 0,-2-6 0,2 8-68,0 1 1,0-1 0,0 0-1,0 1 1,0-1-1,-1 1 1,1-1 0,0 1-1,-1 0 1,1-1 0,-1 1-1,1 0 1,-1 0 0,0 0-1,1 0 1,-1 0-1,0 1 1,0-1 0,0 0-1,1 1 1,-1-1 0,0 1-1,0 0 1,0 0 0,0-1-1,0 1 1,0 1-1,0-1 1,0 0 0,0 0-1,1 1 1,-1-1 0,0 1-1,0-1 1,0 1 0,1 0-1,-3 1 1,-1 0-236,1 0 0,0 1 0,-1 0 0,1-1 0,1 1 0,-1 0-1,0 1 1,1-1 0,-1 1 0,1 0 0,0 0 0,1 0 0,-5 7 0,3 6-579,3-1-208</inkml:trace>
  <inkml:trace contextRef="#ctx0" brushRef="#br0" timeOffset="1">582 56 18828,'0'15'2329,"-5"5"-1161,-2 1-496,-6 2 1552,3 3-679,1 0-553,-1 2-192,6-7-448,2 1-208,5-9-328,2-3-184,7-9-584,2-4-408,1-14 1064,2-7-297,0-13-167</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32.268"/>
    </inkml:context>
    <inkml:brush xml:id="br0">
      <inkml:brushProperty name="width" value="0.05" units="cm"/>
      <inkml:brushProperty name="height" value="0.05" units="cm"/>
    </inkml:brush>
  </inkml:definitions>
  <inkml:trace contextRef="#ctx0" brushRef="#br0">12 0 18740,'-6'0'2272,"1"0"-1503,5 2-289,0 1 1232,5 1-1344,2 1-240,2 3 32,1-1-176,2 3-240</inkml:trace>
  <inkml:trace contextRef="#ctx0" brushRef="#br0" timeOffset="1">512 193 20108,'6'0'2497,"3"2"-1569,7-2-360,2-2 1441,8 2-737,8-1-328,1-1-496,3 1-232,1-3-328,-3 1-192,-7 0-544,-6 0-416,-10 0 960,-9-1-241,-10 1-159</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32.669"/>
    </inkml:context>
    <inkml:brush xml:id="br0">
      <inkml:brushProperty name="width" value="0.05" units="cm"/>
      <inkml:brushProperty name="height" value="0.05" units="cm"/>
    </inkml:brush>
  </inkml:definitions>
  <inkml:trace contextRef="#ctx0" brushRef="#br0">5 53 15299,'-4'20'2313,"11"-8"-993,10-6-528,12-6 2305,5-1-1393,7-5-576,0-1-175,2 0-449,-3-1-328,-5-4-2361,-4-3 2113,-16-2-320,-2 0-200</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34.317"/>
    </inkml:context>
    <inkml:brush xml:id="br0">
      <inkml:brushProperty name="width" value="0.05" units="cm"/>
      <inkml:brushProperty name="height" value="0.05" units="cm"/>
    </inkml:brush>
  </inkml:definitions>
  <inkml:trace contextRef="#ctx0" brushRef="#br0">177 2 14779,'-3'0'194,"-1"-1"1,1 1-1,-1 0 0,1-1 0,0 2 1,-1-1-1,1 0 0,-1 1 0,1-1 0,-1 1 1,1 0-1,0 0 0,-1 0 0,1 1 1,0-1-1,0 1 0,0 0 0,0 0 1,0 0-1,1 0 0,-1 0 0,1 0 0,-1 1 1,-2 3-1,-4 6 85,0-1-1,1 1 1,0 0 0,-9 21-1,9-16-106,0 1-1,2 0 0,0 1 0,1 0 0,-5 29 1,9-40-109,1 0 0,0 0 0,0 0 0,1 0 0,0 0 0,0 0 0,3 9 1,-3-13-14,1 1 0,0-1 0,0 1 1,0-1-1,0 0 0,1 0 1,0 0-1,0 0 0,0 0 0,0-1 1,0 0-1,8 6 0,-7-6 1,0-1 0,1 0 0,-1 0 0,0 0 0,1 0 0,0-1 0,-1 0 0,1 0 0,0 0 0,0 0 0,-1-1 0,1 0-1,0 0 1,0 0 0,5-1 0,-6 0 26,-1 1 0,1-1 1,-1 0-1,0 0 0,1 0 0,-1 0 0,0 0 0,1-1 0,-1 0 0,0 1 0,0-1 0,0 0 0,-1-1 1,1 1-1,0 0 0,-1-1 0,1 0 0,-1 1 0,0-1 0,3-5 0,-4 7-29,0-1 0,-1 0 0,1 1 0,-1-1 0,1 1 0,-1-1 0,0 0 0,0 1 0,1-1 0,-1 0 0,0 1 0,0-1 0,-1 0 0,1 1 1,0-1-1,0 0 0,-1 1 0,1-1 0,-1 1 0,0-1 0,-1-2 0,0 2 10,1-1-1,-1 1 1,-1 0 0,1 0 0,0 0 0,0 0 0,-1 0 0,1 0 0,-1 1 0,1-1 0,-5 0-1,0-1 5,0 0-1,0 1 0,0 0 0,-1 1 0,1-1 0,-1 1 1,1 1-1,-15 0 0,18 1-121,0 0 0,0 0 0,0 0 0,0 0 0,-7 4 0,10-5-12,0 1 0,0-1 0,0 1 0,1-1 0,-1 1 0,0-1 0,0 1 0,0-1 0,1 1 0,-1 0 0,0-1 1,1 1-1,-1 0 0,1 0 0,-1-1 0,1 1 0,-1 0 0,1 0 0,0 0 0,-1 0 0,1-1 0,0 1 0,-1 0 0,1 0 0,0 0 0,0 0 0,0 0 0,0 0 0,0 0 0,0 1 0,1-1 43,-1 0 0,0-1 0,1 1 0,-1 0 0,1-1 0,-1 1 0,1-1 0,-1 1 0,1-1-1,0 1 1,-1-1 0,1 1 0,0-1 0,-1 1 0,1-1 0,0 0 0,-1 0 0,1 1 0,0-1 0,0 0 0,-1 0 0,1 0 0,0 0 0,0 0 0,-1 0 0,1 0 0,0 0 0,0 0 0,-1 0 0,1 0 0,0 0 0,0 0 0,0-1 0,21-4-666</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34.752"/>
    </inkml:context>
    <inkml:brush xml:id="br0">
      <inkml:brushProperty name="width" value="0.05" units="cm"/>
      <inkml:brushProperty name="height" value="0.05" units="cm"/>
    </inkml:brush>
  </inkml:definitions>
  <inkml:trace contextRef="#ctx0" brushRef="#br0">160 0 19756,'-7'1'236,"0"0"0,-1 0-1,1 0 1,0 1-1,0 0 1,1 0 0,-1 1-1,0 0 1,1 0 0,0 1-1,-1 0 1,2 0 0,-1 0-1,0 1 1,1-1 0,0 1-1,0 1 1,0-1 0,0 1-1,1 0 1,0 0 0,1 0-1,-1 0 1,1 1-1,0-1 1,1 1 0,-3 9-1,3-9-169,0 0-1,1 0 0,0 0 0,0 0 0,0 0 1,1 1-1,1-1 0,-1 0 0,1 0 0,0 0 0,0 0 1,4 9-1,-3-11-47,0 1 1,1-1-1,0 0 1,0-1-1,0 1 1,0 0-1,1-1 1,-1 0-1,1 0 1,0 0-1,1 0 1,-1-1-1,1 1 1,-1-1 0,1 0-1,10 4 1,-9-5 6,-1 1 0,1-2 0,0 1 0,0-1 0,-1 1 0,1-2 1,0 1-1,0-1 0,0 0 0,0 0 0,0 0 0,0-1 1,0 0-1,0 0 0,10-4 0,-8 2 36,-1 0 0,1-1 1,-1 0-1,0-1 0,0 1 0,-1-1 0,1-1 1,-1 1-1,0-1 0,9-11 0,-9 9 11,0-1-1,-1 1 0,0-1 1,-1 0-1,1 0 0,-2 0 1,1 0-1,3-20 1,-5 22-49,-1 0 1,-1 0 0,1 0 0,-1-1 0,-1 1 0,1 0 0,-1 0 0,0 0-1,-1 0 1,1 0 0,-2 0 0,-4-11 0,6 15-94,0 1-1,0-1 1,-1 0-1,0 1 1,1 0-1,-1-1 1,0 1-1,0 0 1,0 0-1,0 0 1,-1 0-1,1 0 1,0 1-1,-1-1 1,0 1-1,1-1 1,-1 1-1,0 0 1,1 0-1,-7-1 1,6 2 10,-1-1 1,1 1-1,0 1 1,-1-1-1,1 1 0,0-1 1,-1 1-1,1 0 1,0 0-1,0 0 1,0 0-1,-1 1 0,1 0 1,1-1-1,-1 1 1,0 0-1,-5 5 0,-10 10-414</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36.019"/>
    </inkml:context>
    <inkml:brush xml:id="br0">
      <inkml:brushProperty name="width" value="0.05" units="cm"/>
      <inkml:brushProperty name="height" value="0.05" units="cm"/>
    </inkml:brush>
  </inkml:definitions>
  <inkml:trace contextRef="#ctx0" brushRef="#br0">2 1 19260,'-1'3'1961,"4"1"-1137,3-4-280,8 0 920,1 2-272,8-1-359,3 1-305,6 0-488,-3-1-384,2-1-665,-2-1 833,0-6-176,2 0-112</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36.452"/>
    </inkml:context>
    <inkml:brush xml:id="br0">
      <inkml:brushProperty name="width" value="0.05" units="cm"/>
      <inkml:brushProperty name="height" value="0.05" units="cm"/>
    </inkml:brush>
  </inkml:definitions>
  <inkml:trace contextRef="#ctx0" brushRef="#br0">63 1 20204,'-13'17'4269,"10"-13"-3919,-30 45 864,31-46-1213,0 0 0,0 0 0,1 0 0,0 0 0,-1 0 0,1 1 0,0-1 0,1 0 0,-1 1 0,1-1 0,-1 1 0,1-1 0,0 0 0,1 6 0,-1-8-6,0 0-1,1 0 0,-1 0 1,1 0-1,-1 0 0,1 0 1,0 0-1,-1 0 1,1 0-1,0 0 0,-1 0 1,1-1-1,0 1 0,0 0 1,0 0-1,0-1 1,0 1-1,0-1 0,0 1 1,2 0-1,0 0-45,0 0 0,0 0 1,1-1-1,-1 1 0,0-1 0,0 0 1,5 0-1,2-1-251,0 0-1,0-1 1,18-6 0,-19 5 19,0 0 0,0-1 0,-1 0 0,0 0 0,1-1 0,-2 0 0,12-8 0,-33 43 1525,9-19-915,-2 8 273,0 0 0,-6 29 1,11-42-556,1 0 1,0-1-1,1 1 0,-1 0 1,1 0-1,0 0 1,1 0-1,-1 0 0,1 0 1,0 0-1,1 0 1,3 10-1,-4-15-26,-1 0 0,1 0 0,0 0 1,0 0-1,-1 0 0,1 0 0,0 0 0,0 0 1,0 0-1,0 0 0,0-1 0,0 1 0,1 0 1,-1-1-1,0 1 0,0-1 0,0 1 0,0-1 1,1 1-1,-1-1 0,0 0 0,1 0 0,-1 0 0,0 0 1,0 0-1,1 0 0,-1 0 0,0 0 0,1 0 1,-1-1-1,0 1 0,0 0 0,0-1 0,1 1 1,-1-1-1,0 1 0,0-1 0,0 0 0,0 0 1,2-1-1,18-13 17</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9.266"/>
    </inkml:context>
    <inkml:brush xml:id="br0">
      <inkml:brushProperty name="width" value="0.05" units="cm"/>
      <inkml:brushProperty name="height" value="0.05" units="cm"/>
    </inkml:brush>
  </inkml:definitions>
  <inkml:trace contextRef="#ctx0" brushRef="#br0">147 9 19292,'-13'9'640,"1"0"0,0 1-1,0 0 1,1 1 0,1 0 0,-1 1-1,-10 16 1,16-19-354,-1-1 1,1 1-1,0 0 0,1 1 1,0-1-1,1 1 0,0 0 1,0 0-1,1 0 0,0 0 1,0 19-1,2-26-264,0-1 1,0 1-1,1 0 1,-1 0-1,1 0 1,-1-1-1,1 1 0,0 0 1,0-1-1,0 1 1,1-1-1,-1 1 1,1-1-1,-1 1 0,1-1 1,0 0-1,0 0 1,0 0-1,0 0 1,0 0-1,0 0 0,0-1 1,1 1-1,-1-1 1,1 1-1,4 1 1,-3-2-20,-1 0 1,1 0 0,0-1 0,0 1 0,-1-1-1,1 0 1,0 0 0,0 0 0,0 0 0,0-1-1,-1 0 1,1 0 0,0 0 0,-1 0-1,1 0 1,0-1 0,-1 1 0,0-1 0,5-3-1,2-3 14,-1 0-1,0 0 1,0-1-1,-1 0 0,0 0 1,-1-1-1,0 0 1,9-19-1,-8 14 19,-1-1 0,0 0 1,-1 0-1,-1-1 0,4-27 0,-8 41-21,-1 1 0,0-1 0,0 0 0,0 0 0,0 1 0,0-1 0,-1 0 0,0-5 0,0 8-10,1 0 0,0-1 0,0 1-1,0 0 1,0-1 0,0 1 0,-1 0 0,1 0-1,0-1 1,0 1 0,-1 0 0,1 0 0,0-1-1,0 1 1,-1 0 0,1 0 0,0-1 0,-1 1-1,1 0 1,0 0 0,0 0 0,-1 0 0,1 0-1,0 0 1,-1 0 0,0-1 0,0 2 2,0-1 1,0 0-1,1 1 1,-1-1-1,0 0 1,0 1 0,0-1-1,0 1 1,1-1-1,-1 1 1,0-1-1,0 1 1,1 0-1,-2 1 1,-4 5 35,0 0 0,1 1 0,0 0 1,0 0-1,0 0 0,-4 15 0,6-17-28,2-1 1,-1 0-1,0 1 0,1-1 0,0 1 0,1 0 1,-1-1-1,1 1 0,0 0 0,0 0 1,1-1-1,1 7 0,-2-10-12,1 0 1,-1-1-1,1 1 0,0 0 0,-1-1 1,1 1-1,0-1 0,0 1 1,0-1-1,0 1 0,0-1 0,1 0 1,-1 1-1,0-1 0,1 0 1,-1 0-1,1 0 0,-1 0 0,1 0 1,-1 0-1,3 0 0,-1 0-12,0 0-1,0-1 1,0 0-1,0 1 1,0-1-1,0 0 1,0-1-1,0 1 1,0 0-1,0-1 1,5-1-1,1-1-45,0-1 0,0 0 0,0 0 0,-1-1 0,0 0 0,15-12 0,-15 10 25,-1 0 1,1 0-1,-1-1 0,-1 0 1,0 0-1,0 0 0,0-1 1,-1 0-1,0 0 0,6-17 1,-11 25 39,0 0 0,1 0 1,-1 0-1,0 0 0,0 0 1,0 1-1,1-1 1,-1 0-1,0 0 0,0 0 1,0 0-1,-1 0 1,1 0-1,0 0 0,0 1 1,0-1-1,-1 0 0,1-1 1,-1 2-1,1 0 0,0 0 0,-1 0 0,1-1 0,0 1 0,-1 0 0,1 0 0,-1 0 0,1 0 0,0 0 0,-1 0 0,1 0 0,-1 0 0,1 0 1,0 0-1,-1 0 0,1 0 0,0 0 0,-1 0 0,1 1 0,-1-1 0,1 0 0,0 0 0,-1 0 0,1 0 0,0 1 0,-1-1 0,-2 2 50,-1 1 1,1-1-1,0 1 0,0 0 1,0 0-1,-3 4 0,-2 5 82,1-1-1,0 1 1,-8 21-1,13-29-116,0 0 0,1 0 0,-1 1 1,1-1-1,0 1 0,0-1 0,1 1 0,0-1 1,-1 1-1,2-1 0,-1 1 0,0 0 0,1-1 0,1 7 1,-1-10-24,-1 0 1,1 0 0,-1 0 0,1 0-1,-1 0 1,1 0 0,0 0 0,0 0 0,-1 0-1,1-1 1,0 1 0,0 0 0,0-1-1,0 1 1,0-1 0,-1 1 0,1-1 0,0 1-1,1-1 1,-1 1 0,0-1 0,0 0-1,0 0 1,0 0 0,0 1 0,0-1 0,0 0-1,0 0 1,0-1 0,0 1 0,0 0-1,0 0 1,0 0 0,1-1 0,-1 1 0,0 0-1,0-1 1,0 1 0,-1-1 0,1 1 0,0-1-1,2-1 1,4-2-13,-1-1 0,1 0 0,-1 0 0,8-8 0,2-3-23,-1-2-1,0 1 1,-1-2 0,-1 0 0,10-21 0,-38 66-60,-10 18 86,23-41 8,1 1 1,-1 0-1,1 0 0,0 0 1,0 0-1,0 0 1,1 0-1,-1 0 1,1 8-1,0-11 2,0 0-1,1 0 1,-1 0-1,0 0 1,0 0-1,1 0 0,-1-1 1,1 1-1,-1 0 1,1 0-1,-1 0 1,1-1-1,0 1 1,-1 0-1,1 0 1,0-1-1,-1 1 1,1-1-1,0 1 1,0-1-1,0 1 0,0-1 1,0 1-1,-1-1 1,1 0-1,0 1 1,0-1-1,0 0 1,0 0-1,0 0 1,0 0-1,0 0 1,0 0-1,0 0 1,0 0-1,0 0 1,0 0-1,0 0 0,1-1 1,7-1 4,-1 0 0,0 0 0,12-5 0,-17 5-10,71-31-61,-49 21 36,0 1 0,0 1 0,47-12-1,-71 22 36,0 0-1,0-1 1,-1 1-1,1 0 1,0-1-1,0 1 1,0 0-1,0 0 1,0 0-1,0 0 1,0 0-1,-1 0 1,1 0-1,0 0 1,0 0-1,0 1 1,0-1-1,0 0 1,-1 0-1,1 1 1,0-1-1,0 1 1,0-1-1,-1 0 1,1 1-1,0 0 1,-1-1-1,1 1 1,0-1-1,-1 1 1,1 0-1,-1-1 1,1 1-1,0 1 1,-1 0 33,0 0 1,0 1 0,0-1 0,0 0 0,0 0 0,-1 0 0,1 1 0,-1-1 0,1 0 0,-1 0-1,0 0 1,-1 3 0,2-5-28,0 0 0,0 0 0,0 0 0,0 0 0,0 0 0,0 0 0,0 0 0,0 0 0,0 0 0,0 0 0,0 0 0,1 0 0,-1 0-1,0 0 1,0 0 0,0 0 0,0 0 0,0 0 0,0 0 0,0 0 0,0 0 0,0 0 0,0 0 0,0 0 0,0 0 0,0 0 0,0 0 0,0 0 0,0 1 0,0-1 0,0 0-1,0 0 1,0 0 0,0 0 0,0 0 0,0 0 0,8-8 142,9-15-78,-7 10-66,2-3-202,-1 0 0,0 0 0,13-30 0,-24 46 147,1 0 0,-1-1 0,0 1 0,0 0 0,0 0 0,0 0 0,1 0 0,-1 0 0,0 0 0,0 0 0,0 0 1,0-1-1,1 1 0,-1 0 0,0 0 0,0 0 0,0 0 0,1 0 0,-1 0 0,0 0 0,0 0 0,1 0 0,-1 0 0,0 0 1,0 1-1,0-1 0,0 0 0,1 0 0,-1 0 0,0 0 0,0 0 0,0 0 0,1 0 0,-1 0 0,0 1 0,0-1 0,0 0 1,0 0-1,0 0 0,1 0 0,-1 0 0,0 1 0,0-1 0,0 0 0,11 12-1597,-4-6 311,-4-3 899,0-1-1,1 0 0,-1 0 0,1 0 1,-1 0-1,1 0 0,0-1 1,0 1-1,0-1 0,6 1 1,11 0-989</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36.886"/>
    </inkml:context>
    <inkml:brush xml:id="br0">
      <inkml:brushProperty name="width" value="0.05" units="cm"/>
      <inkml:brushProperty name="height" value="0.05" units="cm"/>
    </inkml:brush>
  </inkml:definitions>
  <inkml:trace contextRef="#ctx0" brushRef="#br0">144 1 19348,'-6'2'363,"0"0"1,0 1-1,0 0 0,1 0 1,-1 0-1,1 1 0,-1 0 1,1 0-1,1 0 0,-1 1 1,0-1-1,1 1 0,-4 7 1,-4 4 93,1 2 0,-16 32 1,24-44-370,1 1 0,-1-1 1,1 1-1,0 0 0,0 0 1,1 0-1,0 0 0,1 0 1,-1 0-1,2 14 0,-1-19-63,1 0-1,-1 1 1,1-1 0,-1 0-1,1 0 1,0 1 0,0-1-1,0 0 1,0 0 0,1 0-1,-1 0 1,0 0 0,1 0-1,0-1 1,-1 1 0,1 0-1,0-1 1,0 1 0,0-1-1,0 0 1,0 1 0,0-1-1,0 0 1,0 0 0,0-1-1,1 1 1,-1 0 0,0-1-1,1 1 1,-1-1 0,0 0-1,1 0 1,-1 0 0,0 0-1,3 0 1,3-1 3,0 0 1,0-1-1,-1 1 1,1-2-1,-1 1 0,0-1 1,1 0-1,-1 0 1,0-1-1,-1 0 0,1 0 1,-1-1-1,0 0 1,7-6-1,-2 1 28,-1-1 0,0-1 0,0 1 0,-1-2 0,-1 1-1,10-19 1,-14 23-3,-1-1 0,0 0 0,0 0 0,-1 0 0,0 0 0,1-16-1,-3 23-47,1 0-1,-2 0 1,1-1 0,0 1-1,0 0 1,0 0-1,-1 0 1,1 0-1,-1 0 1,0 1-1,0-1 1,1 0-1,-1 0 1,0 0-1,-3-2 1,3 3-29,0 0 0,-1 0 0,1 0 0,-1 0 1,1 0-1,-1 1 0,1-1 0,-1 1 0,1-1 0,-1 1 0,1 0 0,-1-1 1,0 1-1,1 0 0,-1 0 0,0 0 0,1 0 0,-1 0 0,0 1 0,1-1 0,-1 0 1,-2 2-1,1-1-223,0 0 1,0 0 0,0 1-1,1-1 1,-1 1-1,0-1 1,1 1 0,-1 0-1,1 0 1,0 0-1,0 1 1,0-1-1,0 0 1,0 1 0,0 0-1,-2 5 1,5-2-517,7 1-225</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37.325"/>
    </inkml:context>
    <inkml:brush xml:id="br0">
      <inkml:brushProperty name="width" value="0.05" units="cm"/>
      <inkml:brushProperty name="height" value="0.05" units="cm"/>
    </inkml:brush>
  </inkml:definitions>
  <inkml:trace contextRef="#ctx0" brushRef="#br0">197 7 20052,'-16'5'712,"-1"1"-1,1 0 0,0 2 0,1-1 0,0 2 1,0 0-1,1 1 0,0 0 0,-24 24 0,36-32-634,-1 1-1,1 0 0,1-1 1,-1 1-1,0 0 0,0 0 1,1 0-1,0 0 0,0 0 1,0 0-1,0 1 0,-1 4 1,2-7-58,0 1 0,0 0 0,0-1 0,1 1 0,-1-1 0,0 1 1,1 0-1,-1-1 0,1 1 0,-1-1 0,1 1 0,0-1 0,0 0 0,-1 1 0,1-1 1,0 0-1,0 1 0,0-1 0,1 0 0,-1 0 0,0 0 0,0 0 0,1 0 0,-1 0 1,0 0-1,4 1 0,0 0-12,0 0 1,0 0 0,0-1 0,0 1-1,1-1 1,-1 0 0,0-1-1,1 1 1,-1-1 0,1 0-1,10-2 1,-7 1 1,0-2-1,0 1 1,0-1-1,0 0 1,-1-1-1,15-7 1,-13 5-5,-1-1 0,1 1 1,-1-1-1,0-1 0,-1 0 0,0 0 0,0 0 1,-1-1-1,0 0 0,-1-1 0,10-18 1,-15 26-5,0 1 0,0-1 0,0 1 0,-1-1 0,1 0 0,0 0 0,-1 1 0,0-1 1,1 0-1,-1 0 0,0 0 0,0 1 0,0-1 0,0 0 0,0 0 0,-1 0 1,1 1-1,0-1 0,-1 0 0,1 0 0,-1 1 0,0-1 0,0 0 0,1 1 1,-1-1-1,0 1 0,0-1 0,-1 1 0,0-2 0,0 2-15,0 0-1,0 0 1,0 0-1,0 0 0,0 1 1,0-1-1,-1 1 1,1-1-1,0 1 1,0 0-1,0 0 1,0 0-1,0 0 1,0 0-1,-1 0 0,1 1 1,0-1-1,0 1 1,0 0-1,0-1 1,0 1-1,0 0 1,-3 2-1,3-2-115,0 0 0,0 1 0,0-1 1,0 0-1,0 1 0,0-1 0,0 1 0,1-1 0,-1 1 0,1 0 0,-1 0 0,1-1 1,0 1-1,0 0 0,0 0 0,0 1 0,0-1 0,0 0 0,0 0 0,0 3 1,1-4 36,0 0 0,0 0 0,0 0 0,0 0 0,1 0 1,-1-1-1,0 1 0,0 0 0,1 0 0,-1 0 1,0 0-1,1 0 0,-1-1 0,1 1 0,-1 0 1,1 0-1,-1-1 0,1 1 0,0 0 0,0 0 0,1 0 6,0 0 0,0 0 0,0 0 0,0 0 0,0 0 0,0 0 0,0-1 0,0 1 0,1-1 1,-1 1-1,4-1 0,25 1-967</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37.757"/>
    </inkml:context>
    <inkml:brush xml:id="br0">
      <inkml:brushProperty name="width" value="0.05" units="cm"/>
      <inkml:brushProperty name="height" value="0.05" units="cm"/>
    </inkml:brush>
  </inkml:definitions>
  <inkml:trace contextRef="#ctx0" brushRef="#br0">78 273 21069,'0'10'2048,"-12"5"-1224,-5 2-280,2 4 945,-1 2-353,4 2-408,6-3-88,8-2-272,8-3-144,12-8-256,4-1-112,3-8-232,5-3-352,1-11-664,2-6 1104,-10-6-249,-4-3-151</inkml:trace>
  <inkml:trace contextRef="#ctx0" brushRef="#br0" timeOffset="1">116 1 19932,'-6'3'2233,"3"6"-1521,6-1-272,3-1 1208,7 0-1296,-1 0-608,-3-2 344,-1-5-128,-5-8-224</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42.259"/>
    </inkml:context>
    <inkml:brush xml:id="br0">
      <inkml:brushProperty name="width" value="0.05" units="cm"/>
      <inkml:brushProperty name="height" value="0.05" units="cm"/>
    </inkml:brush>
  </inkml:definitions>
  <inkml:trace contextRef="#ctx0" brushRef="#br0">102 16 16916,'2'-3'1195,"5"-10"2191,-8 18-775,-6 19-786,-15 30 0,13-35-1600,1 1 1,-9 38-1,16-56-222,1-1 1,0 0-1,-1 0 0,1 0 1,0 1-1,0-1 0,0 0 0,0 0 1,0 1-1,0-1 0,1 0 1,-1 0-1,0 1 0,1-1 0,-1 0 1,1 0-1,-1 0 0,1 0 1,-1 0-1,1 0 0,0 1 0,-1-1 1,1-1-1,0 1 0,0 0 0,0 0 1,0 0-1,0 0 0,0-1 1,0 1-1,2 1 0,2 0-14,1 0-1,0-1 1,0 1-1,0-1 1,9 0-1,17 5-3,-25-4 8,1 1-1,-1 0 0,0 1 1,0-1-1,0 1 0,0 1 1,0 0-1,10 10 1,-15-14 5,-1 1 1,1-1 0,-1 1 0,1 0 0,-1 0 0,0-1 0,0 1 0,0 0 0,0 0 0,0 0 0,0 0 0,0 1 0,-1-1 0,1 0 0,-1 0 0,0 0 0,1 0 0,-1 1 0,0-1 0,0 0 0,-1 0 0,1 1 0,0-1 0,-1 0 0,1 0 0,-1 0 0,0 0 0,0 0 0,1 0 0,-1 0 0,-1 0 0,1 0 0,0 0 0,0 0 0,-1-1 0,-2 4 0,-3 2 24,0-1 0,-1 0 1,0-1-1,0 1 0,0-2 0,0 1 1,-1-1-1,1 0 0,-1-1 1,-15 4-1,20-6-69,-1 0-1,1 0 1,-1-1-1,0 1 1,1-1-1,-1 0 1,0-1-1,1 1 1,-1-1 0,-7-2-1,10 2-51,-1 0-1,1 0 0,-1 0 1,1-1-1,-1 1 1,1-1-1,0 0 1,0 0-1,0 1 1,0-1-1,0-1 0,0 1 1,0 0-1,1 0 1,-1-1-1,1 1 1,0-1-1,-2-4 1,-4-25-305,3-6-147</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42.683"/>
    </inkml:context>
    <inkml:brush xml:id="br0">
      <inkml:brushProperty name="width" value="0.05" units="cm"/>
      <inkml:brushProperty name="height" value="0.05" units="cm"/>
    </inkml:brush>
  </inkml:definitions>
  <inkml:trace contextRef="#ctx0" brushRef="#br0">0 40 18660,'17'0'2064,"4"-3"-1239,5-1-377,8-1 640,4 0-744,5-1 88,2-3-216,5 1-432</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43.112"/>
    </inkml:context>
    <inkml:brush xml:id="br0">
      <inkml:brushProperty name="width" value="0.05" units="cm"/>
      <inkml:brushProperty name="height" value="0.05" units="cm"/>
    </inkml:brush>
  </inkml:definitions>
  <inkml:trace contextRef="#ctx0" brushRef="#br0">80 41 20172,'-3'5'238,"-12"17"777,1 1 0,-18 38 0,29-55-931,1 0 0,0 0-1,0 0 1,0 0 0,1 0-1,0 0 1,0 0 0,0 0-1,1 1 1,0-1-1,0 0 1,1 1 0,-1-1-1,2 0 1,-1 0 0,4 12-1,-4-16-60,0 0-1,0 0 0,0 0 0,1 0 1,-1-1-1,0 1 0,1 0 0,0-1 1,-1 1-1,1-1 0,0 1 0,-1-1 1,1 0-1,0 0 0,0 0 0,0 0 1,0 0-1,0 0 0,0-1 0,1 1 1,-1 0-1,0-1 0,0 0 0,0 0 1,0 1-1,1-1 0,-1-1 0,0 1 1,4-1-1,-1 0 50,0 0-1,0 0 1,0-1 0,0 0 0,0 0-1,0 0 1,-1-1 0,1 0-1,-1 1 1,0-1 0,7-7 0,-5 3 59,1-1 1,-1 0 0,0 0-1,-1 0 1,0-1 0,0 0-1,-1 0 1,0-1 0,-1 1-1,5-18 1,-7 20-81,1 0 0,-1 0-1,-1 0 1,1 0 0,-1 0 0,0 0 0,-1 0 0,0 0-1,0 0 1,0 0 0,-1 1 0,0-1 0,-1 0 0,1 1-1,-1 0 1,-5-9 0,7 13-54,-1 0-1,1 0 1,-1-1 0,0 1-1,0 0 1,0 0 0,0 1-1,0-1 1,-1 0-1,1 1 1,0-1 0,-1 1-1,1 0 1,-4-1-1,4 1-42,0 1 0,0-1-1,0 1 1,0 0-1,0 0 1,0 0-1,1 0 1,-1 0-1,0 1 1,0-1-1,0 1 1,0-1-1,0 1 1,0-1-1,1 1 1,-3 1-1,1 0-126,0 1-1,0-1 0,0 0 1,0 1-1,0 0 0,1 0 1,-1 0-1,1 0 0,0 0 1,0 0-1,0 0 0,1 1 1,-1-1-1,1 1 0,-1 0 1,1-1-1,0 1 0,1 0 1,-1 4-1,0-5 135,1 0 1,0 0-1,0-1 0,0 1 1,0 0-1,1 0 1,-1 0-1,1-1 0,-1 1 1,1 0-1,0-1 0,0 1 1,1-1-1,-1 1 1,0-1-1,1 1 0,-1-1 1,1 0-1,0 0 1,0 0-1,0 0 0,3 3 1,16 9-545</inkml:trace>
  <inkml:trace contextRef="#ctx0" brushRef="#br0" timeOffset="1">584 94 14843,'0'1'160,"-1"-1"0,1 1 0,0-1-1,0 1 1,0-1 0,-1 1 0,1-1 0,0 0-1,0 1 1,-1-1 0,1 1 0,0-1-1,-1 0 1,1 1 0,-1-1 0,1 0 0,0 0-1,-1 1 1,1-1 0,-1 0 0,1 0 0,-1 0-1,1 1 1,0-1 0,-1 0 0,1 0 0,-1 0-1,0 0 1,-23 6 2375,12-3-1005,1 1-1095,1 0-1,-1 0 1,1 2-1,0-1 1,-16 13-1,21-15-377,1 1 0,0-1 0,0 1 0,0 0 0,1 0 0,-1 0 0,1 1 0,0-1 0,0 1-1,0 0 1,1-1 0,0 2 0,0-1 0,-2 7 0,4-11-42,-1 0-1,1 0 1,0 1 0,0-1-1,0 0 1,0 1 0,0-1-1,0 0 1,1 0 0,-1 1-1,0-1 1,1 0 0,-1 0-1,0 0 1,1 1 0,0-1-1,-1 0 1,1 0 0,0 0-1,-1 0 1,1 0-1,0 0 1,0 0 0,0 0-1,0 0 1,0 0 0,0-1-1,0 1 1,0 0 0,0-1-1,0 1 1,1-1 0,-1 1-1,0-1 1,0 1 0,1-1-1,-1 0 1,0 0 0,0 0-1,2 0 1,3 1 31,0-1 0,0 1 0,0-2 0,0 1 0,-1-1-1,1 0 1,11-3 0,-8 1 4,1-1-1,-1 0 1,0-1 0,0 0-1,-1 0 1,0-1-1,0 0 1,0 0-1,0-1 1,-1 0 0,8-10-1,-12 13-47,0 1 0,0-1 0,-1-1-1,1 1 1,-1 0 0,0-1 0,0 1 0,0-1-1,0 1 1,-1-1 0,0 0 0,0 0 0,-1 0 0,1 0-1,-1 1 1,0-1 0,0 0 0,0 0 0,-1 0-1,0 0 1,0 0 0,0 1 0,0-1 0,-5-8-1,5 11-110,0 0-1,0 0 0,-1 0 1,1 0-1,-1 1 0,1-1 0,-1 0 1,0 1-1,1-1 0,-1 1 1,0 0-1,0 0 0,0-1 0,0 1 1,0 1-1,-1-1 0,1 0 1,0 0-1,-3 0 0,4 1 19,0 0 1,-1 0-1,1 0 0,0 0 0,0 0 1,0 0-1,-1 0 0,1 1 0,0-1 1,0 0-1,0 1 0,0-1 1,0 1-1,0-1 0,0 1 0,-1-1 1,1 1-1,1 0 0,-1-1 0,0 1 1,0 0-1,0 0 0,0 0 0,0 0 1,1 0-1,-1 0 0,0 0 0,1 0 1,-1 0-1,1 0 0,-1 0 0,1 0 1,0 0-1,-1 1 0,1-1 0,0 0 1,0 2-1,-1 15-865</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43.517"/>
    </inkml:context>
    <inkml:brush xml:id="br0">
      <inkml:brushProperty name="width" value="0.05" units="cm"/>
      <inkml:brushProperty name="height" value="0.05" units="cm"/>
    </inkml:brush>
  </inkml:definitions>
  <inkml:trace contextRef="#ctx0" brushRef="#br0">31 320 19388,'13'8'1953,"-13"4"-1129,-4 3-312,-4 10 1224,-1-4-399,0 4-673,1-1-168,4-2-136,2-9-144,4-6-352,4-6-304,4-7-745,1-6-175,1-16 984,-2-9-256,0-15-240</inkml:trace>
  <inkml:trace contextRef="#ctx0" brushRef="#br0" timeOffset="1">55 0 19132,'-4'6'1752,"1"2"-1247,-1 0-145,9 2 552,3 3-768,4-6 128,-1-2-224,6-2-224</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43.968"/>
    </inkml:context>
    <inkml:brush xml:id="br0">
      <inkml:brushProperty name="width" value="0.05" units="cm"/>
      <inkml:brushProperty name="height" value="0.05" units="cm"/>
    </inkml:brush>
  </inkml:definitions>
  <inkml:trace contextRef="#ctx0" brushRef="#br0">11 33 16644,'-8'9'2048,"8"-7"-1024,6-2-376,10-5 1729,5 1-969,5-3-488,8 3-231,2-1-473,3 2-224,-1 2-865,-6-4 113,-12 2 520,-8-2-160,-13 4-224</inkml:trace>
  <inkml:trace contextRef="#ctx0" brushRef="#br0" timeOffset="1">0 183 13499,'0'12'2328,"15"-7"-815,7-1-521,8 0 2177,9-4-1401,5 0-408,1-2-376,-1-4 377,-3-2-929,1 7-184,-9-5-72</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44.802"/>
    </inkml:context>
    <inkml:brush xml:id="br0">
      <inkml:brushProperty name="width" value="0.05" units="cm"/>
      <inkml:brushProperty name="height" value="0.05" units="cm"/>
    </inkml:brush>
  </inkml:definitions>
  <inkml:trace contextRef="#ctx0" brushRef="#br0">16 99 13411,'-1'-3'533,"-1"1"1,0-1-1,1 0 0,-1 1 1,1-1-1,0 0 0,0 0 1,0 0-1,0 0 0,0 0 1,1 0-1,-1 0 0,1 0 1,0 0-1,0-4 0,0 5-309,1 0 0,0 0 0,0 0-1,0 0 1,0 1 0,0-1 0,0 0 0,0 0-1,1 1 1,-1-1 0,0 1 0,1-1-1,-1 1 1,1 0 0,0-1 0,0 1 0,-1 0-1,1 0 1,0 0 0,0 0 0,0 1 0,0-1-1,2 0 1,10-3-7,0 1-1,0 0 0,0 1 1,0 0-1,1 1 1,-1 1-1,0 1 0,1 0 1,-1 0-1,23 7 1,-34-8-216,0 1 1,0-1 0,-1 1 0,1 0 0,0 0-1,0 1 1,-1-1 0,1 0 0,-1 1 0,0 0-1,1-1 1,-1 1 0,0 0 0,0 0-1,0 1 1,0-1 0,0 0 0,-1 0 0,1 1-1,-1-1 1,1 1 0,1 5 0,-3-5-8,1 1 0,-1-1 1,0 1-1,0-1 1,0 1-1,-1-1 0,1 1 1,-1-1-1,0 1 1,0-1-1,0 1 0,0-1 1,-1 0-1,1 0 1,-1 0-1,0 0 1,0 0-1,-3 4 0,-10 11-39,-32 31-1,25-29 59,22-19-16,0-1 1,0 0 0,0 0 0,-1 1-1,1-1 1,0 0 0,0 0-1,0 1 1,0-1 0,-1 0 0,1 1-1,0-1 1,0 0 0,0 1-1,0-1 1,0 0 0,0 1 0,0-1-1,0 0 1,0 1 0,0-1 0,0 0-1,0 0 1,0 1 0,0-1-1,0 0 1,0 1 0,0-1 0,1 0-1,-1 1 1,0-1 0,0 1-1,12 9-62,25 7-63,-26-12 59,4 3-19,0 0-1,-1 1 1,0 0 0,18 18-1,-28-23 62,0 0 0,0 0-1,0 1 1,0 0 0,-1 0 0,0 0-1,3 7 1,-5-10 15,0 1 0,0 0 0,0-1 0,0 1 0,-1 0 0,1 0 0,-1 0 0,0 0 0,0-1 0,0 1 0,0 0 0,-1 0 0,1 0 0,-1 0 0,-1 4 0,0-3 29,0-1 0,0 1-1,-1-1 1,1 0 0,-1 0 0,0 0 0,0 0-1,0 0 1,0-1 0,-1 1 0,1-1 0,0 0-1,-1 0 1,0 0 0,1-1 0,-1 1 0,0-1-1,0 0 1,0 0 0,-7 1 0,-2 0 74,0-1 0,0 0 0,0 0 0,0-1 0,-18-3 0,31 3-92,-38-7 18,37 6-126,-1 1 0,0-1 0,0 1 0,0-1 0,0 0 0,1 0-1,-1 0 1,0 0 0,1 0 0,-1 0 0,1 0 0,-1 0-1,1-1 1,-1 1 0,1-1 0,-2-2 0,3 3 37,0 0 0,0 0 0,-1 1 1,1-1-1,1 0 0,-1 0 0,0 0 1,0 0-1,0 0 0,0 1 0,0-1 0,1 0 1,-1 0-1,0 0 0,1 1 0,-1-1 0,1 0 1,-1 1-1,1-1 0,-1 0 0,1 1 0,-1-1 1,1 0-1,0 1 0,-1-1 0,1 1 0,0-1 1,-1 1-1,1 0 0,0-1 0,0 1 0,0 0 1,-1-1-1,1 1 0,1 0 0,15-8-824</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45.284"/>
    </inkml:context>
    <inkml:brush xml:id="br0">
      <inkml:brushProperty name="width" value="0.05" units="cm"/>
      <inkml:brushProperty name="height" value="0.05" units="cm"/>
    </inkml:brush>
  </inkml:definitions>
  <inkml:trace contextRef="#ctx0" brushRef="#br0">54 0 21549,'-18'31'2868,"14"-25"-2574,0-1 0,1 1 1,0 0-1,-3 6 0,5-8-261,-1-1 1,1 1-1,0-1 0,0 1 0,1 0 0,-1-1 0,1 1 1,0 0-1,0 0 0,0-1 0,0 1 0,0 0 1,3 6-1,-2-7-40,1 1 1,-1-1 0,1-1 0,0 1 0,0 0 0,0 0-1,1-1 1,-1 1 0,0-1 0,1 0 0,0 0-1,0 0 1,-1 0 0,1 0 0,5 2 0,48 19-139,9 4 0,-59-24 140,-1 0 1,0 1-1,1-1 1,-2 1-1,1 0 1,0 0-1,-1 0 0,7 8 1,-10-10 13,0-1-1,0 1 1,0 0 0,0 0 0,0 0 0,0 0-1,0 0 1,-1 0 0,1 0 0,-1 0 0,1 0-1,-1 0 1,0 0 0,0 0 0,0 0-1,0 0 1,0 0 0,0 0 0,-1 0 0,0 3-1,0-1 27,-1-1 0,0 0 0,1 1 0,-1-1 0,0 0 0,-1 0 0,1 0 0,-1 0 0,1-1 0,-6 5 0,1-1 70,-1-1 1,0 0-1,0 0 1,0-1-1,0 0 0,-1 0 1,1-1-1,-16 4 1,20-6-119,1-1 0,-1 1 0,0-1 0,0 0 0,1 0 0,-1 0 0,0 0 0,0 0 0,1-1 0,-1 0 0,0 0 0,1 0 0,-1 0 0,1-1 0,-1 1 1,1-1-1,-4-2 0,3 1-74,1 0 1,0-1 0,0 1 0,0 0-1,1-1 1,-1 1 0,1-1-1,0 0 1,0 0 0,0 0 0,0 0-1,1 0 1,0 0 0,-2-8 0,-4-37-259,3-7-147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2:59.701"/>
    </inkml:context>
    <inkml:brush xml:id="br0">
      <inkml:brushProperty name="width" value="0.05" units="cm"/>
      <inkml:brushProperty name="height" value="0.05" units="cm"/>
    </inkml:brush>
  </inkml:definitions>
  <inkml:trace contextRef="#ctx0" brushRef="#br0">0 34 17732,'13'12'5643,"-12"-11"-5508,0 0 1,0 0-1,-1 0 1,1 0 0,0 0-1,0 0 1,0 0-1,0 0 1,0 0 0,0-1-1,0 1 1,0 0 0,1-1-1,-1 1 1,0-1-1,0 1 1,0-1 0,1 0-1,1 1 1,6-1-66,1 0 0,-1-1 0,1 0-1,-1 0 1,0-1 0,0 0 0,0-1 0,0 0 0,0 0 0,0-1 0,-1 0-1,0-1 1,1 0 0,12-11 0,-11 6-45,-17 9 188,-21 13 235,23-8-375,0 0 1,1 0 0,-1 1 0,1 0-1,0 0 1,0 0 0,0 0 0,1 0-1,0 1 1,0 0 0,0 0 0,1 0-1,-1 0 1,1 0 0,1 0 0,-2 9-1,2-12-83,1 0-1,0 1 1,-1-1 0,1 0-1,1 1 1,-1-1-1,0 0 1,1 1-1,-1-1 1,1 0-1,0 1 1,0-1-1,1 0 1,-1 0-1,1 0 1,-1 0-1,1 0 1,0 0-1,0-1 1,0 1-1,0-1 1,1 1 0,-1-1-1,1 0 1,-1 0-1,1 0 1,0 0-1,0 0 1,0-1-1,0 1 1,0-1-1,4 2 1,22 1-114,0-7-51</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9:45.873"/>
    </inkml:context>
    <inkml:brush xml:id="br0">
      <inkml:brushProperty name="width" value="0.05" units="cm"/>
      <inkml:brushProperty name="height" value="0.05" units="cm"/>
    </inkml:brush>
  </inkml:definitions>
  <inkml:trace contextRef="#ctx0" brushRef="#br0">1 1 16532,'18'7'2592,"3"1"-1368,5-4-528,5 0 1881,6-4-1297,-1 0-640,6-5-175,1-1-153,-2 0-312</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0:35.881"/>
    </inkml:context>
    <inkml:brush xml:id="br0">
      <inkml:brushProperty name="width" value="0.05" units="cm"/>
      <inkml:brushProperty name="height" value="0.05" units="cm"/>
    </inkml:brush>
  </inkml:definitions>
  <inkml:trace contextRef="#ctx0" brushRef="#br0">24 0 15787,'-2'1'418,"0"0"0,0 0-1,0 0 1,1 0-1,-1 1 1,0-1 0,0 0-1,1 1 1,-1 0-1,1-1 1,-2 3-1,3-3-299,-1-1-1,1 1 1,0-1-1,0 1 0,0-1 1,0 1-1,-1 0 0,1-1 1,0 1-1,0-1 1,0 1-1,0 0 0,0-1 1,0 1-1,1-1 0,-1 1 1,0-1-1,0 1 1,0 0-1,0-1 0,1 1 1,-1-1-1,0 1 0,1-1 1,-1 1-1,0-1 1,1 1-1,-1-1 0,0 0 1,1 1-1,-1-1 0,1 1 1,-1-1-1,1 0 0,-1 1 1,1-1-1,-1 0 1,1 0-1,-1 1 0,1-1 1,-1 0-1,1 0 0,0 0 1,-1 0-1,1 0 1,-1 0-1,2 0 0,13 3 301,0 0-1,1-1 1,-1-1-1,1-1 0,15-1 1,-8 0-657,29 3 0,-42-1 9,-7-1-12,0 0 0,0 0 1,0 0-1,0 0 0,0 1 0,0-1 1,0 1-1,0 0 0,-1 0 0,1 0 1,0 0-1,0 0 0,-1 1 0,3 1 1,-5-1-498,-2-4-136</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0:36.300"/>
    </inkml:context>
    <inkml:brush xml:id="br0">
      <inkml:brushProperty name="width" value="0.05" units="cm"/>
      <inkml:brushProperty name="height" value="0.05" units="cm"/>
    </inkml:brush>
  </inkml:definitions>
  <inkml:trace contextRef="#ctx0" brushRef="#br0">0 36 17932,'3'12'2488,"8"-3"-1423,9-9-449,4 3 1552,8-6-904,2-3-255,3 0-681,0-3-520,-7 3-977,-5-4 1017,-1 1-224,-2-2-192</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0:36.675"/>
    </inkml:context>
    <inkml:brush xml:id="br0">
      <inkml:brushProperty name="width" value="0.05" units="cm"/>
      <inkml:brushProperty name="height" value="0.05" units="cm"/>
    </inkml:brush>
  </inkml:definitions>
  <inkml:trace contextRef="#ctx0" brushRef="#br0">84 0 17572,'10'9'1655,"0"-1"0,0-1 0,18 10 0,-19-11-1092,1-1-1,-1 2 1,0-1-1,15 15 1,-22-18-552,1 0 0,-1 0 0,0 0 1,0 1-1,0-1 0,0 0 1,-1 1-1,1 0 0,-1-1 1,0 1-1,0 0 0,-1 0 0,1-1 1,-1 1-1,1 0 0,-1 0 1,0 0-1,-1 4 0,-1 2-14,0-1-1,-1 1 1,0-1-1,0 0 1,-1 0 0,0-1-1,0 1 1,-8 10-1,-49 62 65,58-77-52,-56 62-83,11-11-3029,48-55 3093,-2 1-78,1 1 1,-1 0-1,1-1 0,0 1 1,-1 0-1,1 0 0,0 0 1,0 0-1,0 0 1,0 0-1,1 0 0,-1 0 1,0 0-1,1 1 0,-1 1 1,2 8-737</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0:37.143"/>
    </inkml:context>
    <inkml:brush xml:id="br0">
      <inkml:brushProperty name="width" value="0.05" units="cm"/>
      <inkml:brushProperty name="height" value="0.05" units="cm"/>
    </inkml:brush>
  </inkml:definitions>
  <inkml:trace contextRef="#ctx0" brushRef="#br0">41 0 16948,'1'0'118,"-1"0"1,0 0 0,1 0 0,-1 0-1,0 0 1,1 0 0,-1 0 0,0 0 0,0 0-1,1 0 1,-1 0 0,0 0 0,1 1-1,-1-1 1,0 0 0,1 0 0,-1 0-1,0 0 1,0 0 0,1 1 0,-1-1-1,0 0 1,0 0 0,1 1 0,-1-1 0,0 0-1,0 0 1,0 1 0,1-1 0,-1 0-1,0 0 1,0 1 0,0-1 0,0 0-1,0 1 1,0-1 0,0 0 0,0 1-1,1-1 1,-1 0 0,0 1 0,0-1 0,-1 0-1,1 1 1,0-1 0,0 0 0,0 0-1,0 1 1,0-1 0,0 0 0,0 1-1,0-1 1,-1 0 0,1 1 0,0-1 0,0 0-1,-1 1 1,-12 27 2003,7-16-1332,0 3-399,1 0 0,0 1 0,2 0 0,-4 21 0,6-27-326,0 0 0,1 0 0,0 0 0,0-1 0,1 1 1,1 0-1,0 0 0,4 13 0,-5-19-59,1-1 0,0 1-1,0-1 1,0 1 0,1-1 0,-1 0 0,1 0-1,-1 0 1,1 0 0,0 0 0,1 0 0,-1-1-1,5 3 1,-6-3-87,0-1 0,0 0-1,0-1 1,0 1 0,0 0-1,0 0 1,0-1 0,0 0 0,0 1-1,0-1 1,0 0 0,1 0-1,-1 0 1,0 0 0,0 0-1,0-1 1,0 1 0,1 0 0,-1-1-1,0 0 1,0 0 0,0 1-1,0-1 1,-1 0 0,1-1-1,0 1 1,3-2 0,1-4-56,0 0-1,0-1 1,0 1 0,-1-1 0,0 0 0,4-10 0,10-25-512</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0:37.533"/>
    </inkml:context>
    <inkml:brush xml:id="br0">
      <inkml:brushProperty name="width" value="0.05" units="cm"/>
      <inkml:brushProperty name="height" value="0.05" units="cm"/>
    </inkml:brush>
  </inkml:definitions>
  <inkml:trace contextRef="#ctx0" brushRef="#br0">25 2 22821,'-17'-1'2224,"11"5"-1471,4-1-321,4 0 1296,6-1-832,4-2-1000,2 0-848,4 0 856,2-2-216,0 1-184</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0:38.183"/>
    </inkml:context>
    <inkml:brush xml:id="br0">
      <inkml:brushProperty name="width" value="0.05" units="cm"/>
      <inkml:brushProperty name="height" value="0.05" units="cm"/>
    </inkml:brush>
  </inkml:definitions>
  <inkml:trace contextRef="#ctx0" brushRef="#br0">118 10 20828,'12'-10'2965,"-10"19"-583,-12 23-320,-30 46-889,26-55-1083,2 0 0,-11 28 0,20-38-37,6-11 39,9-20-64,-9 10-61,1 0-1,-2 0 1,1 0-1,-1-1 1,0 1-1,-1-1 1,0 0-1,0 1 1,-1-1 0,0 0-1,-1-10 1,1 19 31,0-1 0,0 1 1,0-1-1,-1 1 1,1-1-1,0 1 0,0-1 1,0 1-1,0-1 1,0 1-1,-1-1 0,1 1 1,0-1-1,0 1 1,-1-1-1,1 1 0,0 0 1,-1-1-1,1 1 1,0-1-1,-1 1 0,1 0 1,-1-1-1,1 1 1,0 0-1,-1 0 0,1-1 1,-1 1-1,1 0 1,-1 0-1,1 0 1,-1 0-1,1 0 0,-1 0 1,1-1-1,-1 1 1,1 0-1,-1 0 0,1 0 1,-1 1-1,1-1 1,-1 0-1,1 0 0,-1 0 1,1 0-1,-1 0 1,1 1-1,-1-1 0,1 0 1,-1 0-1,1 1 1,-1-1-1,-1 2-2,0-1 1,0 1-1,0-1 0,1 1 0,-1 0 1,1 0-1,-1 0 0,1 0 1,-1 0-1,0 2 0,0 2 22,0 0 1,0 0-1,1 1 0,0-1 0,0 0 0,1 0 1,0 0-1,0 1 0,0-1 0,1 7 0,0-11-8,-1 1-1,1 0 0,-1 0 0,1 0 1,0 0-1,0-1 0,0 1 1,0-1-1,0 1 0,1 0 0,-1-1 1,1 0-1,0 1 0,-1-1 1,1 0-1,0 0 0,1 0 0,-1 0 1,0 0-1,0-1 0,1 1 1,-1-1-1,1 1 0,2 0 0,-4-2-2,-1 0-1,0 1 0,1-1 0,-1 0 0,1 0 0,-1 0 0,0 0 1,1 0-1,-1 0 0,1 0 0,-1 0 0,0 0 0,1 0 1,-1 0-1,0 0 0,1 0 0,-1 0 0,1 0 0,-1-1 0,0 1 1,1 0-1,-1 0 0,0 0 0,1 0 0,-1-1 0,0 1 1,1 0-1,-1 0 0,0-1 0,0 1 0,1 0 0,-1-1 0,0 1 1,0 0-1,1-1 0,-1-16 115,-10-18-21,7 28-90,0 0 0,-1 1 0,0-1 0,-1 1 0,1 0 0,-1 0 1,0 0-1,-1 1 0,1 0 0,-11-8 0,43 26-704,1 0 0,44 12 0,-42-19 351,4 0-114</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0:38.569"/>
    </inkml:context>
    <inkml:brush xml:id="br0">
      <inkml:brushProperty name="width" value="0.05" units="cm"/>
      <inkml:brushProperty name="height" value="0.05" units="cm"/>
    </inkml:brush>
  </inkml:definitions>
  <inkml:trace contextRef="#ctx0" brushRef="#br0">1 1 20020,'8'7'2369,"7"1"-1553,5-5-400,6-2 1672,3-1-1391,1-1-329,0-2-744,-1-2-489,-11 1 673,-7-1-200,-10 5-152</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0:38.929"/>
    </inkml:context>
    <inkml:brush xml:id="br0">
      <inkml:brushProperty name="width" value="0.05" units="cm"/>
      <inkml:brushProperty name="height" value="0.05" units="cm"/>
    </inkml:brush>
  </inkml:definitions>
  <inkml:trace contextRef="#ctx0" brushRef="#br0">0 79 21221,'25'8'2424,"6"-5"-1712,4-8-336,3-2 1225,5-3-1225,-2-2-560,-6-5 272,1-3-168,-10 2-296</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0:39.868"/>
    </inkml:context>
    <inkml:brush xml:id="br0">
      <inkml:brushProperty name="width" value="0.05" units="cm"/>
      <inkml:brushProperty name="height" value="0.05" units="cm"/>
    </inkml:brush>
  </inkml:definitions>
  <inkml:trace contextRef="#ctx0" brushRef="#br0">47 126 15707,'-47'0'9981,"93"-10"-8612,0-3 0,66-26-1,-67 21-1421,1 2-1,57-11 0,-102 27 53,28-2-108,-28 2 104,0 0 0,-1 0 0,1 0 0,0 1 0,-1-1 0,1 0 0,0 0 0,-1 1 0,1-1 0,0 0 0,-1 1 0,1-1 0,-1 0 0,1 1 0,-1-1 0,1 1 0,-1-1 0,1 1 0,-1 0 0,1-1 0,-1 1 0,0-1 0,1 1 0,-1 0 0,0-1 0,1 1 0,-1 0 0,0-1 0,0 1 0,0 0 0,0-1 0,0 1 0,0 0 0,0 0 0,0-1 1,0 1-1,0 0 0,0-1 0,0 2 0,-4 11-8,0-1 1,-1 1-1,0-1 1,-1 0-1,-1 0 1,0-1-1,-11 15 1,2-2 56,-6 9 46,-54 92 423,68-108-435,0 0 0,1 0 1,0 1-1,2 0 0,-6 30 0,9-34-211,4-15-582,1-24-1326,-4 14 1682,-1-1-1,0 1 1,0 0-1,-1 0 1,-1 1-1,-5-12 1,-1 0-427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51.873"/>
    </inkml:context>
    <inkml:brush xml:id="br0">
      <inkml:brushProperty name="width" value="0.05" units="cm"/>
      <inkml:brushProperty name="height" value="0.05" units="cm"/>
    </inkml:brush>
  </inkml:definitions>
  <inkml:trace contextRef="#ctx0" brushRef="#br0">1 281 17628,'0'0'94,"0"1"0,0-1 1,0 1-1,0-1 1,0 1-1,0-1 0,0 1 1,0-1-1,0 0 0,0 1 1,0-1-1,0 1 0,1-1 1,-1 1-1,0-1 1,0 1-1,0-1 0,1 0 1,-1 1-1,0-1 0,0 1 1,1-1-1,-1 0 0,0 1 1,1-1-1,-1 0 0,0 1 1,1-1-1,0 0 1,18 4 1869,26-9-519,-39 4-1540,11-2 96,-1-1 0,1 0-1,-1-1 1,23-11 0,-34 14-51,0-1 0,0 1 0,0-1 1,0-1-1,0 1 0,-1 0 0,1-1 0,-1 0 1,0 0-1,0-1 0,0 1 0,-1-1 0,0 1 1,1-1-1,-2 0 0,5-9 0,-7 12 31,1 1 0,-1 0 0,1 0 0,-1 0 0,0-1 0,0 1 0,1 0 0,-1-1 0,0 1 1,0 0-1,0 0 0,-1-1 0,1 1 0,0 0 0,0 0 0,-1-1 0,1 1 0,-1 0 0,1 0 0,-1 0 0,1-1 0,-1 1 0,0 0 0,1 0 0,-1 0 0,0 0 0,0 0 0,0 0 0,0 1 0,0-1 0,0 0 0,0 0 0,0 1 0,0-1 0,0 1 0,-1-1 0,1 1 0,0-1 0,0 1 0,-3-1 0,-1 0-7,1 1 0,-1-1-1,0 1 1,0 0-1,0 0 1,1 1 0,-1-1-1,0 1 1,0 0-1,-5 2 1,0 1 35,0 1 0,0 0 0,1 0 0,0 1-1,0 1 1,1-1 0,-1 1 0,1 0 0,1 1 0,-8 9 0,9-10 11,1 0 0,0 1 0,0-1 1,0 1-1,1 0 0,0 1 0,1-1 0,0 1 0,0 0 1,1-1-1,0 1 0,-1 12 0,2-18-34,1-1 0,0 0 0,0 0 0,0 1 0,0-1 0,0 0 0,0 1 0,1-1 0,-1 0 0,1 0 0,0 0 0,-1 1 0,1-1 0,0 0 0,0 0 0,0 0 0,1 0 0,-1 0 0,0-1 0,1 1 1,-1 0-1,1-1 0,0 1 0,-1-1 0,1 1 0,0-1 0,0 0 0,0 1 0,0-1 0,0 0 0,0-1 0,0 1 0,1 0 0,3 0 0,0 0-158,1-1 1,-1 0-1,0 0 1,0 0-1,1-1 1,-1 0-1,0-1 1,0 1-1,0-1 1,0 0-1,9-5 1,6-4-94,-1-1 0,0-1 0,19-16 0,14-16-394</inkml:trace>
  <inkml:trace contextRef="#ctx0" brushRef="#br0" timeOffset="1">526 1 17796,'-9'8'216,"0"1"1,1-1-1,0 2 1,0-1-1,1 1 0,0 1 1,1-1-1,0 1 1,1 0-1,0 1 1,1-1-1,0 1 0,1 0 1,0 0-1,1 0 1,0 0-1,0 14 1,1-4-362,1 0 1,1 0-1,1 0 1,1 0-1,1-1 1,1 1-1,1-1 1,14 34-1,-18-50 11,13 26-405,-14-30 469,-1 0 0,1 0 0,-1 0 0,1 0-1,0 0 1,0 1 0,0-1 0,0-1 0,0 1 0,0 0 0,0 0 0,0 0 0,0 0 0,0-1-1,0 1 1,0 0 0,1-1 0,-1 1 0,2 0 0,-3-2 33,1 1-1,-1 0 1,1-1 0,-1 1 0,1-1-1,-1 1 1,0 0 0,1-1 0,-1 1 0,0-1-1,1 1 1,-1-1 0,0 1 0,0-1-1,0 1 1,1-1 0,-1 0 0,0 1-1,0-1 1,0 1 0,0-1 0,0 1-1,0-1 1,0 1 0,0-1 0,0 0 0,0 1-1,0-1 1,0 1 0,-1-1 0,1 1-1,0-1 1,0 1 0,-1-1 0,1 1-1,-1-1 1,-7-25-484,8 26 510,-77-165-924,30 71 2309,44 89-1261,-9-28 980,11 32-1059,1 0 0,0 1 0,0-1 0,0 0 0,0 1 0,0-1 0,0 0 0,0 0 1,0 1-1,0-1 0,0 0 0,0 1 0,0-1 0,1 0 0,-1 1 0,0-1 0,0 0 0,1 1 0,-1-1 0,1 1 0,-1-1 1,0 1-1,1-1 0,-1 0 0,1 1 0,-1 0 0,1-1 0,-1 1 0,1-1 0,0 1 0,-1 0 0,1-1 0,-1 1 0,1 0 1,0-1-1,-1 1 0,1 0 0,0 0 0,0 0 0,-1 0 0,1 0 0,1 0 0,16 0 103,1 1 1,-1 1-1,1 1 0,-1 0 1,22 8-1,25 4 802,11-4-429,-58-10-302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0.371"/>
    </inkml:context>
    <inkml:brush xml:id="br0">
      <inkml:brushProperty name="width" value="0.05" units="cm"/>
      <inkml:brushProperty name="height" value="0.05" units="cm"/>
    </inkml:brush>
  </inkml:definitions>
  <inkml:trace contextRef="#ctx0" brushRef="#br0">15 0 16780,'-9'6'2392,"3"-1"-1336,8-2-272,7 0 1385,17 0-617,3-3-191,11 2-433,4-1-144,7 1-432,2-1-240,-1 2-632,-3 0-456,-9-1-1113,-5-1 1713,-10 1-376,-4-2-336</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0:40.299"/>
    </inkml:context>
    <inkml:brush xml:id="br0">
      <inkml:brushProperty name="width" value="0.05" units="cm"/>
      <inkml:brushProperty name="height" value="0.05" units="cm"/>
    </inkml:brush>
  </inkml:definitions>
  <inkml:trace contextRef="#ctx0" brushRef="#br0">3 1 14267,'-1'0'2209,"-1"0"-1073,4 1-176,4-1 1200,6 4-239,0-4-129,5 3-455,3-2-225,2 2-336,0-1-160,0 1-416,-2 0-312,-3 0-768,-4-3 1376,-2 0-600,-2-3-32,-1-2-72</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0:41.048"/>
    </inkml:context>
    <inkml:brush xml:id="br0">
      <inkml:brushProperty name="width" value="0.05" units="cm"/>
      <inkml:brushProperty name="height" value="0.05" units="cm"/>
    </inkml:brush>
  </inkml:definitions>
  <inkml:trace contextRef="#ctx0" brushRef="#br0">74 76 13219,'134'-68'7005,"-111"60"-4617,-23 9-2333,0-1 1,0 0-1,-1 0 1,1 0-1,0 1 1,0-1-1,0 0 0,-1 0 1,1 1-1,0-1 1,0 0-1,0 1 1,0-1-1,0 0 0,0 0 1,-1 1-1,1-1 1,0 0-1,0 1 1,0-1-1,0 0 0,0 1 1,0-1-1,0 0 1,0 0-1,1 1 1,-1-1-1,0 0 1,0 1-1,0-1 0,0 0 1,0 0-1,0 1 1,0-1-1,1 0 1,-1 0-1,0 1 0,0-1 1,0 0-1,1 0 1,-1 1-1,0-1 1,0 0-1,1 0 0,-1 0 1,0 0-1,0 0 1,1 1-1,-1-1 1,0 0-1,1 0 0,-1 0 1,0 0-1,0 0 1,1 0-1,-1 0 1,0 0-1,1 0 1,-1 0-1,0 0 0,1 0 1,-1 0-1,0 0 1,0 0-1,1 0 1,-1 0-1,0-1 0,1 1 1,-1 0-1,-7 11 450,-1 0 0,-1 0-1,0 0 1,-13 11 0,-4 4-156,10-8-334,-19 19-419,2 2 0,-41 63 1,80-127-2081,3 5 1668</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0:41.453"/>
    </inkml:context>
    <inkml:brush xml:id="br0">
      <inkml:brushProperty name="width" value="0.05" units="cm"/>
      <inkml:brushProperty name="height" value="0.05" units="cm"/>
    </inkml:brush>
  </inkml:definitions>
  <inkml:trace contextRef="#ctx0" brushRef="#br0">217 12 19772,'-11'4'794,"1"-1"0,-1 1 0,0 1 0,1 0 0,0 1 0,-14 10 0,21-14-727,0 0 0,1 1 1,-1 0-1,0-1 0,1 1 0,-1 0 0,1 0 0,0 0 0,0 1 0,0-1 0,1 0 0,-1 1 0,1-1 1,0 1-1,0 0 0,0-1 0,0 1 0,1 0 0,-1 0 0,1-1 0,0 1 0,0 0 0,1 6 0,0-8-65,-1 0-1,1 0 0,-1 0 0,1 1 0,0-1 0,-1 0 0,1 0 1,0 0-1,1 0 0,-1-1 0,0 1 0,0 0 0,1 0 0,-1-1 0,1 1 1,0-1-1,-1 1 0,1-1 0,0 0 0,0 1 0,0-1 0,0 0 1,0 0-1,0-1 0,0 1 0,0 0 0,0-1 0,0 1 0,0-1 0,1 1 1,-1-1-1,0 0 0,0 0 0,0 0 0,4-1 0,1 0 7,-1 0 0,1 0-1,-1-1 1,0 0 0,0 0 0,0 0-1,0-1 1,0 0 0,0 0-1,-1 0 1,8-6 0,-7 3 16,0 0-1,-1 0 1,1-1 0,-1 0 0,0 0-1,-1 0 1,0-1 0,6-13 0,-9 18-12,0 0 1,0 0-1,-1 0 1,1 0-1,0 0 1,-1 0-1,0 0 1,0-1-1,0 1 1,0 0 0,-1-6-1,0 8-5,0-1-1,0 0 1,1 0 0,-1 0-1,0 1 1,0-1 0,0 1-1,-1-1 1,1 0 0,0 1-1,-1 0 1,1-1 0,-1 1-1,1 0 1,-1 0 0,1 0-1,-1 0 1,0 0 0,0 0-1,-2-1 1,-2 1 5,1 0 0,0 0 1,-1 1-1,1-1 0,-1 1 1,1 0-1,-1 1 0,1-1 0,-1 1 1,1 0-1,0 0 0,-1 1 1,1 0-1,0 0 0,0 0 0,-8 5 1,0 0-27,0 1 0,0 1 0,1 0 1,-21 19-1,24-18-203,-1 1 1,1 0-1,1 0 0,0 1 1,-7 15-1,12-22 118,1 0 0,-1 0 0,1 0 1,1 0-1,-1 0 0,1 0 0,0 1 0,0-1 0,0 0 0,1 1 1,0-1-1,0 1 0,0-1 0,1 0 0,0 1 0,0-1 0,2 6 1,16 19-496</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0:41.892"/>
    </inkml:context>
    <inkml:brush xml:id="br0">
      <inkml:brushProperty name="width" value="0.05" units="cm"/>
      <inkml:brushProperty name="height" value="0.05" units="cm"/>
    </inkml:brush>
  </inkml:definitions>
  <inkml:trace contextRef="#ctx0" brushRef="#br0">116 1 16940,'-18'13'1534,"5"-5"-547,1 0 0,1 1 0,-1 0 0,2 1 0,-13 14 0,21-22-894,0 1-1,0-1 1,1 0 0,-1 1 0,1-1 0,0 1 0,0 0 0,0-1 0,0 1 0,0 0 0,0 0 0,1 0 0,-1-1 0,1 1 0,0 0-1,0 0 1,0 0 0,0 0 0,1 0 0,-1 0 0,1-1 0,0 1 0,-1 0 0,1 0 0,1-1 0,-1 1 0,0-1 0,1 1 0,-1-1-1,1 1 1,-1-1 0,1 0 0,3 3 0,-2-1-52,1-1-1,0 0 1,1 0-1,-1 0 1,0 0 0,1 0-1,0-1 1,-1 0-1,1 0 1,0 0-1,0-1 1,0 1 0,0-1-1,0 0 1,1-1-1,-1 1 1,0-1-1,0 0 1,1 0 0,-1-1-1,6-1 1,-4 1 33,1 0-1,-1-1 1,0 0 0,0-1 0,0 0-1,0 0 1,0 0 0,-1-1 0,1 0-1,-1 0 1,0-1 0,0 1 0,0-1 0,6-8-1,-11 12-56,0 0 0,0 0 0,0-1 0,0 1 0,0 0 0,0-1 0,0 1 0,0-1 0,-1 1 0,1-1 0,0 0 0,-1 1 0,1-1 0,-1 0 0,0 1 0,0-1 0,0 0 0,1 1 0,-1-1 0,-1 0 0,1 1 0,0-1 0,0 0 0,-1 1 0,1-1 0,-1 0 1,1 1-1,-1-1 0,0 1 0,1-1 0,-1 1 0,0-1 0,0 1 0,0-1 0,0 1 0,-1 0 0,1 0 0,0 0 0,0-1 0,-3 0 0,-1-1-158,0 0 1,0 0-1,0 0 1,-1 1-1,1 0 1,-1 0-1,0 0 1,1 1-1,-1 0 1,-10-1-1,10 2-218,-1 0 0,1 0 0,0 0 0,-1 1 0,1 0 0,0 0 0,0 0 0,-1 1-1,1 0 1,0 0 0,-8 5 0,-5 8-785</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17.818"/>
    </inkml:context>
    <inkml:brush xml:id="br0">
      <inkml:brushProperty name="width" value="0.05" units="cm"/>
      <inkml:brushProperty name="height" value="0.05" units="cm"/>
    </inkml:brush>
  </inkml:definitions>
  <inkml:trace contextRef="#ctx0" brushRef="#br0">1 630 15443,'4'0'255,"0"0"-1,1-1 0,-1 0 0,0 0 1,0 0-1,1-1 0,-1 1 0,0-1 0,0 0 1,-1 0-1,1 0 0,5-4 0,4-5 339,22-22 0,-26 23-113,32-33 473,-2-2 0,-2-2 1,31-53-1,-45 62-626,-1-1 0,-3-2 0,-1 0 0,21-71 0,-37 104-274,0 2 5,0-1-1,-1 1 0,0 0 0,1-10 1,-5 20-41,0 0 0,0 0 0,1 1 0,-1-1 0,1 1 0,-2 4 1,-24 95-30,-20 133 1,34-156 31,-8 56 49,-17 81-649,39-216 469,0-1 0,0 0 0,0 0 0,-1 0 0,1 0 0,0 0 0,-1 1 0,1-1 0,-1 0 0,1 0 0,-1 0 0,0 0-1,1 0 1,-1 0 0,0-1 0,-1 2 0,2-2 64,0 0-1,-1 0 1,1 0-1,-1 0 1,1 0-1,0 0 1,-1 0-1,1-1 0,0 1 1,-1 0-1,1 0 1,-1 0-1,1 0 1,0-1-1,-1 1 1,1 0-1,0 0 1,0-1-1,-1 1 1,1 0-1,0-1 0,0 1 1,-1 0-1,1-1 1,0 1-1,0 0 1,0-1-1,0 1 1,-1-1-1,-13-40-1406,13 36 1388,-9-34-944</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18.298"/>
    </inkml:context>
    <inkml:brush xml:id="br0">
      <inkml:brushProperty name="width" value="0.05" units="cm"/>
      <inkml:brushProperty name="height" value="0.05" units="cm"/>
    </inkml:brush>
  </inkml:definitions>
  <inkml:trace contextRef="#ctx0" brushRef="#br0">0 313 15139,'1'-1'172,"0"0"1,0 0-1,1 0 0,-1 0 0,0 0 0,0 0 0,1 1 1,-1-1-1,0 0 0,1 1 0,-1-1 0,1 1 0,-1-1 1,1 1-1,-1 0 0,1 0 0,-1 0 0,1 0 1,-1 0-1,1 0 0,1 0 0,35 11 2196,-11-3-1033,-16-6-1466,-1-1 1,0 0-1,1-1 0,-1 0 0,1-1 0,-1 0 1,1 0-1,-1-1 0,0-1 0,0 1 0,0-2 1,0 1-1,17-10 0,-7 1-821,-1-1 0,0 0-1,-1-1 1,-1-2 0,21-21 0,31-43-1721,-58 65 3327,15-28 1,-20 25 402,-6 18-1010,1 0 0,-1-1-1,0 1 1,-1 0 0,1 0 0,0 0-1,0-1 1,0 1 0,0 0 0,0 0-1,0 0 1,0 0 0,0-1 0,0 1-1,0 0 1,0 0 0,0 0 0,-1 0-1,1-1 1,0 1 0,0 0 0,0 0-1,0 0 1,0 0 0,-1 0 0,1 0-1,0 0 1,0-1 0,0 1 0,0 0-1,-1 0 1,1 0 0,0 0 0,0 0 0,0 0-1,0 0 1,-1 0 0,1 0 0,0 0-1,0 0 1,-1 0 0,-1 1 227,0 0 0,0-1-1,0 1 1,-1 1 0,1-1 0,0 0 0,1 0 0,-1 1 0,0-1 0,0 1 0,-1 1 0,-15 16 963,1 0 0,-15 24 0,25-34-1001,1 0-1,0 1 0,1 0 1,0 0-1,1 1 0,0-1 1,-3 15-1,7-24-215,0 0 0,-1 0 0,1 0 0,0 0 0,0 0 0,0 0 0,0 0-1,0-1 1,0 1 0,0 0 0,0 0 0,0 0 0,1 0 0,-1 0 0,0 0 0,1 0 0,-1 0 0,1 0-1,-1 0 1,1-1 0,-1 1 0,1 0 0,-1 0 0,1 0 0,0-1 0,-1 1 0,1 0 0,0-1 0,0 1-1,-1-1 1,1 1 0,0-1 0,0 1 0,0-1 0,0 0 0,0 1 0,0-1 0,0 0 0,0 0 0,0 0-1,-1 1 1,1-1 0,0 0 0,0 0 0,2-1 0,6 1 35,-1-1 0,1 0-1,-1-1 1,11-3 0,-8 2-19,29-7 60,58-11 57,-84 19-127,1 0-1,-1 1 1,1 1 0,23 2-1,-29 0-49,-8-2 50,0 0 0,-1 1 0,1-1 0,0 0-1,0 0 1,0 0 0,0 0 0,0 0-1,-1 0 1,1 0 0,0 0 0,0 0 0,0 0-1,0-1 1,-1 1 0,2-1 0,-1 0 8,0 0 0,-1 0 0,1 0 0,0-1 0,-1 1 0,1 0 0,-1-1-1,0 1 1,1 0 0,-1-1 0,0 1 0,0-3 0,2-17 394,-2-41-1,0 43-517,0-1-1,3-29 0,-3 49 34,1-1-1,-1 0 0,0 1 1,0-1-1,0 0 1,1 1-1,-1-1 1,0 1-1,1-1 1,-1 0-1,0 1 0,1-1 1,-1 1-1,1-1 1,-1 1-1,1-1 1,-1 1-1,1 0 0,-1-1 1,1 1-1,0 0 1,-1-1-1,1 1 1,0 0-1,-1 0 0,1-1 1,-1 1-1,1 0 1,1 0-1,22 1-928,-16 0 932,22 2-608</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11.197"/>
    </inkml:context>
    <inkml:brush xml:id="br0">
      <inkml:brushProperty name="width" value="0.05" units="cm"/>
      <inkml:brushProperty name="height" value="0.05" units="cm"/>
    </inkml:brush>
  </inkml:definitions>
  <inkml:trace contextRef="#ctx0" brushRef="#br0">135 25 19620,'0'-1'122,"-1"-1"-1,1 1 1,0 0-1,-1-1 0,1 1 1,0 0-1,-1 0 1,0-1-1,1 1 1,-1 0-1,0 0 1,1 0-1,-1 0 0,0 0 1,0 0-1,0 0 1,0 0-1,0 0 1,0 1-1,-2-2 1,2 2-53,0-1 0,0 1 0,0 0 0,-1 0 1,1 0-1,0 0 0,0 0 0,0 1 0,0-1 1,0 0-1,0 0 0,0 1 0,0-1 0,0 1 1,0-1-1,0 1 0,0-1 0,0 1 0,-1 0 0,-4 4 82,1 0-1,-1 0 1,1 0-1,0 1 1,1 0-1,-5 7 1,-1 2-59,1 1 0,1 0 0,-9 25 1,14-34-81,1 0 1,0 0 0,0 0 0,1 1 0,0-1-1,0 1 1,1 0 0,-1-1 0,2 1 0,1 14-1,-1-20-7,-1 0 0,1 0 0,-1-1 0,1 1-1,0 0 1,0 0 0,0-1 0,0 1 0,0 0-1,0-1 1,0 1 0,0-1 0,0 1 0,1-1-1,-1 0 1,1 0 0,-1 1 0,1-1-1,-1 0 1,1 0 0,0-1 0,2 2 0,-1-1-2,1 0 1,-1-1-1,1 0 1,-1 1-1,1-1 1,-1 0-1,1-1 1,-1 1-1,1-1 1,-1 1-1,6-3 1,1 0 26,0-1 0,0-1 0,0 1 0,0-2 0,-1 0 0,18-13 0,-15 8 65,-1-1-1,0 0 1,0-1-1,-1 0 1,-1 0-1,0-1 1,-1 0-1,7-17 1,-16 31-90,1 0-1,0 0 1,0 0 0,0 0 0,0 0-1,0 0 1,0 0 0,-1 0-1,1 0 1,0 0 0,0 0 0,0 0-1,0 0 1,0 0 0,0 0 0,-1 0-1,1 0 1,0 0 0,0 0-1,0 0 1,0 0 0,0 0 0,0 0-1,0 0 1,-1 0 0,1 0 0,0 0-1,0 0 1,0-1 0,0 1-1,0 0 1,0 0 0,0 0 0,0 0-1,0 0 1,0 0 0,0 0 0,0-1-1,-1 1 1,1 0 0,0 0-1,0 0 1,0 0 0,0 0 0,0 0-1,0-1 1,0 1 0,0 0 0,0 0-1,0 0 1,0 0 0,0 0-1,1 0 1,-1-1 0,0 1 0,0 0-1,-5 8-126,1-1-1,0 1 0,0 0 1,1 0-1,0 1 1,0-1-1,1 1 0,-1 8 1,1-8-203,-1 1-50,1 0-1,0 0 1,1 0 0,0 19 0,2-16-236</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11.658"/>
    </inkml:context>
    <inkml:brush xml:id="br0">
      <inkml:brushProperty name="width" value="0.05" units="cm"/>
      <inkml:brushProperty name="height" value="0.05" units="cm"/>
    </inkml:brush>
  </inkml:definitions>
  <inkml:trace contextRef="#ctx0" brushRef="#br0">81 0 16940,'-35'101'3872,"1"-8"-1600,31-80-2028,0-1 1,1 1-1,0 0 1,1 0-1,1 20 1,0-29-208,0-1 0,1 1 0,-1-1 0,1 0 0,0 1 0,0-1 0,0 0 1,0 0-1,1 1 0,-1-1 0,1 0 0,0-1 0,4 6 0,-5-6-33,1-1 0,0 1 1,0-1-1,0 0 0,-1 1 0,1-1 0,0 0 0,0 0 1,1 0-1,-1-1 0,0 1 0,0-1 0,0 1 0,0-1 0,1 1 1,-1-1-1,0 0 0,0 0 0,1 0 0,-1-1 0,4 0 0,1-1-6,-1 0-1,1 0 1,-1-1-1,0 0 1,1 0 0,-1-1-1,-1 0 1,1 0-1,0 0 1,-1-1-1,0 1 1,0-1-1,6-9 1,6-8 10,28-47 0,-39 58-2,18-28 36,20-48 0,-62 135-40,-27 87 116,38-111-138,2-1 0,1 1-1,-3 44 1,7-61-80,0 0-1,1 0 1,-1 0-1,1-1 1,2 8-1,-2-11 87,0-1-1,0 1 0,0-1 1,0 0-1,0 0 0,1 1 1,-1-1-1,0 0 0,1 0 1,0 0-1,0 0 0,-1-1 1,1 1-1,0 0 0,4 1 1,15 7-168</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12.076"/>
    </inkml:context>
    <inkml:brush xml:id="br0">
      <inkml:brushProperty name="width" value="0.05" units="cm"/>
      <inkml:brushProperty name="height" value="0.05" units="cm"/>
    </inkml:brush>
  </inkml:definitions>
  <inkml:trace contextRef="#ctx0" brushRef="#br0">43 1 23069,'11'15'1896,"-14"-7"-1376,-6 4-247,3 2 839,-5-1-448,5 1-696,0-2-424,3-5-832,-2-23 671,1-8 17</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12.513"/>
    </inkml:context>
    <inkml:brush xml:id="br0">
      <inkml:brushProperty name="width" value="0.05" units="cm"/>
      <inkml:brushProperty name="height" value="0.05" units="cm"/>
    </inkml:brush>
  </inkml:definitions>
  <inkml:trace contextRef="#ctx0" brushRef="#br0">1 5 17580,'12'-5'2088,"-10"5"-1384,-5 3-312,0 4 1505,0 2-1425,0 0-592,3-1 128,0-1-80,3 2-160</inkml:trace>
  <inkml:trace contextRef="#ctx0" brushRef="#br0" timeOffset="0.49">281 535 21028,'-6'12'2097,"0"2"-1537,-3-4-264,1 4 872,0 1-640,1-1-151,2 0-938,1-2-415,2-6 792,2 2-200,8-2-160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0.803"/>
    </inkml:context>
    <inkml:brush xml:id="br0">
      <inkml:brushProperty name="width" value="0.05" units="cm"/>
      <inkml:brushProperty name="height" value="0.05" units="cm"/>
    </inkml:brush>
  </inkml:definitions>
  <inkml:trace contextRef="#ctx0" brushRef="#br0">1 1 18700,'3'0'2401,"6"1"-1457,5 5-328,6 2 1896,10 4-1375,1 2-249,4 6-440,-1 1-72,-10 7-144,-2 1-64,-15 5-168,-7 2-56,-14 1-336,-2 0-432,-9-11 680,-2-5-64,-1-10-152</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12.913"/>
    </inkml:context>
    <inkml:brush xml:id="br0">
      <inkml:brushProperty name="width" value="0.05" units="cm"/>
      <inkml:brushProperty name="height" value="0.05" units="cm"/>
    </inkml:brush>
  </inkml:definitions>
  <inkml:trace contextRef="#ctx0" brushRef="#br0">4 0 20508,'1'10'581,"0"0"0,0 0-1,-1-1 1,0 1 0,-3 19-1,1-18-186,1 1-1,1-1 0,1 21 1,0-28-350,0 0 1,-1-1-1,1 1 1,1-1-1,-1 1 1,1-1 0,-1 1-1,1-1 1,0 0-1,0 0 1,0 0 0,1 0-1,-1 0 1,1 0-1,5 4 1,-4-4-41,0-1 1,1 1-1,0-1 1,0 0-1,-1-1 0,1 1 1,0-1-1,0 0 1,0 0-1,1 0 1,-1 0-1,0-1 0,0 0 1,0 0-1,0-1 1,0 0-1,1 0 0,-1 0 1,9-3-1,3-2-1,1-1 0,-1 0 0,0-1 0,17-11 0,14-17 1,-33 23-2,-11 13 3,-6 5 0,-97 161 365,87-146-339,0 0-261,0 2 1,1-1-1,1 1 1,1 1-1,-11 43 0,19-57-66,2-7-120</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13.359"/>
    </inkml:context>
    <inkml:brush xml:id="br0">
      <inkml:brushProperty name="width" value="0.05" units="cm"/>
      <inkml:brushProperty name="height" value="0.05" units="cm"/>
    </inkml:brush>
  </inkml:definitions>
  <inkml:trace contextRef="#ctx0" brushRef="#br0">1 43 19236,'12'11'1945,"3"-11"-1241,4-5-280,10 1 848,3-3-344,8 3-936,-2-2 1337,2 1-1161,-2-2-64,-3-9-40</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13.790"/>
    </inkml:context>
    <inkml:brush xml:id="br0">
      <inkml:brushProperty name="width" value="0.05" units="cm"/>
      <inkml:brushProperty name="height" value="0.05" units="cm"/>
    </inkml:brush>
  </inkml:definitions>
  <inkml:trace contextRef="#ctx0" brushRef="#br0">315 4 18516,'-34'-1'2590,"29"0"-2403,1 0 0,-1 1 1,1 0-1,-1 0 0,1 0 1,-1 0-1,1 1 0,-7 1 1,-2 3 27,1 0 1,-1 1 0,1 0 0,0 1 0,0 1 0,1-1 0,-16 15-1,9-6-19,1 1 1,1 1-1,-21 29 0,32-40-159,1-1 1,0 1-1,0 1 1,1-1-1,0 1 0,0-1 1,-2 11-1,4-15-53,1 0-1,-1 0 0,1 0 1,0 0-1,0 0 0,0 0 1,0 0-1,0 0 1,1 0-1,0 1 0,-1-1 1,1 0-1,0-1 0,0 1 1,1 0-1,-1 0 0,1 0 1,-1-1-1,1 1 0,0-1 1,4 5-1,-1-3-135,0 0 0,1-1 0,-1 1 0,1-1 0,0 0 0,0-1 1,0 1-1,0-1 0,0-1 0,0 1 0,1-1 0,8 1 0,3-1-192,-1 0 0,1-1 0,24-3 0,14-10-314,-2-5-181</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14.226"/>
    </inkml:context>
    <inkml:brush xml:id="br0">
      <inkml:brushProperty name="width" value="0.05" units="cm"/>
      <inkml:brushProperty name="height" value="0.05" units="cm"/>
    </inkml:brush>
  </inkml:definitions>
  <inkml:trace contextRef="#ctx0" brushRef="#br0">119 0 17212,'-20'19'1562,"0"0"0,-18 23 0,33-37-1322,1 1-1,0 0 0,0 0 1,0 1-1,1-1 1,0 1-1,0-1 1,1 1-1,0 0 1,0 0-1,0 0 1,1 0-1,-1 9 1,2-15-207,0 0 1,0 1-1,1-1 1,-1 0-1,0 1 1,0-1 0,1 0-1,-1 0 1,0 1-1,1-1 1,0 0-1,-1 0 1,1 0-1,0 0 1,-1 0 0,1 0-1,0 0 1,0 0-1,0 0 1,1 1-1,0 0-1,1-1 0,-1 0-1,0 0 1,1 0 0,-1 0 0,0 0-1,1-1 1,-1 1 0,1-1-1,2 1 1,8-1 27,0 0 1,-1-1-1,20-3 0,-21 2 3,58-12 63,25-2-51,-84 15-59,0 0 0,0 1 0,0 0 0,1 1 0,-1 0 0,0 1 0,11 3 0,-17-4 7,-1 1 1,1 0 0,-1 0 0,1 0-1,5 4 1,-6-3-12,0-1 0,0 0 0,0 0 0,0-1 0,1 1 1,-1-1-1,0 1 0,5 0 0,4 0-257,1 0-1,-1-1 1,25-1 0,-26 0-601,1-1-1,-1-1 1,0 0-1,0-1 1,0 0 0,0 0-1,0-1 1,11-6 0,-4 0-632</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14.661"/>
    </inkml:context>
    <inkml:brush xml:id="br0">
      <inkml:brushProperty name="width" value="0.05" units="cm"/>
      <inkml:brushProperty name="height" value="0.05" units="cm"/>
    </inkml:brush>
  </inkml:definitions>
  <inkml:trace contextRef="#ctx0" brushRef="#br0">147 2 17700,'-1'0'111,"0"-1"0,-1 1 0,1 0 0,-1-1 0,1 1 0,-1 0 0,1 0 0,0 0 1,-1 0-1,1 0 0,-1 0 0,1 1 0,-1-1 0,1 1 0,0-1 0,-1 0 0,1 1 0,0 0 0,-1-1 0,1 1 1,0 0-1,0 0 0,0 0 0,0 0 0,-2 1 0,-26 28 1462,19-18-1094,1 0 0,1 0 0,0 1 0,1 0 0,-8 19 1,12-26-386,1 1 1,0 0 0,0 0 0,0 0 0,1 0-1,0 0 1,0 0 0,1 1 0,0-1 0,0 0 0,1 0-1,0 0 1,2 9 0,-1-12-87,0 1-1,0 0 1,0-1 0,1 1-1,0-1 1,0 0 0,0 0-1,1 0 1,-1 0-1,1-1 1,0 1 0,0-1-1,8 5 1,6 2-143,1 0 0,20 8 0,-20-9 10,7 1-90,-17-7 123,-1 0 0,1 0 0,-1 1 0,0 0 1,0 1-1,-1 0 0,0 0 0,14 12 1,-20-16 91,-1 0 0,1 0 0,-1-1 1,1 1-1,-1 0 0,0 0 0,1 0 1,-1 0-1,0 0 0,0 0 0,1-1 1,-1 1-1,0 0 0,0 0 0,0 0 1,0 0-1,0 0 0,0 0 0,-1 0 0,1 0 1,0 0-1,0 0 0,-1 0 0,1 0 1,0-1-1,-1 1 0,1 0 0,-1 0 1,1 0-1,-1-1 0,0 1 0,1 0 1,-1-1-1,0 1 0,1 0 0,-1-1 1,0 1-1,0-1 0,1 1 0,-3 0 1,-2 2 59,0 0 0,0-1 1,-1 1-1,1-1 0,-7 1 1,-2 1 47,1-1 1,-1-1-1,0 0 0,0-1 1,0 0-1,0-1 0,0-1 1,0 0-1,1-1 1,-28-7-1,39 8-189,-1 1 0,1-1 1,-1 0-1,1 0 0,0-1 0,-1 1 0,1 0 1,0-1-1,0 1 0,0-1 0,0 0 1,0 1-1,0-1 0,1 0 0,-1 0 0,0 0 1,1-1-1,0 1 0,-1 0 0,1-1 1,0 1-1,0 0 0,0-1 0,1 1 0,-1-1 1,1 1-1,-1-1 0,1 0 0,0 1 0,0-1 1,0 0-1,0 1 0,0-1 0,1 1 1,-1-1-1,1 1 0,0-1 0,0 1 0,1-4 1,16-28-585,11-1-225</inkml:trace>
  <inkml:trace contextRef="#ctx0" brushRef="#br0" timeOffset="1">331 184 17508,'3'4'300,"-1"0"1,1 1-1,-1-1 1,0 0-1,0 1 1,-1-1-1,1 1 0,-1 0 1,0-1-1,0 7 1,1 51 1822,-3-31-676,1-23-1210,1 16 634,5 39 1,-6-62-895,0 0 0,0 0 0,0 0 0,0 0 0,0 0 0,0 0 1,1 0-1,-1-1 0,0 1 0,1 0 0,-1 0 0,0 0 0,1 0 0,-1 0 0,1 0 0,-1-1 0,1 1 0,0 0 1,-1 0-1,1-1 0,0 1 0,0-1 0,-1 1 0,1 0 0,0-1 0,0 1 0,0-1 0,0 0 0,0 1 0,0-1 0,0 0 1,0 1-1,-1-1 0,1 0 0,0 0 0,0 0 0,0 0 0,0 0 0,0 0 0,0 0 0,0 0 0,0-1 0,0 1 1,0 0-1,1-1 0,2-1-221,1 0 0,-1 0 1,-1 0-1,1-1 1,0 1-1,0-1 1,-1 0-1,0 0 0,4-5 1,16-21-3204,36-62 0,-17 24 1607,-41 66 1883,0-1 1,0 1-1,0-1 1,0 1-1,1-1 0,-1 1 1,0 0-1,1 0 1,-1-1-1,3 0 0,-4 2 3,0 0 0,1 0 0,-1 0 1,0 0-1,0 0 0,1 0 0,-1 0 0,0 0 0,0 0 0,1 0 0,-1 0 0,0 0 0,0 0 0,1 0 0,-1 0 0,0 0 0,0 1 0,0-1 0,1 0 0,-1 0 0,0 0 0,0 0 0,0 1 0,1-1 0,-1 0 0,0 0 0,0 0 0,0 0 0,0 1 0,0-1 0,1 0 0,-1 0 0,0 1 0,0-1 0,0 0 0,0 0 0,0 1 0,0-1 0,0 0 0,0 1 0,1 5 1106,-1 1 0,0 0-1,-1 13 1,1-9-321,-1-6-582,1 1 0,0-1 0,1 1 0,-1-1 0,1 0 0,0 1 0,0-1 0,1 0 0,0 0 0,3 7 0,-3-8-214,0-1-1,0 0 0,1 0 0,0 0 0,0 0 0,0 0 0,0 0 0,0-1 0,0 1 1,0-1-1,1 0 0,0 0 0,-1-1 0,7 3 0,4 1-399,0-2-1,1 1 0,-1-2 1,1 0-1,0-1 1,-1 0-1,1-1 1,0-1-1,26-4 1,-40 5 365,0 0 0,1-1 0,-1 1 1,0 0-1,0 0 0,0 0 0,1-1 0,-1 1 1,0-1-1,0 1 0,0-1 0,0 1 1,0-1-1,0 0 0,0 1 0,0-1 1,0 0-1,0 0 0,0 0 0,-1 0 1,1 1-1,0-1 0,0 0 0,-1-1 0,1 1 1,-1 0-1,1 0 0,-1 0 0,1 0 1,-1 0-1,0 0 0,0-1 0,1-1 1,-1-16-237</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15.125"/>
    </inkml:context>
    <inkml:brush xml:id="br0">
      <inkml:brushProperty name="width" value="0.05" units="cm"/>
      <inkml:brushProperty name="height" value="0.05" units="cm"/>
    </inkml:brush>
  </inkml:definitions>
  <inkml:trace contextRef="#ctx0" brushRef="#br0">0 2 19188,'0'-2'1921,"3"2"-1433,5 5-232,1 1 1080,10 5-1664,2 1-336,5 3 496,2 1-192,7-3-136</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15.670"/>
    </inkml:context>
    <inkml:brush xml:id="br0">
      <inkml:brushProperty name="width" value="0.05" units="cm"/>
      <inkml:brushProperty name="height" value="0.05" units="cm"/>
    </inkml:brush>
  </inkml:definitions>
  <inkml:trace contextRef="#ctx0" brushRef="#br0">139 268 18084,'-21'15'1459,"2"1"0,-34 34 0,49-45-1271,-1 1 1,1-1-1,0 1 1,0 0-1,0 0 0,1 0 1,0 1-1,0-1 0,1 1 1,-1-1-1,1 1 0,1 0 1,0 0-1,0 0 0,0 8 1,1-13-173,0 0 1,0 0-1,0 0 1,0 0 0,1 0-1,-1 0 1,1 0-1,0 0 1,-1 0-1,1 0 1,0 0-1,0 0 1,0 0-1,0-1 1,1 1 0,-1 0-1,0-1 1,1 1-1,-1-1 1,1 0-1,0 1 1,-1-1-1,1 0 1,0 0-1,0 0 1,0 0 0,-1 0-1,1 0 1,0-1-1,0 1 1,0-1-1,0 1 1,1-1-1,-1 0 1,0 0-1,0 0 1,0 0 0,2 0-1,2-1-33,1 1 0,-1-1 0,0 0 0,0-1 0,0 1 0,0-1 0,0 0 0,0-1 0,-1 1 0,1-1 0,9-7 0,-1-3-8,0 0-1,0-2 1,-1 0-1,-1 0 1,-1-1 0,0 0-1,14-30 1,-1-6 82,24-73 1,-39 94 64,0-1 27,-6 25 138,-2 13 250,-1-4-545,0 0-1,0 0 1,0 0 0,0 0 0,1 0-1,-1 0 1,1 0 0,-1 0-1,1 0 1,1 2 0,-2-4 4,0 0 1,0 1 0,0-1 0,0 0 0,0 0 0,0 0-1,1 0 1,-1 0 0,0 0 0,0 0 0,0 1 0,0-1-1,0 0 1,0 0 0,1 0 0,-1 0 0,0 0-1,0 0 1,0 0 0,0 0 0,1 0 0,-1 0 0,0 0-1,0 0 1,0 0 0,0 0 0,0 0 0,1 0 0,-1 0-1,0 0 1,0 0 0,0 0 0,0 0 0,1 0 0,-1 0-1,0 0 1,0 0 0,0-1 0,0 1 0,1 0 0,6-13-88,-3 1 128,-1 0 0,-1 1 0,0-1 0,0 0 1,-1-24-1,-1 36-34,0 0 1,0-1 0,0 1 0,0 0-1,0 0 1,0-1 0,-1 1-1,1 0 1,0 0 0,0 0 0,0-1-1,0 1 1,0 0 0,0 0-1,-1 0 1,1-1 0,0 1-1,0 0 1,0 0 0,0 0 0,-1 0-1,1 0 1,0-1 0,0 1-1,0 0 1,-1 0 0,1 0 0,0 0-1,0 0 1,-1 0 0,1 0-1,0 0 1,0 0 0,-1 0-1,1 0 1,0 0 0,0 0 0,0 0-1,-1 0 1,1 0 0,0 0-1,0 0 1,-1 0 0,1 0 0,-11 5 89,7 0-56,-1 0 1,1 1 0,0-1-1,0 1 1,1 0 0,-1 0-1,1 0 1,1 1 0,-4 8-1,-1 9 36,-4 29 1,6-23-29,1 0 1,1 0 0,2 0 0,1 0 0,2 0 0,1 0-1,11 51 1,-14-80-41,9 26 109,-9-26-100,1 0 1,-1 0-1,1 0 1,-1 0-1,1 0 1,0 0-1,-1 0 1,1 0-1,0 0 0,0 0 1,0 0-1,-1 0 1,1-1-1,0 1 1,0 0-1,0-1 1,0 1-1,2 0 1,-2-1-3,0 0 1,0 0 0,-1 0-1,1 0 1,0-1-1,-1 1 1,1 0 0,-1 0-1,1-1 1,0 1-1,-1 0 1,1-1 0,-1 1-1,1-1 1,-1 1 0,1-1-1,-1 1 1,1-1-1,-1 1 1,1-1 0,-1 0-1,0 1 1,1-1-1,-1 1 1,0-1 0,0 0-1,1 1 1,-1-1 0,0 0-1,0 1 1,0-3-1,5-26 192,-5 25-178,3-22-82,-2-1-1,-1 0 0,-1 0 1,-2 0-1,0 0 1,-10-34-1,15 79-194,7 19 235,-7-31 15,0-1-1,1 1 0,0-1 0,0 0 1,1 1-1,-1-2 0,1 1 1,0 0-1,0-1 0,1 1 0,9 6 1,-11-9 6,0-1 0,0 1 1,0-1-1,0 0 0,0 0 0,0 0 1,0-1-1,0 1 0,1-1 1,-1 1-1,0-1 0,0 0 1,1-1-1,-1 1 0,0 0 1,0-1-1,0 0 0,0 1 1,1-1-1,-1-1 0,0 1 0,-1 0 1,1-1-1,5-2 0,3-4 9,0 0-1,-1 0 0,0-1 0,0-1 0,-1 1 1,13-17-1,-4 0 32,24-44 0,-40 66-49,-5 6 4,-4 9 8,1 4 8,0 1-1,0 1 1,2-1-1,0 1 1,-2 21 0,5-28-8,1 0 0,0 1 1,0-1-1,1 0 0,0 0 1,1 0-1,0 0 0,0 0 1,1 0-1,5 10 0,-7-17-9,0 0-1,1-1 0,0 1 0,-1-1 0,1 0 0,0 1 0,0-1 0,0 0 0,0 0 1,0 0-1,1 0 0,-1-1 0,1 1 0,-1-1 0,6 3 0,-7-4-37,1 1-1,-1-1 1,1 0 0,0 0-1,-1 1 1,1-1 0,-1 0-1,1 0 1,0-1-1,-1 1 1,1 0 0,-1-1-1,1 1 1,0 0 0,-1-1-1,1 0 1,-1 1-1,0-1 1,1 0 0,-1 0-1,1 0 1,-1 0 0,0 0-1,0 0 1,0 0-1,1 0 1,-1-1 0,0 1-1,-1 0 1,2-2 0,3-6-182,-1 0 0,0 0 1,-1 0-1,0-1 0,-1 1 1,0-1-1,0 0 0,0-18 1,-1 19 81,4-41-480</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16.093"/>
    </inkml:context>
    <inkml:brush xml:id="br0">
      <inkml:brushProperty name="width" value="0.05" units="cm"/>
      <inkml:brushProperty name="height" value="0.05" units="cm"/>
    </inkml:brush>
  </inkml:definitions>
  <inkml:trace contextRef="#ctx0" brushRef="#br0">1 1 16788,'0'10'2240,"3"4"-1368,5-3-344,1 1 1545,5 0-1497,-1-1-688,6-5 312,4 0-192,3-1-248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47:16.494"/>
    </inkml:context>
    <inkml:brush xml:id="br0">
      <inkml:brushProperty name="width" value="0.05" units="cm"/>
      <inkml:brushProperty name="height" value="0.05" units="cm"/>
    </inkml:brush>
  </inkml:definitions>
  <inkml:trace contextRef="#ctx0" brushRef="#br0">109 0 17220,'-31'44'2944,"-20"33"820,47-70-3477,0 0 1,1 1-1,0-1 0,0 1 1,1 0-1,0-1 0,0 1 0,-1 14 1,3-19-286,0-1 0,0 0 0,0 0-1,0 0 1,0 0 0,1 1 0,-1-1 0,1 0 0,-1 0 0,1 0 0,0 0 0,0 0 0,0 0 0,0 0 0,0 0 0,0 0 0,1-1 0,-1 1 0,0 0 0,1-1 0,0 1 0,-1-1-1,1 0 1,0 1 0,0-1 0,0 0 0,-1 0 0,1 0 0,0 0 0,1 0 0,-1-1 0,0 1 0,0-1 0,0 1 0,0-1 0,5 0 0,3 1-120,0-1 0,0-1 0,0 0 1,0 0-1,0-1 0,16-5 1,176-66-1253,-198 71 1423,-1 1-1,0 0 1,1 1 0,-1-1-1,1 1 1,-1-1 0,1 1-1,5 1 1,-8-1-11,0 0 0,0 1 0,0-1 0,-1 0 0,1 1 0,0-1 0,0 1 0,0 0 0,-1-1 0,1 1 0,0-1 0,-1 1-1,1 0 1,-1 0 0,1-1 0,0 1 0,-1 0 0,0 0 0,1 0 0,-1 0 0,1-1 0,-1 1 0,0 0 0,0 0 0,0 0 0,1 0 0,-1 0 0,0 0 0,0 0 0,0 0-1,0 0 1,-1 0 0,1 1 0,-4 22 680,3-21-740,0 1 0,0 0 0,1-1 0,-1 1 0,1 0 0,0-1 0,0 1 0,1 5 0,-1-9-23,0 0-1,0 1 0,0-1 0,0 0 1,0 0-1,0 0 0,0 1 0,0-1 1,0 0-1,0 0 0,0 0 0,0 1 1,0-1-1,0 0 0,0 0 0,0 0 1,0 1-1,0-1 0,0 0 0,1 0 1,-1 0-1,0 1 0,0-1 0,0 0 1,0 0-1,0 0 0,1 0 0,-1 0 1,0 1-1,0-1 0,0 0 0,1 0 1,-1 0-1,0 0 0,0 0 0,0 0 1,1 0-1,-1 0 0,0 0 0,0 0 1,0 0-1,1 0 0,-1 0 0,0 0 1,4-9-354,-4-4-187</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24.853"/>
    </inkml:context>
    <inkml:brush xml:id="br0">
      <inkml:brushProperty name="width" value="0.05" units="cm"/>
      <inkml:brushProperty name="height" value="0.05" units="cm"/>
    </inkml:brush>
  </inkml:definitions>
  <inkml:trace contextRef="#ctx0" brushRef="#br0">20 357 7562,'-2'-4'509,"-1"0"1,1 0 0,0 0-1,0 0 1,0 0 0,1-1-1,0 1 1,-1-1 0,2 1-1,-1-1 1,0-6 0,1 11-463,0-1 0,1 0 0,-1 1 0,1-1 1,-1 1-1,0-1 0,1 0 0,-1 1 0,1-1 1,0 1-1,-1-1 0,1 1 0,-1 0 0,1-1 1,0 1-1,-1-1 0,1 1 0,0 0 0,-1 0 1,1-1-1,0 1 0,0 0 0,20-5 163,-15 5-128,107-26 99,49-7-47,-103 26-51,-1 2 0,1 4 0,0 1 0,-1 4 1,61 10-1,574 57 415,4-58 93,895-53-469,-880-4-264,1-22 137,-60 5-16,-132 0 135,-366 40 368,-140 20-216,-19 5-74,2-3-181,-1 0 1,1 0-1,-1-1 0,0 1 0,1-1 1,-1 0-1,1 0 0,-1 0 0,-3 0 1,-24-9 49,-15-9 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2.850"/>
    </inkml:context>
    <inkml:brush xml:id="br0">
      <inkml:brushProperty name="width" value="0.05" units="cm"/>
      <inkml:brushProperty name="height" value="0.05" units="cm"/>
    </inkml:brush>
  </inkml:definitions>
  <inkml:trace contextRef="#ctx0" brushRef="#br0">261 166 18180,'5'-11'892,"-1"-1"0,0 1 0,-1-1 0,0 0 0,0 0 0,-2 0 0,2-19 0,-3 31-840,0 0 1,0 0-1,0-1 0,0 1 0,0 0 1,0-1-1,0 1 0,0 0 0,1 0 0,-1-1 1,0 1-1,0 0 0,-1 0 0,1-1 1,0 1-1,0 0 0,0 0 0,0-1 1,0 1-1,0 0 0,0 0 0,0-1 1,0 1-1,0 0 0,-1 0 0,1 0 1,0-1-1,0 1 0,0 0 0,-1 0 0,1 0 1,0-1-1,0 1 0,0 0 0,-1 0 1,1 0-1,0 0 0,0 0 0,-1 0 1,1-1-1,0 1 0,0 0 0,-1 0 1,1 0-1,0 0 0,0 0 0,-1 0 1,1 0-1,0 0 0,0 0 0,-1 0 0,1 0 1,-1 1-1,-13 9 529,7-5-70,-10-4 214,16-1-697,0-1-1,-1 1 0,1 0 0,0 0 0,0 1 0,-1-1 1,1 0-1,0 0 0,0 0 0,-1 1 0,1-1 1,0 1-1,0-1 0,0 1 0,0 0 0,0-1 0,-1 1 1,1 0-1,0 0 0,1-1 0,-1 1 0,0 0 0,0 0 1,0 0-1,0 0 0,1 0 0,-1 0 0,0 1 0,1-1 1,-1 0-1,0 2 0,-8 18 32,0 0 0,1 1 0,2 0 0,-8 43 0,-5 94 167,17-128-163,0 0 1,2 0-1,1-1 0,2 1 0,7 37 0,-13-74-153,0 0-1,0 1 0,-1-1 1,1 1-1,-2 0 1,-5-7-1,-6-7-247,-27-33-592,27 34 480,1-1-1,-14-21 0,29 40 452,0 0 1,0 0-1,-1-1 1,1 1-1,0 0 0,0 0 1,0-1-1,-1 1 0,1 0 1,0 0-1,0-1 1,0 1-1,0 0 0,0 0 1,0-1-1,0 1 0,-1 0 1,1-1-1,0 1 0,0 0 1,0 0-1,0-1 1,0 1-1,0 0 0,0-1 1,1 1-1,-1 0 0,0 0 1,0-1-1,0 1 1,0 0-1,0 0 0,0-1 1,0 1-1,1 0 0,-1 0 1,0-1-1,0 1 0,0 0 1,0 0-1,1-1 1,-1 1-1,0 0 0,0 0 1,1 0-1,-1 0 0,0-1 1,0 1-1,1 0 1,-1 0-1,0 0 0,1 0 1,-1 0-1,0 0 0,0 0 1,1 0-1,-1 0 0,0 0 1,1 0-1,-1 0 1,0 0-1,0 0 0,1 0 1,-1 0-1,1 0 0,25 6 253,-18-4-194,32 5 205,53 5 0,-25-13-2419,-53 0-329,0-1 0,20-5 1,-22 1-1636,-13 6 4245,1 0-1,-1-1 1,0 1 0,0 0-1,1 0 1,-1 0 0,0 0-1,1 0 1,-1 0 0,0 0-1,1 0 1,-1 0-1,0 0 1,1 0 0,-1 0-1,0 0 1,0 0 0,1 0-1,-1 0 1,0 0 0,1 0-1,-1 1 1,0-1-1,1 0 1,-1 0 0,0 0-1,0 0 1,1 1 0,-1-1-1,0 0 1,0 0 0,0 0-1,1 1 1,-1-1-1,0 0 1,0 1 0,0-1-1,1 1 166,2 0-19,0 0-1,0 0 0,0 0 1,0 0-1,0 0 0,0 0 1,0-1-1,0 0 0,0 1 0,0-1 1,0-1-1,0 1 0,0 0 1,0-1-1,0 1 0,0-1 1,0 0-1,0 0 0,0 0 0,-1 0 1,1-1-1,0 1 0,-1-1 1,1 1-1,2-3 0,7-5-22,0-1 1,0 0-1,16-17 0,-9 5-59,0-1 0,-1-1 0,-1 0 0,16-33 0,-25 43-151,-2 0 1,0 0 0,-1-1-1,0 1 1,-1-1 0,0 0-1,-2-1 1,0 1 0,1-28-1,-3 41-35,-1 0 0,1 0 0,0 0 0,0 0 0,-1 0 0,1 1 0,-1-1-1,1 0 1,-1 0 0,0 0 0,-2-3 0,3 5-2,-1-1-1,0 1 1,1-1 0,-1 0 0,1 1 0,-1-1-1,0 1 1,1 0 0,-1-1 0,0 1 0,0-1-1,1 1 1,-1 0 0,0 0 0,0-1 0,0 1-1,1 0 1,-1 0 0,-2 0 0,1 0 0,0 1 0,-1 0 0,1-1 0,-1 1 0,1 0 0,0 0 0,0 0 0,0 0 0,0 1 0,0-1 0,0 0 0,0 1 0,0 0 0,0-1 0,0 1 0,-2 3 0,-8 12-4,0 1-1,1 0 1,1 1 0,0 0-1,-10 31 1,10-20 10,2 0 0,0 0 0,-3 37 0,10-59-17,0 1 1,1 0-1,0 0 0,0 0 1,1 0-1,0 0 1,1 0-1,2 10 0,-2-16-107,-1 1-1,0-1 0,1 0 0,0 1 0,0-1 1,0 0-1,0 0 0,1 0 0,-1 0 1,1-1-1,0 1 0,0-1 0,-1 1 1,2-1-1,-1 0 0,0 0 0,0-1 1,1 1-1,-1 0 0,1-1 0,6 2 1,-5-2-138,0 0 0,0 0 0,1-1 0,-1 1 0,1-1 0,-1 0 0,0-1 0,1 1 0,-1-1 0,0 0 0,9-3 0,10-6-755</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0:45.500"/>
    </inkml:context>
    <inkml:brush xml:id="br0">
      <inkml:brushProperty name="width" value="0.05" units="cm"/>
      <inkml:brushProperty name="height" value="0.05" units="cm"/>
    </inkml:brush>
  </inkml:definitions>
  <inkml:trace contextRef="#ctx0" brushRef="#br0">13 13 19236,'-2'1'299,"1"0"0,0 1 1,0-1-1,0 1 0,0-1 0,0 1 0,0 0 0,1-1 1,-1 1-1,0 0 0,1-1 0,-1 1 0,1 0 0,0 0 1,0 0-1,-1-1 0,1 1 0,1 0 0,-1 0 0,0 0 1,0-1-1,0 1 0,1 0 0,1 3 0,15 48 2060,-16-49-2227,2 3-31,0 0-1,0 0 0,0-1 1,1 1-1,0-1 0,0 0 1,0 0-1,10 9 0,-12-13-153,0 0 0,0-1-1,1 1 1,-1-1 0,0 0-1,1 0 1,-1 0 0,1 0-1,-1 0 1,1 0 0,0 0-1,-1-1 1,1 0-1,0 1 1,-1-1 0,1 0-1,0 0 1,-1-1 0,1 1-1,0 0 1,-1-1 0,1 0-1,-1 1 1,1-1 0,-1 0-1,1 0 1,3-3-1,1 0-382,-1 0-1,1-1 1,-1 1 0,0-1-1,0-1 1,0 1-1,-1-1 1,6-7-1,4-8-1725,14-27 0,11-15-1437,-40 63 3619,0-1 1,0 1-1,0 0 1,0 0-1,0 0 0,0 0 1,0 0-1,0-1 1,0 1-1,0 0 1,0 0-1,0 0 1,0 0-1,1 0 1,-1-1-1,0 1 1,0 0-1,0 0 1,0 0-1,0 0 1,0 0-1,1 0 1,-1 0-1,0 0 1,0 0-1,0 0 1,0 0-1,1 0 1,-1 0-1,0 0 1,0 0-1,0 0 0,0 0 1,0 0-1,1 0 1,-1 0-1,0 0 1,0 0-1,0 0 1,0 0-1,1 0 1,-1 0-1,0 0 1,0 0-1,0 0 1,0 0-1,0 0 1,1 0-1,-1 1 1,0-1-1,0 0 1,0 0-1,3 12 848,-4 20 602,-13 36 1744,-44 132 0,44-158-2753,7-19-291,-2 7-657,-20 43 0,32-90-193,7-13 181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0:46.077"/>
    </inkml:context>
    <inkml:brush xml:id="br0">
      <inkml:brushProperty name="width" value="0.05" units="cm"/>
      <inkml:brushProperty name="height" value="0.05" units="cm"/>
    </inkml:brush>
  </inkml:definitions>
  <inkml:trace contextRef="#ctx0" brushRef="#br0">230 20 17964,'8'-5'1239,"15"-9"392,-22 14-1573,-1 0 0,1 0 0,-1 0-1,1 0 1,-1-1 0,0 1 0,1 0 0,-1 0 0,1 0 0,-1 0 0,0 0 0,1 0 0,-1 0 0,1 1 0,-1-1-1,1 0 1,-1 0 0,0 0 0,1 0 0,-1 0 0,1 1 0,-1-1 0,0 0 0,1 0 0,-1 1 0,0-1 0,1 0 0,-1 1-1,0-1 1,0 0 0,1 1 0,-1-1 0,0 0 0,0 1 0,0-1 0,1 0 0,-1 1 0,0-1 0,0 1 0,0-1 0,0 1-1,0-1 1,0 0 0,0 1 0,0-1 0,0 1 0,0-1 0,0 0 0,0 1 0,0 0 0,0 6 281,-1-1 0,0 1 0,0 0 0,0 0 0,-1-1-1,0 1 1,-3 8 0,-25 47 404,17-36-508,-2 6-60,8-15-103,-1 0 1,0-1-1,-1 0 0,-1 0 1,-14 16-1,24-31-98,0-1 0,-1 1-1,1-1 1,0 1 0,-1-1 0,1 1 0,0-1 0,-1 0-1,1 1 1,-1-1 0,1 1 0,-1-1 0,1 0-1,-1 0 1,1 1 0,-1-1 0,1 0 0,-1 0 0,1 1-1,-1-1 1,1 0 0,-1 0 0,0 0 0,1 0-1,-1 0 1,1 0 0,-1 0 0,0 0 0,1 0 0,-1 0-1,1 0 1,-1-1 0,1 1 0,-1 0 0,1 0-1,-1 0 1,1-1 0,-1 1 0,1 0 0,-1-1 0,1 1-1,-1 0 1,1-1 0,-1 1 0,1-1 0,0 1-1,-1-1 1,1 1 0,0-1 0,-1 1 0,1-1 0,0 1-1,0-1 1,-1 1 0,1-1 0,0 1 0,0-1-1,0 1 1,0-1 0,0-1 0,-7-38-1823,7 38 1712,-3-31-1557,2 1 0,2-34 0,3 56 1855,2 15 301,6 20 626,-9-20-877,115 209 4792,-130-233-4991,-1 1 1,0 1 0,-2 0 0,0 1 0,-24-20 0,10 12-2,-1 3 0,-49-28 0,91 54 147,1-1 1,0 0-1,0 0 0,26 2 0,-6 0-119,126 17-1737,-133-21 1347</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0:47.842"/>
    </inkml:context>
    <inkml:brush xml:id="br0">
      <inkml:brushProperty name="width" value="0.05" units="cm"/>
      <inkml:brushProperty name="height" value="0.05" units="cm"/>
    </inkml:brush>
  </inkml:definitions>
  <inkml:trace contextRef="#ctx0" brushRef="#br0">0 0 16444,'0'3'2680,"8"4"-1400,12-4-463,4-2 2263,8 4-1575,2-1-273,1 2-504,1 1-240,-4-1-520,-2 0-392,-8-3-976,-2-3 1904,-11-2-712,-5-2-120,-5-4-128</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0:48.232"/>
    </inkml:context>
    <inkml:brush xml:id="br0">
      <inkml:brushProperty name="width" value="0.05" units="cm"/>
      <inkml:brushProperty name="height" value="0.05" units="cm"/>
    </inkml:brush>
  </inkml:definitions>
  <inkml:trace contextRef="#ctx0" brushRef="#br0">0 6 19284,'19'13'2153,"15"-7"-1201,2-4-384,9-2 1032,1-2-271,-1-5-577,1 1-432,-9-2 424,-6 5-608,-17 3-104,-5 3-32</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26.298"/>
    </inkml:context>
    <inkml:brush xml:id="br0">
      <inkml:brushProperty name="width" value="0.05" units="cm"/>
      <inkml:brushProperty name="height" value="0.05" units="cm"/>
    </inkml:brush>
  </inkml:definitions>
  <inkml:trace contextRef="#ctx0" brushRef="#br0">320 22 17660,'1'0'91,"-1"-1"0,0 1-1,1-1 1,-1 1 0,0-1 0,1 1 0,-1-1 0,0 1 0,0-1 0,1 1 0,-1-1-1,0 1 1,0-1 0,0 0 0,0 1 0,0-1 0,0 1 0,0-1 0,0 0-1,0 1 1,0-1 0,0 1 0,0-1 0,0 1 0,-1-1 0,1 0 0,0 1 0,0-1-1,-1 1 1,1-1 0,-1 0 20,0 0 0,0 1 0,-1 0 0,1-1 0,0 1 0,0 0 0,0-1 0,0 1 0,0 0 0,0 0 0,0 0 0,-1 0 0,1 0 0,-2 0 0,-4 1 340,-1 1 0,1-1-1,-1 1 1,-7 4 0,-1 1-204,1 2 1,-1 0-1,1 1 0,1 1 1,0 0-1,0 1 0,1 0 1,1 1-1,0 0 0,1 1 1,0 1-1,-15 27 0,16-23-176,0 1-1,1 0 1,1 1 0,1 0-1,0 0 1,2 0-1,1 1 1,0 0-1,0 43 1,3-61-54,2 1 1,-1-1-1,0 1 1,1-1-1,0 1 1,0-1-1,0 0 1,0 0-1,1 1 1,0-1-1,0 0 1,0 0-1,0-1 1,1 1 0,-1 0-1,1-1 1,0 1-1,0-1 1,0 0-1,1 0 1,-1 0-1,5 2 1,-4-3 12,0 0 1,0 0 0,1-1-1,-1 0 1,1 0-1,-1 0 1,1 0 0,-1 0-1,1-1 1,-1 0-1,1 0 1,0 0 0,-1-1-1,1 0 1,-1 1-1,1-2 1,-1 1 0,1 0-1,-1-1 1,0 0-1,5-3 1,3-1 102,0-2 0,0 1 0,-1-2 0,0 0-1,0 0 1,17-21 0,-24 26-73,-1-1-1,1 1 0,-1-1 1,0 0-1,-1-1 1,1 1-1,-1 0 0,2-10 1,-3 11-31,-1 1 1,1 0-1,-1 0 1,0 0-1,0 0 1,0 0-1,-1-1 1,1 1-1,-1 0 0,0 0 1,1 0-1,-1 0 1,-1 0-1,1 0 1,0 1-1,-4-6 1,2 4-57,0 1 0,-1 0 0,1 0 0,-1 1 0,0-1 0,1 1 0,-1 0 0,0 0 1,0 0-1,-1 0 0,1 1 0,0 0 0,0-1 0,-1 2 0,1-1 0,-1 0 0,1 1 0,-1 0 1,1 0-1,-1 0 0,1 1 0,0-1 0,-1 1 0,1 0 0,-1 0 0,1 1 0,0-1 0,-8 5 1,12-6-76,-1 1 1,0 0 0,0-1 0,1 1 0,-1-1 0,0 1 0,1 0 0,-1-1 0,1 1 0,-1 0 0,1 0 0,-1 0 0,1-1 0,0 1-1,-1 0 1,1 0 0,0 0 0,0 0 0,-1-1 0,1 1 0,0 0 0,0 0 0,0 2 0,1-3 24,-1 1 1,0 0-1,1-1 1,-1 1-1,0-1 1,1 1-1,-1-1 0,1 1 1,-1-1-1,1 1 1,-1-1-1,1 0 1,-1 1-1,1-1 1,0 0-1,-1 1 1,1-1-1,-1 0 0,1 0 1,0 1-1,-1-1 1,1 0-1,0 0 1,-1 0-1,1 0 1,0 0-1,-1 0 1,1 0-1,0 0 0,-1 0 1,1 0-1,1-1 1,19-5-886,4-7-146</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26.710"/>
    </inkml:context>
    <inkml:brush xml:id="br0">
      <inkml:brushProperty name="width" value="0.05" units="cm"/>
      <inkml:brushProperty name="height" value="0.05" units="cm"/>
    </inkml:brush>
  </inkml:definitions>
  <inkml:trace contextRef="#ctx0" brushRef="#br0">77 40 17988,'-3'1'3299,"-11"7"-2025,9-2-776,0 0 1,0 0 0,0 0 0,0 0-1,1 1 1,0-1 0,1 1-1,-1 0 1,1 0 0,-3 12-1,3-10-471,1-1 0,0 1 0,1 0 0,0 0-1,0 1 1,0-1 0,1 0 0,1 0 0,0 0 0,0 0-1,1 0 1,0 0 0,0 0 0,5 10 0,-6-16-13,0 0-1,1-1 1,-1 1 0,1-1 0,0 1-1,0-1 1,0 0 0,0 0 0,0 0 0,0 0-1,1 0 1,-1 0 0,1-1 0,-1 1-1,1-1 1,-1 1 0,1-1 0,0 0 0,0 0-1,0 0 1,-1-1 0,1 1 0,0-1-1,0 1 1,0-1 0,0 0 0,5-1 0,-2 0 34,0 0 0,-1 0-1,1-1 1,-1 0 0,1 0 0,-1 0 0,0-1 0,0 1 0,0-1 0,0 0 0,0-1 0,-1 1 0,7-7 0,-2 0 85,-1-1 0,1 0 0,-2 0 0,0 0-1,0-1 1,-1 0 0,8-22 0,-11 27-90,-1 1 1,0-1-1,0-1 1,-1 1-1,0 0 0,0 0 1,0 0-1,-1-1 1,-1 1-1,1 0 0,-1 0 1,0 0-1,0 0 0,-1-1 1,0 2-1,-3-8 1,3 11-89,0-1 1,0 1 0,0 1-1,-1-1 1,1 0 0,-1 0-1,1 1 1,-1-1 0,0 1 0,-3-2-1,5 3-107,-1 0-1,1 0 0,-1 1 1,1-1-1,0 0 0,-1 1 1,1-1-1,-1 1 0,0-1 1,1 1-1,-1 0 0,1 0 1,-1 0-1,1 0 1,-1 0-1,0 0 0,1 0 1,-1 0-1,1 1 0,-1-1 1,1 0-1,-1 1 0,1 0 1,-3 1-1,3-2 95,0 0 0,1 1 0,-1-1 0,1 1 0,-1-1 0,1 1 0,0-1-1,-1 1 1,1-1 0,0 1 0,-1-1 0,1 1 0,0 0 0,-1-1 0,1 1 0,0 0 0,0-1 0,0 1 0,0 0-1,0-1 1,-1 1 0,1 0 0,1-1 0,-1 1 0,0 0 0,0-1 0,0 1 0,0 1 0,6 10-1000</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27.126"/>
    </inkml:context>
    <inkml:brush xml:id="br0">
      <inkml:brushProperty name="width" value="0.05" units="cm"/>
      <inkml:brushProperty name="height" value="0.05" units="cm"/>
    </inkml:brush>
  </inkml:definitions>
  <inkml:trace contextRef="#ctx0" brushRef="#br0">0 13 18156,'0'6'2712,"3"-1"-1463,8-2-401,6-2 2057,4 1-1249,4-2-264,2 0-576,2 0-168,2 0-247,-3 0-169,-6 0-464,0 0-409,-7-6 553,1-5-88,-3-1-80</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27.951"/>
    </inkml:context>
    <inkml:brush xml:id="br0">
      <inkml:brushProperty name="width" value="0.05" units="cm"/>
      <inkml:brushProperty name="height" value="0.05" units="cm"/>
    </inkml:brush>
  </inkml:definitions>
  <inkml:trace contextRef="#ctx0" brushRef="#br0">71 33 15523,'22'-12'2304,"17"-8"5018,-38 20-7269,-1 0-1,0 0 1,0 0-1,0 0 0,1 0 1,-1 0-1,0 0 1,0 0-1,0 0 1,0 0-1,1 0 0,-1 0 1,0 0-1,0 0 1,0 0-1,1 1 0,-1-1 1,0 0-1,0 0 1,0 0-1,0 0 0,0 0 1,1 0-1,-1 1 1,0-1-1,0 0 1,0 0-1,0 0 0,0 0 1,0 1-1,0-1 1,0 0-1,0 0 0,1 0 1,-1 0-1,0 1 1,0-1-1,0 0 0,0 0 1,0 0-1,0 1 1,0-1-1,0 0 1,0 0-1,0 0 0,-1 0 1,1 1-1,0-1 1,0 0-1,0 0 0,0 0 1,0 1-1,0-1 1,0 0-1,0 0 0,0 0 1,-1 0-1,1 0 1,0 1-1,0-1 1,0 0-1,-6 13 614,-40 56 618,33-52-1149,1 1-1,1 0 1,0 0-1,1 2 1,-12 34-1,21-51-130,0 0 1,0 1-1,1-1 1,-1 0-1,1 1 1,0-1-1,0 0 0,0 1 1,1-1-1,-1 0 1,1 1-1,1 4 1,-1-7-35,-1 1 0,1-1 0,0 0 0,-1 0 1,1 1-1,0-1 0,0 0 0,0 0 1,0 0-1,0 0 0,1 0 0,-1 0 0,0 0 1,0 0-1,1-1 0,-1 1 0,0 0 1,1-1-1,-1 1 0,0-1 0,1 1 0,-1-1 1,1 0-1,-1 0 0,1 1 0,-1-1 1,1 0-1,-1 0 0,1-1 0,1 1 0,7-2-348,0-1-1,0 0 1,0-1-1,-1 0 0,0 0 1,0-1-1,0 0 0,0-1 1,15-12-1,-12 9 153,26-17-695</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28.414"/>
    </inkml:context>
    <inkml:brush xml:id="br0">
      <inkml:brushProperty name="width" value="0.05" units="cm"/>
      <inkml:brushProperty name="height" value="0.05" units="cm"/>
    </inkml:brush>
  </inkml:definitions>
  <inkml:trace contextRef="#ctx0" brushRef="#br0">60 0 21245,'-16'35'2176,"0"2"-1440,0 0-264,10-2 865,0-1-409,9-11-1184,8-5-592,10-13 663,-1-8-247,12-16-152</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28.879"/>
    </inkml:context>
    <inkml:brush xml:id="br0">
      <inkml:brushProperty name="width" value="0.05" units="cm"/>
      <inkml:brushProperty name="height" value="0.05" units="cm"/>
    </inkml:brush>
  </inkml:definitions>
  <inkml:trace contextRef="#ctx0" brushRef="#br0">122 30 14795,'-3'1'256,"1"1"-1,-1 0 1,1-1-1,0 1 1,0 0-1,-1 0 1,1 0 0,0 1-1,1-1 1,-1 0-1,-2 4 1,-4 5 397,-4 4 263,1 0 1,1 1 0,0 1-1,-14 30 1,21-39-810,0 1 1,0-1-1,0 0 0,1 1 0,1 0 0,-1-1 1,1 1-1,1 0 0,0-1 0,0 1 0,0 0 1,4 15-1,-4-23-101,0 1 0,1 0 0,-1 0 0,1-1 0,-1 1 0,1 0 0,0-1-1,-1 1 1,1-1 0,0 1 0,0-1 0,0 1 0,0-1 0,1 1 0,-1-1 0,0 0 0,1 0 0,-1 0 0,0 0 0,1 0 0,-1 0 0,1 0 0,0 0 0,-1 0 0,1-1 0,0 1 0,-1-1-1,1 1 1,0-1 0,-1 0 0,1 1 0,0-1 0,0 0 0,0 0 0,-1-1 0,1 1 0,0 0 0,0 0 0,-1-1 0,1 1 0,0-1 0,-1 0 0,1 1 0,2-2 0,4-3 12,1 1 0,-1-1 0,0-1 0,-1 1 0,1-1 0,12-14 1,-9 8 36,-1 0 0,0-1 1,-1 0-1,0 0 0,-1-1 1,0 0-1,-2-1 0,1 1 1,-2-1-1,0 0 0,3-17 1,-8 30-46,1 0-1,-1 0 1,0 0 0,0 0 0,1 0 0,-1 0 0,-1 0-1,1 0 1,0 0 0,0 0 0,-1 0 0,1 0 0,-1 0-1,0 0 1,0 0 0,1 0 0,-1 0 0,0 0-1,-1 0 1,1 1 0,0-1 0,0 1 0,-1-1 0,1 1-1,-1-1 1,1 1 0,-1 0 0,0-1 0,-2 0 0,1 1-9,1 0 1,-1 1-1,0-1 1,1 1-1,-1-1 1,0 1 0,1 0-1,-1 0 1,0 0-1,0 1 1,1-1-1,-1 1 1,0-1 0,1 1-1,-1 0 1,1 0-1,-1 0 1,1 0-1,-1 1 1,1-1 0,-5 4-1,3-1-110,-1 0-1,0 0 0,1 0 1,0 1-1,0 0 1,-5 8-1,7-11 37,1 0-1,0-1 1,0 1-1,1 0 0,-1 0 1,0-1-1,0 1 1,1 0-1,-1 0 1,1 0-1,0 0 1,-1 0-1,1 0 0,0 0 1,0 0-1,0 0 1,1 0-1,-1 0 1,0 0-1,1-1 1,-1 1-1,1 0 0,0 0 1,1 3-1,9 3-351,8-5-179</inkml:trace>
  <inkml:trace contextRef="#ctx0" brushRef="#br0" timeOffset="1">512 1 19484,'-2'2'193,"-23"16"1509,1 0 0,-33 34-1,52-47-1545,0 0-1,1 1 1,-1 0-1,1-1 1,0 2-1,0-1 1,1 0-1,0 1 1,0-1-1,0 1 1,1 0-1,0 0 1,1 0-1,-1 0 1,1 0-1,0 11 1,1-15-147,0 0 0,1 0 1,-1 1-1,1-1 0,0 0 1,0 0-1,0 0 0,0 0 0,0-1 1,1 1-1,-1 0 0,1 0 1,0-1-1,-1 1 0,1-1 0,1 1 1,-1-1-1,0 0 0,0 0 0,1 0 1,-1 0-1,1-1 0,0 1 1,-1 0-1,1-1 0,0 0 0,0 0 1,0 0-1,0 0 0,0 0 1,4 0-1,2 0 1,-1 0-1,0-1 1,0 0 0,1 0 0,-1-1-1,0 0 1,0-1 0,0 1-1,0-1 1,15-7 0,-6 1 91,0-1 1,0-1-1,-1 0 1,19-16-1,-28 20 4,0 0 0,0-1-1,-1 1 1,0-1 0,0-1 0,0 1-1,-1-1 1,0 0 0,-1 0-1,6-14 1,-9 20-74,0 0-1,-1 0 1,0 0 0,1 0 0,-1 0-1,0 0 1,0 0 0,0 0-1,0 0 1,0 0 0,-1 0 0,1 0-1,-1 0 1,1 0 0,-1 0-1,0 0 1,0 0 0,0 1 0,0-1-1,0 0 1,0 0 0,0 1-1,0-1 1,-1 1 0,1-1 0,-1 1-1,1 0 1,-1-1 0,1 1 0,-1 0-1,0 0 1,1 0 0,-1 0-1,0 1 1,0-1 0,0 0 0,-2 0-1,-7-2-25,0 0-1,-1 0 1,1 1 0,-1 1-1,-11 0 1,11 0-202,1 1-1,-1 0 1,0 1 0,1 1 0,-1 0 0,1 0-1,-1 1 1,-18 8 0,6 2-218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3.238"/>
    </inkml:context>
    <inkml:brush xml:id="br0">
      <inkml:brushProperty name="width" value="0.05" units="cm"/>
      <inkml:brushProperty name="height" value="0.05" units="cm"/>
    </inkml:brush>
  </inkml:definitions>
  <inkml:trace contextRef="#ctx0" brushRef="#br0">81 1 18612,'1'1'217,"0"0"0,-1 0 0,1 1 0,-1-1 0,1 0-1,-1 0 1,0 1 0,1-1 0,-1 0 0,0 1 0,0-1 0,0 0 0,0 0 0,0 1 0,0-1 0,0 0 0,0 1 0,-1 1-1,-8 29 1277,6-25-870,-62 175 2521,61-177-5215,2-8 177,0-7 359,2 4 543</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29.637"/>
    </inkml:context>
    <inkml:brush xml:id="br0">
      <inkml:brushProperty name="width" value="0.05" units="cm"/>
      <inkml:brushProperty name="height" value="0.05" units="cm"/>
    </inkml:brush>
  </inkml:definitions>
  <inkml:trace contextRef="#ctx0" brushRef="#br0">2 26 20308,'0'8'2857,"-1"0"2152,5-10-3865,4-1-464,3-1-1280,-1-4-1912,0-1 2168,2 1-328,-5 0-289</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30.075"/>
    </inkml:context>
    <inkml:brush xml:id="br0">
      <inkml:brushProperty name="width" value="0.05" units="cm"/>
      <inkml:brushProperty name="height" value="0.05" units="cm"/>
    </inkml:brush>
  </inkml:definitions>
  <inkml:trace contextRef="#ctx0" brushRef="#br0">26 24 23205,'-6'-2'634,"-11"-4"1042,14 4-685,10 1 102,251-11 473,-255 12-1589,0 0 0,0 0 0,0 0 0,0 0 0,0 1 0,0-1 0,5 3 0,-7-3 18,-1 1-1,1-1 1,0 1-1,-1-1 1,1 1-1,-1-1 1,1 1-1,-1 0 1,1-1 0,-1 1-1,1 0 1,-1-1-1,0 1 1,0 0-1,1 0 1,-1-1-1,0 1 1,0 0-1,0 0 1,1 0-1,-1 0 1,0-1-1,0 1 1,0 0 0,0 0-1,-1 0 1,1-1-1,0 1 1,0 0-1,0 0 1,-1-1-1,0 2 1,-6 20 4,-1 0 1,-2-1 0,-12 22 0,-4 9 140,-29 85 14,51-115-1366,12-40 368,0-3 364</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30.489"/>
    </inkml:context>
    <inkml:brush xml:id="br0">
      <inkml:brushProperty name="width" value="0.05" units="cm"/>
      <inkml:brushProperty name="height" value="0.05" units="cm"/>
    </inkml:brush>
  </inkml:definitions>
  <inkml:trace contextRef="#ctx0" brushRef="#br0">0 0 16187,'0'10'2521,"8"2"-1361,7-3-504,4-1 2217,7-1-1761,4-2-312,3-5-392,-1-3-63,-3-2-289,-2-1-96</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30.924"/>
    </inkml:context>
    <inkml:brush xml:id="br0">
      <inkml:brushProperty name="width" value="0.05" units="cm"/>
      <inkml:brushProperty name="height" value="0.05" units="cm"/>
    </inkml:brush>
  </inkml:definitions>
  <inkml:trace contextRef="#ctx0" brushRef="#br0">0 5 20004,'216'-1'5672,"-60"-2"-3865,382 27-772,-211-7-1572,-200-12 198,-1-6 0,0-5 0,130-24 1,-236 29 365,-20 1-62,0 0 1,0 0-1,1 0 0,-1 0 1,0 1-1,0-1 1,0 0-1,0 0 0,0 0 1,0 0-1,0 0 0,0 0 1,0 0-1,0 0 1,0 0-1,0 1 0,1-1 1,-1 0-1,0 0 1,0 0-1,0 0 0,0 0 1,0 0-1,0 0 1,0 1-1,0-1 0,0 0 1,0 0-1,0 0 0,0 0 1,0 0-1,0 0 1,0 0-1,-1 1 0,1-1 1,0 0-1,0 0 1,0 0-1,0 0 0,0 0 1,0 0-1,0 0 1,0 0-1,0 0 0,0 1 1,0-1-1,0 0 0,-1 0 1,1 0-1,0 0 1,0 0-1,0 0 0,0 0 1,0 0-1,0 0 1,0 0-1,-1 0 0,1 0 1,0 0-1,0 0 1,-1 1-142,-1-1 1,1 1-1,-1-1 1,1 1-1,-1-1 1,1 1-1,-1-1 1,1 0-1,-1 0 1,1 0-1,-1 0 1,1 0-1,-1 0 1,1 0-1,-1-1 1,1 1-1,0-1 1,-1 1-1,1-1 1,-3 0-1,-5-5-836</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31.360"/>
    </inkml:context>
    <inkml:brush xml:id="br0">
      <inkml:brushProperty name="width" value="0.05" units="cm"/>
      <inkml:brushProperty name="height" value="0.05" units="cm"/>
    </inkml:brush>
  </inkml:definitions>
  <inkml:trace contextRef="#ctx0" brushRef="#br0">1 255 20892,'0'0'50,"0"0"-1,0 1 0,0-1 0,0 0 1,-1 1-1,1-1 0,0 0 0,0 1 1,0-1-1,0 0 0,0 0 0,0 1 0,0-1 1,0 0-1,0 1 0,0-1 0,0 0 1,1 1-1,-1-1 0,0 0 0,0 0 0,0 1 1,0-1-1,0 0 0,0 1 0,1-1 1,-1 0-1,0 0 0,0 1 0,0-1 1,1 0-1,-1 0 0,0 0 0,0 1 0,1-1 1,-1 0-1,0 0 0,1 0 0,-1 0 1,0 0-1,0 0 0,1 1 0,-1-1 0,0 0 1,1 0-1,-1 0 0,0 0 0,1 0 1,-1 0-1,0 0 0,1 0 0,17-13 909,-12 8-807,96-81 2929,83-63-1585,-183 147-1492,1 1 0,-1-1 0,0 1 0,1 0 0,-1-1 0,1 1 0,-1 0 0,4 0 0,-5 1-4,-1-1-1,0 1 1,0 0 0,1 0 0,-1 0 0,0 0-1,0 0 1,1 1 0,-1-1 0,0 0 0,0 0-1,0 0 1,1 0 0,-1 0 0,0 0 0,0 0-1,0 0 1,1 0 0,-1 1 0,0-1 0,0 0-1,0 0 1,1 0 0,-1 0 0,0 1 0,0-1-1,0 0 1,0 0 0,0 0 0,0 1-1,1-1 1,-1 1 0,-3 14-66,-31 68-103,23-62-80,2 0-1,0 1 1,2 1-1,0-1 1,-3 24-1,10-46 227,0 0 1,0 0-1,1 0 0,-1-1 1,0 1-1,0 0 0,0 0 1,0 0-1,0 0 0,1 0 0,-1 0 1,0 0-1,0 0 0,0 0 1,1 0-1,-1 0 0,0 0 1,0 0-1,0 0 0,0 0 0,1 0 1,-1 0-1,0 0 0,0 1 1,0-1-1,0 0 0,0 0 1,1 0-1,-1 0 0,0 0 0,0 0 1,0 0-1,0 0 0,0 1 1,0-1-1,1 0 0,-1 0 0,0 0 1,0 0-1,0 0 0,0 1 1,0-1-1,0 0 0,0 0 1,0 0-1,0 0 0,0 1 0,0-1 1,0 0-1,0 0 0,0 0 1,0 0-1,0 1 0,0-1 1,0 0-1,0 0 0,0 0 0,0 1 1,13-17-300,-10 12 144,17-21-419</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31.839"/>
    </inkml:context>
    <inkml:brush xml:id="br0">
      <inkml:brushProperty name="width" value="0.05" units="cm"/>
      <inkml:brushProperty name="height" value="0.05" units="cm"/>
    </inkml:brush>
  </inkml:definitions>
  <inkml:trace contextRef="#ctx0" brushRef="#br0">83 0 16428,'0'1'75,"1"-1"0,-1 0 0,0 0 0,0 1 1,1-1-1,-1 0 0,0 1 0,0-1 1,1 0-1,-1 1 0,0-1 0,0 0 0,0 1 1,0-1-1,0 0 0,1 1 0,-1-1 1,0 1-1,0-1 0,0 0 0,0 1 0,0-1 1,0 0-1,0 1 0,0-1 0,-1 1 1,1-1-1,0 0 0,0 1 0,0-1 0,0 0 1,0 1-1,-1-1 0,1 0 0,0 1 1,0-1-1,0 0 0,-1 1 0,1-1 0,0 0 1,-1 0-1,1 1 0,-14 17 748,13-16-620,-9 11 955,-1 1-1,2 1 0,-11 19 0,17-28-1098,1 0 0,-1 0 0,1 0 0,0 0 0,1 0 0,-1 1 0,1-1 0,0 1-1,1-1 1,0 0 0,0 1 0,1 7 0,-1-11-56,1-1 1,0 1 0,0 0-1,0-1 1,0 1-1,0 0 1,1-1-1,-1 0 1,1 1-1,0-1 1,-1 0-1,1 0 1,0 0-1,0 0 1,1 0-1,-1 0 1,0 0 0,0-1-1,1 1 1,-1-1-1,1 0 1,0 0-1,-1 0 1,1 0-1,0 0 1,-1 0-1,1-1 1,0 0-1,4 1 1,1-1 16,0 1 1,0-2-1,0 1 0,0-1 1,0 0-1,0-1 0,-1 0 1,1 0-1,11-5 0,-8 2 81,-1-1 0,0 0 0,0-1 0,-1 0-1,1 0 1,-2-1 0,16-17 0,-20 21-35,-1-1 1,0 1 0,0-1-1,-1 1 1,1-1 0,-1 0-1,0 0 1,2-10 0,-3 12-18,-1 0-1,1 0 1,-1 0 0,0-1 0,0 1 0,-1 0-1,1 0 1,-1 0 0,1-1 0,-1 1-1,0 0 1,0 0 0,0 0 0,-1 0 0,-2-4-1,1 3-31,1 1 0,-1 0-1,0 1 1,0-1 0,-1 0-1,1 1 1,0 0 0,-1 0-1,0 0 1,1 0 0,-1 0-1,0 1 1,0 0 0,0 0-1,0 0 1,0 0 0,0 1-1,-7-1 1,7 0-136,1 1 0,-1 0 1,0 0-1,1 0 0,-1 1 1,0-1-1,0 1 0,1 0 0,-1 0 1,1 0-1,-1 0 0,1 1 1,-1-1-1,1 1 0,0 0 1,0 0-1,0 0 0,0 0 0,0 1 1,-5 4-1,8-6 38,-1 0-1,1 0 1,-1 0-1,1-1 1,-1 1-1,1 0 1,-1 0-1,1 0 1,0 0 0,-1 0-1,1 0 1,0 0-1,0 0 1,0 0-1,0 0 1,0 0-1,0 0 1,0 0 0,0 0-1,0 0 1,1 0-1,-1 0 1,0 0-1,1 0 1,-1 0-1,0 0 1,1 0 0,-1 0-1,1 0 1,0-1-1,-1 1 1,1 0-1,0 0 1,1 1-1,1 0-66,0 0-1,0 0 1,0 0-1,0-1 1,0 1-1,1-1 1,-1 1-1,1-1 1,3 1-1,28 3-809</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32.213"/>
    </inkml:context>
    <inkml:brush xml:id="br0">
      <inkml:brushProperty name="width" value="0.05" units="cm"/>
      <inkml:brushProperty name="height" value="0.05" units="cm"/>
    </inkml:brush>
  </inkml:definitions>
  <inkml:trace contextRef="#ctx0" brushRef="#br0">166 1 18860,'-6'1'491,"-1"1"1,1 0-1,0 0 1,-1 0-1,1 1 1,0 0-1,1 0 1,-1 1-1,0-1 0,1 1 1,-8 8-1,4-4-178,0 1 0,0 0 1,1 0-1,0 1 0,1 0 0,0 0 0,-9 20 0,13-25-274,1 0 0,0 1 0,0 0-1,1-1 1,0 1 0,0 0 0,0 0 0,0 7 0,1-10-24,1 1 1,-1-1-1,1 0 1,-1 1-1,1-1 0,0 0 1,0 1-1,1-1 1,-1 0-1,1 0 1,-1 0-1,1 0 0,0 0 1,5 4-1,-5-4 0,1-1 0,0 1 0,0-1-1,0 0 1,1 0 0,-1 0 0,0-1 0,1 1-1,0-1 1,-1 0 0,1 0 0,-1 0 0,1 0-1,0-1 1,0 1 0,-1-1 0,1 0 0,0 0-1,0 0 1,0-1 0,-1 1 0,1-1-1,0 0 1,-1 0 0,5-2 0,5-2 63,-1 0 1,0-1 0,0 0-1,-1-1 1,21-16-1,-25 17-26,0 0-1,0-1 1,-1 0-1,0 0 1,0 0 0,-1-1-1,0 1 1,0-1-1,-1-1 1,5-10-1,-8 17-76,0-1-1,-1 0 1,1 0-1,0 0 1,-1 1-1,1-1 1,-1 0 0,0 0-1,0 0 1,0 0-1,-1 0 1,1 0-1,-1 0 1,1 1-1,-1-1 1,0 0 0,0 0-1,0 1 1,0-1-1,-1 0 1,1 1-1,-1 0 1,0-1-1,1 1 1,-1 0 0,0 0-1,0-1 1,0 2-1,-1-1 1,1 0-1,0 0 1,-1 1 0,1-1-1,-1 1 1,0 0-1,-3-1 1,0-1-281,1 1 0,-1 0-1,0 0 1,0 1 0,0-1 0,0 1 0,0 1 0,-1-1 0,1 1 0,0 0 0,0 1-1,0-1 1,-1 1 0,1 0 0,0 1 0,-6 2 0,-5 7-794</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33.636"/>
    </inkml:context>
    <inkml:brush xml:id="br0">
      <inkml:brushProperty name="width" value="0.05" units="cm"/>
      <inkml:brushProperty name="height" value="0.05" units="cm"/>
    </inkml:brush>
  </inkml:definitions>
  <inkml:trace contextRef="#ctx0" brushRef="#br0">0 10 13715,'5'14'2152,"9"-1"-847,5 0-497,7-10 2264,7-3-1567,6-3-545,0-2-200,-1-1-728,-6-2-360,-6 1-768,-6-1 2056,-12 2-1144,-7 4-112,1-5-56</inkml:trace>
  <inkml:trace contextRef="#ctx0" brushRef="#br0" timeOffset="1">26 163 18828,'12'11'1848,"13"-2"-1135,4-8-297,9-2 776,4-5-248,0-5-696,0-3 264,-9-7-376,-2-5-72,-10-8-136</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37.916"/>
    </inkml:context>
    <inkml:brush xml:id="br0">
      <inkml:brushProperty name="width" value="0.05" units="cm"/>
      <inkml:brushProperty name="height" value="0.05" units="cm"/>
    </inkml:brush>
  </inkml:definitions>
  <inkml:trace contextRef="#ctx0" brushRef="#br0">1 46 19756,'60'-15'2537,"72"-10"-1,-128 24-2471,3 0 55,0 0 1,0 0 0,0 0 0,1 1 0,-1 0-1,0 0 1,0 1 0,1 0 0,9 3 0,-16-3-112,0-1 1,0 0 0,0 1 0,0-1-1,0 1 1,-1 0 0,1-1 0,0 1-1,0 0 1,-1-1 0,1 1 0,0 0-1,-1 0 1,1-1 0,-1 1 0,1 0 0,-1 0-1,1 0 1,-1 0 0,0 0 0,1 0-1,-1 0 1,0 0 0,0 0 0,0 0-1,1 0 1,-1 0 0,0 0 0,-1 0-1,1 0 1,0 0 0,0 0 0,0 0-1,0 0 1,-1 0 0,1-1 0,-1 1 0,1 0-1,0 0 1,-1 0 0,0 0 0,0 1-1,-3 5 50,-1-1 0,1 0 0,-12 12 0,15-18-52,-41 36 328,10-11-33,31-24-299,1 0 1,0 0-1,-1-1 1,1 1-1,-1 0 1,1 0-1,0 0 1,0-1-1,-1 1 1,1 0-1,0 0 1,0 0-1,0 0 1,0 0-1,0 0 1,0-1-1,0 1 1,0 0-1,0 0 1,1 0-1,-1 0 1,0-1 0,0 1-1,1 0 1,-1 0-1,1 0 1,-1-1-1,0 1 1,1 0-1,0 0 1,-1-1-1,1 1 1,-1-1-1,2 2 1,29 28-18,-20-20 18,-5-4-3,0 0 0,0 1 0,-1-1 0,0 2 0,0-1 0,-1 0 0,1 1 0,-2 0 0,6 14 0,-8-17 18,0 0 0,0 1 0,0-1 0,-1 1 0,0-1 0,0 0 0,0 1 0,-1-1 0,1 1 0,-1-1-1,-1 0 1,1 0 0,-1 1 0,0-1 0,0 0 0,-6 9 0,3-5 74,-1-1 0,0 1 0,-1-1-1,0 0 1,0-1 0,-9 8 0,12-12-53,0 0 0,1 0 0,-2-1 0,1 1 0,0-1 0,0 0 0,-1 0 0,1 0 0,-1-1 0,0 1 0,1-1 0,-1 0 0,0-1 0,0 1 0,-5-1 0,8 0-100,1 0 0,0 0 0,-1 0 0,1 0 0,0-1 0,-1 1 1,1 0-1,0-1 0,0 1 0,-1-1 0,1 0 0,0 1 1,0-1-1,0 0 0,0 0 0,0 1 0,0-1 0,0 0 0,0 0 1,0 0-1,0 0 0,0 0 0,1-1 0,-2 0 0,1 0-152,1-1-1,-1 1 1,1-1-1,-1 1 1,1-1 0,0 1-1,0-1 1,0 1-1,0-1 1,1 1-1,-1-1 1,1-2-1,2-5-348,0 1 0,1-1 0,0 1-1,0 0 1,8-12 0,13-13-897</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38.342"/>
    </inkml:context>
    <inkml:brush xml:id="br0">
      <inkml:brushProperty name="width" value="0.05" units="cm"/>
      <inkml:brushProperty name="height" value="0.05" units="cm"/>
    </inkml:brush>
  </inkml:definitions>
  <inkml:trace contextRef="#ctx0" brushRef="#br0">157 0 18668,'-18'12'1275,"1"1"0,1 0 0,-18 19 0,25-22-1209,0 0 0,1 1 1,1 1-1,-11 20 0,15-26 32,0 0 0,0 0-1,1 0 1,0 0 0,0 1 0,1-1-1,0 1 1,0-1 0,0 1 0,1 0-1,1 9 1,-1-16-72,0 1 0,0-1 0,0 0 0,0 1 0,0-1 0,0 0 0,0 1 1,0-1-1,0 0 0,0 1 0,0-1 0,1 0 0,-1 0 0,0 1 0,0-1 0,0 0 0,0 1 0,1-1 0,-1 0 0,0 0 0,0 0 0,1 1 0,-1-1 0,0 0 0,0 0 1,1 0-1,-1 0 0,0 1 0,1-1 0,-1 0 0,0 0 0,0 0 0,1 0 0,-1 0 0,12-6 508,5-13 55,-14 14-510,0 1 0,0-1 1,-1 0-1,0 0 0,0 0 0,0 0 0,0 0 0,0-7 1,-2 11-129,0 0 0,0 0 1,1-1-1,-1 1 0,0 0 1,-1 0-1,1-1 0,0 1 1,0 0-1,0 0 0,-1-1 1,1 1-1,-1 0 0,1 0 1,-1 0-1,1 0 0,-1 0 1,0 0-1,1 0 0,-1 0 1,0 0-1,0 0 0,0 0 1,0 0-1,0 0 0,0 1 1,0-1-1,0 0 0,0 1 1,0-1-1,0 1 0,0-1 1,-1 1-1,1 0 0,0-1 1,0 1-1,0 0 0,-1 0 1,1 0-1,-2 0 0,-2 0-525,4 0 498,1 0 1,-1 0-1,0 0 1,0 0-1,1 0 0,-1 0 1,0 0-1,0 0 1,1 0-1,-1-1 0,0 1 1,1 0-1,-1 0 1,0-1-1,1 1 0,-1 0 1,0-1-1,1 1 1,-1-1-1,0 0 0,-7-8-645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3.708"/>
    </inkml:context>
    <inkml:brush xml:id="br0">
      <inkml:brushProperty name="width" value="0.05" units="cm"/>
      <inkml:brushProperty name="height" value="0.05" units="cm"/>
    </inkml:brush>
  </inkml:definitions>
  <inkml:trace contextRef="#ctx0" brushRef="#br0">3 264 16460,'0'0'101,"0"0"0,-1 1 1,1-1-1,0 0 0,0 0 1,0 1-1,0-1 1,-1 0-1,1 1 0,0-1 1,0 0-1,0 1 1,0-1-1,0 0 0,0 1 1,0-1-1,0 0 0,0 1 1,0-1-1,0 0 1,0 1-1,0-1 0,0 0 1,0 1-1,0-1 1,0 0-1,0 1 0,1-1 1,-1 0-1,0 0 1,0 1-1,0-1 0,1 0 1,-1 0-1,0 1 0,0-1 1,1 0-1,15 6 2481,18-5 19,-23-3-2342,0 0 0,0 0 0,0-1 0,0 0 0,0-1 0,-1 0 0,1-1 0,-1 0 0,-1 0 0,1-1 0,-1-1 0,0 1 0,11-12 0,-12 11-214,-1 0 0,0-1 0,0 0 1,-1 0-1,0-1 0,0 1 0,-1-1 1,0-1-1,0 1 0,-1-1 1,-1 0-1,0 0 0,0 0 0,2-14 1,-5 20-32,0 0 0,0 1 0,0-1 0,0 0 1,0 1-1,-1-1 0,0 0 0,0 1 0,0-1 0,-2-4 1,2 6-11,1 1 1,-1 0 0,0 0 0,1 0 0,-1 0 0,0 0-1,0 0 1,0 0 0,0 1 0,0-1 0,0 0 0,0 0-1,0 1 1,0-1 0,-1 0 0,1 1 0,0 0-1,0-1 1,0 1 0,-1-1 0,1 1 0,0 0 0,-1 0-1,1 0 1,0 0 0,0 0 0,-1 0 0,1 0 0,0 0-1,0 1 1,-1-1 0,1 0 0,-2 1 0,-3 2 6,0 0 1,0 0-1,0 0 1,1 1-1,-1-1 1,1 1 0,0 1-1,0-1 1,-8 10-1,-4 6 5,-16 26-1,21-28 2,0 2-1,-13 29 1,22-44-19,1 0 1,0 0 0,0 1-1,0-1 1,1 0-1,0 1 1,0-1-1,0 1 1,1 0 0,0-1-1,0 1 1,0-1-1,1 1 1,0-1 0,2 10-1,-2-13-42,1 0 0,-1 1-1,1-1 1,0 0 0,-1 0-1,1-1 1,0 1 0,0 0-1,0-1 1,0 1 0,1-1-1,-1 0 1,0 1 0,1-1-1,-1 0 1,1 0 0,-1-1 0,1 1-1,-1 0 1,1-1 0,-1 0-1,1 1 1,0-1 0,-1 0-1,5-1 1,5 0-564,-1 0-1,1-1 1,-1 0-1,17-5 1,-13 1 87,-1 0 1,24-13-1,-7 2-507</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39.004"/>
    </inkml:context>
    <inkml:brush xml:id="br0">
      <inkml:brushProperty name="width" value="0.05" units="cm"/>
      <inkml:brushProperty name="height" value="0.05" units="cm"/>
    </inkml:brush>
  </inkml:definitions>
  <inkml:trace contextRef="#ctx0" brushRef="#br0">16 80 15539,'-16'5'3703,"21"-9"-149,28-11-701,11 0-2156,0 2-1,0 1 1,1 3-1,77-7 1,-115 16-668,0 0 1,-1 0-1,1 1 1,0 0-1,-1 0 1,1 0-1,0 1 1,11 4-1,-16-5-26,-1 0 0,1 0 0,0 0 0,-1 0 0,1 1-1,0-1 1,-1 0 0,0 0 0,1 1 0,-1-1 0,0 1-1,0 0 1,0-1 0,0 1 0,0 0 0,0-1 0,0 1 0,0 0-1,-1 0 1,1 0 0,-1 0 0,1 0 0,-1 0 0,0 0-1,0 0 1,0 0 0,0 0 0,0-1 0,0 1 0,-1 0 0,1 0-1,-1 0 1,1 0 0,-2 2 0,-4 11 6,-1-1 1,0 0-1,-1 0 0,-1-1 1,0 0-1,-1-1 1,-1 0-1,-14 14 0,-3 5 10,-128 130 67,154-158-88,-1 0 0,0 1 0,1-1 0,0 0 0,0 1 0,0-1 0,0 1 0,0 0 0,-1 4 0,3-7 1,0 1 0,0-1 0,0 1 0,0-1-1,0 1 1,0-1 0,0 0 0,0 1 0,0-1 0,0 1-1,1-1 1,-1 1 0,1-1 0,-1 0 0,1 1 0,0-1 0,-1 0-1,1 1 1,0-1 0,0 0 0,0 0 0,0 0 0,0 0 0,0 0-1,0 0 1,0 0 0,1 0 0,-1 0 0,2 0 0,6 4 8,2 0 0,-1 0 0,0-1 1,1-1-1,0 0 0,18 3 0,68 4-667,-89-10 504,-1 1-1,0-1 0,0-1 1,0 1-1,1-1 0,-1-1 1,0 1-1,0-1 0,0-1 1,9-3-1,10-9-288</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39.419"/>
    </inkml:context>
    <inkml:brush xml:id="br0">
      <inkml:brushProperty name="width" value="0.05" units="cm"/>
      <inkml:brushProperty name="height" value="0.05" units="cm"/>
    </inkml:brush>
  </inkml:definitions>
  <inkml:trace contextRef="#ctx0" brushRef="#br0">0 1 20436,'5'8'2321,"6"-1"-1297,4-1-384,8-1 1521,9-1-777,6-4-480,2 2-280,2-2-464,2-3-224,-9-2-656,-4 1-464,-10-2 944,-7 0-216,-9 1-176</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39.841"/>
    </inkml:context>
    <inkml:brush xml:id="br0">
      <inkml:brushProperty name="width" value="0.05" units="cm"/>
      <inkml:brushProperty name="height" value="0.05" units="cm"/>
    </inkml:brush>
  </inkml:definitions>
  <inkml:trace contextRef="#ctx0" brushRef="#br0">2 40 19228,'-2'16'2537,"10"-1"-1529,17-9-360,5-3 1536,12-3-847,0 0-217,3-3-368,4-1-216,-8-3-416,-6 0-176,-12-1-776,-3 0-144,-9-5 728,3-1-184,-8-1-192</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42.118"/>
    </inkml:context>
    <inkml:brush xml:id="br0">
      <inkml:brushProperty name="width" value="0.05" units="cm"/>
      <inkml:brushProperty name="height" value="0.05" units="cm"/>
    </inkml:brush>
  </inkml:definitions>
  <inkml:trace contextRef="#ctx0" brushRef="#br0">34 24 17756,'9'-4'474,"1"0"1,0 1 0,0 0-1,0 0 1,0 1 0,16-2-1,-22 4-308,0-1 0,1 1 0,-1 0 0,0 0 0,0 1-1,0-1 1,0 1 0,0 0 0,0 0 0,0 0-1,0 1 1,0-1 0,0 1 0,-1 0 0,1 0-1,-1 0 1,1 0 0,-1 1 0,3 2 0,-4-3-99,-1 1 0,1-1 0,-1 0 0,0 0 1,0 1-1,0-1 0,-1 0 0,1 1 1,0-1-1,-1 1 0,0-1 0,1 1 0,-1-1 1,0 1-1,0-1 0,0 1 0,-1-1 1,1 1-1,-1-1 0,1 1 0,-1-1 1,0 0-1,0 1 0,0-1 0,-2 4 0,-2 4 62,-1-1 0,0 0-1,-1 0 1,-11 12 0,-44 37 495,44-43-403,0 1 1,2 1 0,-16 19 0,30-35-212,1 1 0,0 0 1,-1 0-1,1 0 0,0 0 0,0 0 1,0 0-1,0 0 0,1 1 0,-1-1 1,0 0-1,1 0 0,0 1 0,-1-1 1,1 0-1,0 1 0,0-1 0,0 0 1,1 1-1,-1-1 0,0 0 1,1 0-1,0 1 0,-1-1 0,1 0 1,0 0-1,0 0 0,0 0 0,1 0 1,-1 0-1,0 0 0,1 0 0,-1-1 1,1 1-1,2 2 0,1 0-111,0 0-1,1 0 1,-1-1 0,1 0-1,0 0 1,0 0 0,0-1-1,0 0 1,0 0 0,1 0-1,10 1 1,-7-2-31,-1-1 0,1-1 0,-1 1 1,0-1-1,0-1 0,1 0 0,13-5 0,4-2-69,30-17 1,-6-1-293</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42.498"/>
    </inkml:context>
    <inkml:brush xml:id="br0">
      <inkml:brushProperty name="width" value="0.05" units="cm"/>
      <inkml:brushProperty name="height" value="0.05" units="cm"/>
    </inkml:brush>
  </inkml:definitions>
  <inkml:trace contextRef="#ctx0" brushRef="#br0">129 33 24621,'21'-26'1111,"-15"19"-947,-6 8-321,-80 96-365,80-96 533,-5 4 208,0 1-1,1 0 1,0 1 0,0-1 0,-4 10 0,8-15-202,-1 0 1,1 1-1,-1-1 1,1 0-1,0 1 0,-1-1 1,1 1-1,0-1 1,0 1-1,0-1 1,0 0-1,0 1 0,0-1 1,1 1-1,-1-1 1,0 0-1,1 1 1,-1-1-1,1 0 0,0 1 1,-1-1-1,1 0 1,0 0-1,0 0 1,-1 0-1,1 1 0,0-1 1,0 0-1,0-1 1,0 1-1,1 0 1,-1 0-1,0 0 1,0-1-1,0 1 0,3 0 1,52 18-24,6 2-56,-58-20 63,0 1-1,0 1 1,0-1 0,0 0-1,0 1 1,0 0-1,-1 0 1,1 0-1,-1 1 1,5 6-1,-7-9 8,0 1-1,0-1 1,0 0-1,-1 1 1,1-1-1,0 1 1,-1-1-1,0 1 1,1 0-1,-1-1 1,0 1-1,0-1 1,1 1-1,-1 0 0,-1-1 1,1 1-1,0-1 1,0 1-1,0-1 1,-1 3-1,-1-2 9,1 1 0,0 0 0,-1-1 0,1 1 0,-1-1 0,0 0 0,0 1 0,0-1 0,0 0 0,-3 2-1,-2 1 21,1 0 0,-1-1 0,1 0 0,-1-1 0,0 0 0,-1 0-1,-11 3 1,14-4-68,1-1 0,-1-1-1,1 1 1,-1-1 0,1 0-1,-1 0 1,0 0-1,1 0 1,-1-1 0,1 0-1,-1 0 1,1 0 0,-1-1-1,1 1 1,0-1 0,-1 0-1,-4-4 1,4 3 27,1-1 0,-1 0-1,1 0 1,1 0 0,-1-1 0,0 0 0,1 1 0,0-1-1,0 0 1,1 0 0,-1-1 0,1 1 0,-3-10-1,-4-21-172</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42.902"/>
    </inkml:context>
    <inkml:brush xml:id="br0">
      <inkml:brushProperty name="width" value="0.05" units="cm"/>
      <inkml:brushProperty name="height" value="0.05" units="cm"/>
    </inkml:brush>
  </inkml:definitions>
  <inkml:trace contextRef="#ctx0" brushRef="#br0">1 17 18516,'21'0'2328,"3"0"-1167,4 2-481,7-2 1376,3 1-479,8 2-689,0-3-520,-1-1-1352,-2-2 1000,-2-3-312,-3-7-144</inkml:trace>
  <inkml:trace contextRef="#ctx0" brushRef="#br0" timeOffset="1">659 23 20452,'0'22'2209,"-5"1"-1305,-1 3-400,-2 0 1489,1 1-889,2 4-576,0-3-288,4-2-528,1-2-256,1-4-536,4-2-361,-3-5 993,1-6-272,-3-5-88</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43.307"/>
    </inkml:context>
    <inkml:brush xml:id="br0">
      <inkml:brushProperty name="width" value="0.05" units="cm"/>
      <inkml:brushProperty name="height" value="0.05" units="cm"/>
    </inkml:brush>
  </inkml:definitions>
  <inkml:trace contextRef="#ctx0" brushRef="#br0">3 15 16339,'-3'-6'2377,"9"3"-1169,3 1-536,8 2 2265,6 0-1433,6 0-896,5 0-511,0-3 79,-5 3-160,-2 0-168</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44.456"/>
    </inkml:context>
    <inkml:brush xml:id="br0">
      <inkml:brushProperty name="width" value="0.05" units="cm"/>
      <inkml:brushProperty name="height" value="0.05" units="cm"/>
    </inkml:brush>
  </inkml:definitions>
  <inkml:trace contextRef="#ctx0" brushRef="#br0">3 251 16740,'-1'0'72,"1"0"1,0 0-1,0 0 1,0 1-1,0-1 1,-1 0-1,1 0 1,0 0-1,0 0 1,0 1-1,0-1 1,0 0-1,0 0 1,0 0-1,0 1 1,0-1-1,0 0 1,-1 0-1,1 0 1,0 1-1,0-1 1,0 0-1,0 0 1,0 0 0,0 1-1,1-1 1,-1 0-1,0 0 1,0 0-1,0 1 1,0-1-1,0 0 1,0 0-1,0 0 1,0 1-1,0-1 1,1 0-1,-1 0 1,0 0-1,0 0 1,0 1-1,0-1 1,0 0-1,1 0 1,-1 0-1,0 0 1,0 0-1,0 0 1,1 0-1,-1 0 1,0 1-1,0-1 1,0 0 0,1 0-1,-1 0 1,0 0-1,19-5 2214,22-16-98,-3-3-1759,-1-1 1,-1-2-1,-1-1 0,-2-3 1,-1 0-1,29-37 1,-65 75-419,0 0 0,1 0 0,-4 13 0,0 1-5,-7 12-9,1 1 0,2 0 0,2 0 0,-6 38-1,14-69-63,1 1 0,0 0 0,0 0 0,0 0-1,0-1 1,1 1 0,-1 0 0,1-1-1,0 1 1,2 5 0,-3-8 24,1 0-1,-1 0 1,1-1 0,-1 1 0,1 0-1,0 0 1,-1-1 0,1 1 0,-1-1-1,1 1 1,0-1 0,0 1 0,-1-1-1,1 1 1,0-1 0,0 1 0,0-1-1,-1 0 1,2 1 0,0-1 10,0 0 1,0 0-1,-1 0 0,1 0 1,0-1-1,0 1 0,-1-1 1,1 1-1,-1-1 0,1 1 1,0-1-1,-1 0 0,3-1 1,14-11-328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44.860"/>
    </inkml:context>
    <inkml:brush xml:id="br0">
      <inkml:brushProperty name="width" value="0.05" units="cm"/>
      <inkml:brushProperty name="height" value="0.05" units="cm"/>
    </inkml:brush>
  </inkml:definitions>
  <inkml:trace contextRef="#ctx0" brushRef="#br0">26 16 17148,'-10'37'2247,"6"-25"-1503,1-1 1,0 0-1,1 1 0,0 0 1,0 13-1,2-22-660,1 0 0,-1 0 0,0 0 0,1 0 0,0 0 0,-1 0 0,1 0 0,0 0 0,1-1 0,-1 1 0,0 0 0,1-1 0,0 1 0,-1-1-1,1 1 1,0-1 0,0 0 0,1 0 0,-1 0 0,0 0 0,1 0 0,-1 0 0,1-1 0,-1 1 0,4 0 0,4 2-52,0-1 1,0 0-1,0-1 0,0 0 1,0 0-1,0-1 0,1-1 0,-1 1 1,0-2-1,1 0 0,-1 0 0,0 0 1,20-7-1,-24 6 16,1 0 0,-1-1 0,0 0 1,0 0-1,0-1 0,0 1 0,0-1 0,-1 0 0,9-9 0,-11 9 12,0 1-1,0-1 0,0 0 1,-1 0-1,0 0 0,0 0 0,0 0 1,0 0-1,-1-1 0,1 1 1,-1 0-1,0-1 0,0 0 0,-1 1 1,1-8-1,-2 8-19,1 0 0,0 1 1,-1-1-1,0 0 0,0 0 0,0 0 0,0 1 1,-1-1-1,1 0 0,-1 1 0,0 0 0,0-1 1,0 1-1,-1 0 0,1 0 0,-1 0 0,1 0 1,-1 1-1,0-1 0,0 1 0,-1-1 0,1 1 1,0 0-1,-1 0 0,1 1 0,-1-1 0,1 1 0,-5-2 1,3 2-64,1 0 0,0 0 1,-1 0-1,1 1 0,-1-1 1,1 1-1,-1 0 0,1 0 1,-1 1-1,1-1 0,-1 1 1,1 0-1,0 0 0,-1 1 1,1-1-1,0 1 0,0 0 0,0 0 1,0 0-1,0 1 0,0-1 1,1 1-1,-1 0 0,-3 4 1,5-5-129,1 0 0,-1 0 1,1 1-1,0-1 0,0 0 0,0 1 1,0-1-1,0 0 0,0 1 1,0 3-1,0-5 88,1 0 0,0 0 0,0-1-1,0 1 1,0 0 0,0 0 0,1-1 0,-1 1 0,0 0 0,0 0-1,0-1 1,1 1 0,-1 0 0,0 0 0,1-1 0,-1 1 0,1 0 0,-1-1-1,1 1 1,-1-1 0,1 1 0,-1-1 0,1 1 0,-1-1 0,1 1-1,0-1 1,-1 1 0,1-1 0,0 0 0,-1 1 0,1-1 0,0 0 0,0 1-1,-1-1 1,1 0 0,0 0 0,0 0 0,-1 0 0,1 0 0,1 0 0,19 1-747</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45.247"/>
    </inkml:context>
    <inkml:brush xml:id="br0">
      <inkml:brushProperty name="width" value="0.05" units="cm"/>
      <inkml:brushProperty name="height" value="0.05" units="cm"/>
    </inkml:brush>
  </inkml:definitions>
  <inkml:trace contextRef="#ctx0" brushRef="#br0">133 3 16940,'-2'-2'2762,"-6"4"-1733,-7 5 175,6 0-870,-1 1 0,1 1 0,1 0 0,0 0 0,0 0 1,0 1-1,1 0 0,1 1 0,0 0 0,0 0 0,1 0 0,1 0 0,0 1 0,-4 13 0,8-23-306,-1 0-1,1 0 1,0-1 0,-1 1 0,1 0 0,0 0 0,0-1-1,0 1 1,0 0 0,1 0 0,-1-1 0,0 1-1,1 0 1,-1-1 0,1 1 0,-1 0 0,1-1 0,0 1-1,0 0 1,0-1 0,0 0 0,0 1 0,0-1 0,0 1-1,0-1 1,1 0 0,-1 0 0,0 0 0,1 0 0,-1 0-1,1 0 1,-1 0 0,1 0 0,0 0 0,-1-1-1,1 1 1,0-1 0,-1 1 0,1-1 0,0 0 0,0 0-1,-1 0 1,1 0 0,0 0 0,2 0 0,4-1 15,1 1 0,-1-2 0,0 1 0,1-1 0,-1-1 0,0 1 0,0-1 0,9-5 0,-12 5-21,0 0 1,0-1-1,-1 1 1,1-1-1,0 0 1,-1 0-1,0 0 1,0 0-1,0-1 1,-1 0-1,0 0 1,0 0-1,0 0 1,0 0-1,-1 0 1,3-7-1,-4 8-79,-1 1 0,1-1 0,-1 0 0,1 1-1,-1-1 1,0 0 0,-1 1 0,1-1 0,0 0-1,-1 1 1,0-1 0,0 1 0,0-1 0,0 1 0,-1-1-1,1 1 1,-1 0 0,0 0 0,0 0 0,0 0-1,0 0 1,-1 0 0,1 0 0,-1 1 0,0-1-1,-5-3 1,-7-4-247,-1 3-133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4.123"/>
    </inkml:context>
    <inkml:brush xml:id="br0">
      <inkml:brushProperty name="width" value="0.05" units="cm"/>
      <inkml:brushProperty name="height" value="0.05" units="cm"/>
    </inkml:brush>
  </inkml:definitions>
  <inkml:trace contextRef="#ctx0" brushRef="#br0">189 28 17100,'2'-3'647,"18"-20"2104,-14 21-780,-10 17 897,-23 48-936,-66 107-1,79-146-1795,8-14-158,4-5-106,0 0 0,-1-1 1,0 0-1,0 1 0,0-1 0,0 0 1,-1 0-1,1-1 0,-6 5 1,8-8 43,1 0 1,-1 1 0,1-1 0,-1 0-1,1 0 1,0 0 0,-1 0 0,1 0-1,-1 0 1,1 0 0,-1 0 0,1 0-1,-1 0 1,1 0 0,-1 0 0,1 0-1,-1 0 1,1 0 0,0 0 0,-1 0-1,1-1 1,-1 1 0,1 0 0,-1 0-1,1-1 1,0 1 0,-1 0-1,1 0 1,0-1 0,-1 1 0,1 0-1,0-1 1,-1 1 0,1-1 0,0 1-1,0 0 1,0-1 0,-1 1 0,1-1-1,0 1 1,0-1 0,-7-22-2571,6 20 2230,-4-22-2449,-3-29 0,8 2 2808,0 51 189,0 1-1,0-1 0,0 0 1,0 1-1,0-1 0,0 0 1,1 0-1,-1 1 0,0-1 1,0 0-1,1 1 0,-1-1 1,1 0-1,-1 1 0,0-1 1,1 1-1,-1-1 0,2 0 1,-2 1-24,1-1 1,-1 1-1,0 0 1,1 0-1,-1 0 1,1 0-1,-1 0 0,1 0 1,-1 0-1,0 0 1,1 0-1,-1 0 1,1 0-1,-1 1 1,1-1-1,-1 0 1,0 0-1,1 0 0,-1 0 1,1 1-1,-1-1 1,1 1-1,22 23 3410,-14-15-2825,-2-2-679,1 0 0,1-1 0,0 0 1,-1 0-1,2-1 0,-1 0 0,1-1 0,-1 0 1,1-1-1,0 0 0,0 0 0,1-1 0,19 2 1,-4-3-477</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45.667"/>
    </inkml:context>
    <inkml:brush xml:id="br0">
      <inkml:brushProperty name="width" value="0.05" units="cm"/>
      <inkml:brushProperty name="height" value="0.05" units="cm"/>
    </inkml:brush>
  </inkml:definitions>
  <inkml:trace contextRef="#ctx0" brushRef="#br0">28 0 21573,'-4'12'2472,"-2"-2"-1384,0-3-439,3-1 1231,-2 0-224,5-4-768,-3 0-327,4-10-97,10 3-320,4-7-112,2-8-32</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46.134"/>
    </inkml:context>
    <inkml:brush xml:id="br0">
      <inkml:brushProperty name="width" value="0.05" units="cm"/>
      <inkml:brushProperty name="height" value="0.05" units="cm"/>
    </inkml:brush>
  </inkml:definitions>
  <inkml:trace contextRef="#ctx0" brushRef="#br0">3 32 17388,'-1'1'210,"1"1"1,0-1-1,-1 0 0,1 0 1,0 1-1,0-1 1,0 0-1,0 1 1,0-1-1,0 0 1,0 1-1,0-1 0,1 0 1,-1 1-1,0-1 1,1 0-1,-1 0 1,1 1-1,-1-1 0,1 0 1,1 1-1,-1 0 22,1-1 0,0 0 0,0 0-1,1 0 1,-1-1 0,0 1-1,0 0 1,0-1 0,1 0 0,-1 1-1,0-1 1,0 0 0,3 0-1,16 0 197,0-1-1,1-1 1,-1 0-1,37-11 0,80-32-489,-136 44 38,1 0-1,-1 0 0,0 0 0,1 1 1,-1-1-1,1 1 0,-1-1 0,0 1 1,1 0-1,3 0 0,-6 0 19,1 0 0,-1 0 0,0 1 0,0-1 0,1 0 0,-1 0 0,0 0 0,0 0 0,0 0 0,1 1 0,-1-1 0,0 0 0,0 0 0,0 0 1,1 1-1,-1-1 0,0 0 0,0 0 0,0 1 0,0-1 0,0 0 0,0 0 0,0 1 0,0-1 0,1 0 0,-1 1 0,0-1 0,0 0 0,0 0 0,0 1 0,-1-1 0,-5 17-93,-30 45 353,3 1-1,-48 127 1,80-184-412,-6 14-722,7-20 831,0 1 1,0-1-1,-1 1 1,1-1 0,0 1-1,0-1 1,-1 0-1,1 1 1,0-1 0,-1 1-1,1-1 1,0 0-1,-1 1 1,1-1 0,-1 0-1,1 1 1,-1-1-1,1 0 1,-1 1-1,1-1 1,-1 0 0,1 0-1,-1 0 1,1 0-1,-1 1 1,1-1 0,-1 0-1,1 0 1,-1 0-1,0 0 1,-9-6-559</inkml:trace>
  <inkml:trace contextRef="#ctx0" brushRef="#br0" timeOffset="1">8 233 18692,'1'0'2288,"8"0"-1463,17 0-345,5 0 1272,10 1-720,2-1-319,8 2-770,1-2-535,-6-3 528,-2 3-144,-10 0-136</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46.553"/>
    </inkml:context>
    <inkml:brush xml:id="br0">
      <inkml:brushProperty name="width" value="0.05" units="cm"/>
      <inkml:brushProperty name="height" value="0.05" units="cm"/>
    </inkml:brush>
  </inkml:definitions>
  <inkml:trace contextRef="#ctx0" brushRef="#br0">0 202 17412,'8'3'322,"0"-1"0,1-1 0,-1 0-1,0 0 1,0 0 0,1-1 0,-1 0 0,0-1 0,0 0 0,12-3 0,8 1 192,348-50 4398,-137 17-3672,414-41-247,3 51-1435,-627 28 474,4 0-975,-33-2 933,0 0 0,0 0-1,0 0 1,0 0 0,0 0 0,0 0 0,0 0-1,0 0 1,0 0 0,0 0 0,0 0 0,0 0-1,0 0 1,0 0 0,0 0 0,0-1 0,0 1-1,0 0 1,0 0 0,0 0 0,0 0-1,0 0 1,0 0 0,0 0 0,0 0 0,0 0-1,0 0 1,0 0 0,0 0 0,0 0 0,0 0-1,0 0 1,0 0 0,0-1 0,0 1 0,0 0-1,0 0 1,0 0 0,0 0 0,0 0 0,1 0-1,-1 0 1,0 0 0,0 0 0,0 0 0,0 0-1,0 0 1,0 0 0,0 0 0,0 0-1,-18-7-335,1 2-8</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46.958"/>
    </inkml:context>
    <inkml:brush xml:id="br0">
      <inkml:brushProperty name="width" value="0.05" units="cm"/>
      <inkml:brushProperty name="height" value="0.05" units="cm"/>
    </inkml:brush>
  </inkml:definitions>
  <inkml:trace contextRef="#ctx0" brushRef="#br0">1 282 20900,'12'-1'722,"-1"-1"-1,1-1 0,0 0 0,-1 0 0,1-1 0,-1-1 0,20-11 0,70-50 1775,-70 43-1945,150-123 406,-170 137-966,-20 28-61,-13 17 51,-2-1-67,1 2-1,1 0 1,-26 65 0,47-101 22,1 1 0,-1-1-1,1 0 1,-1 0-1,1 1 1,0-1-1,0 0 1,-1 1-1,1-1 1,0 0-1,0 1 1,0-1-1,1 1 1,-1-1 0,0 2-1,1-3 12,-1 1 1,0-1-1,1 0 0,-1 1 1,0-1-1,1 0 0,-1 0 0,1 1 1,-1-1-1,0 0 0,1 0 1,-1 0-1,1 1 0,-1-1 1,1 0-1,-1 0 0,0 0 0,1 0 1,-1 0-1,1 0 0,-1 0 1,1 0-1,-1 0 0,1 0 0,-1 0 1,0 0-1,1 0 0,-1-1 1,1 1-1,5-2-197,0-1 0,-1 1 0,1-1 1,-1 0-1,7-5 0,17-14-600</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47.393"/>
    </inkml:context>
    <inkml:brush xml:id="br0">
      <inkml:brushProperty name="width" value="0.05" units="cm"/>
      <inkml:brushProperty name="height" value="0.05" units="cm"/>
    </inkml:brush>
  </inkml:definitions>
  <inkml:trace contextRef="#ctx0" brushRef="#br0">84 1 21685,'-3'8'613,"0"0"0,-1 0 0,0 0 0,-1 0 0,0-1 0,-11 13 0,-16 26 822,30-42-1365,1-1-1,-1 1 1,1 0-1,-1-1 1,1 1-1,0 0 1,1 0 0,-1 0-1,1 0 1,-1 0-1,2 6 1,-1-8-52,0 0 0,0 0-1,1 0 1,-1 0 0,1 0-1,-1 0 1,1-1 0,0 1 0,0 0-1,0 0 1,0 0 0,0-1 0,0 1-1,0-1 1,1 1 0,-1-1 0,1 1-1,-1-1 1,1 0 0,2 2-1,0-1-6,0 0 0,-1-1 0,1 1-1,0-1 1,0 0 0,0 0-1,0-1 1,0 1 0,8-1-1,0 0-11,0-1 0,0-1 0,0 0 0,0 0-1,0-1 1,12-5 0,-9 2-3,0-1 0,0-1-1,-1 0 1,14-10 0,-22 14 9,-1 0 1,0 0-1,0-1 0,-1 0 0,1 0 0,-1 0 0,0 0 1,0 0-1,-1-1 0,0 0 0,0 1 0,5-14 0,-7 17-1,-1 0-1,1 0 0,-1 0 0,1 0 0,-1 0 0,0-1 0,0 1 0,0 0 1,0 0-1,0 0 0,0-1 0,-1 1 0,1 0 0,-1 0 0,1 0 0,-1 0 1,0 0-1,0 0 0,0 0 0,0 0 0,-2-2 0,1 2 7,0 0 0,0 0 0,0 1 1,-1-1-1,1 1 0,-1-1 0,1 1 0,-1 0 0,1 0 0,-1 0 0,0 0 0,0 0 0,1 1 1,-5-1-1,-1 0-79,-1 1 0,1 0 1,-1 0-1,1 1 0,-1 0 1,1 0-1,0 1 1,0 1-1,0-1 0,-8 4 1,15-5-12,0-1 0,0 0 1,0 1-1,0-1 1,0 1-1,0-1 0,1 1 1,-1 0-1,0-1 0,0 1 1,1 0-1,-1-1 1,1 1-1,-1 0 0,0 0 1,1 0-1,-1-1 0,1 1 1,0 0-1,-1 0 0,1 0 1,0 0-1,-1 0 1,1 2-1,0-3 10,0 1-1,1 0 1,-1 0-1,0 0 1,1-1-1,-1 1 1,1 0 0,-1-1-1,1 1 1,-1 0-1,1-1 1,0 1 0,-1-1-1,1 1 1,-1-1-1,1 1 1,0-1-1,0 1 1,-1-1 0,1 0-1,0 1 1,0-1-1,0 0 1,-1 0 0,1 1-1,0-1 1,0 0-1,1 0 1,24 1-696,7-2-235</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47.800"/>
    </inkml:context>
    <inkml:brush xml:id="br0">
      <inkml:brushProperty name="width" value="0.05" units="cm"/>
      <inkml:brushProperty name="height" value="0.05" units="cm"/>
    </inkml:brush>
  </inkml:definitions>
  <inkml:trace contextRef="#ctx0" brushRef="#br0">164 0 23421,'-47'31'2374,"37"-26"-2140,1 0-1,0 1 0,0 0 1,1 0-1,0 1 0,0 0 1,1 1-1,-1 0 0,2 0 1,-1 0-1,-10 19 0,16-24-191,-1 0 0,1 0 0,-1 0 0,1 1-1,0-1 1,1 0 0,-1 1 0,0-1 0,1 1-1,0-1 1,0 1 0,0-1 0,0 0-1,1 1 1,-1-1 0,1 1 0,1 3 0,-1-5-32,0 0 0,1 1 0,-1-1 0,1 0 0,-1 0 0,1 0 0,0 0 0,0 0 0,0 0 1,0 0-1,0-1 0,1 1 0,-1-1 0,0 0 0,1 1 0,-1-1 0,1 0 0,-1 0 0,1-1 0,-1 1 0,1 0 1,4-1-1,2 1-9,-1-1 0,1 0 0,0-1 0,-1 1 1,1-2-1,-1 1 0,0-1 0,0-1 0,1 1 1,-1-2-1,-1 1 0,12-7 0,-13 7 0,-1 0 0,-1 0 0,1 0 0,0 0 0,-1-1 0,0 0 0,0 0 0,0 0 0,0 0 0,0-1 0,-1 0 1,0 1-1,0-1 0,0 0 0,-1 0 0,0-1 0,0 1 0,0-1 0,1-6 0,-3 8-39,0 0 0,0 1 1,0-1-1,-1 0 0,1 1 1,-1-1-1,0 1 0,0-1 1,-1 1-1,1-1 0,-1 1 1,1 0-1,-1 0 1,0 0-1,0 0 0,0 0 1,-1 0-1,1 0 0,-1 1 1,0-1-1,1 1 0,-1 0 1,0 0-1,-1 0 0,1 0 1,0 0-1,0 1 0,-6-3 1,2 2-7,1 0 0,0 0 1,-1 0-1,0 1 0,1 0 1,-1 0-1,0 0 0,1 1 0,-1 0 1,0 1-1,0-1 0,1 1 1,-1 0-1,1 1 0,-9 2 1,-17 16-288</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48.564"/>
    </inkml:context>
    <inkml:brush xml:id="br0">
      <inkml:brushProperty name="width" value="0.05" units="cm"/>
      <inkml:brushProperty name="height" value="0.05" units="cm"/>
    </inkml:brush>
  </inkml:definitions>
  <inkml:trace contextRef="#ctx0" brushRef="#br0">1 95 17204,'19'6'816,"-1"-1"1,2-1 0,-1-1-1,0-1 1,1 0 0,-1-1 0,28-3-1,-1 2 59,49 1 6,654-8 229,-733 6-1222,-4 1-92,1-1-1,0 0 1,21-5-1,-33 6 179,0 0 0,-1-1 0,1 1 0,-1 0 0,1 0 0,0 0 0,-1 0 0,1 0 0,-1-1 0,1 1 0,0 0 0,-1-1 0,1 1 0,-1 0 0,1-1 0,-1 1 0,1-1 0,-1 1 0,0-1 0,1 1 0,-1-1 0,1 1-1,-1-1 1,0 1 0,0-1 0,1 1 0,-1-1 0,0 0 0,0 0-15,0 0 0,-1 0-1,1 0 1,-1 1 0,1-1-1,-1 0 1,1 0 0,-1 1-1,1-1 1,-1 0 0,0 1-1,1-1 1,-1 0 0,0 1-1,0-1 1,-1 0 0,-41-19-923,41 19 933,-38-12-338,-1 1 1,0 2-1,-1 2 1,0 2-1,0 2 0,0 1 1,-64 5-1,20 5 964,0 4 1,-139 36-1,193-40-128,23-6-214,0 1-1,0 0 0,0 1 1,0 0-1,0 0 0,0 1 0,1 0 1,-10 6-1,36-6 619,271-15-53,-139 2-772,-38 5-53,198-15-426,-309 19 418,1 0 1,-1 0-1,0 0 1,0 0-1,1 0 1,-1 0-1,0 0 1,0 0-1,1-1 1,-1 1-1,0-1 1,0 1-1,0-1 1,1 1-1,-1-1 1,1-1-1,-31-3-252,-586-2-2616,572 9 2318,-68 13-1,54-3-97</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1:55.284"/>
    </inkml:context>
    <inkml:brush xml:id="br0">
      <inkml:brushProperty name="width" value="0.05" units="cm"/>
      <inkml:brushProperty name="height" value="0.05" units="cm"/>
    </inkml:brush>
  </inkml:definitions>
  <inkml:trace contextRef="#ctx0" brushRef="#br0">58 57 11106,'-40'-21'4104,"39"21"-3985,1 0-1,-1 0 1,0 0-1,1 0 1,-1 0 0,0 0-1,1 0 1,-1 0-1,0 0 1,1 0 0,-1 0-1,0 0 1,1 1-1,-1-1 1,1 0 0,-1 0-1,0 1 1,1-1-1,-1 1 1,1-1 0,-1 0-1,1 1 1,-1-1-1,0 1 1,0 4 275,11-5-154,16-8-183,-17 5 0,0 0 1,1 1 0,15-3-1,-22 5-9,-1 0 0,1 0 0,0 0 0,0 0 0,0 1-1,0-1 1,0 1 0,0 0 0,0 0 0,-1 0 0,1 0-1,0 0 1,-1 0 0,1 1 0,-1-1 0,4 4 0,10 9 98,0 0 0,2-1 1,-1-1-1,2-1 1,-1 0-1,1-2 1,1 0-1,0-1 0,27 7 1,-3-6-123,0-2 0,80 2 1,92-12-18,-187 2-15,420-39-67,-54 2 97,1571 13 43,-1580 49-48,140 3-14,459-58 764,-181-15-314,-376 26-358,-147 4 10,-133 13-105,35-2 22,-179 4-51,14 0 136,-18 0-113,0 1 0,0 0 1,0 0-1,1 0 0,-1 0 0,0 0 0,0 0 0,0 0 0,0 0 0,1 0 1,-1 0-1,0 0 0,0 0 0,0 0 0,1 0 0,-1 0 0,0 0 1,0 0-1,0 0 0,1 0 0,-1 0 0,0 0 0,0 0 0,0 0 0,0 1 1,1-1-1,-1 0 0,0 0 0,0 0 0,0 0 0,0 0 0,0 0 0,0 0 1,1 1-1,-1-1 0,0 0 0,0 0 0,0 0 0,0 0 0,0 1 0,0-1 1,0 0-1,0 0 0,0 0 0,0 1 0,0-1 0,0 0 0,0 0 1,0 0-1,0 0 0,0 1 0,0-1 0,0 0 0,0 0 0,0 0 0,0 1 1,0-1-1,0 0 0,0 0 0,0 0 0,0 0 0,0 1 0,0-1 0,-1 0 1,1 0-1,0 0 0,0 1 0,-1-1-1,1 0 1,0 1 0,-1-1-1,1 0 1,-1 0 0,1 1-1,0-1 1,-1 0 0,1 0 0,-1 0-1,1 1 1,-1-1 0,1 0-1,-1 0 1,1 0 0,0 0-1,-1 0 1,1 0 0,-1 0 0,1 0-1,-1 0 1,1 0 0,-1 0-1,1-1 1,-1 1 0,1 0-1,-1 0 1,-8-12-99</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2:02.482"/>
    </inkml:context>
    <inkml:brush xml:id="br0">
      <inkml:brushProperty name="width" value="0.05" units="cm"/>
      <inkml:brushProperty name="height" value="0.05" units="cm"/>
      <inkml:brushProperty name="color" value="#E71224"/>
    </inkml:brush>
  </inkml:definitions>
  <inkml:trace contextRef="#ctx0" brushRef="#br0">0 0 20580,'10'8'937,"-4"-2"-1562,0 0 713,14-3-288,-3-1-80</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2:40.779"/>
    </inkml:context>
    <inkml:brush xml:id="br0">
      <inkml:brushProperty name="width" value="0.05" units="cm"/>
      <inkml:brushProperty name="height" value="0.05" units="cm"/>
      <inkml:brushProperty name="color" value="#E71224"/>
    </inkml:brush>
  </inkml:definitions>
  <inkml:trace contextRef="#ctx0" brushRef="#br0">927 78 10114,'-6'-7'202,"-1"1"-1,0-1 1,0 1 0,0 0-1,-1 0 1,0 1 0,0 0-1,0 1 1,-1-1 0,1 2-1,-1-1 1,0 1 0,0 1-1,0-1 1,-1 2 0,1-1-1,-13 0 1,-2 1 123,-1 2 0,0 0 1,0 1-1,1 1 0,-36 10 0,30-4-164,1 0-1,1 2 1,0 1-1,1 2 1,0 0-1,1 2 1,0 1-1,1 1 0,2 1 1,0 1-1,0 1 1,2 0-1,1 2 1,1 1-1,-31 50 1,25-33-87,3 1 0,1 1 0,2 1 0,-19 68 0,29-77-43,1 1-1,1 0 1,3 0-1,0 1 1,3-1-1,4 52 1,-1-69-23,0-2 0,2 1 0,0 0 0,1-1 0,1 1 0,1-1 0,0-1 0,1 0 0,1 0 0,15 21 0,-15-25 8,0-1-1,1 0 1,0-1-1,1 0 1,1-1-1,-1 0 1,1 0-1,1-2 1,-1 1-1,1-2 1,1 1-1,-1-2 1,19 6-1,-10-6 52,0-2-1,1 0 1,-1-1-1,1-1 1,-1-1-1,1-1 1,-1 0 0,1-2-1,-1-1 1,0-1-1,35-13 1,0-3 153,-1-4 0,-1-2 0,56-36 0,-60 31-85,-2-2 1,-1-1-1,-2-3 0,-1-2 1,-3-2-1,-1-2 0,-2-1 0,42-64 1,-68 89-105,-2-1 0,1 0 0,-2 0-1,-1-1 1,-1 0 0,9-37 0,-15 47-41,0 0 0,0-1-1,-1 1 1,-1-1 0,0 1-1,-1-1 1,0 1-1,-1-1 1,-1 1 0,1 0-1,-2 0 1,0 0 0,0 1-1,-8-15 1,3 12-65,1 1 1,-2 0-1,0 1 0,0 0 0,-1 1 1,-1 0-1,0 1 0,0 0 0,-1 1 1,0 0-1,-1 1 0,0 0 0,-21-8 1,10 7 85,0 0 0,0 2 1,-1 1-1,0 1 1,0 1-1,0 1 1,-35 1-1,10 5-9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4.511"/>
    </inkml:context>
    <inkml:brush xml:id="br0">
      <inkml:brushProperty name="width" value="0.05" units="cm"/>
      <inkml:brushProperty name="height" value="0.05" units="cm"/>
    </inkml:brush>
  </inkml:definitions>
  <inkml:trace contextRef="#ctx0" brushRef="#br0">27 1 19508,'-5'7'2433,"-1"6"-1585,0 3-408,1 4 1592,4 2-983,-2 1-377,6-3-1136,3-1-545,5-6 833,-4-7-176,4-5-136</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2:49.191"/>
    </inkml:context>
    <inkml:brush xml:id="br0">
      <inkml:brushProperty name="width" value="0.05" units="cm"/>
      <inkml:brushProperty name="height" value="0.05" units="cm"/>
      <inkml:brushProperty name="color" value="#E71224"/>
    </inkml:brush>
  </inkml:definitions>
  <inkml:trace contextRef="#ctx0" brushRef="#br0">761 57 13147,'-1'-3'99,"0"0"0,0 0 0,0 0 0,0 0 0,-1 0 0,1 1 0,-1-1 0,0 0 0,0 1 0,0-1 0,0 1 0,0 0 0,-1 0 0,1 0 0,0 0 0,-1 0 0,-3-1 0,1 1-19,0 0 0,0 0 0,-1 1 0,1-1 0,-1 2 0,1-1 0,-1 0 0,1 1 0,-7 0 0,-6 2 114,0 0 1,0 0 0,0 2-1,0 0 1,1 1 0,-1 1-1,1 1 1,1 0 0,-23 14-1,4 0 116,2 1 1,1 2-1,-36 35 0,37-28-104,1 1 1,1 1-1,1 1 1,3 2-1,-42 75 1,52-81-139,1 0 0,2 1 0,1 1 0,1 0 0,2 1 0,1-1 0,1 2 0,-1 45 0,7-65-36,0 0 1,1 0-1,1 0 0,0 0 1,1-1-1,1 1 1,0-1-1,0 0 0,1 0 1,11 20-1,-10-25 17,-1 1 0,2-1 0,-1 1 1,1-2-1,0 1 0,1-1 0,0 0 0,0-1 1,0 0-1,1 0 0,0 0 0,0-1 0,1-1 0,17 7 1,-9-6 94,1 0 1,0-1-1,0-1 1,0-1 0,0 0-1,0-2 1,32-2-1,-25-2 53,-1 0-1,1-2 0,-2-1 0,1 0 0,29-15 0,-20 6 38,-1-2-1,-1-2 1,0 0-1,-1-3 0,-2 0 1,0-2-1,47-53 1,-47 44-76,-2-2 1,-1 0-1,22-42 1,-40 63-180,0 0 0,-1 0 0,-1-1 0,-1 0 0,0 0 0,-1-1 0,0 1 0,-2-1 0,0 1 0,-1-1 0,-1-22 0,-1 32-45,0 0-1,0 1 1,0-1-1,-1 0 1,0 1-1,-1-1 1,1 1 0,-1 0-1,-1 0 1,1 0-1,-1 0 1,0 0-1,-9-9 1,9 11-96,-1 0 0,1 1 0,-1-1 1,0 1-1,0 0 0,0 0 0,0 1 0,-1 0 1,1 0-1,-1 0 0,1 0 0,-1 1 1,0 0-1,0 0 0,1 0 0,-12 1 1,11 0 16,0 1 1,-1 0-1,1 0 1,0 0 0,0 1-1,-1 0 1,-6 3 0,-9 8-517</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2:51.774"/>
    </inkml:context>
    <inkml:brush xml:id="br0">
      <inkml:brushProperty name="width" value="0.05" units="cm"/>
      <inkml:brushProperty name="height" value="0.05" units="cm"/>
      <inkml:brushProperty name="color" value="#E71224"/>
    </inkml:brush>
  </inkml:definitions>
  <inkml:trace contextRef="#ctx0" brushRef="#br0">365 117 14171,'3'-3'283,"0"-1"0,-1 0 0,1 0 0,-1 0 0,0 0 0,0-1 0,-1 1 0,1 0 0,-1-1 0,0 1 0,0-1 0,0-7 0,-1 10-143,0-1 1,0 1-1,0 0 0,-1 0 1,1 0-1,-1 0 0,1 0 1,-1 0-1,0-1 0,0 2 1,0-1-1,0 0 1,0 0-1,0 0 0,0 0 1,-1 1-1,1-1 0,-1 0 1,1 1-1,-1-1 0,0 1 1,0 0-1,1 0 1,-1 0-1,0-1 0,0 2 1,0-1-1,0 0 0,-3-1 1,-2 1-68,1 0-1,0 0 1,-1 1 0,1-1 0,0 1 0,-1 1 0,1-1 0,-1 1 0,1 0 0,0 1-1,0-1 1,0 1 0,0 0 0,0 1 0,0 0 0,0 0 0,1 0 0,-10 7-1,-2 3 19,0 0 0,1 2-1,0 0 1,-16 21-1,13-14 116,2 2-1,-26 45 1,34-54-101,2 1 0,0 0 1,1 0-1,1 1 0,-6 32 1,10-44-68,0-1 1,1 1-1,0 0 1,0-1 0,0 1-1,0 0 1,1-1-1,0 1 1,0-1-1,0 1 1,0-1 0,1 1-1,0-1 1,0 0-1,0 0 1,0 0 0,5 7-1,-3-7 9,0 0 0,0-1-1,0 0 1,0 1 0,1-1-1,-1-1 1,1 1 0,0-1-1,0 0 1,0 0 0,0 0 0,0 0-1,0-1 1,10 1 0,3 0 122,-1-1 0,1-1 0,-1 0 1,0-1-1,24-5 0,-29 3-15,1 0 0,-1 0-1,1-1 1,-1-1 0,0 0 0,-1 0 0,21-14-1,-31 18-121,1 0-1,0 0 0,-1 0 0,1 0 1,-1 0-1,0-1 0,1 1 0,-1 0 1,0-1-1,0 1 0,0-1 0,0 0 1,0 1-1,0-1 0,0 0 0,0 0 1,-1 1-1,1-1 0,-1 0 0,0 0 1,1 0-1,-1 0 0,0 0 0,0-2 1,-1 2-8,0 0 0,0 0 1,0 0-1,0 0 1,0 0-1,0 0 1,0 1-1,-1-1 1,1 1-1,-1-1 0,1 1 1,-1-1-1,0 1 1,0 0-1,1 0 1,-1-1-1,0 2 1,0-1-1,0 0 1,0 0-1,-3 0 0,1-1-130,0 1 0,0 0 0,0 0 0,0 0 0,0 0-1,0 1 1,0-1 0,0 1 0,-1 0 0,1 0 0,0 1-1,0-1 1,0 1 0,0 0 0,0 0 0,0 0 0,0 1-1,0 0 1,1-1 0,-1 1 0,0 0 0,1 1 0,0-1-1,-1 1 1,1-1 0,0 1 0,-4 6 0,-1 0-374,1 1-96</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2:57.960"/>
    </inkml:context>
    <inkml:brush xml:id="br0">
      <inkml:brushProperty name="width" value="0.05" units="cm"/>
      <inkml:brushProperty name="height" value="0.05" units="cm"/>
      <inkml:brushProperty name="color" value="#E71224"/>
    </inkml:brush>
  </inkml:definitions>
  <inkml:trace contextRef="#ctx0" brushRef="#br0">0 313 16355,'3'2'6368,"-3"-2"-6261,12-7 2487,23-17-1963,-27 18 80,33-28-26,-1-1 0,66-77 0,-84 88-616,0-4-54,-17 20-17,1 1 0,0 0 0,12-11 0,-18 17 2,0 1 0,0 0 0,1 0 0,-1 0 0,0-1 0,0 1 0,0 0 0,0 0 0,0 0 0,1-1 0,-1 1 0,0 0 0,0 0 0,0 0 0,1 0 0,-1-1 1,0 1-1,0 0 0,1 0 0,-1 0 0,0 0 0,0 0 0,1 0 0,-1 0 0,0 0 0,0 0 0,1 0 0,-1 0 0,0 0 0,0 0 0,1 0 0,-1 0 0,0 0 0,0 0 0,1 0 0,-1 0 0,0 0 0,0 0 0,1 1 0,-1-1 1,0 0-1,0 0 0,0 0 0,1 0 0,-1 0 0,0 1 0,0-1 0,0 0 0,0 0 0,1 0 0,-1 1 0,0-1 0,0 0 0,0 0 0,0 1 0,0-1 0,0 0 0,0 0 0,0 1 0,0-1 0,1 0 0,-1 0 0,0 1 0,-1-1 1,0 17 1,-42 124 72,4-15-593,37-106-777,2-20 1252,0 1 0,0-1 0,0 0 0,0 0 0,0 0 0,0 0 0,0 0 0,0 1 0,0-1-1,0 0 1,1 0 0,-1 0 0,0 0 0,0 0 0,0 0 0,0 1 0,0-1 0,1 0 0,-1 0 0,0 0 0,0 0 0,0 0 0,0 0 0,1 0 0,-1 0 0,0 0 0,0 0 0,0 0 0,0 0 0,1 0 0,-1 0 0,0 0 0,0 0 0,0 0 0,1 0 0,-1 0 0,0 0-1,0 0 1,0 0 0,0 0 0,0 0 0,1-1 0,-1 1 0,0 0 0,0 0 0,0 0 0,25-23-2716,-21 18 2888,20-19-1142</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2:58.400"/>
    </inkml:context>
    <inkml:brush xml:id="br0">
      <inkml:brushProperty name="width" value="0.05" units="cm"/>
      <inkml:brushProperty name="height" value="0.05" units="cm"/>
      <inkml:brushProperty name="color" value="#E71224"/>
    </inkml:brush>
  </inkml:definitions>
  <inkml:trace contextRef="#ctx0" brushRef="#br0">123 1 18740,'0'3'194,"-1"1"0,0 0-1,0 0 1,0-1 0,0 1 0,-1 0-1,1-1 1,-1 1 0,0-1 0,0 0 0,-3 4-1,-7 11 175,-9 22 792,-24 64 1,39-87-1095,1 1 0,1 0-1,0-1 1,1 2 0,1-1 0,0 32 0,2-46-51,1 1 0,-1-1 0,1 0 1,0 0-1,0 0 0,0 0 0,0 0 1,1 0-1,0 0 0,0 0 0,0 0 1,3 3-1,-4-5 8,1-1 1,-1 1-1,1 0 1,0-1-1,-1 0 1,1 1-1,0-1 1,0 0-1,0 0 0,0 0 1,0 0-1,0 0 1,0-1-1,0 1 1,1-1-1,-1 1 1,0-1-1,0 0 1,0 1-1,1-1 0,-1-1 1,0 1-1,0 0 1,1 0-1,1-1 1,5-2 127,-1 1 0,0-1 0,0-1 1,0 1-1,0-1 0,12-9 0,-15 10-35,-1 0 1,1-1-1,-1 1 0,0-1 0,0 0 0,-1 0 0,1-1 1,-1 1-1,0-1 0,0 0 0,4-7 0,-7 11-93,0 1 0,0-1-1,1 0 1,-1 1 0,0-1-1,0 0 1,0 1 0,1-1-1,-1 0 1,0 1 0,0-1-1,0 0 1,0 1 0,0-1-1,-1 0 1,1 1 0,0-1-1,0 0 1,0 1 0,0-1-1,-1 0 1,1 1 0,0-1-1,-1 1 1,1-1 0,-1 1-1,1-1 1,0 0 0,-2 0-1,1 0 8,-1 1 0,1-1 0,-1 0 0,1 1 0,-1-1 0,0 1 0,1-1-1,-1 1 1,0 0 0,1 0 0,-4 0 0,-2 0 29,-1 1 0,1 0 1,0 0-1,-13 4 0,-13 11 41,32-15-173,-1 0-1,1-1 1,-1 1-1,1 0 1,0 0-1,-1 0 1,1 0-1,0 1 1,0-1-1,0 0 1,0 0-1,0 1 1,0-1-1,0 1 1,0-1-1,0 1 1,1-1-1,-2 3 1,3-3 16,-1 0 0,1-1-1,-1 1 1,1-1 0,-1 1 0,1-1 0,-1 1 0,1-1 0,0 1-1,-1-1 1,1 1 0,0-1 0,-1 0 0,1 0 0,0 1 0,-1-1-1,1 0 1,0 0 0,0 0 0,-1 1 0,1-1 0,0 0 0,0 0 0,-1 0-1,3-1 1,8 0-462</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06.108"/>
    </inkml:context>
    <inkml:brush xml:id="br0">
      <inkml:brushProperty name="width" value="0.05" units="cm"/>
      <inkml:brushProperty name="height" value="0.05" units="cm"/>
      <inkml:brushProperty name="color" value="#E71224"/>
    </inkml:brush>
  </inkml:definitions>
  <inkml:trace contextRef="#ctx0" brushRef="#br0">352 29 16011,'0'0'181,"1"-1"0,0 1 0,0-1-1,-1 0 1,1 1 0,0-1-1,-1 0 1,1 1 0,0-1-1,-1 0 1,1 0 0,-1 1 0,1-1-1,-1 0 1,0 0 0,1 0-1,-1 0 1,0 0 0,1-1-1,-2 2-32,1-1 0,0 1 0,0-1 0,0 1 0,-1-1 0,1 1 0,0-1 0,0 1 0,-1-1 0,1 1 0,0 0 0,-1-1 0,1 1 0,-1 0 0,1-1-1,0 1 1,-1 0 0,1-1 0,-1 1 0,1 0 0,-1 0 0,1-1 0,-2 1 0,-1-1 150,0 0 0,0 1 0,0-1 0,0 1 0,-1 0 0,1 0 0,0 0 0,0 0 0,-6 1 0,-4 4-145,1 0 0,-1 0 1,1 1-1,0 0 0,1 1 0,-16 12 0,-3 5-123,-26 27-1,41-36-21,1 0 0,0 0 1,2 1-1,-1 1 0,2 0 0,0 1 0,1 0 0,1 0 0,-6 20 1,14-35-6,0-1 1,0 1-1,0 0 1,1-1 0,-1 1-1,1-1 1,-1 1 0,1 0-1,0-1 1,0 1 0,1 0-1,-1-1 1,0 1 0,1 0-1,0-1 1,-1 1-1,1-1 1,0 1 0,0-1-1,1 1 1,-1-1 0,0 0-1,1 0 1,2 3 0,-1-3 8,-1 0 1,1 0 0,0-1 0,0 1-1,0-1 1,0 0 0,0 0-1,0 0 1,0 0 0,0-1 0,1 1-1,-1-1 1,0 0 0,0 0-1,1 0 1,-1 0 0,0 0-1,0-1 1,5-1 0,5-1 111,-1 0 1,0-1-1,20-9 1,-26 10-46,-1 0 0,1 0-1,-1-1 1,0 0 0,1 1 0,-1-2 0,-1 1 0,1-1 0,4-5 0,-9 9-60,1 0 0,0 1 0,0-1 1,-1 0-1,1 0 0,-1 0 0,1-1 0,-1 1 0,1 0 1,-1 0-1,0 0 0,0 0 0,1 0 0,-1 0 1,0-1-1,0 1 0,0 0 0,0 0 0,0 0 0,0 0 1,-1 0-1,1-1 0,0 1 0,-1 0 0,1 0 0,0 0 1,-2-2-1,1 2 15,-1-1 0,1 1 0,-1-1 0,1 1 0,-1 0 0,0 0 1,0 0-1,1 0 0,-1 0 0,0 0 0,0 0 0,0 0 0,0 1 0,-3-1 0,1 0-124,1 0 0,-1 1 0,1 0-1,-1 0 1,1 0 0,-1 0 0,1 1 0,-7 0-1,9 0-58,0-1 0,0 0-1,-1 1 1,1-1 0,0 1-1,0-1 1,0 1 0,0 0-1,0-1 1,0 1 0,0 0-1,0 0 1,0-1 0,0 1-1,0 0 1,0 0 0,1 0-1,-1 0 1,0 0 0,1 0-1,-1 1 1,0 1 0,1-3 112,0 0-1,0 1 1,0-1 0,-1 0 0,1 0 0,0 1-1,0-1 1,0 0 0,0 1 0,0-1 0,0 0-1,0 0 1,0 1 0,1-1 0,-1 0 0,0 1-1,0-1 1,0 0 0,0 0 0,0 1-1,0-1 1,0 0 0,1 0 0,-1 0 0,0 1-1,0-1 1,0 0 0,1 0 0,-1 0 0,0 1-1,0-1 1,0 0 0,1 0 0,-1 0 0,0 0-1,0 0 1,1 1 0,-1-1 0,1 0 0,6 0-841</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06.556"/>
    </inkml:context>
    <inkml:brush xml:id="br0">
      <inkml:brushProperty name="width" value="0.05" units="cm"/>
      <inkml:brushProperty name="height" value="0.05" units="cm"/>
      <inkml:brushProperty name="color" value="#E71224"/>
    </inkml:brush>
  </inkml:definitions>
  <inkml:trace contextRef="#ctx0" brushRef="#br0">148 0 17580,'2'5'5868,"-2"-4"-5735,-5 12 2669,-15 21-1764,14-23-369,-21 36-27,11-21-563,0 1 0,2 1 0,1 1 0,-17 55 1,30-83-88,-1 0 0,1 0 0,0 0 1,-1 0-1,1 1 0,0-1 0,0 0 1,0 0-1,0 0 0,0 1 0,0-1 1,0 0-1,0 0 0,0 0 0,1 1 1,-1-1-1,0 0 0,1 0 0,-1 0 1,1 0-1,0 0 0,-1 0 0,1 0 1,0 0-1,-1 0 0,3 2 1,-2-3-49,1 1 0,0-1 1,-1 1-1,1-1 0,0 0 1,-1 0-1,1 0 0,0 0 1,-1 0-1,1 0 1,0 0-1,-1 0 0,1-1 1,0 1-1,-1-1 0,1 1 1,0-1-1,-1 0 1,3-1-1,12-6-823,0-1 0,0 0 0,-1-2 1,0 1-1,-1-2 0,22-21 0,-13 9-323</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06.947"/>
    </inkml:context>
    <inkml:brush xml:id="br0">
      <inkml:brushProperty name="width" value="0.05" units="cm"/>
      <inkml:brushProperty name="height" value="0.05" units="cm"/>
      <inkml:brushProperty name="color" value="#E71224"/>
    </inkml:brush>
  </inkml:definitions>
  <inkml:trace contextRef="#ctx0" brushRef="#br0">102 1 14043,'-2'7'2256,"-2"5"-1103,-4 10-329,-1 2 1648,-2 5-919,-3 1-217,4 2-400,-2 0-120,2-2-528,1-1-584,1-4 336,4-1-96,4-2-96</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59.037"/>
    </inkml:context>
    <inkml:brush xml:id="br0">
      <inkml:brushProperty name="width" value="0.05" units="cm"/>
      <inkml:brushProperty name="height" value="0.05" units="cm"/>
      <inkml:brushProperty name="color" value="#E71224"/>
    </inkml:brush>
  </inkml:definitions>
  <inkml:trace contextRef="#ctx0" brushRef="#br0">358 93 13891,'2'-4'491,"0"0"0,-1 0 0,0-1 0,0 1 0,0 0 0,-1-1 0,1 1 1,-1-1-1,0 1 0,-1-9 0,0 11-339,1 0 0,-1 1 1,0-1-1,0 0 0,0 0 0,1 1 0,-2-1 1,1 0-1,0 1 0,0-1 0,0 1 1,-1 0-1,1-1 0,-1 1 0,1 0 1,-1 0-1,1 0 0,-1 0 0,0 0 1,1 0-1,-1 0 0,0 1 0,0-1 1,0 1-1,0-1 0,0 1 0,-1 0 1,-7-2 20,1 1 1,0 0 0,0 1-1,0 0 1,0 1-1,0 0 1,0 0 0,0 1-1,0 0 1,0 0-1,0 1 1,-14 7 0,12-4-125,1 0 1,-1 1 0,1 1-1,0-1 1,1 2 0,0-1-1,0 1 1,-11 16 0,8-7-52,0 1 0,1-1 0,1 2 1,1-1-1,1 2 0,0-1 0,2 1 1,0 0-1,2 0 0,-3 31 0,6-44 12,1 1 0,0-1 0,0 0 0,1 1-1,0-1 1,1 0 0,-1 1 0,2-1 0,-1 0 0,1 0 0,6 10-1,-7-15-3,-1 0 0,1-1 0,0 1-1,0-1 1,0 1 0,1-1 0,-1 0-1,1 0 1,-1 0 0,1 0 0,-1-1-1,1 1 1,0-1 0,0 1 0,0-1-1,0 0 1,0 0 0,0 0 0,0-1-1,0 1 1,0-1 0,1 0 0,-1 0-1,0 0 1,0 0 0,0 0-1,0 0 1,0-1 0,1 0 0,-1 0-1,0 0 1,0 0 0,3-2 0,1 0 29,0 0 1,0-1 0,-1 0-1,1 0 1,9-9 0,-14 12-10,0-1 0,0 0 1,0 1-1,0-1 0,0 0 0,-1 0 1,1 0-1,-1 0 0,1-1 0,-1 1 1,0 0-1,0-1 0,0 1 0,0 0 1,0-1-1,-1 0 0,1 1 0,-1-1 1,1 1-1,-1-5 0,0 6-14,-1 0 0,1 0 0,0-1-1,-1 1 1,1 0 0,-1 0 0,1 1-1,-1-1 1,0 0 0,1 0 0,-1 0 0,0 0-1,0 0 1,0 1 0,1-1 0,-1 0 0,0 1-1,0-1 1,0 1 0,0-1 0,0 1-1,0-1 1,0 1 0,0 0 0,0-1 0,-1 1-1,1 0 1,0 0 0,0 0 0,0 0-1,0 0 1,0 0 0,0 0 0,0 0 0,0 0-1,-1 1 1,0-1 0,-3 1-53,-1 1-1,1-1 1,-1 1 0,1 0-1,0 0 1,-5 3 0,6-3-90,0 0 1,1 1 0,0-1-1,-1 1 1,1-1-1,0 1 1,0 0-1,1 0 1,-1 1-1,-2 3 1,4-3 15,5-10-216,5-12-101</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59.451"/>
    </inkml:context>
    <inkml:brush xml:id="br0">
      <inkml:brushProperty name="width" value="0.05" units="cm"/>
      <inkml:brushProperty name="height" value="0.05" units="cm"/>
      <inkml:brushProperty name="color" value="#E71224"/>
    </inkml:brush>
  </inkml:definitions>
  <inkml:trace contextRef="#ctx0" brushRef="#br0">115 0 16828,'-19'26'8027,"-34"53"-6014,44-62-1809,1 0-1,-8 22 0,14-33-191,0-1-1,1 1 0,-1-1 1,1 1-1,1 0 1,-1 0-1,1-1 1,0 1-1,0 0 0,1 0 1,1 10-1,-1-15-49,-1 1 0,0-1 0,1 0-1,-1 1 1,1-1 0,0 0 0,-1 1 0,1-1-1,0 0 1,0 0 0,0 0 0,0 0 0,0 0-1,0 0 1,0 0 0,0 0 0,0 0 0,0 0 0,1 0-1,-1-1 1,0 1 0,0 0 0,1-1 0,-1 0-1,2 1 1,0-1 0,0 0 0,0 0 0,-1 0 0,1 0-1,0-1 1,0 1 0,-1-1 0,1 0 0,0 0 0,-1 0 0,1 0 0,2-2-1,5-3-44,-1 0-1,0-1 0,0 0 1,0-1-1,10-11 0,5-12-311</inkml:trace>
  <inkml:trace contextRef="#ctx0" brushRef="#br0" timeOffset="1">178 163 18116,'-15'36'2072,"-2"9"-1191,-1 2-361,5-1 1104,6 2-512,5-7-2392,5-4 1592,13-5-448,0-6-248</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4:26.888"/>
    </inkml:context>
    <inkml:brush xml:id="br0">
      <inkml:brushProperty name="width" value="0.05" units="cm"/>
      <inkml:brushProperty name="height" value="0.05" units="cm"/>
      <inkml:brushProperty name="color" value="#E71224"/>
    </inkml:brush>
  </inkml:definitions>
  <inkml:trace contextRef="#ctx0" brushRef="#br0">36 117 11346,'-4'-3'770,"1"-1"0,1 0-1,-1 0 1,1 0 0,-1 0 0,1-1-1,0 1 1,-1-7 0,2 9-551,1 0 0,-1 0 0,1 0 0,0 0 0,0 0 0,0 0 0,0 0 0,1 0 1,-1-1-1,0 1 0,1 0 0,0 1 0,-1-1 0,1 0 0,0 0 0,0 0 0,0 0 0,0 0 1,0 1-1,0-1 0,1 0 0,1-1 0,1-1-63,0 2 0,0-1 0,0 0 0,1 1-1,-1-1 1,1 1 0,-1 0 0,1 1 0,0-1 0,-1 1 0,1 0 0,0 0 0,0 1 0,0-1-1,0 1 1,0 0 0,0 0 0,0 1 0,-1 0 0,7 1 0,-7-1-152,0-1-1,0 1 1,-1 0 0,1 1-1,0-1 1,-1 1 0,1 0-1,-1 0 1,0 0 0,0 0 0,1 0-1,-1 1 1,-1-1 0,1 1-1,0 0 1,-1 0 0,1 0-1,-1 0 1,0 0 0,0 1 0,0-1-1,0 1 1,-1-1 0,1 1-1,1 7 1,-3-9-2,0 0 0,-1 0 0,1-1 0,0 1 1,0 0-1,-1 0 0,1 0 0,-1 0 0,0-1 0,1 1 0,-1 0 0,0-1 0,0 1 1,0-1-1,0 1 0,0-1 0,-1 1 0,1-1 0,0 0 0,-1 1 0,-1 0 0,-38 25 77,30-21-63,2-1 16,4-2-27,-1 1 1,1-1-1,0 1 0,0 0 1,0 0-1,-5 5 1,9-8-6,1 0 1,-1 1-1,0-1 0,0 0 1,1 0-1,-1 0 1,1 1-1,-1-1 0,1 0 1,0 0-1,0 1 1,-1-1-1,1 0 0,0 1 1,0-1-1,0 0 1,0 1-1,0-1 0,1 0 1,-1 1-1,0-1 0,1 0 1,-1 0-1,1 1 1,-1-1-1,1 0 0,-1 0 1,1 0-1,0 0 1,0 0-1,-1 0 0,1 0 1,0 0-1,0 0 1,0 0-1,1 1 0,5 4 0,0-1 0,0 0 0,0 0 0,9 4 0,-9-5-6,-1-1-1,1 1 1,-1 1-1,0-1 1,0 1-1,6 7 1,-11-11 8,-1-1 0,1 1 0,-1 0-1,1-1 1,-1 1 0,1 0 0,-1-1 0,1 1-1,-1 0 1,0 0 0,1 0 0,-1 0 0,0-1 0,0 1-1,0 0 1,0 0 0,0 0 0,0 0 0,0 0-1,0 0 1,0-1 0,0 1 0,0 0 0,0 0 0,-1 0-1,1 0 1,0-1 0,0 1 0,-1 0 0,1 0-1,-1 0 1,1-1 0,-1 1 0,1 0 0,-1-1 0,1 1-1,-1 0 1,0-1 0,1 1 0,-1-1 0,0 1 0,0-1-1,1 1 1,-1-1 0,-1 1 0,-5 2 73,0 1 0,0-1 0,-1-1 0,-8 3 0,7-3 64,2 1-68,-1-1 0,0 0 1,1 0-1,-1-1 1,0 0-1,0 0 0,0-1 1,0 0-1,0-1 1,0 1-1,0-2 0,-14-3 1,21 5-125,1 0 0,0 0 1,0 0-1,0 0 0,-1-1 0,1 1 1,0 0-1,0 0 0,0 0 0,-1 0 1,1-1-1,0 1 0,0 0 0,0 0 1,0 0-1,0-1 0,-1 1 1,1 0-1,0 0 0,0 0 0,0-1 1,0 1-1,0 0 0,0 0 0,0-1 1,0 1-1,0 0 0,0 0 0,0-1 1,0 1-1,0 0 0,0 0 0,0-1 1,0 1-1,0 0 0,0 0 1,0 0-1,0-1 0,1 1 0,-1 0 1,0 0-1,0-1 0,0 1 0,0 0 1,0 0-1,1 0 0,-1 0 0,0-1 1,0 1-1,0 0 0,1 0 1,-1 0-1,0 0 0,0 0 0,0 0 1,1 0-1,-1-1 0,0 1 0,0 0 1,1 0-1,-1 0 0,0 0 0,0 0 1,1 0-1,14-7-1643,-3 5 820,3 0-148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4.978"/>
    </inkml:context>
    <inkml:brush xml:id="br0">
      <inkml:brushProperty name="width" value="0.05" units="cm"/>
      <inkml:brushProperty name="height" value="0.05" units="cm"/>
    </inkml:brush>
  </inkml:definitions>
  <inkml:trace contextRef="#ctx0" brushRef="#br0">80 39 19100,'-7'19'3928,"-16"47"-602,9-9-2816,1 2 1,4-1 0,2 1 0,1 64 0,5-120-508,1-1 0,1 1 1,-1 0-1,0-1 1,1 1-1,-1-1 1,1 1-1,0-1 1,0 1-1,0-1 1,0 1-1,0-1 1,0 0-1,1 0 1,1 3-1,-2-4 2,0-1-1,0 1 1,1 0-1,-1-1 1,0 1-1,1-1 0,-1 1 1,0-1-1,1 0 1,-1 1-1,1-1 1,-1 0-1,1 0 1,-1 0-1,0 0 1,1 0-1,-1 0 0,1-1 1,-1 1-1,0 0 1,1-1-1,-1 1 1,1-1-1,-1 1 1,0-1-1,0 0 1,1 1-1,-1-1 0,2-2 1,11-7 20,0 0 0,15-17 0,-17 16-36,1-1 1,0 2-1,1-1 0,19-10 0,-29 19-5,-1 1 0,1-1 0,0 1 0,-1 0 0,1-1 0,0 2 0,0-1 0,0 0 0,0 1 0,0 0 0,0 0 0,0 0-1,0 0 1,-1 0 0,1 1 0,0 0 0,0 0 0,0 0 0,0 0 0,-1 1 0,1-1 0,-1 1 0,5 3 0,-5-3 10,1 0 1,-1 0-1,0 0 1,-1 1-1,1-1 1,0 1-1,-1 0 1,1 0-1,-1 0 1,0 0-1,0 0 1,0 0-1,-1 1 1,1-1-1,-1 1 1,1-1-1,-1 1 1,0-1-1,-1 1 1,1 0-1,-1 0 1,1-1-1,-1 1 0,0 0 1,-1 0-1,0 6 1,-1-4 67,1 1 0,-2-1 0,1 0 0,-1 0 0,0 0 0,0 0 0,0 0 0,-1-1 0,0 1 0,0-1 0,0 0 0,-1 0 0,0-1 0,-7 6 0,1-2 121,1-1 0,-1 0-1,0-1 1,0-1 0,-20 8-1,25-11-169,1-1 0,-1 1 0,1-1 0,-1 0 0,0-1 0,1 1 0,-1-1 0,0 0-1,1-1 1,-1 1 0,0-1 0,1 0 0,-1-1 0,-8-3 0,12 4-144,0 0 0,0 0 0,0 0 1,0-1-1,0 1 0,1 0 0,-1-1 0,1 0 1,-1 1-1,1-1 0,-1 0 0,1 0 0,0 0 0,0 0 1,0 0-1,0 0 0,0 0 0,1 0 0,-1 0 1,1 0-1,-1 0 0,1-1 0,0 1 0,-1 0 0,1 0 1,1-1-1,-1 1 0,0 0 0,0 0 0,1 0 0,-1-1 1,2-1-1,2-10-578,0 1 1,1 0-1,13-24 1,-16 33 696,25-46-1232</inkml:trace>
  <inkml:trace contextRef="#ctx0" brushRef="#br0" timeOffset="1">452 1 21397,'-5'29'2536,"-7"9"-1664,-3 12-336,-2 6 1409,3 5-817,2 2-264,6-5-560,3-5-264,4-14-616,4-9-336,5-18-760,3-7 1848,-4-14-624,0-13-273,0-10-31</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4:27.559"/>
    </inkml:context>
    <inkml:brush xml:id="br0">
      <inkml:brushProperty name="width" value="0.05" units="cm"/>
      <inkml:brushProperty name="height" value="0.05" units="cm"/>
      <inkml:brushProperty name="color" value="#E71224"/>
    </inkml:brush>
  </inkml:definitions>
  <inkml:trace contextRef="#ctx0" brushRef="#br0">212 31 17236,'-4'-2'319,"0"-1"0,1 0 0,-1 1 0,0 0 0,0 0 0,0 0 0,0 0 0,0 1 0,-1 0 0,1 0 0,0 0 0,-1 0 0,1 0 0,-1 1 0,1 0 0,-1 0 0,1 0 0,-8 2 0,4-1-92,0 1-1,0-1 0,0 2 0,0-1 1,0 1-1,0 0 0,1 1 1,0 0-1,-9 5 0,12-5-138,0-1-1,1 1 1,-1-1 0,0 1-1,1 0 1,0 0-1,0 1 1,-4 8 0,6-12-74,1 0 1,-1 0 0,1-1-1,0 1 1,0 0 0,-1 0-1,1 0 1,0 0 0,0 0-1,0 0 1,0 0 0,0 0 0,0 0-1,0 0 1,0-1 0,1 1-1,-1 0 1,0 0 0,0 0-1,1 0 1,0 1 0,0-1-7,0 0 1,0 0-1,1 0 1,-1 0-1,0-1 1,1 1-1,-1 0 1,0-1-1,1 1 1,-1-1 0,1 1-1,-1-1 1,1 0-1,-1 0 1,1 0-1,-1 0 1,1 0-1,1 0 1,6 0 1,-1-1 1,1-1-1,-1 1 0,0-2 1,0 1-1,0-1 1,0 0-1,0 0 0,0-1 1,-1 0-1,10-7 1,0-2 6,0 0 0,-1-1 0,19-20 0,-35 33-16,0 1-1,0 0 0,0 0 1,0 0-1,0 0 1,0 0-1,0 0 0,0 0 1,0-1-1,0 1 1,0 0-1,0 0 1,0 0-1,0 0 0,1 0 1,-1 0-1,0 0 1,0 0-1,0-1 1,0 1-1,0 0 0,0 0 1,0 0-1,0 0 1,1 0-1,-1 0 1,0 0-1,0 0 0,0 0 1,0 0-1,0 0 1,0 0-1,1 0 0,-1 0 1,0 0-1,0 0 1,0 0-1,0 0 1,0 0-1,0 0 0,1 0 1,-1 0-1,0 0 1,0 0-1,0 0 1,0 0-1,0 0 0,0 0 1,0 1-1,1-1 1,-1 0-1,0 0 0,0 0 1,0 0-1,0 0 1,0 0-1,0 0 1,0 0-1,0 1 0,0-1 1,0 0-1,0 0 1,0 0-1,0 15 21,-10 33 50,6-27 19,2-14-60,1 0 0,0 1-1,1-1 1,0 0-1,0 1 1,0-1-1,1 1 1,0-1-1,3 9 1,-3-12-18,1-1 1,-1 1-1,1-1 1,0 0-1,0 0 1,0 0 0,0 0-1,1 0 1,-1 0-1,1-1 1,0 1-1,0-1 1,0 1-1,0-1 1,0 0 0,0-1-1,1 1 1,-1 0-1,0-1 1,5 2-1,-5-3-9,-1 1 1,1 0-1,-1 0 0,1 0 0,-1 0 0,0 0 1,1 0-1,2 3 0,-5-3-3,0-1-1,0 0 1,1 0 0,-1 1-1,0-1 1,0 0 0,0 0-1,0 1 1,0-1 0,0 0-1,0 1 1,0-1 0,1 0-1,-1 1 1,0-1 0,0 0-1,0 0 1,-1 1 0,1-1-1,0 0 1,0 1 0,0-1-1,0 0 1,0 0 0,0 1-1,-1 0 1,-10 10 54,0-4 57,0 0 0,-1-1 0,0-1 1,0 0-1,0 0 0,0-1 0,-1-1 1,-15 3-1,-4-1-195,0-2 1,-35-1-1,64-1-2407,9 2 1844,10 3 349,8 1-456</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4:30.138"/>
    </inkml:context>
    <inkml:brush xml:id="br0">
      <inkml:brushProperty name="width" value="0.05" units="cm"/>
      <inkml:brushProperty name="height" value="0.05" units="cm"/>
      <inkml:brushProperty name="color" value="#E71224"/>
    </inkml:brush>
  </inkml:definitions>
  <inkml:trace contextRef="#ctx0" brushRef="#br0">14 101 17044,'-2'2'305,"1"-1"0,-1 1 1,1-1-1,0 1 0,0 0 1,0-1-1,0 1 0,0 0 1,0 0-1,-1 2 1,2-3-265,0-1 0,0 0 1,0 0-1,0 0 1,0 0-1,0 1 1,0-1-1,0 0 0,0 0 1,0 0-1,0 0 1,0 1-1,0-1 1,0 0-1,1 0 0,-1 0 1,0 0-1,0 1 1,0-1-1,0 0 1,0 0-1,0 0 0,0 0 1,0 0-1,0 0 1,1 1-1,-1-1 1,0 0-1,0 0 1,0 0-1,0 0 0,0 0 1,1 0-1,-1 0 1,0 0-1,0 0 1,0 0-1,0 0 0,1 1 1,13-6 1386,54-25-235,1 2 0,77-19 0,-132 42-1182,0 2 1,1 0-1,-1 0 0,1 1 1,19 0-1,-33 2-11,0 0-1,1 1 1,-1-1 0,0 0-1,0 0 1,0 1 0,0-1-1,0 1 1,0-1 0,0 1-1,0-1 1,0 1 0,0 0-1,0-1 1,0 1 0,-1 0-1,1 0 1,0-1 0,0 1-1,-1 0 1,1 0 0,-1 0-1,1 0 1,-1 0 0,1 0-1,-1 0 1,1 0 0,-1 0-1,0 0 1,0 1 0,1-1-1,-1 0 1,0 0 0,0 0-1,0 0 1,0 0 0,0 0-1,-1 1 1,1-1 0,0 1-1,-2 6-4,1-1 0,-1 0 0,-1 1-1,-4 10 1,-104 199 37,-6 16 492,109-219-872,7-14 312,1 0 0,-1 0-1,1-1 1,-1 1 0,1 0 0,0-1 0,-1 1-1,1 0 1,-1-1 0,1 1 0,0-1 0,-1 1-1,1-1 1,0 1 0,0-1 0,-1 1-1,1-1 1,0 1 0,0-1 0,0 1 0,0-1-1,0 1 1,0-1 0,0 1 0,0-2 0,-26-79 78,14 48-352</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4:30.606"/>
    </inkml:context>
    <inkml:brush xml:id="br0">
      <inkml:brushProperty name="width" value="0.05" units="cm"/>
      <inkml:brushProperty name="height" value="0.05" units="cm"/>
      <inkml:brushProperty name="color" value="#E71224"/>
    </inkml:brush>
  </inkml:definitions>
  <inkml:trace contextRef="#ctx0" brushRef="#br0">4 0 16980,'-4'10'1968,"4"-1"-888,4 0-384,8-3 1129,5-3-225,10 0-448,4-3-167,10-3-561,5-2-272,1 2-1216,1-3 1048,1 0-241,-2 2-159</inkml:trace>
  <inkml:trace contextRef="#ctx0" brushRef="#br0" timeOffset="1">545 17 15435,'-7'17'2113,"1"6"-1025,-4 1-440,1-1 1609,2 2-937,-1-2-384,3-2-240,1-4-712,1-2-440,3-5-664,0-9 928,1-1-200,4-8-168</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4:31.086"/>
    </inkml:context>
    <inkml:brush xml:id="br0">
      <inkml:brushProperty name="width" value="0.05" units="cm"/>
      <inkml:brushProperty name="height" value="0.05" units="cm"/>
      <inkml:brushProperty name="color" value="#E71224"/>
    </inkml:brush>
  </inkml:definitions>
  <inkml:trace contextRef="#ctx0" brushRef="#br0">156 16 16412,'1'0'74,"-1"0"1,0 0 0,0 0 0,0 0 0,0 0-1,0-1 1,0 1 0,0 0 0,0 0 0,0 0 0,0 0-1,0 0 1,0-1 0,0 1 0,0 0 0,0 0 0,0 0-1,0 0 1,0-1 0,0 1 0,0 0 0,0 0 0,0 0-1,0 0 1,0 0 0,0-1 0,0 1 0,0 0 0,0 0-1,0 0 1,-1 0 0,1 0 0,0 0 0,0-1-1,0 1 1,0 0 0,0 0 0,0 0 0,-1 0 0,1 0-1,0 0 1,0 0 0,0 0 0,0 0 0,0 0 0,-1 0-1,1 0 1,-10 2 1764,-12 11 67,16-8-1832,1 1 0,-1 1 0,1-1 1,0 0-1,1 1 0,-1 0 0,2 0 1,-1 1-1,1-1 0,0 1 0,0 0 0,1-1 1,0 1-1,0 0 0,1 1 0,0-1 1,0 0-1,1 0 0,0 0 0,1 0 0,0 0 1,0 1-1,1-1 0,0 0 0,0-1 1,0 1-1,1 0 0,1-1 0,-1 1 1,1-1-1,0 0 0,1 0 0,0-1 0,11 12 1,-4-6-64,1-2 1,1 0 0,-1 0 0,29 13-1,-24-12-4,1 0 0,20 16-1,-38-26-5,1 0-1,0 1 0,-1-1 1,1 0-1,-1 1 0,1 0 1,-1-1-1,0 1 0,0 0 1,0-1-1,0 1 0,0 0 1,0 0-1,0 0 0,0 0 1,-1 0-1,1 0 0,-1 0 1,0 0-1,1 0 0,-1 0 1,0 0-1,0 0 0,0 0 1,-1 0-1,1 0 0,0 0 1,-1 0-1,1 0 0,-1 0 1,0 0-1,0 0 0,1 0 1,-1 0-1,-1 0 0,1-1 1,0 1-1,0 0 0,-1-1 1,1 1-1,-3 1 0,-2 3 23,-1 0 0,0 0-1,-1-1 1,1 0-1,-1 0 1,0-1-1,0 0 1,-12 5 0,13-7 16,-1 0 0,0 0 0,1-1 1,-1 0-1,0 0 0,0 0 0,1-1 0,-1-1 1,0 1-1,0-1 0,1 0 0,-1-1 1,0 0-1,1 0 0,-1-1 0,-10-5 0,13 5-29,0 0-1,0 0 1,1 0-1,-1-1 1,1 0-1,0 0 1,0 0-1,0 0 1,1 0-1,0-1 0,-1 0 1,1 0-1,1 0 1,-1 0-1,1 0 1,0 0-1,0-1 1,1 1-1,-1-1 0,1 1 1,0-1-1,1 1 1,-1-10-1,2 9-20,-1 0 0,1 0 0,0 0 0,0 0 0,1 0 0,0 1 0,0-1 0,0 0 0,1 1 0,0 0 0,0 0 0,0 0 0,0 0 0,1 0 0,0 0 0,0 1-1,0 0 1,9-7 0,8-4-8,0 1-1,0 1 0,31-13 1,-2 0 43,-37 19 14,-1 0-1,-1 0 0,1-1 1,-1-1-1,19-19 1,-29 26-21,1 0 1,0 0 0,-1-1 0,1 1-1,-1-1 1,1 1 0,-1-1-1,0 0 1,0 0 0,-1 1 0,1-1-1,0 0 1,-1 0 0,0-4-1,0 4 3,0 0-1,-1 0 0,0-1 0,0 1 0,0 0 0,0 0 0,0 0 0,-1 0 1,1 1-1,-1-1 0,0 0 0,0 1 0,0-1 0,0 1 0,-4-4 0,1 1-224,-1 0 0,0 0-1,1 1 1,-1 0 0,-1 0-1,1 1 1,-1 0 0,1 0 0,-1 0-1,0 1 1,0 0 0,0 1-1,0-1 1,0 1 0,0 0-1,0 1 1,-1 0 0,1 0-1,-11 2 1,1 2-591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4:32.017"/>
    </inkml:context>
    <inkml:brush xml:id="br0">
      <inkml:brushProperty name="width" value="0.05" units="cm"/>
      <inkml:brushProperty name="height" value="0.05" units="cm"/>
      <inkml:brushProperty name="color" value="#E71224"/>
    </inkml:brush>
  </inkml:definitions>
  <inkml:trace contextRef="#ctx0" brushRef="#br0">250 0 15635,'1'0'58,"-1"0"0,0 0 0,1 0 0,-1 0 0,0 0 0,1 0 0,-1 0 0,0 1 0,1-1-1,-1 0 1,0 0 0,0 0 0,1 0 0,-1 0 0,0 1 0,1-1 0,-1 0 0,0 0 0,0 0 0,1 1 0,-1-1-1,0 0 1,0 0 0,0 1 0,0-1 0,1 0 0,-1 1 0,0-1 0,0 0 0,0 1 0,0-1 0,0 0 0,0 1-1,0-1 1,0 0 0,0 1 0,0-1 0,0 0 0,0 1 0,0-1 0,0 0 0,0 1 0,0-1 0,0 0 0,0 0-1,0 1 1,0-1 0,0 0 0,-1 1 0,1-1 0,0 0 0,0 0 0,0 1 0,-1-1 0,1 0 0,0 0 0,0 1-1,-1-1 1,-17 24 1373,14-18-776,-60 86 1496,-71 138 0,127-215-2040,-11 13-750,16-27-775,2-6 914,1 5 391,-2-52-903,2 8 284</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4:32.424"/>
    </inkml:context>
    <inkml:brush xml:id="br0">
      <inkml:brushProperty name="width" value="0.05" units="cm"/>
      <inkml:brushProperty name="height" value="0.05" units="cm"/>
      <inkml:brushProperty name="color" value="#E71224"/>
    </inkml:brush>
  </inkml:definitions>
  <inkml:trace contextRef="#ctx0" brushRef="#br0">105 50 16347,'-9'1'671,"0"0"-1,1 1 0,-1 0 0,-12 6 1,18-7-506,-1 1 1,1-1 0,0 1-1,0 0 1,-1 0 0,1 0-1,0 1 1,1-1 0,-1 1-1,0-1 1,1 1 0,0 0-1,-3 4 1,5-7-152,-1 1 0,1-1 1,0 0-1,-1 1 0,1-1 0,0 1 0,0-1 0,0 1 1,-1-1-1,1 0 0,0 1 0,0-1 0,0 1 0,0-1 1,0 1-1,0-1 0,0 1 0,0-1 0,0 1 1,0-1-1,0 1 0,0-1 0,0 1 0,0-1 0,1 1 1,-1-1-1,0 0 0,0 1 0,0-1 0,1 1 0,-1-1 1,0 0-1,1 1 0,-1-1 0,1 1 0,0 0 2,1-1 0,-1 1 0,1-1 0,-1 1 0,1-1 0,-1 0-1,1 0 1,-1 1 0,1-1 0,-1 0 0,3-1 0,3 1 17,1-1 0,-1 0 0,14-5 1,-8 1 16,0 0 1,20-13 0,-29 15-39,0 1 1,0-1 0,0 0 0,0 0 0,-1-1-1,1 1 1,-1-1 0,0 0 0,0 1-1,0-1 1,2-6 0,-5 9-9,1 0 0,-1 1-1,1-1 1,-1 0 0,0 0 0,0 0 0,1 0 0,-1 0-1,0 0 1,0 0 0,0 0 0,0 0 0,0 0-1,0 0 1,-1 0 0,1 0 0,0 0 0,0 0 0,-1 0-1,1 0 1,0 1 0,-1-1 0,1 0 0,-1 0 0,1 0-1,-1 0 1,0 1 0,1-1 0,-1 0 0,0 1-1,1-1 1,-1 0 0,0 1 0,0-1 0,0 1 0,1-1-1,-1 1 1,0-1 0,0 1 0,0 0 0,0 0 0,0-1-1,0 1 1,0 0 0,0 0 0,-1 0 0,-3-1 6,-1 0 1,1 1-1,0 0 1,-1 0-1,1 0 1,-1 1-1,-4 0 1,3 1-29,1 0 0,0 0-1,0 0 1,0 1 0,0 0 0,0 0-1,1 0 1,-1 1 0,1 0 0,0 0 0,-8 9-1,10-10-42,0 0-1,0 1 1,1-1 0,0 1-1,-1 0 1,2 0-1,-1 0 1,0 0 0,1 0-1,-1 0 1,1 0-1,0 1 1,1-1-1,-1 0 1,1 1 0,0-1-1,0 0 1,1 7-1,4 10-216</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4:32.840"/>
    </inkml:context>
    <inkml:brush xml:id="br0">
      <inkml:brushProperty name="width" value="0.05" units="cm"/>
      <inkml:brushProperty name="height" value="0.05" units="cm"/>
      <inkml:brushProperty name="color" value="#E71224"/>
    </inkml:brush>
  </inkml:definitions>
  <inkml:trace contextRef="#ctx0" brushRef="#br0">31 66 18124,'-4'4'454,"0"-1"0,1 1 0,0 0 0,0 0-1,0 0 1,0 1 0,-3 7 0,5-11-395,1 0 0,0 0 0,0 0 1,0 0-1,-1 1 0,1-1 0,0 0 0,0 0 0,1 0 0,-1 0 0,0 0 0,0 1 0,0-1 0,1 0 0,-1 0 1,1 0-1,-1 0 0,1 0 0,-1 0 0,1 0 0,-1 0 0,1 0 0,0 0 0,0 0 0,-1-1 0,1 1 0,0 0 1,0 0-1,0-1 0,0 1 0,0 0 0,0-1 0,0 1 0,0-1 0,0 0 0,0 1 0,0-1 0,1 0 0,1 1 0,4 1-24,1 0 0,-1-1 0,1 0 0,-1 0-1,1-1 1,-1 0 0,1 0 0,0-1 0,-1 0-1,1 0 1,-1 0 0,1-1 0,9-4 0,-6 1-18,1 0 0,-1 0 1,0-1-1,-1 0 0,1-1 0,-1-1 1,13-12-1,-21 19-9,0-1 0,-1 1 0,1-1 0,-1 0 0,0 1 0,1-1 0,-1 0 0,0 0 0,0 0 0,0 0 0,0 0 0,-1 0 0,1 0 0,-1 0 0,1 0 0,-1-1 0,1 1 0,-1 0 0,0 0 0,0 0 1,-1-4-1,1 4-2,-1 0 1,0 1-1,0-1 1,1 1 0,-1-1-1,0 1 1,0 0 0,0-1-1,-1 1 1,1 0 0,0 0-1,0 0 1,-1 0 0,1 0-1,-1 0 1,1 0 0,-1 0-1,1 0 1,-1 1 0,1-1-1,-1 0 1,0 1-1,1 0 1,-1-1 0,0 1-1,0 0 1,1 0 0,-3 0-1,-5 0-29,0 1-1,0 0 1,0 1-1,0-1 0,1 2 1,-1-1-1,1 1 1,0 1-1,-1-1 0,2 1 1,-1 1-1,0 0 1,1 0-1,0 0 0,0 1 1,0 0-1,1 0 0,0 1 1,-7 8-1,2 11-84</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4:45.297"/>
    </inkml:context>
    <inkml:brush xml:id="br0">
      <inkml:brushProperty name="width" value="0.05" units="cm"/>
      <inkml:brushProperty name="height" value="0.05" units="cm"/>
      <inkml:brushProperty name="color" value="#E71224"/>
    </inkml:brush>
  </inkml:definitions>
  <inkml:trace contextRef="#ctx0" brushRef="#br0">92 113 7954,'-7'-1'1190,"-1"0"1,0 0 0,1-1 0,-11-3-1,12 3 848,-1 0-1,0 0 0,0 1 0,-9-1 1100,22-2-2911,1 1 0,-1-1 0,1 1 0,0 0 0,11-2-1,-7 1-103,46-19 129,-23 9-103,57-15-1,-91 29-144,0-1 0,1 1-1,-1 0 1,1 0-1,-1 0 1,0 0-1,1 0 1,-1 0-1,1 0 1,-1 0-1,1 0 1,-1 0-1,0 0 1,1 0-1,-1 0 1,1 0-1,-1 0 1,0 0-1,1 1 1,-1-1-1,1 0 1,-1 0-1,0 0 1,1 1-1,-1-1 1,0 0-1,1 0 1,-1 1-1,0-1 1,0 0-1,1 1 1,-1-1-1,0 0 1,0 1-1,0-1 1,1 0-1,-1 1 1,0-1 0,0 1-1,0-1 1,0 0-1,0 1 1,0-1-1,0 1 1,0-1-1,0 1 1,0-1-1,0 0 1,0 1-1,0-1 1,0 1-1,0-1 1,0 0-1,0 1 1,-1 0-1,-8 27 70,6-22-58,-7 22 45,-9 20 101,3 1-1,1 0 0,-10 65 0,22-76-84,9-59-964,-6 12-141,-1 0 1,0 0-1,0 0 1,-1-1 0,-4-11-1,5 18 722,1 1 0,-1 0 0,0 0 0,0 0 0,-1 0 0,1 0 0,0 0 0,-1 0 0,1 1 0,-1-1 0,0 0 0,-1-1 0,1 2 201,1 1 0,0-1 1,0 1-1,-1-1 0,1 1 0,0-1 0,-1 1 0,1 0 0,-1 0 0,1 0 0,0 0 0,-1 0 0,1 0 0,-1 0 0,1 0 0,0 0 0,-1 1 0,1-1 0,0 0 0,-1 1 0,1-1 0,-9 6 6815,38-16-4022,11-3-1328,-20 8-1811,1 1-1,0 0 1,0 2 0,25-1 0,-35 2-68,-1-3-206</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4:45.733"/>
    </inkml:context>
    <inkml:brush xml:id="br0">
      <inkml:brushProperty name="width" value="0.05" units="cm"/>
      <inkml:brushProperty name="height" value="0.05" units="cm"/>
      <inkml:brushProperty name="color" value="#E71224"/>
    </inkml:brush>
  </inkml:definitions>
  <inkml:trace contextRef="#ctx0" brushRef="#br0">22 0 16828,'-1'28'1776,"-5"-5"-1088,0 0-328,0 0 792,4-2-375,4-3-945,-4-2-361,5-7 457,-3-6-224,2-9-216</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4:46.157"/>
    </inkml:context>
    <inkml:brush xml:id="br0">
      <inkml:brushProperty name="width" value="0.05" units="cm"/>
      <inkml:brushProperty name="height" value="0.05" units="cm"/>
      <inkml:brushProperty name="color" value="#E71224"/>
    </inkml:brush>
  </inkml:definitions>
  <inkml:trace contextRef="#ctx0" brushRef="#br0">75 23 17180,'-4'1'528,"1"0"1,0 0 0,0 0 0,0 0 0,0 1 0,0-1-1,0 1 1,-2 2 0,2-1-386,0-1 0,1 1 1,-1 0-1,1 0 0,0 0 0,0 0 0,0 1 1,0-1-1,1 1 0,-3 6 0,2-7-90,1 0-1,0 0 1,0 1-1,1-1 0,-1 0 1,1 0-1,-1 1 1,1-1-1,0 0 1,0 1-1,0-1 0,1 0 1,0 5-1,1-5-28,-1-1-1,0 0 1,0 0-1,1 0 1,-1 0-1,1 0 1,0-1-1,-1 1 1,1 0-1,0-1 1,0 1-1,0-1 1,0 1-1,0-1 1,0 0-1,1 0 1,-1 0-1,4 1 1,-2-1-18,8 3 15,0 1 1,-1 0-1,0 0 1,1 1-1,17 14 1,-27-19-20,0 1 0,0 0 0,0 0 0,0 0 0,0 0-1,-1 1 1,1-1 0,-1 0 0,1 1 0,-1-1 0,0 1 0,0-1 0,0 1 0,-1 0 0,1-1 0,-1 1 0,1 0 0,-1 0 0,0-1 0,0 1 0,0 0 0,0 0 0,-1-1 0,1 1 0,-1 0 0,1-1 0,-1 1 0,0 0 0,0-1 0,0 1 0,0-1 0,-4 5 0,3-4 21,0 1 1,0-1 0,0 0-1,-1 0 1,1 0 0,-1 0-1,0 0 1,0 0 0,0-1-1,0 0 1,-1 1 0,1-1-1,0 0 1,-1-1 0,0 1-1,1-1 1,-1 1 0,0-1-1,0 0 1,0-1 0,1 1-1,-1-1 1,0 1 0,0-1-1,-6-1 1,7 1-10,0-1 1,0 0-1,0 0 0,0 0 1,0 0-1,0 0 0,0 0 1,0-1-1,0 0 0,0 1 1,1-1-1,-1 0 0,1 0 1,-1-1-1,1 1 0,0 0 1,0-1-1,0 0 0,0 1 0,0-1 1,1 0-1,-1 0 0,1 0 1,0 0-1,0 0 0,0 0 1,0 0-1,0 0 0,1 0 1,-1-1-1,1-3 0,0 3-17,0-1-1,1 1 1,-1-1 0,1 1-1,0 0 1,0-1-1,0 1 1,1 0 0,-1 0-1,1 0 1,0 0 0,0 0-1,1 0 1,-1 0-1,1 1 1,3-4 0,7-7-8,1 1 0,24-19 0,1-1 51,-31 26 99,-1-1 1,1 0-1,-2 0 1,9-13-1,-14 20-110,0-1-1,-1 1 1,1-1 0,0 1-1,-1-1 1,1 0 0,-1 1-1,1-1 1,-1 1 0,0-1-1,0 0 1,0 0 0,0 1-1,0-1 1,0-2 0,-1 2-20,1 1 0,-1 0 0,0 0 0,0 0 0,1 0 0,-1 0 0,0 0 0,0 0 0,0 0 0,0 0 0,0 0 0,0 0 0,-1 0-1,1 1 1,0-1 0,0 1 0,0-1 0,-1 1 0,1-1 0,0 1 0,-1-1 0,-2 1 0,1-1-133,0 1 0,0 0-1,0 0 1,0 0-1,-1 0 1,1 1-1,0-1 1,-6 2 0,8-1 82,0-1 0,0 0 1,0 0-1,0 1 1,0-1-1,0 0 1,0 1-1,0-1 1,1 1-1,-1-1 0,0 1 1,0 0-1,0-1 1,1 1-1,-1 0 1,0 0-1,1-1 0,-1 1 1,1 0-1,-1 0 1,0 0-1,1 0 1,0 0-1,-1 0 1,1 0-1,0 0 0,-1 0 1,1-1-1,0 2 1,0-1-1,0 1 1,1 4-409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5.375"/>
    </inkml:context>
    <inkml:brush xml:id="br0">
      <inkml:brushProperty name="width" value="0.05" units="cm"/>
      <inkml:brushProperty name="height" value="0.05" units="cm"/>
    </inkml:brush>
  </inkml:definitions>
  <inkml:trace contextRef="#ctx0" brushRef="#br0">1 38 17332,'3'8'514,"0"-1"0,1 1 1,0-1-1,0 0 0,1 0 1,0 0-1,0-1 0,0 1 1,12 8-1,-13-12-335,0 0 1,0 0-1,1-1 0,-1 0 1,1 0-1,0 0 0,-1 0 1,1-1-1,0 0 0,0 0 1,0 0-1,0-1 0,0 1 1,0-1-1,0 0 0,0-1 1,7 0-1,-3-1-69,0 0 0,-1 0 0,1 0 0,0-1 0,-1-1 0,0 1 0,0-1 0,0-1 0,0 0 0,-1 0 0,1 0 0,-1-1 0,-1 0 0,1 0 0,-1-1 0,0 1 0,-1-1 0,7-10 0,-11 15-97,0 1 0,-1-1 0,1 1 0,0-1 0,-1 1 0,1-1 0,-1 1 0,1-1 0,-1 1 0,0-1 0,0 1 1,1-1-1,-1 0 0,0 1 0,-1-1 0,1 1 0,0-1 0,-1-1 0,1 2-7,-1 0 0,1 0-1,-1 1 1,0-1 0,1 0-1,-1 1 1,0-1 0,1 1 0,-1-1-1,0 1 1,0-1 0,1 1 0,-1 0-1,0-1 1,0 1 0,0 0 0,0 0-1,1-1 1,-1 1 0,0 0 0,0 0-1,0 0 1,-1 0 0,-4 0 10,1 1 0,-1 0 0,1 0 0,-1 0-1,1 1 1,-1-1 0,1 1 0,-10 6 0,-2 2 53,0 1 0,1 0-1,0 2 1,-21 20 0,29-24-12,-1 0 0,1 1 1,1 0-1,0 0 0,0 1 0,1 0 0,0 0 1,-5 16-1,10-23-34,0-1 1,0 1-1,0-1 1,0 1-1,1-1 1,0 1-1,-1-1 1,1 1-1,1-1 1,-1 1-1,0-1 1,1 1-1,0-1 1,0 1-1,0-1 1,0 1-1,3 5 1,-1-6-8,0 1 0,0 0 0,0 0 0,0-1 0,0 0 0,1 0 0,-1 0 1,1 0-1,0 0 0,0-1 0,0 0 0,1 0 0,4 2 0,3 1-142,0-1-1,0 0 1,17 2 0,-24-5-230,1 0 1,0-1-1,0 0 1,-1 0 0,1 0-1,0 0 1,0-1-1,-1 0 1,10-3 0,-14 4 325,0 0 0,-1 0 0,1 0 0,-1 0 0,1-1 0,0 1 0,-1 0 0,1 0 0,-1 0 0,1-1 0,-1 1 0,1 0 0,-1-1 1,1 1-1,-1 0 0,1-1 0,-1 1 0,1-1 0,-1 1 0,0-1 0,1 1 0,-1-1 0,1 1 0,-1-1 0,0 1 0,0-1 1,1 1-1,-1-1 0,0 1 0,0-1 0,0 0 0,0 1 0,0-1 0,0 1 0,0-1 0,0 0 0,0 1 0,0-1 0,0 0 1,0 1-1,0-1 0,0 1 0,0-1 0,-1 1 0,1-1 0,0 0 0,0 1 0,-1-1 0,1 1 0,0-1 0,-1 1 0,1-1 0,-1 1 1,1 0-1,-1-1 0,0 0 0,-19-24-1069</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4:46.588"/>
    </inkml:context>
    <inkml:brush xml:id="br0">
      <inkml:brushProperty name="width" value="0.05" units="cm"/>
      <inkml:brushProperty name="height" value="0.05" units="cm"/>
      <inkml:brushProperty name="color" value="#E71224"/>
    </inkml:brush>
  </inkml:definitions>
  <inkml:trace contextRef="#ctx0" brushRef="#br0">175 1 15771,'0'1'205,"0"1"-1,0-1 0,0 1 0,-1-1 0,1 1 1,0-1-1,-1 1 0,1-1 0,-1 1 0,1-1 1,-1 0-1,0 1 0,1-1 0,-1 0 1,0 1-1,0-1 0,0 0 0,0 0 0,0 0 1,0 0-1,-2 1 0,-3 6 1035,-95 144 2100,73-108-3178,16-29-609,11-15 432,1 0 1,0 0 0,0 0 0,0 0 0,-1 0 0,1 0 0,0 0 0,0 0 0,-1 0 0,1 0 0,0 0 0,0 0 0,-1 0 0,1 0 0,0 0 0,0 0 0,0 0 0,-1 0 0,1 0 0,0 0-1,0 0 1,0-1 0,-1 1 0,1 0 0,0 0 0,0 0 0,0 0 0,-1 0 0,1-1 0,0 1 0,0 0 0,0 0 0,0 0 0,0-1 0,0 1 0,-1 0 0,1-1 0,-1-3-57,0 0 0,0 0 1,0 0-1,1 0 0,0 0 1,0-4-1,-1-20-220</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4:47.009"/>
    </inkml:context>
    <inkml:brush xml:id="br0">
      <inkml:brushProperty name="width" value="0.05" units="cm"/>
      <inkml:brushProperty name="height" value="0.05" units="cm"/>
      <inkml:brushProperty name="color" value="#E71224"/>
    </inkml:brush>
  </inkml:definitions>
  <inkml:trace contextRef="#ctx0" brushRef="#br0">121 15 14019,'-1'-1'206,"0"0"0,0 0 0,0 0 0,0 0 1,0 1-1,0-1 0,0 1 0,-1-1 0,1 1 0,0-1 0,0 1 1,0-1-1,-1 1 0,1 0 0,0 0 0,-1 0 0,1 0 0,0 0 0,0 0 1,-1 0-1,1 0 0,0 0 0,-1 1 0,1-1 0,0 0 0,0 1 0,0-1 1,-2 2-1,-3 0 234,0 1 1,0 0-1,0 0 1,-6 5-1,6-4-130,1 1 0,-1 0 0,1 0-1,-5 7 1,8-10-202,1 0-1,-1 0 1,0 0-1,1 0 1,0 1-1,0-1 1,-1 1 0,2-1-1,-1 1 1,0-1-1,0 1 1,1-1-1,-1 1 1,1 4-1,0-7-89,0 1 1,1-1-1,-1 1 0,0-1 0,0 1 0,1-1 0,-1 1 0,1-1 0,-1 1 0,0-1 0,1 0 0,-1 1 0,1-1 0,-1 0 0,1 1 1,-1-1-1,1 0 0,-1 0 0,1 0 0,-1 1 0,1-1 0,0 0 0,-1 0 0,1 0 0,-1 0 0,1 0 0,-1 0 0,1 0 0,0 0 1,-1 0-1,1 0 0,-1 0 0,1 0 0,-1 0 0,1-1 0,-1 1 0,1 0 0,0-1 0,23-8 115,-22 8-127,51-34 171,-49 33-174,-1-1-1,1 0 1,-1 0-1,0 0 1,0-1-1,0 1 1,0-1-1,-1 0 1,1 0-1,-1 1 1,3-8-1,-5 10-3,0 1-1,0-1 0,0 1 0,1 0 1,-1-1-1,0 1 0,0-1 0,0 1 1,0 0-1,0-1 0,0 1 0,0-1 1,0 1-1,0 0 0,0-1 0,0 1 1,-1-1-1,1 1 0,0 0 0,0-1 1,0 1-1,0 0 0,-1-1 0,1 1 1,0 0-1,0-1 0,-1 1 0,1 0 1,0-1-1,0 1 0,-1 0 1,-13-1-75,-15 11-58,23-6-75,0 0-1,0 1 1,0-1 0,1 1-1,0 1 1,0-1 0,1 1-1,-1 0 1,1 0 0,1 0-1,-1 0 1,1 1 0,0-1-1,0 1 1,1 0 0,0 0 0,0 0-1,1 0 1,0 0 0,0 1-1,0 7 1,3-1-545</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4:47.418"/>
    </inkml:context>
    <inkml:brush xml:id="br0">
      <inkml:brushProperty name="width" value="0.05" units="cm"/>
      <inkml:brushProperty name="height" value="0.05" units="cm"/>
      <inkml:brushProperty name="color" value="#E71224"/>
    </inkml:brush>
  </inkml:definitions>
  <inkml:trace contextRef="#ctx0" brushRef="#br0">68 14 15307,'-20'5'3402,"18"-5"-3247,0 0 0,0 0 0,0 0 0,0 1 0,0-1 0,0 1 0,1-1 0,-1 1 0,0 0 0,0 0 0,1 0 0,-1 0 0,0 0 0,1 0 0,-1 0 0,1 0 0,0 1 0,-1-1 0,1 0 0,0 1 0,0-1 0,0 1 0,0 0 0,0-1 0,0 1 0,0 0 0,0 0 0,1-1 0,-1 1 0,0 2 0,1-1-114,-1-1-1,0 1 0,1-1 1,-1 0-1,1 1 0,0-1 0,0 1 1,0 0-1,0-1 0,0 1 1,1-1-1,-1 1 0,1-1 0,-1 0 1,1 1-1,0-1 0,0 1 1,0-1-1,0 0 0,1 0 0,-1 0 1,1 0-1,-1 0 0,1 0 1,0 0-1,-1 0 0,1-1 0,0 1 1,0 0-1,3 0 0,-2 0-18,1-1 0,0 1 0,0-1 0,0 0 0,-1 0 0,1-1 0,0 1 0,0-1 0,0 0 0,0 0 0,0-1 0,0 1 0,0-1 0,0 1 0,0-1 0,0 0 0,0-1 0,5-2 0,-3 1-4,0-1 0,0 0 0,0 0 0,-1-1 0,0 0 0,0 0-1,0 0 1,0 0 0,4-9 0,-7 12-9,-1 0 0,0 0 1,1-1-1,-1 1 0,0 0 0,0-1 0,-1 1 1,1-1-1,-1 1 0,1-1 0,-1 0 0,1-3 1,-2 4-8,1 1 1,0-1-1,-1 1 1,1 0 0,-1-1-1,1 1 1,-1-1-1,0 1 1,1 0-1,-1 0 1,0-1 0,0 1-1,0 0 1,0 0-1,0 0 1,0 0-1,0 0 1,-1 0 0,1 0-1,0 0 1,-1 1-1,1-1 1,-2 0-1,-2-1-142,-1 1 0,1-1-1,-1 2 1,1-1-1,-1 1 1,0-1 0,1 1-1,-1 1 1,1-1-1,-1 1 1,1 0 0,-10 3-1,-6 0-94,-2 2-193</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4:50.295"/>
    </inkml:context>
    <inkml:brush xml:id="br0">
      <inkml:brushProperty name="width" value="0.05" units="cm"/>
      <inkml:brushProperty name="height" value="0.05" units="cm"/>
      <inkml:brushProperty name="color" value="#E71224"/>
    </inkml:brush>
  </inkml:definitions>
  <inkml:trace contextRef="#ctx0" brushRef="#br0">0 14 4681,'0'-4'272,"0"2"-272,0-2-24,0 0 432</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4:51.979"/>
    </inkml:context>
    <inkml:brush xml:id="br0">
      <inkml:brushProperty name="width" value="0.05" units="cm"/>
      <inkml:brushProperty name="height" value="0.05" units="cm"/>
      <inkml:brushProperty name="color" value="#E71224"/>
    </inkml:brush>
  </inkml:definitions>
  <inkml:trace contextRef="#ctx0" brushRef="#br0">18 126 10962,'-1'0'208,"1"0"0,-1 0 0,1 0 0,-1 0 0,0 0 0,1 0 0,-1 0 0,1 0 0,-1 0 0,0 0 0,1 0 0,-1 0-1,1 0 1,-1-1 0,0 1 0,1 0 0,-1 0 0,1-1 0,-1 1 0,1 0 0,-1-1 0,1 1 0,-1-1 0,1 1 0,-1 0 0,1-1 0,0 1-1,-1-1 1,1 1 0,0-1 0,-1 1 0,1-1 0,-1-1 0,6-7 5017,4 3-4834,97-38 1377,7-3-1580,-110 45-195,16-6 63,-15 12-3,-7 8-16,-15 33 233,-27 48-1,-13 31 532,50-95-598,8-27-249,-1-1 0,1 1 1,0-1-1,0 1 0,0-1 0,0 1 0,0-1 1,0 0-1,0 1 0,0-1 0,1 1 0,-1-1 1,0 1-1,1-1 0,-1 0 0,1 1 0,1 1 1,-1-18-3089,1 7 2435</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4:52.492"/>
    </inkml:context>
    <inkml:brush xml:id="br0">
      <inkml:brushProperty name="width" value="0.05" units="cm"/>
      <inkml:brushProperty name="height" value="0.05" units="cm"/>
      <inkml:brushProperty name="color" value="#E71224"/>
    </inkml:brush>
  </inkml:definitions>
  <inkml:trace contextRef="#ctx0" brushRef="#br0">1 84 15019,'20'-7'7646,"23"-2"-4889,3 0-1972,-17 2-495,30-9-150,-54 14-370,0 1 0,0-2 0,0 1 0,0 0 0,-1-1 0,1 0 0,-1 0 0,5-4 0,-5 1-126,-4 2-130</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4:54.495"/>
    </inkml:context>
    <inkml:brush xml:id="br0">
      <inkml:brushProperty name="width" value="0.05" units="cm"/>
      <inkml:brushProperty name="height" value="0.05" units="cm"/>
      <inkml:brushProperty name="color" value="#E71224"/>
    </inkml:brush>
  </inkml:definitions>
  <inkml:trace contextRef="#ctx0" brushRef="#br0">63 1 17780,'0'1'244,"0"0"0,0 1 0,0-1 0,1 1 0,-1-1 0,-1 0-1,1 1 1,0-1 0,0 1 0,0-1 0,-1 0 0,1 1 0,-1-1 0,1 0 0,-1 2 0,-13 25 1480,6-12-963,-2 12-976,0 1 0,-8 48 1,22-80-2792,3-9 2498,2-4-338</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4:55.088"/>
    </inkml:context>
    <inkml:brush xml:id="br0">
      <inkml:brushProperty name="width" value="0.05" units="cm"/>
      <inkml:brushProperty name="height" value="0.05" units="cm"/>
      <inkml:brushProperty name="color" value="#E71224"/>
    </inkml:brush>
  </inkml:definitions>
  <inkml:trace contextRef="#ctx0" brushRef="#br0">73 48 13555,'1'-3'4341,"-10"9"-2079,2 2-2019,2 1 0,-1 0 1,1 0-1,0 0 0,-5 16 1,9-23-214,0 1 1,0-1-1,1 1 1,-1 0 0,0-1-1,1 1 1,0-1-1,-1 1 1,1 0-1,0 0 1,0-1 0,1 1-1,-1 0 1,1-1-1,-1 1 1,1-1 0,0 1-1,0-1 1,0 1-1,0-1 1,0 1 0,0-1-1,1 0 1,-1 0-1,1 1 1,3 2-1,37 20 349,-31-19-346,0 0-1,0 0 1,16 14-1,-25-18-25,0 0 0,0 0 0,0 0 0,0 0 0,0 1 0,-1-1 0,1 0 1,-1 1-1,0-1 0,1 1 0,-1 0 0,0-1 0,-1 1 0,1 0 0,0 0 0,-1-1 0,1 1 0,-1 0 0,0 0 0,0 0 1,0 3-1,-1-4 16,0 1 0,0-1 0,0 0 0,0 1 0,0-1 0,-1 0 0,1 1 0,-1-1 1,1 0-1,-1 0 0,0 0 0,0 0 0,0-1 0,0 1 0,0 0 0,0-1 0,0 1 0,-1-1 1,1 0-1,0 0 0,-1 0 0,1 0 0,-1 0 0,-4 0 0,2 1 50,-1-1-1,0 0 1,0 0-1,0 0 1,0-1-1,0 0 1,0 0-1,0 0 1,0-1-1,-6-2 1,10 3-51,-1-1 1,1 0-1,-1 0 1,1 0-1,0 0 0,0 0 1,-1-1-1,1 1 1,0-1-1,0 1 1,0-1-1,1 0 1,-1 0-1,0 1 1,1-2-1,-1 1 1,1 0-1,-2-4 1,1 3-18,1 0 0,1-1 0,-1 1 0,0 0 0,1-1 1,0 1-1,0-1 0,0 1 0,0-1 0,0 1 0,1 0 0,1-5 1,0-1-13,1 0 1,1 0 0,0 0-1,0 1 1,0 0 0,1-1-1,0 2 1,1-1 0,7-8-1,31-25 74,-25 23 251,27-31-1,-44 47-281,-1 1 0,0-1 0,0 0 0,0 0 0,0 0 0,0 0 0,0 0 0,0 0 1,0 0-1,-1 0 0,1 0 0,-1 0 0,0 0 0,0 0 0,1 0 0,-1-1 0,0 1 0,-1 0 0,1 0 0,0 0 1,-1 0-1,1 0 0,-1 0 0,0 0 0,0 0 0,1 0 0,-1 0 0,-1 0 0,1 0 0,-1-2 0,0 3-69,1 0-1,0-1 1,0 1-1,-1 0 1,1 0-1,-1 0 1,1 0 0,-1 0-1,0 0 1,1 1-1,-1-1 1,0 0-1,1 1 1,-1 0-1,0-1 1,0 1-1,1 0 1,-1 0-1,0 0 1,0 0-1,0 0 1,1 0-1,-1 0 1,0 1-1,0-1 1,1 1-1,-1-1 1,0 1-1,0-1 1,1 1 0,-1 0-1,1 0 1,-1 0-1,1 0 1,-2 2-1,1-2-140,0 0 0,0 1 0,0 0-1,0-1 1,1 1 0,-1 0 0,1 0 0,-1 0 0,-1 3-1,3 0-406</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4:55.540"/>
    </inkml:context>
    <inkml:brush xml:id="br0">
      <inkml:brushProperty name="width" value="0.05" units="cm"/>
      <inkml:brushProperty name="height" value="0.05" units="cm"/>
      <inkml:brushProperty name="color" value="#E71224"/>
    </inkml:brush>
  </inkml:definitions>
  <inkml:trace contextRef="#ctx0" brushRef="#br0">167 0 20892,'0'17'1809,"-11"-2"-1265,-1 4-248,0 5 584,-2 4-120,-3 2-272,2 4-127,-2-2-241,2 0-24,0-4-136,2-5-72,4-8-249,0-4-191,9-10-456,-8-2-320,8-16 960,0-5-304,0-13-129</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4:55.960"/>
    </inkml:context>
    <inkml:brush xml:id="br0">
      <inkml:brushProperty name="width" value="0.05" units="cm"/>
      <inkml:brushProperty name="height" value="0.05" units="cm"/>
      <inkml:brushProperty name="color" value="#E71224"/>
    </inkml:brush>
  </inkml:definitions>
  <inkml:trace contextRef="#ctx0" brushRef="#br0">207 10 16299,'-36'-8'6119,"32"7"-5930,0 1 0,0-1 0,0 1 0,0 0 0,0 1 0,0-1 0,0 1 0,0 0 0,0 0 0,0 0 1,-5 2-1,7-2-72,-1 0 0,1 0 0,-1-1 0,1 1 0,-1-1 0,0 1 0,1-1 0,-5 0 0,5 0-110,-1-1 1,1 2-1,-1-1 0,1 0 1,0 0-1,-1 1 1,1-1-1,0 1 1,-1 0-1,1 0 0,0 0 1,-4 2-1,2 1 1,-1 0-1,1 1 1,1-1 0,-1 1-1,1 0 1,-1 0 0,1 0-1,1 0 1,-1 0 0,1 1-1,0-1 1,0 1 0,-1 7-1,1-6 2,1 0 0,-1 0 0,2 0-1,-1 0 1,1 0 0,0 0 0,0 0 0,1 0 0,0 0-1,4 13 1,-5-18-4,1 0 0,0 0 1,-1-1-1,1 1 0,0-1 0,0 1 0,0-1 0,0 1 0,1-1 0,-1 1 0,0-1 0,1 0 0,-1 0 0,1 0 1,-1 0-1,1 0 0,-1 0 0,1 0 0,2 1 0,-1-2 3,0 1 0,0-1 1,0 1-1,0-1 0,0 0 0,0 0 1,0-1-1,-1 1 0,1 0 0,0-1 1,4-1-1,2-1 9,0-1 0,0 0 0,0 0 0,-1-1 0,1 0 0,9-9 0,-10 7 7,0 0 0,-1 0-1,0 0 1,0-1 0,10-16 0,-16 22-18,0-1 0,0 1 1,0-1-1,0 1 1,0-1-1,0 1 0,0-1 1,-1 1-1,1-1 1,-1 1-1,0-1 0,0-3 1,0 4-4,-1 1 1,1-1-1,-1 1 1,1-1 0,-1 1-1,0-1 1,1 1-1,-1-1 1,0 1-1,0 0 1,0-1 0,0 1-1,0 0 1,0 0-1,-1 0 1,1 0 0,0 0-1,0 0 1,-1 0-1,1 0 1,-4-1-1,0 0-8,-1 1 0,1-1 0,-1 1-1,0 0 1,1 0 0,-1 0 0,0 1-1,0 0 1,0 0 0,1 1 0,-1-1-1,0 1 1,0 0 0,1 1 0,-1 0-1,1 0 1,-1 0 0,1 0 0,0 1-1,0 0 1,0 0 0,-6 4 0,7-4-250,0 0 1,0 1-1,0-1 1,0 1-1,0 0 1,1 0-1,-1 0 1,1 0-1,0 1 1,0-1-1,1 1 1,-1 0-1,1 0 1,0-1-1,1 2 1,-1-1-1,1 0 1,0 0 0,0 0-1,1 1 1,-1-1-1,1 0 1,0 1-1,2 7 1,4 5-916</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5.737"/>
    </inkml:context>
    <inkml:brush xml:id="br0">
      <inkml:brushProperty name="width" value="0.05" units="cm"/>
      <inkml:brushProperty name="height" value="0.05" units="cm"/>
    </inkml:brush>
  </inkml:definitions>
  <inkml:trace contextRef="#ctx0" brushRef="#br0">21 8 19948,'-20'-8'1481,"21"8"-1489,7 2-361,16 4 930,2 3-209,6-1-408</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4:56.365"/>
    </inkml:context>
    <inkml:brush xml:id="br0">
      <inkml:brushProperty name="width" value="0.05" units="cm"/>
      <inkml:brushProperty name="height" value="0.05" units="cm"/>
      <inkml:brushProperty name="color" value="#E71224"/>
    </inkml:brush>
  </inkml:definitions>
  <inkml:trace contextRef="#ctx0" brushRef="#br0">46 23 16404,'-14'14'2005,"-8"9"285,21-21-2088,0-1-1,0 0 1,0 0-1,0 1 1,0-1-1,1 0 1,-1 1 0,0-1-1,1 1 1,0-1-1,-1 1 1,1-1-1,0 1 1,-1-1-1,1 3 1,1-3-168,-1 0-1,1 0 1,-1 0 0,1 0 0,-1 0 0,1 0 0,0-1 0,-1 1-1,1 0 1,0 0 0,0-1 0,0 1 0,-1-1 0,1 1-1,0-1 1,0 1 0,0-1 0,0 1 0,0-1 0,0 0 0,0 1-1,0-1 1,0 0 0,0 0 0,0 0 0,0 0 0,0 0-1,0 0 1,0 0 0,2-1 0,32-4 149,-28 2-142,-1 1-1,0-2 1,0 1 0,0-1-1,0 0 1,7-6 0,-12 9-25,0 0 1,1 0-1,-1 0 1,0 0 0,1-1-1,-1 1 1,0 0-1,0 0 1,0-1-1,0 1 1,0-1-1,-1 1 1,1-1-1,0 1 1,-1-1-1,1 0 1,-1 1 0,1-1-1,-1 0 1,0 1-1,0-1 1,0 0-1,0 0 1,0 1-1,0-1 1,0 0-1,0 1 1,-1-1-1,1 0 1,-2-2 0,1 3-7,0-1 0,0 1 1,-1 0-1,1 0 0,0 0 1,-1 0-1,1 0 1,0 0-1,-1 1 0,1-1 1,-1 0-1,0 1 0,1-1 1,-1 1-1,1 0 1,-1-1-1,0 1 0,1 0 1,-1 0-1,0 0 0,1 0 1,-1 0-1,0 0 1,1 1-1,-1-1 0,1 1 1,-1-1-1,0 1 1,1-1-1,-1 1 0,-1 1 1,-2 0-160,1 0 0,-1 1 0,1-1 0,0 1 0,0 0 1,0 0-1,0 0 0,1 0 0,-6 7 0,6-6 59,1 0 0,0 0-1,1 1 1,-1-1 0,1 0-1,-2 8 1,2 7-334</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05.995"/>
    </inkml:context>
    <inkml:brush xml:id="br0">
      <inkml:brushProperty name="width" value="0.05" units="cm"/>
      <inkml:brushProperty name="height" value="0.05" units="cm"/>
      <inkml:brushProperty name="color" value="#E71224"/>
    </inkml:brush>
  </inkml:definitions>
  <inkml:trace contextRef="#ctx0" brushRef="#br0">0 148 12571,'0'-3'586,"1"0"1,-1 1 0,0-1-1,1 1 1,0-1 0,0 0-1,-1 1 1,1-1 0,1 1-1,-1 0 1,2-3-1,0 0 113,1 0 0,0 1 0,0-1 0,8-5 0,3-2 259,0 1 0,20-10 0,-29 18-555,7-4-38,0 0 1,0 2 0,19-7-1,-26 10-316,0 1 0,0-1 0,0 1 0,0 1 0,0-1 0,0 1-1,0 0 1,0 0 0,0 1 0,11 2 0,-16-3-48,0 0 0,-1 0-1,1 1 1,0-1 0,0 0-1,0 1 1,0-1 0,0 0 0,-1 1-1,1 0 1,0-1 0,0 1 0,-1-1-1,1 1 1,0 0 0,-1-1-1,1 1 1,-1 0 0,1 0 0,-1 0-1,1-1 1,-1 1 0,0 0 0,1 0-1,-1 1 1,0 0 2,0 0 1,0-1-1,0 1 1,0 0-1,0 0 1,-1-1-1,1 1 1,-1 0-1,1-1 1,-1 1-1,0 0 1,-1 1-1,-3 6 40,0-1 0,-1-1 0,-11 12 0,16-18-38,-19 16 95,-5 5 113,27-19-211,1-1 0,-1 0 0,1 0 0,-1 0 0,1 0 0,0 0 0,-1 0 0,1-1 0,4 2 0,15 10 20,-19-11-26,0 0-1,-1 1 1,1-1-1,0 1 1,-1 0-1,1 0 1,-1 0-1,0 0 1,0 0 0,0 0-1,0 1 1,-1-1-1,3 7 1,-4-7 4,1 0 1,-1-1-1,0 1 1,0 0-1,0 0 1,0-1-1,-1 1 1,1 0-1,-1 0 1,0-1-1,1 1 1,-1-1-1,0 1 1,0-1-1,-1 1 1,1-1-1,-1 1 1,1-1-1,-1 0 1,-2 3-1,-5 5 113,0-1 0,-1 0-1,0-1 1,0 0 0,-1 0-1,-17 9 1,21-13-39,-1-1 0,1 1 0,-1-2 0,0 1 0,0-1 0,0 0 0,0 0 0,0-1 0,0 0 0,-1-1 0,-12-1 0,2-4-439,16 0-534,12-1-718,18-5 485,-3 1 420</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06.489"/>
    </inkml:context>
    <inkml:brush xml:id="br0">
      <inkml:brushProperty name="width" value="0.05" units="cm"/>
      <inkml:brushProperty name="height" value="0.05" units="cm"/>
      <inkml:brushProperty name="color" value="#E71224"/>
    </inkml:brush>
  </inkml:definitions>
  <inkml:trace contextRef="#ctx0" brushRef="#br0">1 44 16892,'4'-4'769,"2"0"1,-1 0-1,0 1 1,1-1 0,0 1-1,-1 0 1,1 1-1,9-3 1,-6 2-437,0 1 0,0 0 0,0 0 1,0 1-1,0 0 0,0 1 0,0 0 0,0 0 1,14 3-1,-22-3-323,0 0 1,0 0-1,0 1 1,0-1-1,0 0 1,0 1 0,0-1-1,0 1 1,0 0-1,0-1 1,0 1-1,0 0 1,0-1-1,0 1 1,0 0-1,-1 0 1,1 0-1,0 0 1,-1 0-1,1 0 1,-1 0 0,2 2-1,-2-1 8,1 0 0,-1 0-1,0 0 1,0 0 0,0 0 0,0 0 0,0 0 0,0 0-1,-1 0 1,1 0 0,-2 4 0,-1 2 69,0 1 0,-1-1 1,0 0-1,-9 13 0,-2-2 353,-34 35 0,30-35 123,-20 27 0,38-46-557,1 0 1,0 0-1,0 1 1,0-1 0,-1 0-1,1 0 1,0 1-1,0-1 1,0 0-1,0 1 1,0-1 0,-1 0-1,1 0 1,0 1-1,0-1 1,0 0-1,0 1 1,0-1 0,0 0-1,0 1 1,0-1-1,0 0 1,0 0-1,0 1 1,0-1 0,0 0-1,0 1 1,1-1-1,-1 0 1,0 1-1,0-1 1,0 0 0,0 0-1,0 1 1,1-1-1,-1 0 1,0 1-1,15 3-21,17-5-657,-21-1 229,0 0-1,0-1 1,-1 0 0,1 0-1,-1-2 1,0 1-1,11-7 1,2-3-359</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06.894"/>
    </inkml:context>
    <inkml:brush xml:id="br0">
      <inkml:brushProperty name="width" value="0.05" units="cm"/>
      <inkml:brushProperty name="height" value="0.05" units="cm"/>
      <inkml:brushProperty name="color" value="#E71224"/>
    </inkml:brush>
  </inkml:definitions>
  <inkml:trace contextRef="#ctx0" brushRef="#br0">16 0 20652,'2'19'1985,"-5"2"-1305,0 2-304,1 5 904,-1 4-239,-2-1-481,5 1-280,0-3-408,-1-2-152,1-4-625,1-3-295,-1-9 920,-1-2-224,1-7-168</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07.428"/>
    </inkml:context>
    <inkml:brush xml:id="br0">
      <inkml:brushProperty name="width" value="0.05" units="cm"/>
      <inkml:brushProperty name="height" value="0.05" units="cm"/>
      <inkml:brushProperty name="color" value="#E71224"/>
    </inkml:brush>
  </inkml:definitions>
  <inkml:trace contextRef="#ctx0" brushRef="#br0">42 38 14003,'-4'-4'7037,"4"4"-6904,-8 7 2460,-6 12-1327,11-14-1126,1-1 0,0 1 0,0 0 0,0 0 0,1 0 0,0 0 0,0 0 0,-1 8 0,2-11-118,0 0 1,0 0-1,1-1 1,-1 1-1,1 0 1,-1 0-1,1 0 1,0 0-1,-1-1 1,1 1-1,0 0 1,0-1-1,0 1 1,1 0-1,-1-1 1,0 1-1,0-1 0,1 0 1,-1 0-1,1 1 1,-1-1-1,1 0 1,0 0-1,-1 0 1,5 1-1,25 10 44,-25-10-59,0 0 1,0 0-1,0 0 1,-1 1-1,1 0 0,5 4 1,-9-5-8,0-1 0,0 1 1,-1 0-1,1 0 0,-1 0 0,1 0 0,-1 0 0,0 1 1,0-1-1,0 0 0,0 1 0,0-1 0,0 0 1,-1 1-1,1-1 0,-1 1 0,0-1 0,0 1 1,0 3-1,0 1 7,-1 0 0,0 0 0,0-1 0,-1 1 0,0 0 0,0-1 0,0 1 0,-6 8 0,6-11 13,0 0 0,0 0 0,-1 0 0,0 0 0,1 0 0,-2-1 0,1 1 0,0-1 0,-1 0 0,1 0 0,-1 0 0,0-1 0,-5 3 0,8-4-9,0 0 0,0-1 1,-1 1-1,1-1 0,0 0 1,-1 1-1,1-1 0,0 0 1,-1 0-1,1 0 0,0 0 1,-1 0-1,1 0 0,0 0 1,-1-1-1,1 1 1,0 0-1,-1-1 0,1 1 1,0-1-1,0 1 0,-2-2 1,1 0 0,0 1 0,1-1 0,-1 0 0,1 1 0,-1-1 0,1 0 1,0 0-1,0 0 0,0 0 0,0 0 0,0-1 0,-1-1 0,0-4 2,1 0 0,-1 0-1,1 0 1,1 0 0,-1 0 0,2-14-1,0 16-14,0 0-1,1 0 0,0-1 1,0 1-1,0 1 0,0-1 1,1 0-1,0 0 0,0 1 1,1 0-1,0 0 1,-1 0-1,10-9 0,2 1 47,1 0-1,0 2 0,19-11 1,-16 10 150,34-27-1,-51 38-165,-1 0-1,0 1 1,0-1-1,0 0 1,0 0-1,0 0 0,0-1 1,0 1-1,0 0 1,0 0-1,0 0 0,-1-1 1,1 1-1,0 0 1,-1-1-1,1 1 1,-1 0-1,0-1 0,1 1 1,-1-1-1,0 1 1,0-1-1,0 1 1,0-1-1,0 1 0,0-1 1,-1-1-1,0 1 12,0 1 0,0-1 0,0 1 0,-1 0 0,1 0 0,-1 0 0,1-1 0,-1 1 0,1 0 0,-1 1 0,1-1 0,-1 0 0,0 0 0,0 1 0,1-1 0,-1 1 0,0-1 0,0 1-1,0 0 1,-3 0 0,-6-1-154,1 1-1,0 0 0,-1 1 0,-12 2 0,21-3-31,-1 0 0,0 1 0,0 0-1,0-1 1,1 1 0,-1 0 0,0 0 0,1 1-1,-1-1 1,1 0 0,0 1 0,-1 0-1,1-1 1,0 1 0,0 0 0,0 0 0,0 0-1,0 1 1,1-1 0,-3 3 0,0 8-607</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35.436"/>
    </inkml:context>
    <inkml:brush xml:id="br0">
      <inkml:brushProperty name="width" value="0.05" units="cm"/>
      <inkml:brushProperty name="height" value="0.05" units="cm"/>
      <inkml:brushProperty name="color" value="#E71224"/>
    </inkml:brush>
  </inkml:definitions>
  <inkml:trace contextRef="#ctx0" brushRef="#br0">0 0 17732,'3'14'1952,"11"-2"-1024,9 0-327,14-1 951,9-2-192,13-3-360,4-1-303,4-4-481,-1-1-488,-9-1-705,-8-4 865,-15-1-216,-15 0-128</inkml:trace>
  <inkml:trace contextRef="#ctx0" brushRef="#br0" timeOffset="1">28 242 16644,'9'17'2328,"6"-8"-1408,13-9-360,5-2 1521,13-4-1361,6-5-528,8-4 1208,1 0-1184,-1-7-184,1-2-32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35.887"/>
    </inkml:context>
    <inkml:brush xml:id="br0">
      <inkml:brushProperty name="width" value="0.05" units="cm"/>
      <inkml:brushProperty name="height" value="0.05" units="cm"/>
      <inkml:brushProperty name="color" value="#E71224"/>
    </inkml:brush>
  </inkml:definitions>
  <inkml:trace contextRef="#ctx0" brushRef="#br0">119 0 15771,'9'0'1969,"6"5"-1065,2 2-360,3 2 1625,3 2-985,-3 4-544,0 1-192,-11 5-248,-5 4-80,-11 5-80,-9 6-32,-13 8 32,-9 5-16,-2 1 72,-4 1-80,7-8 0,8-3 0,14-22 16</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36.305"/>
    </inkml:context>
    <inkml:brush xml:id="br0">
      <inkml:brushProperty name="width" value="0.05" units="cm"/>
      <inkml:brushProperty name="height" value="0.05" units="cm"/>
      <inkml:brushProperty name="color" value="#E71224"/>
    </inkml:brush>
  </inkml:definitions>
  <inkml:trace contextRef="#ctx0" brushRef="#br0">59 315 19004,'1'-3'2089,"-1"6"-1329,-6 4-320,-5 9 1560,2 3-872,0 9-655,1 1-193,5 5-208,3-2-64,10-3 16,3-3-32,15-11 8,1-5-64,5-12-625,-1-9-407,-2-12 912,0-3-136,-7-4-144</inkml:trace>
  <inkml:trace contextRef="#ctx0" brushRef="#br0" timeOffset="1">8 4 19276,'-6'8'1712,"5"-2"-1335,8 0-201,5-3 672,13-3-1168,1-2 448,6-7-240,2-6-72</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36.664"/>
    </inkml:context>
    <inkml:brush xml:id="br0">
      <inkml:brushProperty name="width" value="0.05" units="cm"/>
      <inkml:brushProperty name="height" value="0.05" units="cm"/>
      <inkml:brushProperty name="color" value="#E71224"/>
    </inkml:brush>
  </inkml:definitions>
  <inkml:trace contextRef="#ctx0" brushRef="#br0">251 1 19588,'1'3'214,"-1"0"-1,1 0 1,-1 0 0,0 1-1,1-1 1,-1 0 0,-1 0-1,1 0 1,0 0-1,-1 1 1,0-1 0,0 0-1,0 0 1,-2 4 0,-1 2 114,-2 0 1,1-1 0,-9 11 0,0-1 99,13-17-417,-29 41 162,-1-1 0,-71 71-1,99-110-206,1 0 0,-1 0-1,1 0 1,-1 0 0,0-1-1,0 1 1,-3 1-1,6-3 7,-1 0-1,1 0 0,0 0 1,-1 0-1,1 0 0,-1 0 1,1 0-1,0 0 0,-1 0 1,1 0-1,-1 0 0,1 0 1,-1 0-1,1 0 0,0 0 1,-1 0-1,1 0 0,0-1 1,-1 1-1,1 0 0,-1 0 1,1-1-1,-5-13-986,5-14-252,1 0 0,2 0 0,0 0 0,2 0 0,10-32 0,-15 59 1286,0 1 1,0-1-1,0 1 0,0-1 1,0 1-1,0-1 0,0 1 0,1-1 1,-1 1-1,0-1 0,0 1 1,0-1-1,1 1 0,-1-1 1,0 1-1,1-1 0,-1 1 1,0-1-1,1 1 0,-1 0 0,1-1 1,-1 1-1,0 0 0,1-1 1,0 1-1,6 10 599,3 32 623,-9-38-1037,2 17 535,2 0 0,0-1 0,2 0 0,0 0 0,1-1 0,1 0 1,16 25-1,-24-42-689,1 0 0,-1 0 0,1 0 0,-1 0 0,1-1 0,0 1 0,-1-1-1,1 1 1,0-1 0,0 0 0,0 0 0,0 1 0,0-1 0,1-1 0,-1 1 0,0 0 0,3 0 0,-5-1-46,1 0 0,-1 0 0,1 0 0,-1 0 0,1 0 0,-1 0 0,1 0 0,-1-1 0,1 1 0,-1 0 0,1 0 0,-1 0 0,1-1 0,-1 1 1,0 0-1,1 0 0,-1-1 0,1 1 0,-1 0 0,0-1 0,1 1 0,-1-1 0,0 1 0,0 0 0,1-1 0,-1 1 0,0-2 0,1 0-5,-1 1 1,1-1-1,-1 0 0,0 0 1,0 0-1,0 0 0,0 0 1,0 0-1,-1 0 0,1 0 1,-1-3-1,-5-11-28,-1-1-1,0 1 1,-1 0-1,-1 1 1,0 0-1,-17-20 1,0-2-109,36 45-344,1-1 1,17 9-1,-18-10 181,68 32-388,-30-17 253</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37.130"/>
    </inkml:context>
    <inkml:brush xml:id="br0">
      <inkml:brushProperty name="width" value="0.05" units="cm"/>
      <inkml:brushProperty name="height" value="0.05" units="cm"/>
      <inkml:brushProperty name="color" value="#E71224"/>
    </inkml:brush>
  </inkml:definitions>
  <inkml:trace contextRef="#ctx0" brushRef="#br0">37 1 16091,'9'7'2393,"3"1"-1369,8-7-456,5 3 2001,8-3-1441,4-1-360,3-1-856,1-3-616,-9-2 608,-3 2-176,-4 4-120</inkml:trace>
  <inkml:trace contextRef="#ctx0" brushRef="#br0" timeOffset="1">0 134 17668,'32'7'1640,"14"-7"-1064,5-6-560,7-6 648,3 1 113,0-2-273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52.223"/>
    </inkml:context>
    <inkml:brush xml:id="br0">
      <inkml:brushProperty name="width" value="0.05" units="cm"/>
      <inkml:brushProperty name="height" value="0.05" units="cm"/>
    </inkml:brush>
  </inkml:definitions>
  <inkml:trace contextRef="#ctx0" brushRef="#br0">10 18 20332,'-10'14'1721,"10"-8"-1409,5-6-432,4-6 1240,2-5-608,7-9-352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6.110"/>
    </inkml:context>
    <inkml:brush xml:id="br0">
      <inkml:brushProperty name="width" value="0.05" units="cm"/>
      <inkml:brushProperty name="height" value="0.05" units="cm"/>
    </inkml:brush>
  </inkml:definitions>
  <inkml:trace contextRef="#ctx0" brushRef="#br0">48 95 20652,'1'35'1408,"-3"1"0,0-1 0,-10 44 0,2-15-600,-1 27-17,2 92 0,8-174-711,1-8-61,0 1 0,-1-1 0,1 1 0,0-1 0,0 1 0,0-1 0,0 1 0,0-1 0,0 1 0,1-1-1,-1 1 1,1-1 0,-1 1 0,1-1 0,-1 0 0,1 1 0,0-1 0,-1 0 0,3 3 0,-3-4-14,0 0 0,1 0 1,-1 0-1,0 1 0,0-1 0,1 0 0,-1 0 1,0 0-1,0 0 0,1 0 0,-1 0 1,0 0-1,1 0 0,-1 0 0,0 0 0,0 0 1,1 0-1,-1 0 0,0 0 0,0-1 1,1 1-1,-1 0 0,0 0 0,0 0 0,1 0 1,-1 0-1,0-1 0,0 1 0,0 0 1,1 0-1,-1 0 0,0 0 0,0-1 0,0 1 1,1-1-1,6-9 53,1-1 0,-1 0-1,-1 0 1,0-1 0,4-12 0,2-2-24,45-98 72,-12 23-156,99-164 0,-139 257 32,1 0 0,0 0-1,1 0 1,9-9 0,-15 16 14,0 1-1,0-1 0,0 0 1,0 0-1,0 0 0,-1 1 1,1-1-1,0 0 0,1 1 1,-1-1-1,0 1 0,0-1 0,0 1 1,0 0-1,0-1 0,0 1 1,1 0-1,-1 0 0,0 0 1,0 0-1,0 0 0,1 0 1,-1 0-1,0 0 0,0 1 1,0-1-1,0 0 0,0 1 1,1-1-1,-1 0 0,0 1 1,0 0-1,0-1 0,0 1 1,0 0-1,0-1 0,0 1 1,-1 0-1,1 0 0,0 0 1,0 0-1,-1 0 0,1 0 1,0 0-1,0 2 0,3 4-5,-1 0 0,-1 0 1,1 0-1,-1 0 0,0 1 0,-1-1 0,0 1 0,0-1 0,0 1 0,-1-1 0,0 1 0,-1 0 0,1-1 0,-2 1 1,1-1-1,-1 1 0,0-1 0,-6 13 0,3-7 29,-2 0 0,0 0-1,0 0 1,-1-1 0,-1 0 0,0 0 0,-1-1 0,-20 18 0,15-16 28,-1-1 0,-1-1 1,-26 15-1,35-22-168,0 0-1,0-1 0,0 0 1,-1 0-1,0-1 0,1 0 1,-1-1-1,0 1 1,0-2-1,-9 1 0,17-1 28,0 0 0,0 0-1,0-1 1,0 1 0,0 0-1,0 0 1,0 0 0,0 0-1,1-1 1,-1 1 0,0-1-1,0 1 1,0 0 0,1-1-1,-1 1 1,0-1 0,0 0-1,0 0 1,0 0 30,1 1-1,0-1 1,0 0-1,-1 1 1,1-1-1,0 1 1,0-1 0,0 0-1,0 1 1,0-1-1,0 0 1,0 1 0,0-1-1,0 1 1,0-1-1,0 0 1,1 1 0,-1-1-1,0 1 1,1-2-1,1-1-117,0 0 0,0-1-1,0 1 1,0 0 0,1 0-1,-1 0 1,5-3 0,20-16-957</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37.585"/>
    </inkml:context>
    <inkml:brush xml:id="br0">
      <inkml:brushProperty name="width" value="0.05" units="cm"/>
      <inkml:brushProperty name="height" value="0.05" units="cm"/>
      <inkml:brushProperty name="color" value="#E71224"/>
    </inkml:brush>
  </inkml:definitions>
  <inkml:trace contextRef="#ctx0" brushRef="#br0">1 70 16812,'5'-1'2792,"120"-19"2356,-9 2-4235,26-11-614,-142 29-299,1 0 0,-1-1 0,0 1 0,1 0 0,-1 0-1,0 0 1,1 0 0,-1 0 0,0 0 0,1 0 0,-1 0 0,0 0-1,1 0 1,-1 0 0,0 0 0,1 0 0,-1 0 0,0 0 0,1 1-1,-1-1 1,0 0 0,1 0 0,-1 0 0,0 0 0,1 1 0,-1-1-1,0 0 1,0 0 0,1 1 0,-1-1 0,0 0 0,0 0 0,0 1-1,1-1 1,-1 0 0,0 1 0,0-1 0,0 0 0,0 0 0,0 1 0,0-1-1,1 0 1,-1 1 0,0-1 0,0 0 0,0 1 0,0-1 0,0 1-1,0-1 1,-1 1 0,-6 17-1,5-14 0,-23 44-29,-39 55-1,6-13 25,-9 19-997,60-101 118,7-8 862,-1 0-1,1-1 1,0 1 0,-1 0-1,1 0 1,0 0 0,-1-1-1,1 1 1,0 0 0,0 0-1,-1-1 1,1 1 0,0 0-1,0 0 1,-1-1-1,1 1 1,0 0 0,0-1-1,0 1 1,0 0 0,0-1-1,-1 1 1,1-1 0,0 1-1,0 0 1,0-1 0,0 1-1,-4-15-437</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38.061"/>
    </inkml:context>
    <inkml:brush xml:id="br0">
      <inkml:brushProperty name="width" value="0.05" units="cm"/>
      <inkml:brushProperty name="height" value="0.05" units="cm"/>
      <inkml:brushProperty name="color" value="#E71224"/>
    </inkml:brush>
  </inkml:definitions>
  <inkml:trace contextRef="#ctx0" brushRef="#br0">1 1 16860,'11'14'1904,"4"-5"-1184,6-2-320,9-2 1001,3-3-641,9-7-272,2-4-48,2 0-328</inkml:trace>
  <inkml:trace contextRef="#ctx0" brushRef="#br0" timeOffset="1">448 50 15795,'-15'34'1713,"-1"1"-1057,3-2-200,5-5 480,5-5-640,6-15 120,8-7-48,7-12-352</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38.436"/>
    </inkml:context>
    <inkml:brush xml:id="br0">
      <inkml:brushProperty name="width" value="0.05" units="cm"/>
      <inkml:brushProperty name="height" value="0.05" units="cm"/>
      <inkml:brushProperty name="color" value="#E71224"/>
    </inkml:brush>
  </inkml:definitions>
  <inkml:trace contextRef="#ctx0" brushRef="#br0">121 1 16315,'-3'3'226,"-19"16"1229,-29 33 0,46-45-1259,0-1 0,0 1 1,0-1-1,1 1 0,1 0 0,-1 1 0,1-1 0,0 1 0,1-1 0,-3 11 1,5-14-150,0 0-1,0 1 1,0-1 0,1 0 0,-1 0 0,1 0 0,0 0 0,0 0 0,1-1 0,-1 1 0,1 0 0,0 0 0,0-1 0,0 1-1,0-1 1,1 0 0,-1 1 0,1-1 0,0-1 0,5 6 0,6 3-20,0 0 1,1-1-1,19 11 1,10 2 18,-31-17-39,0 0 1,0 1 0,-1 0-1,-1 1 1,12 9 0,-22-16-8,-1-1 1,1 1 0,-1-1 0,1 0 0,-1 1 0,1-1 0,-1 1 0,1 0 0,-1-1 0,0 1-1,1-1 1,-1 1 0,0-1 0,1 1 0,-1 0 0,0-1 0,0 1 0,0 0 0,1-1-1,-1 1 1,0 0 0,0-1 0,0 1 0,0 0 0,0-1 0,0 1 0,-1 0 0,1 0 0,-1 0 0,1 0 1,-1 0 0,0 0 0,0 0 0,0 0-1,0-1 1,0 1 0,0 0 0,0-1 0,0 1 0,0 0-1,0-1 1,0 0 0,-2 1 0,-5 2 48,0-2 1,0 1-1,-14 0 0,12-2 53,0 0 0,-1-1 0,1 0 0,0-1 0,0 0-1,0 0 1,0-1 0,1-1 0,-19-8 0,24 10-60,1 0 1,-1-1-1,1 1 1,0-1-1,0 1 0,0-1 1,0 0-1,0 0 1,0-1-1,1 1 1,-4-7-1,5 7-19,-1 0-1,1 0 1,1 0-1,-1 0 1,0 0-1,1 0 1,0 0-1,0 0 1,0 0 0,0-1-1,0 1 1,0 0-1,1 0 1,-1 0-1,1 0 1,0 0-1,2-4 1,0 1-27,0 0-1,0 1 1,1-1-1,-1 1 1,1 0-1,0 0 1,1 1-1,-1-1 1,1 1-1,7-5 1,8-5 4,31-16 1,-13 8 40,-30 17-21,-1 1 0,1-1 1,-2-1-1,11-9 0,-15 13-138,0-1 0,0 1 0,-1-1 0,1 0 0,-1 1 0,1-1-1,-1 0 1,0 0 0,0 0 0,0 0 0,0 0 0,-1 0 0,1-1 0,-1 1 0,0-5 0,0-17-642,2 12 251</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41.561"/>
    </inkml:context>
    <inkml:brush xml:id="br0">
      <inkml:brushProperty name="width" value="0.05" units="cm"/>
      <inkml:brushProperty name="height" value="0.05" units="cm"/>
      <inkml:brushProperty name="color" value="#E71224"/>
    </inkml:brush>
  </inkml:definitions>
  <inkml:trace contextRef="#ctx0" brushRef="#br0">2 0 17844,'-1'0'2064,"1"8"-1424,1 10-344,1 2 1457,1 6-993,2 2-504,1 5-952,0-2 640,-2-16-152,1-5-72</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39.226"/>
    </inkml:context>
    <inkml:brush xml:id="br0">
      <inkml:brushProperty name="width" value="0.05" units="cm"/>
      <inkml:brushProperty name="height" value="0.05" units="cm"/>
      <inkml:brushProperty name="color" value="#E71224"/>
    </inkml:brush>
  </inkml:definitions>
  <inkml:trace contextRef="#ctx0" brushRef="#br0">10 1 20444,'-3'25'1477,"0"-1"-281,1 1 0,0 27-1,2-47-1082,1 1 0,-1 0 0,1-1 0,0 1 0,0-1 0,1 1 0,0-1 0,0 1-1,0-1 1,0 0 0,1 0 0,0 0 0,0-1 0,7 9 0,-6-10-112,-1 0 0,1-1 0,0 1 0,1-1 1,-1 0-1,0 0 0,1 0 0,-1-1 0,1 0 0,-1 1 0,1-2 1,0 1-1,0 0 0,-1-1 0,1 0 0,0 0 0,-1 0 0,1-1 1,0 0-1,7-2 0,5-1-211,1-1 0,-1-1-1,0 0 1,16-10 0,-1-3-647,0-1 1,-2-1-1,42-38 1,-53 43 169,-13 13-124,-10 13 543,-16 23 447,14-24-167,-29 46 335,-103 188 1466,137-242-1812,-3 9-427,-1 1-1,1-1 1,-4 15 0,9-17-18,6-13 122,4-12-218</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39.818"/>
    </inkml:context>
    <inkml:brush xml:id="br0">
      <inkml:brushProperty name="width" value="0.05" units="cm"/>
      <inkml:brushProperty name="height" value="0.05" units="cm"/>
      <inkml:brushProperty name="color" value="#E71224"/>
    </inkml:brush>
  </inkml:definitions>
  <inkml:trace contextRef="#ctx0" brushRef="#br0">134 0 17484,'1'1'123,"0"-1"1,-1 0-1,1 1 1,0-1-1,-1 0 1,1 1 0,0-1-1,0 1 1,-1-1-1,1 1 1,-1-1-1,1 1 1,0-1-1,-1 1 1,1 0-1,-1-1 1,0 1-1,1 0 1,-1 0 0,1-1-1,-1 1 1,0 0-1,0 0 1,1 0-1,-1-1 1,0 1-1,0 0 1,0 0-1,0 0 1,0-1 0,0 1-1,0 0 1,-1 1-1,-1 36 1055,1-32-1035,-6 31 125,-2 0-1,-2 0 1,-1-1 0,-1-1-1,-2 0 1,-33 54 0,30-61-16,10-17-60,6-10-27,2-2 67,24-53-692,21-74 0,-37 100 184,-2 1 1,0-1-1,-2 0 1,1-54-1,-10 57 4,0 21 170,-2 14 84,0 11 130,2 0 1,0 0-1,1 1 0,2-1 0,0 1 0,1 0 0,1 0 1,5 37-1,-4-50-19,0-1 0,1 0 0,0 1 0,1-1 1,6 15-1,-7-20-55,0 0 1,0 1-1,0-1 0,0 0 1,0 0-1,1-1 1,-1 1-1,1 0 1,0-1-1,0 0 0,-1 1 1,2-1-1,-1 0 1,0-1-1,0 1 1,4 1-1,-6-3-35,-1 0 0,0 1 0,0-1 0,1 0 0,-1 0 0,0 0 0,0 0 0,1 0 0,-1 0-1,0 0 1,1 0 0,-1 0 0,0 1 0,0-1 0,1 0 0,-1 0 0,0-1 0,1 1 0,-1 0 0,0 0 0,1 0 0,-1 0 0,0 0 0,0 0 0,1 0 0,-1 0-1,0-1 1,0 1 0,1 0 0,-1 0 0,0 0 0,0 0 0,1-1 0,-1 1 0,0 0 0,0 0 0,1-1 0,-3-13 32,-13-13-21,-24-27-30,23 33 0,1 0 0,1-1 0,-12-24 0,26 46 17,0 0-1,0 0 0,0 0 0,1 0 0,-1 0 0,0 0 0,0 0 0,0 0 0,0 0 0,0 0 0,1 0 1,-1 0-1,0 0 0,0 0 0,0 0 0,0 0 0,0 0 0,1 0 0,-1 0 0,0 0 0,0 0 1,0 0-1,0 0 0,0 0 0,1 0 0,-1 0 0,0 0 0,0 0 0,0-1 0,0 1 0,0 0 0,0 0 1,0 0-1,1 0 0,-1 0 0,0 0 0,0 0 0,0-1 0,0 1 0,0 0 0,0 0 0,0 0 1,0 0-1,0 0 0,0-1 0,0 1 0,0 0 0,0 0 0,0 0 0,0 0 0,0 0 0,0-1 0,0 1 1,0 0-1,0 0 0,0 0 0,0 0 0,0 0 0,0-1 0,0 1 0,0 0 0,0 0 0,0 0 1,0 0-1,-1 0 0,1 0 0,0 0 0,0-1 0,0 1 0,9 4 23,15 11-100,-15-9-4,1 0 0,-1 0 0,1-1 0,1 0 0,-1-1 0,1 0 0,-1-1 0,22 4 0,15-5-79</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40.235"/>
    </inkml:context>
    <inkml:brush xml:id="br0">
      <inkml:brushProperty name="width" value="0.05" units="cm"/>
      <inkml:brushProperty name="height" value="0.05" units="cm"/>
      <inkml:brushProperty name="color" value="#E71224"/>
    </inkml:brush>
  </inkml:definitions>
  <inkml:trace contextRef="#ctx0" brushRef="#br0">1 14 19756,'4'14'2401,"13"-3"-1553,12-11-352,5 0 1536,9-2-1103,4-3-329,1 1-552,-2-1-352,-11 2-913,-4-1-687,-16 2 1440,-4-6-304,-11 2-288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40.673"/>
    </inkml:context>
    <inkml:brush xml:id="br0">
      <inkml:brushProperty name="width" value="0.05" units="cm"/>
      <inkml:brushProperty name="height" value="0.05" units="cm"/>
      <inkml:brushProperty name="color" value="#E71224"/>
    </inkml:brush>
  </inkml:definitions>
  <inkml:trace contextRef="#ctx0" brushRef="#br0">0 34 14859,'14'11'2417,"4"-4"-1233,10-5-464,2 0 2321,6-6-1809,3 0-232,0-7-1256,-3-3 536,-5 2-232,-3 1-152</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42.199"/>
    </inkml:context>
    <inkml:brush xml:id="br0">
      <inkml:brushProperty name="width" value="0.05" units="cm"/>
      <inkml:brushProperty name="height" value="0.05" units="cm"/>
      <inkml:brushProperty name="color" value="#E71224"/>
    </inkml:brush>
  </inkml:definitions>
  <inkml:trace contextRef="#ctx0" brushRef="#br0">0 7 21173,'11'-7'2248,"-6"7"-1576,-1 3-368,-1 5 1289,-1 3-793,-2 6-312,0 4-800,0 2-304,-6 0 512,-3-2-152,-1-5-33</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44.124"/>
    </inkml:context>
    <inkml:brush xml:id="br0">
      <inkml:brushProperty name="width" value="0.05" units="cm"/>
      <inkml:brushProperty name="height" value="0.05" units="cm"/>
      <inkml:brushProperty name="color" value="#E71224"/>
    </inkml:brush>
  </inkml:definitions>
  <inkml:trace contextRef="#ctx0" brushRef="#br0">54 87 18444,'-50'11'3869,"50"-11"-3832,0 0 0,0 0 0,-1 0 0,1 0 0,0 0 0,0 0 0,0 0 0,0-1 0,0 1 0,0 0 0,-1 0 1,1 0-1,0 0 0,0 0 0,0 0 0,0 0 0,0 0 0,0 0 0,0 0 0,-1 0 0,1 0 0,0-1 0,0 1 0,0 0 0,0 0 0,0 0 0,0 0 0,0 0 1,0 0-1,0 0 0,0-1 0,0 1 0,0 0 0,0 0 0,0 0 0,0 0 0,0 0 0,0-1 0,0 1 0,0 0 0,0 0 0,0 0 0,0 0 0,0 0 1,0 0-1,0-1 0,0 1 0,0 0 0,0 0 0,0 0 0,0 0 0,0 0 0,0 0 0,1-1 0,4-6 1004,6-3-734,0 1 1,1 1-1,0 0 0,1 1 0,0 0 1,0 1-1,0 0 0,1 1 0,0 0 1,0 1-1,0 1 0,19-2 0,-31 5-301,1-1 1,-1 1-1,0 0 0,0 0 0,1 0 0,-1 0 0,0 0 1,0 1-1,1-1 0,-1 1 0,0-1 0,0 1 0,0 0 1,0 0-1,0 0 0,0 0 0,0 0 0,0 0 0,0 0 1,0 1-1,-1-1 0,1 1 0,-1 0 0,1-1 0,-1 1 1,1 0-1,-1 0 0,0 0 0,0 0 0,0 0 0,0 0 1,0 0-1,0 0 0,-1 0 0,1 0 0,-1 0 0,1 1 1,-1-1-1,0 0 0,0 4 0,0 6-3,-1-1 0,0 1-1,-1-1 1,0 0 0,-1 1 0,-7 17-1,4-14 14,-1 0 0,-18 26 0,-7 16 52,32-55-73,0-1 0,0 1 0,1-1 0,-1 1 0,0 0 0,1-1 0,0 1 0,-1-1 0,1 1 0,0-1 0,-1 0 0,1 1 0,0-1 0,0 0 0,0 1 0,0-1 0,0 0 0,1 0 0,-1 0 0,0 0-1,2 1 1,4 5-32,-3-1 17,1-1 1,-1 1-1,-1 1 0,1-1 0,-1 1 0,0-1 0,-1 1 0,1 0 0,-1 0 1,-1 0-1,1 0 0,-1 0 0,-1 0 0,1 1 0,-1-1 0,-1 9 0,1-12 28,-1 0 0,0 1 0,0-1-1,-1 1 1,1-1 0,-1 0 0,0 0-1,0 0 1,0 0 0,0 0-1,-1-1 1,1 1 0,-1-1 0,0 1-1,0-1 1,-1 0 0,1 0 0,-1 0-1,1-1 1,-1 1 0,0-1 0,0 0-1,0 0 1,0 0 0,0-1-1,-1 1 1,-3 0 0,5-1-46,1 0 0,-1-1 0,1 1 0,-1-1 0,1 0 0,-1 1-1,1-1 1,-1 0 0,1-1 0,-1 1 0,1 0 0,-1-1 0,1 1 0,-1-1 0,1 0 0,0 0 0,-1 0 0,1 0 0,0 0 0,0 0-1,-1-1 1,1 1 0,0-1 0,0 1 0,1-1 0,-1 0 0,0 0 0,1 0 0,-1 0 0,1 0 0,-1 0 0,-1-4 0,1 0-103,0 0 0,0 0-1,1 0 1,0 0 0,0 0 0,0 0 0,1 0 0,0 0 0,0 0 0,0 0 0,1 0 0,0 0 0,2-6 0,11-30-528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6.717"/>
    </inkml:context>
    <inkml:brush xml:id="br0">
      <inkml:brushProperty name="width" value="0.05" units="cm"/>
      <inkml:brushProperty name="height" value="0.05" units="cm"/>
    </inkml:brush>
  </inkml:definitions>
  <inkml:trace contextRef="#ctx0" brushRef="#br0">46 211 19596,'0'0'70,"0"0"0,1 0 1,-1 0-1,0 0 0,0 0 0,0 0 0,0 0 0,0 0 1,1 0-1,-1 0 0,0 0 0,0 0 0,0 0 0,0 0 0,1 1 1,-1-1-1,0 0 0,0 0 0,0 0 0,0 0 0,0 0 0,0 0 1,1 0-1,-1 0 0,0 0 0,0 1 0,0-1 0,0 0 0,0 0 1,0 0-1,0 0 0,0 0 0,0 0 0,1 1 0,-1-1 1,0 0-1,0 0 0,0 0 0,0 0 0,0 1 0,-1 10 1167,-6 18-362,5-22-10,2-5-780,-11 39 840,1 1 0,3 0 0,-5 81 0,12-120-909,0 0 0,0-1-1,1 1 1,-1 0 0,1 0-1,0-1 1,-1 1 0,1-1 0,2 5-1,-2-6-12,-1-1 0,0 0 0,0 1 0,1-1 0,-1 0 0,0 1 0,1-1 0,-1 0 0,0 0 0,1 1 0,-1-1 0,0 0 0,1 0 0,-1 0 0,0 1 0,1-1 0,-1 0 0,1 0 0,-1 0 0,0 0 0,1 0 0,-1 0 0,2 0 0,-2 0 0,1 0 0,0-1 1,0 1-1,0 0 0,0-1 0,0 1 1,0-1-1,-1 1 0,1-1 0,0 0 1,-1 1-1,1-1 0,0 0 0,1-1 1,2-4 11,0 0 0,-1 0 0,1 0 1,-1-1-1,-1 1 0,1-1 0,-1 0 1,2-7-1,8-61 75,-9 56-68,0 1-9,-1 10-12,-1 0 1,0 0 0,0 0 0,0-1-1,-1 1 1,-1 0 0,-1-13 0,2 32-26,0-7 20,-1-1 1,1 1 0,0-1-1,0 1 1,1-1 0,-1 1-1,1-1 1,-1 0 0,1 1-1,0-1 1,1 0 0,-1 1-1,0-1 1,1 0 0,0 0-1,0 0 1,0 0 0,0-1-1,4 5 1,-2-4 3,-1-1 0,1 0 0,1 0-1,-1 0 1,0-1 0,0 0 0,1 1 0,-1-1 0,1-1-1,-1 1 1,0-1 0,1 0 0,-1 0 0,1 0-1,-1 0 1,1-1 0,-1 0 0,1 0 0,-1 0 0,0 0-1,1-1 1,5-3 0,6-2 4,-1-1 0,0 0-1,-1-1 1,23-19 0,-23 18 15,-1-1-1,-1 0 1,0-1 0,0 0 0,-1-1 0,-1-1 0,11-17-1,-50 76 65,17-22-130,0 1 1,2 0-1,1 1 0,0 0 1,-6 34-1,16-39-260,-1-20 270,0 1-1,0-1 1,0 0-1,0 1 1,0-1-1,1 1 1,-1-1 0,0 0-1,0 1 1,1-1-1,-1 0 1,0 1 0,1-1-1,-1 0 1,0 0-1,1 1 1,-1-1-1,0 0 1,1 0 0,-1 1-1,0-1 1,1 0-1,0 0 1,0 0-79,1 0-1,-1 0 1,0-1-1,0 1 1,1 0 0,-1-1-1,0 1 1,1-1 0,-1 0-1,0 1 1,0-1 0,0 0-1,0 0 1,0 0-1,0 0 1,0 1 0,0-2-1,0 1 1,0 0 0,1-2-1,7-11-741,0 0-1,0 0 0,-2-1 1,0-1-1,-1 1 1,0-1-1,5-23 1,16-119-2135,-25 139 2877,-2 19 117,2-10 365,-1-1 0,0 1 1,0-1-1,-1 0 1,0 1-1,-1-1 0,-3-15 1,-3 16 1034,1 12 139,5-1-1387,0 0-1,0 0 1,0 0-1,1 0 1,-1 0 0,0 1-1,1-1 1,-1 0-1,1 1 1,0-1 0,-1 0-1,1 3 1,-1-1-176,1-1 1,0 1 0,-1 0 0,1 0-1,0 0 1,1 0 0,-1 0-1,0 0 1,1 0 0,0 0-1,0 0 1,0 0 0,0-1-1,0 1 1,0 0 0,1-1 0,-1 1-1,1-1 1,0 1 0,0-1-1,3 4 1,16 3-314</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44.531"/>
    </inkml:context>
    <inkml:brush xml:id="br0">
      <inkml:brushProperty name="width" value="0.05" units="cm"/>
      <inkml:brushProperty name="height" value="0.05" units="cm"/>
      <inkml:brushProperty name="color" value="#E71224"/>
    </inkml:brush>
  </inkml:definitions>
  <inkml:trace contextRef="#ctx0" brushRef="#br0">3 37 19084,'23'-9'1754,"48"-12"-1,-63 19-1474,1 0 0,-1 1 0,1 0 1,0 1-1,-1 0 0,1 0 0,0 1 0,-1 0 1,11 3-1,-16-4-242,-1 1 0,0 0 0,0-1 0,0 1 0,0 0 1,-1 0-1,1 0 0,0 0 0,0 1 0,0-1 0,-1 0 0,1 1 0,-1-1 1,1 1-1,-1 0 0,0-1 0,1 1 0,-1 0 0,0 0 0,1 3 0,-1-2-7,0 0 0,-1 0 0,1 0 0,-1 1 0,0-1 0,0 0 0,0 0 0,0 0 0,-1 1-1,1-1 1,-1 0 0,-1 4 0,-4 7 49,0 1 1,-1-1-1,0-1 0,-14 20 0,-55 69 399,-9 14-57,82-112-451,0 1 0,0 1-1,1-1 1,-1 0 0,-2 11 0,5-15-13,0 0 0,-1 0 1,1 0-1,0-1 0,0 1 1,0 0-1,0 0 0,0 0 1,0 0-1,0 0 0,0 0 1,1-1-1,-1 1 0,0 0 1,0 0-1,1 0 0,-1 0 0,0-1 1,1 1-1,-1 0 0,1-1 1,-1 1-1,1 0 0,0-1 1,-1 1-1,1 0 0,-1-1 1,1 1-1,0-1 0,0 1 1,-1-1-1,1 1 0,0-1 1,0 0-1,0 1 0,-1-1 1,1 0-1,0 0 0,0 0 1,0 1-1,0-1 0,0 0 1,-1 0-1,3-1 0,7 1-249,-1-2 0,1 1 0,-1-1 0,1-1 0,-1 1 0,0-2 0,0 1 0,16-10 0,17-9-675</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44.933"/>
    </inkml:context>
    <inkml:brush xml:id="br0">
      <inkml:brushProperty name="width" value="0.05" units="cm"/>
      <inkml:brushProperty name="height" value="0.05" units="cm"/>
      <inkml:brushProperty name="color" value="#E71224"/>
    </inkml:brush>
  </inkml:definitions>
  <inkml:trace contextRef="#ctx0" brushRef="#br0">95 1 18684,'-17'38'1872,"0"2"-1103,0 0-313,2-4 944,0-2-352,9-8-736,-2-4-352,11-12-808,5-7-1304,1-3 1744,0-6-353,-3-3-367</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45.278"/>
    </inkml:context>
    <inkml:brush xml:id="br0">
      <inkml:brushProperty name="width" value="0.05" units="cm"/>
      <inkml:brushProperty name="height" value="0.05" units="cm"/>
      <inkml:brushProperty name="color" value="#E71224"/>
    </inkml:brush>
  </inkml:definitions>
  <inkml:trace contextRef="#ctx0" brushRef="#br0">143 37 17548,'-1'0'206,"-1"0"0,0 1 0,1-1 1,-1 1-1,0 0 0,1 0 0,-1 0 1,1 0-1,-1 0 0,1 0 0,-1 0 0,1 0 1,0 0-1,0 1 0,-1-1 0,1 0 1,-1 2-1,-17 28 1732,16-25-1825,0 1-1,0-1 1,1 1-1,-1 0 1,1 0-1,1 0 1,0 0-1,0 0 1,0 0-1,1 0 0,0 0 1,0 1-1,1-1 1,-1 0-1,2 0 1,3 13-1,-1-9-74,1-1 0,0 1 0,1-1-1,0 0 1,0 0 0,1-1 0,1 0 0,-1 0-1,16 13 1,-6-7 20,-6-6 4,0 1-1,0 0 1,-1 1 0,-1 0 0,14 20 0,-21-29-46,-1 1 0,0-1-1,0 1 1,0 0 0,0-1-1,0 1 1,0 0 0,-1 0 0,1-1-1,-1 1 1,0 0 0,0 0-1,0 0 1,0 0 0,0 0 0,-1-1-1,1 1 1,-1 0 0,0 0-1,0-1 1,0 1 0,0 0 0,0-1-1,-1 1 1,1-1 0,-1 1 0,1-1-1,-1 0 1,0 0 0,0 0-1,0 0 1,0 0 0,0 0 0,-1 0-1,-2 1 1,-2 2 43,0 0 0,0-1 0,-1 0 0,0 0 0,1-1 0,-1 0 0,-1 0 0,1 0 0,0-1 0,-1-1 1,1 0-1,-1 0 0,-14 0 0,19-1-41,-1-1 1,1 1 0,-1-1 0,1 0-1,-1 0 1,1 0 0,0-1-1,-1 0 1,1 0 0,0 0 0,0 0-1,0 0 1,1-1 0,-1 0 0,1 0-1,-1 0 1,1 0 0,0 0-1,0-1 1,0 1 0,1-1 0,-1 0-1,1 0 1,0 0 0,0 0 0,0 0-1,-2-7 1,3 4-24,-1-1-1,1 0 1,0 0 0,1 0-1,0-1 1,0 1 0,0 0-1,1 0 1,1 0 0,-1 1-1,1-1 1,1 0 0,-1 0-1,1 1 1,1 0 0,-1-1-1,1 1 1,9-12 0,-1 3-13,1 0 1,1 1 0,0 0 0,1 1 0,0 0 0,24-15 0,-9 11 144,35-17 1,22-12 575,-85 46-655,1-1-1,-1 1 0,0-1 1,1 0-1,-1 1 0,0-1 0,0-1 1,0 1-1,-1 0 0,1 0 0,0-1 1,-1 1-1,1-1 0,-1 1 1,0-1-1,1-4 0,-1 5-28,-2 0-1,1 0 1,0 1 0,0-1 0,0 0-1,-1 0 1,1 0 0,-1 0-1,0 1 1,1-1 0,-1 0-1,0 0 1,0 1 0,0-1-1,0 1 1,0-1 0,-1 1 0,1-1-1,0 1 1,-1 0 0,1 0-1,-1 0 1,1-1 0,-1 1-1,0 1 1,-1-2 0,-2-1-84,0 1 1,1-1-1,-1 1 1,-1 0-1,1 0 1,0 1-1,0 0 1,-1 0-1,1 0 1,-1 0-1,1 1 1,-1 0-1,1 0 1,0 0-1,-11 3 1,8-1-87,1 0 1,-1 1-1,0 0 0,1 0 1,0 1-1,-1 0 1,1 0-1,1 0 0,-1 1 1,-6 6-1,-10 10-330</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53.062"/>
    </inkml:context>
    <inkml:brush xml:id="br0">
      <inkml:brushProperty name="width" value="0.05" units="cm"/>
      <inkml:brushProperty name="height" value="0.05" units="cm"/>
      <inkml:brushProperty name="color" value="#E71224"/>
    </inkml:brush>
  </inkml:definitions>
  <inkml:trace contextRef="#ctx0" brushRef="#br0">18 35 11258,'-17'1'1504,"25"0"-562,29 3-578,155-8-292,-118 0 89,111 9 0,-4 19 223,164 10 21,-186-36-358,-69 0-6,158 15-1,94 7 34,-290-20-68,-4 3 13,89 15-1,45 23-12,7 1-17,274 17 486,-365-55-184,0-3-1,171-23 1,82-40-187,159-20-73,224 4 48,-607 64 3,1 6 0,169 11 0,327 16 108,-435-24-167,221 22 0,208 32-25,-232-8 378,49 3-223,170-77-159,-406 16 4,228-37-2,-117 11-4,2 24-10,201-4 44,-504 22-67,53-3 138,-56 4-167,-1 0 0,0 0-1,0 1 1,0-1 0,0 2 0,0-1-1,-1 0 1,1 1 0,8 3-1,-7 1-221,-9-6 114</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02.853"/>
    </inkml:context>
    <inkml:brush xml:id="br0">
      <inkml:brushProperty name="width" value="0.05" units="cm"/>
      <inkml:brushProperty name="height" value="0.05" units="cm"/>
      <inkml:brushProperty name="color" value="#E71224"/>
    </inkml:brush>
  </inkml:definitions>
  <inkml:trace contextRef="#ctx0" brushRef="#br0">1 137 17852,'27'-5'4878,"47"-3"-2783,-51 6-1508,403-24 1635,109-13-2147,-422 24-63,253-25 176,-349 39-163,0 0 0,-1 2 1,1 0-1,28 6 1,-40-5-20,1-1 0,-1 1 0,0 0 0,1 1 0,-1-1 0,0 1 0,-1 0 0,1 0 0,0 0 0,-1 1 0,0 0 0,0 0 0,0 0 0,0 0 1,-1 0-1,0 1 0,4 6 0,9 10-585,-16-21 557,0 0 0,0 1 0,1-1 0,-1 0 0,0 0 0,1 0 0,-1 1 1,0-1-1,0 0 0,1 0 0,-1 0 0,0 0 0,1 1 0,-1-1 0,0 0 1,1 0-1,-1 0 0,0 0 0,1 0 0,-1 0 0,0 0 0,1 0 1,-1 0-1,0 0 0,1 0 0,0-1-11,-1 0 1,1 1 0,-1-1-1,1 1 1,-1-1-1,0 0 1,1 1-1,-1-1 1,0 0-1,0 1 1,1-1-1,-1 0 1,0 0 0,0 1-1,0-1 1,0 0-1,0 1 1,0-2-1,0-2-156,0 1 0,0-1 1,-1 1-1,0-1 0,1 1 0,-1-1 0,0 1 0,0 0 0,-1-1 0,1 1 0,-4-4 0,-5-10-527</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20.739"/>
    </inkml:context>
    <inkml:brush xml:id="br0">
      <inkml:brushProperty name="width" value="0.05" units="cm"/>
      <inkml:brushProperty name="height" value="0.05" units="cm"/>
      <inkml:brushProperty name="color" value="#E71224"/>
    </inkml:brush>
  </inkml:definitions>
  <inkml:trace contextRef="#ctx0" brushRef="#br0">2018 343 12779,'-267'-145'1570,"196"112"-1102,-142-43 0,163 63-323,0 2 0,0 2 1,-96-3-1,105 12-60,1 1-1,-1 3 1,1 1 0,0 3-1,-60 18 1,29-1 70,2 3-1,1 3 0,-80 50 1,-175 145 681,299-207-725,1 1 1,-30 34-1,44-44-85,0 1 0,1 1 0,1-1 0,0 1 0,0 1 0,1-1 1,-8 26-1,7-10 4,2 1 0,0-1 1,2 1-1,2 0 1,0 0-1,2 0 0,1 0 1,9 45-1,-3-35-4,2 0 1,2-1-1,1 0 0,2-1 0,34 60 0,-32-68-24,2-2 0,0 0-1,2-2 1,1 0-1,2-1 1,0-1 0,1-2-1,1 0 1,1-2-1,0-1 1,53 26 0,-34-24-6,0-2 0,0-2 0,2-3 0,-1-1 0,2-2 0,0-3 0,64 2 0,239-18 113,2-29 94,-298 31-173,0 0-1,314-48 139,-309 42-138,0-2 0,-1-4 0,111-49 0,-147 56-15,-1-1-1,0-1 1,-1-1-1,0-1 1,19-20 0,-30 26-5,-1-2 1,0 1-1,0-1 1,-1-1 0,-1 0-1,0 0 1,-1-1-1,0 0 1,-1 0 0,5-18-1,-5 8 5,-1 0-1,0-1 1,-2 0-1,-2 0 1,0 0 0,-4-39-1,-1 30 0,-2 0-1,-1 1 1,-1-1 0,-18-40 0,3 21-8,-2 1 1,-2 2-1,-3 1 1,-1 1-1,-60-68 1,58 79-81,-2 1 1,-2 2 0,-1 1-1,-1 2 1,-1 2-1,-2 1 1,-1 3 0,-1 1-1,-2 2 1,0 3 0,0 1-1,-94-22 1,-43 10-113,177 29 180</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27.886"/>
    </inkml:context>
    <inkml:brush xml:id="br0">
      <inkml:brushProperty name="width" value="0.05" units="cm"/>
      <inkml:brushProperty name="height" value="0.05" units="cm"/>
      <inkml:brushProperty name="color" value="#E71224"/>
    </inkml:brush>
  </inkml:definitions>
  <inkml:trace contextRef="#ctx0" brushRef="#br0">3379 0 13395,'-260'80'1458,"65"-18"-1237,182-58-224,0 0 0,0-1-1,-1-1 1,1 0 0,-1-1 0,0 0 0,1-1-1,-1-1 1,0 0 0,1-1 0,-1 0 0,-23-8 0,-46-22-8,41 14 123,0 3-1,-1 1 1,-74-14 0,71 23 91,0 3 1,0 1-1,0 3 1,-75 11-1,-179 53 696,201-40-690,-1-4 1,-120 10-1,-106-27-163,-13 0-33,282-1 1,0 4-1,0 1 1,-103 32 0,143-35-12,1 1 0,-1 1 0,1 1 0,0 0 0,1 1 0,0 0 1,-20 19-1,16-11-7,2 1 1,0 0 0,1 1 0,-24 41-1,20-24 14,2 1 0,1 1 0,2 0 0,2 1 0,1 1 0,-7 54 0,15-67 6,2 0-1,1 0 1,1-1-1,1 1 0,2 0 1,9 41-1,-4-36-11,1-1-1,2 0 1,1 0-1,2-1 1,17 30-1,-21-45-4,1 1 1,1-2-1,0 1 0,1-2 0,1 0 1,0 0-1,1-1 0,26 17 0,-17-15-4,0-1 0,1-2 0,1 0 0,0-2 0,37 10 0,-13-8-12,1-3 0,57 5 0,97-6-52,469-50-159,-554 30 199,726-85-60,-606 56 102,348-104 0,-257 30 15,-245 79 1,142-82 1,-207 106-8,-1-1 0,-1 0 0,0-2 0,-1-1 0,28-30 0,-40 39 4,0 0 0,-1 0 0,0-1 0,-1 0-1,0 0 1,0 0 0,0-1 0,-1 1-1,0-1 1,-1 0 0,0 0 0,0 0 0,-1 0-1,0 0 1,-1 0 0,0 0 0,0 0 0,-3-12-1,0 6 30,-1 0-1,-1 1 0,-1-1 1,0 1-1,0 0 0,-1 0 1,-1 1-1,-1 0 0,0 0 1,0 1-1,-1 0 0,-22-19 1,5 6 30,-2 2 1,-1 1 0,-1 2 0,-42-22 0,17 15-100,-2 3 0,0 2 0,-2 2 0,-101-18 0,49 19 516,-189-5 1,-145 36-39,201 7-288</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34.519"/>
    </inkml:context>
    <inkml:brush xml:id="br0">
      <inkml:brushProperty name="width" value="0.05" units="cm"/>
      <inkml:brushProperty name="height" value="0.05" units="cm"/>
      <inkml:brushProperty name="color" value="#E71224"/>
    </inkml:brush>
  </inkml:definitions>
  <inkml:trace contextRef="#ctx0" brushRef="#br0">267 45 16580,'1'-29'2176,"-6"16"-1304,5 13-832,0-1 0,-1 1 1,1 0-1,0 0 0,-1 0 0,1-1 1,0 1-1,-1 0 0,1 0 0,-1 0 1,1 0-1,0 0 0,-1 0 0,1 0 0,-1 0 1,1 0-1,0 0 0,-1 0 0,1 0 1,-1 0-1,1 0 0,0 0 0,-1 1 1,1-1-1,-1 0 0,1 0 0,0 0 0,-1 1 1,1-1-1,-1 1 0,-4 3 207,0 1 0,0 1 0,0-1-1,1 1 1,-1 0 0,2 0 0,-1 0 0,-5 12 0,1-3-6,-38 66 502,-103 210 81,147-282-1482,7-10-295,12-18-702,8-19-216,-1-2-1,34-82 0,-21 41-297,-11 25 1224,17-31 1083,-43 86-62,0 0 0,0 0-1,1 1 1,-1-1 0,0 0-1,1 1 1,-1-1 0,1 0 0,-1 1-1,1-1 1,-1 1 0,1-1 0,0 0-1,-1 1 1,1-1 0,-1 1-1,1 0 1,0-1 0,0 1 0,-1 0-1,1-1 1,0 1 0,1 0-1,-1 0-33,-1 0 0,1 1 0,0-1 0,-1 1 0,1-1 0,-1 1 0,1-1 0,-1 1 0,1-1 0,-1 1 0,1-1 0,-1 1 0,1 0 0,-1-1 0,0 1 0,0 0 0,1-1 0,-1 1 0,0 0 0,0 0 0,8 49 1004,-7-42-583,6 61 1012,9 66 492,-14-121-1847,2-1-1,-1 1 1,2-1 0,0 0 0,1 0 0,0 0 0,11 16 0,-15-26-280,1 1 0,0 0 0,0-1 0,1 0 0,-1 1 0,1-1 0,-1 0 0,1-1 1,6 4-1,-10-6 149,0 0 0,0 0 0,0 0 0,1 0 0,-1 0 0,0 0 0,0 0 0,0 0 0,0 0 0,0 0 0,0 0 0,0 0 0,0 0 0,0 0 0,0 0 0,1 0 0,-1 0 0,0 0 0,0 0 0,0 0 0,0 0 0,0 0 0,0 0 0,0 0 0,0 0 0,0 0 0,0 0 0,0 0 0,0 0 0,0 0 0,1 0 0,-1-1 0,0 1 0,0 0 1,0 0-1,0 0 0,0 0 0,0 0 0,0 0 0,0 0 0,0 0 0,0 0 0,0 0 0,0 0 0,0-1 0,0 1 0,0 0 0,0 0 0,0 0 0,0 0 0,0 0 0,0 0 0,0 0 0,0 0 0,0 0 0,0 0 0,0-1 0,0 1 0,-1 0 0,1 0 0,0 0 0,0 0 0,0 0 0,0 0 0,0 0 0,0 0 0,0 0 0,0 0 0,0 0 0,-9-5-522</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34.992"/>
    </inkml:context>
    <inkml:brush xml:id="br0">
      <inkml:brushProperty name="width" value="0.05" units="cm"/>
      <inkml:brushProperty name="height" value="0.05" units="cm"/>
      <inkml:brushProperty name="color" value="#E71224"/>
    </inkml:brush>
  </inkml:definitions>
  <inkml:trace contextRef="#ctx0" brushRef="#br0">13 114 17652,'-13'10'1696,"13"1"-1016,6-2-200,14-3 801,5-1-193,10-5-360,6-5-144,4-2-432,2-6-360,-1-3-760,-3-6 2000,-9-5-1112,-4-3-88,-8-5-96</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35.402"/>
    </inkml:context>
    <inkml:brush xml:id="br0">
      <inkml:brushProperty name="width" value="0.05" units="cm"/>
      <inkml:brushProperty name="height" value="0.05" units="cm"/>
      <inkml:brushProperty name="color" value="#E71224"/>
    </inkml:brush>
  </inkml:definitions>
  <inkml:trace contextRef="#ctx0" brushRef="#br0">499 2 13563,'0'12'796,"0"1"0,1-1 0,0 0 1,1 1-1,3 11 0,-4-22-712,-1 1 0,1-1-1,0 1 1,0-1 0,0 0 0,1 1-1,-1-1 1,1 0 0,-1 0 0,1 0-1,-1 0 1,1 0 0,0-1 0,0 1-1,0 0 1,0-1 0,0 0 0,1 1-1,-1-1 1,0 0 0,1 0 0,-1 0-1,0 0 1,1-1 0,-1 1 0,1-1-1,0 1 1,-1-1 0,1 0 0,3 0-1,0-1-102,1 1 0,-1-1 0,0 0-1,0-1 1,0 0 0,0 0 0,0 0-1,0-1 1,0 1 0,-1-2-1,6-3 1,6-5-159,-1-1 1,15-16-1,-16 15-85,26-20 0,-41 34 264,1-1 0,-1 1 1,0 0-1,0-1 1,1 1-1,-1 0 1,0 0-1,1 0 1,-1-1-1,0 1 0,1 0 1,-1 0-1,0 0 1,1 0-1,-1 0 1,0 0-1,1 0 0,-1 0 1,0-1-1,1 1 1,-1 0-1,1 0 1,-1 1-1,0-1 1,1 0-1,-1 0 0,0 0 1,1 0-1,-1 0 1,0 0-1,1 0 1,-1 1-1,0-1 1,1 0-1,-1 0 0,0 0 1,1 1-1,-1-1 1,0 0-1,0 0 1,1 1-1,-1-1 1,0 0-1,0 1 0,0-1 1,0 0-1,1 1 1,-1-1-1,0 0 1,0 1-1,0-1 0,0 0 1,0 1-1,2 21 294,-2-20-259,-10 125 1527,0 40 532,12-145-1568,2-13-150,-4-8-371,0-1-1,0 0 0,0 0 0,0 0 0,1 0 0,-1 0 0,0 0 0,0 0 1,0 1-1,0-1 0,0 0 0,1 0 0,-1 0 0,0 0 0,0 0 0,0 0 1,0 0-1,1 0 0,-1 0 0,0 0 0,0 0 0,0 0 0,1 0 0,-1 0 0,0 0 1,0 0-1,0 0 0,0 0 0,1 0 0,-1 0 0,0-1 0,0 1 0,0 0 1,0 0-1,0 0 0,1 0 0,-1 0 0,0 0 0,0-1 0,2-6 101,-2-7-28</inkml:trace>
  <inkml:trace contextRef="#ctx0" brushRef="#br0" timeOffset="1">0 590 18428,'32'7'1904,"11"-11"-1135,9-2-329,19-7 776,16-3-152,17-4-320,0-2-136,3 1-448,-3-1-208,-7 7-336,-9-2-88,-14 4-360,-18-1-296,-20 0 784,-12 3-288,-15 1-65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7.125"/>
    </inkml:context>
    <inkml:brush xml:id="br0">
      <inkml:brushProperty name="width" value="0.05" units="cm"/>
      <inkml:brushProperty name="height" value="0.05" units="cm"/>
    </inkml:brush>
  </inkml:definitions>
  <inkml:trace contextRef="#ctx0" brushRef="#br0">124 0 16251,'1'2'255,"-1"-1"-1,0 1 0,0-1 1,0 1-1,0 0 0,-1-1 0,1 1 1,0-1-1,-1 1 0,1-1 0,-1 1 1,1-1-1,-1 1 0,0-1 0,-1 2 1,-17 23 1246,9-13-1,-45 75 3218,49-77-4443,1 0 1,0 0-1,1 0 1,0 1 0,1-1-1,-3 19 1,6-28-311,0 0 0,0 0 0,0 0 0,0-1 0,0 1-1,0 0 1,0 0 0,1 0 0,-1-1 0,1 1 0,-1 0 0,1-1 0,0 1 0,0 0 0,-1-1 0,1 1 0,0-1 0,0 1 0,1-1 0,-1 0 0,0 1 0,0-1 0,1 0 0,-1 0 0,1 0 0,-1 0 0,1 0 0,-1 0 0,1 0-1,0 0 1,-1-1 0,1 1 0,0-1 0,0 1 0,-1-1 0,1 0 0,0 0 0,2 0 0,2 1-379,1-1 0,-1 0 0,0 0 0,1-1 0,-1 0 0,0 0 0,1 0 0,-1-1 0,11-4 0,-6 0-48,0 0-1,0 0 1,12-9-1,2-11-647</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35.873"/>
    </inkml:context>
    <inkml:brush xml:id="br0">
      <inkml:brushProperty name="width" value="0.05" units="cm"/>
      <inkml:brushProperty name="height" value="0.05" units="cm"/>
      <inkml:brushProperty name="color" value="#E71224"/>
    </inkml:brush>
  </inkml:definitions>
  <inkml:trace contextRef="#ctx0" brushRef="#br0">254 0 17740,'-5'20'1557,"-1"-1"0,-14 30 0,14-35-1052,-13 34-201,-3-1 1,-2-1 0,-2-1 0,-42 55 0,64-94-330,-1 0 1,0 0-1,0-1 1,0 0-1,-1 0 0,-8 6 1,13-11 6,1 0 0,0 1 0,-1-1 0,1 0 0,0 0 0,0 0 1,-1 0-1,1 1 0,0-1 0,-1 0 0,1 0 0,0 0 0,-1 0 0,1 0 0,0 0 1,-1 0-1,1 0 0,0 0 0,-1 0 0,1 0 0,0 0 0,-1 0 0,1 0 0,0-1 1,-1 1-1,1 0 0,0 0 0,-1 0 0,1 0 0,0-1 0,0 1 0,-1 0 0,-2-12-546,8-17-374,-5 27 870,9-27-937,0-1-1,2 2 0,25-48 1,55-75-1309,-87 145 2248,25-34-38,-27 37 168,0 1 1,1-1-1,-1 1 0,0 0 1,1 0-1,-1 0 1,1 1-1,0-1 1,0 0-1,0 1 0,-1 0 1,5-2-1,-6 3-13,0 0 0,0 0-1,-1 0 1,1 0 0,0 0-1,0 0 1,0 0 0,0 1 0,0-1-1,0 0 1,-1 0 0,1 1-1,0-1 1,0 0 0,0 1 0,-1-1-1,1 1 1,0-1 0,-1 1-1,1-1 1,0 1 0,-1 0 0,1-1-1,0 1 1,-1 0 0,1-1-1,-1 1 1,0 0 0,1 0 0,-1 0-1,1 0 1,7 29 1068,-7-27-1006,7 42 1262,-1-7 65,16 55-1,-19-81-1323,1 0 0,0 0 0,1-1 0,0 0 1,0 0-1,1-1 0,1 0 0,14 16 0,44 31-2987,-103-69 2720,9 3-246</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36.279"/>
    </inkml:context>
    <inkml:brush xml:id="br0">
      <inkml:brushProperty name="width" value="0.05" units="cm"/>
      <inkml:brushProperty name="height" value="0.05" units="cm"/>
      <inkml:brushProperty name="color" value="#E71224"/>
    </inkml:brush>
  </inkml:definitions>
  <inkml:trace contextRef="#ctx0" brushRef="#br0">0 150 17772,'11'9'1680,"9"-1"-1096,4-3-216,11-4 697,10-2-177,4-9-552,6 0-344,5-10-800,-1-3 2056,-2-8-1264,-2-4-72,-4-8-40</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36.743"/>
    </inkml:context>
    <inkml:brush xml:id="br0">
      <inkml:brushProperty name="width" value="0.05" units="cm"/>
      <inkml:brushProperty name="height" value="0.05" units="cm"/>
      <inkml:brushProperty name="color" value="#E71224"/>
    </inkml:brush>
  </inkml:definitions>
  <inkml:trace contextRef="#ctx0" brushRef="#br0">166 0 15683,'-2'0'156,"1"1"0,0-1 0,-1 0 0,1 1 0,-1-1-1,1 1 1,0 0 0,0-1 0,-1 1 0,1 0 0,0 0-1,0 0 1,0 0 0,0 0 0,0 0 0,-1 1 0,-16 23 20,13-18 135,-12 18 196,2 0 1,0 1-1,2 1 0,1 1 1,1 0-1,1 0 1,2 1-1,-10 57 0,17-80-441,1 0-1,-1 0 0,1 0 1,0 0-1,0 0 1,1 0-1,2 11 0,-2-15-47,0 0 1,0-1-1,-1 1 0,1 0 0,0-1 0,0 1 1,0-1-1,0 0 0,1 1 0,-1-1 0,0 0 1,1 0-1,-1 0 0,1 1 0,-1-2 0,1 1 1,-1 0-1,1 0 0,-1 0 0,1-1 0,0 1 0,0-1 1,-1 1-1,1-1 0,0 0 0,0 0 0,0 0 1,-1 0-1,1 0 0,2 0 0,3-1 18,1 0 1,-1 0-1,1-1 0,-1 0 1,0-1-1,0 0 0,0 0 0,0 0 1,0-1-1,-1 0 0,9-6 0,-3 1 33,-1-1 0,0 0 0,0 0-1,16-23 1,-25 30-43,0 0 0,0 0 0,0 0 0,0-1 0,-1 1 0,0-1 0,1 1-1,-1-1 1,0-3 0,-1 6-21,0 1-1,1 0 1,-1-1 0,0 1-1,0 0 1,0-1-1,0 1 1,0 0-1,0 0 1,0-1-1,-1 1 1,1 0-1,0-1 1,0 1 0,0 0-1,0 0 1,0-1-1,0 1 1,0 0-1,-1 0 1,1-1-1,0 1 1,0 0 0,0 0-1,-1-1 1,1 1-1,0 0 1,0 0-1,-1 0 1,1-1-1,0 1 1,0 0 0,-1 0-1,1 0 1,0 0-1,-1 0 1,-1 0 3,1 0 0,-1 1 0,1-1 1,-1 0-1,1 1 0,-1 0 0,1-1 1,0 1-1,-1 0 0,1 0 0,0 0 1,-2 1-1,-31 28 134,32-27-130,0-1 1,0 1-1,0-1 0,0 1 0,0-1 1,1 1-1,-1 0 0,1 0 0,0 0 1,0 0-1,-1 4 0,2-7-10,0 1-1,0-1 1,0 0 0,0 0-1,0 1 1,0-1 0,1 0-1,-1 0 1,0 1-1,0-1 1,0 0 0,0 0-1,1 0 1,-1 1 0,0-1-1,0 0 1,0 0-1,1 0 1,-1 0 0,0 0-1,0 1 1,1-1-1,-1 0 1,0 0 0,0 0-1,1 0 1,-1 0 0,0 0-1,0 0 1,1 0-1,-1 0 1,0 0 0,0 0-1,1 0 1,-1 0-1,0 0 1,0 0 0,1 0-1,-1 0 1,0-1 0,0 1-1,1 0 1,-1 0-1,0 0 1,0 0 0,1 0-1,-1-1 1,0 1-1,0 0 1,0 0 0,1-1-1,13-6 21,-14 7-21,27-18 10,26-15-171,-49 31 135,0 0 0,0 0 0,0 1 0,0 0-1,0 0 1,0 0 0,0 0 0,0 0 0,0 1 0,1 0-1,7 0 1,-10 1 12,-1-1 0,1 0 0,-1 1 0,1 0 0,0-1 0,-1 1 1,0 0-1,1 0 0,-1-1 0,1 1 0,-1 0 0,0 1 0,0-1 0,1 0 0,-1 0 0,0 0 0,1 3 0,0 0-8,0 0 0,0-1 0,0 1 0,-1 0 0,0 0 0,0 0 0,1 4 0,-1 6 1,0-1 0,0 0 0,-3 22 0,1-32 61,2 0-105,-1-1 0,0 0 0,-1 1 0,1-1-1,0 0 1,-1 1 0,1-1 0,-1 0 0,0 0-1,1 0 1,-1 1 0,0-1 0,0 0 0,-1 0-1,-1 2 1,0-6-83,1-7-38</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37.215"/>
    </inkml:context>
    <inkml:brush xml:id="br0">
      <inkml:brushProperty name="width" value="0.05" units="cm"/>
      <inkml:brushProperty name="height" value="0.05" units="cm"/>
      <inkml:brushProperty name="color" value="#E71224"/>
    </inkml:brush>
  </inkml:definitions>
  <inkml:trace contextRef="#ctx0" brushRef="#br0">288 47 16251,'1'-4'391,"7"-21"993,-8 24-1286,1 0 1,-1 0 0,1-1-1,-1 1 1,1 0 0,-1 0-1,1 0 1,0 0 0,-1 0-1,1 0 1,0 1 0,0-1-1,0 0 1,0 0 0,-1 0-1,3 0 1,-7 23 2795,-10 13-2174,-2 0 1,-1-1-1,-1-1 1,-40 53-1,22-40-512,-2-2 0,-60 55 0,87-88-191,11-11-17,0 0 0,1 0 0,-1 0 0,0 0 0,0 0 0,0 0 0,0 0 0,0 0 0,0 0 0,0 0 0,0 0 0,0 0 0,0 0 0,0 0 0,0 0 0,0 0 0,0 0 0,0 0 0,1 0 0,-1 0 0,0 0 0,0 0 0,0 0 0,0 0 0,0 0 0,0 0 0,0 0 0,0 0 0,0 0 0,0 0 0,0 0 0,0 0 0,0 0 0,0 0 0,0 0 0,0 0 0,0 0 0,1 0 0,-1 0 0,0 0 0,0 1 0,0-1 0,0 0 0,0 0 0,0 0 0,0 0 0,0 0 0,0 0 0,0 0 0,0 0 0,0 0 0,0 0 0,0 0 0,0 0 0,0 0 0,0 0 0,0 1 0,0-1 0,0 0 0,0 0 0,0 0 0,0 0 0,0 0 0,-1 0 0,1 0 0,0 0 0,0 0 0,0 0 0,22-9-18,-14 6 14,173-60-1097,-91 35 699,-44 14 108</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37.617"/>
    </inkml:context>
    <inkml:brush xml:id="br0">
      <inkml:brushProperty name="width" value="0.05" units="cm"/>
      <inkml:brushProperty name="height" value="0.05" units="cm"/>
      <inkml:brushProperty name="color" value="#E71224"/>
    </inkml:brush>
  </inkml:definitions>
  <inkml:trace contextRef="#ctx0" brushRef="#br0">1 652 17716,'0'1'110,"0"0"1,0 0-1,1 0 1,-1-1-1,0 1 1,1 0-1,-1 0 0,1-1 1,-1 1-1,1 0 1,-1-1-1,1 1 1,0-1-1,-1 1 1,1-1-1,0 1 1,-1-1-1,1 1 1,0-1-1,0 1 0,-1-1 1,1 0-1,0 0 1,0 1-1,0-1 1,0 0-1,0 0 1,2 0 73,-1 0 1,0-1-1,0 1 1,0-1-1,0 1 1,0-1-1,0 0 1,0 0-1,0 0 1,3-2-1,6-5 491,0 0 0,17-18 0,-24 22-515,23-24 102,-2-2 1,0-1 0,-3 0-1,25-45 1,61-146-525,-100 204 201,13-30-392,23-80 0,-52 208 3,-18 193 1280,26-227-973,1-1 0,2 1 1,3 0-1,11 46 0,-11-68-63,-4-8-84</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59.338"/>
    </inkml:context>
    <inkml:brush xml:id="br0">
      <inkml:brushProperty name="width" value="0.05" units="cm"/>
      <inkml:brushProperty name="height" value="0.05" units="cm"/>
      <inkml:brushProperty name="color" value="#E71224"/>
    </inkml:brush>
  </inkml:definitions>
  <inkml:trace contextRef="#ctx0" brushRef="#br0">39 29 16636,'-39'50'4276,"40"-49"-4167,-1-1 0,0 0 0,0 0 0,0 0 0,0 1-1,0-1 1,1 0 0,-1 0 0,0 1 0,0-1-1,1 0 1,-1 0 0,0 0 0,0 0 0,1 1 0,-1-1-1,0 0 1,0 0 0,1 0 0,-1 0 0,0 0-1,1 0 1,-1 0 0,0 0 0,0 0 0,1 0 0,-1 0-1,0 0 1,1 0 0,-1 0 0,0 0 0,0 0-1,1 0 1,-1 0 0,0 0 0,1-1 0,-1 1 0,0 0-1,1 0 1,20-3 629,-16 2-366,184-30 1197,-28 4-5066,-100 16 2103,-38 2 498</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59.787"/>
    </inkml:context>
    <inkml:brush xml:id="br0">
      <inkml:brushProperty name="width" value="0.05" units="cm"/>
      <inkml:brushProperty name="height" value="0.05" units="cm"/>
      <inkml:brushProperty name="color" value="#E71224"/>
    </inkml:brush>
  </inkml:definitions>
  <inkml:trace contextRef="#ctx0" brushRef="#br0">143 2 17756,'4'0'231,"-1"-1"0,0 1 0,0-1-1,1 1 1,-1 0 0,0 0 0,1 1 0,-1-1 0,0 1 0,0 0 0,0-1 0,1 1 0,-1 1 0,0-1 0,0 0-1,0 1 1,-1-1 0,1 1 0,0 0 0,0 0 0,-1 0 0,0 1 0,1-1 0,-1 0 0,0 1 0,0 0 0,2 2 0,-1 0-160,1 1 1,-1-1 0,0 1 0,0-1 0,-1 1-1,0 0 1,0 0 0,0 0 0,-1 0 0,0 1-1,0-1 1,0 0 0,-1 9 0,-2-4-26,0-1 1,0 1 0,-2-1-1,1 0 1,-1 0 0,0 0-1,-1 0 1,0-1 0,-8 10-1,-62 76 278,68-87-299,-111 114-954,109-111 717</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00.175"/>
    </inkml:context>
    <inkml:brush xml:id="br0">
      <inkml:brushProperty name="width" value="0.05" units="cm"/>
      <inkml:brushProperty name="height" value="0.05" units="cm"/>
      <inkml:brushProperty name="color" value="#E71224"/>
    </inkml:brush>
  </inkml:definitions>
  <inkml:trace contextRef="#ctx0" brushRef="#br0">320 3 19476,'1'0'133,"5"-3"1338,-7 4-275,-14 11 181,-61 82 796,43-49-1892,-158 225-208,182-260-623,8-11-226,9-20 94,-6 17 831,42-93-833,-13 36 92</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00.625"/>
    </inkml:context>
    <inkml:brush xml:id="br0">
      <inkml:brushProperty name="width" value="0.05" units="cm"/>
      <inkml:brushProperty name="height" value="0.05" units="cm"/>
      <inkml:brushProperty name="color" value="#E71224"/>
    </inkml:brush>
  </inkml:definitions>
  <inkml:trace contextRef="#ctx0" brushRef="#br0">248 0 17652,'11'8'1936,"-7"7"-1056,-2 5-320,3 8 977,-2 1-145,0 6-440,0 2-248,4 5-327,3 1-73,0-1-160,1-4-128,1-1-384,-1-2-273,-2-5-535,0-2-192,-7-10 952,-4-2-280,-5-3-249</inkml:trace>
  <inkml:trace contextRef="#ctx0" brushRef="#br0" timeOffset="1">0 521 16283,'11'6'2257,"6"-3"-1225,9-3-320,3 0 1417,11 0-905,-2-3-184,6 0-544,4-2-464,-7-4-808,-4-2 744,-2-3-296,-3-1-96</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01.046"/>
    </inkml:context>
    <inkml:brush xml:id="br0">
      <inkml:brushProperty name="width" value="0.05" units="cm"/>
      <inkml:brushProperty name="height" value="0.05" units="cm"/>
      <inkml:brushProperty name="color" value="#E71224"/>
    </inkml:brush>
  </inkml:definitions>
  <inkml:trace contextRef="#ctx0" brushRef="#br0">24 30 17900,'-1'5'297,"-6"18"1382,-7 47 1,14-65-1479,-1 1 1,1-1-1,-1 1 1,2-1-1,-1 1 1,0-1-1,1 0 1,0 1-1,1-1 1,-1 0-1,1 1 1,0-1 0,0 0-1,5 8 1,-5-11-190,0 0 1,0 0 0,-1-1 0,1 1-1,0 0 1,1-1 0,-1 1 0,0-1-1,0 0 1,1 0 0,-1 0 0,0 0 0,1 0-1,-1-1 1,1 1 0,-1-1 0,1 1-1,0-1 1,-1 0 0,1 0 0,-1 0-1,1 0 1,-1-1 0,1 1 0,-1-1-1,1 1 1,-1-1 0,1 0 0,-1 0 0,4-2-1,5-2-281,1-1 0,-1-1-1,0 0 1,18-15 0,103-104-4093,-93 86 2317,-23 25 970,-16 15 1064,0 0 0,0 0 0,1 0 0,-1 0-1,0 0 1,0 0 0,0-1 0,0 1 0,0 0 0,0 0 0,0 0 0,0 0-1,0 0 1,1 0 0,-1 0 0,0 0 0,0 0 0,0 0 0,0-1 0,0 1 0,0 0-1,0 0 1,1 0 0,-1 0 0,0 0 0,0 0 0,0 0 0,0 0 0,0 0-1,1 0 1,-1 0 0,0 0 0,0 0 0,0 0 0,0 0 0,0 0 0,0 1-1,1-1 1,-1 0 0,0 0 0,0 0 0,0 0 0,0 0 0,0 0 0,0 0-1,0 0 1,0 0 0,1 0 0,-1 1 0,0-1 0,0 0 0,0 0 0,-2 10 27,-6 11 468,-31 55 1593,-60 122 3269,81-157-5058,3 1 1,-21 85-1,33-106-524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7.510"/>
    </inkml:context>
    <inkml:brush xml:id="br0">
      <inkml:brushProperty name="width" value="0.05" units="cm"/>
      <inkml:brushProperty name="height" value="0.05" units="cm"/>
    </inkml:brush>
  </inkml:definitions>
  <inkml:trace contextRef="#ctx0" brushRef="#br0">6 53 17820,'-1'3'374,"0"0"1,0 0-1,0 0 1,0 0 0,1 0-1,0 0 1,0 0-1,-1 0 1,2 0-1,-1 0 1,0 0-1,1 0 1,0 4 0,0-5-219,0 0 1,0 0-1,1 0 1,-1 0-1,0 0 1,0-1-1,1 1 1,-1-1-1,1 1 1,0-1-1,-1 1 1,1-1-1,0 0 1,0 0-1,0 0 1,0 0-1,0 0 1,0 0-1,4 0 1,1 1-39,0-1 0,0 0 1,1-1-1,-1 1 0,0-1 1,1-1-1,-1 0 0,0 0 1,1 0-1,-1-1 0,0 0 1,0 0-1,9-4 0,-6 1-68,0 1-1,-1-1 1,1-1-1,-1 0 1,0 0-1,-1-1 0,1 0 1,8-10-1,-14 13-15,0 0 0,0 0 0,-1 0 0,1 0 0,2-7-1,-5 11-28,1-1 0,-1 1 0,0-1-1,0 1 1,1-1 0,-1 1-1,0-1 1,0 0 0,0 1 0,0-1-1,0 0 1,1 1 0,-1-1-1,0 1 1,-1-1 0,1 0 0,0 1-1,0-1 1,0 0 0,0 1-1,0-1 1,-1 1 0,1-1 0,0 0-1,0 1 1,-1-1 0,1 1-1,0-1 1,-1 1 0,1-1 0,-1 1-1,1-1 1,-1 1 0,1 0-1,-1-1 1,1 1 0,-1 0 0,1-1-1,-1 1 1,1 0 0,-1-1 0,1 1-1,-1 0 1,0 0 0,1 0-1,-1 0 1,-1-1 0,0 1 3,0 1 1,-1-1-1,1 0 1,0 0-1,-1 1 0,1 0 1,0-1-1,-1 1 1,1 0-1,0 0 1,0 0-1,0 0 0,-3 3 1,-26 21 43,27-21-43,-5 5-14,-1 0 0,1 1 0,0 0 0,1 0 1,1 1-1,-1 0 0,2 0 0,-1 1 0,2 0 1,0 0-1,0 0 0,1 1 0,0 0 0,-3 22 0,7-32-52,0 1 0,-1-1-1,1 0 1,0 0-1,1 0 1,-1 0-1,0 0 1,1 0-1,0 1 1,0-1-1,0 0 1,0-1 0,0 1-1,0 0 1,1 0-1,0 0 1,-1-1-1,1 1 1,2 2-1,-1-3-29,0 0 0,0 1 0,1-1 0,-1-1-1,1 1 1,-1 0 0,1-1 0,-1 1-1,1-1 1,0 0 0,-1 0 0,1-1 0,0 1-1,0-1 1,5 0 0,-1 0-2,-1 0 0,0-1 1,1 1-1,7-3 0,39-17-493</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23.112"/>
    </inkml:context>
    <inkml:brush xml:id="br0">
      <inkml:brushProperty name="width" value="0.05" units="cm"/>
      <inkml:brushProperty name="height" value="0.05" units="cm"/>
      <inkml:brushProperty name="color" value="#E71224"/>
    </inkml:brush>
  </inkml:definitions>
  <inkml:trace contextRef="#ctx0" brushRef="#br0">23 1 18092,'-4'10'394,"0"1"0,0-1 0,1 1 0,1 0 0,0 0 0,0 0 0,1 1 0,0 11 0,8 91 1199,-5-96-1295,72 505 3515,-68-495-3556,-3-19-62,-1-9-71,-1-5 52,1-43 64,-3 0-1,-8-66 1,1 16-128,4 47-83,-1-41-101,5-98-1,1 180 51,0 0 0,0 0 0,1 0 0,1 0 0,0 0 0,0 0 0,0 1 0,7-12 0,-8 17 13,0 1-1,0 0 0,0 0 1,1 0-1,-1 0 1,1 1-1,0-1 0,0 1 1,-1-1-1,2 1 0,-1 0 1,0 0-1,0 1 0,1-1 1,-1 1-1,0-1 1,1 1-1,0 0 0,-1 0 1,1 1-1,0-1 0,-1 1 1,1 0-1,0 0 0,6 0 1,-8 0 6,1 0 0,-1 0-1,1 0 1,-1 1 0,1-1 0,-1 1 0,1-1 0,-1 1 0,0 0 0,1 0 0,-1 0-1,0 0 1,0 0 0,0 1 0,0-1 0,0 1 0,0-1 0,0 1 0,0 0 0,0 0 0,-1 0-1,1 0 1,-1 0 0,1 0 0,-1 0 0,0 0 0,0 0 0,0 1 0,0-1 0,0 0 0,-1 1-1,1-1 1,-1 1 0,1-1 0,-1 1 0,0-1 0,0 1 0,0-1 0,0 1 0,-1 3 0,-1 3 7,0 0 0,-1-1 0,0 1 0,0-1 0,0 1 1,-1-1-1,-1 0 0,1-1 0,-1 1 0,-8 8 0,7-8-131,0-1 0,-1 0 0,0 0 0,-1 0 0,1-1 0,-1 0 0,-1-1 0,1 0 0,-15 7-1,23-12 115,0 0-1,-1 0 0,1 1 0,-1-1 0,1 0 0,0 0 0,-1 0 0,1 0 0,-1 1 0,1-1 0,-1 0 0,1 0 0,-1 0 0,1 0 1,0 0-1,-1 0 0,1 0 0,-1 0 0,1-1 0,-1 1 0,1 0 0,0 0 0,-1 0 0,1 0 0,-1-1 0,1 1 0,0 0 0,-1 0 1,1-1-1,0 1 0,-1 0 0,1 0 0,0-1 0,-1 1 0,1 0 0,0-1 0,0 1 0,-1-1 0,1 1 0,0 0 0,0-1 0,0 1 1,-1-1-1,1 1 0,0-1 0,0 1 0,0 0 0,0-1 0,0 1 0,0-1 0,0 1 0,0-1 0,0 1 0,0-1 0,9-26-330,2 6-157</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23.593"/>
    </inkml:context>
    <inkml:brush xml:id="br0">
      <inkml:brushProperty name="width" value="0.05" units="cm"/>
      <inkml:brushProperty name="height" value="0.05" units="cm"/>
      <inkml:brushProperty name="color" value="#E71224"/>
    </inkml:brush>
  </inkml:definitions>
  <inkml:trace contextRef="#ctx0" brushRef="#br0">0 229 16852,'35'44'3072,"-29"-35"-2668,0 0 1,1 0-1,0-1 1,0 0 0,1 0-1,9 6 1,-15-12-371,1-1 1,-1 1-1,1-1 1,0 0-1,0 0 0,-1 0 1,1 0-1,0 0 1,0-1-1,0 1 1,0-1-1,0 0 1,0 0-1,0 0 1,0 0-1,0-1 1,0 1-1,0-1 1,0 0-1,0 1 1,-1-1-1,1-1 1,0 1-1,0 0 0,-1-1 1,5-2-1,-1-1 30,0 0 1,0 0-1,0-1 0,-1 0 0,0 0 0,0 0 0,-1 0 0,1-1 0,-1 1 0,-1-1 1,6-14-1,-5 11 212,0-1 0,-1 0 1,0 0-1,-1 0 0,2-22 1,-4 34-268,0 9 75,0-1-1,1 1 1,0-1 0,0 0-1,4 15 1,-4-23-71,0 1 0,-1 0 1,1 0-1,0-1 0,0 1 1,0 0-1,0-1 0,0 1 0,0-1 1,0 1-1,1-1 0,-1 1 1,1-1-1,-1 0 0,1 0 0,-1 0 1,1 0-1,-1 0 0,1 0 1,0 0-1,0-1 0,-1 1 0,1 0 1,0-1-1,0 0 0,0 1 1,0-1-1,0 0 0,0 0 0,0 0 1,-1 0-1,1 0 0,0-1 1,4 0-1,44-14 92,-38 11-81,1 0-1,19-3 1,-27 6-26,0 1-1,0 0 1,-1 0-1,1 0 1,0 0-1,-1 1 1,1 0 0,0 0-1,-1 0 1,10 4-1,-3 1-31,6 0 226,-17-7-183,1 1 0,-1 0 0,1-1-1,-1 1 1,1-1 0,-1 1-1,1-1 1,-1 1 0,0-1 0,1 0-1,-1 1 1,0-1 0,1 1 0,-1-1-1,0 0 1,0 1 0,1-1 0,-1 0-1,0 1 1,0-1 0,0 0 0,0 1-1,0-1 1,0 0 0,0 0-1,0 1 1,0-2 0,-5-114-11,1 20-3238,4 72 2557</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23.968"/>
    </inkml:context>
    <inkml:brush xml:id="br0">
      <inkml:brushProperty name="width" value="0.05" units="cm"/>
      <inkml:brushProperty name="height" value="0.05" units="cm"/>
      <inkml:brushProperty name="color" value="#E71224"/>
    </inkml:brush>
  </inkml:definitions>
  <inkml:trace contextRef="#ctx0" brushRef="#br0">2 11 19660,'-1'-3'2233,"1"1"-1689,0-1-1072,1 0 2664,4 3-1792,-1 0-216</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24.439"/>
    </inkml:context>
    <inkml:brush xml:id="br0">
      <inkml:brushProperty name="width" value="0.05" units="cm"/>
      <inkml:brushProperty name="height" value="0.05" units="cm"/>
      <inkml:brushProperty name="color" value="#E71224"/>
    </inkml:brush>
  </inkml:definitions>
  <inkml:trace contextRef="#ctx0" brushRef="#br0">1 227 18172,'5'4'223,"0"0"1,1 0-1,-1-1 1,1 1-1,0-1 0,0 0 1,0-1-1,1 1 1,-1-1-1,1 0 1,-1-1-1,1 0 0,0 0 1,-1 0-1,1-1 1,0 0-1,-1 0 0,1-1 1,0 0-1,-1 0 1,1 0-1,0-1 1,-1 0-1,0 0 0,1-1 1,-1 0-1,0 0 1,-1 0-1,1-1 1,0 0-1,6-6 0,-2 2 2,0-1-1,-1-1 1,-1 1-1,1-1 1,11-20-1,-15 23-102,-1 0-1,-1 0 0,0-1 0,0 1 1,0-1-1,-1 0 0,0 0 0,0 0 1,-1 0-1,0-10 0,-1 16-82,0-1 0,0 1-1,0 0 1,0 0 0,-1 0 0,1-1-1,-1 1 1,0 0 0,1 0 0,-1 0-1,0 0 1,0 0 0,0 0 0,-1 0-1,1 0 1,0 1 0,-1-1 0,1 0-1,-1 1 1,0-1 0,1 1 0,-1-1 0,0 1-1,0 0 1,0 0 0,-4-2 0,3 2-10,0 0 1,0 1-1,0-1 1,0 1 0,0-1-1,-1 1 1,1 0 0,0 0-1,0 0 1,0 1 0,-1-1-1,1 1 1,0 0-1,0 0 1,0 0 0,0 0-1,0 0 1,-5 4 0,1 0-16,0 1 0,0 0 0,1 0 1,-1 1-1,2 0 0,-1 0 0,1 0 1,0 1-1,0 0 0,1 0 0,0 0 1,0 0-1,1 1 0,0-1 0,-2 14 1,3-16-73,1 0 1,1 0 0,-1-1-1,1 1 1,0 0 0,1 0 0,-1 0-1,1 0 1,0 0 0,4 11-1,-3-13-61,-1 0 1,1-1-1,0 1 0,1 0 0,-1-1 0,1 0 0,-1 0 0,1 1 0,0-2 1,0 1-1,1 0 0,-1-1 0,0 1 0,1-1 0,0 0 0,6 3 0,-5-3 56,-1-1 0,1 0 0,-1-1-1,1 1 1,-1-1 0,1 0 0,-1 0-1,1 0 1,0 0 0,-1-1 0,1 0-1,-1 0 1,1 0 0,-1-1 0,5-2-1,36-21-635</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24.857"/>
    </inkml:context>
    <inkml:brush xml:id="br0">
      <inkml:brushProperty name="width" value="0.05" units="cm"/>
      <inkml:brushProperty name="height" value="0.05" units="cm"/>
      <inkml:brushProperty name="color" value="#E71224"/>
    </inkml:brush>
  </inkml:definitions>
  <inkml:trace contextRef="#ctx0" brushRef="#br0">190 4 19772,'-22'-3'2249,"-7"4"-1553,-3 11-288,2 7 1312,5 8-695,2 6-249,8 3-320,4 3-88,8-3-80,3-1-80,12-10-184,7-5-200,10-17-808,4-8-433,4-16 1105,5-7-256,2-7-256</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25.417"/>
    </inkml:context>
    <inkml:brush xml:id="br0">
      <inkml:brushProperty name="width" value="0.05" units="cm"/>
      <inkml:brushProperty name="height" value="0.05" units="cm"/>
      <inkml:brushProperty name="color" value="#E71224"/>
    </inkml:brush>
  </inkml:definitions>
  <inkml:trace contextRef="#ctx0" brushRef="#br0">13 161 20428,'-3'16'1409,"1"-10"-1014,0 1 0,0 0-1,1 0 1,0 0 0,0 0-1,1 0 1,0 0 0,0 0 0,3 14-1,-3-20-337,0 0 1,0-1-1,1 1 0,-1 0 0,0 0 0,1 0 0,-1-1 0,1 1 1,-1 0-1,1 0 0,0-1 0,-1 1 0,1-1 0,-1 1 1,1 0-1,0-1 0,0 1 0,-1-1 0,1 1 0,0-1 1,0 0-1,0 1 0,0-1 0,-1 0 0,1 0 0,0 1 1,0-1-1,0 0 0,0 0 0,0 0 0,0 0 0,0 0 1,0 0-1,-1-1 0,1 1 0,0 0 0,0 0 0,0 0 1,0-1-1,0 1 0,-1-1 0,1 1 0,0-1 0,0 1 0,0-1 1,6-4 10,0 1 1,0-1-1,12-11 1,-14 11 9,30-31-7,9-8-28,-40 41-40,0-1 0,1 1 1,-1 0-1,1 1 1,-1-1-1,1 1 1,0 0-1,0 0 1,5-1-1,-8 2-2,0 1-1,-1 0 1,1 0 0,0 0-1,0 0 1,-1 0 0,1 0-1,0 0 1,0 1 0,-1-1-1,1 0 1,0 1 0,-1 0-1,1-1 1,0 1-1,-1 0 1,1 0 0,1 1-1,23 26 39,-24-25-30,1 1 0,-1-1 0,1 0 0,-1-1 1,1 1-1,0 0 0,0-1 0,0 1 0,0-1 0,0 0 0,1 0 1,-1 0-1,5 1 0,-3-2-5,-1-1 0,1 0 0,-1 0 0,1 0 0,0 0 0,-1-1 0,1 0 0,-1 0 0,1 0 0,6-3 0,45-22-246,-43 19 90,-2 1 7,7-3-559,0 0-1,31-10 0,-43 18 151,0-1-1,0 1 0,0 0 0,0 0 0,1 1 0,-1 0 0,0 0 0,0 0 0,1 1 0,-1 0 1,0 0-1,11 4 0,-14-5 371,-1 1 0,1 0 0,-1-1 0,0 1-1,1-1 1,-1 0 0,1 0 0,-1 0 0,1 0 0,-1-1 0,1 1 0,-1-1 0,1 1 0,-1-1 0,0 0 0,1 0 0,-1 0 0,0 0 0,0 0 0,0 0-1,0-1 1,0 1 0,0-1 0,0 1 0,0-1 0,0 0 0,2-4 0,1 1 138,-1-1-1,0-1 1,-1 1-1,1 0 1,-1-1-1,-1 0 1,1 1-1,2-12 1,-5 18 111,0-1-1,1 0 1,-1 0 0,0 0 0,0 0-1,0 1 1,0-1 0,0 0 0,0 0-1,0 0 1,0 0 0,0 0 0,0 1-1,0-1 1,-1 0 0,0-1 0,1 2-1,0-1 1,0 1 0,-1 0-1,1 0 1,0 0 0,0 0 0,-1 0-1,1 0 1,0-1 0,-1 1 0,1 0-1,0 0 1,-1 0 0,1 0 0,0 0-1,-1 0 1,1 0 0,0 0-1,0 0 1,-1 1 0,1-1 0,0 0-1,-1 0 1,1 0 0,0 0 0,-1 0-1,1 0 1,0 1 0,-22 17 2806,15-9-1875,1 0-1,0 0 0,-5 12 1,9-18-780,0 1 0,1-1 1,-1 1-1,1 0 1,0-1-1,0 1 1,0 0-1,1 0 0,0 0 1,-1 0-1,1 0 1,1 4-1,-1-8-204,0 1 0,0-1 0,1 1 0,-1-1 0,0 0 0,0 1 0,1-1 0,-1 1 0,0-1 0,1 0 0,-1 1 0,0-1 0,1 0 0,-1 0 0,0 1 0,1-1 0,-1 0 0,1 0 0,-1 0 0,1 1 0,-1-1 0,0 0 0,1 0 0,-1 0 0,1 0 0,-1 0 0,1 0 0,-1 0 0,1 0 0,-1 0 0,1 0 0,-1 0 0,0 0 0,1 0 0,-1 0 0,1-1 0,-1 1 0,1 0 0,-1 0 0,0 0 0,1-1 0,18-9-123,-13 3-358,0 0 0,-1 0 0,1 0 0,-1-1 0,-1 0 0,1 0 0,-2 0 0,1 0-1,-1-1 1,0 1 0,3-17 0,-6 23-442,11-5-1068,-3-3 1486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25.941"/>
    </inkml:context>
    <inkml:brush xml:id="br0">
      <inkml:brushProperty name="width" value="0.05" units="cm"/>
      <inkml:brushProperty name="height" value="0.05" units="cm"/>
      <inkml:brushProperty name="color" value="#E71224"/>
    </inkml:brush>
  </inkml:definitions>
  <inkml:trace contextRef="#ctx0" brushRef="#br0">80 198 16003,'-1'4'453,"1"0"0,-1-1 0,-1 1-1,1 0 1,-1-1 0,1 1 0,-1-1-1,0 0 1,-3 5 0,-5 9 1019,5-8-870,-3 6 139,1 0 0,0 1 0,1 0 0,0 0-1,2 0 1,-5 29 0,9-44-716,-1 1 0,1-1-1,0 0 1,0 0-1,0 0 1,0 0 0,1 0-1,-1 0 1,0 0 0,0 1-1,1-1 1,-1 0-1,1 0 1,-1 0 0,1 1-1,0-2-18,-1 0 1,0 1-1,1-1 0,-1 0 0,0 0 0,1 0 0,-1 0 0,0 1 1,1-1-1,-1 0 0,1 0 0,-1 0 0,0 0 0,1 0 0,-1 0 1,0 0-1,1 0 0,-1 0 0,1 0 0,-1 0 0,0-1 0,1 1 1,-1 0-1,0 0 0,1 0 0,-1 0 0,0 0 0,1-1 0,2-1 6,0 0-1,0-1 0,0 1 1,-1-1-1,1 0 0,-1 0 1,3-3-1,7-12-2,-2-1 1,0 1-1,-2-2 1,13-39-1,14-84-47,-33 133 39,1-2-1,-1-1 0,0 1-1,0 0 1,-1-1 0,-1 0-1,-1-16 1,1 28 0,0 1 0,0 0 0,0 0 0,0-1 0,0 1-1,0 0 1,0 0 0,0 0 0,0-1 0,0 1 0,0 0 0,0 0 0,0-1 0,-1 1-1,1 0 1,0 0 0,0 0 0,0-1 0,0 1 0,0 0 0,-1 0 0,1 0 0,0 0 0,0-1-1,0 1 1,-1 0 0,1 0 0,0 0 0,0 0 0,0 0 0,-1 0 0,1 0 0,0 0-1,0-1 1,-1 1 0,1 0 0,0 0 0,0 0 0,-1 0 0,1 0 0,0 0 0,0 0 0,-1 0-1,1 1 1,0-1 0,0 0 0,0 0 0,-1 0 0,-8 10 14,3 1 23,0 1-1,1 1 0,1-1 0,0 1 0,-5 25 0,5-8 82,-2 49 1,6-69-82,0 0 0,1 0 0,0 0 0,1 0 0,0 0 0,5 16 0,-6-24-34,-1-1 0,1 1 0,0 0 0,0 0-1,-1-1 1,1 1 0,0 0 0,1-1 0,-1 1-1,0-1 1,0 1 0,1-1 0,-1 0 0,1 1 0,-1-1-1,1 0 1,-1 0 0,1 0 0,0 0 0,0-1-1,-1 1 1,1 0 0,0-1 0,0 1 0,0-1-1,0 0 1,0 1 0,0-1 0,0 0 0,-1 0-1,1 0 1,0 0 0,0-1 0,0 1 0,0 0-1,0-1 1,0 0 0,-1 1 0,1-1 0,0 0-1,3-2 1,1-1-36,1 0 0,-1-1-1,1 0 1,-1 0-1,-1 0 1,1-1 0,-1 0-1,8-12 1,-7 10-63,0-1 0,0-1 0,-2 1 0,1-1 0,6-19 0,-13 38 133,0 1 0,1-1 0,1 1-1,0-1 1,0 11 0,1-15 3,-1 0 1,1 0-1,0 0 1,0 0-1,0 0 0,1-1 1,-1 1-1,1 0 0,1-1 1,-1 1-1,4 5 1,-4-8-41,-1 0 0,1 0 0,0 0 0,0-1 0,-1 1 0,1-1 0,0 1 0,0-1 0,1 1 0,-1-1 0,0 0 0,0 0 0,1 0 0,-1-1 0,0 1 0,1 0 0,-1-1 0,1 0 0,-1 1 0,1-1 0,-1 0 0,0 0 0,1 0 0,-1-1 0,1 1 1,-1-1-1,1 1 0,-1-1 0,0 0 0,1 0 0,3-2 0,-2 1-191,0-1 1,-1 1 0,1-1 0,-1 0-1,1 0 1,-1-1 0,0 1-1,0-1 1,-1 1 0,1-1-1,-1 0 1,0 0 0,0 0-1,0 0 1,0-1 0,1-6 0,-1 2-134,-1-1 1,0 1-1,0-18 1,-3-5-524</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26.581"/>
    </inkml:context>
    <inkml:brush xml:id="br0">
      <inkml:brushProperty name="width" value="0.05" units="cm"/>
      <inkml:brushProperty name="height" value="0.05" units="cm"/>
      <inkml:brushProperty name="color" value="#E71224"/>
    </inkml:brush>
  </inkml:definitions>
  <inkml:trace contextRef="#ctx0" brushRef="#br0">0 0 20596,'3'17'1291,"-1"-1"-1,0 1 0,-1 17 0,4 30 209,1-19-871,-1-6-256,2-2-1,1 1 1,21 59-1,-28-94-376,1 0 0,-1 1 0,1-1 0,0 0 0,0 0 0,0 0 0,6 5 0,-8-7 0,1-1-1,-1 1 1,1-1 0,-1 0 0,1 1 0,0-1 0,-1 0 0,1 1-1,0-1 1,-1 0 0,1 0 0,0 0 0,-1 0 0,1 1-1,0-1 1,-1 0 0,1 0 0,0 0 0,-1 0 0,1-1 0,0 1-1,-1 0 1,1 0 0,0 0 0,-1 0 0,1-1 0,0 1-1,-1 0 1,1-1 0,0 1 0,-1-1 0,1 1 0,-1 0 0,1-1-1,-1 1 1,1-1 0,-1 1 0,1-1 0,-1 0 0,0 1-1,1-1 1,-1 1 0,0-1 0,1 0 0,-1 1 0,0-2 0,5-9-73,0 1 1,-1-1 0,-1 0 0,0 0 0,0 0-1,1-16 1,3-69-493,-7 88 527,2-55-574,3 83 615,-2-3 75,1-1 1,9 26-1,-11-38-55,0 0 0,0 0-1,0-1 1,0 1 0,0 0-1,1-1 1,-1 0 0,1 1-1,0-1 1,0 0 0,0-1-1,1 1 1,-1 0 0,1-1-1,6 4 1,-9-6-15,1 1-1,0-1 1,-1 1 0,1-1 0,0 1-1,-1-1 1,1 0 0,0 0 0,0 0-1,-1 0 1,1 0 0,0 0 0,0 0-1,-1-1 1,1 1 0,0 0 0,-1-1-1,1 0 1,0 1 0,-1-1 0,1 0-1,-1 0 1,3-1 0,1-3-13,-1 1 0,1 0 1,-1-1-1,7-10 0,-3 4-56,-5 14-82,-2 11 96,0 13 52,1 155 371,1-143-147,2-1 0,16 64 1,-20-99-125,-1-5-29,-2-13 11,-3-23-15,-1 11-23,1 0-1,1-1 1,2 1 0,0-1 0,5-48 0,-1 69-90,0 0 0,0 0 1,1 0-1,-1 1 0,2-1 0,-1 1 1,1 0-1,0 0 0,0 0 1,1 0-1,-1 1 0,1-1 1,8-5-1,-6 5-105,-1-1 1,1-1-1,-1 1 1,0-1-1,-1 0 0,8-14 1,-3-8-242</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27.221"/>
    </inkml:context>
    <inkml:brush xml:id="br0">
      <inkml:brushProperty name="width" value="0.05" units="cm"/>
      <inkml:brushProperty name="height" value="0.05" units="cm"/>
      <inkml:brushProperty name="color" value="#E71224"/>
    </inkml:brush>
  </inkml:definitions>
  <inkml:trace contextRef="#ctx0" brushRef="#br0">1 1 23053,'1'23'570,"1"0"0,1-1 0,1 1 0,1-1 0,1 0 0,1 0 0,9 21 0,-15-41-559,0 1 1,0-1 0,0 1 0,1-1 0,-1 0 0,1 0 0,-1 0-1,1 0 1,0 0 0,-1 0 0,1 0 0,0-1 0,3 3-1,-4-4-6,1 1-1,-1-1 0,0 0 0,0 0 0,1 0 0,-1 0 0,0 0 0,0 0 1,1 0-1,-1-1 0,0 1 0,0 0 0,0-1 0,1 1 0,-1-1 0,0 1 0,0-1 1,0 0-1,0 1 0,0-1 0,0 0 0,0 0 0,0 0 0,0 1 0,0-1 0,-1 0 1,1 0-1,0 0 0,0-2 0,9-10 28,-1-1 0,0-1 1,-1 0-1,11-29 0,-12 27-1,1 0-1,0 0 1,14-20 0,-21 36-30,-1 1 0,0-1 0,1 0 0,-1 0 0,1 1 0,0-1 0,-1 0 0,1 1 0,0-1-1,-1 1 1,1-1 0,0 1 0,-1-1 0,1 1 0,0 0 0,0-1 0,0 1 0,-1 0 0,1-1 0,0 1 0,0 0 0,1 0 0,-1 0-1,0 0 1,-1 1 0,1-1-1,0 1 1,0-1-1,-1 0 1,1 1 0,0-1-1,-1 1 1,1 0-1,0-1 1,-1 1 0,1-1-1,-1 1 1,1 0-1,-1 0 1,0-1 0,1 2-1,3 6 5,-1 0 0,-1 1-1,3 13 1,-2-13 6,-1 1-10,3 11 4,11 28 1,-14-45-1,-1 0 0,1 0-1,0 1 1,1-1 0,-1-1 0,1 1 0,0 0 0,-1-1 0,2 1 0,-1-1 0,0 0 0,8 5 0,-10-7-17,0 0 1,1-1 0,-1 1-1,1-1 1,-1 1 0,1-1-1,-1 0 1,1 0 0,-1 0-1,1 1 1,-1-1 0,1-1-1,-1 1 1,1 0 0,-1 0-1,1-1 1,-1 1 0,1 0-1,-1-1 1,1 0 0,-1 1-1,0-1 1,1 0 0,-1 0-1,0 1 1,0-1-1,0 0 1,1 0 0,-1 0-1,0-1 1,0 1 0,0 0-1,-1 0 1,1-1 0,0 1-1,0 0 1,0-2 0,3-4-9,-1 0 1,0 0 0,0-1 0,0 1-1,2-14 1,6-58-80,-7 37-38</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27.660"/>
    </inkml:context>
    <inkml:brush xml:id="br0">
      <inkml:brushProperty name="width" value="0.05" units="cm"/>
      <inkml:brushProperty name="height" value="0.05" units="cm"/>
      <inkml:brushProperty name="color" value="#E71224"/>
    </inkml:brush>
  </inkml:definitions>
  <inkml:trace contextRef="#ctx0" brushRef="#br0">1 136 15691,'10'8'2400,"-9"-8"-2173,0 1-1,0 0 0,0-1 1,0 1-1,0 0 0,0 0 0,0-1 1,0 1-1,0 0 0,0 0 1,-1 0-1,1 0 0,0 0 1,0 2-1,17 50 1676,-15-42-1681,1 1 0,0-1 0,0 0 0,1 0 0,1 0 0,-1-1 0,13 16 0,-17-24-203,1 0 1,-1-1-1,1 1 1,-1-1-1,1 1 0,0-1 1,0 0-1,0 0 1,0 0-1,0 0 0,0 0 1,0 0-1,0 0 1,0-1-1,0 1 0,0-1 1,1 1-1,-1-1 1,0 0-1,0 0 0,4 0 1,-2-1-8,-1 0 0,1 0 1,-1 0-1,0-1 0,0 1 1,1-1-1,-1 0 0,0 0 0,-1 0 1,1 0-1,0-1 0,3-3 1,1-1 13,-1-1 1,0 0 0,0 0-1,-1 0 1,0-1 0,0 0-1,-1 0 1,6-18 0,-10 25 5,1-1 1,0 1-1,-1-1 1,0 1-1,1-1 1,-1 1-1,0-1 1,0 0-1,0 1 1,-1-1-1,1 1 1,-1-1-1,1 1 1,-1-1 0,0 1-1,0 0 1,0-1-1,0 1 1,-1 0-1,1 0 1,0 0-1,-1 0 1,0 0-1,1 0 1,-1 0-1,0 0 1,-4-2-1,2 1 15,0 1 0,-1 0 0,1 0 0,-1 1-1,0-1 1,1 1 0,-1 0 0,0 0 0,0 0 0,0 1 0,0 0-1,0 0 1,-8 1 0,10 0-20,8 1-65,12-1-296,-11-4 78,-1 1-1,1 0 1,0-1 0,-1 0-1,1-1 1,-1 1 0,0-1-1,0 0 1,7-8 0,-3 3-78,0-1 0,-1 0 0,12-20 0,-1-8-478</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8.471"/>
    </inkml:context>
    <inkml:brush xml:id="br0">
      <inkml:brushProperty name="width" value="0.05" units="cm"/>
      <inkml:brushProperty name="height" value="0.05" units="cm"/>
    </inkml:brush>
  </inkml:definitions>
  <inkml:trace contextRef="#ctx0" brushRef="#br0">52 96 14771,'139'-95'8533,"-149"102"-6875,0 2 1,-16 15 0,18-15-1413,0 1 0,0 0 0,-8 14 0,12-16-281,-1 1 0,1 0 0,0 0-1,1 0 1,0 1 0,1-1 0,0 1-1,0-1 1,1 1 0,0 0 0,1 0-1,1 15 1,0-14-19,1 0 0,1 0-1,0 0 1,0 0 0,1 0 0,7 12-1,37 56-484,-32-54 375,-16-25 168,1 0-1,-1 1 0,0-1 1,0 0-1,0 1 0,1-1 1,-1 1-1,0-1 0,0 0 1,0 1-1,0-1 0,1 1 1,-1-1-1,0 0 1,0 1-1,0-1 0,0 1 1,0-1-1,0 0 0,0 1 1,0-1-1,-1 1 0,1-1 1,0 0-1,0 1 0,0-1 1,0 1-1,0-1 0,-1 0 1,1 1-1,-13 5 154,-26-6 194,31 0-257,-90 4 94,89-6-1611,12-4 715,16-10 312,-12 11 185,23-21-431</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28.451"/>
    </inkml:context>
    <inkml:brush xml:id="br0">
      <inkml:brushProperty name="width" value="0.05" units="cm"/>
      <inkml:brushProperty name="height" value="0.05" units="cm"/>
      <inkml:brushProperty name="color" value="#E71224"/>
    </inkml:brush>
  </inkml:definitions>
  <inkml:trace contextRef="#ctx0" brushRef="#br0">4 54 18628,'-1'11'1261,"-1"0"0,2-1 1,0 17-1,11 64 2105,-7-66-2803,1 10-75,1-1 1,2 0-1,1 0 0,2-1 1,24 52-1,-32-81-464,-1 0 0,1 0-1,-1 0 1,1 0 0,1 0 0,-1-1 0,0 1 0,1-1-1,-1 0 1,1 0 0,5 3 0,-7-5-18,0 0 0,0 0 0,0-1-1,0 1 1,1 0 0,-1-1 0,0 0 0,0 1 0,0-1 0,1 0 0,-1 0-1,0 0 1,0 0 0,1-1 0,-1 1 0,0-1 0,0 1 0,0-1 0,0 0-1,0 0 1,1 1 0,-2-2 0,1 1 0,0 0 0,3-3 0,2-1 0,-2-1 0,1 0-1,-1 0 1,0-1 0,0 1 0,0-1 0,-1 0 0,0 0 0,4-12 0,3-11 36,8-33 0,-14 48-20,28-148-37,-25 108-2357,-13 86-9,1-4-627,-2 34 0,6-52 2518,0 0-1,1 0 1,0 0 0,0 0 0,1 0 0,0 0-1,7 15 1,-4-8 924,2-1 0,0-1 0,1 1-1,0-1 1,1-1 0,21 24 0,-30-36-445,1-1 1,0 1 0,0-1-1,-1 1 1,1-1-1,0 1 1,0-1 0,-1 0-1,1 1 1,0-1-1,0 0 1,0 0 0,0 0-1,-1 1 1,1-1 0,0 0-1,0 0 1,0 0-1,0 0 1,0-1 0,0 1-1,-1 0 1,1 0-1,0 0 1,0-1 0,0 1-1,-1 0 1,1-1-1,0 1 1,0-1 0,-1 1-1,1-1 1,0 1-1,-1-1 1,1 1 0,0-1-1,-1 0 1,1 1-1,-1-1 1,1 0 0,-1 0-1,1 1 1,-1-3 0,5-4-421,-2 0 0,1 0 1,3-12-1,-6 17 457,12-37-1982,-8 22-96,13-29 1,-15 45 4370,1 8-638,5 19 775,-5-14-645,-4-10-1657,1 0 0,-1 0-1,1 0 1,0 0 0,0 0-1,0 0 1,0-1 0,1 1-1,-1 0 1,0-1 0,1 1-1,-1-1 1,1 1 0,-1-1-1,1 0 1,0 1 0,0-1-1,-1 0 1,1 0 0,0-1-1,0 1 1,4 1-1,-3-2-92,-1 0 0,1 0 0,-1-1-1,1 1 1,-1-1 0,1 0-1,-1 1 1,1-1 0,-1 0-1,0 0 1,1-1 0,-1 1-1,0 0 1,0-1 0,0 1-1,0-1 1,0 0 0,0 0 0,1-2-1,7-7 49,-1 0 0,0-1 0,-1 0 0,-1-1 0,1 0 1,-2 0-1,0-1 0,-1 1 0,4-16 0,-4 9-22,0-1 1,-2 1 0,0-1-1,-1 0 1,-3-37 0,1 52-68,-1 0 0,0 1 0,0-1 0,-4-10 0,5 16-17,0-1 0,-1 0-1,1 1 1,0-1 0,0 0 0,0 1-1,-1-1 1,1 1 0,0-1 0,-1 0-1,1 1 1,-1-1 0,1 1-1,0-1 1,-1 1 0,1-1 0,-1 1-1,1-1 1,-1 1 0,0 0 0,1-1-1,-1 1 1,1 0 0,-1 0 0,0-1-1,1 1 1,-1 0 0,0 0-1,1 0 1,-1 0 0,0-1 0,1 1-1,-1 0 1,0 0 0,1 1 0,-1-1-1,0 0 1,1 0 0,-1 0-1,0 0 1,1 1 0,-1-1 0,0 0-1,1 0 1,-1 1 0,1-1 0,-1 0-1,0 1 1,1-1 0,-1 1-1,0 0 1,-2 3 48,0 0 0,-1 0 0,1 0 0,1 1 0,-1-1 0,1 1 0,0-1 0,0 1 0,0 0-1,0 0 1,-1 8 0,0 3 175,1 0 1,-1 25-1,3-35-181,0 0-1,0 0 1,1-1 0,0 1 0,0 0-1,1 0 1,-1-1 0,1 1 0,1-1-1,-1 0 1,1 1 0,0-1 0,4 6-1,-5-9-27,-1 0-1,1 0 1,1 0-1,-1 0 0,0 0 1,0 0-1,1 0 1,-1-1-1,1 1 1,-1-1-1,1 1 0,0-1 1,0 0-1,-1 0 1,1-1-1,0 1 1,0 0-1,0-1 0,0 0 1,0 0-1,0 0 1,0 0-1,0 0 1,0 0-1,0-1 0,0 0 1,-1 1-1,4-2 1,-3 0-71,0 0 0,0 1 0,0-1-1,0 0 1,-1-1 0,1 1 0,-1 0 0,1-1 0,-1 1 0,0-1 0,0 0 0,0 0 0,-1 0 0,3-3 0,-3 4 14,0 1-1,-1-1 1,1 0 0,0 1 0,0-1 0,-1 0 0,1 0 0,-1 0 0,0 1 0,1-1 0,-1 0 0,0 0 0,0 0 0,0 0 0,0 1 0,-1-1 0,1 0 0,0 0 0,-1 0 0,1 1 0,-1-1 0,0 0 0,0 0 0,1 1-1,-1-1 1,0 1 0,-3-4 0,4 5 2,-1-1 0,0 1-1,0-1 1,0 1 0,0-1-1,0 1 1,0-1 0,0 1-1,1 0 1,-1 0 0,0-1-1,0 1 1,0 0 0,0 0-1,0 0 1,0 0 0,0 0-1,0 0 1,-2 1 0,-8 4-427</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28.952"/>
    </inkml:context>
    <inkml:brush xml:id="br0">
      <inkml:brushProperty name="width" value="0.05" units="cm"/>
      <inkml:brushProperty name="height" value="0.05" units="cm"/>
      <inkml:brushProperty name="color" value="#E71224"/>
    </inkml:brush>
  </inkml:definitions>
  <inkml:trace contextRef="#ctx0" brushRef="#br0">79 7 18028,'4'-6'2160,"2"12"-1432,-4 15-343,-1 8 1327,-1 13-920,-3 5-208,-3 10-248,-3-1-120,-2-2-152,1-2-48,-3-11-320,1-9-240,3-18-584,1-11 952,2-20-160,1-13-152</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29.368"/>
    </inkml:context>
    <inkml:brush xml:id="br0">
      <inkml:brushProperty name="width" value="0.05" units="cm"/>
      <inkml:brushProperty name="height" value="0.05" units="cm"/>
      <inkml:brushProperty name="color" value="#E71224"/>
    </inkml:brush>
  </inkml:definitions>
  <inkml:trace contextRef="#ctx0" brushRef="#br0">0 1 15155,'19'8'2057,"1"10"-1193,3 19-224,1 2 1184,5 7-503,5 5-129,0-5-376,4-2-136,-1-9-256,-2-6-80,-6-12-408,0-3-272,-9-9-656,-9-5-824,-14-6 1456,-16-4-288,-14-3-241</inkml:trace>
  <inkml:trace contextRef="#ctx0" brushRef="#br0" timeOffset="1">0 402 16660,'14'9'2264,"8"-6"-1328,8-4-424,10-5 1545,11-7-1081,4-2-400,3-6-1632,0-1 1160,-3 2-328,-1-1-208</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29.798"/>
    </inkml:context>
    <inkml:brush xml:id="br0">
      <inkml:brushProperty name="width" value="0.05" units="cm"/>
      <inkml:brushProperty name="height" value="0.05" units="cm"/>
      <inkml:brushProperty name="color" value="#E71224"/>
    </inkml:brush>
  </inkml:definitions>
  <inkml:trace contextRef="#ctx0" brushRef="#br0">0 26 19212,'6'15'1415,"0"0"-1,1-1 1,11 18-1,-16-28-1343,0-1 0,0-1 0,0 1-1,0 0 1,1 0 0,-1-1 0,1 1 0,-1-1 0,1 0-1,0 0 1,0 0 0,0 0 0,0 0 0,0-1 0,0 1-1,1-1 1,-1 0 0,0 0 0,1 0 0,-1 0-1,6 0 1,-7-2-103,1 1 0,-1-1 0,0 0-1,1 1 1,-1-1 0,0 0 0,0 0-1,0-1 1,0 1 0,0 0-1,0-1 1,0 1 0,0-1 0,-1 1-1,1-1 1,0 0 0,-1 0 0,0 0-1,1 0 1,-1 0 0,0 0 0,1-2-1,3-6-156,-1 1 1,-1-1-1,5-17 0,-5 2-134,2-5-197,-5 30 516,0 0 0,0 0-1,0 0 1,0 0 0,0 0-1,0 0 1,0 0 0,0 0-1,0 0 1,0 0 0,0 0-1,0 0 1,0 0-1,0 0 1,1 0 0,-1 0-1,0 0 1,0 0 0,0 0-1,0 0 1,0 0 0,0 0-1,0 0 1,0 0 0,0 0-1,0 0 1,0 0 0,0 0-1,0 0 1,0 0 0,0 0-1,0 0 1,0 0 0,1 0-1,-1 0 1,0 0 0,0 0-1,0 0 1,0 0-1,1 20-31,0 74 214,6 81-2312,-7-171 1836,3 5-510,1-6 36</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30.251"/>
    </inkml:context>
    <inkml:brush xml:id="br0">
      <inkml:brushProperty name="width" value="0.05" units="cm"/>
      <inkml:brushProperty name="height" value="0.05" units="cm"/>
      <inkml:brushProperty name="color" value="#E71224"/>
    </inkml:brush>
  </inkml:definitions>
  <inkml:trace contextRef="#ctx0" brushRef="#br0">0 353 19972,'19'4'1953,"11"-13"-1233,12-2-280,21-8 776,7-9-208,7-6-351,2 1-193,1-1-376,-4 0-176,-5 4-432,-10 1-249,-18 4-511,-8 2 1424,-15 3-480,-5 5-168,-9 3-72</inkml:trace>
  <inkml:trace contextRef="#ctx0" brushRef="#br0" timeOffset="1">366 275 17908,'8'4'2192,"-3"7"-1424,-5 12-351,0 8 1407,-3 7-960,-4 3-184,-8 5-208,-3-2-104,-1 2-168,-1-6-7,-1-8-129,-2-7-200,5-18-657,-1-5-359,7-20 920,1-10-232,1-16-200</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30.686"/>
    </inkml:context>
    <inkml:brush xml:id="br0">
      <inkml:brushProperty name="width" value="0.05" units="cm"/>
      <inkml:brushProperty name="height" value="0.05" units="cm"/>
      <inkml:brushProperty name="color" value="#E71224"/>
    </inkml:brush>
  </inkml:definitions>
  <inkml:trace contextRef="#ctx0" brushRef="#br0">1 0 15747,'25'33'1735,"-1"1"-1,27 52 0,5 7 1310,-51-85-2810,0-1 0,0 0-1,1-1 1,0 1 0,1-1-1,-1 0 1,1 0 0,15 9-1,-17-13-260,-1 0 0,1 0 0,0 0 0,0 0 0,1-1-1,-1 0 1,0 0 0,0 0 0,1 0 0,-1-1 0,0 0-1,1 0 1,-1-1 0,0 1 0,9-3 0,-2-2-768,-9 4 466,-1 0 0,0 1 0,0-1 0,0 0-1,1 1 1,-1-1 0,1 1 0,-1-1 0,0 1-1,5 0 1,-5 2-583,-7 4-147</inkml:trace>
  <inkml:trace contextRef="#ctx0" brushRef="#br0" timeOffset="1">94 411 17236,'0'1'1832,"14"-1"-1088,4-3-288,11-3 897,3 0-273,4-3-472,-3-2-336,1-3 1008,-5-4-1112,-1-4 16,1 1-8</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31.095"/>
    </inkml:context>
    <inkml:brush xml:id="br0">
      <inkml:brushProperty name="width" value="0.05" units="cm"/>
      <inkml:brushProperty name="height" value="0.05" units="cm"/>
      <inkml:brushProperty name="color" value="#E71224"/>
    </inkml:brush>
  </inkml:definitions>
  <inkml:trace contextRef="#ctx0" brushRef="#br0">37 0 15243,'-12'46'2912,"-7"51"-1,17-80-2428,0 1 0,1-1 1,1 0-1,0 1 1,2-1-1,4 23 0,-6-38-431,1 0 0,-1 1 0,1-1 1,0 0-1,-1 1 0,1-1 0,0 0 0,1 0 0,-1 0 0,0 0 0,0 0 0,1 0 0,0 0 0,-1 0 1,1 0-1,0-1 0,0 1 0,0-1 0,0 1 0,3 1 0,-3-3-30,0 1 0,1-1 0,-1 0 1,0 1-1,1-1 0,-1 0 0,1-1 0,-1 1 0,0 0 1,1-1-1,-1 1 0,0-1 0,1 0 0,-1 0 0,0 0 0,0 0 1,0 0-1,1 0 0,-1-1 0,2-1 0,1-1-28,0 1-1,0-1 0,0 0 1,-1 0-1,1 0 1,-1-1-1,0 0 0,0 1 1,-1-1-1,0-1 1,0 1-1,0 0 0,0-1 1,-1 0-1,0 1 1,0-1-1,2-9 1,-5 15 7,1 0 1,0 0-1,0 1 1,0-1-1,-1 0 1,1 0-1,0 0 1,0 1-1,0-1 1,-1 0-1,1 0 1,0 0-1,0 0 1,-1 0-1,1 0 1,0 0-1,-1 0 1,1 0-1,0 1 1,0-1-1,-1 0 1,1 0-1,0 0 1,-1 0-1,1-1 1,0 1-1,0 0 1,-1 0-1,1 0 1,0 0-1,0 0 1,-1 0-1,1 0 1,0 0-1,0-1 1,-1 1-1,1 0 1,0 0-1,0 0 1,0 0-1,-1-1 1,1 1-1,0 0 1,0 0-1,0-1 1,0 1-1,-1 0 1,1 0-1,0-1 1,0 1-1,0 0 1,0 0-1,0-1 1,0 1-1,0 0 1,0 0-1,0-1 1,0 1-1,0 0 1,0-1-1,0 1 1,-15 20 185,14-17-165,0 1 0,0-1 1,0 1-1,1-1 1,0 1-1,-1 0 1,1 0-1,1-1 1,-1 1-1,0 0 0,1-1 1,0 1-1,0-1 1,2 7-1,-2-9-21,-1 0-1,1 1 1,0-1-1,0 0 1,-1 0 0,1 0-1,0 0 1,0 0-1,0 0 1,0 0-1,0 0 1,1 0 0,-1 0-1,0-1 1,0 1-1,0 0 1,1-1-1,-1 1 1,0-1 0,1 0-1,-1 1 1,0-1-1,1 0 1,-1 0-1,1 0 1,-1 0 0,0 0-1,1 0 1,-1 0-1,1 0 1,-1 0-1,0-1 1,1 1 0,-1-1-1,0 1 1,1-1-1,-1 1 1,0-1-1,0 0 1,2-1 0,14-9-393,-15 9 137,1 0 1,0 0 0,0 0-1,0 0 1,0 0 0,7-2-1,-9 4 236,-1 0 0,1 1 0,-1-1 0,1 0-1,-1 0 1,1 0 0,-1 0 0,1 0 0,-1 0 0,1 1 0,-1-1-1,1 0 1,-1 0 0,0 1 0,1-1 0,-1 0 0,1 1 0,-1-1-1,0 0 1,1 1 0,-1-1 0,0 1 0,1-1 0,-1 1 0,0-1-1,0 0 1,0 1 0,1-1 0,-1 1 0,0-1 0,0 1 0,0-1-1,0 1 1,0-1 0,0 1 0,0-1 0,0 1 0,0-1 0,0 1-1,0-1 1,0 1 0,0-1 0,0 1 0,-1-1 0,1 1 0,0-1-1,-1 2 1,-1 6-278</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31.528"/>
    </inkml:context>
    <inkml:brush xml:id="br0">
      <inkml:brushProperty name="width" value="0.05" units="cm"/>
      <inkml:brushProperty name="height" value="0.05" units="cm"/>
      <inkml:brushProperty name="color" value="#E71224"/>
    </inkml:brush>
  </inkml:definitions>
  <inkml:trace contextRef="#ctx0" brushRef="#br0">0 80 20940,'17'1'2177,"0"-1"-1585,6-6-320,6-2 1344,3-2-1159,-1 1-417,-1-4-801,-5 0-399,-7 2 880,-7 0-224,-10 11-168</inkml:trace>
  <inkml:trace contextRef="#ctx0" brushRef="#br0" timeOffset="1">41 139 17708,'14'8'2168,"8"-5"-1248,1-3-399,9-11 1447,-2-4-952,5-8-416,7 2-88,-7-2-392</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31.982"/>
    </inkml:context>
    <inkml:brush xml:id="br0">
      <inkml:brushProperty name="width" value="0.05" units="cm"/>
      <inkml:brushProperty name="height" value="0.05" units="cm"/>
      <inkml:brushProperty name="color" value="#E71224"/>
    </inkml:brush>
  </inkml:definitions>
  <inkml:trace contextRef="#ctx0" brushRef="#br0">0 611 15811,'1'3'246,"-1"-1"0,1 0 0,0 1 0,0-1 0,-1 0 0,1 0 0,1 0 0,-1 1 0,0-1 0,0 0 0,1 0 0,-1-1 0,1 1 0,0 0 0,2 1 0,-3-2-111,1-1 0,-1 1-1,1-1 1,-1 0 0,1 0-1,-1 0 1,1 0 0,0 0-1,-1 0 1,1 0 0,-1 0-1,1-1 1,-1 1 0,1-1-1,-1 1 1,1-1 0,-1 0 0,1 1-1,-1-1 1,0 0 0,1 0-1,-1 0 1,0 0 0,0 0-1,2-2 1,15-13 489,0 0 0,-1-2 0,-1 0 1,-1-1-1,25-41 0,-10 8-286,29-70 0,-43 80-325,-1-1 1,-2 0 0,-2-1-1,-3 0 1,5-53-1,-13 135-82,2 1 0,2 0 0,16 75-1,-13-82 54,-6-24-109,22 95 475,-18-88-1174,0 0 0,0 0 0,2-1 0,12 23-1,-18-36 613,-1 0 157,0-1-1,1 1 1,-1-1 0,0 1-1,1-1 1,-1 1-1,0-1 1,1 1-1,-1-1 1,0 0-1,1 1 1,-1-1 0,1 0-1,-1 1 1,1-1-1,-1 0 1,1 0-1,-1 1 1,1-1-1,-1 0 1,1 0-1,-1 0 1,1 0 0,-1 1-1,2-1 1,5 0-1018</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32.383"/>
    </inkml:context>
    <inkml:brush xml:id="br0">
      <inkml:brushProperty name="width" value="0.05" units="cm"/>
      <inkml:brushProperty name="height" value="0.05" units="cm"/>
      <inkml:brushProperty name="color" value="#E71224"/>
    </inkml:brush>
  </inkml:definitions>
  <inkml:trace contextRef="#ctx0" brushRef="#br0">1 360 19908,'11'6'1977,"18"-12"-1169,12-9-280,17-11 944,5-4-295,9-8-377,3-3-184,0 1-464,-5 2-224,-12 3-728,-7 4-465,-16 5 969,-9 3-200,-12 6-216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8.902"/>
    </inkml:context>
    <inkml:brush xml:id="br0">
      <inkml:brushProperty name="width" value="0.05" units="cm"/>
      <inkml:brushProperty name="height" value="0.05" units="cm"/>
    </inkml:brush>
  </inkml:definitions>
  <inkml:trace contextRef="#ctx0" brushRef="#br0">37 7 19092,'0'0'64,"1"0"0,-1-1 1,0 1-1,0 0 0,0 0 0,0-1 0,-1 1 0,1 0 0,0 0 0,0 0 1,0-1-1,0 1 0,0 0 0,0 0 0,0-1 0,0 1 0,0 0 1,-1 0-1,1 0 0,0 0 0,0-1 0,0 1 0,0 0 0,0 0 1,-1 0-1,1 0 0,0 0 0,0-1 0,0 1 0,-1 0 0,1 0 1,0 0-1,0 0 0,-1 0 0,1 0 0,0 0 0,0 0 0,0 0 1,-1 0-1,-4 10 1371,-1 24 22,5-31-1204,-9 89 1444,1 178 1,31 92-800,2-96-615,18 286-148,-41-526-322,-2-16-265,1 0 0,1 0 0,0 0 0,0 0 0,1 0 0,4 16 0,-6-26 420,0 0 1,0 1-1,0-1 1,0 0-1,0 0 0,0 1 1,1-1-1,-1 0 1,0 0-1,0 0 1,0 1-1,0-1 0,0 0 1,0 0-1,0 1 1,1-1-1,-1 0 1,0 0-1,0 0 0,0 0 1,1 1-1,-1-1 1,0 0-1,0 0 1,0 0-1,1 0 0,-1 0 1,0 0-1,0 0 1,1 0-1,-1 0 1,0 0-1,0 1 0,0-1 1,1 0-1,-1 0 1,0 0-1,0-1 1,1 1-1,-1 0 0,0 0 1,0 0-1,1 0 1,-1 0-1,0 0 1,0 0-1,1 0 0,-1 0 1,0 0-1,0-1 1,0 1-1,0 0 1,1 0-1,-1 0 0,0 0 1,0-1-1,0 1 1,0 0-1,1 0 1,-1 0-1,0-1 0,9-16-870,-9 16 825,9-20-944</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32.837"/>
    </inkml:context>
    <inkml:brush xml:id="br0">
      <inkml:brushProperty name="width" value="0.05" units="cm"/>
      <inkml:brushProperty name="height" value="0.05" units="cm"/>
      <inkml:brushProperty name="color" value="#E71224"/>
    </inkml:brush>
  </inkml:definitions>
  <inkml:trace contextRef="#ctx0" brushRef="#br0">1 443 18588,'0'4'407,"3"25"1381,-3-28-1737,0-1 0,0 1 0,0 0 0,1-1 0,-1 1 0,0-1 1,0 1-1,1-1 0,-1 1 0,0 0 0,1-1 0,-1 1 0,0-1 0,1 0 1,-1 1-1,1-1 0,-1 1 0,1-1 0,-1 1 0,1-1 0,-1 0 1,1 0-1,-1 1 0,1-1 0,-1 0 0,1 0 0,-1 1 0,1-1 0,0 0 1,-1 0-1,1 0 0,0 0 0,-1 0 0,1 0 0,-1 0 0,1 0 1,0 0-1,-1 0 0,1 0 0,-1-1 0,2 1 0,3-3 324,1 0 0,-1 0 0,1-1 0,-1 0 1,0 0-1,-1 0 0,1 0 0,-1-1 0,0 1 0,5-8 0,37-59 1150,-40 61-1305,14-26 89,-1 0 1,-2-2 0,-1 0-1,-2-1 1,13-61 0,-20 81-472,-7 20 157,0-1 0,1 0 1,-1 0-1,0 0 0,1 1 0,-1-1 0,0 0 0,0 0 0,1 1 0,-1-1 0,0 0 0,0 0 0,1 1 0,-1-1 0,0 0 0,0 1 1,0-1-1,0 0 0,1 1 0,-1-1 0,0 1 0,0-1 0,0 0 0,0 1 0,0-1 0,0 0 0,0 1 0,6 44-194,-6-39 171,4 38-76,-1-6 27,10 45 0,-12-78-26,0 0 0,0-1 0,1 1 1,0 0-1,0 0 0,4 5 0,-6-9 75,0-1 0,1 1 0,-1 0 0,1-1 0,0 1 0,-1-1 0,1 1 1,-1-1-1,1 1 0,0-1 0,-1 1 0,1-1 0,0 0 0,0 1 0,-1-1 1,1 0-1,0 0 0,0 1 0,1-1 0,-1 0 25,0-1-1,0 1 1,0 0-1,0 0 1,1-1-1,-1 1 1,0-1-1,0 1 1,0-1 0,0 0-1,0 1 1,0-1-1,0 0 1,0 0-1,-1 1 1,1-1 0,1-2-1,12-16-256,1-3-96</inkml:trace>
  <inkml:trace contextRef="#ctx0" brushRef="#br0" timeOffset="1">451 85 20084,'8'3'1689,"2"-3"-1257,3-2-216,2-5 744,2-4-392,1-1-872,-3-2-224,-2-1 416,-1 1-128,-5 2-104</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33.285"/>
    </inkml:context>
    <inkml:brush xml:id="br0">
      <inkml:brushProperty name="width" value="0.05" units="cm"/>
      <inkml:brushProperty name="height" value="0.05" units="cm"/>
      <inkml:brushProperty name="color" value="#E71224"/>
    </inkml:brush>
  </inkml:definitions>
  <inkml:trace contextRef="#ctx0" brushRef="#br0">175 1 20828,'-3'7'1897,"-12"4"-1297,-3 6-304,-4 10 1064,-2 2-439,2 10-465,-1 2-128,5 3-104,3-1-48,5-3-40,6-5-88,7-12-344,8-4-216,7-15-721,5-4 1906,1-15-906,2-5-111,2-3-144</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33.721"/>
    </inkml:context>
    <inkml:brush xml:id="br0">
      <inkml:brushProperty name="width" value="0.05" units="cm"/>
      <inkml:brushProperty name="height" value="0.05" units="cm"/>
      <inkml:brushProperty name="color" value="#E71224"/>
    </inkml:brush>
  </inkml:definitions>
  <inkml:trace contextRef="#ctx0" brushRef="#br0">1 34 18636,'0'4'303,"0"0"0,-1 0-1,2-1 1,-1 1 0,0 0 0,1 0 0,0 0-1,-1 0 1,2-1 0,1 7 0,-2-9-261,0 0 1,-1 0-1,1 0 0,0 0 1,0 0-1,0 0 0,0 0 1,0-1-1,0 1 0,0 0 1,0-1-1,0 1 0,0-1 1,0 1-1,0-1 0,0 1 1,1-1-1,-1 0 0,0 0 1,0 1-1,0-1 0,1 0 1,-1 0-1,0 0 0,0 0 1,1 0-1,-1-1 0,0 1 1,0 0-1,0-1 0,1 1 1,-1 0-1,0-1 0,0 0 1,0 1-1,0-1 0,1 0 1,3-2-40,0 0 0,-1-1-1,1 1 1,-1-1 0,0 0 0,0 0 0,0 0 0,-1-1 0,1 1 0,-1-1 0,0 0 0,4-8 0,9-15 17,-16 28-12,1 0-1,-1 0 0,0 0 1,0 0-1,0 0 1,0 0-1,0 0 0,0 0 1,0 0-1,0 0 0,0 0 1,0 0-1,1 0 1,-1 0-1,0 0 0,0 0 1,0 0-1,0 0 0,0 0 1,0 0-1,0 0 1,0 0-1,0 0 0,1 0 1,-1 0-1,0 0 0,0 0 1,0 0-1,0 0 1,0 0-1,0 0 0,0 0 1,0 1-1,0-1 0,0 0 1,0 0-1,0 0 1,1 0-1,-1 0 0,0 0 1,0 0-1,0 0 0,0 0 1,0 0-1,0 0 1,0 1-1,0-1 0,0 0 1,0 0-1,0 0 0,0 0 1,0 0-1,0 0 1,0 0-1,0 0 0,0 0 1,0 1-1,0-1 0,0 0 1,0 0-1,0 0 0,0 0 1,0 0-1,0 0 1,0 0-1,-1 0 0,1 0 1,2 15 355,-3 14 161,-2 10 244,1-21-395,0 0-1,2 0 0,0 0 0,1 0 0,4 27 1,-5-45-390,0 1 0,1 0-1,-1-1 1,0 1 0,0-1 0,1 1 0,-1-1 0,0 1 0,0-1 0,1 1 0,-1-1 0,1 0 0,-1 1 0,0-1 0,1 1 0,-1-1 0,1 0 0,-1 1-1,1-1 1,0 0 0,2 0-1923,-5-3 1531</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34.233"/>
    </inkml:context>
    <inkml:brush xml:id="br0">
      <inkml:brushProperty name="width" value="0.05" units="cm"/>
      <inkml:brushProperty name="height" value="0.05" units="cm"/>
      <inkml:brushProperty name="color" value="#E71224"/>
    </inkml:brush>
  </inkml:definitions>
  <inkml:trace contextRef="#ctx0" brushRef="#br0">0 108 15715,'0'6'1713,"2"-7"-857,4-2-280,6-4 1016,5 0-95,8-1-321,2 0-216,7-1-152,1 0-208,3 0-664,-1 0-432,-2-2 1425,-7-1-953,-11 1-105,-7 2 1</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34.685"/>
    </inkml:context>
    <inkml:brush xml:id="br0">
      <inkml:brushProperty name="width" value="0.05" units="cm"/>
      <inkml:brushProperty name="height" value="0.05" units="cm"/>
      <inkml:brushProperty name="color" value="#E71224"/>
    </inkml:brush>
  </inkml:definitions>
  <inkml:trace contextRef="#ctx0" brushRef="#br0">1 187 15147,'15'18'1993,"13"-18"-969,5-7-432,10-16 1704,6-6-1311,3-5 895,-1-3-1336,2-1-128,-1 1-8</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35.116"/>
    </inkml:context>
    <inkml:brush xml:id="br0">
      <inkml:brushProperty name="width" value="0.05" units="cm"/>
      <inkml:brushProperty name="height" value="0.05" units="cm"/>
      <inkml:brushProperty name="color" value="#E71224"/>
    </inkml:brush>
  </inkml:definitions>
  <inkml:trace contextRef="#ctx0" brushRef="#br0">13 0 20260,'-6'119'4821,"2"-84"-4288,2-1 1,1 0-1,2 1 0,9 57 0,-9-89-513,-1 0 0,1 0 0,0 0 0,0 0 0,0 0-1,1 0 1,-1 0 0,1-1 0,0 1 0,-1 0 0,1-1 0,0 1 0,1-1-1,4 4 1,-6-5-30,1 0-1,0 0 1,0 0-1,0 0 1,0-1-1,0 1 1,0-1-1,0 1 1,0-1-1,0 0 0,1 0 1,-1 0-1,0 0 1,0 0-1,0 0 1,0-1-1,0 1 1,0-1-1,0 1 1,0-1-1,0 0 1,0 0-1,2-1 1,4-3-213,0 0 1,-1-1-1,0 0 1,0 0-1,0-1 1,-1 1 0,0-1-1,0-1 1,-1 1-1,7-12 1,0-4-1052,0-1-1,13-35 1,-15 31-707,-1-1 0,9-49-1,-14 134 4638,-3-4-123,10 63 1,-9-98-2643,2 0 0,0 0 0,1 0 0,0-1 0,2 1 0,0-1 0,13 22 0,-18-35 33,-1-1-1,1 0 0,-1 0 1,1 0-1,0 0 1,0 0-1,0 0 0,0 0 1,0-1-1,0 1 1,0-1-1,0 1 0,3 0 1,8-2-702</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35.549"/>
    </inkml:context>
    <inkml:brush xml:id="br0">
      <inkml:brushProperty name="width" value="0.05" units="cm"/>
      <inkml:brushProperty name="height" value="0.05" units="cm"/>
      <inkml:brushProperty name="color" value="#E71224"/>
    </inkml:brush>
  </inkml:definitions>
  <inkml:trace contextRef="#ctx0" brushRef="#br0">407 1 15323,'-29'16'381,"1"1"-1,0 1 0,2 2 1,0 0-1,1 2 0,1 1 1,1 1-1,2 1 1,0 1-1,1 0 0,2 2 1,1 0-1,1 1 0,1 1 1,2 0-1,1 1 0,1 0 1,-10 55-1,16-59-183,1 1 0,2 0 0,1 1 0,1-1 0,1 0 0,1 0 1,2 0-1,1 0 0,11 35 0,-9-42-137,1-1-1,1 0 1,0 0 0,2-1 0,0-1 0,1 0 0,1 0-1,0-1 1,2-1 0,0 0 0,0-1 0,29 21 0,-23-22-54,-1-1 1,2-1 0,0-1-1,0 0 1,1-2 0,0-1-1,0 0 1,1-2 0,43 6-1,-46-10 5,0-1-1,0-1 0,0 0 1,0-2-1,0 0 0,0-2 1,-1 0-1,1-1 0,-1-1 1,0-1-1,33-16 0,-28 8 92,1-1-1,-2-1 1,0-2-1,-1 0 0,-1-1 1,-1-1-1,34-44 1,-30 30 136,-1-1 0,-2 0 1,-2-2-1,30-76 1,-41 89-113,-1-1 1,-1-1-1,-1 1 1,-2-1-1,0 0 1,-2 0 0,-2-43-1,0 57-134,-2 0 0,0 0 0,0 0 1,-1 0-1,-1 0 0,0 0 0,-1 1 0,0 0 0,-1 0 0,0 0 1,-1 1-1,0 0 0,-1 0 0,0 1 0,-1 0 0,0 0 0,-15-12 0,12 14-209,0 0-1,-1 0 0,0 1 0,0 1 0,0 0 1,0 1-1,-1 1 0,0 0 0,0 0 1,-1 1-1,1 1 0,0 1 0,-1 0 0,1 1 1,-29 3-1,21 0-123,-1 1 0,1 1 0,0 1 0,1 1 0,-1 1 0,1 1 0,1 1 0,0 0 0,-29 22 0,-24 27-724</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8:53.497"/>
    </inkml:context>
    <inkml:brush xml:id="br0">
      <inkml:brushProperty name="width" value="0.05" units="cm"/>
      <inkml:brushProperty name="height" value="0.05" units="cm"/>
      <inkml:brushProperty name="color" value="#E71224"/>
    </inkml:brush>
  </inkml:definitions>
  <inkml:trace contextRef="#ctx0" brushRef="#br0">931 103 11915,'-2'-4'256,"-1"0"1,0 0 0,0 0 0,0 0 0,0 0 0,0 1-1,-1-1 1,1 1 0,-1 0 0,0 0 0,0 1-1,-5-3 1,-4-2 389,0 1 1,-24-9-1,14 9-419,1 1 1,-1 1-1,0 1 1,-1 1-1,1 0 1,0 2 0,0 1-1,0 1 1,-1 1-1,2 1 1,-1 1-1,0 1 1,-25 11-1,12-3-50,0 2 0,2 1-1,0 2 1,1 1-1,1 2 1,1 1-1,-34 33 1,47-39-85,1 1 0,1 1 0,0 1 0,1 0 0,2 1 0,0 0-1,1 1 1,-10 25 0,16-31-44,0 1-1,2 0 1,-1 0 0,2 1-1,0-1 1,2 1-1,0 0 1,0-1-1,2 1 1,0 0 0,1 0-1,5 19 1,0-11-6,2 1 0,1-1 0,2 0 1,0-1-1,1 0 0,2-1 0,0-1 1,2 0-1,0-1 0,1-1 0,22 20 1,-21-24 7,0-1 0,0 0 0,2-2 1,0 0-1,0-1 0,2-1 0,-1-1 1,1-1-1,1-1 0,0-1 0,0-2 1,38 7-1,-43-11-3,0-2 0,0 0 0,0 0 0,0-2 0,0-1-1,0 0 1,0-1 0,-1-1 0,0-1 0,0 0 0,0-2 0,-1 0 0,31-19 0,-28 13 10,-1 0 0,0-2 0,0 0 0,-2-2 1,0 1-1,-1-2 0,-1-1 0,-1 1 0,0-2 0,14-32 0,-7 6 48,-2-1-1,-3-1 0,-2-1 0,-1 0 0,-4 0 0,-1-2 0,-2 1 0,-3 0 0,-2-1 0,-6-56 0,3 87-96,-1 0 0,-1 1 0,-1-1 0,-1 1 1,-10-26-1,13 40-39,1 1 0,-1-1 1,0 0-1,-1 1 0,0-1 0,0 1 1,0 0-1,0 0 0,-1 1 1,0-1-1,0 1 0,0 0 0,0 0 1,-1 1-1,1-1 0,-1 1 0,0 1 1,0-1-1,0 1 0,-13-3 1,7 3-262,-1 1 1,1 1 0,-1 0 0,1 1 0,-1 0 0,1 1 0,-1 0 0,1 1-1,-19 7 1,-9 6-926,-53 29-1,86-41 1210,-46 25-959</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2:06.285"/>
    </inkml:context>
    <inkml:brush xml:id="br0">
      <inkml:brushProperty name="width" value="0.05" units="cm"/>
      <inkml:brushProperty name="height" value="0.05" units="cm"/>
      <inkml:brushProperty name="color" value="#E71224"/>
    </inkml:brush>
  </inkml:definitions>
  <inkml:trace contextRef="#ctx0" brushRef="#br0">336 313 12435,'2'2'233,"-1"-1"0,0 0 0,0 0 0,1 0 0,-1 1 0,1-1 0,-1 0 0,1-1 0,-1 1 0,1 0 0,-1 0 0,1-1 0,0 1 0,2 0 0,-4-1-168,0 0 0,1 0 1,-1 0-1,1-1 0,-1 1 0,0 0 1,1 0-1,-1 0 0,0 0 1,1 0-1,-1-1 0,0 1 0,1 0 1,-1 0-1,0-1 0,1 1 0,-1 0 1,0 0-1,0-1 0,1 1 0,-1 0 1,0-1-1,0 1 0,1-1 1,2-17 936,-3 17-854,0 0 0,0 0 0,-1-1 0,1 1 0,0 0 0,0 0 0,-1 0 0,1-1 0,0 1 0,-1 0 0,1 0 0,-1 0 0,0 0 0,1 0 0,-1 0 0,0 0 0,1 0 0,-1 0 0,0 0 0,0 1 0,-2-2 0,1 0 43,0 1 0,-1 0 0,1 0 0,-1 0 0,1 0 0,-1 1 0,1-1 0,-1 1 0,-4-1 0,-5 1 169,-1 0 0,1 1 0,-17 4 1,16-2-261,0 1 1,1 0-1,0 0 0,0 1 1,0 1-1,0 0 1,1 1-1,0 0 1,0 1-1,1 0 0,0 1 1,-14 15-1,12-11-18,0 1 0,2 0 0,-1 1-1,2 0 1,0 1 0,1 0 0,1 0 0,-10 30-1,16-42-70,-1 0 0,2 1 0,-1-1-1,0 0 1,1 0 0,0 0-1,0 1 1,0-1 0,0 0-1,1 0 1,-1 0 0,1 0-1,0 1 1,1-1 0,-1-1-1,3 7 1,-2-8-9,-1 0 0,1 0 0,0-1 1,0 1-1,-1 0 0,1-1 0,0 1 0,0-1 0,0 0 0,0 0 0,1 0 1,-1 0-1,0 0 0,0 0 0,1 0 0,-1-1 0,0 1 0,1-1 0,-1 0 1,1 0-1,-1 0 0,0 0 0,1 0 0,-1 0 0,1-1 0,-1 1 0,0-1 1,1 1-1,3-3 0,4-1 5,0 0 1,-1 0-1,0-1 1,0-1-1,0 1 0,-1-2 1,0 1-1,0-1 1,0 0-1,-1 0 1,10-14-1,0-2 54,0-2 1,24-46-1,-16 19 93,-3-1 0,-1-2 0,-3 1 0,-3-2-1,10-61 1,-21 86-3,-5 20-51,-4 13-54,-4 16-25,-9 40-14,3 1 0,3 0 1,2 0-1,-4 96 1,12-132-105,1-7-118,0 1 1,0-1-1,2 0 1,0 0-1,5 24 1,-1-31-77</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2:06.732"/>
    </inkml:context>
    <inkml:brush xml:id="br0">
      <inkml:brushProperty name="width" value="0.05" units="cm"/>
      <inkml:brushProperty name="height" value="0.05" units="cm"/>
      <inkml:brushProperty name="color" value="#E71224"/>
    </inkml:brush>
  </inkml:definitions>
  <inkml:trace contextRef="#ctx0" brushRef="#br0">150 1 17908,'16'9'2112,"-10"15"-1088,1 7-423,-4 6 1575,4 4-784,2 11-455,-5 3-161,-1 8-328,0 4-104,-6 7-168,-10 2-32,-12 2-232,-5 0-248,-13-6 320,-3-4-88,-2-18-24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9.558"/>
    </inkml:context>
    <inkml:brush xml:id="br0">
      <inkml:brushProperty name="width" value="0.05" units="cm"/>
      <inkml:brushProperty name="height" value="0.05" units="cm"/>
    </inkml:brush>
  </inkml:definitions>
  <inkml:trace contextRef="#ctx0" brushRef="#br0">10 422 16964,'-10'10'1681,"13"-7"-744,11-4-316,35-8 1224,79-26 0,-36 8-905,228-49 735,339-34-1,337 9-753,-874 91-796,230-16-9,73-6 297,-384 27-167,-26 3-31,-13 1-145,-6 2-49,-5 1-775,8-2 439,0 1 0,0-1 1,0 0-1,0 0 0,0 0 0,-1 1 1,1-1-1,0 0 0,0 0 0,0 0 0,0-1 1,0 1-1,0 0 0,0 0 0,-2-1 1</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2:09.047"/>
    </inkml:context>
    <inkml:brush xml:id="br0">
      <inkml:brushProperty name="width" value="0.05" units="cm"/>
      <inkml:brushProperty name="height" value="0.05" units="cm"/>
      <inkml:brushProperty name="color" value="#E71224"/>
    </inkml:brush>
  </inkml:definitions>
  <inkml:trace contextRef="#ctx0" brushRef="#br0">319 0 21765,'-8'3'4006,"-37"81"-2226,12-30-1720,-14 24-293,-102 129-1,149-207 233,-23 23-972,14-20 219,8-4 729,1 1 0,-1-1 0,1 1 0,0 0 0,0-1 0,-1 1-1,1-1 1,0 1 0,0-1 0,-1 1 0,1-1 0,0 0 0,0 1 0,0-1 0,0 1-1,0-1 1,0 1 0,0-1 0,0 1 0,0-1 0,0 1 0,0-2 0,6-32-465,7-16-158</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2:09.500"/>
    </inkml:context>
    <inkml:brush xml:id="br0">
      <inkml:brushProperty name="width" value="0.05" units="cm"/>
      <inkml:brushProperty name="height" value="0.05" units="cm"/>
      <inkml:brushProperty name="color" value="#E71224"/>
    </inkml:brush>
  </inkml:definitions>
  <inkml:trace contextRef="#ctx0" brushRef="#br0">210 0 17292,'15'19'2040,"-9"14"-1088,-7 4-360,-1 10 1081,1 5-289,1 8-488,3-2-264,5 0-351,1-4-193,4-8-273,3-5-295,2-10-472,-3-7-328,-2-8 944,-9-7-224,-8-6-184</inkml:trace>
  <inkml:trace contextRef="#ctx0" brushRef="#br0" timeOffset="1">5 490 17052,'-5'0'1872,"8"6"-1048,3-1-320,8 2 1185,5 1-481,11 0-456,2-4-168,10 1-584,2-4-448,0-4-872,-1-4 1168,-1-9-256,1 1-168</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2:09.963"/>
    </inkml:context>
    <inkml:brush xml:id="br0">
      <inkml:brushProperty name="width" value="0.05" units="cm"/>
      <inkml:brushProperty name="height" value="0.05" units="cm"/>
      <inkml:brushProperty name="color" value="#E71224"/>
    </inkml:brush>
  </inkml:definitions>
  <inkml:trace contextRef="#ctx0" brushRef="#br0">285 0 18204,'-8'1'440,"0"0"1,0 0 0,1 1-1,-1-1 1,1 2-1,-1-1 1,1 1-1,0 0 1,0 1 0,0 0-1,0 0 1,1 0-1,-1 1 1,-10 10-1,2 0-125,0 1-1,1 0 1,1 1-1,-13 21 0,13-16-120,1 0 0,1 0 0,1 2 0,-12 38 0,18-48-131,1-1-1,0 1 1,1 0 0,0 0 0,1 0 0,1 0-1,1 0 1,0 1 0,4 22 0,-3-31-57,0-1 0,0 0 0,0 0 0,1-1 0,-1 1 1,1 0-1,0-1 0,1 0 0,-1 0 0,1 0 0,0 0 0,0 0 0,0-1 0,0 1 1,0-1-1,1 0 0,0-1 0,-1 1 0,1-1 0,0 0 0,0 0 0,9 2 0,-9-3 0,1 1-1,0-1 0,-1 0 0,1-1 0,0 0 1,0 0-1,0 0 0,0 0 0,-1-1 0,1 0 0,0 0 1,0-1-1,-1 1 0,1-1 0,-1-1 0,0 1 1,1-1-1,-1 1 0,0-2 0,7-5 0,-11 8 5,1 0-1,-1 0 1,0 0 0,0 0-1,0-1 1,0 1-1,0 0 1,0-1-1,0 1 1,0-1-1,0 1 1,-1-1 0,1 1-1,0-1 1,-1 0-1,0 1 1,1-1-1,-1 0 1,0 1-1,0-1 1,0 0 0,0-2-1,-1 2 6,1-1-1,-1 1 1,0 0-1,0 0 1,0 0-1,-1 0 1,1 1-1,0-1 1,-1 0-1,1 0 0,-1 1 1,0-1-1,1 1 1,-5-3-1,1 0 11,-1 1 0,1 0 0,-1 0 0,0 0-1,0 1 1,0 0 0,-1 0 0,1 1-1,0 0 1,-14-2 0,-8 11-12,24-3-29,19-3-40,-6-3 11,1 0 1,-1-1-1,1 0 0,-1-1 0,0 0 1,14-6-1,-16 5-10,0 1 0,0 0 0,0 1 0,1-1 0,-1 2 0,1-1 0,-1 1 0,1 0 0,0 0 0,-1 1 0,12 1 0,-18-1 41,1 1 0,-1 0 0,1-1 1,-1 1-1,1 0 0,-1 0 0,1 0 1,-1 0-1,0 0 0,1 0 0,-1 0 1,0 0-1,0 0 0,0 1 0,0-1 1,0 0-1,0 1 0,0-1 0,0 1 1,-1-1-1,1 1 0,-1-1 0,1 1 1,-1 0-1,1-1 0,-1 1 0,0 0 1,0-1-1,0 1 0,0 0 0,0 2 1,-1 8-45,0 0 1,-1-1 0,-5 18 0,4-15-117,3-12 112,-1 2-94,0 0 0,0 0-1,0 0 1,1 0-1,0 0 1,0 5-1,0-9 145,0 0-1,0 1 0,0-1 0,0 0 1,0 1-1,1-1 0,-1 0 0,0 1 0,0-1 1,0 0-1,0 0 0,1 1 0,-1-1 1,0 0-1,0 1 0,0-1 0,1 0 0,-1 0 1,0 0-1,1 1 0,-1-1 0,0 0 1,0 0-1,1 0 0,-1 0 0,0 0 1,1 1-1,-1-1 0,0 0 0,1 0 0,1 0 3,-1-1-1,1 1 0,-1 0 1,0-1-1,1 1 0,-1-1 1,1 1-1,-1-1 0,0 0 1,0 1-1,3-3 0,21-17-401</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2:10.367"/>
    </inkml:context>
    <inkml:brush xml:id="br0">
      <inkml:brushProperty name="width" value="0.05" units="cm"/>
      <inkml:brushProperty name="height" value="0.05" units="cm"/>
      <inkml:brushProperty name="color" value="#E71224"/>
    </inkml:brush>
  </inkml:definitions>
  <inkml:trace contextRef="#ctx0" brushRef="#br0">19 0 22469,'3'19'1912,"7"-12"-1464,4 1-200,4-3 729,4-2-297,-1 0-704,4 1-416,-4 3-609,-2 0-303,-12 1 984,-4 1-272,-4-6-216</inkml:trace>
  <inkml:trace contextRef="#ctx0" brushRef="#br0" timeOffset="1">0 192 20132,'14'18'1929,"9"-10"-1297,6-5-264,11-3 536,7-5-624,8-10-1512,2-2 1328,-2-10-496,3-6-208</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2:10.762"/>
    </inkml:context>
    <inkml:brush xml:id="br0">
      <inkml:brushProperty name="width" value="0.05" units="cm"/>
      <inkml:brushProperty name="height" value="0.05" units="cm"/>
      <inkml:brushProperty name="color" value="#E71224"/>
    </inkml:brush>
  </inkml:definitions>
  <inkml:trace contextRef="#ctx0" brushRef="#br0">0 380 20684,'1'2'2219,"4"-6"-1497,8-8-217,17-28 1126,28-44-1,54-118-1849,-100 176 114,-7 13 5,-5 17-123,-21 65 4,3 0-1,3 2 0,-10 141 1,25-179 99,4-8-61</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15.612"/>
    </inkml:context>
    <inkml:brush xml:id="br0">
      <inkml:brushProperty name="width" value="0.05" units="cm"/>
      <inkml:brushProperty name="height" value="0.05" units="cm"/>
      <inkml:brushProperty name="color" value="#E71224"/>
    </inkml:brush>
  </inkml:definitions>
  <inkml:trace contextRef="#ctx0" brushRef="#br0">53 1 17812,'1'1'250,"-1"0"0,1 0 0,0 0-1,0 0 1,0 0 0,-1 0 0,1 1 0,-1-1 0,1 0 0,-1 1 0,1-1 0,-1 0 0,0 1-1,1-1 1,-1 0 0,0 1 0,0-1 0,0 2 0,-2 31 1834,1-22-1637,-38 375 798,39-384-1383,0-3 103,0 0 1,0 1-1,0-1 1,1 1-1,-1-1 1,0 1-1,0-1 1,0 1-1,0-1 1,0 1-1,0-1 0,0 1 1,-1-1-1,1 1 1,0-1-1,0 0 1,0 1-1,0-1 1,-1 1-1,1-1 1,0 1-1,0-1 1,-1 0-1,1 1 1,0-1-1,-1 0 1,1 1-1,0-1 1,-1 0-1,1 1 0,0-1 1,-1 0-1,1 0 1,-1 1-1,1-1 1,0 0-1,-1 0 1,1 0-1,-1 0 1,1 0-1,-1 0 1,1 0-1,-2 1 1,-6-9-504</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16.047"/>
    </inkml:context>
    <inkml:brush xml:id="br0">
      <inkml:brushProperty name="width" value="0.05" units="cm"/>
      <inkml:brushProperty name="height" value="0.05" units="cm"/>
      <inkml:brushProperty name="color" value="#E71224"/>
    </inkml:brush>
  </inkml:definitions>
  <inkml:trace contextRef="#ctx0" brushRef="#br0">29 434 16371,'-14'14'1945,"5"-2"-977,3-3-320,14-1 1257,9-3-313,10-4-416,7-1-160,9-3-319,4-5-177,4 1-424,2-3-200,-7 0-752,-1-2-425,-13-2 993,-11-2-240,-9-5-240</inkml:trace>
  <inkml:trace contextRef="#ctx0" brushRef="#br0" timeOffset="1">83 25 14819,'-2'5'2369,"5"-2"-1193,7-3-384,5 0 2049,6 0-1529,4-1-144,5-3-328,3 1-311,3 0-890,4 0-535,1-3 760,-2 2-160,0-4-168</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16.450"/>
    </inkml:context>
    <inkml:brush xml:id="br0">
      <inkml:brushProperty name="width" value="0.05" units="cm"/>
      <inkml:brushProperty name="height" value="0.05" units="cm"/>
      <inkml:brushProperty name="color" value="#E71224"/>
    </inkml:brush>
  </inkml:definitions>
  <inkml:trace contextRef="#ctx0" brushRef="#br0">236 0 19508,'-4'3'831,"0"-1"-1,0 0 1,-1-1 0,1 1-1,-7 1 1,-19 8 454,18-4-1221,1 1-1,-1 1 0,1 0 0,0 0 0,-11 14 0,17-18-63,1 0 0,0 0 0,0 0 1,1 0-1,-1 1 0,1 0 0,0-1 1,1 1-1,-1 0 0,1 0 0,1 0 0,-1 1 1,-1 11-1,3-16 1,1 0 1,-1-1 0,0 1-1,1 0 1,-1 0-1,1-1 1,0 1-1,0 0 1,-1-1-1,1 1 1,0-1 0,0 1-1,1-1 1,-1 1-1,0-1 1,0 0-1,1 1 1,-1-1-1,1 0 1,-1 0-1,1 0 1,-1 0 0,3 1-1,7 2 5,-1 1 0,21 4 0,-4 0-14,-23-7 7,1 0 0,0 1-1,0 0 1,-1-1 0,0 1 0,1 1 0,-1-1 0,0 1 0,-1-1 0,1 1 0,0 0 0,4 8 0,-6-8 5,0-1-1,-1 1 1,0-1-1,1 1 1,-1 0-1,0 0 1,-1-1-1,1 1 1,-1 0-1,0 0 1,0 0-1,0 0 1,0 0-1,-1-1 1,1 1-1,-1 0 1,0 0-1,-2 5 1,-1 0 57,-1 0 0,1 0 1,-2 0-1,1-1 0,-1 1 0,0-2 0,-1 1 1,0-1-1,0 0 0,-11 9 0,13-13-69,1 0-1,0 1 1,-1-1-1,1-1 1,-1 1-1,0-1 1,0 0-1,0 0 1,0 0-1,0-1 1,-1 1-1,1-1 1,0-1-1,-1 1 1,1-1-1,0 0 1,-1 0-1,1 0 1,-1-1-1,-8-2 1,13 3-48,-1-1 0,0 0 0,1 0 0,-1 0 0,0 0 0,1 0 0,-1 0 0,1 0 0,0 0 0,-1-1 0,1 1 0,0-1 0,0 1 0,0-1 0,0 1 0,0-1 0,0 1 0,0-1-1,1 0 1,-1 1 0,0-3 0,0-2-1,0 0 0,0 0-1,1 0 1,0 1 0,0-8-1,4-32-426</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16.854"/>
    </inkml:context>
    <inkml:brush xml:id="br0">
      <inkml:brushProperty name="width" value="0.05" units="cm"/>
      <inkml:brushProperty name="height" value="0.05" units="cm"/>
      <inkml:brushProperty name="color" value="#E71224"/>
    </inkml:brush>
  </inkml:definitions>
  <inkml:trace contextRef="#ctx0" brushRef="#br0">14 1 16812,'8'0'2568,"-2"6"-1440,-6 0-535,0 3 2671,0 2-2192,-1 3-215,-2 1-497,-1 2-248,1 1-808,-1 2 1432,-1-5-752,1-2-32,1-6-24</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17.290"/>
    </inkml:context>
    <inkml:brush xml:id="br0">
      <inkml:brushProperty name="width" value="0.05" units="cm"/>
      <inkml:brushProperty name="height" value="0.05" units="cm"/>
      <inkml:brushProperty name="color" value="#E71224"/>
    </inkml:brush>
  </inkml:definitions>
  <inkml:trace contextRef="#ctx0" brushRef="#br0">1 0 18764,'0'17'1952,"8"-9"-1087,7-3-273,9-4 896,7 1-352,10-5-264,7-1-279,-4 0-857,1-2-361,-7 3 1410,-7 0-905,-15 3-56,-11-3-73</inkml:trace>
  <inkml:trace contextRef="#ctx0" brushRef="#br0" timeOffset="1">21 258 16404,'-6'16'2088,"13"-3"-960,7-6-424,8-4 1481,7-3-737,7-6-784,4-1-648,-1-10 248,-3-6-136,1-11-288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09.998"/>
    </inkml:context>
    <inkml:brush xml:id="br0">
      <inkml:brushProperty name="width" value="0.05" units="cm"/>
      <inkml:brushProperty name="height" value="0.05" units="cm"/>
    </inkml:brush>
  </inkml:definitions>
  <inkml:trace contextRef="#ctx0" brushRef="#br0">261 31 17868,'-12'-9'1474,"8"6"-1081,1 1 1,0-1-1,-1 1 0,1 0 1,-1 0-1,1 0 1,-1 1-1,0-1 0,-6-1 1,10 3-341,-1 1 0,1-1 1,0 0-1,0 0 1,0 0-1,-1 0 1,1 0-1,0 0 0,0 0 1,0 0-1,-1 1 1,1-1-1,0 0 1,0 0-1,0 0 0,0 0 1,-1 1-1,1-1 1,0 0-1,0 0 1,0 0-1,0 1 0,0-1 1,0 0-1,0 0 1,-1 0-1,1 1 1,0-1-1,0 0 0,0 0 1,0 1-1,0-1 1,0 0-1,0 0 0,0 1 1,0-1-1,0 0 1,1 0-1,-1 0 1,0 1-1,0-1 0,0 0 1,0 0-1,0 0 1,0 1-1,0-1 1,1 0-1,-1 0 0,0 0 1,0 1-1,0-1 1,7 11 819,36 27 628,-32-30-1342,-1 0 0,0 1 1,0 1-1,-1 0 0,10 13 0,-17-20-134,-1-1-1,1 1 1,-1 0 0,0 0-1,0 0 1,0 0-1,0 0 1,0 0-1,0 0 1,-1 0-1,0 0 1,0 0-1,1 0 1,-2 0-1,1 1 1,0-1 0,-1 0-1,1 0 1,-1 0-1,0 0 1,0 0-1,0 0 1,0 0-1,-1-1 1,1 1-1,-1 0 1,-2 3-1,-6 7 46,0-1-1,-1 0 0,0 0 1,-1-1-1,-14 9 0,-70 45-419,71-48-73,18-12 248,-1 0 1,0-1-1,0 1 0,0-2 0,-1 1 1,1-1-1,-1 0 0,0-1 1,-15 3-1,4-6-305</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18.157"/>
    </inkml:context>
    <inkml:brush xml:id="br0">
      <inkml:brushProperty name="width" value="0.05" units="cm"/>
      <inkml:brushProperty name="height" value="0.05" units="cm"/>
      <inkml:brushProperty name="color" value="#E71224"/>
    </inkml:brush>
  </inkml:definitions>
  <inkml:trace contextRef="#ctx0" brushRef="#br0">272 0 17644,'-14'5'403,"0"0"1,1 1-1,-1 0 1,1 1-1,1 0 1,-1 1 0,1 1-1,0 0 1,1 0-1,0 1 1,1 1-1,0 0 1,1 0-1,0 1 1,0 0-1,-10 21 1,7-11-199,1 1 0,1 0 0,-9 34 1,15-41-142,1-1-1,0 1 1,1-1 0,0 1 0,2 0 0,1 24 0,-1-36-58,1 0 0,-1 0 0,1 0 0,0 0 1,0 0-1,0 0 0,1 0 0,-1 0 0,1-1 0,0 1 0,0 0 0,0-1 0,1 0 0,-1 1 0,1-1 0,0 0 0,0 0 1,0 0-1,0-1 0,0 1 0,1-1 0,-1 0 0,1 0 0,-1 0 0,1 0 0,0-1 0,0 1 0,0-1 0,0 0 0,0 0 1,0 0-1,0-1 0,0 1 0,0-1 0,8-1 0,-3 0 11,0-1-1,-1 0 1,1 0 0,-1-1 0,0 0 0,0-1-1,0 1 1,0-2 0,-1 1 0,1-1-1,11-10 1,-15 12 19,0-1 0,-1 0 1,1 0-1,-1 0 0,0 0 0,0-1 0,0 1 0,-1-1 0,3-6 0,-3 8 3,-2 0-1,1 0 1,0 0 0,0-1-1,-1 1 1,0 0 0,0 0-1,0-1 1,0 1-1,0 0 1,-1-1 0,1 1-1,-1 0 1,0 0 0,-2-6-1,2 7-15,0 0 1,0 0-1,-1-1 0,1 1 0,-1 0 1,1 0-1,-1 0 0,1 1 0,-1-1 1,0 0-1,0 1 0,0-1 0,0 1 1,0-1-1,0 1 0,-1 0 0,1 0 1,0 0-1,-1 0 0,1 1 0,0-1 1,-1 1-1,1-1 0,-1 1 0,1 0 1,-1 0-1,1 0 0,-1 0 0,1 0 0,-1 0 1,1 1-1,-1 0 0,1-1 0,-4 2 1,0 0-86,0 0 0,0 1 1,0 0-1,0 0 0,1 0 1,-1 0-1,1 1 0,0 0 1,-1 0-1,2 1 0,-9 9 0,0 6-952,12-20 953,1 1 1,-1-1 0,1 1-1,-1 0 1,1 0 0,0-1-1,-1 1 1,1 0 0,0-1-1,0 1 1,-1 0-1,1 0 1,0 0 0,0-1-1,0 1 1,0 0 0,0 0-1,0 0 1,0-1 0,0 1-1,0 0 1,1 0 0,-1 0-1,6-1-419</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19.451"/>
    </inkml:context>
    <inkml:brush xml:id="br0">
      <inkml:brushProperty name="width" value="0.05" units="cm"/>
      <inkml:brushProperty name="height" value="0.05" units="cm"/>
      <inkml:brushProperty name="color" value="#E71224"/>
    </inkml:brush>
  </inkml:definitions>
  <inkml:trace contextRef="#ctx0" brushRef="#br0">84 84 13627,'-59'64'8766,"70"-76"-8166,0-1 0,18-25 0,-26 33-505,0 0 0,0 0-1,0-1 1,-1 1 0,0 0-1,0-1 1,0 1 0,-1-1-1,1 0 1,-1 0 0,-1 1-1,1-9 1,-1 13-86,0 1 0,0 0 0,0 0 0,0-1 1,0 1-1,0 0 0,0 0 0,0-1 0,-1 1 0,1 0 0,0 0 0,0 0 0,0-1 0,0 1 1,0 0-1,0 0 0,-1 0 0,1 0 0,0-1 0,0 1 0,0 0 0,-1 0 0,1 0 0,0 0 0,0 0 1,-1-1-1,1 1 0,0 0 0,0 0 0,0 0 0,-1 0 0,1 0 0,0 0 0,0 0 0,-1 0 1,1 0-1,0 0 0,0 0 0,-1 0 0,1 0 0,0 0 0,0 0 0,-1 0 0,1 1 0,0-1 0,0 0 1,-1 0-1,1 0 0,0 0 0,0 0 0,0 0 0,-1 1 0,1-1 0,0 0 0,0 0 0,0 0 1,0 1-1,0-1 0,-1 0 0,1 0 0,0 1 0,-13 12 218,2 3-133,0 1-1,1 0 1,1 1 0,1 0-1,1 0 1,0 1 0,-6 28-1,13-45-79,0 1-1,-1-1 0,1 1 0,0-1 1,0 0-1,0 1 0,1-1 0,-1 1 0,1 2 1,0-4-10,-1-1 0,0 0 0,0 1 0,0-1-1,0 0 1,0 1 0,1-1 0,-1 0 0,0 0 0,0 1 0,1-1 0,-1 0 0,0 0 0,0 1 0,1-1 0,-1 0 0,0 0 0,0 0 0,1 0 0,-1 1 0,0-1 0,1 0 0,-1 0 0,0 0 0,1 0 0,0 0 1,0 0 1,0 0-1,0-1 1,-1 1-1,1 0 1,0-1-1,0 1 1,0 0 0,-1-1-1,1 1 1,0-1-1,-1 1 1,1-1-1,0 0 1,0 0-1,4-5 13,0 0-1,0-1 1,-1 1-1,1-1 1,-2 0-1,1 0 1,-1-1-1,0 1 1,2-9-1,-1 3 3,-1 0 0,-1-1 0,0 1-1,0-21 1,-2 33-20,0 1 1,0-1 0,0 1-1,0-1 1,1 0-1,-1 1 1,0-1-1,0 1 1,0-1-1,-1 1 1,1-1-1,0 0 1,0 1-1,0-1 1,0 1 0,0-1-1,-1 1 1,1-1-1,0 1 1,0-1-1,-1 1 1,1-1-1,0 1 1,-1-1-1,0 0 1,-8 11 9,-7 25-3,11-23-14,1 0 0,0 0 0,1 1 0,1-1 0,0 0 0,0 1 0,1 20 0,1-33-11,0 0 0,0 1 0,0-1 1,0 0-1,0 0 0,0 1 1,0-1-1,0 0 0,0 1 1,1-1-1,-1 0 0,0 0 0,0 1 1,0-1-1,0 0 0,0 0 1,0 1-1,1-1 0,-1 0 0,0 0 1,0 1-1,0-1 0,1 0 1,-1 0-1,0 0 0,0 0 1,1 1-1,-1-1 0,0 0 0,0 0 1,1 0-1,-1 0 0,0 0 1,1 0-1,-1 0 0,0 0 0,0 0 1,1 0-1,-1 0 0,0 0 1,1 0-1,-1 0 0,0 0 1,0 0-1,1 0 0,-1 0 0,0 0 1,1 0-1,11-11-1176,10-38 342,-11 16 306</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19.881"/>
    </inkml:context>
    <inkml:brush xml:id="br0">
      <inkml:brushProperty name="width" value="0.05" units="cm"/>
      <inkml:brushProperty name="height" value="0.05" units="cm"/>
      <inkml:brushProperty name="color" value="#E71224"/>
    </inkml:brush>
  </inkml:definitions>
  <inkml:trace contextRef="#ctx0" brushRef="#br0">72 32 18500,'0'-1'146,"0"1"-1,0-1 1,0 1-1,0-1 1,0 1-1,0-1 1,0 0-1,0 1 1,0-1 0,0 1-1,-1-1 1,1 1-1,0-1 1,0 1-1,-1-1 1,1 1 0,0-1-1,-1 1 1,1-1-1,0 1 1,-1 0-1,1-1 1,-1 1-1,1 0 1,-1-1 0,1 1-1,-1 0 1,1-1-1,-1 1 1,1 0-1,-1 0 1,1 0-1,-1 0 1,1-1 0,-1 1-1,0 0 1,1 0-1,-1 0 1,1 0-1,-1 0 1,1 0 0,-1 0-1,0 1 1,1-1-1,-1 0 1,0 0-1,-1 1 21,0-1-1,0 1 0,0 0 1,-1 0-1,1 0 1,1 0-1,-1 0 0,0 0 1,0 0-1,-2 3 0,2-1-146,0 0-1,0-1 0,0 1 1,0 1-1,1-1 0,-1 0 1,-1 7-1,21-37 172,-11 2 143,-8 16-92,0 9-230,1 0-1,0-1 0,-1 1 1,1 0-1,-1 0 1,1 0-1,0 0 0,-1 1 1,1-1-1,-1 0 1,1 0-1,0 0 0,-1 0 1,1 0-1,-1 0 0,1 1 1,0-1-1,-1 0 1,1 0-1,0 0 0,-1 1 1,1-1-1,0 0 1,0 1-1,-1-1 0,1 0 1,0 1-1,-4 3 24,2 0-1,-1 0 1,0 0 0,1 0-1,0 0 1,0 1 0,0-1-1,0 1 1,-1 8-1,2-11-51,0 1 0,1 0 0,0 0 0,0 0 0,-1 0 0,2 0 0,-1 0 0,1 3 0,-1-5-10,0 0 0,0 0 0,1 0 0,-1 0 1,1 0-1,-1 0 0,1 0 0,-1 0 0,1 0 0,-1-1 0,1 1 1,0 0-1,-1 0 0,1-1 0,0 1 0,0 0 0,-1-1 1,1 1-1,0-1 0,0 1 0,0-1 0,1 1 0,6 0-117</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20.492"/>
    </inkml:context>
    <inkml:brush xml:id="br0">
      <inkml:brushProperty name="width" value="0.05" units="cm"/>
      <inkml:brushProperty name="height" value="0.05" units="cm"/>
      <inkml:brushProperty name="color" value="#E71224"/>
    </inkml:brush>
  </inkml:definitions>
  <inkml:trace contextRef="#ctx0" brushRef="#br0">76 4 17484,'0'-1'150,"0"1"-1,1 0 1,-1-1 0,1 1 0,-1 0 0,1-1 0,-1 1 0,1 0 0,-1 0-1,1 0 1,0 0 0,-1-1 0,1 1 0,-1 0 0,1 0 0,-1 0 0,1 0-1,0 0 1,-1 0 0,1 1 0,-1-1 0,1 0 0,-1 0 0,1 0 0,-1 0-1,1 1 1,-1-1 0,1 0 0,-1 0 0,1 1 0,-7 19 2512,-48 109-341,46-108-2275,2-1 0,1 1 0,0 0 0,-2 33 0,7-52-42,0 1 0,0 0 0,0-1 0,0 1 0,0-1 0,1 1 0,-1 0 0,1-1 0,0 1 0,-1-1 1,1 0-1,0 1 0,1-1 0,-1 0 0,0 1 0,4 3 0,-4-5-31,0 0 1,1 0-1,-1 0 1,1 0-1,-1-1 1,1 1 0,-1 0-1,1-1 1,0 1-1,-1-1 1,1 1-1,0-1 1,-1 0-1,1 0 1,0 0 0,-1 0-1,1 0 1,0 0-1,0 0 1,-1-1-1,1 1 1,-1 0-1,1-1 1,0 0 0,-1 1-1,3-2 1,4-3-241,0 0 1,-1 0-1,0-1 1,0 1-1,0-2 1,0 1-1,-1-1 1,0 0-1,-1 0 1,0-1-1,5-8 1,5-12-485</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20.975"/>
    </inkml:context>
    <inkml:brush xml:id="br0">
      <inkml:brushProperty name="width" value="0.05" units="cm"/>
      <inkml:brushProperty name="height" value="0.05" units="cm"/>
      <inkml:brushProperty name="color" value="#E71224"/>
    </inkml:brush>
  </inkml:definitions>
  <inkml:trace contextRef="#ctx0" brushRef="#br0">36 0 15107,'-4'29'2169,"-3"5"-1177,0 4-304,1 2 1032,1 3-415,0-2-65,4-4-592,1-5-536,1-9 64,2-5-96,5-5-168</inkml:trace>
  <inkml:trace contextRef="#ctx0" brushRef="#br0" timeOffset="1">468 115 18580,'0'11'2464,"1"1"-1463,5-3-337,10-1 1576,2-1-967,4 1-225,7-6-432,-2-2-176,2 0-512,-1-5-400,-4-6-1729,-4-4 1969,-6-8-288,-5-6-232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21.939"/>
    </inkml:context>
    <inkml:brush xml:id="br0">
      <inkml:brushProperty name="width" value="0.05" units="cm"/>
      <inkml:brushProperty name="height" value="0.05" units="cm"/>
      <inkml:brushProperty name="color" value="#E71224"/>
    </inkml:brush>
  </inkml:definitions>
  <inkml:trace contextRef="#ctx0" brushRef="#br0">83 1 18596,'1'0'180,"-1"0"-90,0 0 0,0 0 0,0 0 0,0 0 0,0 0 0,0 0 0,1 0 0,-1 0 0,0 0 0,0 0 0,0 0 0,0 0 0,0 0 0,0 0 0,1 0 0,-1 0 0,0 0 0,0 0 0,0 0 0,0 0 0,0 0 0,1 0 0,-1 0 0,0 0 0,0 0 0,1 1 810,-1-1-810,0 0 0,0 0 0,0 0 0,0 0 0,0 0 0,0 1 0,0-1 0,0 0 0,1 0 0,-1 0 0,0 0 0,0 0 0,0 0 0,0 1 0,0-1 0,-3 13 2328,-15 24-1448,9-18-460,-6 16-246,-19 49 6,32-75-269,0-1 1,0 1-1,0-1 0,1 1 0,0-1 1,1 1-1,0 0 0,1 9 0,0-16-19,-1-1 1,0 1-1,0 0 0,0-1 0,1 1 0,-1-1 1,1 1-1,-1-1 0,1 1 0,0-1 0,0 0 0,0 1 1,-1-1-1,1 0 0,0 1 0,0-1 0,1 0 1,-1 0-1,0 0 0,0 0 0,0 0 0,3 1 0,-2-2-73,0 1 0,-1-1 0,1 0 0,0 1-1,0-1 1,0 0 0,0 0 0,0 0-1,0-1 1,0 1 0,0 0 0,0-1 0,0 1-1,0-1 1,2-1 0,5-2-292,-1 0 0,0-1 1,0 0-1,-1 0 0,1-1 0,8-9 0,-2-1-509,0 0 0,-1-2 0,15-27 0,-12 20-2056,-20 34 3052,0 2 0,-3 18-1,-3 7 812,0-6-285,-21 74 2555,28-91-2944,1 0 0,0 0 1,1 0-1,0 0 0,1 0 0,2 14 1,-2-26-254,0 0-1,0 0 1,0-1 0,0 1 0,0 0 0,0 0 0,0 0 0,0 0 0,0 0 0,1-1 0,-1 1-1,0 0 1,1 0 0,-1-1 0,0 1 0,1 0 0,-1 0 0,1-1 0,-1 1 0,1 0-1,0-1 1,-1 1 0,1-1 0,0 1 0,-1-1 0,1 1 0,0-1 0,0 1 0,-1-1-1,1 0 1,0 1 0,0-1 0,0 0 0,-1 0 0,1 0 0,0 1 0,0-1 0,0 0 0,0 0-1,0 0 1,-1 0 0,1-1 0,0 1 0,0 0 0,0 0 0,0 0 0,-1-1 0,1 1-1,0 0 1,1-1 0,18-11-281</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22.357"/>
    </inkml:context>
    <inkml:brush xml:id="br0">
      <inkml:brushProperty name="width" value="0.05" units="cm"/>
      <inkml:brushProperty name="height" value="0.05" units="cm"/>
      <inkml:brushProperty name="color" value="#E71224"/>
    </inkml:brush>
  </inkml:definitions>
  <inkml:trace contextRef="#ctx0" brushRef="#br0">57 28 18820,'-15'35'1675,"-18"69"0,31-94-1508,-1 0 0,2 0 0,-1 1 0,2-1 0,-1 1 0,1-1 0,1 1 0,0-1 0,0 1 0,1-1 0,5 17 0,-6-25-154,0 1 0,0-1-1,0 1 1,1-1-1,-1 1 1,1-1-1,-1 0 1,1 0-1,0 0 1,-1 0 0,1 0-1,0 0 1,0-1-1,1 1 1,-1 0-1,0-1 1,0 0-1,1 0 1,-1 1-1,1-1 1,-1-1 0,1 1-1,-1 0 1,1-1-1,0 1 1,-1-1-1,1 0 1,0 1-1,4-2 1,-2 0 11,0 0 1,0 0-1,0 0 1,-1-1-1,1 1 1,0-2-1,-1 1 1,1 0-1,-1-1 1,0 1-1,0-1 1,0-1-1,0 1 1,0 0-1,2-5 1,1 0 47,0-1 1,-2 0-1,1 0 1,-1-1 0,0 0-1,-1 1 1,0-1-1,-1-1 1,0 1 0,0-1-1,-1 1 1,1-19-1,-2 20-39,-1 1 0,0-1 0,-1 0 0,0 0-1,0 0 1,-1 1 0,0-1 0,0 1-1,-1-1 1,0 1 0,-1 0 0,0 0 0,0 1-1,-1-1 1,-9-12 0,12 18-107,0 0 1,0 1-1,0-1 1,0 0-1,0 1 1,0 0-1,0-1 1,0 1-1,-1 0 1,1 0-1,0 1 1,-1-1-1,1 0 0,-1 1 1,1-1-1,-1 1 1,-3 0-1,6 0 8,-1 0 0,0 0 0,0 0 0,0 0 0,0 0 0,1 1 0,-1-1-1,0 0 1,0 0 0,1 1 0,-1-1 0,0 1 0,0-1 0,1 1 0,-1-1 0,0 1 0,1-1-1,-1 1 1,1 0 0,-2 0 0,2 1 48,-1-1-1,1 0 1,0 0 0,-1 1-1,1-1 1,0 0 0,0 1-1,0-1 1,0 1 0,0-1-1,0 0 1,0 1 0,0-1-1,1 0 1,-1 1 0,0-1-1,1 1 1,1 1-40,-1 0 1,1 0-1,-1 0 1,1-1-1,0 1 1,0 0-1,0-1 0,1 0 1,-1 0-1,1 1 1,3 1-1,15 9-407</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22.777"/>
    </inkml:context>
    <inkml:brush xml:id="br0">
      <inkml:brushProperty name="width" value="0.05" units="cm"/>
      <inkml:brushProperty name="height" value="0.05" units="cm"/>
      <inkml:brushProperty name="color" value="#E71224"/>
    </inkml:brush>
  </inkml:definitions>
  <inkml:trace contextRef="#ctx0" brushRef="#br0">146 39 18572,'1'-3'1994,"-7"6"-1293,-13 8-169,7 0-273,1 0-1,0 1 1,1 0 0,0 1-1,1 0 1,1 0-1,0 1 1,0 0-1,2 0 1,0 1-1,0 0 1,2 0-1,-1 0 1,-1 18-1,5-29-241,1 0 0,-1-1 0,1 1 0,0 0 0,1 0 0,-1-1 0,0 1-1,1 0 1,0-1 0,0 1 0,0 0 0,0-1 0,1 1 0,-1-1 0,1 0-1,0 0 1,0 1 0,3 2 0,-3-4-5,1 1 1,-1-1-1,1-1 1,0 1-1,-1 0 1,1-1-1,0 1 1,0-1-1,0 0 1,0 0-1,0 0 1,0 0-1,0 0 1,1-1-1,-1 0 0,0 1 1,0-1-1,1 0 1,-1-1-1,0 1 1,4-1-1,1-1 15,1-1 0,-1 0-1,0 0 1,0 0-1,-1-1 1,1 0 0,-1-1-1,0 1 1,0-1-1,0-1 1,8-9 0,-1 2 52,-2-1 1,0-1 0,0 0-1,10-19 1,-15 21-2,0-1 0,0 0-1,7-28 1,-11 34-33,-1 0 1,-1-1-1,0 1 0,0 0 0,0-1 0,-1 1 0,-1-1 0,-1-12 0,2 20-35,0-1-1,-1 0 0,1 0 0,0 0 1,-1 0-1,0 0 0,1 1 0,-1-1 1,0 0-1,0 0 0,0 1 1,0-1-1,0 1 0,0-1 0,-1 1 1,1-1-1,0 1 0,-1 0 0,1-1 1,-1 1-1,1 0 0,-1 0 1,0 0-1,0 0 0,1 1 0,-1-1 1,0 0-1,0 1 0,0-1 0,0 1 1,0 0-1,1 0 0,-1-1 1,0 1-1,0 0 0,0 1 0,0-1 1,0 0-1,-2 1 0,-2 0-26,1 1 0,0 0 0,-1 0 0,1 1 0,0-1 0,0 1 0,0 0 0,0 0 0,1 1 0,-1 0 0,-7 7 0,8-6-115,0 0 0,0 0 1,1 1-1,-1-1 0,1 1 0,0 0 1,1-1-1,0 1 0,0 0 0,0 1 0,0-1 1,1 0-1,0 0 0,0 1 0,1 11 1,0-16 108,0-1 1,0 0 0,0 0 0,0 0 0,1 0 0,-1 0 0,0 1 0,1-1 0,-1 0 0,1 0 0,-1 0 0,1 0-1,-1 0 1,1 0 0,0 0 0,0 0 0,-1 0 0,1-1 0,0 1 0,0 0 0,0 0 0,0-1 0,0 1 0,0-1 0,0 1-1,2 0 1,15 1-422</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24.209"/>
    </inkml:context>
    <inkml:brush xml:id="br0">
      <inkml:brushProperty name="width" value="0.05" units="cm"/>
      <inkml:brushProperty name="height" value="0.05" units="cm"/>
      <inkml:brushProperty name="color" value="#E71224"/>
    </inkml:brush>
  </inkml:definitions>
  <inkml:trace contextRef="#ctx0" brushRef="#br0">69 1 19348,'0'0'82,"0"0"0,1 0 0,-1 0 0,0 0 0,1 0-1,-1 1 1,0-1 0,0 0 0,1 0 0,-1 0 0,0 1 0,0-1 0,1 0 0,-1 0-1,0 1 1,0-1 0,0 0 0,1 0 0,-1 1 0,0-1 0,0 0 0,0 1-1,0-1 1,0 0 0,0 1 0,0-1 0,1 0 0,-1 1 0,0-1 0,0 0 0,0 1-1,0-1 1,-1 0 0,1 1 0,0-1 0,0 0 0,0 1 0,-3 14 315,3-15-394,-20 67 2483,5-22-2203,3 1 1,-11 71-1,23-112-265,-1 0 0,1 1 0,1-1 0,-1 0 0,1 0 0,0 0 0,0 0 0,0 1 0,3 5 0,-3-10-19,-1 1 0,1-1 0,-1 0 0,1 0 0,0 0 0,0 1 0,-1-1 0,1 0 0,0 0 0,0 0 1,0 0-1,0 0 0,1-1 0,-1 1 0,0 0 0,0 0 0,0-1 0,1 1 0,-1-1 0,0 1 0,0-1 0,1 1 0,-1-1 0,1 0 0,-1 0 0,0 1 0,1-1 0,-1 0 0,0-1 1,1 1-1,-1 0 0,1 0 0,-1 0 0,0-1 0,1 1 0,-1-1 0,0 1 0,2-2 0,2 0-75,0-1 0,-1 1-1,0-1 1,0 0 0,0 0 0,0-1-1,0 1 1,0-1 0,-1 0 0,0 0 0,0 0-1,0 0 1,0 0 0,-1-1 0,0 0-1,3-7 1,1-4 11,-2 1-1,0-1 1,3-31-1,-1-9-342</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24.654"/>
    </inkml:context>
    <inkml:brush xml:id="br0">
      <inkml:brushProperty name="width" value="0.05" units="cm"/>
      <inkml:brushProperty name="height" value="0.05" units="cm"/>
      <inkml:brushProperty name="color" value="#E71224"/>
    </inkml:brush>
  </inkml:definitions>
  <inkml:trace contextRef="#ctx0" brushRef="#br0">8 1 17620,'-4'0'2240,"1"3"-1376,3 1-359,4 2 1351,2 1-784,5-1-232,9-3-680,3 1-512,3-2-2112,0-1 2208,6 2-344,2 2-217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10.569"/>
    </inkml:context>
    <inkml:brush xml:id="br0">
      <inkml:brushProperty name="width" value="0.05" units="cm"/>
      <inkml:brushProperty name="height" value="0.05" units="cm"/>
    </inkml:brush>
  </inkml:definitions>
  <inkml:trace contextRef="#ctx0" brushRef="#br0">30 535 15803,'-29'36'7865,"43"-40"-6529,22-11-629,-1-2 0,-1-1-1,0-2 1,-2-1 0,39-33 0,-32 20-483,-1-2-1,-3-1 1,46-61 0,-67 79-158,0-2 0,-1 1 1,-1-2-1,-1 1 1,-1-2-1,-1 1 0,8-32 1,-13 40-24,-4 14-43,0 0 1,0 0-1,0 0 1,0 0-1,0 1 1,0-1-1,0 0 1,0 0-1,0 0 1,0 0 0,1 0-1,-1 0 1,0 0-1,0 0 1,0 0-1,0 0 1,0 0-1,0 0 1,0 0-1,0 0 1,0 0-1,0 0 1,0 0-1,0 0 1,0 0-1,0 0 1,0 0 0,0 0-1,0 0 1,0 0-1,1 0 1,-1 0-1,0 0 1,0 0-1,0 0 1,0 0-1,0 0 1,0 0-1,0 0 1,0 0-1,0 0 1,0 0 0,0 0-1,0 0 1,0 0-1,0-1 1,0 1-1,0 0 1,0 0-1,0 0 1,0 0-1,0 0 1,0 0-1,0 0 1,0 0-1,0 0 1,0 0-1,0 0 1,0 0 0,0 0-1,0 0 1,3 23 42,-3-17-38,1 40-279,3 0 1,1 0-1,2-1 1,3 0 0,19 58-1,-15-74-8,-1-10-56</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25.059"/>
    </inkml:context>
    <inkml:brush xml:id="br0">
      <inkml:brushProperty name="width" value="0.05" units="cm"/>
      <inkml:brushProperty name="height" value="0.05" units="cm"/>
      <inkml:brushProperty name="color" value="#E71224"/>
    </inkml:brush>
  </inkml:definitions>
  <inkml:trace contextRef="#ctx0" brushRef="#br0">0 1 19164,'8'17'2017,"4"-8"-1129,7 1-288,13-2 944,2-5-192,8-3-407,3 0-217,-1-4-408,-6 0-240,-4 1-680,-6 0-448,-13 0-1601,-6-4 2209,-13-1-440,-7 2-361</inkml:trace>
  <inkml:trace contextRef="#ctx0" brushRef="#br0" timeOffset="1">37 134 16259,'-1'15'1945,"8"-1"-929,6-3-352,10-2 1009,4-3-241,8-5-384,4-1-320,2-1-1112,-3-4 592,3-8-240,2-9-128</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25.976"/>
    </inkml:context>
    <inkml:brush xml:id="br0">
      <inkml:brushProperty name="width" value="0.05" units="cm"/>
      <inkml:brushProperty name="height" value="0.05" units="cm"/>
      <inkml:brushProperty name="color" value="#E71224"/>
    </inkml:brush>
  </inkml:definitions>
  <inkml:trace contextRef="#ctx0" brushRef="#br0">12 1 20284,'-3'6'813,"1"0"0,0 1 0,1 0 0,-1 0 0,2-1 0,-2 9 0,2-4-620,0 0 0,1-1 0,0 1 0,1 0 0,0-1 0,1 1 0,0-1 0,0 0 0,8 14 0,-10-20-207,1-1 0,0 1 1,0-1-1,1 0 0,-1 0 1,1 0-1,-1 0 0,1 0 1,0-1-1,0 1 0,0-1 1,0 0-1,1 0 1,-1 0-1,1 0 0,-1 0 1,1-1-1,-1 1 0,1-1 1,0 0-1,0-1 0,0 1 1,0 0-1,-1-1 0,1 0 1,0 0-1,0 0 1,0-1-1,4 0 0,4-2-183,0-1 0,-1 0 0,1-1 0,-1 0-1,0 0 1,0-1 0,-1-1 0,0 0 0,0-1-1,17-16 1,-9 7-358,-2-1-1,16-22 1,1-10-3605,-27 40 2853,-7 12 581,-11 19 1232,-43 86 2939,-37 78 800,37-59-4485,48-107 130,-1 0 0,-17 29 0,-1-9-138</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36.376"/>
    </inkml:context>
    <inkml:brush xml:id="br0">
      <inkml:brushProperty name="width" value="0.05" units="cm"/>
      <inkml:brushProperty name="height" value="0.05" units="cm"/>
      <inkml:brushProperty name="color" value="#E71224"/>
    </inkml:brush>
  </inkml:definitions>
  <inkml:trace contextRef="#ctx0" brushRef="#br0">142 7 19612,'8'-3'1550,"6"-1"-122,-14 5-1380,0-1-1,0 0 1,1 0 0,-1 0 0,0 0 0,0 0-1,1 0 1,-1 0 0,0 0 0,0 0 0,1 1-1,-1-1 1,0 0 0,0 0 0,0 0-1,0 0 1,1 1 0,-1-1 0,0 0 0,0 0-1,0 0 1,0 1 0,1-1 0,-1 0 0,0 0-1,0 1 1,0-1 0,0 0 0,0 0-1,0 1 1,0-1 0,0 0 0,0 0 0,0 1-1,0-1 1,0 0 0,0 0 0,0 1 0,0-1-1,0 0 1,0 0 0,0 1 0,0-1-1,-1 0 1,1 1 0,-27 107 1158,-62 158 0,48-152-1043,40-112-162,-1 3 2,0 0 0,1 1-1,-1-1 1,0 10 0,2-14-1,0 0 1,0 0-1,0 0 0,0-1 0,0 1 1,0 0-1,0 0 0,0 0 1,0-1-1,1 1 0,-1 0 0,0 0 1,1 0-1,-1-1 0,0 1 1,1 0-1,-1-1 0,1 1 0,-1 0 1,1-1-1,-1 1 0,1 0 1,0-1-1,-1 1 0,1-1 0,0 1 1,-1-1-1,1 0 0,0 1 1,0-1-1,-1 0 0,1 1 0,0-1 1,0 0-1,0 0 0,-1 0 1,1 0-1,1 0 0,6 1 15,0-2 1,0 1-1,-1-2 0,1 1 1,0-1-1,0 0 0,9-4 0,54-24-613,-61 25 355,14-7-168,-1-1 0,37-27 0,-23 11-15</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36.892"/>
    </inkml:context>
    <inkml:brush xml:id="br0">
      <inkml:brushProperty name="width" value="0.05" units="cm"/>
      <inkml:brushProperty name="height" value="0.05" units="cm"/>
      <inkml:brushProperty name="color" value="#E71224"/>
    </inkml:brush>
  </inkml:definitions>
  <inkml:trace contextRef="#ctx0" brushRef="#br0">98 44 21109,'-1'6'333,"0"-1"1,0 1 0,0 0 0,-1-1 0,0 1 0,-5 9 0,-2 10 232,4-9-342,-17 53 150,-25 136 0,48-200-247,4-10-24,5-13 46,57-162 818,-55 141-627,-2 1 0,8-73 0,-18 110-321,1-1 1,-1 1 0,0-1 0,0 0-1,0 1 1,0-1 0,0 0-1,0 1 1,-1-1 0,1 1-1,-1-3 1,1 4-16,-1 0 0,1 0-1,0 0 1,-1 0 0,1 0 0,0 0 0,0 0-1,-1 0 1,1 0 0,0 0 0,0 0 0,-1 0 0,1 0-1,0 0 1,0 0 0,-1 1 0,1-1 0,0 0-1,0 0 1,-1 0 0,1 0 0,0 0 0,0 1 0,0-1-1,-1 0 1,1 0 0,0 0 0,0 1 0,0-1-1,0 0 1,0 0 0,-1 1 0,1-1 0,0 0 0,0 0-1,0 1 1,-16 34 90,15-30-93,0-1 1,0 1 0,0-1 0,1 1-1,0 0 1,0-1 0,0 1-1,0 0 1,1-1 0,-1 1 0,1 0-1,0-1 1,3 7 0,-3-9-1,0 0 1,1 0-1,-1 0 1,0-1 0,1 1-1,-1 0 1,1 0-1,0-1 1,0 1-1,-1-1 1,1 0-1,0 0 1,0 1-1,0-1 1,0 0 0,1-1-1,-1 1 1,0 0-1,0-1 1,0 1-1,1-1 1,-1 0-1,0 1 1,1-1 0,-1 0-1,0 0 1,1-1-1,-1 1 1,2-1-1,8-2 15,-1 0 1,0 0-1,0-1 0,0-1 0,0 0 1,-1-1-1,1 1 0,-2-2 0,13-9 0,31-18 93,-53 34-108,0-1 0,0 1 0,0 0 0,0 0 0,0 0 1,1 0-1,-1-1 0,0 1 0,0 0 0,0 0 0,1 0 0,-1 0 0,0 0 0,0 0 0,1 0 0,-1 0 1,0 0-1,0 0 0,0-1 0,1 1 0,-1 0 0,0 0 0,0 0 0,1 1 0,-1-1 0,0 0 0,0 0 1,0 0-1,1 0 0,-1 0 0,0 0 0,0 0 0,0 0 0,1 0 0,-1 0 0,0 1 0,0-1 0,0 0 1,1 0-1,-1 0 0,0 0 0,0 1 0,0-1 0,0 0 0,0 0 0,1 0 0,-1 0 0,0 1 0,0-1 1,0 0-1,-3 18 11,-15 31-21,13-39 19,-38 112 49,37-103-434,2 1 1,0 0-1,1 0 0,-1 28 0,4-45 29</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37.515"/>
    </inkml:context>
    <inkml:brush xml:id="br0">
      <inkml:brushProperty name="width" value="0.05" units="cm"/>
      <inkml:brushProperty name="height" value="0.05" units="cm"/>
      <inkml:brushProperty name="color" value="#E71224"/>
    </inkml:brush>
  </inkml:definitions>
  <inkml:trace contextRef="#ctx0" brushRef="#br0">7 3 17916,'-7'17'2160,"9"-6"-1023,4-3-409,9-5 1488,7-3-728,11 0-391,6-3-281,8-3-344,2-2-168,-1 2-440,-4 1-224,-6 1-808,-7 1-385,-17 1 1177,-10 0-248,-18-1-232</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37.933"/>
    </inkml:context>
    <inkml:brush xml:id="br0">
      <inkml:brushProperty name="width" value="0.05" units="cm"/>
      <inkml:brushProperty name="height" value="0.05" units="cm"/>
      <inkml:brushProperty name="color" value="#E71224"/>
    </inkml:brush>
  </inkml:definitions>
  <inkml:trace contextRef="#ctx0" brushRef="#br0">4 311 16948,'-4'19'2336,"4"-7"-1384,11-1-376,4-2 1489,11-6-849,7 2-248,6-8-832,7-5-576,-3-7 440,5 1-128,-4-12-136</inkml:trace>
  <inkml:trace contextRef="#ctx0" brushRef="#br0" timeOffset="1">703 1 19252,'3'1'2121,"-3"10"-1233,-3 3-352,-2 6 1832,-2 6-1135,-1 4-649,0 7-216,1 3-176,1 0-16,0 2-176,3-3-176,-1-6-488,4 0-464,0-11 903,0-2-167,2-6-104</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38.356"/>
    </inkml:context>
    <inkml:brush xml:id="br0">
      <inkml:brushProperty name="width" value="0.05" units="cm"/>
      <inkml:brushProperty name="height" value="0.05" units="cm"/>
      <inkml:brushProperty name="color" value="#E71224"/>
    </inkml:brush>
  </inkml:definitions>
  <inkml:trace contextRef="#ctx0" brushRef="#br0">0 164 18516,'2'6'2432,"4"-6"-1415,9-5-433,6-1 1432,7-1-783,1-7-225,9 3-592,1-6-248,0 2-624,0 0-376,-9-1 367,-2-2 225,-17-5-216,-4 0-192</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38.778"/>
    </inkml:context>
    <inkml:brush xml:id="br0">
      <inkml:brushProperty name="width" value="0.05" units="cm"/>
      <inkml:brushProperty name="height" value="0.05" units="cm"/>
      <inkml:brushProperty name="color" value="#E71224"/>
    </inkml:brush>
  </inkml:definitions>
  <inkml:trace contextRef="#ctx0" brushRef="#br0">3 11 17692,'-3'3'2144,"12"9"-1200,4-1-399,6-2 1639,6-1-976,7-1-512,5-2-319,9-2-914,1-3-479,1-1 840,2-3-184,-1-2-120</inkml:trace>
  <inkml:trace contextRef="#ctx0" brushRef="#br0" timeOffset="1">675 0 16075,'-53'36'5527,"32"-23"-3805,-24 20 0,40-29-1624,0 0 0,0 1 0,1-1-1,0 1 1,0 0 0,0 0 0,1 1 0,-1-1-1,-3 11 1,6-14-90,0 0-1,1 0 1,-1 0-1,1 0 1,0 0-1,-1 0 1,1 0-1,0 0 1,0 0-1,0 0 1,1 0-1,-1 0 1,1 0-1,-1 0 1,1 0-1,-1 0 1,1 0 0,0 0-1,0-1 1,0 1-1,0 0 1,0 0-1,0-1 1,1 1-1,-1-1 1,0 1-1,1-1 1,-1 1-1,1-1 1,3 2-1,5 3-15,0 0 0,0-1-1,0 0 1,16 4 0,-9-3 2,-7-2-55,0 0 1,-1 0-1,0 1 1,1 1-1,-2-1 1,15 12-1,-21-15 52,0 0-1,0 1 1,0-1-1,0 0 0,-1 1 1,1-1-1,0 1 1,-1 0-1,0-1 0,0 1 1,1 0-1,-2 0 1,1 0-1,0 0 0,-1 0 1,1 0-1,-1 0 1,0 0-1,0 0 0,0 0 1,0 0-1,-1 0 0,1 0 1,-1-1-1,1 1 1,-1 0-1,-2 5 0,-1-1 77,0 0 0,0 0 0,0 0 0,-1-1 0,0 0 0,0 0 0,-1 0 0,0 0 0,0-1 0,0 0 0,-1 0 0,-8 4 0,9-5-34,0-1 0,0 1 0,0-2 0,-1 1 0,1-1 0,-1 0 0,0 0 0,1 0 0,-1-1 0,0 0 0,0-1 0,0 0 0,0 0 0,-10-1 0,14 0-72,0 0 0,0 0 1,0 0-1,0 0 0,0 0 0,1-1 0,-1 1 0,0-1 1,0 0-1,1 0 0,0 0 0,-1 0 0,1 0 0,0 0 1,0-1-1,0 1 0,0-1 0,0 1 0,1-1 0,-1 0 1,1 0-1,0 0 0,-1 0 0,0-4 0,-1-24-252</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39.150"/>
    </inkml:context>
    <inkml:brush xml:id="br0">
      <inkml:brushProperty name="width" value="0.05" units="cm"/>
      <inkml:brushProperty name="height" value="0.05" units="cm"/>
      <inkml:brushProperty name="color" value="#E71224"/>
    </inkml:brush>
  </inkml:definitions>
  <inkml:trace contextRef="#ctx0" brushRef="#br0">3 0 22453,'-1'19'1984,"-1"-3"-1416,2 0-264,0 2 865,2 2-401,-1 0-896,4 0-544,-2-3 632,0-1-200,1-2-136</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40.810"/>
    </inkml:context>
    <inkml:brush xml:id="br0">
      <inkml:brushProperty name="width" value="0.05" units="cm"/>
      <inkml:brushProperty name="height" value="0.05" units="cm"/>
      <inkml:brushProperty name="color" value="#E71224"/>
    </inkml:brush>
  </inkml:definitions>
  <inkml:trace contextRef="#ctx0" brushRef="#br0">0 79 12715,'8'-17'1976,"-8"17"-1943,0-1 0,0 1 0,0 0-1,1 0 1,-1-1 0,0 1 0,0 0 0,0-1 0,0 1-1,1 0 1,-1 0 0,0-1 0,0 1 0,0 0 0,1 0-1,-1-1 1,0 1 0,0 0 0,1 0 0,-1 0-1,0 0 1,1-1 0,-1 1 0,0 0 0,1 0 0,-1 0-1,0 0 1,0 0 0,1 0 0,-1 0 0,0 0 0,1 0-1,-1 0 1,0 0 0,1 0 0,-1 0 0,0 0 0,1 0-1,-1 0 1,0 0 0,1 1 0,-1-1 0,0 0 0,0 0-1,1 0 1,-1 0 0,0 1 0,1-1 0,-1 0 0,0 0-1,0 1 1,1 1 97,-1 0 0,-1 0 0,1 0-1,0 0 1,-1 0 0,1 0 0,-1 0 0,1 0 0,-1-1-1,0 1 1,-1 3 0,-4 11 1006,4-9-751,1 1 0,0 0-1,0 0 1,1-1 0,0 1 0,0 0-1,1 0 1,0 0 0,0-1 0,1 1-1,3 10 1,-4-17-363,-1 0-1,1-1 1,-1 1 0,1 0-1,-1 0 1,1 0 0,-1 0-1,1-1 1,0 1 0,-1 0-1,1 0 1,0-1 0,0 1-1,0-1 1,0 1 0,-1-1-1,1 1 1,0-1 0,0 1-1,0-1 1,0 0 0,0 1-1,0-1 1,0 0 0,0 0-1,2 0 1,-1 0-37,1-1 0,-1 1 1,0-1-1,0 0 0,1 0 0,-1 0 0,0 0 0,0 0 1,0 0-1,0 0 0,2-3 0,4-3-224,0 0 0,-1 0 1,0-1-1,7-10 0,-6 6-204,0-1 0,0 0 1,-1-1-1,-1 1 0,0-1 0,-1 0 0,0-1 0,3-23 0,-9 25 65,-6 18 554,-7 20 513,6-7-306,-25 68 1522,31-77-1783,0 0-1,0 0 0,0 0 1,1 0-1,0 1 0,1-1 1,1 16-1,0-22-116,-1-1 0,1 1 0,0 0 0,0 0-1,0-1 1,0 1 0,0-1 0,0 1 0,1-1 0,-1 1 0,1-1-1,0 0 1,3 4 0,16 4-62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12.494"/>
    </inkml:context>
    <inkml:brush xml:id="br0">
      <inkml:brushProperty name="width" value="0.05" units="cm"/>
      <inkml:brushProperty name="height" value="0.05" units="cm"/>
    </inkml:brush>
  </inkml:definitions>
  <inkml:trace contextRef="#ctx0" brushRef="#br0">26 144 16780,'-4'17'4368,"-1"16"-2863,5 306 2944,5-149-3984,-6-190-463,1 0 0,0 0 0,0 0-1,0 0 1,0 0 0,-1 0 0,1 0-1,0 0 1,0 0 0,0 0 0,0 0 0,-1 0-1,1 0 1,0 0 0,0 0 0,0 0-1,-1 0 1,1 0 0,0 0 0,0 0 0,0 0-1,0 0 1,0 0 0,-1 0 0,1 0-1,0-1 1,0 1 0,0 0 0,0 0 0,0 0-1,-1 0 1,1 0 0,0 0 0,0-1-1,0 1 1,0 0 0,0 0 0,0 0 0,0 0-1,0-1 1,0 1 0,0 0 0,0 0-1,0 0 1,0-1 0,0 1 0,0 0 0,0 0-1,0 0 1,0-1 0,-4-14 4,0-1 0,1 0 1,1-1-1,1 1 0,0-23 0,0 9-27,3-206-291,1 201 240,2 0 0,1 1 0,2 0 0,20-60 0,-24 85 66,0 0 0,1 0 0,0 0 0,0 1 0,1 0 0,0 0 0,8-9 0,-12 15 8,0 0 0,1 0 0,-1 0 0,0 0 0,1 0 0,-1 1 0,1-1 0,-1 1 0,1-1 0,0 1 0,-1 0 0,1 0 0,0 0 0,0 1 0,0-1 0,0 1 0,0-1 0,0 1 0,0 0-1,0 0 1,0 0 0,-1 1 0,1-1 0,0 1 0,0 0 0,0-1 0,0 1 0,4 3 0,-4-2 11,0 0-1,0 0 1,0 1 0,0-1-1,-1 1 1,1 0-1,-1 0 1,0 0 0,1 0-1,-1 0 1,-1 0-1,1 0 1,0 1 0,-1-1-1,0 1 1,0-1 0,0 1-1,0 0 1,0-1-1,-1 1 1,0 0 0,0 0-1,0 6 1,-1 1 55,0 0-1,0 0 1,-1 0 0,0 0 0,-1-1 0,-8 20 0,4-16 10,0 0-1,-1-1 1,0 0 0,-1-1 0,-1 1 0,0-2 0,0 1 0,-1-2 0,-1 1 0,1-2 0,-2 1 0,1-2 0,-19 11 0,28-18-136,1 0 1,0 0 0,-1 0-1,1 0 1,-1 0 0,1-1-1,-1 1 1,0-1 0,1 1 0,-1-1-1,-2 0 1,5 0 43,-1 0 0,1 0 1,0 0-1,0 0 0,-1 0 0,1-1 1,0 1-1,0 0 0,0 0 0,0 0 0,-1 0 1,1 0-1,0-1 0,0 1 0,0 0 1,0 0-1,0 0 0,-1 0 0,1-1 1,0 1-1,0 0 0,0 0 0,0 0 0,0-1 1,0 1-1,0 0 0,0 0 0,0-1 1,0 1-1,0 0 0,0 0 0,0 0 1,0-1-1,0 1 0,0 0 0,0 0 0,0-1 1,10-16-205,11-8-99</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3:41.684"/>
    </inkml:context>
    <inkml:brush xml:id="br0">
      <inkml:brushProperty name="width" value="0.05" units="cm"/>
      <inkml:brushProperty name="height" value="0.05" units="cm"/>
      <inkml:brushProperty name="color" value="#E71224"/>
    </inkml:brush>
  </inkml:definitions>
  <inkml:trace contextRef="#ctx0" brushRef="#br0">17 12 15971,'-2'2'359,"1"-1"0,0 1 0,0 0 0,0 0 0,0 0 0,0 0 0,0 1 0,0-1 0,0 0-1,1 0 1,-1 0 0,1 1 0,0 2 0,-2 3 623,2-6-853,-1 1 0,0-1 0,1 1 1,0-1-1,0 1 0,0 0 0,0-1 0,0 1 0,0-1 0,0 1 0,1-1 1,0 1-1,-1-1 0,1 1 0,0-1 0,0 1 0,3 3 0,-3-4-106,0-1-1,0 0 1,0 0 0,1 0-1,-1 0 1,0 0-1,1 0 1,-1 0-1,1 0 1,-1 0-1,1-1 1,-1 1-1,1-1 1,0 1-1,-1-1 1,1 1-1,0-1 1,-1 0 0,1 0-1,0 0 1,0 0-1,-1 0 1,1 0-1,0-1 1,-1 1-1,1 0 1,3-2-1,7-3-5,0-1 0,0 0 0,-1-1 0,1 0 0,-1-1 0,-1 0 0,0 0-1,0-1 1,0-1 0,-1 0 0,13-18 0,-22 28-17,0 0 0,0 0 0,0 0-1,0 0 1,0 0 0,0 0 0,0 0 0,0 0 0,0 0-1,0 1 1,0-1 0,0 0 0,0 0 0,0 0 0,0 0-1,0 0 1,0 0 0,0 0 0,0 0 0,0 0 0,0 0-1,0 0 1,0 0 0,0 0 0,0 0 0,0 0 0,0 1-1,0-1 1,0 0 0,0 0 0,0 0 0,0 0 0,0 0 0,0 0-1,0 0 1,0 0 0,1 0 0,-1 0 0,0 0 0,0 0-1,0 0 1,0 0 0,0 0 0,0 0 0,0 0 0,0 0-1,0 0 1,0 0 0,0 0 0,0 0 0,0 0 0,0 0-1,1 0 1,-1 0 0,0 0 0,0 0 0,0 0 0,0 0-1,0 0 1,0 0 0,0 0 0,0-1 0,0 1 0,0 0-1,0 0 1,0 0 0,0 0 0,1 10 3,-2 10 2,0-14 19,1 0 1,-1 0-1,1 0 0,0 0 0,1 0 0,-1 0 0,1 0 0,0 0 0,1 0 0,0 0 0,0 0 0,0-1 0,0 1 0,1 0 1,0-1-1,0 0 0,0 0 0,5 5 0,2 0 70</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26.162"/>
    </inkml:context>
    <inkml:brush xml:id="br0">
      <inkml:brushProperty name="width" value="0.05" units="cm"/>
      <inkml:brushProperty name="height" value="0.05" units="cm"/>
      <inkml:brushProperty name="color" value="#E71224"/>
    </inkml:brush>
  </inkml:definitions>
  <inkml:trace contextRef="#ctx0" brushRef="#br0">2 1 16355,'-2'4'1609,"2"1"-945,8 3-272,7-1 912,7-1-439,10-3-281,8 2-64,3-5-176,3 0-120,-4 0-296,-3-2-280,-6 2 1360,-5-1-968,-27 1 56,1 0-40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26.596"/>
    </inkml:context>
    <inkml:brush xml:id="br0">
      <inkml:brushProperty name="width" value="0.05" units="cm"/>
      <inkml:brushProperty name="height" value="0.05" units="cm"/>
      <inkml:brushProperty name="color" value="#E71224"/>
    </inkml:brush>
  </inkml:definitions>
  <inkml:trace contextRef="#ctx0" brushRef="#br0">0 50 17924,'0'27'1752,"14"-15"-1168,4-5-248,11-6 697,6-2-409,10-6-904,2-5-112,2-8 336,2-6-232,2-4-153</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27.004"/>
    </inkml:context>
    <inkml:brush xml:id="br0">
      <inkml:brushProperty name="width" value="0.05" units="cm"/>
      <inkml:brushProperty name="height" value="0.05" units="cm"/>
      <inkml:brushProperty name="color" value="#E71224"/>
    </inkml:brush>
  </inkml:definitions>
  <inkml:trace contextRef="#ctx0" brushRef="#br0">79 1 18796,'7'3'382,"0"0"1,0 0-1,-1 1 1,1 0-1,-1 0 0,0 1 1,0 0-1,0 0 0,-1 0 1,8 9-1,-11-10-351,1 0 0,-1-1 0,1 2-1,-1-1 1,0 0 0,-1 0 0,1 1 0,-1-1 0,0 1-1,0-1 1,0 1 0,-1-1 0,1 1 0,-1 0-1,0-1 1,-1 1 0,1 0 0,-2 5 0,-3 8-25,0-1 0,-1 1 0,-1-2 0,-14 26 1,-43 60-475,24-41-262,24-31 540,7-5-36</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27.935"/>
    </inkml:context>
    <inkml:brush xml:id="br0">
      <inkml:brushProperty name="width" value="0.05" units="cm"/>
      <inkml:brushProperty name="height" value="0.05" units="cm"/>
      <inkml:brushProperty name="color" value="#E71224"/>
    </inkml:brush>
  </inkml:definitions>
  <inkml:trace contextRef="#ctx0" brushRef="#br0">20 29 18540,'1'-2'208,"1"0"1,-1 0 0,1 0-1,-1 0 1,1 0-1,0 0 1,0 1-1,0-1 1,0 1-1,0-1 1,0 1-1,1 0 1,-1 0-1,0 0 1,1 0 0,-1 0-1,1 0 1,-1 1-1,0-1 1,1 1-1,0 0 1,-1 0-1,3 0 1,5-1 61,-1 1 1,0 1-1,0 0 1,1 0 0,9 3-1,-16-4-249,0 1 0,1 0 0,-1 0 0,0 1 0,0-1 1,0 1-1,0 0 0,0-1 0,0 1 0,-1 0 0,1 1 0,-1-1 0,1 0 0,3 6 0,-5-7-18,0 2 0,0-1-1,0 0 1,0 0 0,-1 0 0,1 0-1,-1 0 1,1 1 0,-1-1-1,0 0 1,0 0 0,0 1 0,0-1-1,0 0 1,-1 0 0,1 1-1,-1-1 1,1 0 0,-1 0 0,0 0-1,0 0 1,-2 4 0,-8 13 9,-1-1 0,-1 0 0,0-1 0,-19 18 0,12-14 73,-28 41 0,43-55-60,0 0-1,1 0 0,1 1 1,-1 0-1,1 0 1,0 0-1,1 0 0,0 0 1,0 1-1,0 8 1,2-15-39,0 0 0,-1 0 1,1 0-1,1 0 1,-1 0-1,0 0 1,0 0-1,1 0 1,-1 0-1,1 0 0,0 0 1,-1 0-1,3 2 1,-3-3 21,1 0 1,-1-1-1,1 1 0,0 0 1,-1-1-1,1 1 1,0-1-1,0 1 1,-1-1-1,1 0 1,0 1-1,0-1 0,0 0 1,-1 1-1,1-1 1,0 0-1,0 0 1,0 0-1,0 0 1,0 0-1,1 0 1,2-1 7,0 0 0,0 0 0,0 0 0,0 0 0,-1-1 0,1 0 0,0 0 0,-1 0 0,0 0 0,1 0 0,3-4 0,24-20-36</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28.386"/>
    </inkml:context>
    <inkml:brush xml:id="br0">
      <inkml:brushProperty name="width" value="0.05" units="cm"/>
      <inkml:brushProperty name="height" value="0.05" units="cm"/>
      <inkml:brushProperty name="color" value="#E71224"/>
    </inkml:brush>
  </inkml:definitions>
  <inkml:trace contextRef="#ctx0" brushRef="#br0">1 0 16628,'0'15'2201,"0"-9"-1406,0 0 0,0 0 1,0 1-1,1-1 1,1 7-1,-1-11-744,-1-1 1,1 1-1,0 0 0,0 0 0,0-1 1,0 1-1,0 0 0,0-1 0,0 1 1,1-1-1,-1 1 0,0-1 0,1 0 1,0 0-1,-1 0 0,1 0 0,-1 0 1,1 0-1,0 0 0,3 1 0,8 3-43,0 0 0,0 1-1,0 0 1,-1 1-1,20 14 1,-28-18-7,-1 0 0,1 1 1,-1-1-1,0 1 0,0 0 0,0-1 0,0 1 1,-1 1-1,0-1 0,0 0 0,0 0 0,0 1 0,0 0 1,-1-1-1,0 1 0,0 0 0,0-1 0,-1 1 1,0 0-1,0 7 0,-1-3 21,0 0 0,0 0 0,-1 0 0,-1-1 0,-5 15 0,6-18-12,0 0 1,0-1 0,-1 1 0,0-1-1,0 1 1,0-1 0,0 0-1,-1 0 1,0 0 0,-7 6-1,10-9-41,0-1-1,0 1 1,0 0 0,0-1-1,0 1 1,0-1-1,-1 1 1,1-1-1,0 0 1,0 1-1,-1-1 1,1 0 0,0 0-1,0 0 1,-1 0-1,1 0 1,0 0-1,0 0 1,-1 0-1,1 0 1,0-1-1,0 1 1,-1 0 0,1-1-1,0 1 1,0-1-1,0 0 1,0 1-1,0-1 1,0 0-1,0 0 1,-2-1 0,0-1-9,1 0 0,-1-1 0,1 1 0,0-1 0,0 1 0,0-1 0,0 0 0,-2-7 0,-4-25-259</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28.801"/>
    </inkml:context>
    <inkml:brush xml:id="br0">
      <inkml:brushProperty name="width" value="0.05" units="cm"/>
      <inkml:brushProperty name="height" value="0.05" units="cm"/>
      <inkml:brushProperty name="color" value="#E71224"/>
    </inkml:brush>
  </inkml:definitions>
  <inkml:trace contextRef="#ctx0" brushRef="#br0">1 45 18908,'16'3'2201,"7"-3"-1529,6 0-312,5-1 1280,7-3-872,2 0-832,2-1 160,1 4-112,3 1-184</inkml:trace>
  <inkml:trace contextRef="#ctx0" brushRef="#br0" timeOffset="0.49">656 5 11210,'9'-4'5970,"3"4"-4434,0 4-688,-2 8-392,-1 4 2577,-5 7-2265,1 4-200,-5 8-376,-3 4-72,-2-1-216,-1 0-184,-1-6-480,0-1-312,0-11 840,1-6-176</inkml:trace>
  <inkml:trace contextRef="#ctx0" brushRef="#br0" timeOffset="1.49">582 138 19004,'2'-1'1688,"8"1"-1263,3 0-129,10 0 736,4 0-768,4-2-152,4-1-88,2 2-136</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29.238"/>
    </inkml:context>
    <inkml:brush xml:id="br0">
      <inkml:brushProperty name="width" value="0.05" units="cm"/>
      <inkml:brushProperty name="height" value="0.05" units="cm"/>
      <inkml:brushProperty name="color" value="#E71224"/>
    </inkml:brush>
  </inkml:definitions>
  <inkml:trace contextRef="#ctx0" brushRef="#br0">0 322 20076,'3'-1'212,"-1"0"-1,0 0 0,1 0 0,-1-1 1,0 1-1,0-1 0,0 1 0,0-1 1,0 0-1,-1 0 0,1 0 0,2-4 1,4-2 141,37-42 955,72-103 0,-58 71-1248,-59 82-60,0 0-1,0 0 1,0 0-1,0-1 1,0 1-1,0 0 1,0 0-1,0 0 1,0 0-1,0-1 1,0 1 0,0 0-1,0 0 1,0 0-1,0 0 1,1 0-1,-1 0 1,0-1-1,0 1 1,0 0-1,0 0 1,0 0-1,0 0 1,0 0-1,0 0 1,1 0-1,-1-1 1,0 1 0,0 0-1,0 0 1,0 0-1,0 0 1,0 0-1,1 0 1,-1 0-1,0 0 1,0 0-1,0 0 1,0 0-1,0 0 1,1 0-1,-1 0 1,0 0-1,0 0 1,0 0 0,0 0-1,0 0 1,1 0-1,-1 0 1,0 0-1,0 0 1,0 0-1,0 0 1,0 0-1,0 1 1,1-1-1,-1 0 1,0 0-1,0 0 1,0 0-1,-1 14-17,-11 33 4,8-33 13,1 0-24,-15 67 58,16-73-100,2-1 0,-1 2-1,1-1 1,0 0 0,0 0 0,1 0-1,3 14 1,-3-20 7,-1-1 0,0 0 1,1 1-1,0-1 0,-1 0 0,1 1 0,0-1 0,0 0 1,-1 0-1,1 1 0,0-1 0,0 0 0,0 0 0,1 0 1,-1 0-1,0-1 0,0 1 0,0 0 0,1 0 0,-1-1 1,0 1-1,1-1 0,-1 1 0,0-1 0,1 1 0,-1-1 1,1 0-1,-1 0 0,1 0 0,-1 0 0,1 0 0,-1 0 1,1 0-1,-1 0 0,0-1 0,1 1 0,1-1 1,2-1-92,1 1-1,-1-2 1,0 1 0,0-1 0,0 1 0,0-1 0,0-1 0,6-5 0,16-20-608</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29.707"/>
    </inkml:context>
    <inkml:brush xml:id="br0">
      <inkml:brushProperty name="width" value="0.05" units="cm"/>
      <inkml:brushProperty name="height" value="0.05" units="cm"/>
      <inkml:brushProperty name="color" value="#E71224"/>
    </inkml:brush>
  </inkml:definitions>
  <inkml:trace contextRef="#ctx0" brushRef="#br0">57 0 18708,'-14'27'1464,"3"-10"-689,-12 32 1,21-45-625,1 0 0,-1 0 0,1 0 0,0 1 0,0-1-1,1 0 1,-1 0 0,1 1 0,0-1 0,0 0 0,1 0 0,-1 1 0,2 6 0,-1-9-104,0 0 1,0 0-1,1 0 0,-1 0 1,0-1-1,1 1 1,-1 0-1,1-1 1,-1 1-1,1-1 0,0 1 1,0-1-1,-1 0 1,1 0-1,0 0 0,0 0 1,0 0-1,0 0 1,1-1-1,-1 1 1,0-1-1,0 1 0,0-1 1,3 0-1,5 1-9,0-1 0,0 0 0,19-3 0,-15 1-31,-1-1-1,-1 0 1,1-1-1,-1-1 0,1 0 1,17-11-1,-24 13 10,0 0 0,0-1 1,-1 0-1,0 0 0,1-1 0,-1 1 0,-1-1 0,1 0 0,-1-1 0,0 1 1,0-1-1,0 0 0,-1 0 0,4-9 0,-6 13-5,0 1 0,-1-1 0,1 0 0,-1 0 0,1 1 1,-1-1-1,0 0 0,0 0 0,1 0 0,-1 0 0,0 1 0,-1-1 0,1 0 0,0 0 0,-1 0 0,1 0 0,-1 1 0,1-1 0,-1 0 0,0 1 1,0-1-1,1 0 0,-1 1 0,-1-1 0,1 1 0,0-1 0,0 1 0,0 0 0,-1-1 0,1 1 0,-1 0 0,1 0 0,-1 0 0,1 0 0,-1 0 1,0 0-1,1 1 0,-1-1 0,-3 0 0,0-1 15,-1 1 0,1 1-1,-1-1 1,1 1 0,-1 0 0,1 0 0,-1 0 0,0 1 0,1 0-1,-1 0 1,1 0 0,-6 3 0,3-1-18,0 1 0,0 0 0,1 0 0,0 0 0,0 1 0,-9 8 0,14-11-98,-1 0 0,1 0 0,0 1 0,0-1 0,0 1 0,0-1 0,0 1 0,1 0 0,-1 0 0,1 0 0,0 0 0,0 0 0,0 0 0,0 0 0,0 0 0,1 0 0,-1 0 0,1 0 0,0 1 0,0 3 0,0-6 84,0 0-1,1 1 1,-1-1-1,0 0 0,1 0 1,-1 0-1,1 1 1,0-1-1,-1 0 1,1 0-1,0 0 0,-1 0 1,1 0-1,0 0 1,0 0-1,0 0 1,0-1-1,0 1 0,0 0 1,0 0-1,0-1 1,0 1-1,2 0 1,32 7-432,-34-8 428,38 3-521</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30.184"/>
    </inkml:context>
    <inkml:brush xml:id="br0">
      <inkml:brushProperty name="width" value="0.05" units="cm"/>
      <inkml:brushProperty name="height" value="0.05" units="cm"/>
      <inkml:brushProperty name="color" value="#E71224"/>
    </inkml:brush>
  </inkml:definitions>
  <inkml:trace contextRef="#ctx0" brushRef="#br0">141 15 17436,'-6'0'370,"1"0"0,-1 0 0,0 0 0,1 1 0,-1-1 0,1 2 0,-1-1 1,1 0-1,-1 1 0,1 0 0,0 0 0,0 1 0,0-1 0,0 1 0,0 0 0,-5 6 0,6-7-262,0 1-1,1 0 1,0 0-1,0 1 1,0-1-1,0 1 1,0-1-1,1 1 1,-1 0-1,1 0 1,0 0-1,0 0 1,1 0-1,-1 1 0,1-1 1,0 0-1,0 1 1,0-1-1,1 1 1,0 8-1,0-11-99,0 0-1,1 0 1,-1 0 0,1 0-1,0 0 1,-1 0-1,1 0 1,0 0 0,0-1-1,0 1 1,0 0-1,1 0 1,-1-1-1,0 1 1,1-1 0,-1 1-1,1-1 1,0 0-1,-1 1 1,1-1 0,0 0-1,0 0 1,0 0-1,0-1 1,0 1 0,0 0-1,0-1 1,0 1-1,0-1 1,0 1-1,0-1 1,0 0 0,0 0-1,0 0 1,4-1-1,0 1 0,1-1-1,0 0 1,-1 0-1,1-1 1,-1 0-1,0 0 1,1-1-1,-1 1 0,0-1 1,7-5-1,-9 5 12,0-1-1,0 1 1,0-1 0,0 0-1,-1 0 1,0 0-1,0 0 1,0-1-1,0 0 1,-1 1-1,1-1 1,-1 0 0,0 0-1,-1 0 1,1 0-1,0-8 1,-2 11-61,1-1-1,-1 0 1,0 1 0,0-1 0,-1 0 0,1 1-1,0-1 1,-1 1 0,0-1 0,0 1 0,1-1-1,-1 1 1,-1-1 0,1 1 0,0 0 0,0 0-1,-1-1 1,0 1 0,1 0 0,-1 0 0,0 1-1,0-1 1,0 0 0,0 1 0,0-1 0,0 1-1,-1-1 1,1 1 0,0 0 0,-1 0 0,1 0-1,-1 0 1,1 1 0,-4-2 0,4 2-102,-1 0 0,1-1 1,0 1-1,-1 0 0,1 0 1,0 0-1,-1 1 0,1-1 1,0 0-1,0 1 0,-1-1 1,1 1-1,0 0 0,0 0 1,0 0-1,0 0 0,0 0 1,0 0-1,0 1 0,0-1 1,0 1-1,1-1 0,-1 1 1,-2 3-1,-9 13-813</inkml:trace>
  <inkml:trace contextRef="#ctx0" brushRef="#br0" timeOffset="1">520 47 18340,'-3'-9'2400,"-3"12"-1351,-1 8-473,-7 7 2296,-2 4-1423,3 2-785,0 7-312,3 0-360,1-4-112,7-4-152,2-5-72,8-7-320,4-5-377,0-10 705,2-6-120,3-5 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57.539"/>
    </inkml:context>
    <inkml:brush xml:id="br0">
      <inkml:brushProperty name="width" value="0.05" units="cm"/>
      <inkml:brushProperty name="height" value="0.05" units="cm"/>
    </inkml:brush>
  </inkml:definitions>
  <inkml:trace contextRef="#ctx0" brushRef="#br0">38 12 15611,'-9'-4'2497,"0"-2"-1289,-2 4-352,2 2 4738,14 5-4538,7-2-184,11 0-360,6-2-104,12 1-184,7-1-192,5-1-488,2-1-376,-4-5-1825,-1 4 2265,-7 2-376,-4-1-312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13.259"/>
    </inkml:context>
    <inkml:brush xml:id="br0">
      <inkml:brushProperty name="width" value="0.05" units="cm"/>
      <inkml:brushProperty name="height" value="0.05" units="cm"/>
    </inkml:brush>
  </inkml:definitions>
  <inkml:trace contextRef="#ctx0" brushRef="#br0">1 12 16820,'1'-1'210,"0"0"1,1 0-1,-1 1 1,0-1 0,1 0-1,-1 0 1,1 1 0,-1-1-1,1 1 1,-1 0-1,1-1 1,-1 1 0,1 0-1,-1 0 1,1 0 0,0 0-1,-1 0 1,1 0-1,-1 0 1,1 1 0,-1-1-1,1 1 1,-1-1 0,1 1-1,-1-1 1,1 1 0,-1 0-1,0 0 1,2 1-1,6 4 594,0 0-1,0 0 0,8 10 0,-11-11-486,5 5-82,-1-1 0,2 0 0,-1-1-1,1 0 1,21 10 0,-26-16-383,0 0-1,-1 0 1,1 0 0,0-1-1,0 0 1,0 0 0,0 0-1,0-1 1,0 0 0,0-1-1,0 0 1,0 0 0,11-3-1,-6 0-347,0 0 0,-1-2 0,1 1 0,-1-1 0,-1-1 0,1 0 0,-1-1 0,0 1 0,-1-2 0,0 0 0,16-19 0,-17 14 49,-8 14 455,0 0 0,0 0-1,0 0 1,0 0-1,0 0 1,0-1-1,0 1 1,0 0-1,0 0 1,0 0-1,0 0 1,0 0-1,0 0 1,0-1-1,0 1 1,0 0-1,0 0 1,0 0-1,-1 0 1,1 0-1,0 0 1,0 0-1,0-1 1,0 1-1,0 0 1,0 0-1,0 0 1,0 0-1,0 0 1,0 0-1,-1 0 1,1 0-1,0 0 1,0 0-1,0 0 1,0 0-1,0 0 1,0 0-1,0-1 1,-1 1-1,1 0 1,0 0-1,0 0 1,0 0-1,0 0 1,0 0-1,0 0 1,0 0-1,-1 1 1,-1-1 139,-1 1 1,1 0-1,0 0 1,0 0 0,-1 1-1,1-1 1,0 0-1,0 1 1,-2 2 0,-37 34 1549,1 3 0,2 1 0,-49 71 0,78-100-1804,0 0 1,1 0-1,1 1 1,0 0-1,1 0 0,1 0 1,0 1-1,-4 20 1,9-20-156,4-6-112</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30.587"/>
    </inkml:context>
    <inkml:brush xml:id="br0">
      <inkml:brushProperty name="width" value="0.05" units="cm"/>
      <inkml:brushProperty name="height" value="0.05" units="cm"/>
      <inkml:brushProperty name="color" value="#E71224"/>
    </inkml:brush>
  </inkml:definitions>
  <inkml:trace contextRef="#ctx0" brushRef="#br0">16 0 19300,'-11'14'2329,"8"-2"-1553,2-5-480,2-3 2240,4-2-1519,3-1-657,5-7-272,3 0-96</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31.039"/>
    </inkml:context>
    <inkml:brush xml:id="br0">
      <inkml:brushProperty name="width" value="0.05" units="cm"/>
      <inkml:brushProperty name="height" value="0.05" units="cm"/>
      <inkml:brushProperty name="color" value="#E71224"/>
    </inkml:brush>
  </inkml:definitions>
  <inkml:trace contextRef="#ctx0" brushRef="#br0">0 54 19292,'21'-6'2249,"-1"-2"-1489,9 2-376,2 0 1376,9 0-880,3 3-359,0-2-914,-2 0-367,-3 2-456,-3 0 912,-13 0-224,-2 5-272</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31.426"/>
    </inkml:context>
    <inkml:brush xml:id="br0">
      <inkml:brushProperty name="width" value="0.05" units="cm"/>
      <inkml:brushProperty name="height" value="0.05" units="cm"/>
      <inkml:brushProperty name="color" value="#E71224"/>
    </inkml:brush>
  </inkml:definitions>
  <inkml:trace contextRef="#ctx0" brushRef="#br0">0 12 16556,'22'11'2288,"2"-2"-1344,11-6-432,4-3 1361,5-1-769,5-4-344,-1-2-1192,-3-1 608,-6 0-288,-4 2-144</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32.066"/>
    </inkml:context>
    <inkml:brush xml:id="br0">
      <inkml:brushProperty name="width" value="0.05" units="cm"/>
      <inkml:brushProperty name="height" value="0.05" units="cm"/>
      <inkml:brushProperty name="color" value="#E71224"/>
    </inkml:brush>
  </inkml:definitions>
  <inkml:trace contextRef="#ctx0" brushRef="#br0">193 16 18164,'0'0'71,"0"-1"1,0 1-1,1 0 0,-1-1 1,0 1-1,0 0 1,0-1-1,0 1 0,1-1 1,-1 1-1,0 0 0,0-1 1,0 1-1,0-1 1,0 1-1,0 0 0,0-1 1,0 1-1,0-1 0,0 1 1,0-1-1,-1 1 1,1 0-1,0-1 0,0 1 1,0 0-1,0-1 0,-1 1 1,1-1-1,0 1 1,0 0-1,-1-1 0,1 1 1,0 0-1,-1 0 0,1-1 1,0 1-1,-1 0 0,1 0 1,0-1-1,-1 1 1,1 0-1,0 0 0,-1 0 1,1 0-1,-1 0 0,1-1 1,0 1-1,-1 0 1,1 0-1,-1 0 0,1 0 1,0 0-1,-1 0 0,1 0 1,-1 1-1,1-1 1,0 0-1,-1 0 0,1 0 1,-1 0-1,1 0 0,0 1 1,-1-1-1,0 0 1,-2 1 183,0 1 1,-1-1-1,1 1 1,0-1 0,0 1-1,-5 4 1,-4 6-92,0 1 1,1 0-1,0 1 1,1 0-1,1 1 1,0 0-1,-9 22 1,4-6-138,3 1 0,-15 61 1,23-81-14,1 1 1,0 0-1,1 0 1,0 0-1,2 13 1,-1-23-10,0 0 0,1 0 0,-1 0 0,1-1 0,-1 1 0,1 0 0,0 0 0,0-1 0,0 1 0,0 0 0,1-1 0,-1 1 0,1-1 0,0 0 0,-1 1 0,1-1 0,0 0 0,0 0 0,0 0 1,1-1-1,-1 1 0,0 0 0,1-1 0,-1 1 0,1-1 0,0 0 0,-1 0 0,5 1 0,1-1 25,0 0-1,0 0 1,0-1 0,0 0 0,0-1-1,0 0 1,0 0 0,0-1 0,0 0-1,0 0 1,11-5 0,-7 2 66,0-1 1,-1 0-1,1-1 1,-2 0-1,1 0 1,14-14-1,-23 19-62,0 0-1,0 0 1,0 0 0,0-1-1,-1 1 1,1 0 0,-1-1-1,1 1 1,-1-1 0,0 1-1,0-1 1,0 0 0,-1 1-1,1-1 1,-1 0-1,1-4 1,-1 5-18,0 0 1,0 1-1,-1-1 0,1 0 1,-1 1-1,1-1 0,-1 1 1,0-1-1,0 1 0,1-1 1,-1 1-1,0-1 0,0 1 1,0 0-1,-1-1 0,1 1 1,0 0-1,0 0 0,-1 0 1,1 0-1,-1 0 0,1 0 1,-1 0-1,1 1 0,-1-1 1,1 0-1,-1 1 0,-2-1 1,0-1-122,-1 1 1,0-1-1,1 1 1,-1 0-1,0 1 1,1-1-1,-1 1 1,0 0-1,0 0 1,1 0-1,-1 1 1,0 0-1,0 0 1,1 0-1,-1 0 1,1 1-1,-1 0 1,1 0-1,0 0 1,-1 0 0,1 1-1,-5 3 1,17-10-881,7-6 357</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32.516"/>
    </inkml:context>
    <inkml:brush xml:id="br0">
      <inkml:brushProperty name="width" value="0.05" units="cm"/>
      <inkml:brushProperty name="height" value="0.05" units="cm"/>
      <inkml:brushProperty name="color" value="#E71224"/>
    </inkml:brush>
  </inkml:definitions>
  <inkml:trace contextRef="#ctx0" brushRef="#br0">88 0 20308,'-5'12'1144,"-1"0"-1,-1 0 0,-15 20 0,17-26-978,0 1-1,0 0 1,0 0-1,1 0 0,0 0 1,1 0-1,0 1 1,0 0-1,0 0 1,1 0-1,0 0 1,-1 14-1,3-20-161,0 0 0,1 0 1,-1 1-1,0-1 0,1 0 0,0 0 0,-1 0 0,1 0 1,0 0-1,0-1 0,0 1 0,1 0 0,-1 0 0,0-1 1,1 1-1,-1 0 0,1-1 0,-1 0 0,1 1 0,-1-1 1,1 0-1,0 0 0,0 0 0,0 0 0,0 0 1,0 0-1,0 0 0,0-1 0,0 1 0,0-1 0,0 1 1,0-1-1,3 0 0,3 1-78,1 0 0,0-1 0,-1 0 1,1-1-1,0 0 0,15-4 0,-16 3 6,-4 1-20,1 0 1,-1 0-1,1 0 0,-1 0 1,1 1-1,5-1 1,-9 1 65,0 1 1,0-1-1,0 0 1,1 0-1,-1 1 1,0-1-1,0 1 1,0-1-1,0 1 1,0-1-1,-1 1 1,1-1-1,0 1 1,0 0-1,0 0 0,0-1 1,-1 1-1,1 0 1,0 0-1,-1 0 1,1 0-1,-1 0 1,1 0-1,-1 0 1,1 0-1,-1 0 1,0 0-1,1 0 1,-1 0-1,0 0 1,0 2-1,0 11 10,0-1-1,-1 0 1,0 1-1,-1-1 1,-1 0-1,0 0 0,-7 16 1,-1 11 127,7-21-386,-5 40 0,8-59 267,1 0 0,0 1 1,0-1-1,0 0 0,0 0 1,0 1-1,0-1 0,0 0 1,0 1-1,0-1 0,0 0 1,0 1-1,0-1 0,0 0 1,0 1-1,1-1 0,-1 0 1,0 0-1,0 1 0,0-1 1,0 0-1,0 1 0,1-1 1,-1 0-1,0 0 0,0 1 1,1-1-1,-1 0 0,0 0 1,0 0-1,1 0 0,-1 1 1,0-1-1,0 0 0,1 0 1,-1 0-1,0 0 0,1 0 1,-1 0-1,0 0 0,1 1 1,-1-1-1,0 0 0,0 0 1,1 0-1,-1 0 0,0 0 1,1-1-1,-1 1 0,0 0 1,1 0-1,11-7-162</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32.939"/>
    </inkml:context>
    <inkml:brush xml:id="br0">
      <inkml:brushProperty name="width" value="0.05" units="cm"/>
      <inkml:brushProperty name="height" value="0.05" units="cm"/>
      <inkml:brushProperty name="color" value="#E71224"/>
    </inkml:brush>
  </inkml:definitions>
  <inkml:trace contextRef="#ctx0" brushRef="#br0">1 22 21421,'6'11'2128,"6"-5"-1400,3-3-320,10-3 1105,6-3-425,4 1-728,1 1-384,0-2-1280,-3-5 1168,-2-2-200,-2-4-145</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33.342"/>
    </inkml:context>
    <inkml:brush xml:id="br0">
      <inkml:brushProperty name="width" value="0.05" units="cm"/>
      <inkml:brushProperty name="height" value="0.05" units="cm"/>
      <inkml:brushProperty name="color" value="#E71224"/>
    </inkml:brush>
  </inkml:definitions>
  <inkml:trace contextRef="#ctx0" brushRef="#br0">48 1 20596,'1'0'86,"-1"0"-1,0 0 0,1 0 1,-1 0-1,1 0 0,-1 0 0,1 0 1,-1 0-1,0 0 0,1 0 1,-1 0-1,1 0 0,-1 0 0,1 0 1,-1 1-1,0-1 0,1 0 1,-1 0-1,0 0 0,1 1 0,-1-1 1,0 0-1,1 1 0,-1-1 1,0 0-1,1 1 0,-1-1 0,0 0 1,0 1-1,1-1 0,-1 1 1,0 17 1683,-14 29-162,10-35-1358,-6 15-89,2 1-1,1-1 1,1 2-1,1-1 1,-1 32 0,6-56-150,0 0 0,1 0 0,-1 0 0,1 0 1,0 0-1,0 0 0,0 0 0,0-1 0,1 1 1,-1 0-1,1-1 0,0 1 0,0-1 0,0 1 1,1-1-1,-1 0 0,1 0 0,0 0 0,0 0 0,0 0 1,0-1-1,0 1 0,1-1 0,-1 0 0,7 3 1,-4-3-75,0 0 1,0-1 0,0 1-1,0-1 1,0-1 0,0 1-1,1-1 1,-1 0 0,0 0-1,0-1 1,1 0 0,-1 0-1,0 0 1,0-1 0,11-4-1,-9 3-2,1-1 0,-1 0 0,0-1-1,0 1 1,-1-1 0,0-1-1,0 0 1,0 0 0,0 0-1,-1-1 1,0 0 0,0 0 0,5-10-1,3-7-399</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33.774"/>
    </inkml:context>
    <inkml:brush xml:id="br0">
      <inkml:brushProperty name="width" value="0.05" units="cm"/>
      <inkml:brushProperty name="height" value="0.05" units="cm"/>
      <inkml:brushProperty name="color" value="#E71224"/>
    </inkml:brush>
  </inkml:definitions>
  <inkml:trace contextRef="#ctx0" brushRef="#br0">63 168 18444,'-18'33'2016,"4"5"-1183,-2-1-345,7 1 1040,3 0-280,6-9-864,6-4-496,13-16-824,2-5 840,4-14-240,2-7-168</inkml:trace>
  <inkml:trace contextRef="#ctx0" brushRef="#br0" timeOffset="1">443 0 16299,'-5'7'673,"1"0"0,-1 0 0,0-1 0,-6 7 0,-13 17 977,17-18-1326,0 0-1,1 1 1,0 0 0,1 0 0,0 1 0,2-1-1,-5 22 1,7-29-267,0 1 0,1 0 0,-1-1 0,1 1 0,0-1 0,1 1 0,0 0 0,0-1 0,0 1 0,1-1 0,-1 1 0,2-1 0,-1 0 0,1 0-1,0 0 1,0 0 0,8 10 0,-9-13-26,1-1 0,0 1-1,-1-1 1,1 1 0,0-1-1,0 0 1,0 0-1,0-1 1,1 1 0,-1-1-1,0 1 1,1-1 0,-1 0-1,1 0 1,-1-1 0,6 1-1,-4-1 22,0 0 1,0 0-1,1-1 0,-1 0 0,0 0 0,0 0 0,0-1 0,0 0 0,0 0 1,6-3-1,-2-1 56,1 0 0,-1 0 0,-1-1 0,1 0-1,-1-1 1,0 0 0,-1 0 0,0 0 0,0-1 0,6-12 0,-8 12-31,-1-1 0,0 0 0,0-1 0,-1 1 0,-1-1 0,0 1 0,0-1-1,-1 0 1,0 0 0,-1 0 0,-1-13 0,0 19-72,0-1 0,0 1 1,0 0-1,0 0 0,-1 0 0,0 0 0,0 0 1,-1 1-1,1-1 0,-1 0 0,-3-3 0,4 5-46,-1 0 0,0 1-1,1-1 1,-1 1 0,0 0-1,-1 0 1,1 0 0,0 0-1,0 0 1,-1 1 0,1 0-1,-1-1 1,1 1 0,-1 1-1,0-1 1,1 0 0,-5 1 0,6 0-68,0 0 0,0 0 1,0 0-1,0 1 1,0-1-1,0 0 0,0 1 1,1 0-1,-1-1 1,0 1-1,0 0 0,0 0 1,1 0-1,-1 0 1,0 1-1,1-1 0,-1 0 1,1 1-1,0-1 1,-1 1-1,1-1 0,0 1 1,0 0-1,0-1 1,0 1-1,0 0 0,0 0 1,1 0-1,-2 3 1,1 6-586</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34.194"/>
    </inkml:context>
    <inkml:brush xml:id="br0">
      <inkml:brushProperty name="width" value="0.05" units="cm"/>
      <inkml:brushProperty name="height" value="0.05" units="cm"/>
      <inkml:brushProperty name="color" value="#E71224"/>
    </inkml:brush>
  </inkml:definitions>
  <inkml:trace contextRef="#ctx0" brushRef="#br0">209 5 20556,'-1'-1'144,"0"1"-1,-1-1 1,1 0-1,-1 1 0,0 0 1,1-1-1,-1 1 1,1 0-1,-1 0 1,0 0-1,1 0 0,-1 0 1,1 0-1,-1 1 1,1-1-1,-1 0 0,0 1 1,1-1-1,0 1 1,-1 0-1,1-1 1,-3 3-1,0-2 151,-6 4-18,0 0 0,1 1-1,-1 0 1,1 1 0,1 0 0,-1 0-1,1 1 1,0 0 0,1 1 0,0-1 0,-11 18-1,10-13-246,0 1-1,2-1 0,-1 1 0,2 1 1,-1-1-1,2 1 0,0-1 0,-2 19 1,6-27-26,-1-1 1,1 1-1,0-1 0,1 1 1,-1-1-1,1 1 1,0-1-1,0 0 1,1 1-1,0-1 1,0 0-1,0 0 1,6 9-1,-7-12-2,0 0 0,1-1 0,-1 1 0,1-1 0,-1 1 0,1-1 1,0 1-1,0-1 0,0 0 0,-1 0 0,1 0 0,0 0 0,0 0 0,0 0 0,3 0 0,-2-1 4,0 0-1,0 1 0,0-1 1,0-1-1,0 1 1,0 0-1,0-1 1,0 0-1,0 1 0,-1-1 1,1 0-1,0-1 1,0 1-1,2-2 1,4-3 26,0 0 1,-1 0 0,0-1-1,0 0 1,0-1 0,-1 0 0,-1 0-1,1-1 1,-1 1 0,0-1-1,-1 0 1,0-1 0,3-10-1,-4 11-48,0-1 0,-1 0 0,0 0 0,-1 1 0,0-1 0,-1-1 0,0 1 0,-1 0 0,1 0 0,-2 0 0,0 0 0,0-1 0,-5-15 0,6 23-117,-1 0 0,0-1 0,-1 1-1,1 0 1,0 0 0,-1 1 0,0-1 0,0 0 0,0 0-1,0 1 1,0-1 0,0 1 0,-1 0 0,1 0 0,-1 0 0,1 0-1,-1 0 1,0 0 0,0 1 0,0-1 0,-4 0 0,-1 2-528</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34.567"/>
    </inkml:context>
    <inkml:brush xml:id="br0">
      <inkml:brushProperty name="width" value="0.05" units="cm"/>
      <inkml:brushProperty name="height" value="0.05" units="cm"/>
      <inkml:brushProperty name="color" value="#E71224"/>
    </inkml:brush>
  </inkml:definitions>
  <inkml:trace contextRef="#ctx0" brushRef="#br0">92 0 16884,'-4'9'1200,"1"-1"1,-2 0-1,-5 10 1,-9 15 789,10-14-1589,1-1 0,1 1-1,0 0 1,2 1 0,0 0 0,1 0 0,-1 20 0,5-37-363,0 0 1,0 0-1,0-1 0,1 1 0,-1 0 1,1 0-1,0 0 0,-1 0 1,1-1-1,0 1 0,1 0 0,-1-1 1,0 1-1,1-1 0,0 0 1,-1 1-1,4 1 0,-4-2-44,1-1-1,-1 0 1,1 0-1,0 0 1,0 0 0,0 0-1,-1 0 1,1-1-1,0 1 1,0 0-1,0-1 1,0 0-1,0 1 1,0-1-1,0 0 1,0 0 0,0 0-1,0-1 1,1 1-1,-1 0 1,0-1-1,-1 1 1,1-1-1,0 1 1,3-3 0,0 1-244,1-1 1,-1-1 0,0 1 0,-1-1 0,1 0 0,-1 0 0,1 0 0,-1 0 0,0-1-1,-1 0 1,4-5 0,4-7-332,16-36 0,-6 6-307</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14.290"/>
    </inkml:context>
    <inkml:brush xml:id="br0">
      <inkml:brushProperty name="width" value="0.05" units="cm"/>
      <inkml:brushProperty name="height" value="0.05" units="cm"/>
    </inkml:brush>
  </inkml:definitions>
  <inkml:trace contextRef="#ctx0" brushRef="#br0">0 1932 13595,'2'0'468,"0"0"1,0-1-1,0 1 0,0-1 1,-1 1-1,1-1 0,0 1 1,0-1-1,-1 0 1,1 0-1,0 0 0,-1 0 1,1 0-1,-1 0 0,1 0 1,1-3-1,5-2 462,43-29 694,-2-3-1,-2-2 0,62-67 0,110-151-948,-116 131-208,384-462-14,-459 558-431,1 1 0,43-34 0,71-43 9,-5 4 25,-83 56-47,-2-3 1,-3-2-1,-2-2 0,47-68 1,-85 109-14,-6 9 2,-1 1-1,-1-1 1,1-1 0,0 1-1,-1 0 1,4-9 0,-6 13 2,0-1 0,0 1 1,0 0-1,0 0 1,0 0-1,0 0 1,0 0-1,1-1 1,-1 1-1,0 0 1,0 0-1,0 0 0,0 0 1,0 0-1,0-1 1,0 1-1,0 0 1,0 0-1,0 0 1,0 0-1,0-1 1,0 1-1,0 0 0,-1 0 1,1 0-1,0 0 1,0 0-1,0-1 1,0 1-1,0 0 1,0 0-1,0 0 1,0 0-1,0 0 0,0 0 1,-1-1-1,1 1 1,0 0-1,0 0 1,0 0-1,0 0 1,0 0-1,-1 0 1,1 0-1,0 0 0,0 0 1,0 0-1,0 0 1,0 0-1,-1 0 1,1 0-1,0 0 1,0 0-1,0 0 0,0 0 1,-1 0-1,1 0 1,-14 6 1,-14 15-245,15-1-2810,15-22 2476</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5:35.014"/>
    </inkml:context>
    <inkml:brush xml:id="br0">
      <inkml:brushProperty name="width" value="0.05" units="cm"/>
      <inkml:brushProperty name="height" value="0.05" units="cm"/>
      <inkml:brushProperty name="color" value="#E71224"/>
    </inkml:brush>
  </inkml:definitions>
  <inkml:trace contextRef="#ctx0" brushRef="#br0">24 8 18748,'-14'-8'2248,"8"10"-1303,3 1-425,6 0 1832,6 0-1079,-1-2-1682,4-1 634,8 5-329,1-1-97</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9:11.120"/>
    </inkml:context>
    <inkml:brush xml:id="br0">
      <inkml:brushProperty name="width" value="0.05" units="cm"/>
      <inkml:brushProperty name="height" value="0.05" units="cm"/>
      <inkml:brushProperty name="color" value="#E71224"/>
    </inkml:brush>
  </inkml:definitions>
  <inkml:trace contextRef="#ctx0" brushRef="#br0">1585 415 10354,'0'-10'203,"1"0"-1,-1 1 1,-1-1-1,0 0 1,0 0-1,-1 1 1,0-1-1,-1 1 1,0-1-1,0 1 1,-1 0-1,0 0 1,-1 0-1,0 1 1,0 0-1,-1 0 1,0 0-1,-1 0 1,-10-9-1,-2-1 180,-2 1-1,0 0 0,-1 2 0,-1 0 0,0 2 0,-1 0 0,0 2 0,-1 0 0,-46-12 0,-8 3 999,-156-17-1,167 29-1033,-125 1 0,170 8-346,1 1 1,-1 1-1,0 1 1,1 1-1,0 1 0,0 1 1,0 0-1,1 2 1,-26 15-1,16-5-6,1 3 0,1 0 0,2 2-1,0 1 1,1 1 0,2 1 0,-42 60 0,44-52 8,1 0 0,2 1 0,2 1 0,1 1 0,2 0 0,-18 77 0,26-80-5,2 1-1,1 0 0,2 0 0,1 0 1,1 0-1,3-1 0,1 1 0,9 36 1,-3-32-25,2-1 0,1 0-1,2-1 1,1-1 0,3 0 0,41 59 0,-37-64-1,1-1 0,2-2-1,0 0 1,2-2 0,1-1 0,2-2-1,37 24 1,-40-31 13,2-1-1,-1-2 1,2 0-1,0-3 1,0 0-1,1-2 1,0-2 0,59 7-1,-37-12 18,0-3-1,1-2 0,-1-2 1,-1-3-1,82-21 1,261-105 243,-249 75 55,-3-6 0,-3-7 1,-4-5-1,172-128 0,-287 188-206,-1-2 1,0 0-1,-2-1 0,0-2 1,-1 0-1,-2 0 0,18-30 0,-29 40-38,0 1-1,0-1 0,-2-1 0,1 1 1,-2-1-1,1 0 0,1-22 0,-4 24-17,-1 1 0,0 0 0,-1 0 0,0 0 0,-1 0 0,0 0 0,0 0 0,-1 1 0,0-1-1,-1 1 1,-5-11 0,-1 4-1,0 1 0,0 0 0,-2 1 0,0 0 0,0 1 0,-1 0-1,-1 1 1,-24-17 0,-11-3-15,-69-34-1,6 9-666,-2 4 1,-3 6-1,-159-42 0,189 70 231,7 8-95</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07.128"/>
    </inkml:context>
    <inkml:brush xml:id="br0">
      <inkml:brushProperty name="width" value="0.05" units="cm"/>
      <inkml:brushProperty name="height" value="0.05" units="cm"/>
      <inkml:brushProperty name="color" value="#E71224"/>
    </inkml:brush>
  </inkml:definitions>
  <inkml:trace contextRef="#ctx0" brushRef="#br0">32 16 19252,'16'-5'870,"-1"2"1,0 0-1,1 1 0,25 0 0,-32 2-655,0 0 0,0 1-1,0 0 1,0 1-1,0 0 1,0 0 0,-1 1-1,1 0 1,9 4 0,-16-6-197,0 0 0,0 0 0,-1 0 1,1 0-1,0 1 0,0-1 0,-1 0 1,1 1-1,0-1 0,-1 1 0,0 0 1,1-1-1,-1 1 0,0 0 1,0 0-1,0 0 0,0 0 0,0 0 1,0 0-1,-1 0 0,1 0 0,-1 0 1,1 0-1,-1 0 0,0 0 0,0 5 1,-1-4 7,0 1 1,0-1 0,0 1-1,0-1 1,-1 0 0,1 0 0,-1 0-1,0 0 1,0 0 0,0 0-1,-1 0 1,1-1 0,-1 1-1,1-1 1,-5 3 0,-30 20 303,28-20-216,-1 1 0,1 1-1,-12 10 1,20-16-109,0 0-1,1 0 0,-1 0 1,0 0-1,1 0 1,-1 0-1,0 0 0,1 0 1,0 0-1,-1 1 0,1-1 1,0 0-1,-1 0 1,1 0-1,0 1 0,0-1 1,0 0-1,0 0 1,0 1-1,0 0 0,1 2-7,0-1-1,0 0 0,0 1 1,0-1-1,1 0 1,3 7-1,2 0-29,1 1 0,16 16 0,2 1-3,-10-13-10,26 34 0,-41-48 56,0 1-1,1 0 1,-1 0-1,0 0 0,0 0 1,0 0-1,0 0 1,0 0-1,-1 0 1,1 0-1,-1 1 1,1-1-1,-1 0 1,0 0-1,0 1 1,0-1-1,0 0 0,0 0 1,0 1-1,-1-1 1,1 0-1,-1 0 1,1 0-1,-1 0 1,0 0-1,0 1 1,0-1-1,0-1 1,0 1-1,-1 0 1,1 0-1,-1 0 0,1-1 1,-1 1-1,1 0 1,-1-1-1,0 0 1,-3 3-1,-5 2 119,-1 0-1,1-1 0,-1 0 0,0 0 1,0-1-1,-14 3 0,9-3 140,-2 0 0,-26 1 0,39-4-249,0-1 0,-1 0 0,1 0 0,0-1 1,0 1-1,0-1 0,0 0 0,-1 0 0,1-1 1,1 1-1,-1-1 0,0 0 0,-5-4 0,9 6-87,0-1 0,0 0-1,0 0 1,0 0-1,0 0 1,0 0 0,0-1-1,0 1 1,0 0 0,0 0-1,1 0 1,-1-1-1,0 1 1,1 0 0,0-1-1,-1 1 1,1-1 0,0 1-1,-1 0 1,1-1 0,0 1-1,0-1 1,0 1-1,0-1 1,0 1 0,1-1-1,-1 1 1,0 0 0,1-1-1,-1 1 1,1 0-1,-1-1 1,2-1 0,2-4-246,1 1 0,-1-1 0,1 1 1,11-10-1,-14 13 320,25-23-827</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07.541"/>
    </inkml:context>
    <inkml:brush xml:id="br0">
      <inkml:brushProperty name="width" value="0.05" units="cm"/>
      <inkml:brushProperty name="height" value="0.05" units="cm"/>
      <inkml:brushProperty name="color" value="#E71224"/>
    </inkml:brush>
  </inkml:definitions>
  <inkml:trace contextRef="#ctx0" brushRef="#br0">0 23 18420,'9'-4'833,"0"0"1,1 1-1,-1 0 0,1 0 1,-1 1-1,1 1 0,19-1 1,-26 1-747,0 1 1,-1 0-1,1 1 1,-1-1-1,1 0 1,0 1-1,-1-1 1,1 1 0,-1 0-1,1 0 1,-1 0-1,0 0 1,1 1-1,-1-1 1,0 0 0,0 1-1,0 0 1,0-1-1,0 1 1,0 0-1,-1 0 1,1 0 0,-1 0-1,1 0 1,-1 1-1,0-1 1,1 0-1,-1 1 1,0-1 0,-1 1-1,1-1 1,0 1-1,-1-1 1,1 4-1,-1 4-62,0-1 0,0 1 0,-1-1 0,0 0-1,0 0 1,-1 1 0,-6 16 0,-31 65 190,23-57-121,9-17-56,1-7-10,2 0-1,-1 0 1,1 1-1,1-1 1,0 1-1,1 0 0,-2 13 1,4-22-53,0-1-1,0 1 1,0-1 0,0 0 0,0 1 0,1-1 0,-1 1 0,0-1-1,1 0 1,-1 1 0,1-1 0,0 0 0,-1 0 0,1 1-1,0-1 1,0 0 0,0 0 0,0 0 0,0 0 0,0 0-1,1 1 1,0-1-21,0 0 0,1 0 0,-1 0-1,0 0 1,1 0 0,-1 0 0,0-1 0,1 1-1,-1-1 1,1 0 0,2 0 0,4 0 8,-1-1 1,0 0 0,1 0 0,-1-1 0,0 0 0,10-4 0,16-11-226,2-7-49</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07.934"/>
    </inkml:context>
    <inkml:brush xml:id="br0">
      <inkml:brushProperty name="width" value="0.05" units="cm"/>
      <inkml:brushProperty name="height" value="0.05" units="cm"/>
      <inkml:brushProperty name="color" value="#E71224"/>
    </inkml:brush>
  </inkml:definitions>
  <inkml:trace contextRef="#ctx0" brushRef="#br0">1 37 20884,'0'7'2273,"9"-5"-1361,0-2-440,9 0 1369,4-3-553,2 0-816,4-2-496,-4-2 80,4-4-96,-5-6-152</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08.410"/>
    </inkml:context>
    <inkml:brush xml:id="br0">
      <inkml:brushProperty name="width" value="0.05" units="cm"/>
      <inkml:brushProperty name="height" value="0.05" units="cm"/>
      <inkml:brushProperty name="color" value="#E71224"/>
    </inkml:brush>
  </inkml:definitions>
  <inkml:trace contextRef="#ctx0" brushRef="#br0">1 0 19348,'11'1'721,"-1"0"0,1 1 1,0 0-1,-1 0 0,20 8 0,47 25 1153,-63-29-1747,-1 2 0,0-1 0,0 2 0,0 0 0,20 20 0,-30-27-124,0 1-1,-1 0 0,1-1 0,-1 1 1,0 0-1,0 1 0,0-1 1,0 0-1,0 1 0,-1-1 1,1 1-1,-1-1 0,0 1 0,0 0 1,-1-1-1,1 1 0,-1 0 1,1 0-1,-1-1 0,0 1 1,-1 0-1,1 0 0,-1 0 0,0-1 1,1 1-1,-2 0 0,1-1 1,0 1-1,-3 3 0,-6 9-22,-1-2 0,0 1 0,-1-2 0,-1 1 0,0-2-1,-16 12 1,11-8-9,0 0 0,-28 34 0,44-48 35,0 1-1,0 0 1,1 0 0,-1 0-1,1 0 1,-1 0-1,1 0 1,0 0-1,0 1 1,-1 5 0,0 9-70</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08.956"/>
    </inkml:context>
    <inkml:brush xml:id="br0">
      <inkml:brushProperty name="width" value="0.05" units="cm"/>
      <inkml:brushProperty name="height" value="0.05" units="cm"/>
      <inkml:brushProperty name="color" value="#E71224"/>
    </inkml:brush>
  </inkml:definitions>
  <inkml:trace contextRef="#ctx0" brushRef="#br0">1 50 19124,'9'-7'630,"0"1"1,1 1-1,-1 0 0,1 0 1,0 1-1,0 1 0,1-1 1,-1 1-1,15-1 0,-20 3-466,1 0-1,-1 0 0,1 1 0,-1 0 0,1 0 1,-1 0-1,1 1 0,-1 0 0,0 0 0,1 0 1,-1 1-1,0 0 0,0 0 0,0 0 0,0 1 1,0-1-1,0 1 0,-1 0 0,9 7 0,-12-9-152,0 0 0,0 0 0,0 0-1,0 0 1,0 0 0,-1 1 0,1-1-1,0 0 1,-1 0 0,1 0 0,-1 1-1,1-1 1,-1 0 0,0 0 0,1 1-1,-1-1 1,0 1 0,0-1-1,0 0 1,0 1 0,0-1 0,0 0-1,0 1 1,-1 0 0,0 0 2,0 1 1,0-1-1,0 0 0,-1-1 1,1 1-1,0 0 0,-1 0 1,0-1-1,1 1 1,-1 0-1,0-1 0,-4 3 1,-5 2 40,-1 0 0,0-1 0,-24 8 1,32-12-36,0 0-38,1 0 0,-1 0 0,1 1 1,-1-1-1,1 1 0,-1 0 0,1-1 0,-5 5 0,8-5 3,-1 0 1,0 0-1,1 0 0,-1 0 1,1 0-1,0 0 1,-1 0-1,1 1 1,0-1-1,0 0 0,-1 0 1,1 0-1,0 0 1,0 0-1,0 1 0,0-1 1,1 0-1,-1 0 1,0 0-1,0 0 0,1 0 1,-1 0-1,1 1 1,-1-1-1,1 0 0,-1 0 1,1 0-1,0-1 1,-1 1-1,1 0 0,1 1 1,9 13-115,1-1 1,1-1-1,25 22 0,-19-18 97,22 25 0,-36-37 27,0 1 0,-1 0 1,0 1-1,0-1 0,0 1 0,-1 0 0,0-1 0,4 14 0,-7-17 11,1-1 0,-1 1-1,0 0 1,0-1 0,0 1 0,0-1-1,0 1 1,0-1 0,0 1-1,-1-1 1,0 1 0,1-1 0,-1 1-1,0-1 1,0 0 0,0 1-1,-1-1 1,-1 3 0,0-1 16,-1 0 1,1 0 0,-1-1-1,0 0 1,0 0-1,0 0 1,0 0-1,0-1 1,-6 3 0,1-1 24,1 0 0,-1-1 0,0-1 0,0 0 1,0 0-1,0 0 0,0-1 0,0-1 0,0 1 1,-12-2-1,16 0-104,0 0 0,0 0 0,1 0 1,-1-1-1,0 0 0,1 0 0,-1 0 0,1 0 1,-7-5-1,9 5 14,0 0 1,0 0-1,0 0 1,0 0-1,1 0 1,-1 0-1,1 0 0,-1 0 1,1-1-1,0 1 1,0-1-1,0 1 1,0-1-1,1 1 1,-1-1-1,1 1 1,-1-1-1,1 0 1,0 1-1,0-4 1,3-24-296</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09.389"/>
    </inkml:context>
    <inkml:brush xml:id="br0">
      <inkml:brushProperty name="width" value="0.05" units="cm"/>
      <inkml:brushProperty name="height" value="0.05" units="cm"/>
      <inkml:brushProperty name="color" value="#E71224"/>
    </inkml:brush>
  </inkml:definitions>
  <inkml:trace contextRef="#ctx0" brushRef="#br0">0 31 20652,'29'-8'1437,"1"1"0,-1 1 0,1 2 0,47-1 0,-75 5-1414,0 0 1,0 0-1,0 0 1,0 0-1,0 0 1,-1 0-1,1 1 1,0-1-1,0 1 1,0-1-1,0 1 1,-1 0-1,1-1 1,0 1-1,-1 0 1,1 0-1,0 0 1,-1 1-1,1-1 1,-1 0-1,0 1 1,1-1-1,0 3 1,-1-2-22,-1 0 0,1 0 1,-1 1-1,0-1 0,0 0 0,0 1 1,0-1-1,0 0 0,0 1 0,-1-1 1,1 0-1,-1 0 0,0 0 0,1 1 0,-1-1 1,0 0-1,0 0 0,-3 4 0,-40 63 26,30-50 1,2 0 0,0 2 0,1-1 1,-12 32-1,22-50-45,1 0 1,-1 0 0,0 0-1,1 0 1,0 0 0,-1 0-1,1 1 1,0-1 0,0 0-1,0 0 1,0 0 0,1 0-1,-1 1 1,0-1 0,1 0-1,0 0 1,-1 0 0,1 0-1,0 0 1,0 0 0,0 0-1,2 2 1,-1-3-93,0 1-1,-1-1 1,1 0 0,0 1-1,0-1 1,0 0 0,1 0-1,-1 0 1,0-1 0,0 1-1,0 0 1,1-1-1,-1 0 1,0 1 0,1-1-1,-1 0 1,0 0 0,1 0-1,-1-1 1,0 1 0,4-1-1,1-1-41,0 0 0,0-1 0,0 0 0,0 0 0,-1 0-1,9-6 1,15-9-578</inkml:trace>
  <inkml:trace contextRef="#ctx0" brushRef="#br0" timeOffset="1.1">429 254 15507,'2'34'2441,"-7"10"-1089,-4 1-560,0 2 2537,1-2-1689,5-6-1088,3-5-488,3-16 441,6-8-425,3-20-192,5-9-96</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09.875"/>
    </inkml:context>
    <inkml:brush xml:id="br0">
      <inkml:brushProperty name="width" value="0.05" units="cm"/>
      <inkml:brushProperty name="height" value="0.05" units="cm"/>
      <inkml:brushProperty name="color" value="#E71224"/>
    </inkml:brush>
  </inkml:definitions>
  <inkml:trace contextRef="#ctx0" brushRef="#br0">97 2 18484,'-3'1'182,"-1"0"0,1 0 0,0 1 1,0 0-1,0-1 0,0 1 0,0 1 0,0-1 0,0 0 0,1 1 0,-1-1 1,1 1-1,0 0 0,0-1 0,0 1 0,0 0 0,0 0 0,1 1 1,-1-1-1,1 0 0,0 1 0,0-1 0,0 0 0,0 1 0,1-1 1,-1 1-1,1 0 0,0-1 0,0 1 0,0-1 0,1 1 0,-1-1 1,1 1-1,0-1 0,0 1 0,0-1 0,0 0 0,1 0 0,2 5 1,8 7-159,0-1 0,1-1 1,1 0-1,1 0 0,-1-2 1,22 14-1,-12-9-10,34 31 0,-56-45-13,0 0 0,1 0 0,-2 0 0,1 0 0,0 0 0,0 1 0,-1-1 0,1 1 0,-1-1 0,0 1 0,0 0 0,0-1 0,0 1 0,0 0 0,0 0 0,-1-1 0,1 1 0,-1 0 0,0 0 0,0 0 0,0 0 0,0 0 0,-1 0 0,0 4 0,-1-2 19,0-1-1,0 1 0,-1-1 1,0 1-1,1-1 1,-2 0-1,1 0 0,0 0 1,-1-1-1,1 1 0,-1-1 1,0 0-1,-6 4 0,3-2 38,0-1 1,-1 0-1,1 0 0,-1-1 0,0 0 1,0 0-1,0-1 0,0 0 0,-1 0 0,1-1 1,0 0-1,-18 0 0,22-1-31,-1-1 0,1 1 0,0-1 0,-1 0 0,1-1 0,0 1-1,-1-1 1,1 0 0,0 0 0,0 0 0,1 0 0,-1-1 0,0 1 0,1-1 0,-1 0 0,1 0 0,0-1 0,0 1-1,0-1 1,0 1 0,1-1 0,0 0 0,0 0 0,0 0 0,-3-8 0,3 6-26,0-1 0,0 1 0,1-1 0,-1 1 0,2-1 0,-1 0 0,1 1 0,0-1-1,0 0 1,1 1 0,0-1 0,0 0 0,1 1 0,-1-1 0,1 1 0,1 0 0,-1 0 0,1 0 0,0 0 0,1 0 0,-1 0 0,1 1 0,0 0 0,1-1 0,5-4 0,11-9 60,0 1 1,2 1 0,0 1 0,39-21-1,-55 34-26,2-2 4,31-21 210,-37 25-223,-1-1-1,0 0 1,0 1 0,0-1-1,0 0 1,0-1 0,-1 1 0,1 0-1,0 0 1,-1-1 0,0 1 0,1-1-1,0-3 1,-2 5-22,0 0 0,0 0 0,0 0 1,0 0-1,-1-1 0,1 1 0,0 0 0,0 0 0,-1 0 0,1 0 0,-1-1 0,1 1 1,-1 0-1,1 0 0,-1 0 0,0 0 0,1 0 0,-1 0 0,0 1 0,0-1 0,0 0 1,0 0-1,0 0 0,0 1 0,0-1 0,0 1 0,0-1 0,0 1 0,0-1 0,0 1 0,0-1 1,0 1-1,-2 0 0,-4-2-133,1 0-1,-1 0 1,1 1 0,-11 0 0,12 0 46,1 1 0,0 1 0,-1-1 0,1 0 0,0 1 0,0 0 0,0 0 0,-1 0 0,1 1-1,0-1 1,0 1 0,1 0 0,-6 3 0,-2 10-318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10.872"/>
    </inkml:context>
    <inkml:brush xml:id="br0">
      <inkml:brushProperty name="width" value="0.05" units="cm"/>
      <inkml:brushProperty name="height" value="0.05" units="cm"/>
      <inkml:brushProperty name="color" value="#E71224"/>
    </inkml:brush>
  </inkml:definitions>
  <inkml:trace contextRef="#ctx0" brushRef="#br0">292 1 20228,'7'4'1817,"-8"13"-1289,-10 6-256,-7 14 768,-8 4-240,-8 10-368,-1 2-152,-5-2-200,2 1-40,4-11 0,5-4-56,8-17-320,10-9-256,11-16-624,11-12 1560,9-15-560,1-8-136,7-10-176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16.332"/>
    </inkml:context>
    <inkml:brush xml:id="br0">
      <inkml:brushProperty name="width" value="0.05" units="cm"/>
      <inkml:brushProperty name="height" value="0.05" units="cm"/>
    </inkml:brush>
  </inkml:definitions>
  <inkml:trace contextRef="#ctx0" brushRef="#br0">234 9 17548,'7'-8'4555,"-24"22"-1929,-58 96 504,-23 66-2642,55-96-1084,35-65-1472,14-23-605,3-6 2593,7-14-845</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11.297"/>
    </inkml:context>
    <inkml:brush xml:id="br0">
      <inkml:brushProperty name="width" value="0.05" units="cm"/>
      <inkml:brushProperty name="height" value="0.05" units="cm"/>
      <inkml:brushProperty name="color" value="#E71224"/>
    </inkml:brush>
  </inkml:definitions>
  <inkml:trace contextRef="#ctx0" brushRef="#br0">144 5 12899,'14'-5'1808,"-5"14"-808,-1 11-319,-2 14 1455,0 3-656,2 5-263,-1 1-121,9-1-432,-4-3-88,5 0-240,1-4-184,2-4-656,-2-1-392,-2-7 736,-7-3-176,-3-6-112</inkml:trace>
  <inkml:trace contextRef="#ctx0" brushRef="#br0" timeOffset="1">0 395 17684,'16'0'1912,"8"3"-1200,5-1-312,11-2 881,6 0-521,9-5-984,0-3 520,-1 1-368,-4-4-176</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11.701"/>
    </inkml:context>
    <inkml:brush xml:id="br0">
      <inkml:brushProperty name="width" value="0.05" units="cm"/>
      <inkml:brushProperty name="height" value="0.05" units="cm"/>
      <inkml:brushProperty name="color" value="#E71224"/>
    </inkml:brush>
  </inkml:definitions>
  <inkml:trace contextRef="#ctx0" brushRef="#br0">16 1 17588,'-2'6'263,"-1"0"0,1 0 0,0 1 0,0-1 0,1 1 0,-1-1 0,1 1 0,1-1 1,0 1-1,0 11 0,1-15-191,-1 0 1,1 0-1,0 0 0,0 0 1,0 0-1,1 0 1,-1-1-1,1 1 1,-1 0-1,1-1 0,0 1 1,0-1-1,0 0 1,0 0-1,0 0 1,1 0-1,-1 0 0,1 0 1,-1-1-1,1 1 1,0-1-1,-1 1 1,1-1-1,0 0 0,5 1 1,4 0-26,-1 0 0,0 0 0,1-1 0,-1-1 1,1 0-1,-1-1 0,1 0 0,-1 0 0,0-1 1,0-1-1,0 0 0,18-7 0,-10 2-82,0-1 0,-1-1 0,0 0 0,0-1 0,-2-1 0,20-17 0,-25 21-3,-19 22 107,-1-1-16,-5 10 40,-60 108 1011,62-108-942,2 0 0,1 1 0,-12 45 1,21-68-157,0-1 1,0 0-1,0 1 1,0-1 0,0 1-1,0-1 1,0 1-1,0-1 1,0 0 0,0 1-1,0-1 1,0 1 0,0-1-1,0 1 1,0-1-1,0 0 1,0 1 0,0-1-1,1 1 1,-1-1-1,0 0 1,1 1 0,10 1-1</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12.121"/>
    </inkml:context>
    <inkml:brush xml:id="br0">
      <inkml:brushProperty name="width" value="0.05" units="cm"/>
      <inkml:brushProperty name="height" value="0.05" units="cm"/>
      <inkml:brushProperty name="color" value="#E71224"/>
    </inkml:brush>
  </inkml:definitions>
  <inkml:trace contextRef="#ctx0" brushRef="#br0">0 16 20948,'19'10'2153,"7"-5"-1433,1-2-336,10-3 1313,3-2-713,1 1-864,0-4-456,-1 1-817,-6-2 921,-7-2-176,-2 0-160</inkml:trace>
  <inkml:trace contextRef="#ctx0" brushRef="#br0" timeOffset="1">9 202 21004,'25'5'2009,"12"-7"-1361,2-5-256,10-4 664,0-3-496,0 2-960,-6-6 568,0 4-328,-2 0-168</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12.587"/>
    </inkml:context>
    <inkml:brush xml:id="br0">
      <inkml:brushProperty name="width" value="0.05" units="cm"/>
      <inkml:brushProperty name="height" value="0.05" units="cm"/>
      <inkml:brushProperty name="color" value="#E71224"/>
    </inkml:brush>
  </inkml:definitions>
  <inkml:trace contextRef="#ctx0" brushRef="#br0">242 58 15667,'-2'-4'341,"0"1"-1,0-1 0,0 1 0,0-1 0,-1 1 0,0 0 0,1 0 1,-1 0-1,0 0 0,0 0 0,0 1 0,-1-1 0,1 1 1,-1 0-1,1 0 0,-1 0 0,0 1 0,0-1 0,0 1 1,0 0-1,0 0 0,0 0 0,-4 0 0,3 1-207,-1 0 1,0 0-1,1 0 0,-1 1 0,1 0 0,-1 0 0,1 0 1,-1 1-1,1 0 0,0 0 0,0 0 0,-1 1 0,2-1 0,-1 1 1,0 0-1,-5 5 0,4-2-103,-1 0 1,1 1-1,1 0 1,-1 0-1,1 0 1,1 1-1,-1 0 0,-5 12 1,8-14-8,0 1-1,0-1 1,0 0 0,1 1 0,-1-1-1,2 0 1,-1 1 0,1 0-1,0-1 1,0 1 0,1-1 0,1 10-1,-1-13-7,0 0-1,0-1 1,0 1-1,1 0 1,-1-1-1,1 1 0,0-1 1,-1 0-1,1 1 1,0-1-1,0 0 1,0 0-1,1 0 1,-1-1-1,0 1 1,1 0-1,-1-1 0,1 0 1,-1 1-1,1-1 1,0 0-1,0 0 1,-1-1-1,1 1 1,0 0-1,0-1 0,0 0 1,0 0-1,0 0 1,4 0-1,5-1 30,-1 0 0,0 0 0,0-1 0,0-1 0,0 0 0,18-7 1,-14 3-15,-1 0 1,1 0-1,-1-2 1,0 0-1,-1 0 1,0-2 0,-1 1-1,0-2 1,-1 1-1,0-2 1,0 1-1,-2-1 1,10-17 0,-8 4-75,-11 26 35,1-1 0,-1 0 0,0 1 1,0-1-1,1 1 0,-1-1 0,0 0 1,0 1-1,0-1 0,0 0 0,0 1 0,0-1 1,0 0-1,0 1 0,0-1 0,0 1 1,0-1-1,0 0 0,-1 1 0,1-1 0,0 0 1,0 1-1,-1-1 0,1 1 0,0-1 1,-1 1-1,1-1 0,-1 1 0,1-1 0,0 1 1,-1-1-1,1 1 0,-1-1 0,1 1 1,-1 0-1,0-1 0,0 1 0,0 0-24,0 0-1,0 0 0,0 0 1,0 0-1,0 0 1,0 1-1,0-1 1,0 0-1,0 1 0,0-1 1,0 1-1,0-1 1,0 1-1,0-1 0,0 1 1,1 0-1,-1 0 1,0-1-1,0 1 1,1 0-1,-1 0 0,1 0 1,-1 0-1,0 1 1,-14 26-1017,13-25 843,-2 6-66,1 0 1,0-1 0,0 1-1,0 0 1,1 0 0,0 0-1,1 1 1,0 12 0,6 8-471</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13.029"/>
    </inkml:context>
    <inkml:brush xml:id="br0">
      <inkml:brushProperty name="width" value="0.05" units="cm"/>
      <inkml:brushProperty name="height" value="0.05" units="cm"/>
      <inkml:brushProperty name="color" value="#E71224"/>
    </inkml:brush>
  </inkml:definitions>
  <inkml:trace contextRef="#ctx0" brushRef="#br0">44 1 19180,'-2'26'1985,"-7"0"-1441,-2 4-248,2 1 1064,2-2-832,2-3-504,7-9-816,4-6 1368,7-14-664,6-7-80,2-10-112</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13.464"/>
    </inkml:context>
    <inkml:brush xml:id="br0">
      <inkml:brushProperty name="width" value="0.05" units="cm"/>
      <inkml:brushProperty name="height" value="0.05" units="cm"/>
      <inkml:brushProperty name="color" value="#E71224"/>
    </inkml:brush>
  </inkml:definitions>
  <inkml:trace contextRef="#ctx0" brushRef="#br0">154 43 16668,'-17'12'3285,"-1"-1"-2158,2 1 0,-1 1 0,-19 21 0,30-28-947,1 0 0,0 1-1,0 0 1,1 0 0,0 0 0,0 1-1,-4 11 1,7-15-142,1-1-1,-1 0 1,0 1-1,1-1 1,0 1 0,-1-1-1,1 1 1,1-1-1,-1 1 1,0-1 0,1 1-1,0-1 1,0 0-1,0 1 1,0-1-1,0 0 1,1 0 0,0 0-1,-1 0 1,4 4-1,5 5-21,1-1 0,1 0 0,0-1 0,1 0 0,-1-1 0,2 0 0,-1-1 0,27 10 0,-26-11-9,1 0-1,-1 1 1,0 0 0,-1 1 0,0 1-1,-1 0 1,21 21 0,-31-29-7,-1-1 0,0 1 0,0-1 0,0 1 0,0 0 0,0-1 0,0 1 1,-1 0-1,1 0 0,-1 0 0,1-1 0,-1 1 0,1 0 0,-1 0 0,0 0 0,0 0 1,0 0-1,0 0 0,0 0 0,-1 1 0,0 0 0,0 0 0,0 0-1,-1 0 1,1-1 0,-1 1 0,0 0-1,1-1 1,-1 0 0,0 1 0,0-1-1,-4 3 1,-1 1 3,-1 0 0,0-1 0,0 0 0,-1-1 0,1 0 0,-1 0 0,-10 3-1,11-5 1,-1 0 0,1 0 0,-1-1 0,0 0 0,0 0 0,0-1 0,0 0 0,0-1 0,1 0 0,-1 0 0,0-1 0,-14-5 0,18 6-20,1-1-1,0 0 1,0-1 0,0 1 0,0-1 0,0 1-1,1-1 1,-1 0 0,1-1 0,-1 1-1,1-1 1,0 1 0,1-1 0,-1 0 0,1 0-1,-1 0 1,1 0 0,0 0 0,1-1-1,-1 1 1,1-1 0,0 1 0,0-1-1,0 0 1,0-6 0,1 3-21,1 0 0,-1 1 0,1-1 0,1 1 1,-1 0-1,1-1 0,1 1 0,-1 0 0,1 0 0,0 0 0,1 0 0,0 1 1,0-1-1,0 1 0,1 0 0,0 0 0,0 1 0,8-7 0,9-7 37,1 1-1,0 1 1,37-19 0,32-15 361,-48 28 60,0-2-1,49-37 1,-89 59-373,0 0 0,0-1 1,-1 1-1,0-1 0,1 0 1,-1 0-1,-1 0 0,5-6 1,-7 9-37,0 0 0,1 0 0,-1 0 0,0 0 0,0 0 0,1 0 0,-1 0 0,0 0 1,0 0-1,0 0 0,0 1 0,0-1 0,0 0 0,0 0 0,-1 0 0,1 0 0,0 0 0,-1 0 1,1-1-1,-1 1-2,0 0 1,0 0 0,0 0 0,0 0 0,0 0 0,-1 0-1,1 0 1,0 0 0,0 0 0,-1 1 0,1-1-1,0 0 1,-1 1 0,1 0 0,0-1 0,-3 0-1,-12-1-125,0 0 0,0 0 0,0 2 0,0 0 0,-27 3-1,5 3-1703,-48 13 0,-9 11 23,51-14 616</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6:13.849"/>
    </inkml:context>
    <inkml:brush xml:id="br0">
      <inkml:brushProperty name="width" value="0.05" units="cm"/>
      <inkml:brushProperty name="height" value="0.05" units="cm"/>
      <inkml:brushProperty name="color" value="#E71224"/>
    </inkml:brush>
  </inkml:definitions>
  <inkml:trace contextRef="#ctx0" brushRef="#br0">0 324 19812,'17'1'656,"-1"-1"-1,0-1 1,0 0-1,0-1 0,16-5 1,80-26 556,-54 15 67,598-159 3022,-510 147-4545,2 6-1,234-7 1,-359 31-173,0 0 0,0 1-1,34 7 1,-57-8 64,0 0 303,0 0-1,0 0 1,0 1-1,0-1 1,0 0-1,0 0 1,0 0-1,0 0 1,0 0-1,0 0 1,0 0-1,0 0 1,0 0 0,0 0-1,0 0 1,0 0-1,0 0 1,0 1-1,0-1 1,0 0-1,-10 0-104,-9-2-246</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9:18.428"/>
    </inkml:context>
    <inkml:brush xml:id="br0">
      <inkml:brushProperty name="width" value="0.05" units="cm"/>
      <inkml:brushProperty name="height" value="0.05" units="cm"/>
      <inkml:brushProperty name="color" value="#E71224"/>
    </inkml:brush>
  </inkml:definitions>
  <inkml:trace contextRef="#ctx0" brushRef="#br0">2526 222 10642,'-96'-19'1261,"-191"-26"2106,131 31-2004,-178-38 0,266 37-1316,-213-40 179,238 49-171,-1 3 1,-1 1-1,1 3 1,-65 8 0,53 1 65,0 3 0,-96 36 0,-102 60 246,207-87-283,7-4 29,0 2 0,-63 45-1,83-50-72,1 1-1,1 0 1,0 2-1,1 0 0,0 1 1,-18 30-1,16-18-19,1 0 1,2 2-1,1 0 0,-16 55 1,23-62-6,2 0 0,1 0 0,1 0 0,1 1 0,2-1 0,3 53 0,1-60-2,0 0 1,2-1 0,0 0 0,1 0-1,1 0 1,1 0 0,0-1 0,1-1-1,1 1 1,0-2 0,1 1 0,1-1-1,1-1 1,0 0 0,29 23-1,-3-8 12,1-2-1,1-1 0,1-3 0,1-1 0,51 18 0,-17-12 2,2-3 0,151 26 0,170-1-4,-313-41-22,596 44-46,-428-52 16,-206-5 51,-1-1-1,-1-3 1,62-17-1,340-149 980,-168 57-348,-192 85-522,112-25 1,-91 33-105,-10 3 0,135-45 1,-204 54-22,-1 0-1,0-2 1,-2-1-1,1-2 1,-2 0-1,0-2 1,-1-1-1,36-36 1,-47 39 2,1 0 0,-2 0 0,0-1 0,-2-1 0,0 0 0,12-26 0,-21 38 2,0 0 0,-1 0-1,0 0 1,0 0 0,0 0 0,-1 0 0,0-1 0,-1 1 0,1 0-1,-2-1 1,1 1 0,-1 0 0,0-1 0,0 1 0,-1 0-1,0 0 1,0 0 0,0 0 0,-1 0 0,-1 0 0,1 1 0,-1 0-1,-5-8 1,-6-4 54,-1 1 0,-1 0 0,0 1 0,-1 1 0,-39-24 0,-107-52 190,35 29-126,-156-51 0,196 84-127,-2 4 0,-164-22-1,120 35-141,1 6-1,-238 21 0,337-11 19,5-1-305,0 0 0,1-2 1,-1-2-1,-39-4 0,64 4 366,0 0-1,0 0 1,0-1 0,0 1-1,1-1 1,-1 0 0,1-1-1,-1 1 1,1-1 0,0 0 0,0 0-1,0 0 1,0 0 0,-5-7-1,-8-23-580</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9:56.208"/>
    </inkml:context>
    <inkml:brush xml:id="br0">
      <inkml:brushProperty name="width" value="0.05" units="cm"/>
      <inkml:brushProperty name="height" value="0.05" units="cm"/>
      <inkml:brushProperty name="color" value="#66CC00"/>
    </inkml:brush>
  </inkml:definitions>
  <inkml:trace contextRef="#ctx0" brushRef="#br0">153 134 17532,'-8'8'390,"-1"0"151,0 0-1,1 1 1,1 0 0,-1 1-1,-8 15 1,15-23-460,0 0 0,0 1 0,0-1-1,0 0 1,1 0 0,-1 1 0,1-1-1,-1 0 1,1 1 0,0-1 0,0 1-1,0-1 1,0 0 0,0 1 0,1-1 0,-1 0-1,1 1 1,0-1 0,-1 0 0,1 1-1,0-1 1,0 0 0,1 0 0,-1 0-1,0 0 1,1 0 0,-1 0 0,1-1 0,-1 1-1,1 0 1,0-1 0,0 1 0,0-1-1,2 2 1,0-1-44,0 1 1,1-1-1,-1 0 1,1 0-1,-1-1 0,1 1 1,-1-1-1,1 0 0,0 0 1,0-1-1,0 1 1,-1-1-1,1 0 0,0 0 1,0-1-1,0 1 0,0-1 1,-1 0-1,1-1 0,5-1 1,2-2-6,-2 1 0,1-1 0,0-1 0,-1 0 0,0-1 0,-1 0 1,11-9-1,-8 5 21,-2 0 0,1-1 1,-2 0-1,1-1 1,7-14-1,-14 22-14,0-1 0,0 1 0,0-1 1,-1 0-1,0 0 0,0 0 0,0 0 0,-1 0 0,0 0 1,0-1-1,-1 1 0,0 0 0,0-1 0,0 1 0,-2-7 1,1 10-18,1 1 1,-1-1-1,-1 0 1,1 1-1,0-1 1,-1 0-1,1 1 1,-1 0-1,0-1 1,0 1-1,0 0 1,0 0-1,0 0 1,0 0-1,0 0 1,-1 1-1,1-1 0,-1 1 1,1-1-1,-1 1 1,0 0-1,1 0 1,-1 0-1,0 0 1,0 1-1,0-1 1,0 1-1,1 0 1,-1 0-1,-6 0 1,0 1 16,0-1 0,0 2-1,1-1 1,-1 1 0,0 1 0,1-1 0,0 2 0,-15 6-1,4 2 7,0 1-1,0 0 1,2 1-1,0 1 1,0 0-1,-20 26 1,27-28-21,0 1 0,1-1 0,0 1 0,1 1 1,1 0-1,0 0 0,1 0 0,0 1 1,-4 23-1,8-32-42,1 0 1,1 1-1,-1-1 0,1 0 1,0 0-1,1 0 0,-1 0 1,2 0-1,1 10 0,-1-14-53,-1 0 1,0 0-1,1 0 0,-1 0 0,1-1 0,0 1 0,-1-1 0,1 1 0,1-1 0,-1 0 1,0 0-1,1 0 0,-1 0 0,1 0 0,-1 0 0,1 0 0,0-1 0,0 0 1,-1 1-1,1-1 0,0 0 0,0-1 0,5 2 0,-1-1-13,1 0 0,0 0 1,0-1-1,0 0 0,0-1 0,0 1 0,-1-1 0,1-1 0,10-3 0,32-13-424</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59:56.581"/>
    </inkml:context>
    <inkml:brush xml:id="br0">
      <inkml:brushProperty name="width" value="0.05" units="cm"/>
      <inkml:brushProperty name="height" value="0.05" units="cm"/>
      <inkml:brushProperty name="color" value="#66CC00"/>
    </inkml:brush>
  </inkml:definitions>
  <inkml:trace contextRef="#ctx0" brushRef="#br0">331 0 19340,'21'11'2081,"32"21"0,-21-12-999,-22-14-993,-1 0 1,-1 0-1,1 1 0,-1 0 0,0 0 1,0 1-1,-1 0 0,0 0 1,0 1-1,-1-1 0,0 2 1,-1-1-1,0 1 0,-1-1 0,0 1 1,0 1-1,-1-1 0,0 0 1,-1 1-1,0 0 0,0-1 1,-2 1-1,1 0 0,-1 0 0,-1-1 1,-2 16-1,-2-2-24,-1-1-1,-1 0 1,-1 0 0,-1-1-1,-23 42 1,1-12-424,-46 57-1,36-58-515,-3-1-1,-2-2 1,-92 75-1,21-34 95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16.763"/>
    </inkml:context>
    <inkml:brush xml:id="br0">
      <inkml:brushProperty name="width" value="0.05" units="cm"/>
      <inkml:brushProperty name="height" value="0.05" units="cm"/>
    </inkml:brush>
  </inkml:definitions>
  <inkml:trace contextRef="#ctx0" brushRef="#br0">111 1 17788,'-6'17'2056,"-1"-1"-1344,0 9-183,1 1 999,1 9-584,4 0-136,1 2-256,1 1-136,5-6-328,2 1-168,-2-7-416,-1-3-192,-1-8 1032,-4-3-512,-1-7-96,-4-5-64</inkml:trace>
  <inkml:trace contextRef="#ctx0" brushRef="#br0" timeOffset="1">13 288 15195,'-8'-6'1929,"5"-1"-1073,2 1-376,5 4 1112,4-1-367,4 0-561,3 0-440,5 0-888,3-2 888,0-1-336,2 0-80,-4-8-112</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00.190"/>
    </inkml:context>
    <inkml:brush xml:id="br0">
      <inkml:brushProperty name="width" value="0.05" units="cm"/>
      <inkml:brushProperty name="height" value="0.05" units="cm"/>
      <inkml:brushProperty name="color" value="#66CC00"/>
    </inkml:brush>
  </inkml:definitions>
  <inkml:trace contextRef="#ctx0" brushRef="#br0">8 59 18764,'-1'1'79,"1"-1"0,-1 1 1,0-1-1,1 1 0,-1-1 0,1 1 0,0-1 0,-1 1 1,1 0-1,-1-1 0,1 1 0,0 0 0,0-1 0,-1 1 1,1 0-1,0-1 0,0 1 0,0 0 0,0 0 1,0-1-1,0 1 0,0 0 0,0 0 0,0-1 0,0 1 1,0 0-1,0-1 0,0 1 0,1 0 0,-1 0 1,0-1-1,0 1 0,1-1 0,-1 1 0,1 0 0,-1-1 1,0 1-1,1-1 0,-1 1 0,1 0 0,0-1 0,-1 0 1,1 1-1,-1-1 0,1 1 0,0-1 0,0 1 1,4 1 229,-1 1 1,1-1 0,0 0 0,0-1 0,0 1-1,5 0 1,22 3 435,1-1 0,-1-2 0,58-3 0,100-19 77,-108 9-503,153-19 227,148-16-98,-364 44-411,-12 1-14,1 0 0,0 0 0,-1 1 0,1 0 0,0 0 0,0 1 0,-1-1 0,1 2 0,9 2-1,-17-4-31,1 0 0,0 0 0,-1 0-1,1 0 1,0 1 0,-1-1 0,1 0-1,0 1 1,-1-1 0,1 0-1,-1 1 1,1-1 0,0 1 0,-1-1-1,1 0 1,-1 1 0,1 0 0,-1-1-1,1 1 1,-1-1 0,0 1 0,1 0-1,-1-1 1,0 1 0,0 0-1,1-1 1,-1 1 0,0 0 0,0-1-1,0 1 1,0 0 0,0-1 0,0 1-1,0 0 1,0 0 0,0-1 0,0 1-1,0 0 1,0-1 0,0 1-1,-1 0 1,1-1 0,0 1 0,0 0-1,-1-1 1,1 1 0,-1 0 0,1-1-1,0 1 1,-1-1 0,1 1 0,-2 0-1,-3 4-434,-1-1 0,1 0-1,-1 0 1,-9 5 0,6-4 90,-6 5-256</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08.577"/>
    </inkml:context>
    <inkml:brush xml:id="br0">
      <inkml:brushProperty name="width" value="0.05" units="cm"/>
      <inkml:brushProperty name="height" value="0.05" units="cm"/>
      <inkml:brushProperty name="color" value="#66CC00"/>
    </inkml:brush>
  </inkml:definitions>
  <inkml:trace contextRef="#ctx0" brushRef="#br0">1186 43 11410,'-18'-8'223,"-2"1"0,1 0-1,-1 2 1,0 0-1,0 1 1,0 1 0,-1 1-1,1 1 1,-1 1 0,1 0-1,-1 2 1,-20 3-1,8 2 0,0 1-1,0 1 1,1 2-1,0 1 0,1 1 1,-45 27-1,30-11-40,1 3-1,2 1 1,1 2-1,2 1 1,1 3-1,2 1 1,-53 75-1,55-62 20,1 1 1,4 2-1,1 2 0,4 0 0,1 1 1,-19 81-1,34-100-100,0 0 0,3 1 0,2 0 1,1 0-1,2 0 0,2 1 0,10 70 0,-6-88-82,0-1-1,1 0 1,1 0-1,2 0 1,0-1-1,1 0 1,1-1-1,2 0 1,-1-1 0,2-1-1,1 0 1,1 0-1,0-2 1,31 27-1,-31-32-14,1-1 0,0 0 0,0-1 1,1-1-1,1 0 0,-1-2 0,1 0 0,0-1 0,1-1 0,36 5 0,-27-8 25,0 0-1,0-3 0,0 0 1,0-2-1,0-1 1,0-1-1,30-10 1,3-5 98,-1-3-1,-1-3 1,-1-2 0,-2-3 0,86-60 0,-68 35 88,-2-4 1,-2-2-1,80-93 0,-86 78 46,56-87 1,-84 107-106,-3-1 0,38-88 0,-57 109-95,-2 0 1,-1-1-1,10-64 1,-18 76-62,-2 0-1,0-1 1,-2 1 0,-1-1 0,-1 1 0,-7-32 0,6 45-36,0 1-1,-1 0 1,-1-1-1,0 1 1,0 1 0,-2-1-1,1 1 1,-1 0-1,-1 0 1,0 1-1,0 0 1,-1 1-1,0 0 1,-1 0-1,0 1 1,0 0 0,-1 0-1,0 2 1,0-1-1,-1 1 1,1 1-1,-1 0 1,-15-4-1,4 3-95,0 2 0,0 0 0,-1 1 0,1 1-1,-1 2 1,1 0 0,-1 2 0,1 0 0,-33 8-1,1 3-232,0 4 0,-91 38-1,6 14-45,6 5-12</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10.966"/>
    </inkml:context>
    <inkml:brush xml:id="br0">
      <inkml:brushProperty name="width" value="0.05" units="cm"/>
      <inkml:brushProperty name="height" value="0.05" units="cm"/>
      <inkml:brushProperty name="color" value="#66CC00"/>
    </inkml:brush>
  </inkml:definitions>
  <inkml:trace contextRef="#ctx0" brushRef="#br0">605 18 10970,'-14'-1'444,"1"1"0,-1 1 0,0 0-1,1 1 1,-24 6 0,-66 25 1593,92-29-1741,-18 6 261,1 1-1,1 2 0,-1 1 1,-40 28-1,52-30-343,1 0 0,1 1 0,0 1 1,1 0-1,0 0 0,1 2 0,1-1 0,-13 25 0,11-14-57,2 0 1,0 1-1,2 0 0,1 1 1,2 0-1,0 0 1,2 0-1,1 1 0,1-1 1,2 1-1,0 0 1,8 41-1,-5-49-100,2 1 0,0-1 0,2-1 0,0 1 0,1-1 0,1 0-1,17 26 1,-17-33-34,1 1 1,0-1-1,1-1 0,0 0 0,1 0 0,0-2 0,1 1 0,0-1 0,1-1 0,21 11 0,-20-13 24,0-1 0,0 0 0,1-1 0,0-1-1,0 0 1,0-1 0,0-1 0,0 0 0,1-1 0,18-2 0,-13-1 39,-1-1 1,1-1-1,-1-1 0,0-1 1,-1 0-1,1-2 0,18-10 1,-3-1 82,-1-2 1,-2-2 0,0-1 0,-1-1 0,-2-2-1,0-1 1,45-58 0,-38 40 28,-3-2 0,-2-1 1,29-60-1,-49 84-140,-1 0 1,-2 0-1,0-1 0,-2-1 1,0 1-1,-2-1 1,-1-1-1,1-49 0,-6 66-67,1-1-1,-1 1 0,-1-1 0,0 1 0,-1 0 0,0 0 1,-1 0-1,0 0 0,0 0 0,-1 1 0,-9-14 0,9 17-34,-1 0-1,1 1 1,-1 0-1,-1 0 1,1 1-1,-1-1 1,0 1-1,0 1 0,0-1 1,-1 1-1,1 0 1,-1 1-1,0 0 1,0 0-1,-17-3 1,7 4-156,-1 0 1,0 1-1,1 0 0,-1 2 1,0 0-1,0 1 1,1 1-1,0 1 1,-1 1-1,-27 11 0,-14 9-968,-97 56-1,127-64 1036,-44 23-467</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17.713"/>
    </inkml:context>
    <inkml:brush xml:id="br0">
      <inkml:brushProperty name="width" value="0.05" units="cm"/>
      <inkml:brushProperty name="height" value="0.05" units="cm"/>
      <inkml:brushProperty name="color" value="#66CC00"/>
    </inkml:brush>
  </inkml:definitions>
  <inkml:trace contextRef="#ctx0" brushRef="#br0">944 83 14323,'-10'-8'309,"-1"1"1,1 0-1,-1 0 1,0 1-1,-1 1 0,1 0 1,-1 0-1,0 1 1,-22-4-1,-7 1 495,-67-3 0,80 9-546,-4-1-89,-1 2 1,1 1 0,-1 1-1,1 2 1,0 1 0,-37 12-1,50-11-134,1 0 0,-1 2 0,1 0 0,0 1 0,1 1-1,0 1 1,1 0 0,0 1 0,1 1 0,0 0 0,-16 20-1,13-11 4,1 2 0,1 0 0,2 1 0,0 1 0,1 0 0,2 1 0,-13 43 0,18-47 0,0 1-1,2 0 1,0 0 0,2 0 0,1 0 0,0 1-1,2-1 1,1 0 0,6 32 0,-5-46-25,-1-1 0,1 1 0,1-1 0,0 0-1,0-1 1,0 1 0,1-1 0,1 1 0,0-2 0,0 1 0,0 0 0,1-1 0,0-1-1,0 1 1,9 6 0,-6-7-10,0 0 0,0-1 1,1 0-1,-1-1 0,1 0 0,0 0 0,0-1 0,1-1 0,-1 0 0,0 0 0,1-1 1,18-1-1,-6-2-4,-1-1 0,0 0 1,0-2-1,-1-1 1,1-1-1,-1-1 0,31-15 1,-6-2 4,-1-2 0,51-39 1,-38 21 15,-3-3 1,-1-2-1,-3-3 1,-2-2 0,-3-2-1,53-83 1,-96 134-13,1-1 2,0 0 1,0 0 0,-1 0 0,0-1 0,-1 1 0,1-1 0,-2 0 0,1 0 0,-1 0 0,0-1-1,1-12 1,-3 20-5,0-1-1,-1 0 0,1 1 0,0-1 0,0 0 1,-1 1-1,1-1 0,-1 1 0,0-1 1,0 1-1,1-1 0,-1 1 0,0-1 0,0 1 1,0 0-1,0-1 0,0 1 0,-1 0 0,-1-2 1,0 1-3,0 1 0,0-1-1,0 1 1,0 0 0,-1-1 0,1 1 0,0 1 0,0-1 0,-5 0 0,-8 0-42,0 1-1,1 0 1,-23 4 0,27-2-16,-134 17-1337,112-13 889,0 1 0,-41 16 0,42-7-45</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26.977"/>
    </inkml:context>
    <inkml:brush xml:id="br0">
      <inkml:brushProperty name="width" value="0.05" units="cm"/>
      <inkml:brushProperty name="height" value="0.05" units="cm"/>
      <inkml:brushProperty name="color" value="#66CC00"/>
    </inkml:brush>
  </inkml:definitions>
  <inkml:trace contextRef="#ctx0" brushRef="#br0">214 48 15923,'1'-2'409,"0"-1"-1,0 0 1,0 0-1,0 0 1,-1 0-1,1 0 1,-1 0-1,0 0 1,0 0-1,-1-5 1,1 7-307,0 1 0,-1-1 1,1 1-1,0-1 1,0 1-1,-1-1 1,1 1-1,0-1 1,-1 1-1,1-1 1,0 1-1,-1-1 0,1 1 1,-1 0-1,1-1 1,-1 1-1,1 0 1,-1-1-1,1 1 1,-1 0-1,1 0 0,-2-1 1,1 1 13,-1 0 1,0 0-1,0 0 0,0 0 1,1 0-1,-1 0 0,0 0 1,0 1-1,1-1 0,-1 1 1,-1 0-1,-7 3 13,0 0 0,1 1 0,0 0-1,0 1 1,0 0 0,1 0 0,0 1 0,0 0-1,1 0 1,-10 12 0,5-4-89,1 1 0,1 0 0,0 0 1,-14 34-1,21-42-19,0 1 0,0 0 0,1 1 0,0-1 0,1 0 0,0 1 0,0-1 0,1 0 0,1 1-1,-1-1 1,1 1 0,1-1 0,3 13 0,-4-18-10,1 0-1,-1 0 1,1 0-1,0 0 1,0 0-1,1 0 1,-1-1-1,1 1 0,-1-1 1,1 0-1,0 0 1,0 0-1,1 0 1,-1 0-1,1-1 1,-1 1-1,1-1 1,0 0-1,0 0 1,0 0-1,0-1 0,0 1 1,0-1-1,0 0 1,0 0-1,1-1 1,-1 1-1,0-1 1,1 0-1,-1 0 1,5-1-1,-3 0 12,0 0 0,0-1 1,0 1-1,-1-1 0,1 0 0,-1-1 1,1 1-1,-1-1 0,0 0 0,5-4 0,-6 4 20,-1 1-1,1-1 0,-1 0 1,0 0-1,0 0 0,0 0 1,-1-1-1,1 1 0,-1-1 1,0 0-1,0 0 0,0 1 1,0-1-1,2-7 0,-4 9-18,0 0 0,0 0-1,0 0 1,-1 1 0,1-1-1,0 0 1,-1 0 0,1 0-1,-1 1 1,1-1 0,-1 0 0,0 0-1,0 1 1,0-1 0,0 1-1,0-1 1,0 1 0,0-1-1,0 1 1,-1 0 0,1 0 0,-1-1-1,1 1 1,-1 0 0,1 0-1,-1 0 1,1 1 0,-1-1-1,0 0 1,0 1 0,1-1 0,-4 0-1,-2-1-12,0 0 1,0 0-1,-1 1 0,1 0 0,-1 0 0,-12 1 0,18 0-69,-1 0-1,0 1 1,1-1-1,-1 1 1,0 0-1,1 0 1,-1 0-1,1 0 1,-1 0-1,1 1 1,0-1-1,-1 1 1,1-1-1,0 1 1,-3 3-1,4-4-23,0 0 0,1 0 0,-1 0-1,1 0 1,-1 0 0,1 1 0,-1-1-1,1 0 1,-1 0 0,1 0 0,0 0 0,0 1-1,0-1 1,-1 0 0,1 0 0,1 0-1,-1 1 1,0-1 0,0 0 0,0 0-1,0 0 1,1 1 0,-1-1 0,1 0 0,-1 0-1,1 0 1,-1 0 0,1 0 0,0 0-1,-1 0 1,1 0 0,0 0 0,0 0 0,0 0-1,0 0 1,1 0 0,0 1 2,0-1 0,0 1 1,0-1-1,0 0 0,1 0 1,-1 0-1,0 0 0,1 0 1,-1-1-1,1 1 0,-1-1 1,1 1-1,-1-1 0,1 0 1,2 0-1,25 0-723</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27.380"/>
    </inkml:context>
    <inkml:brush xml:id="br0">
      <inkml:brushProperty name="width" value="0.05" units="cm"/>
      <inkml:brushProperty name="height" value="0.05" units="cm"/>
      <inkml:brushProperty name="color" value="#66CC00"/>
    </inkml:brush>
  </inkml:definitions>
  <inkml:trace contextRef="#ctx0" brushRef="#br0">135 41 16404,'0'-1'113,"-1"0"0,1 0 0,0 0 0,-1 0 0,1 0 1,-1 0-1,1 0 0,-1 0 0,1 0 0,-1 0 1,0 0-1,1 0 0,-1 1 0,0-1 0,0 0 0,0 0 1,0 1-1,0-1 0,1 1 0,-1-1 0,0 1 1,0-1-1,0 1 0,-1 0 0,1-1 0,0 1 1,0 0-1,0 0 0,0 0 0,0-1 0,0 1 0,0 1 1,0-1-1,0 0 0,0 0 0,0 0 0,-1 0 1,1 1-1,-1 0 0,-3 0 104,0 0 0,1 1 1,0-1-1,-1 1 0,1 0 0,0 1 1,0-1-1,-5 4 0,3 0-162,1-1 1,0 1-1,0 0 0,1 1 0,0-1 1,0 1-1,0 0 0,1 0 0,0 0 1,0 0-1,1 0 0,0 1 0,0-1 1,1 1-1,0-1 0,0 1 0,1 0 1,0 0-1,0-1 0,3 13 0,-3-18-24,1 0 0,0 1 0,-1-1 0,1 0 0,0 0 0,1 1 0,-1-1 0,0 0-1,1 0 1,-1-1 0,1 1 0,-1 0 0,1 0 0,0-1 0,0 1 0,0-1 0,0 1-1,0-1 1,3 1 0,-2 0 29,1-1 1,0 0-1,0 0 0,0 0 0,0-1 0,0 0 0,0 1 0,0-1 0,0-1 0,7 0 1,2-2 128,0 0 1,0-1 0,-1 0 0,1-1 0,22-13-1,-20 9 59,-1 0-1,0-1 1,25-23 0,-35 29-197,0 1 1,-1-1 0,1 0-1,-1-1 1,0 1 0,0 0-1,0-1 1,-1 0 0,1 1-1,-1-1 1,0 0 0,-1 0-1,1 0 1,-1-1 0,0 1-1,0 0 1,-1-6 0,0 9-46,0 0 0,0 0 0,-1-1 0,1 1 0,-1 0 0,0 0 0,1 0 0,-1 0 0,0 0 0,0 0 0,0 0 0,0 0 0,-1 1 0,1-1 0,-1 0 0,1 1 0,-4-3 0,2 1-180,0 1 0,-1 0 0,1 0-1,-1 1 1,0-1 0,1 1 0,-1-1 0,0 1 0,-5-1-1,1 1-214,0 1-1,0-1 1,1 1 0,-1 0-1,0 1 1,0 0-1,1 0 1,-1 0-1,-13 6 1,-14 12-573,2 5-313</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29.784"/>
    </inkml:context>
    <inkml:brush xml:id="br0">
      <inkml:brushProperty name="width" value="0.05" units="cm"/>
      <inkml:brushProperty name="height" value="0.05" units="cm"/>
      <inkml:brushProperty name="color" value="#66CC00"/>
    </inkml:brush>
  </inkml:definitions>
  <inkml:trace contextRef="#ctx0" brushRef="#br0">4 8 15931,'0'0'91,"0"-1"0,1 1 0,-1 0 0,0-1 0,1 1 0,-1-1 0,0 1 0,1-1 0,-1 1 0,0 0 0,1-1 0,-1 1 0,1 0 0,-1-1 0,1 1 0,-1 0-1,0 0 1,1-1 0,-1 1 0,1 0 0,-1 0 0,1 0 0,0 0 0,-1 0 0,1 0 0,-1 0 0,1 0 0,0 0 0,-1 0 26,1 1-1,-1 0 1,1-1 0,-1 1 0,0 0-1,1 0 1,-1-1 0,0 1-1,0 0 1,1 0 0,-1-1 0,0 1-1,0 0 1,0 0 0,0 0 0,0 1-1,-5 47 2022,4-38-1928,-2 19-67,1 1 1,2-1 0,2 1-1,0-1 1,12 53-1,-13-75-561,-3-8-409,-7-12-702,5 4 1575,-9-8-612</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31.331"/>
    </inkml:context>
    <inkml:brush xml:id="br0">
      <inkml:brushProperty name="width" value="0.05" units="cm"/>
      <inkml:brushProperty name="height" value="0.05" units="cm"/>
      <inkml:brushProperty name="color" value="#66CC00"/>
    </inkml:brush>
  </inkml:definitions>
  <inkml:trace contextRef="#ctx0" brushRef="#br0">5 277 15771,'-4'-1'1777,"7"-1"-865,4 1-304,10-2 896,8 1-159,11-3-377,7 1-280,6-2-704,0 0-368,3-1 376,-4 0-136,-4 5-136</inkml:trace>
  <inkml:trace contextRef="#ctx0" brushRef="#br0" timeOffset="1">726 0 4161,'11'0'12987,"-5"9"-10795,-5 4-1464,-7 5-336,-4 6 1513,-7 4-1121,-2 6-232,-2 4-256,0 2-88,1-4-168,-2-3-48,8-7-144,2-5-232,8-12-416,4-7-232,1-8 768,5-11-200,7-11-169</inkml:trace>
  <inkml:trace contextRef="#ctx0" brushRef="#br0" timeOffset="2">718 40 14971,'5'-2'1625,"-3"16"-793,-2 3-288,0 9 832,0 3-232,3 0-223,1 2-153,4-1-232,1 0-160,0-4-280,2-3-120,0-4-448,-4-2-296,-2-5 608,-5-2-96,-3-7-152</inkml:trace>
  <inkml:trace contextRef="#ctx0" brushRef="#br0" timeOffset="3">585 371 17228,'0'3'1832,"8"-3"-976,4 0-304,8-3 841,5 0-217,5-1-336,4-2-152,4 0-672,-1-1-416,0-3 1400,-4 0-1000,-2-4-32,-8 2 0</inkml:trace>
  <inkml:trace contextRef="#ctx0" brushRef="#br0" timeOffset="4">1006 58 17844,'-3'23'994,"-1"2"-161,1 1 0,1 0-1,1-1 1,1 1 0,7 50-1,-7-76-821,1 0 0,-1-1 0,0 1 0,0 0 0,0 0 0,0 0 0,0-1 0,1 1 0,-1 0 0,0 0-1,0 0 1,0 0 0,1 0 0,-1-1 0,0 1 0,0 0 0,0 0 0,1 0 0,-1 0 0,0 0-1,0 0 1,1 0 0,-1 0 0,0 0 0,0 0 0,1 0 0,-1 0 0,0 0 0,0 0 0,1 0 0,-1 0-1,0 0 1,0 0 0,1 0 0,-1 0 0,0 0 0,0 0 0,0 1 0,1-1 0,-1 0 0,0 0 0,0 0-1,0 0 1,1 0 0,-1 1 0,0-1 0,0 0 0,0 0 0,0 0 0,0 1 0,1-1 0,-1 0 0,0 0-1,0 1 1,0-1 0,0 0 0,0 0 0,0 0 0,0 1 0,0-1 0,0 0 0,0 0 0,0 1 0,0-1-1,0 1 1,9-21 330,-4-2-235,-1 0 1,0 0 0,-2-1 0,0 1 0,-2-1 0,0 0 0,-2 1-1,-5-28 1,3 38-90,2 14 58,2 21 65,1-18-109,-1 0-1,1 0 1,1 0-1,-1 0 0,1 0 1,0 0-1,0 0 1,0-1-1,0 1 1,1-1-1,0 0 0,0 1 1,0-1-1,1 0 1,-1-1-1,1 1 1,0-1-1,0 1 0,0-1 1,7 3-1,-6-3-8,1-1 0,-1 0 0,0-1 0,1 1 0,0-1 0,-1 0 0,1 0 0,-1-1 0,1 0 0,0 0 0,0 0 0,-1-1 0,1 0 0,0 0 0,-1 0 0,1 0 0,-1-1 0,8-4-1,3-2 0,-1-1 0,0 0 0,-1-1-1,0-1 1,24-24 0,-32 30-27,-6 5 5,0 0 0,0 0-1,0 1 1,0-1 0,0 0 0,0 1-1,0-1 1,0 0 0,0 0 0,0 1-1,0-1 1,0 0 0,0 0 0,0 1 0,0-1-1,0 0 1,0 0 0,0 1 0,1-1-1,-1 0 1,0 0 0,0 1 0,0-1-1,0 0 1,1 0 0,-1 0 0,0 1-1,0-1 1,1 0 0,-1 0 0,0 0-1,0 0 1,1 0 0,-1 1 0,0-1-1,0 0 1,1 0 0,-1 0 0,0 0-1,0 0 1,1 0 0,-1 0 0,0 0-1,1 0 1,-1 0 0,0 0 0,0 0-1,1 0 1,-1 0 0,0 0 0,0-1-1,1 1 1,-1 0 0,0 0 0,0 0-1,1 0 1,-1 0 0,0-1 0,0 1 0,0 0-1,1 0 1,-1 0 0,0-1 0,-5 32-59,4-23 50,-2 11-85,1 0 0,1 29-1,2-42-11,-1 1-1,1-1 1,0 1-1,0-1 1,1 0-1,0 0 0,0 1 1,0-1-1,1 0 1,0-1-1,4 8 0,3-3-176</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31.763"/>
    </inkml:context>
    <inkml:brush xml:id="br0">
      <inkml:brushProperty name="width" value="0.05" units="cm"/>
      <inkml:brushProperty name="height" value="0.05" units="cm"/>
      <inkml:brushProperty name="color" value="#66CC00"/>
    </inkml:brush>
  </inkml:definitions>
  <inkml:trace contextRef="#ctx0" brushRef="#br0">0 76 20420,'8'7'1993,"10"-7"-1193,8-4-336,12-3 904,4 0-303,8-4-353,5 2-104,-1 0-472,-3-4-272,-9 6-536,-6 2-304,-12-1-617,-4 3 2161,-18 3-984,1-1-240,-14 10 88</inkml:trace>
  <inkml:trace contextRef="#ctx0" brushRef="#br0" timeOffset="1">118 155 16932,'9'11'1776,"13"-11"-992,4 0-328,7-5 809,6-2-241,5-3-752,0 0-536,2-7 384,-4 0-160,1-3-248</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32.148"/>
    </inkml:context>
    <inkml:brush xml:id="br0">
      <inkml:brushProperty name="width" value="0.05" units="cm"/>
      <inkml:brushProperty name="height" value="0.05" units="cm"/>
      <inkml:brushProperty name="color" value="#66CC00"/>
    </inkml:brush>
  </inkml:definitions>
  <inkml:trace contextRef="#ctx0" brushRef="#br0">8 276 17236,'-1'2'311,"-1"0"1,2 1-1,-1-1 1,0 0-1,0 0 1,1 1 0,-1-1-1,1 0 1,0 1-1,0-1 1,0 3-1,0-4-232,0-1 0,0 0 1,0 1-1,0-1 0,0 0 0,1 1 0,-1-1 0,0 0 0,0 1 0,0-1 0,1 0 0,-1 1 0,0-1 0,1 0 1,-1 0-1,0 1 0,0-1 0,1 0 0,-1 0 0,0 0 0,1 1 0,-1-1 0,1 0 0,-1 0 0,1 0 0,18-2 1346,-7-3-1127,0 0 1,-1-1-1,1 0 1,-1-1-1,0-1 1,-1 1-1,0-1 1,11-11-1,9-12-98,28-38 0,-45 54-186,-1-1 0,0-1 0,-2 0 0,1-1 1,11-30-1,-20 39 31,-6 12 0,-9 16 9,-4 10 69,2 1 0,-13 35 0,22-49-107,1 1-1,0 0 1,1 0-1,1 0 1,-2 34 0,5-50-66,0 1 1,-1-1-1,1 0 1,0 0-1,0 1 1,0-1-1,0 0 1,1 0-1,-1 1 1,0-1-1,1 0 1,-1 0-1,0 0 1,1 0-1,-1 1 1,1-1-1,0 0 1,-1 0-1,1 0 1,0 0-1,0 0 1,-1 0-1,1 0 1,0-1-1,2 3 1,-1-3 7,-1 0 1,1 0 0,0-1-1,-1 1 1,1 0 0,0 0-1,-1-1 1,1 1 0,-1-1-1,1 0 1,-1 1 0,1-1-1,-1 0 1,1 0 0,-1 0-1,0 0 1,1 0 0,-1 0-1,2-3 1,25-21-417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17.228"/>
    </inkml:context>
    <inkml:brush xml:id="br0">
      <inkml:brushProperty name="width" value="0.05" units="cm"/>
      <inkml:brushProperty name="height" value="0.05" units="cm"/>
    </inkml:brush>
  </inkml:definitions>
  <inkml:trace contextRef="#ctx0" brushRef="#br0">215 21 19468,'-3'-3'330,"1"1"1,-1 0-1,0 0 0,0 0 1,0 1-1,0-1 0,0 1 1,-1 0-1,1 0 0,0 0 0,-1 0 1,1 0-1,-1 1 0,1 0 1,-5 0-1,4 0-227,1 0 0,0 1 0,0 0 1,-1 0-1,1 0 0,0 0 0,0 0 0,0 1 1,0-1-1,0 1 0,0 0 0,0 0 0,1 0 0,-1 0 1,1 0-1,-3 3 0,0 1-85,0 0 0,1 0 0,-1 0 0,1 0 0,1 1 0,-1 0 0,1-1 0,0 1 0,1 0 1,0 0-1,-2 13 0,3-14-21,0-1 1,1 1 0,0 0 0,0-1 0,1 1 0,0 0 0,0-1-1,0 1 1,0-1 0,1 0 0,0 1 0,0-1 0,1 0-1,-1 0 1,1 0 0,4 5 0,24 26 14,-19-24-24,20 29 0,-29-38 25,-1 0 1,0 1-1,0 0 0,0-1 1,-1 1-1,1 0 0,-1 0 1,0 0-1,0 0 0,-1 0 1,1 0-1,-1 0 0,0 6 1,0-7 17,-1 0 0,0-1 0,0 1 0,0-1 0,0 1 0,0 0 0,-1-1 0,1 0 0,-1 1 0,0-1 1,1 0-1,-1 0 0,0 0 0,0 0 0,-1 0 0,1-1 0,0 1 0,-5 2 0,-5 3 123,0-1 0,-19 7 0,-49 13-1372,72-22 952,6 1-118</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32.505"/>
    </inkml:context>
    <inkml:brush xml:id="br0">
      <inkml:brushProperty name="width" value="0.05" units="cm"/>
      <inkml:brushProperty name="height" value="0.05" units="cm"/>
      <inkml:brushProperty name="color" value="#66CC00"/>
    </inkml:brush>
  </inkml:definitions>
  <inkml:trace contextRef="#ctx0" brushRef="#br0">46 27 18924,'-9'19'654,"2"0"-1,0 0 1,1 1-1,1 0 1,0 0-1,-1 26 1,6-40-534,-1-1 1,1 1-1,0 0 1,1-1-1,-1 1 0,1-1 1,0 1-1,1-1 0,-1 0 1,1 1-1,0-1 1,1 0-1,-1 0 0,1 0 1,0 0-1,0-1 1,0 1-1,1-1 0,-1 0 1,1 0-1,0 0 0,1 0 1,-1-1-1,0 1 1,1-1-1,0-1 0,8 5 1,-7-5-103,0 0 0,0 0 0,0 0 1,1-1-1,-1 0 0,0 0 0,0-1 1,1 0-1,-1 0 0,0 0 0,1-1 0,-1 0 1,0 0-1,0 0 0,0-1 0,0 0 1,7-3-1,-4 0 47,-1 1 0,1-1 1,-1-1-1,0 0 0,0 0 1,0 0-1,-1-1 0,0 0 0,0 0 1,8-14-1,-10 14-14,-1 1-1,0-1 1,0 0 0,-1 0-1,0-1 1,0 1 0,-1-1-1,0 1 1,0-1-1,-1 0 1,0 0 0,0 0-1,-1-8 1,0 10-37,-1 1 1,0-1-1,0 1 0,-1 0 1,0-1-1,1 1 0,-2 0 1,1 0-1,-1 0 0,1 0 1,-1 1-1,-1-1 0,1 1 1,-1 0-1,1 0 0,-1 0 1,0 0-1,-1 1 0,1-1 1,-6-3-1,2 3-142,1 0 0,0 1 0,-1-1 1,1 1-1,-1 1 0,0-1 0,0 2 0,-10-2 0,14 2 74,0 1 0,0-1 0,0 1-1,0 0 1,0 1 0,0-1 0,0 1 0,0 0-1,0 0 1,1 0 0,-1 0 0,0 0 0,0 1 0,1 0-1,-1 0 1,1 0 0,0 0 0,-6 5 0,2 5-406</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36.104"/>
    </inkml:context>
    <inkml:brush xml:id="br0">
      <inkml:brushProperty name="width" value="0.05" units="cm"/>
      <inkml:brushProperty name="height" value="0.05" units="cm"/>
      <inkml:brushProperty name="color" value="#66CC00"/>
    </inkml:brush>
  </inkml:definitions>
  <inkml:trace contextRef="#ctx0" brushRef="#br0">0 75 15387,'1'-2'214,"-1"0"0,0 1 0,0-1 0,1 0 0,-1 0 0,1 1 0,-1-1 0,1 0 0,0 1-1,0-1 1,0 1 0,0-1 0,0 1 0,0-1 0,0 1 0,0-1 0,0 1 0,1 0 0,-1 0 0,0 0 0,1 0 0,-1 0-1,4-1 1,2-3 646,1 1 0,1 0 0,11-4 0,-8 4-536,0 0 1,0 1-1,1 1 0,-1 0 0,0 0 0,1 1 0,-1 1 1,1 0-1,-1 1 0,24 4 0,-34-4-314,0-1-1,0 1 1,0-1-1,0 1 1,0 0-1,0 0 1,0-1-1,0 1 1,0 1-1,0-1 1,0 0-1,-1 0 1,1 1-1,0-1 1,-1 1-1,1-1 1,-1 1-1,0 0 1,1 0-1,-1 0 1,0-1-1,0 1 1,0 0-1,-1 0 1,1 0-1,0 0 1,-1 1-1,1-1 1,-1 0-1,0 0 1,1 0-1,-1 0 1,0 1-1,-1-1 1,1 0-1,0 0 1,0 0-1,-1 0 1,0 0-1,0 3 1,-2 3 6,0-1 1,-1 1-1,1-1 1,-2 0-1,1 0 1,-1 0-1,0-1 1,0 0-1,-10 9 1,11-11-12,-1-1-1,0 0 1,0 0-1,0 0 1,0 0-1,0-1 1,0 0-1,-9 2 1,8-2-19,6-2 12,0 0 0,-1 0 0,1 0 1,0 0-1,0 0 0,-1 0 0,1 0 0,0 1 1,0-1-1,-1 0 0,1 0 0,0 0 0,0 0 1,0 0-1,-1 0 0,1 1 0,0-1 0,0 0 1,0 0-1,-1 0 0,1 0 0,0 1 1,0-1-1,0 0 0,0 0 0,0 1 0,-1-1 1,1 0-1,0 0 0,0 1 0,0-1 0,0 0 1,0 0-1,0 1 0,0-1 0,0 0 0,0 0 1,0 1-1,0-1 0,0 1 0,10 8-18,25 7 34,-30-14-18,4 2 17,-3-2-19,-1 0 1,0 0 0,1 1 0,6 5-1,-11-8 8,-1 0 0,1 1 0,-1-1 0,1 1 0,0-1-1,-1 1 1,1-1 0,-1 1 0,0-1 0,1 1 0,-1-1-1,1 1 1,-1 0 0,0-1 0,1 1 0,-1 0 0,0-1 0,0 1-1,0 0 1,1-1 0,-1 1 0,0 0 0,0 0 0,0-1-1,0 1 1,0 0 0,0-1 0,-1 1 0,1 0 0,0 0 0,0-1-1,0 1 1,-1 0 0,1-1 0,0 1 0,-1 0 0,1-1 0,0 1-1,-1-1 1,1 1 0,-1-1 0,1 1 0,-2 0 0,-8 8 99,-2-1 1,1-1 0,-1 1-1,0-2 1,-1 0 0,-22 8 0,24-10-26,-7 3 13,1 0 1,-37 7-1,54-14-127,0 0 1,0 0-1,0-1 0,0 1 1,0 0-1,0 0 1,0 0-1,0 0 0,0 0 1,0 0-1,0 0 0,1 0 1,-1 0-1,0 0 1,0 0-1,0 0 0,0 0 1,0 0-1,0-1 0,0 1 1,0 0-1,0 0 1,0 0-1,0 0 0,0 0 1,0 0-1,-1 0 0,1 0 1,0 0-1,0 0 1,0 0-1,0 0 0,0 0 1,0 0-1,0-1 0,0 1 1,0 0-1,0 0 1,0 0-1,0 0 0,0 0 1,0 0-1,0 0 0,0 0 1,12-8-378,20-10 309,-1 1-335,7 0-95</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36.537"/>
    </inkml:context>
    <inkml:brush xml:id="br0">
      <inkml:brushProperty name="width" value="0.05" units="cm"/>
      <inkml:brushProperty name="height" value="0.05" units="cm"/>
      <inkml:brushProperty name="color" value="#66CC00"/>
    </inkml:brush>
  </inkml:definitions>
  <inkml:trace contextRef="#ctx0" brushRef="#br0">164 24 15283,'13'-8'1744,"-19"9"131,-22 16 1190,16-8-2464,1 1 0,1 0-1,0 1 1,-11 15-1,17-20-474,-1 1-1,1-1 0,0 1 0,1 0 1,0 0-1,0 1 0,0-1 0,1 0 1,-2 13-1,3-17-85,1-1-1,0 1 1,0-1 0,0 1-1,0-1 1,1 1 0,-1-1-1,1 1 1,-1-1 0,1 0-1,0 1 1,0-1 0,0 0-1,0 0 1,0 0 0,0 1-1,1-1 1,2 3 0,-1-2 0,0-1 1,0 0 0,0 0-1,0 0 1,0 0 0,0-1-1,1 1 1,-1-1 0,1 0-1,-1 0 1,7 1 0,0-1 20,-1 0 1,1 0-1,0-1 1,0-1 0,0 1-1,0-2 1,0 1 0,15-6-1,-13 2 11,0 0-1,-1 0 0,0-2 0,0 1 1,0-1-1,-1-1 0,0 0 1,16-16-1,-23 20-45,1-1 0,-1 1 0,0 0 0,0-1 0,0 0 0,-1 0 0,1 1 0,-1-2 0,0 1 0,1-7 0,-2 9-13,-1 0 0,0-1 0,0 1 0,0 0 0,0-1 1,0 1-1,-1 0 0,1-1 0,-1 1 0,0 0 0,0-1 0,0 1 0,-1 0 0,1 0 0,-1 0 0,0 0 0,-3-4 0,1 2-48,0 1 0,0 0 0,-1 1 0,1-1 0,-1 1-1,0 0 1,0 0 0,0 1 0,-1-1 0,1 1 0,0 0 0,-1 0-1,1 1 1,-1 0 0,0 0 0,-6 0 0,-1-1-46,0 2 0,0 0-1,0 0 1,0 2 0,-1-1 0,-13 5 0,16-3 43,1 0 1,0 1 0,0 1 0,0-1 0,0 1-1,1 1 1,0 0 0,-9 8 0,-23 25-239</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39.167"/>
    </inkml:context>
    <inkml:brush xml:id="br0">
      <inkml:brushProperty name="width" value="0.05" units="cm"/>
      <inkml:brushProperty name="height" value="0.05" units="cm"/>
      <inkml:brushProperty name="color" value="#66CC00"/>
    </inkml:brush>
  </inkml:definitions>
  <inkml:trace contextRef="#ctx0" brushRef="#br0">221 3 16524,'8'-1'1022,"-6"1"-785,0-1-1,1 1 1,-1 0-1,0 0 1,0 0-1,1 0 1,-1 0-1,0 1 1,4 0-1,-6-1-160,1 1 0,-1-1 0,1 1 0,-1 0 0,1-1 0,-1 1-1,1 0 1,-1-1 0,1 1 0,-1 0 0,0 0 0,1-1 0,-1 1 0,0 0-1,0 0 1,1-1 0,-1 1 0,0 0 0,0 0 0,0 0 0,0-1 0,0 1 0,0 0-1,0 0 1,-1 0 0,1 0 0,0-1 0,0 1 0,-1 0 0,1 0 0,0-1 0,-1 2-1,-13 36 930,-2 0 0,-22 37-1,24-47-785,10-19-181,-139 248 396,125-231-909,18-25 448,0-1-1,0 0 1,-1 0-1,1 1 1,0-1-1,0 0 1,0 0-1,0 1 1,0-1-1,0 0 1,-1 0-1,1 1 1,0-1-1,0 0 0,0 0 1,-1 0-1,1 0 1,0 1-1,0-1 1,-1 0-1,1 0 1,0 0-1,0 0 1,-1 0-1,1 0 1,0 0-1,0 1 1,-1-1-1,1 0 0,0 0 1,0 0-1,-1 0 1,1 0-1,0 0 1,-1 0-1,1 0 1,0-1-1,0 1 1,-1 0-1,1 0 1,0 0-1,0 0 1,-1 0-1,0-14-884,3-1 649,2 0-1,0-1 0,7-19 0,13-25-486</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39.631"/>
    </inkml:context>
    <inkml:brush xml:id="br0">
      <inkml:brushProperty name="width" value="0.05" units="cm"/>
      <inkml:brushProperty name="height" value="0.05" units="cm"/>
      <inkml:brushProperty name="color" value="#66CC00"/>
    </inkml:brush>
  </inkml:definitions>
  <inkml:trace contextRef="#ctx0" brushRef="#br0">192 7 13307,'15'-6'1760,"-7"20"-608,-4 13-383,-5 16 1359,-5 7-672,1 10-271,-3 1-73,4 1-232,5-3-304,1-5-552,1-7-192,3-11-752,-1-6-104,-1-13 744,-2-2-200,-5-9-249</inkml:trace>
  <inkml:trace contextRef="#ctx0" brushRef="#br0" timeOffset="1">6 536 16612,'-6'0'1952,"6"4"-1112,6-1-384,16 1 1329,2-2-577,12-2-560,3-3-424,10-10-816,2-2-408,-2-11 808,-2-8-152,-4-15-160</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40.042"/>
    </inkml:context>
    <inkml:brush xml:id="br0">
      <inkml:brushProperty name="width" value="0.05" units="cm"/>
      <inkml:brushProperty name="height" value="0.05" units="cm"/>
      <inkml:brushProperty name="color" value="#66CC00"/>
    </inkml:brush>
  </inkml:definitions>
  <inkml:trace contextRef="#ctx0" brushRef="#br0">49 20 16492,'-14'69'2007,"-13"82"1153,23-117-2277,1-1 0,3 52 0,5-56-493,-5-29-383,0 1 0,0-1 0,0 1 0,0-1 0,0 1 0,0-1 0,0 1 0,0-1 0,1 1 0,-1-1 0,0 1 0,0-1 0,1 1 1,-1-1-1,0 0 0,1 1 0,-1-1 0,0 1 0,1-1 0,-1 0 0,1 1 0,-1-1 0,1 0 0,-1 0 0,1 1 0,-1-1 0,0 0 0,1 0 0,-1 0 0,1 1 0,0-1 0,-1 0 0,1 0 0,-1 0 0,1 0 0,-1 0 0,1 0 0,-1 0 0,1 0 1,-1 0-1,1-1 0,-1 1 0,1 0 0,-1 0 0,1 0 0,-1 0 0,1-1 0,-1 1 0,1 0 0,-1-1 0,1 1 0,2-3-3,-1 0-1,1 1 1,-1-1-1,0 0 1,0 0 0,0 0-1,0 0 1,-1 0-1,1-1 1,-1 1 0,0-1-1,1-3 1,8-45 6,-9 46-7,5-38-13,-2 0 0,-2-1 0,-2 1-1,-7-61 1,6 100 12,0 0-1,0 0 0,-1 0 0,1 1 1,-1-1-1,-4-6 0,6 11 2,0-1-1,0 1 1,0 0 0,0 0-1,0-1 1,-1 1-1,1 0 1,0 0-1,0-1 1,0 1 0,-1 0-1,1 0 1,0-1-1,0 1 1,-1 0 0,1 0-1,0 0 1,0 0-1,-1 0 1,1-1-1,0 1 1,-1 0 0,1 0-1,0 0 1,-1 0-1,1 0 1,0 0 0,-1 0-1,1 0 1,0 0-1,-1 0 1,1 0-1,0 0 1,-1 0 0,0 1 10,0 0 0,1 0 1,-1 0-1,0 1 0,1-1 0,-1 0 1,0 0-1,1 0 0,-1 0 1,1 1-1,0-1 0,-1 0 1,1 0-1,0 2 0,-3 13 232,0-1 0,0 30 0,3-41-194,0 1 0,0-1-1,0 1 1,1-1 0,-1 1 0,1-1 0,0 0 0,1 0 0,-1 1-1,1-1 1,0 0 0,0 0 0,0 0 0,0 0 0,3 3-1,-3-6-25,-1 1-1,1-1 1,-1 0-1,1 0 1,0 0-1,-1 0 1,1 0-1,0 0 0,0 0 1,0 0-1,0-1 1,0 1-1,0-1 1,0 0-1,0 1 1,0-1-1,2 0 0,0 0-2,0-1-1,0 0 0,0 0 0,0 0 0,0 0 1,0 0-1,0-1 0,3-2 0,6-3 6,-1-1 0,0 0 0,19-18 0,7-15 35,-29 30-67,1 0 1,0 1-1,1 0 0,12-8 1,-23 18 3,0 0 0,1-1 0,-1 1 0,0 0 0,0 0 0,1-1 0,-1 1-1,0 0 1,1 0 0,-1 0 0,0 0 0,1-1 0,-1 1 0,0 0 0,1 0 0,-1 0 0,0 0 0,1 0 0,-1 0 0,0 0 0,1 0 0,-1 0 0,1 0-1,-1 0 1,0 0 0,1 0 0,-1 0 0,0 1 0,1-1 0,-1 0 0,0 0 0,1 0 0,-1 0 0,0 1 0,0-1 0,1 0 0,-1 0 0,0 0 0,0 1 0,1-1-1,-1 0 1,0 1 0,0-1 0,0 0 0,1 0 0,-1 1 0,0-1 0,0 0 0,0 1 0,0-1 0,0 0 0,0 1 0,0-1 0,1 1 0,-1 0 0,-1 22-48,1-21 44,-20 126 5,13-91-80,1 0 1,1 0 0,2 74-1,3-107-80,1 0-1,-1 0 0,1 0 1,0 0-1,0 0 1,1 0-1,-1 0 1,1 0-1,2 5 0,-3-8 119,-1-1-1,1 1 1,-1 0-1,1-1 1,0 1-1,-1-1 1,1 1-1,-1-1 1,1 1-1,0-1 1,0 1-1,-1-1 1,1 0-1,0 1 1,0-1-1,-1 0 1,1 0-1,0 0 1,0 1-1,1-1 1,0-1 7,-1 1-1,1 0 1,0-1-1,-1 1 1,1-1 0,-1 0-1,1 1 1,-1-1 0,1 0-1,-1 0 1,0 0 0,1 0-1,-1 0 1,2-2 0,23-28-655</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40.457"/>
    </inkml:context>
    <inkml:brush xml:id="br0">
      <inkml:brushProperty name="width" value="0.05" units="cm"/>
      <inkml:brushProperty name="height" value="0.05" units="cm"/>
      <inkml:brushProperty name="color" value="#66CC00"/>
    </inkml:brush>
  </inkml:definitions>
  <inkml:trace contextRef="#ctx0" brushRef="#br0">1 18 17956,'1'20'2096,"15"-7"-1224,5-3-391,10-10 1591,6 0-840,10-7-776,2 1-432,0-1-944,-5-1-280,-5-3 920,-10 1-216,-22-1-216</inkml:trace>
  <inkml:trace contextRef="#ctx0" brushRef="#br0" timeOffset="1">9 207 19652,'10'14'2057,"10"-9"-1273,6-4-336,11-2 944,3-5-272,3-11-1496,-2-2 720,0-7-296,-2 0-192</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40.900"/>
    </inkml:context>
    <inkml:brush xml:id="br0">
      <inkml:brushProperty name="width" value="0.05" units="cm"/>
      <inkml:brushProperty name="height" value="0.05" units="cm"/>
      <inkml:brushProperty name="color" value="#66CC00"/>
    </inkml:brush>
  </inkml:definitions>
  <inkml:trace contextRef="#ctx0" brushRef="#br0">0 374 19044,'2'1'173,"-1"-1"-1,1 0 1,0 1-1,-1-1 1,1 0-1,-1 0 1,1 0-1,0 0 1,-1 0-1,1-1 1,0 1-1,-1 0 1,1-1-1,-1 1 1,1-1-1,0 0 1,-1 0-1,0 1 1,1-1-1,-1 0 1,1 0-1,-1 0 1,0 0-1,0-1 1,0 1-1,2-2 1,4-6 264,-1 1 0,0-1 1,6-12-1,-2 4 207,169-279 1188,-202 373-1682,19-66-135,-28 111 327,28-106-346,2 0 0,0 0-1,1 1 1,0-1 0,3 26 0,-2-40-62,1 0 1,-1 0 0,0 0-1,1 0 1,-1 0 0,1 0-1,0-1 1,-1 1 0,1 0-1,0 0 1,0-1 0,0 1-1,0 0 1,3 2 0,-3-4-8,0 1 1,-1-1-1,1 1 1,0-1 0,0 1-1,0-1 1,0 0-1,0 1 1,0-1 0,0 0-1,0 0 1,0 0-1,0 0 1,0 0 0,0 0-1,0 0 1,0 0-1,0 0 1,0 0 0,2-1-1,1-1-85,1 0 0,0 0 0,-1-1 0,0 1-1,1-1 1,-1 0 0,0-1 0,0 1 0,5-7 0,21-26-700</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41.302"/>
    </inkml:context>
    <inkml:brush xml:id="br0">
      <inkml:brushProperty name="width" value="0.05" units="cm"/>
      <inkml:brushProperty name="height" value="0.05" units="cm"/>
      <inkml:brushProperty name="color" value="#66CC00"/>
    </inkml:brush>
  </inkml:definitions>
  <inkml:trace contextRef="#ctx0" brushRef="#br0">59 13 17844,'-1'3'393,"1"1"1,-1-1-1,0 1 1,0-1-1,-1 1 1,1-1 0,-1 0-1,1 0 1,-4 5-1,-2 5 325,1 2-160,0 0 1,1 1 0,1-1-1,0 1 1,2 0 0,-1 0-1,2 0 1,0 0 0,1 1-1,4 26 1,-4-39-531,1 0 0,0 0 0,-1-1 0,2 1 0,-1 0-1,0-1 1,1 1 0,0-1 0,0 1 0,0-1 0,0 0 0,0 0 0,1 0 0,-1 0-1,1 0 1,0-1 0,0 1 0,0-1 0,0 1 0,0-1 0,0 0 0,1-1 0,5 4-1,-4-4-22,-1 0 1,1 0-1,0-1 0,-1 1 0,1-1 0,0 0 0,-1 0 0,1-1 0,0 1 0,-1-1 0,1 0 0,-1-1 0,1 1 0,-1-1 1,1 1-1,-1-1 0,0-1 0,0 1 0,5-4 0,0-1 3,-1 0 0,-1 0 0,1-1-1,-1 0 1,0 0 0,-1-1 0,0 0 0,-1 0 0,1 0 0,-2-1 0,1 0 0,-2 0-1,6-18 1,-7 21-19,0 0 0,-1 0 0,0 1-1,0-1 1,-1 0 0,0 0 0,0 0-1,0 0 1,-1 0 0,0 0 0,-1 0 0,1 1-1,-1-1 1,0 0 0,-1 1 0,0 0-1,0-1 1,0 1 0,-1 1 0,0-1-1,0 0 1,-5-5 0,6 8-20,0 1 1,0-1-1,0 1 0,0 0 1,0 0-1,0 0 0,0 0 1,-1 1-1,1-1 1,0 1-1,-1 0 0,0 0 1,1 0-1,-1 1 0,1-1 1,-1 1-1,0 0 0,0 0 1,1 0-1,-1 0 0,0 1 1,1-1-1,-1 1 1,1 0-1,-1 0 0,-3 2 1,-6 3-110,1 1 1,0 0 0,0 0-1,0 1 1,-14 14 0,-7 7-81</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42.486"/>
    </inkml:context>
    <inkml:brush xml:id="br0">
      <inkml:brushProperty name="width" value="0.05" units="cm"/>
      <inkml:brushProperty name="height" value="0.05" units="cm"/>
      <inkml:brushProperty name="color" value="#66CC00"/>
    </inkml:brush>
  </inkml:definitions>
  <inkml:trace contextRef="#ctx0" brushRef="#br0">54 0 20036,'1'2'220,"0"0"1,0-1-1,0 1 0,0 0 0,-1-1 0,1 1 1,-1 0-1,1 0 0,-1 0 0,1-1 0,-1 1 0,0 0 1,0 0-1,0 0 0,0 0 0,-1-1 0,0 5 1,1-3 258,-5 38 184,-2 0 0,-18 62 1,8-39-529,16-59-127,-4 27 56,5-32-59,0 1 1,1 0-1,-1 0 1,0 0-1,0-1 1,0 1-1,1 0 1,-1 0-1,0-1 1,1 1-1,-1 0 1,0-1-1,1 1 1,-1 0-1,1-1 1,-1 1-1,1 0 1,-1-1-1,1 1 1,0-1-1,-1 1 1,1-1-1,0 0 1,-1 1-1,1-1 1,0 0-1,0 1 1,-1-1-1,1 0 1,0 0-1,0 1 1,0-1-1,-1 0 1,2 0-1,13 0 97,0 0 0,24-4-1,6 0 36,55 5-207,-55 1-615,-41-2 658,-1 0-1,1 0 1,-1 0-1,1 0 1,-1 0-1,1-1 1,-1 0 0,0 0-1,1 0 1,-1 0-1,0 0 1,0-1-1,4-1 1,11-17-258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18.253"/>
    </inkml:context>
    <inkml:brush xml:id="br0">
      <inkml:brushProperty name="width" value="0.05" units="cm"/>
      <inkml:brushProperty name="height" value="0.05" units="cm"/>
    </inkml:brush>
  </inkml:definitions>
  <inkml:trace contextRef="#ctx0" brushRef="#br0">47 11 13923,'-31'-6'4203,"16"2"-184,22 18-1351,50 52-1140,3-1 0,89 72 0,18 19-804,-44-38-320,226 167-1,-281-235-154,-2 4 1,-2 2-1,74 84 0,28 32 181,-165-171-416,0 0 0,-1 0 0,1 0-1,0 0 1,0 0 0,0-1 0,0 1 0,0 0 0,0-1 0,0 1 0,0-1-1,0 1 1,0-1 0,0 0 0,0 1 0,0-1 0,1 0 0,0 0 0,-1 0-166,0-1 1,0 0 0,-1 1-1,1-1 1,0 0 0,0 0-1,-1 1 1,1-1-1,-1 0 1,1 0 0,-1 0-1,1 0 1,-1 0 0,1 0-1,-1 0 1,0 0 0,0 0-1,0 0 1,1-2 0,-1 2-102,1-1 0,0 1 0,0-1 0,0 1 0,0 0 0,0-1 0,0 1 0,0 0 0,1 0 0,0-2 0,4-2-305,8-9-576</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42.983"/>
    </inkml:context>
    <inkml:brush xml:id="br0">
      <inkml:brushProperty name="width" value="0.05" units="cm"/>
      <inkml:brushProperty name="height" value="0.05" units="cm"/>
      <inkml:brushProperty name="color" value="#66CC00"/>
    </inkml:brush>
  </inkml:definitions>
  <inkml:trace contextRef="#ctx0" brushRef="#br0">86 54 17268,'-4'5'617,"0"1"0,-1-1 0,2 1-1,-1 0 1,1 0 0,0 0 0,0 0 0,0 1 0,1-1 0,-3 13 0,0-1 270,-1-2-507,-1 4-180,0 0 0,1 0 0,1 1 0,1 0 0,-2 26 1,6-46-198,0-1 0,0 1 0,0 0 0,0 0 0,0 0 0,0 0 1,0-1-1,0 1 0,1 0 0,-1 0 0,0 0 0,0-1 0,1 1 0,-1 0 1,0-1-1,1 1 0,-1 0 0,1 0 0,0-1 0,-1 0-1,0 1 1,1-1-1,-1 0 1,0 0-1,1 0 1,-1 0 0,1 0-1,-1 0 1,0 0-1,1 0 1,-1-1-1,0 1 1,1 0-1,-1 0 1,0 0 0,1 0-1,-1 0 1,0-1-1,1 1 1,-1 0-1,0 0 1,1 0 0,-1-1-1,0 1 1,1-1-1,18-25 64,-4-5-31,-2-1 0,-2 0-1,0-1 1,-3 0 0,0-1-1,4-53 1,-11 68-5,-4 24 51,-3 30 87,5-28-130,1 0 1,0-1-1,1 1 0,-1 0 1,2-1-1,-1 1 1,1 0-1,-1-1 0,6 11 1,-6-15-23,1 1 0,-1-1-1,1 0 1,0 0 0,0 0 0,0 0 0,0 0 0,0 0 0,0 0-1,0-1 1,1 1 0,-1-1 0,1 1 0,-1-1 0,1 0-1,0 0 1,-1 0 0,1-1 0,0 1 0,-1-1 0,1 1 0,0-1-1,0 0 1,0 0 0,4 0 0,4-1 9,0-1 1,0 0-1,-1 0 1,1-1-1,-1-1 1,0 1-1,14-9 1,66-41 86,-67 37-97,-20 15-15,15-9 0,-18 9 0,0 1-1,1 0 1,-1 0-1,0 0 1,1 0-1,-1 0 1,0-1 0,1 1-1,-1 0 1,0 0-1,1 0 1,-1 0-1,0 0 1,1 0-1,-1 0 1,0 0-1,0 0 1,1 0-1,-1 1 1,0-1 0,1 0-1,-1 0 1,0 0-1,1 0 1,-1 0-1,0 1 1,0-1-1,1 0 1,-1 0-1,0 0 1,0 1-1,1-1 1,-1 0 0,0 0-1,0 1 1,0-1-1,1 0 1,-1 0-1,0 1 1,0-1-1,0 0 1,0 1-1,0-1 1,0 0-1,0 1 1,0-1 0,0 0-1,0 0 1,0 1-1,0-1 1,0 0-1,0 1 1,0-1-1,0 0 1,0 1-1,-2 14-8,-1-1-1,-1 0 1,0 1-1,-11 24 1,-4 14-29,19-53 34,-28 106-8,25-90-351,0 0-1,1 0 0,1 1 1,1 25-1,3-32-19,1-19 23,1-12-88</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43.406"/>
    </inkml:context>
    <inkml:brush xml:id="br0">
      <inkml:brushProperty name="width" value="0.05" units="cm"/>
      <inkml:brushProperty name="height" value="0.05" units="cm"/>
      <inkml:brushProperty name="color" value="#66CC00"/>
    </inkml:brush>
  </inkml:definitions>
  <inkml:trace contextRef="#ctx0" brushRef="#br0">36 11 24445,'1'-11'1905,"-2"13"-1457,-1 7-208,-4 9 736,0 4-312,1 2-352,-1 2-96,2-1-328,-1-1-272,3-4 336,2-1-40,8-9-24</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43.902"/>
    </inkml:context>
    <inkml:brush xml:id="br0">
      <inkml:brushProperty name="width" value="0.05" units="cm"/>
      <inkml:brushProperty name="height" value="0.05" units="cm"/>
      <inkml:brushProperty name="color" value="#66CC00"/>
    </inkml:brush>
  </inkml:definitions>
  <inkml:trace contextRef="#ctx0" brushRef="#br0">1 13 14835,'12'7'2457,"8"1"-1145,7-3-360,8-2 1945,11-2-1193,6 1-192,7-2-391,-1-2-225,0-2-472,-8-1-256,-8-1-592,-7 1-560,-17 1 808,-9-1-56,-12 1-144,-4 1-161</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44.351"/>
    </inkml:context>
    <inkml:brush xml:id="br0">
      <inkml:brushProperty name="width" value="0.05" units="cm"/>
      <inkml:brushProperty name="height" value="0.05" units="cm"/>
      <inkml:brushProperty name="color" value="#66CC00"/>
    </inkml:brush>
  </inkml:definitions>
  <inkml:trace contextRef="#ctx0" brushRef="#br0">1 34 16788,'20'6'2544,"-4"-3"-1320,10-6-383,2-1 1479,4-2-768,-3 0-111,0 1-569,-1 3-312,-5 1-896,-3 1-672,-8 1 856,0-5-232,-1-8-120</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44.992"/>
    </inkml:context>
    <inkml:brush xml:id="br0">
      <inkml:brushProperty name="width" value="0.05" units="cm"/>
      <inkml:brushProperty name="height" value="0.05" units="cm"/>
      <inkml:brushProperty name="color" value="#66CC00"/>
    </inkml:brush>
  </inkml:definitions>
  <inkml:trace contextRef="#ctx0" brushRef="#br0">130 146 20868,'-1'-4'345,"0"1"-1,0-1 0,-1 1 0,1 0 0,-1-1 0,1 1 0,-1 0 0,0 0 0,0 0 0,0 0 0,-1 0 0,1 0 0,-1 1 0,1-1 0,-1 1 0,0 0 1,0 0-1,0 0 0,-5-2 0,3 1-176,5 2-134,-1-1 1,0 1-1,1 0 0,-1-1 1,1 1-1,0 0 1,-1-1-1,1 1 0,0 0 1,0-1-1,0 1 1,0-1-1,0 1 0,0 0 1,0-3-1,-2-20 293,2 23-323,0 1 1,0-1-1,-1 1 1,1 0 0,-1-1-1,1 1 1,0-1-1,-1 1 1,1 0-1,-1-1 1,1 1 0,-1 0-1,1 0 1,-1-1-1,1 1 1,-1 0-1,1 0 1,-1 0 0,1 0-1,-1 0 1,1-1-1,-1 1 1,1 0-1,-1 0 1,1 0 0,-1 0-1,1 1 1,-1-1-1,1 0 1,-1 0-1,0 0 1,1 0 0,-1 0-1,1 1 1,-1-1-1,1 0 1,0 0-1,-1 1 1,1-1 0,-1 1-1,-2 1 6,0 0-1,0 0 0,0 1 1,0-1-1,1 1 0,-1-1 1,1 1-1,0 0 0,-1 0 1,2 0-1,-1 0 0,0 0 1,0 1-1,-1 4 1,0 1-4,0 0 0,0 1 0,1 0 0,-1 12 0,2-18-5,1 0-1,0 1 1,0-1 0,0 0-1,0 0 1,1 0 0,0 1 0,0-1-1,0 0 1,1 0 0,-1 0-1,4 6 1,-4-8 0,0-1 0,1 1 1,-1-1-1,0 1 0,1-1 0,-1 1 0,1-1 0,0 0 1,-1 0-1,1 0 0,0 0 0,0 0 0,-1 0 0,1 0 1,0-1-1,0 1 0,0-1 0,0 1 0,0-1 0,0 0 0,0 0 1,0 0-1,0 0 0,0 0 0,0 0 0,0 0 0,0-1 1,0 1-1,3-2 0,2 0 10,-1-1-1,1 0 1,-1-1-1,0 1 1,1-1 0,-2-1-1,1 1 1,0-1-1,-1 0 1,0 0-1,0 0 1,0-1 0,-1 0-1,0 0 1,3-6-1,-4 8-1,-1 0-1,0 0 0,0 0 1,0 0-1,0 0 0,-1 0 1,1 0-1,-1-1 0,-1 1 1,1-1-1,0 1 0,-1-1 0,0 1 1,0 0-1,0-1 0,-1 1 1,0-1-1,1 1 0,-2-1 1,1 1-1,0 0 0,-1 0 0,0 0 1,0 0-1,-3-5 0,4 7-12,-1 0-1,0 0 0,1 0 1,-1 1-1,0-1 0,0 1 0,0-1 1,0 1-1,0 0 0,0 0 1,0 0-1,0 0 0,-1 0 1,1 0-1,0 0 0,-1 1 0,1-1 1,0 1-1,-1 0 0,1 0 1,0 0-1,-1 0 0,1 0 1,-1 0-1,1 1 0,0-1 0,-1 1 1,1 0-1,0-1 0,0 1 1,-1 0-1,-3 3 0,1-2-181,1 1-1,-1 0 0,1 1 1,0-1-1,0 1 1,0 0-1,0 0 1,1 0-1,-1 0 0,1 1 1,0-1-1,0 1 1,-2 7-1,3-9 77,1 0-1,-1 1 0,1-1 1,0 1-1,1-1 1,-1 1-1,0-1 1,1 1-1,0-1 1,0 1-1,0-1 1,0 1-1,1-1 0,-1 1 1,1-1-1,0 1 1,2 4-1,9 8-685</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45.415"/>
    </inkml:context>
    <inkml:brush xml:id="br0">
      <inkml:brushProperty name="width" value="0.05" units="cm"/>
      <inkml:brushProperty name="height" value="0.05" units="cm"/>
      <inkml:brushProperty name="color" value="#66CC00"/>
    </inkml:brush>
  </inkml:definitions>
  <inkml:trace contextRef="#ctx0" brushRef="#br0">51 7 20996,'-16'19'3874,"15"-18"-3695,1-1-1,-1 1 1,0 0-1,1-1 1,-1 1-1,0-1 1,0 1-1,0-1 1,1 1-1,-1-1 1,0 1-1,0-1 1,0 0-1,0 1 1,0-1-1,0 0 1,0 0-1,0 0 1,0 0-1,1 0 1,-1 0-1,0 0 1,-2 0-1,25-30 45,-22 30-223,0 0 1,0 0-1,0 0 0,1 0 1,-1-1-1,0 1 0,0 0 1,0 0-1,0 0 0,0 0 1,0-1-1,0 1 0,0 0 1,0 0-1,0 0 0,0 0 1,1 0-1,-1 0 1,0-1-1,0 1 0,0 0 1,0 0-1,0 0 0,1 0 1,-1 0-1,0 0 0,0 0 1,0 0-1,0 0 0,1 0 1,-1 0-1,0 0 0,0 0 1,0 0-1,0 0 0,1 0 1,-1 0-1,0 0 0,0 0 1,0 0-1,0 0 0,1 0 1,-1 0-1,0 0 0,0 0 1,0 0-1,0 0 1,1 0-1,-2 12 12,-9 33 9,4-20 0,5 3 37,1-28-56,0 1-1,0-1 1,0 0-1,0 0 0,0 0 1,0 0-1,0 0 1,0 1-1,0-1 1,0 0-1,0 0 0,0 0 1,0 0-1,0 0 1,0 1-1,1-1 1,-1 0-1,0 0 1,0 0-1,0 0 0,0 0 1,0 0-1,0 0 1,0 1-1,1-1 1,-1 0-1,0 0 0,0 0 1,0 0-1,0 0 1,0 0-1,0 0 1,1 0-1,-1 0 0,0 0 1,0 0-1,0 0 1,0 0-1,0 0 1,1 0-1,-1 0 1,0 0-1,0 0 0,0 0 1,0 0-1,1 0 1,8-14 68,-6 10-55,-1-1 1,0 1 0,-1-1 0,1 1-1,-1-1 1,0 0 0,0 1-1,0-1 1,-1 0 0,1 0 0,-1 1-1,0-1 1,-2-6 0,2 10-16,0 1 0,0 0 1,0-1-1,-1 1 0,1 0 1,0-1-1,-1 1 0,1 0 1,0-1-1,-1 1 0,1 0 0,0 0 1,-1-1-1,1 1 0,-1 0 1,1 0-1,0 0 0,-1 0 1,1 0-1,-1 0 0,1-1 1,-1 1-1,1 0 0,0 0 0,-1 0 1,1 0-1,-1 0 0,1 1 1,-1-1-1,1 0 0,0 0 1,-1 0-1,1 0 0,-1 0 1,1 1-1,0-1 0,-1 0 1,1 0-1,0 0 0,-1 1 0,1-1 1,0 0-1,-1 1 0,1-1 1,0 0-1,-1 1 0,1-1 1,0 0-1,0 1 0,-1 0 1,-13 18-3,11-15-87,0 1-1,1 0 1,0-1-1,0 1 1,1 0-1,-1 1 1,1-1-1,0 0 1,0 0-1,1 0 1,-1 1-1,1-1 1,1 0-1,-1 1 1,1-1-1,1 6 1,-2-11 78,0 1 0,0-1 0,0 1 0,0-1 0,0 0 1,0 1-1,0-1 0,0 1 0,0-1 0,0 0 0,0 1 0,1-1 0,-1 0 1,0 1-1,0-1 0,0 0 0,1 1 0,-1-1 0,0 0 0,0 1 1,1-1-1,-1 0 0,0 0 0,1 1 0,-1-1 0,0 0 0,1 0 0,-1 0 1,0 1-1,1-1 0,-1 0 0,1 0 0,-1 0 0,0 0 0,1 0 1,-1 0-1,1 0 0,-1 0 0,0 0 0,1 0 0,-1 0 0,1 0 0,-1 0 1,0 0-1,1 0 0,-1 0 0,1 0 0,-1-1 0,0 1 0,1 0 1,-1 0-1,0 0 0,1-1 0,11-13-377</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46.855"/>
    </inkml:context>
    <inkml:brush xml:id="br0">
      <inkml:brushProperty name="width" value="0.05" units="cm"/>
      <inkml:brushProperty name="height" value="0.05" units="cm"/>
      <inkml:brushProperty name="color" value="#66CC00"/>
    </inkml:brush>
  </inkml:definitions>
  <inkml:trace contextRef="#ctx0" brushRef="#br0">1 81 19012,'0'-3'200,"1"1"0,-1-1-1,1 0 1,0 0 0,0 0 0,0 0-1,0 0 1,0 1 0,1-1 0,-1 1 0,1-1-1,0 1 1,0-1 0,0 1 0,0 0-1,0 0 1,0 0 0,0 0 0,1 0-1,-1 1 1,1-1 0,0 1 0,-1-1-1,1 1 1,5-2 0,5-1 318,0 0 1,0 0-1,0 1 0,18-1 1,-22 3-366,-1 1-1,1 0 1,0 0 0,-1 1 0,1 0 0,0 0-1,-1 1 1,12 4 0,-18-6-143,0 1 1,0 0-1,0 0 1,-1-1-1,1 1 1,0 0-1,0 1 1,-1-1-1,1 0 1,0 0-1,-1 1 1,1-1-1,-1 1 1,0-1-1,0 1 1,1 0-1,-1-1 1,0 1-1,0 0 1,0 0-1,-1 0 1,1 0-1,0 0 1,-1 0-1,1 0 1,-1 0-1,0 0 1,0 0-1,0 0 1,0 0-1,0 0 1,0 0-1,0 0 1,0 0-1,-1 0 1,1 0-1,-1 0 1,0 0-1,0 0 1,-1 2-1,-1 3 6,-1-1-1,1 0 0,-2 0 0,1-1 0,0 1 1,-1-1-1,0 0 0,0 0 0,-1 0 0,1-1 1,-1 0-1,0 0 0,-12 6 0,-3-1-44,0-1 0,0 0 0,-26 4-1,102 13-547,-47-21 570,-1 0-1,0 1 1,0-1-1,0 2 1,0-1-1,-1 0 1,12 14-1,-16-17 32,-1 1 0,1-1 0,0 1 0,-1 0 0,0 0 0,1 0 0,-1 0 0,0 0 0,0 0 0,-1 0 0,1 0 0,-1 1 0,1-1 0,-1 0 0,0 0 0,-1 0 0,1 1 0,0-1 0,-1 0 0,1 0 0,-1 0 0,0 0 0,0 0 0,-2 4 0,-2 2 97,-1 0 1,1 0-1,-1 0 0,-1-1 1,0 0-1,0-1 0,-12 11 0,7-8 11,-1 0 0,0-1 0,-1 0 0,-16 7 0,15-10-1365,21-13-613,23-15-280,-27 21 2243,25-18-954,9-3-173</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47.275"/>
    </inkml:context>
    <inkml:brush xml:id="br0">
      <inkml:brushProperty name="width" value="0.05" units="cm"/>
      <inkml:brushProperty name="height" value="0.05" units="cm"/>
      <inkml:brushProperty name="color" value="#66CC00"/>
    </inkml:brush>
  </inkml:definitions>
  <inkml:trace contextRef="#ctx0" brushRef="#br0">142 12 18068,'0'0'63,"1"-1"0,-1 1 0,0 0 0,0-1 0,0 1 0,0 0 0,0-1 0,0 1 0,0-1 0,0 1 0,0 0 0,0-1 0,0 1 0,0 0 0,0-1 0,-1 1 0,1 0 0,0-1 0,0 1 0,0 0 0,0-1 0,-1 1 0,1 0 0,0 0 0,0-1 0,0 1 0,-1 0 0,1 0 0,0-1 1,-1 1-1,1 0 0,0 0 0,0 0 0,-1-1 0,1 1 0,0 0 0,-1 0 0,1 0 0,-1 0 0,1 0 0,0 0 0,-1 0 0,1 0 0,0 0 0,-1 0 0,-23 9 1732,14-4-1165,1 2 1,0-1-1,-9 9 0,11-8-442,0 1 1,1 0 0,0 1 0,0 0-1,1 0 1,0 0 0,0 0-1,1 1 1,-4 12 0,7-19-158,0 0 0,0 1 0,1-1 0,-1 0 0,1 1 0,-1-1 0,1 0 0,0 1 0,0-1 0,1 1 0,-1-1 0,1 0 0,-1 1 0,1-1 0,0 0 0,0 0 0,1 0 0,-1 0 0,1 0 0,-1 0 0,1 0 0,0 0 0,0 0 0,0-1 0,1 1 0,-1-1 0,1 0 0,-1 0 0,1 0 0,0 0 0,5 3 0,-3-3-8,1 0 0,-1 0 1,1-1-1,-1 0 0,1 0 0,-1 0 1,1-1-1,0 0 0,-1 0 0,1 0 0,-1-1 1,1 1-1,0-2 0,-1 1 0,1 0 1,-1-1-1,0 0 0,0-1 0,0 1 0,0-1 1,0 0-1,0 0 0,0 0 0,6-6 1,-7 5-9,0 1 1,-1 0-1,1-1 1,-1 1 0,0-1-1,0 0 1,0 0-1,0 0 1,0-1 0,-1 1-1,0-1 1,0 1-1,0-1 1,-1 0 0,1 1-1,-1-1 1,0 0 0,-1 0-1,1 0 1,-1 0-1,0 0 1,0 0 0,0 0-1,-1 0 1,0 0-1,0 0 1,-3-8 0,3 10-133,-1 1 0,1-1 0,-1 1 1,0-1-1,1 1 0,-1 0 0,0 0 1,0 0-1,0 0 0,-1 0 0,1 1 1,0-1-1,-1 1 0,1-1 0,-1 1 1,0 0-1,1 0 0,-1 0 0,0 0 1,1 1-1,-1-1 0,0 1 0,0-1 1,0 1-1,0 0 0,0 0 0,1 0 1,-1 1-1,0-1 0,0 1 0,0-1 1,1 1-1,-1 0 0,0 0 0,1 0 1,-5 3-1,-1 7-586,6 5-145</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47.631"/>
    </inkml:context>
    <inkml:brush xml:id="br0">
      <inkml:brushProperty name="width" value="0.05" units="cm"/>
      <inkml:brushProperty name="height" value="0.05" units="cm"/>
      <inkml:brushProperty name="color" value="#66CC00"/>
    </inkml:brush>
  </inkml:definitions>
  <inkml:trace contextRef="#ctx0" brushRef="#br0">219 5 23957,'23'-4'1953,"-22"19"-1441,-2 8-224,-8 12 888,0 3-392,2 7-448,0 2-40,2-3-176,5-2-96,3-10-280,0-4-184,3-9-440,-3-6-272,-6-13-1089,-7-13 1417,-4-5-232</inkml:trace>
  <inkml:trace contextRef="#ctx0" brushRef="#br0" timeOffset="1">21 196 18020,'-15'-9'2208,"9"6"-1079,9 2-369,11 1 1240,9 6-191,9-2-633,3 1-264,7 0-472,3-2-152,0 0-688,-4-3-808,-4 0 1040,-5 0-184,-6-5-120</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48.460"/>
    </inkml:context>
    <inkml:brush xml:id="br0">
      <inkml:brushProperty name="width" value="0.05" units="cm"/>
      <inkml:brushProperty name="height" value="0.05" units="cm"/>
      <inkml:brushProperty name="color" value="#66CC00"/>
    </inkml:brush>
  </inkml:definitions>
  <inkml:trace contextRef="#ctx0" brushRef="#br0">0 486 17996,'3'-1'244,"-1"0"1,1 0-1,-1 0 1,1 0-1,-1-1 0,0 1 1,0-1-1,0 1 1,0-1-1,0 0 1,0 0-1,0 0 1,-1 0-1,3-3 0,4-4 289,96-118 4035,41-75-2958,-70 94-1472,-65 96-210,-10 12 70,0 0 1,0 0-1,0 0 0,1 0 0,-1 0 0,0-1 0,0 1 0,0 0 0,0 0 0,0 0 0,0 0 1,0 0-1,0 0 0,0 0 0,1 0 0,-1 0 0,0 0 0,0 0 0,0 0 0,0 0 0,0 0 1,0 0-1,0 0 0,1 0 0,-1 0 0,0 0 0,0 0 0,0 0 0,0 0 0,0 0 0,0 0 1,0 0-1,0 0 0,1 0 0,-1 0 0,0 0 0,0 0 0,0 1 0,0-1 0,0 0 1,0 0-1,0 0 0,0 0 0,0 0 0,0 0 0,0 0 0,0 0 0,1 0 0,-1 1 0,0-1 1,0 0-1,0 0 0,0 0 0,-5 29-161,-22 66-73,9-39 172,4 0 0,-12 79 0,25-128-22,1-1 1,-1 0-1,1 1 0,1-1 1,-1 1-1,1-1 0,2 9 0,-2-13 47,-1-1-1,1 0 0,0 0 0,-1 1 0,1-1 0,0 0 0,0 0 1,0 0-1,0 0 0,0 0 0,0 0 0,0 0 0,0 0 0,0 0 0,1-1 1,-1 1-1,0 0 0,0-1 0,1 1 0,-1-1 0,0 1 0,1-1 0,-1 0 1,1 1-1,-1-1 0,0 0 0,1 0 0,-1 0 0,1 0 0,-1 0 1,0-1-1,1 1 0,-1 0 0,1-1 0,-1 1 0,0-1 0,3 0 0,30-14-322,5-8-96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19.158"/>
    </inkml:context>
    <inkml:brush xml:id="br0">
      <inkml:brushProperty name="width" value="0.05" units="cm"/>
      <inkml:brushProperty name="height" value="0.05" units="cm"/>
    </inkml:brush>
  </inkml:definitions>
  <inkml:trace contextRef="#ctx0" brushRef="#br0">208 39 16043,'4'-5'924,"-2"4"-652,0-1-1,-1 0 1,1 0 0,0 0-1,-1 0 1,0 0-1,1 0 1,-1-1 0,0 1-1,0 0 1,0-1 0,-1 1-1,2-5 1,-16 23 3389,-53 73-440,31-43-2959,2 1 0,-37 71 0,63-95-3879,13-28 2761</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48.884"/>
    </inkml:context>
    <inkml:brush xml:id="br0">
      <inkml:brushProperty name="width" value="0.05" units="cm"/>
      <inkml:brushProperty name="height" value="0.05" units="cm"/>
      <inkml:brushProperty name="color" value="#66CC00"/>
    </inkml:brush>
  </inkml:definitions>
  <inkml:trace contextRef="#ctx0" brushRef="#br0">60 5 19076,'-23'67'2337,"15"-47"-1785,0 1 0,2-1 0,0 1 0,-2 23 0,8-42-461,-1 1-1,1-1 1,0 1 0,0 0 0,0-1-1,1 1 1,-1 0 0,0-1-1,1 1 1,0-1 0,0 1-1,0-1 1,0 1 0,0-1-1,0 0 1,0 1 0,1-1-1,-1 0 1,1 0 0,2 3-1,-1-3-46,0 0-1,0-1 1,0 1-1,0 0 1,0-1-1,1 0 1,-1 0-1,0 0 1,1 0 0,-1 0-1,1-1 1,-1 1-1,6-1 1,3-1-27,0 0 0,-1 0 1,1-1-1,-1-1 1,1 0-1,-1 0 0,0-1 1,12-6-1,-11 3 64,0 0 1,-1 0-1,0-1 0,0-1 1,-1 0-1,16-17 0,-22 22-28,0-1-1,-1 1 1,1-1-1,-1 0 1,0 0-1,0 0 0,-1 0 1,1-1-1,-1 1 1,-1 0-1,1-1 1,-1 0-1,0 1 1,0-1-1,0 0 0,-1 0 1,0 0-1,0-6 1,-1 9-32,1 1 0,-1-1 0,0 0 0,0 0-1,0 0 1,0 0 0,0 1 0,-1-1 0,1 0 0,-1 1 0,0 0 0,0-1 0,0 1 0,0 0 0,0 0 0,0 0 0,0 0 0,-1 0 0,1 0 0,-1 1 0,1-1 0,-1 1 0,0 0 0,0 0 0,1 0-1,-1 0 1,0 0 0,0 1 0,0-1 0,0 1 0,0 0 0,0-1 0,-4 2 0,-2-1-22,-1 1-1,0 1 1,1-1-1,-1 1 1,1 1-1,0 0 1,0 0-1,0 1 1,-10 6-1,13-6-84,-1 0-1,1 0 1,0 1 0,0 0-1,0 0 1,1 1-1,0 0 1,0 0-1,0 0 1,1 0 0,-6 12-1,9-16-22,0 0-1,0 1 1,0-1-1,0 0 1,1 1-1,-1-1 1,1 0-1,0 1 1,-1-1-1,1 1 1,0-1-1,0 1 1,1-1-1,-1 0 1,0 1-1,1-1 1,-1 1-1,1-1 1,0 0-1,0 1 1,0-1-1,0 0 1,0 0-1,1 0 1,-1 0-1,1 0 1,-1 0-1,1 0 0,0 0 1,-1-1-1,1 1 1,0-1-1,0 1 1,0-1-1,0 0 1,1 0-1,-1 0 1,5 2-1,3 0-155,0 0-1,0 0 0,0-1 0,1 0 0,-1-1 1,1-1-1,-1 1 0,1-2 0,-1 1 0,1-1 1,-1-1-1,13-3 0,41-12-921</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49.312"/>
    </inkml:context>
    <inkml:brush xml:id="br0">
      <inkml:brushProperty name="width" value="0.05" units="cm"/>
      <inkml:brushProperty name="height" value="0.05" units="cm"/>
      <inkml:brushProperty name="color" value="#66CC00"/>
    </inkml:brush>
  </inkml:definitions>
  <inkml:trace contextRef="#ctx0" brushRef="#br0">156 29 17084,'14'-20'1915,"-14"20"-1890,1 0 0,-1-1-1,0 1 1,0 0 0,0 0 0,0 0 0,1 0 0,-1 0 0,0-1 0,0 1 0,0 0 0,0 0-1,0 0 1,0-1 0,1 1 0,-1 0 0,0 0 0,0 0 0,0-1 0,0 1 0,0 0 0,0 0-1,0 0 1,0-1 0,0 1 0,0 0 0,0 0 0,0-1 0,0 1 0,0 0 0,0 0 0,0 0-1,0-1 1,0 1 0,-1 0 0,1 0 0,0 0 0,0-1 0,0 1 0,0 0 0,0 0 0,0 0-1,-1 0 1,1 0 0,0-1 0,0 1 0,-11 5 713,-4 8-202,0 1 0,0 0 0,2 1 0,0 1 0,0 0-1,2 1 1,0 0 0,1 0 0,1 1 0,0 1 0,-9 29 0,16-41-447,0 0 1,1 0 0,0 1-1,0-1 1,0 0-1,2 9 1,-1-14-71,0 0 0,0 0 0,0 0 0,0 0 0,1-1 0,-1 1 0,1 0 0,0 0 0,-1-1 0,1 1 0,0 0 0,0-1 0,0 1 0,0-1 0,0 1 0,0-1 0,1 1-1,-1-1 1,0 0 0,1 0 0,-1 0 0,1 0 0,-1 0 0,1 0 0,0 0 0,-1 0 0,1 0 0,0-1 0,2 1 0,1 0-6,-1-1-1,1 1 0,-1-2 1,1 1-1,0 0 1,-1-1-1,1 0 1,-1 0-1,1 0 0,-1 0 1,0-1-1,1 0 1,-1 0-1,0 0 1,0 0-1,0-1 0,6-5 1,1 0 40,-1-2 1,1 0-1,-2 0 0,14-18 1,-15 17-10,-2 0 0,1 0 1,-1 0-1,-1 0 0,0-1 1,-1 0-1,4-18 0,-6 25-42,-1 1 0,0-1-1,-1 0 1,1 1 0,-1-1 0,0 0-1,0 1 1,-1-1 0,1 0 0,-1 1-1,0-1 1,0 0 0,-1 1 0,1 0 0,-1-1-1,0 1 1,0 0 0,0 0 0,-1 0-1,1 0 1,-1 0 0,-7-6 0,8 8-59,-1 0 0,1 0 0,-1 0 1,0 0-1,0 1 0,0-1 0,0 1 0,0 0 1,0 0-1,0 0 0,-1 1 0,1-1 1,0 1-1,0-1 0,-1 1 0,1 0 0,0 0 1,-1 1-1,1-1 0,0 1 0,0-1 1,0 1-1,-1 0 0,1 0 0,0 1 1,0-1-1,0 0 0,0 1 0,-4 3 0,3-2-12,-1 1-1,1-1 0,1 1 0,-1-1 0,0 1 0,1 0 1,0 0-1,0 1 0,0-1 0,1 1 0,-1-1 0,1 1 1,0 0-1,0 0 0,1 0 0,-1 0 0,1 0 0,0 7 1,3 22-371</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49.730"/>
    </inkml:context>
    <inkml:brush xml:id="br0">
      <inkml:brushProperty name="width" value="0.05" units="cm"/>
      <inkml:brushProperty name="height" value="0.05" units="cm"/>
      <inkml:brushProperty name="color" value="#66CC00"/>
    </inkml:brush>
  </inkml:definitions>
  <inkml:trace contextRef="#ctx0" brushRef="#br0">103 352 21069,'3'2'2520,"-5"7"-1656,-11 8-384,-4 4 1841,-1 5-1297,-2 5-304,4 0-424,3-2-56,9-3-152,1-6-40,10-7-96,2-3 16,6-9-312,5-2-120,0-13-976,-2-6 1208,1-15-200,2-16-136</inkml:trace>
  <inkml:trace contextRef="#ctx0" brushRef="#br0" timeOffset="1">100 2 19596,'-17'-2'2433,"5"4"-1633,3 1-400,-1 3 2080,10 2-1263,5-4-657,3 1-344,-4 0-56</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50.918"/>
    </inkml:context>
    <inkml:brush xml:id="br0">
      <inkml:brushProperty name="width" value="0.05" units="cm"/>
      <inkml:brushProperty name="height" value="0.05" units="cm"/>
      <inkml:brushProperty name="color" value="#66CC00"/>
    </inkml:brush>
  </inkml:definitions>
  <inkml:trace contextRef="#ctx0" brushRef="#br0">4 105 18484,'-3'8'2192,"3"-1"-1111,4-4-369,12-4 1376,10 1-431,12-8-545,6 3-264,10-4-376,3-1-120,-4-1-288,-1-3-152,-10 5-448,-10-2-392,-14 2 1336,-9-2-568,-10-1-128,-5 0-72</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51.346"/>
    </inkml:context>
    <inkml:brush xml:id="br0">
      <inkml:brushProperty name="width" value="0.05" units="cm"/>
      <inkml:brushProperty name="height" value="0.05" units="cm"/>
      <inkml:brushProperty name="color" value="#66CC00"/>
    </inkml:brush>
  </inkml:definitions>
  <inkml:trace contextRef="#ctx0" brushRef="#br0">8 40 18716,'-8'26'2000,"13"-6"-1095,9-9-353,16-6 976,10-4-272,7-6-471,6-4-353,3-4-873,-1 0-359,-3-7 640,-6 0-184,-11-2-128</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51.752"/>
    </inkml:context>
    <inkml:brush xml:id="br0">
      <inkml:brushProperty name="width" value="0.05" units="cm"/>
      <inkml:brushProperty name="height" value="0.05" units="cm"/>
      <inkml:brushProperty name="color" value="#66CC00"/>
    </inkml:brush>
  </inkml:definitions>
  <inkml:trace contextRef="#ctx0" brushRef="#br0">7 63 19940,'0'2'94,"-3"12"662,1 0 0,1 0 0,1 1 0,0-1 1,2 17-1,-2-29-668,1 1 0,-1 0 0,1 0-1,0 0 1,0-1 0,0 1 0,0 0 0,0-1 0,1 1 0,-1-1 0,1 1 0,0-1 0,0 0 0,-1 0 0,1 1 0,1-1 0,-1-1 0,0 1-1,0 0 1,1-1 0,-1 1 0,1-1 0,-1 1 0,1-1 0,0 0 0,-1 0 0,1-1 0,0 1 0,0 0 0,0-1 0,0 0 0,3 1 0,4-2-139,-1 1 0,0-1 0,0-1 0,0 0 0,0 0 0,0 0 0,-1-1 0,1-1 0,-1 1 0,1-2 0,-1 1 0,0-1 0,-1 0 0,10-8 0,3-4-528,0-1 0,-1-2 0,26-33 0,-43 50 507,3-3-96,1-1 0,-1 0 0,-1 0 0,0 0 1,0-1-1,6-14 0,-36 62 1454,-9 28 741,-51 140 0,26-14-2315,47-155 140,-10-6-111</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52.805"/>
    </inkml:context>
    <inkml:brush xml:id="br0">
      <inkml:brushProperty name="width" value="0.05" units="cm"/>
      <inkml:brushProperty name="height" value="0.05" units="cm"/>
      <inkml:brushProperty name="color" value="#66CC00"/>
    </inkml:brush>
  </inkml:definitions>
  <inkml:trace contextRef="#ctx0" brushRef="#br0">127 0 18988,'2'11'530,"-1"-1"-1,0 1 1,-1-1 0,-1 1 0,1-1-1,-1 1 1,-4 14 0,-25 72 1135,19-66-1511,-11 32 117,3-13-56,-20 92 1,38-138-188,1 0 1,-1 0 0,1 0-1,0 0 1,0 0 0,0 0-1,0 0 1,2 8-1,-1-11-14,-1 0-1,1 0 1,-1 0-1,1 0 0,0 0 1,-1 0-1,1 0 1,0 0-1,0 0 1,0 0-1,0 0 0,0 0 1,0-1-1,0 1 1,0 0-1,0-1 0,0 1 1,0-1-1,0 1 1,0-1-1,1 0 1,-1 1-1,0-1 0,0 0 1,0 0-1,1 0 1,-1 0-1,0 0 0,0 0 1,1 0-1,1-1 1,19-3 84,0-1 0,-1-1 0,1-1 0,-2-1 0,34-17 0,12-4-630,13-2-1119,-61 20 1241</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53.323"/>
    </inkml:context>
    <inkml:brush xml:id="br0">
      <inkml:brushProperty name="width" value="0.05" units="cm"/>
      <inkml:brushProperty name="height" value="0.05" units="cm"/>
      <inkml:brushProperty name="color" value="#66CC00"/>
    </inkml:brush>
  </inkml:definitions>
  <inkml:trace contextRef="#ctx0" brushRef="#br0">60 61 22197,'0'2'204,"-1"1"1,1-1 0,-1 0-1,1 0 1,-1 0 0,0 0-1,0 0 1,0 0-1,-1 2 1,-5 10-9,-5 27 434,2 1 0,1 0 1,-5 85-1,14-127-620,1 0-1,-1 0 1,0 0-1,0 0 0,0 0 1,0-1-1,0 1 1,0 0-1,0 0 1,1 0-1,-1 0 0,0 0 1,0 0-1,0 0 1,0 0-1,0 0 0,0 0 1,1 0-1,-1 0 1,0-1-1,0 1 0,0 0 1,0 0-1,0 0 1,1 0-1,-1 0 0,0 0 1,0 1-1,0-1 1,0 0-1,1 0 0,-1 0 1,0 0-1,0 0 1,0 0-1,0 0 1,0 0-1,0 0 0,1 0 1,-1 0-1,0 0 1,0 0-1,0 1 0,0-1 1,0 0-1,0 0 1,0 0-1,0 0 0,0 0 1,1 0-1,-1 1 1,0-1-1,0 0 0,0 0 1,8-17 110,0 0-1,-1 0 1,-1-1 0,6-31 0,-7 28-59,8-26 33,9-85 0,-22 130-91,1 0 1,-1-1-1,0 1 1,-1-1-1,1 1 0,0-1 1,-1 1-1,1 0 0,-1-1 1,-1-3-1,2 6-2,-1 0 0,1 0 0,0 0 0,0 0-1,0-1 1,0 1 0,0 0 0,0 0 0,0 0 0,-1 0 0,1 0 0,0 0-1,0-1 1,0 1 0,0 0 0,0 0 0,-1 0 0,1 0 0,0 0-1,0 0 1,0 0 0,0 0 0,-1 0 0,1 0 0,0 0 0,0 0-1,0 0 1,-1 0 0,1 0 0,0 0 0,0 0 0,0 0 0,0 0 0,-1 0-1,1 0 1,0 0 0,0 0 0,0 0 0,0 0 0,-1 0 0,1 1-1,-8 13 30,4-1-4,1 1 1,0 0-1,1-1 1,-1 21-1,3-29-12,-1 0 0,1 0 0,1 0 0,-1 0 0,1 0 0,-1 0 1,2 0-1,-1 0 0,0-1 0,1 1 0,0 0 0,0-1 0,0 1 0,1-1 0,5 7 0,-6-9-3,0 0 0,0-1 0,0 0 0,0 1 0,0-1-1,0 0 1,1 0 0,-1 0 0,0 0 0,1-1 0,-1 1 0,0-1 0,1 1-1,-1-1 1,1 0 0,-1 0 0,1 0 0,-1 0 0,0-1 0,1 1 0,-1 0-1,1-1 1,-1 0 0,0 0 0,1 1 0,-1-1 0,3-2 0,3-1 20,1-1 0,-1 0 0,0-1 0,0 0 0,10-9 0,0-5-4,-1 0 0,0-1 0,15-26 0,-32 60-108,-7 22 37,-14 38 1,-4 21-10,20-73-338,1 1 1,2 0 0,-1 27 0,6-38 83,-3-11 298,1 1 0,-1-1 0,0 0 1,0 0-1,1 0 0,-1 0 0,0 0 0,0 0 0,1 0 0,-1 0 1,0 0-1,1 0 0,-1 0 0,0 0 0,0 0 0,1 0 1,-1 0-1,0 0 0,0-1 0,1 1 0,-1 0 0,0 0 0,0 0 1,1 0-1,-1 0 0,0-1 0,0 1 0,0 0 0,1 0 0,-1 0 1,0-1-1,0 1 0,0 0 0,0 0 0,1-1 0,-1 1 0,15-21-417</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53.741"/>
    </inkml:context>
    <inkml:brush xml:id="br0">
      <inkml:brushProperty name="width" value="0.05" units="cm"/>
      <inkml:brushProperty name="height" value="0.05" units="cm"/>
      <inkml:brushProperty name="color" value="#66CC00"/>
    </inkml:brush>
  </inkml:definitions>
  <inkml:trace contextRef="#ctx0" brushRef="#br0">36 0 24197,'-5'8'1977,"-3"10"-1473,2 4-224,0-1 776,1 0-360,1-1-512,2 2-248,2-8-832,2 2 808,7 0-152,0-1-128</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54.180"/>
    </inkml:context>
    <inkml:brush xml:id="br0">
      <inkml:brushProperty name="width" value="0.05" units="cm"/>
      <inkml:brushProperty name="height" value="0.05" units="cm"/>
      <inkml:brushProperty name="color" value="#66CC00"/>
    </inkml:brush>
  </inkml:definitions>
  <inkml:trace contextRef="#ctx0" brushRef="#br0">1 3 17772,'10'-2'2120,"12"4"-1008,2-1-383,13 1 1119,6 1-320,9-2-423,2 2-137,1-1-576,-2 1-304,-8 0-560,-7 0-384,-10 2-449,-13-5 977,-14 1-248,1 4-288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19.601"/>
    </inkml:context>
    <inkml:brush xml:id="br0">
      <inkml:brushProperty name="width" value="0.05" units="cm"/>
      <inkml:brushProperty name="height" value="0.05" units="cm"/>
    </inkml:brush>
  </inkml:definitions>
  <inkml:trace contextRef="#ctx0" brushRef="#br0">103 0 19108,'3'0'1840,"-2"5"-1087,-1 4-289,0 9 992,0 4-216,0 4-408,2 0-215,1 3-201,2 0-48,1-3-104,1-3-88,-1-2-328,-1-2-304,0-4-704,-4-3-329,-1-5 1137,-1-6-256,-7-2-312</inkml:trace>
  <inkml:trace contextRef="#ctx0" brushRef="#br0" timeOffset="1">11 205 18684,'-8'-1'1928,"5"1"-1111,3-2-313,5 1 1008,2 1-272,6 0-424,0 0-263,6 0-513,2 0-336,-1 0-841,-1 0-639,-3-5 1376,-2 4-304,-3-4-329</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54.584"/>
    </inkml:context>
    <inkml:brush xml:id="br0">
      <inkml:brushProperty name="width" value="0.05" units="cm"/>
      <inkml:brushProperty name="height" value="0.05" units="cm"/>
      <inkml:brushProperty name="color" value="#66CC00"/>
    </inkml:brush>
  </inkml:definitions>
  <inkml:trace contextRef="#ctx0" brushRef="#br0">0 71 17692,'20'25'2160,"12"-13"-1024,8-8-439,7-10 1271,5-1-536,10-9-695,-1-1-705,-6-4 216,-8-2-144,-11 2-312</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56.760"/>
    </inkml:context>
    <inkml:brush xml:id="br0">
      <inkml:brushProperty name="width" value="0.05" units="cm"/>
      <inkml:brushProperty name="height" value="0.05" units="cm"/>
      <inkml:brushProperty name="color" value="#66CC00"/>
    </inkml:brush>
  </inkml:definitions>
  <inkml:trace contextRef="#ctx0" brushRef="#br0">7 33 15795,'-1'3'354,"0"-1"-1,0 1 0,0 0 1,0-1-1,1 1 0,-1 0 0,1 0 1,0-1-1,0 1 0,0 0 1,0 0-1,0 0 0,0-1 0,1 4 1,11 40 2171,-11-44-2357,0 2-25,0-1 1,1 1 0,-1 0-1,1-1 1,0 0-1,0 1 1,0-1 0,0 0-1,0 0 1,1 0-1,5 5 1,-6-7-124,0 1-1,0-1 1,0 0 0,1 0-1,-1 0 1,0 0 0,1-1-1,-1 1 1,1-1 0,-1 1-1,0-1 1,1 0 0,-1 0-1,1 0 1,-1 0 0,1 0 0,-1-1-1,1 1 1,-1-1 0,3-1-1,3 0-43,0-1-1,-1 0 1,1-1 0,-1 0-1,0 0 1,0-1-1,0 0 1,-1 0 0,10-9-1,2-6-162,26-35 1,-3 3-165,-40 54 300,-1 6 45,-2 9 22,-12 91-320,13-104 250</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55.409"/>
    </inkml:context>
    <inkml:brush xml:id="br0">
      <inkml:brushProperty name="width" value="0.05" units="cm"/>
      <inkml:brushProperty name="height" value="0.05" units="cm"/>
      <inkml:brushProperty name="color" value="#66CC00"/>
    </inkml:brush>
  </inkml:definitions>
  <inkml:trace contextRef="#ctx0" brushRef="#br0">13 3 18060,'0'-3'2176,"3"12"-1207,-1 10-353,-2 7 1400,0 3-680,0 2-439,-2 4-273,-1 3-368,0-1-160,0-1-280,1 1-248,1-6-649,-2-4 201,3-8 568,1-9-192,5-17-136</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55.955"/>
    </inkml:context>
    <inkml:brush xml:id="br0">
      <inkml:brushProperty name="width" value="0.05" units="cm"/>
      <inkml:brushProperty name="height" value="0.05" units="cm"/>
      <inkml:brushProperty name="color" value="#66CC00"/>
    </inkml:brush>
  </inkml:definitions>
  <inkml:trace contextRef="#ctx0" brushRef="#br0">74 1 18652,'15'0'1959,"-14"0"-1872,-1 0-1,0 0 0,1 0 1,-1 1-1,0-1 1,1 0-1,-1 0 0,0 0 1,0 1-1,1-1 0,-1 0 1,0 0-1,0 1 1,0-1-1,1 0 0,-1 0 1,0 1-1,0-1 0,0 0 1,0 1-1,0-1 1,1 0-1,-1 1 0,0-1 1,0 1-1,0 1 20,-1-1-1,1 1 1,-1-1-1,1 1 1,-1-1-1,0 1 1,1-1-1,-1 1 1,0-1-1,0 0 1,0 1-1,0-1 1,0 0-1,0 0 1,0 1-1,-2 0 1,-1 1 4,1 1 95,-1-1-1,1 0 1,-1 0 0,0 0-1,0 0 1,0-1 0,0 0-1,-8 4 1,11-6 625,8 15-299,-5-9-519,1-1 1,-1 1-1,1-1 1,1 0-1,-1 0 1,1 0-1,5 5 0,6 3-9,-1-2-1,2 1 0,0-2 0,22 12 0,-19-12 48,0 1 1,-1 1-1,17 15 0,-33-27-31,-1 1 0,0 0 0,0 0-1,0 0 1,0 0 0,0 0-1,0 0 1,0 0 0,-1 0 0,1 0-1,0 0 1,0 1 0,-1-1-1,1 0 1,-1 0 0,1 1 0,-1-1-1,0 0 1,1 1 0,-1-1-1,0 1 1,0-1 0,0 0 0,0 1-1,0-1 1,0 0 0,-1 1-1,1-1 1,0 1 0,-1-1 0,1 0-1,-1 0 1,1 1 0,-1-1-1,1 0 1,-1 0 0,0 1 0,0-1-1,0 0 1,0 0 0,-1 1-1,-2 1 62,0 1 0,-1-1-1,1 0 1,-1 0 0,0 0 0,0-1-1,0 0 1,0 0 0,-8 2-1,-2 0 12,0-1-1,-1 0 1,0-1-1,1-1 1,-1 0-1,0-1 0,0-1 1,0-1-1,1 0 1,-22-6-1,36 8-139,0 0 0,0 0 0,0-1-1,1 1 1,-1 0 0,0-1 0,0 1-1,1 0 1,-1-1 0,0 1 0,1-1-1,-1 1 1,0-1 0,1 1 0,-1-1-1,1 1 1,-1-1 0,1 0 0,-1 1-1,1-1 1,-1 0 0,1 1 0,0-1-1,-1 0 1,1 0 0,0 1 0,0-1-1,-1-1 1,2 1-15,-1-1-1,0 1 1,1 0 0,0 0-1,-1-1 1,1 1-1,0 0 1,-1 0 0,1 0-1,0 0 1,0 0 0,0 0-1,0 0 1,0 0-1,2-1 1,7-5-336,0 1-1,21-10 0,-29 15 352,31-14-577</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57.457"/>
    </inkml:context>
    <inkml:brush xml:id="br0">
      <inkml:brushProperty name="width" value="0.05" units="cm"/>
      <inkml:brushProperty name="height" value="0.05" units="cm"/>
      <inkml:brushProperty name="color" value="#66CC00"/>
    </inkml:brush>
  </inkml:definitions>
  <inkml:trace contextRef="#ctx0" brushRef="#br0">24 23 20772,'-6'15'1372,"2"-1"-1,-6 26 1,9-33-1199,0-1 0,0 1 0,1 0 1,0 0-1,0-1 0,0 1 0,1 0 0,2 8 1,-3-14-162,1 0 0,-1 0 0,0 0 0,1 0 0,-1-1 0,1 1 1,-1 0-1,1 0 0,-1 0 0,1-1 0,0 1 0,-1 0 0,1 0 1,0-1-1,-1 1 0,1-1 0,0 1 0,0-1 0,0 1 0,0-1 1,-1 1-1,1-1 0,0 0 0,0 1 0,0-1 0,0 0 0,0 0 0,0 0 1,0 0-1,0 0 0,0 0 0,0 0 0,0 0 0,0 0 0,0 0 1,0 0-1,0-1 0,1 1 0,2-2 2,0 1-1,0-1 1,0 0-1,-1 0 1,1 0-1,0-1 1,5-4-1,7-9-28,0 0 1,0-2-1,-2 0 0,0-1 1,-1 0-1,15-31 0,-60 155-2453,21-82 2049</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58.780"/>
    </inkml:context>
    <inkml:brush xml:id="br0">
      <inkml:brushProperty name="width" value="0.05" units="cm"/>
      <inkml:brushProperty name="height" value="0.05" units="cm"/>
      <inkml:brushProperty name="color" value="#66CC00"/>
    </inkml:brush>
  </inkml:definitions>
  <inkml:trace contextRef="#ctx0" brushRef="#br0">0 16 20132,'0'1'79,"1"-1"-1,-1 0 1,0 1-1,0-1 1,0 1-1,1-1 1,-1 0 0,0 1-1,1-1 1,-1 0-1,0 0 1,0 1-1,1-1 1,-1 0-1,1 0 1,-1 1-1,0-1 1,1 0-1,-1 0 1,1 0-1,-1 0 1,0 0 0,1 1-1,-1-1 1,1 0-1,-1 0 1,1 0-1,-1 0 1,0 0-1,1 0 1,-1 0-1,1-1 1,-1 1-1,0 0 1,1 0-1,-1 0 1,1 0 0,-1 0-1,1-1 1,26-7 558,-18 5 87,4 0-392,0 1 1,-1 0-1,1 0 1,0 1 0,0 1-1,0 0 1,19 4-1,-27-4-306,-1 1 0,0 0-1,1 0 1,-1 0 0,0 0-1,0 1 1,0 0 0,0 0-1,0 0 1,-1 0-1,1 1 1,-1-1 0,1 1-1,-1 0 1,0 0 0,0 0-1,0 1 1,0-1 0,-1 1-1,0-1 1,1 1-1,-1 0 1,0 0 0,-1 0-1,3 7 1,-2-1-23,-1-1 0,0 1 0,-1-1 0,0 1-1,0-1 1,-1 1 0,-1-1 0,1 1 0,-2-1 0,1 0 0,-6 13 0,5-13 2,0-2 0,-1 1 1,0 0-1,0-1 0,-1 0 1,0 0-1,0 0 0,-1-1 1,0 1-1,0-1 0,0-1 1,-1 1-1,-7 4 0,5-2-269,17-4-41,7 1 185,-8-2 77,0 1 0,0 0 1,0 1-1,-1-1 0,0 1 0,0 0 1,0 1-1,5 6 0,-9-10 60,-1 0 1,1-1-1,-1 1 0,0 0 1,0 0-1,0 0 0,0 0 0,0 0 1,0 1-1,-1-1 0,1 0 0,-1 0 1,1 0-1,-1 1 0,0-1 1,0 0-1,0 1 0,0-1 0,0 0 1,-1 0-1,1 1 0,-1-1 0,1 0 1,-1 0-1,0 0 0,0 0 1,0 0-1,0 0 0,0 0 0,0 0 1,-1 0-1,-2 3 0,-1 0 90,0 0 1,0-1-1,-1 0 0,0 1 0,0-2 0,0 1 0,-1-1 0,1 0 1,-1 0-1,0-1 0,-7 2 0,11-2-118,0-2-1,0 1 1,0 0 0,0-1-1,0 1 1,-1-1 0,1 0-1,0 0 1,0 0 0,0 0-1,-1-1 1,1 0 0,0 1 0,0-1-1,0 0 1,0 0 0,0-1-1,0 1 1,0 0 0,0-1-1,1 0 1,-1 0 0,1 0-1,-1 0 1,1 0 0,-3-4-1,4 5-83,0 0-1,0 0 1,1 0-1,-1 0 0,1 0 1,-1-1-1,1 1 0,-1 0 1,1 0-1,0 0 1,-1-1-1,1 1 0,0 0 1,0 0-1,0-1 1,0 1-1,0 0 0,0-1 1,0 1-1,1 0 0,-1 0 1,0-1-1,1 1 1,-1 0-1,1 0 0,-1 0 1,1 0-1,0 0 0,-1-1 1,1 1-1,0 0 1,0 0-1,0 1 0,0-1 1,0 0-1,0 0 0,0 0 1,0 1-1,2-2 1,19-5-791</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59.198"/>
    </inkml:context>
    <inkml:brush xml:id="br0">
      <inkml:brushProperty name="width" value="0.05" units="cm"/>
      <inkml:brushProperty name="height" value="0.05" units="cm"/>
      <inkml:brushProperty name="color" value="#66CC00"/>
    </inkml:brush>
  </inkml:definitions>
  <inkml:trace contextRef="#ctx0" brushRef="#br0">183 13 19956,'-8'1'360,"0"0"0,0 0 0,0 1 0,1 0 0,-1 1 0,0-1 0,1 1 0,-1 1 0,1-1 0,0 1 0,0 1 0,1-1 0,-13 11 0,13-9-238,0-1 1,0 1-1,1 1 0,0-1 0,0 1 0,0-1 0,1 1 0,-1 1 0,2-1 0,-1 1 0,1-1 0,0 1 1,-2 12-1,5-17-101,-1-1 0,1 1 0,0-1 0,-1 1 0,1-1 0,1 1 0,-1 0 0,0-1 0,1 1 0,-1-1 0,1 1 0,0-1 0,0 1 0,-1-1 0,2 0 0,-1 1 0,0-1 0,0 0 0,1 0 0,0 0 0,-1 0 1,1 0-1,0 0 0,0 0 0,0-1 0,0 1 0,0 0 0,0-1 0,0 0 0,1 0 0,-1 1 0,5 0 0,-1 0 0,0-1 0,0 0 1,0 0-1,0 0 0,0-1 1,0 0-1,0 0 0,0-1 0,0 1 1,0-1-1,0 0 0,0-1 1,7-3-1,-4 2 13,-1-2 0,0 1 0,0-1-1,0 0 1,0-1 0,-1 0 0,0 0 0,0-1 0,-1 0 0,0 0-1,0 0 1,-1-1 0,9-14 0,-12 18-88,0 1 0,-1-1 0,1 1 1,-1-1-1,0 1 0,0-1 0,0 0 0,0 0 0,-1 0 0,1 1 0,-1-1 0,0 0 1,0 0-1,-1 0 0,1 0 0,-1 0 0,0 1 0,0-1 0,0 0 0,0 1 1,-1-1-1,1 1 0,-1-1 0,0 1 0,0 0 0,-1-1 0,1 1 0,0 0 0,-1 1 1,0-1-1,0 0 0,0 1 0,0-1 0,0 1 0,-5-3 0,5 3-13,-1 0-1,0 0 1,0 1-1,0-1 1,0 1-1,0 0 1,0 0-1,0 0 1,0 0-1,0 1 1,-1-1-1,-5 1 1,-24 3-555</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0:59.637"/>
    </inkml:context>
    <inkml:brush xml:id="br0">
      <inkml:brushProperty name="width" value="0.05" units="cm"/>
      <inkml:brushProperty name="height" value="0.05" units="cm"/>
      <inkml:brushProperty name="color" value="#66CC00"/>
    </inkml:brush>
  </inkml:definitions>
  <inkml:trace contextRef="#ctx0" brushRef="#br0">1 0 18004,'3'7'2464,"-3"2"-1495,0 1-385,0 6 1816,3 2-1039,-3 2-257,3 6-568,0 2-152,3-1-200,-1-2-104,2-2-272,2-2-296,-5-7-872,0-5-1025,-10-9 1049,-6-9 200</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00.052"/>
    </inkml:context>
    <inkml:brush xml:id="br0">
      <inkml:brushProperty name="width" value="0.05" units="cm"/>
      <inkml:brushProperty name="height" value="0.05" units="cm"/>
      <inkml:brushProperty name="color" value="#66CC00"/>
    </inkml:brush>
  </inkml:definitions>
  <inkml:trace contextRef="#ctx0" brushRef="#br0">1 0 16972,'6'2'2112,"8"4"-1016,4 0-400,11-1 1449,6-2-753,11-2-976,3-2 1065,11-2-1129,0 1-32,-2-4-184</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00.493"/>
    </inkml:context>
    <inkml:brush xml:id="br0">
      <inkml:brushProperty name="width" value="0.05" units="cm"/>
      <inkml:brushProperty name="height" value="0.05" units="cm"/>
      <inkml:brushProperty name="color" value="#66CC00"/>
    </inkml:brush>
  </inkml:definitions>
  <inkml:trace contextRef="#ctx0" brushRef="#br0">1 332 17628,'0'1'96,"0"0"0,1-1 0,-1 1 1,1-1-1,-1 1 0,1-1 0,-1 1 0,1-1 1,-1 0-1,1 1 0,-1-1 0,1 0 0,-1 1 0,1-1 1,0 0-1,-1 1 0,1-1 0,0 0 0,-1 0 1,1 0-1,0 0 0,-1 0 0,1 0 0,0 0 1,-1 0-1,1 0 0,0 0 0,-1 0 0,1 0 1,0 0-1,-1-1 0,1 1 0,0 0 0,-1 0 1,1-1-1,-1 1 0,1 0 0,0-1 0,30-16 1075,-25 13-607,27-17 572,-1-1-1,50-45 0,-44 31-937,-2-2-1,-2-1 0,36-53 1,-81 164-99,9-62-99,-4 25-49,-3 65-1,9-98-55,0 0 1,0 0 0,0 0-1,0 0 1,0 0-1,1 0 1,-1 0-1,1 0 1,-1 0 0,1 0-1,0-1 1,0 1-1,0 0 1,2 3 0,-2-5 19,-1 1 0,1-1 1,0 1-1,0-1 0,0 0 1,0 1-1,0-1 1,-1 0-1,1 1 0,0-1 1,0 0-1,0 0 1,0 0-1,0 0 0,0 0 1,0 0-1,0 0 1,0 0-1,0 0 0,0-1 1,0 1-1,0 0 1,0-1-1,-1 1 0,1 0 1,0-1-1,0 1 1,0-1-1,-1 1 0,1-1 1,0 0-1,0 0 1,21-18-621,3-14-233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19.976"/>
    </inkml:context>
    <inkml:brush xml:id="br0">
      <inkml:brushProperty name="width" value="0.05" units="cm"/>
      <inkml:brushProperty name="height" value="0.05" units="cm"/>
    </inkml:brush>
  </inkml:definitions>
  <inkml:trace contextRef="#ctx0" brushRef="#br0">57 1 18260,'0'4'1728,"-3"8"-1008,-5 2-247,0 12 1103,-2 0-376,0 8-464,1 0-136,5 1-95,1-3-73,1-3-184,2-1-208,2-7-528,2-3-257,-1-5-455,5-4-192,-4-6 912,0-3-296,-4-6-265</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00.918"/>
    </inkml:context>
    <inkml:brush xml:id="br0">
      <inkml:brushProperty name="width" value="0.05" units="cm"/>
      <inkml:brushProperty name="height" value="0.05" units="cm"/>
      <inkml:brushProperty name="color" value="#66CC00"/>
    </inkml:brush>
  </inkml:definitions>
  <inkml:trace contextRef="#ctx0" brushRef="#br0">53 95 20196,'-19'53'1851,"13"-38"-1509,0-1 0,1 2 1,0-1-1,2 1 0,-1-1 0,0 24 1,4-37-272,0 0 1,0 1 0,0-1-1,0 1 1,1-1-1,-1 0 1,1 1 0,-1-1-1,1 0 1,0 1 0,0-1-1,0 0 1,0 0 0,1 0-1,-1 0 1,0 0 0,1 0-1,0 0 1,-1 0 0,1-1-1,0 1 1,0-1 0,2 2-1,1-1-13,-1 0-1,1 0 0,0 0 1,0-1-1,0 1 1,0-1-1,0-1 0,0 1 1,1-1-1,5 0 1,2-1-12,0 0 0,0-1 0,0 0 1,-1-1-1,1-1 0,-1 0 0,1 0 1,-1-1-1,-1-1 0,13-8 0,-17 11 12,-1-1 0,0 0 1,0 0-1,0-1 0,-1 0 0,1 0 0,-1 0 0,-1-1 0,1 0 0,-1 0 1,0 0-1,0 0 0,-1-1 0,1 1 0,-1-1 0,-1 0 0,1 0 0,-1 0 1,1-10-1,-3 14-30,1-1 1,-1 1 0,0 0 0,-1 0-1,1-1 1,0 1 0,-1 0 0,0 0-1,0 0 1,0 0 0,0 0 0,0 0-1,-1 0 1,1 0 0,-1 0-1,0 0 1,1 1 0,-1-1 0,-3-2-1,2 2-3,-1 1 1,1-1-1,-1 1 0,0 0 0,0 0 0,0 0 0,0 0 0,0 1 0,0 0 0,0-1 0,0 1 0,-9 0 0,6 0-80,0 1 0,1 0-1,-1 0 1,0 1 0,1-1 0,-1 1-1,0 1 1,1 0 0,-1 0 0,1 0-1,0 0 1,0 1 0,0 0 0,0 1-1,0-1 1,0 1 0,1 0 0,-8 7-1,12-10-41,0 1-1,0-1 1,-1 0-1,1 0 0,0 1 1,0-1-1,1 0 0,-1 1 1,0-1-1,0 1 0,1-1 1,-1 1-1,1-1 1,-1 1-1,1 0 0,0-1 1,0 1-1,-1-1 0,1 1 1,0 0-1,0-1 1,1 1-1,-1 0 0,0-1 1,1 1-1,-1 0 0,0-1 1,1 1-1,0-1 1,-1 1-1,1-1 0,0 0 1,0 1-1,0-1 0,0 0 1,0 1-1,2 1 1,1 0-166,0 0 1,0 0 0,1-1 0,-1 0 0,0 1-1,1-2 1,0 1 0,-1 0 0,1-1 0,0 0-1,7 1 1,33 0-831,7-8-149</inkml:trace>
  <inkml:trace contextRef="#ctx0" brushRef="#br0" timeOffset="1">647 44 19068,'2'-2'312,"-1"-1"0,0 1 1,0-1-1,0 0 0,0 0 0,0 1 0,-1-1 1,1-5-1,-1 7-252,0 0 1,0 1 0,0-1-1,0 1 1,0-1-1,-1 0 1,1 1 0,0-1-1,0 1 1,-1-1 0,1 1-1,0-1 1,-1 0-1,1 1 1,0-1 0,-1 1-1,1 0 1,-1-1 0,1 1-1,-1-1 1,1 1 0,-1 0-1,1-1 1,-1 1-1,0 0 1,1 0 0,-1-1-1,1 1 1,-1 0 0,0 0-1,1 0 1,-1 0-1,1 0 1,-1 0 0,0 0-1,1 0 1,-1 0 0,0 0-1,1 0 1,-1 0-1,1 0 1,-1 0 0,0 1-1,1-1 1,-2 1 0,-2 0 126,0 0 1,0 1-1,0 0 0,0 0 1,0 0-1,1 1 1,-1-1-1,1 1 1,-1 0-1,1-1 1,0 2-1,0-1 1,-4 6-1,-1 3-31,0 0 1,1 0-1,-7 13 1,10-14-101,-1 0 0,2 0 1,-1 1-1,2-1 1,-1 1-1,2 0 1,-1 0-1,2-1 0,-1 1 1,3 20-1,-1-28-48,-1-1-1,1 1 1,0 0-1,0-1 0,0 1 1,0 0-1,0-1 0,1 0 1,0 1-1,-1-1 1,1 0-1,1 0 0,-1 0 1,0 0-1,1 0 1,-1 0-1,1-1 0,0 1 1,0-1-1,0 0 1,0 0-1,0 0 0,1 0 1,-1-1-1,0 1 1,1-1-1,0 0 0,-1 0 1,1 0-1,0 0 0,-1-1 1,1 1-1,0-1 1,-1 0-1,1 0 0,0 0 1,4-2-1,-3 2 7,1-1-1,-1 0 1,1-1 0,-1 1-1,1-1 1,-1 0 0,0 0-1,0-1 1,0 0 0,0 0-1,-1 0 1,1 0 0,-1-1-1,6-4 1,-5 2 22,0 0 1,0-1-1,0 0 0,-1 1 1,0-1-1,0-1 0,-1 1 1,0 0-1,3-12 0,-3 10-128,-1 0 0,0 0 0,-1 0-1,0 0 1,0-1 0,-1 1 0,-1 0 0,1-1-1,-1 1 1,-1 0 0,0 0 0,0 0-1,0 0 1,-1 0 0,-1 1 0,0-1-1,0 1 1,-5-8 0,8 15-23,1 0 0,-1 0 0,0 0 0,0 0 0,1 0 1,-1 0-1,0 0 0,0 0 0,0 0 0,0 1 0,0-1 0,0 0 0,0 1 0,0-1 0,0 1 1,0-1-1,-1 1 0,1-1 0,0 1 0,0 0 0,0 0 0,-1 0 0,1 0 0,0-1 0,0 2 1,0-1-1,-2 0 0,2 1 18,0-1 0,0 1 0,0 0 0,1 0 1,-1 0-1,0-1 0,1 1 0,-1 0 0,0 0 0,1 0 1,-1 0-1,1 0 0,-1 0 0,1 0 0,0 1 0,-1-1 0,1 0 1,0 0-1,0 0 0,0 0 0,0 0 0,0 0 0,0 1 1,0-1-1,0 0 0,0 0 0,1 0 0,-1 0 0,0 0 1,1 0-1,0 1 0,8 22-929</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01.333"/>
    </inkml:context>
    <inkml:brush xml:id="br0">
      <inkml:brushProperty name="width" value="0.05" units="cm"/>
      <inkml:brushProperty name="height" value="0.05" units="cm"/>
      <inkml:brushProperty name="color" value="#66CC00"/>
    </inkml:brush>
  </inkml:definitions>
  <inkml:trace contextRef="#ctx0" brushRef="#br0">18 372 22877,'5'17'2064,"-10"6"-1400,1 5-279,-4 2 983,4 1-448,2-4-536,4-4-128,5-10-320,5-10-296,4-9-568,2-8-336,0-12 928,-2-11-225,-1-12-151</inkml:trace>
  <inkml:trace contextRef="#ctx0" brushRef="#br0" timeOffset="1">72 14 20316,'-12'-8'2721,"-1"4"-1697,3 2-472,5 2 1833,4 2-1241,2 1-464,5 0-1408,5-2 840,6 3-344,4 0-104</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01.735"/>
    </inkml:context>
    <inkml:brush xml:id="br0">
      <inkml:brushProperty name="width" value="0.05" units="cm"/>
      <inkml:brushProperty name="height" value="0.05" units="cm"/>
      <inkml:brushProperty name="color" value="#66CC00"/>
    </inkml:brush>
  </inkml:definitions>
  <inkml:trace contextRef="#ctx0" brushRef="#br0">11 1 21781,'-11'24'2016,"16"-7"-1384,9-5-240,16-4 961,10-3-345,14-4-464,7 1-144,5-4-368,0-3-200,-7-4-896,-5 3 792,-17-3 96,-16-5-184,-24-1-145</inkml:trace>
  <inkml:trace contextRef="#ctx0" brushRef="#br0" timeOffset="1">62 181 16227,'3'14'2129,"21"-6"-1017,8-5-432,16-6 1649,2-6-985,11-5-712,1-3-400,2-1 48,-3-7-152,-7-7-232</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11.538"/>
    </inkml:context>
    <inkml:brush xml:id="br0">
      <inkml:brushProperty name="width" value="0.05" units="cm"/>
      <inkml:brushProperty name="height" value="0.05" units="cm"/>
      <inkml:brushProperty name="color" value="#66CC00"/>
    </inkml:brush>
  </inkml:definitions>
  <inkml:trace contextRef="#ctx0" brushRef="#br0">317 21 15043,'0'0'99,"1"0"-1,-1-1 1,0 1-1,1-1 1,-1 1 0,0-1-1,0 0 1,1 1-1,-1-1 1,0 1-1,0-1 1,0 1-1,0-1 1,0 0 0,0 1-1,0-1 1,0 1-1,0-1 1,0 1-1,0-1 1,0 0 0,0 1-1,-1-1 1,1 1-1,0-1 1,0 1-1,-1-1 1,1 1-1,-1-2 1,0 2 37,0-1 1,0 1-1,0-1 0,0 1 1,0 0-1,0-1 1,0 1-1,0 0 0,0 0 1,0 0-1,0-1 0,0 1 1,0 0-1,-2 1 1,-4-1 297,1 1 0,0 1 0,-1-1 1,-8 4-1,4 0-281,1 1 1,0 0-1,0 0 1,1 1-1,-1 0 1,2 1-1,-1 0 1,1 0-1,-8 11 1,-2 5 41,0 1 1,-17 33 0,19-28 48,1 1 1,-21 62 0,31-76-152,1 1 0,0-1 0,2 1 0,0 0 0,0 0-1,2 0 1,2 23 0,-2-35-63,1-1 0,0 1-1,1 0 1,-1-1 0,1 0-1,0 1 1,1-1 0,-1 0-1,1 0 1,0 0 0,4 5-1,-4-7-8,-1 0 1,1-1-1,0 1 0,0-1 0,0 0 0,0 0 1,1 0-1,-1 0 0,0 0 0,1-1 0,-1 1 1,1-1-1,0 0 0,-1 0 0,1 0 0,0-1 0,6 1 1,-3-1 38,0-1 0,0 0 1,0 0-1,0-1 0,0 0 0,-1 0 1,1 0-1,0-1 0,-1 0 1,0 0-1,1-1 0,-2 0 0,1 0 1,0 0-1,-1-1 0,1 1 1,-1-2-1,-1 1 0,1 0 0,-1-1 1,6-9-1,-8 12-31,0-1-1,1 0 1,-2 1 0,1-1 0,0 0-1,-1 0 1,0 0 0,0 0 0,0 0-1,0 0 1,-1-1 0,1 1-1,-1 0 1,0 0 0,-1 0 0,1-1-1,-1 1 1,0 0 0,0 0-1,0 0 1,0 0 0,-1 0 0,1 0-1,-1 0 1,0 1 0,0-1 0,-1 0-1,1 1 1,-1 0 0,1 0-1,-1-1 1,0 2 0,0-1 0,-1 0-1,1 1 1,-1-1 0,-3-1 0,2 1-125,0 1 1,0 0-1,0 0 1,0 0-1,0 0 1,0 1-1,-1 0 1,1 0 0,0 0-1,-1 1 1,-10 0-1,14 0-14,-1 0-1,1 1 1,0-1-1,0 0 0,-1 1 1,1 0-1,0-1 1,0 1-1,0 0 1,0 0-1,0 0 0,0 0 1,0 1-1,0-1 1,1 0-1,-1 1 1,0 0-1,1-1 0,-1 1 1,1 0-1,-1 0 1,1-1-1,0 1 1,0 0-1,0 0 0,0 0 1,0 1-1,0-1 1,1 0-1,-2 4 1,2 9-660</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12.036"/>
    </inkml:context>
    <inkml:brush xml:id="br0">
      <inkml:brushProperty name="width" value="0.05" units="cm"/>
      <inkml:brushProperty name="height" value="0.05" units="cm"/>
      <inkml:brushProperty name="color" value="#66CC00"/>
    </inkml:brush>
  </inkml:definitions>
  <inkml:trace contextRef="#ctx0" brushRef="#br0">194 1 16275,'-8'4'491,"0"0"0,0 0 0,1 1 0,0 1-1,-1-1 1,2 1 0,-1 0 0,1 1-1,0-1 1,0 1 0,-8 13 0,0 3 338,1 1 0,-15 38 0,18-36-445,0 1 0,2 0 0,-6 36 1,12-52-289,0 1 1,1 0-1,1 0 1,0 0 0,0-1-1,1 1 1,1 0-1,0 0 1,0-1 0,7 17-1,-8-24-68,1 0 0,0 0 0,0-1 0,0 1-1,1 0 1,0-1 0,-1 0 0,1 0 0,0 0 0,0 0 0,1 0-1,-1 0 1,1-1 0,-1 1 0,1-1 0,0 0 0,0-1 0,0 1-1,0 0 1,0-1 0,0 0 0,0 0 0,1 0 0,-1-1-1,0 1 1,0-1 0,1 0 0,-1 0 0,0-1 0,5 0 0,3-1 26,0-1 1,-1 0-1,1 0 1,-1-1-1,0-1 1,0 0-1,0 0 0,0-1 1,16-13-1,-13 7 29,1-1 0,-2 0 0,1-1 0,-2 0 0,0-2-1,-1 1 1,0-1 0,-2-1 0,12-24 0,-17 32-49,0-1 1,0 0 0,-1 0-1,-1 0 1,0 0-1,0 0 1,0-1 0,-2 1-1,1 0 1,-1-1-1,-1 1 1,0-1 0,0 1-1,-1 0 1,0-1-1,-1 1 1,0 0 0,-8-16-1,8 21-96,-1-1 0,0 1 0,0-1 0,-1 1 0,1 1 0,-1-1 0,0 1 1,0-1-1,-1 1 0,1 1 0,-1-1 0,0 1 0,0 0 0,0 0 0,0 1 0,-1 0 0,1 0 0,-1 0 0,1 1 0,-1 0 0,1 0 0,-1 1 0,0 0 0,1 0 0,-1 0 0,0 1 1,1 0-1,-1 1 0,1-1 0,-1 1 0,1 0 0,0 1 0,0-1 0,0 1 0,0 0 0,0 1 0,1 0 0,-1 0 0,-5 5 0,8-6-217,0 0 92,0-1 0,0 1 0,0 0 0,0 0-1,1 0 1,0 0 0,-1 0 0,1 1 0,0-1 0,1 1 0,-1-1 0,-1 6 0,4-1-652</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12.874"/>
    </inkml:context>
    <inkml:brush xml:id="br0">
      <inkml:brushProperty name="width" value="0.05" units="cm"/>
      <inkml:brushProperty name="height" value="0.05" units="cm"/>
      <inkml:brushProperty name="color" value="#66CC00"/>
    </inkml:brush>
  </inkml:definitions>
  <inkml:trace contextRef="#ctx0" brushRef="#br0">1 62 19796,'0'12'2633,"3"-4"-1601,7-8-376,6-5 1825,8-3-1209,2-4-232,6 3-376,3 0-168,1 1-264,-3 3-87,-4 4-234,-4 2-143,-7 4-760,-5-2 1264,-13-4-408,-2-15-104,-7-1-88</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14.613"/>
    </inkml:context>
    <inkml:brush xml:id="br0">
      <inkml:brushProperty name="width" value="0.05" units="cm"/>
      <inkml:brushProperty name="height" value="0.05" units="cm"/>
      <inkml:brushProperty name="color" value="#66CC00"/>
    </inkml:brush>
  </inkml:definitions>
  <inkml:trace contextRef="#ctx0" brushRef="#br0">103 48 17348,'23'-46'10646,"-23"45"-9945,1 7 2484,-2-6-3063,0 11-97,-2 1 1,1-1-1,-1 1 1,-1-1-1,0 0 1,-1-1-1,-9 18 1,9-18-12,-18 33-23,11-23-8,2 0 0,0 1 0,1 0 0,-9 36 0,18-57 18,-1 1 0,1 0 0,0-1 0,-1 1 0,1 0 0,0-1 0,0 1 0,0 0 0,0-1 1,0 1-1,0 0 0,0 0 0,0-1 0,0 1 0,0 0 0,0-1 0,0 1 0,1 0 1,-1-1-1,0 1 0,0 0 0,1-1 0,-1 1 0,0 0 0,1-1 0,-1 1 0,1-1 1,-1 1-1,1-1 0,-1 1 0,1-1 0,-1 1 0,1-1 0,-1 0 0,1 1 0,0-1 0,-1 0 1,1 1-1,0-1 0,-1 0 0,1 0 0,0 0 0,-1 1 0,1-1 0,0 0 0,-1 0 1,1 0-1,0 0 0,0 0 0,-1 0 0,1 0 0,0-1 0,-1 1 0,2 0 0,6-2 20,-1-1 0,1 1-1,-1-1 1,8-4 0,-8 4-9,70-27-97,133-34-1,-206 63 53,-3 1-53,-1 0 0,1 0 1,-1 0-1,1 0 0,-1 0 1,1 0-1,-1 0 0,1 0 1,-1-1-1,1 1 0,-1 0 1,1 0-1,-1-1 0,0 1 1,1 0-1,-1-1 0,1 1 1,-1 0-1,0-1 0,1 1 1,-1 0-1,0-1 0,1 1 1,-1-1-1,0 1 0,0-1 1,0 1-1,1 0 0,-1-1 1,0 1-1,0-1 0,0 1 1,0-1-1,0 1 0,0-1 1,0 1-1,0-1 0,0 1 1,0-1-1,0 1 0,0-1 1,0 1-1,0-1 0,-1 1 1,1-1-1,0 1 0,0-1 1,-1 1-1,1-1 0,0 1 1,0 0-1,-1-1 0,0 0 1,-23-23-3795,19 20 3909,-9-7-1341</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15.028"/>
    </inkml:context>
    <inkml:brush xml:id="br0">
      <inkml:brushProperty name="width" value="0.05" units="cm"/>
      <inkml:brushProperty name="height" value="0.05" units="cm"/>
      <inkml:brushProperty name="color" value="#66CC00"/>
    </inkml:brush>
  </inkml:definitions>
  <inkml:trace contextRef="#ctx0" brushRef="#br0">22 1 17132,'0'10'2488,"0"4"-1400,-3 3-311,2 6 1639,-2 6-976,0 5-279,0 2-369,-1 6-192,1-4-528,2-1-272,1-8-744,0-8-449,4-16 1097,3-8-208,3-16-264</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15.417"/>
    </inkml:context>
    <inkml:brush xml:id="br0">
      <inkml:brushProperty name="width" value="0.05" units="cm"/>
      <inkml:brushProperty name="height" value="0.05" units="cm"/>
      <inkml:brushProperty name="color" value="#66CC00"/>
    </inkml:brush>
  </inkml:definitions>
  <inkml:trace contextRef="#ctx0" brushRef="#br0">94 31 21028,'-6'3'339,"1"0"0,-1 1 0,1-1-1,0 1 1,0 1 0,0-1-1,1 1 1,-1 0 0,1 0-1,0 0 1,1 0 0,-1 1-1,1 0 1,0-1 0,-3 9-1,2-3-174,0 0 0,1 0 0,0 0 0,1 0 0,0 0 0,1 1 0,0 20 0,1-28-135,0 0-1,1 0 1,-1 0-1,1 0 1,0 0-1,0 0 1,1 0-1,-1-1 1,1 1-1,0 0 1,0-1-1,0 1 1,0-1 0,1 0-1,-1 0 1,1 0-1,0 0 1,4 3-1,-5-5-9,0 1 1,1-1-1,0 1 0,-1-1 1,1 0-1,0 0 0,0 0 1,-1-1-1,1 1 0,0 0 1,0-1-1,0 0 0,0 0 1,0 0-1,0 0 0,-1 0 1,1-1-1,0 1 0,0-1 1,0 0-1,0 0 0,-1 0 1,1 0-1,0 0 0,4-3 0,1-2 25,0 1-1,-1-2 0,1 1 0,-2-1 0,1 0 0,0 0 0,-1-1 0,-1 1 0,1-1 0,-1-1 0,-1 1 1,1-1-1,-2 0 0,1 0 0,-1 0 0,0 0 0,-1-1 0,0 1 0,-1-1 0,0 1 0,0-1 0,-1 0 0,0 1 1,-1-1-1,-3-16 0,3 23-43,0-1 1,0 1-1,-1 0 1,1-1-1,-1 1 1,0 0-1,0 0 1,0 0-1,-1 0 1,1 1-1,-1-1 1,1 0-1,-1 1 1,0 0-1,0 0 1,0 0-1,0 0 1,0 0-1,0 0 1,-1 1-1,1 0 1,-1-1-1,1 1 1,-1 1-1,1-1 1,-1 0-1,1 1 1,-1 0-1,0 0 0,1 0 1,-1 0-1,0 1 1,-5 0-1,4 0-98,1 0 0,-1 0 0,0 1 0,0-1 0,1 1-1,-1 0 1,1 0 0,0 0 0,-1 1 0,1 0-1,0 0 1,0 0 0,1 0 0,-1 0 0,1 1 0,-1 0-1,1 0 1,0-1 0,1 2 0,-1-1 0,1 0-1,-1 1 1,1-1 0,-2 7 0,4-9 31,0-1 1,-1 1-1,1-1 0,0 0 1,0 1-1,0-1 1,0 1-1,0-1 0,0 0 1,1 1-1,-1-1 1,0 1-1,1-1 0,-1 0 1,1 1-1,-1-1 0,1 0 1,-1 0-1,1 1 1,0-1-1,0 0 0,0 0 1,0 0-1,0 0 1,0 0-1,0 0 0,0 0 1,0 0-1,0 0 0,0-1 1,1 1-1,-1 0 1,0-1-1,1 1 0,-1-1 1,0 0-1,1 1 1,0-1-1,23 7-728</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15.821"/>
    </inkml:context>
    <inkml:brush xml:id="br0">
      <inkml:brushProperty name="width" value="0.05" units="cm"/>
      <inkml:brushProperty name="height" value="0.05" units="cm"/>
      <inkml:brushProperty name="color" value="#66CC00"/>
    </inkml:brush>
  </inkml:definitions>
  <inkml:trace contextRef="#ctx0" brushRef="#br0">248 2 18068,'1'-1'2574,"-8"0"-326,-19 1 1203,13 1-2707,0 0 1,-23 6-1,27-4-711,0 1 1,-1 1-1,2 0 0,-1 0 1,0 0-1,1 1 0,0 1 1,1-1-1,-1 1 1,1 1-1,1-1 0,-1 1 1,1 0-1,1 1 0,-1-1 1,1 1-1,1 0 0,0 1 1,0-1-1,1 1 0,0-1 1,0 1-1,1 0 0,-1 20 1,3-27-25,0 1 1,0-1-1,0 1 1,1-1 0,-1 0-1,1 0 1,0 1-1,0-1 1,0 0-1,0 0 1,0 0 0,1 0-1,0 0 1,-1 0-1,1 0 1,0 0 0,0-1-1,1 1 1,-1-1-1,1 0 1,-1 1-1,5 2 1,-2-3-2,-1 0-1,1 0 1,0 0-1,0 0 1,0-1 0,0 1-1,0-1 1,0-1 0,0 1-1,1-1 1,-1 0-1,0 0 1,0 0 0,8-2-1,1-1 1,-1-1-1,1 0 0,-1-1 0,0 0 0,0-1 1,-1-1-1,0 0 0,12-9 0,-15 11 10,-1-2 1,-1 1-1,1-1 0,-1 0 0,0 0 0,-1-1 0,0 0 1,0 0-1,0 0 0,-1-1 0,-1 0 0,5-9 0,-8 14-12,0 0 0,0-1-1,-1 1 1,1 0 0,-1 0 0,0 0-1,0-1 1,0 1 0,-1 0-1,1 0 1,-1 0 0,0-1-1,-1 1 1,1 0 0,0 0-1,-1 1 1,0-1 0,0 0-1,0 0 1,-1 1 0,1 0 0,-1-1-1,0 1 1,0 0 0,0 0-1,0 0 1,0 1 0,-1-1-1,1 1 1,-6-3 0,5 2-169,-1 1 1,1 0-1,-1 0 1,1 0-1,-1 0 1,0 1-1,0 0 1,0 0-1,0 0 1,0 0-1,0 1 0,0 0 1,0 0-1,0 0 1,0 1-1,1 0 1,-1 0-1,0 0 1,0 0-1,0 1 1,1 0-1,-1 0 1,1 0-1,-1 0 1,-5 4-1,9-4 69,-1-1-1,0 1 1,1-1-1,0 1 1,-1 0 0,1-1-1,0 1 1,0 0-1,0 0 1,0 0-1,0 0 1,0 0 0,0 0-1,1 0 1,-2 4-1,1 14-872</inkml:trace>
  <inkml:trace contextRef="#ctx0" brushRef="#br0" timeOffset="1">660 33 23549,'-2'4'2377,"-5"9"-1729,-5 5-272,-1 2 1328,4 3-984,1 1-192,7-1-232,2-1-144,9-4-184,2-3-72,3-9-368,2-4-240,0-10-920,0-7 1320,-2-13-272,0-4-152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20.357"/>
    </inkml:context>
    <inkml:brush xml:id="br0">
      <inkml:brushProperty name="width" value="0.05" units="cm"/>
      <inkml:brushProperty name="height" value="0.05" units="cm"/>
    </inkml:brush>
  </inkml:definitions>
  <inkml:trace contextRef="#ctx0" brushRef="#br0">0 29 15251,'0'-1'120,"0"0"0,0-1 0,0 1-1,0 0 1,0 0 0,0 0 0,1 0 0,-1 0-1,0 0 1,0-1 0,1 1 0,-1 0 0,1 0-1,-1 0 1,1 0 0,-1 0 0,1 0 0,0 0-1,0 1 1,-1-1 0,1 0 0,0 0 0,0 0-1,1 0 1,0 0 55,-1 1 0,1-1-1,0 1 1,-1 0 0,1 0 0,0-1 0,-1 1-1,1 0 1,0 0 0,-1 1 0,1-1-1,0 0 1,-1 1 0,4 0 0,6 3 687,0 1-1,0 1 1,18 10 0,-23-12-594,98 65 2280,-92-59-2351,0 0 1,-1 1-1,0 0 0,0 0 1,-1 1-1,8 14 1,-16-23-178,0 0 0,0 0 0,-1 0 0,1 0 0,-1 1 0,0-1 0,0 1 0,0-1 0,0 1 0,0 0 0,-1-1 0,0 1 0,0 0 0,0-1 0,0 1 0,0-1 0,-2 7 0,1-6-4,-1 0 1,0 0-1,0 0 1,0 0-1,-1 0 0,1 0 1,-1 0-1,0-1 1,0 1-1,0-1 0,0 0 1,-6 4-1,-3 1 18,0 0 1,-1-1-1,0 0 0,0-1 0,-1-1 0,0 0 0,-26 5 1,38-9-48,-62 9-416,60-10 144,0 0 0,1 0 0,-1 0 0,0 0 0,0 0 0,0-1-1,0 1 1,1-1 0,-1 0 0,0 0 0,1-1 0,-1 1 0,1-1-1,-5-2 1,1-5-495,4 1-260</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16.229"/>
    </inkml:context>
    <inkml:brush xml:id="br0">
      <inkml:brushProperty name="width" value="0.05" units="cm"/>
      <inkml:brushProperty name="height" value="0.05" units="cm"/>
      <inkml:brushProperty name="color" value="#66CC00"/>
    </inkml:brush>
  </inkml:definitions>
  <inkml:trace contextRef="#ctx0" brushRef="#br0">45 9 20348,'-16'-9'2361,"4"9"-1409,0 2-416,7 2 1569,5 2-673,5-2-872,2-9-80,6-6-296</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19.067"/>
    </inkml:context>
    <inkml:brush xml:id="br0">
      <inkml:brushProperty name="width" value="0.05" units="cm"/>
      <inkml:brushProperty name="height" value="0.05" units="cm"/>
      <inkml:brushProperty name="color" value="#E71224"/>
    </inkml:brush>
  </inkml:definitions>
  <inkml:trace contextRef="#ctx0" brushRef="#br0">231 125 10922,'6'-12'1267,"-1"0"0,6-18-1,-10 28-808,0-1-1,-1 0 1,1 0 0,-1 0-1,1 0 1,-1 0 0,0 0-1,0 1 1,0-1-1,-1 0 1,1 0 0,-1 0-1,1 0 1,-1 0 0,0 1-1,0-1 1,-2-3 0,2 4-321,0 1 0,0 0 1,0 0-1,0 0 1,0 0-1,0 0 1,0 0-1,0 0 0,0 0 1,-1 0-1,1 1 1,0-1-1,-1 0 0,1 1 1,-1-1-1,1 1 1,-1 0-1,1-1 1,0 1-1,-3 0 0,0 0-44,0 0-1,0 1 0,1-1 0,-1 1 0,0 0 0,1 0 1,-1 0-1,-3 2 0,-3 2-76,1 0-1,0 0 1,0 1 0,-14 12 0,7-3 31,1 1 0,0 0 0,2 1 0,-24 36 0,33-45-30,-1 0-1,2 1 1,-1-1-1,1 1 0,0 0 1,-1 11-1,3-15-4,1 0-1,-1 0 1,1 0-1,0 0 0,1 0 1,-1 0-1,1 0 1,0 0-1,0 0 0,1 0 1,-1 0-1,3 5 0,-1-6 1,0 1 0,0-1 0,1 0 0,-1 0 0,1 0 0,0-1 0,0 0 0,0 1 0,1-1 0,-1 0 0,1-1-1,-1 1 1,1-1 0,0 0 0,0 0 0,0-1 0,0 1 0,0-1 0,0 0 0,1-1 0,6 1 0,-7 0 4,0-1 0,0 0 1,-1 0-1,1 0 1,0-1-1,-1 1 0,1-1 1,0 0-1,-1-1 1,1 1-1,-1-1 0,0 0 1,1 0-1,-1 0 1,0 0-1,0-1 0,0 0 1,-1 0-1,1 0 1,-1 0-1,1 0 0,-1-1 1,0 1-1,2-5 1,-4 6-12,0 0 1,0 1 0,0-1-1,-1 0 1,1 1 0,0-1-1,-1 0 1,0 0 0,1 0-1,-1 1 1,0-1-1,0 0 1,0 0 0,0 0-1,0 0 1,0 1 0,-1-1-1,1 0 1,-1 0 0,1 0-1,-1 1 1,0-1 0,1 0-1,-1 1 1,0-1 0,0 1-1,0-1 1,0 1 0,-2-2-1,-3-2-191,1 0-1,-1 1 1,0-1-1,-1 1 1,-11-5-1,-2-2-1005,20 11 1170,0 0 1,-1 0-1,1 0 0,0-1 0,-1 1 1,1 0-1,0 0 0,0 0 1,0-1-1,-1 1 0,1 0 1,0 0-1,0-1 0,0 1 1,-1 0-1,1-1 0,0 1 1,0 0-1,0 0 0,0-1 1,0 1-1,0 0 0,0-1 1,0 1-1,0 0 0,0-1 1,0 1-1,0 0 0,0-1 1,0 1-1,0-1 0,8-1-542</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19.486"/>
    </inkml:context>
    <inkml:brush xml:id="br0">
      <inkml:brushProperty name="width" value="0.05" units="cm"/>
      <inkml:brushProperty name="height" value="0.05" units="cm"/>
      <inkml:brushProperty name="color" value="#E71224"/>
    </inkml:brush>
  </inkml:definitions>
  <inkml:trace contextRef="#ctx0" brushRef="#br0">60 1 14491,'0'0'399,"2"2"1195,-2-2-1196,1 1 1,-1-1-1,1 1 1,-1-1-1,0 1 1,0-1-1,1 1 1,-1 0-1,0-1 1,0 1-1,0-1 1,1 1 0,-1 1-1,-2 13 2698,-12 20-2816,8-22 521,0 1-585,-22 62 525,26-67-668,-1-1 0,2 1-1,-1 0 1,1 0 0,0 0-1,2 16 1,-1-23-89,0-1 1,0 1-1,1-1 1,-1 1-1,0-1 0,1 0 1,-1 1-1,1-1 1,0 0-1,-1 1 1,1-1-1,0 0 0,0 0 1,0 0-1,0 0 1,0 1-1,0-1 1,0-1-1,0 1 0,0 0 1,1 0-1,-1 0 1,0-1-1,1 1 1,-1 0-1,0-1 0,1 1 1,-1-1-1,0 0 1,1 1-1,-1-1 1,1 0-1,-1 0 0,1 0 1,-1 0-1,1 0 1,-1 0-1,3-1 0,4 0-242,-1-1 0,0 0 0,0 0-1,0 0 1,0-1 0,10-6 0,-1 0-518,-1-1 1,0-1-1,0-1 1,-1 0 0,-1 0-1,0-2 1,-1 0-1,0 0 1,-1-1-1,13-23 1,-19 27 766,-7 10 955,-9 17 808,-5 12 200,2 0 1,-17 48-1,26-61-2080,0 1 0,2 0 0,-4 32 0,2-4-488,3-28 102</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30.611"/>
    </inkml:context>
    <inkml:brush xml:id="br0">
      <inkml:brushProperty name="width" value="0.05" units="cm"/>
      <inkml:brushProperty name="height" value="0.05" units="cm"/>
      <inkml:brushProperty name="color" value="#66CC00"/>
    </inkml:brush>
  </inkml:definitions>
  <inkml:trace contextRef="#ctx0" brushRef="#br0">7 149 15995,'-1'-1'148,"0"0"-1,1 0 1,-1 0-1,1 0 1,-1 0-1,1 0 1,-1-1 0,1 1-1,-1 0 1,1 0-1,0 0 1,0 0-1,0 0 1,0-1-1,0 1 1,0 0-1,0 0 1,0 0-1,0 0 1,0-1-1,0 1 1,1 0-1,-1 0 1,1 0-1,-1 0 1,1 0-1,-1 0 1,1 0-1,-1 0 1,1 0-1,1-1 1,4-6 497,-1 1 1,2 0-1,7-6 1,-6 4-16,1 0-198,0 1-1,1 0 1,0 0 0,16-9 0,-21 14-351,-1 1 0,1-1 0,0 1 0,0 0 0,0 1 0,0-1 0,0 1 0,0 0 0,0 0 0,0 1 0,1-1 0,-1 1 0,8 1-1,-12-1-70,1 1-1,-1-1 0,0 0 0,1 1 0,-1-1 0,0 1 0,0-1 0,0 1 0,1 0 1,-1-1-1,0 1 0,0 0 0,0 0 0,0 0 0,0 0 0,0 0 0,0 0 0,-1 0 0,1 0 1,0 0-1,0 0 0,0 2 0,0 0-3,-1 0-1,1-1 1,0 1 0,-1 0-1,0 0 1,0 0 0,0 0-1,0 0 1,0 0 0,-1 3-1,0 2 17,-2 0 0,1 1 0,-1-1-1,0 0 1,0 0 0,-6 8 0,4-9 40,0-1 1,0 1-1,0-1 1,-1-1-1,-7 7 1,-14 13 327,27-24-387,-1 0 0,1 0-1,-1 0 1,1 0 0,0 0-1,0 0 1,0 0 0,0 0 0,-1 0-1,1 0 1,0 0 0,1 0 0,-1 0-1,0 0 1,0 0 0,0 0-1,1 0 1,-1 0 0,0 0 0,1 0-1,-1 0 1,1 0 0,-1 0 0,1 0-1,0 0 1,-1-1 0,1 1 0,1 1-1,23 26-87,-20-24 96,0 1-10,-2-3 9,0 1 1,-1 0-1,1 0 0,0 0 1,-1 1-1,4 6 1,-5-9-1,-1 0 0,0 0 0,0 0 0,1 0 0,-1 0 0,0 0 1,0 0-1,0 0 0,0 0 0,0 0 0,-1 0 0,1 0 0,0 0 1,0 0-1,-1 0 0,1 0 0,0 0 0,-1 0 0,1 0 1,-1 0-1,0 0 0,1 0 0,-1 0 0,0 0 0,1-1 0,-1 1 1,0 0-1,0-1 0,1 1 0,-1 0 0,0-1 0,-1 1 0,-7 5 96,-1-1-1,1 0 0,-1-1 0,1 0 0,-17 4 0,-21 8 21,39-10-358,11-3-729,16-4-932,19-16 719,-14 6 403</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30.951"/>
    </inkml:context>
    <inkml:brush xml:id="br0">
      <inkml:brushProperty name="width" value="0.05" units="cm"/>
      <inkml:brushProperty name="height" value="0.05" units="cm"/>
      <inkml:brushProperty name="color" value="#66CC00"/>
    </inkml:brush>
  </inkml:definitions>
  <inkml:trace contextRef="#ctx0" brushRef="#br0">81 55 19580,'-3'0'140,"1"0"0,0 0-1,0 0 1,0 0 0,0 1-1,0-1 1,0 1 0,0-1 0,0 1-1,0 0 1,0 0 0,0 0-1,0 0 1,0 0 0,0 0-1,1 0 1,-1 1 0,0-1 0,1 1-1,-1-1 1,-1 3 0,-1 1 94,-1 1 1,0 0-1,1 0 1,-6 12-1,8-15-189,1 1-1,0-1 0,0 0 1,0 1-1,0-1 0,0 1 1,1-1-1,0 1 0,-1 0 1,1-1-1,1 1 1,-1-1-1,0 1 0,1-1 1,0 1-1,0-1 0,2 5 1,-2-5-22,0-1 1,0 0-1,0 0 1,1 0-1,-1-1 1,1 1-1,-1 0 1,1 0-1,0-1 1,0 1-1,0-1 1,0 0 0,0 1-1,0-1 1,0 0-1,0 0 1,0 0-1,0-1 1,1 1-1,-1 0 1,0-1-1,1 1 1,-1-1-1,0 0 1,1 0 0,4 0-1,1-1 67,1-1 0,-1 0 0,1 0 0,-1 0 0,0-1-1,0 0 1,0-1 0,-1 0 0,1 0 0,-1-1 0,0 0 0,9-7 0,-10 7 26,0 0 0,-1 0 1,1-1-1,-1 0 0,0 0 0,-1 0 1,0-1-1,0 0 0,0 0 1,0 0-1,-1 0 0,-1 0 0,4-13 1,-5 18-91,-1 0 1,1 0-1,-1-1 1,0 1-1,0 0 1,0 0-1,0 0 1,0 0 0,0 0-1,-1-1 1,1 1-1,-1 0 1,1 0-1,-1 0 1,0 0-1,0 0 1,0 0-1,0 0 1,0 0-1,0 1 1,0-1 0,-1 0-1,1 1 1,-1-1-1,1 1 1,-1-1-1,1 1 1,-1 0-1,0 0 1,0-1-1,0 1 1,0 0 0,0 1-1,0-1 1,0 0-1,0 1 1,0-1-1,0 1 1,0-1-1,-3 1 1,-3-1-398,0 1 0,0 0 1,-1 0-1,1 1 0,0 0 0,0 1 1,0 0-1,0 0 0,-12 5 0,6 0-208,1 0-1,-24 17 0,9-1-417</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45.607"/>
    </inkml:context>
    <inkml:brush xml:id="br0">
      <inkml:brushProperty name="width" value="0.05" units="cm"/>
      <inkml:brushProperty name="height" value="0.05" units="cm"/>
      <inkml:brushProperty name="color" value="#66CC00"/>
    </inkml:brush>
  </inkml:definitions>
  <inkml:trace contextRef="#ctx0" brushRef="#br0">200 33 11466,'1'-1'319,"0"0"-1,-1-1 0,1 1 0,-1-1 0,1 1 1,-1-1-1,0 1 0,1-1 0,-1 1 0,0-1 1,0 1-1,0-1 0,-1 1 0,1-1 0,0-1 1,-1 3-111,1-1 1,0 1 0,-1-1-1,1 1 1,0-1-1,-1 1 1,1-1 0,-1 1-1,1 0 1,0-1 0,-1 1-1,1 0 1,-1-1 0,1 1-1,-1 0 1,1 0 0,-1-1-1,0 1 1,1 0-1,-1 0 1,1 0 0,-1 0-1,1 0 1,-1 0 0,-1 0-1,-19 5 3533,0 7-3701,11-3 101,1 0-1,0 0 1,0 1 0,1 0-1,0 1 1,-6 12 0,1 0-37,1 0 0,-10 28 0,15-30-33,0 1 0,2-1 0,0 1 0,1 0 0,-2 44 0,6-57-52,0 0 0,1-1 1,-1 1-1,2 0 1,-1 0-1,1-1 0,1 1 1,-1-1-1,1 0 0,1 1 1,0-1-1,0-1 0,0 1 1,1-1-1,0 1 0,0-1 1,13 11-1,-14-14 2,1-1 1,0 0-1,-1-1 0,1 1 0,0-1 1,0 0-1,0 0 0,1-1 1,-1 1-1,0-1 0,1-1 0,-1 1 1,0-1-1,1 1 0,-1-1 1,1-1-1,-1 1 0,1-1 1,-1 0-1,10-3 0,-10 2 38,0 0 1,0 1-1,0-2 0,0 1 0,0 0 1,-1-1-1,1 0 0,-1 0 1,0-1-1,0 1 0,0-1 0,0 0 1,0 0-1,-1 0 0,0 0 0,0-1 1,0 1-1,0-1 0,-1 0 0,0 0 1,2-6-1,-3 10-30,-1-1 1,1 0-1,-1 0 0,0 1 0,0-1 1,1 0-1,-1 1 0,0-1 1,-1 0-1,1 0 0,0 1 0,0-1 1,-1 0-1,1 1 0,-1-1 1,0 0-1,1 1 0,-1-1 0,0 1 1,0-1-1,0 1 0,0 0 1,0-1-1,0 1 0,0 0 1,-1-1-1,1 1 0,0 0 0,-1 0 1,1 0-1,-1 0 0,1 1 1,-1-1-1,1 0 0,-1 1 0,0-1 1,1 1-1,-1-1 0,0 1 1,1 0-1,-4-1 0,-1 1-25,0-1 1,1 1-1,-1 0 0,0 0 1,0 1-1,1-1 0,-1 1 0,1 1 1,-1-1-1,1 1 0,-11 4 1,14-4-123,-1-1 1,1 1 0,-1 0-1,1 0 1,0 0-1,0 0 1,0 1 0,0-1-1,0 1 1,0-1 0,-1 4-1,2-5 30,1 1-1,-1-1 0,0 1 1,1-1-1,0 0 0,-1 1 0,1-1 1,0 1-1,0-1 0,0 1 1,0-1-1,0 1 0,0-1 1,0 1-1,0-1 0,1 1 1,-1-1-1,0 0 0,1 1 1,0-1-1,-1 0 0,1 1 1,0-1-1,-1 0 0,3 2 0,10 11-553</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46.817"/>
    </inkml:context>
    <inkml:brush xml:id="br0">
      <inkml:brushProperty name="width" value="0.05" units="cm"/>
      <inkml:brushProperty name="height" value="0.05" units="cm"/>
      <inkml:brushProperty name="color" value="#66CC00"/>
    </inkml:brush>
  </inkml:definitions>
  <inkml:trace contextRef="#ctx0" brushRef="#br0">204 28 13859,'22'-27'7860,"-24"32"-3463,-16 31-2518,-88 181-973,56-110-1380,49-105 388,0 0-1,0 0 0,1-1 1,-1 1-1,0-1 0,-1 1 0,1-1 1,0 1-1,0-1 0,-1 0 1,1 1-1,-2 0 0,2-2 71,1 0 0,-1 0 0,0 0 0,1 0 0,-1 0 0,0 0 0,1 0 1,-1 0-1,1 0 0,-1-1 0,0 1 0,1 0 0,-1 0 0,0-1 0,1 1 0,-1 0 0,1-1 0,-1 1 0,1-1 0,-1 1 0,1 0 0,-1-1 0,1 1 0,0-1 0,-1 0 0,1 1 0,-1-1 0,1 1 0,0-1 0,0 1 1,-1-1-1,1 0 0,0 1 0,0-2 0,-10-21-339,3-8-130</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47.455"/>
    </inkml:context>
    <inkml:brush xml:id="br0">
      <inkml:brushProperty name="width" value="0.05" units="cm"/>
      <inkml:brushProperty name="height" value="0.05" units="cm"/>
      <inkml:brushProperty name="color" value="#66CC00"/>
    </inkml:brush>
  </inkml:definitions>
  <inkml:trace contextRef="#ctx0" brushRef="#br0">260 13 19460,'-3'-2'241,"1"1"1,-1-1-1,0 1 0,0-1 1,0 1-1,-1 0 0,1 0 0,0 1 1,0-1-1,0 1 0,-1-1 0,1 1 1,0 0-1,0 0 0,-1 0 1,1 1-1,0-1 0,0 1 0,-1 0 1,1 0-1,0 0 0,0 0 1,-5 3-1,-8 4 31,1 0 0,0 2 0,-15 11 0,26-18-181,-9 5 497,18-17-59,10-15-274,-15 24-226,1-1 0,-1 0 0,1 0 0,-1 0-1,1 1 1,-1-1 0,0 0 0,0 0 0,1 0 0,-1 0 0,0 0 0,0 0 0,0 1 0,0-1-1,0 0 1,0 0 0,0 0 0,0 0 0,0 0 0,0 0 0,-1 0 0,1 1 0,0-1 0,-1 0-1,1 0 1,-1-1 0,0 2-12,0 0 0,0 0 1,0 0-1,0 0 0,0 0 0,0 0 0,0 0 0,0 0 0,0 0 0,0 1 0,0-1 0,0 0 0,0 1 0,0-1 0,0 1 1,0-1-1,0 1 0,0 0 0,-8 4 27,1 1 1,0 0-1,-12 11 1,15-11 4,1 0 0,-1 0-1,1 0 1,1 1 0,-1-1 0,1 1 0,0 0 0,0 0 0,1 0-1,0 0 1,-1 10 0,2-12-32,0 1 0,1 0 0,0-1 0,0 1 0,0-1 0,0 1 0,1 0 0,0-1 0,1 1 0,-1-1 0,1 0 0,0 1 0,0-1 0,0 0-1,6 8 1,-7-11-16,0-1-1,0 0 1,1 1-1,-1-1 1,0 0 0,0 0-1,1 0 1,-1 0-1,1 0 1,-1 0-1,1 0 1,0 0-1,-1 0 1,1-1-1,0 1 1,-1-1-1,1 1 1,0-1-1,0 0 1,0 0-1,1 0 1,1 0 0,0 0 0,0-1 1,0 0-1,0 0 0,0 0 0,0-1 1,-1 1-1,1-1 0,4-2 0,5-5 7,0 0 0,0-1-1,19-18 1,-17 12 7,20-24 0,-31 35-1,0 0 0,-1-1 0,1 1-1,-1-1 1,0 0 0,-1 0 0,1 0 0,-1 0-1,2-9 1,-4 14-9,0-1 0,0 1 0,0-1 1,0 1-1,-1-1 0,1 1 0,0-1 0,-1 1 0,1-1 0,-1 1 0,1-1 0,-1 1 1,0-1-1,0 1 0,1 0 0,-1-1 0,0 1 0,0 0 0,0 0 0,-1 0 1,1 0-1,0 0 0,0 0 0,0 0 0,-1 0 0,1 0 0,0 1 0,-1-1 0,1 1 1,-1-1-1,1 1 0,-1-1 0,1 1 0,-1 0 0,1-1 0,-3 1 0,-6-1 18,0 0 0,1 1 0,-1 0 0,-14 2 0,13-1-10,0 1 0,0 1 0,-20 7 0,27-9-100,1 1-1,-1-1 1,0 1-1,1 0 1,-1 0-1,1 1 1,0-1-1,0 0 1,0 1-1,0 0 1,0 0-1,0 0 1,1 0-1,-4 5 1,6-6-108,-1 0 1,1 0-1,0 0 1,0 0-1,-1 0 1,1 1-1,1-1 1,-1 0-1,0 0 1,0 0-1,1 0 1,0 0-1,-1 0 1,1 1-1,0-1 1,0-1-1,0 1 1,0 0-1,0 0 1,2 3-1,6 7-708</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47.908"/>
    </inkml:context>
    <inkml:brush xml:id="br0">
      <inkml:brushProperty name="width" value="0.05" units="cm"/>
      <inkml:brushProperty name="height" value="0.05" units="cm"/>
      <inkml:brushProperty name="color" value="#66CC00"/>
    </inkml:brush>
  </inkml:definitions>
  <inkml:trace contextRef="#ctx0" brushRef="#br0">95 83 17260,'0'0'2043,"-17"5"1712,13-2-3528,0 0 1,0 1-1,0 0 0,0 0 0,0 0 1,1 0-1,0 0 0,0 1 0,0-1 0,-2 7 1,-2 3-64,1 0 0,-5 20 0,7-21-98,2-1 1,-1 1 0,0 14 0,3-21-44,0-1-1,0 1 1,0-1 0,1 1-1,-1-1 1,2 1-1,-1-1 1,0 0-1,5 9 1,-6-12-10,1-1 0,-1 0 0,1 0-1,0 0 1,0 1 0,-1-1 0,1 0 0,0 0 0,0 0 0,0 0 0,0 0-1,0-1 1,1 1 0,-1 0 0,0 0 0,0-1 0,0 1 0,1-1 0,-1 1-1,0-1 1,1 1 0,2-1 0,-2 0 9,1 0 0,-1 0 0,1-1 0,0 1 0,-1-1 0,1 1 0,-1-1 0,1 0 0,-1 0 0,0 0 0,4-2 0,2-3 47,0 1 1,0-1-1,-1-1 1,0 0-1,11-12 0,-6 3 66,0-1 1,-1-1-1,-1 0 0,14-32 0,-20 40-98,0-1 1,0 1-1,-2-1 0,1 1 0,-1-1 1,-1 0-1,0 0 0,0 0 0,-1 0 1,-2-16-1,2 25-66,0 1 1,0-1-1,0 1 0,-1-1 1,1 1-1,0-1 0,-1 1 1,1 0-1,-1-1 0,1 1 1,-1-1-1,0 1 1,0 0-1,1 0 0,-1-1 1,0 1-1,0 0 0,0 0 1,0 0-1,-1 0 1,1 0-1,0 0 0,0 1 1,-1-1-1,1 0 0,0 0 1,-1 1-1,1-1 0,0 1 1,-1-1-1,1 1 1,-1 0-1,1 0 0,-1-1 1,1 1-1,-1 0 0,1 0 1,-1 1-1,1-1 1,-1 0-1,1 0 0,-1 1 1,1-1-1,0 1 0,-3 0 1,-1 1-118,-1 1 1,1 0-1,-1 0 1,1 1 0,0-1-1,0 1 1,0 0-1,1 0 1,-6 7 0,-3 8-420</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50.804"/>
    </inkml:context>
    <inkml:brush xml:id="br0">
      <inkml:brushProperty name="width" value="0.05" units="cm"/>
      <inkml:brushProperty name="height" value="0.05" units="cm"/>
      <inkml:brushProperty name="color" value="#66CC00"/>
    </inkml:brush>
  </inkml:definitions>
  <inkml:trace contextRef="#ctx0" brushRef="#br0">44 104 14051,'-4'0'612,"1"-1"0,-1 0 0,1 0 0,-1 0 0,1-1 0,-6-2 0,8 4-494,1 0-1,-1-1 1,1 1 0,-1 0-1,1-1 1,-1 1 0,1 0-1,-1-1 1,1 1 0,-1-1-1,1 1 1,0-1 0,-1 1-1,1-1 1,0 1 0,-1-1-1,1 0 1,0 1 0,0-1-1,0 1 1,-1-1 0,1 0-1,0 1 1,0-1 0,0 0-1,0 1 1,0-1 0,0 0-1,0 1 1,0-1 0,1 1-1,-1-1 1,0 0 0,0 1-1,0-1 1,1 1-1,-1-1 1,0 0 0,1 1-1,-1-1 1,0 1 0,1-1-1,-1 1 1,1-1 0,-1 1-1,2-1 1,5-7 505,1 0 1,0 1-1,1 0 0,0 1 1,0 0-1,11-6 0,-16 10-562,1 0-1,-1 0 0,1 0 1,-1 1-1,1-1 0,-1 1 0,1 0 1,0 1-1,0-1 0,-1 1 0,1 0 1,0 0-1,0 0 0,-1 1 0,1-1 1,8 4-1,-11-4-55,-1 1 0,1-1 0,-1 1 0,0 0 0,1 0 0,-1 0 0,0 0 0,1 0 0,-1 0 0,0 0 0,0 0 0,0 0 0,0 0 0,0 1 0,0-1-1,0 0 1,-1 1 0,1-1 0,0 1 0,0 1 0,-1 0 2,1 0 0,-1 0 0,1 0 0,-1 0 0,0 0 0,-1 0 0,1 0-1,0 0 1,-1 0 0,0 3 0,-2 4 11,-1 0-1,0-1 1,-1 1-1,1-1 1,-8 10-1,-4 5 142,-25 27 0,34-43-94,0-1-1,-1 1 0,0-2 1,0 1-1,-1-1 0,-16 10 0,12-11 95,18-9-72,23-7-68,-22 10-25,1 0 0,0 1 0,0 0 0,0 0 0,0 1 0,0 0 0,0 0 0,0 1 0,-1 0 0,8 3 0,-11-4 9,-1-1 0,0 1 0,0 0 0,0 0 0,1 0 0,-1 1 0,0-1 0,-1 0 0,1 1 0,0 0 0,0-1 0,0 1 0,-1 0 0,1 0 0,-1 0 0,0 0-1,1 0 1,-1 0 0,0 0 0,0 0 0,0 0 0,-1 1 0,1-1 0,0 0 0,-1 1 0,0-1 0,1 1 0,-1-1 0,0 0 0,0 1 0,0-1 0,-1 5 0,-1-3 34,0 0 0,0 0 0,0 0 1,0 0-1,-1 0 0,1 0 1,-1 0-1,0-1 0,0 1 1,-1-1-1,1 0 0,-1 0 0,1 0 1,-1-1-1,0 1 0,0-1 1,0 0-1,-5 2 0,-6 3 105,0-1-1,-1-1 1,-27 5-1,25-9-394,17-1 228,1 0 1,0 0-1,0 0 1,0 0-1,0 0 1,0 0 0,0 0-1,0 0 1,-1 0-1,1-1 1,0 1-1,0 0 1,0 0-1,0 0 1,0 0 0,0 0-1,0 0 1,0-1-1,0 1 1,0 0-1,0 0 1,0 0 0,0 0-1,0 0 1,0-1-1,0 1 1,0 0-1,0 0 1,0 0 0,0 0-1,0-1 1,0 1-1,0 0 1,0 0-1,0 0 1,0 0 0,0 0-1,0 0 1,0-1-1,0 1 1,0 0-1,0 0 1,1 0 0,-1 0-1,0 0 1,0 0-1,0 0 1,0-1-1,25-20-3021,-15 14 2333,44-39-1146,-20 17 752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58.452"/>
    </inkml:context>
    <inkml:brush xml:id="br0">
      <inkml:brushProperty name="width" value="0.05" units="cm"/>
      <inkml:brushProperty name="height" value="0.05" units="cm"/>
    </inkml:brush>
  </inkml:definitions>
  <inkml:trace contextRef="#ctx0" brushRef="#br0">98 312 14779,'4'-5'459,"1"1"0,-1-1 0,0 0 0,0 0 0,-1 0 0,0-1 0,4-6 0,-6 10-331,0 1-1,-1-1 1,1 0-1,0 0 1,-1 0 0,1 1-1,-1-1 1,1 0-1,-1 0 1,0 0-1,0 0 1,0 0-1,0 0 1,0 0-1,-1 0 1,1 0-1,-1 1 1,1-1-1,-1 0 1,1 0-1,-1 0 1,0 1-1,0-1 1,0 0-1,0 1 1,0-1-1,-2-2 1,1 3-74,0-1 1,0 1-1,1 0 1,-1 0-1,0 0 0,0 0 1,0 0-1,0 1 1,0-1-1,0 1 0,-1-1 1,1 1-1,0 0 1,0-1-1,0 1 0,0 0 1,0 1-1,0-1 0,-1 0 1,1 1-1,0-1 1,0 1-1,0-1 0,0 1 1,0 0-1,0 0 1,0 0-1,0 0 0,1 0 1,-1 0-1,-3 4 1,0-1-38,-1 1 1,1-1-1,0 1 1,0 1 0,1-1-1,0 1 1,0 0-1,-5 9 1,7-11-18,0 0-1,0 0 1,1 0 0,0 0-1,0 1 1,0-1 0,0 0-1,1 10 1,0-13 0,0 0 0,0 0 1,0 1-1,1-1 0,-1 0 0,0 0 0,1 1 1,-1-1-1,1 0 0,-1 0 0,1 0 1,0 0-1,-1 0 0,1 0 0,0 0 1,0 0-1,0 0 0,0 0 0,0 0 1,0 0-1,0 0 0,0-1 0,0 1 1,0-1-1,1 1 0,-1-1 0,0 1 1,0-1-1,1 1 0,-1-1 0,0 0 1,0 0-1,1 0 0,-1 0 0,2 0 0,8 0 14,-1-1-1,1 0 1,-1-1 0,1-1-1,-1 1 1,0-1-1,0-1 1,0 0-1,-1 0 1,1-1-1,14-11 1,1-1 148,0-2 0,39-39 0,-63 58-160,75-82 577,-66 71-444,-2 0-1,1-1 1,-2 0 0,0-1-1,10-22 1,-10 11 203,-7 24-330,0 0-1,0 0 1,0-1 0,0 1 0,0 0 0,0 0 0,0 0 0,0-1 0,0 1-1,0 0 1,0 0 0,0 0 0,0-1 0,0 1 0,0 0 0,0 0 0,0 0-1,0-1 1,0 1 0,0 0 0,0 0 0,0 0 0,0 0 0,-1-1 0,1 1 0,0 0-1,0 0 1,0 0 0,0 0 0,0-1 0,0 1 0,-1 0 0,1 0 0,0 0-1,0 0 1,0 0 0,0 0 0,-1 0 0,1-1 0,0 1 0,0 0 0,0 0-1,-1 0 1,1 0 0,0 0 0,-10 7 135,-6 13-87,3 3-275,1 0 0,1 1 0,1 1 0,1 0 0,1 0 0,1 1 0,-5 44 0,11-67 126,1 1 0,0 0 1,0-1-1,0 1 0,1-1 1,-1 1-1,1-1 0,0 1 0,0-1 1,2 5-1,-2-6 61,0-1-1,0 1 1,0-1-1,0 0 1,0 1-1,1-1 1,-1 0 0,0 0-1,1 0 1,-1 0-1,1 0 1,-1 0-1,1 0 1,-1 0-1,1-1 1,0 1 0,-1 0-1,1-1 1,0 0-1,0 1 1,-1-1-1,3 0 1,21 1-548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22.260"/>
    </inkml:context>
    <inkml:brush xml:id="br0">
      <inkml:brushProperty name="width" value="0.05" units="cm"/>
      <inkml:brushProperty name="height" value="0.05" units="cm"/>
    </inkml:brush>
  </inkml:definitions>
  <inkml:trace contextRef="#ctx0" brushRef="#br0">59 5 13307,'-1'-1'144,"1"1"0,-1-1-1,1 1 1,0 0 0,-1 0 0,1-1 0,-1 1 0,1 0 0,-1 0 0,1-1 0,-1 1-1,1 0 1,-1 0 0,1 0 0,-1 0 0,1 0 0,-1 0 0,1 0 0,-1 0-1,1 0 1,-1 0 0,1 0 0,-1 0 0,1 0 0,-1 0 0,1 0 0,-1 0-1,1 1 1,0-1 0,-1 0 0,1 0 0,-1 1 0,1-1 0,-1 0 0,1 1-1,0-1 1,-1 0 0,1 1 0,0-1 0,-1 1 0,1-1 0,0 0 0,-1 1-1,1-1 1,0 1 0,0-1 0,0 1 0,0-1 0,-1 1 0,1-1 0,0 1 0,0-1-1,0 1 1,0-1 0,0 1 0,0-1 0,0 2 0,-1 44 1687,1-25-1087,-18 186 1470,6-100-1565,5-1 0,8 113-1,29-26 322,0 8-315,-25-48-478,-4-81-66,3 1 0,17 96 1,19 76 58,-3-15 104,-32-206-249,-2-13 48,0 1 0,-1-1 0,0 15 0,-5-43-202,0 8-46,1 1-1,1 0 0,0-1 0,0 1 1,1-16-1,5-18-159</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1:51.239"/>
    </inkml:context>
    <inkml:brush xml:id="br0">
      <inkml:brushProperty name="width" value="0.05" units="cm"/>
      <inkml:brushProperty name="height" value="0.05" units="cm"/>
      <inkml:brushProperty name="color" value="#66CC00"/>
    </inkml:brush>
  </inkml:definitions>
  <inkml:trace contextRef="#ctx0" brushRef="#br0">101 11 20676,'-4'1'269,"0"-1"-1,1 1 1,-1 0-1,1 0 1,-1 0-1,1 1 0,0-1 1,-1 1-1,1 0 1,0 0-1,0 0 0,0 0 1,0 0-1,-4 6 1,1-3 69,1 1 0,0 0 1,1 0-1,-1 0 0,-6 14 0,9-15-257,0-1 0,0 1 0,1 0 0,0 0 0,0 0 0,0 0 0,0 0 0,1 0 0,0 0 0,0 0 0,0 0 0,3 9 0,-3-12-65,1 0 1,-1 0 0,1 0-1,0-1 1,-1 1-1,1 0 1,0 0 0,0-1-1,0 1 1,1-1 0,-1 1-1,0-1 1,1 1 0,-1-1-1,1 0 1,-1 0-1,1 0 1,-1 1 0,1-1-1,0-1 1,-1 1 0,1 0-1,0 0 1,0-1-1,0 1 1,0-1 0,0 0-1,0 1 1,-1-1 0,1 0-1,0 0 1,0 0 0,0 0-1,0-1 1,3 0-1,3-1 40,-1 0 0,1 0 0,-1-1 0,0 0 0,0 0-1,0-1 1,-1 0 0,1 0 0,-1-1 0,9-8 0,-7 6 36,0-1 0,-1 1 0,-1-1 1,1 0-1,-1-1 0,0 0 0,5-12 1,-10 19-77,0 0 0,0 0 0,0 0-1,0-1 1,-1 1 0,1 0 0,-1 0 0,1 0 0,-1-1 0,0 1 0,0 0 0,0 0 0,0 0 0,0-1 0,-1 1 0,1 0 0,-1 0 0,1 0 0,-3-5 0,2 6-13,0-1 1,-1 0-1,1 0 1,-1 1-1,1-1 1,-1 1-1,0 0 1,0-1-1,1 1 0,-1 0 1,0 0-1,0 0 1,0 0-1,0 0 1,-1 1-1,-2-2 1,-1 1-158,1 1-1,-1-1 1,0 1 0,1 0-1,-1 0 1,1 0 0,-1 1-1,1 0 1,-1 0 0,1 0-1,-1 1 1,1 0 0,0 0-1,0 0 1,-5 4 0,6-4 52,1 0 0,0 1 0,0 0 0,1 0 0,-1 0 0,1 0 0,-1 0 0,1 0 1,-3 7-1,-2 12-534</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00.036"/>
    </inkml:context>
    <inkml:brush xml:id="br0">
      <inkml:brushProperty name="width" value="0.05" units="cm"/>
      <inkml:brushProperty name="height" value="0.05" units="cm"/>
      <inkml:brushProperty name="color" value="#66CC00"/>
    </inkml:brush>
  </inkml:definitions>
  <inkml:trace contextRef="#ctx0" brushRef="#br0">7 96 16748,'0'-1'287,"-1"-1"1,0 1-1,0-1 1,0 1 0,1-1-1,-1 0 1,1 1 0,-1-1-1,1 0 1,0 1-1,-1-4 1,2 4-124,0-1-1,0 0 1,-1 1-1,1-1 1,0 1-1,0-1 1,1 1-1,-1 0 1,0-1-1,0 1 1,1 0-1,1-2 1,5-3 370,1-1 1,0 1 0,0 1 0,1-1-1,0 2 1,0-1 0,0 1-1,16-4 1,-22 7-447,0 0-1,0 1 0,0-1 0,0 1 1,0 0-1,0 0 0,0 0 1,0 1-1,0-1 0,0 1 1,6 2-1,-7-2-59,-1 0 0,0 0 0,0 1 0,0-1 0,0 1 0,0-1-1,-1 1 1,1-1 0,0 1 0,-1 0 0,1 0 0,-1 0 0,0 0 0,1 0 0,-1 0 0,0 0 0,0 1 0,-1-1 0,1 0 0,1 5-1,-2-4-11,1-1-1,-1 0 1,1 1-1,-1-1 1,0 1-1,0-1 1,0 1-1,0-1 1,0 1-1,-1-1 0,1 1 1,-1-1-1,1 1 1,-1-1-1,0 1 1,0-1-1,0 0 1,0 0-1,-1 0 1,-1 3-1,-2 0 10,1-1 1,-1 0-1,0 0 1,0-1-1,0 1 1,-8 2-1,6-2 0,0 0 1,1 0-1,0 1 1,-7 5-1,12-9-25,1-1 1,0 1-1,-1 0 1,1-1-1,0 1 1,-1-1-1,1 1 1,0 0 0,0-1-1,0 1 1,0 0-1,0-1 1,0 1-1,0 0 1,0-1-1,0 1 1,0 0-1,0-1 1,0 1-1,0 0 1,1-1-1,-1 1 1,0-1-1,0 1 1,1 0-1,-1-1 1,0 1-1,1-1 1,-1 1-1,1-1 1,-1 1-1,0-1 1,1 1-1,-1-1 1,1 1-1,0-1 1,-1 0-1,1 1 1,-1-1-1,2 1 1,27 16-10,-25-15 13,6 3-18,1 1 0,-1 0 1,-1 1-1,1 0 0,12 12 0,-20-17 24,-1-1-1,1 1 1,-1 0-1,0-1 1,0 1-1,0 0 1,0-1-1,0 1 1,0 0-1,0 0 1,-1 0-1,1 0 1,-1 0-1,1 0 1,-1 0-1,0 0 1,0 0-1,0 0 1,0 0-1,0 0 1,0 0-1,0 0 1,-1 0-1,1 0 1,-1 0-1,0 0 1,1 0-1,-1 0 1,0 0-1,0 0 1,0 0-1,0-1 1,-1 1-1,1-1 1,0 1-1,-1-1 1,1 1-1,-1-1 1,-1 2-1,-2 1 54,0 0 0,0 0-1,-1-1 1,1 1 0,-1-1 0,0 0-1,0-1 1,0 1 0,0-1-1,0-1 1,-12 3 0,6-3-128,0 0 0,0 0-1,0-1 1,0-1 0,-16-2 0,28 2-92,0 0 1,1 1 0,-1-1-1,0 1 1,1-1-1,-1 1 1,0 0-1,1-1 1,-1 1 0,1-1-1,-1 1 1,1-1-1,-1 1 1,1 0 0,-1 0-1,1-1 1,-1 1-1,1 0 1,-1 0-1,2-1 1,34-16-1343,-12 1 588</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00.503"/>
    </inkml:context>
    <inkml:brush xml:id="br0">
      <inkml:brushProperty name="width" value="0.05" units="cm"/>
      <inkml:brushProperty name="height" value="0.05" units="cm"/>
      <inkml:brushProperty name="color" value="#66CC00"/>
    </inkml:brush>
  </inkml:definitions>
  <inkml:trace contextRef="#ctx0" brushRef="#br0">101 80 17276,'-3'-1'231,"0"1"0,0-1 0,0 1 0,-1 0 0,1 0 1,0 0-1,0 1 0,-1-1 0,1 1 0,0-1 0,0 1 1,0 0-1,0 1 0,0-1 0,0 0 0,0 1 0,1 0 0,-1-1 1,0 1-1,1 0 0,-1 0 0,1 1 0,0-1 0,0 0 0,0 1 1,0 0-1,-3 3 0,3-3-129,0 0 0,0 1 0,0-1 0,0 0 0,0 1 1,1-1-1,0 1 0,-1-1 0,1 1 0,1 0 0,-1 0 0,0-1 0,1 1 0,0 0 0,0 0 1,0 0-1,0 0 0,1-1 0,-1 1 0,1 0 0,0 0 0,3 6 0,-3-8-58,0-1 1,0 1-1,1 0 0,-1-1 0,1 1 0,-1-1 1,1 1-1,-1-1 0,1 0 0,0 1 0,0-1 1,0 0-1,0 0 0,0 0 0,0-1 0,2 2 0,1-1 15,0 0 0,0-1 0,-1 1-1,1-1 1,0 0 0,0 0-1,5-2 1,3 0 67,0-1 0,1-1 0,-1 0 0,15-7 0,-11 2 44,1 1 0,-1-2 0,20-16 0,-30 21-100,0 0 1,-1-1 0,0 0 0,0 0 0,0-1 0,-1 0 0,0 0 0,0 0 0,7-14 0,-11 19-59,0 0 1,-1 0-1,1 0 1,-1 1 0,1-1-1,-1 0 1,0 0-1,0 0 1,0 0-1,0 0 1,0 0 0,0 0-1,0 0 1,0 1-1,-1-1 1,1 0 0,-1 0-1,0 0 1,1 0-1,-1 1 1,0-1 0,0 0-1,0 1 1,0-1-1,0 1 1,0-1-1,-1 1 1,1-1 0,-1 1-1,1 0 1,-1 0-1,1 0 1,-1 0 0,1 0-1,-1 0 1,0 0-1,-3-1 1,-2-1-33,-1 1-1,1-1 1,-1 2-1,1-1 1,-1 1 0,0 0-1,0 1 1,-8 0-1,6 0-297,0 1-1,0 1 1,0 0-1,0 1 1,-18 6-1,24-7 209,0 0-1,-1 0 1,1 0 0,1 1-1,-1-1 1,0 1 0,0 0-1,1 0 1,0 0 0,0 0-1,-1 1 1,2-1 0,-1 1-1,0 0 1,-1 4 0,-2 15-631</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09.112"/>
    </inkml:context>
    <inkml:brush xml:id="br0">
      <inkml:brushProperty name="width" value="0.05" units="cm"/>
      <inkml:brushProperty name="height" value="0.05" units="cm"/>
      <inkml:brushProperty name="color" value="#66CC00"/>
    </inkml:brush>
  </inkml:definitions>
  <inkml:trace contextRef="#ctx0" brushRef="#br0">181 65 13659,'2'-5'841,"0"0"-1,0 0 1,-1 0 0,0 0 0,0-1 0,0 1-1,0 0 1,-1-10 0,0 15-745,-1-1-1,1 1 1,0-1 0,0 1-1,-1-1 1,1 1 0,0-1 0,-1 1-1,1-1 1,0 1 0,-1 0-1,1-1 1,-1 1 0,1 0-1,0-1 1,-1 1 0,1 0 0,-1 0-1,1-1 1,-1 1 0,1 0-1,-1 0 1,0 0 0,1 0 0,-1 0-1,1 0 1,-1-1 0,1 1-1,-1 1 1,1-1 0,-1 0 0,0 0-1,-20 3 1251,12 1-1181,0 1 1,0 0 0,1 0 0,0 1 0,0 0 0,0 1 0,1-1 0,0 2 0,0-1-1,-9 14 1,7-9-118,2 0-1,-1 0 1,2 1 0,0 0-1,0 1 1,-6 24-1,10-32-21,1 0 1,0 0-1,0 0 0,1 0 0,-1 0 0,1 0 0,1 0 0,-1 0 0,1 0 0,0 0 1,4 12-1,-4-15-8,1 0 1,-1 0-1,1-1 0,0 1 1,0 0-1,0-1 1,0 1-1,0-1 1,0 1-1,1-1 1,0 0-1,-1 0 1,1 0-1,0-1 0,0 1 1,0-1-1,0 1 1,0-1-1,0 0 1,0 0-1,0 0 1,0-1-1,5 2 0,2-2 61,0 0 0,0 0 0,0 0 0,0-1 0,-1-1 0,1 0-1,-1 0 1,1-1 0,-1 0 0,0-1 0,0 0 0,0 0 0,0-1 0,15-11-1,-21 14-28,-1 0 0,0 0-1,0 0 1,0 0 0,0-1-1,-1 1 1,1-1 0,0 1-1,-1-1 1,2-3-1,-3 5-29,0 0 0,0 0 0,1 0 0,-1 0-1,0 0 1,0 0 0,0 0 0,0 0-1,0 0 1,0 0 0,0 1 0,0-1 0,0 0-1,-1 0 1,1 0 0,0 0 0,-1 0-1,1 0 1,0 0 0,-1 0 0,1 1-1,-1-1 1,0 0 0,1 0 0,-1 1 0,0-1-1,1 0 1,-1 1 0,0-1 0,0 0-1,1 1 1,-1-1 0,0 1 0,0-1-1,0 1 1,-1-1 0,-1 0-42,-1 0 1,0-1-1,0 1 1,0 0-1,0 1 0,1-1 1,-1 1-1,0-1 1,0 1-1,0 1 0,0-1 1,0 0-1,0 1 1,0 0-1,0 0 1,0 0-1,1 0 0,-7 4 1,8-4-51,-1 1-1,1-1 1,-1 1 0,1 0 0,0 0-1,0 0 1,0 0 0,0 0 0,0 1-1,1-1 1,-1 1 0,1-1 0,0 1 0,-1-1-1,1 1 1,0 0 0,0-1 0,1 1-1,-1 0 1,1 0 0,-1 0 0,1 0-1,0 0 1,0-1 0,0 1 0,1 6-1,-1-7 23,1 0 0,-1 0-1,1 1 1,-1-1 0,1 0-1,0 0 1,0 0-1,2 4 1,19 17-514</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18.131"/>
    </inkml:context>
    <inkml:brush xml:id="br0">
      <inkml:brushProperty name="width" value="0.05" units="cm"/>
      <inkml:brushProperty name="height" value="0.05" units="cm"/>
      <inkml:brushProperty name="color" value="#66CC00"/>
    </inkml:brush>
  </inkml:definitions>
  <inkml:trace contextRef="#ctx0" brushRef="#br0">0 220 18460,'12'-38'4628,"16"-14"-2151,-23 43-1983,3-5-89,2-1 1,0 1 0,0 1-1,17-17 1,-22 25-364,-1 2 1,1-1 0,0 0 0,0 1-1,0 0 1,0 0 0,7-2-1,-9 4-36,0 0 1,0 0-1,0 0 0,0 1 0,1-1 0,-1 1 0,0 0 1,0 0-1,0 0 0,0 1 0,0-1 0,0 1 0,0-1 1,6 3-1,-7-2-2,0 0 0,0-1 0,0 1 1,0 1-1,0-1 0,0 0 0,-1 0 0,1 1 0,0-1 1,-1 1-1,1-1 0,-1 1 0,1 0 0,-1 0 1,0 0-1,0-1 0,0 1 0,0 0 0,0 1 1,0-1-1,0 0 0,-1 0 0,1 0 0,-1 0 0,1 0 1,-1 1-1,0-1 0,0 0 0,0 0 0,0 1 1,0-1-1,-1 0 0,1 0 0,-1 0 0,1 1 1,-1-1-1,-2 3 0,-1 7 51,-2-1 1,1 0-1,-2 0 1,1 0-1,-11 12 1,13-19-36,-13 22 153,16-26-170,1 1 0,0-1 0,0 1-1,-1-1 1,1 1 0,0-1 0,0 1-1,0-1 1,0 1 0,0-1 0,-1 1-1,1-1 1,0 1 0,0-1 0,0 1-1,0-1 1,1 1 0,-1-1 0,0 1-1,0-1 1,0 1 0,0-1 0,0 1-1,1-1 1,-1 1 0,0-1 0,0 1-1,1-1 1,-1 1 0,0-1 0,1 0-1,-1 1 1,0-1 0,1 0 0,-1 1-1,1-1 1,-1 0 0,1 1 0,-1-1-1,1 0 1,-1 0 0,0 0 0,1 1-1,-1-1 1,1 0 0,0 0 0,0 0-1,7 2 33,7 0-35,0 1-1,-1 1 0,1 0 1,-1 1-1,17 9 1,-29-13 15,1 0 0,-1 1 1,0-1-1,0 1 0,0-1 1,0 1-1,0 0 0,0-1 1,0 1-1,-1 0 0,1 0 1,0 1-1,-1-1 0,0 0 1,0 0-1,1 1 0,-2-1 1,1 1-1,0-1 0,0 1 1,-1-1-1,1 1 0,-1-1 1,0 1-1,0-1 0,0 1 1,0 0-1,0-1 0,0 1 1,-1-1-1,1 1 0,-1-1 1,0 1-1,0-1 0,0 1 1,0-1-1,0 0 0,-3 4 1,0 1 102,-1-1 0,0 0 0,0 0 1,-1 0-1,1 0 0,-1-1 0,-1 0 1,1-1-1,-1 1 0,1-1 0,-1 0 0,-1-1 1,1 1-1,0-2 0,-1 1 0,0-1 1,1 0-1,-1 0 0,-16 0 0,23-2-130,0 0 0,0 1 0,0-1 0,0 0-1,0 0 1,0-1 0,0 1 0,-1 0 0,1 0 0,0 0-1,0-1 1,0 1 0,0-1 0,0 1 0,-1-2 0,1 2-43,1 0 0,0-1 1,-1 1-1,1-1 1,0 1-1,0 0 0,0-1 1,0 1-1,-1-1 1,1 1-1,0-1 0,0 1 1,0-1-1,0 1 1,0-1-1,0 1 0,0-1 1,0 1-1,0 0 1,0-1-1,0 1 0,1-1 1,-1 1-1,0-1 1,0 0-1,3-4-536,0 1 0,0-1 1,0 0-1,7-7 0,-2 3 552,11-17-766,4-9-173</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18.577"/>
    </inkml:context>
    <inkml:brush xml:id="br0">
      <inkml:brushProperty name="width" value="0.05" units="cm"/>
      <inkml:brushProperty name="height" value="0.05" units="cm"/>
      <inkml:brushProperty name="color" value="#66CC00"/>
    </inkml:brush>
  </inkml:definitions>
  <inkml:trace contextRef="#ctx0" brushRef="#br0">41 0 18452,'-6'10'3685,"-10"35"-639,10-23-2392,2 0 1,0 0-1,2 1 1,0 30-1,2-42-524,0 0-1,2 1 0,-1-1 1,1 0-1,1 0 0,0 0 1,1 0-1,0 0 1,0 0-1,9 13 0,-11-21-104,0 0-1,1 0 0,-1-1 0,1 1 1,0-1-1,-1 0 0,1 0 0,0 0 1,0 0-1,0 0 0,0-1 0,1 1 1,-1-1-1,0 0 0,1 0 0,-1 0 1,1 0-1,-1-1 0,1 1 0,-1-1 1,1 0-1,-1 0 0,1 0 0,5-2 1,-6 2 5,-1-1 0,1 1-1,0-1 1,0 0 0,0 0 0,-1 0 0,1 0 0,-1-1 0,1 1 0,-1-1 0,1 1 0,-1-1 0,0 0 0,0 0 0,1 0 0,-2 0 0,1 0-1,0-1 1,0 1 0,-1 0 0,1-1 0,-1 0 0,0 1 0,0-1 0,0 0 0,0 1 0,0-1 0,0 0 0,0-5 0,-1 7-6,0-1 1,-1 0-1,1 1 1,0-1-1,-1 1 1,1-1-1,-1 1 0,1 0 1,-1-1-1,0 1 1,1-1-1,-1 1 1,0 0-1,0 0 1,0-1-1,0 1 1,0 0-1,0 0 1,-1 0-1,1 0 1,0 0-1,0 1 1,-1-1-1,1 0 1,-1 0-1,1 1 0,0-1 1,-1 1-1,1-1 1,-1 1-1,1 0 1,-1 0-1,0 0 1,-2 0-1,-2-1-24,0 1 0,0-1 0,1 2 0,-1-1 0,0 1 0,0-1 0,0 2 0,-7 1 0,9-1-131,1 0 0,-1-1-1,1 2 1,0-1 0,-1 0 0,1 1 0,0-1 0,0 1 0,0 0-1,1 0 1,-1 0 0,-3 6 0,5-7 40,0-1 0,0 1 0,1 0 0,-1-1 0,0 1 0,1 0 0,-1-1 0,1 1 0,0 0 0,-1 0 0,1-1 0,0 1 0,0 0 0,0 0 0,1 0 0,-1-1 0,0 1 0,1 0 0,-1 0 0,1-1 0,-1 1 0,1 0 0,0-1 0,-1 1 0,1-1 0,0 1 0,0-1 0,1 1 0,-1-1 0,2 3 0,14 6-680</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24.798"/>
    </inkml:context>
    <inkml:brush xml:id="br0">
      <inkml:brushProperty name="width" value="0.05" units="cm"/>
      <inkml:brushProperty name="height" value="0.05" units="cm"/>
      <inkml:brushProperty name="color" value="#66CC00"/>
    </inkml:brush>
  </inkml:definitions>
  <inkml:trace contextRef="#ctx0" brushRef="#br0">153 12 15027,'0'-1'228,"0"1"-1,0-1 1,0 1-1,0 0 1,0-1-1,0 1 1,0-1-1,0 1 1,0 0-1,0-1 1,0 1-1,0-1 1,0 1-1,0 0 1,-1-1-1,1 1 1,0-1-1,0 1 1,0 0-1,-1-1 1,1 1-1,0 0 1,0 0-1,-1-1 1,1 1-1,0 0 1,-1 0-1,1-1 1,0 1-1,-1 0 1,1 0-1,0 0 1,-1-1-1,0 1 1,-14 5 2852,-16 19-1956,30-23-940,-9 9 18,0 0 1,1 1-1,0 0 0,1 1 1,0-1-1,1 1 0,-6 14 1,9-17-98,0 1-1,0 0 1,1 0 0,0 0-1,1 1 1,0-1 0,1 0-1,0 1 1,1 20 0,0-28-92,0-1 0,0 0 0,1 1 0,-1-1 0,1 0 1,0 1-1,0-1 0,0 0 0,0 0 0,0 0 0,0 1 0,0-1 1,1 0-1,-1-1 0,1 1 0,-1 0 0,1 0 0,0-1 1,3 3-1,-2-2-2,0-1 0,1 1-1,-1-1 1,0 0 0,1 0 0,-1 0 0,0-1 0,1 1 0,-1-1 0,1 0 0,-1 0 0,5 0 0,3-2 41,-1 1 0,1-2 0,-1 1 0,0-1 0,0-1 0,0 0 0,17-10 0,-22 11 29,-1 0 0,1 0 0,-1 0 0,0 0 0,-1-1 0,1 0-1,4-5 1,-8 8-59,1 1 0,-1-1 0,0 0 0,1 1 0,-1-1 0,0 0 0,1 1 0,-1-1 0,0 0 0,0 0 0,0 1 0,1-1 0,-1 0 0,0 0 0,0 0 0,0 1 0,0-1 0,-1 0 0,1 0 0,0 1 0,-1-3 0,1 2 1,-1 0 0,0 0 0,0 0 0,0 1-1,0-1 1,0 0 0,0 0 0,0 0 0,-1 1 0,1-1 0,0 0 0,0 1 0,0-1 0,-1 1 0,1 0-1,0-1 1,-3 1 0,-4-1 30,1 0 0,-1 0-1,0 1 1,0 0 0,0 1-1,0-1 1,0 2 0,0-1-1,-11 4 1,15-3-101,0-1 0,1 1-1,-1 0 1,0 0 0,1 0 0,-1 0-1,1 0 1,0 1 0,-3 3 0,4-5-78,1 1 1,-1 0-1,1 0 1,0-1-1,0 1 1,0 0-1,0 0 1,0 0-1,0 1 1,0-1 0,1 0-1,-1 0 1,1 0-1,0 0 1,0 1-1,-1-1 1,2 3-1,-1-4 63,0 1 0,0-1 0,1 0-1,-1 0 1,0 1 0,1-1 0,-1 0-1,1 0 1,0 0 0,-1 0 0,1 0-1,0 0 1,0 0 0,0 0-1,1 1 1,7 6-601</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36.988"/>
    </inkml:context>
    <inkml:brush xml:id="br0">
      <inkml:brushProperty name="width" value="0.05" units="cm"/>
      <inkml:brushProperty name="height" value="0.05" units="cm"/>
      <inkml:brushProperty name="color" value="#66CC00"/>
    </inkml:brush>
  </inkml:definitions>
  <inkml:trace contextRef="#ctx0" brushRef="#br0">0 79 19332,'14'6'1825,"10"-9"-1273,12-9-256,8-3 720,5 1-160,1 0-384,1 0-312,-10 7-520,-2 2-248,-15 8-416,-9 2 808,-13 4-200,-10-3-184</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37.458"/>
    </inkml:context>
    <inkml:brush xml:id="br0">
      <inkml:brushProperty name="width" value="0.05" units="cm"/>
      <inkml:brushProperty name="height" value="0.05" units="cm"/>
      <inkml:brushProperty name="color" value="#66CC00"/>
    </inkml:brush>
  </inkml:definitions>
  <inkml:trace contextRef="#ctx0" brushRef="#br0">1 464 17868,'0'19'2312,"6"1"-1359,8-9-377,7-6 1592,11-5-1056,5-5-199,9-3-665,8-2-464,-1-4-833,-1-3 929,2 0-224,-7-3-128</inkml:trace>
  <inkml:trace contextRef="#ctx0" brushRef="#br0" timeOffset="1">615 9 17748,'2'-1'274,"1"-1"0,0 1 0,0 0-1,0 0 1,0 0 0,0 1 0,0-1 0,0 1 0,0-1 0,0 1 0,0 0 0,0 0 0,0 0-1,0 1 1,0-1 0,0 1 0,0 0 0,0 0 0,-1 0 0,1 0 0,0 0 0,0 0 0,-1 1 0,5 3-1,-2-2-221,-1 0-1,0 0 0,-1 1 0,1-1 0,0 1 0,-1 0 0,0 0 0,0 0 0,0 1 0,-1-1 0,1 1 0,-1 0 0,0-1 0,1 7 0,-1 2-8,0 1-1,-1-1 0,0 0 0,-1 1 0,-1-1 0,0 0 0,-1 1 0,-1-1 0,0 0 1,0 0-1,-10 20 0,-3 6 172,-3 0 1,-30 46 0,35-62-273,-1-2 1,-1 1-1,-1-2 1,-27 26-1,30-33-55</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38.047"/>
    </inkml:context>
    <inkml:brush xml:id="br0">
      <inkml:brushProperty name="width" value="0.05" units="cm"/>
      <inkml:brushProperty name="height" value="0.05" units="cm"/>
      <inkml:brushProperty name="color" value="#66CC00"/>
    </inkml:brush>
  </inkml:definitions>
  <inkml:trace contextRef="#ctx0" brushRef="#br0">106 1 21325,'-19'30'5941,"-2"20"-4407,-15 55-1425,29-86-77,1-1 0,1 1-1,1 0 1,1 0 0,0 0 0,2 1 0,0 26 0,1-44-37,0 0 1,1 0 0,-1 0 0,0 0-1,1 0 1,0 0 0,-1 0 0,1 0 0,0 0-1,0 0 1,0 0 0,0 0 0,0-1 0,1 1-1,-1 0 1,0-1 0,1 1 0,-1-1-1,4 3 1,-3-3-36,-1-1 0,1 1 0,0-1 0,-1 0 0,1 0 0,0 1 0,-1-1-1,1 0 1,0 0 0,0-1 0,-1 1 0,1 0 0,0 0 0,-1-1 0,1 1 0,0-1 0,-1 0-1,1 1 1,-1-1 0,1 0 0,-1 0 0,1 0 0,-1 0 0,0 0 0,2-2 0,4-3-179,0 0-1,-1-1 1,0 0 0,0-1 0,0 1 0,-1-1 0,0 0 0,6-14 0,-1-2-37,-1 0 0,6-26 0,0-15-468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23.283"/>
    </inkml:context>
    <inkml:brush xml:id="br0">
      <inkml:brushProperty name="width" value="0.05" units="cm"/>
      <inkml:brushProperty name="height" value="0.05" units="cm"/>
    </inkml:brush>
  </inkml:definitions>
  <inkml:trace contextRef="#ctx0" brushRef="#br0">150 82 10866,'34'-57'4597,"-23"33"98,-17 28-919,-3 5-3367,-7 10 126,2 1 1,0 1 0,-16 32-1,-26 73-437,44-98-6,6-15-113,0-1-109,1-1-1,0 1 1,1 1 0,1-1-1,0 1 1,-2 14 0,5-27 104,0 0 0,0 0-1,0 0 1,0 1 0,0-1 0,0 0 0,1 0 0,-1 0 0,0 0 0,0 0 0,0 0 0,0 0 0,0 0 0,0 0 0,0 0 0,1 0 0,-1 0 0,0 0 0,0 0 0,0 0 0,0 0 0,0 0 0,0 0 0,0 0 0,1 0 0,-1 0 0,0 0 0,0 0 0,0 0 0,0 0 0,0 0 0,0 0 0,1 0 0,-1 0 0,0 0 0,0 0 0,0 0 0,0 0 0,0 0 0,0 0 0,0-1 0,0 1 0,0 0 0,1 0 0,-1 0 0,0 0 0,0 0 0,0 0 0,0 0 0,0-1 0,0 1 0,0 0 0,0 0 0,0 0 0,7-7-705,32-48-2527,-3-1 0,51-107 0,-80 149 3043,-1 4 671,-1-1 0,-1 0 0,0 0 0,5-18 0,-11 33 1809,-5 8-893,1 0 1,-5 15 0,4 2-852,2 1-1,1 0 1,1-1-1,1 2 1,2-1 0,4 35-1,0-30-1430,2 0 1,16 55-1,-31-109-5065,-15-37 4558,5 6 1279,7 19 1594,-10-38 0,22 67-1361,0 1 0,0 0 1,-1-1-1,1 1 0,0-1 1,0 1-1,0-1 1,1 1-1,-1-1 0,0 1 1,0-1-1,1 1 0,-1-1 1,1 1-1,-1 0 0,1-1 1,0 1-1,0 0 0,-1 0 1,1-1-1,0 1 1,0 0-1,0 0 0,0 0 1,0 0-1,1 0 0,-1 0 1,3-1-1,3-2-178,1 0 1,-1 1-1,1 0 0,10-2 1,10-5-151,4-6-33,1-2-110</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38.451"/>
    </inkml:context>
    <inkml:brush xml:id="br0">
      <inkml:brushProperty name="width" value="0.05" units="cm"/>
      <inkml:brushProperty name="height" value="0.05" units="cm"/>
      <inkml:brushProperty name="color" value="#66CC00"/>
    </inkml:brush>
  </inkml:definitions>
  <inkml:trace contextRef="#ctx0" brushRef="#br0">23 7 22805,'-9'-7'2144,"3"12"-1440,1 3-327,4 1 1095,-1 3-376,5 3-808,2-4-568,1-2 304,2-3-88,4-1-112</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39.011"/>
    </inkml:context>
    <inkml:brush xml:id="br0">
      <inkml:brushProperty name="width" value="0.05" units="cm"/>
      <inkml:brushProperty name="height" value="0.05" units="cm"/>
      <inkml:brushProperty name="color" value="#66CC00"/>
    </inkml:brush>
  </inkml:definitions>
  <inkml:trace contextRef="#ctx0" brushRef="#br0">247 2 19972,'16'-1'1930,"-12"6"-365,-4-3-1330,-1 1 0,1-1 1,-1 0-1,0 0 0,0 1 1,0-1-1,-1 0 0,0 2 0,-5 7 292,-13 24 32,-2-1 0,-46 53 1,18-25-202,38-46-266,2-2 45,-1 0 1,0-1-1,-17 15 1,28-27-128,-1-1 1,1 1-1,-1-1 1,1 1-1,-1-1 1,1 0 0,-1 1-1,1-1 1,-1 0-1,0 1 1,1-1-1,-1 0 1,1 0-1,-1 1 1,0-1-1,1 0 1,-1 0-1,0 0 1,1 0-1,-1 0 1,0 0 0,0 0-1,0 0-5,1-1-1,0 1 1,-1-1 0,1 1 0,0 0-1,0-1 1,-1 1 0,1-1-1,0 1 1,0-1 0,-1 1-1,1-1 1,0 1 0,0-1 0,0 1-1,0-1 1,0 1 0,0-1-1,0 1 1,0-1 0,0 0-1,6-34 51,-5 34-51,2-12-13,27-90-148,-25 91 95,0 0 0,0 0 0,1 0 0,0 1 0,17-22 0,-23 33 53,0-1-1,1 0 0,-1 1 0,1-1 0,-1 1 0,1-1 0,-1 1 0,1-1 0,0 1 0,-1-1 0,1 1 1,0 0-1,-1-1 0,1 1 0,0 0 0,0-1 0,-1 1 0,1 0 0,0 0 0,0 0 0,-1 0 0,1-1 1,0 1-1,0 0 0,-1 0 0,3 1 0,-2-1 1,0 1-1,0 0 1,0 0 0,0-1-1,0 1 1,0 0 0,0 0-1,0 0 1,0 0 0,-1 0-1,1 0 1,0 0 0,-1 1-1,2 1 1,2 6-17,-1 0-1,0 1 1,2 12-1,-4-16 8,9 43 6,-7-32 42,0 0-1,1 0 1,1 0-1,0 0 1,1-1-1,1 0 1,11 19-1,-17-34-17,0 1 0,0-1-1,0 0 1,0 1 0,0-1 0,1 0-1,-1 0 1,0 0 0,1 1 0,-1-2-1,1 1 1,-1 0 0,1 0 0,-1 0 0,1-1-1,0 1 1,-1-1 0,1 1 0,2 0-1,-2-2-4,-1 1 0,0 0 0,0 0 0,0-1 0,0 1 1,0-1-1,0 1 0,0-1 0,0 1 0,0-1 0,0 0 0,0 1 0,0-1 0,0 0 0,0 0 0,-1 0 0,1 0 0,0 1 0,-1-1 0,1 0 0,0 0 0,-1 0 0,1-1 0,-1 1 0,0 0 0,1 0 0,-1 0 0,0 0 0,0 0 0,1 0 0,-1-2 0,0-5-6,1 0 1,-1 1-1,0-1 0,-1 0 1,0 0-1,0 1 0,-1-1 1,0 0-1,0 1 0,-1 0 1,0-1-1,0 1 0,0 0 1,-1 1-1,-8-11 0,7 9-33,-1 0 0,1 1 0,-2 0-1,1 1 1,-1-1 0,0 1 0,0 0-1,-1 1 1,0 0 0,0 0 0,0 1 0,-17-7-1,22 10 23,-1 1-1,1-1 0,0 1 0,-1 0 0,1 0 1,-1 0-1,-4 1 0,8-1 10,-1 0 1,1 0-1,0 0 1,-1 0-1,1 0 0,0 0 1,-1 0-1,1 0 1,0 1-1,-1-1 0,1 0 1,0 0-1,-1 0 1,1 1-1,0-1 0,-1 0 1,1 0-1,0 1 1,0-1-1,-1 0 0,1 0 1,0 1-1,0-1 0,0 0 1,-1 1-1,1-1 1,0 1-1,0 0 1,0 0-1,1-1 0,-1 1 1,1 0-1,-1 0 1,0 0-1,1-1 1,-1 1-1,1 0 1,0-1-1,-1 1 1,1 0-1,0-1 1,-1 1-1,1-1 1,0 1-1,1 0 1,3 3-93,1-1 0,-1 0 0,1-1 0,0 1 0,0-1 0,0 0 0,0-1 0,8 2 0,53 3-893,-45-4 995,22 1-322</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42.795"/>
    </inkml:context>
    <inkml:brush xml:id="br0">
      <inkml:brushProperty name="width" value="0.05" units="cm"/>
      <inkml:brushProperty name="height" value="0.05" units="cm"/>
      <inkml:brushProperty name="color" value="#66CC00"/>
    </inkml:brush>
  </inkml:definitions>
  <inkml:trace contextRef="#ctx0" brushRef="#br0">0 34 16868,'3'24'4860,"4"22"-2778,-6-4-1225,-1-19-1045,2 0 0,6 40-1,-8-63 144,0 0-1,0 1 0,0-1 0,0 0 0,0 0 0,0 1 0,0-1 1,0 0-1,0 0 0,0 1 0,0-1 0,0 0 0,1 0 0,-1 1 1,0-1-1,0 0 0,0 0 0,0 1 0,0-1 0,0 0 0,1 0 1,-1 1-1,0-1 0,0 0 0,0 0 0,1 0 0,-1 0 0,0 1 0,0-1 1,0 0-1,1 0 0,-1 0 0,0 0 0,0 0 0,1 0 0,-1 0 1,0 0-1,0 1 0,1-1 0,-1 0 0,0 0 0,1 0 0,-1 0 1,0 0-1,0 0 0,1-1 0,8-12-1609,5-25-1236,40-172 2914,-54 231 1351,-4 30 150,-1-2 102,1-22-1083,2-1 1,0 1 0,4 37-1,-2-62-540,0 1 0,1-1 0,0 1 0,-1-1-1,1 1 1,0-1 0,0 1 0,0-1 0,0 0-1,3 5 1,3-4-79</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43.544"/>
    </inkml:context>
    <inkml:brush xml:id="br0">
      <inkml:brushProperty name="width" value="0.05" units="cm"/>
      <inkml:brushProperty name="height" value="0.05" units="cm"/>
      <inkml:brushProperty name="color" value="#66CC00"/>
    </inkml:brush>
  </inkml:definitions>
  <inkml:trace contextRef="#ctx0" brushRef="#br0">3 28 18700,'-3'3'1968,"6"3"-1023,3 1-265,11-3 1048,5 2-136,10-1-407,3-1-185,8-4-288,0 0-96,-1-6-344,0 0-272,-7-1-704,-3-3-456,-14 3 928,-7-7-208,-9 2-200</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43.984"/>
    </inkml:context>
    <inkml:brush xml:id="br0">
      <inkml:brushProperty name="width" value="0.05" units="cm"/>
      <inkml:brushProperty name="height" value="0.05" units="cm"/>
      <inkml:brushProperty name="color" value="#66CC00"/>
    </inkml:brush>
  </inkml:definitions>
  <inkml:trace contextRef="#ctx0" brushRef="#br0">1 41 18956,'16'17'2441,"3"-7"-1481,10-5-384,6-4 1288,10-5-743,-1-5-281,3-1-1168,-1-3-505,-4 0 713,-1 1-240,-4 0-208</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44.404"/>
    </inkml:context>
    <inkml:brush xml:id="br0">
      <inkml:brushProperty name="width" value="0.05" units="cm"/>
      <inkml:brushProperty name="height" value="0.05" units="cm"/>
      <inkml:brushProperty name="color" value="#66CC00"/>
    </inkml:brush>
  </inkml:definitions>
  <inkml:trace contextRef="#ctx0" brushRef="#br0">229 50 19860,'-6'0'174,"0"1"1,1 0-1,-1 1 0,0-1 0,1 1 0,-1 0 0,1 1 1,-1-1-1,1 1 0,0 0 0,0 0 0,1 1 0,-1-1 1,1 1-1,-7 6 0,-1 4 140,0 0 0,0 0 0,-14 26-1,13-18-19,1 0 0,1 1 0,1 1 0,-9 31 0,16-46-202,1 0 1,0 0-1,0 0 0,1 0 0,0 0 0,1 0 0,0 0 0,0 1 0,1-1 0,0 0 0,1 0 0,0 0 0,0 0 1,1 0-1,4 8 0,-4-12-61,-1-1 0,1 1 1,0-1-1,1 0 0,-1 0 0,1 0 1,0-1-1,0 1 0,0-1 0,0 0 1,0 0-1,1-1 0,-1 1 1,8 2-1,-5-2-10,1-1-1,-1 0 1,1-1 0,-1 0 0,1 0 0,-1 0 0,1-1-1,0 0 1,11-2 0,-12 1 15,1 0 0,0-1 1,-1 1-1,1-2 0,-1 1 0,0-1 0,1 0 1,-1-1-1,-1 0 0,1 0 0,-1 0 1,1-1-1,-1 0 0,0 0 0,-1 0 0,1-1 1,-1 0-1,0 0 0,-1 0 0,6-11 0,-8 14-12,-1 0-1,0-1 1,1 1-1,-1-1 1,-1 1-1,1-1 1,-1 1-1,1-1 1,-1 1-1,0-1 1,0 1-1,0-1 1,-1 1-1,1-1 1,-1 1-1,0-1 1,0 1-1,0-1 0,-1 1 1,1 0-1,-1 0 1,0-1-1,0 1 1,0 0-1,0 1 1,0-1-1,0 0 1,-1 1-1,0-1 1,1 1-1,-1 0 1,0 0-1,0 0 1,-5-3-1,3 3-143,0-1 0,0 1 0,0 0 0,0 0 0,0 1 0,0-1 0,-1 1 0,1 0 0,-1 1 0,1-1 0,0 1 0,-1 0 0,1 1 0,-1-1 0,1 1 1,-1 0-1,1 0 0,0 1 0,0 0 0,0 0 0,0 0 0,-6 3 0,2 3-311,9-7 414,0-1 0,0 0 0,0 0-1,0 0 1,-1 0 0,1 1 0,0-1 0,0 0 0,0 0 0,0 0 0,0 1-1,0-1 1,0 0 0,-1 0 0,1 1 0,0-1 0,0 0 0,0 0-1,0 1 1,0-1 0,0 0 0,0 0 0,0 1 0,0-1 0,0 0-1,0 0 1,0 0 0,1 1 0,-1-1 0,0 0 0,0 0 0,0 1 0,0-1-1,0 0 1,0 0 0,0 0 0,1 1 0,-1-1 0,10 1-649</inkml:trace>
  <inkml:trace contextRef="#ctx0" brushRef="#br0" timeOffset="1">846 1 21461,'0'13'2344,"-6"7"-1656,-13 9-304,-5 7 1281,-1 5-769,2 5-256,-1 0-368,2-2-112,7-1-160,0-6-64,7-8-344,4-8-264,1-13-792,-2-8 1175,2-17-215,-3-10-160</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44.807"/>
    </inkml:context>
    <inkml:brush xml:id="br0">
      <inkml:brushProperty name="width" value="0.05" units="cm"/>
      <inkml:brushProperty name="height" value="0.05" units="cm"/>
      <inkml:brushProperty name="color" value="#66CC00"/>
    </inkml:brush>
  </inkml:definitions>
  <inkml:trace contextRef="#ctx0" brushRef="#br0">122 1 19724,'-43'66'2565,"-7"12"-447,45-69-1876,1 0 0,0 1 0,0-1 0,1 1 0,1 0 0,-1 0 0,0 11 0,3-19-230,0-1 1,-1 1-1,1 0 1,0 0-1,0-1 1,1 1-1,-1 0 1,0 0-1,1-1 0,-1 1 1,1 0-1,-1-1 1,1 1-1,0 0 1,0-1-1,-1 1 1,1-1-1,0 1 0,0-1 1,1 1-1,-1-1 1,0 0-1,0 0 1,1 0-1,-1 0 1,1 0-1,-1 0 0,1 0 1,-1 0-1,1 0 1,0 0-1,-1-1 1,1 1-1,0-1 1,-1 0-1,1 1 0,0-1 1,2 0-1,3 1 10,-1-1-1,1-1 1,0 1-1,-1-1 1,1 0-1,0 0 1,-1-1-1,0 0 1,9-3-1,-3-1 42,0-1 0,0 1-1,-1-2 1,20-15 0,-26 18-27,0 0 0,0 0 1,0 0-1,0-1 0,-1 1 0,0-1 0,0 0 1,-1-1-1,1 1 0,-1 0 0,2-8 0,-5 12-24,1 0 1,0 0-1,-1 0 0,1 1 0,-1-1 1,0 0-1,0 0 0,0 0 0,0 0 0,0 0 1,0 0-1,0 0 0,-1 0 0,1 0 1,-1 0-1,1 0 0,-1 0 0,0 0 0,0 1 1,0-1-1,0 0 0,0 0 0,0 1 1,0-1-1,0 1 0,-1-1 0,1 1 0,-1 0 1,1-1-1,-1 1 0,1 0 0,-3-1 1,0 0 2,1 1 0,-1 0 0,0 0 0,0 0 1,0 1-1,0-1 0,0 1 0,0 0 1,0 0-1,1 0 0,-1 0 0,0 1 0,0 0 1,0 0-1,-7 2 0,2 1-33,1 0-1,-1 1 1,1-1-1,0 2 1,0-1-1,1 1 1,0 0-1,0 1 1,0 0-1,1 0 1,0 0-1,0 1 1,0 0-1,1 0 1,1 0-1,-1 1 1,2 0-1,-7 17 1,8-20-104,1-1 0,0 1 0,0 0-1,0 0 1,0 0 0,1-1 0,0 1 0,0 0 0,1 0 0,-1 0 0,1 0 0,1-1 0,-1 1 0,1 0-1,0-1 1,0 1 0,0-1 0,1 0 0,0 0 0,0 0 0,0 0 0,1 0 0,0-1 0,0 1 0,0-1-1,0 0 1,1 0 0,-1-1 0,1 1 0,0-1 0,10 5 0,26 8-765</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45.211"/>
    </inkml:context>
    <inkml:brush xml:id="br0">
      <inkml:brushProperty name="width" value="0.05" units="cm"/>
      <inkml:brushProperty name="height" value="0.05" units="cm"/>
      <inkml:brushProperty name="color" value="#66CC00"/>
    </inkml:brush>
  </inkml:definitions>
  <inkml:trace contextRef="#ctx0" brushRef="#br0">36 111 18636,'-2'-2'336,"0"0"1,-1-1 0,1 1-1,1-1 1,-1 1-1,0-1 1,1 0-1,-1 0 1,1 0-1,0 0 1,0 0-1,0 0 1,-1-5-1,0 0 768,-2 5 8,1 9-561,0 9-35,3-11-432,0 0 1,0 0 0,1 0-1,-1 0 1,1 0-1,0 0 1,0 0 0,1 0-1,-1 0 1,1 0-1,-1 0 1,1-1 0,1 1-1,-1-1 1,0 1-1,5 3 1,-5-5-76,0-1-1,0 1 1,0-1 0,0 0-1,0 0 1,0 0-1,0 0 1,0-1 0,0 1-1,1 0 1,-1-1 0,0 1-1,0-1 1,1 0-1,-1 0 1,0 0 0,1 0-1,-1 0 1,0-1 0,1 1-1,-1-1 1,0 1-1,0-1 1,0 0 0,1 0-1,-1 0 1,0 0 0,0 0-1,0 0 1,2-2-1,1-1 23,-1 0-1,1 0 1,0 0-1,-1-1 1,0 0-1,0 0 1,-1 0-1,1 0 1,-1 0-1,0 0 1,-1-1-1,1 0 1,2-8-1,-5 12-23,1 0 1,0 0-1,-1 0 0,0-1 0,1 1 0,-1 0 0,0 0 0,0 0 1,0 0-1,0-1 0,0 1 0,-1 0 0,1 0 0,-1 0 1,1 0-1,-1 0 0,0 0 0,0 0 0,0 0 0,0 0 0,0 0 1,0 1-1,-1-1 0,1 0 0,0 1 0,-1-1 0,1 1 1,-1-1-1,0 1 0,0 0 0,1-1 0,-1 1 0,0 0 0,0 0 1,0 1-1,0-1 0,0 0 0,0 1 0,0-1 0,-4 0 1,-1 0-161,1 0 0,-1 1 0,1 0 0,-1 0 0,-10 1 1,14 0 59,0-1 0,0 1 0,0-1 0,1 1 0,-1 0 0,0 0 0,1 0 0,-1 1 1,1-1-1,-1 0 0,1 1 0,-1 0 0,1-1 0,0 1 0,-2 3 0,2 0-409</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45.633"/>
    </inkml:context>
    <inkml:brush xml:id="br0">
      <inkml:brushProperty name="width" value="0.05" units="cm"/>
      <inkml:brushProperty name="height" value="0.05" units="cm"/>
      <inkml:brushProperty name="color" value="#66CC00"/>
    </inkml:brush>
  </inkml:definitions>
  <inkml:trace contextRef="#ctx0" brushRef="#br0">0 0 19316,'0'5'2345,"2"10"-1201,0 4-512,1 5 1648,1 4-639,7 5-689,0-1-280,9 1-400,6-1-256,4-14-368,4-9-216,6-10-688,-1-10-361,0-15 1153,0-3-328,-5-9-216</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46.130"/>
    </inkml:context>
    <inkml:brush xml:id="br0">
      <inkml:brushProperty name="width" value="0.05" units="cm"/>
      <inkml:brushProperty name="height" value="0.05" units="cm"/>
      <inkml:brushProperty name="color" value="#66CC00"/>
    </inkml:brush>
  </inkml:definitions>
  <inkml:trace contextRef="#ctx0" brushRef="#br0">238 1 14635,'-15'43'2393,"-10"12"-1209,-7 14-304,-3 4 2001,0 4-1289,1-2-240,6-9-816,7-7-448,12-22-680,6-14 680,18-15-352,8-11-128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23.684"/>
    </inkml:context>
    <inkml:brush xml:id="br0">
      <inkml:brushProperty name="width" value="0.05" units="cm"/>
      <inkml:brushProperty name="height" value="0.05" units="cm"/>
    </inkml:brush>
  </inkml:definitions>
  <inkml:trace contextRef="#ctx0" brushRef="#br0">213 16 16307,'-1'-1'127,"1"0"0,0 1 0,-1-1 0,1 0 0,-1 0-1,1 0 1,-1 0 0,1 1 0,-1-1 0,1 0 0,-1 1-1,0-1 1,1 0 0,-1 1 0,0-1 0,0 1 0,0-1-1,1 1 1,-1-1 0,0 1 0,0 0 0,0-1-1,0 1 1,0 0 0,0 0 0,0-1 0,0 1 0,1 0-1,-1 0 1,0 0 0,0 0 0,-1 1 0,-34 0 1750,24 1-1562,-1 1 0,1 1 0,0 0-1,0 0 1,-14 8 0,21-10-297,0 1-1,1 0 1,0-1 0,-1 1-1,1 1 1,0-1-1,0 0 1,1 1 0,-1 0-1,1 0 1,0 0 0,0 0-1,0 1 1,0-1 0,-2 9-1,4-11-12,1 0 1,-1 0-1,1 1 0,0-1 0,0 1 1,0-1-1,0 0 0,0 1 0,0-1 0,1 0 1,-1 0-1,1 1 0,0-1 0,0 0 1,0 0-1,0 0 0,0 1 0,0-1 0,0 0 1,1-1-1,-1 1 0,1 0 0,-1 0 1,1-1-1,0 1 0,0-1 0,-1 1 0,5 1 1,6 5 20,0-1-1,1-1 1,23 8 0,-13-5-6,-15-6-9,-1 1-1,0 0 1,0-1 0,0 2 0,9 7-1,-15-11 12,0 0-1,1 0 0,-1 0 1,0 1-1,0-1 0,0 0 0,0 1 1,0-1-1,0 1 0,-1-1 1,1 1-1,0 0 0,-1-1 0,1 1 1,-1 0-1,0-1 0,1 1 1,-1 0-1,0-1 0,0 1 0,0 0 1,0 0-1,0-1 0,-1 1 1,1 0-1,0-1 0,-1 1 0,1 0 1,-1-1-1,0 1 0,-1 2 0,-5 5 142,1 0 0,-1-1-1,-1 0 1,0 0-1,0-1 1,0 0-1,-1 0 1,0-1-1,-1 0 1,-11 5 0,6-2-155,0 0 0,1 0 1,-14 14-1,18-10-1293,10-12 1237,0-1-1,0 0 0,0 0 1,0 1-1,1-1 1,-1 0-1,0 0 0,0 0 1,0 1-1,0-1 1,0 0-1,0 0 1,1 0-1,-1 1 0,0-1 1,0 0-1,0 0 1,1 0-1,-1 0 0,0 1 1,0-1-1,1 0 1,-1 0-1,0 0 1,0 0-1,0 0 0,1 0 1,-1 0-1,0 0 1,0 0-1,1 0 0,-1 0 1,0 0-1,1 0 1,32-5-1556,-1-3 615</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46.554"/>
    </inkml:context>
    <inkml:brush xml:id="br0">
      <inkml:brushProperty name="width" value="0.05" units="cm"/>
      <inkml:brushProperty name="height" value="0.05" units="cm"/>
      <inkml:brushProperty name="color" value="#66CC00"/>
    </inkml:brush>
  </inkml:definitions>
  <inkml:trace contextRef="#ctx0" brushRef="#br0">227 19 19724,'20'-15'1983,"-20"14"-1963,1 1 1,-1 0-1,0 0 0,0 0 0,0 0 0,0-1 0,0 1 1,0 0-1,0 0 0,0 0 0,1 0 0,-1 0 0,0 0 1,0-1-1,0 1 0,0 0 0,0 0 0,1 0 0,-1 0 0,0 0 1,0 0-1,0 0 0,0 0 0,1 0 0,-1 0 0,0 0 1,0 0-1,0 0 0,1 0 0,-1 0 0,0 0 0,0 0 1,0 0-1,0 0 0,1 0 0,-1 0 0,0 0 0,0 0 1,0 0-1,0 0 0,1 0 0,-1 0 0,0 0 0,0 1 0,0-1 1,0 0-1,0 0 0,1 0 0,-1 0 0,0 0 0,0 1 1,0-1-1,0 0 0,0 0 0,0 0 0,0 0 0,0 1 1,0-1-1,1 0 0,-1 0 0,0 0 0,0 1 0,-4 10 627,-6 8 589,-2 0 0,-21 27 0,-3 3-682,9-8-340,5-9-104,-29 55 1,49-80-127,4-8-67,8-13-148,90-183-1925,-99 195 2116,0 0 0,0 0 0,0 0 0,0 0 1,0 0-1,1 0 0,-1 1 0,1-1 0,1-1 0,-2 3 36,-1 0-1,0 0 0,0 0 0,0 0 0,1 0 0,-1 0 1,0 0-1,0 0 0,1 0 0,-1 0 0,0 0 0,0 0 1,0 0-1,1 1 0,-1-1 0,0 0 0,0 0 1,0 0-1,0 0 0,1 0 0,-1 1 0,0-1 0,0 0 1,0 0-1,0 0 0,0 1 0,0-1 0,1 0 1,-1 0-1,0 0 0,0 1 0,0-1 0,0 0 0,0 0 1,0 0-1,0 1 0,0-1 0,0 0 0,0 0 0,0 1 1,0-1-1,0 0 0,0 0 0,0 0 0,-1 1 1,-2 43 34,0-19 97,-2 2 167,2 1 0,1 1 0,3 51 0,0-74-220,1 0 0,-1 0 1,1-1-1,1 1 0,4 9 0,-6-13-51,1 0 1,-1 0-1,0 0 0,1 0 1,-1 0-1,1-1 1,0 1-1,2 1 1,-4-2-19,1-1 1,0 1 0,-1-1-1,1 0 1,0 1 0,-1-1-1,1 0 1,0 0 0,0 0-1,-1 0 1,1 1 0,0-1-1,0 0 1,-1 0 0,1 0-1,0 0 1,-1-1 0,1 1-1,0 0 1,0 0 0,-1 0-1,1-1 1,0 1 0,-1 0 0,2-1-1,-1 0-5,0 0 0,-1 1 0,1-1 0,0 0-1,0 0 1,-1 0 0,1 0 0,0-1 0,-1 1 0,1 0 0,-1 0-1,0 0 1,1 0 0,-1 0 0,0-1 0,0 1 0,1 0-1,-1 0 1,0-1 0,0 1 0,0 0 0,-1 0 0,1 0 0,0-1-1,0 1 1,-1 0 0,1 0 0,0 0 0,-1 0 0,0-2 0,-19-35-29,-4 0 31,-3 1 0,-1 2 0,-1 1 0,-43-37 1,70 68 38,-1 1 0,0 0 0,0 0 0,0 0 0,0 0 0,0 0 0,-5-1 0,8 3-36,0 0 0,0 0 0,0 0 0,0 0 0,0 0 1,0 0-1,-1 0 0,1 0 0,0 0 0,0 0 0,0 0 1,0 0-1,0 0 0,0 0 0,0 0 0,0 0 0,-1 0 1,1 0-1,0 0 0,0 0 0,0 0 0,0 0 0,0 0 1,0 0-1,0 0 0,0 0 0,0 1 0,0-1 0,-1 0 0,1 0 1,0 0-1,0 0 0,0 0 0,0 0 0,0 0 0,0 0 1,0 0-1,0 1 0,0-1 0,0 0 0,0 0 0,0 0 1,0 0-1,0 0 0,0 0 0,0 0 0,0 0 0,0 1 1,0-1-1,0 0 0,0 0 0,0 0 0,0 0 0,0 0 1,0 0-1,0 0 0,0 0 0,1 1 0,1 5 129,2 0-74,0 0-1,0-1 1,1 0 0,0 0-1,0 0 1,0-1-1,1 0 1,-1 0-1,1 0 1,0-1 0,0 1-1,10 3 1,3 0-334,1 0 1,40 8 0,41 0-172,-51-11 142</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47.313"/>
    </inkml:context>
    <inkml:brush xml:id="br0">
      <inkml:brushProperty name="width" value="0.05" units="cm"/>
      <inkml:brushProperty name="height" value="0.05" units="cm"/>
      <inkml:brushProperty name="color" value="#66CC00"/>
    </inkml:brush>
  </inkml:definitions>
  <inkml:trace contextRef="#ctx0" brushRef="#br0">1 0 19212,'3'14'735,"-1"0"0,-1 1 0,0-1-1,-1 0 1,-2 23 0,0 0 371,1 5-461,-1-19-475,2 0 0,0 0 0,4 24 0,-4-46-178,0 0 0,0 0 0,0 0 0,0 0 0,0 0 0,1 0 0,-1 0 0,0 0 0,1 0-1,-1 0 1,0 0 0,1 0 0,-1 0 0,1 0 0,0-1 0,-1 1 0,1 0 0,0 0 0,-1 0 0,1-1 0,0 1 0,0 0-1,0-1 1,0 1 0,1 0 0,-1-1-17,0 0-1,1 0 0,-1-1 1,0 1-1,0 0 1,0-1-1,0 1 0,0-1 1,0 0-1,0 1 1,0-1-1,0 0 0,0 1 1,0-1-1,0 0 1,0 0-1,-1 0 0,2-1 1,5-7-221,0-1 0,-1 0 0,5-12 0,15-36-778,-3-1-1,19-78 1,-47 157 1390,-3 16 367,0 0 0,3 0 0,-2 41 0,7-76-705,0 0 14,0 1 0,0 0-1,0-1 1,0 1 0,0 0-1,0 0 1,1-1-1,-1 1 1,0 0 0,1-1-1,0 1 1,1 2 0,4-1 204</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48.156"/>
    </inkml:context>
    <inkml:brush xml:id="br0">
      <inkml:brushProperty name="width" value="0.05" units="cm"/>
      <inkml:brushProperty name="height" value="0.05" units="cm"/>
      <inkml:brushProperty name="color" value="#66CC00"/>
    </inkml:brush>
  </inkml:definitions>
  <inkml:trace contextRef="#ctx0" brushRef="#br0">8 36 20132,'-8'6'1977,"8"-2"-1233,6 1-248,16-5 1056,2 0-239,13-6-497,4 0-144,5-3-224,2-1-88,-4 1-264,-4 3-160,-11 2-440,-5 4-376,-11 0-705,-7 4 1209,-9 2-288,-8 0-216</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48.626"/>
    </inkml:context>
    <inkml:brush xml:id="br0">
      <inkml:brushProperty name="width" value="0.05" units="cm"/>
      <inkml:brushProperty name="height" value="0.05" units="cm"/>
      <inkml:brushProperty name="color" value="#66CC00"/>
    </inkml:brush>
  </inkml:definitions>
  <inkml:trace contextRef="#ctx0" brushRef="#br0">0 93 14827,'9'20'2425,"13"-14"-985,4-6-528,9-7 2401,5-7-1553,7-4-752,4-1-615,1-1-49,-2-1-104,-5 1-264</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49.047"/>
    </inkml:context>
    <inkml:brush xml:id="br0">
      <inkml:brushProperty name="width" value="0.05" units="cm"/>
      <inkml:brushProperty name="height" value="0.05" units="cm"/>
      <inkml:brushProperty name="color" value="#66CC00"/>
    </inkml:brush>
  </inkml:definitions>
  <inkml:trace contextRef="#ctx0" brushRef="#br0">0 15 21285,'2'-1'188,"-1"-1"0,0 1 0,0 0 0,1 0 0,-1 0 0,1 0 0,-1 0 1,1 0-1,-1 1 0,1-1 0,-1 0 0,1 1 0,0-1 0,-1 1 0,1 0 0,0-1 1,3 1-1,36-1 1050,-29 1-363,1 0-491,0 1-1,0 0 1,0 1-1,-1 0 0,1 1 1,0 1-1,18 7 0,-28-10-371,0 0 0,0 0-1,0 1 1,0 0-1,-1-1 1,1 1 0,0 0-1,-1 0 1,0 1-1,1-1 1,-1 0 0,0 1-1,0-1 1,0 1 0,0 0-1,-1 0 1,1 0-1,-1-1 1,0 1 0,0 1-1,0-1 1,0 0-1,0 0 1,-1 0 0,1 0-1,-1 1 1,0-1-1,0 0 1,0 0 0,0 1-1,-1-1 1,1 0-1,-1 0 1,0 0 0,-1 4-1,-1 1-4,0 0-1,-1-1 1,0 1-1,0-1 1,-1 0-1,0 0 1,0-1-1,-8 8 1,1-2-59,-1 0 0,-28 18 0,41-30 34,0 1 0,1-1 1,-1 0-1,0 1 1,0-1-1,0 0 0,0 0 1,1 1-1,-1-1 0,0 0 1,0 0-1,1 0 0,-1 1 1,0-1-1,0 0 0,1 0 1,-1 0-1,0 0 0,0 1 1,1-1-1,-1 0 1,0 0-1,1 0 0,-1 0 1,0 0-1,1 0 0,-1 0 1,0 0-1,1 0 0,-1 0 1,0 0-1,1 0 0,-1 0 1,17 3-180,-17-3 175,19 2-118,0 2 0,-1 0 0,0 1 0,1 1 0,-2 0 0,1 2 0,17 9 0,-33-16 141,0 1 0,0-1 0,0 0 0,0 1 0,0-1 0,0 1 0,-1 0 0,1 0 0,0 0 0,-1 0 0,1 0 0,-1 0 0,0 0 0,0 0 0,0 0 0,0 1 0,0-1 0,0 0 0,-1 1 0,1-1 0,0 4 0,-1-3 31,-1 1 1,1-1-1,-1 0 0,0 1 1,0-1-1,0 0 0,0 0 0,0 0 1,-1 0-1,0 0 0,1 0 0,-1 0 1,-4 4-1,-2 2 115,-1 0 1,1-1 0,-1 0-1,-1-1 1,0 0 0,0 0-1,-19 9 1,24-14-119,0 0 0,-1 0 0,1-1 0,-1 1 1,1-1-1,-1 0 0,0-1 0,0 1 0,1-1 1,-1 0-1,-6-1 0,11 0-82,-1 1-1,0 0 1,1-1 0,-1 0 0,0 1-1,1-1 1,-1 0 0,1 0 0,-1 1-1,1-1 1,-1 0 0,1-1 0,0 1-1,0 0 1,-1 0 0,0-3-1,1 2-79,0 0-1,0 0 0,0 0 1,1 0-1,-1 0 0,0 0 0,1 0 1,0 0-1,0 0 0,0-1 0,0 1 1,0 0-1,0 0 0,0 0 1,1-1-1,0-2 0,1-1-40,0-1-1,1 0 1,-1 1-1,1-1 0,1 1 1,-1 0-1,8-9 1,15-15-764</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49.544"/>
    </inkml:context>
    <inkml:brush xml:id="br0">
      <inkml:brushProperty name="width" value="0.05" units="cm"/>
      <inkml:brushProperty name="height" value="0.05" units="cm"/>
      <inkml:brushProperty name="color" value="#66CC00"/>
    </inkml:brush>
  </inkml:definitions>
  <inkml:trace contextRef="#ctx0" brushRef="#br0">251 1 20460,'-4'3'1899,"-22"15"-1085,2 2-1,0 0 0,1 2 1,1 1-1,-19 25 0,31-35-660,0 1 0,1 0 0,0 0 0,1 1 0,1 0 1,0 0-1,1 1 0,1-1 0,0 1 0,2 1 0,-4 21 0,7-34-138,-1 1 0,1-1 0,0 1 1,0-1-1,1 0 0,-1 1 1,1-1-1,0 0 0,0 1 0,0-1 1,1 0-1,0 0 0,-1 0 1,2 0-1,-1 0 0,0-1 0,1 1 1,-1 0-1,1-1 0,0 0 1,0 0-1,0 0 0,1 0 1,-1 0-1,1-1 0,0 1 0,-1-1 1,1 0-1,0 0 0,0 0 1,0-1-1,1 0 0,-1 1 0,5-1 1,3 1-15,-1-1 0,0 0 0,1-1 0,-1 0 0,1-1 0,-1 0-1,1-1 1,-1 0 0,0-1 0,0 0 0,21-9 0,-19 5-6,-1 0 0,1-1 0,-1 0 0,0 0-1,-1-2 1,0 1 0,14-17 0,-22 22-19,1-1-1,-1 0 1,0 0 0,0 0 0,0 0 0,-1 0 0,1 0-1,-1-1 1,1-8 0,-2 11-12,-1-1 0,1 0 0,-1 1 0,0-1 1,-1 1-1,1-1 0,0 1 0,-1-1 0,0 1 0,0 0 0,0-1 0,0 1 0,-1 0 1,1-1-1,-1 1 0,-3-5 0,2 5-49,0 0-1,0 0 1,-1 0 0,1 0-1,-1 1 1,1-1 0,-1 1-1,0 0 1,0 0 0,0 0 0,0 1-1,0 0 1,0-1 0,0 1-1,0 1 1,-1-1 0,1 0-1,0 1 1,-1 0 0,1 0 0,0 1-1,-5 0 1,-5 1-354,0 0 0,1 1-1,0 0 1,-1 1 0,-22 11 0,28-11 290,0 0 1,0 1-1,0 1 1,0-1-1,1 1 1,0 0-1,0 1 1,-8 10 0,-12 22-595</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2:49.897"/>
    </inkml:context>
    <inkml:brush xml:id="br0">
      <inkml:brushProperty name="width" value="0.05" units="cm"/>
      <inkml:brushProperty name="height" value="0.05" units="cm"/>
      <inkml:brushProperty name="color" value="#66CC00"/>
    </inkml:brush>
  </inkml:definitions>
  <inkml:trace contextRef="#ctx0" brushRef="#br0">1 669 18588,'29'0'1017,"0"-2"-1,0 0 1,42-10 0,84-29 895,-129 33-1368,673-216 4938,-109 31-4261,11 41-1312,-529 138-380,120-6 0,-162 21-129,-18 3 217,-12-4 373,0 0 1,1 0-1,-1 0 0,0 0 1,0 0-1,0 0 0,0 1 1,0-1-1,0 0 0,1 0 1,-1 0-1,0 0 0,0 0 1,0 0-1,0 1 0,0-1 1,0 0-1,0 0 0,0 0 1,0 0-1,0 0 0,0 1 1,0-1-1,0 0 0,1 0 1,-1 0-1,0 0 0,0 0 1,0 1-1,-1-1 0,1 0 1,0 0-1,0 0 0,0 0 1,0 1-1,0-1 0,0 0 1,0 0-1,0 0 0,0 0 1,0 0-1,0 1 0,0-1 1,0 0-1,-1 0 0,1 0 1,-9 6-319,-4-3-18</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9:03:11.299"/>
    </inkml:context>
    <inkml:brush xml:id="br0">
      <inkml:brushProperty name="width" value="0.05" units="cm"/>
      <inkml:brushProperty name="height" value="0.05" units="cm"/>
      <inkml:brushProperty name="color" value="#66CC00"/>
    </inkml:brush>
  </inkml:definitions>
  <inkml:trace contextRef="#ctx0" brushRef="#br0">1381 13 11066,'0'0'98,"1"-1"0,-1 1 0,1 0 0,0 0 0,-1-1 0,1 1 0,-1 0 0,1-1-1,-1 1 1,1 0 0,-1-1 0,1 1 0,-1-1 0,0 1 0,1-1 0,-1 1 0,1-1 0,-1 1-1,0-2 1,5-1 914,-3 17-332,14 114 216,4 45-630,16 149 350,-33-303-620,0 11 17,-1 44 0,0 3-3,-2-77 1,0 1-1,0-1 0,0 1 0,0-1 1,0 1-1,0-1 0,0 1 1,0-1-1,0 1 0,0-1 1,0 1-1,0-1 0,-1 1 1,1-1-1,0 1 0,0-1 1,-1 1-1,1-1 0,0 0 1,-1 1-1,1-1 0,0 1 1,-1-1-1,1 0 0,0 1 1,-1-1-1,1 0 0,-1 1 1,-16 2 336,-5 1-63,-3 9-126,0 2 0,-22 17 0,30-19-146,-1-1 1,0-1-1,-1 0 0,0-1 1,-23 7-1,-5-3 85,-1-3 0,1-2 0,-65 4 0,-147-11 331,118-10-262,-88-1 256,171 9-576,1 4-1,-58 9 0,38-3-535,63-10 447</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6:24.239"/>
    </inkml:context>
    <inkml:brush xml:id="br0">
      <inkml:brushProperty name="width" value="0.05" units="cm"/>
      <inkml:brushProperty name="height" value="0.05" units="cm"/>
    </inkml:brush>
  </inkml:definitions>
  <inkml:trace contextRef="#ctx0" brushRef="#br0">54 19 14643,'0'0'69,"1"-1"0,-1 0 1,0 1-1,0-1 0,1 0 0,-1 0 0,0 1 0,0-1 0,0 0 0,0 0 1,0 0-1,0 1 0,0-1 0,0 0 0,0 0 0,0 1 0,-1-2 0,1 2-38,0-1-1,0 1 0,0 0 1,-1 0-1,1-1 0,0 1 1,0 0-1,-1 0 0,1 0 1,0-1-1,0 1 0,-1 0 1,1 0-1,0 0 0,-1 0 1,1-1-1,0 1 0,-1 0 1,1 0-1,0 0 0,-1 0 1,1 0-1,0 0 0,-1 0 1,1 0-1,-1 0 0,0 0 21,0 1 0,0-1 0,0 0 1,-1 1-1,1-1 0,0 1 0,0-1 0,0 1 0,0 0 0,0-1 0,0 1 0,1 0 0,-1 0 0,0-1 0,0 1 1,0 0-1,1 0 0,-1 0 0,0 0 0,1 0 0,-1 0 0,0 2 0,-1 6 101,0 0 1,1 0-1,0 0 0,0 0 0,1 0 1,2 17-1,-1 5 76,-21 569 1970,20-600-2196,-1 20 53,1-20-51,0 1 0,0-1 0,0 1 0,0-1 0,0 1 0,0 0 0,0-1 0,0 1 0,0-1 0,0 1 0,0-1 0,0 1 0,1-1 0,-1 1 0,0-1 0,0 1 0,1-1 0,-1 1 0,0-1 0,0 1 0,1-1 0,-1 1 0,1-1 0,-1 0 0,1 1 0,3-14 45,7-42-7,8-110-1,-16 124-22,6-73 28,-7-137 0,-4 246-90,-1 18 12,-2 21 3,-4 93-57,13 231 0,-4-356 91,3 21-51,-2-20-13,1-13-6,2-33-713,-2-73 0,-3 129 312,1 0-1,-2-1 1,-3 17-1,-2 19 170,3 14-166</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6:31.663"/>
    </inkml:context>
    <inkml:brush xml:id="br0">
      <inkml:brushProperty name="width" value="0.05" units="cm"/>
      <inkml:brushProperty name="height" value="0.05" units="cm"/>
    </inkml:brush>
  </inkml:definitions>
  <inkml:trace contextRef="#ctx0" brushRef="#br0">13 112 12963,'0'0'122,"0"0"0,0 1 0,-1-1 0,1 0 0,0 0 0,0 0 0,-1 1 0,1-1 0,0 0 1,0 0-1,-1 0 0,1 0 0,0 0 0,-1 1 0,1-1 0,0 0 0,-1 0 0,1 0 0,0 0 0,0 0 0,-1 0 1,1 0-1,0 0 0,-1 0 0,1 0 0,0 0 0,-1 0 0,1 0 0,0-1 0,-1 1 0,1 0 0,0 0 0,0 0 1,-1 0-1,1 0 0,0-1 0,0 1 0,-1 0 0,1 0 0,0-1 0,0 1 0,-1 0 0,1 0 0,0-1 0,0 1 0,0 0 1,-1-1-1,2 1-19,-1-1 1,0 1-1,0-1 1,0 1-1,0-1 1,1 0-1,-1 1 1,0 0-1,1-1 1,-1 1-1,0-1 1,1 1-1,-1-1 1,0 1-1,1 0 1,-1-1-1,1 1 1,-1 0-1,1-1 1,-1 1 0,1 0-1,-1 0 1,1-1-1,-1 1 1,1 0-1,-1 0 1,1 0-1,0 0 1,31-9 535,-19 5-600,0 1 0,16-3 0,87 0 0,-78 6-43,0-3-1,0 0 1,41-11-1,-16-5 5,-38 10 8,1 1 0,32-5-1,-51 12-3,0 0 0,0 1 0,1-1 1,-1 1-1,0 1 0,1 0 0,-1 0 0,0 0 0,0 1 0,0 0 0,0 0 0,12 6 0,4 5-3,-17-9 1,1 0 0,-1 0 0,1-1 0,0 0 0,-1 0 0,1 0 0,1-1 0,-1 0-1,0-1 1,1 0 0,9 1 0,19-6 26,-29 2-27,-1 1-1,1 0 1,-1 1-1,10 0 0,-13 0 0,-1 0 1,0 1-1,0 0 0,1-1 0,-1 1 0,0 0 0,0 0 0,0 0 0,0 0 0,0 0 0,0 1 0,0-1 0,0 0 0,0 1 0,-1 0 0,3 2 0,-1-1 5,-1 0 0,1 0 0,-1 0 0,1-1 0,0 1 0,0-1 0,0 1 0,0-1 0,1 0 0,-1 0 0,0-1 0,1 1 0,0-1 0,-1 0 0,1 1 0,0-2 0,-1 1 0,1 0 0,0-1 0,0 0 0,0 0 0,5 0 0,-8 0-7,-35-4 550,13-3-481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24.131"/>
    </inkml:context>
    <inkml:brush xml:id="br0">
      <inkml:brushProperty name="width" value="0.05" units="cm"/>
      <inkml:brushProperty name="height" value="0.05" units="cm"/>
    </inkml:brush>
  </inkml:definitions>
  <inkml:trace contextRef="#ctx0" brushRef="#br0">72 16 13355,'0'-15'3759,"-1"26"44,-1 21-1207,-59 317 2888,59-340-5448,0 0-88,1 0 0,-1 0 0,2 0 0,-1 0 0,2 10 0,-1-19 10,0 0 0,0 1-1,0-1 1,0 1 0,0-1 0,0 0 0,0 1 0,0-1 0,1 0 0,-1 1-1,0-1 1,0 0 0,0 1 0,1-1 0,-1 0 0,0 1 0,0-1 0,1 0-1,-1 0 1,0 1 0,1-1 0,-1 0 0,0 0 0,1 0 0,-1 0 0,0 1-1,1-1 1,-1 0 0,0 0 0,1 0 0,-1 0 0,1 0 0,-1 0 0,0 0-1,1 0 1,-1 0 0,1 0 0,-1 0 0,0 0 0,1 0 0,-1 0 0,0 0-1,1-1 1,-1 1 0,0 0 0,1 0 0,-1 0 0,0 0 0,1-1 0,-1 1-1,0 0 1,1-1 0,17-13-2107,-14 9 1867,0 0 0,0-1 0,0 0 0,2-6 0,-2 5 4,11-18-736</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6:34.537"/>
    </inkml:context>
    <inkml:brush xml:id="br0">
      <inkml:brushProperty name="width" value="0.05" units="cm"/>
      <inkml:brushProperty name="height" value="0.05" units="cm"/>
    </inkml:brush>
  </inkml:definitions>
  <inkml:trace contextRef="#ctx0" brushRef="#br0">1278 193 13387,'-37'-14'781,"-1"2"1,0 1-1,-1 2 1,-41-5-1,-33-4 136,-144-43-1,100 20-795,145 38-111,-1 0 0,1 1 0,-1 0 0,1 1 0,-1 0 0,1 1 0,-1 0 0,0 1 0,1 1 0,-1 0 0,1 1 0,0 0 0,-1 0 0,1 2 0,1-1 0,-1 2 0,-17 10 0,9-2 1,0 1-1,0 2 1,2 0-1,0 0 1,1 2-1,1 0 1,0 1-1,2 1 1,0 0-1,-18 39 1,18-28-8,2-1 1,1 1-1,1 1 0,2 0 1,1 1-1,1-1 0,0 48 1,5-64-5,2 0 1,0 0-1,1 0 1,0-1-1,1 1 1,1-1-1,1 1 1,0-1-1,11 20 1,-10-25 1,0 0 0,1 0 0,0-1 0,0 0 1,1-1-1,1 1 0,0-2 0,0 1 0,1-1 0,0 0 0,0-1 0,0 0 0,16 6 1,-4-3 9,1-2 1,0-1 0,0 0 0,1-2 0,0 0 0,38 1 0,7-4 37,71-6 0,379-68 75,-515 71-124,56-10 6,-1-3 0,0-3-1,-1-2 1,77-37 0,-94 35 34,-1-1 0,-1-2 0,-1-2-1,-2-2 1,0-1 0,45-50 0,-76 74-30,91-104 164,-84 93-125,-1 0 0,0-1-1,-1 0 1,-1 0-1,9-25 1,-16 39-32,-1-1-1,0 1 1,0-1 0,0 1-1,0-1 1,0 1-1,-1-1 1,0 0 0,0 1-1,0-1 1,0 0-1,-1 1 1,1-1 0,-1 0-1,0 1 1,0-1-1,0 1 1,0 0 0,-1-1-1,1 1 1,-1 0-1,0 0 1,0 0 0,0 0-1,-1 0 1,1 0-1,-1 0 1,1 1 0,-1-1-1,-5-3 1,-8-5 91,-1 1 0,0 1 1,0 0-1,-32-11 0,-81-18 326,108 32-368,-278-60 169,267 62-464,0 1 1,-1 1-1,1 2 1,-1 1-1,1 2 1,-1 1-1,-36 10 1,12 7-167,15 5-112</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31.640"/>
    </inkml:context>
    <inkml:brush xml:id="br0">
      <inkml:brushProperty name="width" value="0.05" units="cm"/>
      <inkml:brushProperty name="height" value="0.05" units="cm"/>
    </inkml:brush>
  </inkml:definitions>
  <inkml:trace contextRef="#ctx0" brushRef="#br0">145 1780 11042,'36'-4'4846,"22"-8"-3322,-19 3-809,27-4 38,64-14-507,188-14-1,-150 28-404,187-1 118,-326 18 35,0 0 0,-1 2 1,0 1-1,0 1 1,35 16-1,-31-12 5,1 0 1,0-3-1,37 7 1,306 19 80,-156-18-28,301 1 34,2-37-73,-332 11-15,492-8 13,-363 10-22,269-42-401,-394 27 336,-146 14 256,76-22 0,-29 5-16,43-12 190,-66 15-141,-46 15-177,47-3-1,-56 7-29,0 1-1,0-2 0,0-1 1,0 0-1,-1-1 1,22-9-1,-26 7-22,0-1 0,0 0-1,0-1 1,-1 0 0,-1-1-1,1 0 1,-2-1 0,1 0-1,-2-1 1,1 0 0,-2-1-1,1 0 1,-2 0 0,7-15 0,-1-4-6,-1-1 0,-2-1 0,-1 0 0,-2 0 0,4-35 0,40-172 157,0 2-62,-47 210 37,-2 1 1,-1-1-1,-1 0 1,-2 1-1,0-1 1,-10-42-1,8 56 22,4 9-53,-2 1 0,1 0-1,0 0 1,-1 0 0,-2-5 0,4 11-87,0-1 1,0 1-1,0 0 1,1-1 0,-1 1-1,0 0 1,0-1-1,0 1 1,0-1 0,0 1-1,0 0 1,0-1-1,-1 1 1,1 0 0,0-1-1,0 1 1,0 0-1,-1-1 1,1 1 0,0-1-1,-1 1 1,1-1-1,0 1 1,-1-1 0,1 1-1,-1-1 1,1 1-1,-1-1 1,1 1 0,-1-1-1,1 0 1,-1 1-1,1-1 1,-1 0 0,1 1-1,-1-1 1,0 0-1,0 1 1,-2-1-5,1 1 1,-1 0-1,0 0 1,1-1-1,-1 1 0,1-1 1,-1 0-1,0 0 1,0 0-1,1 0 0,-5-1 1,-56-11 9,-89-4-1,-68 9-1,71 4 3,-350-1-14,349 13-26,-264 10-123,-1-21 159,304-2-5,-190-19-21,285 20 33,1-2 0,-1 0-1,1-1 1,1 0 0,-18-10-1,19 8-5,0 2 0,0 0 0,-1 0 0,1 1 0,-1 1-1,-27-5 1,-17 9-17,45 1 37,0-1 1,0 0-1,-24-4 0,23 0-15,-1 2-1,-20-2 1,34 4-2,0 0 0,1 0 0,-1 0 0,1 0 0,-1-1 0,1 1 0,-1 0 0,1 0 0,-1-1 0,1 1 0,-1 0 0,1-1 0,-1 1 0,1 0 0,0-1 0,-1 1 0,1-1 0,0 1 0,-1 0 0,1-1 0,0 1 0,-1-1 0,1 1 1,0-1-1,0 1 0,0-1 0,-1 0 0,-3-21-13,1 7 41,-1 8-13,2 0-10,-2 1-1,1 0 1,-1 0 0,-8-11-1,9 15-4,1 0-1,-1 0 1,1 0-1,-1 0 1,0 0-1,0 1 1,0-1 0,0 1-1,0 0 1,0 0-1,0 0 1,-1 0-1,-4 0 1,-120-10-12,-10-2 33,-46-23-15,-48-8 43,180 37-33,-2 2 0,-77 4 0,71 6 2,0 3-1,-84 21 1,-115 47-20,47-12-1,-303 53 8,75-19 0,375-78-21,-95 42 0,-29 10-8,176-68 17,1 1 0,1 1 1,-1 0-1,1 0 0,0 1 0,0 0 1,1 1-1,0 1 0,0-1 0,1 1 1,-11 15-1,7-8-4,2 0 1,0 0-1,1 2 0,1-1 1,0 1-1,-11 33 0,6 4 3,1 1 0,3 0-1,3 0 1,-1 91-1,8-134 3,2 0 0,0-1 0,3 14 0,-2-13-1,-1-1 0,0 1 0,0 13 0,-5 39-394,2-38 705,1 45 1,5-56-293,2-11 18</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24.387"/>
    </inkml:context>
    <inkml:brush xml:id="br0">
      <inkml:brushProperty name="width" value="0.05" units="cm"/>
      <inkml:brushProperty name="height" value="0.05" units="cm"/>
    </inkml:brush>
  </inkml:definitions>
  <inkml:trace contextRef="#ctx0" brushRef="#br0">25 195 15051,'-22'4'2739,"20"-6"-942,13-2-478,25-5-267,1 3 0,60-5 0,-21 4-586,260-58 57,-18 3-550,-282 57 25,45 1 1,-66 4-13,0 1 1,0 1-1,0 0 1,0 1-1,24 7 1,-38-9 13,0-1 0,-1 0 0,1 0 0,0 0 0,-1 0 0,1 0 0,0 0 0,0 0 0,-1-1 0,1 1 0,0 0 0,-1 0 0,1-1 0,0 1 0,-1 0 0,1-1 0,0 1 0,-1 0 0,1-1 0,-1 1 0,1-1 0,0 1 0,-1-1 0,1 1 0,-1-1 0,0 0 0,1 1 0,-1-1 0,0 1 0,1-1 0,-1 0 0,0 1 0,1-1 0,-1 0 0,0 0 0,0 1 0,0-1 0,0 0 0,0 1 0,0-1 0,0 0 0,0-1 0,0 2 1,0-1 0,0 0 0,0 0 0,0 0-1,0 0 1,0 1 0,0-1 0,0 0 0,0 0-1,0 0 1,-1 0 0,1 1 0,0-1 0,-1 0 0,1 0-1,-1 1 1,1-1 0,0 0 0,-1 1 0,0-1-1,1 0 1,-1 1 0,1-1 0,-1 1 0,0-1 0,1 1-1,-1-1 1,0 1 0,0-1 0,1 1 0,-1 0-1,0-1 1,0 1 0,0 0 0,1 0 0,-1 0 0,0 0-1,0-1 1,0 1 0,0 0 0,-1 1 0,-11 2 2,0 0 1,1 2 0,-1-1-1,1 2 1,0-1-1,0 2 1,-19 13 0,-21 10-19,16-14 22,-2-1 1,0-2-1,0-1 0,-74 11 0,-163 4 325,218-24-245,-195 3 264,247-6-352,0-1 1,0 0-1,0 0 0,0 0 1,0 0-1,-9-5 0,13 6-1,1 0 0,-1-1 0,0 1 0,1 0 0,-1-1 0,1 1 0,-1-1 0,1 1 0,-1-1-1,1 1 1,-1-1 0,1 1 0,-1-1 0,1 1 0,0-1 0,-1 0 0,1 1 0,0-1 0,0 0 0,-1 1 0,1-1 0,0-1 0,0 1-2,1 0 1,-1-1-1,0 1 1,1 0-1,-1 0 1,1-1-1,-1 1 1,1 0-1,0 0 1,0 0-1,-1 0 1,1 0-1,0 0 1,0 0 0,0 0-1,0 0 1,1 0-1,6-5-6,0 1-1,-1 0 1,1 1-1,1 0 1,-1 0-1,1 1 1,0 0-1,-1 0 1,1 1-1,0 0 1,13-1-1,6 1-20,-1 1 0,43 5 0,95 14-456,81 5-1354,-207-22 1343,0-1-1,0-3 1,0-1 0,47-10 0,-34-3-120,-17-1-98</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26.625"/>
    </inkml:context>
    <inkml:brush xml:id="br0">
      <inkml:brushProperty name="width" value="0.05" units="cm"/>
      <inkml:brushProperty name="height" value="0.05" units="cm"/>
    </inkml:brush>
  </inkml:definitions>
  <inkml:trace contextRef="#ctx0" brushRef="#br0">1278 112 14907,'-5'-7'282,"0"0"1,0 0-1,-1 0 0,-1 1 1,1-1-1,-1 2 0,0-1 0,0 1 1,0 0-1,-1 0 0,0 1 1,0 0-1,0 0 0,0 1 1,-18-4-1,-4 0 274,0 1 0,-1 2-1,-40 0 1,14 3-209,1 3-1,0 2 1,0 3-1,0 2 1,-70 21-1,80-16-297,1 2 0,0 1 1,2 3-1,0 2 0,1 1 0,-62 48 0,85-55-52,1 1 0,0 0 0,1 2-1,1 0 1,1 1 0,1 0-1,1 1 1,0 1 0,2 0-1,0 0 1,2 2 0,0-1 0,2 1-1,1 0 1,0 0 0,2 1-1,1-1 1,1 1 0,1 0-1,3 34 1,-1-50-4,0-1 1,1 1-1,0 0 0,0-1 0,1 1 1,0-1-1,1 0 0,0 0 0,0 0 0,1 0 1,0-1-1,0 1 0,0-1 0,1-1 1,0 1-1,1-1 0,0 0 0,-1 0 1,2-1-1,-1 0 0,1-1 0,0 1 0,0-1 1,0-1-1,0 1 0,14 2 0,-2-1 7,0-1-1,1-2 0,-1 0 0,1-1 0,-1 0 0,1-2 0,38-6 0,-10-3 18,0-2 0,54-20 0,-44 9 18,0-3 0,-2-2 0,75-50 0,-61 30 49,-3-4-1,65-63 1,-102 86-24,-1-2 0,27-36-1,-49 56-33,0 0 0,-1 0-1,0 0 1,-1-1-1,0 0 1,-1-1-1,0 1 1,-1-1-1,0 0 1,2-22-1,-5 32-24,-1 0 0,0-1 0,0 1 0,0 0 0,0 0-1,-1 0 1,1 0 0,-1-1 0,0 1 0,0 0 0,0 0 0,0 0-1,0 0 1,-1 1 0,1-1 0,-1 0 0,0 1 0,0-1-1,0 1 1,0-1 0,0 1 0,0 0 0,-1 0 0,1 0 0,-1 0-1,0 0 1,1 1 0,-1-1 0,0 1 0,0-1 0,0 1 0,0 0-1,0 1 1,0-1 0,-5 0 0,-9-2-187,-1 0-1,1 2 1,-1 0-1,1 2 1,-32 3 0,-86 23-881,57-4 671,4 1-130</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7:09.296"/>
    </inkml:context>
    <inkml:brush xml:id="br0">
      <inkml:brushProperty name="width" value="0.05" units="cm"/>
      <inkml:brushProperty name="height" value="0.05" units="cm"/>
    </inkml:brush>
  </inkml:definitions>
  <inkml:trace contextRef="#ctx0" brushRef="#br0">13222 1135 11362,'-29'4'350,"1"1"0,-1 2-1,2 0 1,-1 2 0,-45 22-1,-57 17 453,-82-3 142,30-8-355,69-12-306,-1-4 0,0-6 1,-117 0-1,-669 62-173,680-46-74,-332 5 0,310-40 11,-468-71 0,501 38-102,-603-85 4,297 111 130,343 12-76,-229-11-38,-198 4 498,443 11-479,-190-18 0,232 2 6,0 5 1,-128 10 0,-337 13 167,526-17-108,-197 12 574,19 0-30,176-13-503,0-1 0,-67-12 0,-51-22-79,80 16-7,-163-16-1,168 31-3,-423-18 15,-8 27 218,81 1-166,-56 4-182,300-3 92,27-6 75,-253-33-1,186 14 101,33 3-50,160 12-102,1-3 0,1-1 0,-1-1 0,1-3 0,1-1 0,-71-35 0,101 43-21,1 1 0,-1-2 0,1 1 0,0-1 0,0 0 0,1-1 0,0 0 0,0 0 0,0 0 0,1 0 0,0-1 0,1 0 0,-1 0 0,2-1 0,-1 1 0,-3-16-1,0-7-131,1 0 0,2 0 0,0-48 0,1 20 82,0 9 63,2-1 0,3 1 0,12-77 0,-10 97 0,2-5 7,0 0 0,16-44 0,-19 69 3,1 0-1,1 0 1,0 0 0,0 1-1,1-1 1,0 1-1,0 1 1,1-1-1,1 1 1,-1 0-1,17-12 1,-8 9-4,0 1 1,1 1-1,0 0 0,0 2 1,1 0-1,-1 0 0,2 2 1,-1 0-1,1 2 0,-1 0 1,35-1-1,7 4-2,1 3 1,79 15-1,-39-9-9,0-4-1,115-9 1,-31 0 1,672 24-53,-336 33 69,146 7-1,801-107-940,-469-41 612,-307 79 320,-1 50-12,-609-35 38,432 28-28,-1-26-10,-49-23 44,255-3-35,-85 9-57,140 7 57,-563 5 29,288-21-137,-82 0 11,-274 16 125,366 2 15,-4 35-21,-433-24 7,0 4 0,-1 2-1,112 45 1,-177-60-19,0 1 0,-1 0-1,1 0 1,-1 0 0,1 0 0,-1 1 0,0 0 0,0 0-1,-1 1 1,1-1 0,-1 1 0,0 0 0,0 0-1,-1 1 1,1-1 0,3 9 0,-4-5-1,1 1 1,-2 0-1,1 0 1,-1 0-1,-1 0 0,0 1 1,0-1-1,-1 0 1,-2 17-1,-1-10 6,0 0 0,-1 0-1,0 0 1,-2-1 0,0 1 0,0-1-1,-2-1 1,0 1 0,-19 26-1,-9 4 42,-65 67 0,52-60-36,3-2-45,2 1 0,2 3-1,3 1 1,-63 121 0,67-98-51,28-60 34</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7:27.942"/>
    </inkml:context>
    <inkml:brush xml:id="br0">
      <inkml:brushProperty name="width" value="0.05" units="cm"/>
      <inkml:brushProperty name="height" value="0.05" units="cm"/>
    </inkml:brush>
  </inkml:definitions>
  <inkml:trace contextRef="#ctx0" brushRef="#br0">0 87 10386,'7'-1'2816,"20"-4"-2015,-21 4-678,0 1 1,0 0-1,1 0 1,-1 0-1,0 1 1,0-1-1,7 3 0,16 1 25,170-4 413,-89-1-466,118-13 3,-142 6 62,119 4-1,-122 8-146,0-2-1,0-5 0,0-3 1,91-18-1,-88 9-16,1 4 1,1 3 0,162 8-1,144 16-12,-362-14 31,-1 3-1,1 0 0,0 2 0,36 14 0,28 5 15,-61-20 48,0-2-1,1-2 1,-1-1-1,63-6 0,15 0 45,-86 4-131,33 2-68,-60-1 59,1 1-1,0-1 1,0 0-1,-1 1 1,1-1-1,0 1 1,-1-1 0,1 1-1,0 0 1,-1-1-1,1 1 1,-1-1-1,1 1 1,-1 0-1,1 0 1,-1-1-1,0 1 1,1 0-1,-1 0 1,0-1-1,0 1 1,1 0-1,-1 0 1,0 0 0,0-1-1,0 1 1,0 0-1,0 1 1,-2 24-254,-2-14 99</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50.289"/>
    </inkml:context>
    <inkml:brush xml:id="br0">
      <inkml:brushProperty name="width" value="0.05" units="cm"/>
      <inkml:brushProperty name="height" value="0.05" units="cm"/>
    </inkml:brush>
  </inkml:definitions>
  <inkml:trace contextRef="#ctx0" brushRef="#br0">710 252 13731,'-7'2'92,"0"0"0,0-1 0,0 0 0,0 0 0,-1-1 0,1 1 1,0-2-1,-1 1 0,1-1 0,0 0 0,0 0 0,0-1 0,0 0 0,0-1 0,0 1 0,0-1 0,1 0 0,-1-1 1,1 0-1,-8-6 0,9 7-102,1-1 0,-1 1 0,1 0 0,-1 1 0,0-1 0,0 1 0,0 0 0,0 0 0,-1 0 0,1 1 0,0 0 0,-1 0 0,1 0 0,-1 1 0,1 0 0,-1 0 0,1 0 0,-1 1 0,1-1 0,-1 1 0,1 1 0,0-1 0,-1 1 0,1 0 0,0 0 0,-6 4 0,-33 17 293,-2-2-1,-89 27 0,122-44-212,0 0 0,1 0 0,-1 1 0,1 1 0,0 0 0,0 1 0,1 0 0,-15 12 0,21-14-62,-1 0 0,1 0 1,0 0-1,1 1 0,-1 0 0,1 0 1,0 1-1,1-1 0,0 1 0,0-1 0,0 1 1,0 0-1,1 0 0,1 0 0,-1 1 0,0 12 1,1-16-23,1-1 1,0 1 0,1-1 0,-1 1 0,1-1 0,-1 1 0,1-1-1,0 0 1,1 1 0,-1-1 0,0 0 0,1 0 0,0 0-1,-1 0 1,1 0 0,1 0 0,-1 0 0,0-1 0,1 1 0,-1-1-1,1 0 1,0 0 0,-1 1 0,1-2 0,5 3 0,6 3-37,1 0 0,0-2 1,0 0-1,22 4 1,-3 0 18,30 13-8,82 39 0,-134-55 29,16 5 4,0-1 0,1-1 0,0-1 0,0-2 0,1-1 0,44 2 0,183-13 44,-13-1 376,-206 9-329,247 7 230,-194-10-437,105-16-1,522-46-381,-208 25 478,-214-1-95,-31 2 27,1 22 89,110 27 65,78 0-72,471-11-63,-299-27 60,-32-1-8,-187 30-46,117 0 66,141 27 16,-493-19-12,287 7 39,134 9 19,-96 48-170,-263-35 59,666 82-20,-890-121 72,280 24 7,-235-24-7,-1-2 0,1-3 0,72-14 0,-120 17-5,197-48 33,-179 41-81,0-1 0,0-2 0,-1 0 0,0-1 0,40-29 0,-62 40 48,0-1-1,0 1 0,0-1 1,0 1-1,-1-1 1,1 0-1,0 0 0,-1 0 1,1 0-1,-1 0 0,0 0 1,1 0-1,-1 0 0,0-1 1,0 1-1,-1 0 0,1-1 1,0 1-1,-1-1 1,1 1-1,-1-4 0,-1 3 2,1 0-1,-1 0 0,0 0 1,-1 0-1,1 1 0,0-1 1,-1 0-1,0 1 0,1-1 1,-1 1-1,0-1 0,0 1 1,0 0-1,-1 0 0,1 0 1,-1 0-1,-3-3 0,-33-21 33,-1 1 1,-47-21-1,-92-32 78,113 54-104,-115-27 1,-73 2-440,131 26 202,-593-63-109,544 70 287,-347-5 64,-1 32-389,319-5 86,-286 13 9,-165 4 463,-232-24 382,1-44-652,-1514-126-167,1818 172 542,1 42 47,387-26-206,-280 31 247,-101 36 140,5 27-1575,362-59 586,107-29 209</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09.217"/>
    </inkml:context>
    <inkml:brush xml:id="br0">
      <inkml:brushProperty name="width" value="0.05" units="cm"/>
      <inkml:brushProperty name="height" value="0.05" units="cm"/>
    </inkml:brush>
  </inkml:definitions>
  <inkml:trace contextRef="#ctx0" brushRef="#br0">0 6 15451,'6'5'1153,"0"1"-1121,-4-6-136,-2-6 96,-3-5-88</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44.057"/>
    </inkml:context>
    <inkml:brush xml:id="br0">
      <inkml:brushProperty name="width" value="0.05" units="cm"/>
      <inkml:brushProperty name="height" value="0.05" units="cm"/>
    </inkml:brush>
  </inkml:definitions>
  <inkml:trace contextRef="#ctx0" brushRef="#br0">4 0 21189,'-2'10'478,"1"0"1,1 0 0,0 1 0,0-1 0,1 0-1,1 0 1,-1 0 0,1 0 0,6 16 0,-6-22-433,0-1 0,-1 0 0,1 1-1,0-1 1,1 0 0,-1 0 0,0 0 0,1 0 0,0 0 0,0-1 0,0 1 0,0-1 0,0 0 0,0 0 0,0 0 0,1 0 0,-1 0 0,1-1 0,0 0 0,-1 1 0,1-1 0,0-1 0,0 1 0,-1-1 0,1 1 0,0-1 0,0 0 0,5-1 0,-2 1-380,0-1-1,0-1 1,0 1 0,0-1 0,0 0 0,0-1 0,0 0-1,-1 0 1,1 0 0,-1-1 0,11-8 0,-11 8-351,-1-1 0,0 0 1,-1 1-1,1-2 0,-1 1 1,0 0-1,0-1 0,-1 0 1,1 0-1,-1 0 0,-1 0 1,5-13-1,-7 19 657,0 0 1,0 0-1,1-1 0,-1 1 0,0 0 1,0-1-1,0 1 0,0 0 1,0-1-1,0 1 0,0 0 0,0-1 1,0 1-1,0 0 0,0-1 0,0 1 1,0 0-1,0-1 0,0 1 1,0 0-1,0-1 0,0 1 0,0 0 1,0 0-1,-1-1 0,1 1 1,0 0-1,0-1 0,0 1 0,-1 0 1,1 0-1,0-1 0,0 1 0,-1 0 1,1 0 85,-1 0 1,0 0-1,1 1 0,-1-1 1,1 0-1,-1 1 1,0-1-1,1 0 1,-1 1-1,1-1 1,-1 1-1,1-1 0,-1 1 1,1-1-1,0 1 1,-1-1-1,1 1 1,-1 1-1,-17 31 3543,-21 53-1,26-56-2546,3-8-710,2 1-1,0 0 1,1 0 0,1 1-1,-4 39 1,9-61-361,1 0-1,0 1 1,0-1 0,0 0-1,0 0 1,0 1 0,1-1-1,-1 0 1,1 1 0,-1-1-1,1 0 1,0 0 0,0 0-1,0 0 1,2 3 0,9 2-197</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44.058"/>
    </inkml:context>
    <inkml:brush xml:id="br0">
      <inkml:brushProperty name="width" value="0.05" units="cm"/>
      <inkml:brushProperty name="height" value="0.05" units="cm"/>
    </inkml:brush>
  </inkml:definitions>
  <inkml:trace contextRef="#ctx0" brushRef="#br0">16 11 20468,'-14'9'2041,"12"-1"-1209,2-4-344,12-1 1056,5 1-343,9-3-417,6 1-224,8-2-440,6 3-264,-5-6-944,1 1-761,-15-10 1489,-5 1-288,-13-6-288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24.898"/>
    </inkml:context>
    <inkml:brush xml:id="br0">
      <inkml:brushProperty name="width" value="0.05" units="cm"/>
      <inkml:brushProperty name="height" value="0.05" units="cm"/>
    </inkml:brush>
  </inkml:definitions>
  <inkml:trace contextRef="#ctx0" brushRef="#br0">104 8 14331,'0'0'118,"0"0"1,0 0-1,1 0 0,-1 0 1,0 0-1,0 0 0,0 0 1,0 0-1,1 0 0,-1 0 1,0 0-1,1-1 1065,-1 1-1065,0 0 1,1-1-1,-1 1 0,0 0 1,0 0-1,0 0 0,0 0 1,0-1-1,0 1 0,0 0 1,0 0-1,0 0 0,0 0 1,0-1-1,0 1 0,0 0 1,0 0-1,0 0 0,0 0 1,0-1-1,0 1 0,0 0 1,0 0-1,0 0 0,0 0 1,0-1-1,0 1 0,0 0 0,-1 0 1,1 0-1,0-1 0,0 1 32,-1 0-1,1 0 0,-1 0 0,1 0 0,-1 0 0,1-1 0,-1 1 0,1 0 0,-1 0 0,1 0 0,-1 0 0,1 0 0,-1 1 0,1-1 0,-1 0 0,1 0 0,-1 0 1,1 0-1,-1 0 0,1 1 0,-1-1 0,-5 4 209,1 0-1,1 0 1,-1 1 0,0-1 0,1 1 0,0 0-1,0 0 1,-5 11 0,-23 47 152,28-55-475,2-3-2,0-1 1,0 0-1,0 0 0,1 1 0,0-1 1,0 1-1,0-1 0,-1 8 1,3-12-26,-1 1 0,0-1 0,0 0 1,0 1-1,0-1 0,0 1 1,0-1-1,1 0 0,-1 1 0,0-1 1,0 0-1,0 0 0,1 1 0,-1-1 1,0 0-1,0 1 0,1-1 0,-1 0 1,0 0-1,1 0 0,-1 1 0,0-1 1,1 0-1,-1 0 0,0 0 1,1 0-1,-1 0 0,0 0 0,1 1 1,-1-1-1,1 0 0,-1 0 0,0 0 1,1 0-1,-1 0 0,0-1 0,1 1 1,-1 0-1,0 0 0,1 0 0,-1 0 1,1 0-1,-1 0 0,0 0 1,1-1-1,-1 1 0,0 0 0,0 0 1,1-1-1,20-11 143,-18 11-114,31-29 251,-29 24-277,1 1 0,-1 0 0,1 0 0,0 1-1,0 0 1,1 0 0,7-4 0,-14 8-12,0 0 1,1 0 0,-1 0-1,0 0 1,1-1 0,-1 1-1,0 0 1,1 0-1,-1 0 1,0 0 0,1 0-1,-1 0 1,0 0 0,1 0-1,-1 0 1,1 0-1,-1 0 1,0 0 0,1 0-1,-1 1 1,0-1-1,1 0 1,-1 0 0,0 0-1,1 0 1,-1 1 0,0-1-1,1 0 1,-1 0-1,0 1 1,0-1 0,1 0-1,-1 0 1,0 1-1,0-1 1,1 1 0,2 16-12,-3-16 12,0 0 0,0 0 0,-1 0 0,2 0 0,-1 0 1,0 0-1,0 0 0,0 1 0,0-1 0,1 0 0,-1 0 0,0 0 0,1 0 0,-1 0 0,1 0 0,-1 0 0,1 0 0,0-1 0,-1 1 1,1 0-1,0 0 0,0 0 0,-1-1 0,3 2 0,0-1-7,0-1 0,0 0 0,0 0 0,0 0 0,0 0 0,0 0-1,1 0 1,-1-1 0,0 0 0,0 0 0,4-1 0,33-16-376,-31 13 264,1 0-149,1 0 0,-1-1-1,0 0 1,-1-1 0,0 0-1,0 0 1,0-1 0,-1 0 0,0-1-1,0 0 1,7-12 0,-15 20 273,1 1 1,-1 0 0,0 0-1,0 0 1,0 0 0,1-1-1,-1 1 1,0 0 0,0 0-1,0 0 1,0-1 0,0 1-1,1 0 1,-1 0 0,0-1-1,0 1 1,0 0-1,0 0 1,0-1 0,0 1-1,0 0 1,0-1 0,0 1-1,0 0 1,0 0 0,0-1-1,0 1 1,0 0 0,0 0-1,0-1 1,0 1 0,0 0-1,-1 0 1,1-1 0,0 1-1,0 0 1,0 0 0,0-1-1,-1 1 1,1 0 0,0 0-1,0 0 1,-1-1 0,1 1-3,0 1 1,-1-1 0,1 0 0,-1 0 0,1 0 0,0 1 0,-1-1 0,1 0 0,0 0 0,-1 1 0,1-1 0,0 0 0,-1 1 0,1-1 0,0 0 0,0 1 0,-1-1 0,1 1 0,0-1 0,0 0 0,0 1 0,0-1 0,0 1 0,-1-1 0,1 1 0,0-1 0,0 0 0,0 1 0,0 0 0,-8 141-76,8-105 226,-2 0 0,-2 0 0,-9 48 0,5-55 293,-1-1 1,-1 0 0,-1 0-1,-19 31 1,29-58-356,0 1 1,-1-1-1,0 1 1,0-1-1,1 0 0,-1 0 1,-1 0-1,-2 2 1,5-4-74,0 1 1,0-1-1,-1 0 1,1 0-1,0 0 0,0 0 1,-1 0-1,1 0 1,0 0-1,-1 1 1,1-1-1,0 0 0,0 0 1,-1 0-1,1 0 1,0 0-1,-1 0 0,1 0 1,0 0-1,-1-1 1,1 1-1,0 0 1,0 0-1,-1 0 0,1 0 1,0 0-1,0 0 1,-1-1-1,-4-13 286,4-12-283,1 0 0,1 0 0,1 0 0,1 0 0,1 1 1,2 0-1,0-1 0,19-45 0,-23 68-166,-1-1-1,1 1 1,-1 0 0,1 0-1,0 0 1,0 0 0,1 1 0,-1-1-1,0 0 1,1 1 0,0 0-1,0-1 1,-1 1 0,1 0 0,0 1-1,5-3 1,-3 2-30,0 1 0,0 0-1,1 0 1,-1 1 0,0-1 0,0 1 0,1 0-1,-1 1 1,0-1 0,7 2 0,27 6-624</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44.059"/>
    </inkml:context>
    <inkml:brush xml:id="br0">
      <inkml:brushProperty name="width" value="0.05" units="cm"/>
      <inkml:brushProperty name="height" value="0.05" units="cm"/>
    </inkml:brush>
  </inkml:definitions>
  <inkml:trace contextRef="#ctx0" brushRef="#br0">10 1 13771,'-9'18'2128,"13"-1"-751,8-6-481,11-5 2329,8-2-1617,7-4-344,5-1-176,0-5-984,1-1-696,-5 1 624,-7-1-160,-8-1-248</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44.060"/>
    </inkml:context>
    <inkml:brush xml:id="br0">
      <inkml:brushProperty name="width" value="0.05" units="cm"/>
      <inkml:brushProperty name="height" value="0.05" units="cm"/>
    </inkml:brush>
  </inkml:definitions>
  <inkml:trace contextRef="#ctx0" brushRef="#br0">339 23 17052,'0'0'87,"1"-1"0,-1 1 0,1-1 0,-1 1 0,0-1 0,0 1 0,1-1 0,-1 1 0,0-1 0,0 1 0,1-1 0,-1 0 1,0 1-1,0-1 0,0 1 0,0-1 0,0 1 0,0-1 0,0 0 0,0 1 0,0-1 0,0 1 0,0-1 0,0 0 0,0 1 0,-1-1 0,1 1 1,0-1-1,0 1 0,-1-1 0,1 1 0,0-1 0,-1 1 0,1-1 0,0 1 0,-1-1 0,0 0 0,0 1 33,-1 0 0,1-1 0,0 1 0,-1 0 0,1 0 0,0 0 0,-1 0 0,1 0 0,-1 0 0,1 0 0,0 1 0,-1-1 0,1 0 0,0 1 0,-1-1 0,1 1 0,-2 1-1,-7 3 177,0 1 0,1 1-1,0 0 1,0 0 0,-14 15-1,-39 50-56,48-54-162,-19 22-39,-34 59 0,56-82-17,2 0 1,0 1-1,1 0 0,1 1 1,0-1-1,-5 31 1,11-44-8,0 0 1,1 0 0,0 0 0,0 0 0,0-1-1,0 1 1,1 0 0,0 0 0,1 5 0,-1-7 4,0-1 0,0 0 0,0 0 1,0 0-1,1 0 0,-1 0 0,0 0 1,1 0-1,0 0 0,-1-1 0,1 1 1,0-1-1,0 1 0,0-1 0,0 1 1,0-1-1,0 0 0,0 0 0,0 0 1,4 1-1,3 0 81,1-1 0,-1 1 1,0-2-1,1 1 0,-1-1 0,1-1 1,-1 0-1,1 0 0,-1 0 0,0-1 1,0-1-1,13-4 0,-10 2 85,-1 0 0,0 0 0,0-1 0,0-1 0,0 1 0,-1-2 0,0 1 0,17-19 0,-26 25-150,1-1 0,0 0-1,-1 0 1,1 0 0,-1 0-1,0 0 1,0 0-1,0 0 1,0 0 0,0 0-1,0-1 1,0 1 0,-1 0-1,1-1 1,-1 1-1,0-1 1,1-1 0,-2 2-18,1 0 0,0 1 0,-1-1 0,0 1 0,1 0 0,-1-1 1,0 1-1,1-1 0,-1 1 0,0 0 0,0 0 0,0-1 0,0 1 1,-1 0-1,1 0 0,0 0 0,0 0 0,-1 0 0,-1-1 0,-3 0-51,0-1 1,0 1-1,-1 0 0,1 0 0,-1 1 0,1-1 0,-1 2 0,1-1 1,-1 1-1,-11 0 0,7 2-228,0-1 0,1 1 0,-15 5 0,22-6 73,0 0-1,0 0 1,-1 0-1,1 1 1,0 0-1,0-1 1,1 1-1,-1 0 1,0 0-1,0 1 1,1-1-1,0 0 1,-1 1-1,-1 3 1,3-6 146,1 1 0,0-1 1,-1 1-1,1 0 1,0-1-1,0 1 0,0 0 1,-1-1-1,1 1 1,0 0-1,0-1 0,0 1 1,0 0-1,0-1 1,0 1-1,0 0 0,0-1 1,0 1-1,1 0 1,-1-1-1,0 1 0,0-1 1,0 1-1,1 0 1,-1-1-1,0 1 0,1-1 1,-1 1-1,1-1 1,-1 1-1,1-1 0,-1 1 1,1-1-1,0 1 1,21 6-793</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44.061"/>
    </inkml:context>
    <inkml:brush xml:id="br0">
      <inkml:brushProperty name="width" value="0.05" units="cm"/>
      <inkml:brushProperty name="height" value="0.05" units="cm"/>
    </inkml:brush>
  </inkml:definitions>
  <inkml:trace contextRef="#ctx0" brushRef="#br0">191 0 17116,'0'1'48,"0"-1"0,1 0 0,-1 1 0,0-1 0,0 0 1,1 1-1,-1-1 0,0 0 0,0 1 0,0-1 0,0 0 0,0 1 1,0-1-1,0 1 0,0-1 0,0 0 0,0 1 0,0-1 0,0 0 1,0 1-1,0-1 0,0 1 0,0-1 0,0 0 0,0 1 0,0-1 1,-1 0-1,1 1 0,0-1 0,0 0 0,0 1 0,-1-1 0,-11 13 71,7-8 54,-18 17 310,2 2 0,0 0 0,2 1 0,0 2 0,2-1 0,-24 53 0,38-73-421,1-1 0,0 2 0,0-1 0,1 0 0,0 0 0,0 1 0,0-1 0,1 0 0,0 7 0,0-10-31,1-1 1,-1 1 0,1-1-1,0 0 1,-1 1-1,1-1 1,0 0-1,0 0 1,0 0-1,1 1 1,-1-1-1,0 0 1,1-1 0,0 1-1,-1 0 1,1 0-1,0-1 1,0 1-1,0-1 1,0 1-1,0-1 1,0 0-1,0 0 1,0 0 0,5 2-1,1-2 36,-1 1 0,0-1-1,1 0 1,-1-1 0,1 0 0,-1 0 0,0-1-1,1 0 1,-1 0 0,1 0 0,-1-1 0,0-1-1,9-3 1,-7 3 57,0-1-1,-1 0 1,1-1 0,-1 0-1,0 0 1,0-1-1,-1 0 1,0-1 0,13-13-1,-18 18-87,0 0-1,-1-1 0,1 0 0,0 1 1,-1-1-1,1 0 0,-1 0 1,0 0-1,0 0 0,0 0 1,-1 0-1,1 0 0,-1-1 1,1 1-1,-1 0 0,0 0 1,0 0-1,0 0 0,-1-1 1,1 1-1,-1 0 0,0 0 1,0 0-1,0 0 0,0 0 1,-2-3-1,1 3-115,-1-1 0,1 1-1,-1 0 1,0 0 0,0 0 0,0 0 0,0 0 0,-1 1-1,1-1 1,-1 1 0,1 0 0,-1 0 0,0 0 0,0 1-1,0-1 1,0 1 0,0 0 0,-8-1 0,3 1-96,-1 0 1,1 0 0,-11 2-1,-2 2-312</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44.062"/>
    </inkml:context>
    <inkml:brush xml:id="br0">
      <inkml:brushProperty name="width" value="0.05" units="cm"/>
      <inkml:brushProperty name="height" value="0.05" units="cm"/>
    </inkml:brush>
  </inkml:definitions>
  <inkml:trace contextRef="#ctx0" brushRef="#br0">0 58 19628,'6'13'2281,"10"-2"-1521,7-11-368,3 0 1360,13-5-1144,3-2-464,2-7 57,1-10-153,-6-7-193</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44.063"/>
    </inkml:context>
    <inkml:brush xml:id="br0">
      <inkml:brushProperty name="width" value="0.05" units="cm"/>
      <inkml:brushProperty name="height" value="0.05" units="cm"/>
    </inkml:brush>
  </inkml:definitions>
  <inkml:trace contextRef="#ctx0" brushRef="#br0">81 1 21173,'-7'7'407,"0"0"1,1 1-1,0 0 1,1 0 0,-1 0-1,2 1 1,-1 0-1,-3 11 1,2-3-29,0 0 0,1 1 0,-3 27 1,7-39-367,1-1 1,0 1 0,0-1 0,0 0-1,1 1 1,-1-1 0,1 1 0,1-1-1,-1 0 1,1 0 0,4 10 0,-5-13-75,0-1 0,0 0 1,0 1-1,0-1 0,0 0 1,0 0-1,0 0 0,0 0 1,0 0-1,1 0 0,-1 0 1,0 0-1,1 0 0,-1-1 1,0 1-1,1 0 1,2 0-1,-2-1-86,1 0 0,-1 0-1,0 0 1,0 0 0,1-1 0,-1 1 0,0-1-1,0 1 1,0-1 0,0 0 0,1 0 0,-1 0 0,0 0-1,-1 0 1,1 0 0,2-2 0,5-3-474,-1-1 0,0 0 0,0 0 0,0-1 0,-1 0 0,0 0 0,-1-1 0,0 0 1,9-16-1,-32 62 2603,2 0 1,1 1 0,3 0 0,-11 60 0,22-95-1977,-1 1 0,1-1 0,1 0 0,-1 0 0,0 0 0,1 0 0,0 0 0,0 1 0,0-1 0,0 0 0,0-1 0,0 1 0,1 0 0,2 3 0,-4-5-47,1 0-1,0 0 1,-1 0 0,1-1 0,0 1-1,0 0 1,0-1 0,0 1 0,-1-1-1,1 1 1,0-1 0,0 1 0,0-1-1,0 0 1,0 1 0,0-1 0,0 0-1,2 1 1,-2-2 13,1 1 0,-1 0 0,1 0-1,-1-1 1,1 1 0,-1-1 0,0 1 0,1-1 0,-1 0 0,0 0-1,1 1 1,-1-1 0,0 0 0,0 0 0,0 0 0,2-2-1,13-19-347</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44.064"/>
    </inkml:context>
    <inkml:brush xml:id="br0">
      <inkml:brushProperty name="width" value="0.05" units="cm"/>
      <inkml:brushProperty name="height" value="0.05" units="cm"/>
    </inkml:brush>
  </inkml:definitions>
  <inkml:trace contextRef="#ctx0" brushRef="#br0">180 1 16780,'-18'16'612,"0"1"0,1 1 1,1 1-1,1 0 0,1 1 1,0 1-1,2 0 0,0 1 1,2 0-1,0 1 0,-8 27 1,17-44-513,-1 0 0,1 1 0,0-1 1,1 1-1,-1-1 0,1 1 0,1-1 0,-1 1 1,2 6-1,-1-11-79,-1 0 0,1 0 1,-1 0-1,1 0 1,0-1-1,0 1 0,-1 0 1,1 0-1,1-1 0,-1 1 1,0-1-1,0 1 0,1-1 1,-1 1-1,0-1 1,1 0-1,0 0 0,-1 0 1,1 0-1,0 0 0,-1 0 1,1 0-1,0 0 1,0-1-1,0 1 0,-1-1 1,1 1-1,0-1 0,0 0 1,0 0-1,0 0 0,0 0 1,3 0-1,2-1 14,1-1-1,0 0 0,-1 0 1,1 0-1,-1-1 1,0 0-1,0-1 1,0 1-1,0-2 0,0 1 1,-1 0-1,0-1 1,0 0-1,0-1 1,-1 0-1,0 1 0,7-11 1,-6 8-10,-1 1 0,0-2-1,0 1 1,-1 0 0,0-1 0,0 0 0,-1 0 0,0 0-1,-1 0 1,0 0 0,0 0 0,-1-1 0,-1 1 0,1-12-1,-1 18-56,-1 0 0,1 0 0,-1 0 0,1-1 0,-1 1 0,0 0 0,0 0 0,-1 1 0,1-1-1,0 0 1,-1 0 0,0 1 0,0-1 0,1 1 0,-2-1 0,1 1 0,0 0 0,0-1 0,-1 1-1,1 1 1,-1-1 0,1 0 0,-1 1 0,0-1 0,0 1 0,0 0 0,0-1 0,0 2 0,0-1 0,0 0-1,0 1 1,-3-1 0,0 1-43,0-1 0,0 2 1,0-1-1,0 1 0,0 0 0,0 0 0,0 0 0,1 1 0,-1 0 0,0 0 0,1 0 0,0 1 1,-1 0-1,1 0 0,0 0 0,-6 6 0,-4 7-284</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44.065"/>
    </inkml:context>
    <inkml:brush xml:id="br0">
      <inkml:brushProperty name="width" value="0.05" units="cm"/>
      <inkml:brushProperty name="height" value="0.05" units="cm"/>
    </inkml:brush>
  </inkml:definitions>
  <inkml:trace contextRef="#ctx0" brushRef="#br0">217 0 18852,'-4'0'168,"1"1"1,-1-1-1,1 1 1,0 0-1,-1 0 1,1 0-1,0 0 0,0 0 1,0 1-1,0 0 1,0-1-1,0 1 0,0 0 1,-3 4-1,-4 3 116,0 1-1,-10 14 0,14-16 145,-9 10-139,1 0 1,1 1-1,1 0 1,1 1-1,1 0 1,0 0-1,2 2 1,0-1-1,-8 40 1,15-58-255,1 1 1,-1-1 0,1 1-1,0-1 1,0 1-1,0-1 1,1 1-1,-1-1 1,1 1-1,0-1 1,0 1 0,0-1-1,0 0 1,1 0-1,-1 0 1,1 1-1,0-1 1,0-1 0,3 5-1,-3-5-15,1 0 0,-1 0 1,1 0-1,-1-1 0,1 1 0,0-1 0,0 1 0,0-1 1,0 0-1,0 0 0,0 0 0,1-1 0,-1 1 0,0-1 1,0 0-1,0 0 0,1 0 0,-1 0 0,0 0 0,0-1 1,4 0-1,0-1-1,1 0 1,-1-1 0,1 0-1,-1 0 1,0-1-1,0 0 1,0 0 0,-1-1-1,0 1 1,0-1-1,0-1 1,0 1 0,-1-1-1,0 0 1,0 0-1,0-1 1,-1 1 0,0-1-1,4-8 1,-4 5-67,1 0 0,-1 0 0,-1-1 1,0 1-1,0-1 0,-1 1 0,-1-1 1,1 0-1,-2 0 0,0 0 0,0 0 1,-1 0-1,-2-15 0,2 23-29,0-1 1,0 1-1,0 0 0,0 0 1,-1 0-1,1-1 0,-1 1 1,0 1-1,0-1 0,0 0 1,0 0-1,0 1 0,-1-1 1,1 1-1,-1 0 0,0-1 1,1 1-1,-1 1 0,0-1 1,0 0-1,0 1 0,-1-1 1,1 1-1,0 0 0,0 0 1,-1 0-1,1 1 1,-1-1-1,-4 1 0,-15 0-516</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44.066"/>
    </inkml:context>
    <inkml:brush xml:id="br0">
      <inkml:brushProperty name="width" value="0.05" units="cm"/>
      <inkml:brushProperty name="height" value="0.05" units="cm"/>
    </inkml:brush>
  </inkml:definitions>
  <inkml:trace contextRef="#ctx0" brushRef="#br0">77 1 20252,'-13'21'2417,"-3"0"-1569,-1 2-336,2 2 2121,6 6-1817,3-1-216,7-4-216,10-4-72,9-12-288,3-4-216,3-6-568,0-6-296,-3-12 832,-5-8-168,-6-18-185</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44.067"/>
    </inkml:context>
    <inkml:brush xml:id="br0">
      <inkml:brushProperty name="width" value="0.05" units="cm"/>
      <inkml:brushProperty name="height" value="0.05" units="cm"/>
    </inkml:brush>
  </inkml:definitions>
  <inkml:trace contextRef="#ctx0" brushRef="#br0">25 3 22301,'-13'-3'1912,"5"6"-1440,5 2-112,9 2 769,5 1-921,6 0 48,1-1-128,3-2-240</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44.068"/>
    </inkml:context>
    <inkml:brush xml:id="br0">
      <inkml:brushProperty name="width" value="0.05" units="cm"/>
      <inkml:brushProperty name="height" value="0.05" units="cm"/>
      <inkml:brushProperty name="color" value="#E71224"/>
    </inkml:brush>
  </inkml:definitions>
  <inkml:trace contextRef="#ctx0" brushRef="#br0">352 29 16011,'0'0'181,"1"-1"0,0 1 0,0-1-1,-1 0 1,1 1 0,0-1-1,-1 0 1,1 1 0,0-1-1,-1 0 1,1 0 0,-1 1 0,1-1-1,-1 0 1,0 0 0,1 0-1,-1 0 1,0 0 0,1-1-1,-2 2-32,1-1 0,0 1 0,0-1 0,0 1 0,-1-1 0,1 1 0,0-1 0,0 1 0,-1-1 0,1 1 0,0 0 0,-1-1 0,1 1 0,-1 0 0,1-1-1,0 1 1,-1 0 0,1-1 0,-1 1 0,1 0 0,-1 0 0,1-1 0,-2 1 0,-1-1 150,0 0 0,0 1 0,0-1 0,0 1 0,-1 0 0,1 0 0,0 0 0,0 0 0,-6 1 0,-4 4-145,1 0 0,-1 0 1,1 1-1,0 0 0,1 1 0,-16 12 0,-3 5-123,-26 27-1,41-36-21,1 0 0,0 0 1,2 1-1,-1 1 0,2 0 0,0 1 0,1 0 0,1 0 0,-6 20 1,14-35-6,0-1 1,0 1-1,0 0 1,1-1 0,-1 1-1,1-1 1,-1 1 0,1 0-1,0-1 1,0 1 0,1 0-1,-1-1 1,0 1 0,1 0-1,0-1 1,-1 1-1,1-1 1,0 1 0,0-1-1,1 1 1,-1-1 0,0 0-1,1 0 1,2 3 0,-1-3 8,-1 0 1,1 0 0,0-1 0,0 1-1,0-1 1,0 0 0,0 0-1,0 0 1,0 0 0,0-1 0,1 1-1,-1-1 1,0 0 0,0 0-1,1 0 1,-1 0 0,0 0-1,0-1 1,5-1 0,5-1 111,-1 0 1,0-1-1,20-9 1,-26 10-46,-1 0 0,1 0-1,-1-1 1,0 0 0,1 1 0,-1-2 0,-1 1 0,1-1 0,4-5 0,-9 9-60,1 0 0,0 1 0,0-1 1,-1 0-1,1 0 0,-1 0 0,1-1 0,-1 1 0,1 0 1,-1 0-1,0 0 0,0 0 0,1 0 0,-1 0 1,0-1-1,0 1 0,0 0 0,0 0 0,0 0 0,0 0 1,-1 0-1,1-1 0,0 1 0,-1 0 0,1 0 0,0 0 1,-2-2-1,1 2 15,-1-1 0,1 1 0,-1-1 0,1 1 0,-1 0 0,0 0 1,0 0-1,1 0 0,-1 0 0,0 0 0,0 0 0,0 0 0,0 1 0,-3-1 0,1 0-124,1 0 0,-1 1 0,1 0-1,-1 0 1,1 0 0,-1 0 0,1 1 0,-7 0-1,9 0-58,0-1 0,0 0-1,-1 1 1,1-1 0,0 1-1,0-1 1,0 1 0,0 0-1,0-1 1,0 1 0,0 0-1,0 0 1,0-1 0,0 1-1,0 0 1,0 0 0,1 0-1,-1 0 1,0 0 0,1 0-1,-1 1 1,0 1 0,1-3 112,0 0-1,0 1 1,0-1 0,-1 0 0,1 0 0,0 1-1,0-1 1,0 0 0,0 1 0,0-1 0,0 0-1,0 0 1,0 1 0,1-1 0,-1 0 0,0 1-1,0-1 1,0 0 0,0 0 0,0 1-1,0-1 1,0 0 0,1 0 0,-1 0 0,0 1-1,0-1 1,0 0 0,1 0 0,-1 0 0,0 1-1,0-1 1,0 0 0,1 0 0,-1 0 0,0 0-1,0 0 1,1 1 0,-1-1 0,1 0 0,6 0-841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25.701"/>
    </inkml:context>
    <inkml:brush xml:id="br0">
      <inkml:brushProperty name="width" value="0.05" units="cm"/>
      <inkml:brushProperty name="height" value="0.05" units="cm"/>
    </inkml:brush>
  </inkml:definitions>
  <inkml:trace contextRef="#ctx0" brushRef="#br0">1 104 18500,'0'0'1952,"0"-1"-1376,9-4-207,3 1 895,8-4-440,5 2-152,8-2-320,4 0-144,4 1-560,4-4-512,2-1 760,4-2-104,4-6-136</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44.069"/>
    </inkml:context>
    <inkml:brush xml:id="br0">
      <inkml:brushProperty name="width" value="0.05" units="cm"/>
      <inkml:brushProperty name="height" value="0.05" units="cm"/>
      <inkml:brushProperty name="color" value="#E71224"/>
    </inkml:brush>
  </inkml:definitions>
  <inkml:trace contextRef="#ctx0" brushRef="#br0">148 0 17580,'2'5'5868,"-2"-4"-5735,-5 12 2669,-15 21-1764,14-23-369,-21 36-27,11-21-563,0 1 0,2 1 0,1 1 0,-17 55 1,30-83-88,-1 0 0,1 0 0,0 0 1,-1 0-1,1 1 0,0-1 0,0 0 1,0 0-1,0 0 0,0 1 0,0-1 1,0 0-1,0 0 0,0 0 0,1 1 1,-1-1-1,0 0 0,1 0 0,-1 0 1,1 0-1,0 0 0,-1 0 0,1 0 1,0 0-1,-1 0 0,3 2 1,-2-3-49,1 1 0,0-1 1,-1 1-1,1-1 0,0 0 1,-1 0-1,1 0 0,0 0 1,-1 0-1,1 0 1,0 0-1,-1 0 0,1-1 1,0 1-1,-1-1 0,1 1 1,0-1-1,-1 0 1,3-1-1,12-6-823,0-1 0,0 0 0,-1-2 1,0 1-1,-1-2 0,22-21 0,-13 9-323</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44.070"/>
    </inkml:context>
    <inkml:brush xml:id="br0">
      <inkml:brushProperty name="width" value="0.05" units="cm"/>
      <inkml:brushProperty name="height" value="0.05" units="cm"/>
      <inkml:brushProperty name="color" value="#E71224"/>
    </inkml:brush>
  </inkml:definitions>
  <inkml:trace contextRef="#ctx0" brushRef="#br0">102 1 14043,'-2'7'2256,"-2"5"-1103,-4 10-329,-1 2 1648,-2 5-919,-3 1-217,4 2-400,-2 0-120,2-2-528,1-1-584,1-4 336,4-1-96,4-2-96</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44.071"/>
    </inkml:context>
    <inkml:brush xml:id="br0">
      <inkml:brushProperty name="width" value="0.05" units="cm"/>
      <inkml:brushProperty name="height" value="0.05" units="cm"/>
    </inkml:brush>
  </inkml:definitions>
  <inkml:trace contextRef="#ctx0" brushRef="#br0">145 1780 11042,'36'-4'4846,"22"-8"-3322,-19 3-809,27-4 38,64-14-507,188-14-1,-150 28-404,187-1 118,-326 18 35,0 0 0,-1 2 1,0 1-1,0 1 1,35 16-1,-31-12 5,1 0 1,0-3-1,37 7 1,306 19 80,-156-18-28,301 1 34,2-37-73,-332 11-15,492-8 13,-363 10-22,269-42-401,-394 27 336,-146 14 256,76-22 0,-29 5-16,43-12 190,-66 15-141,-46 15-177,47-3-1,-56 7-29,0 1-1,0-2 0,0-1 1,0 0-1,-1-1 1,22-9-1,-26 7-22,0-1 0,0 0-1,0-1 1,-1 0 0,-1-1-1,1 0 1,-2-1 0,1 0-1,-2-1 1,1 0 0,-2-1-1,1 0 1,-2 0 0,7-15 0,-1-4-6,-1-1 0,-2-1 0,-1 0 0,-2 0 0,4-35 0,40-172 157,0 2-62,-47 210 37,-2 1 1,-1-1-1,-1 0 1,-2 1-1,0-1 1,-10-42-1,8 56 22,4 9-53,-2 1 0,1 0-1,0 0 1,-1 0 0,-2-5 0,4 11-87,0-1 1,0 1-1,0 0 1,1-1 0,-1 1-1,0 0 1,0-1-1,0 1 1,0-1 0,0 1-1,0 0 1,0-1-1,-1 1 1,1 0 0,0-1-1,0 1 1,0 0-1,-1-1 1,1 1 0,0-1-1,-1 1 1,1-1-1,0 1 1,-1-1 0,1 1-1,-1-1 1,1 1-1,-1-1 1,1 1 0,-1-1-1,1 0 1,-1 1-1,1-1 1,-1 0 0,1 1-1,-1-1 1,0 0-1,0 1 1,-2-1-5,1 1 1,-1 0-1,0 0 1,1-1-1,-1 1 0,1-1 1,-1 0-1,0 0 1,0 0-1,1 0 0,-5-1 1,-56-11 9,-89-4-1,-68 9-1,71 4 3,-350-1-14,349 13-26,-264 10-123,-1-21 159,304-2-5,-190-19-21,285 20 33,1-2 0,-1 0-1,1-1 1,1 0 0,-18-10-1,19 8-5,0 2 0,0 0 0,-1 0 0,1 1 0,-1 1-1,-27-5 1,-17 9-17,45 1 37,0-1 1,0 0-1,-24-4 0,23 0-15,-1 2-1,-20-2 1,34 4-2,0 0 0,1 0 0,-1 0 0,1 0 0,-1-1 0,1 1 0,-1 0 0,1 0 0,-1-1 0,1 1 0,-1 0 0,1-1 0,-1 1 0,1 0 0,0-1 0,-1 1 0,1-1 0,0 1 0,-1 0 0,1-1 0,0 1 0,-1-1 0,1 1 1,0-1-1,0 1 0,0-1 0,-1 0 0,-3-21-13,1 7 41,-1 8-13,2 0-10,-2 1-1,1 0 1,-1 0 0,-8-11-1,9 15-4,1 0-1,-1 0 1,1 0-1,-1 0 1,0 0-1,0 1 1,0-1 0,0 1-1,0 0 1,0 0-1,0 0 1,-1 0-1,-4 0 1,-120-10-12,-10-2 33,-46-23-15,-48-8 43,180 37-33,-2 2 0,-77 4 0,71 6 2,0 3-1,-84 21 1,-115 47-20,47-12-1,-303 53 8,75-19 0,375-78-21,-95 42 0,-29 10-8,176-68 17,1 1 0,1 1 1,-1 0-1,1 0 0,0 1 0,0 0 1,1 1-1,0 1 0,0-1 0,1 1 1,-11 15-1,7-8-4,2 0 1,0 0-1,1 2 0,1-1 1,0 1-1,-11 33 0,6 4 3,1 1 0,3 0-1,3 0 1,-1 91-1,8-134 3,2 0 0,0-1 0,3 14 0,-2-13-1,-1-1 0,0 1 0,0 13 0,-5 39-394,2-38 705,1 45 1,5-56-293,2-11 18</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16.373"/>
    </inkml:context>
    <inkml:brush xml:id="br0">
      <inkml:brushProperty name="width" value="0.05" units="cm"/>
      <inkml:brushProperty name="height" value="0.05" units="cm"/>
    </inkml:brush>
  </inkml:definitions>
  <inkml:trace contextRef="#ctx0" brushRef="#br0">46 7 14635,'-8'-7'6409,"7"14"-123,1 6-6584,-16 162 1636,-1 16-1294,16-171-33,0-14 7,0 1 0,0-1 0,1 1 1,0-1-1,1 1 0,-1-1 0,1 0 1,3 11-1,-3-17-7,-1 0 0,1 0 0,-1 0-1,0 0 1,1 0 0,-1 0 0,1 0 0,-1-1 0,0 1 0,1 0 0,-1 0 0,1-1 0,-1 1 0,0 0-1,1 0 1,-1-1 0,0 1 0,0 0 0,1-1 0,-1 1 0,0 0 0,0-1 0,0 1 0,1-1 0,-1 1-1,0 0 1,0-1 0,0 1 0,0-1 0,9-16 146,-1-7-33,-2 0 0,0-1 0,-1 0 0,-2 0 1,1-35-1,-3 35-102,1 10-17,1-76-3,-3 81-19,0 0 0,-1 0 0,-1 0 0,0 0 0,0 1 0,-7-18 0,9 26 14,0 1 1,0-1-1,0 0 0,-1 1 1,1-1-1,0 1 1,0-1-1,-1 1 0,1-1 1,0 1-1,-1-1 1,1 1-1,-1-1 0,1 1 1,0-1-1,-1 1 1,1 0-1,-1-1 1,1 1-1,-1 0 0,1-1 1,-1 1-1,0 0 1,0-1-1,0 2 1,1-1 1,-1 0-1,1 1 0,-1-1 0,1 0 1,-1 1-1,1-1 0,0 1 0,-1-1 1,1 0-1,-1 1 0,1-1 0,0 1 1,0-1-1,-1 1 0,1 0 0,0-1 1,0 1-1,-1 0 0,-5 31-53,4-15-63,1-1 1,1 0-1,0 1 0,1-1 0,1 1 1,0-1-1,2 0 0,-1 0 0,2-1 1,13 31-1,-1-23-90</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16.374"/>
    </inkml:context>
    <inkml:brush xml:id="br0">
      <inkml:brushProperty name="width" value="0.05" units="cm"/>
      <inkml:brushProperty name="height" value="0.05" units="cm"/>
    </inkml:brush>
  </inkml:definitions>
  <inkml:trace contextRef="#ctx0" brushRef="#br0">7 1 14963,'-6'8'1977,"7"-1"-833,8-7-408,7 0 1480,5 2-735,10 2-401,6-2-176,5 2-272,3-2-232,-2 4-400,-4-3-256,-3 2-624,-10-4-360,-14-1 968,-12-1-200,-17-5-264</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16.375"/>
    </inkml:context>
    <inkml:brush xml:id="br0">
      <inkml:brushProperty name="width" value="0.05" units="cm"/>
      <inkml:brushProperty name="height" value="0.05" units="cm"/>
    </inkml:brush>
  </inkml:definitions>
  <inkml:trace contextRef="#ctx0" brushRef="#br0">7 25 16988,'-6'20'1856,"10"-7"-952,8-9-304,13-4 889,5 0-225,12-4-408,5-1-232,4-1-1120,-1-3-840,-7 0 1160,-3-2-264,-3-6-200</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16.376"/>
    </inkml:context>
    <inkml:brush xml:id="br0">
      <inkml:brushProperty name="width" value="0.05" units="cm"/>
      <inkml:brushProperty name="height" value="0.05" units="cm"/>
    </inkml:brush>
  </inkml:definitions>
  <inkml:trace contextRef="#ctx0" brushRef="#br0">94 0 20196,'12'5'1713,"5"1"-1249,3-1-200,1 4 760,2 4-320,-3 7-344,-1 3-152,-7 5-160,-6 1-8,-7 6-16,-10 3-8,-12 1-16,-3 0-48,-6-3-376,-2-4-376,-7-5 688,1 1-112,5-11-80</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16.377"/>
    </inkml:context>
    <inkml:brush xml:id="br0">
      <inkml:brushProperty name="width" value="0.05" units="cm"/>
      <inkml:brushProperty name="height" value="0.05" units="cm"/>
    </inkml:brush>
  </inkml:definitions>
  <inkml:trace contextRef="#ctx0" brushRef="#br0">53 52 15419,'-1'0'117,"0"0"0,1 0 0,-1 0 0,0 0 0,0 0 0,0 0 0,1 0 0,-1 0 0,0 0 0,0-1 0,1 1 0,-1 0 0,0 0 0,0-1 0,1 1 0,-1 0 0,0-1 0,1 1 0,-1-1 0,0 1 0,1-1-1,-1 0 1,1 0-2,-1 1-1,1-1 0,0 0 0,0 1 0,0-1 0,0 0 0,0 1 0,0-1 0,0 0 0,0 1 0,0-1 0,0 1 0,0-1 0,1 0 0,-1 1 0,0-1 0,0 0 1,1 1-1,-1-1 0,1 0 0,1-2 192,-1 1 1,1 0-1,0 0 1,0-1-1,0 1 1,0 1-1,1-1 1,-1 0-1,0 0 1,1 1-1,3-2 1,-1 1-127,0 1 1,0 0 0,0 0 0,0 0 0,0 0 0,1 1 0,-1 0 0,0 0-1,0 1 1,0-1 0,0 1 0,0 0 0,0 1 0,9 3 0,-12-4-169,0 0 1,0 0 0,0 0-1,0 1 1,0-1-1,0 0 1,0 1-1,-1 0 1,1-1 0,-1 1-1,1 0 1,-1 0-1,0 0 1,1 0 0,-1 0-1,0 0 1,0 0-1,-1 1 1,1-1 0,0 0-1,-1 0 1,1 1-1,-1-1 1,0 0 0,0 1-1,0-1 1,0 1-1,0-1 1,0 0 0,-1 1-1,1-1 1,-1 0-1,1 0 1,-2 3 0,-3 7 1,0 0 0,0 0 0,-1 0 0,0-1 0,-15 19 0,-46 47 46,29-35-36,35-39-23,0 0 1,1 0 0,-1 0 0,1 0-1,0 1 1,0 0 0,0-1-1,1 1 1,-1 0 0,1 0 0,0-1-1,-2 9 1,3-11-19,0-1 1,0 1-1,0-1 0,0 1 0,0-1 1,0 1-1,0 0 0,0-1 0,1 1 1,-1-1-1,0 1 0,0-1 0,0 1 0,1-1 1,-1 0-1,0 1 0,1-1 0,-1 1 1,0-1-1,1 1 0,-1-1 0,0 0 0,1 1 1,-1-1-1,1 0 0,-1 0 0,1 1 1,-1-1-1,1 0 0,0 1 0,21 0-673,22-13 40,-6-7 354,4-15-126</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16.378"/>
    </inkml:context>
    <inkml:brush xml:id="br0">
      <inkml:brushProperty name="width" value="0.05" units="cm"/>
      <inkml:brushProperty name="height" value="0.05" units="cm"/>
    </inkml:brush>
  </inkml:definitions>
  <inkml:trace contextRef="#ctx0" brushRef="#br0">86 1 19196,'-2'6'406,"-1"1"-1,1 0 1,-1 0-1,-1-1 1,1 0-1,-1 0 1,0 0-1,-1 0 1,-5 6-1,3-3 312,0 0-1,-10 18 0,17-26-692,-3 4 131,1 0 1,0 0-1,0 0 0,0 0 1,-1 6-1,3-9-146,0-1 0,0 0 0,0 0 0,0 0 1,0 0-1,0 0 0,0 0 0,0 1 0,0-1 0,1 0 0,-1 0 0,0 0 0,1 0 0,-1 0 0,1 0 1,-1 0-1,1 0 0,-1 0 0,1 0 0,0 0 0,0 0 0,-1-1 0,1 1 0,0 0 0,0 0 0,0-1 1,0 1-1,0-1 0,0 1 0,0-1 0,1 1 0,12 4-90,0-1 0,1-1 1,24 2-1,-23-3 21,1 1-1,0 0 1,15 6 0,-27-7 55,-1 0 0,1-1-1,-1 2 1,0-1 0,0 0 0,0 1 0,0 0 0,-1 0-1,1 0 1,-1 0 0,1 1 0,-1-1 0,0 1 0,-1 0-1,4 5 1,-5-6 18,1 0 1,-1 0-1,0 0 0,0 0 0,0 0 0,0 0 1,-1 0-1,1 0 0,-1 1 0,0-1 0,0 0 1,0 0-1,0 0 0,-1 1 0,1-1 0,-2 4 1,0-2 25,0 0 1,0 0-1,0 0 1,-1-1-1,0 1 1,0 0-1,0-1 1,0 0-1,-5 5 1,2-3-13,0-1 1,0 0-1,0 0 0,-1 0 0,0-1 1,1 0-1,-2 0 0,1 0 1,0-1-1,-1-1 0,1 1 1,-17 2-1,22-4-99,-1-1 0,0 0 0,1 0 1,-1-1-1,1 1 0,-1 0 0,1-1 0,-1 0 0,1 1 0,0-1 0,-1 0 1,1 0-1,0 0 0,0-1 0,-1 1 0,1-1 0,0 1 0,0-1 0,-3-3 1,2 1-2,0 0 1,0-1 0,0 1-1,0-1 1,1 0 0,-1 0-1,1 0 1,-2-9 0,-5-32-410</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16.379"/>
    </inkml:context>
    <inkml:brush xml:id="br0">
      <inkml:brushProperty name="width" value="0.05" units="cm"/>
      <inkml:brushProperty name="height" value="0.05" units="cm"/>
    </inkml:brush>
  </inkml:definitions>
  <inkml:trace contextRef="#ctx0" brushRef="#br0">1 3 16620,'15'3'2336,"7"1"-1048,-1 1-544,8-4 1497,3 2-513,8 0-687,0-3-369,0-3-2265,-2 0 1609,-4-4-384,-2-1-144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26.116"/>
    </inkml:context>
    <inkml:brush xml:id="br0">
      <inkml:brushProperty name="width" value="0.05" units="cm"/>
      <inkml:brushProperty name="height" value="0.05" units="cm"/>
    </inkml:brush>
  </inkml:definitions>
  <inkml:trace contextRef="#ctx0" brushRef="#br0">1 107 19740,'6'-4'636,"0"0"0,1 0-1,-1 0 1,1 1 0,0 0 0,13-4 0,33-6-1240,1 1 1,0 4 0,96-5 0,-149 13 580,1 0 1,-1 0-1,1 0 0,-1 0 0,1 1 1,-1-1-1,1 0 0,-1 1 0,1-1 1,-1 1-1,1-1 0,-1 1 1,0-1-1,1 1 0,-1 0 0,2 1 1,10 6-215,-13-8 255,1 0-1,-1 1 0,1-1 1,0 0-1,-1 0 0,1 0 1,-1 0-1,1 0 1,0 0-1,-1 0 0,1 0 1,0 0-1,-1 0 1,1 0-1,0 0 0,-1 0 1,1 0-1,-1-1 0,1 1 1,0 0-1,-1-1 1,1 1-1,-1 0 0,1-1 1,-1 1-1,1 0 1,0-1-1,11-17 739,-7 9-857,8-9 329</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16.380"/>
    </inkml:context>
    <inkml:brush xml:id="br0">
      <inkml:brushProperty name="width" value="0.05" units="cm"/>
      <inkml:brushProperty name="height" value="0.05" units="cm"/>
    </inkml:brush>
  </inkml:definitions>
  <inkml:trace contextRef="#ctx0" brushRef="#br0">1 41 18212,'6'16'2560,"-2"-5"-1511,6-5-401,5-4 1800,6-1-1167,7-2-273,6-4-600,2-4-720,6-6 336,2-5-72,4-6-144</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16.381"/>
    </inkml:context>
    <inkml:brush xml:id="br0">
      <inkml:brushProperty name="width" value="0.05" units="cm"/>
      <inkml:brushProperty name="height" value="0.05" units="cm"/>
    </inkml:brush>
  </inkml:definitions>
  <inkml:trace contextRef="#ctx0" brushRef="#br0">0 335 15707,'0'1'84,"0"-1"-1,0 1 1,0-1 0,0 1-1,1-1 1,-1 1-1,0-1 1,0 1-1,0-1 1,0 0-1,0 1 1,1-1 0,-1 1-1,0-1 1,0 0-1,1 1 1,-1-1-1,0 0 1,1 1-1,-1-1 1,0 0-1,1 1 1,-1-1 0,0 0-1,1 0 1,-1 1-1,1-1 1,-1 0-1,0 0 1,1 0-1,15-4 1376,17-22 793,-29 23-1627,35-33 131,-2-2 0,-1-1 0,-3-1-1,57-89 1,-83 116-700,2-5 66,-7 18-75,-4 10-30,-35 96 59,22-65-158,1 0-1,-15 78 1,29-118-1,0 1 0,0 0 0,0 0 0,0 0-1,0 0 1,0 0 0,0 0 0,0 0 0,1 0 0,0 3 0,0-4 45,-1 0 0,0-1 0,1 1 1,-1-1-1,0 1 0,1-1 1,-1 1-1,1-1 0,-1 1 0,1-1 1,-1 1-1,1-1 0,0 1 0,-1-1 1,1 0-1,-1 1 0,1-1 1,0 0-1,-1 0 0,1 1 0,1-1 1,1 0-18,0 0 0,0-1 1,0 1-1,0-1 0,0 1 1,0-1-1,-1 0 0,1 0 1,0 0-1,0-1 0,-1 1 0,1-1 1,3-2-1,33-26-481</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16.382"/>
    </inkml:context>
    <inkml:brush xml:id="br0">
      <inkml:brushProperty name="width" value="0.05" units="cm"/>
      <inkml:brushProperty name="height" value="0.05" units="cm"/>
    </inkml:brush>
  </inkml:definitions>
  <inkml:trace contextRef="#ctx0" brushRef="#br0">88 64 21813,'-16'27'1215,"-1"0"-140,-20 45 1,34-64-916,0-1 0,0 1 0,1 0 0,0 1 1,0-1-1,1 0 0,0 1 0,1-1 0,-1 0 0,3 17 0,-2-23-144,1 1 0,-1-1-1,1 1 1,0 0 0,0-1 0,0 1-1,0-1 1,0 1 0,0-1-1,1 0 1,-1 0 0,1 1-1,-1-1 1,1 0 0,0 0-1,0-1 1,0 1 0,0 0-1,0-1 1,1 1 0,-1-1-1,0 1 1,1-1 0,-1 0 0,1 0-1,-1 0 1,1-1 0,-1 1-1,5 0 1,-2-1-14,-1 0 0,1 0 1,0 0-1,-1 0 0,1-1 0,0 0 0,-1 0 0,1-1 1,-1 1-1,1-1 0,-1 0 0,0 0 0,1 0 1,-1 0-1,7-6 0,-4 1 7,0 0 0,0 0 0,-1-1 1,0 0-1,0 0 0,0 0 0,-1-1 0,-1 0 0,1 0 0,-1 0 1,3-12-1,-4 9 20,0-1 1,0 0 0,-1 1-1,-1-1 1,0 0-1,-1 0 1,0 0-1,-2-16 1,1 25-15,0-1-1,0 1 1,0-1-1,-1 1 1,1-1 0,-1 1-1,0 0 1,0 0-1,-1 0 1,1 0 0,-1 0-1,0 0 1,0 1-1,0-1 1,-1 1 0,-6-6-1,7 8-23,0-1 0,0 1-1,0-1 1,0 1 0,0 0 0,0 0 0,0 0-1,0 1 1,0-1 0,0 1 0,-1 0-1,1-1 1,0 2 0,0-1 0,-1 0-1,1 1 1,0-1 0,0 1 0,0 0-1,0 0 1,0 0 0,0 0 0,0 1-1,0-1 1,-3 3 0,1-1-155,1 0 1,0 1-1,0-1 1,0 1-1,1 0 1,-1 0-1,1 0 1,-3 5-1,5-7 130,0 0-1,0 0 1,0-1 0,0 1 0,0 0 0,0 0-1,0 0 1,1 0 0,-1 0 0,1 0-1,0 0 1,0 0 0,-1 0 0,1 0-1,0 0 1,1 0 0,-1 0 0,0 0-1,0 0 1,1 0 0,0 0 0,-1 0-1,3 3 1,8 3-411,5-5-105</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16.383"/>
    </inkml:context>
    <inkml:brush xml:id="br0">
      <inkml:brushProperty name="width" value="0.05" units="cm"/>
      <inkml:brushProperty name="height" value="0.05" units="cm"/>
    </inkml:brush>
  </inkml:definitions>
  <inkml:trace contextRef="#ctx0" brushRef="#br0">237 199 18364,'-8'2'581,"0"-1"1,0 1 0,0 1-1,1 0 1,-1 0-1,1 0 1,-10 7-1,-47 33 2297,54-35-2621,0 1 1,0 0 0,0 0-1,1 1 1,1 0 0,-13 20-1,18-25-222,0 1-1,0-1 0,0 1 1,1-1-1,0 1 1,0 0-1,1 0 0,-1 0 1,1 0-1,1 1 1,-1-1-1,1 0 0,0 0 1,0 0-1,1 0 1,2 10-1,-3-13-28,1 0 1,0 0-1,0 0 0,1 0 1,-1-1-1,1 1 0,-1 0 0,1-1 1,0 1-1,0-1 0,0 0 1,0 0-1,0 0 0,0 0 1,1 0-1,-1 0 0,1 0 0,-1-1 1,1 1-1,0-1 0,-1 0 1,1 0-1,0 0 0,0 0 1,0 0-1,0-1 0,0 1 0,0-1 1,0 0-1,3 0 0,2 0 9,-1-1-1,0 1 1,0-2-1,0 1 1,0-1-1,0 0 1,0-1-1,0 1 1,-1-1-1,1-1 1,10-6-1,-2-2 28,-1 1 0,0-2 0,-1 0-1,0-1 1,19-26 0,-25 31-24,-1-1 1,0 0 0,-1 0 0,0 0-1,-1 0 1,0-1 0,-1 0-1,0 0 1,0 0 0,1-20 0,-4 28-64,0 0 0,0 0 1,0 0-1,0 0 0,-1 0 1,1 0-1,-1 0 1,0 1-1,0-1 0,0 0 1,0 0-1,0 0 1,-1 1-1,1-1 0,-1 1 1,0-1-1,1 1 1,-1-1-1,0 1 0,-1 0 1,1 0-1,-3-2 1,3 3-70,-1 0 0,1-1 0,-1 1 1,1 1-1,-1-1 0,1 0 1,-1 1-1,1-1 0,-1 1 0,0 0 1,1-1-1,-1 1 0,0 1 1,1-1-1,-1 0 0,1 1 0,-1-1 1,0 1-1,1 0 0,-1 0 1,1 0-1,0 0 0,-1 0 0,-3 3 1,-6 10-543,4 3-170</inkml:trace>
  <inkml:trace contextRef="#ctx0" brushRef="#br0" timeOffset="1">578 270 23565,'19'-5'1936,"-13"2"-1247,-11 15 263,-3 5-232,-1 8-392,-5 2-136,4 7-160,-1 1-8,6 2-32,4-7-48,6-8-136,5-5-176,4-17-904,4-5-145,-5-23 1081,2-7-296,-6-11-184</inkml:trace>
  <inkml:trace contextRef="#ctx0" brushRef="#br0" timeOffset="2">642 5 19636,'0'-5'2377,"0"10"-1625,4-4-320,2-1 1792,4 5-2240,0-4-2344,3 7 2200,0 1-408,8 0-376</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16.386"/>
    </inkml:context>
    <inkml:brush xml:id="br0">
      <inkml:brushProperty name="width" value="0.05" units="cm"/>
      <inkml:brushProperty name="height" value="0.05" units="cm"/>
    </inkml:brush>
  </inkml:definitions>
  <inkml:trace contextRef="#ctx0" brushRef="#br0">11 54 21477,'-10'8'2216,"10"-5"-1304,6-3-360,15-4 1193,8-3-393,13-2-528,4 2-216,7-4-312,4 2-128,-4 3-344,-2 0-184,-11 2-816,-11 3-488,-15 1 1280,-13 0-256,-5 1-249</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16.387"/>
    </inkml:context>
    <inkml:brush xml:id="br0">
      <inkml:brushProperty name="width" value="0.05" units="cm"/>
      <inkml:brushProperty name="height" value="0.05" units="cm"/>
    </inkml:brush>
  </inkml:definitions>
  <inkml:trace contextRef="#ctx0" brushRef="#br0">7 91 19484,'-6'18'2153,"12"-12"-1185,11-4-400,12-5 1048,10-2-295,9-2-345,2-1-312,6-6-664,0 0-560,-4-4 504,2-5-96,-5-1-104</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16.388"/>
    </inkml:context>
    <inkml:brush xml:id="br0">
      <inkml:brushProperty name="width" value="0.05" units="cm"/>
      <inkml:brushProperty name="height" value="0.05" units="cm"/>
    </inkml:brush>
  </inkml:definitions>
  <inkml:trace contextRef="#ctx0" brushRef="#br0">20 5 19148,'-1'2'356,"-1"-1"0,1 1 0,-1 0-1,1 0 1,0-1 0,-1 1 0,1 0 0,0 0 0,1 0-1,-1 0 1,0 0 0,0 0 0,1 1 0,-1-1 0,1 4-1,-3 34 2166,3-38-2485,1 1 0,-1-1-1,1 0 1,0 1 0,0-1 0,0 0 0,0 0 0,0 1 0,0-1-1,0 0 1,1 0 0,-1 0 0,1-1 0,0 1 0,-1 0 0,1-1-1,0 1 1,0-1 0,0 1 0,0-1 0,0 0 0,1 0 0,-1 0-1,0 0 1,0 0 0,1 0 0,-1-1 0,1 1 0,-1-1 0,3 1-1,6 0-264,1 0-1,-1-1 0,0 0 1,0-1-1,15-2 0,-1-3-850,0-1 0,0-2 1,0 0-1,-1-2 0,-1 0 0,0-2 0,0 0 0,-1-2 1,21-17-1,-59 49 2877,1 0 1,1 2-1,-17 28 1,-51 92 2034,64-103-3762,2 2 0,1 0 0,-17 76 0,8-27-787,14-53 265</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16.389"/>
    </inkml:context>
    <inkml:brush xml:id="br0">
      <inkml:brushProperty name="width" value="0.05" units="cm"/>
      <inkml:brushProperty name="height" value="0.05" units="cm"/>
    </inkml:brush>
  </inkml:definitions>
  <inkml:trace contextRef="#ctx0" brushRef="#br0">201 30 16363,'5'-5'1074,"-3"4"-806,-1 0-1,1 0 0,-1 0 0,0 0 1,1 0-1,-1-1 0,0 1 1,0 0-1,0-1 0,0 1 1,0-1-1,0 0 0,0 1 0,0-1 1,0-3-1,-6 6 4259,-10 8-3786,14-8-425,-16 11-101,0 1 1,2 1-1,-1 1 0,2 0 0,0 1 0,0 1 0,-12 20 1,16-21-197,0 1 0,1 0 1,1 0-1,1 1 1,0 0-1,2 1 0,-1-1 1,-1 21-1,6-33-102,1 0 0,-1 1 0,1-1 0,1 0 0,-1 0 1,1 0-1,1 0 0,-1 0 0,1 0 0,0 0 0,0 0 0,3 5 0,-4-9 18,0 0-1,1 0 1,-1 0 0,1 0 0,-1 0 0,1 0-1,0-1 1,0 1 0,0-1 0,0 1 0,0-1-1,0 0 1,0 0 0,0 0 0,0 0 0,0 0 0,1 0-1,-1 0 1,0-1 0,1 1 0,-1-1 0,1 0-1,-1 0 1,0 0 0,1 0 0,-1 0 0,1 0-1,-1-1 1,1 1 0,-1-1 0,0 1 0,0-1-1,3-1 1,27-12-585</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16.390"/>
    </inkml:context>
    <inkml:brush xml:id="br0">
      <inkml:brushProperty name="width" value="0.05" units="cm"/>
      <inkml:brushProperty name="height" value="0.05" units="cm"/>
    </inkml:brush>
  </inkml:definitions>
  <inkml:trace contextRef="#ctx0" brushRef="#br0">126 66 19724,'-39'95'2806,"-3"10"-988,34-83-1488,-3 12 584,-14 60 1,26-83-433,4-12-34,7-14 13,2-18-69,0 0 1,-2-1-1,13-61 0,-15 54-243,-8 34-129,6-22 54,-1 0 0,-1 0 0,3-52 0,-26 161 158,17-49 130,0-30-353,0-1 1,0 0-1,0 0 1,0 0-1,0 1 0,0-1 1,0 0-1,0 0 0,0 0 1,0 1-1,0-1 0,0 0 1,1 0-1,-1 0 1,0 1-1,0-1 0,0 0 1,0 0-1,0 0 0,0 0 1,1 1-1,-1-1 0,0 0 1,0 0-1,0 0 0,0 0 1,1 0-1,-1 0 1,0 0-1,0 0 0,0 1 1,1-1-1,-1 0 0,0 0 1,0 0-1,0 0 0,1 0 1,9-13 217,-6 6-155,-4 5-61,1 0-1,0-1 1,0 1-1,1 0 0,-1 0 1,0 0-1,1 0 0,-1 1 1,1-1-1,-1 0 0,1 0 1,2-1-1,-3 3-12,-1 0 0,0 0 0,1 0 0,-1 1 0,0-1 0,0 0 1,1 0-1,-1 0 0,0 1 0,0-1 0,1 0 0,-1 0 0,0 1 0,0-1 0,0 0 0,1 0 0,-1 1 0,0-1 0,0 0 1,0 1-1,0-1 0,0 0 0,0 1 0,0-1 0,0 0 0,0 1 0,0-1 0,0 0 0,0 1 0,0-1 0,0 0 0,0 1 0,0-1 1,0 0-1,0 1 0,0-1 0,0 0 0,-1 1 0,1 0 8,0-1 1,0 1-1,0 0 0,0 0 0,0 0 1,0-1-1,-1 1 0,1 0 1,0-1-1,-1 1 0,1 0 1,0 0-1,-1-1 0,1 1 1,-1-1-1,1 1 0,-1 0 0,1-1 1,-1 1-1,-1 0 0,2-1 72,-13 22-61,-19 49-9,2 2 0,-28 113 0,56-181 6,-5 33 41,7-35-37,-1-1-1,1 0 1,0 0-1,0 1 1,0-1-1,0 0 1,1 0-1,-1 1 1,0-1 0,1 0-1,0 0 1,-1 0-1,3 4 1,-3-6-2,1 1 0,0-1 1,0 1-1,0-1 0,0 1 1,0-1-1,0 1 0,0-1 1,0 0-1,0 1 0,0-1 1,1 0-1,-1 0 0,0 0 1,0 0-1,0 0 0,0 0 1,0 0-1,0 0 0,0-1 1,0 1-1,0 0 0,2-2 1,30-11 221,-22 9-153,133-42-1187,-142 45 924,-1 0-1,1 1 1,0-1-1,-1 0 1,1 0-1,-1 0 1,1 0-1,-1 0 1,0 0-1,1 0 1,-1 0 0,0-1-1,0 1 1,0 0-1,1-1 1,-2 1-1,1-1 1,0 1-1,0-1 1,0 0-1,-1 1 1,1-1 0,-1 0-1,1 1 1,-1-1-1,0-3 1,2-11-947</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16.391"/>
    </inkml:context>
    <inkml:brush xml:id="br0">
      <inkml:brushProperty name="width" value="0.05" units="cm"/>
      <inkml:brushProperty name="height" value="0.05" units="cm"/>
    </inkml:brush>
  </inkml:definitions>
  <inkml:trace contextRef="#ctx0" brushRef="#br0">48 43 19364,'1'6'620,"1"0"1,-1-1-1,-1 1 0,1 0 0,-1 0 1,0 0-1,0-1 0,-3 11 0,-12 49 1583,6-32-1629,-1 15-86,-5 73-1,15-118-483,0-1 0,0 1 0,0-1 0,0 1 0,0-1 0,1 1 0,0-1 0,0 4 0,-1-6-4,0 0 1,0 0-1,0 1 0,1-1 1,-1 0-1,0 0 0,0 0 1,0 1-1,0-1 0,0 0 0,0 0 1,1 0-1,-1 0 0,0 0 1,0 1-1,0-1 0,0 0 1,1 0-1,-1 0 0,0 0 1,0 0-1,0 0 0,1 0 1,-1 0-1,0 0 0,0 0 1,0 0-1,1 0 0,-1 0 1,0 0-1,0 0 0,0 0 1,1 0-1,-1 0 0,9-11-20,-2-2-12,0-1 0,-2-1 1,0 1-1,4-19 0,9-62-185,-14 75 169,-1 0 0,-1 0 0,-1 0 1,0 0-1,-4-25 0,3 44 56,0 1-1,0-1 1,0 0-1,0 0 1,0 0-1,0 0 1,-1 0-1,1 0 1,0 1-1,-1-1 1,1 0-1,-1 0 1,1 0-1,-1 1 1,1-1-1,-1 0 1,1 1-1,-1-1 1,0 0-1,1 1 1,-1-1 0,-1 0-1,2 1 1,-1 0 0,1 1 1,-1-1-1,1 0 0,-1 1 0,1-1 1,-1 0-1,1 1 0,-1-1 0,1 0 0,-1 1 1,1-1-1,0 1 0,-1-1 0,1 1 1,0-1-1,-1 1 0,1-1 0,0 1 0,0-1 1,-1 1-1,1 0 0,0-1 0,0 1 1,0-1-1,0 1 0,0 0 0,0-1 0,0 1 1,0-1-1,0 2 0,-1 1 23,1 1 0,0-1 0,-1 1-1,1-1 1,0 0 0,1 1 0,-1-1 0,1 1-1,-1-1 1,1 0 0,0 1 0,0-1 0,1 0-1,-1 0 1,1 0 0,-1 0 0,1 0 0,0 0-1,0 0 1,0 0 0,1-1 0,-1 1 0,1-1-1,4 4 1,-3-4-9,0 0 0,0 0 0,0 0 0,0-1 0,0 1-1,1-1 1,-1 0 0,0 0 0,1-1 0,-1 1 0,1-1 0,-1 0-1,1 0 1,-1 0 0,0-1 0,1 0 0,-1 1 0,8-4 0,-4 1-2,0 0 0,0-1 0,-1 0 0,1 0 0,-1-1 0,0 0 0,11-10 0,1-3-25,19-25 1,2-2-147,-40 46 148,0-1 0,0 0 0,0 0 0,0 0 0,0 0 0,0 1 0,0-1 0,0 0 0,0 0 0,0 0 0,0 0 0,1 0 0,-1 1 0,0-1 0,0 0 1,0 0-1,0 0 0,0 0 0,0 0 0,0 0 0,1 1 0,-1-1 0,0 0 0,0 0 0,0 0 0,0 0 0,0 0 0,1 0 0,-1 0 0,0 0 0,0 0 0,0 0 0,0 0 0,1 0 1,-1 0-1,0 0 0,0 0 0,0 0 0,0 0 0,0 0 0,1 0 0,-1 0 0,0 0 0,0 0 0,0 0 0,0 0 0,1 0 0,-1 0 0,0 0 0,0 0 0,0 0 0,0-1 0,0 1 1,1 0-1,-1 0 0,0 0 0,0 0 0,0 0 0,0 0 0,0-1 0,-3 18-34,3-15 34,-16 62 60,9-40-2,1 0 0,1 0 0,1 1 0,1 0 1,1 45-1,2-68-137,0-1-1,0 1 1,1 0 0,-1 0 0,0-1 0,1 1-1,-1 0 1,1 0 0,0-1 0,-1 1-1,1-1 1,0 1 0,0-1 0,0 1 0,0-1-1,0 1 1,2 0 0,-2-1 44,0-1-1,0 1 1,0-1-1,0 1 1,1-1-1,-1 0 1,0 0-1,0 1 1,0-1-1,1 0 1,-1 0-1,0 0 1,0 0-1,0-1 1,0 1-1,1 0 1,-1 0-1,0-1 1,0 1-1,0-1 1,0 1-1,0-1 1,0 1-1,0-1 1,2-1-1,17-14-566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26.798"/>
    </inkml:context>
    <inkml:brush xml:id="br0">
      <inkml:brushProperty name="width" value="0.05" units="cm"/>
      <inkml:brushProperty name="height" value="0.05" units="cm"/>
    </inkml:brush>
  </inkml:definitions>
  <inkml:trace contextRef="#ctx0" brushRef="#br0">39 27 15203,'6'-24'4433,"-6"24"-4377,0 0 0,0 0 0,0 0 0,0 0-1,0 0 1,0 0 0,0 0 0,0-1 0,0 1 0,0 0 0,0 0 0,0 0-1,0 0 1,0 0 0,0 0 0,0 0 0,0 0 0,0 0 0,-1-1 447,1 1-448,0 0 1,0 0 0,0 0 0,0 0 0,0 0 0,0 0 0,0 0 0,0 0-1,0 0 1,0 0 0,0 0 0,-1 0 0,1 0 0,0 0 0,0 0 0,0 0-1,0 0 1,0 0 0,0 0 0,0 0 0,0 0 0,0 0 0,0 0 0,-1 0-1,1 0 1,0 0 0,0 0 0,0 0 0,0 0 0,0 0 0,0 0 0,-8 12 1808,2-2-1488,1 1 0,0 0 0,1 1 0,1-1 0,0 1 0,0 0-1,1-1 1,1 1 0,-1 18 0,2-26-360,0 0-1,1 0 1,-1 0-1,1 0 1,0 0-1,0 0 1,1 0 0,-1 0-1,1 0 1,0-1-1,-1 1 1,2 0-1,2 3 1,-3-4-26,1-1 1,-1 0 0,1 0-1,0 0 1,0 0-1,0 0 1,0-1-1,0 1 1,0-1-1,0 0 1,0 0-1,0 0 1,1 0-1,-1 0 1,0-1 0,1 0-1,-1 1 1,5-2-1,-4 1-215,0 0 0,0-1 0,0 0 0,0 0 0,0 0 0,0-1 0,-1 1 0,1-1 0,-1 0-1,1 0 1,-1 0 0,1 0 0,-1-1 0,0 1 0,3-4 0,5-6-398,0 0 1,11-17-1,-22 29 623,22-31-1144</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16.392"/>
    </inkml:context>
    <inkml:brush xml:id="br0">
      <inkml:brushProperty name="width" value="0.05" units="cm"/>
      <inkml:brushProperty name="height" value="0.05" units="cm"/>
    </inkml:brush>
  </inkml:definitions>
  <inkml:trace contextRef="#ctx0" brushRef="#br0">330 1 17572,'-2'41'7209,"-4"8"-5808,-3 0-665,3 3-352,3 3 1248,3-1-680,1 1-191,-1-2-585,-1 4-120,-10 9-480,-9 6-433,-12 4-823,-9 1 128,-18 1 1040,-5 1-409,-12-5-175</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16.393"/>
    </inkml:context>
    <inkml:brush xml:id="br0">
      <inkml:brushProperty name="width" value="0.05" units="cm"/>
      <inkml:brushProperty name="height" value="0.05" units="cm"/>
    </inkml:brush>
  </inkml:definitions>
  <inkml:trace contextRef="#ctx0" brushRef="#br0">0 259 16307,'1'1'57,"-1"0"0,1 1-1,0-1 1,-1 0 0,1 0-1,0 0 1,0 0 0,0 0-1,0 0 1,0 0-1,0 0 1,0 0 0,0 0-1,0-1 1,1 1 0,-1 0-1,0-1 1,0 1 0,1-1-1,-1 1 1,3-1-1,34 2-63,-23-3 94,179-1-411,203-5-1744,840-18 2281,-765 33 769,475 2-285,-660-12-577,1197-14 1384,-813-12-1120,-5-48-152,-585 62 106,0-3-1,-1-4 1,99-39-1,-166 52-457,-12 2 86,-10 0 12,-24-3-81</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16.394"/>
    </inkml:context>
    <inkml:brush xml:id="br0">
      <inkml:brushProperty name="width" value="0.05" units="cm"/>
      <inkml:brushProperty name="height" value="0.05" units="cm"/>
      <inkml:brushProperty name="color" value="#66CC00"/>
    </inkml:brush>
  </inkml:definitions>
  <inkml:trace contextRef="#ctx0" brushRef="#br0">0 75 15387,'1'-2'214,"-1"0"0,0 1 0,0-1 0,1 0 0,-1 0 0,1 1 0,-1-1 0,1 0 0,0 1-1,0-1 1,0 1 0,0-1 0,0 1 0,0-1 0,0 1 0,0-1 0,0 1 0,1 0 0,-1 0 0,0 0 0,1 0 0,-1 0-1,4-1 1,2-3 646,1 1 0,1 0 0,11-4 0,-8 4-536,0 0 1,0 1-1,1 1 0,-1 0 0,0 0 0,1 1 0,-1 1 1,1 0-1,-1 1 0,24 4 0,-34-4-314,0-1-1,0 1 1,0-1-1,0 1 1,0 0-1,0 0 1,0-1-1,0 1 1,0 1-1,0-1 1,0 0-1,-1 0 1,1 1-1,0-1 1,-1 1-1,1-1 1,-1 1-1,0 0 1,1 0-1,-1 0 1,0-1-1,0 1 1,0 0-1,-1 0 1,1 0-1,0 0 1,-1 1-1,1-1 1,-1 0-1,0 0 1,1 0-1,-1 0 1,0 1-1,-1-1 1,1 0-1,0 0 1,0 0-1,-1 0 1,0 0-1,0 3 1,-2 3 6,0-1 1,-1 1-1,1-1 1,-2 0-1,1 0 1,-1 0-1,0-1 1,0 0-1,-10 9 1,11-11-12,-1-1-1,0 0 1,0 0-1,0 0 1,0 0-1,0-1 1,0 0-1,-9 2 1,8-2-19,6-2 12,0 0 0,-1 0 0,1 0 1,0 0-1,0 0 0,-1 0 0,1 0 0,0 1 1,0-1-1,-1 0 0,1 0 0,0 0 0,0 0 1,0 0-1,-1 0 0,1 1 0,0-1 0,0 0 1,0 0-1,-1 0 0,1 0 0,0 1 1,0-1-1,0 0 0,0 0 0,0 1 0,-1-1 1,1 0-1,0 0 0,0 1 0,0-1 0,0 0 1,0 0-1,0 1 0,0-1 0,0 0 0,0 0 1,0 1-1,0-1 0,0 1 0,10 8-18,25 7 34,-30-14-18,4 2 17,-3-2-19,-1 0 1,0 0 0,1 1 0,6 5-1,-11-8 8,-1 0 0,1 1 0,-1-1 0,1 1 0,0-1-1,-1 1 1,1-1 0,-1 1 0,0-1 0,1 1 0,-1-1-1,1 1 1,-1 0 0,0-1 0,1 1 0,-1 0 0,0-1 0,0 1-1,0 0 1,1-1 0,-1 1 0,0 0 0,0 0 0,0-1-1,0 1 1,0 0 0,0-1 0,-1 1 0,1 0 0,0 0 0,0-1-1,0 1 1,-1 0 0,1-1 0,0 1 0,-1 0 0,1-1 0,0 1-1,-1-1 1,1 1 0,-1-1 0,1 1 0,-2 0 0,-8 8 99,-2-1 1,1-1 0,-1 1-1,0-2 1,-1 0 0,-22 8 0,24-10-26,-7 3 13,1 0 1,-37 7-1,54-14-127,0 0 1,0 0-1,0-1 0,0 1 1,0 0-1,0 0 1,0 0-1,0 0 0,0 0 1,0 0-1,0 0 0,1 0 1,-1 0-1,0 0 1,0 0-1,0 0 0,0 0 1,0 0-1,0-1 0,0 1 1,0 0-1,0 0 1,0 0-1,0 0 0,0 0 1,0 0-1,-1 0 0,1 0 1,0 0-1,0 0 1,0 0-1,0 0 0,0 0 1,0 0-1,0-1 0,0 1 1,0 0-1,0 0 1,0 0-1,0 0 0,0 0 1,0 0-1,0 0 0,0 0 1,12-8-378,20-10 309,-1 1-335,7 0-95</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16.395"/>
    </inkml:context>
    <inkml:brush xml:id="br0">
      <inkml:brushProperty name="width" value="0.05" units="cm"/>
      <inkml:brushProperty name="height" value="0.05" units="cm"/>
      <inkml:brushProperty name="color" value="#66CC00"/>
    </inkml:brush>
  </inkml:definitions>
  <inkml:trace contextRef="#ctx0" brushRef="#br0">164 24 15283,'13'-8'1744,"-19"9"131,-22 16 1190,16-8-2464,1 1 0,1 0-1,0 1 1,-11 15-1,17-20-474,-1 1-1,1-1 0,0 1 0,1 0 1,0 0-1,0 1 0,0-1 0,1 0 1,-2 13-1,3-17-85,1-1-1,0 1 1,0-1 0,0 1-1,0-1 1,1 1 0,-1-1-1,1 1 1,-1-1 0,1 0-1,0 1 1,0-1 0,0 0-1,0 0 1,0 0 0,0 1-1,1-1 1,2 3 0,-1-2 0,0-1 1,0 0 0,0 0-1,0 0 1,0 0 0,0-1-1,1 1 1,-1-1 0,1 0-1,-1 0 1,7 1 0,0-1 20,-1 0 1,1 0-1,0-1 1,0-1 0,0 1-1,0-2 1,0 1 0,15-6-1,-13 2 11,0 0-1,-1 0 0,0-2 0,0 1 1,0-1-1,-1-1 0,0 0 1,16-16-1,-23 20-45,1-1 0,-1 1 0,0 0 0,0-1 0,0 0 0,-1 0 0,1 1 0,-1-2 0,0 1 0,1-7 0,-2 9-13,-1 0 0,0-1 0,0 1 0,0 0 0,0-1 1,0 1-1,-1 0 0,1-1 0,-1 1 0,0 0 0,0-1 0,0 1 0,-1 0 0,1 0 0,-1 0 0,0 0 0,-3-4 0,1 2-48,0 1 0,0 0 0,-1 1 0,1-1 0,-1 1-1,0 0 1,0 0 0,0 1 0,-1-1 0,1 1 0,0 0 0,-1 0-1,1 1 1,-1 0 0,0 0 0,-6 0 0,-1-1-46,0 2 0,0 0-1,0 0 1,0 2 0,-1-1 0,-13 5 0,16-3 43,1 0 1,0 1 0,0 1 0,0-1 0,0 1-1,1 1 1,0 0 0,-9 8 0,-23 25-239</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32.146"/>
    </inkml:context>
    <inkml:brush xml:id="br0">
      <inkml:brushProperty name="width" value="0.05" units="cm"/>
      <inkml:brushProperty name="height" value="0.05" units="cm"/>
    </inkml:brush>
  </inkml:definitions>
  <inkml:trace contextRef="#ctx0" brushRef="#br0">0 0 24575,'0'0'-8191</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34.965"/>
    </inkml:context>
    <inkml:brush xml:id="br0">
      <inkml:brushProperty name="width" value="0.05" units="cm"/>
      <inkml:brushProperty name="height" value="0.05" units="cm"/>
    </inkml:brush>
  </inkml:definitions>
  <inkml:trace contextRef="#ctx0" brushRef="#br0">186 53 18188,'5'-7'398,"-2"1"-28,1-1 1,0 1-1,0 1 1,1-1-1,6-6 0,-11 12-342,0-1 0,1 1 0,-1 0-1,0 0 1,0-1 0,0 1 0,1 0-1,-1 0 1,0 0 0,0-1-1,1 1 1,-1 0 0,0 0 0,0 0-1,1 0 1,-1 0 0,0-1 0,1 1-1,-1 0 1,0 0 0,0 0 0,1 0-1,-1 0 1,0 0 0,1 0-1,-1 0 1,0 0 0,1 0 0,-1 0-1,0 0 1,1 0 0,-1 1 0,1 9 1000,-9 21 253,-80 179 1056,48-123-1952,31-68-311,-47 118 246,49-116-287,1 1-1,0 0 0,2 0 1,-3 33-1,7-49-27,0 0 0,0 0 0,0 0 0,1 0 0,0 0 0,0 0 0,0 0 0,1-1 0,0 1 0,0 0 0,4 7 0,-3-10 7,-1 1 0,1 0 0,0-1 0,0 0 0,0 0 0,0 0-1,1 0 1,-1 0 0,1-1 0,0 1 0,-1-1 0,1 0 0,0 0 0,0-1 0,1 1 0,5 0 0,9 2 44,0 0-1,1-2 1,0 0 0,0-2-1,-1 0 1,1-1 0,22-4 0,-10-1-282,-1-1 0,0-1 0,50-20 0,-64 20 112,0 0 0,0-1-1,21-15 1,-9-1-203</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35.542"/>
    </inkml:context>
    <inkml:brush xml:id="br0">
      <inkml:brushProperty name="width" value="0.05" units="cm"/>
      <inkml:brushProperty name="height" value="0.05" units="cm"/>
    </inkml:brush>
  </inkml:definitions>
  <inkml:trace contextRef="#ctx0" brushRef="#br0">196 248 22029,'-4'1'304,"1"1"0,-1 0 0,0 0 1,1 1-1,-1-1 0,1 1 0,0 0 0,-5 4 1,-11 16 35,1 0 0,1 1 0,1 1 1,1 0-1,1 1 0,2 1 0,0 0 0,-10 37 1,10-1-160,11-60-174,1 1 0,-1-1 0,1 1 0,0-1 0,0 0 0,0 1 0,1-1 0,-1 1 0,1-1 0,0 0 0,0 1 0,0-1 0,0 0 0,3 6 0,-3-9-3,0 1-1,-1-1 1,1 0-1,0 0 0,-1 0 1,1 1-1,0-1 1,-1 0-1,1 0 0,0 0 1,-1 0-1,1 0 1,0 0-1,0-1 0,-1 1 1,1 0-1,0 0 1,-1 0-1,1-1 0,0 1 1,-1 0-1,1-1 1,0 1-1,-1 0 0,1-1 1,-1 1-1,1-1 1,-1 1-1,1-1 0,-1 1 1,1-1-1,-1 1 1,0-1-1,1 0 0,-1 1 1,0-1-1,1-1 1,7-12 8,-1 0 1,-1-1 0,0 0 0,-1 0-1,0-1 1,4-30 0,-5 26-26,73-446-567,-73 441 459,2 43 86,-2-3 43,1 6 6,2-1 1,1 0-1,0 0 1,2 0-1,0-1 1,24 33-1,-24-39 0,0-1 0,1-1 0,1 0 0,0 0 0,0-1 0,1 0 0,0-2 0,0 1 1,1-1-1,18 6 0,-17-8-37,1-1 1,0 0 0,1-1-1,-1-1 1,1-1-1,-1 0 1,1-1 0,0-1-1,-1-1 1,23-3 0,-29 3-31,0-1 0,0-1 0,0 1 0,0-2 0,0 1 0,-1-1-1,0-1 1,0 1 0,0-2 0,0 1 0,-1-1 0,0-1 0,0 1 0,-1-1 0,0-1 0,0 1 0,10-16 0,-15 20 11,0-1 0,0 1-1,-1-1 1,1 1-1,-1-1 1,0 1 0,0-1-1,0 0 1,-1 0 0,1 1-1,-1-1 1,0 0-1,0 0 1,-1-5 0,1 8 22,0 0 1,-1-1 0,1 1 0,0 0-1,-1 0 1,1 0 0,-1 0 0,0 0-1,1 0 1,-1 0 0,0 0 0,0 0-1,0 0 1,0 0 0,1 0 0,-1 0-1,0 0 1,-2 0 0,1 0 0,1 1 1,-1-1 0,0 1-1,0-1 1,0 1-1,0 0 1,0-1-1,0 1 1,1 0 0,-1 0-1,0 1 1,0-1-1,0 0 1,0 1 0,-2 0-1,-3 2 3,1-1-1,0 1 0,0 1 1,0-1-1,1 1 1,-1 0-1,1 0 1,0 1-1,0 0 0,0 0 1,1 0-1,-1 0 1,-5 10-1,2-2 18,0 0 0,1 0 0,1 1 0,0 0 0,-5 17-1,9-22-27,-1 1 0,1-1 0,1 0 0,-1 0 0,2 1-1,-1-1 1,1 1 0,1-1 0,0 1 0,0-1 0,1 0-1,0 0 1,0 1 0,1-1 0,0-1 0,1 1 0,0 0-1,0-1 1,1 0 0,0 0 0,1 0 0,0-1 0,0 1-1,0-2 1,1 1 0,10 8 0,44 25-120</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9:04.515"/>
    </inkml:context>
    <inkml:brush xml:id="br0">
      <inkml:brushProperty name="width" value="0.05" units="cm"/>
      <inkml:brushProperty name="height" value="0.05" units="cm"/>
    </inkml:brush>
  </inkml:definitions>
  <inkml:trace contextRef="#ctx0" brushRef="#br0">1 166 12899,'76'-20'3478,"154"-35"-2102,-79 35-1168,161-1 0,-310 21-213,20 0-47,-15 0 23,0 0 0,-1 0 0,1-1 0,0 1 0,0-1 0,-1-1 0,9-2 0,-48 0-123,-142 21 395,-278 63-1,423-72-86,23-6-23,20-5-50,27-7-45,498-114 82,-522 121-138,-10 1 0,-1 1 0,1 1 0,-1-1 0,1 1 0,10 0 0,-17 3-106,-9 3 61,-16 5-12,-93 25 27,-160 28 1,270-63 174,-9 3 93,-1-1 0,1-1 0,0-1 0,-33-1 0,36-4 25</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9:10.168"/>
    </inkml:context>
    <inkml:brush xml:id="br0">
      <inkml:brushProperty name="width" value="0.05" units="cm"/>
      <inkml:brushProperty name="height" value="0.05" units="cm"/>
    </inkml:brush>
  </inkml:definitions>
  <inkml:trace contextRef="#ctx0" brushRef="#br0">1028 213 14635,'-5'-14'307,"-1"-1"1,0 1-1,-1 1 0,0-1 1,-14-18-1,15 25-206,0 0 1,0 1 0,0 0-1,-1 0 1,0 0-1,0 1 1,0 0-1,-1 1 1,1 0-1,-1 0 1,-10-4-1,-11 0-21,1 0-1,-2 2 1,1 1 0,-1 1-1,1 2 1,-1 1 0,0 1-1,0 2 1,1 1 0,-50 11-1,58-8-46,1 1 0,0 1 0,0 0 1,1 2-1,0 1 0,1 0 0,0 1 0,0 1 0,1 0 0,1 2 0,1 0 0,0 0 0,-14 21 0,-1 3 119,3 2 0,1 2 0,2 0 0,-30 78 0,37-79-43,2 2 0,2-1 0,1 2 0,3 0 1,2 0-1,1 1 0,2 66 0,4-88-99,2 0 0,1 0 0,0-1 1,2 1-1,1-1 0,1 0 0,1 0 1,1-1-1,1 0 0,0 0 0,2-1 1,1 0-1,0-2 0,1 1 0,34 33 0,-24-31-75,1-1 0,1-2 0,1-1 0,1-1-1,0-1 1,46 18 0,-22-14-181,0-2 1,110 21-1,-124-33 111,0-1 0,0-2 0,1-2 0,-1-1 0,0-2-1,1-1 1,44-11 0,-55 7 101,-1-1 0,0-1 0,0-2 0,-2 0 0,1-2-1,-1 0 1,-1-2 0,0-1 0,-1-1 0,30-29 0,-32 25 96,-1-1 1,0-1-1,-2-1 1,-1-1-1,-1 0 1,-1-1-1,-1-1 1,-1 0 0,-2-1-1,0 0 1,-2-1-1,-2 0 1,0 0-1,-2-1 1,-1 1-1,-1-1 1,-2 0 0,-1-1-1,-2 1 1,-8-51-1,-1 34 4,-1 0-1,-3 0 1,-2 1-1,-34-64 1,22 56-109,-2 2-1,-3 1 1,-48-57 0,-6 14-246,76 83 174,1 1-1,-2 1 1,1 0 0,-1 0 0,-28-13 0,36 20 64,0 1 0,1-1 1,-1 1-1,0 0 0,0 0 1,0 1-1,0-1 0,0 1 1,-1 0-1,1 1 0,0-1 1,0 1-1,-5 1 0,0 1-30,-1 1-1,1 0 0,0 1 1,-16 9-1,-21 15-299</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9:24.583"/>
    </inkml:context>
    <inkml:brush xml:id="br0">
      <inkml:brushProperty name="width" value="0.05" units="cm"/>
      <inkml:brushProperty name="height" value="0.05" units="cm"/>
    </inkml:brush>
  </inkml:definitions>
  <inkml:trace contextRef="#ctx0" brushRef="#br0">71 145 10802,'-2'0'94,"0"0"0,0-1 0,0 1-1,0 0 1,0 0 0,0-1 0,1 1 0,-1-1-1,0 0 1,0 1 0,1-1 0,-1 0 0,0 0-1,1 0 1,-4-3 0,4 3-9,1 0 1,-1 0 0,0 0-1,0 0 1,1 0-1,-1 0 1,1-1-1,-1 1 1,1 0-1,0 0 1,-1-1-1,1 1 1,0 0-1,0 0 1,0-1 0,0 1-1,0 0 1,0-1-1,0 1 1,0 0-1,1 0 1,-1-1-1,0 1 1,1 0-1,-1 0 1,2-2-1,-2 2 3,1 0 0,0 0 0,0 0 0,0 0 0,0 0-1,-1 1 1,1-1 0,0 0 0,1 0 0,-1 1-1,0-1 1,0 1 0,0-1 0,0 1 0,0-1-1,0 1 1,1 0 0,-1 0 0,2-1 0,31-1 541,-18 1-495,170-39 232,-128 25-717,72-10 0,-130 25 342,0 0 1,0 0 0,0 0-1,0 0 1,0 0 0,0 0-1,0 0 1,0 0 0,0 0-1,0 0 1,0 0 0,0 0-1,0 0 1,0 0 0,-1 1-1,1-1 1,0 0 0,0 0-1,0 0 1,0 0-1,0 0 1,0 0 0,0 0-1,0 0 1,0 0 0,0 0-1,0 0 1,0 0 0,0 0-1,0 0 1,0 1 0,0-1-1,1 0 1,-1 0 0,0 0-1,0 0 1,0 0 0,-13 6-49,-19 7 125,-48 10 419,-142 22 0,92-21-41,126-23-436,5-1-19,15 0-47,29-5-126,370-88-1526,-379 82 1532,-36 10 173,0 1 1,0 0 0,0 0 0,0 0 0,0 0-1,0 0 1,0-1 0,0 1 0,0 0-1,0 0 1,0 0 0,0 0 0,0-1-1,0 1 1,0 0 0,0 0 0,-1 0 0,1 0-1,0 0 1,0-1 0,0 1 0,0 0-1,0 0 1,0 0 0,0 0 0,0 0-1,-1 0 1,1-1 0,0 1 0,0 0 0,0 0-1,0 0 1,0 0 0,-1 0 0,1 0-1,0 0 1,0 0 0,0 0 0,0 0-1,-1 0 1,1 0 0,0 0 0,0 0 0,0 0-1,0 0 1,-1 0 0,1 0 0,0 0-1,-16-1 42,-1 0-1,1 1 0,-1 0 1,-20 5-1,4-2 45,-319 42 831,349-44-1141,5-1 72,10-1 3,18-2 80,9-3-48,7-2-35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27.233"/>
    </inkml:context>
    <inkml:brush xml:id="br0">
      <inkml:brushProperty name="width" value="0.05" units="cm"/>
      <inkml:brushProperty name="height" value="0.05" units="cm"/>
    </inkml:brush>
  </inkml:definitions>
  <inkml:trace contextRef="#ctx0" brushRef="#br0">280 0 17180,'-15'23'2552,"-7"3"-1376,-2 7-399,-5 3 1903,-2 4-1103,-1 1-289,1 5-496,1 2-224,7-1-208,5-1-168,4-6-288,3-5-216,11-9-584,2-7-536,8-18 1128,4-4-217,4-14-239</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9:34.900"/>
    </inkml:context>
    <inkml:brush xml:id="br0">
      <inkml:brushProperty name="width" value="0.05" units="cm"/>
      <inkml:brushProperty name="height" value="0.05" units="cm"/>
    </inkml:brush>
  </inkml:definitions>
  <inkml:trace contextRef="#ctx0" brushRef="#br0">18 128 13451,'-5'-5'979,"-7"-9"248,12 14-1187,0-1 0,0 1-1,-1 0 1,1-1 0,0 1-1,0 0 1,0-1-1,0 1 1,0 0 0,0 0-1,0-1 1,0 1 0,0 0-1,0-1 1,1 1-1,-1 0 1,0-1 0,0 1-1,0 0 1,0 0-1,0-1 1,0 1 0,1 0-1,-1-1 1,0 1 0,0 0-1,0 0 1,1 0-1,-1-1 1,0 1 0,0 0-1,1 0 1,-1 0 0,0 0-1,1-1 1,-1 1-1,0 0 1,0 0 0,1 0-1,-1 0 1,0 0-1,1 0 1,-1 0 0,0 0-1,1 0 1,-1 0 0,0 0-1,1 0 1,-1 0-1,157-15 1664,-38 5-1587,-71 5-41,0-3-1,0-2 1,88-30-1,-124 33 26,-12 6-96,-1 1 1,1 0-1,-1-1 1,1 1-1,0 0 1,-1 0-1,1-1 1,-1 1-1,1 0 1,-1 0-1,1 0 1,-1 0-1,1 0 1,-1 0-1,1-1 1,0 1-1,-1 0 1,1 0-1,-1 1 1,1-1-1,-1 0 1,1 0 0,-1 0-1,1 0 1,-1 0-1,1 0 1,-1 1-1,0-1 1,-214 41 210,71-11-218,111-24 3,-3-1-15,1 3 1,-48 15 0,83-23 13,0 0-1,0 0 1,0 0-1,0 0 1,1 0-1,-1 0 1,0 0 0,0 0-1,0 1 1,0-1-1,0 0 1,0 0 0,0 0-1,0 0 1,0 0-1,0 0 1,0 0 0,0 0-1,0 0 1,0 0-1,0 0 1,0 0-1,0 0 1,0 0 0,0 0-1,0 0 1,0 0-1,0 0 1,0 0 0,0 1-1,0-1 1,0 0-1,0 0 1,0 0 0,0 0-1,0 0 1,0 0-1,0 0 1,0 0-1,0 0 1,0 0 0,0 0-1,0 0 1,0 0-1,0 0 1,0 0 0,0 1-1,0-1 1,0 0-1,0 0 1,0 0 0,0 0-1,9 1-39,57-3-491,-1-2-1,76-15 1,-82 10 19,-54 8 276</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9:38.378"/>
    </inkml:context>
    <inkml:brush xml:id="br0">
      <inkml:brushProperty name="width" value="0.05" units="cm"/>
      <inkml:brushProperty name="height" value="0.05" units="cm"/>
    </inkml:brush>
  </inkml:definitions>
  <inkml:trace contextRef="#ctx0" brushRef="#br0">31 0 11298,'-17'0'1023,"4"0"2721,28 2-1369,218 22 236,189 11-2268,-202-32-692,-158-6-1380,95-15-1,-129 11 958,-23 5 455,-6 1-61,-7-1-506</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9:59.323"/>
    </inkml:context>
    <inkml:brush xml:id="br0">
      <inkml:brushProperty name="width" value="0.05" units="cm"/>
      <inkml:brushProperty name="height" value="0.05" units="cm"/>
    </inkml:brush>
  </inkml:definitions>
  <inkml:trace contextRef="#ctx0" brushRef="#br0">258 95 16796,'-3'-3'139,"1"-1"1,-1 0 0,0 1 0,0 0 0,0-1-1,-1 1 1,1 1 0,-1-1 0,1 0 0,-1 1-1,0 0 1,0 0 0,0 0 0,0 0 0,0 1-1,-1-1 1,1 1 0,0 0 0,-1 0 0,1 1-1,-1-1 1,1 1 0,-1 0 0,1 0 0,-1 1-1,1-1 1,-7 3 0,4-1-72,-1 0-1,1 0 1,0 1 0,0 0 0,0 0-1,0 1 1,1 0 0,-1 0 0,1 1-1,0 0 1,0 0 0,1 0 0,-1 1-1,1-1 1,-6 10 0,6-7-35,1 0 1,0 1-1,0-1 0,0 1 0,1 0 1,0 0-1,1 1 0,0-1 1,1 0-1,-1 19 0,2-25-19,0 0 0,0 0 0,0 1 0,1-1 0,-1 0-1,1 0 1,0 0 0,0 1 0,0-1 0,0 0 0,1 0 0,-1 0 0,1-1 0,0 1-1,0 0 1,0-1 0,0 1 0,0-1 0,1 1 0,-1-1 0,1 0 0,-1 0 0,1 0-1,0-1 1,0 1 0,0-1 0,0 1 0,0-1 0,0 0 0,0 0 0,0 0-1,0-1 1,0 1 0,6 0 0,1-1 43,-1 0-1,0-1 1,1 0 0,-1 0-1,0-1 1,0 0-1,0-1 1,0 0 0,-1 0-1,1-1 1,-1 0-1,1 0 1,8-8 0,2 0 155,-1-2 1,-1 0-1,0-1 1,21-26-1,-29 31-67,-1-1-1,-1 1 1,0-2 0,8-15-1,-13 23-93,0 0 0,0 0 0,-1 0 0,1-1-1,-1 1 1,0 0 0,-1-1 0,1 1 0,-1-1 0,1 0-1,-1 1 1,-1-1 0,1 1 0,-1-1 0,-1-7 0,1 10-58,-1 0 1,1 0 0,0 0 0,0 0 0,-1 0 0,1 0 0,-1 1 0,0-1 0,1 1-1,-1-1 1,0 1 0,0 0 0,0-1 0,0 1 0,0 0 0,0 0 0,0 0-1,-5 0 1,4 0 32,-1 0 0,1 0 0,-1 1 0,1-1 0,-1 1 0,1 0 0,-1 0 1,1 0-1,-1 0 0,0 1 0,-3 1 0,5 1-78,6 1-36</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9:59.895"/>
    </inkml:context>
    <inkml:brush xml:id="br0">
      <inkml:brushProperty name="width" value="0.05" units="cm"/>
      <inkml:brushProperty name="height" value="0.05" units="cm"/>
    </inkml:brush>
  </inkml:definitions>
  <inkml:trace contextRef="#ctx0" brushRef="#br0">1 43 16820,'12'0'1936,"8"0"-1224,9-6-248,9-1 1041,10 1-657,4-1-136,6 1-280,-3 2-216,-8 1-440,-5 0-288,-12 3-632,-11 0 920,-30 0-809</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00.326"/>
    </inkml:context>
    <inkml:brush xml:id="br0">
      <inkml:brushProperty name="width" value="0.05" units="cm"/>
      <inkml:brushProperty name="height" value="0.05" units="cm"/>
    </inkml:brush>
  </inkml:definitions>
  <inkml:trace contextRef="#ctx0" brushRef="#br0">1 37 16708,'9'12'1728,"14"-6"-1064,1-4-272,9-2 744,3 0-399,3-2-497,0-2-520,-7-9 328,-4-2-176,-11-8-169</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01.184"/>
    </inkml:context>
    <inkml:brush xml:id="br0">
      <inkml:brushProperty name="width" value="0.05" units="cm"/>
      <inkml:brushProperty name="height" value="0.05" units="cm"/>
    </inkml:brush>
  </inkml:definitions>
  <inkml:trace contextRef="#ctx0" brushRef="#br0">380 6 15515,'0'-1'143,"-1"1"0,1-1 0,-1 1 0,0-1 0,1 1 0,-1-1 0,0 1 0,1 0 0,-1-1-1,0 1 1,0 0 0,1 0 0,-1 0 0,0-1 0,0 1 0,1 0 0,-1 0 0,0 0 0,0 0 0,-1 0 0,-22 1 211,18-1 84,-12 1 92,0 1 0,1 0-1,-1 2 1,1-1-1,0 2 1,0 0 0,1 2-1,-1-1 1,-22 15-1,28-15-438,0 1 0,0 1-1,1 0 1,0 1 0,0 0 0,1 0-1,0 1 1,1 0 0,0 1-1,0 0 1,1 0 0,1 1-1,-7 15 1,12-23-77,-1 0 0,1 0 0,0 0 0,0 1-1,0-1 1,0 0 0,1 1 0,0-1 0,0 1 0,0-1 0,0 0 0,1 1 0,2 7 0,-2-10-14,0 1 0,0 0 0,0-1 0,1 1 1,-1-1-1,1 0 0,0 0 0,0 1 0,0-1 0,0 0 1,0 0-1,0-1 0,0 1 0,1 0 0,-1-1 0,1 1 1,-1-1-1,1 0 0,-1 0 0,1 0 0,0 0 0,4 1 1,3-1 0,0 1 0,1-1 0,0-1 0,-1 0 0,1 0 1,-1-1-1,1-1 0,-1 0 0,12-3 0,-7 0 40,0 0-1,-1 0 1,1-2-1,-1 1 1,22-16-1,-33 19-10,1 0 0,0 1-1,-1-2 1,0 1 0,1 0-1,2-5 1,-5 7-19,-1 0 1,1 0-1,-1 0 1,1 0-1,-1 0 1,1 1 0,-1-1-1,1 0 1,-1 0-1,0 0 1,0 0-1,0-1 1,1 1-1,-1 0 1,0 0-1,0 0 1,0 0-1,-1 0 1,1 0-1,0 0 1,0 0-1,0 0 1,-1 0-1,1 0 1,-1 0-1,1 0 1,-1 0-1,1 0 1,-1 1-1,1-1 1,-1 0 0,0 0-1,1 0 1,-2 0-1,-3-3 30,0 1-1,0 0 1,0 1-1,-1-1 1,1 1-1,-1 0 1,1 0 0,-1 1-1,1 0 1,-1 0-1,0 0 1,-10 0-1,-5 1-111,1 1-1,-28 3 0,45-3 24,1-1-73,-1 0-1,1 0 1,-1 1-1,0-1 1,1 1-1,-1 0 0,1-1 1,0 1-1,-1 0 1,1 1-1,0-1 1,-1 0-1,-3 4 0,6-5 91,0 0 0,0 0 0,0 0 0,0 0 0,0 1 0,-1-1 0,1 0 0,0 0 0,0 0 0,0 0 0,0 0 0,0 1 0,0-1 0,0 0 0,0 0 0,0 0 0,0 0 0,0 1 0,0-1 0,0 0-1,0 0 1,0 0 0,0 0 0,0 1 0,0-1 0,0 0 0,0 0 0,0 0 0,0 0 0,0 1 0,0-1 0,0 0 0,1 0 0,-1 0 0,0 0 0,0 0 0,0 1 0,0-1 0,0 0 0,0 0 0,0 0-1,1 0 1,-1 0 0,0 0 0,0 0 0,0 0 0,1 1 0,12 2-502,18-3-43,16-2-321</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01.568"/>
    </inkml:context>
    <inkml:brush xml:id="br0">
      <inkml:brushProperty name="width" value="0.05" units="cm"/>
      <inkml:brushProperty name="height" value="0.05" units="cm"/>
    </inkml:brush>
  </inkml:definitions>
  <inkml:trace contextRef="#ctx0" brushRef="#br0">47 34 17284,'-5'4'268,"1"0"1,-1 1 0,1-1 0,0 1 0,0 0-1,1-1 1,-1 2 0,1-1 0,-5 11-1,8-14-224,-1 0-1,1-1 1,-1 1-1,1 0 1,0 0-1,-1 0 0,1-1 1,0 1-1,1 0 1,-1 0-1,0 0 1,0-1-1,1 1 1,-1 0-1,1 0 0,-1-1 1,1 1-1,0 0 1,0-1-1,0 1 1,0-1-1,0 1 0,0-1 1,0 1-1,0-1 1,0 0-1,1 1 1,-1-1-1,1 0 0,-1 0 1,1 0-1,-1 0 1,1 0-1,0-1 1,-1 1-1,1 0 0,2 0 1,5 2 130,-1-1-1,1 0 1,-1 0-1,1-1 1,-1 0 0,1-1-1,0 0 1,-1 0-1,1-1 1,0 0 0,-1 0-1,1-1 1,-1 0-1,1-1 1,-1 0 0,0 0-1,0 0 1,0-1-1,-1-1 1,1 1 0,-1-1-1,10-9 1,-15 13-117,-1 0-1,0-1 1,1 1 0,-1 0 0,0-1-1,0 1 1,0-1 0,0 1 0,0-1-1,-1 1 1,1-1 0,0 0 0,-1 1 0,1-1-1,-1 0 1,1 0 0,-1 1 0,0-1-1,0 0 1,0 0 0,0 0 0,0-3-1,-1 3 0,0-1 0,0 1-1,0-1 1,-1 1-1,1 0 1,-1-1-1,1 1 1,-1 0-1,0 0 1,0 0 0,0 0-1,0 0 1,-3-2-1,-2-1-305,1 1 0,-1 0 0,0 1-1,-1-1 1,1 1 0,0 1 0,-1-1 0,1 1-1,-14-2 1,20 4 220,1 0 0,0 0 0,-1 0 0,1 0 1,-1 0-1,1 0 0,-1 0 0,1 0 0,0 0 0,-1 0 0,1 0 0,-1 0 0,1 0 1,-1 0-1,1 0 0,0 1 0,-1-1 0,1 0 0,-1 0 0,1 0 0,0 1 0,-1-1 1,1 0-1,0 0 0,-1 1 0,1-1 0,0 0 0,-1 1 0,1-1 0,0 0 0,0 1 1,-1-1-1,1 1 0,5 6-665</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02.359"/>
    </inkml:context>
    <inkml:brush xml:id="br0">
      <inkml:brushProperty name="width" value="0.05" units="cm"/>
      <inkml:brushProperty name="height" value="0.05" units="cm"/>
    </inkml:brush>
  </inkml:definitions>
  <inkml:trace contextRef="#ctx0" brushRef="#br0">0 1 21381,'12'4'1712,"14"4"-1296,6 0-216,16-1 544,4-1-456,8-1-400,-1-5-376,3-3-664,-4-5 904,-8-2-240,-5-3-152</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02.808"/>
    </inkml:context>
    <inkml:brush xml:id="br0">
      <inkml:brushProperty name="width" value="0.05" units="cm"/>
      <inkml:brushProperty name="height" value="0.05" units="cm"/>
    </inkml:brush>
  </inkml:definitions>
  <inkml:trace contextRef="#ctx0" brushRef="#br0">86 0 20796,'-2'3'223,"1"-1"0,-1 1 0,0-1 0,0 0 0,0 0 0,0 0 0,0 0 0,-4 3 0,-2 2 12,-1 2 141,-23 26 425,30-33-781,1 0-1,-1 1 0,1-1 0,-1 0 0,1 1 0,0-1 1,0 1-1,0-1 0,0 1 0,1 0 0,-1-1 1,1 1-1,-1 4 0,1-6-31,0-1-1,1 1 1,-1 0 0,0 0 0,1 0-1,-1 0 1,1-1 0,-1 1 0,1 0-1,-1-1 1,1 1 0,0 0 0,-1-1 0,1 1-1,0-1 1,-1 1 0,1-1 0,0 1-1,0-1 1,0 1 0,-1-1 0,1 0-1,0 0 1,0 1 0,0-1 0,0 0-1,0 0 1,0 0 0,-1 0 0,1 0-1,0 0 1,0 0 0,0 0 0,1 0-1,34-5-600,-33 4 539,54-15-1195,-42 11 697,0 0 0,24-3 0,-39 7 568,1 1 0,-1 0 1,0 0-1,1 0 0,-1 0 0,0 0 0,0 0 1,1 0-1,-1 0 0,0 0 0,1 0 0,-1 0 0,0 0 1,0 0-1,1 0 0,-1 0 0,0 0 0,1 0 1,-1 0-1,0 0 0,0 1 0,1-1 0,-1 0 1,0 0-1,0 0 0,0 0 0,1 1 0,-1-1 1,0 0-1,0 0 0,0 0 0,1 1 0,-1-1 0,0 0 1,0 0-1,0 1 0,0-1 0,0 0 0,0 0 1,1 1-1,-1-1 0,0 0 0,0 1 0,0-1 1,0 0-1,0 0 0,0 1 0,0-1 0,0 0 1,0 1-1,0-1 0,0 0 0,-1 1 0,-6 14 323,6-13-271,-13 22 590,-27 54 1196,36-67-1546,1 0 0,0 0 0,0 0 0,1 1 0,-2 14 0,5-23-241,0 0 0,0-1 0,0 1 0,0 0 0,0 0 0,0 0 0,1 0 0,-1-1 0,1 1 0,0 0 0,0 0 0,2 2 0,-3-3-72,1-1 1,0 0 0,0-1-1,-1 1 1,1 0 0,0 0 0,0 0-1,0 0 1,0-1 0,0 1 0,0 0-1,0-1 1,1 1 0,-1-1 0,0 1-1,0-1 1,0 0 0,0 0-1,1 1 1,-1-1 0,0 0 0,0 0-1,1 0 1,-1 0 0,0 0 0,0 0-1,1-1 1,-1 1 0,2-1 0,3-1-85,0-1 1,-1 0-1,0 0 1,1 0-1,-1-1 1,0 0-1,0 0 1,-1 0-1,1 0 1,5-9-1,-7 10 34,16-21-374</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03.229"/>
    </inkml:context>
    <inkml:brush xml:id="br0">
      <inkml:brushProperty name="width" value="0.05" units="cm"/>
      <inkml:brushProperty name="height" value="0.05" units="cm"/>
    </inkml:brush>
  </inkml:definitions>
  <inkml:trace contextRef="#ctx0" brushRef="#br0">117 1 18012,'-8'3'203,"1"0"1,-1 1 0,1 0-1,0 1 1,0 0 0,1 0-1,-1 0 1,1 1-1,0 0 1,1 0 0,-1 0-1,1 1 1,1 0 0,-1 0-1,1 0 1,0 0-1,1 1 1,-5 11 0,7-16-177,1 1-1,-1-1 1,0 0 0,1 0 0,-1 0 0,1 0 0,0 1-1,0-1 1,1 0 0,-1 0 0,1 0 0,-1 1 0,1-1-1,0 0 1,0 0 0,2 3 0,-2-4-16,0 0-1,1-1 1,-1 1-1,0-1 1,1 1 0,0-1-1,-1 1 1,1-1-1,0 0 1,0 0 0,-1 0-1,1 0 1,0 0 0,0 0-1,0-1 1,0 1-1,0-1 1,0 1 0,0-1-1,1 0 1,-1 0-1,0 0 1,0 0 0,0 0-1,0 0 1,2-1 0,3 0 26,-1-1 1,0 0 0,0 0 0,1 0 0,-1-1 0,-1 0 0,1 0 0,0 0 0,-1-1 0,0 0-1,1 0 1,6-7 0,-7 6 33,0-1 1,0 0-1,0 1 0,-1-2 0,0 1 1,0 0-1,0-1 0,-1 0 0,0 0 1,3-11-1,-5 16-59,-1 1 1,1 0-1,-1-1 1,0 1-1,1-1 1,-1 1-1,0-1 1,0 1-1,0-1 1,0 1-1,0-1 1,0 1-1,0-1 1,-1 1-1,1-1 1,-1 1-1,1 0 1,-1-1-1,1 1 1,-1 0-1,0-1 1,1 1-1,-1 0 1,0 0-1,0-1 1,0 1-1,0 0 1,0 0-1,0 0 1,-1 0-1,1 1 1,0-1-1,0 0 1,-1 0-1,1 1 1,0-1-1,-1 1 1,1-1-1,-1 1 1,1-1-1,0 1 1,-1 0-1,1 0 1,-1 0-1,-2 0 1,0 0-132,0 0 1,0 0-1,1 1 1,-1 0-1,0-1 1,1 1-1,-1 0 1,1 1 0,-1-1-1,1 1 1,0 0-1,-1-1 1,1 2-1,0-1 1,0 0-1,0 0 1,-3 5-1,6-7 103,0 0-1,-1 0 1,1 0-1,0 1 1,0-1-1,0 0 1,0 0-1,-1 1 1,1-1-1,0 0 1,0 0-1,0 1 1,0-1-1,0 0 1,0 1 0,0-1-1,0 0 1,0 1-1,-1-1 1,1 0-1,0 0 1,1 1-1,-1-1 1,0 0-1,0 1 1,0-1-1,0 0 1,0 0-1,0 1 1,0-1-1,0 0 1,0 1-1,1-1 1,-1 0 0,0 0-1,0 1 1,0-1-1,1 0 1,-1 0-1,0 0 1,0 1-1,0-1 1,1 0-1,-1 0 1,0 0-1,1 0 1,-1 0-1,0 1 1,0-1-1,1 0 1,13 1-562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27.638"/>
    </inkml:context>
    <inkml:brush xml:id="br0">
      <inkml:brushProperty name="width" value="0.05" units="cm"/>
      <inkml:brushProperty name="height" value="0.05" units="cm"/>
    </inkml:brush>
  </inkml:definitions>
  <inkml:trace contextRef="#ctx0" brushRef="#br0">288 35 19196,'8'-25'3068,"-8"25"-3011,0-1 0,0 1-1,0 0 1,0-1 0,0 1 0,0-1-1,0 1 1,0 0 0,0-1-1,0 1 1,0 0 0,0-1 0,-1 1-1,1-1 1,0 1 0,0 0 0,0-1-1,0 1 1,-1 0 0,1 0-1,0-1 1,0 1 0,-1 0 0,1-1-1,-1 1 32,0 0-1,1 0 0,-1 0 0,0 0 0,0 0 0,1 0 0,-1 0 0,0 0 0,1 0 0,-1 0 0,0 1 0,1-1 1,-1 0-1,0 0 0,1 1 0,-1-1 0,0 0 0,1 1 0,-1 0 0,-15 11 495,2 0 0,0 2 0,0-1 1,1 2-1,-16 22 0,14-18-374,1-1-94,-124 169 536,129-167-640,7-12-66,6-9-158,20-26-404,-1-1 0,-1 0 0,-2-2 0,26-47 0,-36 59 177,0-1-1,12-32 1,-22 49 252,-6 10 219,-5 13 155,6-9-46,1 0-1,1 0 0,-1 1 0,2-1 0,0 1 0,0 0 0,1 24 1,1-31-86,1-1 0,-1 1 0,1 0 0,0 0 0,0 0 1,1-1-1,0 1 0,0 0 0,0-1 0,0 0 0,1 1 1,0-1-1,0 0 0,1-1 0,-1 1 0,1 0 0,0-1 1,0 0-1,5 4 0,5-1 71,-14-7-120,0 0 0,1 0 1,-1 0-1,0-1 0,0 1 1,0 0-1,0 0 0,0 0 0,1 0 1,-1 0-1,0 0 0,0 0 1,0 0-1,0 0 0,0-1 0,0 1 1,0 0-1,1 0 0,-1 0 1,0 0-1,0 0 0,0-1 0,0 1 1,0 0-1,0 0 0,0 0 1,0 0-1,0 0 0,0-1 0,0 1 1,0 0-1,0 0 0,0 0 1,0 0-1,0-1 0,0 1 0,0 0 1,0 0-1,0 0 0,0 0 1,0-1-1,-12-22 204,-10-9-34,4 9-140,2-1 1,0 0 0,2-1 0,1-1 0,-14-36 0,27 60-47,-1 1 1,1-1 0,-1 1 0,1-1-1,0 0 1,-1 1 0,1-1-1,0 1 1,0-1 0,0 0-1,1 1 1,-1-3 0,7 1-218,5 9-89,0 4-47,0-2-1,0 0 1,1 0 0,0-1-1,0-1 1,26 9-1,0-6-146</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03.631"/>
    </inkml:context>
    <inkml:brush xml:id="br0">
      <inkml:brushProperty name="width" value="0.05" units="cm"/>
      <inkml:brushProperty name="height" value="0.05" units="cm"/>
    </inkml:brush>
  </inkml:definitions>
  <inkml:trace contextRef="#ctx0" brushRef="#br0">163 24 16836,'-30'13'1231,"-28"19"0,50-28-1027,1 0-1,0 1 1,1 0-1,-1 1 1,1-1 0,0 1-1,1 0 1,-1 1-1,-6 10 1,12-16-172,-1 0 0,1 0 1,-1 0-1,1 0 0,-1 0 0,1 0 0,-1 1 1,1-1-1,0 0 0,0 0 0,0 1 0,0-1 1,0 0-1,0 0 0,0 1 0,0-1 0,0 0 1,1 0-1,-1 0 0,0 1 0,1-1 0,-1 0 1,1 0-1,-1 0 0,1 0 0,0 0 0,-1 0 1,1 0-1,0 0 0,0 0 0,0 0 0,-1 0 1,1 0-1,0-1 0,0 1 0,0 0 0,1-1 1,1 2-1,3 1 9,1 0 1,0-1-1,0 0 0,-1 0 1,12 2-1,3-1 127,1-1-1,0 0 0,0-2 1,41-4-1,-50 3 58,-1-1 0,1-1 0,-1 0 0,0-1 1,0 0-1,0-1 0,-1 0 0,0-1 0,0 0 0,11-8 0,-20 12-155,0 1 1,0-1-1,0 0 0,0 0 1,0 1-1,0-1 0,-1 0 1,1 0-1,-1-1 0,1 1 1,-1 0-1,0 0 0,0-1 0,0 1 1,0-1-1,0 1 0,0-1 1,-1 1-1,1-1 0,-1 0 1,0 1-1,0-1 0,0 1 1,0-1-1,0 0 0,-1 1 1,1-1-1,-1 1 0,1-1 1,-1 1-1,0-1 0,0 1 1,0-1-1,-1 1 0,1 0 1,0 0-1,-1-1 0,1 1 1,-1 0-1,0 0 0,0 1 1,0-1-1,0 0 0,-2-1 1,-4-2-295,-1 0 1,0 0-1,1 1 1,-2 0-1,1 1 1,0 0 0,-1 0-1,1 1 1,-1 0-1,1 1 1,-1 0-1,-14 0 1,21 1 96,2 0 89,0 0 0,1 0 1,-1 0-1,0 0 1,0 0-1,0 0 0,0 0 1,0 0-1,1 0 1,-1 0-1,0 0 1,0 1-1,0-1 0,1 0 1,-1 1-1,0-1 1,0 0-1,1 1 1,-1-1-1,0 1 0,1-1 1,-1 1-1,0 0 1,1-1-1,-1 1 1,1 0-1,-1-1 0,1 1 1,-1 0-1,0 0 1,2 12-837</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04.020"/>
    </inkml:context>
    <inkml:brush xml:id="br0">
      <inkml:brushProperty name="width" value="0.05" units="cm"/>
      <inkml:brushProperty name="height" value="0.05" units="cm"/>
    </inkml:brush>
  </inkml:definitions>
  <inkml:trace contextRef="#ctx0" brushRef="#br0">75 84 19540,'5'0'1881,"-16"11"-1169,-4 1-312,-2 7 1088,0 2-640,7 7-352,0-1-103,17 1-329,3-4-112,15-7-217,4-3-159,5-13-400,1-2-328,-3-16 816,-3-6-184,-8-6-40</inkml:trace>
  <inkml:trace contextRef="#ctx0" brushRef="#br0" timeOffset="1">77 3 21853,'-6'0'1592,"7"0"-1424,1 0-472,15 0 856,3 0-120,10-3-392</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04.953"/>
    </inkml:context>
    <inkml:brush xml:id="br0">
      <inkml:brushProperty name="width" value="0.05" units="cm"/>
      <inkml:brushProperty name="height" value="0.05" units="cm"/>
    </inkml:brush>
  </inkml:definitions>
  <inkml:trace contextRef="#ctx0" brushRef="#br0">0 7 19292,'14'1'1704,"12"1"-1191,5 1-209,10-3 624,9-2-320,9-2-280,-1 1-208,-5 1-560,-5 1-320,-13 2 248,-10-1 248,-22 3-176,-8-1-137</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05.369"/>
    </inkml:context>
    <inkml:brush xml:id="br0">
      <inkml:brushProperty name="width" value="0.05" units="cm"/>
      <inkml:brushProperty name="height" value="0.05" units="cm"/>
    </inkml:brush>
  </inkml:definitions>
  <inkml:trace contextRef="#ctx0" brushRef="#br0">1 0 17340,'23'8'1624,"12"-8"-1128,5 0-216,7 3 560,5 0-335,3 3-529,-1 3-473,-4-2 409,1-3-176,-4-10-112</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05.774"/>
    </inkml:context>
    <inkml:brush xml:id="br0">
      <inkml:brushProperty name="width" value="0.05" units="cm"/>
      <inkml:brushProperty name="height" value="0.05" units="cm"/>
    </inkml:brush>
  </inkml:definitions>
  <inkml:trace contextRef="#ctx0" brushRef="#br0">1 1 16444,'10'0'2217,"28"0"-1276,0 2-1,0 1 1,0 3-1,69 18 1,-84-13-814,-22-10-125,-1-1-1,1 1 1,-1-1 0,1 1-1,-1-1 1,0 1 0,1 0 0,-1-1-1,0 1 1,1 0 0,-1-1-1,0 1 1,0 0 0,0-1-1,1 1 1,-1 0 0,0-1 0,0 1-1,0 0 1,0 0 0,0-1-1,0 1 1,-1 0 0,1-1-1,0 1 1,0 0 0,0-1-1,-1 1 1,1 0 0,0-1 0,-1 1-1,1 0 1,0-1 0,-2 2-1,-10 12-104,-1 1-1,0-2 0,-2 1 0,-26 18 1,15-11-141,-1 1 86,-36 21 1,18-19-55</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33.832"/>
    </inkml:context>
    <inkml:brush xml:id="br0">
      <inkml:brushProperty name="width" value="0.05" units="cm"/>
      <inkml:brushProperty name="height" value="0.05" units="cm"/>
    </inkml:brush>
  </inkml:definitions>
  <inkml:trace contextRef="#ctx0" brushRef="#br0">68 19 18836,'5'-14'2128,"-1"12"-1231,-1-1-369,-1 12 1224,-2 11-472,-8 17-431,0 3-225,-4 13-352,0 5-88,1 2-248,-1 1-216,4-5-392,1-6-185,5-9-391,1-4-208,1-20 912,7-8-368,1-17-81</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8:34.270"/>
    </inkml:context>
    <inkml:brush xml:id="br0">
      <inkml:brushProperty name="width" value="0.05" units="cm"/>
      <inkml:brushProperty name="height" value="0.05" units="cm"/>
    </inkml:brush>
  </inkml:definitions>
  <inkml:trace contextRef="#ctx0" brushRef="#br0">382 33 20132,'-1'-2'113,"0"0"0,0 1 0,0-1 0,-1 0-1,1 0 1,-1 1 0,1-1 0,-1 0 0,1 1 0,-1-1-1,0 1 1,0 0 0,0 0 0,0 0 0,0 0 0,-3-1-1,0 0-3,0 1-1,0 0 0,0 0 1,0 0-1,0 1 0,0 0 1,-5 0-1,-9 2 317,1 1 0,-36 10 1,53-13-380,-22 6 146,2 1 0,-1 0 0,1 2 0,0 1 1,1 0-1,0 1 0,-20 16 0,38-25-189,0-1-1,0 1 1,0 0 0,0 0-1,0 0 1,0 0-1,1 0 1,-1 0-1,1 0 1,-1 0 0,1 0-1,0 1 1,0-1-1,0 1 1,0-1-1,1 1 1,-1-1 0,0 3-1,2-3-20,-1 0 0,0 0-1,1 0 1,0 0 0,-1 0-1,1 0 1,0 0 0,0 0-1,0-1 1,0 1 0,0 0-1,1-1 1,-1 1 0,1-1-1,-1 1 1,1-1 0,-1 0-1,1 1 1,-1-1 0,1 0-1,0 0 1,0 0 0,3 1-1,23 9-275,1 0 0,-1-2 0,42 7 0,-2 0-129,-50-11 324,84 27-498,-93-29 554,1 1 0,-2 0 0,1 1 1,-1 0-1,1 1 0,-1-1 0,-1 2 1,11 9-1,-16-14 59,-1-1-1,1 1 1,-1 0 0,0 0 0,1 0-1,-1 0 1,0 0 0,0 0 0,0 0-1,-1 0 1,1 0 0,0 1 0,-1-1-1,1 0 1,-1 0 0,0 1 0,0-1-1,0 0 1,0 5 0,-1-4 25,0 0-1,0 0 1,-1 0 0,1 0-1,-1 0 1,1 0 0,-1 0-1,0 0 1,0-1-1,0 1 1,-1-1 0,-2 3-1,-7 4 146,1 0 0,-1-1 0,0-1 0,-1 0 0,-13 5 0,-13 4 570,-54 16 0,75-27-764,0-1 0,0-1 0,0 0 0,-1-1 0,-26-1 0,25-6-66,20 5 72,-1 0-1,1 0 0,-1-1 0,1 1 1,0 0-1,-1 0 0,1-1 1,-1 1-1,1 0 0,0-1 0,-1 1 1,1-1-1,0 1 0,-1 0 0,1-1 1,0 1-1,0-1 0,0 1 0,-1-1 1,1 1-1,0-1 0,0 1 1,0-1-1,0 1 0,0-1 0,0 1 1,0-1-1,0 1 0,0-1 0,0 1 1,0-1-1,0 1 0,0-1 1,11-17-251</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07.673"/>
    </inkml:context>
    <inkml:brush xml:id="br0">
      <inkml:brushProperty name="width" value="0.05" units="cm"/>
      <inkml:brushProperty name="height" value="0.05" units="cm"/>
    </inkml:brush>
  </inkml:definitions>
  <inkml:trace contextRef="#ctx0" brushRef="#br0">43 4 16291,'5'-4'5380,"-7"13"-2691,-13 30-1959,3-5-505,7-20-202,2 0 0,-1 1 0,2-1 0,-2 27 0,4-39-19,0 1 1,0-1-1,0 1 1,0-1-1,0 0 0,1 1 1,-1-1-1,1 1 1,0-1-1,-1 0 1,1 1-1,0-1 0,0 0 1,1 0-1,-1 0 1,0 0-1,1 0 0,-1 0 1,1 0-1,0 0 1,-1-1-1,1 1 1,0-1-1,0 1 0,0-1 1,0 0-1,0 1 1,1-1-1,-1 0 1,0-1-1,1 1 0,-1 0 1,0-1-1,1 1 1,-1-1-1,5 1 0,1-2-130,-1 1 0,1-1 0,-1 0 0,0-1 0,1 0 0,-1 0 0,0 0-1,0-1 1,0 0 0,0-1 0,-1 1 0,0-1 0,7-5 0,-7 4-342,0 1 1,0-1 0,-1 0 0,0 0 0,0-1 0,0 1 0,-1-1 0,1 0-1,-1-1 1,-1 1 0,1-1 0,-1 1 0,3-9 0,-5-3-3284,-2 17 3693,1 1-1,0 0 1,0 0-1,0-1 1,0 1 0,0 0-1,0 0 1,-1 0-1,1-1 1,0 1-1,0 0 1,0 0-1,-1 0 1,1 0 0,0 0-1,0-1 1,0 1-1,-1 0 1,1 0-1,0 0 1,0 0-1,-1 0 1,1 0 0,0 0-1,0 0 1,-1 0-1,1 0 1,0 0-1,0 0 1,-1 0 0,1 0-1,0 0 1,0 0-1,-1 0 1,1 0-1,-2 1 196,1 0 1,-1 0-1,1 0 0,-1 0 0,1 0 0,-1 0 0,1 0 0,0 1 0,0-1 0,-1 0 0,1 1 1,0-1-1,0 1 0,0 0 0,0 1 0,-5 10 913,1 1 0,0 0 0,1 0 0,-4 21 0,6-22-877,1 0 1,0 0 0,1 0-1,0 0 1,1 0-1,0 0 1,1-1-1,7 26 1,4-10-297</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08.103"/>
    </inkml:context>
    <inkml:brush xml:id="br0">
      <inkml:brushProperty name="width" value="0.05" units="cm"/>
      <inkml:brushProperty name="height" value="0.05" units="cm"/>
    </inkml:brush>
  </inkml:definitions>
  <inkml:trace contextRef="#ctx0" brushRef="#br0">179 34 16548,'0'-1'149,"0"-1"0,-1 0 0,1 0 0,-1 1 0,0-1 0,0 0 0,0 1 0,1-1 1,-1 1-1,-1-1 0,1 1 0,0-1 0,0 1 0,0 0 0,-1 0 0,1-1 1,-1 1-1,1 0 0,-2-1 0,0 2-5,1-1 0,0 0 0,-1 1 0,1-1 0,-1 1 0,1 0 1,-1 0-1,1 0 0,-1 0 0,1 0 0,-1 0 0,1 1 0,0-1 0,-5 3 0,-1 0 28,1 0 0,0 0 0,0 1 0,0 1 0,0-1 0,0 1 0,1 0 0,0 0-1,0 1 1,-6 7 0,8-9-157,0 1-1,1-1 0,0 1 1,0 0-1,0-1 0,0 1 1,1 0-1,0 1 0,0-1 1,0 0-1,0 1 0,1-1 1,0 1-1,0-1 0,1 10 1,0-12-15,0-1 1,0 0 0,0 0 0,1 1-1,-1-1 1,1 0 0,0 0-1,0 0 1,0 0 0,0 0 0,0 1-1,0-2 1,0 1 0,1 0-1,-1 0 1,1 0 0,-1-1-1,1 1 1,0-1 0,-1 1 0,1-1-1,0 0 1,0 1 0,0-1-1,0 0 1,0 0 0,1-1-1,-1 1 1,0 0 0,0-1 0,0 1-1,1-1 1,-1 0 0,4 0-1,1 0 31,-1 0 0,1-1 0,0 0 0,-1 0 0,1 0 0,-1-1 0,1 0 0,-1 0 0,0-1 0,10-5 0,-7 2 86,0 0 0,0-1 0,-1 0 0,0 0-1,0-1 1,7-10 0,-12 15-63,-1 1 0,0-1 0,0 0 0,0 0-1,0 0 1,-1 0 0,1 0 0,-1 0 0,0-1 0,0 1-1,0 0 1,0-1 0,0 1 0,-1-1 0,0 1 0,1-1 0,-1 1-1,-1-1 1,1 1 0,0-1 0,-1 1 0,-2-7 0,2 8-69,0 1 1,-1-1-1,1 1 1,0-1 0,-1 1-1,0 0 1,1-1-1,-1 1 1,0 0 0,0 0-1,0 0 1,0 0-1,0 0 1,0 1 0,0-1-1,0 1 1,0-1 0,0 1-1,0 0 1,0 0-1,0 0 1,0 0 0,0 0-1,-3 0 1,4 0-89,-1 0 1,1 0-1,-1 0 1,1 1 0,-1-1-1,1 0 1,0 0-1,-1 1 1,1-1-1,-1 1 1,1-1 0,0 1-1,0-1 1,-1 1-1,1 0 1,0 0-1,0 0 1,0 0 0,0 0-1,0 0 1,0 0-1,0 0 1,0 0-1,0 0 1,0 0 0,1 1-1,-1-1 1,0 0-1,1 1 1,-1-1-1,1 0 1,-1 1 0,1-1-1,0 3 1,5 4-628,12-1-169</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08.504"/>
    </inkml:context>
    <inkml:brush xml:id="br0">
      <inkml:brushProperty name="width" value="0.05" units="cm"/>
      <inkml:brushProperty name="height" value="0.05" units="cm"/>
    </inkml:brush>
  </inkml:definitions>
  <inkml:trace contextRef="#ctx0" brushRef="#br0">198 2 16452,'-4'-1'265,"0"1"0,0-1 0,0 1 0,0 0 1,-1 1-1,1-1 0,0 1 0,0 0 1,0 0-1,0 0 0,-6 3 0,2-1 216,-10 2 523,1 1 0,-24 12 0,36-16-886,1 0 1,0 0-1,0 1 0,0 0 0,0 0 1,0 0-1,0 0 0,1 0 1,-1 1-1,1 0 0,0-1 0,0 1 1,1 1-1,-4 5 0,6-10-104,-1 1 0,1 0-1,0 0 1,0 0 0,-1 0-1,1-1 1,0 1 0,0 0 0,0 0-1,0 0 1,0 0 0,0 0-1,0 0 1,0-1 0,1 1-1,-1 0 1,0 0 0,0 0-1,1 0 1,-1-1 0,1 1-1,-1 0 1,1 0 0,-1-1 0,1 1-1,-1 0 1,1 0 0,1 1-5,0-1 1,0 0-1,0 0 1,0 0-1,0 0 1,1 0 0,-1 0-1,0 0 1,0-1-1,4 1 1,3 1 11,1-2-1,0 1 1,19-2-1,-16-1 63,-1 0 0,1-1-1,18-6 1,-26 7-29,0 1-1,-1-1 1,1-1-1,-1 1 1,1-1-1,-1 1 1,0-1-1,0 0 1,0-1 0,0 1-1,5-7 1,-9 9-34,1 0 0,0 0 1,-1 1-1,0-1 0,1 0 0,-1 0 1,1 0-1,-1 0 0,0 0 1,0 0-1,0 1 0,1-1 1,-1 0-1,0 0 0,0 0 1,0 0-1,0 0 0,0 0 0,-1 0 1,1 0-1,0 0 0,0 0 1,-1 0-1,1 1 0,0-1 1,-2-1-1,1 0-47,-1 0 1,1 0-1,-1 0 1,0 1-1,0-1 1,0 1 0,0-1-1,0 1 1,0 0-1,-3-2 1,-3 0-183,-1 0 1,1 0-1,-1 1 1,-16-3-1,23 5 175,-1 0 0,1 0 0,-1 0 0,1 0 0,-1 0 0,1 1 1,-1-1-1,1 1 0,-1-1 0,-2 2 0,-2 6-336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59.181"/>
    </inkml:context>
    <inkml:brush xml:id="br0">
      <inkml:brushProperty name="width" value="0.05" units="cm"/>
      <inkml:brushProperty name="height" value="0.05" units="cm"/>
    </inkml:brush>
  </inkml:definitions>
  <inkml:trace contextRef="#ctx0" brushRef="#br0">22 88 19492,'-2'0'135,"1"0"0,0 0 0,0 1-1,0-1 1,0 0 0,0 1 0,0-1 0,0 0-1,0 1 1,0-1 0,0 1 0,1 0 0,-1-1 0,0 1-1,0 0 1,0-1 0,-1 3 0,4 2 766,11-3-151,-7-2-696,1-1-1,-1 0 0,0 0 0,0-1 0,1 0 0,-1 0 1,0 0-1,-1-1 0,1 1 0,5-5 0,-7 5-34,-1 0-1,0 0 1,-1 0-1,1 0 1,0 0-1,-1-1 1,1 1-1,-1-1 1,0 0-1,0 1 1,0-1-1,0 0 1,0 0-1,-1-1 1,1 1-1,-1 0 1,0 0-1,0-1 1,1-4-1,-2 7-6,0 1 0,0-1 0,0 0 0,0 0 0,0 0 0,0 0 0,-1 1 0,1-1-1,0 0 1,0 0 0,-1 1 0,1-1 0,-1 0 0,1 0 0,0 1 0,-1-1 0,1 0 0,-1 1 0,0-1 0,1 1-1,-1-1 1,0 1 0,1-1 0,-1 1 0,0-1 0,1 1 0,-1-1 0,0 1 0,0 0 0,1-1 0,-1 1-1,0 0 1,0 0 0,0 0 0,1 0 0,-1 0 0,0 0 0,0 0 0,0 0 0,0 0 0,1 0 0,-1 0 0,0 0-1,-1 1 1,-2 0 24,0 0-1,0 0 1,0 0-1,0 0 0,0 1 1,0-1-1,1 1 1,-6 3-1,2 1-17,1 0 0,-1 1 1,1 0-1,0 0 0,1 0 0,-8 13 0,11-16-21,-1 0 1,1-1-1,1 1 0,-1 0 0,0 0 0,1 0 1,0 1-1,0-1 0,0 0 0,1 0 1,-1 1-1,1-1 0,0 0 0,0 1 1,1-1-1,0 5 0,0-8 0,-1 1 0,1-1-1,0 1 1,0-1 0,0 1 0,0-1 0,1 0-1,-1 1 1,0-1 0,0 0 0,1 0 0,-1 0-1,1 0 1,-1 0 0,1 0 0,-1-1 0,1 1-1,-1-1 1,1 1 0,0-1 0,-1 1 0,1-1-1,0 0 1,0 1 0,-1-1 0,4-1-1,5 1-5,0 0-1,0-1 1,12-2-1,-21 3 10,29-7-15,-1-1 0,50-19 0,54-33 22,-81 35-11,-46 23 3,21-11-8,-26 13 10,1-1-1,-1 1 0,0-1 0,0 1 0,0 0 0,0-1 0,1 1 0,-1 0 0,0 0 1,0 0-1,0 0 0,1 0 0,-1 0 0,0 0 0,0 0 0,0 1 0,3 0 0,-4-1 1,0 1 0,0-1 0,0 1-1,0-1 1,0 1 0,1-1 0,-1 1-1,0-1 1,0 1 0,0 0 0,-1-1-1,1 1 1,0-1 0,0 1 0,0-1-1,0 1 1,0-1 0,-1 1 0,1-1-1,0 1 1,0-1 0,-1 1 0,1-1-1,0 0 1,-1 1 0,0 0 0,-13 17 23,9-12-7,0 1 8,-20 28 53,24-34-70,0 1 1,0 0-1,0-1 1,0 1-1,0 0 1,1 0-1,-1 0 0,0 0 1,1 0-1,0 0 1,-1 0-1,1-1 1,0 1-1,0 0 1,0 0-1,0 3 0,1-4-3,0 0-1,-1 0 1,1-1-1,0 1 1,0 0-1,0 0 1,0-1-1,0 1 1,-1 0-1,1-1 1,0 1-1,0-1 1,0 1-1,1-1 0,-1 0 1,0 1-1,0-1 1,0 0-1,0 0 1,0 0-1,0 0 1,0 0-1,0 0 1,2 0-1,31-3 65,-31 2-61,22-4 34,-1-2 1,45-18 0,-44 15-16,1 1 0,34-8 0,-60 17-24,0 0 0,1 0 0,-1-1 0,0 1 0,1 0 0,-1 0 0,0 0 0,1 0 0,-1 0 0,0 0 0,1 0 0,-1 0 0,1 0 0,-1 0 0,0 0-1,1 0 1,-1 0 0,0 0 0,1 0 0,-1 0 0,0 0 0,1 0 0,-1 0 0,0 0 0,1 1 0,-1-1 0,0 0 0,1 0 0,-1 0 0,0 1 0,0-1 0,1 0 0,-1 0 0,0 1 0,0-1 0,1 0 0,-1 1 0,0-1 0,0 1 0,-5 13 124,0 1 14,5-15-136,0 1 0,0-1 1,0 0-1,0 1 0,0-1 1,0 0-1,0 1 0,0-1 1,0 0-1,0 1 0,0-1 0,0 0 1,0 1-1,0-1 0,0 0 1,0 1-1,1-1 0,-1 0 0,0 1 1,0-1-1,0 0 0,1 0 1,-1 1-1,0-1 0,0 0 0,1 0 1,-1 0-1,0 1 0,0-1 1,1 0-1,-1 0 0,0 0 0,1 0 1,-1 1-1,3-1 16,1 1 0,-1-1 0,0 0 0,0 0 0,0 0 0,0 0 0,0 0 0,0-1 0,0 0 0,0 1 0,4-3 0,37-14 61,-34 12-64,175-81 178,-158 78-217,-27 8 21,0 0-1,1 0 1,-1 0 0,0 0-1,1 0 1,-1 0-1,1 0 1,-1 0-1,0 0 1,1 0-1,-1 0 1,0 0-1,1 0 1,-1 0-1,0 0 1,1 1-1,-1-1 1,1 0-1,-1 0 1,0 0 0,0 1-1,1-1 1,-1 0-1,0 0 1,1 0-1,-1 1 1,0-1-1,0 0 1,1 1-1,-1-1 1,0 0-1,0 1 1,0-1-1,0 0 1,1 1 0,-1-1-1,0 0 1,0 1-1,0-1 1,0 0-1,0 1 1,0-1-1,0 1 1,0-1-1,0 0 1,0 1-1,0-1 1,0 0-1,0 1 1,0-1-1,0 1 1,-1-1 0,1 0-1,0 1 1,0-1-1,0 0 1,0 1-1,-1-1 1,1 0-1,0 0 1,0 1-1,-1-1 1,0 1-1,-7 13-471,-1-1 0,-1 1 0,0-2 0,-18 19 0,25-29 107,-3-2-117</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34.968"/>
    </inkml:context>
    <inkml:brush xml:id="br0">
      <inkml:brushProperty name="width" value="0.05" units="cm"/>
      <inkml:brushProperty name="height" value="0.05" units="cm"/>
    </inkml:brush>
  </inkml:definitions>
  <inkml:trace contextRef="#ctx0" brushRef="#br0">756 145 7338,'-1'-8'327,"-1"-1"-1,0 1 1,0-1 0,-1 1 0,0 0 0,0 0 0,-6-11 0,6 16-182,1-1 0,-1 1-1,1-1 1,-1 1 0,0 0-1,0 0 1,-1 1 0,1-1 0,-1 0-1,1 1 1,-1 0 0,0 0-1,0 0 1,0 1 0,0-1 0,-8-1-1,-20-3 23,0 2 0,-1 1 0,1 2 0,-1 1 0,1 1 0,-1 2 0,1 1 0,-58 16 0,67-13-147,1 2-1,0 0 0,0 1 0,1 2 1,0 0-1,-20 16 0,28-19-2,0 2 0,1 0 0,0 0 1,1 1-1,1 1 0,-1-1 0,2 2 0,0-1 0,-12 27 0,16-27-15,0 1 1,1 0-1,1 0 1,1 0-1,0 1 1,0-1-1,2 20 0,11 106 15,-3-66-15,-6-32 8,4 32 6,-5-66-13,0-1 0,1 0 0,0 1 0,0-1 1,1 0-1,0 0 0,6 9 0,-7-12 6,1-1 0,-1 0 0,1 0 0,0 0 0,0 0 0,0-1 0,1 1 1,-1-1-1,1 0 0,-1 0 0,1 0 0,0 0 0,0-1 0,8 2 0,3 1 38,1-1-1,25 1 1,-20-3-12,39 4 69,0 3 0,-1 3 1,0 1-1,104 39 0,-148-44-99,1-1 0,1 0 0,-1-1 0,1-1 0,0 0 0,0-1 0,0-1 0,0-1 0,0 0 0,30-3 0,-37 1 0,150-13 88,-141 15-72,-1 0-1,0 0 1,0 2 0,0 0-1,0 2 1,30 10 0,-36-10-15,1 0 0,-1-1 1,1 0-1,0-1 0,15 2 0,-23-5-5,0 0-1,0 0 1,0-1-1,0 0 1,0 1-1,0-2 1,0 1-1,0 0 1,0-1-1,0 0 1,0 0-1,-1-1 1,1 1-1,-1-1 1,8-6-1,-4 2 22,0 0 0,-1 0 0,0-1 0,0 0 0,-1 0 0,0-1 0,-1 0 0,0 0 0,0 0 0,-1 0 0,0-1 0,0 0 0,-1 0 0,-1 0-1,1 0 1,-2 0 0,2-19 0,-3-8 186,-2 0-1,-1 0 1,-14-60-1,4 19 16,5 12-103,3 21-32,-21-85 0,22 116-78,-1 0 0,-1 0 0,1 1 0,-2 0-1,0 0 1,-1 1 0,0 0 0,-1 0 0,0 1 0,-13-13-1,5 10-11,0 0-1,-1 2 0,0 0 0,-1 1 1,0 1-1,-1 0 0,0 2 0,-1 0 1,0 2-1,0 0 0,0 1 0,-1 1 1,1 1-1,-1 1 0,0 1 0,-35 3 1,49-1-40,0 0 0,1 0 0,-1 1 0,0 0 0,1 0 0,0 1 1,0 0-1,0 0 0,-13 9 0,6 0-99</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08.938"/>
    </inkml:context>
    <inkml:brush xml:id="br0">
      <inkml:brushProperty name="width" value="0.05" units="cm"/>
      <inkml:brushProperty name="height" value="0.05" units="cm"/>
    </inkml:brush>
  </inkml:definitions>
  <inkml:trace contextRef="#ctx0" brushRef="#br0">60 1 21861,'-3'1'2168,"-6"7"-1616,-2 4-248,-3 3 1409,5 7-1177,-2-1-176,8 2-200,3 0-32,13-6-104,3-5-32,6-4-96,1-7-136,-3-8-384,-3-7-416,-10-9 839,-4-3-199,-10-3-72</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09.369"/>
    </inkml:context>
    <inkml:brush xml:id="br0">
      <inkml:brushProperty name="width" value="0.05" units="cm"/>
      <inkml:brushProperty name="height" value="0.05" units="cm"/>
    </inkml:brush>
  </inkml:definitions>
  <inkml:trace contextRef="#ctx0" brushRef="#br0">1 4 18100,'4'-3'1568,"8"3"-1136,2 3-336,1-2 232,2 1 64,2 4-336,-2 2-72</inkml:trace>
  <inkml:trace contextRef="#ctx0" brushRef="#br0" timeOffset="1">380 192 19876,'11'3'2105,"13"0"-1481,7-3-304,6-1 1336,10-1-1600,2 1-448,3-2-488,-1 0 760,-18 0-288,-5-1-208</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09.739"/>
    </inkml:context>
    <inkml:brush xml:id="br0">
      <inkml:brushProperty name="width" value="0.05" units="cm"/>
      <inkml:brushProperty name="height" value="0.05" units="cm"/>
    </inkml:brush>
  </inkml:definitions>
  <inkml:trace contextRef="#ctx0" brushRef="#br0">1 20 16844,'24'8'1648,"12"-7"-1088,0-1-208,3 0 424,-1-1-528,-6-5 136,-4-3-79,-10-4-273</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11.524"/>
    </inkml:context>
    <inkml:brush xml:id="br0">
      <inkml:brushProperty name="width" value="0.05" units="cm"/>
      <inkml:brushProperty name="height" value="0.05" units="cm"/>
    </inkml:brush>
  </inkml:definitions>
  <inkml:trace contextRef="#ctx0" brushRef="#br0">293 19 16035,'1'0'125,"-1"-1"-1,1 1 0,-1-1 1,1 1-1,-1-1 1,0 1-1,1-1 0,-1 1 1,0-1-1,0 0 0,1 1 1,-1-1-1,0 1 0,0-1 1,0 0-1,0 1 1,0-1-1,0 0 0,0 1 1,0-1-1,0 0 0,0 0 1,0 0-28,-1 1 1,1 0 0,0-1-1,-1 1 1,1-1 0,-1 1-1,1 0 1,-1 0 0,1-1-1,-1 1 1,1 0 0,-1 0-1,1 0 1,-1-1 0,1 1 0,-1 0-1,1 0 1,-1 0 0,1 0-1,-2 0 1,-31 5 1732,16 1-1715,1 1-1,0 0 1,0 2 0,0 0-1,1 1 1,0 0 0,1 1-1,0 0 1,1 2 0,0-1-1,1 2 1,1 0 0,0 0 0,0 1-1,2 0 1,-16 32 0,23-42-98,0 0 1,1 0-1,-1 0 1,1 1-1,0-1 0,1 0 1,-1 1-1,1-1 1,0 1-1,1-1 1,-1 0-1,3 9 1,-3-11-12,1 0 0,0-1 1,0 1-1,1 0 0,-1-1 0,1 0 1,-1 1-1,1-1 0,0 0 1,-1 0-1,1 0 0,0 0 1,1 0-1,-1 0 0,0 0 0,0-1 1,1 1-1,-1-1 0,1 0 1,-1 0-1,1 0 0,0 0 0,-1 0 1,1 0-1,5 0 0,0 0 17,0-1 0,1 0 1,-1-1-1,0 0 0,0 0 0,0 0 0,0-1 0,0 0 0,0-1 0,-1 0 0,14-7 0,-16 8 14,0 0 1,-1-1-1,0 0 1,1 0-1,-1 0 0,0-1 1,0 1-1,-1-1 0,1 0 1,-1 0-1,0 0 1,0 0-1,0 0 0,0-1 1,-1 0-1,0 1 0,0-1 1,0 0-1,1-7 1,-3 9-14,0 1 0,0-1 1,0 1-1,0-1 1,-1 0-1,1 1 1,-1-1-1,0 1 1,1 0-1,-1-1 0,-1 1 1,1 0-1,0-1 1,0 1-1,-1 0 1,1 0-1,-1 0 0,0 0 1,0 0-1,1 0 1,-1 1-1,0-1 1,-1 1-1,1-1 1,0 1-1,0 0 0,-1 0 1,1 0-1,0 0 1,-6-1-1,4 0-131,-1 1 0,1 0 1,-1 0-1,1 0 0,-1 0 0,0 1 0,1 0 0,-1 0 0,0 0 1,1 1-1,-1-1 0,0 1 0,1 0 0,-1 1 0,1-1 1,-7 3-1,0 8-1115,11-11 1203,-1-1 0,1 0 0,0 0 0,0 1 0,0-1 1,0 0-1,0 0 0,0 1 0,-1-1 0,1 0 0,0 1 1,0-1-1,0 0 0,0 1 0,0-1 0,0 0 0,0 0 1,0 1-1,1-1 0,-1 0 0,0 1 0,0-1 0,0 0 1,0 0-1,0 1 0,0-1 0,0 0 0,1 1 0,-1-1 1,0 0-1,0 0 0,0 0 0,1 1 0,-1-1 0,0 0 0,0 0 1,1 0-1,-1 1 0,0-1 0,0 0 0,1 0 0,-1 0 1,0 0-1,1 0 0,-1 0 0,0 0 0,0 0 0,1 0 1,-1 0-1,0 0 0,1 0 0,-1 0 0,18 0-694</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11.947"/>
    </inkml:context>
    <inkml:brush xml:id="br0">
      <inkml:brushProperty name="width" value="0.05" units="cm"/>
      <inkml:brushProperty name="height" value="0.05" units="cm"/>
    </inkml:brush>
  </inkml:definitions>
  <inkml:trace contextRef="#ctx0" brushRef="#br0">239 1 15387,'-9'0'435,"1"-1"0,-1 2 0,0-1 0,1 1 0,-1 0 0,0 1 0,1 0 0,0 1 0,-1-1 0,1 2 0,-14 6 0,10-3-200,0 0-1,1 1 1,0 0 0,0 0 0,0 1-1,-14 17 1,21-22-178,1 0 0,0 0-1,1 0 1,-1 0 0,1 1 0,0-1-1,0 1 1,0-1 0,0 1 0,1 0-1,0 0 1,0-1 0,0 7 0,1-8-23,0-1 1,0 0-1,0 1 1,1-1-1,-1 0 1,1 1-1,0-1 1,-1 0-1,1 0 1,0 0-1,0 0 1,0 0-1,1 0 1,-1 0-1,0 0 1,1 0-1,0-1 1,-1 1-1,1 0 1,0-1-1,0 0 1,-1 1-1,1-1 1,0 0-1,1 0 1,-1 0-1,0 0 1,0 0-1,4 0 1,1 1 44,1 0 0,0-1 1,0-1-1,0 1 0,0-1 0,0-1 1,0 1-1,0-1 0,0-1 0,0 0 1,0 0-1,0 0 0,-1-1 0,11-5 1,-5 2 32,-1 0 1,0-1 0,0-1 0,0 0 0,-1-1-1,0 0 1,13-15 0,-20 19-83,1 0 0,-1-1 0,-1 1 0,1-1 0,-1 0 0,0 0 0,0 0 0,3-13 0,-5 17-58,-1 0 0,0 1 0,1-1 0,-1 0-1,0 0 1,0 0 0,0 0 0,0 0 0,-1 0 0,1 0 0,0 0 0,-1 1 0,1-1 0,-1 0-1,0 0 1,0 0 0,1 1 0,-1-1 0,0 0 0,-1 1 0,1-1 0,0 1 0,0-1 0,-1 1-1,1 0 1,0 0 0,-1-1 0,1 1 0,-1 0 0,0 0 0,1 0 0,-1 1 0,0-1 0,0 0 0,-2 0-1,-4-1-149,1 0 0,-1 0 0,0 1-1,1 0 1,-1 1 0,0 0-1,1 0 1,-1 1 0,-14 2-1,-6 4-390</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12.370"/>
    </inkml:context>
    <inkml:brush xml:id="br0">
      <inkml:brushProperty name="width" value="0.05" units="cm"/>
      <inkml:brushProperty name="height" value="0.05" units="cm"/>
    </inkml:brush>
  </inkml:definitions>
  <inkml:trace contextRef="#ctx0" brushRef="#br0">1 0 20436,'7'2'2001,"3"9"-1305,0 1-272,13 6 1072,3 4-447,11 5-457,4 4-144,4 1-624,1-1-440,0-8 576,-1-4-112,-3-11-128</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13.236"/>
    </inkml:context>
    <inkml:brush xml:id="br0">
      <inkml:brushProperty name="width" value="0.05" units="cm"/>
      <inkml:brushProperty name="height" value="0.05" units="cm"/>
    </inkml:brush>
  </inkml:definitions>
  <inkml:trace contextRef="#ctx0" brushRef="#br0">1 3 17164,'0'-3'2192,"6"6"-1152,3 3-375,8 5 1511,4 4-624,14 5-551,7 3-201,4 8-480,3 2-312,-2 7-720,-3 0-353,-4-6 865,-3-5-256,-5-14-120</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16.190"/>
    </inkml:context>
    <inkml:brush xml:id="br0">
      <inkml:brushProperty name="width" value="0.05" units="cm"/>
      <inkml:brushProperty name="height" value="0.05" units="cm"/>
    </inkml:brush>
  </inkml:definitions>
  <inkml:trace contextRef="#ctx0" brushRef="#br0">33 5 18012,'-12'-4'2136,"2"4"-1440,4 3-311,2 1 1263,4 2-1280,6 1-536,3-4 232,9 0-216,4 1-176</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15.790"/>
    </inkml:context>
    <inkml:brush xml:id="br0">
      <inkml:brushProperty name="width" value="0.05" units="cm"/>
      <inkml:brushProperty name="height" value="0.05" units="cm"/>
    </inkml:brush>
  </inkml:definitions>
  <inkml:trace contextRef="#ctx0" brushRef="#br0">81 0 17124,'12'0'2236,"-11"4"-550,-14 10 324,1-3-1424,3-1-397,1 0 1,1 1-1,0 1 0,0-1 0,1 1 0,0 0 0,1 0 0,-4 16 0,7-23-194,1 0 0,0 0 0,1 0 0,-1 1 0,1-1-1,0 0 1,0 1 0,1-1 0,-1 0 0,3 6 0,-2-7 8,0-1-1,0 0 1,1 0 0,0 0 0,-1 0-1,1 0 1,0 0 0,0 0 0,1-1-1,-1 1 1,0-1 0,1 0 0,0 1-1,-1-1 1,1 0 0,6 3 0,-3-3-60,-1 1 1,1-1 0,0 1-1,-1-2 1,1 1 0,0-1-1,0 0 1,1 0 0,-1 0-1,0-1 1,0 0 0,0 0-1,0-1 1,0 1 0,0-1-1,0-1 1,6-1 0,-3-1-43,-1 1 1,0-1-1,1-1 1,-2 1-1,1-2 0,-1 1 1,0-1-1,0 0 1,0 0-1,10-14 1,13-19-294</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16.869"/>
    </inkml:context>
    <inkml:brush xml:id="br0">
      <inkml:brushProperty name="width" value="0.05" units="cm"/>
      <inkml:brushProperty name="height" value="0.05" units="cm"/>
    </inkml:brush>
  </inkml:definitions>
  <inkml:trace contextRef="#ctx0" brushRef="#br0">57 72 17156,'6'-15'3222,"-6"15"-3168,0 0 1,0 0-1,0 0 1,0 0-1,0 0 0,0 0 1,0 0-1,-1 0 1,1 0-1,0-1 0,0 1 1,0 0-1,0 0 1,0 0-1,0 0 0,0 0 1,0 0-1,-1 0 1,1 0-1,0 0 0,0 0 1,0 0-1,0 0 1,0 0-1,0 0 0,-1 0 1,1 0-1,0 0 1,0 0-1,0 0 0,0 0 1,0 0-1,0 0 1,-1 0-1,1 0 0,0 0 1,0 0-1,0 0 1,0 1-1,0-1 0,0 0 1,0 0-1,-1 0 1,1 0-1,0 0 0,0 0 1,0 0-1,0 0 1,0 0-1,0 1 0,-3 1 257,0 1-1,0-1 0,1 1 0,-1 0 1,1 0-1,-4 4 0,-1 6 9,0 0 1,-6 16-1,12-25-265,-1 1 0,0 0 0,1 0 0,0 0 0,0 1 1,1-1-1,-1 0 0,1 0 0,1 10 0,-1-14-34,0 0 1,0 0-1,1-1 0,-1 1 1,0 0-1,1 0 0,-1 0 1,0 0-1,1 0 0,-1 0 1,1 0-1,-1 0 0,1-1 0,0 1 1,-1 0-1,1 0 0,0-1 1,0 1-1,-1-1 0,1 1 1,0 0-1,0-1 0,1 1 1,0 0 14,0-1 1,0 0-1,0 1 1,-1-1-1,1 0 0,0 0 1,0 0-1,0-1 1,0 1-1,-1 0 1,1-1-1,2 0 1,2-1 75,0-1 1,1 0-1,-1 0 1,-1 0 0,1-1-1,5-4 1,-5 2 8,0 1 0,-1-1 0,0 0 0,0-1 1,0 1-1,-1-1 0,0 0 0,0 0 0,-1-1 0,0 1 0,4-14 1,-6 18-123,0 0 0,-1 0 0,1 0 0,-1-1 0,1 1 0,-1 0 0,0-1 0,0 1 0,0 0 0,-1 0 0,1-1 0,-1 1 0,0 0 0,0 0 0,0 0 1,0 0-1,0-1 0,-1 2 0,0-1 0,1 0 0,-1 0 0,0 1 0,0-1 0,0 0 0,-1 1 0,1 0 0,-1 0 0,1 0 0,-1 0 0,-4-3 0,-13 3-1313,12 3 240,8-1 1058,0 0 0,0 0 0,-1 0 1,1 0-1,0 0 0,0 0 0,0 0 0,0 0 0,0 0 0,0 0 0,0 0 0,0 0 0,0 0 0,0 0 0,0 1 0,0-1 0,0 0 0,0 0 0,0 0 0,0 0 0,-1 0 0,1 0 0,0 0 0,0 0 0,0 0 0,0 0 0,0 0 0,0 1 0,0-1 0,0 0 1,0 0-1,0 0 0,0 0 0,0 0 0,0 0 0,0 0 0,0 0 0,0 0 0,1 0 0,-1 0 0,0 1 0,0-1 0,0 0 0,0 0 0,0 0 0,0 0 0,0 0 0,0 0 0,0 0 0,0 0 0,0 0 0,0 0 0,0 0 0,0 0 0,0 0 0,0 0 1,1 0-1,-1 0 0,0 0 0,0 0 0,7 1-639,6-2-201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3:37.781"/>
    </inkml:context>
    <inkml:brush xml:id="br0">
      <inkml:brushProperty name="width" value="0.05" units="cm"/>
      <inkml:brushProperty name="height" value="0.05" units="cm"/>
    </inkml:brush>
  </inkml:definitions>
  <inkml:trace contextRef="#ctx0" brushRef="#br0">6668 0 10426,'-76'26'3442,"66"-23"-3217,-1-1 0,1 0-1,-1-1 1,0 0 0,-12-1 0,23 0-186,-1 0 1,0 0 0,0 0-1,0 0 1,1 0 0,-1-1-1,0 1 1,0 0 0,1-1-1,-1 1 1,0 0 0,1-1-1,-1 1 1,1-1 0,-1 1-1,0-1 1,1 1 0,-1-1-1,1 1 1,-1-1 0,1 0-1,0 1 1,-1-1 0,0-1-1,1 2-13,0-1-1,-1 0 1,1 0-1,-1 1 1,1-1-1,-1 0 1,1 1-1,-1-1 1,0 0 0,1 1-1,-1-1 1,0 1-1,1-1 1,-1 1-1,0 0 1,0-1-1,1 1 1,-1 0-1,0-1 1,0 1-1,0 0 1,0 0-1,0 0 1,-1-1-1,-4 2 37,-1 1-1,0-1 1,1 1-1,-1 0 1,1 1 0,-11 4-1,-14 6 118,7-8-4,0-1 0,0-1 0,0-1 0,-43-1 0,-14 0-175,-160 4 36,75-3-46,64 2 7,-355-6 44,-98-17-45,269 8-10,-66 2-47,193 17 60,-250 19-3,107-2 21,-105 11 12,-388 44 61,235-28 0,401-35-75,-246 29-6,275-25 34,-139 41 0,252-57-38,-150 47 70,139-41-56,1 1 0,0 1 0,-46 30 0,67-39-20,1 0 1,0 0 0,0 0 0,1 1 0,-1 0 0,1 0-1,0 0 1,0 0 0,-4 10 0,6-13-1,1 1 0,0 0 0,0 0 0,0 0 0,1 0 0,-1-1 0,1 1 0,0 0 0,-1 0-1,1 0 1,0 0 0,1 0 0,-1 0 0,1 0 0,-1 0 0,1 0 0,0 0 0,0 0 0,0-1 0,0 1 0,0 0 0,1-1 0,2 4 0,3 3-3,1 0 0,-1-1-1,2 0 1,-1-1 0,1 0 0,0 0 0,1-1-1,0 0 1,13 6 0,17 6-9,44 13 0,-64-24 6,75 22-8,188 35-1,103-21-9,317-4 37,1-46-44,1248-195 43,-1174 74-28,-589 97 12,231-45-19,-299 48 16,166-60 1,-233 68 6,6-2-2,-2-1-1,73-42 1,-126 62 29,1-1 0,0 0 0,-1 0 0,0-1 0,0 1 0,9-12 0,-13 15-21,-1 0 0,1 0 0,0 0-1,-1 0 1,1 0 0,0 0 0,-1 0 0,0 0 0,1 0 0,-1-1 0,1 1 0,-1 0 0,0 0 0,0 0 0,0-1 0,0 1 0,0 0 0,0 0 0,0-1 0,0 1 0,0 0 0,-1 0 0,1-1-1,0 1 1,-1 0 0,1 0 0,-1 0 0,0 0 0,1 0 0,-1 0 0,0 0 0,1 0 0,-1 0 0,0 0 0,0 0 0,0 0 0,0 0 0,0 1 0,0-1 0,0 0 0,0 1 0,0-1 0,0 1 0,0-1-1,-2 0 1,-14-6 55,-1 1-1,-1 1 0,1 0 0,-32-3 0,3-1-64,-492-64-2043,400 61 1764</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17.909"/>
    </inkml:context>
    <inkml:brush xml:id="br0">
      <inkml:brushProperty name="width" value="0.05" units="cm"/>
      <inkml:brushProperty name="height" value="0.05" units="cm"/>
    </inkml:brush>
  </inkml:definitions>
  <inkml:trace contextRef="#ctx0" brushRef="#br0">1 42 17468,'6'3'1960,"6"-3"-1008,5-2-312,4-1 945,6 0-265,5-1-320,1-1-264,-2 0-816,-2-1-496,-6 2 544,-5-4-184,-5 3-128</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18.297"/>
    </inkml:context>
    <inkml:brush xml:id="br0">
      <inkml:brushProperty name="width" value="0.05" units="cm"/>
      <inkml:brushProperty name="height" value="0.05" units="cm"/>
    </inkml:brush>
  </inkml:definitions>
  <inkml:trace contextRef="#ctx0" brushRef="#br0">0 88 18468,'28'3'1496,"2"-11"-1104,7 1-296,4-7-120,2-1 312,-3-10-48,0 4-200</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21.963"/>
    </inkml:context>
    <inkml:brush xml:id="br0">
      <inkml:brushProperty name="width" value="0.05" units="cm"/>
      <inkml:brushProperty name="height" value="0.05" units="cm"/>
    </inkml:brush>
  </inkml:definitions>
  <inkml:trace contextRef="#ctx0" brushRef="#br0">4 63 15243,'0'-1'120,"-1"0"0,1 1 0,-1-1 1,1 0-1,0 0 0,-1 0 0,1 0 0,0 0 0,0 0 0,0 1 0,-1-1 0,1 0 0,0 0 0,0 0 0,0 0 0,1 0 0,-1 0 0,0 0 0,0 0 0,0 0 1,1 1-1,-1-1 0,0 0 0,1 0 0,0-1 0,0 0 94,1 0-1,0 1 1,-1-1 0,1 1 0,0 0-1,0-1 1,-1 1 0,1 0 0,0 0-1,4-1 1,4-2 466,1 1 0,-1 1 0,16-3 0,-1 2-300,0 0 1,-1 1-1,1 2 1,0 0-1,0 2 0,24 5 1,-48-7-375,0 0 0,-1 0 0,1 0 0,0 0 0,0 0 0,-1 1 0,1-1 0,0 0 0,0 0 0,-1 1 0,1-1 0,0 0 0,-1 1 1,1-1-1,-1 1 0,1-1 0,0 1 0,-1-1 0,1 1 0,-1-1 0,1 1 0,0 1 0,-1-2 1,-1 1 1,1 0-1,0-1 0,0 1 0,-1-1 1,1 1-1,0-1 0,-1 1 1,1-1-1,-1 1 0,1-1 1,-1 1-1,1-1 0,-1 0 1,1 1-1,-1-1 0,1 0 0,-1 1 1,1-1-1,-2 1 0,-41 14 256,38-13-230,-48 13 260,-36 13 325,88-28-606,0 1-1,0-1 1,0 1 0,0-1-1,0 1 1,0-1 0,0 1 0,0 0-1,0-1 1,0 1 0,0 0 0,0 0-1,0-1 1,0 1 0,0 2-1,1-3-8,0 1 0,0-1 0,0 0 0,0 1 0,0-1 0,0 1 0,0-1 0,0 0-1,0 1 1,0-1 0,0 1 0,0-1 0,1 0 0,-1 1 0,0-1 0,0 0 0,0 1-1,1-1 1,-1 0 0,0 1 0,0-1 0,1 0 0,-1 0 0,0 1 0,1-1 0,-1 0-1,0 0 1,1 1 0,0-1 0,5 3 2,1 0 0,0 0 1,13 3-1,-6-2 0,-5 0-11,1-1 3,0 1 1,0 0-1,-1 0 1,1 1-1,-1 0 0,0 1 1,9 8-1,-17-13 2,0-1 0,0 1-1,0 0 1,-1-1-1,1 1 1,0 0 0,-1 0-1,1 0 1,-1-1 0,1 1-1,-1 0 1,1 0 0,-1 0-1,0 0 1,1 0 0,-1 0-1,0 0 1,0 0-1,1 0 1,-1 0 0,0 0-1,0 0 1,0 0 0,0 0-1,-1 0 1,1 2 0,-1-2 2,0 0 1,0 1-1,0-1 1,0 0-1,0 0 1,-1 0 0,1 0-1,0 0 1,-1 0-1,1 0 1,0 0-1,-1 0 1,1-1 0,-4 2-1,-4 1 31,-1 0 1,0-1-1,0 0 0,-12 0 0,-45 1-55,37-3-2542,30 0 2564,-4 0-463,7 1-150,7 1-125</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22.341"/>
    </inkml:context>
    <inkml:brush xml:id="br0">
      <inkml:brushProperty name="width" value="0.05" units="cm"/>
      <inkml:brushProperty name="height" value="0.05" units="cm"/>
    </inkml:brush>
  </inkml:definitions>
  <inkml:trace contextRef="#ctx0" brushRef="#br0">1 108 18660,'21'0'1912,"16"-5"-1135,4-4-249,15 0 808,6 0-224,6-2-344,1 0-192,-5 2-383,-8 0-233,-11 3-553,-7-2-287,-16 2 688,-9-2-184,-13 1-80</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22.767"/>
    </inkml:context>
    <inkml:brush xml:id="br0">
      <inkml:brushProperty name="width" value="0.05" units="cm"/>
      <inkml:brushProperty name="height" value="0.05" units="cm"/>
    </inkml:brush>
  </inkml:definitions>
  <inkml:trace contextRef="#ctx0" brushRef="#br0">0 116 16035,'1'-3'238,"0"-1"-1,0 1 0,1 0 1,-1 0-1,1 0 1,0 0-1,0 0 0,0 0 1,0 0-1,0 1 0,1-1 1,-1 1-1,1 0 0,0 0 1,-1-1-1,1 2 0,5-4 1,8-4 1030,32-13 0,-48 22-1222,16-6 308,0 0-1,0 1 1,0 0 0,1 2-1,0 0 1,-1 0-1,23 1 1,-38 2-343,0 0 1,0 0-1,0 0 0,0 0 1,0 0-1,0 0 0,0 0 1,0 0-1,0 0 0,0 0 1,0 1-1,0-1 0,0 0 1,0 1-1,0-1 1,-1 1-1,1-1 0,0 1 1,0-1-1,0 1 0,-1 0 1,1-1-1,0 1 0,-1 0 1,1 0-1,0-1 0,-1 1 1,1 2-1,-1-2-6,0 1-1,0-1 1,0 1-1,0-1 1,-1 1-1,1-1 1,-1 1-1,1-1 0,-1 1 1,0-1-1,0 0 1,1 1-1,-1-1 1,0 0-1,-2 3 1,-5 4-8,-1 1-1,0-1 1,-13 10 0,-51 27 10,48-31 23,1 1 0,0 1 0,-24 22 0,47-37-27,1-1 0,-1 0 1,0 1-1,1-1 1,-1 1-1,1-1 1,-1 1-1,1-1 1,-1 1-1,1-1 0,-1 1 1,1 0-1,0-1 1,-1 1-1,1 0 1,0-1-1,-1 1 0,1 0 1,0-1-1,0 1 1,0 0-1,0 0 1,0-1-1,0 1 0,0 0 1,0-1-1,0 1 1,0 0-1,0 0 1,0-1-1,0 1 0,1 1 1,0-1-35,0 0 0,1 0 1,-1 0-1,1 0 0,-1 0 0,0 0 1,1-1-1,-1 1 0,1 0 0,0-1 1,-1 0-1,1 1 0,2-1 0,10 2 27,-1-1 1,20 0-1,-33-1 39,83-5-9,-33-1-138</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23.215"/>
    </inkml:context>
    <inkml:brush xml:id="br0">
      <inkml:brushProperty name="width" value="0.05" units="cm"/>
      <inkml:brushProperty name="height" value="0.05" units="cm"/>
    </inkml:brush>
  </inkml:definitions>
  <inkml:trace contextRef="#ctx0" brushRef="#br0">88 1 16652,'-3'0'169,"-1"1"0,1 0 0,0-1 1,-1 1-1,1 1 0,0-1 0,0 0 1,0 1-1,0 0 0,0 0 0,0 0 1,0 0-1,0 0 0,1 0 0,-1 1 1,1-1-1,0 1 0,-1 0 0,1 0 1,1-1-1,-4 6 0,2-2-19,-1 1 0,1-1-1,1 1 1,-1 0 0,1 0 0,0 0-1,1 0 1,-1 0 0,1 10 0,0-15-89,1 0 0,1 0 0,-1 0 0,0 0 0,0 0-1,1 0 1,-1-1 0,1 1 0,-1 0 0,1 0 0,0-1 0,0 1 0,-1 0 0,1-1 0,1 1 0,-1 0 0,0-1 0,0 0 0,1 1 0,-1-1 0,0 0 0,1 1 0,-1-1 0,1 0 0,0 0 0,-1 0 0,1-1 0,0 1 0,0 0 0,-1-1 0,1 1 0,0-1 0,0 1 0,0-1 0,0 0-1,0 0 1,0 0 0,-1 0 0,1 0 0,0 0 0,2-1 0,2 1 131,0-1 0,1 0 0,-1-1 0,0 0 0,-1 1 0,1-2 0,0 1 0,-1-1 0,1 0 0,-1 0-1,9-6 1,-12 6-141,1 1 0,-1-1 0,0 1 0,0-1 0,0 1-1,0-1 1,0 0 0,-1 0 0,1 0 0,-1 0 0,0 0-1,0-1 1,0 1 0,0 0 0,-1 0 0,1-1 0,-1-5-1,0 7-96,0-1-1,0 1 1,-1 0 0,1 0-1,-1 0 1,0 0-1,1-1 1,-1 1-1,0 0 1,0 0-1,-1 0 1,1 1-1,0-1 1,-1 0-1,1 0 1,-1 1-1,1-1 1,-1 1-1,0-1 1,0 1-1,1 0 1,-1-1-1,0 1 1,0 0-1,0 0 1,-4-1-1,-6 0-219,2 4-106</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23.855"/>
    </inkml:context>
    <inkml:brush xml:id="br0">
      <inkml:brushProperty name="width" value="0.05" units="cm"/>
      <inkml:brushProperty name="height" value="0.05" units="cm"/>
    </inkml:brush>
  </inkml:definitions>
  <inkml:trace contextRef="#ctx0" brushRef="#br0">1 61 12019,'1'-2'1832,"4"0"-600,2 1-320,6 1 1473,2 0-449,5 0-263,3 0-161,6 0-376,3-2-184,0-1-511,-1-1-305,-4-4-729,-1 0-303,-4-1 688,-8-1-216,-5-1-136</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24.260"/>
    </inkml:context>
    <inkml:brush xml:id="br0">
      <inkml:brushProperty name="width" value="0.05" units="cm"/>
      <inkml:brushProperty name="height" value="0.05" units="cm"/>
    </inkml:brush>
  </inkml:definitions>
  <inkml:trace contextRef="#ctx0" brushRef="#br0">1 96 18652,'24'1'1688,"6"-10"-1184,0 0-191,7-3 423,-2 1-384,-1 2-736,-4-4 552,-2-3-280,-4-1-168</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24.729"/>
    </inkml:context>
    <inkml:brush xml:id="br0">
      <inkml:brushProperty name="width" value="0.05" units="cm"/>
      <inkml:brushProperty name="height" value="0.05" units="cm"/>
    </inkml:brush>
  </inkml:definitions>
  <inkml:trace contextRef="#ctx0" brushRef="#br0">31 0 20044,'-5'8'1745,"1"4"-1265,-4 2-208,3 3 784,-1 1-344,5 2-728,-1 1-392,5-1-544,3-5-200,5-5 824,-2-6-273,2-4-215</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25.139"/>
    </inkml:context>
    <inkml:brush xml:id="br0">
      <inkml:brushProperty name="width" value="0.05" units="cm"/>
      <inkml:brushProperty name="height" value="0.05" units="cm"/>
    </inkml:brush>
  </inkml:definitions>
  <inkml:trace contextRef="#ctx0" brushRef="#br0">25 0 17468,'1'3'349,"-2"-1"1,1 0 0,0 1-1,0-1 1,-1 0-1,1 1 1,-1-1-1,0 0 1,0 0 0,0 1-1,0-1 1,0 0-1,-3 3 1,-4 11 749,8-14-1081,-1 0 1,1-1-1,-1 1 1,1 0-1,0 0 0,0 0 1,0-1-1,0 1 0,0 0 1,0 0-1,0 0 0,0-1 1,1 1-1,-1 0 1,1 0-1,-1-1 0,1 1 1,0 0-1,0-1 0,0 1 1,0-1-1,0 1 1,0-1-1,0 1 0,0-1 1,0 0-1,1 0 0,-1 1 1,1-1-1,-1 0 1,1 0-1,1 1 0,7 2-65,-1 0 0,1 0-1,0 0 1,17 2 0,6 3 48,-30-8 0,1 1 0,-1-1 1,0 1-1,1-1 0,-1 1 0,0 0 1,0 0-1,0 0 0,-1 1 0,1-1 1,0 1-1,-1-1 0,0 1 0,1 0 1,1 4-1,-3-5 16,-1-1 1,1 1-1,-1 0 1,1 0-1,-1 0 1,0 0-1,0 0 1,0 0-1,0 0 1,0 0-1,0 0 1,-1 0 0,1 0-1,-1 0 1,1-1-1,-1 1 1,0 0-1,1 0 1,-1 0-1,0-1 1,0 1-1,-1 0 1,1-1-1,0 1 1,0-1-1,-1 0 1,1 1-1,-1-1 1,-1 2-1,-2 1 51,0 0-1,0 0 0,0-1 1,-1 0-1,1 0 0,-1 0 1,0-1-1,0 1 1,0-1-1,0-1 0,0 1 1,-9 0-1,13-2-198,-1 1 0,1-1-1,-1-1 1,0 1 0,1 0 0,-1 0 0,1-1-1,-1 0 1,1 1 0,-1-1 0,1 0 0,-1 0-1,1 0 1,0-1 0,-1 1 0,1 0 0,0-1-1,0 0 1,0 1 0,0-1 0,0 0-1,1 0 1,-1 0 0,1 0 0,-1 0 0,1-1-1,-1 1 1,1 0 0,0-1 0,0 1 0,1-1-1,-2-2 1,0-5-238,0-1 0,0 0 1,1 1-1,0-12 0,1-19-810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12.716"/>
    </inkml:context>
    <inkml:brush xml:id="br0">
      <inkml:brushProperty name="width" value="0.05" units="cm"/>
      <inkml:brushProperty name="height" value="0.05" units="cm"/>
      <inkml:brushProperty name="color" value="#E71224"/>
    </inkml:brush>
  </inkml:definitions>
  <inkml:trace contextRef="#ctx0" brushRef="#br0">0 2610 12939,'18'-11'3207,"67"-40"-1681,332-155 562,-243 124-2012,97-47-55,377-184 29,205-117-38,-465 221-6,-266 136 3,122-99 1,-51-8 95,-26 21-7,-79 90 54,173-101 0,-160 104 168,101-85-1,-118 86-227,-75 58 6,-6 5-175,1 0-1,-1-1 1,0 1-1,0-1 1,5-6-1,-8 9 59,1-1 0,-1 0 0,1 0 0,-1 0-1,1 0 1,-1 0 0,0 0 0,0 0 0,1 0-1,-1 0 1,0 0 0,0 0 0,0 0 0,0 0 0,0 0-1,0 0 1,0 0 0,0 0 0,-1 0 0,1 0-1,0 1 1,-1-1 0,1 0 0,0 0 0,-1 0 0,1 0-1,-1 0 1,-1-1 0,-11-15-164</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25.541"/>
    </inkml:context>
    <inkml:brush xml:id="br0">
      <inkml:brushProperty name="width" value="0.05" units="cm"/>
      <inkml:brushProperty name="height" value="0.05" units="cm"/>
    </inkml:brush>
  </inkml:definitions>
  <inkml:trace contextRef="#ctx0" brushRef="#br0">339 39 15115,'8'0'1913,"7"0"-1025,3-2-376,8-1 1280,-1 1-687,8-1-953,3 0 1600,-1-1-1504,-1-6-48,-10-2-48</inkml:trace>
  <inkml:trace contextRef="#ctx0" brushRef="#br0" timeOffset="1">1 597 18980,'6'6'2409,"11"-6"-1473,10-9-392,5-3 1520,13 0-1023,1-2-289,4 0-736,1 0-464,-7 5-809,-4-2 1033,-8 2-264,-4 2-224</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25.930"/>
    </inkml:context>
    <inkml:brush xml:id="br0">
      <inkml:brushProperty name="width" value="0.05" units="cm"/>
      <inkml:brushProperty name="height" value="0.05" units="cm"/>
    </inkml:brush>
  </inkml:definitions>
  <inkml:trace contextRef="#ctx0" brushRef="#br0">0 287 17236,'30'-35'6360,"13"-16"-4599,121-139-852,-157 180-1049,-14 17-32,-16 19-19,3 0 55,-22 38 1,35-53 29,1 0 0,1 1-1,0-1 1,1 1 0,0 0 0,-4 22 0,8-33 66,0 0 0,-1 0-1,1 0 1,0 0 0,0 1-1,0-1 1,0 0 0,0 0-1,0 0 1,1 1 0,-1-1-1,0 0 1,1 0 0,-1 0 0,0 0-1,1 0 1,0 0 0,-1 0-1,1 0 1,1 2 0,-1-2 37,0-1 0,0 1 1,0-1-1,0 1 0,0-1 1,0 0-1,0 1 0,0-1 1,0 0-1,0 0 0,0 0 0,0 0 1,0 0-1,0 0 0,0 0 1,0 0-1,0 0 0,2-1 1,3-1-16,0 0 1,0 0-1,0-1 1,0 1-1,0-2 1,7-4-1,13-12-186</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26.327"/>
    </inkml:context>
    <inkml:brush xml:id="br0">
      <inkml:brushProperty name="width" value="0.05" units="cm"/>
      <inkml:brushProperty name="height" value="0.05" units="cm"/>
    </inkml:brush>
  </inkml:definitions>
  <inkml:trace contextRef="#ctx0" brushRef="#br0">97 1 17348,'-15'16'1185,"-1"0"367,-25 36-1,38-48-1359,0 1 0,0 0-1,1-1 1,-1 1-1,1 0 1,0 0-1,1 1 1,-1-1 0,1 0-1,0 0 1,0 1-1,1-1 1,-1 8 0,1-11-168,1-1 1,-1 1-1,0-1 1,0 1-1,1-1 1,-1 1-1,1-1 1,-1 0 0,1 1-1,0-1 1,-1 0-1,1 1 1,0-1-1,0 0 1,0 0 0,0 0-1,0 0 1,0 0-1,0 0 1,0 0-1,0 0 1,1 0-1,-1 0 1,0-1 0,1 1-1,-1-1 1,0 1-1,1-1 1,-1 1-1,1-1 1,-1 0 0,1 1-1,-1-1 1,1 0-1,-1 0 1,1 0-1,-1 0 1,1-1-1,-1 1 1,1 0 0,1-1-1,3 0 49,-1-1 1,0 1-1,-1-1 1,1 0-1,0 0 1,0 0-1,-1-1 0,1 1 1,-1-1-1,7-6 1,-6 4 22,-1-1 1,0 1-1,0-1 1,-1 0 0,1 0-1,-1 0 1,0 0 0,-1-1-1,3-10 1,-4 13-104,0 0 0,0-1 0,0 1 0,-1 0 0,0-1 1,0 1-1,0-1 0,0 1 0,-1 0 0,0-1 0,0 1 0,0 0 1,0 0-1,-1 0 0,1 0 0,-3-5 0,3 8-49,1 1 1,0-1-1,-1 0 0,1 1 0,0-1 1,-1 0-1,1 1 0,-1-1 0,1 0 1,-1 1-1,0-1 0,1 1 1,-1-1-1,1 1 0,-1-1 0,0 1 1,1 0-1,-1-1 0,0 1 0,0 0 1,1-1-1,-1 1 0,0 0 0,0 0 1,1 0-1,-1 0 0,0 0 0,0 0 1,0 0-1,1 0 0,-1 0 1,0 0-1,0 0 0,0 0 0,1 0 1,-1 1-1,0-1 0,1 0 0,-1 1 1,0-1-1,0 0 0,1 1 0,-1-1 1,1 1-1,-1-1 0,0 1 0,1 0 1,-1-1-1,1 1 0,-1 0 1,-1 1-144,0 1 1,0 0-1,1-1 1,-1 1-1,1 0 1,0-1-1,-1 1 1,1 0 0,0 0-1,1 0 1,-2 5-1,3 10-644</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26.726"/>
    </inkml:context>
    <inkml:brush xml:id="br0">
      <inkml:brushProperty name="width" value="0.05" units="cm"/>
      <inkml:brushProperty name="height" value="0.05" units="cm"/>
    </inkml:brush>
  </inkml:definitions>
  <inkml:trace contextRef="#ctx0" brushRef="#br0">163 1 16139,'-7'0'387,"-1"0"0,1 0 0,0 1 0,-1 0 0,1 1-1,0 0 1,0 0 0,0 0 0,0 1 0,0 0 0,1 0-1,-1 1 1,-7 6 0,9-7-280,1 0 0,0 0 0,0 0 1,0 1-1,1 0 0,-1-1 0,1 1 0,0 1 0,0-1 0,0 0 0,1 1 0,-1 0 0,1-1 0,0 1 1,0 0-1,1 0 0,0 0 0,0 0 0,-1 9 0,2-13-98,0 0 0,0 0 0,0 0 0,0 0 0,1 0 0,-1 0 0,0 0 1,0 0-1,1 0 0,-1 0 0,1 0 0,-1 0 0,1 0 0,-1 0 0,1-1 0,0 1 0,-1 0 0,1 0 0,0-1 0,0 1 0,-1 0 0,1-1 0,1 2 0,1-1 16,-1 0 0,1 0 0,0 0 0,-1 0 0,1-1 0,0 1-1,-1-1 1,6 1 0,2-1 108,1-1 0,-1 1 0,18-5-1,-16 2 53,1-1 0,-1 0 0,0-1-1,15-8 1,-23 11-107,0 0 1,0-1-1,1 1 1,-1-1-1,-1 0 1,1 0-1,0-1 1,-1 1-1,0-1 0,0 0 1,0 0-1,0 0 1,0 0-1,1-5 1,-3 8-55,-1-1 1,1 1-1,-1-1 1,1 1-1,-1-1 1,0 1-1,0-1 1,0 1-1,0-1 1,0 1-1,0-1 1,0 1 0,0-1-1,-1 1 1,1-1-1,-1 1 1,1 0-1,-1-1 1,1 1-1,-1-1 1,0 1-1,0 0 1,-1-2-1,0 1-49,0 0 0,-1 0 0,1 0 0,-1 0 0,1 1 0,-1-1 0,0 1 0,1 0 1,-1-1-1,-5 0 0,-3-1-157,0 1 1,0 0 0,0 1 0,1 0-1,-16 1 1,-8 6-90,5 4-121</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35.401"/>
    </inkml:context>
    <inkml:brush xml:id="br0">
      <inkml:brushProperty name="width" value="0.05" units="cm"/>
      <inkml:brushProperty name="height" value="0.05" units="cm"/>
    </inkml:brush>
  </inkml:definitions>
  <inkml:trace contextRef="#ctx0" brushRef="#br0">1 0 10794,'5'6'5665,"15"5"-4515,-10-6-452,45 29 91,-2 2 1,-1 3-1,-3 2 1,56 58-1,-28-3-207,-56-67-281,2-1 1,36 37-1,-29-38 11,0-1 0,2-1 0,1-2 0,54 29 0,-27-19 63,-2 3 1,-1 2-1,98 87 1,-66-31 470,-17-16-504,-24-36-318,2-3 0,2-2 0,77 42 0,-61-39-28,95 74 1,-92-55 16,-9-6-10,3-2 1,93 56-1,-53-48 6,164 124 1,-187-123-9,95 51 0,2 1 1,-138-83-2,-1 1 1,43 45-1,-5 6 9,-27-28 7,95 80 0,-24-43-40,-46-35 32,-2 2 0,101 101 0,-135-114-11,157 154-4,-53-85-7,-79-64 13,112 108 0,-15 33 21,63 64-4,-57-100-23,32 31 24,263 242-25,-100-88-7,-143-129 37,-180-172-22,595 535-40,-517-472 39,297 240-59,-357-294 55,-2 1 0,61 71 0,-111-113-8,1 0 0,1 0 1,10 7-1,15 12-32,-27-17-2236,-14-9-1307,2-1 3717,-1 0-950</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44.458"/>
    </inkml:context>
    <inkml:brush xml:id="br0">
      <inkml:brushProperty name="width" value="0.05" units="cm"/>
      <inkml:brushProperty name="height" value="0.05" units="cm"/>
    </inkml:brush>
  </inkml:definitions>
  <inkml:trace contextRef="#ctx0" brushRef="#br0">79 43 12739,'-12'6'1343,"-5"3"2603,19-6-1956,12-3-479,200-30 2797,4 0-4133,-203 30-295,-19 5-98,-24 6-97,-219 42-570,55-14 640,181-37 232,8-1 3,0-1 0,0 1-1,0 0 1,0 0 0,0 0 0,0 0 0,0 0 0,-3 3 0,6-4 7,0 0 0,0 0 0,0 0 1,0 0-1,0 0 0,1 0 0,-1 0 0,0 0 0,0 0 0,0 0 0,0 0 0,0 0 1,0 0-1,0 0 0,0 0 0,0 0 0,0 0 0,1 0 0,-1 0 0,0 0 0,0 0 1,0 0-1,0 0 0,0 0 0,0 0 0,0 0 0,0 0 0,0 0 0,0 0 0,0 1 0,1-1 1,-1 0-1,0 0 0,0 0 0,0 0 0,0 0 0,0 0 0,0 0 0,0 0 0,0 0 1,0 0-1,0 0 0,0 1 0,0-1 0,0 0 0,0 0 0,0 0 0,0 0 0,0 0 1,0 0-1,0 0 0,0 0 0,0 0 0,0 1 0,0-1 0,0 0 0,0 0 0,0 0 0,22 0-263,1 0-1,0-2 1,0-1-1,24-5 1,0 0-57,34-5-151,182-23-397,-263 36 876,0 0-1,0 0 1,0 0 0,0 0 0,0 0-1,0 0 1,0 0 0,0 0-1,0 0 1,0 0 0,0 0 0,0 0-1,0 1 1,0-1 0,0 0 0,0 0-1,0 0 1,0 0 0,0 0 0,0 0-1,0 0 1,0 0 0,0 0 0,0 0-1,0 0 1,0 0 0,0 0 0,0 1-1,0-1 1,0 0 0,0 0-1,0 0 1,0 0 0,1 0 0,-1 0-1,0 0 1,0 0 0,0 0 0,-11 4 51,-43 9-235,-82 8-1,67-12 130,2 0-116</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49.867"/>
    </inkml:context>
    <inkml:brush xml:id="br0">
      <inkml:brushProperty name="width" value="0.05" units="cm"/>
      <inkml:brushProperty name="height" value="0.05" units="cm"/>
    </inkml:brush>
  </inkml:definitions>
  <inkml:trace contextRef="#ctx0" brushRef="#br0">1 144 14579,'31'-2'1156,"-1"-1"1,48-11-1,-21 3-559,552-86 1964,-511 84-2452,-163 10-87,-132 13-78,-230 43 0,371-41 44,56-12 11,1 0 1,-1 0 0,0 0 0,0 0 0,0 0 0,0 0-1,0 0 1,0 0 0,0 0 0,0 1 0,0-1-1,0 0 1,0 0 0,0 0 0,0 0 0,0 0 0,1 0-1,-1 0 1,0 0 0,0 0 0,0 0 0,0 0 0,0 0-1,0 0 1,0 0 0,0 1 0,0-1 0,0 0 0,0 0-1,0 0 1,0 0 0,0 0 0,0 0 0,0 0 0,0 0-1,0 0 1,0 0 0,0 0 0,0 0 0,0 1-1,0-1 1,0 0 0,0 0 0,0 0 0,0 0 0,-1 0-1,1 0 1,11 1-1,351-32 12,-216 13-12,-138 17 3,40-3-11,-33 2 8,-13 3 5,-6-1 5,-48 11 14,-406 66-788,400-71 643,23-5-52</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1:20.052"/>
    </inkml:context>
    <inkml:brush xml:id="br0">
      <inkml:brushProperty name="width" value="0.05" units="cm"/>
      <inkml:brushProperty name="height" value="0.05" units="cm"/>
    </inkml:brush>
  </inkml:definitions>
  <inkml:trace contextRef="#ctx0" brushRef="#br0">8 91 10658,'33'-2'1896,"-1"-1"-1,54-14 1,-44 9-1312,57-11 112,73-15-1939,-613 131 2753,413-93-1180,26-4-168,5-1-17,40-11 66,-38 10-242,373-82-562,-371 82 580,44-6-23,-126 32 665,25-10-313,-180 56 104,220-64-475,10-1-86</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1:25.555"/>
    </inkml:context>
    <inkml:brush xml:id="br0">
      <inkml:brushProperty name="width" value="0.05" units="cm"/>
      <inkml:brushProperty name="height" value="0.05" units="cm"/>
    </inkml:brush>
  </inkml:definitions>
  <inkml:trace contextRef="#ctx0" brushRef="#br0">228 99 14827,'0'0'52,"0"0"0,-1 0 0,1 0 0,0-1 0,0 1 0,0 0-1,0 0 1,-1 0 0,1 0 0,0 0 0,0 0 0,0 0 0,0-1 0,0 1 0,0 0-1,0 0 1,0 0 0,-1 0 0,1 0 0,0-1 0,0 1 0,0 0 0,0 0 0,0 0 0,0 0-1,0-1 1,0 1 0,0 0 0,0 0 0,0 0 0,0 0 0,0-1 0,0 1 0,0 0-1,0 0 1,0 0 0,0 0 0,0-1 0,0 1 0,1 0 0,-1 0 0,0 0 0,0 0 0,0 0-1,0-1 1,0 1 0,0 0 0,0 0 0,1 0 0,11-8 1292,25-4-388,-32 11-748,211-46 601,-98 25-733,-167 20-43,-109 21-254,-212 54 0,333-62-64,38-11 280,-1 0 0,0 0 1,0 0-1,0 0 0,0 0 0,0 0 1,0 0-1,0 0 0,0 0 0,0 0 1,0 1-1,0-1 0,0 0 0,0 0 1,0 0-1,0 0 0,0 0 0,0 0 1,0 0-1,0 0 0,0 0 0,0 0 0,0 0 1,0 0-1,0 1 0,0-1 0,0 0 1,0 0-1,0 0 0,0 0 0,0 0 1,0 0-1,0 0 0,0 0 0,0 0 1,0 0-1,0 0 0,0 0 0,0 0 1,0 1-1,0-1 0,0 0 0,0 0 1,0 0-1,0 0 0,0 0 0,-1 0 1,1 0-1,0 0 0,0 0 0,0 0 1,0 0-1,22 0-181,162-26-382,-113 14 520,82-4 1,-134 18 8,-19-2 36,0 0 0,0 1 0,0-1 0,0 0 0,0 0 0,0 0 0,0 0 0,0 1 0,0-1 0,0 0 1,0 0-1,0 0 0,0 0 0,0 1 0,0-1 0,0 0 0,0 0 0,0 0 0,0 0 0,0 1 0,0-1 0,0 0 0,0 0 0,0 0 0,0 0 0,0 1 1,0-1-1,0 0 0,0 0 0,0 0 0,-1 0 0,1 0 0,0 1 0,0-1 0,0 0 0,0 0 0,0 0 0,-1 0 0,1 0 0,0 0 0,0 0 1,0 0-1,0 0 0,0 0 0,-1 1 0,-29 13-290,-171 43 1548,164-49-1043</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1:30.665"/>
    </inkml:context>
    <inkml:brush xml:id="br0">
      <inkml:brushProperty name="width" value="0.05" units="cm"/>
      <inkml:brushProperty name="height" value="0.05" units="cm"/>
    </inkml:brush>
  </inkml:definitions>
  <inkml:trace contextRef="#ctx0" brushRef="#br0">205 28 8290,'-47'11'2672,"32"-7"-1371,0-1 0,1 0 0,-26 1 0,96-24 423,-34 14-1676,12-4-27,51-6 0,-73 17-43,-14 6 1,-19 8-22,-10-1 31,0-1 0,0-2 0,-2-1 0,1-2 0,-1-1 0,-35 3 0,68-10 10,0 0 0,0 0 0,0 0 0,0-1 0,0 1-1,0 0 1,0 0 0,0 0 0,0 0 0,0 0-1,0 0 1,0 0 0,1 0 0,-1 0 0,0-1-1,0 1 1,0 0 0,0 0 0,0 0 0,0 0-1,0 0 1,0 0 0,0 0 0,0 0 0,0-1-1,0 1 1,0 0 0,0 0 0,-1 0 0,1 0-1,0 0 1,0 0 0,0 0 0,0 0 0,0-1 0,0 1-1,0 0 1,0 0 0,0 0 0,0 0 0,0 0-1,0 0 1,0 0 0,0 0 0,-1 0 0,1 0-1,13-7-14,276-67-232,-442 113-1927,140-34 2141,5 1 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29.970"/>
    </inkml:context>
    <inkml:brush xml:id="br0">
      <inkml:brushProperty name="width" value="0.05" units="cm"/>
      <inkml:brushProperty name="height" value="0.05" units="cm"/>
      <inkml:brushProperty name="color" value="#E71224"/>
    </inkml:brush>
  </inkml:definitions>
  <inkml:trace contextRef="#ctx0" brushRef="#br0">2 1 14067,'-1'1'58,"1"0"1,0 0-1,0 0 0,0 0 0,0 0 1,0 0-1,0 0 0,0 0 1,0 0-1,0 0 0,1 0 0,-1 0 1,0 0-1,1 0 0,-1 0 1,1 0-1,-1-1 0,1 1 1,-1 0-1,1 0 0,-1 0 0,1 0 1,0-1-1,0 1 0,-1 0 1,1-1-1,0 1 0,0-1 0,0 1 1,0-1-1,0 1 0,0-1 1,0 1-1,1-1 0,42 16 504,-31-13-249,114 48 1360,-90-34-1455,1-2 0,0-2 1,71 16-1,-14-19-169,153-3 1,-103-6-39,683-3 31,465-79 1,-503 50-44,0 35 5,741 13 34,-831-15 443,-4-31 101,-634 24-375,81-4 960,-152 10-1265,5 0-65,0-1-1,1 1 0,-1-1 1,1 0-1,-1-1 1,0 1-1,1 0 0,-1-1 1,-5-1-1,-3-4-259</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22.521"/>
    </inkml:context>
    <inkml:brush xml:id="br0">
      <inkml:brushProperty name="width" value="0.05" units="cm"/>
      <inkml:brushProperty name="height" value="0.05" units="cm"/>
    </inkml:brush>
  </inkml:definitions>
  <inkml:trace contextRef="#ctx0" brushRef="#br0">50 10 16964,'-8'17'2056,"-1"-3"-1304,-5-13-1152,7 1 3009,-1-19-2409,5-9-104</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17.502"/>
    </inkml:context>
    <inkml:brush xml:id="br0">
      <inkml:brushProperty name="width" value="0.05" units="cm"/>
      <inkml:brushProperty name="height" value="0.05" units="cm"/>
    </inkml:brush>
  </inkml:definitions>
  <inkml:trace contextRef="#ctx0" brushRef="#br0">0 1 12835,'4'-1'1770,"-2"10"-960,-2 18-446,1-18-88,-1 9-104,36 585 2048,8 59-2148,-48-298-62,5 298-6,31-95 175,7 233 312,-49 324-358,3 97 530,-8-444 117,-4-481-392,19-296-391,0 1 0,0-1-1,0 1 1,0-1 0,0 0 0,0 1-1,0-1 1,0 1 0,0-1 0,0 0-1,0 1 1,0-1 0,0 1 0,0-1-1,0 0 1,-1 1 0,1-1 0,0 0-1,0 1 1,0-1 0,-1 0-1,1 1 1,0-1 0,0 0 0,-1 1-1,1-1 1,0 0 0,-1 0 0,1 1-1,0-1 1,-1 0 0,1 0 0,-1 0-1,1 1 1,0-1 0,-1 0 0,-13-9-589,-9-22 43,12 4 279</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18.867"/>
    </inkml:context>
    <inkml:brush xml:id="br0">
      <inkml:brushProperty name="width" value="0.05" units="cm"/>
      <inkml:brushProperty name="height" value="0.05" units="cm"/>
    </inkml:brush>
  </inkml:definitions>
  <inkml:trace contextRef="#ctx0" brushRef="#br0">67 1 12331,'0'0'44,"0"0"0,-1 0 0,1 0 0,0 0 1,-1 0-1,1 0 0,0 0 0,0 0 1,-1 0-1,1 0 0,0 0 0,-1 0 0,1 1 1,0-1-1,-1 0 0,1 0 0,0 0 0,0 0 1,-1 1-1,1-1 0,0 0 0,0 0 1,0 1-1,-1-1 0,1 0 0,0 0 0,0 1 1,0-1-1,0 0 0,0 1 0,-1-1 0,1 0 1,0 0-1,0 1 0,0-1 0,0 0 1,0 1-1,0 0 0,-5 15 267,4-15-179,-6 30 540,0 0 0,2 0-1,1 1 1,1 52 0,17 127 817,-11-179-1320,3 42 226,-6 86 1,-17 75 155,-1 84-221,18-257-471,0-82-542,-1 1-1,-6-36 1,0 26 267</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20.182"/>
    </inkml:context>
    <inkml:brush xml:id="br0">
      <inkml:brushProperty name="width" value="0.05" units="cm"/>
      <inkml:brushProperty name="height" value="0.05" units="cm"/>
    </inkml:brush>
  </inkml:definitions>
  <inkml:trace contextRef="#ctx0" brushRef="#br0">1 504 10890,'200'-10'3775,"100"-31"-2827,-137 17-478,1207-114-13,-330 98-52,-225 11-156,1664 19 785,-677 38 313,-730-75-863,-487 14-251,93-12-123,-137 8 208,-323 27 102,239 22-1,-450-12-410,0 1 0,0-1-1,0-1 1,0 1 0,0-1-1,0 0 1,0-1 0,0 0-1,0 0 1,-1 0 0,1-1-1,-1 0 1,10-6 0,-12 6-547,-1-1 1,0 0 0,0 1 0,0-1 0,0 0 0,-1 0 0,1-1-1,1-5 1,2-3-298</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20.617"/>
    </inkml:context>
    <inkml:brush xml:id="br0">
      <inkml:brushProperty name="width" value="0.05" units="cm"/>
      <inkml:brushProperty name="height" value="0.05" units="cm"/>
    </inkml:brush>
  </inkml:definitions>
  <inkml:trace contextRef="#ctx0" brushRef="#br0">19 10 17228,'-3'-1'481,"-11"-3"1380,12 2-940,10 0-125,72 1-312,0 4 0,115 18-1,-150-15-428,-21-3-70,58 9-96,-75-10 82,1 0 1,0 0-1,-1 1 1,0 0-1,1 0 0,-1 1 1,12 8-1,-17-10 22,0-1-1,0 1 1,-1 0 0,1 0-1,-1 0 1,0 0 0,1 0-1,-1 0 1,0 1 0,0-1-1,0 0 1,0 1-1,-1-1 1,1 0 0,-1 1-1,1-1 1,-1 1 0,0-1-1,0 1 1,0-1 0,0 1-1,-1-1 1,1 1 0,-1-1-1,1 0 1,-2 3 0,-1 5-4,0-1 1,-1 0 0,-1 1 0,1-2-1,-8 10 1,-16 24 72,-3-2 0,-41 41 0,-79 64 382,133-128-321,6-6-394,0 0 0,0 0 1,-1-1-1,0-1 1,-1 0-1,-18 9 0,32-18 261,-1 0-1,1 0 1,0 0-1,-1 1 1,1-1-1,0 0 0,-1 0 1,1 0-1,-1 0 1,1 0-1,-1 0 1,1 0-1,0 0 0,-1 0 1,1 0-1,-1 0 1,1 0-1,0 0 1,-1-1-1,1 1 0,-1 0 1,1 0-1,0 0 1,-1 0-1,1-1 1,0 1-1,-1-1 0,-4-14-437</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21.513"/>
    </inkml:context>
    <inkml:brush xml:id="br0">
      <inkml:brushProperty name="width" value="0.05" units="cm"/>
      <inkml:brushProperty name="height" value="0.05" units="cm"/>
    </inkml:brush>
  </inkml:definitions>
  <inkml:trace contextRef="#ctx0" brushRef="#br0">0 744 14755,'0'0'31,"0"0"1,0 0-1,1 0 0,-1 0 0,0 0 1,0 0-1,0 0 0,0 0 0,0 0 1,0 0-1,0 0 0,0 0 0,0 0 0,0 0 1,0 0-1,0 0 0,0 0 0,0 0 1,0 0-1,0 0 0,0 0 32,0 0-32,0 0 0,0 0 0,1 0 1,-1 0-1,0 0 0,0 0 0,0 0 1,0 1-1,0-1 0,0 0 0,0 0 0,0 0 1,0 0-1,0 0 0,0 0 0,0 0 1,0 0-1,0 0 0,0 0 0,0 0 1,0 0-1,0 0 0,0 0 0,0 0 1,0 0-1,0 0 0,0 0 0,0 1 0,0-1 1,0 0-1,-1 0 0,1 0 0,0 0 1,0 0-1,0 0 0,8-4 579,11-9-22,26-36 341,-1-2 0,69-107 0,52-127-523,-113 191-198,-45 80-195,-1 3-2,0 0 0,1 0 0,0 1 1,15-17-1,-22 26-11,0 1 0,1-1 1,-1 1-1,1-1 0,-1 1 0,1-1 1,0 1-1,-1 0 0,1-1 0,-1 1 1,1 0-1,0-1 0,-1 1 0,1 0 0,0 0 1,-1-1-1,1 1 0,0 0 0,-1 0 1,1 0-1,0 0 0,0 0 0,-1 0 1,1 0-1,0 0 0,-1 0 0,1 0 1,0 1-1,-1-1 0,1 0 0,0 0 1,-1 1-1,1-1 0,0 0 0,-1 1 1,1-1-1,-1 1 0,1-1 0,-1 1 0,1-1 1,-1 1-1,1-1 0,-1 1 0,1-1 1,-1 1-1,0-1 0,1 2 0,2 4 1,0 0-1,0 1 1,0-1-1,1 9 1,-1-5-4,16 45-81,1 0 1,35 63 0,-46-102 19,0 0 1,1 0-1,1-1 0,0-1 1,1 0-1,1 0 0,0-1 1,1-1-1,0 0 0,0-1 1,23 13-1,18 0-107</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22.118"/>
    </inkml:context>
    <inkml:brush xml:id="br0">
      <inkml:brushProperty name="width" value="0.05" units="cm"/>
      <inkml:brushProperty name="height" value="0.05" units="cm"/>
    </inkml:brush>
  </inkml:definitions>
  <inkml:trace contextRef="#ctx0" brushRef="#br0">0 1 16339,'14'1'1777,"-8"17"-953,-6 4-360,-6 15 1681,0 2-1297,8 13-376,2 2-48,11 1-176,2-3-104,14-15-184,6-9-80,6-21-512,-1-7-216,0-30 648,-9-12-112,-8-14-120</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23.315"/>
    </inkml:context>
    <inkml:brush xml:id="br0">
      <inkml:brushProperty name="width" value="0.05" units="cm"/>
      <inkml:brushProperty name="height" value="0.05" units="cm"/>
    </inkml:brush>
  </inkml:definitions>
  <inkml:trace contextRef="#ctx0" brushRef="#br0">1 1 20228,'26'20'1681,"7"0"-1281,6 1-168,-1-3 528,8-2-600,4-2-832,-2-5-304,-4-8 728,-6 1-240,-7-7-169</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7:23.702"/>
    </inkml:context>
    <inkml:brush xml:id="br0">
      <inkml:brushProperty name="width" value="0.05" units="cm"/>
      <inkml:brushProperty name="height" value="0.05" units="cm"/>
    </inkml:brush>
  </inkml:definitions>
  <inkml:trace contextRef="#ctx0" brushRef="#br0">219 1 19836,'-26'87'1865,"-7"6"-1257,-3 4-256,6 2 696,1-4-336,6-6-1032,3-8 616,8-12-320,2-11-144</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9:31.030"/>
    </inkml:context>
    <inkml:brush xml:id="br0">
      <inkml:brushProperty name="width" value="0.05" units="cm"/>
      <inkml:brushProperty name="height" value="0.05" units="cm"/>
    </inkml:brush>
  </inkml:definitions>
  <inkml:trace contextRef="#ctx0" brushRef="#br0">87 68 10698,'1'-15'1332,"0"11"-910,-1 0 1,0 0-1,1 1 1,-1-1-1,0 0 1,-1 0-1,1 1 1,-1-1-1,0 0 1,1 0-1,-4-6 1,4 10-389,0 0 0,0 0 0,-1 0 1,1 0-1,0 0 0,0 0 1,0 0-1,0 0 0,0 0 0,-1 0 1,1 0-1,0 0 0,0 0 1,0 0-1,0 0 0,-1 0 0,1 0 1,0 0-1,0 0 0,0 0 0,0 0 1,-1 0-1,1 0 0,0 0 1,0 0-1,0 0 0,0 0 0,0 1 1,-1-1-1,1 0 0,0 0 0,0 0 1,0 0-1,0 0 0,0 0 1,0 0-1,-1 1 0,1-1 0,0 0 1,0 0-1,0 0 0,0 0 1,0 1-1,0-1 0,0 0 0,-8 15 676,-4 20-265,11-34-388,-9 36 136,2 1 0,1 0 0,1 0-1,3 0 1,1 0 0,4 49 0,2-51-20,-1-28 105,-2-26 64,2-124 534,-1-71-499,-5 197-376,3 16-1,0 0 0,0 0 0,0-1 0,0 1 0,0 0 0,0 0 0,0 0 0,0 0 0,-1 0 0,1-1 0,0 1 0,0 0 0,0 0 0,0 0 0,0 0 0,0 0 0,0 0 0,0 0 0,-1 0 0,1-1 0,0 1 0,0 0 0,0 0 0,0 0 0,0 0 0,-1 0 0,1 0 0,0 0 0,0 0 0,0 0 0,0 0 0,0 0 0,-1 0 0,1 0 0,0 0 0,0 0 0,0 0 0,0 0 0,-1 0 0,1 0 0,0 0 0,-1 2 0,0-1 0,0 0-1,0 1 1,0-1-1,0 1 1,0-1-1,0 1 1,1-1-1,-1 1 1,1 0 0,-1-1-1,0 4 1,-4 20-38,1 0 0,1 1 0,1-1 0,1 1 0,1 0 0,1-1 0,2 1 0,11 47 0,-6-52-444,-3-16-674,-3-15-952,-2 4 1791,-1 0 0,0 0 0,0 0 0,-3-10-1,-5-8-660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15.732"/>
    </inkml:context>
    <inkml:brush xml:id="br0">
      <inkml:brushProperty name="width" value="0.05" units="cm"/>
      <inkml:brushProperty name="height" value="0.05" units="cm"/>
      <inkml:brushProperty name="color" value="#E71224"/>
    </inkml:brush>
  </inkml:definitions>
  <inkml:trace contextRef="#ctx0" brushRef="#br0">2 0 13611,'-1'5'271,"1"0"1,-1-1-1,1 1 0,0 0 1,1 0-1,-1 0 0,1-1 1,0 1-1,0 0 0,0-1 1,1 1-1,2 4 1,0 4 109,31 100 528,5-2 1,5-2-1,5-3 1,74 120-1,93 165-497,-152-269-404,-45-83 34,2-2-1,2 0 0,1-2 0,1-1 0,3 0 1,0-3-1,2 0 0,37 28 0,176 97 730,-99-69-160,100 55 26,68 46-139,-207-107-137,-55-41-90,78 48 0,-39-38-63,198 125 473,-96-52 1370,-152-101-1768,2-2 1,83 29-1,-37-26-261,50 17 301,-125-36-265,0 2 0,0 0 0,0 1 0,-1 0 0,0 0-1,-1 1 1,19 17 0,-29-24-225,0 0 0,0 0 0,0 0 0,0 0-1,0 0 1,-1 0 0,1 0 0,0 0 0,0 1 0,-1-1 0,1 0 0,-1 0 0,1 1 0,-1-1 0,1 0-1,-1 3 1,-4-6-989,-7-6 395</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9:32.407"/>
    </inkml:context>
    <inkml:brush xml:id="br0">
      <inkml:brushProperty name="width" value="0.05" units="cm"/>
      <inkml:brushProperty name="height" value="0.05" units="cm"/>
    </inkml:brush>
  </inkml:definitions>
  <inkml:trace contextRef="#ctx0" brushRef="#br0">1 197 13531,'0'-1'79,"-1"1"0,1-1 0,0 1 0,0 0 1,0-1-1,0 1 0,0 0 0,0-1 0,0 1 0,0 0 0,0-1 1,0 1-1,0-1 0,0 1 0,1 0 0,-1-1 0,0 1 0,0 0 0,0-1 1,0 1-1,1 0 0,-1-1 0,0 1 0,0 0 0,1 0 0,-1-1 1,0 1-1,0 0 0,1 0 0,-1-1 0,0 1 0,1 0 0,-1 0 0,0 0 1,1 0-1,-1-1 0,0 1 0,1 0 0,-1 0 0,0 0 0,1 0 1,-1 0-1,1 0 0,17 8 2542,-4-2-2007,-7-5-369,1 0 0,-1 0 0,0 0 0,1-1 0,-1-1 0,1 1 0,-1-1 0,14-4 0,60-22 795,-33 10-537,99-22-71,50-18-409,-150 38-26,-32 12-48,0 0 1,1 1-1,0 1 0,32-6 1,-47 11 47,-1 0 0,0 0 0,0 0 0,0 0 0,1-1 0,-1 1 0,0 0 0,0 0 0,1 0 0,-1 0 1,0 0-1,0 0 0,0 0 0,1 0 0,-1 1 0,0-1 0,0 0 0,0 0 0,1 0 0,-1 0 1,0 0-1,0 0 0,0 0 0,0 0 0,1 0 0,-1 1 0,0-1 0,0 0 0,0 0 0,0 0 0,1 0 1,-1 1-1,0-1 0,0 0 0,0 0 0,0 0 0,0 1 0,-4 7-58,-11 7 23,-5-2 90,0-1 0,-1-1 0,-1 0 0,0-2 0,0-1-1,-38 9 1,-145 18 362,127-24-348,75-11-67,-26 8-33,103-20-102,136-22 23,-26 5-401,-178 27 454,-9 2 33,-20 2 45,-35 3 89,-50 6 99,37-5 65,-72 15 1,483-86-496,-178 36-65,-93 14-282,-67 16 236,-5 1 233,-6 4 19,-39 8 97,0-1 1,0-3 0,-72 6-1,-31 6 224,148-21-241,0-1 0,0 1 1,0 0-1,0 0 0,0 1 0,0-1 0,0 0 1,0 1-1,-2 2 0,5-4 1,-1 0 0,1 0-1,0 1 1,0-1 0,-1 0 0,1 0 0,0 1 0,0-1 0,0 0-1,-1 1 1,1-1 0,0 0 0,0 0 0,0 1 0,0-1-1,0 0 1,0 1 0,0-1 0,0 0 0,-1 1 0,1-1 0,0 0-1,0 1 1,1-1 0,-1 0 0,0 1 0,0-1 0,0 0-1,0 1 1,0-1 0,1 1-3,0 0 0,0 0 0,-1 0 0,1 0 0,0-1 0,0 1 0,0 0 0,0-1 0,0 1 0,0-1 0,1 1 0,-1-1-1,0 0 1,1 1 0,12 2-42,0 0 0,-1 0-1,1-2 1,1 1 0,-1-2 0,19-1-1,84-16-214,-81 10 143,0-2 0,48-18-1,-84 27 120,0 0-1,0 0 0,0 0 1,0-1-1,0 1 0,0 0 0,0 0 1,0 0-1,0 0 0,0 0 0,0 0 1,1 0-1,-1-1 0,0 1 0,0 0 1,0 0-1,0 0 0,0 0 0,0 0 1,0 0-1,0-1 0,0 1 1,0 0-1,0 0 0,0 0 0,0 0 1,-1 0-1,1 0 0,0 0 0,0-1 1,0 1-1,0 0 0,0 0 0,0 0 1,0 0-1,0 0 0,0 0 0,0 0 1,0 0-1,0-1 0,-1 1 1,1 0-1,0 0 0,0 0 0,0 0 1,0 0-1,0 0 0,0 0 0,0 0 1,-1 0-1,1 0 0,0 0 0,0 0 1,0 0-1,0 0 0,0 0 0,0 0 1,-1 0-1,1 0 0,0 0 1,0 0-1,0 0 0,0 0 0,0 0 1,0 0-1,-1 0 0,-12 0 40,0 1 0,0 0 0,0 1-1,0 0 1,-19 6 0,1-1 64,-232 42 1083,253-45-1621,11-1 204,20 0 82,-9-3-67</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28.336"/>
    </inkml:context>
    <inkml:brush xml:id="br0">
      <inkml:brushProperty name="width" value="0.05" units="cm"/>
      <inkml:brushProperty name="height" value="0.05" units="cm"/>
    </inkml:brush>
  </inkml:definitions>
  <inkml:trace contextRef="#ctx0" brushRef="#br0">0 65 20260,'2'-5'2009,"10"-1"-1337,5 3-264,10-6 856,9 4-272,11 2-271,4 2-233,7-1-616,1 2-368,0-5-1129,0-1 1417,-4-1-240,-4-6-144</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29.281"/>
    </inkml:context>
    <inkml:brush xml:id="br0">
      <inkml:brushProperty name="width" value="0.05" units="cm"/>
      <inkml:brushProperty name="height" value="0.05" units="cm"/>
    </inkml:brush>
  </inkml:definitions>
  <inkml:trace contextRef="#ctx0" brushRef="#br0">1 375 15715,'1'11'1851,"5"-15"-566,9-20 145,-12 19-1171,47-77 2214,84-133 620,-131 210-3057,2-2 28,0-1 0,1 1-1,-1-1 1,13-10-1,-18 18-62,0 0 0,1-1 0,-1 1 0,0 0 0,0 0 0,0 0 1,0-1-1,0 1 0,1 0 0,-1 0 0,0 0 0,0 0 0,0 0 0,1 0 0,-1-1 0,0 1 0,0 0 0,0 0 0,1 0 0,-1 0 0,0 0 0,0 0 0,1 0 0,-1 0 0,0 0 0,0 0 0,1 0 0,-1 0 0,0 0 0,0 0 0,0 0 0,1 0 0,-1 0 0,0 1 0,0-1 0,0 0 0,1 0 0,-1 0 0,0 0 0,0 0 0,0 0 0,1 1 0,-1-1 1,0 0-1,0 0 0,0 0 0,0 0 0,1 1 0,1 16-9,-8 27-29,6-41 42,-7 38-82,-4 21-421,2 0 0,1 73 0,8-127 132,1 0-1,-1 0 1,5 14 0,-5-22 337,0 1 0,0 0 0,0-1 0,0 1 0,0 0 0,0-1 0,0 1 0,1 0 0,-1-1 0,0 1 0,0-1 0,1 1 0,-1 0 0,1-1 0,-1 1 0,0-1 0,1 1 0,-1-1 0,1 1 0,-1-1 0,1 0 0,-1 1 0,1-1 0,0 1 0,-1-1 0,1 0 0,-1 0 0,1 1 0,0-1 0,-1 0 0,1 0 0,0 0 0,-1 0 0,1 1 0,0-1 0,-1 0 0,1 0 0,0-1 0,-1 1 0,1 0 0,0 0 0,-1 0 0,1 0 0,-1 0 0,1-1 0,0 1 0,-1 0 0,1-1 0,-1 1 0,1 0 0,0-1 0,-1 1 0,1-1 0,-1 1 0,0-1 0,1 1 0,-1-1 0,1 1 0,-1-1 0,1 0 0,14-18-705</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29.759"/>
    </inkml:context>
    <inkml:brush xml:id="br0">
      <inkml:brushProperty name="width" value="0.05" units="cm"/>
      <inkml:brushProperty name="height" value="0.05" units="cm"/>
    </inkml:brush>
  </inkml:definitions>
  <inkml:trace contextRef="#ctx0" brushRef="#br0">34 1 18108,'-1'8'2723,"-3"3"-1715,0-2-496,1 1 0,0 0 0,0-1 1,-2 19-1,5-26-504,-1 0 1,1-1-1,0 1 1,0-1-1,0 1 1,0 0 0,1-1-1,-1 1 1,0-1-1,1 1 1,-1 0-1,1-1 1,-1 1-1,1-1 1,0 0-1,0 1 1,0-1-1,0 0 1,0 1-1,0-1 1,0 0-1,0 0 1,0 0 0,0 0-1,1 0 1,-1 0-1,0 0 1,1 0-1,-1 0 1,1-1-1,-1 1 1,1-1-1,-1 1 1,1-1-1,-1 1 1,1-1-1,2 0 1,33 2-33,-29-3 18,0 2-1,-1-1 1,1 1 0,0 0-1,9 2 1,-14-2 9,-1 0 0,1 0 0,-1 1-1,0-1 1,0 0 0,1 1 0,-1 0 0,0-1 0,0 1 0,0 0 0,-1 0 0,1 0 0,0 0 0,-1 0 0,1 0 0,-1 1 0,0-1 0,1 1 0,0 4 0,0 1 25,0 1 0,0 0 1,-1 0-1,0 0 0,-1 0 0,0 0 0,0 0 0,-1 0 0,0 0 0,0-1 0,-1 1 0,-5 14 1,3-12 21,0 0 1,0-1-1,-1 1 1,-1-1-1,0 0 1,0-1-1,0 0 1,-2 0 0,-12 14-1,19-22-85,-1 0-1,1 1 1,0-1 0,-1 0-1,1 0 1,-1 0 0,1 0-1,-1 0 1,1-1 0,-1 1-1,0 0 1,1-1-1,-1 1 1,0-1 0,0 1-1,0-1 1,1 0 0,-1 0-1,0 0 1,0 0 0,0 0-1,1 0 1,-1 0-1,0-1 1,0 1 0,1-1-1,-1 1 1,0-1 0,0 0-1,1 1 1,-1-1 0,1 0-1,-1 0 1,-1-2-1,-1-1-37,0 0 0,1 0 0,-1 0 0,1-1 0,0 1 0,0-1 0,1 0 0,-1 0 0,1 0-1,-2-7 1,-6-28-384</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30.189"/>
    </inkml:context>
    <inkml:brush xml:id="br0">
      <inkml:brushProperty name="width" value="0.05" units="cm"/>
      <inkml:brushProperty name="height" value="0.05" units="cm"/>
    </inkml:brush>
  </inkml:definitions>
  <inkml:trace contextRef="#ctx0" brushRef="#br0">0 112 17788,'17'-9'1792,"-3"-3"-1304,4 1-488,4 0 648,1 2-207,-2-2-89,2 4-416</inkml:trace>
  <inkml:trace contextRef="#ctx0" brushRef="#br0" timeOffset="1">513 0 15899,'-1'43'1937,"-16"0"-977,-3 0-384,-1 6 1096,-1 1-415,4-2-377,4-2-200,3-9-656,1-5-376,5-12-592,2-8-160,0-14 808,-2-10-257,1-11-199</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30.622"/>
    </inkml:context>
    <inkml:brush xml:id="br0">
      <inkml:brushProperty name="width" value="0.05" units="cm"/>
      <inkml:brushProperty name="height" value="0.05" units="cm"/>
    </inkml:brush>
  </inkml:definitions>
  <inkml:trace contextRef="#ctx0" brushRef="#br0">189 1 16363,'-3'0'163,"1"1"-1,-1-1 0,0 1 0,0 0 0,0 0 0,1 0 1,-1 0-1,0 1 0,1-1 0,-1 1 0,1-1 0,-1 1 0,1 0 1,0 0-1,0 0 0,-2 2 0,1 0 2,0 1-1,1-1 1,-1 0 0,1 1-1,0 0 1,0-1 0,1 1 0,-3 8-1,2 4 19,0 0 0,1-1-1,1 1 1,3 27 0,-3-40-134,0-1 0,1 1 1,0-1-1,0 1 0,0-1 1,0 0-1,2 6 0,-2-9-33,-1 1 0,0-1 0,1 1 0,-1-1 0,1 1 0,-1-1 0,1 1 0,-1-1-1,1 1 1,-1-1 0,1 0 0,-1 1 0,1-1 0,0 0 0,-1 1 0,1-1 0,-1 0 0,1 0 0,0 0 0,-1 1-1,1-1 1,0 0 0,-1 0 0,1 0 0,0 0 0,-1 0 0,1 0 0,0 0 0,-1-1 0,1 1 0,0 0 0,-1 0-1,1 0 1,-1-1 0,1 1 0,0 0 0,-1-1 0,1 1 0,-1 0 0,1-1 0,-1 1 0,1-1 0,-1 1 0,1-2-1,5-4 69,0 0-1,-1 0 0,0-1 0,0 0 0,-1 0 0,0 0 0,0-1 0,-1 1 0,0-1 0,0 0 0,-1 0 0,0 0 0,0 0 0,-1 0 0,0-1 0,0 1 0,-1 0 0,0 0 0,-1-1 0,1 1 0,-3-9 0,2 15-57,0-1 0,1 1 0,-1 0 0,0 0 0,-1 0-1,1 0 1,0-1 0,0 1 0,-1 1 0,1-1 0,-1 0 0,0 0 0,0 1 0,1-1 0,-1 1 0,0-1 0,0 1 0,0 0-1,-1-1 1,1 1 0,0 1 0,0-1 0,-1 0 0,1 0 0,0 1 0,-1-1 0,1 1 0,0 0 0,-1 0 0,1 0 0,-1 0 0,1 0-1,-1 0 1,1 1 0,0-1 0,-1 1 0,-2 1 0,-2 0-2,-1 1 0,0 0 0,1 0 0,0 1 0,0 0 0,0 0 0,0 1 0,1 0 0,0 0 0,-7 7 0,8-6-180,0 1 1,0 0-1,0 0 0,1 1 0,0-1 1,0 1-1,1 0 0,0 0 1,0 0-1,1 0 0,0 1 0,1-1 1,0 1-1,0-1 0,0 1 0,1-1 1,1 1-1,1 12 0,8 8-440</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30.992"/>
    </inkml:context>
    <inkml:brush xml:id="br0">
      <inkml:brushProperty name="width" value="0.05" units="cm"/>
      <inkml:brushProperty name="height" value="0.05" units="cm"/>
    </inkml:brush>
  </inkml:definitions>
  <inkml:trace contextRef="#ctx0" brushRef="#br0">0 124 13755,'0'5'504,"3"64"4400,-2-64-4569,-1 0 0,1 0 0,0 1-1,1-1 1,-1 0 0,1 0 0,0 0 0,0-1 0,0 1-1,5 5 1,-7-9-297,1 0 0,0 0 0,0 0 0,0-1 0,0 1 0,0 0 0,0-1 0,0 1 0,0-1 0,0 1 0,0-1 0,0 1 0,0-1 0,0 0 0,0 1 0,1-1-1,-1 0 1,0 0 0,0 0 0,0 0 0,0 0 0,1 0 0,-1 0 0,0-1 0,0 1 0,0 0 0,0-1 0,0 1 0,0-1 0,0 1 0,0-1 0,0 1 0,0-1 0,0 0 0,1 0 0,4-3 57,-1-1 1,0 1-1,0-1 1,7-8 0,3-6 205,-1-1 0,21-36 0,-30 45-170,1 0-1,-1-1 0,-1 1 1,0-1-1,-1 0 1,0 0-1,1-14 1,-4 25-114,1 0 0,-1 0 0,0 0 0,0 0 0,0 0 0,0 0 0,0 0 1,-1 0-1,1 0 0,0 0 0,0 0 0,-1 0 0,1 0 0,0 0 0,-1 0 0,1 0 1,-1 0-1,1 0 0,-1 0 0,0 0 0,1 0 0,-1 1 0,0-1 0,1 0 0,-2 0 1,0 0-8,1 1 0,-1-1 0,1 1 0,-1 0 0,1-1 0,-1 1 0,1 0 1,-1 0-1,1 0 0,-1 0 0,0 0 0,1 1 0,-1-1 0,-2 1 0,-4 2-71,0 0 0,0 0-1,1 1 1,-14 8-1,12-6-186,1 0-1,0 0 1,0 1-1,1 0 1,0 1-1,0 0 1,0 0-1,-8 14 1,10-2-254</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9:44.096"/>
    </inkml:context>
    <inkml:brush xml:id="br0">
      <inkml:brushProperty name="width" value="0.05" units="cm"/>
      <inkml:brushProperty name="height" value="0.05" units="cm"/>
    </inkml:brush>
  </inkml:definitions>
  <inkml:trace contextRef="#ctx0" brushRef="#br0">40 84 11955,'0'-1'83,"7"-23"2820,3-35 0,-24 132 2238,-3 8-4305,5 0 84,3 0 0,4 163-1,5-241-903,1 9-117,-1 0 0,2 0 0,-1 0 0,2 0 0,0-1 0,0 1 0,6 14 0,-8-26 88,-1 1-1,1 0 1,0 0-1,-1 0 0,1-1 1,0 1-1,-1 0 1,1-1-1,0 1 1,0 0-1,-1-1 1,1 1-1,0-1 1,0 1-1,0-1 0,0 0 1,0 1-1,0-1 1,0 0-1,0 0 1,0 1-1,0-1 1,0 0-1,0 0 1,0 0-1,0 0 0,0-1 1,0 1-1,0 0 1,0 0-1,1-1 1,18-8-257</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9:44.960"/>
    </inkml:context>
    <inkml:brush xml:id="br0">
      <inkml:brushProperty name="width" value="0.05" units="cm"/>
      <inkml:brushProperty name="height" value="0.05" units="cm"/>
    </inkml:brush>
  </inkml:definitions>
  <inkml:trace contextRef="#ctx0" brushRef="#br0">220 6 17868,'-4'-1'209,"-1"0"1,1 0 0,-1 0-1,0 0 1,1 1 0,-1 0-1,0 0 1,0 0-1,1 1 1,-1-1 0,0 1-1,1 0 1,-1 1-1,1-1 1,-1 1 0,1 0-1,-1 0 1,1 0 0,0 0-1,-6 6 1,1-2 67,1 0 0,0 1 1,1 1-1,-1-1 0,1 1 0,1 0 1,0 0-1,-9 16 0,8-8-71,0 1-1,0 0 1,2 0 0,0 1-1,1-1 1,-3 29-1,6-31-134,0-1 0,1 1 0,0-1 0,1 1 0,1-1 0,0 1 0,1-1 0,8 23 0,-10-33-69,1 0 0,0 0 0,-1-1 0,1 1 0,1 0 0,-1-1 0,0 0 0,1 0 0,0 0 0,-1 0 0,1 0 0,1 0 0,-1-1 0,0 1 0,0-1 0,1 0 0,0 0 0,-1 0 0,1 0 0,0-1 0,0 0 0,0 1 0,0-1 0,7 0 0,-5-1 8,0 0 0,0 0 1,0-1-1,0 0 0,-1-1 0,1 1 0,0-1 0,0 0 1,-1 0-1,0-1 0,1 1 0,-1-1 0,0-1 0,0 1 0,0-1 1,6-6-1,-6 6 35,-1-1 0,1 0 0,-1 0 1,0-1-1,0 1 0,0-1 0,-1 0 0,0 0 1,0 0-1,-1 0 0,1-1 0,1-10 0,-3 13-14,-1 1 1,0 0-1,1 0 0,-1 0 0,-1-1 0,1 1 0,0 0 1,-1 0-1,0 0 0,0 0 0,0 0 0,0 0 0,0 0 0,0 0 1,-1 0-1,1 0 0,-1 1 0,0-1 0,0 0 0,0 1 1,0 0-1,-1-1 0,1 1 0,0 0 0,-1 0 0,0 1 0,1-1 1,-6-2-1,3 2 1,0 0 0,0 0 0,0 1 0,0 0 1,0 0-1,-1 0 0,1 0 0,0 1 0,0 0 0,-1 0 1,1 0-1,0 1 0,-9 2 0,11-3-86,-1 1 0,0 0 0,1 0 0,-1 1-1,1-1 1,0 1 0,-1-1 0,1 1 0,0 0 0,0 0 0,0 1 0,0-1-1,0 1 1,1-1 0,-1 1 0,1 0 0,0 0 0,0 0 0,-4 6 0,6-8 1,-1-1 0,1 1 0,0-1 0,-1 1 0,1 0 0,0-1 0,0 1 0,-1-1 0,1 1 0,0 0 0,0-1 0,0 1 0,0 0 0,0-1 0,0 1 1,0 0-1,0-1 0,0 1 0,0 0 0,0-1 0,0 1 0,0-1 0,1 1 0,-1 0 0,0-1 0,0 1 0,1 0 0,-1-1 0,0 1 0,1-1 0,-1 1 0,1-1 1,-1 1-1,0-1 0,1 1 0,-1-1 0,1 0 0,0 1 0,-1-1 0,1 0 0,-1 1 0,1-1 0,-1 0 0,1 0 0,0 1 0,-1-1 0,1 0 0,0 0 0,0 0 0,3 0-69,-1 0 0,1 0-1,-1 0 1,0-1-1,1 1 1,-1-1 0,0 0-1,6-2 1,23-14-753</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39:45.350"/>
    </inkml:context>
    <inkml:brush xml:id="br0">
      <inkml:brushProperty name="width" value="0.05" units="cm"/>
      <inkml:brushProperty name="height" value="0.05" units="cm"/>
    </inkml:brush>
  </inkml:definitions>
  <inkml:trace contextRef="#ctx0" brushRef="#br0">95 0 18388,'-4'0'116,"0"1"0,-1-1 0,1 1 0,0 0 0,0 0 1,0 0-1,0 1 0,0-1 0,0 1 0,1 0 0,-1 0 0,1 0 0,-1 1 0,1-1 0,0 1 1,-1 0-1,1-1 0,1 2 0,-1-1 0,0 0 0,1 0 0,0 1 0,0 0 0,0-1 1,0 1-1,0 0 0,1 0 0,-1 0 0,1 0 0,0 0 0,1 0 0,-1 0 0,1 0 0,-1 1 1,1-1-1,1 0 0,-1 0 0,0 0 0,1 0 0,0 0 0,0 0 0,0 0 0,1 0 1,-1 0-1,1 0 0,0 0 0,0-1 0,0 1 0,5 5 0,-3-4-64,1-1 1,0 1-1,0-1 0,0 0 0,1-1 1,0 1-1,-1-1 0,1 0 0,0 0 1,0-1-1,1 1 0,-1-2 0,0 1 1,1-1-1,0 1 0,10-1 0,-13-1 14,-1 0 0,1 0 0,0 0 0,0 0 0,-1-1 0,1 1 1,0-1-1,-1 0 0,1 0 0,-1-1 0,1 1 0,-1-1 0,0 1 0,1-1 0,-1 0 0,0 0 0,0-1 0,0 1 0,-1-1 0,1 1 0,-1-1 0,1 0 0,-1 0 0,0 0 0,0 0 0,0 0 0,0-1 0,-1 1 0,1 0 0,1-7 0,-3 6-1,1-1 0,-1 1 0,1 0 0,-1-1 0,-1 1 0,1 0 0,-1-1 0,1 1 0,-1 0 0,-1-1 0,1 1 0,0 0 0,-1 0 0,0 0 0,0 0 0,0 0 0,-1 1 0,1-1 0,-1 1 0,0-1 0,0 1 0,0 0 0,-6-5 0,4 4-198,0 0-1,0 0 1,0 1-1,0-1 0,-1 1 1,0 1-1,0-1 1,1 1-1,-2 0 1,1 0-1,0 0 0,0 1 1,0 0-1,-1 0 1,-11 1-1,16 0 88,0 0 0,1 0-1,-1 0 1,0 1 0,0-1 0,1 1-1,-1-1 1,0 1 0,0 0 0,1-1-1,-1 1 1,1 0 0,-1 0 0,1 0 0,-1 0-1,1 1 1,0-1 0,-1 0 0,1 1-1,-1 1 1,-7 13-601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18.070"/>
    </inkml:context>
    <inkml:brush xml:id="br0">
      <inkml:brushProperty name="width" value="0.05" units="cm"/>
      <inkml:brushProperty name="height" value="0.05" units="cm"/>
      <inkml:brushProperty name="color" value="#E71224"/>
    </inkml:brush>
  </inkml:definitions>
  <inkml:trace contextRef="#ctx0" brushRef="#br0">706 7 14107,'0'0'35,"0"0"1,0 0-1,1 0 0,-1 0 0,0 0 1,0 0-1,0-1 0,1 1 0,-1 0 1,0 0-1,0 0 0,0 0 0,0 0 1,1 0-1,-1-1 0,0 1 0,0 0 1,0 0-1,0 0 0,0-1 1,1 1-1,-1 0 0,0 0 0,0 0 1,0-1-1,0 1 0,0 0 0,0 0 1,0 0-1,0-1 0,0 1 0,0 0 1,0 0-1,0 0 0,0-1 1,0 1-1,0 0 0,-10 0 488,-27 9 5,20-2-329,0 0 0,0 1 1,0 0-1,1 2 0,0 0 0,-18 15 0,-81 82 555,105-97-704,-29 31 179,2 2-1,2 2 1,1 1 0,3 1 0,2 2-1,-28 63 1,30-46 40,2 0 0,3 2 0,3 1 0,-16 109 0,28-118-146,2 1-1,3 0 1,3-1 0,2 1-1,12 65 1,-8-87-99,2 0 0,1-1 0,2 0-1,2-1 1,1 0 0,2-1 0,2-1 0,41 60 0,-47-78-7,1-1-1,0-1 1,1 0 0,1 0-1,22 14 1,-26-20 2,1-2 0,0 0-1,0 0 1,1-1 0,-1-1 0,1 0 0,1-1-1,20 4 1,-16-6 21,0-1-1,0-1 0,0-1 1,0 0-1,0-1 0,0-1 1,-1-1-1,1-1 1,-1 0-1,0-2 0,0 0 1,-1-1-1,28-16 0,-9 1 71,-1-2 0,-2 0 0,-1-3 0,-1 0 0,32-39 0,-21 17-10,-2-2 0,-3-2 1,-2-1-1,-3-2 0,-2-1 0,-3-2 0,-2 0 0,-3-2 1,-3 0-1,-3-1 0,-2-1 0,-3-1 0,-3 0 1,-2 0-1,-4 0 0,-2 0 0,-15-108 0,11 148-106,-1 0-1,-1 0 1,-2 1 0,0 0-1,-1 0 1,-21-37 0,23 49-34,-1 1 0,0-1 0,0 2 0,-2-1 0,1 1 0,-1 0 1,-1 1-1,1 0 0,-2 1 0,1 0 0,-1 1 0,0 0 0,-21-9 0,19 12-88,1-1 0,-1 2-1,0-1 1,1 2-1,-1 0 1,-1 1-1,1 0 1,0 1 0,0 0-1,0 2 1,0-1-1,0 2 1,0 0 0,1 0-1,-1 2 1,-21 9-1,12-2-20,1 0-1,1 2 1,0 1-1,1 0 0,-22 22 1,-16 26-407</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39.283"/>
    </inkml:context>
    <inkml:brush xml:id="br0">
      <inkml:brushProperty name="width" value="0.05" units="cm"/>
      <inkml:brushProperty name="height" value="0.05" units="cm"/>
    </inkml:brush>
  </inkml:definitions>
  <inkml:trace contextRef="#ctx0" brushRef="#br0">2 8 21421,'18'-7'1888,"-4"8"-1320,-2 1-232,-15 16 1120,-5 14-863,1 14-257,-1 6-40,2 8-120,0 1-176,3-1-456,0-5-408,1-12 711,4-5-71,-2-15-160</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39.717"/>
    </inkml:context>
    <inkml:brush xml:id="br0">
      <inkml:brushProperty name="width" value="0.05" units="cm"/>
      <inkml:brushProperty name="height" value="0.05" units="cm"/>
    </inkml:brush>
  </inkml:definitions>
  <inkml:trace contextRef="#ctx0" brushRef="#br0">173 0 17468,'-2'0'131,"0"0"1,0 1-1,0-1 1,0 0-1,0 1 1,0 0 0,1-1-1,-1 1 1,0 0-1,0 0 1,0 0-1,0 0 1,1 0-1,-1 0 1,1 1 0,-3 1-1,-1 1 247,-3 2-100,0 0 0,0 1 0,1-1 0,0 2 1,1-1-1,-1 1 0,-6 11 0,12-17-281,-1 0-1,1 0 1,0 0-1,0 0 0,0 0 1,0 0-1,1 1 1,-1-1-1,1 0 1,-1 1-1,1-1 0,0 0 1,0 1-1,0-1 1,0 0-1,0 1 1,0-1-1,1 0 1,-1 1-1,1-1 0,-1 0 1,1 1-1,0-1 1,0 0-1,0 0 1,0 0-1,1 0 0,-1 0 1,0 0-1,1 0 1,0-1-1,-1 1 1,1 0-1,0-1 1,0 1-1,3 1 0,16 9 48,0-1 1,1-1-1,1-1 0,-1-1 0,26 6 0,49 18 234,-83-26-220,0 0 0,0 1 0,-1 0 0,17 13 1,-27-18-42,-1 0 1,0 0-1,1 1 0,-1-1 1,0 1-1,0-1 1,0 1-1,-1 0 1,1-1-1,0 1 1,1 6-1,-3-7-3,1 0 0,-1 0 0,0 0 0,0 0-1,0 0 1,0 0 0,0 1 0,0-1-1,-1 0 1,1 0 0,-1 0 0,1 0 0,-1 0-1,0 0 1,0 0 0,0-1 0,0 1-1,0 0 1,0 0 0,-2 1 0,-5 6 80,-1 0 1,1-1 0,-2 0-1,1 0 1,-1-1-1,0 0 1,-13 6 0,-79 34 765,57-31-273,-1-2-1,-64 10 1,71-15 210,32-7-608,2 4-14</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53.945"/>
    </inkml:context>
    <inkml:brush xml:id="br0">
      <inkml:brushProperty name="width" value="0.05" units="cm"/>
      <inkml:brushProperty name="height" value="0.05" units="cm"/>
    </inkml:brush>
  </inkml:definitions>
  <inkml:trace contextRef="#ctx0" brushRef="#br0">59 123 12491,'1'-15'796,"0"5"-213,0 0 1,-1-1-1,0 1 1,-1-1-1,0 1 1,0-1-1,-6-16 1,7 27-543,0 0 0,0-1 0,0 1 0,0 0 0,0-1 0,0 1 0,0 0 0,0-1 0,0 1 0,-1 0 0,1-1 0,0 1 0,0 0 0,0 0 0,-1-1 0,1 1 0,0 0 0,0 0 0,-1-1 0,1 1 0,0 0 0,0 0 0,-1 0 0,1 0 0,0-1 0,-1 1 0,1 0 0,0 0 0,-1 0 0,1 0 0,0 0 0,0 0 0,-1 0 0,1 0 0,0 0 0,-1 0 0,1 0 0,0 0 0,-1 0 0,1 0 0,0 0 1,-1 0-1,1 0 0,0 0 0,-1 1 0,1-1 0,0 0 0,-1 0 0,1 0 0,0 0 0,0 1 0,-1-1 0,1 0 0,0 0 0,0 1 0,0-1 0,-1 0 0,1 0 0,0 1 0,0-1 0,0 0 0,0 1 0,-1-1 0,1 0 0,0 1 0,0-1 0,-10 25 961,3 4-459,2 0 0,-3 48 0,5 64 38,3-77-312,-2-21-137,1-13-23,3 39 1,1-63-66,1-13-18,3-16-2,21-75 43,56-242 9,-84 338-91,-2 4 5,-3 10 2,-5 18-3,-16 65-108,4 2 1,-12 123-1,34-205-296,0-13 222,0 1 0,0 0 0,0-1 1,0 1-1,0-1 0,-1 1 1,1-1-1,-2 5 0,0-5-248</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55.233"/>
    </inkml:context>
    <inkml:brush xml:id="br0">
      <inkml:brushProperty name="width" value="0.05" units="cm"/>
      <inkml:brushProperty name="height" value="0.05" units="cm"/>
    </inkml:brush>
  </inkml:definitions>
  <inkml:trace contextRef="#ctx0" brushRef="#br0">37 97 16764,'1'-4'178,"0"0"1,0 0-1,1 0 1,-1 1-1,1-1 1,0 0 0,0 1-1,0-1 1,0 1-1,1 0 1,0-1-1,-1 1 1,1 1-1,0-1 1,0 0 0,1 1-1,-1-1 1,6-2-1,1-1 79,-1 2-1,1 0 0,0 0 0,0 0 1,1 1-1,10-1 0,-18 3-207,0 1 0,1-1 0,-1 1 0,0 0 0,1 0 0,-1 0 0,0 0 0,1 1 0,-1-1 0,0 1 0,0 0 0,0 0 0,1 0 0,-1 1 0,3 1 0,-5-2-35,1 0-1,0 1 1,-1-1-1,1 1 1,-1-1-1,1 1 1,-1 0-1,0 0 0,0-1 1,0 1-1,0 0 1,0 0-1,0 0 1,0 0-1,-1 1 0,1-1 1,-1 0-1,1 0 1,-1 0-1,0 0 1,0 0-1,0 1 1,0 3-1,-2 3-1,0 1 1,0-1-1,-1 0 0,0 0 1,0 0-1,-1 0 1,0-1-1,-1 1 0,-10 14 1,-8 7 37,-28 29 1,42-49-29,-23 24 59,20-24-25,1 1 0,1 1-1,0 0 1,0 0-1,1 1 1,-10 19-1,19-31-49,-1 0-1,1 0 0,0-1 0,-1 1 0,1 0 0,0 0 0,-1-1 0,1 1 0,0 0 1,0 0-1,0 0 0,0-1 0,-1 1 0,1 0 0,0 0 0,1 0 0,-1-1 0,0 1 1,0 0-1,0 0 0,0 0 0,1-1 0,-1 1 0,0 0 0,1 0 0,-1-1 1,0 1-1,1 0 0,-1 0 0,1-1 0,-1 1 0,1-1 0,0 1 0,-1 0 0,1-1 1,0 1-1,-1-1 0,1 0 0,0 1 0,-1-1 0,1 1 0,0-1 0,0 0 0,0 0 1,-1 0-1,1 1 0,0-1 0,0 0 0,0 0 0,-1 0 0,1 0 0,1 0 0,6 0 7,1 0 0,-1-1 0,0 0 0,9-2 0,-14 2-8,31-7 31,1-2-1,-2-2 1,1-1 0,52-29 0,-49 22-25</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55.649"/>
    </inkml:context>
    <inkml:brush xml:id="br0">
      <inkml:brushProperty name="width" value="0.05" units="cm"/>
      <inkml:brushProperty name="height" value="0.05" units="cm"/>
    </inkml:brush>
  </inkml:definitions>
  <inkml:trace contextRef="#ctx0" brushRef="#br0">126 1 20132,'-4'7'333,"-56"114"2893,53-105-3049,1 1 0,1-1 0,0 1 0,1 0 0,-2 30 0,6-46-175,-1 0 0,1 0 0,0 1 0,0-1 0,0 0 0,0 1 0,0-1 0,1 0 0,-1 1 0,0-1 0,0 0 0,1 0 0,-1 1 0,1-1 0,-1 0 0,1 0 0,0 0 0,-1 0 0,1 0 0,0 0 0,1 2 0,-1-3-4,1 1 0,-1-1 0,1 1-1,-1-1 1,1 0 0,-1 1 0,1-1 0,-1 0 0,1 0 0,-1 0 0,1 0 0,-1 0 0,1-1 0,-1 1 0,1 0 0,-1-1-1,1 1 1,1-2 0,4 0-10,5-2-12,0 0 0,-1 1 0,2 1 0,20-2 0,-31 3 23,0 1 0,0 0 0,0 0 0,-1 0 0,1 0-1,0 1 1,0-1 0,0 0 0,0 1 0,-1-1 0,1 1-1,0 0 1,0 0 0,-1-1 0,1 1 0,-1 0 0,1 0-1,-1 1 1,1-1 0,-1 0 0,0 0 0,1 1-1,-1-1 1,0 1 0,0-1 0,0 1 0,0-1 0,0 1-1,0 0 1,-1 0 0,1-1 0,0 1 0,-1 0 0,0 0-1,1 0 1,-1-1 0,0 1 0,0 0 0,0 2 0,0 7 43,-1 0 1,-1 0 0,0 0-1,0 0 1,-1-1 0,0 1 0,-1-1-1,0 0 1,-10 18 0,3-8 134,-2-1 1,0 0 0,-27 29-1,37-44-185,-1-1-1,0 1 0,0-1 1,0 0-1,0 0 1,0 0-1,-1-1 1,-5 3-1,9-4-89,-1-1 0,1 0 0,0 1 0,0-1 0,-1 0 0,1 1 0,0-1 0,-1 0 0,1 0 0,0 0 0,-1 0 0,1 0 0,0-1 0,-1 1 0,1 0 0,0-1 0,0 1 0,-1-1 0,1 1 0,0-1 0,0 1 0,0-1 0,0 0 0,0 1 0,0-1 0,0 0 0,0 0 0,0 0 0,0 0 0,0 0 0,0 0 0,0 0 0,1 0 0,-1-1 0,1 1 0,-1 0 0,0-2 0,-1-2-87,1-1-1,-1 1 0,1 0 0,1-1 0,-1 1 0,1-1 1,0 1-1,1-8 0,2-24-925</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0:56.019"/>
    </inkml:context>
    <inkml:brush xml:id="br0">
      <inkml:brushProperty name="width" value="0.05" units="cm"/>
      <inkml:brushProperty name="height" value="0.05" units="cm"/>
    </inkml:brush>
  </inkml:definitions>
  <inkml:trace contextRef="#ctx0" brushRef="#br0">1 101 16035,'6'-9'2137,"11"6"-1081,0 0-440,9-2 2265,6-1-1649,8-2-616,3 2-232,1-4-1064,0-4 720,-11-3-168,-9-3-112</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02.725"/>
    </inkml:context>
    <inkml:brush xml:id="br0">
      <inkml:brushProperty name="width" value="0.05" units="cm"/>
      <inkml:brushProperty name="height" value="0.05" units="cm"/>
    </inkml:brush>
  </inkml:definitions>
  <inkml:trace contextRef="#ctx0" brushRef="#br0">8 49 7778,'0'-3'1224,"-2"0"-488,2-2-320,0 2 944,0-1-303,0 2 95,0-5-784,0 2 176,2 0-88,-2 2-256,-5-3-48,2 3-104</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05.349"/>
    </inkml:context>
    <inkml:brush xml:id="br0">
      <inkml:brushProperty name="width" value="0.05" units="cm"/>
      <inkml:brushProperty name="height" value="0.05" units="cm"/>
    </inkml:brush>
  </inkml:definitions>
  <inkml:trace contextRef="#ctx0" brushRef="#br0">10 8452 10114,'0'0'731,"-9"-24"7040,14 10-7149,0 0-1,-1-1 1,4-22-1,-3 15-449,-1 4-114,-1 1 36,1 0 0,12-31 0,-13 41 60,11-22 241,9-35 0,-19 49-344,-2 7-30,0 1 0,1-1 0,0 0 0,6-12 0,6-9-12,-1 0 0,16-51 0,29-150 16,-54 212-2,0 1 1,2-1-1,16-33 0,-11 28-6,8-27 0,0-9-3,64-221 91,-36 82-40,-8 13-48,68-192-1,-72 263 185,-19 57-24,42-96 0,-24 81-135,137-307 125,-140 294-109,90-276 0,34-197-11,-78 288 227,43-124 100,31-42-285,-91 255-88,127-376-19,-24 140 62,30 14-14,-163 341-33,148-377-28,-36-14 54,-130 410-27,67-210-32,-56 190 36,60-115 0,-32 76-39,53-150 0,-77 179 1,-17 49 40,3-9-2822,-13 29 2372,-3 5-122</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06.400"/>
    </inkml:context>
    <inkml:brush xml:id="br0">
      <inkml:brushProperty name="width" value="0.05" units="cm"/>
      <inkml:brushProperty name="height" value="0.05" units="cm"/>
    </inkml:brush>
  </inkml:definitions>
  <inkml:trace contextRef="#ctx0" brushRef="#br0">103 15 16828,'1'-2'269,"1"1"0,-1 0 0,0 0 0,1 0 1,-1 0-1,1 0 0,0 0 0,-1 0 0,1 0 1,0 0-1,-1 1 0,1-1 0,0 1 0,0-1 1,0 1-1,-1 0 0,1-1 0,3 1 0,-4 1-167,-1-1 0,1 0 0,-1 0-1,1 1 1,-1-1 0,1 0 0,-1 1 0,1-1-1,-1 0 1,0 1 0,1-1 0,-1 1-1,1-1 1,-1 1 0,0-1 0,1 1-1,-1-1 1,0 1 0,0-1 0,0 1-1,1 1 1,-1 22 882,-7 8-612,-2 0 0,-1 0 0,-21 44-1,7-17-229,10-23-84,3-12-26,2 1 0,0 0 0,2 0 0,-6 41 0,12-65-27,1 1 0,-1 0 0,1-1 0,0 1 0,0 0 0,0 0 0,0-1 0,0 1 0,1 0 0,-1-1 0,0 1 0,1 0 0,-1-1 0,1 1 0,-1 0 0,1-1 0,0 1 0,0-1 0,0 1 0,0-1 0,0 0 0,0 1 0,0-1 0,0 0 0,1 0 0,-1 0 0,0 1 0,1-1 0,-1-1 0,1 1 0,-1 0 0,1 0 0,-1-1 0,1 1 0,0 0 0,-1-1 0,1 0 0,0 1 0,-1-1 0,1 0 0,0 0 0,-1 0 0,1 0-1,2 0 1,23-2 31,0-1 0,0-1 0,-1-2-1,45-14 1,-37 10-92,33-9-855,107-46 0,-131 41 523</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06.907"/>
    </inkml:context>
    <inkml:brush xml:id="br0">
      <inkml:brushProperty name="width" value="0.05" units="cm"/>
      <inkml:brushProperty name="height" value="0.05" units="cm"/>
    </inkml:brush>
  </inkml:definitions>
  <inkml:trace contextRef="#ctx0" brushRef="#br0">117 73 22069,'-2'2'1756,"-19"39"-485,1 0-1,-15 50 0,25-62-1214,2 0 1,1 1-1,2 0 0,-3 38 0,8-66-60,0 1 0,0-1 0,0 0 0,0 0 0,0 1 0,1-1 0,-1 0 0,1 0 0,1 4 0,-2-6 3,0 0 0,0 0 0,1 1 0,-1-1 0,0 0 0,0 0 1,0 0-1,0 1 0,1-1 0,-1 0 0,0 0 0,0 0 0,1 0 0,-1 1 0,0-1 0,0 0 0,1 0 0,-1 0 0,0 0 0,0 0 0,1 0 0,-1 0 1,0 0-1,1 0 0,-1 0 0,0 0 0,0 0 0,1 0 0,-1 0 0,1 0 0,12-12-32,-2-4 2,-1-1-1,0-1 0,-1 0 1,9-29-1,20-82-202,-31 102 160,11-48-135,-17 67 143,0 0 0,0-1 0,0 1 0,-1-1 0,-1 1 0,-1-13 0,2 21 57,0-1-1,0 1 1,0 0 0,0-1 0,0 1 0,0-1-1,0 1 1,0-1 0,0 1 0,0-1 0,-1 1-1,1 0 1,0-1 0,0 1 0,0-1 0,-1 1-1,1 0 1,0-1 0,0 1 0,-1 0 0,1-1-1,0 1 1,-1 0 0,1-1 0,0 1 0,-1 0-1,1 0 1,-1 0 0,1-1 0,0 1 0,-1 0-1,-8 10-147,-2 24 75,10-29 80,0-1-1,1 1 1,-1-1-1,1 1 0,0 0 1,1-1-1,-1 1 1,1 0-1,0-1 0,0 1 1,0-1-1,1 0 1,0 1-1,0-1 1,3 6-1,-3-8 9,1 1 1,0-1-1,-1 1 1,1-1-1,0 0 0,0 0 1,1 0-1,-1 0 1,0-1-1,0 1 1,1-1-1,-1 0 0,1 0 1,0 0-1,-1 0 1,1-1-1,-1 1 0,1-1 1,0 0-1,5-1 1,7 0 8,0-1 1,0 0-1,0-1 1,-1-1-1,1-1 1,-1 0-1,0-1 1,21-11-1,12-11 9,50-36 0,-59 36-5,-38 28-22,-1-1 0,1 0 1,0 1-1,-1-1 0,1 1 0,-1-1 0,1 1 0,0 0 0,-1-1 0,1 1 0,0-1 0,0 1 0,-1 0 0,1 0 0,0-1 0,0 1 0,0 0 1,-1 0-1,1 0 0,1 0 0,-10 20 8,-9 15 11,2 1-1,1 1 0,2 0 1,2 1-1,1 0 0,1 0 1,-2 56-1,9-77-26,1-1 0,1 1 0,0 0 0,2-1 1,7 31-1,10 10-109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37.719"/>
    </inkml:context>
    <inkml:brush xml:id="br0">
      <inkml:brushProperty name="width" value="0.05" units="cm"/>
      <inkml:brushProperty name="height" value="0.05" units="cm"/>
      <inkml:brushProperty name="color" value="#E71224"/>
    </inkml:brush>
  </inkml:definitions>
  <inkml:trace contextRef="#ctx0" brushRef="#br0">732 3 12979,'-10'-1'251,"0"0"1,-1 1-1,1 0 0,-1 0 1,1 1-1,-1 1 0,1 0 1,0 0-1,0 1 1,0 0-1,0 1 0,0 0 1,-10 6-1,-14 8 127,0 2-1,1 1 1,2 2 0,0 1-1,1 1 1,-36 41-1,35-30-197,0 2 1,3 1-1,1 2 0,-37 75 0,38-58-32,3 1 0,2 2 0,3 0 0,3 0 1,2 2-1,3 0 0,3 0 0,1 83 0,7-109-24,1 1 1,2 0-1,2 0 0,14 50 0,-11-60-58,1 0 0,1-1 0,2 0 0,0-1-1,2 0 1,21 28 0,-17-30-32,1 0 1,1-1 0,1-1-1,1-1 1,1-1-1,1-1 1,0-1-1,1-1 1,36 16-1,-43-24-26,0-1 0,1-1 0,0-1 0,0-1-1,0-1 1,1 0 0,-1-2 0,1 0 0,0-1 0,0-1-1,0-1 1,0-1 0,-1-1 0,35-9 0,-27 2-6,0 0 1,-1-2 0,0 0 0,-1-2 0,0-1 0,-1-2 0,-1 0 0,-1-1 0,0-1-1,-2-2 1,0 0 0,-1-1 0,17-25 0,-9 6 28,-2-1 1,-1-1-1,-3-1 1,-1-2-1,-3 0 1,-1-1-1,10-49 1,-10 20 83,-3-1 1,5-95-1,-16 111 68,-3 0-1,-3 1 0,-14-86 1,12 115-67,-2 1 0,0 1 0,-3-1 0,-16-36 0,22 57-76,0 1 1,0 0-1,-1 0 0,0 0 1,-1 1-1,0 0 0,0 0 0,0 0 1,-1 1-1,0 0 0,0 0 1,-1 0-1,1 1 0,-1 1 0,0-1 1,-1 1-1,1 0 0,-18-4 0,9 5-111,0 1-1,0 0 0,0 2 1,0 0-1,0 1 0,1 0 0,-31 8 1,15-1-295,1 1 1,1 1 0,-36 18-1,8 4-6,8 0-137</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12.964"/>
    </inkml:context>
    <inkml:brush xml:id="br0">
      <inkml:brushProperty name="width" value="0.05" units="cm"/>
      <inkml:brushProperty name="height" value="0.05" units="cm"/>
    </inkml:brush>
  </inkml:definitions>
  <inkml:trace contextRef="#ctx0" brushRef="#br0">1 79 18172,'7'0'1440,"10"-2"-1152,-1-6-104,7-1 392,4 0-304,8-2-616,4 1-328,-1-1 504,0 0-144,-3 4-88</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13.394"/>
    </inkml:context>
    <inkml:brush xml:id="br0">
      <inkml:brushProperty name="width" value="0.05" units="cm"/>
      <inkml:brushProperty name="height" value="0.05" units="cm"/>
    </inkml:brush>
  </inkml:definitions>
  <inkml:trace contextRef="#ctx0" brushRef="#br0">1 91 14331,'9'11'1376,"0"-2"-1032,8-1-232,3-4 1345,15-4-1833,8-4-144,10-4-593,9-4-335,2-1 1064,0 3-312,1 0-208</inkml:trace>
  <inkml:trace contextRef="#ctx0" brushRef="#br0" timeOffset="1">974 106 9362,'60'0'1096,"6"-3"-560,1-3-184,4-3 713,2-2-209,-3-3-408,1-1-72,-2 3-256,-7 0-144,-2 1 56,1 3-48,-1 4-32</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13.779"/>
    </inkml:context>
    <inkml:brush xml:id="br0">
      <inkml:brushProperty name="width" value="0.05" units="cm"/>
      <inkml:brushProperty name="height" value="0.05" units="cm"/>
    </inkml:brush>
  </inkml:definitions>
  <inkml:trace contextRef="#ctx0" brushRef="#br0">0 74 12387,'36'2'1064,"-3"-2"-720,2 0-136,5 0 576,6 0-304,5-2-248,1 2-56,4-3-160,1 0-40,1 0-256,-3-3-792,-6-5 944,-3-4-152,-4 0-112</inkml:trace>
  <inkml:trace contextRef="#ctx0" brushRef="#br0" timeOffset="1">887 1 13131,'20'14'1032,"-2"-1"-760,3 1-104,7-2 400,3-2-168,2-6-80,1-1-40,-2-3-63,-1 0-9,-2 0-120,-8 0-96,-1-1-192,-2 1-137,-4-3 273,-2-3-104,1-1-48</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31.584"/>
    </inkml:context>
    <inkml:brush xml:id="br0">
      <inkml:brushProperty name="width" value="0.05" units="cm"/>
      <inkml:brushProperty name="height" value="0.05" units="cm"/>
    </inkml:brush>
  </inkml:definitions>
  <inkml:trace contextRef="#ctx0" brushRef="#br0">1 85 16660,'6'-4'522,"1"0"1,0 0 0,0 1 0,1 0-1,-1 0 1,1 1 0,-1-1 0,9 0-1,9 0 812,31 0-1,-2-1-197,126-25 293,-107 15-1257,-71 13-172,0 1-1,0-1 1,0 1-1,0 0 1,0 0-1,0 0 1,0 0 0,0 0-1,1 1 1,1 0-1,-3-1 1,0 0-1,-1 1 1,1-1-1,-1 1 1,1 0 0,0-1-1,-1 1 1,1-1-1,-1 1 1,0 0-1,1-1 1,-1 1 0,1 0-1,-1 0 1,0-1-1,0 1 1,1 0 0,-1 0-1,0 0 1,0-1-1,0 1 1,0 0-1,0 0 1,0 0 0,0 0-1,0-1 1,0 1-1,0 0 1,0 0 0,-1-1-1,1 2 1,-5 16 9,-1 0 1,0 0-1,-1-1 1,-16 28-1,-2 5 26,-13 36 70,4 1 0,4 2 0,-22 108 0,45-175-1714,4-19-737,2-14 710,-9-147-5080,-9 54 9974,19 103-3127,0 0 0,0 1 0,0-1 0,-1 0 0,1 0 1,0 1-1,0-1 0,0 0 0,1 1 0,-1-1 0,0 0 1,0 0-1,0 1 0,0-1 0,1 0 0,-1 1 0,0-1 1,1 1-1,-1-1 0,0 0 0,1 1 0,-1-1 0,1 1 1,-1-1-1,1 1 0,-1-1 0,1 1 0,-1-1 0,1 1 1,0 0-1,-1-1 0,1 1 0,-1 0 0,1-1 0,0 1 1,-1 0-1,1 0 0,0 0 0,0 0 0,0-1 0,38 1 1542,-22 1-1389,1-1-150,119-8-1920,-121 6 1383,1-1-1,-1-1 1,0 0-1,0-1 1,0-1-1,16-8 1,-6-1-510</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32.028"/>
    </inkml:context>
    <inkml:brush xml:id="br0">
      <inkml:brushProperty name="width" value="0.05" units="cm"/>
      <inkml:brushProperty name="height" value="0.05" units="cm"/>
    </inkml:brush>
  </inkml:definitions>
  <inkml:trace contextRef="#ctx0" brushRef="#br0">226 0 18908,'-22'19'1744,"-2"8"-1199,-4 5-241,-4 8 680,3 0-304,1 0-296,4-3-176,7-8-448,2-3-264,9-13-472,6-11 504,0-8 168,6-9-217,3-10 17</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32.423"/>
    </inkml:context>
    <inkml:brush xml:id="br0">
      <inkml:brushProperty name="width" value="0.05" units="cm"/>
      <inkml:brushProperty name="height" value="0.05" units="cm"/>
    </inkml:brush>
  </inkml:definitions>
  <inkml:trace contextRef="#ctx0" brushRef="#br0">166 62 16171,'-1'-3'170,"-1"1"-1,0 0 0,1 0 0,-1 0 0,0 0 0,-1 0 0,1 0 0,0 0 0,0 0 0,-1 1 0,1 0 0,-1-1 0,1 1 0,-1 0 0,0 0 0,0 0 0,1 0 0,-1 1 1,0-1-1,0 1 0,-5 0 0,4 0 2,-1 1 0,1 0 0,0 0 1,0 1-1,0-1 0,0 1 0,1 0 1,-1 0-1,0 0 0,1 0 0,-1 1 1,1-1-1,0 1 0,-6 6 0,4-3 21,-1 0 0,1 1 0,0 0 0,1 0 0,-1 0-1,-4 13 1,8-17-149,-1 0 1,1 0-1,0 0 0,1 0 0,-1 0 1,0 0-1,1 0 0,0 0 0,-1 0 0,1 0 1,1 0-1,-1 0 0,0 0 0,1 0 1,-1 0-1,1 0 0,0 0 0,0 0 1,0 0-1,1 0 0,1 4 0,-1-6-21,-1 1-1,1-1 0,-1 1 0,1-1 1,0 0-1,-1 0 0,1 0 0,0 0 1,0 0-1,0 0 0,0 0 0,0 0 1,0-1-1,0 1 0,0-1 0,0 0 1,0 1-1,0-1 0,0 0 1,0 0-1,0 0 0,0-1 0,0 1 1,0 0-1,0-1 0,4-1 0,1 0 14,0-1-1,0 1 0,-1-2 0,1 1 0,-1-1 1,8-6-1,-6 5-2,0-2 0,0 1 0,-1-1 0,0 0 0,-1-1 0,1 1 0,-2-1 0,1 0 0,-1-1 0,0 0 0,0 0 0,-1 0 0,-1 0 0,5-16 0,-8 24-31,1-1 1,-1 1-1,0-1 1,1 0-1,-1 1 1,0-1-1,0 1 1,0-1-1,0 1 1,0-1-1,-1 1 1,1-1-1,0 1 1,-1-1-1,1 1 1,-1-1-1,0 1 0,1 0 1,-1-1-1,0 1 1,0 0-1,0 0 1,0-1-1,0 1 1,0 0-1,0 0 1,0 0-1,0 0 1,-1 0-1,-1-1 1,1 2-10,-1-1 1,1 0-1,-1 1 1,1 0-1,0 0 1,-1 0-1,1 0 1,-1 0 0,1 0-1,-1 0 1,1 1-1,-1-1 1,1 1-1,0 0 1,-1 0-1,1 0 1,0 0-1,-3 2 1,-5 4-92,0 0 0,1 1 0,-1 1 1,2-1-1,0 1 0,0 1 0,0 0 0,1 0 0,1 0 1,-1 1-1,2 0 0,0 0 0,0 0 0,1 1 0,0 0 1,1-1-1,0 1 0,-1 20 0,3 2-249</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32.778"/>
    </inkml:context>
    <inkml:brush xml:id="br0">
      <inkml:brushProperty name="width" value="0.05" units="cm"/>
      <inkml:brushProperty name="height" value="0.05" units="cm"/>
    </inkml:brush>
  </inkml:definitions>
  <inkml:trace contextRef="#ctx0" brushRef="#br0">30 40 15427,'-6'25'939,"-1"5"172,1 0 0,2 1 0,0 0 0,2 38 0,2-68-1063,0 0 1,0 0 0,-1 0-1,1-1 1,0 1-1,0 0 1,1 0 0,-1 0-1,0 0 1,0-1 0,0 1-1,0 0 1,1 0 0,-1 0-1,0-1 1,1 1-1,-1 0 1,1 0 0,-1-1-1,1 1 1,-1 0 0,1-1-1,-1 1 1,1-1 0,-1 1-1,1-1 1,0 1-1,0-1 1,-1 1 0,1-1-1,0 1 1,-1-1 0,1 0-1,0 0 1,0 1-1,0-1 1,0 0 0,-1 0-1,1 0 1,0 0 0,0 0-1,0 0 1,0 0 0,-1 0-1,1 0 1,0 0-1,0-1 1,0 1 0,-1 0-1,1 0 1,0-1 0,0 1-1,-1-1 1,2 0-1,5-2 206,-1-1 0,0-1 0,0 1-1,11-11 1,-1-1 45,-1 0-1,-1-1 0,15-23 1,-25 34-287,0 0 1,0 0 0,-1-1-1,0 1 1,0-1 0,0 0-1,-1 0 1,0 0 0,-1 0-1,1 0 1,-1 0 0,-1-1-1,0-12 1,0 17-13,-1 1-1,1 0 1,-1-1-1,0 1 1,0 0-1,0 0 1,0-1-1,0 1 1,0 0-1,-1 0 1,1 0-1,-1 0 1,1 1-1,-1-1 1,0 0-1,0 1 1,1-1-1,-1 1 1,0-1-1,-1 1 1,1 0-1,0 0 1,0 0-1,0 0 1,-1 1-1,1-1 1,0 0-1,-1 1 1,1 0-1,-1-1 1,1 1-1,0 0 1,-1 0-1,1 1 1,-5 0-1,3-1-70,0 0 0,-1 1 0,1 0 0,0 0 0,0 0 0,0 1-1,0-1 1,0 1 0,0 0 0,1 0 0,-1 0 0,0 1 0,1-1 0,0 1-1,-1 0 1,1 0 0,1 0 0,-1 0 0,-3 5 0,5 0-175,6-3-82</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34.129"/>
    </inkml:context>
    <inkml:brush xml:id="br0">
      <inkml:brushProperty name="width" value="0.05" units="cm"/>
      <inkml:brushProperty name="height" value="0.05" units="cm"/>
    </inkml:brush>
  </inkml:definitions>
  <inkml:trace contextRef="#ctx0" brushRef="#br0">167 34 18868,'0'0'110,"-1"0"1,1 0-1,0 0 1,-1 0-1,1 0 0,0 0 1,-1 0-1,1 0 0,0 0 1,-1 0-1,1 0 1,0 0-1,-1 0 0,1 0 1,-1 0-1,1-1 0,0 1 1,-1 0-1,1 0 1,0 0-1,0 0 0,-1-1 1,1 1-1,0 0 0,-1 0 1,1-1-1,0 1 1,0 0-1,0 0 0,-1-1 1,1 1-1,0 0 0,0-1 1,0 1-1,0 0 1,-1-1-1,1 1 0,0 0 1,0-1-1,0 1 1,0-1-1,0 1 0,0 0 1,0-1-1,0 1 0,0 0 1,0-1-1,0 1 1,0 0-1,0-1 0,1 1 1,-1 0-1,0-1 0,0 1 1,0 0-1,0-1 1,1 1-1,-1 0 0,0-1 1,0 1-1,1 0 0,-1 0 1,0-1-1,0 1 1,1 0-1,-1 0 0,0 0 1,1-1-1,-1 1 1,2-2 67,-1 1 0,1-1 0,0 0 0,0 1 0,0-1 0,0 1 0,0-1 0,0 1 0,0 0 0,2-1 0,-3 2-168,1 0 0,-1 0 0,0 0 0,0 0 0,0 0 0,0 0 1,1 0-1,-1 0 0,0 1 0,0-1 0,0 0 0,0 1 0,0-1 0,0 1 0,1-1 1,-1 1-1,0 0 0,-1-1 0,1 1 0,0 0 0,0 0 0,0 0 0,0 0 0,-1 0 1,1-1-1,0 1 0,-1 0 0,1 1 0,0-1 0,-1 0 0,0 0 0,1 0 0,-1 0 1,0 0-1,1 0 0,-1 1 0,0-1 0,0 0 0,0 2 0,1 5-34,-1 0 0,1-1 0,-2 1 0,-1 13 0,0-5-15,-2-1-1,0 1 1,-1-1 0,0 0-1,-1 0 1,-1 0 0,0-1 0,-1 0-1,-1-1 1,0 0 0,0 0-1,-17 16 1,12-19-4,14-9 42,0-1 0,0 0 0,-1 0 0,1 0 0,0 0 0,0 1 0,0-1-1,0 0 1,0 0 0,-1 0 0,1 0 0,0 0 0,0 1 0,0-1 0,0 0 0,-1 0 0,1 0-1,0 0 1,0 0 0,0 0 0,-1 0 0,1 0 0,0 0 0,0 0 0,-1 0 0,1 0 0,0 0-1,0 0 1,0 0 0,-1 0 0,1 0 0,0 0 0,0 0 0,0 0 0,-1 0 0,1 0-1,0 0 1,0 0 0,0 0 0,-1 0 0,1-1 0,0 1 0,0 0 0,0 0 0,0 0 0,-1 0-1,1-1 1,0 1 0,0 0 0,0 0 0,0 0 0,0 0 0,0-1 0,0 1 0,-1 0 0,1 0-1,0 0 1,0-1 0,0 1 0,0 0 0,0 0 0,0-1 0,0 1 0,0 0 0,0 0-1,0 0 1,0-1 0,0 1 0,1 0 0,-1-2-6,1 0 0,0 1 0,0-1 0,0 0 0,0 1 0,0-1 0,0 1 0,0-1 0,1 1 0,-1 0 0,1 0 0,-1-1-1,1 1 1,-1 0 0,1 0 0,-1 0 0,1 1 0,0-1 0,0 0 0,-1 1 0,1-1 0,0 1 0,0-1 0,2 1 0,-1-1-10,0 1 0,0-1 0,0 1-1,0 0 1,0 0 0,1 0 0,-1 0 0,0 1 0,0-1-1,0 1 1,0 0 0,0 0 0,0 0 0,3 1 0,-2 1 1,-1 0 0,0 0 1,0 0-1,0 0 1,0 1-1,0-1 1,-1 1-1,1-1 0,-1 1 1,0 0-1,0 0 1,-1 0-1,1 0 1,-1 1-1,0-1 0,1 5 1,-2-6 37,1 0-1,-1 0 1,0-1 0,0 1 0,0 0-1,0 0 1,0-1 0,0 1 0,-1 0-1,0 0 1,1-1 0,-1 1 0,0-1-1,0 1 1,-1 0 0,1-1 0,0 0 0,-1 1-1,0-1 1,1 0 0,-1 0 0,0 0-1,0 0 1,0 0 0,0 0 0,-5 2-1,-1 0 116,-1 0 0,0-1 0,0 0 0,0 0 0,0-1 0,0-1 0,-15 2 0,-5-2-260,-32-2 1,51-1-1140,11-2-1614,18-3 226,7 3 1398,8-3-330</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34.545"/>
    </inkml:context>
    <inkml:brush xml:id="br0">
      <inkml:brushProperty name="width" value="0.05" units="cm"/>
      <inkml:brushProperty name="height" value="0.05" units="cm"/>
    </inkml:brush>
  </inkml:definitions>
  <inkml:trace contextRef="#ctx0" brushRef="#br0">16 18 21813,'4'-3'356,"1"1"1,-1 0 0,1 0-1,0 0 1,-1 0 0,1 1 0,0 0-1,0 0 1,10-1 0,-13 3-296,0-1 1,0 0 0,-1 1 0,1-1 0,0 1-1,0-1 1,-1 1 0,1 0 0,0 0 0,-1 0-1,1 0 1,-1 0 0,1 0 0,-1 0 0,1 0-1,-1 1 1,0-1 0,0 0 0,1 1-1,-1-1 1,0 1 0,0 0 0,-1-1 0,1 1-1,0 0 1,0-1 0,-1 1 0,1 0 0,-1 0-1,1 2 1,0 4 19,0-1 1,-1 1-1,1 0 0,-1 0 0,-1 0 0,1-1 0,-2 1 0,1 0 1,-1-1-1,0 1 0,0-1 0,-4 9 0,-7 13 396,-28 45-1,22-42-142,15-25-280,0 0 15,1-1 0,-1 1 0,1 0 0,-4 13 0,7-19-81,-1 0 0,1 0 0,0 1 0,0-1 0,0 0 0,-1 0-1,1 0 1,0 0 0,1 0 0,-1 0 0,0 0 0,0 0 0,0 0 0,1 0 0,-1 0 0,0 0-1,1 0 1,-1 0 0,1 0 0,-1 0 0,1 0 0,0 0 0,-1 0 0,1 0 0,0-1-1,0 1 1,-1 0 0,1-1 0,0 1 0,0 0 0,0-1 0,0 1 0,0-1 0,0 1-1,0-1 1,0 0 0,0 1 0,0-1 0,0 0 0,0 0 0,2 0 0,8 2-837,0-2 1,1 0 0,-1 0 0,1-1 0,12-3 0,8 0 307,19 0-592</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42.413"/>
    </inkml:context>
    <inkml:brush xml:id="br0">
      <inkml:brushProperty name="width" value="0.05" units="cm"/>
      <inkml:brushProperty name="height" value="0.05" units="cm"/>
    </inkml:brush>
  </inkml:definitions>
  <inkml:trace contextRef="#ctx0" brushRef="#br0">3 27 22477,'-1'9'350,"0"0"0,1 0 0,0 0 1,0 0-1,1 0 0,1 0 0,0 0 0,3 10 0,-4-16-329,0 0 0,0 0 0,1-1 0,-1 1 0,1 0 0,0-1 0,-1 1 0,1-1 0,0 1 0,1-1 0,-1 0 0,0 0 0,1 0 0,-1 0 0,1-1 0,-1 1 0,1 0 0,0-1 0,0 0 0,0 0 0,0 0 0,0 0 0,0 0 0,0-1 0,0 1 0,5-1 0,2 0-199,1-1 0,-1-1 0,0 1 0,0-2 0,0 1 0,0-2-1,0 1 1,0-1 0,-1-1 0,0 1 0,0-2 0,0 1 0,11-10 0,5-5-1207,-1-1 0,-1-1-1,21-27 1,-49 73 2011,-1-1 0,-10 23 0,-71 222 2520,34-91-4336,51-173 762,2-12 232,5-17-227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38.357"/>
    </inkml:context>
    <inkml:brush xml:id="br0">
      <inkml:brushProperty name="width" value="0.05" units="cm"/>
      <inkml:brushProperty name="height" value="0.05" units="cm"/>
      <inkml:brushProperty name="color" value="#E71224"/>
    </inkml:brush>
  </inkml:definitions>
  <inkml:trace contextRef="#ctx0" brushRef="#br0">8 68 13291,'-1'-3'223,"-1"-1"1,1 0-1,0 0 0,0 0 1,0 1-1,1-1 1,-1 0-1,1 0 0,1-8 1,-1 11-174,0 0 0,0 0 1,1 0-1,-1 0 0,0 0 0,1 0 0,-1 0 1,1 0-1,-1 0 0,1 0 0,-1 0 0,1 0 1,0 1-1,0-1 0,-1 0 0,1 0 1,0 1-1,0-1 0,0 0 0,0 1 0,-1-1 1,1 1-1,0-1 0,0 1 0,0 0 1,0-1-1,0 1 0,0 0 0,1 0 0,-1 0 1,0 0-1,0 0 0,0 0 0,0 0 1,0 0-1,0 0 0,0 0 0,0 0 0,0 1 1,0-1-1,0 0 0,0 1 0,1 0 0,9 4 206,0 0 0,0 0-1,-1 1 1,1 1-1,-2-1 1,1 2 0,11 11-1,0-2 4,382 279 1614,-344-259-1803,2-3-1,1-3 1,2-2 0,0-4 0,82 21 0,-134-42-95,69 13-126,-74-16 15,1 0-1,-1-1 1,0 1 0,0-2 0,0 1 0,0-1 0,0 0 0,13-3-1,-20 4 132,0 0 0,1 0-1,-1 0 1,0 0-1,0 0 1,0-1-1,0 1 1,1 0-1,-1 0 1,0 0-1,0 0 1,0 0 0,0 0-1,0 0 1,1 0-1,-1 0 1,0 0-1,0 0 1,0-1-1,0 1 1,0 0-1,0 0 1,1 0-1,-1 0 1,0 0 0,0 0-1,0-1 1,0 1-1,0 0 1,0 0-1,0 0 1,0 0-1,0-1 1,0 1-1,0 0 1,0 0 0,0 0-1,0 0 1,0-1-1,0 1 1,0 0-1,0 0 1,0 0-1,0 0 1,0 0-1,0-1 1,0 1-1,0 0 1,0 0 0,0 0-1,-1 0 1,1 0-1,0-1 1,0 1-1,0 0 1,0 0-1,0 0 1,0 0-1,0 0 1,-1 0-1,1 0 1,0-1 0,0 1-1,0 0 1,-1 0-1,-11-6-174,11 6 156,-27-11-368</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43.017"/>
    </inkml:context>
    <inkml:brush xml:id="br0">
      <inkml:brushProperty name="width" value="0.05" units="cm"/>
      <inkml:brushProperty name="height" value="0.05" units="cm"/>
    </inkml:brush>
  </inkml:definitions>
  <inkml:trace contextRef="#ctx0" brushRef="#br0">155 1 17796,'-1'10'521,"-1"0"-1,-1 0 1,0 0 0,0-1 0,-1 1 0,0-1 0,0 1 0,-1-1-1,-9 11 1,-1 6 303,-75 142 1029,85-162-1954,4-9-37,3-10-177,5-7-122,8-24-945,2 1-1,36-65 1,-42 95 1141,-11 13 245,0 0 0,0 0 1,0 0-1,0 0 1,1 0-1,-1 0 1,0 0-1,0 0 0,0 0 1,0 0-1,1 0 1,-1 0-1,0 0 0,0 0 1,0 0-1,0 0 1,1 0-1,-1 0 1,0 0-1,0 0 0,0 0 1,0 1-1,0-1 1,1 0-1,-1 0 0,0 0 1,0 0-1,0 0 1,0 0-1,0 0 1,0 1-1,0-1 0,0 0 1,0 0-1,1 0 1,-1 0-1,0 1 1,0-1-1,0 0 0,0 0 1,0 0-1,0 0 1,0 0-1,0 1 0,0 28 641,0-25-624,-1 6 150,-1 125 1330,2-120-1354,2-1 0,0 1-1,0-1 1,2 0 0,0 0-1,0 0 1,8 16 0,-33-73 533,-7-15-847,-57-90 1,89 156 247,12 9-57,-6-10-48,0-1 1,0 0 0,0-1-1,1 0 1,0 0-1,0-1 1,0-1 0,18 3-1,-2-1-15,1-2-1,40 0 0,-26-4-25</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44.908"/>
    </inkml:context>
    <inkml:brush xml:id="br0">
      <inkml:brushProperty name="width" value="0.05" units="cm"/>
      <inkml:brushProperty name="height" value="0.05" units="cm"/>
    </inkml:brush>
  </inkml:definitions>
  <inkml:trace contextRef="#ctx0" brushRef="#br0">104 8 18132,'8'-7'3439,"-16"17"-1929,-14 15-320,12-9-1067,-1 1 1,2-1 0,0 2-1,1-1 1,1 1 0,1 1 0,0-1-1,1 1 1,2 0 0,-1 0-1,2 0 1,0 35 0,3-49-113,-1 1 1,1-1-1,0 0 0,0 0 1,0 0-1,1 0 0,-1-1 0,1 1 1,1 0-1,-1-1 0,1 1 1,-1-1-1,1 0 0,5 6 1,-6-8-18,1 0 0,-1-1 1,1 1-1,-1-1 0,1 1 1,-1-1-1,1 0 0,0 1 1,-1-2-1,1 1 0,0 0 1,0 0-1,0-1 0,0 0 1,0 1-1,0-1 1,0 0-1,0-1 0,0 1 1,-1 0-1,1-1 0,0 0 1,0 1-1,0-1 0,5-3 1,-1 1-69,0-1 1,0 0 0,0 0 0,-1-1 0,1 0 0,-1 0-1,0-1 1,-1 1 0,1-1 0,-1 0 0,0-1 0,-1 0-1,1 1 1,3-11 0,0 1 42,-1-1 0,-1 0 0,0 0 0,-1-1-1,3-22 1,-2-23-317</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45.327"/>
    </inkml:context>
    <inkml:brush xml:id="br0">
      <inkml:brushProperty name="width" value="0.05" units="cm"/>
      <inkml:brushProperty name="height" value="0.05" units="cm"/>
    </inkml:brush>
  </inkml:definitions>
  <inkml:trace contextRef="#ctx0" brushRef="#br0">35 11 19508,'-16'-11'1929,"6"11"-1241,2 5-352,8 6 1016,1 1-344,9-1-912,2-1-488,2-5 664,-1-4-344,0-4-136,-4 0-8</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45.694"/>
    </inkml:context>
    <inkml:brush xml:id="br0">
      <inkml:brushProperty name="width" value="0.05" units="cm"/>
      <inkml:brushProperty name="height" value="0.05" units="cm"/>
    </inkml:brush>
  </inkml:definitions>
  <inkml:trace contextRef="#ctx0" brushRef="#br0">116 0 19300,'0'13'707,"-2"0"0,0 0 0,0 0 0,-1 0 1,0 0-1,-7 15 0,-36 71 597,36-80-1145,5-9-69,-1 1-1,0 0 0,-13 16 0,17-28 6,3-6-93,2-10-93,81-189-2417,-84 205 2504,0 1 0,0 0 1,0 0-1,0 0 1,0 0-1,0-1 0,0 1 1,0 0-1,0 0 0,0 0 1,0-1-1,0 1 1,0 0-1,0 0 0,0 0 1,0-1-1,0 1 1,1 0-1,-1 0 0,0 0 1,0 0-1,0 0 0,0-1 1,0 1-1,0 0 1,1 0-1,-1 0 0,0 0 1,0 0-1,0 0 0,0 0 1,1-1-1,-1 1 1,0 0-1,0 0 0,0 0 1,1 0-1,-1 0 0,0 0 1,0 0-1,0 0 1,0 0-1,1 0 0,-1 0 1,0 0-1,0 0 1,0 0-1,1 0 0,-1 0 1,0 0-1,0 1 0,0-1 1,0 0-1,1 0 1,-1 0-1,0 0 0,0 0 1,0 0-1,0 0 0,1 1 1,2 10 137,-2 39 368,-1-31-313,0-1 0,1 0 0,1 1 0,1-1 0,0 0 0,10 31-1,4-2-104,-31-68 52,2-7-116,-2 1-1,0 0 0,-2 1 0,-30-38 0,42 60-19,-3-4 6,12 9 1,18 9-16,3-3-247,43 4 0,-51-9 33,0 1 0,0 0 0,-1 2 0,1 0 0,28 12-1,-21 0-129</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51.299"/>
    </inkml:context>
    <inkml:brush xml:id="br0">
      <inkml:brushProperty name="width" value="0.05" units="cm"/>
      <inkml:brushProperty name="height" value="0.05" units="cm"/>
      <inkml:brushProperty name="color" value="#E71224"/>
    </inkml:brush>
  </inkml:definitions>
  <inkml:trace contextRef="#ctx0" brushRef="#br0">9 7 22373,'-7'-3'688,"6"0"-1632,2 4 1104,9 4-488,8-5-256</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59.904"/>
    </inkml:context>
    <inkml:brush xml:id="br0">
      <inkml:brushProperty name="width" value="0.05" units="cm"/>
      <inkml:brushProperty name="height" value="0.05" units="cm"/>
      <inkml:brushProperty name="color" value="#E71224"/>
    </inkml:brush>
  </inkml:definitions>
  <inkml:trace contextRef="#ctx0" brushRef="#br0">48 71 14491,'-9'-1'1408,"-24"0"1015,28 3-974,19 4 553,16 1-1487,0-1 1,0-2 0,1-1 0,52-2-1,-39 0-297,276 1 269,54 1-406,-317-2-119,-89-7-36,-142-3-208,-382-13-301,405 24 451,142-1 46,13 2 14,13 0-9,215-7-492,-118-1 411,0 1 32,240 4-73,-341 2 131,-32 0-19,-569-9-364,549 6 384,11 1-189,-1-2 0,-57-10 1,62 3 108,24 8 144,-1 1-1,0 0 1,0-1-1,1 1 1,-1-1-1,0 1 1,1-1-1,-1 0 1,0 1-1,1-1 0,-1 1 1,1-1-1,-1 0 1,1 1-1,-1-1 1,1 0-1,0 0 1,-1 0-1,1 1 1,0-1-1,-1 0 0,1 0 1,0 0-1,0-1 1,11-16-215</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3:19.536"/>
    </inkml:context>
    <inkml:brush xml:id="br0">
      <inkml:brushProperty name="width" value="0.05" units="cm"/>
      <inkml:brushProperty name="height" value="0.05" units="cm"/>
      <inkml:brushProperty name="color" value="#E71224"/>
    </inkml:brush>
  </inkml:definitions>
  <inkml:trace contextRef="#ctx0" brushRef="#br0">64 201 14219,'-63'8'2863,"629"-180"-526,-394 136-2222,-211 40 18,-201 59-55,-42 9 307,413-95-231,150-7 1,-244 30-292,-37 0 134,0 0 0,0 0 1,0 0-1,0 0 0,0 0 1,0 0-1,0 0 0,0 0 0,0 0 1,0 0-1,0 0 0,0 0 1,0 1-1,0-1 0,0 0 1,0 0-1,0 0 0,-1 0 1,1 0-1,0 0 0,0 0 1,0 0-1,0 0 0,0 0 0,0 0 1,0 0-1,0 0 0,0 0 1,0 0-1,0 1 0,1-1 1,-1 0-1,0 0 0,0 0 1,0 0-1,0 0 0,0 0 0,0 0 1,0 0-1,0 0 0,0 0 1,0 0-1,0 0 0,0 0 1,0 0-1,-20 5-71,-1-2 282,0 0-1,0-1 0,0-1 1,0-2-1,-32-3 1,50 4-185,0-1 0,1 0 1,-1 1-1,0-1 0,0 0 1,1-1-1,-1 1 0,0 0 1,-2-2-1,-14-21 272</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3:21.016"/>
    </inkml:context>
    <inkml:brush xml:id="br0">
      <inkml:brushProperty name="width" value="0.05" units="cm"/>
      <inkml:brushProperty name="height" value="0.05" units="cm"/>
      <inkml:brushProperty name="color" value="#E71224"/>
    </inkml:brush>
  </inkml:definitions>
  <inkml:trace contextRef="#ctx0" brushRef="#br0">1115 191 12243,'-6'-12'156,"0"0"1,-1 0 0,0 1 0,-1 0 0,0 0-1,-1 0 1,0 1 0,0 1 0,-1-1-1,-1 2 1,1-1 0,-1 1 0,-1 1 0,1 0-1,-1 1 1,-1 0 0,1 1 0,-1 0 0,0 1-1,0 0 1,0 1 0,-23-2 0,2 2-32,-1 2 1,1 1-1,0 2 0,0 1 1,0 1-1,-61 18 0,41-6-3,1 3 0,2 1-1,-72 41 1,100-48-104,0 1-1,1 1 1,1 1 0,0 2-1,1-1 1,1 2 0,1 1-1,-28 38 1,38-46-20,1 1 1,-1-1-1,2 2 0,0-1 0,0 0 0,2 1 1,-1 0-1,2 0 0,0 1 0,1-1 0,0 0 1,1 1-1,0 0 0,2-1 0,-1 1 0,2-1 1,5 25-1,-2-24 8,0 0 0,1-1 0,0 1 0,1-1 1,1-1-1,1 1 0,-1-1 0,2-1 0,0 0 0,0 0 0,2-1 1,-1 0-1,1-1 0,0 0 0,1-1 0,0 0 0,1-1 1,0-1-1,0 0 0,21 6 0,-4-4 94,1-2 0,-1-1 1,1-1-1,1-2 0,54-1 0,-33-5 216,1-2-1,85-19 0,-82 9 22,0-2 1,68-30-1,-89 30-125,-1-1-1,0-2 1,-1-1-1,36-31 1,-57 41-146,-1-1 1,0 0-1,-1-2 0,-1 1 1,0-1-1,0-1 1,-2 0-1,0 0 0,0-1 1,10-28-1,-16 34-66,0 0 0,-1 0 0,1 0 0,-2 0 0,0-1 0,0 1 0,-1 0 0,0-1 0,-1 1 0,0 0 0,0-1 0,-1 1 0,-1 0 0,0 0 0,0 0-1,-1 1 1,0-1 0,-1 1 0,-7-13 0,1 8-135,0-1 1,-1 2-1,-1-1 0,0 2 0,-1 0 0,-24-17 0,14 13-233,0 2-1,-1 1 1,-43-17-1,23 18-72,4 11-95</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3:23.957"/>
    </inkml:context>
    <inkml:brush xml:id="br0">
      <inkml:brushProperty name="width" value="0.05" units="cm"/>
      <inkml:brushProperty name="height" value="0.05" units="cm"/>
      <inkml:brushProperty name="color" value="#E71224"/>
    </inkml:brush>
  </inkml:definitions>
  <inkml:trace contextRef="#ctx0" brushRef="#br0">60 177 10906,'11'-154'8341,"-27"292"-4735,-20 197-2815,37-325-620,2-19-52,4-20 41,13-88 287,9-179 0,-28 284-429,0 8-7,-1 0-1,0 0 0,0 0 1,0 0-1,0 0 1,-1 0-1,0 0 1,-1-6-1,2 10-9,0 0-1,0 0 1,0 0 0,0 0-1,0 0 1,0 0 0,0 1-1,0-1 1,0 0 0,0 0-1,0 0 1,0 0 0,0 0-1,-1 0 1,1 0 0,0 0-1,0 1 1,0-1 0,0 0-1,0 0 1,0 0 0,0 0-1,0 0 1,0 0 0,0 0-1,0 0 1,0 0 0,-1 0-1,1 0 1,0 0 0,0 0-1,0 0 1,0 1 0,0-1-1,0 0 1,0 0 0,0 0-1,-1 0 1,1 0 0,0 0-1,0 0 1,0 0 0,0 0-1,0 0 1,0 0 0,0 0-1,-1-1 1,1 1 0,0 0-1,0 0 1,0 0 0,0 0-1,0 0 1,0 0 0,0 0-1,0 0 1,0 0 0,-1 0-1,1 0 1,0 0 0,0 0-1,0 0 1,0-1 0,0 1-1,0 0 1,0 0 0,0 0-1,0 0 1,0 0 0,-6 15 15,1 0 0,0 0 0,1 1 1,1 0-1,-2 21 0,0-1-4,4-31-12,-36 272-28,37-275 25,0 1-1,0 0 1,0 0-1,0-1 1,0 1 0,1 0-1,1 5 1,-2-8 1,0 0-1,0 0 1,0 0 0,0 0 0,0 1 0,0-1 0,0 0 0,0 0-1,0 0 1,0 0 0,0 0 0,0 0 0,1 0 0,-1 0-1,0 1 1,0-1 0,0 0 0,0 0 0,0 0 0,0 0-1,0 0 1,0 0 0,1 0 0,-1 0 0,0 0 0,0 0-1,0 0 1,0 0 0,0 0 0,0 0 0,1 0 0,-1 0-1,0 0 1,0 0 0,0 0 0,0 0 0,0 0 0,0 0-1,1 0 1,-1 0 0,0 0 0,0 0 0,0 0 0,0 0-1,0 0 1,0 0 0,1-1 0,5-12-272,3-13-1968,-5 29 1318,1 7 336</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3:28.191"/>
    </inkml:context>
    <inkml:brush xml:id="br0">
      <inkml:brushProperty name="width" value="0.05" units="cm"/>
      <inkml:brushProperty name="height" value="0.05" units="cm"/>
      <inkml:brushProperty name="color" value="#E71224"/>
    </inkml:brush>
  </inkml:definitions>
  <inkml:trace contextRef="#ctx0" brushRef="#br0">248 36 17556,'-1'-2'247,"-1"-1"1,0 0 0,-1 1-1,1-1 1,0 1-1,-1 0 1,1 0 0,-1-1-1,0 2 1,1-1 0,-1 0-1,0 1 1,0-1-1,0 1 1,0 0 0,-1 0-1,1 0 1,-5 0 0,4 0-84,0 2 1,0-1-1,0 0 1,0 1-1,0 0 1,0 0-1,0 0 1,0 0-1,0 1 1,0 0-1,1-1 1,-8 6-1,1 1-61,-1 0 0,2 0 0,-1 1 0,1 1 0,1 0 0,-1 0 0,2 0-1,-9 16 1,8-11-49,1 0 0,1 0 0,1 0 0,0 1 0,1 0 0,-4 26 0,7-32-38,0 0 1,1-1 0,-1 1 0,2 0 0,0 0 0,0-1-1,0 1 1,1-1 0,1 1 0,0-1 0,0 0 0,6 13 0,-7-19-7,-1 0 0,1 0 0,0 0 0,1-1 0,-1 1 0,0 0 0,1-1 0,-1 1 0,1-1 0,0 0 0,0 0 0,0 0 0,0 0 0,0-1 0,0 1 0,0-1 0,1 0 0,-1 0 0,0 0 0,1 0 0,-1-1 0,1 1 0,-1-1 0,1 0 0,-1 0 0,1 0 0,-1 0 0,1-1 0,-1 1 0,1-1 0,-1 0 0,1 0 0,-1 0 0,0-1 0,0 1 0,6-4 0,-2 1 51,0 0 0,0-1 0,0 0 0,-1 0 0,0-1 0,0 1 0,0-1 0,0-1 0,-1 1 0,0-1 0,-1 0 0,1 0 0,-1 0 0,5-14 0,-8 19-34,-1 0-1,1-1 1,-1 1-1,1 0 1,-1-1 0,1 1-1,-1 0 1,0-1-1,0 1 1,-1-1-1,1 1 1,0 0-1,-1-1 1,1 1 0,-2-4-1,1 5-7,0-1 0,0 1 0,0 0 0,0-1-1,0 1 1,0 0 0,0 0 0,-1 0 0,1 0-1,0 0 1,-1 0 0,1 0 0,-1 0 0,1 0 0,-1 1-1,1-1 1,-3 0 0,-1 0-3,1 1 1,0-1-1,-1 1 0,1 0 0,-1 0 0,0 0 0,1 1 1,0-1-1,-1 1 0,1 0 0,-1 1 0,1-1 1,0 1-1,-8 3 0,7-2-20,0 1 0,0-1 0,0 1 0,-9 9 0,13-12-58,-1 1 0,1 0 1,-1-1-1,1 1 0,0 0 0,0 0 0,0 0 0,0 0 0,0 0 0,0 0 0,1 0 0,-1 0 0,1 0 0,-1 0 0,1 0 0,0 0 0,-1 4 0,1-6 5,0 1 0,1-1 0,-1 1 1,0-1-1,0 1 0,0-1 0,0 1 0,0-1 0,1 1 0,-1-1 0,0 1 1,0-1-1,1 1 0,-1-1 0,0 1 0,1-1 0,-1 0 0,0 1 0,1-1 1,-1 1-1,0-1 0,1 0 0,-1 0 0,1 1 0,-1-1 0,1 0 0,-1 0 1,1 1-1,-1-1 0,2 0 0,18-4-870,20-18 59,-39 22 824,31-22-868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38.775"/>
    </inkml:context>
    <inkml:brush xml:id="br0">
      <inkml:brushProperty name="width" value="0.05" units="cm"/>
      <inkml:brushProperty name="height" value="0.05" units="cm"/>
      <inkml:brushProperty name="color" value="#E71224"/>
    </inkml:brush>
  </inkml:definitions>
  <inkml:trace contextRef="#ctx0" brushRef="#br0">0 676 15763,'10'9'307,"-1"1"-1,2-2 1,-1 1-1,1-1 1,1-1-1,-1 0 1,1-1-1,0 0 1,1 0-1,-1-2 1,1 1-1,0-2 1,0 1-1,1-2 1,-1 0-1,1-1 1,-1 0-1,1-1 1,-1 0-1,19-3 1,-19 1-171,0-1 1,1 0-1,-2 0 1,1-2 0,0 1-1,-1-1 1,0-1-1,0-1 1,0 1 0,-1-2-1,0 0 1,0 0-1,-1-1 1,0 0 0,-1 0-1,0-1 1,0-1-1,-1 0 1,-1 0-1,10-18 1,-10 12-18,0 0 0,-2-1 0,0 0 0,-1 0 0,-1 0 0,-1-1 0,0 1 0,-1-1 0,-1 1 0,-1-1 0,-1 1 0,-6-31 0,0 14-57,-2 0 0,-1 0 0,-1 2 0,-2-1 0,-28-47 0,41 79-69,-32-49-635,30 48 585,1 1-1,0-1 1,0 1 0,-1-1-1,1 1 1,-1 0-1,0 0 1,0 0 0,0 0-1,0 1 1,0-1 0,0 1-1,0-1 1,-5 0-1,7 2 43,0 0-1,1 0 0,-1 0 0,0 0 1,0 0-1,0 0 0,1 0 0,-1 0 1,0 0-1,0 0 0,1 0 0,-1 0 1,0 1-1,0-1 0,1 0 0,-1 1 1,0-1-1,1 1 0,-1-1 0,-1 1 1,-8 19-415</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3:28.626"/>
    </inkml:context>
    <inkml:brush xml:id="br0">
      <inkml:brushProperty name="width" value="0.05" units="cm"/>
      <inkml:brushProperty name="height" value="0.05" units="cm"/>
      <inkml:brushProperty name="color" value="#E71224"/>
    </inkml:brush>
  </inkml:definitions>
  <inkml:trace contextRef="#ctx0" brushRef="#br0">77 0 18212,'0'0'47,"0"0"0,0 0 0,0 0-1,0 0 1,1 0 0,-1 0 0,0 0 0,0 0 0,0 1 0,0-1 0,0 0-1,0 0 1,1 0 0,-1 0 0,0 0 0,0 0 0,0 0 0,0 0-1,0 0 1,0 0 0,1 0 0,-1 0 0,0 0 0,0 1 0,0-1 0,0 0-1,0 0 1,0 0 0,0 0 0,0 0 0,0 0 0,0 1 0,0-1 0,0 0-1,0 0 1,0 0 0,0 0 0,1 0 0,-1 1 0,0-1 0,0 0 0,-1 0-1,1 0 1,0 0 0,0 0 0,0 0 0,0 1 0,-1 12 736,-6 11 186,-10 22 517,4-12-999,1 2 0,1-1-1,-5 40 1,15-74-485,1 0 0,0 0 1,-1 0-1,1 1 0,0-1 1,0 0-1,0 0 0,0 0 1,0 0-1,0 0 0,0 0 1,0 0-1,0 0 0,1 0 1,-1 0-1,0 0 0,1 0 1,-1 0-1,1 0 0,-1 0 1,1 0-1,-1 0 0,1 0 1,0 0-1,-1 0 0,1 0 1,0-1-1,0 1 0,0 0 1,-1-1-1,1 1 0,0 0 1,0-1-1,0 1 0,0-1 0,0 0 1,0 1-1,0-1 0,0 0 1,0 1-1,0-1 0,1 0 1,-1 0-1,2 0 0,3-1-126,0 0 0,0 0 0,0 0-1,0-1 1,0 0 0,9-4-1,11-6-940,0 0 0,-1-2 0,-1-1 0,0-1 0,-1-1 0,-1-1 0,29-31 0,-41 36 944,-10 13 135,0 0 1,0 0-1,0 0 0,0 0 1,0 0-1,0 0 1,0 0-1,0 0 0,-1 0 1,1 0-1,0 0 0,0 0 1,0 0-1,0 0 1,0 0-1,0 0 0,0 0 1,0 0-1,0 0 1,0 0-1,0 0 0,0 0 1,0 0-1,0 0 0,0 0 1,-1-1-1,1 1 1,0 0-1,0 0 0,0 0 1,0 0-1,0 0 1,0 0-1,0 0 0,0 0 1,0 0-1,0 0 0,0 0 1,0 0-1,0 0 1,0 0-1,0 0 0,0-1 1,0 1-1,0 0 1,0 0-1,0 0 0,0 0 1,0 0-1,0 0 0,0 0 1,0 0-1,0 0 1,0 0-1,0 0 0,0 0 1,0 0-1,0-1 1,0 1-1,0 0 0,0 0 1,1 0-1,-1 0 0,0 0 1,0 0-1,-3 2 218,1-1 0,0 1 0,0-1 0,0 1 0,0 0 0,0 0 0,-3 4 0,-5 8 217,0 1 0,0 1-1,2 0 1,0 0-1,1 0 1,0 1 0,-6 30-1,3-1-706,-6 79-1,14-104 43</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3:42.745"/>
    </inkml:context>
    <inkml:brush xml:id="br0">
      <inkml:brushProperty name="width" value="0.05" units="cm"/>
      <inkml:brushProperty name="height" value="0.05" units="cm"/>
      <inkml:brushProperty name="color" value="#E71224"/>
    </inkml:brush>
  </inkml:definitions>
  <inkml:trace contextRef="#ctx0" brushRef="#br0">1 0 10090,'6'14'7418,"11"6"-5030,26 26-3215,-31-34 1490,90 86-515,-68-68-105,-1 2 1,-1 1-1,45 62 1,-37-33 62,-20-29 184,1 0 0,2-2-1,1 0 1,45 43 0,-56-63-235,2-1 0,21 11 0,9 7 94,12 11 32,157 117 463,-194-137-468,-1 1 1,-1 1 0,-1 0 0,0 1-1,14 28 1,-10-17-39,38 46 0,-23-44-62,1-2 0,2-1 1,1-2-1,48 28 0,-37-25 170,-1 2 0,52 48 0,-68-49-152,-1 2 1,43 60 0,24 25 64,-74-92-148,-9-12 7,1-1-1,0-1 1,35 23-1,19 14-11,248 182 13,-287-209 7,-1 1 0,29 31 0,-30-27 13,58 44 0,113 50 71,-169-102-79,-1 2 1,-1 1 0,50 52 0,38 31-49,159 94-7,-120-91 27,-106-69 27,82 84-1,-67-60-60,-36-37 29,2-2-1,42 27 1,78 38 18,-5-3-16,-116-65-5,-1 1 0,-1 2 0,-1 1 0,-1 1 0,31 41 0,17 17 9,4-3 0,167 135 1,-164-155-2,-32-26 15,76 72 0,-48-30-28,154 121 1,-168-151 3,-3 3-1,102 110 1,-90-79 18,95 83-1,287 271 10,-370-344-34,3-4 0,153 118 1,25 20-41,-199-166-5,179 125-197,-124-99 229,64 77 0,-89-72 26,-28-36 19,134 86 0,-170-120-14,-2 1 0,0 1 0,31 35 0,49 37-2,-17-17-65,-73-62 127,-6-5-116,-12-9-621,-6-4-724,-8-4 1067,-2-8-126</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3:45.230"/>
    </inkml:context>
    <inkml:brush xml:id="br0">
      <inkml:brushProperty name="width" value="0.05" units="cm"/>
      <inkml:brushProperty name="height" value="0.05" units="cm"/>
      <inkml:brushProperty name="color" value="#E71224"/>
    </inkml:brush>
  </inkml:definitions>
  <inkml:trace contextRef="#ctx0" brushRef="#br0">1 517 18308,'4'-3'1776,"13"-7"-1056,6-3-215,5-7 743,10-6-168,19-10-336,7-5-80,16-8-280,1-3-128,1-1-312,1 0-352,-10 5-720,-8 0 936,-15 13-104,-8 6-192</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3:45.665"/>
    </inkml:context>
    <inkml:brush xml:id="br0">
      <inkml:brushProperty name="width" value="0.05" units="cm"/>
      <inkml:brushProperty name="height" value="0.05" units="cm"/>
      <inkml:brushProperty name="color" value="#E71224"/>
    </inkml:brush>
  </inkml:definitions>
  <inkml:trace contextRef="#ctx0" brushRef="#br0">82 1 20244,'-2'7'1593,"-4"16"-1265,-3 8-144,-2 13 664,-1 8-376,0 7-384,-1 3-168,6-2-472,1-5-248,4-15-352,1-9 847,8-13-207,1-6-232</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3:46.115"/>
    </inkml:context>
    <inkml:brush xml:id="br0">
      <inkml:brushProperty name="width" value="0.05" units="cm"/>
      <inkml:brushProperty name="height" value="0.05" units="cm"/>
      <inkml:brushProperty name="color" value="#E71224"/>
    </inkml:brush>
  </inkml:definitions>
  <inkml:trace contextRef="#ctx0" brushRef="#br0">187 1 16099,'-2'1'1798,"-84"47"2810,78-43-4456,0 1 0,1 0 1,-1 0-1,2 0 0,-1 1 0,1 0 0,0 1 0,-8 11 0,13-17-150,0 0 0,0 0 0,0 0 0,1 0 0,-1 0 0,0 0 0,1 0 0,0 0 0,-1 0 0,1 0 0,0 0 0,0 0 0,0 0 0,1 1-1,-1-1 1,0 0 0,1 0 0,-1 0 0,1 0 0,0 0 0,-1 0 0,1 0 0,0 0 0,0-1 0,1 1 0,-1 0 0,0 0 0,1-1 0,-1 1 0,1-1-1,-1 1 1,1-1 0,-1 0 0,3 2 0,7 4 2,1 0 0,0 0 0,0-1 0,16 6 0,-13-6-4,12 6 0,-9-5 1,0 0-1,-1 2 1,0 0 0,0 1-1,-1 0 1,19 17-1,-33-26 11,0 1-1,0 0 0,0 0 0,-1 0 0,1 1 0,0-1 0,-1 0 0,0 1 0,0-1 0,1 1 0,-1-1 0,-1 1 1,1-1-1,0 1 0,-1 0 0,1-1 0,-1 1 0,0 0 0,0 0 0,0-1 0,0 1 0,0 0 0,0 0 0,-1-1 0,0 1 1,1 0-1,-1-1 0,0 1 0,0-1 0,-1 1 0,1-1 0,0 0 0,-1 1 0,1-1 0,-1 0 0,-3 4 0,-2 1 70,-1 0 0,1 0 0,-1-1 0,0 0-1,0 0 1,-1-1 0,0 0 0,0 0 0,-10 3-1,9-5 9,-2 0 0,1 0-1,0-1 1,0-1 0,-1 1-1,1-2 1,0 0 0,-22-2-1,28 1-124,-1 0 1,1-1-1,-1 1 0,1-1 0,-1 0 0,1 0 0,0-1 0,-9-5 1,12 6-46,-1 0 1,0 0-1,1-1 1,0 1-1,-1-1 1,1 0 0,0 1-1,0-1 1,1 0-1,-1 0 1,0 0 0,1 0-1,0-1 1,0 1-1,-1-5 1,1-20-275,8-2-151</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3:46.580"/>
    </inkml:context>
    <inkml:brush xml:id="br0">
      <inkml:brushProperty name="width" value="0.05" units="cm"/>
      <inkml:brushProperty name="height" value="0.05" units="cm"/>
      <inkml:brushProperty name="color" value="#E71224"/>
    </inkml:brush>
  </inkml:definitions>
  <inkml:trace contextRef="#ctx0" brushRef="#br0">258 0 17340,'-11'12'2032,"-13"11"-1120,-8 3-352,-5 7 1777,0 3-1209,4 10-464,2 3-88,11 3-239,2 2-121,8-1-88,6-1-72,4-1-176,4-7-192,7-8-569,3-7-391,3-14 1008,3-9-216,3-14-192</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3:47.063"/>
    </inkml:context>
    <inkml:brush xml:id="br0">
      <inkml:brushProperty name="width" value="0.05" units="cm"/>
      <inkml:brushProperty name="height" value="0.05" units="cm"/>
      <inkml:brushProperty name="color" value="#E71224"/>
    </inkml:brush>
  </inkml:definitions>
  <inkml:trace contextRef="#ctx0" brushRef="#br0">264 0 19868,'-14'14'1761,"-8"15"-1193,-2 5-192,-8 10 808,-2 5-376,2 5-216,1 1-112,4-5-239,4-2-41,8-16-144,5-11-104,13-21-449,8-10-287,9-23-592,1-8 400,10-11 568,0-3-312,5 0-161</inkml:trace>
  <inkml:trace contextRef="#ctx0" brushRef="#br0" timeOffset="1">294 6 16628,'5'0'1752,"-11"14"-1016,-8 5-264,-1 10 984,-2 4-263,3 10-417,0 3-200,5 1-224,3 1-64,6-4-120,3-2-8,5-6-264,-1-3-320,-1-15-432,1-7 712,-3-11-104,-1-5-112</inkml:trace>
  <inkml:trace contextRef="#ctx0" brushRef="#br0" timeOffset="2">43 493 14595,'20'11'1688,"2"-5"-1095,8-6-209,7-5 840,3-1-672,1-4-312,-3-7 8,1-3-96,-7-9-136</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3:47.526"/>
    </inkml:context>
    <inkml:brush xml:id="br0">
      <inkml:brushProperty name="width" value="0.05" units="cm"/>
      <inkml:brushProperty name="height" value="0.05" units="cm"/>
      <inkml:brushProperty name="color" value="#E71224"/>
    </inkml:brush>
  </inkml:definitions>
  <inkml:trace contextRef="#ctx0" brushRef="#br0">208 1 14075,'-11'0'1165,"1"1"-1,-1 0 1,-15 3-1,19-2-848,-1 1-1,0-1 1,1 1-1,-1 1 1,1-1 0,0 1-1,0 0 1,1 1-1,-1 0 1,1 0-1,0 0 1,0 1-1,0-1 1,-7 12-1,8-8-133,-1 0 0,1 0 0,1 1 0,0-1 0,0 1 0,1 0 0,0 0 0,1 0 0,0 1 0,1-1 0,-1 16 0,2-19-159,0 0-1,0 1 1,1-1 0,0 0 0,0 0 0,1 0-1,0 0 1,0 0 0,0 0 0,1-1 0,0 1-1,0-1 1,1 1 0,0-1 0,0 0 0,1 0-1,6 6 1,-9-10-20,1 0 1,0 0-1,0-1 0,0 1 0,1-1 0,-1 1 0,0-1 0,1 0 1,-1 0-1,0-1 0,1 1 0,-1-1 0,1 1 0,-1-1 0,1 0 1,-1-1-1,1 1 0,-1-1 0,1 1 0,-1-1 0,1 0 0,-1 0 1,0 0-1,0-1 0,0 1 0,4-3 0,-4 3 19,0-1 1,-1 0-1,1 1 0,0-1 1,-1 0-1,1 0 0,-1-1 0,0 1 1,1 0-1,-1-1 0,0 0 0,0 1 1,-1-1-1,1 0 0,-1 0 1,1 0-1,-1 0 0,0 0 0,0 0 1,0 0-1,-1 0 0,1-1 0,-1 1 1,1 0-1,-1 0 0,0-1 1,-1 1-1,0-4 0,1 5-8,0 1 0,-1 0 1,1-1-1,-1 1 0,1 0 0,-1-1 1,0 1-1,0 0 0,1-1 0,-1 1 0,0 0 1,0 0-1,0 0 0,0 0 0,-1 0 0,1 0 1,0 0-1,0 1 0,0-1 0,-1 0 0,1 1 1,0-1-1,-1 1 0,1-1 0,-1 1 0,1-1 1,-1 1-1,1 0 0,0 0 0,-1 0 0,1 0 1,-1 0-1,1 0 0,-1 0 0,1 0 0,-1 1 1,1-1-1,-2 1 0,-1 0-10,1 0 0,0 0 0,-1 0 0,1 1-1,0-1 1,0 1 0,0 0 0,0 0 0,0 0 0,1 0 0,-1 1 0,1-1 0,-1 1-1,1-1 1,-3 5 0,4-6-5,1 0 0,0 0 0,-1 0 0,1 0 0,0 0 0,0 0 0,0 0 0,-1 0 0,1 0 1,0 0-1,0 0 0,1 0 0,-1 0 0,0 0 0,0 0 0,0 0 0,1 0 0,-1 0 0,0 0 0,1 0 0,-1 0 0,1 0 0,-1 0 0,1-1 0,0 1 0,-1 0 0,1 0 0,0 0 0,-1-1 0,1 1 0,0 0 0,0-1 0,0 1 0,0-1 0,0 1 0,0-1 0,-1 0 0,3 1 1,3 2-6,-1-1 0,0 0 0,1-1 0,-1 1 0,11 0 0,-3 0 27,1-2 0,-1 0 1,15-2-1,-23 2-7,1-1-1,-1 0 1,0 0 0,0-1 0,1 0-1,-1 0 1,0 0 0,-1 0-1,1-1 1,6-4 0,-16 12 98,0 1 0,0-1 1,1 1-1,0 0 0,0 0 0,0 0 0,-4 12 1,-20 52 208,28-69-312,-4 8 7,1 0 0,0 1-1,1-1 1,0 0 0,0 1-1,1-1 1,0 1 0,1 13 0,0-22-47,0 0 0,0 0 0,0 0 0,0 0 1,0 0-1,1 0 0,-1-1 0,0 1 0,1 0 1,-1 0-1,0 0 0,1-1 0,-1 1 1,1 0-1,-1 0 0,1-1 0,0 1 0,-1 0 1,1-1-1,0 1 0,-1-1 0,1 1 0,1 0 1,-1-1-2,0 0 0,0 0-1,0 0 1,0 0 0,0 0 0,0 0 0,0-1 0,0 1 0,0 0 0,0-1 0,0 1 0,0 0 0,0-1 0,0 1 0,-1-1 0,1 0 0,0 1 0,0-1 0,-1 0 0,1 1-1,0-1 1,-1 0 0,1 0 0,0 0 0,0 0 0,19-31-239,3-9-107</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3:47.947"/>
    </inkml:context>
    <inkml:brush xml:id="br0">
      <inkml:brushProperty name="width" value="0.05" units="cm"/>
      <inkml:brushProperty name="height" value="0.05" units="cm"/>
      <inkml:brushProperty name="color" value="#E71224"/>
    </inkml:brush>
  </inkml:definitions>
  <inkml:trace contextRef="#ctx0" brushRef="#br0">173 8 21845,'14'-8'1928,"0"10"-1320,-3 1-216,5 9 873,1 5-361,-3 9-320,3 6-144,-6 13-144,-4 7-80,-10 10-72,-7 9-40,-13 5-32,-7 2-80,-8 0-520,-6-1-440,-4-8 840,1-8-152,-4-15-104</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3:53.279"/>
    </inkml:context>
    <inkml:brush xml:id="br0">
      <inkml:brushProperty name="width" value="0.05" units="cm"/>
      <inkml:brushProperty name="height" value="0.05" units="cm"/>
      <inkml:brushProperty name="color" value="#E71224"/>
    </inkml:brush>
  </inkml:definitions>
  <inkml:trace contextRef="#ctx0" brushRef="#br0">29 141 15931,'0'-1'144,"-1"0"0,1 0 0,0 0 0,0 0 0,0-1 0,0 1 0,0 0 0,0 0 0,0 0 0,0 0 0,0-1 0,0 1 0,0 0 0,1 0 0,-1 0 0,0 0 0,1 0 1,-1 0-1,1 0 0,0 0 0,-1 0 0,1 0 0,0 0 0,-1 0 0,1 0 0,1 0 0,1 0 81,-1 0 0,1 0 0,0 0 1,0 0-1,0 1 0,0 0 1,0-1-1,5 2 0,7-2-115,63-1 244,47-5-222,-122 7-131,21-5 84,-20 1 27,-15-1 59,-131-26 329,99 23-474,28 6-25,5-1 22,0 1 1,-1 0-1,1 1 0,-1 0 0,0 1 1,1 0-1,-14 2 0,24-2-21,-1 0 1,1 1-1,-1-1 0,1 0 0,-1 1 1,1-1-1,-1 0 0,1 1 0,0-1 1,-1 0-1,1 1 0,0-1 1,-1 1-1,1-1 0,0 1 0,-1-1 1,1 1-1,0-1 0,0 1 1,-1-1-1,1 1 0,0-1 0,0 1 1,0-1-1,0 1 0,0-1 0,0 1 1,0 0-1,0-1 0,0 1 1,0-1-1,0 1 0,0-1 0,0 1 1,1-1-1,-1 1 0,0-1 0,0 1 1,0-1-1,1 1 0,-1-1 1,0 1-1,1-1 0,-1 1 0,1-1 1,-1 0-1,0 1 0,1-1 0,-1 0 1,1 1-1,-1-1 0,1 0 1,-1 1-1,1-1 0,-1 0 0,1 0 1,-1 0-1,1 0 0,-1 1 0,2-1 1,15 4-163,-1-1 1,1-1-1,1-1 1,-1 0-1,0-1 1,27-3-1,-35 2 328,-1 0 0,1-1 0,13-4 0,-20 5-170,1 0 1,0 0 0,-1 0 0,1 0 0,-1-1-1,0 1 1,1-1 0,-1 0 0,0 1 0,0-1 0,0 0-1,0 0 1,0-1 0,0 1 0,1-3 0,4-24-82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39.657"/>
    </inkml:context>
    <inkml:brush xml:id="br0">
      <inkml:brushProperty name="width" value="0.05" units="cm"/>
      <inkml:brushProperty name="height" value="0.05" units="cm"/>
      <inkml:brushProperty name="color" value="#E71224"/>
    </inkml:brush>
  </inkml:definitions>
  <inkml:trace contextRef="#ctx0" brushRef="#br0">181 39 17780,'-11'-7'989,"5"3"-671,0 0 0,1 1 0,-1-1 0,-1 2 0,-6-4 1,10 6-242,1-1 0,0 1 0,-1 0 0,1-1 0,0 1 0,-1 0 0,1 1 0,0-1 0,-1 0 0,1 1 0,0-1 0,0 1 0,-1 0 0,1-1 0,0 1 0,0 0 0,0 1 0,0-1 0,-3 2 0,-1 2 99,1 0-1,-1 1 1,1 0-1,0 0 1,0 0-1,1 1 1,0 0-1,0-1 1,0 2-1,1-1 1,0 0-1,1 0 1,-3 13 0,-1 3 32,2 1 1,1 0 0,-1 27 0,3-32-75,1 1-1,5 36 1,-4-51-109,0-1 0,-1 0 0,1 0 0,0 1 0,1-1 0,-1 0 0,1 0 0,0 0 0,0-1 0,0 1 0,1 0-1,-1-1 1,1 1 0,0-1 0,0 0 0,0 0 0,0 0 0,0 0 0,6 3 0,-7-5-9,0 0 0,0 0 1,1-1-1,-1 1 0,0-1 0,1 1 0,-1-1 0,1 0 1,-1 0-1,0 0 0,1 0 0,-1 0 0,1 0 0,-1-1 1,0 1-1,3-2 0,0 0 9,0 0 1,0 0-1,-1-1 0,1 1 0,-1-1 1,0 0-1,5-4 0,2-5 42,1 1 0,-2-2-1,18-24 1,-13 13 22,0-1 1,-2-1-1,-1 0 1,-1-1-1,-1 0 0,-2 0 1,0-1-1,6-49 0,-14 74-75,0 0-1,0 0 0,0 0 0,0 0 1,-1 0-1,1 0 0,-2-5 1,-4 3 35,-2 15 11,5-2-39,1 0-1,0 0 1,0 0-1,1 1 1,0-1-1,0 0 1,1 1-1,1 10 1,10 69-19,-9-76-16,1 0-1,1 1 0,0-1 1,1-1-1,0 1 1,0-1-1,1 1 1,10 11-1,-14-19-43,1-1 0,-1 0 0,1-1 0,0 1 0,0 0-1,0-1 1,0 1 0,0-1 0,1 0 0,-1 0 0,1-1 0,0 1 0,3 1 0,-4-3-50,0 1 1,1-1-1,-1 0 1,0 0-1,0 0 1,0 0-1,0-1 1,0 1-1,0-1 0,0 0 1,0 0-1,0 0 1,0 0-1,0 0 1,0-1-1,0 1 1,-1-1-1,5-3 1,-1 0 6,0 0 0,0-1 0,-1 0 0,0 0 0,0 0 0,-1 0 0,0-1 0,0 0 0,0 0 0,3-9 0,15-43-686</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14.874"/>
    </inkml:context>
    <inkml:brush xml:id="br0">
      <inkml:brushProperty name="width" value="0.05" units="cm"/>
      <inkml:brushProperty name="height" value="0.05" units="cm"/>
      <inkml:brushProperty name="color" value="#E71224"/>
    </inkml:brush>
  </inkml:definitions>
  <inkml:trace contextRef="#ctx0" brushRef="#br0">1 0 12659,'9'26'1520,"0"11"-880,2 3-320,0 7 1785,5 8-1665,1-1-360,0-1-72,-2-8-72,-1-6-104,-2-11-312,-5-8 320,-7-12 48,-2-5 48</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15.291"/>
    </inkml:context>
    <inkml:brush xml:id="br0">
      <inkml:brushProperty name="width" value="0.05" units="cm"/>
      <inkml:brushProperty name="height" value="0.05" units="cm"/>
      <inkml:brushProperty name="color" value="#E71224"/>
    </inkml:brush>
  </inkml:definitions>
  <inkml:trace contextRef="#ctx0" brushRef="#br0">2 245 15955,'0'1'100,"-1"-1"0,1 1 0,0-1 0,0 1 0,0 0 1,-1-1-1,1 1 0,0-1 0,0 1 0,0-1 0,0 1 0,0 0 0,0-1 0,0 1 0,0-1 0,0 1 0,0 0 0,1-1 0,-1 1 0,0-1 0,0 1 0,1-1 0,-1 1 0,0-1 0,0 1 0,1-1 0,-1 1 0,1-1 0,-1 1 0,0-1 0,1 1 0,-1-1 0,1 0 0,-1 1 0,1-1 0,-1 0 0,1 0 0,0 1 0,22 12 1899,-21-11-1857,1-2 0,-1 1-1,1 0 1,0 0 0,-1-1-1,1 1 1,0-1 0,-1 0-1,1 0 1,0 0 0,-1 0-1,1-1 1,0 1-1,-1-1 1,1 1 0,0-1-1,-1 0 1,5-2 0,-4 1-10,0 0 0,0-1-1,0 1 1,0-1 0,0 0 0,0 1 0,-1-1 0,0-1 0,1 1 0,-1 0 0,2-6-1,2-4 139,-1-1 0,-1 1 0,0-1 0,-1 0 0,3-28 0,-3 4 175,-3-51 0,1 108-856,2-1 0,0 1 0,1-1 0,12 35 0,-11-41 287,0-1 1,1 1-1,0-1 1,0-1 0,1 1-1,1-1 1,0 0-1,0-1 1,10 9-1,12 7-332</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15.952"/>
    </inkml:context>
    <inkml:brush xml:id="br0">
      <inkml:brushProperty name="width" value="0.05" units="cm"/>
      <inkml:brushProperty name="height" value="0.05" units="cm"/>
      <inkml:brushProperty name="color" value="#E71224"/>
    </inkml:brush>
  </inkml:definitions>
  <inkml:trace contextRef="#ctx0" brushRef="#br0">9 32 20292,'-9'-1'3144,"17"-6"-1462,18-6 167,-19 11-1647,0 0 0,1 0 1,-1 0-1,1 1 0,0 0 0,-1 1 0,1 0 0,0 0 0,-1 0 1,9 2-1,-14-1-184,1-1 1,-1 1 0,1 0-1,-1 0 1,1 0 0,-1 0-1,0 0 1,1 0 0,-1 1-1,0-1 1,0 1 0,0-1-1,0 1 1,0 0 0,-1 0-1,1 0 1,0 0 0,-1 0-1,1 0 1,-1 1 0,0-1-1,0 0 1,0 1-1,0-1 1,0 1 0,-1-1-1,1 1 1,-1-1 0,1 1-1,-1-1 1,0 1 0,0 2-1,-1 5-25,0-1 0,0 1-1,-1-1 1,-1 0-1,1 1 1,-2-1 0,1-1-1,-1 1 1,0 0 0,-1-1-1,0 0 1,0 0 0,-1 0-1,0-1 1,-1 0-1,-11 11 1,7-12-517,29-10-63,-11 4 504,0 0 0,0 1-1,-1 1 1,1-1 0,0 1-1,0 0 1,-1 0 0,1 1 0,-1 0-1,0 0 1,0 0 0,7 6-1,-4-3 23,0 1 0,0 0 0,-1 1 0,0 0-1,-1 0 1,0 0 0,7 11 0,-12-17 99,-1 0-1,1 0 1,-1 1 0,0-1-1,1 1 1,-1-1 0,0 1 0,0-1-1,-1 1 1,1-1 0,-1 1 0,1 0-1,-1-1 1,0 1 0,0 0 0,0-1-1,0 1 1,0 0 0,-1-1 0,1 1-1,-1 0 1,0-1 0,1 1 0,-1-1-1,-1 1 1,1-1 0,0 0 0,0 1-1,-1-1 1,0 0 0,1 0 0,-1 0-1,0 0 1,0 0 0,0 0 0,0 0-1,0-1 1,0 1 0,-4 1 0,-2 1 76,0 0 1,1-1 0,-1 0 0,-1 0 0,1-1-1,0 0 1,-1 0 0,1-1 0,-1 0-1,1 0 1,-14-2 0,21 1-187,0 1 1,-1-1-1,1 0 0,0-1 1,0 1-1,0 0 0,0 0 1,-1 0-1,1-1 0,0 1 1,0-1-1,0 1 0,0-1 1,0 1-1,0-1 0,0 1 1,0-1-1,0 0 0,0 0 1,0 1-1,1-1 0,-1 0 1,0 0-1,0 0 0,1 0 1,-1 0-1,1 0 0,-1 0 1,1 0-1,-1 0 0,1 0 1,0 0-1,-1-1 0,1 1 1,0 0-1,0 0 0,0 0 1,0 0-1,0-1 0,0 1 1,0 0-1,0 0 0,0 0 1,1 0-1,-1 0 0,0-1 1,1 1-1,-1 0 0,1 0 1,-1 0-1,1 0 0,0 0 1,0-1-1,10-13-738</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16.394"/>
    </inkml:context>
    <inkml:brush xml:id="br0">
      <inkml:brushProperty name="width" value="0.05" units="cm"/>
      <inkml:brushProperty name="height" value="0.05" units="cm"/>
      <inkml:brushProperty name="color" value="#E71224"/>
    </inkml:brush>
  </inkml:definitions>
  <inkml:trace contextRef="#ctx0" brushRef="#br0">0 12 21453,'5'-2'321,"-1"0"0,1 0 0,0 1-1,-1 0 1,1 0 0,0 0 0,0 0 0,6 1 0,-9 0-233,0 0-1,0 0 0,0 0 1,0 1-1,-1-1 0,1 1 1,0 0-1,0-1 0,-1 1 1,1 0-1,0 0 0,-1 0 1,1 0-1,-1 1 0,1-1 0,-1 0 1,1 0-1,-1 1 0,0-1 1,0 1-1,0-1 0,0 1 1,0 0-1,2 3 0,0 3 5,0 1 0,-1-1 0,0 1 0,0 0 0,-1 0 0,0 0 0,-1 0 0,1 0 0,-2 0 0,1-1 0,-1 1-1,-4 15 1,-4 9-5,-1-1-1,-16 33 0,1 0 175,18-47-214,5-15-66,1 1 1,-1-1 0,0 1 0,1 0 0,0 0 0,0 0 0,0 0 0,1 0 0,-1 0 0,1 0 0,0 0 0,0 5 0,1-8-22,-1-1 0,0 1 0,0-1-1,1 1 1,-1-1 0,1 1 0,-1 0 0,0-1-1,1 1 1,-1-1 0,1 0 0,-1 1-1,1-1 1,-1 1 0,1-1 0,-1 0-1,1 1 1,0-1 0,-1 0 0,1 1 0,0-1-1,-1 0 1,1 0 0,1 0 0,20-2-1016,18-15-85,-10 1 528,0-3-178</inkml:trace>
  <inkml:trace contextRef="#ctx0" brushRef="#br0" timeOffset="1">297 375 15187,'0'30'2497,"-3"4"-1361,0 0-488,0-1 2345,3-7-2113,1-4-440,5-18-920,4-5 1688,0-21-1272,4-7-72,3-14-136</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16.894"/>
    </inkml:context>
    <inkml:brush xml:id="br0">
      <inkml:brushProperty name="width" value="0.05" units="cm"/>
      <inkml:brushProperty name="height" value="0.05" units="cm"/>
      <inkml:brushProperty name="color" value="#E71224"/>
    </inkml:brush>
  </inkml:definitions>
  <inkml:trace contextRef="#ctx0" brushRef="#br0">95 1 15443,'-6'9'773,"-52"92"5910,53-91-6249,0 1 0,1 0 0,0 1 0,0-1 0,2 0 0,-1 1 0,0 18 0,3-27-410,0 0-1,0 0 1,1 0 0,-1 0 0,1-1 0,-1 1-1,1 0 1,0 0 0,0-1 0,0 1-1,1-1 1,-1 1 0,1-1 0,-1 1-1,1-1 1,0 0 0,0 0 0,0 0-1,0 0 1,0 0 0,0 0 0,1-1-1,-1 1 1,0-1 0,1 1 0,0-1-1,-1 0 1,1 0 0,0 0 0,3 1-1,10 1 29,0 0-1,0-1 0,0 0 0,20-1 1,-19 0 67,-4-1-65,1 1 0,-1 1-1,0 0 1,0 1 0,0 1 0,0 0 0,-1 0-1,1 1 1,13 8 0,-22-10-32,0-1 0,0 1 0,-1-1 0,1 1 0,-1 0 0,1 0 1,-1 1-1,0-1 0,-1 1 0,1-1 0,0 1 0,-1 0 0,0 0 0,0 0 0,0 0 1,-1 1-1,1-1 0,-1 0 0,0 1 0,0-1 0,0 1 0,-1-1 0,0 1 0,0-1 1,0 1-1,0-1 0,-1 1 0,1-1 0,-1 1 0,-3 7 0,1-3 78,-1-1 0,1 0 1,-1-1-1,-1 1 0,1-1 0,-2 0 0,1 0 0,-1 0 0,-10 9 1,12-12-28,0 0 1,-1 0-1,0 0 1,1-1-1,-1 0 1,-1 0-1,1 0 1,0-1-1,-1 0 1,1 0-1,-1 0 1,0 0-1,1-1 1,-1 0-1,-8 0 1,11-1-59,1 0 0,-1-1 0,0 1 0,0-1 0,0 0 0,0 0 0,1 0 0,-1 0 0,0 0 0,1-1 0,-1 1 0,1-1 0,-1 1 0,1-1 0,0 0 0,0 0 0,0 0 0,0 0 0,0-1 0,0 1 0,1 0 0,-1-1 0,1 1 0,-1-1 0,1 0 0,0 1 0,0-1 0,0 0 0,0-3 0,-2-5-29,1 0 1,1 0-1,0 0 0,0 0 1,1 0-1,2-16 1,1 9-23,0-1 1,1 1-1,1 0 1,1 0-1,0 0 1,1 1-1,14-25 1,-5 17 17,1 0 0,1 1 1,39-42-1,-50 59 29,0 0 1,0-1 0,-1 0-1,0 0 1,0 0-1,4-11 1,-9 18-9,-1-1-1,1 0 1,0 1 0,-1-1-1,0 0 1,1 1 0,-1-1 0,0 0-1,0 1 1,0-1 0,0 0-1,0 0 1,-1 1 0,1-1 0,0 0-1,-1 1 1,0-3 0,0 2-3,-1 0 0,1 0 0,-1 0 0,1 1 0,-1-1 0,0 1 1,1-1-1,-1 1 0,0-1 0,0 1 0,0 0 0,0 0 0,0 0 1,0 0-1,-1 0 0,-2 0 0,-9-2-283,0 0 0,0 1 0,-1 1 0,1 0 0,-27 3 0,21-1 163,-2-1-248</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36.731"/>
    </inkml:context>
    <inkml:brush xml:id="br0">
      <inkml:brushProperty name="width" value="0.05" units="cm"/>
      <inkml:brushProperty name="height" value="0.05" units="cm"/>
      <inkml:brushProperty name="color" value="#E71224"/>
    </inkml:brush>
  </inkml:definitions>
  <inkml:trace contextRef="#ctx0" brushRef="#br0">1 75 21117,'3'13'615,"0"1"0,1-1 0,1 1 1,0-1-1,1-1 0,0 1 1,1-1-1,0 0 0,12 13 1,-16-21-527,0 0 1,1 0-1,0-1 1,-1 0-1,2 0 1,-1 0-1,0 0 0,0 0 1,1-1-1,0 0 1,-1 0-1,7 2 1,-7-4-91,1 1 0,-1-1 0,0 1 0,0-1 0,1-1 0,-1 1 0,0-1 0,0 1 0,0-1 0,0 0 0,0 0 0,0-1 0,0 0-1,0 1 1,0-1 0,6-5 0,-3 2-158,1 0-1,-1-1 0,-1 0 0,1-1 0,-1 0 0,0 0 0,0 0 0,-1 0 1,0-1-1,-1 0 0,1 0 0,4-15 0,-3 7-1108,-2 1 0,0-1 0,-1 0-1,0-1 1,-1 1 0,0-22 0,3 110 3219,-15 342 4502,7-342-6613,3-62-536,2-10-286,3-17-273,-4 14 1318,6-17-860</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37.359"/>
    </inkml:context>
    <inkml:brush xml:id="br0">
      <inkml:brushProperty name="width" value="0.05" units="cm"/>
      <inkml:brushProperty name="height" value="0.05" units="cm"/>
      <inkml:brushProperty name="color" value="#E71224"/>
    </inkml:brush>
  </inkml:definitions>
  <inkml:trace contextRef="#ctx0" brushRef="#br0">207 1 20676,'1'0'107,"-1"0"-1,0 1 0,1-1 1,-1 0-1,0 0 0,1 1 0,-1-1 1,0 1-1,1-1 0,-1 0 1,0 1-1,0-1 0,0 1 0,1-1 1,-1 0-1,0 1 0,0-1 1,0 1-1,0-1 0,0 1 0,0-1 1,0 1-1,0-1 0,0 0 1,0 1-1,0-1 0,0 1 0,0-1 1,0 1-1,-1 0 0,-4 17 120,3-13 170,-2 8 261,-24 69 1321,-51 110 0,60-161-1972,19-31-9,-1 0-1,1 1 0,0-1 0,0 0 0,-1 1 0,1-1 0,0 0 1,0 0-1,-1 0 0,1 1 0,0-1 0,-1 0 0,1 0 0,0 0 1,0 0-1,-1 0 0,1 0 0,0 0 0,-1 1 0,1-1 0,-1 0 1,1 0-1,0 0 0,-1 0 0,1 0 0,0-1 0,-1 1 0,1 0 0,-1 0 1,1-1-10,-1 0 0,0 1 0,1-1 0,-1 0 0,1 0 0,-1 0 0,1 0 0,-1 0 0,1 0 0,0 0 0,-1 0 0,1 0 0,0 0 0,0 0 0,0-2 0,-5-55-735,3-80 1,2 82 43,12 99 134,-6-28 488,-1 2 135,2-1 1,0 1-1,1-1 1,18 26-1,-22-35 34,1 0 0,1-1 0,-1 1 0,1-1 0,0-1 0,0 1 0,1-1 0,-1 0-1,1-1 1,1 1 0,-1-1 0,13 5 0,-19-9-66,1 1 1,-1-1-1,0 0 0,1 1 1,-1-1-1,1 0 0,-1 0 0,0 0 1,1 0-1,-1 0 0,1 0 1,-1 0-1,1-1 0,1 0 0,-2 1-12,-1 0 0,1-1-1,0 1 1,-1 0-1,1-1 1,-1 1-1,1-1 1,-1 1 0,1-1-1,-1 1 1,0-1-1,1 1 1,-1-1 0,0 0-1,1 1 1,-1-1-1,0 0 1,0 1-1,0-1 1,1 1 0,-1-2-1,0-1 0,0 0 1,0 1-1,-1-1 0,1 0 1,-1 1-1,1-1 0,-1 0 1,0 1-1,0-1 0,0 1 0,0-1 1,-1 1-1,-2-4 0,-5-5-35,-1 1 1,0-1-1,0 2 0,-1 0 0,-1 0 0,0 1 0,0 0 1,0 1-1,-1 0 0,0 1 0,0 1 0,-1 0 0,1 1 1,-1 0-1,-26-3 0,39 7 26,0 0-1,0 0 1,1 0-1,-1 0 1,0 0 0,0 0-1,0 0 1,1 0 0,-1 0-1,0 0 1,0 0-1,0 1 1,1-1 0,-1 0-1,0 1 1,-1 0 0,2-1 0,0 0 0,0 1 0,0-1 0,0 0 1,0 1-1,0-1 0,0 0 0,0 0 0,0 1 1,0-1-1,0 0 0,0 1 0,0-1 1,0 0-1,0 0 0,0 1 0,0-1 0,0 0 1,0 1-1,0-1 0,1 0 0,-1 0 0,0 1 1,0-1-1,0 0 0,0 0 0,1 0 1,-1 1-1,0-1 0,2 2-1,0 0 0,0 0 0,0-1 0,1 1 0,-1-1 1,0 1-1,1-1 0,2 2 0,21 5-209,0 0-1,1-2 1,0-1-1,0-1 1,35 0 0,-47-4-25</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38.036"/>
    </inkml:context>
    <inkml:brush xml:id="br0">
      <inkml:brushProperty name="width" value="0.05" units="cm"/>
      <inkml:brushProperty name="height" value="0.05" units="cm"/>
      <inkml:brushProperty name="color" value="#E71224"/>
    </inkml:brush>
  </inkml:definitions>
  <inkml:trace contextRef="#ctx0" brushRef="#br0">84 12 18348,'1'-1'193,"-1"1"0,0-1 1,1 0-1,-1 1 0,0-1 1,1 0-1,-1 1 0,1-1 0,-1 0 1,1 1-1,-1-1 0,1 1 1,0-1-1,-1 1 0,1 0 0,-1-1 1,1 1-1,0-1 0,0 1 1,-1 0-1,2-1 0,-2 2-72,1-1-1,-1 1 1,0-1-1,1 1 1,-1-1-1,0 1 1,0 0-1,1-1 1,-1 1-1,0-1 1,0 1-1,0-1 1,0 1-1,0 0 1,0-1-1,0 1 1,0 0-1,0-1 1,0 2-1,-6 44 1684,5-40-1607,-45 202 1231,0 9-2707,56-272-3438,0 3 3907,0-4-203</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38.478"/>
    </inkml:context>
    <inkml:brush xml:id="br0">
      <inkml:brushProperty name="width" value="0.05" units="cm"/>
      <inkml:brushProperty name="height" value="0.05" units="cm"/>
      <inkml:brushProperty name="color" value="#E71224"/>
    </inkml:brush>
  </inkml:definitions>
  <inkml:trace contextRef="#ctx0" brushRef="#br0">120 2 15307,'4'-2'1737,"-4"11"-1009,0 8-264,0 9 1096,5 5-320,1 5-519,2 4-185,3 0-248,1 0-48,2-5-104,-1-4-112,0-8-288,-3 0-152,-5-11-384,-2-3 624,-6-4-129,-5-5-143</inkml:trace>
  <inkml:trace contextRef="#ctx0" brushRef="#br0" timeOffset="1">1 455 16756,'6'6'1584,"6"-5"-896,5-1-224,6-6 720,4-5-207,2-4-497,2-5-376,0-4 1368,-4-5-1208,-2-8-72,-2-3-48</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38.910"/>
    </inkml:context>
    <inkml:brush xml:id="br0">
      <inkml:brushProperty name="width" value="0.05" units="cm"/>
      <inkml:brushProperty name="height" value="0.05" units="cm"/>
      <inkml:brushProperty name="color" value="#E71224"/>
    </inkml:brush>
  </inkml:definitions>
  <inkml:trace contextRef="#ctx0" brushRef="#br0">172 1 19516,'-11'5'374,"0"2"0,0-1 0,1 1 0,0 1 0,0 0 0,1 0 1,-1 1-1,2 0 0,0 1 0,0 0 0,0 0 0,-9 18 0,11-15-258,-1 0 0,2 1 1,0 0-1,0 0 0,2 0 0,-1 0 0,2 0 1,0 1-1,1 0 0,0 22 0,1-32-87,0-1-1,1 0 1,-1 0-1,1 1 1,0-1-1,0 0 1,0 0-1,1 0 1,-1 0-1,1 0 0,0 0 1,0-1-1,0 1 1,1-1-1,-1 1 1,1-1-1,0 0 1,0 0-1,0 0 0,0 0 1,1 0-1,-1-1 1,1 0-1,-1 0 1,1 0-1,0 0 1,0 0-1,0-1 1,0 1-1,0-1 0,0 0 1,8 0-1,-3 0 22,1-1 0,-1-1 1,1 0-1,-1 0 0,1-1 0,-1 0 0,0-1 0,0 0 0,0 0 0,14-7 0,-13 4 38,1 0-1,-1 0 1,-1-1 0,1 0 0,-1 0-1,0-1 1,-1-1 0,8-9 0,-14 17-60,-1-1 1,1 0 0,-1 0-1,0 0 1,1 0 0,-1 0 0,0 0-1,0 0 1,-1 0 0,1 0-1,0-1 1,-1 1 0,1 0 0,-1 0-1,0-1 1,1 1 0,-1 0-1,-1-1 1,1 1 0,0 0-1,0 0 1,-1-1 0,1 1 0,-2-3-1,1 3-7,0 1 0,-1-1 0,1 1 0,-1-1-1,0 1 1,1-1 0,-1 1 0,0 0 0,0 0-1,1-1 1,-1 2 0,0-1 0,0 0 0,0 0 0,0 0-1,0 1 1,-1-1 0,1 1 0,0 0 0,0 0-1,0 0 1,0 0 0,-1 0 0,1 0 0,-3 1 0,-2 0-8,0 0 1,0 0-1,0 1 1,0 0-1,0 0 1,0 0-1,1 1 1,-1 0-1,1 1 1,0-1 0,0 1-1,-11 9 1,17-13-16,0 0 1,0 0-1,0 0 1,1 0-1,-1 0 1,0 0-1,0 1 0,0-1 1,1 0-1,-1 0 1,0 0-1,0 0 1,0 0-1,1 0 1,-1 0-1,0 0 1,0 0-1,0 0 1,0 1-1,1-1 1,-1 0-1,0 0 1,0 0-1,0 0 1,0 0-1,0 1 1,0-1-1,0 0 1,1 0-1,-1 0 1,0 0-1,0 1 1,0-1-1,0 0 0,0 0 1,0 0-1,0 1 1,0-1-1,0 0 1,0 0-1,0 0 1,0 1-1,0-1 1,0 0-1,0 0 1,0 0-1,0 1 1,0-1-1,-1 0 1,1 0-1,0 0 1,0 0-1,0 1 1,0-1-1,0 0 1,0 0-1,-1 0 1,1 0-1,0 0 1,0 1-1,0-1 1,-1 0-1,17-4-128,69-48-671,-18 9 147,-66 42 648,-1 0-1,1 1 1,0-1-1,0 1 0,0-1 1,0 1-1,0-1 1,0 1-1,0-1 1,0 1-1,0 0 0,0-1 1,0 1-1,0 0 1,0 0-1,0 0 0,0 0 1,0 0-1,0 0 1,0 0-1,1 0 1,-1 0-1,0 1 0,0-1 1,0 0-1,0 1 1,0-1-1,0 1 1,0-1-1,-1 1 0,1-1 1,0 1-1,0 0 1,0-1-1,0 1 1,-1 0-1,1 0 0,0 0 1,-1-1-1,1 1 1,-1 0-1,1 0 1,-1 0-1,1 0 0,-1 0 1,1 0-1,-1 0 1,0 0-1,0 0 1,0 0-1,1 0 0,-1 1 1,0 0-1,1 10 56,-1 1-1,0-1 0,-3 23 1,2-23-29,-2 21 40,-3 108-558,6-140 484,0 0-1,0 0 0,0 0 0,0 0 1,0 0-1,0 1 0,0-1 0,1 0 0,-1 0 1,0 0-1,1 0 0,-1 0 0,1 0 0,-1 0 1,1 0-1,-1 0 0,1 0 0,0 0 0,-1 0 1,1-1-1,1 2 0,9 0-206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0.177"/>
    </inkml:context>
    <inkml:brush xml:id="br0">
      <inkml:brushProperty name="width" value="0.05" units="cm"/>
      <inkml:brushProperty name="height" value="0.05" units="cm"/>
    </inkml:brush>
  </inkml:definitions>
  <inkml:trace contextRef="#ctx0" brushRef="#br0">177 40 11202,'1'-2'394,"-1"-1"-1,-1 1 0,1-1 1,0 1-1,0-1 1,-1 1-1,0-1 0,1 1 1,-1 0-1,-2-4 0,3 6-246,-1-1 0,1 0 0,-1 0 0,0 1 1,0-1-1,1 0 0,-1 1 0,0-1 0,0 1 0,0-1 0,0 1 0,0-1 0,0 1 0,0 0 0,0-1 0,0 1 0,0 0 0,0 0 0,0 0 0,0 0 0,0 0 0,0 0 0,0 0 0,0 0 0,0 0 0,0 0 0,0 1 1,-1 0-1,-9 2 90,1 2 1,0-1 0,1 1-1,-1 1 1,1 0 0,0 0-1,0 1 1,1 0 0,0 0-1,0 1 1,1 0 0,0 1-1,-10 14 1,16-22-231,0 1 0,0-1 0,0 0 0,0 1 0,0-1 1,0 1-1,0-1 0,1 1 0,-1 0 0,1-1 0,-1 1 0,1 0 0,-1-1 0,1 1 0,0 0 0,0 0 1,0-1-1,0 1 0,0 0 0,0 0 0,1-1 0,-1 1 0,1 0 0,-1-1 0,1 1 0,-1 0 0,2 1 1,0-1-3,-1-1 0,1 0 0,0 1 0,0-1 0,-1 0 0,1 0 0,0 0 0,0 0 0,0-1 1,0 1-1,0-1 0,0 1 0,0-1 0,0 1 0,1-1 0,-1 0 0,0 0 0,0 0 0,0 0 0,0-1 1,4 0-1,10-2 47,0-2 0,-1 1 1,1-2-1,-1 0 0,0-1 1,-1 0-1,0-2 0,0 1 1,0-2-1,-1 0 0,-1 0 0,15-16 1,-23 25 461,-4 7-194,-10 23-60,6-18-174,1 0 0,-4 18 0,7-28-73,0 1 0,0-1 0,0 0 0,0 0 0,0 0 0,0 0 0,0 0 0,1 0 0,-1 0 0,0 0 0,1 0 0,-1 0 0,1 0 0,-1 0 0,1 0 0,0 0 0,-1-1 0,1 1 0,0 0 0,-1 0 0,1 0 0,0-1 0,0 1 0,0-1 0,0 1 0,0 0 0,0-1 0,-1 1 0,1-1 0,0 0 0,1 1 0,-1-1 0,0 0 0,0 0 0,0 0 0,0 1 0,0-1-1,0 0 1,2-1 0,5 1 59,0-1 0,-1 0-1,1 0 1,10-3 0,38-14 326,81-36 0,-60 21-249,-73 32-141,1-1 0,-1 1 0,1-1-1,-1 1 1,1 1 0,7-2 0,-12 2-6,0 0-1,1 0 1,-1 0 0,1 0 0,-1 0-1,0 0 1,1 0 0,-1 1-1,1-1 1,-1 0 0,0 0 0,1 0-1,-1 0 1,0 0 0,1 1 0,-1-1-1,0 0 1,1 0 0,-1 1 0,0-1-1,0 0 1,1 1 0,-1-1 0,0 0-1,0 0 1,1 1 0,-1-1 0,0 1-1,0-1 1,0 1 2,0 1-1,0-1 1,0 0 0,0 0-1,-1 0 1,1 1 0,0-1-1,-1 0 1,1 0 0,-1 0-1,1 0 1,-1 0 0,0 0-1,1 0 1,-2 1 0,-3 5 16,2-4-5,1 0 1,0 0 0,0 0-1,0 0 1,0 1 0,0-1-1,1 1 1,-1-1 0,1 1-1,0-1 1,-1 8 0,2-11-15,0 1 1,0-1 0,0 0 0,0 1 0,1-1 0,-1 0 0,0 1 0,0-1 0,0 0 0,1 1 0,-1-1 0,0 0 0,1 0-1,-1 1 1,0-1 0,1 0 0,-1 0 0,0 0 0,1 0 0,-1 1 0,0-1 0,1 0 0,-1 0 0,0 0 0,1 0 0,-1 0-1,1 0 1,-1 0 0,0 0 0,1 0 0,-1 0 0,0 0 0,1 0 0,-1 0 0,1 0 0,-1-1 0,18-3 24,-16 3-15,37-16 56,-32 13-160,-1 1 1,1 0-1,-1 0 1,1 0 0,0 1-1,0 0 1,0 1-1,0-1 1,13 0-1,-19 3 43,0-1 1,0 1-1,0 0 0,0-1 1,0 1-1,0 0 0,0 0 0,-1 0 1,1 0-1,0 0 0,0 0 1,-1 0-1,1 0 0,-1 0 1,1 0-1,-1 0 0,1 0 0,-1 0 1,1 1-1,-1-1 0,0 0 1,0 2-1,5 10-282,2-3 45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0.107"/>
    </inkml:context>
    <inkml:brush xml:id="br0">
      <inkml:brushProperty name="width" value="0.05" units="cm"/>
      <inkml:brushProperty name="height" value="0.05" units="cm"/>
      <inkml:brushProperty name="color" value="#E71224"/>
    </inkml:brush>
  </inkml:definitions>
  <inkml:trace contextRef="#ctx0" brushRef="#br0">0 0 18428,'7'121'6092,"-1"-81"-4967,10 40 0,-8-51-1156,0-1 1,2 0-1,2-1 1,0 0-1,1-1 1,20 29-1,-28-49-239,0 0 0,0 0 0,11 11 0,-15-16 183,0 0-1,0-1 0,0 1 0,0 0 0,0 0 1,1-1-1,-1 1 0,0-1 0,1 1 0,-1-1 1,0 1-1,0-1 0,2 0 0,-2 0 29,0 0-1,0 0 0,-1 0 1,1-1-1,0 1 0,0 0 1,-1 0-1,1-1 1,0 1-1,-1 0 0,1-1 1,-1 1-1,1-1 0,0 1 1,-1-1-1,1 1 1,-1-1-1,1 0 0,-1 1 1,1-1-1,-1 1 0,0-1 1,1 0-1,-1 1 1,1-2-1,5-19-566,0-7-56</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52.556"/>
    </inkml:context>
    <inkml:brush xml:id="br0">
      <inkml:brushProperty name="width" value="0.05" units="cm"/>
      <inkml:brushProperty name="height" value="0.05" units="cm"/>
      <inkml:brushProperty name="color" value="#E71224"/>
    </inkml:brush>
  </inkml:definitions>
  <inkml:trace contextRef="#ctx0" brushRef="#br0">306 26 17196,'16'-14'1928,"-3"7"-1112,0 2-360,-18 8 945,-7 12-369,-14 18-232,-6 8-160,-10 19-400,-1 7-144,-4 8-48,3-3-16,7-8-160,2-6-192,18-19-440,9-18-360,19-32 872,9-19-160,16-25-216</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52.977"/>
    </inkml:context>
    <inkml:brush xml:id="br0">
      <inkml:brushProperty name="width" value="0.05" units="cm"/>
      <inkml:brushProperty name="height" value="0.05" units="cm"/>
      <inkml:brushProperty name="color" value="#E71224"/>
    </inkml:brush>
  </inkml:definitions>
  <inkml:trace contextRef="#ctx0" brushRef="#br0">437 6 16307,'10'-6'1577,"-11"12"-889,-8 8-280,-7 10 816,1 9-215,0 6-361,3 6-120,4 2-168,8 4-104,6-5-176,5-4-40,1-3-320,0-7-232,-3-6-384,-1-3-153,-9-6 713,-10-8-168,-15-3-192</inkml:trace>
  <inkml:trace contextRef="#ctx0" brushRef="#br0" timeOffset="1">22 475 15395,'-14'-2'1769,"6"-1"-1241,13 1-152,9 1 792,18-1-296,6 2-200,16-3-311,6 2-289,7-5-561,0-2-199,-2-7 568,-4-5-144,-8-11-168</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53.390"/>
    </inkml:context>
    <inkml:brush xml:id="br0">
      <inkml:brushProperty name="width" value="0.05" units="cm"/>
      <inkml:brushProperty name="height" value="0.05" units="cm"/>
      <inkml:brushProperty name="color" value="#E71224"/>
    </inkml:brush>
  </inkml:definitions>
  <inkml:trace contextRef="#ctx0" brushRef="#br0">188 0 18276,'-7'1'185,"-1"0"1,1 0 0,-1 0-1,1 1 1,0 1-1,0-1 1,0 1-1,0 0 1,0 1-1,0-1 1,1 1-1,0 1 1,0-1-1,-8 9 1,6-5-15,1 0-1,0 0 1,1 1 0,0 0 0,0 0-1,1 1 1,0 0 0,1 0 0,-5 16-1,5-13-37,1 1-1,0-1 0,2 0 1,-1 1-1,2 0 0,-1-1 0,4 22 1,-2-25-57,1-1 0,0 1-1,1 0 1,-1-1 0,2 0 0,0 0 0,0 0 0,0 0 0,1 0 0,9 10 0,-10-14-29,0-1-1,0 0 1,1 0 0,0 0-1,-1-1 1,1 0-1,0 0 1,1 0 0,-1 0-1,1-1 1,-1 0 0,1 0-1,0-1 1,-1 1 0,10 0-1,-12-2-25,0 1 0,0-1 0,-1 0 0,1 0 0,0-1 0,0 1 0,0 0 1,0-1-1,0 0 0,-1 0 0,1 0 0,0 0 0,-1 0 0,1 0 0,0-1 0,-1 1 0,0-1 0,1 0 0,-1 1 0,0-1 0,0 0 0,0-1 0,0 1 0,0 0 0,-1 0 0,1-1 0,0 1 0,-1-1 0,0 1 0,0-1 0,0 0 0,0 0 1,1-3-1,-2 2 2,1 1 0,-1-1 0,0 1 1,0-1-1,0 1 0,-1-1 1,1 1-1,-1-1 0,0 1 0,0 0 1,0-1-1,0 1 0,-1 0 1,1 0-1,-1 0 0,0 0 0,0 0 1,0 0-1,0 0 0,-1 1 1,1-1-1,-1 1 0,1 0 0,-1-1 1,0 1-1,0 1 0,0-1 1,0 0-1,0 1 0,0-1 0,0 1 1,-1 0-1,1 0 0,0 0 1,-1 0-1,-4 0 0,21 1-28,1-1 0,-1-1 0,19-4 0,31-17 0,15-4 1,-76 26 4,0 1 0,0 0 0,-1-1 0,1 1 0,0 0 0,0 0 1,-1-1-1,1 2 0,0-1 0,0 0 0,-1 0 0,1 0 0,0 1 0,0-1 0,3 2 1,-5-1 0,1-1 1,0 1 0,0 0 0,-1 0 0,1-1 0,0 1 0,-1 0 0,1 0 0,-1 0 0,1 0 0,-1-1-1,1 1 1,-1 0 0,0 0 0,1 0 0,-1 0 0,0 0 0,0 0 0,0 0 0,0 2 0,0 4 11,-1 1 0,0 0 1,0-1-1,-1 1 1,-4 12-1,3-10-13,-1 3-25,-13 53 87,16-61-191,0 0 0,0 0 0,1 1 0,0-1 0,0 1 0,0-1 0,1 0 0,-1 1 0,4 9 0,-4-14 118,0-1 1,1 1-1,-1-1 1,0 1-1,0-1 1,0 1-1,1-1 1,-1 1-1,0 0 0,1-1 1,-1 0-1,1 1 1,-1-1-1,0 1 1,1-1-1,-1 1 1,1-1-1,-1 0 1,1 1-1,0-1 0,-1 0 1,1 0-1,-1 1 1,1-1-1,-1 0 1,1 0-1,0 0 1,-1 0-1,1 0 1,-1 0-1,1 0 0,0 0 1,-1 0-1,1 0 1,0 0-1,22-12-199,-22 11 200,32-23-352</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53.774"/>
    </inkml:context>
    <inkml:brush xml:id="br0">
      <inkml:brushProperty name="width" value="0.05" units="cm"/>
      <inkml:brushProperty name="height" value="0.05" units="cm"/>
      <inkml:brushProperty name="color" value="#E71224"/>
    </inkml:brush>
  </inkml:definitions>
  <inkml:trace contextRef="#ctx0" brushRef="#br0">5 46 22549,'-4'6'1968,"15"0"-1304,2-6-296,13-3 833,8-1-377,7-4-392,4-1-232,-2-2-528,-2 2-400,-17 3-761,-7 0 1193,-20 4-288,-9 2-216</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2:54.180"/>
    </inkml:context>
    <inkml:brush xml:id="br0">
      <inkml:brushProperty name="width" value="0.05" units="cm"/>
      <inkml:brushProperty name="height" value="0.05" units="cm"/>
      <inkml:brushProperty name="color" value="#E71224"/>
    </inkml:brush>
  </inkml:definitions>
  <inkml:trace contextRef="#ctx0" brushRef="#br0">1 283 17436,'12'10'2224,"8"-4"-1336,6-6-351,6-6 1191,8-3-768,6-3-384,-2-3-984,-1-1-432,-8-1 696,-1-2-264,-10 2-232</inkml:trace>
  <inkml:trace contextRef="#ctx0" brushRef="#br0" timeOffset="1">642 1 19012,'5'3'1704,"-5"8"-1047,-5 1-265,-1 9 888,0 5-296,-3 8-360,1 6-184,-1 6-600,1 1-512,7 1 624,2-5-104,10-14-144</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47.170"/>
    </inkml:context>
    <inkml:brush xml:id="br0">
      <inkml:brushProperty name="width" value="0.05" units="cm"/>
      <inkml:brushProperty name="height" value="0.05" units="cm"/>
      <inkml:brushProperty name="color" value="#E71224"/>
    </inkml:brush>
  </inkml:definitions>
  <inkml:trace contextRef="#ctx0" brushRef="#br0">2370 268 14219,'-80'-51'867,"-169"-77"0,210 111-924,-1 2-1,0 2 1,-1 1 0,0 2 0,0 2 0,-1 2 0,0 2-1,0 1 1,-1 3 0,1 1 0,0 2 0,0 2 0,-72 18 0,20 2 169,1 5 0,1 4-1,-127 65 1,91-30 243,-200 146 0,287-183-306,0 1-1,3 3 1,0 1-1,3 1 1,1 2-1,-45 70 0,60-81-51,2 2 0,2 0 0,0 1 0,2 1 0,2 0 0,1 0 0,1 1 0,2 0 0,1 1 0,-2 64 0,9-64-39,1 0 1,2 0 0,2 0 0,0-1 0,3 0-1,0 0 1,3-1 0,29 61 0,-28-69-6,1-1 1,2-1 0,0 0 0,1-1 0,1-1-1,1-1 1,1 0 0,1-2 0,1 0-1,0-1 1,46 25 0,-39-27-2,1-2 1,1-1-1,0-1 1,0-2-1,50 8 1,-34-11 14,-1-2 1,1-2 0,62-6-1,-12-8 58,0-4-1,-1-4 0,106-36 1,-42 2 111,-1-7 1,266-144 0,-306 136-60,-4-5 0,-3-5-1,194-179 1,-266 218 1,-2-2-1,59-82 1,-82 102-32,-1-1 0,-2 1 0,0-2 1,-2 0-1,0 0 0,-2-1 0,0 0 0,4-29 0,-11 40-13,1 0 0,-2 0 0,0 0 0,-1 0 0,0 0 0,-1 0 0,0 0 1,-1 1-1,-10-27 0,5 23 6,0 0 1,-1 0-1,0 1 1,-2 1-1,0-1 1,-23-24-1,8 15-34,-1 2 0,-2 0-1,0 1 1,-1 2 0,-1 1-1,-1 2 1,-44-18-1,21 15-92,0 2 0,0 3-1,-2 2 1,1 3-1,-2 2 1,-81-1 0,92 8 37,1 2 0,-57 9 1,-123 44-118,225-54 168</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53.158"/>
    </inkml:context>
    <inkml:brush xml:id="br0">
      <inkml:brushProperty name="width" value="0.05" units="cm"/>
      <inkml:brushProperty name="height" value="0.05" units="cm"/>
      <inkml:brushProperty name="color" value="#66CC00"/>
    </inkml:brush>
  </inkml:definitions>
  <inkml:trace contextRef="#ctx0" brushRef="#br0">35 0 18964,'-23'46'1376,"12"-30"-1616,11-9-224,18-4 2417,11 0-2441,3-24-25</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55.753"/>
    </inkml:context>
    <inkml:brush xml:id="br0">
      <inkml:brushProperty name="width" value="0.05" units="cm"/>
      <inkml:brushProperty name="height" value="0.05" units="cm"/>
      <inkml:brushProperty name="color" value="#66CC00"/>
    </inkml:brush>
  </inkml:definitions>
  <inkml:trace contextRef="#ctx0" brushRef="#br0">418 6 17788,'6'-6'2057,"-17"14"-1012,-22 26 702,-54 71 1,-20 50-1248,75-107-297,-122 189-1889,180-269 1745,-1-3-403</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56.158"/>
    </inkml:context>
    <inkml:brush xml:id="br0">
      <inkml:brushProperty name="width" value="0.05" units="cm"/>
      <inkml:brushProperty name="height" value="0.05" units="cm"/>
      <inkml:brushProperty name="color" value="#66CC00"/>
    </inkml:brush>
  </inkml:definitions>
  <inkml:trace contextRef="#ctx0" brushRef="#br0">0 2 18932,'1'0'96,"-1"-1"1,1 1-1,-1 0 0,1 0 0,0 0 0,-1-1 1,1 1-1,-1 0 0,1 0 0,-1 0 1,1 0-1,-1 0 0,1 0 0,0 0 1,-1 0-1,1 0 0,-1 0 0,1 1 1,-1-1-1,1 0 0,-1 0 0,1 0 1,-1 1-1,1-1 0,-1 0 0,1 1 1,-1-1-1,1 0 0,0 2 0,0-1 38,0 1-1,0-1 1,0 1-1,-1 0 1,1-1 0,0 1-1,-1 0 1,1 0-1,-1 0 1,0 1-1,2 12 148,-2-1 0,-1 17-1,1-14 14,-2 87 174,1 69-20,3-139-910,1 0-1,15 65 1,-5-62-3223,-13-37 3644,0 0 0,0 1 0,0-1 0,0 0 1,0 0-1,0 1 0,0-1 0,0 0 0,0 0 0,0 1 0,-1-1 0,1 0 0,0 1 0,0-1 0,0 0 0,0 0 0,0 0 0,0 1 0,-1-1 0,1 0 0,0 0 0,0 1 0,0-1 0,-1 0 0,1 0 0,0 0 0,0 0 0,0 1 0,-1-1 0,1 0 0,0 0 0,0 0 1,-1 0-1,1 0 0,0 0 0,-1 0 0,1 0 0,0 0 0,0 0 0,-1 0 0,1 0 0,0 0 0,0 0 0,-1 0 0,0 0-147,-17 1-1029</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56.594"/>
    </inkml:context>
    <inkml:brush xml:id="br0">
      <inkml:brushProperty name="width" value="0.05" units="cm"/>
      <inkml:brushProperty name="height" value="0.05" units="cm"/>
      <inkml:brushProperty name="color" value="#66CC00"/>
    </inkml:brush>
  </inkml:definitions>
  <inkml:trace contextRef="#ctx0" brushRef="#br0">1 160 16564,'3'6'1688,"18"-3"-792,11-3-272,16-4 769,12-4-185,8-6-224,11-1-80,2-2-376,-5-3-392,-7 3-984,-8-1 1840,-10 3-1048,-8-1-56,-7-8-64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0.541"/>
    </inkml:context>
    <inkml:brush xml:id="br0">
      <inkml:brushProperty name="width" value="0.05" units="cm"/>
      <inkml:brushProperty name="height" value="0.05" units="cm"/>
      <inkml:brushProperty name="color" value="#E71224"/>
    </inkml:brush>
  </inkml:definitions>
  <inkml:trace contextRef="#ctx0" brushRef="#br0">214 6 21677,'-8'-2'239,"-1"0"0,1 1 1,-1 1-1,0-1 0,1 1 0,-1 1 1,1-1-1,-1 1 0,1 1 1,-1 0-1,1 0 0,0 1 1,-1-1-1,1 2 0,1-1 1,-1 1-1,1 1 0,-1-1 0,1 1 1,0 0-1,1 1 0,-1 0 1,1 0-1,-8 11 0,13-16-238,0 1-1,0-1 1,0 1-1,0-1 1,0 1-1,0 0 1,1 0-1,-1-1 1,1 1 0,-1 0-1,1 0 1,0-1-1,-1 1 1,1 0-1,0 0 1,0 0-1,1 0 1,-1-1-1,0 1 1,0 0-1,1 0 1,-1 0-1,2 2 1,-1-2-11,1-1 0,-1 1 1,1 0-1,0 0 0,-1-1 1,1 1-1,0-1 0,0 1 0,0-1 1,0 0-1,0 0 0,0 0 1,0 0-1,0 0 0,1 0 0,-1-1 1,0 1-1,4 0 0,17 1-38,-1-1-1,0-1 1,1 0-1,-1-2 1,23-4-1,-13 1-37,48 1 0,-77 4 88,0 0-1,0 0 0,0 0 0,0 1 0,0-1 0,0 1 1,0 0-1,0 0 0,0 0 0,0 0 0,0 1 0,0-1 0,2 3 1,-4-3 2,0 0 0,1 0 1,-1 1-1,-1-1 0,1 0 1,0 1-1,0-1 0,0 0 1,-1 1-1,1-1 0,-1 1 1,1-1-1,-1 1 0,1 0 1,-1-1-1,0 1 0,0-1 1,0 1-1,0 0 0,0-1 1,0 1-1,0-1 0,-1 1 1,1-1-1,-1 1 0,0 2 1,-4 8 5,0-1 1,-1 1-1,0-1 0,-1 0 1,-1-1-1,1 0 0,-1 0 1,-1-1-1,0 0 0,0 0 1,-1-1-1,0 0 0,-1-1 1,1 0-1,-1 0 0,-13 4 1,23-10-72,-1 0-1,1-1 1,0 1 0,-1-1-1,1 1 1,0-1 0,-1 0 0,1 1-1,0-1 1,-1 0 0,1 0 0,-1 0-1,1 0 1,0 0 0,-1 0-1,1-1 1,-1 1 0,1 0 0,0-1-1,-1 1 1,1-1 0,0 1-1,0-1 1,-1 0 0,1 0 0,0 1-1,0-1 1,-1-1 0,0-1-34,1 1 0,0 0 1,0 0-1,0 0 1,1-1-1,-1 1 0,1 0 1,-1-1-1,1 1 0,0 0 1,0-1-1,0 1 0,0-1 1,0 1-1,0 0 0,1-4 1,10-29-517,10-6-217</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56.981"/>
    </inkml:context>
    <inkml:brush xml:id="br0">
      <inkml:brushProperty name="width" value="0.05" units="cm"/>
      <inkml:brushProperty name="height" value="0.05" units="cm"/>
      <inkml:brushProperty name="color" value="#66CC00"/>
    </inkml:brush>
  </inkml:definitions>
  <inkml:trace contextRef="#ctx0" brushRef="#br0">149 2 20372,'-19'28'405,"0"2"-1,2 0 0,1 1 0,2 1 0,1 0 1,1 1-1,2 0 0,1 1 0,-5 47 1,14-81-405,-6 62 66,6-56-68,0-1-1,1 1 1,0 0-1,-1-1 1,2 1-1,-1-1 1,1 0-1,4 10 1,-6-14 1,0 0 0,0 0 0,1-1 0,-1 1 1,0 0-1,1 0 0,-1-1 0,1 1 0,-1 0 0,1-1 1,-1 1-1,1 0 0,-1-1 0,1 1 0,0-1 1,-1 1-1,1-1 0,0 1 0,-1-1 0,1 1 1,0-1-1,0 0 0,0 1 0,-1-1 0,1 0 1,0 0-1,0 0 0,0 0 0,0 1 0,-1-1 1,1 0-1,0-1 0,0 1 0,0 0 0,0 0 0,-1 0 1,1 0-1,0-1 0,0 1 0,0 0 0,-1-1 1,1 1-1,0 0 0,-1-1 0,1 1 0,0-1 1,-1 1-1,1-1 0,1-1 0,1-2 9,1 0 1,-1 0-1,0 0 0,0 0 0,-1-1 0,1 1 1,2-8-1,5-15 89,-2-1 1,-1 0-1,8-56 1,-11 37 155,-3-80 0,-1 122-224,-4-42 148,3 44-160,1-1 1,-1 1 0,0 0 0,0-1 0,0 1-1,-1 0 1,1 0 0,-1 0 0,0 0 0,-3-5 0,5 8-16,0 0 1,0-1-1,0 1 1,0 0-1,-1 0 1,1-1 0,0 1-1,0 0 1,-1 0-1,1-1 1,0 1 0,0 0-1,-1 0 1,1 0-1,0 0 1,0-1 0,-1 1-1,1 0 1,0 0-1,-1 0 1,1 0-1,0 0 1,-1 0 0,1 0-1,0 0 1,-1 0-1,1 0 1,0 0 0,-1 0-1,1 0 1,0 0-1,-1 0 1,1 0 0,0 0-1,-1 0 1,1 0-1,0 1 1,-1-1 0,1 0-1,0 0 1,0 0-1,-1 1 1,1-1-1,0 0 1,0 0 0,-1 0-1,1 1 1,0-1-1,0 0 1,0 1 0,-1-1-1,1 0 1,0 0-1,0 1 1,0-1 0,0 0-1,0 1 1,0-1-1,0 0 1,0 1-1,0-1 1,0 0 0,0 1-1,0 0 1,-1 1 6,1 0 1,0 0-1,-1 0 1,1 0-1,0 0 0,0 1 1,0-1-1,1 0 1,0 2-1,0-1-10,1-1-1,-1 1 1,1-1-1,0 0 1,0 0-1,0 1 1,0-1-1,0-1 1,0 1-1,1 0 1,-1 0-1,1-1 1,-1 1 0,1-1-1,-1 0 1,1 0-1,0 0 1,0 0-1,-1-1 1,1 1-1,0-1 1,0 1-1,6-1 1,3 0-6,1 0 0,-1 0 0,1-2 0,14-2 0,-2-3 11,1-1 1,-2-1-1,38-19 0,-9 4 60,-40 21-9,-9 9 10,-9 16 39,4-19-95,-1 4-14,-54 182 401,52-170-511,0-1-1,2 1 1,0 0 0,1-1-1,1 1 1,1 0-1,0 0 1,6 23-1,-6-39 81,0 1 0,0-1 0,0 1 0,1-1 1,-1 0-1,4 5 0,-5-7 27,1 0 0,-1 0 1,1-1-1,0 1 0,-1 0 1,1-1-1,0 1 0,-1-1 1,1 1-1,0-1 0,0 1 1,0-1-1,-1 1 0,1-1 1,0 0-1,0 1 0,0-1 1,0 0-1,0 0 0,0 0 0,0 0 1,0 0-1,-1 0 0,1 0 1,0 0-1,0 0 0,0 0 1,0 0-1,1-1 0,4-2-49,-1 0-1,1 0 1,-1-1-1,8-6 0</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5:02.585"/>
    </inkml:context>
    <inkml:brush xml:id="br0">
      <inkml:brushProperty name="width" value="0.05" units="cm"/>
      <inkml:brushProperty name="height" value="0.05" units="cm"/>
      <inkml:brushProperty name="color" value="#66CC00"/>
    </inkml:brush>
  </inkml:definitions>
  <inkml:trace contextRef="#ctx0" brushRef="#br0">8 0 18388,'-3'5'2448,"-2"-1"-1423,16 2-361,3-4 2048,13-2-1423,9 0-281,11-2-352,7-1-112,4 0-232,2 2-136,-8-1-368,-2 2-200,-13 5-920,-10 2 1720,-22 1-600,-14-2-184,-20-1-56</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5:03.048"/>
    </inkml:context>
    <inkml:brush xml:id="br0">
      <inkml:brushProperty name="width" value="0.05" units="cm"/>
      <inkml:brushProperty name="height" value="0.05" units="cm"/>
      <inkml:brushProperty name="color" value="#66CC00"/>
    </inkml:brush>
  </inkml:definitions>
  <inkml:trace contextRef="#ctx0" brushRef="#br0">0 380 20404,'14'13'1993,"14"-13"-1361,5-2-256,12-4 728,4 0-352,3-2-832,0 0-608,-2 1 632,-4-2-272,-6-5-136</inkml:trace>
  <inkml:trace contextRef="#ctx0" brushRef="#br0" timeOffset="1">784 1 20476,'-6'18'1969,"-6"22"-1321,-3 6-296,-1 10 1000,1 4-504,4 1-527,2-1-297,6-11-801,3-8-255,8-22 1784,2-13-968,3-18-96,-1-16-248</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5:03.480"/>
    </inkml:context>
    <inkml:brush xml:id="br0">
      <inkml:brushProperty name="width" value="0.05" units="cm"/>
      <inkml:brushProperty name="height" value="0.05" units="cm"/>
      <inkml:brushProperty name="color" value="#66CC00"/>
    </inkml:brush>
  </inkml:definitions>
  <inkml:trace contextRef="#ctx0" brushRef="#br0">37 0 15787,'-1'4'281,"1"-1"-1,0 0 1,-1 0-1,0 0 0,0 0 1,0-1-1,0 1 1,0 0-1,-2 3 0,-5 11 256,3-2-87,1 1 0,1-1 0,0 1 0,1 0-1,1 0 1,0 0 0,1 0 0,4 30 0,-3-38-360,0 0-1,1-1 1,0 1 0,0-1-1,1 1 1,0-1-1,0 0 1,0 0 0,1 0-1,0 0 1,0-1 0,1 1-1,0-1 1,0-1-1,1 1 1,-1-1 0,1 1-1,0-2 1,1 1-1,7 4 1,-8-7-4,1 1 0,-1-2 1,1 1-1,0-1 0,0 0 0,0 0 0,0-1 0,0 0 1,0 0-1,0 0 0,-1-1 0,1 0 0,0-1 0,0 1 1,-1-1-1,1-1 0,-1 1 0,1-1 0,-1 0 0,7-5 1,0 0 82,1-1 1,-1 0-1,-1-1 1,1 0-1,-2-1 1,0-1-1,17-21 1,-23 26-103,-1 0 0,0 0 0,0 0 0,0 0 0,-1-1 0,0 1 0,-1-1 0,0 0 0,0 0 0,0 0 1,0-10-1,-2 14-38,0 0 0,0-1 0,-1 1 0,1 0 0,-1 0 1,0-1-1,0 1 0,-1 0 0,1 0 0,-1 0 0,0 0 0,0 1 1,0-1-1,0 0 0,-1 1 0,1-1 0,-1 1 0,0 0 0,0 0 1,0 0-1,-1 0 0,-4-3 0,-3 0-24,0 0 0,0 1 1,-1 0-1,0 1 0,0 1 0,0-1 0,0 2 1,0 0-1,-17-1 0,16 2-552,-1 1 0,0 0-1,0 1 1,-23 5 0,34-5 364,2-1 149,0 0 0,0 0-1,1 0 1,-1 0-1,0 0 1,0 0-1,0 0 1,1 1 0,-1-1-1,0 0 1,0 1-1,0-1 1,1 0-1,-1 1 1,0-1 0,1 1-1,-1-1 1,0 1-1,1-1 1,-1 1-1,1 0 1,-1-1-1,1 1 1,-1 0 0,1 0-1,-1-1 1,1 1-1,-1 1 1,5 5-751</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5:08.855"/>
    </inkml:context>
    <inkml:brush xml:id="br0">
      <inkml:brushProperty name="width" value="0.05" units="cm"/>
      <inkml:brushProperty name="height" value="0.05" units="cm"/>
      <inkml:brushProperty name="color" value="#66CC00"/>
    </inkml:brush>
  </inkml:definitions>
  <inkml:trace contextRef="#ctx0" brushRef="#br0">1344 173 13155,'-9'-12'668,"-1"0"0,0 1 0,0 0-1,-1 1 1,-1 1 0,0-1 0,0 2 0,0 0 0,-19-9 0,12 9-219,0 0 0,0 2 0,-1 0 0,0 1-1,0 1 1,-24-2 0,6 4-237,-1 2-1,1 1 1,0 2 0,0 2-1,0 2 1,-67 20-1,68-15-195,0 2 0,1 1-1,1 2 1,0 2-1,2 1 1,0 1 0,1 2-1,1 1 1,1 2 0,-43 48-1,35-31 32,3 2-1,1 1 1,2 2-1,2 1 1,3 1-1,-41 105 1,57-118-12,1 1 1,2 1 0,2 0 0,1 0-1,1 47 1,6-22-14,2 0 0,17 90 0,-15-120-14,2 1 1,2-1 0,1-1-1,1 0 1,2 0 0,25 43 0,-31-64-8,0 0 0,0 0 0,1 0 0,1-1 0,0-1 0,0 1 1,1-2-1,0 0 0,1 0 0,0-1 0,0 0 0,1-1 1,0 0-1,0-1 0,1-1 0,0 0 0,0-1 0,17 3 0,-3-3-3,0-2 0,0-1 0,41-4 0,86-17 24,-59 6 11,-92 13-32,187-31 60,-169 26-45,0-1 0,-1 0 1,0-2-1,0-1 0,-1 0 1,28-20-1,-22 10 7,0-1 0,-2-2 0,-1 0 0,-1-2 0,-1 0 0,31-49 0,-7-1 177,44-105 1,-57 111-75,-4-2 1,-4 0 0,-2-2 0,-3 0 0,-4-1 0,10-131 0,-24 173-116,-1 0-1,-2 0 1,-1 0 0,-2 1 0,-1-1 0,-1 1 0,-2 0 0,-17-39 0,19 55-82,0 0 1,-2 1-1,1 0 1,-2 1 0,0-1-1,0 2 1,-22-21-1,22 25-109,0 1-1,0 0 1,0 0-1,-1 1 1,0 0-1,0 1 1,0 1-1,-1-1 1,0 2 0,0-1-1,-16-1 1,20 4 100,1 1 1,0-1 0,-1 1 0,1 1-1,-1-1 1,1 1 0,0 1 0,-1-1-1,1 1 1,0 0 0,-11 6 0,-26 17-556</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5:18.766"/>
    </inkml:context>
    <inkml:brush xml:id="br0">
      <inkml:brushProperty name="width" value="0.05" units="cm"/>
      <inkml:brushProperty name="height" value="0.05" units="cm"/>
      <inkml:brushProperty name="color" value="#66CC00"/>
    </inkml:brush>
  </inkml:definitions>
  <inkml:trace contextRef="#ctx0" brushRef="#br0">106 403 15219,'497'-110'5721,"379"-157"-5203,-852 259-524,34-9-19,-197 50 25,38-6 8,-774 121 184,856-145-188,-6-1 7,0 2 0,-43 11-1,53-7-32,15-8 22,0 0-1,0 0 1,0 1-1,0-1 1,0 0 0,0 0-1,0 0 1,-1 1-1,1-1 1,0 0-1,0 0 1,0 0 0,0 1-1,0-1 1,0 0-1,0 0 1,0 0 0,0 0-1,1 1 1,-1-1-1,0 0 1,0 0-1,0 0 1,0 1 0,0-1-1,0 0 1,0 0-1,0 0 1,0 0 0,1 1-1,-1-1 1,0 0-1,0 0 1,0 0-1,0 0 1,0 0 0,1 0-1,-1 1 1,3 0-2,0 0 0,0 1 0,0-1 0,0 0 0,0 0 0,0-1 0,4 2 0,30 2-22,0-1 0,60-3 0,77-15 32,-116 8-31,28-2-76,80-7-425,-149 17 331,-17-1 189,0 0 0,0 0 1,0 0-1,0 0 0,0 0 0,-1 0 0,1 0 0,0 0 0,0 0 0,0 0 0,0 0 0,0 0 0,0 0 0,0 0 0,0 0 0,0 0 0,0 0 1,0 0-1,0 0 0,0 0 0,-1 0 0,1 0 0,0 0 0,0 0 0,0 0 0,0 0 0,0 0 0,0 0 0,0 0 0,0 0 0,0 0 0,0 1 1,0-1-1,0 0 0,0 0 0,0 0 0,0 0 0,0 0 0,0 0 0,0 0 0,0 0 0,0 0 0,0 0 0,0 0 0,0 0 0,0 1 0,0-1 1,0 0-1,0 0 0,0 0 0,0 0 0,0 0 0,0 0 0,0 0 0,0 0 0,0 0 0,0 0 0,0 0 0,0 0 0,0 0 0,-33 10-299,-396 78 286,-9-19 891,361-57-804,61-10-450,35-3 157,17-2 44</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5:26.641"/>
    </inkml:context>
    <inkml:brush xml:id="br0">
      <inkml:brushProperty name="width" value="0.05" units="cm"/>
      <inkml:brushProperty name="height" value="0.05" units="cm"/>
      <inkml:brushProperty name="color" value="#66CC00"/>
    </inkml:brush>
  </inkml:definitions>
  <inkml:trace contextRef="#ctx0" brushRef="#br0">32 8365 10370,'-3'24'2697,"3"-22"-2619,0-1 0,0 1 0,0-1 1,0 1-1,0-1 0,0 1 0,-1-1 0,1 0 0,0 1 1,-1-1-1,0 0 0,1 1 0,-1-1 0,0 2 1,0-3-2,0 1 0,1-1 1,-1 1-1,0-1 1,1 0-1,-1 1 0,0-1 1,0 0-1,0 0 0,1 1 1,-1-1-1,0 0 1,0 0-1,0 0 0,1 0 1,-1 0-1,0 0 0,0 0 1,0 0-1,0 0 1,1-1-1,-1 1 0,-1-1 1,-2 1 2063,7 3-2016,-3-3 151,3-21 1493,2 14-1666,0 0 0,0-1-1,0 0 1,-1 1-1,0-1 1,5-17-1,-5 17 5,0-9 55,3-7 18,0 11-175,-1-1 0,8-25-1,-7 20-7,1-8 32,-4 15-20,0 0-1,1 0 1,0 0-1,13-22 1,-8 18-11,-1 0 1,0-1-1,11-31 1,13-58 10,-20 63-45,-6 19 35,15-49 12,18-102-1,-29 116 4,4 1-1,22-60 1,-8 32-7,21-114-37,-34 128 13,3 1 1,41-103 0,72-145 130,-96 231-121,64-187 12,-42 109 50,69-252 363,-43 124-218,-26 124-206,93-189 0,-97 233 251,70-244-1,-41 113 43,9-32-198,-85 263-86,30-112 34,63-150 0,221-397 56,-263 560-65,69-211 0,-6-144-46,-84 326 6,-30 131 12,1 1 0,2 0-1,0 0 1,21-32-1,28-31 26,53-86-9,-97 145-21,-1-2 0,-2 1-1,-1-1 1,13-53 0,-15 40 1,2 0 0,1 1 1,2 0-1,2 1 0,2 0 0,37-61 0,-50 93-65,45-75-600,-44 70 573,0 0-1,-1-1 0,-1 1 0,0-1 0,2-17 0,21-163-805,-25 145-912,0 35 1499</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5:27.394"/>
    </inkml:context>
    <inkml:brush xml:id="br0">
      <inkml:brushProperty name="width" value="0.05" units="cm"/>
      <inkml:brushProperty name="height" value="0.05" units="cm"/>
      <inkml:brushProperty name="color" value="#66CC00"/>
    </inkml:brush>
  </inkml:definitions>
  <inkml:trace contextRef="#ctx0" brushRef="#br0">131 41 14891,'11'-13'1516,"-9"10"-1230,0 0 0,1 1 0,-1-1 0,0 1 0,1-1 0,0 1 0,-1 0 0,1 0 0,5-3 0,-8 5-237,1 0 0,-1 0 1,0 0-1,1 0 0,-1 0 0,0 0 1,0 0-1,1 0 0,-1 0 0,0 0 1,0 0-1,1 1 0,-1-1 0,0 0 1,0 0-1,1 0 0,-1 0 1,0 0-1,0 1 0,1-1 0,-1 0 1,0 0-1,0 1 0,0-1 0,0 0 1,1 0-1,-1 1 0,0-1 0,0 0 1,0 0-1,0 1 0,0-1 0,0 0 1,0 0-1,0 1 0,0-1 0,0 0 1,0 1-1,0-1 0,0 0 1,0 0-1,0 1 0,0-1 0,0 0 1,0 1-1,0-1 0,0 0 0,-1 1 1,-1 18 756,-13 33-291,-1 0 0,-29 60 0,5-11-505,23-59-57,9-24 2,1 0-1,0 1 1,2 0 0,0 0 0,1 0 0,-2 21-1,6-39 44,0 0-1,0 0 0,0 0 0,0 0 0,0 0 1,0 0-1,1 0 0,-1 0 0,0 0 0,1 0 0,-1 0 1,0 0-1,1 0 0,-1-1 0,1 1 0,0 0 1,-1 0-1,1 0 0,0-1 0,-1 1 0,1 0 1,0-1-1,0 1 0,-1-1 0,1 1 0,0-1 1,0 1-1,0-1 0,0 0 0,0 1 0,0-1 0,0 0 1,0 0-1,0 1 0,0-1 0,0 0 0,-1 0 1,1 0-1,0 0 0,0 0 0,0-1 0,0 1 1,2-1-1,4 0-11,0 0 0,1-1 0,-1-1 0,9-3 0,17-8-10,233-91-931,-254 101 843,0-1 0,0 0 0,19-12 0,-8 2-157</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5:27.923"/>
    </inkml:context>
    <inkml:brush xml:id="br0">
      <inkml:brushProperty name="width" value="0.05" units="cm"/>
      <inkml:brushProperty name="height" value="0.05" units="cm"/>
      <inkml:brushProperty name="color" value="#66CC00"/>
    </inkml:brush>
  </inkml:definitions>
  <inkml:trace contextRef="#ctx0" brushRef="#br0">100 114 19404,'-11'15'506,"1"0"-1,0 1 1,1 0-1,1 1 1,-12 33-1,11-21-283,2-1 0,-7 58-1,13-66-179,1-20-41,0 0 0,0 0 0,0 0 0,0 1 0,0-1 0,0 0 0,1 0 0,-1 0 0,0 0 0,0 0 1,0 0-1,0 0 0,0 0 0,0 0 0,0 0 0,0 0 0,0 0 0,1 0 0,-1 0 0,0 0 0,0 0 0,0 0 0,0 0 0,0 0 0,0 0 0,0 0 0,1 0 0,-1 0 0,0 0 0,0 0 0,0 0 0,0 0 0,0 0 0,0 0 0,0 0 1,0 0-1,0 0 0,1 0 0,-1-1 0,0 1 0,0 0 0,0 0 0,0 0 0,0 0 0,0 0 0,0 0 0,0 0 0,0 0 0,0 0 0,0-1 0,0 1 0,0 0 0,0 0 0,0 0 0,0 0 0,0 0 0,0 0 0,0 0 0,0 0 1,0-1-1,0 1 0,0 0 0,0 0 0,0 0 0,0 0 0,0 0 0,13-34 113,-10 26-110,98-289 322,-96 280-271,-6 17-52,1 0-1,0 0 1,0 0-1,0 0 0,0 0 1,0 0-1,0 0 1,0 0-1,0 0 1,0 0-1,0 0 0,0 0 1,0 0-1,0 0 1,0 0-1,0-1 1,0 1-1,0 0 1,0 0-1,0 0 0,0 0 1,0 0-1,-1 0 1,1 0-1,0 0 1,0 0-1,0 0 1,0 0-1,0 0 0,0 0 1,0 0-1,0 0 1,0 0-1,0 0 1,0 0-1,0 0 1,0 0-1,0-1 0,0 1 1,-8 25 110,7-17-90,0 0-1,0 1 1,0-1 0,1 0 0,1 9 0,-1-15-20,0 0 0,1 0 0,-1-1 1,1 1-1,-1 0 0,1 0 0,-1-1 1,1 1-1,0 0 0,0-1 0,0 1 0,0-1 1,0 1-1,0-1 0,0 0 0,0 1 0,1-1 1,-1 0-1,0 0 0,1 0 0,-1 0 1,1 0-1,0 0 0,-1 0 0,1 0 0,0-1 1,-1 1-1,1-1 0,3 1 0,2 0 5,1-1-1,-1 0 1,0 0-1,1-1 1,-1 0-1,0-1 1,0 1-1,1-1 1,9-5-1,8-3 10,28-18-1,22-18 30,-52 30-24,1 1 1,51-23 0,-75 38-23,0 0 0,0-1 1,0 1-1,0 0 1,1 0-1,-1 0 0,0 0 1,0 0-1,0 0 0,1 0 1,-1 0-1,0 0 1,0 0-1,0 0 0,1 0 1,-1 0-1,0 0 1,0 0-1,0 0 0,1 0 1,-1 0-1,0 0 1,0 0-1,0 0 0,1 0 1,-1 0-1,0 0 1,0 0-1,0 0 0,0 0 1,1 0-1,-1 1 1,0-1-1,0 0 0,0 0 1,0 0-1,1 0 1,-1 0-1,0 1 0,0-1 1,0 0-1,-2 11 29,-15 22 41,11-22-39,-8 16 33,2 1 0,-8 30 1,17-48-19,1 0 0,-1 0 0,2 0 0,-1 1 0,2-1 0,-1 0 0,1 1 0,1-1 1,2 16-1,-3-25-41,0 0 0,0 0 0,1 0 0,-1 0 0,0-1 0,0 1 0,1 0 0,-1 0 0,0 0 0,1 0 0,-1-1 0,1 1 0,-1 0 0,1-1 0,-1 1 0,1 0 0,-1-1 0,1 1 0,0-1 0,-1 1 0,1-1 0,0 1 0,-1-1 0,1 1 0,0-1 0,0 1 0,0-1 0,-1 0 0,1 0 0,0 0 0,0 1 0,0-1 0,0 0 0,0 0 0,-1 0 0,2 0 0,14-3 44</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5:29.024"/>
    </inkml:context>
    <inkml:brush xml:id="br0">
      <inkml:brushProperty name="width" value="0.05" units="cm"/>
      <inkml:brushProperty name="height" value="0.05" units="cm"/>
      <inkml:brushProperty name="color" value="#66CC00"/>
    </inkml:brush>
  </inkml:definitions>
  <inkml:trace contextRef="#ctx0" brushRef="#br0">150 11 15731,'5'-10'2741,"-9"27"-1806,-24 47 991,-63 178 546,83-214-2439,0 1 0,2 0-1,2 0 1,0 0 0,2 1 0,3 46-1,0-67-45,0-1 0,0 0-1,1 0 1,0 0-1,1 0 1,0-1-1,0 1 1,1-1-1,-1 1 1,6 6-1,-7-12 26,-1 0 1,1 0-1,-1 0 0,1 0 1,0-1-1,0 1 0,0 0 0,0-1 1,0 0-1,0 1 0,0-1 0,1 0 1,-1 0-1,0 0 0,1 0 0,-1-1 1,0 1-1,1-1 0,-1 1 1,1-1-1,-1 0 0,1 0 0,-1 0 1,1 0-1,-1 0 0,1-1 0,-1 1 1,1-1-1,-1 0 0,0 1 1,1-1-1,-1 0 0,0-1 0,0 1 1,4-2-1,18-15 25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0.930"/>
    </inkml:context>
    <inkml:brush xml:id="br0">
      <inkml:brushProperty name="width" value="0.05" units="cm"/>
      <inkml:brushProperty name="height" value="0.05" units="cm"/>
      <inkml:brushProperty name="color" value="#E71224"/>
    </inkml:brush>
  </inkml:definitions>
  <inkml:trace contextRef="#ctx0" brushRef="#br0">115 102 15315,'-11'6'3452,"2"3"-2639,1 0 1,0 0-1,0 1 1,1 0 0,-11 21-1,10-16-414,1 0 1,1 1-1,0 0 0,1 1 0,1-1 1,-4 30-1,8-43-359,-1 0 0,1 0 0,0 0 0,0 1 0,0-1 0,0 0 0,1 0 0,0 0 0,-1 0 0,1 0 0,0 0-1,0 0 1,1 0 0,-1 0 0,1 0 0,2 4 0,-3-6-16,1 1-1,0-1 0,0 0 1,0 1-1,0-1 0,0 0 0,0 0 1,0 0-1,0 0 0,0-1 1,1 1-1,-1-1 0,0 1 1,1-1-1,-1 0 0,0 0 1,0 0-1,1 0 0,-1 0 1,0 0-1,1-1 0,-1 1 1,3-2-1,9-2 30,-1 0 0,0-2 1,0 1-1,0-2 0,-1 0 0,0 0 1,0-1-1,-1 0 0,19-19 0,-15 13 11,-2 0 0,0-1 0,-1-1 0,-1 1-1,0-2 1,13-27 0,-21 38-49,0-1 0,-1 0 0,0 0 1,0 1-1,-1-1 0,1 0 0,-2 0 1,1-1-1,-1 1 0,0 0 0,0 0 1,-1 0-1,0 0 0,-3-11 0,3 15-37,-1-1-1,1 1 0,-1-1 0,0 1 1,0 0-1,0 0 0,0 0 1,0 0-1,-1 0 0,1 0 1,-1 0-1,0 1 0,0-1 1,0 1-1,0 0 0,0 0 1,-1 0-1,1 1 0,0-1 1,-1 1-1,1-1 0,-1 1 0,0 0 1,0 1-1,1-1 0,-1 1 1,0-1-1,-4 1 0,3 0-52,0 1 0,0-1 0,1 1 0,-1 0 0,0 0 0,0 0 0,0 1 0,1 0 0,-1 0 0,1 0 0,0 0 0,-1 1 0,1 0 0,0 0 0,0 0 0,1 0 0,-1 0 0,-4 6 0,-12 14-365</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5:29.463"/>
    </inkml:context>
    <inkml:brush xml:id="br0">
      <inkml:brushProperty name="width" value="0.05" units="cm"/>
      <inkml:brushProperty name="height" value="0.05" units="cm"/>
      <inkml:brushProperty name="color" value="#66CC00"/>
    </inkml:brush>
  </inkml:definitions>
  <inkml:trace contextRef="#ctx0" brushRef="#br0">231 1 17244,'0'0'51,"0"0"-1,0 0 1,0 0 0,0 0 0,0 0 0,0 0 0,0 0 0,1 0 0,-1 0 0,0 0 0,0 0 0,0 0-1,0 0 1,0 0 0,0 0 0,0 0 0,0 0 0,1 0 0,-1 0 0,0 0 0,0 0 0,0 0-1,0 0 1,0 0 0,0 1 0,0-1 0,0 0 0,0 0 0,0 0 0,1 0 0,-1 0 0,0 0 0,0 0-1,0 0 1,0 0 0,0 1 0,0-1 0,0 0 0,0 0 0,0 0 0,0 0 0,0 0 0,0 0-1,0 0 1,0 1 0,0-1 0,0 0 0,0 0 0,0 0 0,0 0 0,0 0 0,0 0 0,0 0 0,-4 11 1080,-8 14-329,10-22-397,-106 169 3474,0-31-4989,129-167 425,-2-1 1,16-31-1,-2 1 12</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5:29.897"/>
    </inkml:context>
    <inkml:brush xml:id="br0">
      <inkml:brushProperty name="width" value="0.05" units="cm"/>
      <inkml:brushProperty name="height" value="0.05" units="cm"/>
      <inkml:brushProperty name="color" value="#66CC00"/>
    </inkml:brush>
  </inkml:definitions>
  <inkml:trace contextRef="#ctx0" brushRef="#br0">254 1 15451,'-7'44'1953,"-5"5"-1145,-5 6-368,1 2 984,4-2-520,3-4-319,6-7-561,3-1-256,3-6-641,2-5-1679,-2-9 2072,-2-3-400,-1-8-265</inkml:trace>
  <inkml:trace contextRef="#ctx0" brushRef="#br0" timeOffset="1">0 414 16716,'5'0'1792,"9"2"-1192,7 1-224,8-3 912,11 3-687,6-2-17,4-1-496,3 0-488,-3-1 424,2-2-120,-9 1-136</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5:30.393"/>
    </inkml:context>
    <inkml:brush xml:id="br0">
      <inkml:brushProperty name="width" value="0.05" units="cm"/>
      <inkml:brushProperty name="height" value="0.05" units="cm"/>
      <inkml:brushProperty name="color" value="#66CC00"/>
    </inkml:brush>
  </inkml:definitions>
  <inkml:trace contextRef="#ctx0" brushRef="#br0">103 1 21044,'-29'97'3643,"-23"91"-933,44-153-2545,4-20-118,1 0 0,0 0 0,1 0 0,1 1-1,0 22 1,1-37-47,0-1-1,0 1 1,0 0-1,0 0 1,0 0-1,0-1 1,0 1-1,1 0 1,-1 0-1,0 0 1,0-1-1,1 1 1,-1 0-1,1-1 1,-1 1-1,0 0 1,1-1-1,-1 1 1,1 0-1,-1-1 1,1 1-1,1 0 1,-2-1-2,1 0 1,-1 0 0,1 0 0,0 0-1,-1-1 1,1 1 0,-1 0 0,1 0-1,-1-1 1,1 1 0,-1 0 0,1-1-1,-1 1 1,1-1 0,-1 1-1,1 0 1,-1-1 0,0 1 0,1-1-1,-1 1 1,1-2 0,16-32-58,-7-2-38,-1-1 1,-3 0 0,0 0-1,-3-1 1,-1 1-1,-2-1 1,-5-42 0,13 87-114,-4-2 193,0 0 1,0-1-1,1 1 0,-1-1 1,1 0-1,0-1 0,0 1 0,1-1 1,-1 0-1,8 3 0,-6-5 6,0 0 0,-1 0-1,1-1 1,0 0-1,-1 0 1,1-1 0,-1 0-1,1 0 1,-1 0 0,1-1-1,-1 0 1,0 0-1,1-1 1,9-5 0,-1-1 22,-1-1 0,0 0-1,-1-1 1,19-19 0,-31 29-5,0 0-1,0 0 0,0 1 1,-1-1-1,1 0 0,0 0 1,0 0-1,0 1 0,0-1 1,0 1-1,1-1 0,-1 0 1,0 1-1,0 0 0,2-1 1,-3 1-3,1 0 1,-1 0 0,0 1-1,1-1 1,-1 0 0,0 0-1,1 1 1,-1-1 0,0 0-1,0 1 1,1-1 0,-1 0-1,0 1 1,0-1 0,0 0-1,1 1 1,-1-1-1,0 1 1,0-1 0,0 0-1,0 1 1,0-1 0,0 0-1,0 1 1,0-1 0,0 1-1,0-1 1,0 0 0,0 1-1,0 0 1,-9 46 231,6-36-178,3-10-55,-29 139 569,24-110-402,1 0-1,2 53 1,2-78-226,1 0-1,-1 0 1,1 0 0,0-1-1,2 7 1,-3-11 45,1 1-1,-1 0 1,0 0 0,0-1 0,1 1-1,-1 0 1,0-1 0,1 1 0,-1-1-1,0 1 1,1 0 0,-1-1 0,1 1-1,-1-1 1,1 1 0,-1-1 0,1 1-1,0-1 1,-1 0 0,1 1 0,0-1-1,-1 0 1,1 1 0,0-1 0,-1 0-1,1 0 1,0 0 0,-1 0 0,1 1-1,0-1 1,0 0 0,-1 0 0,1 0-1,0-1 1,-1 1 0,1 0 0,0 0-1,0 0 1,-1 0 0,1-1 0,0 1-1,0-1 1,8-6-193</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5:30.811"/>
    </inkml:context>
    <inkml:brush xml:id="br0">
      <inkml:brushProperty name="width" value="0.05" units="cm"/>
      <inkml:brushProperty name="height" value="0.05" units="cm"/>
      <inkml:brushProperty name="color" value="#66CC00"/>
    </inkml:brush>
  </inkml:definitions>
  <inkml:trace contextRef="#ctx0" brushRef="#br0">310 0 16964,'1'2'242,"1"-1"0,-1 1-1,0-1 1,0 1 0,0 0 0,0-1 0,0 1 0,0 0 0,-1-1 0,1 1 0,0 0 0,0 3 0,0-1 149,65 212 4303,-59-186-4536,-1 1 1,-2-1-1,-1 1 0,-1 0 1,-3 38-1,-2-43-181,-2-1-1,0 0 1,-2 0 0,-1-1-1,-1 0 1,0 0 0,-2-1-1,-1 0 1,-21 30-1,-17 16-632,-87 92-1,84-102 553,-15 20-248</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5:39.713"/>
    </inkml:context>
    <inkml:brush xml:id="br0">
      <inkml:brushProperty name="width" value="0.05" units="cm"/>
      <inkml:brushProperty name="height" value="0.05" units="cm"/>
      <inkml:brushProperty name="color" value="#66CC00"/>
    </inkml:brush>
  </inkml:definitions>
  <inkml:trace contextRef="#ctx0" brushRef="#br0">7 0 13347,'-5'6'1832,"4"2"-1056,4 3-319,-2 2 1815,2 6-1408,2 1-176,1 3-200,-3 3-79,3 0-113,0 1-48,-1 2-24,1-1-40,-1-5-144,-1 0-240,2-6 1560,-1-4-1272,-1 0 104,3-1 40</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10.998"/>
    </inkml:context>
    <inkml:brush xml:id="br0">
      <inkml:brushProperty name="width" value="0.05" units="cm"/>
      <inkml:brushProperty name="height" value="0.05" units="cm"/>
    </inkml:brush>
  </inkml:definitions>
  <inkml:trace contextRef="#ctx0" brushRef="#br0">68 1 13539,'-1'4'994,"0"0"0,0 0 0,0 0 0,1 0 0,-1 0 1,1 7 775,1 16-304,-21 145-393,20-100-861,1-67-1620,2-7 67,4-11-1738,-5 10 891,-2 8 1878,1-1 0,-1 1 0,0-1 0,0 1 0,-1 0 0,1-1 0,-1 1 0,0-1 0,-2 6 0,-3 25 376,5-22 140,-1 0-1,0 0 1,-1 0 0,-4 14 0,-6 30 1311,11-36-601,1 30 1,2-25-3433,-2-13 2037,0-1 1,-4 18-1,2-17 1068,1-1-1,-1 21 0,3-29-418,0 1-1,0-1 1,0 1 0,1-1-1,0 0 1,1 6 0,-1-9-201,-1-1 1,0 1 0,1 0 0,-1-1-1,0 1 1,1-1 0,-1 1 0,1-1-1,-1 1 1,0-1 0,1 1 0,-1-1 0,1 0-1,0 1 1,-1-1 0,1 0 0,-1 1-1,1-1 1,0 0 0,-1 0 0,1 1-1,-1-1 1,1 0 0,0 0 0,-1 0-1,1 0 1,0 0 0,-1 0 0,1 0-1,0 0 1,-1 0 0,1 0 0,0 0 0,-1-1-1,1 1 1,0 0 0,-1 0 0,1-1-1,-1 1 1,1 0 0,-1-1 0,1 1-1,-1-1 1,1 1 0,-1 0 0,1-1-1,0 0 1,0 0-310</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11.724"/>
    </inkml:context>
    <inkml:brush xml:id="br0">
      <inkml:brushProperty name="width" value="0.05" units="cm"/>
      <inkml:brushProperty name="height" value="0.05" units="cm"/>
    </inkml:brush>
  </inkml:definitions>
  <inkml:trace contextRef="#ctx0" brushRef="#br0">9 0 9658,'-4'108'4536,"2"-43"-4424,0-44-125,1 0-1,1 0 1,1-1-1,1 1 0,1 0 1,5 21-1,-5-32-141,-1 0 0,-1 0 0,0 0 0,-1 0 0,0 0 0,0 0 0,-1 0 0,-3 18 0,3-21 167,-3 37 834,2 65 0,2-68-922,5-42-1196,-5 1 1229,0 0-1,0 0 0,0 0 0,0 0 1,0-1-1,1 1 0,-1 0 1,0 0-1,0 0 0,0 0 0,0 0 1,0 0-1,1-1 0,-1 1 1,0 0-1,0 0 0,0 0 0,0 0 1,1 0-1,-1 0 0,0 0 1,0 0-1,0 0 0,1 0 0,-1 0 1,0 0-1,0 0 0,0 0 1,1 0-1,-1 0 0,0 0 0,0 0 1,0 0-1,0 0 0,1 0 1,-1 0-1,0 0 0,0 0 0,0 0 1,0 1-1,1-1 0,-1 0 1,0 0-1,0 0 0,0 0 0,0 0 1,0 1-1,1-1 0,-1 0 1,0 0-1,0 0 0,0 0 0,0 0 1,0 1-1,0-1 0,0 0 0,0 0 1,0 0-1,0 1 0,0-1 1,0 0-1,0 0 0,0 10 543,-1 0-1,-1 0 1,-5 18 0,5-21-235,0 0 0,0 0 0,1 1 0,0-1 0,0 0 0,1 0 0,0 1 0,0-1 0,2 14 0,2 3-364,-2-19 78</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12.202"/>
    </inkml:context>
    <inkml:brush xml:id="br0">
      <inkml:brushProperty name="width" value="0.05" units="cm"/>
      <inkml:brushProperty name="height" value="0.05" units="cm"/>
    </inkml:brush>
  </inkml:definitions>
  <inkml:trace contextRef="#ctx0" brushRef="#br0">23 0 11082,'-3'27'961,"-3"3"-609,2 0-104,1 0 352,-1-4-104,2-3-136,2-3-104,0-9-256,2 1-944,0-9 872,-2-1-136,3 0-96</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12.668"/>
    </inkml:context>
    <inkml:brush xml:id="br0">
      <inkml:brushProperty name="width" value="0.05" units="cm"/>
      <inkml:brushProperty name="height" value="0.05" units="cm"/>
    </inkml:brush>
  </inkml:definitions>
  <inkml:trace contextRef="#ctx0" brushRef="#br0">6 0 9978,'0'21'2005,"-5"37"-1,5-57-1983,0 0-1,1 0 1,-1-1-1,1 1 1,-1 0-1,1-1 1,-1 1 0,1-1-1,-1 1 1,1 0-1,0-1 1,-1 1-1,1-1 1,0 0 0,-1 1-1,1-1 1,0 0-1,0 1 1,-1-1-1,1 0 1,0 0 0,1 1-1,8 4-292,-8-2 238,0 0 0,-1 0 0,1 0-1,-1 0 1,0 1 0,0-1 0,-1 0-1,1 1 1,0-1 0,-1 5 0,-1 39 85,0-21 81,-4 69 820,12-87-1376,-5 3 369,0 0-1,0 0 1,-1 0 0,-1 0-1,0 0 1,0 0 0,-4 19-1,1-1 2,3-24-8,0-3 19,-1-1 1,1 1 0,0 0-1,0-1 1,0 1 0,0 0 0,0-1-1,0 1 1,1 0 0,-1 0-1,2 2 1,0-4-259,0 4 115,-7 61 597,3-47-184,1 1 0,0 0 0,2 21 0,0-40-249,-1 0 0,0 0 0,0 0-1,0 0 1,0 0 0,0 0-1,0-1 1,0 1 0,1 0 0,-1 0-1,0 0 1,0 0 0,0 0 0,0 0-1,0 0 1,0 0 0,1 0-1,-1 0 1,0 0 0,0 0 0,0 0-1,0 0 1,0 0 0,1 0 0,-1 0-1,0 0 1,0 0 0,0 0 0,0 0-1,0 0 1,1 0 0,-1 0-1,0 0 1,0 0 0,0 1 0,0-1-1,0 0 1,0 0 0,1 0 0,-1 0-1,0 0 1,0 0 0,0 0-1,0 1 1,0-1 0,0 0 0,0 0-1,0 0 1,0 0 0,0 0 0,6-13-510,-3 3 178</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13.073"/>
    </inkml:context>
    <inkml:brush xml:id="br0">
      <inkml:brushProperty name="width" value="0.05" units="cm"/>
      <inkml:brushProperty name="height" value="0.05" units="cm"/>
    </inkml:brush>
  </inkml:definitions>
  <inkml:trace contextRef="#ctx0" brushRef="#br0">12 0 10178,'-5'39'1383,"3"-29"-992,0 0 0,1 1 0,0-1 1,1 0-1,0 1 0,2 11 0,-2-22-383,0 1-1,0-1 0,0 0 1,0 0-1,0 0 1,0 1-1,0-1 1,0 0-1,0 0 1,0 1-1,1-1 1,-1 0-1,0 0 1,0 0-1,0 0 1,0 1-1,0-1 1,1 0-1,-1 0 1,0 0-1,0 0 1,0 0-1,0 1 1,1-1-1,-1 0 1,0 0-1,0 0 0,0 0 1,1 0-1,-1 0 1,0 0-1,0 0 1,0 0-1,1 0 1,-1 0-1,0 0 1,0 0-1,0 0 1,1 0-1,-1 0 1,0 0-1,0 0 1,1 0-1,-1 0 1,0 0-1,1 0-12,-1-1 1,0 1-1,1 0 0,-1 0 0,0 0 0,1 0 0,-1 0 1,0 0-1,1 0 0,-1 0 0,1 0 0,-1 1 1,0-1-1,1 0 0,-1 0 0,0 0 0,1 0 1,-1 0-1,0 1 0,1-1 0,-1 0 0,0 0 1,0 1-1,1-1 0,-1 0 0,0 0 0,0 1 1,1-1-1,-1 0 0,0 1 0,0-1 0,0 0 1,1 1-1,-1-1 0,0 0 0,0 1 0,0-1 0,0 0 1,0 1-1,0-1 0,0 0 0,0 1 0,0-1 1,0 1-1,0-1 0,0 0 0,0 1 0,2 27 5,0-1-1,-4 36 0,0-10 226,1-3 166,1-48-367,0 10 9,-5 80 107,2-49 572,3 48 1,-1-33 414,-1-45-847,2-1 1,0 1 0,0-1-1,1 1 1,3 12 0,-1-13-648,-6-28 95,-1 0 152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2.034"/>
    </inkml:context>
    <inkml:brush xml:id="br0">
      <inkml:brushProperty name="width" value="0.05" units="cm"/>
      <inkml:brushProperty name="height" value="0.05" units="cm"/>
      <inkml:brushProperty name="color" value="#E71224"/>
    </inkml:brush>
  </inkml:definitions>
  <inkml:trace contextRef="#ctx0" brushRef="#br0">92 474 18300,'-6'3'199,"0"0"0,0 1 0,1 0 1,-1 0-1,1 0 0,0 1 0,0 0 0,0 0 1,1 0-1,0 1 0,0 0 0,0-1 0,1 1 1,-4 9-1,4-8-76,0 1-1,0 0 1,1-1 0,0 1 0,1 0 0,0 0 0,0 0 0,0 0 0,1 0-1,1 0 1,1 16 0,-2-22-100,1 0 0,-1 0 0,0 0 0,1 0 0,-1-1 0,1 1 0,0 0 0,0 0 0,0 0 0,0 0 0,0-1 0,0 1 0,0 0 0,0-1 0,1 1 0,-1-1-1,0 1 1,1-1 0,2 2 0,-3-3 5,0 0 0,0 1 0,1-1 0,-1 0 0,0 0 0,1 0 0,-1 0 0,0 0 0,1 0 0,-1-1 0,0 1 0,0 0 0,1-1 0,-1 1 0,0-1 0,0 1 0,1-1 0,-1 1 0,0-1 0,0 0 0,2-1 0,4-4 101,0-1 0,0 0 0,0-1-1,-1 1 1,0-1 0,6-11 0,4-10 199,-2-1 1,-1 0 0,-1 0 0,-2-2 0,11-51 0,-11 23 257,-2 0-1,0-70 1,-8 115-460,0-55 390,0 64-448,-1 1-1,1-1 1,-1 1 0,0 0-1,-1 0 1,1-1 0,-1 1-1,0 0 1,-4-7 0,6 12-63,0 0-1,-1 0 1,1 0 0,0 0 0,0-1 0,0 1 0,0 0 0,-1 0 0,1 0-1,0 0 1,0 0 0,0 0 0,0-1 0,-1 1 0,1 0 0,0 0 0,0 0-1,0 0 1,-1 0 0,1 0 0,0 0 0,0 0 0,0 0 0,-1 0-1,1 0 1,0 0 0,0 0 0,-1 0 0,1 0 0,0 0 0,0 0 0,0 0-1,0 1 1,-1-1 0,1 0 0,0 0 0,0 0 0,0 0 0,-1 0 0,1 0-1,0 1 1,0-1 0,0 0 0,0 0 0,0 0 0,0 0 0,-1 1 0,1-1-1,0 0 1,0 0 0,0 0 0,0 1 0,0-1 0,0 0 0,0 0-1,0 0 1,0 1 0,0-1 0,0 0 0,0 0 0,0 0 0,0 1 0,-4 19 121,7 22-95,1 0 0,2 0 0,2-1 0,2 0 0,1 0 0,2-1 0,21 42 0,-28-66-59,2-1 1,18 26-1,-23-37-61,-1 0-1,1-1 1,0 1 0,1-1 0,-1 0 0,0 0 0,1 0 0,0 0 0,0-1-1,-1 1 1,2-1 0,-1 0 0,0 0 0,9 2 0,-12-4-17,0 0-1,1 0 1,-1 1 0,0-1 0,0-1 0,1 1-1,-1 0 1,0 0 0,0 0 0,1-1 0,-1 1-1,0-1 1,0 1 0,0-1 0,0 1 0,0-1-1,1 0 1,-1 1 0,0-1 0,0 0-1,-1 0 1,1 0 0,0 0 0,1-1 0,0-1-46,-1 1 0,0 0 0,1-1 0,-1 1 0,0-1 0,0 0 0,0 1 0,-1-1 0,1 0 1,0-3-1,-3-12-878</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09.696"/>
    </inkml:context>
    <inkml:brush xml:id="br0">
      <inkml:brushProperty name="width" value="0.05" units="cm"/>
      <inkml:brushProperty name="height" value="0.05" units="cm"/>
      <inkml:brushProperty name="color" value="#E71224"/>
    </inkml:brush>
  </inkml:definitions>
  <inkml:trace contextRef="#ctx0" brushRef="#br0">1 1 10770,'2'8'8277,"0"10"-6215,-2-8-924,12 110 2093,9 67-7575,-18-171 3528,3-5-90</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11.601"/>
    </inkml:context>
    <inkml:brush xml:id="br0">
      <inkml:brushProperty name="width" value="0.05" units="cm"/>
      <inkml:brushProperty name="height" value="0.05" units="cm"/>
      <inkml:brushProperty name="color" value="#E71224"/>
    </inkml:brush>
  </inkml:definitions>
  <inkml:trace contextRef="#ctx0" brushRef="#br0">98 0 11931,'-4'8'1184,"-1"3"-688,2-7-184,-2-1 728,1-3-512,-1 0-288,-1-3-152,-2 3-288,1 0-64,-7 0 160,-3 3-120,-3 4-88</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12.018"/>
    </inkml:context>
    <inkml:brush xml:id="br0">
      <inkml:brushProperty name="width" value="0.05" units="cm"/>
      <inkml:brushProperty name="height" value="0.05" units="cm"/>
      <inkml:brushProperty name="color" value="#E71224"/>
    </inkml:brush>
  </inkml:definitions>
  <inkml:trace contextRef="#ctx0" brushRef="#br0">1501 232 12907,'-9'3'234,"0"0"0,0 0 0,0-1 1,0-1-1,0 0 0,-1 0 0,1 0 1,0-1-1,-1-1 0,1 1 0,0-2 1,0 1-1,-12-5 0,-122-37 426,119 37-826,-1 2-1,1 1 0,-50-1 0,-64 19-819,94-9 178,-76 2 1,98-11 672,0 0 0,-1-1 0,2-1 0,-1-2 0,0 0 0,-35-18-1,-20-5 1092,-53-24 612,11 3-862,102 46-716,0 2-1,1 0 1,-1 0 0,0 2 0,0 0-1,-1 1 1,1 0 0,-18 4-1,-13-1-52,14-2 24</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12.655"/>
    </inkml:context>
    <inkml:brush xml:id="br0">
      <inkml:brushProperty name="width" value="0.05" units="cm"/>
      <inkml:brushProperty name="height" value="0.05" units="cm"/>
      <inkml:brushProperty name="color" value="#E71224"/>
    </inkml:brush>
  </inkml:definitions>
  <inkml:trace contextRef="#ctx0" brushRef="#br0">2054 10 10026,'-306'53'4552,"296"-51"-4670,1-1 0,0 0 0,-1 0 0,1-1 0,-1-1 0,1 1 0,-17-4-1,1-3-1461,-35-13-1,2 0-751,43 16 2150,-1 0-1,0 1 0,0 1 0,0 0 0,0 1 1,-28 2-1,20 2 863,1 1 1,0 1-1,0 0 1,-22 10 0,30-9-262,-13 4 239,-2 0 1,1-2-1,-32 5 1,52-12-590,0 0 1,0 0-1,0-1 0,1-1 1,-1 1-1,0-1 1,0-1-1,0 0 0,0 0 1,1-1-1,-1 0 1,1 0-1,0-1 0,0 0 1,-8-5-1,-5-6-34,15 10-34,-1 0 0,0 0 0,0 1 0,-14-6 0,17 9-3,0 0 0,1 0 0,-1 0 0,1 1 0,-1 0 0,0 0 0,1 0 0,-1 0 0,0 0 0,1 1 0,-1-1 0,0 1-1,1 0 1,-6 2 0,-70 33-22,63-27 40,-1-1-1,1-1 0,-1 0 1,0-1-1,-1-1 0,1 0 1,-25 2-1,18-5 233,1 1 1,0 1-1,0 0 0,0 2 0,-42 18 1,47-18-126,-1 0 0,1-1 0,-1 0 0,0-2-1,0 0 1,0-2 0,-21 0 0,-9-3 844,-74-13-1,120 15-921,1-1-1,-1 1 1,1 0-1,0 0 1,-1 0-1,1 0 1,-1 1-1,-3 0 1,5-1-59,1 0 1,-1 1-1,1-1 1,-1 0 0,1 0-1,-1 1 1,1-1-1,-1 0 1,1 1 0,0-1-1,-1 0 1,1 1-1,0-1 1,-1 0 0,1 1-1,0-1 1,0 1-1,-1-1 1,1 1 0,0-1-1,0 1 1,0-1-1,-1 1 1,1-1 0,0 1-1,0-1 1,0 1-1,0-1 1,0 1 0,0-1-1,0 1 1,0-1-1,0 1 1,0-1 0,1 1-1,-1-1 1,0 1-1,0-1 1,0 0 0,1 1-1,-1-1 1,0 1-1,1 0 1,-1-1-16,0 0 1,0 1-1,0-1 0,0 0 1,1 0-1,-1 1 0,0-1 1,0 0-1,0 0 0,1 1 1,-1-1-1,0 0 0,0 0 1,0 0-1,1 1 1,-1-1-1,0 0 0,0 0 1,1 0-1,-1 0 0,0 0 1,1 0-1,-1 1 0,0-1 1,0 0-1,1 0 0,-1 0 1,0 0-1,1 0 0,-1 0 1,0 0-1,1 0 0,-1 0 1,0 0-1,0-1 0,1 1 1,-1 0-1,0 0 0,0 0 1,1 0-1,-1 0 0,0 0 1,0-1-1,1 1 1,-1 0-1,13-14-320,2-10-100</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18.479"/>
    </inkml:context>
    <inkml:brush xml:id="br0">
      <inkml:brushProperty name="width" value="0.05" units="cm"/>
      <inkml:brushProperty name="height" value="0.05" units="cm"/>
      <inkml:brushProperty name="color" value="#E71224"/>
    </inkml:brush>
  </inkml:definitions>
  <inkml:trace contextRef="#ctx0" brushRef="#br0">10 0 15011,'-8'0'1857,"7"8"-857,4 1-320,6 6 1320,5 2-487,9 3-345,6 2-192,9-1-288,6 0-112,4-1-207,1 0-113,0-4-296,0 0-224,-5 4-633,-6 0-295,-12 2 936,-4-1-256,-11 0-168</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18.899"/>
    </inkml:context>
    <inkml:brush xml:id="br0">
      <inkml:brushProperty name="width" value="0.05" units="cm"/>
      <inkml:brushProperty name="height" value="0.05" units="cm"/>
      <inkml:brushProperty name="color" value="#E71224"/>
    </inkml:brush>
  </inkml:definitions>
  <inkml:trace contextRef="#ctx0" brushRef="#br0">1 113 14259,'200'64'6719,"-151"-52"-5827,0-3 0,0-2 0,1-2 1,65-2-1,-112-3-906,0 0 91,-1 0 0,0 0 0,0-1 0,0 1 0,0 0 0,0-1 0,1 1 0,-1-1 0,2 0 0,-3 0-47,-1 0 0,1 1 0,-1-1 0,1 0 0,-1 1 0,0-1 1,1 0-1,-1 1 0,0-1 0,0 0 0,0 1 0,1-1 0,-1 0 0,0 0 0,0 1 0,0-1 1,0 0-1,0 0 0,0 0 0,0 1 0,-1-1 0,1 0 0,0 1 0,0-1 0,-1 0 0,1 0 0,0 1 1,-1-1-1,0-1 0,-46-150-2324,45 134 1893,2 2-133</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19.672"/>
    </inkml:context>
    <inkml:brush xml:id="br0">
      <inkml:brushProperty name="width" value="0.05" units="cm"/>
      <inkml:brushProperty name="height" value="0.05" units="cm"/>
      <inkml:brushProperty name="color" value="#E71224"/>
    </inkml:brush>
  </inkml:definitions>
  <inkml:trace contextRef="#ctx0" brushRef="#br0">8 253 15139,'0'0'126,"-1"0"0,1-1 0,-1 1 0,0-1 0,1 1 0,0-1 0,-1 1 0,1-1 0,-1 1 0,1-1-1,0 0 1,-1 1 0,1-1 0,0 0 0,0 1 0,-1-1 0,1 0 0,0 1 0,0-1 0,0 0 0,0 1 0,0-1 0,0 0 0,0 1-1,0-1 1,0-1 0,1 1 63,-1-1 0,1 1-1,0-1 1,0 1-1,0-1 1,0 1 0,0 0-1,0-1 1,0 1 0,0 0-1,2-1 1,6-5 609,0 0-1,19-8 1,-18 9-304,275-171 2734,-272 171-3093,-8 9-19,-9 18 35,1-10-130,-38 213 435,37-178-431,1 1 1,8 88 0,-5-127-34,5 26-551,-5-32 553,1 0 1,-1 0-1,1 0 0,-1 0 0,1 0 0,0-1 0,0 1 0,0 0 0,0-1 0,0 1 0,0 0 0,0-1 0,3 3 0,-4-4 3,0 0-1,0 0 0,0 0 0,1 0 1,-1 0-1,0 0 0,0 0 0,1 0 1,-1 0-1,0 0 0,0 0 0,0 0 1,1 0-1,-1 0 0,0 0 0,0 0 1,0 0-1,1 0 0,-1-1 0,0 1 1,0 0-1,0 0 0,1 0 0,-1 0 1,0 0-1,0 0 0,0-1 0,0 1 0,0 0 1,1 0-1,-1 0 0,0 0 0,0-1 1,0 1-1,0 0 0,0 0 0,0 0 1,0-1-1,0 1 0,0 0 0,0 0 1,0-1-1,1 1 0,-1 0 0,0 0 1,-1 0-1,1-1 0,0 1 0,0 0 1,0 0-1,0 0 0,0-1 0,0 1 1,0-1-7,2-11-260</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20.062"/>
    </inkml:context>
    <inkml:brush xml:id="br0">
      <inkml:brushProperty name="width" value="0.05" units="cm"/>
      <inkml:brushProperty name="height" value="0.05" units="cm"/>
      <inkml:brushProperty name="color" value="#E71224"/>
    </inkml:brush>
  </inkml:definitions>
  <inkml:trace contextRef="#ctx0" brushRef="#br0">0 184 20164,'7'9'1801,"14"-15"-1233,5-6-216,17-10 488,6-7-488,3-9-40,-2-5-16,-8 0-240</inkml:trace>
  <inkml:trace contextRef="#ctx0" brushRef="#br0" timeOffset="1">366 159 20308,'-4'49'1985,"2"-7"-1489,5-16-584,8-8 592,7-10-72,5-1-120,-3-7-392</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20.503"/>
    </inkml:context>
    <inkml:brush xml:id="br0">
      <inkml:brushProperty name="width" value="0.05" units="cm"/>
      <inkml:brushProperty name="height" value="0.05" units="cm"/>
      <inkml:brushProperty name="color" value="#E71224"/>
    </inkml:brush>
  </inkml:definitions>
  <inkml:trace contextRef="#ctx0" brushRef="#br0">1 65 18172,'1'-3'379,"1"1"-1,0 0 1,0 0-1,0-1 1,0 1 0,0 1-1,0-1 1,1 0-1,-1 0 1,0 1 0,1 0-1,0-1 1,4-1 0,42-11 2361,-34 10-1961,-4 1-430,45-10 695,-52 12-999,0 0-1,1 1 1,-1 0 0,1 0-1,-1 0 1,1 1-1,-1-1 1,0 1-1,1 0 1,4 2 0,-8-2-42,1 0 1,-1 0 0,0-1 0,0 1-1,1 0 1,-1 0 0,0 1 0,0-1-1,0 0 1,0 0 0,-1 0 0,1 1-1,0-1 1,0 0 0,-1 1 0,1-1-1,-1 0 1,1 1 0,-1-1 0,1 1-1,-1-1 1,0 1 0,0-1 0,0 1-1,0-1 1,0 1 0,0-1 0,0 1-1,-1-1 1,1 1 0,0-1 0,-1 1 0,1-1-1,-2 3 1,-2 7-2,-1 0 1,0 0-1,-9 13 0,11-18 3,-9 14-4,-9 15 5,1 1 1,-28 72-1,46-104-6,1 0 0,0 1 0,0-1 1,0 1-1,0-1 0,1 1 0,0 0 0,0-1 0,0 1 1,0-1-1,2 7 0,-2-9 0,1 0 0,0 0 0,0-1 1,0 1-1,0 0 0,0-1 0,0 1 1,0-1-1,1 1 0,-1-1 0,0 1 0,1-1 1,-1 0-1,1 0 0,-1 0 0,1 0 0,0 0 1,0 0-1,-1 0 0,1 0 0,0-1 0,0 1 1,0-1-1,0 1 0,0-1 0,0 0 0,0 0 1,3 0-1,7 0-95,0-1 1,0 0-1,0-1 0,0-1 0,0 1 1,0-2-1,-1 0 0,0 0 1,1-1-1,-2-1 0,1 1 1,-1-2-1,18-12 0,-7-3-142</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22.485"/>
    </inkml:context>
    <inkml:brush xml:id="br0">
      <inkml:brushProperty name="width" value="0.05" units="cm"/>
      <inkml:brushProperty name="height" value="0.05" units="cm"/>
      <inkml:brushProperty name="color" value="#E71224"/>
    </inkml:brush>
  </inkml:definitions>
  <inkml:trace contextRef="#ctx0" brushRef="#br0">221 66 12875,'2'-2'574,"0"-1"1,0 0 0,0 0-1,-1 1 1,1-1 0,-1 0-1,0-1 1,0 1-1,0 0 1,0 0 0,-1 0-1,1 0 1,-1-1 0,0 1-1,0 0 1,0-6 0,-1 8-482,1 0 1,-1 1 0,1-1 0,-1 1 0,0-1 0,1 1 0,-1-1 0,1 1 0,-1-1 0,0 1 0,1 0 0,-1-1 0,0 1 0,0 0 0,1-1 0,-1 1 0,0 0 0,0 0 0,1 0-1,-1 0 1,0 0 0,0 0 0,1 0 0,-1 0 0,0 0 0,0 0 0,0 0 0,1 0 0,-1 1 0,0-1 0,1 0 0,-1 1 0,0-1 0,0 0 0,0 1 0,-29 14 831,29-14-890,-19 11 157,1 0 1,0 2-1,-25 24 0,35-29-180,0 0-1,0 1 1,1 0-1,0 1 1,1 0-1,0 0 1,-9 21-1,15-30-9,0 0 0,1 0 0,-1 0-1,0 0 1,1 1 0,-1-1 0,1 0-1,0 0 1,-1 1 0,1-1 0,0 0-1,1 0 1,-1 1 0,0-1 0,1 0-1,-1 0 1,1 0 0,-1 1 0,1-1 0,0 0-1,0 0 1,0 0 0,0 0 0,1 0-1,-1-1 1,0 1 0,1 0 0,-1 0-1,1-1 1,0 1 0,-1-1 0,1 0-1,0 1 1,0-1 0,0 0 0,0 0-1,0 0 1,0 0 0,0-1 0,4 2-1,6 1 9,1 0 0,0 0 0,-1-1-1,1-1 1,21 0 0,20-3 25,-29 0 11,-1 2-1,34 3 1,-56-3-38,0 0 0,0 1 0,0-1 0,0 1-1,0-1 1,0 1 0,0 0 0,0-1 0,0 1 0,0 0 0,-1 0-1,1 1 1,0-1 0,0 0 0,-1 0 0,1 1 0,-1-1 0,1 1 0,-1 0-1,0-1 1,0 1 0,0 0 0,0 0 0,0-1 0,0 1 0,0 0 0,0 0-1,-1 0 1,1 0 0,-1 0 0,1 0 0,-1 0 0,0 1 0,0-1 0,0 0-1,0 0 1,0 0 0,-1 3 0,-1 5 41,0-1 1,-1 0-1,0 0 1,0 0-1,-1-1 1,0 1-1,-6 9 1,0-2 64,-1 0 1,0-1 0,-1-1-1,-23 22 1,30-32-83,0 1 1,-1-1-1,1 0 1,-1 0-1,0 0 1,0-1-1,0 0 1,0 0-1,-1 0 0,1-1 1,-1 0-1,1-1 1,-1 1-1,0-1 1,-13 0-1,18-1-28,0 0 1,0 0-1,0 0 1,0 0-1,0-1 1,0 1-1,1-1 0,-1 1 1,0-1-1,0 0 1,1 1-1,-1-1 0,0 0 1,1 0-1,-1 0 1,1-1-1,-1 1 0,1 0 1,-1-1-1,1 1 1,0-1-1,0 1 0,0-1 1,0 1-1,0-1 1,0 0-1,0 1 0,0-1 1,1 0-1,-1 0 1,1 0-1,-1 0 0,1 1 1,0-1-1,0 0 1,0 0-1,0 0 0,0-3 1,1-1-5,0 0 0,0 1 0,0-1 0,1 0 1,0 1-1,0-1 0,0 1 0,1-1 0,-1 1 0,1 0 0,7-8 0,67-68-69,-45 48 60,33-41 0,-56 62 40,-1 1 0,0-1 1,-1-1-1,-1 1 0,0-1 1,0 0-1,6-28 0,-11 37-9,0 0 0,0 0-1,-1 0 1,1 0 0,-1 0-1,0 0 1,-1 0 0,1 0 0,0 1-1,-1-1 1,0 0 0,0 0-1,0 0 1,-1 0 0,1 1 0,-1-1-1,0 1 1,0-1 0,0 1-1,0 0 1,-1 0 0,1 0 0,-1 0-1,0 0 1,1 0 0,-2 1-1,1-1 1,0 1 0,0 0 0,-1 0-1,1 0 1,-1 1 0,0-1-1,1 1 1,-1-1 0,0 1 0,0 1-1,-6-2 1,-3 1-53,-1 0 0,1 0 1,0 1-1,-1 1 0,1 0 0,0 1 0,0 1 1,0 0-1,0 0 0,0 2 0,-15 6 1,27-10-37,0-1 0,0 0 0,0 1 0,1-1 0,-1 1 0,0-1 0,0 1 0,1-1 0,-1 1 0,0-1 0,1 1 0,-1 0 0,1-1 0,-1 1 0,1 0 0,-1 0 0,1 0 0,-1-1 0,0 3 0,1-3 9,1 1 1,-1-1-1,0 1 1,0-1 0,0 1-1,1-1 1,-1 1-1,0-1 1,0 1 0,1-1-1,-1 0 1,1 1-1,-1-1 1,0 1-1,1-1 1,-1 0 0,1 1-1,-1-1 1,0 0-1,1 0 1,-1 1 0,1-1-1,0 0 1,7 3-400,0 0 0,1-1 1,10 2-1,-8-2 415,25 6-869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3.053"/>
    </inkml:context>
    <inkml:brush xml:id="br0">
      <inkml:brushProperty name="width" value="0.05" units="cm"/>
      <inkml:brushProperty name="height" value="0.05" units="cm"/>
      <inkml:brushProperty name="color" value="#E71224"/>
    </inkml:brush>
  </inkml:definitions>
  <inkml:trace contextRef="#ctx0" brushRef="#br0">1 951 18756,'1'0'117,"0"0"0,0 0-1,1 0 1,-1-1 0,0 1 0,0 0 0,0 0 0,1-1-1,-1 1 1,0 0 0,0-1 0,0 1 0,0-1-1,0 0 1,0 1 0,0-1 0,0 0 0,0 0 0,0 1-1,0-1 1,0 0 0,0 0 0,-1 0 0,1 0-1,0 0 1,0-1 0,20-36 811,-16 27-281,15-29-30,-1-2 1,-3-1-1,-1 0 1,-2-1-1,9-58 1,-21 96-599,0 2-7,0 0 0,0 1 1,-1-1-1,0 0 0,1 0 0,-1 0 0,-1 0 1,1 0-1,-1 0 0,-1-7 0,2 10-11,-1 1-1,1 0 0,0 0 1,0 0-1,0 0 0,0 0 1,0-1-1,0 1 0,0 0 1,-1 0-1,1 0 0,0 0 1,0 0-1,0 0 1,0 0-1,0 0 0,-1 0 1,1 0-1,0-1 0,0 1 1,0 0-1,0 0 0,-1 0 1,1 0-1,0 0 1,0 0-1,0 0 0,0 0 1,-1 0-1,1 0 0,0 1 1,0-1-1,0 0 0,0 0 1,-1 0-1,1 0 0,0 0 1,0 0-1,0 0 1,0 0-1,-1 0 0,-5 9 7,-2 10 30,-6 40 615,14-59-636,0 0-1,0 0 1,0 0 0,0 1-1,0-1 1,0 0 0,0 0 0,0 1-1,0-1 1,0 0 0,0 0-1,0 1 1,0-1 0,-1 0-1,1 0 1,0 0 0,0 0-1,0 1 1,0-1 0,-1 0 0,1 0-1,0 0 1,0 0 0,0 1-1,-1-1 1,1 0 0,0 0-1,0 0 1,0 0 0,-1 0-1,1 0 1,0 0 0,0 0-1,-1 0 1,1 0 0,0 0 0,0 0-1,-1 0 1,1 0 0,0 0-1,0 0 1,-1 0 0,1 0-1,0 0 1,0 0 0,0 0-1,-1 0 1,1-1 0,0 1 0,0 0-1,0 0 1,-1 0 0,1 0-1,0 0 1,0-1 0,-1 1-1,1 0 0,0 0 1,-1-1-1,1 1 1,0 0-1,-1 0 0,1 0 1,0 0-1,-1-1 0,1 1 1,-1 0-1,1 0 1,0 0-1,-1 0 0,1 0 1,-1 0-1,1 0 0,0 0 1,-1 0-1,1 0 1,0 0-1,-1 0 0,1 1 1,-1-1-1,1 0 0,0 0 1,-1 0-1,1 0 1,0 1-1,-1-1 0,1 0 1,0 0-1,-1 1 0,1-1 1,0 0-1,0 0 1,-1 1-1,-2 6 14,0 0 1,0 0-1,1 1 0,0-1 0,0 1 1,1-1-1,0 1 0,0 0 1,0 10-1,6 70 1,-5-87-28,1 6 3,0 0-1,0 0 0,1 0 0,-1-1 0,4 8 0,-4-13-3,-1 0 0,0 0-1,1 0 1,-1 0 0,1 0-1,-1 0 1,1-1 0,-1 1-1,1 0 1,-1 0 0,1-1 0,0 1-1,-1 0 1,1-1 0,0 1-1,0-1 1,0 1 0,-1-1-1,1 1 1,0-1 0,0 0-1,0 1 1,0-1 0,0 0-1,0 0 1,0 0 0,0 1 0,0-1-1,-1 0 1,1 0 0,0 0-1,0-1 1,0 1 0,0 0-1,0 0 1,0 0 0,0-1-1,0 1 1,0 0 0,0-1 0,-1 1-1,1-1 1,0 1 0,0-1-1,0 1 1,-1-1 0,1 0-1,1-1 1,4-3-11,0-1 0,-1 0 0,1-1 0,-1 1 0,0-1 1,7-14-1,22-51-394,-29 61 300,14-39-1056,-2 0 1,-3-1 0,15-94-1,-1-162-8564,-27 288 8904,0 7 638,-1-1 1,0 1 0,-2-22-1,1 34 204,1 0 0,0 0 0,0 0-1,0 0 1,0 0 0,0 0 0,0 0-1,0 0 1,0 0 0,0 1 0,0-1 0,0 0-1,0 0 1,0 0 0,0 0 0,-1 0-1,1 0 1,0 0 0,0 0 0,0 0 0,0 0-1,0 0 1,0 0 0,0 0 0,0 0-1,-1 0 1,1 0 0,0 0 0,0 0 0,0 0-1,0 0 1,0 0 0,0 0 0,0 0 0,0 0-1,-1 0 1,1 0 0,0 0 0,0 0-1,0 0 1,0 0 0,0 0 0,0 0 0,0 0-1,0 0 1,0 0 0,0-1 0,-1 1-1,1 0 1,0 0 0,0 0 0,0 0 0,0 0-1,0 0 1,0 0 0,0 0 0,0 0-1,0-1 1,0 1 0,0 0 0,0 0 0,0 0-1,0 0 1,0 0 0,0 0 0,0 0-1,0-1 1,-5 10 490,0 8 374,0 0 0,1 1 1,1-1-1,-1 21 0,0 75 988,4-97-1719,6 214 1492,-1-174-1355,3 0 0,15 58 0,-21-109-275,16 53 167,-16-54-162,-1 0 0,1-1 0,0 1 0,0-1 0,0 0 0,1 0 0,-1 1 0,1-1 0,0-1 0,-1 1 0,1 0 0,6 3 0,-8-5-9,0-1 0,1 1 0,-1-1 1,1 0-1,-1 1 0,0-1 0,1 0 0,-1 0 1,1 0-1,-1 0 0,1 0 0,-1 0 0,0 0 1,1 0-1,-1-1 0,1 1 0,-1 0 1,0-1-1,1 0 0,-1 1 0,0-1 0,1 0 1,-1 1-1,0-1 0,0 0 0,0 0 0,2-2 1,2-2 42,0-1 1,0 1-1,0-1 0,3-6 1,7-16 150,0 0 1,-2-1-1,-2 0 1,16-59-1,5-15 391,-29 93-520,-2 7-50,-1 1-1,1 0 1,0 0-1,0 0 1,-1 0-1,1 0 1,1 0-1,-1 0 1,0 0-1,0 0 1,1 0-1,3-3 1,-5 5-20,0 0 0,0 0 0,1 0 1,-1 0-1,0 0 0,0 0 0,1 0 0,-1 0 0,0 0 1,0 0-1,1 0 0,-1 0 0,0 1 0,0-1 0,1 0 0,-1 0 1,0 0-1,0 0 0,1 0 0,-1 0 0,0 1 0,0-1 1,0 0-1,1 0 0,-1 0 0,0 0 0,0 1 0,0-1 1,0 0-1,0 0 0,1 1 0,-1-1 0,0 0 0,0 0 1,0 1-1,0-1 0,0 0 0,0 0 0,0 1 0,5 12 75,-5-12-53,4 11 77,-1 1-38,1 0 0,1 0 0,0-1 0,7 13 0,-11-23-62,0 0 0,0 0 0,0 0 0,1 0 0,-1 0 0,1 0 0,-1 0 0,1-1 0,0 1 0,0-1 0,-1 1 0,1-1 0,0 0 0,0 0 0,1 1 0,-1-1 0,0-1 0,0 1 0,0 0 0,1-1 0,-1 1 0,0-1 0,1 1 0,-1-1 0,0 0 0,1 0 0,-1 0 0,0 0 0,1-1 0,2 0 0,3-1-2,0-1 0,0-1 0,-1 1-1,1-1 1,-1-1 0,0 1 0,12-11 0,3-4 25,18-23 0,-28 28-12,1 0-1,1 0 1,1 2-1,17-13 1,-30 23-14,0 1 1,0 0-1,0 0 1,0 0-1,0 0 1,0 0 0,1 0-1,-1 0 1,0 1-1,0-1 1,1 1-1,-1 0 1,0-1-1,1 1 1,-1 0-1,1 0 1,-1 1-1,0-1 1,0 0-1,1 1 1,-1 0 0,0-1-1,0 1 1,3 1-1,1 2 36,-1 1 0,1-1 1,-1 1-1,0 0 0,-1 0 0,8 9 0,-7-6 43,1-1-1,0-1 0,0 1 1,9 6-1,-13-11-51,0-1 0,1 1 0,-1-1-1,0 0 1,1 0 0,-1 0 0,1 0-1,0 0 1,-1 0 0,1-1 0,-1 0-1,1 1 1,0-1 0,-1 0 0,1 0 0,0 0-1,-1-1 1,5 0 0,0-1-1,-2 0 0,1-1 0,0 0-1,0 0 1,-1 0 0,0 0 0,0-1 0,0 0 0,0 0 0,0-1 0,-1 1 0,1-1 0,-1 0-1,4-7 1,-3 5-329,0-1 0,-1 0 0,1 0 0,-2-1-1,1 1 1,-1-1 0,-1 0 0,1 0 0,1-13 0,-5 18 123,1-1 0,0 1 0,-1-1 1,0 1-1,0-1 0,0 1 0,-1-1 1,1 1-1,-1 0 0,0 0 0,0 0 1,-1 0-1,1 0 0,-1 0 0,0 1 0,0 0 1,0-1-1,-7-5 0,-22-20-984</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22.928"/>
    </inkml:context>
    <inkml:brush xml:id="br0">
      <inkml:brushProperty name="width" value="0.05" units="cm"/>
      <inkml:brushProperty name="height" value="0.05" units="cm"/>
      <inkml:brushProperty name="color" value="#E71224"/>
    </inkml:brush>
  </inkml:definitions>
  <inkml:trace contextRef="#ctx0" brushRef="#br0">219 0 20484,'0'29'2057,"-4"4"-1521,-13 5-296,-1 5 1208,-2 9-1024,-3 3-16,1-3-199,1-5-161,4-5-393,2-6-295,1-8-504,3-7 760,-2-16 88,2-5-224,-1-11-128</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23.362"/>
    </inkml:context>
    <inkml:brush xml:id="br0">
      <inkml:brushProperty name="width" value="0.05" units="cm"/>
      <inkml:brushProperty name="height" value="0.05" units="cm"/>
      <inkml:brushProperty name="color" value="#E71224"/>
    </inkml:brush>
  </inkml:definitions>
  <inkml:trace contextRef="#ctx0" brushRef="#br0">107 32 17708,'-10'8'312,"1"1"1,0 1-1,0-1 1,1 2 0,0-1-1,1 1 1,0 0-1,1 0 1,0 1-1,0 0 1,2 0 0,-1 0-1,2 1 1,0-1-1,-2 16 1,4-27-298,1 1 0,0-1 1,0 1-1,-1-1 0,1 1 0,0 0 1,0-1-1,1 1 0,-1-1 0,0 1 1,0-1-1,1 1 0,-1-1 0,1 0 1,-1 1-1,1-1 0,0 1 0,-1-1 1,1 0-1,0 0 0,2 3 1,-2-4-1,0 1 0,1-1 0,-1 1 0,1-1 0,-1 1 0,1-1 0,-1 0 0,1 0 0,-1 0 0,1 0 1,-1 0-1,1 0 0,-1 0 0,0 0 0,1-1 0,-1 1 0,1 0 0,-1-1 0,1 1 0,-1-1 0,0 0 1,3-1-1,10-5 56,-1-2 0,1 0 0,-1 0 0,-1-1 0,0-1 0,0 0 1,-1 0-1,0-1 0,-1-1 0,-1 0 0,0 0 0,0-1 0,-2 0 0,8-16 1,-14 27-40,-1 1 0,1-1 0,0 0 0,-1 0 0,1 1 0,-1-1 0,0 0 0,0 0 0,0 1 0,0-1 0,0 0 0,-1 0 0,1 1 0,-1-1 0,0 0 1,0 1-1,-1-4 0,1 5-13,0-1 0,0 1 0,0 0 1,0 0-1,0 0 0,-1 0 0,1 0 0,0 0 1,-1 0-1,1 1 0,0-1 0,-1 0 1,1 1-1,-1-1 0,1 1 0,-1-1 0,1 1 1,-1 0-1,1 0 0,-1-1 0,1 1 1,-1 0-1,0 1 0,1-1 0,-1 0 0,1 0 1,-1 1-1,1-1 0,-1 1 0,1-1 1,-3 2-1,-4 1 42,0 1 1,-1 1 0,2 0-1,-1 0 1,0 0-1,1 1 1,0 0-1,1 0 1,-1 1 0,-10 13-1,8-7-145,0 0 1,0 1-1,2 0 0,-1 0 0,-6 22 1,10-26-199,2 0 1,-1 0 0,2 0 0,-2 17-1,2-25 232,1 0-1,0 0 1,0 0 0,0 1-1,0-1 1,0 0-1,1 0 1,-1 0-1,1 1 1,-1-1-1,1 0 1,0 0-1,0 0 1,0 0-1,0 0 1,0 0-1,0 0 1,0-1-1,1 1 1,-1 0 0,1-1-1,-1 1 1,1-1-1,0 1 1,-1-1-1,1 0 1,2 2-1,20-1-606</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23.781"/>
    </inkml:context>
    <inkml:brush xml:id="br0">
      <inkml:brushProperty name="width" value="0.05" units="cm"/>
      <inkml:brushProperty name="height" value="0.05" units="cm"/>
      <inkml:brushProperty name="color" value="#E71224"/>
    </inkml:brush>
  </inkml:definitions>
  <inkml:trace contextRef="#ctx0" brushRef="#br0">16 145 15883,'-5'17'1534,"3"-7"-698,-1 0-1,1-1 0,1 1 1,-1 19-1,2-29-766,0 1-1,0-1 1,0 1-1,0-1 1,0 0 0,0 1-1,0-1 1,0 1-1,0-1 1,0 0 0,0 1-1,0-1 1,1 1-1,-1-1 1,0 0 0,0 1-1,1-1 1,-1 0-1,0 1 1,0-1 0,1 0-1,-1 0 1,0 1-1,1-1 1,-1 0 0,0 0-1,1 1 1,-1-1 0,0 0-1,1 0 1,0 0-1,14-3 1164,15-17-225,-30 20-1005,16-13 432,-1-1 0,0 0 0,16-20 0,-23 25-240,-1-1-1,-1 0 1,0 0-1,0 0 1,-1 0-1,0-1 1,4-13-1,-9 22-162,1 0-1,-1 1 0,1-1 1,-1 0-1,0 1 0,1-1 1,-1 0-1,0 1 0,0-1 1,0 0-1,-1 1 1,1-1-1,0 0 0,-1 1 1,1-1-1,-1 0 0,1 1 1,-1-1-1,-1-2 0,1 3-9,-1 0 0,1 0 0,0 0-1,0 0 1,-1 0 0,1 0 0,0 1 0,-1-1-1,1 0 1,-1 1 0,1-1 0,-1 1-1,1-1 1,-1 1 0,0 0 0,1 0 0,-3 0-1,-2 0-34,0 0-1,-1 1 1,1 0-1,0 0 1,0 1-1,-1-1 1,1 1-1,0 1 1,-7 3-1,-31 23-1186,42-28 1140,0 1 1,0 0-1,0-1 0,0 1 0,1 0 1,-1 0-1,1 0 0,-1 0 1,1 0-1,0 0 0,0 0 0,0 0 1,0 1-1,0-1 0,0 0 0,1 1 1,-1-1-1,0 4 0,4 13-448</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24.772"/>
    </inkml:context>
    <inkml:brush xml:id="br0">
      <inkml:brushProperty name="width" value="0.05" units="cm"/>
      <inkml:brushProperty name="height" value="0.05" units="cm"/>
      <inkml:brushProperty name="color" value="#E71224"/>
    </inkml:brush>
  </inkml:definitions>
  <inkml:trace contextRef="#ctx0" brushRef="#br0">28 17 19796,'0'-2'201,"0"1"0,0 0 0,-1 0-1,1 0 1,0 0 0,-1 0 0,1 0 0,0 0-1,-1 0 1,1 1 0,-1-1 0,0 0 0,1 0-1,-1 0 1,-1-1 0,2 2-115,0 1 0,-1-1 0,1 0 0,0 0 0,-1 0 0,1 0 0,0 1 0,-1-1 0,1 0 0,0 0 0,0 0 0,-1 1 0,1-1 1,0 0-1,0 1 0,-1-1 0,1 0 0,0 0 0,0 1 0,0-1 0,0 0 0,-1 1 0,1-1 0,0 1 0,0-1 0,0 0 0,0 1 0,-7 38 2215,3 0-1655,1 66 1,4-87-656,1-1 0,0 1 0,1-1 1,1 1-1,0-1 0,8 17 0,-10-30 10,-1 0-1,1-1 1,0 1-1,0-1 0,1 1 1,-1-1-1,1 0 1,0 0-1,-1 0 1,1 0-1,7 4 1,-8-6-6,-1 0 1,1 0-1,0 0 1,0 0-1,0-1 1,0 1 0,0-1-1,0 0 1,0 1-1,0-1 1,1 0-1,-1 0 1,0 0 0,0 0-1,0-1 1,0 1-1,0 0 1,0-1-1,0 0 1,0 1 0,0-1-1,0 0 1,0 0-1,3-2 1,-1-1-107,1 1 0,-1-1 0,0 1 0,0-1 0,0-1 0,0 1 0,0 0 0,-1-1 0,0 0 0,0 0 0,-1 0 0,1 0 0,-1 0 0,0 0 0,2-8 0,-2 2-45,0 0 1,0 0 0,-1-1-1,0 1 1,-1 0-1,-1 0 1,-1-12 0,-8-24-426</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25.219"/>
    </inkml:context>
    <inkml:brush xml:id="br0">
      <inkml:brushProperty name="width" value="0.05" units="cm"/>
      <inkml:brushProperty name="height" value="0.05" units="cm"/>
      <inkml:brushProperty name="color" value="#E71224"/>
    </inkml:brush>
  </inkml:definitions>
  <inkml:trace contextRef="#ctx0" brushRef="#br0">8 1 19228,'-6'13'2241,"4"-2"-1489,2-2-328,6 0 1376,5-1-968,0 0-271,3-2-802,-2-2-431,-2-1 576,3 2-160,-3-2-136</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33.448"/>
    </inkml:context>
    <inkml:brush xml:id="br0">
      <inkml:brushProperty name="width" value="0.05" units="cm"/>
      <inkml:brushProperty name="height" value="0.05" units="cm"/>
      <inkml:brushProperty name="color" value="#E71224"/>
    </inkml:brush>
  </inkml:definitions>
  <inkml:trace contextRef="#ctx0" brushRef="#br0">159 1 18988,'1'0'1908,"-1"5"-523,-6 19 219,-11 30-298,1-9-739,5-9-217,-2-1 1,-22 41 0,34-76-344,1 0-1,0 0 1,0 0 0,0 0 0,0 0 0,-1 0-1,1 0 1,0 0 0,0 0 0,0 0 0,0 0 0,-1 0-1,1 0 1,0 0 0,0 0 0,0 0 0,0 0 0,-1 0-1,1 0 1,0 0 0,0 0 0,0-1 0,0 1-1,0 0 1,0 0 0,-1 0 0,1 0 0,0 0 0,0-1-1,0 1 1,0 0 0,0 0 0,0 0 0,0 0-1,0-1 1,0 1 0,0 0 0,0 0 0,0 0 0,0 0-1,0-1 1,0 1 0,0 0 0,0 0 0,0 0 0,0 0-1,0-1 1,0 1 0,0 0 0,-3-11 30,0-28 47,1-1-1,4-48 0,-2 88-84,0 0 0,0 0 0,0 0 0,0 0 1,0 0-1,0-1 0,0 1 0,0 0 0,0 0 0,0 0 0,0 0 1,0 0-1,0 0 0,0-1 0,0 1 0,0 0 0,0 0 0,0 0 1,0 0-1,0 0 0,0 0 0,0 0 0,0-1 0,0 1 0,0 0 1,0 0-1,0 0 0,1 0 0,-1 0 0,0 0 0,0 0 0,0 0 1,0 0-1,0-1 0,0 1 0,0 0 0,0 0 0,0 0 0,1 0 0,-1 0 1,0 0-1,0 0 0,0 0 0,0 0 0,0 0 0,0 0 0,1 0 1,-1 0-1,0 0 0,0 0 0,0 0 0,0 0 0,0 0 0,0 0 1,0 0-1,1 0 0,-1 0 0,0 0 0,0 0 0,0 0 0,0 0 1,0 0-1,0 1 0,1-1 0,7 11-29,9 26-11,-13-28 17,2 3-2,0 1-1,17 22 1,-21-32 26,1 1 1,-1-1-1,1 0 1,0 0-1,0-1 1,1 1-1,-1 0 1,0-1-1,1 0 1,0 0-1,-1 0 1,1 0-1,0-1 1,6 2-1,-10-2 2,1-1 1,0 0-1,-1 0 0,1 1 1,-1-1-1,1 0 0,0 0 1,-1 0-1,1 0 0,-1 0 1,1 0-1,0 0 0,-1 0 1,1 0-1,0 0 0,-1 0 1,1-1-1,-1 1 0,1 0 0,0 0 1,-1-1-1,1 1 0,-1 0 1,1-1-1,-1 1 0,1 0 1,-1-1-1,1 0 0,0 0 3,-1 0 1,0 0-1,0 0 0,0 0 0,0 0 0,0 0 0,0 0 0,0 0 1,-1 0-1,1 0 0,0 1 0,0-1 0,-1 0 0,1 0 0,-1 0 1,0-1-1,-2-3 22,0-1 0,-1 1 0,1 0 0,-7-7 0,3 6-19,0 1 0,0 0 0,0 0 0,0 1 0,-1-1 0,0 2 1,0-1-1,0 1 0,0 0 0,-1 1 0,1 0 0,0 0 1,-1 1-1,0 0 0,1 0 0,-1 1 0,-10 1 0,7 3-12,21 0-9,19 1 8,200 2-890,-206-3 536,-27-1 150</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34.308"/>
    </inkml:context>
    <inkml:brush xml:id="br0">
      <inkml:brushProperty name="width" value="0.05" units="cm"/>
      <inkml:brushProperty name="height" value="0.05" units="cm"/>
      <inkml:brushProperty name="color" value="#E71224"/>
    </inkml:brush>
  </inkml:definitions>
  <inkml:trace contextRef="#ctx0" brushRef="#br0">49 1 19372,'0'0'36,"0"0"1,0 0-1,0 0 0,0 0 0,-1 0 0,1 0 0,0 0 1,0 0-1,0 0 0,0 0 0,0 0 0,0 1 1,0-1-1,0 0 0,0 0 0,0 0 0,0 0 1,0 0-1,0 0 0,0 0 0,0 0 0,0 0 1,0 1-1,0-1 0,0 0 0,0 0 0,0 0 1,0 0-1,0 0 0,0 0 0,0 0 0,0 0 1,0 0-1,0 1 0,0-1 0,0 0 0,0 0 1,0 0-1,0 0 0,0 0 0,0 0 0,0 0 0,0 0 1,1 0-1,-1 0 0,0 0 0,0 0 0,0 1 1,0-1-1,0 0 0,0 0 0,0 0 0,0 0 1,0 0-1,0 0 0,1 0 0,-1 0 0,0 0 1,0 0-1,0 0 0,0 0 0,0 0 0,0 0 1,0 0-1,0 0 0,1 0 0,-1 0 0,0 0 0,-1 16 1116,-5 23 122,-2 9-600,-24 106-487,29-158-1825,2-9 726,11-78-2619,-5 54 2356</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34.733"/>
    </inkml:context>
    <inkml:brush xml:id="br0">
      <inkml:brushProperty name="width" value="0.05" units="cm"/>
      <inkml:brushProperty name="height" value="0.05" units="cm"/>
      <inkml:brushProperty name="color" value="#E71224"/>
    </inkml:brush>
  </inkml:definitions>
  <inkml:trace contextRef="#ctx0" brushRef="#br0">45 1 10874,'2'1'323,"-1"0"0,0 0 0,0 0 0,0 1 0,0-1 0,0 1 0,0-1 0,0 1 0,-1-1 0,1 1 0,0-1 0,-1 1 0,1-1 0,0 3 0,1 3 1002,6 12-66,2-1 0,0 1 0,16 20 1,-13-21-1018,0-1 1,2-1 0,0 0 0,1-1-1,29 22 1,-38-32-871,-24-9-1813,-5 2 1769</inkml:trace>
  <inkml:trace contextRef="#ctx0" brushRef="#br0" timeOffset="1">1 324 15755,'14'1'1913,"6"-5"-817,1-6-368,7-2 969,2-2-233,4-3-304,-1 2-264,0 0-720,-4 1-472,-8 0 288,-1 1-128,-2 3-80</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4:35.247"/>
    </inkml:context>
    <inkml:brush xml:id="br0">
      <inkml:brushProperty name="width" value="0.05" units="cm"/>
      <inkml:brushProperty name="height" value="0.05" units="cm"/>
      <inkml:brushProperty name="color" value="#E71224"/>
    </inkml:brush>
  </inkml:definitions>
  <inkml:trace contextRef="#ctx0" brushRef="#br0">36 6 18204,'0'0'107,"-1"-1"0,1 1 0,-1-1 0,1 1 0,-1-1 0,1 1 0,-1 0 1,1-1-1,-1 1 0,0 0 0,1 0 0,-1-1 0,0 1 0,1 0 0,-1 0 0,0 0 0,1 0 0,-1 0 0,0 0 1,1 0-1,-1 0 0,0 0 0,1 0 0,-1 0 0,0 1 0,1-1 0,-1 0 0,0 1 0,-4 17 1100,3-8-1106,-2 16 213,1-1 0,1 1 0,1 0 1,4 43-1,-2-62-200,0 1 0,1-1 1,0 1-1,0-1 0,1 0 0,0 0 1,0 0-1,1 0 0,4 6 0,-5-9-74,0-1 0,0 1-1,0-1 1,1 0 0,0 0 0,-1 0-1,1 0 1,0-1 0,0 1-1,1-1 1,-1 0 0,0 0-1,1-1 1,-1 1 0,9 1 0,-8-3-33,-1 0 1,0 0 0,0 0 0,0 0-1,0-1 1,0 0 0,0 1 0,0-2 0,0 1-1,5-2 1,-8 3 5,0-1-1,0 1 1,-1 0-1,1-1 1,0 1-1,0-1 1,0 1-1,0-1 1,-1 1 0,1-1-1,0 1 1,0-1-1,-1 0 1,1 0-1,-1 1 1,1-1-1,0 0 1,-1 0-1,1 0 1,-1 1 0,0-1-1,1 0 1,-1 0-1,0 0 1,1 0-1,-1 0 1,0 0-1,0 0 1,0 0-1,0 0 1,0 0-1,0 0 1,0 0 0,0 0-1,0 1 1,-1-1-1,1 0 1,0 0-1,-1 0 1,1 0-1,0 0 1,-1 0-1,1 0 1,-1 1 0,0-1-1,1 0 1,-1 0-1,-1 0 1,0-1 16,0 0 1,0 0-1,-1 1 1,1-1 0,-1 1-1,1 0 1,-1 0-1,0 0 1,1 0 0,-1 0-1,0 1 1,0-1-1,1 1 1,-1 0-1,0-1 1,0 1 0,0 1-1,0-1 1,1 0-1,-1 1 1,0-1 0,0 1-1,1 0 1,-1 0-1,0 0 1,1 0-1,-1 0 1,1 1 0,-1-1-1,1 1 1,0 0-1,-3 2 1,4-3-31,1-1-1,0 0 1,-1 0 0,1 1 0,0-1 0,0 0-1,-1 1 1,1-1 0,0 1 0,0-1-1,0 0 1,-1 1 0,1-1 0,0 1 0,0-1-1,0 0 1,0 1 0,0-1 0,0 1-1,0-1 1,0 0 0,0 1 0,0-1 0,0 1-1,0-1 1,0 0 0,0 1 0,1-1-1,-1 1 1,0-1 0,0 0 0,0 1-1,1-1 1,-1 0 0,0 1 0,0-1 0,1 0-1,-1 1 1,0-1 0,0 0 0,1 0-1,-1 1 1,1-1 0,-1 0 0,2 1-4,-1-1 1,0 1 0,0-1-1,1 0 1,-1 0-1,0 1 1,0-1-1,1 0 1,-1 0 0,0 0-1,0 0 1,1-1-1,-1 1 1,2-1 0,5-2-6,-1 0 0,0-1 0,0 0 0,0 0 0,0 0 0,-1-1 0,1 0 0,9-11 0,3-5-14,18-27 0,-18 23 30,-19 25-7,0-1 1,0 1-1,1 0 1,-1 0-1,0 0 1,0-1-1,0 1 0,0 0 1,0 0-1,0 0 1,1 0-1,-1-1 1,0 1-1,0 0 1,0 0-1,1 0 1,-1 0-1,0 0 1,0-1-1,0 1 1,1 0-1,-1 0 1,0 0-1,0 0 1,0 0-1,1 0 1,-1 0-1,0 0 1,0 0-1,1 0 1,-1 0-1,0 0 1,0 0-1,1 0 1,-1 0-1,0 0 1,4 9-4,-3 15 13,-1-23-9,-1 37 12,0-21-9,1 1-1,0-1 1,2 1-1,0-1 0,4 18 1,-6-34-48,0-1 1,0 1-1,0 0 0,0 0 1,0-1-1,1 1 0,-1 0 1,0-1-1,0 1 0,1 0 1,-1-1-1,0 1 0,1 0 1,-1-1-1,1 1 0,-1-1 1,1 1-1,-1-1 1,1 1-1,-1-1 0,1 1 1,-1-1-1,1 1 0,0-1 1,-1 0-1,1 1 0,0-1 1,-1 0-1,1 0 0,0 0 1,-1 1-1,1-1 0,0 0 1,0 0-1,-1 0 0,1 0 1,0 0-1,-1 0 1,1 0-1,0 0 0,0-1 1,-1 1-1,1 0 0,0 0 1,-1 0-1,1-1 0,0 1 1,-1 0-1,2-2 0,1 1-407</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18.644"/>
    </inkml:context>
    <inkml:brush xml:id="br0">
      <inkml:brushProperty name="width" value="0.05" units="cm"/>
      <inkml:brushProperty name="height" value="0.05" units="cm"/>
      <inkml:brushProperty name="color" value="#E71224"/>
    </inkml:brush>
  </inkml:definitions>
  <inkml:trace contextRef="#ctx0" brushRef="#br0">12 1 9330,'-2'7'8208,"-4"23"-7001,4-16-959,1 0-1,0 0 0,1 0 1,1-1-1,2 19 0,1 24-22,-4-51-228,1 0 1,0 1 0,0-1 0,1 0 0,-1 0-1,1-1 1,0 1 0,0 0 0,4 6 0,8 17-2612,-14-24 1394,1 0 0,-1 0 0,1 0 0,-1 0 0,0 0 0,0 0 0,-1 0 0,0 4 0,-1 9-2725,2-1 3915,1-10 1286,0 1 1,-1 0-1,0 0 0,0 0 0,-2 8 0,-9 34 2095,7-33-2839,0-1 1,-1 22 0,5-30-432,0 34 930,1-38-997,0 0-1,0 0 1,0-1 0,0 1 0,0 0-1,0-1 1,1 1 0,-1-1 0,1 1-1,0-1 1,0 0 0,2 3 0,-3-4-120,1 1 1,-1-1 0,0 0 0,0 1 0,-1 0 0,1-1 0,0 1 0,0-1 0,-1 1 0,1 0 0,-1-1 0,1 1-1,-1 0 1,0 0 0,0 3 0,-4 30 164,3-30 29,0 0 0,1-1 1,-1 1-1,1 0 0,0 0 1,0-1-1,0 1 0,2 7 0,9 13-1222,-9-21-262,0 0-1,0 1 1,0-1 0,0 1 0,1 7-1,-3 6 595,-3 15 1136,2 49 8425,2-56-9474,-1-20 727,1 1 0,0 0-1,1-1 1,-1 1 0,4 6 0,-3-7-128,0 1 0,0-1 0,0 1 0,-1-1 0,0 8-1,9 21-3325,-4 15 1152,-5 2 3627,-1-39-29,4-2-2041,-4-7 330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3.480"/>
    </inkml:context>
    <inkml:brush xml:id="br0">
      <inkml:brushProperty name="width" value="0.05" units="cm"/>
      <inkml:brushProperty name="height" value="0.05" units="cm"/>
      <inkml:brushProperty name="color" value="#E71224"/>
    </inkml:brush>
  </inkml:definitions>
  <inkml:trace contextRef="#ctx0" brushRef="#br0">7 1 18044,'-5'1'2392,"4"4"-1463,5-3-417,9-1 1856,10 1-1360,3-2-327,10-3-1106,4 0 1386,5-1-945,5 4-16,1 0-48</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19.075"/>
    </inkml:context>
    <inkml:brush xml:id="br0">
      <inkml:brushProperty name="width" value="0.05" units="cm"/>
      <inkml:brushProperty name="height" value="0.05" units="cm"/>
      <inkml:brushProperty name="color" value="#E71224"/>
    </inkml:brush>
  </inkml:definitions>
  <inkml:trace contextRef="#ctx0" brushRef="#br0">1 0 2521,'0'13'712,"3"1"176,1 1-184,-4-4 496,0-4-23,0 1 47,0-3 40,0 1-240,4 0-264,-2-1-824,0 1-496,0 0 528,-2-1-112,1 1-160</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19.495"/>
    </inkml:context>
    <inkml:brush xml:id="br0">
      <inkml:brushProperty name="width" value="0.05" units="cm"/>
      <inkml:brushProperty name="height" value="0.05" units="cm"/>
      <inkml:brushProperty name="color" value="#E71224"/>
    </inkml:brush>
  </inkml:definitions>
  <inkml:trace contextRef="#ctx0" brushRef="#br0">1 1 7290,'5'12'1060,"0"1"1,-1 0-1,0 1 1,3 20 0,-4-17-2069,0 0 1,7 18-1,7-15-3557,-17-13 4457</inkml:trace>
  <inkml:trace contextRef="#ctx0" brushRef="#br0" timeOffset="1">59 293 8298,'-2'15'1192,"-2"0"-496,1-3-288,3-1 1201,0-2-833,0 1-272,0-3-64,3 3-256,3-1-128,-2 2-216,-2 1-56,-1 1-104,1 0-312,-2-2-569,0 0 905,-2 1-152,1-3-80</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19.943"/>
    </inkml:context>
    <inkml:brush xml:id="br0">
      <inkml:brushProperty name="width" value="0.05" units="cm"/>
      <inkml:brushProperty name="height" value="0.05" units="cm"/>
      <inkml:brushProperty name="color" value="#E71224"/>
    </inkml:brush>
  </inkml:definitions>
  <inkml:trace contextRef="#ctx0" brushRef="#br0">8 0 7074,'-2'13'1080,"0"4"-416,2 0-248,-2 0 1120,0 2-760,2-4-199,0 2-97,0-4-312,4 0-200,-4-2-312,0-1-40,0-1-57,0-2 9,0 1-320,0-2 408,0-5 0,-2 5 24</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20.442"/>
    </inkml:context>
    <inkml:brush xml:id="br0">
      <inkml:brushProperty name="width" value="0.05" units="cm"/>
      <inkml:brushProperty name="height" value="0.05" units="cm"/>
      <inkml:brushProperty name="color" value="#E71224"/>
    </inkml:brush>
  </inkml:definitions>
  <inkml:trace contextRef="#ctx0" brushRef="#br0">0 0 11586,'7'55'1667,"-7"-44"-1551,1 0 0,0 1 0,1-2 0,0 1 0,1 0 1,7 18-1,-7-22-430,-2-6 211,0 1 0,0-1 0,0 0 0,-1 1 0,1-1 0,-1 1 0,1 0 0,-1-1 0,0 1 1,1-1-1,-1 1 0,0-1 0,0 1 0,0 0 0,0-1 0,0 1 0,-1-1 0,1 3 0,-2 10 480,1 0-1,0 0 1,1 0 0,4 27 0,1 16 82,-2 37-1107,-1-66 434,-2 17 309,-17 41 1020,14-76-843,3-9-262,0-1-1,0 0 0,-1 0 1,1 1-1,0-1 0,0 0 1,0 0-1,0 1 0,0-1 1,-1 0-1,1 0 1,0 1-1,0-1 0,0 0 1,-1 0-1,1 0 0,0 0 1,0 1-1,-1-1 0,1 0 1,0 0-1,-1 0 1,1 0-1,0 0 0,0 0 1,-1 0-1,1 0 0,0 0 1,-1 0-1,1 0 1,-1 0-10,1 0 0,0 0 1,0 0-1,0 0 0,0 0 1,0 0-1,-1 0 0,1 0 1,0 0-1,0 0 0,0 0 1,0 0-1,-1 0 1,1 1-1,0-1 0,0 0 1,0 0-1,0 0 0,0 0 1,-1 0-1,1 0 0,0 0 1,0 0-1,0 0 0,0 1 1,0-1-1,0 0 1,0 0-1,-1 0 0,1 0 1,0 0-1,0 1 0,0-1 1,0 0-1,0 0 0,0 0 1,0 0-1,0 1 1,0-1-1,0 0 0,0 0 1,0 0-1,0 0 0,0 0 1,0 1-1,0-1 0,0 0 1,0 0-1,0 0 0,0 0 1,0 1-1,1-1 1,15 48 1187,-13-41 302,-8-16-876,-2-5-299</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5:33.664"/>
    </inkml:context>
    <inkml:brush xml:id="br0">
      <inkml:brushProperty name="width" value="0.05" units="cm"/>
      <inkml:brushProperty name="height" value="0.05" units="cm"/>
      <inkml:brushProperty name="color" value="#66CC00"/>
    </inkml:brush>
  </inkml:definitions>
  <inkml:trace contextRef="#ctx0" brushRef="#br0">46 57 17532,'0'-1'155,"0"0"0,0 0 0,0 0 0,0-1 0,0 1 0,1 0 0,-1 0 0,0 0 0,1 0 0,-1 0 0,0 0 0,1 0 0,-1 0 0,1 0 0,-1 1 0,1-1 0,0 0 0,-1 0 0,1 0 0,0 0 0,0 1 0,0-1 0,-1 0 0,1 1 0,0-1 0,0 1 0,0-1 0,0 1 0,0-1 0,2 0 0,38-13 1493,-36 12-1378,47-10 1010,-49 12-1249,-1-1 1,1 1-1,-1 0 1,1 0-1,-1 0 1,1 0-1,-1 0 1,1 1 0,-1-1-1,1 1 1,-1-1-1,1 1 1,-1 0-1,0 0 1,1 0-1,-1 0 1,0 1-1,3 1 1,-4-1-21,0 0 0,0 0 0,0-1 1,0 1-1,0 0 0,-1 0 0,1 0 1,0 0-1,-1 0 0,0 0 0,0 0 1,1 0-1,-1 0 0,0 0 0,-1 0 1,1 0-1,0 0 0,-1 0 0,1 0 0,-1-1 1,1 1-1,-1 0 0,-1 3 0,-3 5 37,0 0 0,-11 17 0,-9 8 181,-44 46 0,-12 17 293,81-98-519,0 0 0,0 0 0,-1 1 0,1-1 0,0 0 0,0 0 0,0 0 0,0 0 0,-1 1 0,1-1 0,0 0 0,0 0 0,0 1 0,0-1 0,0 0 0,0 0 0,0 1 0,0-1 0,0 0 0,0 0 0,0 1 0,0-1 0,0 0 0,0 0 0,0 0 0,0 1 0,0-1 0,0 0 0,0 0 0,0 1 0,0-1 0,0 0 0,0 0 0,1 1 0,-1-1 0,0 0 0,11 1 43,25-9-69,-21 4-7,-10 3 21,0 0 0,0 1 0,0-1 0,0 1 0,0 0 0,0 1 0,0-1 0,0 1 0,0 0 0,6 2 0,-9-3 6,0 1 1,0 1-1,0-1 1,-1 0-1,1 0 0,0 1 1,0-1-1,-1 1 1,1-1-1,-1 1 0,1 0 1,-1 0-1,0 0 1,1-1-1,-1 1 1,0 0-1,0 1 0,-1-1 1,1 0-1,0 0 1,-1 0-1,1 0 0,-1 1 1,0 3-1,1 0 39,-2-1 0,1 1 0,-1 0-1,1-1 1,-2 1 0,1-1 0,0 1 0,-1-1-1,0 1 1,-1-1 0,1 0 0,-1 0-1,0 0 1,0 0 0,0-1 0,-6 6 0,5-5 42,-1 0 1,1 0 0,-1-1 0,-1 0-1,1 0 1,0 0 0,-1 0 0,0-1-1,0 0 1,0 0 0,0-1 0,0 0-1,-13 3 1,18-4-94,-1-1-1,1 0 1,-1 1-1,1-1 1,-1 0 0,1 0-1,-1 0 1,0 0-1,1 0 1,-1 0-1,1-1 1,-1 1 0,1 0-1,-1-1 1,1 1-1,-1-1 1,1 0-1,-1 1 1,1-1-1,0 0 1,-1 0 0,1 0-1,0 0 1,-2-2-1,2 2-77,0-1-1,1 0 1,-1 0-1,1 0 1,-1 0-1,1 0 1,0 0-1,-1 0 1,1 0-1,0 0 1,0 0-1,1 0 1,-1 0-1,0 0 1,1 0-1,0-2 1,3-9-309,1 1-1,0 1 1,0-1 0,12-17 0,9-9-449</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5:34.066"/>
    </inkml:context>
    <inkml:brush xml:id="br0">
      <inkml:brushProperty name="width" value="0.05" units="cm"/>
      <inkml:brushProperty name="height" value="0.05" units="cm"/>
      <inkml:brushProperty name="color" value="#66CC00"/>
    </inkml:brush>
  </inkml:definitions>
  <inkml:trace contextRef="#ctx0" brushRef="#br0">156 1 20260,'-5'1'296,"-1"0"0,1 1 0,0-1 0,0 1 1,0 0-1,0 1 0,0-1 0,0 1 0,1 0 0,-1 0 0,-7 7 0,3-1 103,1 0 0,-1 0 0,1 1 0,-7 11 0,9-11-222,0 0 1,1 1-1,0-1 0,1 1 0,0 0 0,-3 16 1,6-23-156,1 0 1,-1-1-1,1 1 1,0 0-1,0 0 1,0-1-1,1 1 0,-1 0 1,1-1-1,2 8 1,-2-9-17,0 0 0,0-1 0,0 1 0,0 0 0,0 0 0,1 0 0,-1-1 0,1 1 0,-1-1 0,1 1 0,0-1 0,0 0 0,-1 0 0,1 0 0,0 0 0,0 0 0,0 0 0,0 0 0,0 0 0,3 0 0,1 0 3,0-1 0,0 1 0,0-1 0,0 0 0,0-1 1,0 1-1,0-1 0,0-1 0,-1 1 0,1-1 0,0 0 0,0 0 0,-1 0 0,1-1 0,-1 0 1,5-4-1,0 2 23,-1-2 1,-1 0 0,1 0-1,-1 0 1,0-1 0,-1 0-1,13-18 1,-18 23-15,0 0 1,0 0-1,0 0 1,-1 0 0,1-1-1,-1 1 1,0-1-1,0 1 1,0-1-1,0 1 1,-1-1-1,1 1 1,-1-1-1,0 0 1,0 1-1,-1-1 1,1 1-1,-1-1 1,0-3-1,-1 4-28,1 0-1,-1 1 0,1-1 1,-1 1-1,0 0 0,0-1 1,0 1-1,0 0 0,0 0 1,0 0-1,-1 1 1,1-1-1,-1 0 0,1 1 1,-1 0-1,0-1 0,1 1 1,-1 0-1,0 0 0,0 1 1,0-1-1,0 1 0,-4-1 1,-3 0-147,-1 1 1,1 0 0,-1 0 0,1 1 0,0 1-1,-1 0 1,-13 4 0,-10 6-189</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24.552"/>
    </inkml:context>
    <inkml:brush xml:id="br0">
      <inkml:brushProperty name="width" value="0.05" units="cm"/>
      <inkml:brushProperty name="height" value="0.05" units="cm"/>
      <inkml:brushProperty name="color" value="#66CC00"/>
    </inkml:brush>
  </inkml:definitions>
  <inkml:trace contextRef="#ctx0" brushRef="#br0">1 0 11338,'1'2'250,"0"0"-1,0 0 1,0 0-1,0 0 1,-1 0-1,1 0 1,0 0-1,-1 0 0,1 0 1,-1 3-1,1 2-27,3 7 326,-1 1 0,-1-1 0,0 1 0,-1 17 1,-1 8-1896,-1-16-1738,2-18 2447,0-1-119</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24.955"/>
    </inkml:context>
    <inkml:brush xml:id="br0">
      <inkml:brushProperty name="width" value="0.05" units="cm"/>
      <inkml:brushProperty name="height" value="0.05" units="cm"/>
      <inkml:brushProperty name="color" value="#66CC00"/>
    </inkml:brush>
  </inkml:definitions>
  <inkml:trace contextRef="#ctx0" brushRef="#br0">0 0 9658,'0'17'1120,"0"4"-656,0-2-208,0 1 873,0 1-553,0-2-560,0-1-224,0-3-232,0 2-32,0-5-9,2-1-23,-2-2 48,0-3 88,2 1 224,-2 1 40,0-1 104,0-1 32,0 3-16</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25.359"/>
    </inkml:context>
    <inkml:brush xml:id="br0">
      <inkml:brushProperty name="width" value="0.05" units="cm"/>
      <inkml:brushProperty name="height" value="0.05" units="cm"/>
      <inkml:brushProperty name="color" value="#66CC00"/>
    </inkml:brush>
  </inkml:definitions>
  <inkml:trace contextRef="#ctx0" brushRef="#br0">0 0 12411,'12'61'841,"1"13"-3141,-12-21 5115,-2-35-2643,0-1-1,2 0 1,-1 1 0,2-1-1,1 0 1,5 22 0,-8-38-307,0-1 1,0 1 0,0-1 0,1 1-1,-1-1 1,0 0 0,0 1 0,1-1 0,-1 1-1,0-1 1,0 1 0,1-1 0,-1 0 0,0 1-1,1-1 1,-1 0 0,1 1 0,-1-1 0,1 0-1,-1 0 1,1 1 0</inkml:trace>
  <inkml:trace contextRef="#ctx0" brushRef="#br0" timeOffset="1">57 529 9426,'0'15'1168,"2"-1"-736,-2-5-184,1 0 681,1-1-385,2 1-144,0 1-232,-2 1-64,-2 2-80,2-2-24,-2 4-16,0-2 0,0 4-48,0-4-56,1 1-1168,1 1 1176,0-8-137,-2 3-87</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25.760"/>
    </inkml:context>
    <inkml:brush xml:id="br0">
      <inkml:brushProperty name="width" value="0.05" units="cm"/>
      <inkml:brushProperty name="height" value="0.05" units="cm"/>
      <inkml:brushProperty name="color" value="#66CC00"/>
    </inkml:brush>
  </inkml:definitions>
  <inkml:trace contextRef="#ctx0" brushRef="#br0">8 1 5921,'0'17'1153,"0"-2"-329,0 1-312,-2 1 872,1-4-384,-1 1-144,0-1-151,2-2-1105,0 2 552,0 0-208,0-1-64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3.915"/>
    </inkml:context>
    <inkml:brush xml:id="br0">
      <inkml:brushProperty name="width" value="0.05" units="cm"/>
      <inkml:brushProperty name="height" value="0.05" units="cm"/>
      <inkml:brushProperty name="color" value="#E71224"/>
    </inkml:brush>
  </inkml:definitions>
  <inkml:trace contextRef="#ctx0" brushRef="#br0">1 321 20692,'0'2'338,"0"1"0,0-1 0,0 1 0,1 0-1,-1-1 1,1 1 0,0-1 0,-1 0 0,3 4-1,-3-5-272,0-1 0,1 0 0,-1 1 0,0-1-1,0 0 1,1 1 0,-1-1 0,0 0 0,1 1-1,-1-1 1,1 0 0,-1 0 0,0 1 0,1-1-1,-1 0 1,1 0 0,-1 0 0,0 0 0,1 1-1,-1-1 1,1 0 0,0 0 0,0 0 49,0-1 1,0 1-1,0 0 1,0-1 0,0 1-1,0 0 1,0-1-1,0 1 1,0-1-1,0 0 1,-1 1-1,1-1 1,0 0 0,1 0-1,9-11 35,0 0 0,-1-1 0,0 0 0,-1 0 1,0-1-1,-1 0 0,-1-1 0,0 0 0,-1 0 0,0 0 0,-2-1 0,1 0 0,2-27 0,-9 28-105,1 15-42,1 0 0,0 0 0,0-1 0,0 1 0,-1 0 0,1 0 0,0 0 0,0 0 0,0 0 0,-1 0 0,1 0 0,0 0 0,0 0 0,-1 0 0,1-1 0,0 1 0,0 0 1,-1 0-1,1 0 0,0 0 0,0 1 0,0-1 0,-1 0 0,1 0 0,0 0 0,0 0 0,-1 0 0,1 0 0,0 0 0,0 0 0,0 0 0,-1 0 0,1 1 0,-2 1 8,0-1-1,-1 1 1,1 0-1,1 1 1,-1-1-1,0 0 1,0 1-1,-1 2 1,-4 9 69,0 1 0,1 0 0,0 1 0,1-1 0,1 1-1,0 0 1,1 0 0,1 1 0,0-1 0,2 0 0,2 34 0,-2-48-65,0 1 1,1 0-1,-1 0 0,1 0 1,0-1-1,0 1 1,0 0-1,0-1 0,1 1 1,-1-1-1,1 1 1,-1-1-1,1 1 0,0-1 1,0 0-1,0 0 1,0 0-1,0 0 0,0 0 1,1-1-1,4 4 1,-4-4-64,1 0 0,-1 0 1,1-1-1,-1 1 0,1-1 1,-1 1-1,1-1 0,-1 0 1,1-1-1,-1 1 1,1-1-1,-1 1 0,1-1 1,-1 0-1,1 0 0,-1 0 1,4-2-1,5-4-463,0 1 0,0-1 1,-1-1-1,0 0 0,0-1 0,-1 0 0,11-12 0,2-6-730,31-45-1,-20 23-53</inkml:trace>
  <inkml:trace contextRef="#ctx0" brushRef="#br0" timeOffset="1.35">477 1 20068,'-8'8'682,"0"1"1,1 0-1,0 1 0,1 0 0,0 0 0,0 0 0,1 0 0,0 1 1,1 0-1,1 0 0,-5 19 0,8-29-656,0 1-1,0-1 1,0 0 0,0 0 0,0 0-1,0 0 1,0 0 0,0 1 0,0-1-1,1 0 1,-1 0 0,0 0-1,1 0 1,-1 0 0,1 0 0,-1 0-1,1 0 1,0 0 0,-1 0 0,1 0-1,0 0 1,0 0 0,1 0 0,0 1-17,0-1 0,0 0 1,0 0-1,0 0 1,1 0-1,-1-1 1,0 1-1,1-1 1,-1 1-1,5-1 1,4 0-62,0 0 0,0-1 0,22-5-1,15-6-89,-26 6 71,0 1 1,0 1 0,24-1-1,-45 5 78,1-1 0,0 1 0,-1 0 0,1 1 0,0-1 0,-1 0 0,1 0 0,0 1-1,-1-1 1,1 1 0,-1-1 0,1 1 0,-1 0 0,1-1 0,-1 1 0,1 0 0,1 1-1,-3 0 13,1-1 0,0 0 0,-1 0 0,1 0 0,-1 0 0,1 0 0,-1 1 0,0-1 0,1 0 0,-1 0 0,0 1 0,0-1 0,0 0 0,0 0 0,0 1 0,0-1 0,0 0 0,0 0-1,-1 1 1,1-1 0,0 0 0,-1 0 0,0 2 0,-3 7 125,-1-1 0,1 0 1,-2 0-1,1 0 0,-1 0 0,-1-1 0,-13 14 0,6-9-107,0 0 0,-1-1 0,-24 15-1,32-23-141,-1 0 0,1 0-1,-1-1 1,1 0 0,-1 0-1,0-1 1,0 0 0,-12 2-1,-2-4-274</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26.163"/>
    </inkml:context>
    <inkml:brush xml:id="br0">
      <inkml:brushProperty name="width" value="0.05" units="cm"/>
      <inkml:brushProperty name="height" value="0.05" units="cm"/>
      <inkml:brushProperty name="color" value="#66CC00"/>
    </inkml:brush>
  </inkml:definitions>
  <inkml:trace contextRef="#ctx0" brushRef="#br0">15 0 7602,'-3'83'3608,"1"-38"-2015,3 45-1,1-2-2040,-2-56 329,0-24-109,-1 26 421,-5-12-3393,4-14 2609,1 0 0,0 0 0,0 0 0,0 0 0,1 1 0,1 9 0,0 1 315,2 63 818,-1-2-3946,-2-69 2679</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26.581"/>
    </inkml:context>
    <inkml:brush xml:id="br0">
      <inkml:brushProperty name="width" value="0.05" units="cm"/>
      <inkml:brushProperty name="height" value="0.05" units="cm"/>
      <inkml:brushProperty name="color" value="#66CC00"/>
    </inkml:brush>
  </inkml:definitions>
  <inkml:trace contextRef="#ctx0" brushRef="#br0">4 0 10626,'0'41'2530,"2"-1"0,11 59 0,-13-95-2382,-1-7-138,-3-14-208,-3-6 77,0 0-10</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28.083"/>
    </inkml:context>
    <inkml:brush xml:id="br0">
      <inkml:brushProperty name="width" value="0.05" units="cm"/>
      <inkml:brushProperty name="height" value="0.05" units="cm"/>
      <inkml:brushProperty name="color" value="#66CC00"/>
    </inkml:brush>
  </inkml:definitions>
  <inkml:trace contextRef="#ctx0" brushRef="#br0">23 17 10466,'-4'-4'1006,"4"3"-803,-1 0 0,0 0 0,0 0-1,0 0 1,0 0 0,1 0 0,-1 1-1,0-1 1,-1 0 0,1 1 0,0-1-1,0 0 1,0 1 0,0-1 0,0 1-1,-2-1 936,22 18 1740,16 16-2147,-1 2 0,-2 1 0,37 53 1,71 129-178,-85-125-220,81 100-1,-108-161-247,1-1 0,2-2-1,1-1 1,52 35 0,153 76 403,-126-84-226,-42-22-46,-2 3 0,95 66 1,-72-33-45,-3 3-1,117 126 1,-148-136-74,84 71-1,-98-99-73,1-2 0,1-2 0,57 29-1,-57-36-153,0 2 0,50 40-1,-87-59-507,-9-6-117,-14-9 270,-14-14 118,-6-10-117</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28.778"/>
    </inkml:context>
    <inkml:brush xml:id="br0">
      <inkml:brushProperty name="width" value="0.05" units="cm"/>
      <inkml:brushProperty name="height" value="0.05" units="cm"/>
      <inkml:brushProperty name="color" value="#66CC00"/>
    </inkml:brush>
  </inkml:definitions>
  <inkml:trace contextRef="#ctx0" brushRef="#br0">60 561 13155,'-3'21'2130,"1"-25"130,1-39 1153,1 23-3033,-5-57 1406,-17-79-1,-5-67-504,27 219-1270,0 0 1,0 0 0,0 0 0,1 0 0,-1 0 0,1 1 0,0-1 0,0 0 0,3-5 0,-4 8-13,1 0 0,0 0 0,-1 0 0,1 0 0,0 0 0,0 0 0,0 0 0,-1 0 0,1 1 0,0-1 0,0 0 0,0 1 0,1-1 0,-1 1 1,0-1-1,0 1 0,0-1 0,0 1 0,0 0 0,1 0 0,-1 0 0,0-1 0,0 1 0,0 0 0,0 0 0,1 1 0,-1-1 0,0 0 0,0 0 1,0 0-1,1 1 0,-1-1 0,0 1 0,0-1 0,1 2 0,17 6-11,0 2 0,-1 0-1,-1 1 1,0 0 0,0 2 0,22 20 0,81 96-194,-114-122 172,-3-3-121,12 11-404,-14-14 544,-1-1 1,1 0-1,0 1 0,-1-1 1,1 1-1,-1-1 0,1 0 1,0 1-1,-1-1 0,1 0 1,0 0-1,0 0 0,-1 0 1,1 1-1,0-1 0,-1 0 1,1 0-1,0 0 0,0 0 1,-1-1-1,1 1 0,0 0 1,-1 0-1,2-1 0,6-7-217</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30.070"/>
    </inkml:context>
    <inkml:brush xml:id="br0">
      <inkml:brushProperty name="width" value="0.05" units="cm"/>
      <inkml:brushProperty name="height" value="0.05" units="cm"/>
      <inkml:brushProperty name="color" value="#66CC00"/>
    </inkml:brush>
  </inkml:definitions>
  <inkml:trace contextRef="#ctx0" brushRef="#br0">54 115 16315,'-48'18'4072,"48"-18"-4028,0 0 1,0 0-1,0 1 1,0-1-1,0 0 0,0 0 1,0 0-1,0 0 1,0 0-1,0 0 0,0 0 1,-1 0-1,1 0 1,0 1-1,0-1 0,0 0 1,0 0-1,0 0 0,0 0 1,0 0-1,-1 0 1,1 0-1,0 0 0,0 0 1,0 0-1,0 0 1,0 0-1,0 0 0,-1 0 1,1 0-1,0 0 1,0 0-1,0 0 0,0 0 1,0 0-1,0 0 1,-1 0-1,1 0 0,0 0 1,0 0-1,0 0 0,0-1 1,0 1-1,0 0 1,0 0-1,0 0 0,-1 0 1,1 0-1,0 0 1,0 0-1,0 0 0,0-1 1,0 1-1,0 0 1,0 0-1,0 0 0,0 0 1,0 0-1,0 0 0,0-1 1,0 1-1,0 0 1,0 0-1,0 0 0,7-11 1141,16-12-269,-5 9-592,0 1-1,0 1 0,1 1 0,28-12 0,-36 18-267,-1 1 0,1 1-1,0 0 1,0 0 0,0 1-1,0 0 1,0 1 0,1 0 0,-1 1-1,17 1 1,-25 0-48,1-1-1,0 1 1,0 0 0,0 0-1,-1 1 1,1-1 0,-1 1 0,1-1-1,-1 1 1,1 0 0,-1 1-1,0-1 1,0 0 0,0 1 0,0 0-1,-1 0 1,3 3 0,-2-2-3,-1 0 1,1 1 0,-1-1-1,-1 1 1,1 0-1,-1 0 1,1-1 0,-1 1-1,-1 0 1,1 0-1,-1 9 1,-1 2 1,-1 0 0,0 0 1,-1 0-1,-1 0 0,0-1 0,-2 0 1,-7 19-1,-1-4 11,-1-1 1,-1-1-1,-2 0 1,0-1-1,-42 46 1,47-61-31,9-8-13,12-5-3,3-2 17,2 1-14,0 0 1,-1 1 0,1 1 0,0 0 0,-1 1-1,1 0 1,-1 1 0,1 0 0,-1 1 0,1 0-1,-1 1 1,0 1 0,-1 0 0,1 0 0,-1 1-1,0 1 1,0 0 0,-1 0 0,14 13 0,-21-17 39,0 0 1,0 0 0,0 1 0,-1-1 0,0 1 0,1-1-1,-1 1 1,0 0 0,-1 0 0,1 0 0,-1 0 0,0 0-1,0 0 1,0 0 0,0 0 0,-1 1 0,0-1-1,1 0 1,-2 0 0,1 1 0,0-1 0,-1 0 0,0 0-1,0 0 1,0 0 0,0 0 0,-1 0 0,0 0 0,0 0-1,-3 4 1,-3 4 106,0-1 0,-2-1 1,1 0-1,-1 0 0,-1-1 0,0 0 0,0-1 0,-15 9 0,-101 48 805,126-64-922,-14 6 13,-1 0 0,1-1-1,-23 5 1,38-11-42,0 0-1,1-1 1,-1 1-1,0 0 1,0 0 0,0-1-1,1 1 1,-1 0-1,0 0 1,0-1 0,0 1-1,0 0 1,0 0-1,0-1 1,1 1 0,-1 0-1,0-1 1,0 1-1,0 0 1,0-1 0,0 1-1,0 0 1,0-1-1,0 1 1,0 0 0,-1-1-1,1 1 1,0 0-1,0 0 1,0-1 0,0 1-1,0 0 1,0-1-1,-1 1 1,1 0 0,0 0-1,0-1 1,0 1-1,-1 0 1,1 0 0,0 0-1,0-1 1,-1 1-1,1 0 1,0 0 0,0 0-1,-1 0 1,1 0-1,0-1 1,-1 1 0,1 0-1,0 0 1,-1 0-1,1 0 1,0 0 0,-1 0-1,1 0 1,0 0 0,0 0-1,-1 0 1,1 0-1,0 0 1,-1 0 0,1 1-1,0-1 1,-1 0-1,1 0 1,-1 0-1,19-24-1576,-15 21 1137,101-132-4886,-52 66 3796</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30.505"/>
    </inkml:context>
    <inkml:brush xml:id="br0">
      <inkml:brushProperty name="width" value="0.05" units="cm"/>
      <inkml:brushProperty name="height" value="0.05" units="cm"/>
      <inkml:brushProperty name="color" value="#66CC00"/>
    </inkml:brush>
  </inkml:definitions>
  <inkml:trace contextRef="#ctx0" brushRef="#br0">102 0 18828,'-4'7'586,"0"0"0,0 0 0,1 1 0,-3 10 0,2-8-213,-14 43 193,2 1 0,3 1-1,2-1 1,2 2-1,3-1 1,3 1 0,5 88-1,-1-123-501,1 0 0,1 1 0,2-1-1,6 20 1,-10-36-51,1 0 0,-1 0 0,1-1 0,0 1 0,1-1 0,-1 0 0,1 1 0,0-1 0,0 0 0,0-1 0,1 1-1,-1 0 1,1-1 0,0 0 0,0 0 0,0 0 0,0 0 0,0-1 0,1 0 0,-1 0 0,1 0 0,-1 0 0,6 1 0,-2-3 7,0 1 1,-1-2 0,1 1-1,-1-1 1,1 0-1,0 0 1,-1-1-1,0 0 1,1 0 0,-1-1-1,0 0 1,0 0-1,0-1 1,-1 0-1,1 0 1,-1-1 0,9-7-1,0-1 69,-1-1-1,0 0 1,-1-1-1,0 0 1,17-30-1,-25 37-41,-1 0-1,0 0 1,0-1-1,-1 1 0,0-1 1,0 0-1,-1 0 0,-1 0 1,2-16-1,-3 23-30,0-1-1,0 0 0,-1 1 1,1-1-1,-1 0 1,1 1-1,-1-1 0,0 0 1,0 1-1,0-1 1,0 1-1,-1-1 0,1 1 1,-1 0-1,-1-3 0,0 3-3,1 0-1,-1 0 0,1 0 0,-1 1 0,0-1 0,1 1 0,-1 0 0,0-1 0,0 1 1,0 1-1,0-1 0,0 0 0,0 1 0,0-1 0,0 1 0,-5 0 0,-3 1-40,0 0 0,-1 0-1,1 1 1,0 1 0,0 0 0,1 0-1,-1 1 1,1 1 0,0 0 0,-19 11-1,16-7-209,0 0 0,1 0-1,0 2 1,0-1 0,1 1-1,1 1 1,-13 17 0,12-6-137,6-9-116</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31.758"/>
    </inkml:context>
    <inkml:brush xml:id="br0">
      <inkml:brushProperty name="width" value="0.05" units="cm"/>
      <inkml:brushProperty name="height" value="0.05" units="cm"/>
      <inkml:brushProperty name="color" value="#66CC00"/>
    </inkml:brush>
  </inkml:definitions>
  <inkml:trace contextRef="#ctx0" brushRef="#br0">2 39 16780,'-2'6'2088,"12"11"-1104,-3 0-384,5 2 1673,3 3-969,1-1-544,-1-2-144,4-4-328,2-6-103,-2-9-225,1-6-193,3-14-535,-3-7-384,1-10 928,-2-6-208,-4-8-128</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32.194"/>
    </inkml:context>
    <inkml:brush xml:id="br0">
      <inkml:brushProperty name="width" value="0.05" units="cm"/>
      <inkml:brushProperty name="height" value="0.05" units="cm"/>
      <inkml:brushProperty name="color" value="#66CC00"/>
    </inkml:brush>
  </inkml:definitions>
  <inkml:trace contextRef="#ctx0" brushRef="#br0">10 1 14787,'0'50'1681,"-2"18"-809,-1 7-288,1 6 992,0-2-288,2-2-399,0-6-201,2-13-216,1-7-120,3-19-496,0-6-296,1-15-440,-3-9 720,-4-13-136,0-6-113</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32.703"/>
    </inkml:context>
    <inkml:brush xml:id="br0">
      <inkml:brushProperty name="width" value="0.05" units="cm"/>
      <inkml:brushProperty name="height" value="0.05" units="cm"/>
      <inkml:brushProperty name="color" value="#66CC00"/>
    </inkml:brush>
  </inkml:definitions>
  <inkml:trace contextRef="#ctx0" brushRef="#br0">194 17 17620,'0'-16'2902,"-6"27"-1051,-9 31 23,15-42-1850,-28 96 1537,19-57-1286,-2-2 0,-2 1 0,-31 61 0,43-97-262,1-1-1,-1 1 0,0-1 0,0 1 0,0-1 1,0 1-1,0-1 0,0 0 0,0 0 0,0 0 1,-1 0-1,1 1 0,0-2 0,-1 1 0,-2 2 1,3-3-7,1 0-1,-1 0 1,0-1 0,1 1 0,-1 0 0,1 0 0,-1 0 0,1 0 0,-1 0 0,0-1 0,1 1 0,-1 0-1,1-1 1,-1 1 0,1 0 0,-1-1 0,1 1 0,-1-1 0,1 1 0,0 0 0,-1-1 0,1 1 0,-1-1-1,1 1 1,0-1 0,0 0 0,-1 0 0,-2-7 18,0 0-1,0-1 1,1 1-1,-1-13 1,2 16-38,-8-54-217,0-114 1,11 148 87,1 20 49,4 14 29,41 136-56,-33-93 94,23 53 1,-35-100 32,-1 1-1,2 0 0,-1-1 1,1 0-1,0 0 0,0 0 0,6 5 1,-9-9 0,-1 0 1,1 0 0,0 0-1,0-1 1,0 1 0,0 0-1,0-1 1,0 1 0,0 0-1,0-1 1,0 0-1,0 1 1,1-1 0,-1 0-1,0 1 1,0-1 0,0 0-1,0 0 1,1 0 0,-1 0-1,0 0 1,0 0 0,0 0-1,1-1 1,-1 1-1,0 0 1,0-1 0,0 1-1,0 0 1,0-1 0,0 0-1,0 1 1,0-1 0,0 0-1,0 1 1,0-1 0,0 0-1,0 0 1,0 0-1,-1 0 1,1 0 0,0 0-1,-1 0 1,1 0 0,0-2-1,1 1 11,-1-1 0,1 0 0,-1 0-1,0 1 1,0-1 0,0 0-1,-1 0 1,1 0 0,-1 0 0,1 0-1,-1 0 1,0 0 0,0 0 0,-1 0-1,0-5 1,0 3 0,-1 0 0,1 0 0,-1 0 1,-1 0-1,1 1 0,-1-1 0,1 1 0,-6-6 0,-2-2-4,0 1 0,-1 0 0,-1 1 0,0 0 0,-15-10 1,-34-24-64,82 53-53,0-1 1,0-1-1,1-1 0,43 7 1,-58-12 68,1 0 1,-1-1-1,0 0 1,0 0 0,0-1-1,0 1 1,0-2-1,0 1 1,0-1 0,0 0-1,-1-1 1,1 1-1,-1-1 1,1-1 0,-1 1-1,0-1 1,0 0-1,-1 0 1,10-9 0,9-17-199</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33.338"/>
    </inkml:context>
    <inkml:brush xml:id="br0">
      <inkml:brushProperty name="width" value="0.05" units="cm"/>
      <inkml:brushProperty name="height" value="0.05" units="cm"/>
      <inkml:brushProperty name="color" value="#66CC00"/>
    </inkml:brush>
  </inkml:definitions>
  <inkml:trace contextRef="#ctx0" brushRef="#br0">82 9 17308,'1'-1'130,"-1"1"0,0-1 0,1 0 0,-1 1 0,0-1 0,1 1 0,-1-1 0,1 1-1,-1 0 1,1-1 0,-1 1 0,1-1 0,0 1 0,-1 0 0,1-1 0,-1 1 0,1 0 0,0 0 0,-1 0 0,1-1 0,-1 1 0,1 0 0,1 0 0,-1 17 1832,-1-6-1191,-2 40-230,-3 0 0,-2 0 0,-2 0 1,-2-1-1,-24 65 0,32-104-638,3-8 4,-1 0 0,0 0 0,1 0 1,-1-1-1,-1 1 0,1 0 0,0 0 1,-1-1-1,1 1 0,-1-1 1,0 1-1,-2 2 0,3-5 41,1-1 1,-1 1-1,1 0 0,-1-1 1,1 1-1,0 0 0,-1-1 0,1 1 1,0-1-1,0 1 0,-1-1 1,1 1-1,0 0 0,0-1 1,-1 1-1,1-1 0,0 1 1,0-1-1,0 1 0,0-1 0,0 0 1,0 1-1,0-1 0,0 1 1,0-1-1,0 1 0,0-1 1,0 1-1,1-1 0,-1-27-226,0 26 155,1-37-520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5.304"/>
    </inkml:context>
    <inkml:brush xml:id="br0">
      <inkml:brushProperty name="width" value="0.05" units="cm"/>
      <inkml:brushProperty name="height" value="0.05" units="cm"/>
      <inkml:brushProperty name="color" value="#E71224"/>
    </inkml:brush>
  </inkml:definitions>
  <inkml:trace contextRef="#ctx0" brushRef="#br0">14 2 21405,'0'-1'54,"0"1"0,-1 0 0,1 0 0,0 0 1,0 0-1,0 0 0,0 0 0,0 0 0,-1 0 0,1 0 1,0 0-1,0 0 0,0-1 0,0 1 0,-1 0 1,1 0-1,0 0 0,0 0 0,0 0 0,-1 0 1,1 1-1,0-1 0,0 0 0,0 0 0,0 0 1,-1 0-1,1 0 0,0 0 0,0 0 0,0 0 0,0 0 1,0 0-1,-1 0 0,1 1 0,0-1 0,0 0 1,0 0-1,0 0 0,0 0 0,0 0 0,-1 1 1,1-1-1,0 0 0,0 0 0,0 0 0,0 0 0,0 1 1,0-1-1,0 0 0,0 0 0,0 0 0,0 0 1,0 1-1,0-1 0,0 0 0,0 0 0,0 0 1,0 1-1,0-1 0,0 0 0,0 0 0,-1 17 102,1-15 217,-1 11 369,-2 21-62,1 0-1,2 0 0,2 0 0,6 37 1,-8-68-666,1 0 1,0 0 0,0 0 0,0 0 0,0 0 0,0 0-1,1-1 1,2 5 0,-3-6-11,0 0 0,-1 0 0,1-1 0,0 1 0,0 0 0,0-1-1,-1 1 1,1-1 0,0 0 0,0 1 0,0-1 0,0 1 0,0-1 0,0 0 0,0 0 0,0 0 0,0 1 0,0-1-1,0 0 1,0 0 0,0-1 0,0 1 0,0 0 0,0 0 0,0 0 0,0-1 0,0 1 0,0 0 0,0-1-1,0 1 1,1-2 0,10-6 16,0-1 1,0-1-1,-1 0 0,0 0 0,-1-1 0,16-23 0,1 2 7,-9 10-14,-11 14-5,0-1-1,0 1 0,0 1 1,1-1-1,1 1 0,17-11 0,-25 17-2,0 0-1,0 1 1,0-1-1,0 1 1,0-1-1,0 1 1,0 0-1,0-1 1,0 1-1,0 0 1,1 0-1,-1 0 1,0 0-1,0 0 1,0 0-1,0 0 1,0 0-1,1 0 0,-1 0 1,0 1-1,0-1 1,0 0-1,0 1 1,0-1-1,0 1 1,0-1-1,0 1 1,0 0-1,0-1 1,0 1-1,0 0 1,0 0-1,-1 0 1,1 0-1,0-1 1,0 1-1,-1 0 1,1 0-1,-1 0 0,1 1 1,-1-1-1,1 0 1,-1 0-1,1 2 1,2 7 60,-1 0 1,0 1-1,0-1 1,0 12-1,-1-11-5,0 8 43,0-10-38,-1 0 1,1 0-1,1 0 1,0 0-1,3 10 1,-4-18-53,0 1 0,-1 0 1,1-1-1,0 1 0,0-1 0,0 1 1,0-1-1,0 0 0,0 1 0,1-1 1,-1 0-1,0 0 0,1 0 0,-1 0 1,1 0-1,-1 0 0,1 0 0,-1 0 1,1-1-1,0 1 0,-1 0 0,1-1 1,0 0-1,0 1 0,-1-1 0,1 0 1,0 0-1,0 0 0,-1 0 0,1 0 1,0 0-1,1-1 0,5-1 6,0 0 0,0-1 1,0 0-1,0 0 0,-1 0 0,0-1 0,11-7 0,48-39 59,-53 39-69,6-5 10,-5 4-6,-1 1-1,1 1 1,1 0 0,15-8 0,-29 18-15,1-1 0,-1 0 0,0 1 0,0-1 0,0 1 0,0 0 0,1-1 0,-1 1 0,0 0 0,0 0-1,1 0 1,-1 0 0,0 0 0,1 0 0,-1 0 0,0 0 0,0 0 0,1 1 0,-1-1 0,0 0 0,0 1 0,0-1 0,0 1 0,1 0 0,-1-1 0,0 1 0,0 0 0,0-1 0,0 1 0,0 0 0,-1 0 0,1 0 0,0 0 0,0 0 0,0 0 0,-1 0 0,1 0 0,-1 0 0,1 1 0,-1-1 0,1 0 0,-1 0 0,1 3-1,1 6-23,0 1-1,0-1 0,-1 1 0,0 15 0,-1-6-115,1-14-69,0 1 0,0-1 0,0 1 0,1-1 0,-1 0 0,5 10 0,-5-15 120,-1 0-1,1 0 1,0 0 0,-1 0-1,1-1 1,0 1-1,-1 0 1,1 0 0,0 0-1,0-1 1,0 1-1,0 0 1,0-1 0,0 1-1,0-1 1,0 1-1,0-1 1,1 1 0,0-1 9,0 0 1,-1 0 0,1 0 0,0 0-1,-1-1 1,1 1 0,-1 0 0,1-1 0,-1 1-1,1-1 1,-1 0 0,1 1 0,-1-1 0,1 0-1,-1 0 1,3-2 0,19-19-711,2-9-186</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33.851"/>
    </inkml:context>
    <inkml:brush xml:id="br0">
      <inkml:brushProperty name="width" value="0.05" units="cm"/>
      <inkml:brushProperty name="height" value="0.05" units="cm"/>
      <inkml:brushProperty name="color" value="#66CC00"/>
    </inkml:brush>
  </inkml:definitions>
  <inkml:trace contextRef="#ctx0" brushRef="#br0">126 1 15627,'4'30'1817,"-1"13"-1001,-1 6-304,6 9 1168,3 0-463,4 0-465,2-4-112,5-12-320,5-7-96,-5-12-136,1-4-208,-4-14-648,-8-3 24,-13-6 576,-11 3-168,-13 1-96</inkml:trace>
  <inkml:trace contextRef="#ctx0" brushRef="#br0" timeOffset="1">0 496 18340,'13'2'1928,"8"-2"-1063,1-2-353,10-6 952,8 1-288,5-6-392,2-4-320,-4-6-648,-2-1-384,-5-8 1408,-6-4-904,-6-12-24,-7-9-56</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34.271"/>
    </inkml:context>
    <inkml:brush xml:id="br0">
      <inkml:brushProperty name="width" value="0.05" units="cm"/>
      <inkml:brushProperty name="height" value="0.05" units="cm"/>
      <inkml:brushProperty name="color" value="#66CC00"/>
    </inkml:brush>
  </inkml:definitions>
  <inkml:trace contextRef="#ctx0" brushRef="#br0">40 37 14611,'-13'98'2582,"-10"132"1727,21-185-3800,1-3 100,4 58 0,-3-98-590,0 0 0,0 0 0,0-1 0,0 1 0,1 0 0,-1 0 0,1-1 1,0 1-1,-1 0 0,1-1 0,0 1 0,0-1 0,0 1 0,1 1 0,-1-2-13,-1-1 0,1 0 0,-1 0 0,1 1 0,-1-1 0,1 0 0,-1 0 0,1 0 0,-1 0 0,1 0-1,-1 0 1,1 0 0,-1 0 0,1 0 0,-1 0 0,1 0 0,-1 0 0,1 0 0,-1 0 0,1-1 0,-1 1 0,1 0 0,-1 0 0,1-1 0,-1 1 0,1 0 0,-1 0-1,0-1 1,1 1 0,0-1 0,2-3 6,0 0-1,1 1 0,-2-2 1,1 1-1,0 0 0,-1 0 0,0-1 1,3-8-1,4-17 0,-3 1 0,0-1 0,2-57 0,-8-94 37,0 164-38,-1 0 0,-1 0 0,0 1-1,-1-1 1,-1 0 0,0 1 0,-8-18 0,12 33-9,-1 0 0,1 0 0,-1 0 0,1 0 0,0 0 0,-1 0 0,1 0 0,-1 1 0,0-1 0,1 0 0,-1 0 0,0 1 0,1-1 0,-1 0 0,0 1 0,0-1 0,0 1 0,0-1 0,-1 0 0,2 1 0,0 1 0,-1-1 0,1 0 0,-1 0 0,1 0 0,-1 0-1,1 1 1,-1-1 0,1 0 0,-1 0 0,1 1 0,0-1 0,-1 0 0,1 1 0,0-1 0,-1 1 0,1-1 0,0 0-1,-1 1 1,1-1 0,0 1 0,0-1 0,0 1 0,-1-1 0,1 1 0,-2 5 7,0-1 0,1 1 1,0 0-1,-1 10 0,2-12 2,-2 13 22,2 0 0,2 25-1,-2-39-22,0 0 0,1-1 0,-1 1 0,0 0 0,1-1 0,0 1 0,0 0 0,0-1 0,0 1 0,0-1 0,0 0 0,0 1 1,1-1-1,-1 0 0,1 0 0,0 0 0,0 0 0,0 0 0,0 0 0,0 0 0,0 0 0,0-1 0,5 3 0,-5-4 5,0 0 0,0 1 0,0-1 1,0 0-1,1 0 0,-1-1 0,0 1 1,0 0-1,0-1 0,0 1 1,0-1-1,0 0 0,0 0 0,0 1 1,0-1-1,0-1 0,0 1 0,0 0 1,-1 0-1,1-1 0,0 1 1,1-3-1,6-5 48,-1 0-1,12-18 1,-14 18-31,59-91 297,-64 98-322,1-1 0,-1 1 1,1 1-1,-1-1 0,1 0 0,0 0 1,0 0-1,2-1 0,-4 3-4,1 0-1,-1 0 0,1-1 1,-1 1-1,0 0 0,1 0 1,-1 0-1,1 0 0,-1 0 1,1-1-1,-1 1 0,0 0 1,1 0-1,-1 0 0,1 0 1,-1 0-1,1 1 0,-1-1 1,0 0-1,1 0 0,-1 0 1,1 0-1,-1 0 0,0 0 1,1 1-1,-1-1 0,1 0 1,0 1-1,0 2 3,1 0 0,0-1 0,-1 1-1,0 0 1,1 0 0,-1 1 0,0-1 0,-1 0 0,1 0-1,0 0 1,-1 6 0,11 186 182,-4-33-255,-5-131-122,-2-17 145,1 0-1,1 0 0,0 1 0,0-1 0,2-1 1,-1 1-1,7 14 0,-9-28 41,-1 1 1,0 0-1,1-1 0,-1 1 0,1 0 1,-1-1-1,1 1 0,0-1 0,-1 1 1,1-1-1,-1 1 0,1-1 0,0 1 1,0-1-1,-1 0 0,1 1 1,0-1-1,-1 0 0,2 0 0</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36.414"/>
    </inkml:context>
    <inkml:brush xml:id="br0">
      <inkml:brushProperty name="width" value="0.05" units="cm"/>
      <inkml:brushProperty name="height" value="0.05" units="cm"/>
      <inkml:brushProperty name="color" value="#66CC00"/>
    </inkml:brush>
  </inkml:definitions>
  <inkml:trace contextRef="#ctx0" brushRef="#br0">263 1 14371,'-2'3'328,"1"0"0,-1 0 1,0 0-1,0 0 0,0-1 0,-1 1 0,1-1 1,0 1-1,-1-1 0,0 0 0,0 0 1,-5 4-1,4-5-263,0 1 1,-1 0 0,1-1-1,0 0 1,-1 0 0,1 0-1,-1-1 1,-8 1 0,-4-3-852,-1 0-1,1-1 1,0-1-1,-21-7 1,-8-1-764,19 6 806</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36.826"/>
    </inkml:context>
    <inkml:brush xml:id="br0">
      <inkml:brushProperty name="width" value="0.05" units="cm"/>
      <inkml:brushProperty name="height" value="0.05" units="cm"/>
      <inkml:brushProperty name="color" value="#66CC00"/>
    </inkml:brush>
  </inkml:definitions>
  <inkml:trace contextRef="#ctx0" brushRef="#br0">398 0 12883,'-22'4'1033,"-1"-1"0,-33-1 0,29-2 308,-29 5 1,48-3-1129,0 0 0,0 0 0,0 1 0,-10 5 0,13-5-337,0-1 1,0 0-1,0 0 0,0 0 1,0 0-1,-1-1 0,1 0 1,0 0-1,-1-1 1,1 1-1,-1-1 0,-7-1 1,-48-11-1890,34 11 1250</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37.303"/>
    </inkml:context>
    <inkml:brush xml:id="br0">
      <inkml:brushProperty name="width" value="0.05" units="cm"/>
      <inkml:brushProperty name="height" value="0.05" units="cm"/>
      <inkml:brushProperty name="color" value="#66CC00"/>
    </inkml:brush>
  </inkml:definitions>
  <inkml:trace contextRef="#ctx0" brushRef="#br0">1368 10 12051,'-67'6'2160,"56"-3"-1904,0-2 0,0 1 0,0-2 0,0 1 0,0-2 0,0 1 0,0-1 0,-22-6 1,16 3-319,-1 0 0,0 2 0,0 0 0,0 0 0,-1 2 0,1 1 1,-30 3-1,19-1-294,-51-1 0,52-6 186</inkml:trace>
  <inkml:trace contextRef="#ctx0" brushRef="#br0" timeOffset="1">518 63 13059,'-71'31'1300,"36"-14"-434,-63 20-1,96-36-813,-1 0 0,0-1 0,0 1-1,0-1 1,0 1 0,0-1 0,0 0 0,-1 0-1,1 0 1,0 0 0,0-1 0,0 1 0,0-1-1,0 0 1,1 0 0,-1 0 0,0 0 0,-4-3-1,3 0-106,-1 1 0,1-2 0,0 1 0,0 0 0,0-1 1,1 0-1,0 1 0,-4-9 0,6 12 14,1 0 0,-1 1 0,0-1 0,1 0 0,-1 0 0,0 0 0,1 1 0,-1-1 1,0 0-1,0 1 0,0-1 0,0 1 0,0-1 0,0 1 0,1-1 0,-1 1 0,0-1 0,0 1 1,0 0-1,0 0 0,-1 0 0,1-1 0,0 1 0,0 0 0,0 0 0,0 1 0,0-1 1,0 0-1,0 0 0,0 0 0,0 1 0,-1 0 0,-4 1-123,0 1-1,0 0 0,1 0 1,-8 6-1,0-1 34,4-3 91,-2-1-1,1 0 0,-1 0 0,1-1 0,-1 0 0,0-1 0,-11 1 1,-19 1 21</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37.749"/>
    </inkml:context>
    <inkml:brush xml:id="br0">
      <inkml:brushProperty name="width" value="0.05" units="cm"/>
      <inkml:brushProperty name="height" value="0.05" units="cm"/>
      <inkml:brushProperty name="color" value="#66CC00"/>
    </inkml:brush>
  </inkml:definitions>
  <inkml:trace contextRef="#ctx0" brushRef="#br0">2075 2 12179,'-167'-2'2484,"155"3"-2363,1-1-1,-1 1 1,1 1-1,-1 0 1,1 0-1,0 1 1,-21 9-1,-4 4 170,-33 23 0,-30 12-126,65-38-232,0-2-1,0-2 1,-1-1-1,-57 6 1,-147-3-426,140-8-8,83-3 434,1 1 0,0 1 1,0 0-1,0 2 0,1-1 1,-1 2-1,1 0 0,0 0 1,0 2-1,-22 13 0,5 2 2,1 1 4,-67 38 0,88-57 78,0-1 1,-1 0-1,1 0 0,-1-1 1,0 0-1,0-1 1,-17 0-1,-3-1 132,-37-6-1,-54-16 270,86 14-183,0 1-1,-1 2 0,-37-1 0,68 6-162,1 1 1,-1-1-1,1-1 1,0 1-1,-1-1 1,1 1-1,-1-1 0,1 0 1,0-1-1,0 1 1,-1-1-1,1 0 0,0 0 1,1 0-1,-1 0 1,0-1-1,1 0 1,-1 0-1,-4-4 0,3 2-28,0 0 0,0 1 0,0 0-1,0 0 1,-1 0 0,-7-3 0,10 5-9,0 1-1,0 0 1,0-1 0,0 1 0,0 1 0,0-1 0,0 0 0,-1 1 0,1 0 0,0-1 0,0 1 0,0 1 0,-1-1 0,1 0 0,-4 2 0,6-2-34,1 0-1,0 0 0,-1 0 1,1 0-1,0 0 1,0 0-1,-1 0 0,1 0 1,0 1-1,-1-1 1,1 0-1,0 0 0,0 0 1,-1 0-1,1 1 1,0-1-1,0 0 0,0 0 1,-1 0-1,1 1 1,0-1-1,0 0 0,0 1 1,0-1-1,-1 0 0,1 0 1,0 1-1,0-1 1,0 0-1,0 1 0,0-1 1,0 0-1,0 0 1,0 1-1,0-1 0,0 0 1,0 1-1,0-1 1,0 1 13,1-1 0,-1 0 0,0 0 0,1 0 0,-1 1-1,0-1 1,0 0 0,1 0 0,-1 0 0,0 0 0,1 0 0,-1 0 0,0 0 0,1 0 0,-1 1 0,0-1 0,1 0 0,-1-1 0,0 1 0,1 0 0,-1 0 0,0 0 0,1 0 0,-1 0 0,0 0 0,1 0 0,-1 0 0,0 0 0,1-1 0,-1 1 0,0 0 0,1 0 0,-1 0 0,0-1 0,0 1 0,0 0 0,1-1 0,3-3 16,0 0 0,0 0 0,0 0 0,-1-1 0,0 0 1,4-7-1,10-26-4</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39.112"/>
    </inkml:context>
    <inkml:brush xml:id="br0">
      <inkml:brushProperty name="width" value="0.05" units="cm"/>
      <inkml:brushProperty name="height" value="0.05" units="cm"/>
      <inkml:brushProperty name="color" value="#66CC00"/>
    </inkml:brush>
  </inkml:definitions>
  <inkml:trace contextRef="#ctx0" brushRef="#br0">426 66 13547,'1'-4'183,"0"0"0,0 0 0,0 0 0,-1 1-1,0-1 1,1 0 0,-1 0 0,0 0 0,-1 0 0,0-5 0,1 8-132,-1 0 0,1 0 0,0 0 0,-1 0 0,1 1 0,-1-1 0,0 0 0,1 0 0,-1 0 0,1 0 0,-1 1 0,0-1 0,0 0 0,1 1 0,-1-1 0,0 0 0,-2 0 0,2 0 33,-1 1 0,0-1 0,0 1 1,0 0-1,0-1 0,0 1 0,1 0 0,-1 0 1,0 0-1,0 1 0,0-1 0,0 0 1,-2 1-1,-4 2 87,1-1 1,-1 1-1,0 1 1,1 0-1,-1 0 0,1 0 1,0 1-1,-11 10 1,-50 53 445,62-61-547,-22 24 142,2 1 0,1 1 1,1 1-1,2 2 1,-32 69-1,43-78-132,1 0-1,1 1 1,2 0-1,0 1 1,2 0-1,1 0 1,1 0-1,2 0 1,2 34-1,0-51-56,1 0 0,0 0 0,0 0 0,1-1 0,1 1 0,0-1 0,1 0 0,9 18 0,-12-25-19,0-1-1,1 1 1,-1-1 0,1 0 0,0 0 0,0 0 0,0 0 0,0 0 0,1-1 0,-1 1 0,1-1 0,-1 0 0,1 0 0,0 0-1,0-1 1,0 1 0,0-1 0,0 0 0,0 0 0,0-1 0,0 1 0,0-1 0,0 0 0,0 0 0,1 0 0,-1 0-1,7-2 1,2-2 5,-1 0 0,0 0-1,0-1 1,0-1 0,0 0-1,-1 0 1,0-1 0,-1-1-1,0 0 1,15-14 0,-12 9 40,-1 0 0,0-1-1,-1 0 1,-1-1 0,0 0 0,15-33 0,-23 44-16,0 0 1,-1 1 0,0-1-1,0-1 1,0 1-1,0 0 1,-1 0-1,1 0 1,-1 0-1,0 0 1,-1 0 0,0-7-1,0 9-12,1 0 0,-1 0 0,0 1 0,1-1 0,-1 0 0,0 0-1,-1 1 1,1-1 0,0 1 0,0-1 0,-1 1 0,1-1 0,0 1 0,-1 0 0,0-1 0,1 1-1,-1 0 1,0 0 0,1 0 0,-1 1 0,0-1 0,0 0 0,0 1 0,0-1 0,0 1 0,0-1 0,-3 1-1,-3 0 33,0 0-1,0 0 1,0 1-1,0 0 1,0 1-1,0-1 1,0 2-1,1-1 1,-1 1-1,1 0 1,-1 1-1,-6 4 0,6-3-117,0-1-1,0 2 0,1-1 0,0 1 0,0 1 0,0-1 0,1 1 0,0 0 1,0 0-1,-5 10 0,9-13-50,0-1 1,1 1 0,-1 0-1,1 0 1,0 0 0,-1 5 0,2-8 97,0-1 0,0 1 0,0 0-1,0 0 1,0 0 0,0 0 0,0 0 0,0 0 0,0 0 0,0 0 0,0 0 0,1 0 0,-1 0 0,0 0 0,1 0 0,-1 0 0,0 0 0,1-1 0,0 1 0,-1 0 0,1 0 0,-1 0 0,1-1 0,0 1 0,-1 0 0,1-1 0,0 1 0,0-1 0,0 1 0,0 0 0,14-2-387</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39.703"/>
    </inkml:context>
    <inkml:brush xml:id="br0">
      <inkml:brushProperty name="width" value="0.05" units="cm"/>
      <inkml:brushProperty name="height" value="0.05" units="cm"/>
      <inkml:brushProperty name="color" value="#66CC00"/>
    </inkml:brush>
  </inkml:definitions>
  <inkml:trace contextRef="#ctx0" brushRef="#br0">103 0 15115,'0'0'40,"0"1"-1,0-1 1,0 0-1,0 0 1,0 0-1,0 0 1,0 0-1,0 0 1,0 1-1,0-1 0,0 0 1,0 0-1,0 0 1,0 0-1,0 0 1,0 0-1,1 1 1,-1-1-1,0 0 1,0 0-1,0 0 1,0 0-1,0 0 1,0 0-1,0 0 1,0 0-1,0 0 1,1 0-1,-1 1 0,0-1 1,0 0-1,0 0 1,0 0-1,0 0 1,0 0-1,1 0 1,-1 0-1,0 0 1,0 0-1,0 0 1,0 0-1,0 0 1,0 0-1,1 0 1,-1 0-1,0 0 1,0 0-1,0 0 1,0 0-1,0 0 0,0 0 1,0-1-1,1 1 1,-1 0-1,0 0 1,0 0-1,0 0 1,0 0-1,0 0 1,0 0-1,0 0 1,-1 22 1090,-8 30 185,-23 93 268,-11 51-927,34-139-832,-5 81-1,14-118-527,0-20 674,0 0-1,0 0 1,0 0 0,0 0 0,0 0 0,0 0-1,0 0 1,1 0 0,-1 0 0,0 0-1,0 0 1,0 0 0,0 0 0,0 0-1,0 0 1,0 0 0,0 0 0,0 0-1,0 0 1,0 0 0,0 0 0,0 0-1,0 0 1,0 0 0,3-33-712,-1-4 230</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40.170"/>
    </inkml:context>
    <inkml:brush xml:id="br0">
      <inkml:brushProperty name="width" value="0.05" units="cm"/>
      <inkml:brushProperty name="height" value="0.05" units="cm"/>
      <inkml:brushProperty name="color" value="#66CC00"/>
    </inkml:brush>
  </inkml:definitions>
  <inkml:trace contextRef="#ctx0" brushRef="#br0">110 7 14531,'-1'-1'57,"0"0"1,1 1-1,-1-1 0,0 1 1,0-1-1,0 1 0,0-1 0,1 1 1,-1 0-1,0-1 0,0 1 0,0 0 1,0 0-1,0-1 0,0 1 1,0 0-1,0 0 0,0 0 0,0 0 1,0 1-1,0-1 0,0 0 1,0 0-1,0 0 0,0 1 0,0-1 1,1 1-1,-3 0 0,2 0 16,-1 1 1,0 0-1,1 0 0,-1-1 0,1 1 1,0 0-1,-1 0 0,1 1 0,0-1 0,0 0 1,-1 4-1,-1 5 105,1-1 1,0 1-1,0 0 0,0 14 1,3 44 124,0-61-288,-1-1 1,1 0-1,1 0 1,0 0-1,0-1 0,0 1 1,5 10-1,-7-17-8,1 1 0,-1-1 0,0 1 0,0-1 0,0 0 0,0 1 0,0-1-1,1 1 1,-1-1 0,0 0 0,0 1 0,1-1 0,-1 1 0,0-1 0,1 0 0,-1 0-1,0 1 1,1-1 0,-1 0 0,0 1 0,1-1 0,-1 0 0,1 0 0,-1 0 0,0 1-1,1-1 1,-1 0 0,1 0 0,-1 0 0,1 0 0,-1 0 0,1 0 0,-1 0 0,1 0-1,-1 0 1,0 0 0,1 0 0,-1 0 0,1 0 0,-1-1 0,1 1 0,-1 0 0,0 0-1,1 0 1,-1 0 0,1-1 0,-1 1 0,0 0 0,1-1 0,-1 1 0,0 0 0,1-1-1,-1 1 1,0 0 0,1-1 0,-1 1 0,0 0 0,0-1 0,0 1 0,1-1 0,-1 0 0,11-28 293,-6 9-34,-2 0 0,3-34 0,-6 46-191,0 0-1,0 0 1,0 0-1,-1 0 1,-1 0-1,1 0 1,-1 0-1,0 0 1,-6-12-1,8 20-65,0-1-1,-1 0 0,1 0 0,0 1 1,-1-1-1,1 0 0,-1 1 1,1-1-1,-1 0 0,1 1 0,-1-1 1,1 1-1,-1-1 0,0 1 0,1-1 1,-1 1-1,0-1 0,1 1 0,-1 0 1,0-1-1,0 1 0,1 0 1,-1 0-1,0-1 0,0 1 0,0 0 1,1 0-1,-1 0 0,0 0 0,0 0 1,0 0-1,1 0 0,-1 0 0,0 1 1,0-1-1,0 0 0,1 0 0,-1 1 1,0-1-1,1 0 0,-1 1 1,0-1-1,0 1 0,1-1 0,-1 1 1,0 0-1,-3 2 12,1 1 0,0 0 0,0-1 0,0 1 1,0 0-1,-3 6 0,-2 6-50,1 0 0,1 0 0,0 1 0,1 0 1,-5 27-1,9-35-105,0-1 1,0 1 0,1 0-1,0-1 1,0 1-1,1-1 1,0 1 0,0-1-1,1 1 1,0-1 0,1 0-1,0 0 1,6 11-1,-8-16 78,1 0 0,1 0 0,-1 0-1,0 0 1,1-1 0,-1 0 0,1 1-1,0-1 1,0 0 0,0 0 0,0 0-1,6 2 1,16 5-420</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40.556"/>
    </inkml:context>
    <inkml:brush xml:id="br0">
      <inkml:brushProperty name="width" value="0.05" units="cm"/>
      <inkml:brushProperty name="height" value="0.05" units="cm"/>
      <inkml:brushProperty name="color" value="#66CC00"/>
    </inkml:brush>
  </inkml:definitions>
  <inkml:trace contextRef="#ctx0" brushRef="#br0">40 86 13187,'-9'54'1433,"4"-28"-639,-2 34-1,7-53-582,0 0 1,0 0 0,0 0 0,1 0 0,0 0 0,1 0 0,-1 0 0,1-1-1,5 12 1,-7-17-175,0-1 0,1 1-1,-1 0 1,0 0 0,1-1 0,-1 1-1,1 0 1,-1 0 0,1-1 0,-1 1-1,1 0 1,-1-1 0,1 1 0,-1-1-1,1 1 1,0-1 0,0 1 0,-1-1-1,1 1 1,0-1 0,0 0 0,-1 1-1,1-1 1,0 0 0,0 0-1,0 0 1,-1 1 0,1-1 0,0 0-1,1 0 1,0-1 12,0 0 0,-1 0 0,1 0-1,-1 0 1,1 0 0,-1 0 0,1 0-1,-1 0 1,0 0 0,0-1 0,1 1-1,-1 0 1,1-3 0,4-6 138,0 0-1,0-1 1,4-12 0,0-3 306,11-50 0,-18 65-372,-1 0-1,-1 1 1,0-2-1,-1 1 1,0 0 0,0 0-1,-4-15 1,4 23-91,-1 1 0,1-1 1,-1 1-1,0 0 0,0-1 0,0 1 1,0 0-1,0 0 0,0-1 0,-1 1 0,1 0 1,-1 0-1,0 1 0,1-1 0,-3-2 1,2 3-21,1 0 0,-1 1 1,1-1-1,-1 0 0,1 1 1,-1-1-1,0 1 0,1 0 1,-1-1-1,1 1 0,-1 0 1,0 0-1,1 0 0,-1 0 1,0 0-1,1 0 0,-4 1 1,1 1 11,0-1 1,0 1-1,0 0 1,0 0 0,0 0-1,1 1 1,-1-1-1,1 1 1,-1 0-1,1 0 1,0 0 0,0 0-1,0 1 1,1-1-1,-3 5 1,-14 20 95,12-18-131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5.887"/>
    </inkml:context>
    <inkml:brush xml:id="br0">
      <inkml:brushProperty name="width" value="0.05" units="cm"/>
      <inkml:brushProperty name="height" value="0.05" units="cm"/>
      <inkml:brushProperty name="color" value="#E71224"/>
    </inkml:brush>
  </inkml:definitions>
  <inkml:trace contextRef="#ctx0" brushRef="#br0">175 1 17252,'-66'95'5508,"1"-1"-1432,58-82-3697,0 1 1,1 1-1,0-1 1,1 1-1,-6 23 1,11-36-362,0 0 0,-1 0 0,1 0-1,0 0 1,0 0 0,0 0 0,0 0 0,0 0 0,0 0 0,0 0 0,0 0 0,0 0 0,0 0-1,0 0 1,1 0 0,-1 0 0,0 0 0,1 0 0,-1-1 0,0 1 0,1 0 0,0 0-1,0 1 1,0-2-12,0 1 0,0-1 0,0 0 0,-1 1 0,1-1 0,0 0 0,0 0 0,0 0 0,0 0 0,0 0 0,0 0 0,0 0-1,0 0 1,0 0 0,0 0 0,0 0 0,0-1 0,0 1 0,1-1 0,5-2-32,1-1 0,-1 1 0,0-2-1,11-7 1,-3 0-40,-1-2 0,-1 0 0,13-16 0,21-22-238,-46 52 297,-1-1-1,1 1 0,-1-1 1,1 0-1,-1 1 0,1-1 1,-1 1-1,1-1 0,0 1 1,0-1-1,-1 1 0,1 0 1,0-1-1,-1 1 0,1 0 1,0 0-1,0-1 0,0 1 1,-1 0-1,1 0 0,0 0 1,0 0-1,0 0 0,0 0 1,0 1 4,0-1 0,-1 1 1,1 0-1,-1-1 0,1 1 0,-1 0 1,1-1-1,-1 1 0,1 0 1,-1-1-1,0 1 0,0 0 0,1 0 1,-1 0-1,0-1 0,0 1 1,0 0-1,0 0 0,0 1 0,1 10 44,-2 0-1,-2 19 0,2-16 29,0-8-15,1 0-1,0 0 0,1 0 1,-1 0-1,1 0 1,1 0-1,3 13 1,-4-18-32,0 1 1,1-1-1,-1 0 1,1 0-1,-1 1 1,1-1-1,-1 0 0,1 0 1,0-1-1,0 1 1,0 0-1,0-1 1,0 1-1,1-1 1,-1 0-1,0 1 1,1-1-1,-1 0 1,1 0-1,-1-1 1,1 1-1,-1-1 1,1 1-1,0-1 1,2 0-1,2 1 11,0-1-1,1-1 0,-1 1 1,0-1-1,0-1 1,0 1-1,0-1 0,0 0 1,8-4-1,5-4 10,32-20 0,-40 21-57,1 1 0,0 1 1,1 0-1,0 1 1,26-8-1,-39 13 12,0 1 0,0 0 0,1 0-1,-1 0 1,0 0 0,0 0-1,0 0 1,1 0 0,-1 0-1,0 0 1,0 0 0,0 1-1,0-1 1,0 0 0,1 1-1,-1-1 1,0 1 0,0-1 0,0 1-1,0 0 1,0-1 0,1 3-1,13 21 34,-14-21-10,0-1-1,0 1 1,0-1 0,1 1 0,-1-1 0,1 0 0,3 4-1,-4-5-7,0 0-1,0-1 0,0 1 0,0-1 1,0 0-1,0 1 0,0-1 0,0 0 1,0 0-1,0 1 0,0-1 1,0 0-1,0 0 0,0 0 0,0 0 1,0 0-1,0 0 0,0-1 0,0 1 1,0 0-1,0 0 0,0-1 0,0 1 1,0-1-1,0 1 0,1-1 1,18-11 103,0-1 0,0-1 0,19-17 0,11-8-42,-40 31-89,0 1 0,1 1 0,0 0 0,1 0 0,-1 2 0,25-8 0,-32 11 7,0 0 0,0 0 0,0 1 0,0-1 0,0 1 0,0 0 0,0 0 0,0 1 0,0-1 0,-1 1 0,1 0 0,0 0 0,0 0 0,0 0 0,0 1 0,-1-1 0,1 1 0,-1 0 0,1 0-1,-1 1 1,0-1 0,0 1 0,0-1 0,0 1 0,3 4 0,7 11-73,-10-13 86,0 0 1,0-1-1,1 1 1,-1-1 0,1 0-1,0 0 1,5 3-1,-8-6-61,0-1-1,1 1 0,-1-1 1,0 1-1,1-1 1,-1 1-1,1-1 1,-1 0-1,0 0 0,1 0 1,-1 0-1,1 0 1,-1 0-1,1 0 1,-1 0-1,1-1 1,-1 1-1,0 0 0,1-1 1,-1 1-1,0-1 1,1 0-1,-1 1 1,0-1-1,0 0 0,0 0 1,1 0-1,-1 0 1,0 0-1,0 0 1,0 0-1,1-1 1,0-2-75,1 1 1,-1 0-1,0 0 1,0-1-1,0 1 1,0-1-1,-1 0 1,1 1-1,-1-1 1,0 0-1,0 0 1,-1 0-1,1 0 1,-1 0-1,1 0 1,-1 0-1,-1 0 1,1 0-1,-2-6 1,-8-31-730</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41.351"/>
    </inkml:context>
    <inkml:brush xml:id="br0">
      <inkml:brushProperty name="width" value="0.05" units="cm"/>
      <inkml:brushProperty name="height" value="0.05" units="cm"/>
      <inkml:brushProperty name="color" value="#66CC00"/>
    </inkml:brush>
  </inkml:definitions>
  <inkml:trace contextRef="#ctx0" brushRef="#br0">45 0 15883,'-1'1'101,"1"-1"0,-1 0 0,0 0 0,1 0-1,-1 0 1,0 1 0,1-1 0,-1 0 0,1 1 0,-1-1-1,1 0 1,-1 1 0,1-1 0,-1 1 0,1-1-1,-1 1 1,1-1 0,-1 1 0,1-1 0,0 1-1,-1 0 1,1-1 0,-1 2 0,-6 19 186,5-13 90,-4 16 13,0 0 0,2 0 0,1 0 0,1 0 0,0 1 0,2-1 0,1 1 1,6 29-1,-2-21-404,2 0 1,1-1-1,2 0 1,1-1-1,24 49 1,-30-71 15,-1-1 0,2 0 1,-1 0-1,1 0 0,0-1 1,0 0-1,1 0 0,13 10 1,-18-15-2,1-1 0,-1 1 0,1 0 0,0-1 1,0 0-1,0 0 0,0 0 0,0 0 0,0 0 0,0 0 1,0-1-1,0 0 0,1 1 0,-1-1 0,0 0 0,0 0 1,0-1-1,0 1 0,0-1 0,0 0 0,1 0 1,-1 0-1,-1 0 0,1 0 0,0 0 0,0-1 0,0 0 1,-1 1-1,1-1 0,2-2 0,4-4 28,0 0 0,-1-1 1,0 1-1,-1-1 0,0-1 0,0 1 0,-1-1 0,0-1 0,-1 1 0,0-1 1,0 0-1,4-20 0,-2 4 39</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42.109"/>
    </inkml:context>
    <inkml:brush xml:id="br0">
      <inkml:brushProperty name="width" value="0.05" units="cm"/>
      <inkml:brushProperty name="height" value="0.05" units="cm"/>
      <inkml:brushProperty name="color" value="#66CC00"/>
    </inkml:brush>
  </inkml:definitions>
  <inkml:trace contextRef="#ctx0" brushRef="#br0">115 11 17012,'-1'-1'95,"1"1"0,0 0 0,0 0 0,-1-1 0,1 1 0,0 0 0,0-1 0,0 1 0,0 0 1,-1-1-1,1 1 0,0 0 0,0-1 0,0 1 0,0 0 0,0-1 0,0 1 0,0 0 0,0-1 1,0 1-1,0-1 0,0 1 0,0 0 0,0-1 0,0 1 0,0 0 0,1-1 0,-1 1 0,3 0 604,2 10-17,0 13-297,-1 0 1,-1 0-1,1 31 0,-5 73-84,0-103-195,-10 159 204,26-288-1317,-13 81 805,3-94-996,-5 101 1041,-1 1 0,-1 0 0,0 0 0,-9-32 0,9 62 281,5 2-76,0 0-1,1-1 1,1 1 0,8 18-1,33 60 328,-10-22 237,-51-90 49,-12-21-561,-5-16 5,-2 2-1,-3 1 1,-55-60 0,100 119-124,0 0 1,0-1-1,1-1 1,0 1-1,0-1 1,1-1-1,-1 0 0,1 0 1,0-1-1,0 0 1,0-1-1,0 0 1,15 1-1,-17-2-65,0 0 1,0-1-1,0 0 0,0-1 1,0 0-1,0 0 0,0 0 1,0-1-1,0 0 0,0-1 1,-1 0-1,1 0 0,-1-1 1,0 0-1,0 0 0,0 0 1,0-1-1,6-6 0,9-18-287</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42.814"/>
    </inkml:context>
    <inkml:brush xml:id="br0">
      <inkml:brushProperty name="width" value="0.05" units="cm"/>
      <inkml:brushProperty name="height" value="0.05" units="cm"/>
      <inkml:brushProperty name="color" value="#66CC00"/>
    </inkml:brush>
  </inkml:definitions>
  <inkml:trace contextRef="#ctx0" brushRef="#br0">116 1 15819,'-1'0'111,"0"0"0,-1 0 0,1 0-1,0 0 1,0 0 0,0 0 0,-1 0-1,1 0 1,0 1 0,0-1 0,0 0-1,0 1 1,0-1 0,0 1 0,0-1-1,0 1 1,0 0 0,0-1 0,0 1-1,0 0 1,0 0 0,0 0 0,0 0-1,1 0 1,-1 0 0,0 0 0,1 0-1,-1 0 1,0 2 0,-18 40 1057,15-33-619,-12 37-32,1 0 0,3 1-1,-7 54 1,18-75-443,1-27-78,0 0-1,0 0 1,0 0-1,0 1 1,0-1-1,0 0 1,0 0-1,0 0 1,0 0-1,1 1 1,-1-1-1,0 0 0,0 0 1,0 0-1,0 0 1,0 0-1,0 1 1,0-1-1,0 0 1,0 0-1,1 0 1,-1 0-1,0 0 0,0 0 1,0 1-1,0-1 1,0 0-1,1 0 1,-1 0-1,0 0 1,0 0-1,0 0 1,0 0-1,0 0 1,1 0-1,-1 0 0,0 0 1,0 0-1,9-11-532,0-7-475,0-1 0,-2 0 1,9-33-1,8-64-4744,-23 98 4670,1-4 1243,0 20 785,1 11 729,0 2-1078,1-1-1,0 0 1,0 0 0,1 0-1,0 0 1,10 13-1,3 1-58,24 26 0,11 3-1,-32-34-813,35 42 0,-56-61 256,0 0 1,1 1-1,-1-1 0,0 0 1,1 1-1,-1-1 0,0 0 1,0 1-1,0-1 0,1 0 0,-1 1 1,0-1-1,0 0 0,0 1 1,0-1-1,0 1 0,1-1 1,-1 0-1,0 1 0,0-1 1,0 0-1,0 1 0,0-1 0,0 1 1,0-1-1,-1 0 0,1 1 1,0-1-1,0 1 0,0-1 1,0 0-1,0 1 0,-1-1 0,1 0 1,0 1-1,0-1 0,-1 1 1,-16 4-358,-6-3-18</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43.257"/>
    </inkml:context>
    <inkml:brush xml:id="br0">
      <inkml:brushProperty name="width" value="0.05" units="cm"/>
      <inkml:brushProperty name="height" value="0.05" units="cm"/>
      <inkml:brushProperty name="color" value="#66CC00"/>
    </inkml:brush>
  </inkml:definitions>
  <inkml:trace contextRef="#ctx0" brushRef="#br0">8 156 10490,'-6'13'1561,"6"0"-713,-2-3-336,8-5 1744,7-1-1151,12-8-145,7-3-96,3-8-272,1-2-72,1-4-176,-1 1-168,-2-3-544,-8-1-216,-13 1 472,-7 1-160,-6-3-128</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6:43.619"/>
    </inkml:context>
    <inkml:brush xml:id="br0">
      <inkml:brushProperty name="width" value="0.05" units="cm"/>
      <inkml:brushProperty name="height" value="0.05" units="cm"/>
      <inkml:brushProperty name="color" value="#66CC00"/>
    </inkml:brush>
  </inkml:definitions>
  <inkml:trace contextRef="#ctx0" brushRef="#br0">13 181 14803,'-2'2'138,"1"0"-1,0 1 1,-1-1 0,1 0-1,0 0 1,0 1 0,0-1-1,0 0 1,1 1 0,-1-1-1,1 1 1,-1-1 0,1 1-1,0-1 1,0 1 0,0 0-1,0-1 1,1 1 0,-1-1-1,2 5 1,0 1 62,0 1 0,1-1 0,1 0 1,6 13-1,-1-5-4,2-1 0,0 0 1,1-1-1,15 15 0,-26-27-160,0-1 0,0 0 0,0 0 0,0 0 0,0 0 0,0 0 0,0-1 0,0 1 0,0 0 0,0 0-1,0-1 1,1 1 0,-1-1 0,0 1 0,1-1 0,-1 1 0,0-1 0,1 0 0,-1 0 0,0 1 0,1-1 0,-1 0 0,1 0 0,-1-1-1,3 1 1,-3-1 8,1 0-1,0-1 0,-1 1 1,0 0-1,1 0 0,-1-1 0,0 1 1,1-1-1,-1 1 0,0-1 1,0 0-1,0 1 0,0-1 1,-1 0-1,2-3 0,2-9 136,0 0-1,-1-1 1,1-22-1,-4 35-169,2-16 86,-2 1-1,0-1 1,-3-25-1,2 36-54,0 1 0,0-1 0,-1 0 0,0 1 0,0 0 0,-1-1 0,0 1 0,0 0 0,0 0 0,-1 0 0,-7-9 0,10 14-29,1 1 1,-1-1-1,1 0 1,-1 0 0,0 1-1,1-1 1,-1 0 0,0 1-1,0-1 1,0 1 0,1-1-1,-1 1 1,0-1 0,0 1-1,0 0 1,0 0-1,0-1 1,0 1 0,0 0-1,0 0 1,0 0 0,0 0-1,1 0 1,-1 0 0,0 0-1,0 0 1,0 0 0,0 0-1,0 1 1,0-1-1,0 0 1,0 1 0,0-1-1,-1 1 1,1 0 4,0 0 0,0 0-1,0 1 1,0-1 0,0 0 0,1 1-1,-1-1 1,0 0 0,1 1 0,-1-1 0,1 1-1,-1-1 1,1 1 0,0-1 0,-1 1-1,1 0 1,0-1 0,0 1 0,0-1 0,1 4-1,-1-1-6,1 0 0,0 0 0,0 0 0,1 1 0,-1-1 0,1 0-1,0 0 1,0-1 0,0 1 0,0 0 0,1-1 0,0 1 0,-1-1-1,1 0 1,0 0 0,1 0 0,-1 0 0,1-1 0,-1 1 0,1-1-1,0 0 1,-1 0 0,7 2 0,-5-2-11,1 0 1,0 0-1,0-1 0,0 0 0,-1 0 0,1 0 1,0-1-1,0 0 0,0 0 0,0-1 1,0 1-1,0-1 0,0-1 0,0 1 1,-1-1-1,11-4 0,-6 0 2,1 0 0,-1 0-1,0-1 1,-1-1 0,0 0 0,0 0-1,0 0 1,-1-1 0,7-11 0,-2 1 0,-1 0 0,-1-1-1,15-35 1,-26 54-6,0 1 0,0 0 0,0 0 0,0-1 0,0 1 0,0 0 0,0-1 0,0 1 0,0 0-1,1 0 1,-1-1 0,0 1 0,0 0 0,0-1 0,0 1 0,1 0 0,-1 0 0,0 0 0,0-1 0,1 1-1,-1 0 1,0 0 0,0 0 0,1 0 0,-1-1 0,0 1 0,0 0 0,1 0 0,-1 0 0,0 0 0,1 0-1,2 5-135,-1 6-19,-1 1 0,0-1 0,0 1 1,-3 15-1,1 16-349,4 9-271,12 67-1,-5-73 390</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08.716"/>
    </inkml:context>
    <inkml:brush xml:id="br0">
      <inkml:brushProperty name="width" value="0.05" units="cm"/>
      <inkml:brushProperty name="height" value="0.05" units="cm"/>
    </inkml:brush>
  </inkml:definitions>
  <inkml:trace contextRef="#ctx0" brushRef="#br0">11 74 18380,'-3'3'1224,"0"-5"-1168,-2-4-152,5 2-144,2-1 304,8-10-136,3-5-112,3-5-32</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00.574"/>
    </inkml:context>
    <inkml:brush xml:id="br0">
      <inkml:brushProperty name="width" value="0.05" units="cm"/>
      <inkml:brushProperty name="height" value="0.05" units="cm"/>
    </inkml:brush>
  </inkml:definitions>
  <inkml:trace contextRef="#ctx0" brushRef="#br0">51 68 21477,'-8'-21'320,"-1"4"-280,4 3 24,-24-1-16</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24.005"/>
    </inkml:context>
    <inkml:brush xml:id="br0">
      <inkml:brushProperty name="width" value="0.05" units="cm"/>
      <inkml:brushProperty name="height" value="0.05" units="cm"/>
      <inkml:brushProperty name="color" value="#E71224"/>
    </inkml:brush>
  </inkml:definitions>
  <inkml:trace contextRef="#ctx0" brushRef="#br0">57 6 19756,'-24'-1'1080,"10"-1"-799,-4-1-113</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28.560"/>
    </inkml:context>
    <inkml:brush xml:id="br0">
      <inkml:brushProperty name="width" value="0.05" units="cm"/>
      <inkml:brushProperty name="height" value="0.05" units="cm"/>
      <inkml:brushProperty name="color" value="#E71224"/>
    </inkml:brush>
  </inkml:definitions>
  <inkml:trace contextRef="#ctx0" brushRef="#br0">89 1857 7994,'-40'2'1303,"2"1"4031,30-1-130,6 3-3678,2-4-1519,0-1 0,0 1 0,1-1 0,-1 1 0,0-1 0,1 1 0,-1-1 0,0 1 0,1-1 0,-1 0 1,0 1-1,1-1 0,-1 1 0,1-1 0,-1 0 0,1 0 0,-1 1 0,1-1 0,-1 0 0,1 0 0,-1 1 0,1-1 0,0 0 0,-1 0 1,2 0-1,10 0 102,1 0 1,0-1-1,0-1 1,-1 0-1,1 0 1,-1-1-1,0-1 1,13-5 0,32-9 21,-1 5-58,0 3-1,1 2 0,69-1 1,-98 7-51,-1-1 0,1-1 0,-1-2 1,0-1-1,49-19 0,-64 22 3,120-31 148,-76 23-106,7-3 6,-21 7-49,-1-3 0,0-1 0,-1-1 1,42-22-1,289-138 22,-50 54 65,197-16 120,-389 102-160,125-51 1,-94 29-46,-57 19-16,-2-5 1,113-63-1,-67 31 1,3 8 0,206-62 0,-282 107-7,92-12 0,30-8-5,-128 18 10,117-54 0,-93 35-2,63-16-3,-51 21 0,32-9-11,-76 27 10,103-47 0,-147 56-7,1 1-1,0 1 1,1 0 0,-1 1-1,1 1 1,0 0 0,1 2-1,23-3 1,-16 12-4,-24-5 10,0 0-1,0 0 1,0 0 0,0-1 0,1 1 0,-1-1 0,0 1 0,0-1 0,1 0 0,-1 0 0,0 0 0,1 0 0,-1 0 0,0-1 0,4 0 0,-6 1-38,0 0 1,0-1-1,1 1 0,-1 0 1,0-1-1,0 1 0,1 0 1,-1-1-1,0 1 0,0 0 1,0-1-1,0 1 0,0 0 1,0-1-1,0 1 1,1 0-1,-1-1 0,0 1 1,0-1-1,0 1 0,0 0 1,-1-1-1,1 1 0,0-1 1,0 1-1,0 0 0,0-1 1,0 1-1,0 0 1,-1-1-1,1 1 0,0 0 1,0-1-1,0 1 0,-1 0 1,1-1-1,0 1 0,0 0 1,-1 0-1,1-1 0,0 1 1,-1 0-1,1 0 1,-1-1-1,-17-13-1192,15 12 1330,-17-12-522,1-2-134</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29.863"/>
    </inkml:context>
    <inkml:brush xml:id="br0">
      <inkml:brushProperty name="width" value="0.05" units="cm"/>
      <inkml:brushProperty name="height" value="0.05" units="cm"/>
      <inkml:brushProperty name="color" value="#E71224"/>
    </inkml:brush>
  </inkml:definitions>
  <inkml:trace contextRef="#ctx0" brushRef="#br0">1 146 9250,'-1'-1'6381,"10"1"-3936,-1 3-2048,0-2 0,0 1 0,0-1 0,0 0 0,0 0 0,0-1 0,0-1 0,1 1 0,-1-1 0,0 0 0,0-1 0,0 0 0,0 0 0,7-4 0,16-7-47,0-1-1,30-20 1,-40 22-46,-6 4-457,0 0 0,0 1 0,1 1 0,-1 0 0,25-5 1,-38 11 36,-1-1 1,1 1 0,-1-1 0,1 0-1,-1 1 1,1-1 0,-1 0 0,0 0 0,1 0-1,-1 0 1,0 0 0,2-1 0,-1 0-20,6-5-358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6.314"/>
    </inkml:context>
    <inkml:brush xml:id="br0">
      <inkml:brushProperty name="width" value="0.05" units="cm"/>
      <inkml:brushProperty name="height" value="0.05" units="cm"/>
      <inkml:brushProperty name="color" value="#E71224"/>
    </inkml:brush>
  </inkml:definitions>
  <inkml:trace contextRef="#ctx0" brushRef="#br0">1 1 22485,'3'0'1760,"-1"1"-1432,4 1-360,6-2 32,6 0 424,16 0-408,7 0-208</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30.274"/>
    </inkml:context>
    <inkml:brush xml:id="br0">
      <inkml:brushProperty name="width" value="0.05" units="cm"/>
      <inkml:brushProperty name="height" value="0.05" units="cm"/>
      <inkml:brushProperty name="color" value="#E71224"/>
    </inkml:brush>
  </inkml:definitions>
  <inkml:trace contextRef="#ctx0" brushRef="#br0">0 1 18756,'3'6'1672,"-1"0"-1144,-1 3-207,4 3 711,-2 2-200,3 5-376,2-1-168,1-1-104,-1 0-64,4-5-264,0-3-216,3-7-448,4-2-216,1-10 776,0-2-192,3-6-201</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30.679"/>
    </inkml:context>
    <inkml:brush xml:id="br0">
      <inkml:brushProperty name="width" value="0.05" units="cm"/>
      <inkml:brushProperty name="height" value="0.05" units="cm"/>
      <inkml:brushProperty name="color" value="#E71224"/>
    </inkml:brush>
  </inkml:definitions>
  <inkml:trace contextRef="#ctx0" brushRef="#br0">192 0 16924,'-6'14'1912,"-7"1"-1240,-5 11-176,0 6 1057,-4 11-529,1 2-200,-1 7-264,4-2-96,0-2-112,4-7-104,2-9-248,4-8-232,6-16-752,6-29-2241,3-7 2481,10-7-328</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31.127"/>
    </inkml:context>
    <inkml:brush xml:id="br0">
      <inkml:brushProperty name="width" value="0.05" units="cm"/>
      <inkml:brushProperty name="height" value="0.05" units="cm"/>
      <inkml:brushProperty name="color" value="#E71224"/>
    </inkml:brush>
  </inkml:definitions>
  <inkml:trace contextRef="#ctx0" brushRef="#br0">193 29 17380,'4'0'1848,"-4"8"-1088,0 0-280,-4 4 1081,1 3-393,-1 2-464,-1 2-200,2-3-256,0 1-160,0-6-408,2 0-288,1-10-536,-4 2 912,1-6-200,0-3-168</inkml:trace>
  <inkml:trace contextRef="#ctx0" brushRef="#br0" timeOffset="1">1 28 17628,'11'-5'936,"1"1"1,-1 0-1,1 0 1,0 1-1,1 1 1,24-2-1,-2 3-431,41 4-1,-58-2-434,1 2-1,19 4 0,-34-6-64,1 0 0,0 1 0,-1-1 0,1 1 0,-1 0-1,0 0 1,0 0 0,1 1 0,-1 0 0,-1 0 0,1 0-1,0 0 1,4 5 0,-7-7-1,-1 1-1,1-1 0,-1 0 1,1 1-1,-1-1 1,1 1-1,-1-1 1,0 1-1,0-1 1,1 1-1,-1-1 1,0 1-1,0-1 1,-1 0-1,1 1 0,0-1 1,0 1-1,-1-1 1,1 1-1,-1-1 1,1 0-1,-1 1 1,1-1-1,-1 0 1,0 1-1,0-1 0,0 0 1,-2 2-1,-3 4 38,0 0 0,0-1-1,-12 9 1,14-12-17,-20 15 167,0 0 0,-36 18 0,46-28-83,-1-1 0,0-1 0,-1 0 0,1-1 0,-32 6 0,44-10-178,0-1-1,-1 0 0,1 0 0,-1 0 1,1 0-1,0-1 0,-1 1 1,1-1-1,0 0 0,-6-2 0,8 3 38,0-1 1,0 0-1,0 1 0,0-1 0,1 1 0,-1-1 0,0 0 0,0 0 1,1 1-1,-1-1 0,1 0 0,-1 0 0,0 0 0,1 0 0,0 0 0,-1 0 1,1 0-1,0 0 0,-1 0 0,1 0 0,0 0 0,0 0 0,0 0 0,0 0 1,0 0-1,0 0 0,0 0 0,0 0 0,0 0 0,0 0 0,1 0 0,-1 0 1,0 0-1,1 0 0,-1 0 0,1 0 0,-1 1 0,1-1 0,-1 0 0,2-1 1,10-13-430</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31.591"/>
    </inkml:context>
    <inkml:brush xml:id="br0">
      <inkml:brushProperty name="width" value="0.05" units="cm"/>
      <inkml:brushProperty name="height" value="0.05" units="cm"/>
      <inkml:brushProperty name="color" value="#E71224"/>
    </inkml:brush>
  </inkml:definitions>
  <inkml:trace contextRef="#ctx0" brushRef="#br0">305 7 16988,'0'0'74,"0"-1"1,0 1 0,0 0-1,0-1 1,0 1-1,-1 0 1,1-1 0,0 1-1,0 0 1,0-1-1,-1 1 1,1 0 0,0 0-1,0-1 1,-1 1 0,1 0-1,0 0 1,0-1-1,-1 1 1,1 0 0,0 0-1,-1 0 1,1 0 0,0-1-1,-1 1 1,1 0-1,0 0 1,-1 0 0,1 0-1,0 0 1,-1 0 0,1 0-1,0 0 1,-1 0-1,1 0 1,-1 0 0,1 0-1,0 0 1,-1 1 0,1-1-1,0 0 1,-1 0-1,1 0 1,0 0 0,0 0-1,-1 1 1,-18 7 812,18-7-694,-23 12 431,0 1-1,2 2 0,-1 0 1,2 2-1,-22 22 0,29-26-530,2 0 0,-1 0 0,2 2 0,0-1 0,1 1 0,1 1 0,0 0 0,-8 23 0,15-34-64,1 0 0,-1-1 0,1 1 1,0 0-1,0 0 0,1-1 0,0 1 0,0 0 0,0 0 0,1 0 0,-1 0 0,2-1 0,1 8 0,-2-10-60,0 0-1,1-1 0,0 1 1,-1 0-1,1 0 1,0-1-1,0 1 0,1-1 1,-1 0-1,0 1 1,1-1-1,0 0 0,-1 0 1,1-1-1,0 1 1,0-1-1,0 1 0,0-1 1,0 0-1,0 0 1,0 0-1,0 0 0,1-1 1,-1 0-1,5 1 0,-1-1-75,0-1-1,0 1 0,-1-1 0,1-1 0,0 1 0,0-1 0,-1 0 0,1-1 0,-1 0 0,1 0 0,-1 0 0,0-1 0,0 1 0,-1-1 0,10-9 0,22-18-393</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31.992"/>
    </inkml:context>
    <inkml:brush xml:id="br0">
      <inkml:brushProperty name="width" value="0.05" units="cm"/>
      <inkml:brushProperty name="height" value="0.05" units="cm"/>
      <inkml:brushProperty name="color" value="#E71224"/>
    </inkml:brush>
  </inkml:definitions>
  <inkml:trace contextRef="#ctx0" brushRef="#br0">189 57 16412,'0'11'2328,"-6"0"-1336,-8 4-376,-1 2 1329,-7 6-777,-2 0-136,-1 3-424,1 0-160,1-5-464,3-1-128,9-11-416,10-7-232,-2-8-408,10-8 2088,10-12-1184,3-5-136,6-4 104</inkml:trace>
  <inkml:trace contextRef="#ctx0" brushRef="#br0" timeOffset="1">275 1 16892,'3'10'1832,"-9"9"-976,-8 1-288,-3 7 841,2 4-153,1-1-296,5 3-200,1-4-272,6-3-168,7-3-328,3-2-296,2-6-784,-2-2 480,-2-9 384,-4-4-176,1-1-208</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32.456"/>
    </inkml:context>
    <inkml:brush xml:id="br0">
      <inkml:brushProperty name="width" value="0.05" units="cm"/>
      <inkml:brushProperty name="height" value="0.05" units="cm"/>
      <inkml:brushProperty name="color" value="#E71224"/>
    </inkml:brush>
  </inkml:definitions>
  <inkml:trace contextRef="#ctx0" brushRef="#br0">5 12 16147,'-5'11'1793,"5"0"-961,8 0-304,9-2 1216,6 0-591,9-6-345,4 2-144,12-7-648,1-4-304,4-9 312,1-7-80,1-4-128</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32.860"/>
    </inkml:context>
    <inkml:brush xml:id="br0">
      <inkml:brushProperty name="width" value="0.05" units="cm"/>
      <inkml:brushProperty name="height" value="0.05" units="cm"/>
      <inkml:brushProperty name="color" value="#E71224"/>
    </inkml:brush>
  </inkml:definitions>
  <inkml:trace contextRef="#ctx0" brushRef="#br0">208 0 15699,'-14'5'571,"1"0"0,-1 1 0,1 0 0,1 1 0,-1 1 0,1 0 0,0 0-1,1 2 1,0-1 0,-13 16 0,17-18-387,1 0 0,1 1-1,-1-1 1,1 1 0,1 0 0,0 1-1,0-1 1,0 1 0,1 0 0,0 0-1,1 0 1,0 0 0,0 1 0,1-1-1,1 0 1,-1 1 0,2 9 0,-1-15-137,1 0 1,0 1 0,0-1 0,0 0-1,1-1 1,0 1 0,-1 0 0,1 0 0,0-1-1,1 1 1,-1-1 0,1 0 0,-1 1-1,1-1 1,0 0 0,0-1 0,0 1-1,1 0 1,-1-1 0,1 0 0,7 4-1,-8-5-37,0 1 1,1-1-1,-1 0 0,1 0 0,-1-1 0,1 1 1,0-1-1,-1 1 0,1-1 0,-1 0 0,1-1 0,0 1 1,-1-1-1,1 1 0,-1-1 0,1 0 0,-1 0 0,1-1 1,-1 1-1,0-1 0,0 1 0,0-1 0,0 0 0,0 0 1,4-4-1,-6 5-4,0 0 0,0 1 0,0-1 1,0 0-1,0 0 0,0 0 0,0 0 1,0 0-1,0 0 0,-1 0 0,1 0 0,0 0 1,-1 0-1,1 0 0,-1-1 0,0 1 1,1 0-1,-1 0 0,0-1 0,0 1 1,1 0-1,-1 0 0,0-1 0,0 1 1,0 0-1,-1 0 0,1-1 0,0 1 0,0 0 1,-1 0-1,1-1 0,-1 1 0,1 0 1,-1 0-1,1 0 0,-1 0 0,0 0 1,1 0-1,-1 0 0,0 0 0,0 0 1,0 0-1,0 0 0,0 0 0,0 1 0,0-1 1,0 0-1,0 1 0,0-1 0,-1 1 1,1-1-1,-2 0 0,1 0 8,-1 0 0,0 0-1,1 0 1,-1 0 0,0 0 0,0 1-1,0-1 1,0 1 0,1 0 0,-1 0-1,0 0 1,0 0 0,0 0 0,0 0-1,0 1 1,1 0 0,-1-1 0,0 1-1,0 0 1,1 1 0,-1-1 0,-3 2-1,6-2-13,-1-1 0,1 0 0,0 0-1,0 0 1,0 0 0,-1 1-1,1-1 1,0 0 0,0 0-1,0 0 1,0 1 0,0-1-1,0 0 1,-1 0 0,1 1-1,0-1 1,0 0 0,0 0-1,0 1 1,0-1 0,0 0-1,0 0 1,0 1 0,0-1-1,0 0 1,0 0 0,0 1-1,0-1 1,0 0 0,0 0 0,1 1-1,-1-1 1,0 0 0,0 0-1,0 1 1,0-1 0,0 0-1,0 0 1,1 0 0,-1 1-1,0-1 1,0 0 0,0 0-1,1 0 1,-1 0 0,0 1-1,0-1 1,1 0 0,-1 0-1,0 0 1,0 0 0,0 0-1,1 0 1,-1 0 0,0 0-1,0 0 1,1 0 0,15 3-27,-3-4-10,0 0 1,0-1-1,0 0 0,0-1 1,0 0-1,20-9 0,-18 6-79,-1 1 1,2 1-1,24-4 0,-39 8 108,0 0 0,-1 0 1,1 0-1,0 0 0,-1 0 0,1 0 0,0 0 1,0 0-1,-1 0 0,1 1 0,0-1 0,-1 0 0,1 1 1,0-1-1,-1 0 0,1 1 0,-1-1 0,1 1 1,0-1-1,-1 1 0,1-1 0,-1 1 0,0-1 1,1 1-1,-1-1 0,1 1 0,-1 0 0,0-1 0,1 1 1,-1 0-1,0-1 0,0 1 0,1 0 0,-1-1 1,0 1-1,0 0 0,0 0 0,0-1 0,0 1 1,0 0-1,0-1 0,0 1 0,-1 0 0,1 1 1,-9 37-25,7-36 34,-18 55 186,10-33 8,1 1-1,1 0 1,1 1 0,-4 35-1,10-58-66,0-6-86,-2-9-5,1-8 26</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34.100"/>
    </inkml:context>
    <inkml:brush xml:id="br0">
      <inkml:brushProperty name="width" value="0.05" units="cm"/>
      <inkml:brushProperty name="height" value="0.05" units="cm"/>
      <inkml:brushProperty name="color" value="#E71224"/>
    </inkml:brush>
  </inkml:definitions>
  <inkml:trace contextRef="#ctx0" brushRef="#br0">108 1 16131,'14'0'1689,"1"3"-953,-1 0-256,4 4 728,2 4-111,0 3-297,0 3-184,-6 6-232,-2 3-48,-9 9-136,-3 5-32,-15 10 24,-10 1-48,-10 2-544,-2 1-464,-10-5 784,-2-5-160,0-13-80</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35.077"/>
    </inkml:context>
    <inkml:brush xml:id="br0">
      <inkml:brushProperty name="width" value="0.05" units="cm"/>
      <inkml:brushProperty name="height" value="0.05" units="cm"/>
      <inkml:brushProperty name="color" value="#E71224"/>
    </inkml:brush>
  </inkml:definitions>
  <inkml:trace contextRef="#ctx0" brushRef="#br0">25 1 13091,'0'0'1432,"1"4"-752,-1 2-192,0 7 1137,-1 2-505,-1 6-248,1 5-96,-1 5-152,0 1-63,-1 3-137,0 2-40,2 0-368,1-2-376,-2-4-1169,1-7 1377,-2-4-224,-2-3-152</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35.495"/>
    </inkml:context>
    <inkml:brush xml:id="br0">
      <inkml:brushProperty name="width" value="0.05" units="cm"/>
      <inkml:brushProperty name="height" value="0.05" units="cm"/>
      <inkml:brushProperty name="color" value="#E71224"/>
    </inkml:brush>
  </inkml:definitions>
  <inkml:trace contextRef="#ctx0" brushRef="#br0">1 1 13099,'0'44'1704,"0"-4"-1088,0-7-256,1 1 1273,2-5-1553,0 0 280,0-7-216,2 1-136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0.627"/>
    </inkml:context>
    <inkml:brush xml:id="br0">
      <inkml:brushProperty name="width" value="0.05" units="cm"/>
      <inkml:brushProperty name="height" value="0.05" units="cm"/>
    </inkml:brush>
  </inkml:definitions>
  <inkml:trace contextRef="#ctx0" brushRef="#br0">224 117 18028,'-2'-2'148,"0"0"-1,-1 1 1,1-1 0,-1 1 0,1 0-1,-1 0 1,0 0 0,1 0 0,-1 1 0,0-1-1,0 1 1,1-1 0,-1 1 0,0 0-1,0 0 1,0 0 0,0 1 0,1-1 0,-1 1-1,0-1 1,-4 2 0,-2 1 242,-1 0-1,1 1 1,0 0 0,-16 10 0,13-6 10,0 1 1,1 0 0,-21 21-1,29-27-336,0 0 0,1 0 0,-1 0 0,0 1 0,1-1 0,0 1 0,0-1 0,0 1 0,0 0 0,1 0 0,-1 0 0,1 0 0,0 0 0,0 0 0,0 1 0,1-1 0,0 0 0,0 5 0,0-7-45,0-1 1,1 0-1,-1 0 1,0 0-1,1 1 1,-1-1-1,1 0 0,0 0 1,-1 0-1,1 0 1,0 0-1,0 0 1,0 0-1,0 0 1,0 0-1,0 0 1,0 0-1,0-1 1,0 1-1,2 1 1,0-1 1,0 0-1,0 0 1,0-1 0,0 1-1,0 0 1,0-1 0,0 0-1,5 0 1,3-1 6,1 0 0,-1-1 0,20-5-1,-8 0-3,0-1-1,0-2 0,-1 0 0,0-1 1,-1-1-1,30-23 0,-37 25-18,-1-2 1,0 1-1,-1-2 0,0 1 1,-1-2-1,0 0 0,-1 0 1,-1-1-1,15-29 0,-16 21-31,-8 23 26,0 0 0,0-1 0,0 1 0,0 0 0,0 0-1,0 0 1,1-1 0,-1 1 0,0 0 0,0 0-1,0-1 1,0 1 0,0 0 0,0 0 0,0-1 0,0 1-1,0 0 1,0 0 0,0-1 0,0 1 0,-1 0 0,1 0-1,0-1 1,0 1 0,0 0 0,0 0 0,0 0-1,0-1 1,-1 1 0,1 0 0,0 0 0,0 0 0,0-1-1,0 1 1,-1 0 0,1 0 0,0 0 0,-9 5-45,-8 12-34,2 1-172,2 1 0,0 0 0,-16 32 0,24-39 95,0 0 1,0 0-1,1 0 0,1 0 1,0 1-1,1-1 0,0 1 1,0 14-1,4 3-274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6.740"/>
    </inkml:context>
    <inkml:brush xml:id="br0">
      <inkml:brushProperty name="width" value="0.05" units="cm"/>
      <inkml:brushProperty name="height" value="0.05" units="cm"/>
      <inkml:brushProperty name="color" value="#E71224"/>
    </inkml:brush>
  </inkml:definitions>
  <inkml:trace contextRef="#ctx0" brushRef="#br0">67 169 19148,'-11'18'1613,"0"0"0,-12 27 0,19-35-962,0-1-1,1 1 0,0 0 0,1 0 0,0 0 0,-2 19 0,4-27-628,0 0 1,0 0-1,1-1 0,-1 1 1,0 0-1,1 0 0,-1 0 0,1-1 1,-1 1-1,1 0 0,0-1 0,0 1 1,-1-1-1,1 1 0,1-1 1,-1 1-1,0-1 0,0 0 0,0 1 1,1-1-1,-1 0 0,0 0 1,1 0-1,0 0 0,-1 0 0,1 0 1,-1 0-1,1-1 0,0 1 1,-1-1-1,1 1 0,0-1 0,0 0 1,0 1-1,-1-1 0,1 0 1,0 0-1,3-1 0,2 1-144,1-1-1,-1 0 1,1 0-1,-1-1 1,0 1-1,0-2 1,0 1-1,9-6 1,-1-1 13,-1 0 1,0-2-1,-1 1 0,0-2 1,-1 0-1,0 0 1,-1-1-1,0-1 1,-1 0-1,-1 0 0,10-19 1,-2-1 907,-16 31-789,1 1-1,-1 0 1,0 0 0,0 0 0,0-1 0,0 1 0,-1-1 0,1 1 0,0 0 0,-1-1 0,0 1 0,0-1 0,1 1-1,-2-5 1,-9-34-1109,1 11-1707,8 27 2510,0-1 0,-1 1 1,1 0-1,-1 0 1,1-1-1,-1 1 0,0 0 1,0 0-1,0 1 0,-1-1 1,1 0-1,-5-3 0,-5-4-444</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53.712"/>
    </inkml:context>
    <inkml:brush xml:id="br0">
      <inkml:brushProperty name="width" value="0.05" units="cm"/>
      <inkml:brushProperty name="height" value="0.05" units="cm"/>
    </inkml:brush>
  </inkml:definitions>
  <inkml:trace contextRef="#ctx0" brushRef="#br0">1 0 11666,'6'6'4971,"23"16"-3021,48 32-38,-52-39-1674,-1 2 0,0 0 0,-2 2 0,0 0 0,-1 2 0,20 24 0,-19-15-59,91 114 321,-93-121-463,1-2 0,1-1-1,0 0 1,30 18 0,54 27 125,-52-33-56,-1 2-1,66 56 0,9 28-15,48 43 140,250 203 936,-276-229-995,-74-66-95,130 125 41,140 121-34,-231-223-51,-3-4 63,157 159 0,-168-137-52,193 159 0,-245-230-41,22 15 4,-3 3-1,85 91 1,-142-136-7,104 113-28,-92-102 16,2-2-1,0 0 0,33 19 0,42 19-100,45 30-97,-116-69 184,-1 1 1,47 46-1,-29-16-272,51 75-1,-96-126 203,-1 1 0,1 0 0,-1-1 0,1 1 0,-1-1 0,1 1 0,-1 0 0,0-1 0,1 1 0,-1 0 0,0-1 0,0 1 0,1 0 0,-1-1 0,0 1 0,0 0 0,0 0 0,0-1 0,0 1 0,0 0 0,0 0 0,0-1 0,0 1 0,0 0 0,-1-1-1,1 1 1,0 0 0,0 0 0,-1-1 0,1 1 0,0-1 0,-1 1 0,1 0 0,-1-1 0,1 1 0,-2 0 0,-2 0-538</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38.146"/>
    </inkml:context>
    <inkml:brush xml:id="br0">
      <inkml:brushProperty name="width" value="0.05" units="cm"/>
      <inkml:brushProperty name="height" value="0.05" units="cm"/>
      <inkml:brushProperty name="color" value="#E71224"/>
    </inkml:brush>
  </inkml:definitions>
  <inkml:trace contextRef="#ctx0" brushRef="#br0">0 14 21581,'16'8'1152,"-9"-4"-1488,-5-2-112,7 0-481,-1-2 729,10-7-160,1-16-136</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09.516"/>
    </inkml:context>
    <inkml:brush xml:id="br0">
      <inkml:brushProperty name="width" value="0.05" units="cm"/>
      <inkml:brushProperty name="height" value="0.05" units="cm"/>
    </inkml:brush>
  </inkml:definitions>
  <inkml:trace contextRef="#ctx0" brushRef="#br0">740 102 10810,'-3'-3'203,"1"-1"1,-1 1-1,0 0 0,0 0 0,0 0 0,0 0 0,-1 0 0,1 0 0,-1 1 1,1 0-1,-1 0 0,-5-2 0,-5-2 344,-1 1 0,-17-3 1,4 1-159,-8-4 125,-1 2 0,-66-8-1,89 16-477,0 1-1,0 0 0,1 1 0,-1 1 0,0 0 0,1 1 0,0 0 0,-1 1 1,1 0-1,0 1 0,-13 8 0,12-6-35,1 2-1,0 0 1,0 0-1,1 1 1,0 1-1,0 0 1,-17 24 0,15-17-3,2 1 0,0 1 0,2 0 0,-16 41 0,11-15-3,3 1 0,1 1-1,3 0 1,-4 73 0,9 77-20,6-164 24,0 0 0,2-1-1,17 60 1,-19-84 1,1 0-1,-1 0 1,1-1 0,1 1 0,0-1-1,0 0 1,0 0 0,1-1-1,0 1 1,8 6 0,-9-10 4,1 1 0,0 0 0,1-1-1,-1-1 1,1 1 0,-1-1 0,1 0 0,0 0 0,1-1 0,-1 0 0,0 0 0,0-1 0,10 1 0,-3-1 11,0-1 1,0-1-1,0 0 1,0-1 0,0-1-1,-1 0 1,1-1-1,-1 0 1,0-1-1,15-8 1,5-5 62,0-1 0,47-37-1,3-11 107,-4-4-1,-3-3 1,-3-4-1,81-112 1,-136 166-140,-1-1 0,24-48 0,-35 60-56,-1 0-1,0 0 1,-1-1-1,0 0 1,-1 0-1,-1 0 1,0 0-1,-1-16 1,0 7-161,-1 1 1,-1-1 0,-2 1 0,0 0 0,-1-1 0,-8-23-1,11 43 146,-1 0 0,1 0-1,-1 0 1,1 1-1,-1-1 1,0 0-1,0 1 1,0-1-1,0 1 1,0 0-1,0 0 1,-1 0 0,1 0-1,-1 0 1,0 0-1,1 1 1,-6-3-1,-25 1-261</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13.520"/>
    </inkml:context>
    <inkml:brush xml:id="br0">
      <inkml:brushProperty name="width" value="0.05" units="cm"/>
      <inkml:brushProperty name="height" value="0.05" units="cm"/>
    </inkml:brush>
  </inkml:definitions>
  <inkml:trace contextRef="#ctx0" brushRef="#br0">14 16 15611,'1'4'1316,"0"-8"606,1-8 567,-16 9-5218,10 3 2284</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31.001"/>
    </inkml:context>
    <inkml:brush xml:id="br0">
      <inkml:brushProperty name="width" value="0.05" units="cm"/>
      <inkml:brushProperty name="height" value="0.05" units="cm"/>
      <inkml:brushProperty name="color" value="#E71224"/>
    </inkml:brush>
  </inkml:definitions>
  <inkml:trace contextRef="#ctx0" brushRef="#br0">8 1 10282,'3'12'768,"-1"-6"-712,-1-3-552,1 0 32,-1 0-136,2 8-624,0 3 8,1 6 431,-1 3 177,-3 6 432,1 0 576,1 0 200,-1-3 1,-1-8 39,0-2 232,0-7-336,0-8-96</inkml:trace>
  <inkml:trace contextRef="#ctx0" brushRef="#br0" timeOffset="1">31 344 9290,'-20'172'4273,"21"-147"-3810,-1-23-485,1 1 0,-1-1-1,0 1 1,0 0 0,0-1 0,0 1-1,0 0 1,0-1 0,-1 1 0,1-1-1,-1 1 1,0 0 0,0-1 0,-2 4-1,-3-2-82</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31.405"/>
    </inkml:context>
    <inkml:brush xml:id="br0">
      <inkml:brushProperty name="width" value="0.05" units="cm"/>
      <inkml:brushProperty name="height" value="0.05" units="cm"/>
      <inkml:brushProperty name="color" value="#E71224"/>
    </inkml:brush>
  </inkml:definitions>
  <inkml:trace contextRef="#ctx0" brushRef="#br0">10 1 14667,'0'3'1168,"0"0"-944,0 2-176,0 1 289,-2 0-225,2 0-337,0-1-271,0-2-856,-5-2 536,2-4 200</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32.253"/>
    </inkml:context>
    <inkml:brush xml:id="br0">
      <inkml:brushProperty name="width" value="0.05" units="cm"/>
      <inkml:brushProperty name="height" value="0.05" units="cm"/>
      <inkml:brushProperty name="color" value="#E71224"/>
    </inkml:brush>
  </inkml:definitions>
  <inkml:trace contextRef="#ctx0" brushRef="#br0">14 57 13699,'0'-3'966,"0"0"1,0 0-1,0 0 0,-1 0 1,1 0-1,-1 0 1,-1-5-1,9-10-445,-8 8 79,1 13 94,0-3-676,-1 1 0,1-1-1,0 1 1,0-1-1,0 0 1,0 1 0,0-1-1,0 1 1,1-1-1,-1 0 1,0 1 0,0-1-1,0 0 1,0 1 0,0-1-1,1 1 1,-1-1-1,0 0 1,0 1 0,0-1-1,1 0 1,-1 1-1,0-1 1,1 0 0,-1 0-1,0 1 1,1-1 0,-1 0-1,0 0 1,1 0-1,0 1 1,-1-1-11,1 0-1,0 0 1,-1 0-1,1 1 1,0-1-1,-1 0 1,1 0-1,-1 1 1,1-1-1,0 0 1,-1 1-1,1-1 1,-1 0-1,1 1 1,-1-1-1,1 1 1,-1-1-1,0 1 1,1-1-1,-1 1 1,0-1-1,1 1 1,-1 0-1,0-1 1,1 1-1,-1-1 1,0 1-1,0 0 1,0-1-1,0 1 1,0 1-1,-20-14 121,20 11-127,0 1 1,0 0-1,0 0 1,-1-1-1,1 1 0,0 0 1,0 0-1,-1 0 1,1-1-1,0 1 1,-1 0-1,1 0 0,0 0 1,0 0-1,-1 0 1,1 0-1,0-1 1,-1 1-1,1 0 1,0 0-1,-1 0 0,1 0 1,0 0-1,-1 0 1,1 0-1,0 0 1,0 0-1,-1 1 0,1-1 1,0 0-1,-1 0 1,1 0-1,0 0 1,-1 0-1,1 0 1,0 1-1,0-1 0,-1 0 1,1 0-1,0 0 1,0 1-1,-1-1 1,1 0-1,0 0 0,0 1 1,0-1-1,0 0 1,-1 1-1,1-1 1,0 0-1,0 0 0,0 1 1,-2 16-11,3-15 9,-1 6-8,0 1 0,1 0 0,0 0 0,0-1 0,1 1 0,4 10 0,-3-34 199,-11-43 321,4 36-242,4 20-148,0 10-17,1 1-112,1 7-14,0-1-1,7 29 0,-15-111 58,18 120-662,-15-77 498,0-31 1,12 91-1832,-9-22 1262,-3-17 222</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46.303"/>
    </inkml:context>
    <inkml:brush xml:id="br0">
      <inkml:brushProperty name="width" value="0.05" units="cm"/>
      <inkml:brushProperty name="height" value="0.05" units="cm"/>
      <inkml:brushProperty name="color" value="#E71224"/>
    </inkml:brush>
  </inkml:definitions>
  <inkml:trace contextRef="#ctx0" brushRef="#br0">0 36 14075,'2'1'693,"0"1"0,1 0 0,-1 0 0,1-1 0,-1 0 0,1 1 0,-1-1 0,1 0-1,0 0 1,-1-1 0,5 2 0,-7-2-590,1 0-1,0 0 0,0 0 1,-1 0-1,1 0 0,0 0 1,0 0-1,0 0 1,-1 0-1,1 0 0,0 0 1,0 0-1,0 0 0,-1-1 1,1 1-1,0 0 0,-1-1 1,1 1-1,0-1 0,-1 1 1,1-1-1,0 1 1,-1-1-1,1 1 0,-1-1 1,1 1-1,-1-1 0,1 0 1,-1 1-1,1-1 0,-1 0 1,0 1-1,1-1 0,-1 0 1,0 0-1,0 1 1,1-1-1,-1 0 0,0 0 1,0 0-1,0 1 0,0-1 1,0 0-1,0-1 0,0 2-97,0 1-1,-1-1 0,1 0 1,0 0-1,0 0 0,0 0 1,0 1-1,0-1 0,0 0 0,-1 0 1,1 0-1,0 0 0,0 0 1,0 0-1,0 0 0,-1 0 1,1 1-1,0-1 0,0 0 0,0 0 1,0 0-1,-1 0 0,1 0 1,0 0-1,0 0 0,0 0 1,-1 0-1,1 0 0,0 0 0,0 0 1,0 0-1,-1 0 0,1 0 1,0 0-1,0-1 0,0 1 1,0 0-1,-1 0 0,1 0 0,0 0 1,0 0-1,0 0 0,0 0 1,-1-1-1,1 1 0,0 0 1,0 0-1,0 0 0,0 0 0,0 0 1,0-1-1,0 1 0,0 0 1,0 0-1,-1 0 0,1-1 1,0 1-1,0 0 0,-1 1 11,0 1 0,0-1 0,0 1 0,1-1 0,-1 1-1,0-1 1,1 1 0,-1 0 0,1-1 0,-1 4 0,1-5-15,0 0 0,0 0 1,0 0-1,0 0 0,0 0 0,0 0 1,0-1-1,0 1 0,0 0 0,0 0 1,0 0-1,0 0 0,0 0 0,1 0 1,-1 0-1,0 0 0,0 0 0,0 0 1,0 0-1,0 0 0,0 0 0,0 0 1,0 0-1,0 0 0,0 0 0,0 0 1,0 0-1,0 0 0,0 0 0,0 0 1,1 0-1,-1 0 0,0 0 0,0 0 1,0 0-1,0 0 0,0 0 0,0 0 1,0 0-1,0 0 0,0 0 0,0 0 1,0 0-1,0 1 0,0-1 0,0 0 1,0 0-1,0 0 0,0 0 0,0 0 1,0 0-1,0 0 0,1 0 0,-1 0 1,0 0-1,0 0 0,0 0 0,0 0 1,0 0-1,0 0 0,0 1 0,6-10 38,3-16 49,-10 9 82,-3 25 18,-6 29-48,-7 52 374,16-114-772,-2 16-598,2 8 827,1 0-1,0 0 1,0 0-1,-1 0 1,1 0-1,0 0 0,0 0 1,-1 1-1,1-1 1,0 0-1,0 0 1,0 0-1,-1 0 0,1 0 1,0 0-1,0 0 1,0 1-1,-1-1 0,1 0 1,0 0-1,0 0 1,0 0-1,0 1 1,-1-1-1,1 0 0,0 0 1,0 0-1,0 1 1,0-1-1,0 0 1,0 0-1,0 1 0,0-1 1,0 0-1,-5 12-443</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47.141"/>
    </inkml:context>
    <inkml:brush xml:id="br0">
      <inkml:brushProperty name="width" value="0.05" units="cm"/>
      <inkml:brushProperty name="height" value="0.05" units="cm"/>
      <inkml:brushProperty name="color" value="#E71224"/>
    </inkml:brush>
  </inkml:definitions>
  <inkml:trace contextRef="#ctx0" brushRef="#br0">1 10 15803,'4'5'1865,"4"1"-937,0-2-336,5-4 1000,3 2-239,3-4-329,4-1-168,-1-3-360,-1 3-128,-2-1-152,-2-1-120,-4 7-456,0 1-368,-4 0 608,-2-3-64,3-11-104</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47.575"/>
    </inkml:context>
    <inkml:brush xml:id="br0">
      <inkml:brushProperty name="width" value="0.05" units="cm"/>
      <inkml:brushProperty name="height" value="0.05" units="cm"/>
      <inkml:brushProperty name="color" value="#E71224"/>
    </inkml:brush>
  </inkml:definitions>
  <inkml:trace contextRef="#ctx0" brushRef="#br0">1 1 15291,'1'1'280,"1"1"0,-1-1 0,1 0 0,-1 0 0,1 0 0,0 0 0,0 0 0,-1 0 0,1 0 0,0-1 0,0 1 0,0 0 1,0-1-1,0 0 0,0 1 0,3-1 0,-3 0-199,1 0 1,-1 1 0,1-1 0,-1 0 0,0 1 0,1 0-1,-1 0 1,0 0 0,0 0 0,1 0 0,-1 0 0,0 0 0,0 1-1,3 2 1,-2 0-61,-1 0 0,0 0 0,0 0 0,-1 0 0,1 1 0,-1-1 0,0 0 0,0 1 0,0-1-1,-1 1 1,1-1 0,-1 1 0,-1 6 0,0 10 125,-7 30 0,7-45-175,-23 81-1194,21-74 871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7.192"/>
    </inkml:context>
    <inkml:brush xml:id="br0">
      <inkml:brushProperty name="width" value="0.05" units="cm"/>
      <inkml:brushProperty name="height" value="0.05" units="cm"/>
      <inkml:brushProperty name="color" value="#E71224"/>
    </inkml:brush>
  </inkml:definitions>
  <inkml:trace contextRef="#ctx0" brushRef="#br0">150 0 18556,'-107'286'10570,"96"-246"-10000,1 1 0,2 0 0,2 1 0,1-1 0,2 51 0,3-92-570,1 10 49,-1 0 0,1 0 0,5 18 1,-6-26-52,0-1 1,0 0 0,1 1 0,-1-1 0,1 0-1,-1 0 1,1 1 0,-1-1 0,1 0 0,0 0 0,-1 0-1,1 0 1,0 0 0,0 0 0,0 0 0,0 0-1,0 0 1,0 0 0,0 0 0,0 0 0,0-1 0,0 1-1,1-1 1,-1 1 0,0-1 0,0 1 0,1-1-1,-1 1 1,0-1 0,1 0 0,-1 0 0,0 0-1,1 0 1,-1 0 0,0 0 0,1 0 0,-1 0 0,3-1-1,0-1-38,0 0-1,1 0 1,-1-1 0,0 1-1,-1-1 1,1 0-1,0 0 1,-1-1-1,0 1 1,1 0-1,2-6 1,33-50-553,-27 39 383,74-127-1546,-86 147 1737,0-1 0,0 1 0,1-1 0,-1 1 0,0-1 0,0 1 0,1-1 0,-1 1 0,0 0 0,1-1 0,-1 1 1,1-1-1,-1 1 0,1 0 0,-1-1 0,0 1 0,1 0 0,-1-1 0,1 1 0,-1 0 0,2-1 0,0 11-80,-6 24 188,4-32-102,-3 13 65,0 6 125,-3 41 1,6-57-145,0 0 1,0 0-1,1 0 0,-1-1 0,1 1 0,0 0 1,1 0-1,-1 0 0,1-1 0,0 1 0,0-1 1,0 1-1,1-1 0,3 5 0,-5-7-18,1 0 1,0-1-1,0 1 0,0 0 1,0-1-1,0 1 0,0-1 1,1 0-1,-1 0 1,0 0-1,1 0 0,-1 0 1,1 0-1,-1-1 0,1 1 1,2 0-1,1-1-20,-1 0 0,0-1 0,0 1-1,0-1 1,1 0 0,-1 0 0,7-3 0,5-3-109,0-1-1,0 0 1,20-15 0,-13 6-177,24-22 0,13-10-408,-60 48 688,-1 1 0,1-1 0,0 1 0,0-1 0,-1 1 0,1-1-1,0 1 1,0 0 0,0-1 0,0 1 0,-1 0 0,1 0 0,0 0-1,0 0 1,0-1 0,0 1 0,0 0 0,0 1 0,-1-1 0,3 0-1,-3 0 12,1 1-1,-1-1 0,1 1 0,-1-1 0,1 1 0,-1-1 1,1 1-1,-1-1 0,1 1 0,-1-1 0,0 1 0,1 0 1,-1-1-1,0 1 0,1 0 0,-1-1 0,0 1 0,0 0 1,0 0-1,1 6 43,-1-1 1,1 1 0,-2-1 0,0 9-1,0-11-21,-20 133 1078,1-17 59,6 48 109,10-93-942,-23 122 1,25-190-325,0 1 0,0-1 0,-1 1 1,0-1-1,-5 8 0,8-14-1,-1 0 0,1 0 0,-1 0 0,0 0 1,1 0-1,-1 0 0,0 0 0,1 0 0,-1 0 0,0 0 0,0 0 0,0 0 0,0-1 0,0 1 0,0 0 0,0-1 0,0 1 0,0-1 0,-1 1 0,1-1 0,0 1 0,0-1 0,0 0 0,-1 0 0,1 1 0,0-1 0,0 0 1,-1 0-1,1 0 0,0 0 0,0-1 0,0 1 0,-1 0 0,1 0 0,0-1 0,0 1 0,0-1 0,0 1 0,-2-2 0,-3-2-11,1-1 0,0 0 0,0 0 0,1 0 1,-1-1-1,1 1 0,0-1 0,1 0 0,0 0 0,-5-12 0,-3-9-98,-7-32 1,14 44 46,1 1 0,0-1 1,1 0-1,0 0 1,2 0-1,-1 0 1,2 0-1,4-28 1,-3 32-32,1 1 1,1-1 0,0 1 0,0 0 0,1 0 0,0 0-1,0 1 1,1 0 0,0 0 0,1 0 0,0 1-1,16-15 1,9-5-479,83-80-118,-64 52 382</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48.522"/>
    </inkml:context>
    <inkml:brush xml:id="br0">
      <inkml:brushProperty name="width" value="0.05" units="cm"/>
      <inkml:brushProperty name="height" value="0.05" units="cm"/>
      <inkml:brushProperty name="color" value="#E71224"/>
    </inkml:brush>
  </inkml:definitions>
  <inkml:trace contextRef="#ctx0" brushRef="#br0">2 5 15667,'0'0'218,"0"1"0,-1 0 0,1 0 0,0 0 0,0 0 0,0-1 0,0 1-1,-1 0 1,1 0 0,0 0 0,1 0 0,-1 0 0,0 0 0,0 0 0,0-1 0,0 1-1,1 0 1,-1 0 0,0 0 0,1 0 0,-1-1 0,1 1 0,-1 0 0,1 0-1,-1-1 1,1 1 0,-1 0 0,1-1 0,0 1 0,-1-1 0,2 2 0,-1-2-155,0 0 0,0 1 1,-1-1-1,1 0 1,0 0-1,0 1 0,0-1 1,0 0-1,0 0 1,0 0-1,0 0 0,-1 0 1,1 0-1,0 0 0,0-1 1,0 1-1,0 0 1,0 0-1,0-1 0,-1 1 1,1 0-1,0-1 1,0 1-1,0-1 0,-1 1 1,1-1-1,0 1 0,-1-1 1,1 0-1,0 1 1,-1-1-1,1 0 0,-1 0 1,1 1-1,-1-1 1,0 0-1,1 0 0,-1 0 1,0 1-1,1-1 0,-1 0 1,0 0-1,0 0 1,0 0-1,0 0 0,0-1 1,1 2-91,-1 0 0,0-1 0,0 1 0,0 0 0,0 0 0,0-1 0,0 1 0,0 0 0,1-1 0,-1 1 0,0 0 1,0-1-1,0 1 0,0 0 0,0 0 0,0-1 0,0 1 0,-1 0 0,1-1 0,0 1 0,0 0 0,0-1 0,0 1 0,0 0 0,0 0 0,0-1 0,-1 1 0,1 0 1,0 0-1,0-1 0,0 1 0,-1 0 0,1 0 0,0 0 0,0-1 0,-1 1 0,1 0 0,0 0 0,0 0 0,-1 0 0,1 0 0,0 0 0,0-1 0,-1 1 0,-11 7-3556,7-4 3163,1-1-587</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49.050"/>
    </inkml:context>
    <inkml:brush xml:id="br0">
      <inkml:brushProperty name="width" value="0.05" units="cm"/>
      <inkml:brushProperty name="height" value="0.05" units="cm"/>
      <inkml:brushProperty name="color" value="#E71224"/>
    </inkml:brush>
  </inkml:definitions>
  <inkml:trace contextRef="#ctx0" brushRef="#br0">0 68 16684,'3'1'354,"0"0"0,1-1 1,-1 0-1,0 1 1,0-1-1,0 0 1,1 0-1,-1-1 1,0 1-1,0-1 1,5-1-1,37-16 1677,-36 14-2032,-1 0-1,1 1 0,0 0 0,9-2 1,-15 5-215,1-1 0,-1 1-1,0 0 1,0 1 0,0-1 0,1 0 0,-1 1 0,0 0 0,0 0 0,0 0 0,0 0 0,4 2 0,11 4-1488,-18-7 1760,0 0 0,1 0 1,-1 0-1,1 0 1,-1 0-1,0 0 1,1 0-1,-1 0 0,1 0 1,-1-1-1,0 1 1,1 0-1,-1 0 1,1 0-1,-1 0 0,0-1 1,1 1-1,-1 0 1,0 0-1,1-1 0,-1 1 1,1-1-1,-1 1 51,0-1-1,1 1 0,-1-1 1,1 1-1,-1 0 1,1-1-1,-1 1 0,1 0 1,-1-1-1,1 1 0,-1 0 1,1 0-1,-1 0 0,1-1 1,0 1-1,-1 0 1,1 0-1,-1 0 0,1 0 1,-1 0-1,1 0 0,0 0 1,-1 0-1,2 0 0,-1 1-85,0-1 0,0 1 0,0-1 0,0 0 0,0 1-1,0-1 1,0 0 0,0 0 0,0 0 0,0 0 0,0 0-1,0 0 1,0 0 0,0 0 0,0 0 0,0 0 0,0-1-1,0 1 1,0 0 0,0-1 0,1 0 0,-2 0-78,1 0 0,0 0 0,-1 0 0,1 0 0,-1 0 0,1 0 1,-1 0-1,0 0 0,1 0 0,-1 0 0,0-1 0,0 1 0,0 0 0,0 0 0,0 0 0,0-1 0,0 1 1,0-1-1,-1-11-199</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49.449"/>
    </inkml:context>
    <inkml:brush xml:id="br0">
      <inkml:brushProperty name="width" value="0.05" units="cm"/>
      <inkml:brushProperty name="height" value="0.05" units="cm"/>
      <inkml:brushProperty name="color" value="#E71224"/>
    </inkml:brush>
  </inkml:definitions>
  <inkml:trace contextRef="#ctx0" brushRef="#br0">55 1 18212,'2'-1'258,"0"1"-1,-1 0 1,1 0 0,-1 0 0,1 1 0,-1-1-1,1 0 1,-1 0 0,1 1 0,-1-1 0,1 1-1,-1-1 1,1 1 0,-1 0 0,2 1 0,-2-1-163,0 0 0,0 1 0,-1-1 0,1 1 0,0-1 0,-1 1 0,1-1 0,-1 1 0,0-1 0,1 1 0,-1 0 0,0-1 0,0 1 0,0-1 0,0 4 0,-2 10 75,-1 1-1,0 0 1,-1-1-1,-1 0 1,0 0-1,-15 28 1,11-22-53,-25 47-1974,32-63 1323,2-7 205,5-13-267</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50.103"/>
    </inkml:context>
    <inkml:brush xml:id="br0">
      <inkml:brushProperty name="width" value="0.05" units="cm"/>
      <inkml:brushProperty name="height" value="0.05" units="cm"/>
      <inkml:brushProperty name="color" value="#E71224"/>
    </inkml:brush>
  </inkml:definitions>
  <inkml:trace contextRef="#ctx0" brushRef="#br0">0 1 13107,'2'14'1552,"1"-2"-640,-1-2-232,7 1 1161,0-2-409,-3-3-224,5 1-87,-4-7-241,-2 0-128,-2-7-208,2 0-224,-2-4-576,-2 2-392,-1-2 560,3-1-72,0 4-168</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50.614"/>
    </inkml:context>
    <inkml:brush xml:id="br0">
      <inkml:brushProperty name="width" value="0.05" units="cm"/>
      <inkml:brushProperty name="height" value="0.05" units="cm"/>
      <inkml:brushProperty name="color" value="#E71224"/>
    </inkml:brush>
  </inkml:definitions>
  <inkml:trace contextRef="#ctx0" brushRef="#br0">1 16 19420,'1'5'1921,"6"-2"-1201,-1 0-296,4 0 1056,3-3-440,0 1-520,4 1-175,-1-2-377,-1 0-201,-1-2-471,-1 1-224,-2-5-512,0 1 1064,-3-4-272,-2 0-193</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51.033"/>
    </inkml:context>
    <inkml:brush xml:id="br0">
      <inkml:brushProperty name="width" value="0.05" units="cm"/>
      <inkml:brushProperty name="height" value="0.05" units="cm"/>
      <inkml:brushProperty name="color" value="#E71224"/>
    </inkml:brush>
  </inkml:definitions>
  <inkml:trace contextRef="#ctx0" brushRef="#br0">0 7 15939,'11'-2'1270,"-4"1"-407,1-1 0,0 1-1,0 0 1,12 1 0,-19 0-804,0 0 0,1 0 0,-1 0 0,0 1 0,0-1 0,0 0 0,0 0-1,0 1 1,0-1 0,1 1 0,-1-1 0,0 1 0,0-1 0,0 1 0,0 0 0,-1-1 0,1 1 0,0 0 0,0 0 0,0 0 0,0 0-1,-1-1 1,1 1 0,-1 0 0,1 0 0,0 1 0,-1-1 0,0 0 0,1 0 0,-1 0 0,0 0 0,1 0 0,-1 0 0,0 0 0,0 1 0,0-1-1,0 2 1,-3 16 59,0 0 0,-1-1 0,-1 0 0,-9 23 0,-1 5-46,-27 120-2362,38-153 1825</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55.716"/>
    </inkml:context>
    <inkml:brush xml:id="br0">
      <inkml:brushProperty name="width" value="0.05" units="cm"/>
      <inkml:brushProperty name="height" value="0.05" units="cm"/>
      <inkml:brushProperty name="color" value="#E71224"/>
    </inkml:brush>
  </inkml:definitions>
  <inkml:trace contextRef="#ctx0" brushRef="#br0">6 0 12203,'-1'1'169,"0"0"1,1-1-1,-1 1 1,1 0 0,0 0-1,-1-1 1,1 1-1,-1 0 1,1 0 0,0 0-1,0 0 1,-1-1-1,1 1 1,0 0-1,0 0 1,0 0 0,0 0-1,0 0 1,0 0-1,0 0 1,1-1 0,-1 2-1,12 23 1141,23 17-1038,-16-21 473,27 38 0,-32-40-348,0 0 0,1-2 0,24 24 0,33 28 728,-48-45-1097,2 0 0,44 32-1,-13-17 114,-2 3 0,94 90 0,-39-4-121,-67-75-9,66 63 1,-47-58-2,115 97 25,-137-127-39,-2 2 0,-1 1-1,-2 2 1,-1 2 0,35 45 0,-52-56-7,186 232 80,-125-166-70,38 39 88,-61-71-33,78 105 0,-47-33 37,29 38 47,-77-122-129,2-1-1,2-3 0,2-1 0,80 57 1,-62-55 43,-2 3 0,70 69 1,-92-76 98,70 65 336,-88-87-417,1 0-1,0-2 1,41 22-1,216 100 54,-256-125-114,-1 2 1,0 0-1,36 34 1,49 61 59,-14-14-33,-29-32 27,-18-18-6,52 40 0,198 134 346,-282-209-350,-1 1 0,0 1 0,-1 0 0,0 1 0,14 23 0,-21-31-424,-5-6-524,-6-13 184,2-3 348</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56.933"/>
    </inkml:context>
    <inkml:brush xml:id="br0">
      <inkml:brushProperty name="width" value="0.05" units="cm"/>
      <inkml:brushProperty name="height" value="0.05" units="cm"/>
      <inkml:brushProperty name="color" value="#E71224"/>
    </inkml:brush>
  </inkml:definitions>
  <inkml:trace contextRef="#ctx0" brushRef="#br0">0 1 17532,'10'1'2056,"-3"5"-1048,1 10-343,-8 10 1407,0 6-688,0 11-456,-2 1-95,4-3-457,-1-2-256,4-4-512,0-6-304,-4-3-585,-1-3-55,-6-6 856,-3-3-368,-5-7-97</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57.390"/>
    </inkml:context>
    <inkml:brush xml:id="br0">
      <inkml:brushProperty name="width" value="0.05" units="cm"/>
      <inkml:brushProperty name="height" value="0.05" units="cm"/>
      <inkml:brushProperty name="color" value="#E71224"/>
    </inkml:brush>
  </inkml:definitions>
  <inkml:trace contextRef="#ctx0" brushRef="#br0">140 18 19964,'12'-18'3678,"-31"40"-1506,-2 2-1832,1-2-267,1 2 0,1 0 0,-27 47 0,44-69-74,0 0 1,0 0 0,0 0 0,0 1-1,0-1 1,0 0 0,0 1-1,1-1 1,-1 0 0,1 1 0,0-1-1,0 1 1,0-1 0,0 1-1,0-1 1,0 3 0,1-4 0,0 1-1,0-1 1,0 1-1,0-1 1,0 0 0,0 0-1,0 1 1,1-1 0,-1 0-1,0 0 1,1 0 0,-1 0-1,0-1 1,1 1 0,-1 0-1,1 0 1,-1-1-1,1 1 1,0-1 0,-1 0-1,1 1 1,0-1 0,2 0-1,11 2 0,0 1 0,-1 0 0,1 2-1,22 8 1,-30-9-2,-1-1-1,0 1 1,0 0 0,0 0-1,0 1 1,-1-1 0,0 1-1,0 0 1,0 1-1,-1-1 1,8 12 0,-8-10 0,0 0 1,0 0 0,-1 1 0,0-1 0,0 1 0,-1 0-1,0 0 1,2 15 0,-4-20 39,0 1 0,0-1 0,0 0 0,-1 1 1,1-1-1,-1 0 0,0 1 0,0-1 0,0 0 0,0 0 0,-1 0 0,1 1 0,-1-2 0,0 1 1,0 0-1,0 0 0,0 0 0,0-1 0,0 1 0,-1-1 0,1 0 0,-1 0 0,-5 3 1,-7 4 33,0-1 0,-1 0 1,0-2-1,-1 0 0,1 0 1,-1-2-1,-21 4 0,36-10-1473,5-2 997,8-4 58,6 1-321</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58.468"/>
    </inkml:context>
    <inkml:brush xml:id="br0">
      <inkml:brushProperty name="width" value="0.05" units="cm"/>
      <inkml:brushProperty name="height" value="0.05" units="cm"/>
      <inkml:brushProperty name="color" value="#E71224"/>
    </inkml:brush>
  </inkml:definitions>
  <inkml:trace contextRef="#ctx0" brushRef="#br0">210 46 17628,'1'-2'457,"11"-29"1644,-12 19-953,-1 12-1095,1 0 0,0 0-1,-1 0 1,1-1 0,-1 1 0,1 0-1,0 0 1,-1 0 0,1 0 0,-1 0-1,1 0 1,0 0 0,-1 0 0,1 0-1,0 0 1,-1 0 0,1 0 0,-1 1 0,1-1-1,0 0 1,-1 0 0,1 0 0,0 0-1,-1 1 1,1-1 0,0 0 0,-1 0-1,1 1 1,-1-1 0,-4 5 310,-1-1 0,1 0 0,0 1 0,0 0 0,1 0 0,-7 11 0,-23 38 116,25-39-342,-13 25-2,1 1 0,-29 83 0,41-97-204,2-1 1,1 1-1,1 1 0,2-1 0,0 0 0,2 32 1,2-48-184,0 0-1,0 1 1,1-1 0,1 0 0,5 15 0,-7-22 185,1 0-1,-1-1 1,1 1 0,0-1-1,0 1 1,0-1 0,1 0-1,-1 0 1,1 0-1,-1 0 1,1-1 0,0 1-1,0-1 1,0 1-1,1-1 1,-1 0 0,1 0-1,5 2 1,27 0-589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7.892"/>
    </inkml:context>
    <inkml:brush xml:id="br0">
      <inkml:brushProperty name="width" value="0.05" units="cm"/>
      <inkml:brushProperty name="height" value="0.05" units="cm"/>
      <inkml:brushProperty name="color" value="#E71224"/>
    </inkml:brush>
  </inkml:definitions>
  <inkml:trace contextRef="#ctx0" brushRef="#br0">44 102 11707,'64'-102'7493,"-73"119"-5022,1 0-1,-7 22 1,-8 45-345,-5 91-1479,23-120-401,2 0 0,2 0 1,3 0-1,16 97 0,-17-146-230,11 38 93,-12-43-105,1 1-1,0 0 1,-1 0-1,1-1 1,0 1-1,0-1 1,0 1 0,0-1-1,0 1 1,0-1-1,0 0 1,1 1-1,-1-1 1,0 0-1,1 0 1,-1 0 0,1 0-1,-1 0 1,1 0-1,3 1 1,-4-2-7,0 0 0,0 0 0,0-1-1,0 1 1,0 0 0,-1 0 0,1-1 0,0 1 0,0 0 0,0-1 0,0 1 0,0-1-1,-1 1 1,1-1 0,0 0 0,-1 1 0,1-1 0,0 0 0,-1 1 0,1-1 0,-1 0-1,1 0 1,-1 0 0,1 1 0,-1-1 0,1 0 0,-1 0 0,0 0 0,0 0 0,1 0-1,-1 0 1,0 0 0,0 0 0,0 1 0,0-3 0,1-35-129,-4 9 28,-1 1 0,-1 0 0,-1 1 0,-2-1 0,-1 1 0,-1 1 0,-1 0 0,-1 0 0,-18-26 0,31 52 102,-1 0 1,0 0-1,0 0 1,0 0-1,1 0 0,-1 0 1,0 0-1,0 0 1,0 0-1,1 0 1,-1 0-1,0 0 1,0 0-1,0 0 1,1 0-1,-1 0 1,0-1-1,0 1 0,0 0 1,0 0-1,1 0 1,-1 0-1,0 0 1,0 0-1,0-1 1,0 1-1,0 0 1,0 0-1,1 0 1,-1 0-1,0 0 1,0-1-1,0 1 0,0 0 1,0 0-1,0 0 1,0-1-1,0 1 1,0 0-1,0 0 1,0 0-1,0-1 1,0 1-1,0 0 1,0 0-1,0 0 0,0-1 1,0 1-1,0 0 1,0 0-1,0 0 1,0 0-1,0-1 1,0 1-1,-1 0 1,30 12-83,-5-1-132,5-4-256,1-1 0,0-2 0,1-1 0,-1-1 0,0-2 0,1-1 0,34-5-1,-5-3-291</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59.144"/>
    </inkml:context>
    <inkml:brush xml:id="br0">
      <inkml:brushProperty name="width" value="0.05" units="cm"/>
      <inkml:brushProperty name="height" value="0.05" units="cm"/>
      <inkml:brushProperty name="color" value="#E71224"/>
    </inkml:brush>
  </inkml:definitions>
  <inkml:trace contextRef="#ctx0" brushRef="#br0">253 15 17812,'-1'2'246,"0"0"1,0-1-1,0 1 1,0 0-1,-1 0 0,1-1 1,-1 1-1,1 0 1,-1-1-1,0 1 1,1-1-1,-3 1 0,0 2 182,-57 54 1929,-53 69-1,61-66-2772,89-119-5859,60-57 682,-73 91 5792,1 1 0,40-30 1,-62 51 57,0 0 1,1 1 0,-1 0 0,1-1-1,-1 1 1,1 0 0,-1 0-1,1 0 1,4-1 0,-6 2-157,0 0-1,-1 0 1,1 1 0,0-1 0,-1 0 0,1 0 0,0 0-1,0 0 1,-1 1 0,1-1 0,0 0 0,-1 0 0,1 1 0,0-1-1,-1 1 1,1-1 0,-1 1 0,1-1 0,-1 1 0,1-1-1,-1 1 1,1-1 0,-1 1 0,1-1 0,-1 1 0,0 0 0,1-1-1,-1 1 1,0 0 0,0-1 0,1 1 0,-1 0 0,0 0-1,0-1 1,0 1 0,0 0 0,0 0 0,0-1 0,0 2 0,-1 88 3367,0-60-3002,2 34-1,0-54-680,0 0 1,1 0-1,0 0 1,1 0-1,0 0 1,1-1-1,6 13 1,-7-15-271,-2-4 296,1-1-1,-1 1 0,0-1 0,1 1 0,-1-1 1,1 0-1,0 1 0,3 2 0,-2-4-585</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59.543"/>
    </inkml:context>
    <inkml:brush xml:id="br0">
      <inkml:brushProperty name="width" value="0.05" units="cm"/>
      <inkml:brushProperty name="height" value="0.05" units="cm"/>
      <inkml:brushProperty name="color" value="#E71224"/>
    </inkml:brush>
  </inkml:definitions>
  <inkml:trace contextRef="#ctx0" brushRef="#br0">1 7 15891,'10'14'1881,"13"-10"-897,5-4-352,9-4 1000,3-1-335,4 0-537,2-1-400,-5 5-2448,-3 1 2080,-7-2-449,-6 1-247</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3:00.077"/>
    </inkml:context>
    <inkml:brush xml:id="br0">
      <inkml:brushProperty name="width" value="0.05" units="cm"/>
      <inkml:brushProperty name="height" value="0.05" units="cm"/>
      <inkml:brushProperty name="color" value="#E71224"/>
    </inkml:brush>
  </inkml:definitions>
  <inkml:trace contextRef="#ctx0" brushRef="#br0">273 39 18708,'1'-1'100,"0"0"0,-1 0 0,1 0 0,-1 0 0,1 0 0,-1 0 0,1 0 0,-1 0 0,0 0 0,0 0 0,1 0 0,-1 0-1,0 0 1,0 0 0,0 0 0,0 0 0,0-1 0,0 1 0,-1 0 0,1 0 0,0 0 0,0 0 0,-1 0 0,1 0 0,-1 0 0,1 0 0,-1 0 0,1 0 0,-1 1 0,0-1 0,1 0 0,-2-1 0,0 1 14,1 0 0,-1 1 0,0-1 0,0 1 0,1-1 0,-1 1 0,0 0 0,0-1 0,0 1 0,1 0 0,-1 0 0,0 0 0,0 1 1,1-1-1,-1 0 0,0 1 0,0-1 0,1 1 0,-4 1 0,-10 5 42,1 0 1,0 1-1,1 0 0,0 1 1,0 1-1,1 0 1,0 1-1,1 0 0,-14 18 1,13-14-113,1 0 0,1 1 0,0 0 0,1 0 0,1 1 0,1 0 0,-10 32 0,15-40-11,0 0-1,1 0 1,0 0-1,0 1 1,1-1-1,0 0 1,1 1-1,0-1 1,3 11-1,-4-17-24,1 0 0,0 0 0,0 0 0,0 0 0,0 0 0,1-1 0,-1 1 0,1 0 0,0-1 0,-1 0 0,1 1 0,0-1-1,0 0 1,1 0 0,-1 0 0,0 0 0,1 0 0,-1 0 0,1-1 0,0 1 0,0-1 0,-1 0 0,1 0 0,0 0 0,0 0-1,0 0 1,0-1 0,0 1 0,0-1 0,0 0 0,4 0 0,0-1 6,0 0-1,0 0 1,-1-1 0,1 0-1,0 0 1,-1 0-1,0-1 1,1 0 0,-1 0-1,0-1 1,-1 0 0,8-5-1,-6 3 35,0 0 0,0-1 0,-1 1 0,0-1 0,0 0 0,-1 0-1,0-1 1,7-15 0,-11 22-27,0-1-1,0 1 1,0-1 0,-1 1-1,1-1 1,-1 0-1,1 1 1,-1-1 0,0 0-1,0 0 1,1 1-1,-1-1 1,0 0 0,-1 1-1,1-1 1,0 0-1,0 0 1,-1 1 0,1-1-1,-1 0 1,1 1 0,-1-1-1,0 1 1,0-1-1,0 1 1,0-1 0,0 1-1,0-1 1,0 1-1,0 0 1,0 0 0,-1 0-1,-2-2 1,2 2-4,0 0 1,0 0-1,0 0 0,0 1 1,0-1-1,-1 1 0,1 0 1,0-1-1,0 1 1,0 0-1,-1 1 0,1-1 1,0 0-1,0 0 0,0 1 1,-1-1-1,1 1 0,0 0 1,0 0-1,0 0 1,0 0-1,0 0 0,0 0 1,0 0-1,-2 3 0,4-4-17,-1 1-1,0-1 0,1 1 0,-1-1 1,0 1-1,1 0 0,-1-1 0,1 1 1,-1 0-1,1-1 0,-1 1 0,1 0 1,0 0-1,-1-1 0,1 1 0,0 1 0,0-1-1,0-1-1,0 0 1,0 1-1,0-1 0,0 0 1,0 1-1,0-1 0,0 0 1,1 1-1,-1-1 0,0 0 1,0 1-1,0-1 1,1 0-1,-1 0 0,0 1 1,0-1-1,1 0 0,-1 0 1,0 1-1,1-1 0,-1 0 1,0 0-1,1 0 1,-1 1-1,2-1-12,0 1 0,0 0 0,0-1 0,0 0 1,0 1-1,0-1 0,1 0 0,-1 0 0,0 0 0,0 0 0,2-1 0,6-2-56,0 0 0,-1 0 0,12-7 0,-13 6 9,0 1-1,0-1 1,1 1 0,9-2-1,-18 5 58,1 0-1,-1 0 1,1 0 0,-1 0-1,1 0 1,0 0-1,-1 0 1,1 0-1,-1 0 1,1 0 0,-1 0-1,1 0 1,-1 1-1,1-1 1,-1 0 0,1 0-1,-1 1 1,1-1-1,-1 0 1,1 0-1,-1 1 1,1-1 0,-1 1-1,0-1 1,1 0-1,-1 1 1,0-1-1,1 1 1,-1-1 0,0 1-1,0-1 1,1 1-1,-1-1 1,0 1 0,0-1-1,0 1 1,0-1-1,1 2 1,-1 20-69,-5 6 32,-16 52 1,13-56-491,2 1 0,-6 40 0,27-110 466,-7 8-234</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3:00.454"/>
    </inkml:context>
    <inkml:brush xml:id="br0">
      <inkml:brushProperty name="width" value="0.05" units="cm"/>
      <inkml:brushProperty name="height" value="0.05" units="cm"/>
      <inkml:brushProperty name="color" value="#E71224"/>
    </inkml:brush>
  </inkml:definitions>
  <inkml:trace contextRef="#ctx0" brushRef="#br0">199 1 18172,'3'9'1984,"5"9"-1176,0 1-335,2 7 1127,3 3-512,0 9-368,-2 3-120,-2 11-376,-4 5-71,-14 6-105,-7 1-16,-14 3-225,-4-1-255,-10-5 480,-4-2-112,-2-10-24,2-5-96</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3:14.487"/>
    </inkml:context>
    <inkml:brush xml:id="br0">
      <inkml:brushProperty name="width" value="0.05" units="cm"/>
      <inkml:brushProperty name="height" value="0.05" units="cm"/>
      <inkml:brushProperty name="color" value="#E71224"/>
    </inkml:brush>
  </inkml:definitions>
  <inkml:trace contextRef="#ctx0" brushRef="#br0">0 98 12803,'20'1'2706,"-1"1"1,21 5-1,-20-3-2423,35 1 0,-49-5-253,1 0-1,-1 0 1,1-1 0,-1 0-1,0 0 1,1-1 0,-1 1-1,0-2 1,10-3 0,40-28 28,-43 25-285,1 0 1,0 1-1,0 1 0,1 0 1,0 1-1,27-7 0,-32 12-168,1 1-1,-1 0 0,0 1 1,0 0-1,0 0 0,0 1 1,16 5-1,29 5-1030,-31-8 1682,0 0 1,34 12-1,-46-13 88,0-1 0,1 0-1,-1-2 1,1 1 0,0-1-1,-1-1 1,15-2 0,-15 1-242,0 1 1,0 0-1,1 1 0,-1 0 1,0 1-1,0 0 1,23 6-1,-26-3-87,0 0 0,0 0 0,13 9 0,-14-8-9,0 0-1,0 0 1,14 4 0,-21-8-2,0-1 0,1 1 0,-1-1 1,1 0-1,-1 0 0,1 0 0,-1 0 0,1 0 1,-1 0-1,1 0 0,-1 0 0,1 0 0,-1-1 1,0 1-1,1-1 0,-1 1 0,1-1 1,-1 1-1,0-1 0,2-1 0,21-22 126,-22 21-112,0 0-1,0 1 1,0 0 0,0-1 0,0 1 0,0 0 0,1 0 0,-1 0-1,1 0 1,-1 1 0,1-1 0,0 1 0,4-2 0,-6 3-13,0 0 0,0 0 0,0 0 0,0 0 0,0 0 0,0 0 0,0 1-1,0-1 1,0 0 0,1 1 0,-1-1 0,0 1 0,-1-1 0,1 1 0,0 0 0,0-1 0,0 1 0,0 0 0,0 0 0,-1-1 0,1 1 0,0 0 0,-1 0 0,1 0 0,0 0 0,-1 0 0,1 2 0,-1-3-4,1 1 1,-1 0 0,1 0-1,-1 0 1,0 0-1,1 0 1,-1-1-1,1 1 1,0 0 0,-1 0-1,1-1 1,0 1-1,-1 0 1,1-1-1,0 1 1,0-1 0,0 1-1,-1-1 1,1 1-1,0-1 1,0 0-1,0 1 1,0-1 0,0 0-1,0 0 1,0 0-1,0 1 1,0-1-1,0 0 1,-1 0 0,1 0-1,0-1 1,0 1-1,0 0 1,0 0-1,0 0 1,0-1 0,0 1-1,0 0 1,0-1-1,0 1 1,0-2-1,7-3 40,-6 4-27,-1-1 1,1 1-1,0 0 1,-1-1-1,1 1 1,0 0-1,0 0 1,0 0-1,0 1 1,0-1-1,0 0 1,0 1-1,0-1 1,0 1-1,3-1 0,-4 2-10,-1-1-1,0 0 0,1 1 0,-1-1 0,0 0 0,1 1 0,-1-1 0,0 0 0,0 1 0,1-1 0,-1 1 0,0-1 0,0 1 0,1-1 0,-1 0 0,0 1 0,0-1 0,0 1 0,0-1 0,0 1 0,0-1 0,0 1 0,0-1 0,0 1 0,0-1 0,0 1 0,0-1 0,0 1 0,0-1 0,-1 0 0,1 1 0,0-1 0,0 1 0,0-1 0,-1 1 0,1-1 0,0 0 0,0 1 0,-1-1 0,1 0 0,-1 1 0,0 0-1,1 0 0,-1 0-1,0 0 1,0 0 0,0 0 0,0 0 0,0-1 0,0 1 0,0 0-1,0 0 1,0-1 0,0 1 0,0-1 0,0 1 0,-2 0 0,0-2 3,-1 0 1,1 1-1,1-1 1,-1 0 0,0 0-1,0-1 1,0 1 0,0-1-1,1 1 1,-1-1 0,1 0-1,-1 0 1,1 0 0,-2-2-1,1 1-2,0 0 0,1 1-1,-1 0 1,0 0 0,0 0 0,0 0-1,0 0 1,-1 1 0,1-1-1,0 1 1,-1 0 0,-5-2 0,-57 2-21,-100 11 1,-48-1 61,189-12-45,0 0 0,-45-14 1,52 12-2,-1 0 1,0 1 0,0 1-1,-1 0 1,1 2-1,-23 0 1,34 3-13,-1 0 1,1 0 0,0 1-1,0 0 1,0 0-1,-12 7 1,13-6 134,1 0 1,-1-1-1,0 0 1,1-1-1,-1 0 0,-1 0 1,1 0-1,-14 1 1,70 12 417,-37-16-538,1 0 1,-1-1 0,1 0-1,-1-1 1,0 0 0,12-6 0,-7 3-23,33-6 0,136-2-394,-124 12 160,93-15 1,-137 14 130,0 0 1,1 1-1,28 1 1,-39 1 64,-1 1 0,1 0 0,-1 0 0,0 1 1,1 0-1,-1 1 0,0-1 0,0 1 0,-1 1 0,1-1 1,8 7-1,-13-9 32,-1 1 0,1-1 1,0 0-1,0 0 0,0 0 1,0 0-1,0 0 0,0 0 0,0 0 1,0-1-1,0 1 0,0-1 1,0 1-1,0-1 0,1 0 0,-1 0 1,0 0-1,0 0 0,3 0 1,-3-1-27,0-1 0,1 1 0,-1 0 0,0-1 0,0 1 0,0-1 0,0 1 1,0-1-1,-1 0 0,1 0 0,0 0 0,-1 0 0,1 0 0,-1 0 0,2-4 0,6-11-172</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35.894"/>
    </inkml:context>
    <inkml:brush xml:id="br0">
      <inkml:brushProperty name="width" value="0.05" units="cm"/>
      <inkml:brushProperty name="height" value="0.05" units="cm"/>
      <inkml:brushProperty name="color" value="#E71224"/>
    </inkml:brush>
  </inkml:definitions>
  <inkml:trace contextRef="#ctx0" brushRef="#br0">66 0 15547,'-4'49'1401,"1"0"-1,8 78 0,2-14-4285,-8 138 0,-20-45 1932,1-37 2765,14-87-763,-9 234 2061,11-240-3158,2-57 109,1 1-1,0 0 0,2 0 1,0 0-1,1-1 0,6 23 1,-5-28 232,-1 0 0,-1 0 0,0 0 0,0 1 0,-2-1 0,0 0 0,-3 20 0,3-34-269,1 0 0,0 0 0,0-1 0,0 1 0,0 0 0,0 0 0,-1 0 0,1 0 0,0 0 0,0-1 0,0 1 0,0 0 0,-1 0 0,1 0 0,0 0 0,0 0 0,0 0 0,-1 0 0,1 0 0,0 0 0,0 0 0,0 0 0,-1 0 0,1 0 0,0 0 0,0 0 0,0 0 0,-1 0 0,1 0 0,0 0 0,0 0 0,0 0 0,-1 0 0,1 0 0,0 0 0,0 0 0,0 1 1,-1-1-1,1 0 0,0 0 0,0 0 0,0 0 0,0 0 0,0 1 0,-1-1 0,1 0 0,0 0 0,0 0 0,0 0 0,0 1 0,0-1 0,0 0 0,0 0 0,0 0 0,0 1 0,0-1 0,0 0 0,0 1 0,-5-11 225</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36.817"/>
    </inkml:context>
    <inkml:brush xml:id="br0">
      <inkml:brushProperty name="width" value="0.05" units="cm"/>
      <inkml:brushProperty name="height" value="0.05" units="cm"/>
      <inkml:brushProperty name="color" value="#E71224"/>
    </inkml:brush>
  </inkml:definitions>
  <inkml:trace contextRef="#ctx0" brushRef="#br0">1 9 16404,'0'-5'1816,"1"3"-992,1 1-304,2 2 993,3 6-329,-1 5-224,1 3-160,1 8-296,3 3-136,-2 0-128,2-1-8,-1-4-160,1-1-120,0-6-560,-1-5-256,0-9 688,-3-3-120,-1-6-112</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37.228"/>
    </inkml:context>
    <inkml:brush xml:id="br0">
      <inkml:brushProperty name="width" value="0.05" units="cm"/>
      <inkml:brushProperty name="height" value="0.05" units="cm"/>
      <inkml:brushProperty name="color" value="#E71224"/>
    </inkml:brush>
  </inkml:definitions>
  <inkml:trace contextRef="#ctx0" brushRef="#br0">127 0 13691,'0'17'1656,"-3"8"-888,-4 1-279,-4 3 1463,2 5-936,-1 2-336,0 4-80,-1 0-287,-1 1-57,1-4-48,0-5-144,2-6-440,2-6-273,0-12 545,1-5-112,3-6-56</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37.712"/>
    </inkml:context>
    <inkml:brush xml:id="br0">
      <inkml:brushProperty name="width" value="0.05" units="cm"/>
      <inkml:brushProperty name="height" value="0.05" units="cm"/>
      <inkml:brushProperty name="color" value="#E71224"/>
    </inkml:brush>
  </inkml:definitions>
  <inkml:trace contextRef="#ctx0" brushRef="#br0">168 1 12451,'-25'63'3063,"-3"0"1,-45 73 0,72-135-3023,1 0 0,-1 0 0,1 1 0,-1-1 1,0 0-1,0 0 0,0 0 0,1 0 0,-1 0 0,0-1 0,0 1 0,0 0 0,-2 1 1,3-2-30,-1-1 0,1 1 1,0 0-1,0 0 0,-1 0 1,1-1-1,0 1 0,0 0 1,-1 0-1,1-1 0,0 1 1,0 0-1,0 0 0,0-1 1,0 1-1,-1 0 0,1-1 1,0 1-1,0 0 0,0-1 1,0 1-1,0 0 1,0-1-1,0 1 0,0 0 1,0-1-1,0 1 0,0 0 1,0 0-1,0-1 0,0 1 1,7-39 59,3 5-306,-3 8-373,1 0 0,22-47 0,-28 71 146,-1 7 195,0 14 144,-2 25 341,-2-19 162,2-1-1,3 29 1,-1-41-153,0 0-1,2 0 1,-1-1 0,1 0 0,1 1 0,8 17 0,-13-28-104,-5-6-29,-7-9 107,-14-22 116,-39-60 230,93 100-630,42 8-513,-49-10 173,0 1-1,26 8 0,-21-2 109</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38.610"/>
    </inkml:context>
    <inkml:brush xml:id="br0">
      <inkml:brushProperty name="width" value="0.05" units="cm"/>
      <inkml:brushProperty name="height" value="0.05" units="cm"/>
      <inkml:brushProperty name="color" value="#E71224"/>
    </inkml:brush>
  </inkml:definitions>
  <inkml:trace contextRef="#ctx0" brushRef="#br0">0 1 18404,'0'0'1968,"2"0"-1448,3 3-239,-2 7 951,0 6-512,1 4-200,-2 7-672,-2 2-416,0-1 480,1 1-56,1-14-80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8.329"/>
    </inkml:context>
    <inkml:brush xml:id="br0">
      <inkml:brushProperty name="width" value="0.05" units="cm"/>
      <inkml:brushProperty name="height" value="0.05" units="cm"/>
      <inkml:brushProperty name="color" value="#E71224"/>
    </inkml:brush>
  </inkml:definitions>
  <inkml:trace contextRef="#ctx0" brushRef="#br0">160 71 18468,'-24'24'1839,"2"0"-1,0 2 1,-20 33 0,35-49-1580,1 1 0,0 0-1,0 1 1,2-1 0,-1 1 0,1 0 0,1 0 0,0 0-1,1 1 1,0-1 0,1 19 0,1-30-228,0 1 0,0 0 0,0 0 0,0 0 0,0 0 0,1 0 0,-1 0-1,1 0 1,-1-1 0,1 1 0,0 0 0,0 0 0,0-1 0,0 1 0,2 2 0,-2-3-16,0 0-1,0 0 1,0-1-1,0 1 1,0-1-1,1 1 1,-1-1 0,0 1-1,0-1 1,0 1-1,1-1 1,-1 0-1,0 0 1,0 0-1,0 0 1,1 0 0,-1 0-1,2 0 1,2-1 0,0 0 1,-1-1-1,1 0 0,-1 1 1,0-1-1,1-1 1,-1 1-1,0-1 1,0 1-1,6-7 0,-2 1-6,0 0-1,-1-1 1,0 0-1,0 0 1,-1-1-1,0 0 0,-1 0 1,0 0-1,0 0 1,-1-1-1,-1 0 1,0 0-1,3-16 1,-4 13-225,-1-1 1,0 0 0,-1 0-1,-1 1 1,0-1 0,-1 0-1,0 1 1,-1-1 0,-9-25-1,-12 0-3080,24 37 2570,1-1-66</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42.162"/>
    </inkml:context>
    <inkml:brush xml:id="br0">
      <inkml:brushProperty name="width" value="0.05" units="cm"/>
      <inkml:brushProperty name="height" value="0.05" units="cm"/>
      <inkml:brushProperty name="color" value="#E71224"/>
    </inkml:brush>
  </inkml:definitions>
  <inkml:trace contextRef="#ctx0" brushRef="#br0">212 1 16179,'-1'3'639,"-1"0"-1,1 0 0,-1 0 1,0 0-1,0-1 0,0 1 1,-3 3-1,-3 4 231,-46 64 402,-68 127-1,112-174-1953,10-27 661,0 0 0,0 0 0,0 0 0,0 0-1,0-1 1,0 1 0,0 0 0,0 0 0,0 0 0,0 0 0,0 0 0,0 0 0,0 0 0,1 0-1,-1 0 1,0 0 0,0 0 0,0 0 0,0 0 0,0 0 0,0 1 0,0-1 0,0 0 0,0 0-1,0 0 1,0 0 0,0 0 0,0 0 0,0 0 0,0 0 0,0 0 0,0 0 0,1 0 0,-1 0-1,0 0 1,0 0 0,0 0 0,0 0 0,0 0 0,0 0 0,0 0 0,0 0 0,0 0 0,0 1-1,0-1 1,0 0 0,0 0 0,0 0 0,0 0 0,0 0 0,0 0 0,0 0 0,0 0 0,0 0-1,0 0 1,0 0 0,0 0 0,0 0 0,9-13-1117,16-36-36,-11 15 400</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42.595"/>
    </inkml:context>
    <inkml:brush xml:id="br0">
      <inkml:brushProperty name="width" value="0.05" units="cm"/>
      <inkml:brushProperty name="height" value="0.05" units="cm"/>
      <inkml:brushProperty name="color" value="#E71224"/>
    </inkml:brush>
  </inkml:definitions>
  <inkml:trace contextRef="#ctx0" brushRef="#br0">1 10 15083,'11'-10'2393,"-10"10"-2299,-1 0 0,0 0 0,1 0-1,-1 0 1,0 0 0,1 0 0,-1 0-1,0 0 1,1 0 0,-1 0 0,0 0 0,0 0-1,1 0 1,-1 1 0,0-1 0,1 0-1,-1 0 1,0 0 0,0 0 0,1 0 0,-1 1-1,0-1 1,0 0 0,1 0 0,-1 0 0,0 1-1,2 2 331,-1-1 1,0 1-1,1 0 0,-1 0 0,-1-1 0,1 1 0,0 3 0,1 1-300,47 180 2513,-15-63-4806,-30-100 183,-8-30 1192</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42.982"/>
    </inkml:context>
    <inkml:brush xml:id="br0">
      <inkml:brushProperty name="width" value="0.05" units="cm"/>
      <inkml:brushProperty name="height" value="0.05" units="cm"/>
      <inkml:brushProperty name="color" value="#E71224"/>
    </inkml:brush>
  </inkml:definitions>
  <inkml:trace contextRef="#ctx0" brushRef="#br0">0 88 18044,'19'6'1904,"2"-7"-1088,3-7-295,9-3 799,-1 1-184,0-3-432,0 0-432,-6 2-1032,-3 3 784,-6-1-224,-3 0-160</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50.350"/>
    </inkml:context>
    <inkml:brush xml:id="br0">
      <inkml:brushProperty name="width" value="0.05" units="cm"/>
      <inkml:brushProperty name="height" value="0.05" units="cm"/>
      <inkml:brushProperty name="color" value="#E71224"/>
    </inkml:brush>
  </inkml:definitions>
  <inkml:trace contextRef="#ctx0" brushRef="#br0">1 1 14571,'2'0'5799,"-2"0"-5704,4 11 3276,7 26-1391,3 7-1254,-9-30-578,1 0 0,1-1 0,0 0 0,16 22 0,-20-31-149,1 0 1,-1-1-1,1 1 1,-1-1-1,1 0 0,0 0 1,0 0-1,6 3 1,-8-5-42,0 0-1,1-1 1,-1 1 0,0 0 0,1-1 0,-1 1 0,1-1 0,-1 0 0,0 0 0,1 0 0,-1 0 0,1 0-1,-1 0 1,1-1 0,-1 1 0,0-1 0,4-1 0,-2 0-41,-1 0 0,0 0 0,1 0 1,-1 0-1,-1-1 0,1 1 0,0-1 0,0 1 0,-1-1 0,0 0 1,1 0-1,-1-1 0,0 1 0,2-5 0,-1 2-24,15-21-297</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50.705"/>
    </inkml:context>
    <inkml:brush xml:id="br0">
      <inkml:brushProperty name="width" value="0.05" units="cm"/>
      <inkml:brushProperty name="height" value="0.05" units="cm"/>
      <inkml:brushProperty name="color" value="#E71224"/>
    </inkml:brush>
  </inkml:definitions>
  <inkml:trace contextRef="#ctx0" brushRef="#br0">129 1 17044,'-17'27'2056,"3"9"-1352,-4 3-312,1 3 1377,5 4-1153,3 1-304,1-1-600,2 0-488,0-3 616,-5-3-168,0 4-161</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54.101"/>
    </inkml:context>
    <inkml:brush xml:id="br0">
      <inkml:brushProperty name="width" value="0.05" units="cm"/>
      <inkml:brushProperty name="height" value="0.05" units="cm"/>
      <inkml:brushProperty name="color" value="#E71224"/>
    </inkml:brush>
  </inkml:definitions>
  <inkml:trace contextRef="#ctx0" brushRef="#br0">11 92 14987,'0'-14'1306,"0"11"-1095,0 0 1,0 0 0,0 0-1,0 0 1,0 1 0,0-1-1,-1 0 1,0 0 0,-1-3-1,2 6-178,0 0-1,0 0 0,0 0 0,0 0 1,0-1-1,0 1 0,0 0 0,-1 0 1,1 0-1,0 0 0,0 0 0,0 0 1,0 0-1,0 0 0,0 0 1,0 0-1,-1 0 0,1 0 0,0 0 1,0 0-1,0 0 0,0 0 0,0 0 1,0 0-1,0 1 0,-1-1 0,1 0 1,0 0-1,0 0 0,0 0 1,0 0-1,0 0 0,0 0 0,0 0 1,0 0-1,0 0 0,0 0 0,-1 1 1,1-1-1,0 0 0,0 0 0,0 0 1,0 0-1,0 0 0,0 0 1,0 0-1,0 0 0,0 1 0,0-1 1,0 0-1,0 0 0,0 0 0,0 0 1,0 0-1,0 0 0,0 0 0,0 1 1,0-1-1,0 0 0,0 0 1,0 0-1,1 0 0,-3 12 554,3 62 446,15 105 0,0 10-640,-15-169-339,0-4 7,0 0-1,-4 25 1,0-34-18,0-11-17,-1-13-3,-11-265 71,13 159-69,-6-54 58,16 359-53,-2-73 76,-6-93-124,2 27 196,-2-41-211,1 1-1,-1 0 1,1-1 0,-1 1 0,1-1-1,0 1 1,0-1 0,0 0 0,0 1-1,0-1 1,1 0 0,1 3-1,-3-4 2,1-1 0,-1 1-1,0 0 1,0-1 0,0 1-1,0 0 1,0 0 0,0 0-1,0-1 1,0 1 0,0 0-1,0 0 1,0-1 0,0 1 0,0 0-1,0 0 1,-1-1 0,0 2-1,1 0-55,-3 10-154</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54.906"/>
    </inkml:context>
    <inkml:brush xml:id="br0">
      <inkml:brushProperty name="width" value="0.05" units="cm"/>
      <inkml:brushProperty name="height" value="0.05" units="cm"/>
      <inkml:brushProperty name="color" value="#E71224"/>
    </inkml:brush>
  </inkml:definitions>
  <inkml:trace contextRef="#ctx0" brushRef="#br0">92 47 15627,'1'-7'585,"-1"4"-321,1-1 1,0 1-1,-1-1 0,0 1 0,0-1 0,0 1 0,0-1 0,-1 0 0,0-3 0,0 9-3,0-1 0,-1 1-1,1 0 1,0-1-1,1 1 1,-1 0 0,0 0-1,0 0 1,1 0-1,-1 0 1,1 2 0,-55 445 1919,54-408-2197,3-29-4,6-29-9,3-30 22,-2 0-1,-2-1 1,-2 0-1,-3-73 0,-1 109-5,-2 0 0,0 1-1,0-1 1,-4-16-1,5 27 11,0 1 0,-1-1 0,1 0 0,0 0 0,0 1 0,-1-1-1,1 0 1,-1 1 0,1-1 0,0 0 0,-1 1 0,1-1-1,-1 0 1,0 1 0,1-1 0,-2 0 0,2 1 1,0 0 0,-1 0 0,1 0 1,0 0-1,-1 0 0,1 0 0,0 0 0,0 0 0,-1 0 1,1 0-1,0 0 0,-1 0 0,1 0 0,0 1 1,0-1-1,-1 0 0,1 0 0,0 0 0,-1 0 1,1 1-1,0-1 0,0 0 0,0 0 0,-1 0 1,1 1-1,0-1 0,-11 22-120,1 25-85,1 1-1,3 1 0,0 56 1,-1-6-473,8-97-101,1-7 340,-1-5-296,-4 12 454</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40.126"/>
    </inkml:context>
    <inkml:brush xml:id="br0">
      <inkml:brushProperty name="width" value="0.05" units="cm"/>
      <inkml:brushProperty name="height" value="0.05" units="cm"/>
      <inkml:brushProperty name="color" value="#E71224"/>
    </inkml:brush>
  </inkml:definitions>
  <inkml:trace contextRef="#ctx0" brushRef="#br0">93 34 12827,'0'-4'378,"1"2"-207,-1 0-1,0 0 0,0 0 1,0-1-1,0 1 0,0 0 0,0 0 1,0 0-1,-1-1 0,1 1 0,-2-3 1,2 5-138,0 0 1,0 0 0,-1 0-1,1 0 1,0 0 0,0 0 0,0 0-1,0 0 1,0 0 0,-1 0-1,1 0 1,0 0 0,0 0 0,0 0-1,0 0 1,-1 0 0,1 0-1,0 0 1,0 0 0,0 0 0,0 0-1,0 0 1,-1 0 0,1 0-1,0 0 1,0 0 0,0 1 0,0-1-1,0 0 1,0 0 0,0 0-1,-1 0 1,1 0 0,0 0 0,0 0-1,0 1 1,0-1 0,0 0-1,0 0 1,0 0 0,0 0 0,0 0-1,0 1 1,0-1 0,0 0-1,0 0 1,0 0 0,0 0 0,0 1-1,0-1 1,0 0 0,0 0-1,0 0 1,0 0 0,0 0 0,0 1-1,0-1 1,-2 12 436,-34 252 1808,5-25-1279,51-421 696,-12 101-1524,-7 75-163,1-14 26,0-35 0,-4 47-18,-2 10-9,-3 11-9,-2 16-8,1 0 0,2 0 0,0 1 0,2 0 0,2 0 0,0 0 0,5 53 0,-3-83 12,0 5-48,1 0 0,-1-1 0,1 1 0,0-1 0,0 1 0,1-1 0,-1 1 0,1-1 0,0 0 0,0 1-1,3 3 1,-2-8-26,0-5-38</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41.043"/>
    </inkml:context>
    <inkml:brush xml:id="br0">
      <inkml:brushProperty name="width" value="0.05" units="cm"/>
      <inkml:brushProperty name="height" value="0.05" units="cm"/>
      <inkml:brushProperty name="color" value="#E71224"/>
    </inkml:brush>
  </inkml:definitions>
  <inkml:trace contextRef="#ctx0" brushRef="#br0">81 10 14531,'-3'-9'2157,"-3"14"-1334,-6 20 214,-1 11-785,1 0 0,2 1 0,2 0 0,2 1 0,1-1 0,1 1 0,3 44 0,5-64-226,-4-17-26,1-1 1,-1 0-1,0 0 1,0 0 0,0 0-1,0 0 1,1 0-1,-1 0 1,0 0-1,0 1 1,1-1-1,-1 0 1,0 0-1,0 0 1,0 0 0,1 0-1,-1 0 1,0 0-1,0 0 1,1 0-1,-1 0 1,0 0-1,0-1 1,0 1-1,1 0 1,-1 0 0,0 0-1,0 0 1,0 0-1,1 0 1,-1 0-1,0-1 1,0 1-1,0 0 1,0 0-1,1 0 1,-1 0-1,0-1 1,2-1 3,0-1 0,0 0 1,0 0-1,-1 0 0,1 0 0,-1 0 0,2-4 0,29-114 200,5-12-62,-28 116-168,-9 17 24,0 0 0,0 0 0,1 0 1,-1 0-1,0 0 0,0 0 0,1 0 0,-1 1 0,0-1 0,0 0 0,0 0 0,1 0 0,-1 0 0,0 0 1,0 0-1,0 1 0,0-1 0,1 0 0,-1 0 0,0 0 0,0 1 0,0-1 0,0 0 0,0 0 0,0 0 0,1 1 1,-1-1-1,0 0 0,0 0 0,0 0 0,0 1 0,0-1 0,0 0 0,0 0 0,0 1 0,0-1 0,0 1 0,2 38-67,-6 37 77,-20 107 0,39-213 149,37-134-244,-123 468-1974,65-268 1842</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44.082"/>
    </inkml:context>
    <inkml:brush xml:id="br0">
      <inkml:brushProperty name="width" value="0.05" units="cm"/>
      <inkml:brushProperty name="height" value="0.05" units="cm"/>
      <inkml:brushProperty name="color" value="#E71224"/>
    </inkml:brush>
  </inkml:definitions>
  <inkml:trace contextRef="#ctx0" brushRef="#br0">19 1 19508,'0'0'26,"0"0"0,0 0-1,1 0 1,-1 0 0,0 0-1,0 0 1,0 0 0,0 0 0,0 0-1,0 0 1,0 0 0,0 0-1,0 0 1,0 0 0,0 0 0,0 0-1,0 0 1,0 0 0,0 0-1,1 0 1,-1 0 0,0 0 0,0 0-1,0 0 1,0 0 0,0 0 0,0 0-1,0 0 1,0 0 0,0 0-1,0 0 1,0 0 0,0 0 0,0 0-1,1 0 1,-1 0 0,0 0-1,0 0 1,0 0 0,0 0 0,0 0-1,0 0 1,0 0 0,0 0-1,0 0 1,0 1 0,0-1 0,0 0-1,0 0 1,0 0 0,0 0-1,0 0 1,0 0 0,0 0 0,0 0-1,0 0 1,0 0 0,0 0-1,0 0 1,0 0 0,0 0 0,0 1-1,0-1 1,0 0 0,0 0-1,0 0 1,0 0 0,0 0 0,0 0-1,1 11 504,0 14 80,1 134 528,-1 107-276,-3-257-526,0-17-204,-1-23-25,-3-110 86,-3-49-68,5 263-137,14 357-3679,-10-425 3643,1 4-533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8.997"/>
    </inkml:context>
    <inkml:brush xml:id="br0">
      <inkml:brushProperty name="width" value="0.05" units="cm"/>
      <inkml:brushProperty name="height" value="0.05" units="cm"/>
      <inkml:brushProperty name="color" value="#E71224"/>
    </inkml:brush>
  </inkml:definitions>
  <inkml:trace contextRef="#ctx0" brushRef="#br0">73 133 21117,'-1'9'577,"0"-1"0,-1 0 0,1 0 0,-2 0 0,1 0 0,-5 9 0,-5 16 742,-1 17-122,2 0 0,-4 51 0,12-69-978,2-1-1,1 1 1,1-1 0,8 46 0,-8-69-214,0-1 1,1 0-1,0 1 1,0-1-1,0 0 1,1 0-1,0 0 1,0-1-1,1 1 0,0-1 1,8 11-1,-12-16-6,1-1-1,-1 1 1,0-1-1,1 0 1,-1 1-1,0-1 1,1 0-1,-1 1 1,1-1-1,-1 0 1,1 0-1,-1 1 1,0-1-1,1 0 1,-1 0-1,1 0 1,-1 0-1,1 0 1,-1 0-1,1 0 1,-1 1-1,1-1 1,-1-1-1,1 1 1,-1 0-1,1 0 1,-1 0-1,1 0 1,-1 0-1,1 0 0,-1 0 1,1-1-1,-1 1 1,1 0-1,0-1 1,0 0-4,0-1-1,0 1 1,0-1 0,0 1 0,0-1-1,0 1 1,0-1 0,-1 0-1,1 1 1,0-4 0,7-43-109,-8 7-36,-1 0 1,-2 0 0,-11-52-1,1 47-39,13 45 185,0 1 0,0 0 1,0 0-1,0 0 0,0 0 1,0-1-1,0 1 0,0 0 0,0 0 1,-1 0-1,1-1 0,0 1 1,0 0-1,0 0 0,0 0 0,0-1 1,0 1-1,0 0 0,0 0 1,1 0-1,-1-1 0,0 1 0,0 0 1,0 0-1,0 0 0,0-1 1,0 1-1,0 0 0,0 0 0,0 0 1,1 0-1,-1-1 0,0 1 1,0 0-1,0 0 0,0 0 0,0 0 1,1 0-1,-1 0 0,0 0 1,0-1-1,0 1 0,1 0 1,-1 0-1,0 0 0,0 0 0,0 0 1,1 0-1,-1 0 0,0 0 1,0 0-1,0 0 0,1 0 0,-1 0 1,0 0-1,0 0 0,0 0 1,1 0-1,-1 0 0,13 5-181,-11-5 146,21 8-675,1-1 0,1 0 0,-1-2-1,1-1 1,33 1 0,-40-5 122,0 0 0,0-1 0,0 0 0,0-2-1,0 0 1,-1-1 0,1-1 0,17-7 0,-12-5 138,-18 8 734,-5 9-238,-1-1 0,1 1 0,-1 0 0,1-1 0,0 1 0,-1 0 0,1 0 0,-1-1 0,1 1 0,0 0 0,-1 0-1,1 0 1,-1 0 0,1-1 0,-1 1 0,1 0 0,-1 0 0,1 0 0,-1 0 0,1 0 0,-1 0 0,1 0 0,-1 0 0,0 1 0,-4 0 151,1 0-1,-1 0 1,1 0 0,0 1 0,0 0-1,-1 0 1,1 0 0,0 0 0,1 1-1,-1-1 1,0 1 0,1 0 0,-1 0-1,1 0 1,-4 5 0,-2 4 360,-1 0 0,2 0 0,-11 19 0,15-24-358,1 1 1,0 0 0,0 0 0,1 0 0,0 0 0,0 0 0,1 1-1,0-1 1,0 11 0,1-17-164,0 0 1,0 0-1,0 0 0,0 0 0,0 0 1,1 0-1,-1 0 0,1 0 0,-1 0 1,1 0-1,0 0 0,0 0 0,0 0 1,0 0-1,0-1 0,0 1 0,0 0 1,1-1-1,-1 1 0,0-1 0,1 1 0,0-1 1,-1 0-1,1 1 0,0-1 0,-1 0 1,1 0-1,0 0 0,0-1 0,0 1 1,0 0-1,0-1 0,0 1 0,0-1 1,0 0-1,0 1 0,0-1 0,1 0 1,-1 0-1,0-1 0,3 1 0,4-2-4,1 0 0,0 0-1,-1 0 1,0-1 0,1-1-1,-1 0 1,10-6-1,7-5-81,23-20-1,19-10-147,-67 44 192,0 0 0,1 0 1,-1 0-1,1 0 0,-1 1 0,1-1 1,0 1-1,-1-1 0,1 1 1,-1 0-1,1-1 0,0 1 0,-1 0 1,1 0-1,0 0 0,-1 0 1,1 1-1,0-1 0,-1 0 0,1 1 1,0-1-1,-1 1 0,1-1 1,1 2-1,1 1 4,-1 0 0,1 0 0,-1 0-1,1 1 1,-1 0 0,5 6 0,-6-6 22,0-1 0,0 0 0,0 0 0,1 0 0,0 0 0,-1 0 0,1-1-1,0 1 1,0-1 0,1 0 0,-1 0 0,0 0 0,7 2 0,-6-3 4,0-1-1,0 0 1,0 0 0,-1 0-1,1 0 1,0-1-1,0 1 1,0-1 0,0 0-1,0-1 1,0 1 0,-1 0-1,1-1 1,-1 0 0,5-3-1,4-2 48,0-2-1,21-18 0,-16 10-45,0-1-1,-1 0 0,-1-1 0,-1-1 0,-1 0 1,0-1-1,17-42 0,-22 43-39,0 0 0,-2-1 0,-1 0 0,0 0 0,-2 0-1,0 0 1,-1-1 0,-2 1 0,-1-26 0,0 42 2,1-1 1,-1 0-1,-1 1 1,1-1-1,-1 1 1,0 0-1,0-1 0,0 1 1,-7-9-1,8 13 12,0-1-1,0 1 1,0 0 0,0 0-1,0-1 1,-1 1-1,1 0 1,-1 0-1,1 1 1,-1-1 0,1 0-1,-1 0 1,1 1-1,-1-1 1,1 1-1,-1-1 1,0 1 0,1 0-1,-1-1 1,0 1-1,0 0 1,1 0-1,-1 0 1,0 1 0,1-1-1,-1 0 1,0 1-1,1-1 1,-1 1-1,0-1 1,1 1-1,-1 0 1,1 0 0,-1-1-1,1 1 1,-2 2-1,-6 3 11,0 1-1,1 0 0,0 1 0,0 0 1,1 0-1,0 0 0,1 1 1,-1 0-1,-8 20 0,7-13 51,0 1 0,2 0 0,0 0 1,1 0-1,-5 26 0,9-34-30,0 2 1,0-1 0,1 0-1,0 0 1,1 0 0,0 0 0,0 0-1,1 0 1,1 0 0,0-1-1,7 18 1,-7-21-11,0 0-1,1-1 1,-1 0-1,1 0 1,0 0 0,1 0-1,-1 0 1,1-1-1,0 0 1,0 0 0,0 0-1,1-1 1,-1 0-1,1 0 1,0 0-1,-1-1 1,2 1 0,-1-1-1,10 1 1,27 4-28</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44.920"/>
    </inkml:context>
    <inkml:brush xml:id="br0">
      <inkml:brushProperty name="width" value="0.05" units="cm"/>
      <inkml:brushProperty name="height" value="0.05" units="cm"/>
      <inkml:brushProperty name="color" value="#E71224"/>
    </inkml:brush>
  </inkml:definitions>
  <inkml:trace contextRef="#ctx0" brushRef="#br0">44 22 16123,'9'-19'2516,"-9"19"-2456,0-1-1,0 1 0,1 0 1,-1 0-1,0 0 0,0 0 1,0 0-1,0-1 0,0 1 1,1 0-1,-1 0 1,0 0-1,0 0 0,0 0 1,1 0-1,-1 0 0,0 0 1,0 0-1,0 0 0,0 0 1,1 0-1,-1 0 1,0 0-1,0 0 0,0 0 1,1 0-1,-1 0 0,0 0 1,0 0-1,0 0 0,1 0 1,-1 0-1,0 0 1,0 0-1,0 0 0,0 1 1,1-1-1,-1 0 0,0 0 1,0 0-1,0 0 0,0 0 1,1 1-1,0 2 222,1 1 0,0-1 0,-1 1 0,0 0 0,0 0 1,0-1-1,1 6 0,4 27 79,-2 1 0,-1 0 0,-3 43 0,-17 111 300,19-219-666,-1 0 0,-1 0 0,-1 0-1,-2-1 1,-1 2 0,-1-1 0,-10-31 0,15 59 3,0-1 1,0 1 0,0 0 0,0 0-1,0-1 1,0 1 0,0 0-1,0 0 1,0-1 0,0 1-1,0 0 1,0-1 0,0 1-1,0 0 1,0 0 0,0-1-1,0 1 1,-1 0 0,1 0-1,0 0 1,0-1 0,0 1-1,0 0 1,-1 0 0,1 0 0,0-1-1,0 1 1,0 0 0,-1 0-1,1 0 1,0 0 0,0 0-1,-1 0 1,1-1 0,0 1-1,0 0 1,-1 0 0,1 0-1,0 0 1,-1 0 0,1 0-1,0 0 1,0 0 0,-1 0-1,1 0 1,0 0 0,-7 15-39,1 25-27,-3 230-62,10-264 128,-1 0 0,1 1 1,1-1-1,1 7 0,-3-12 2,0-1 0,0 1 0,1-1-1,-1 1 1,0-1 0,0 1-1,0-1 1,1 1 0,-1-1 0,0 0-1,1 1 1,-1-1 0,0 1 0,1-1-1,-1 0 1,0 1 0,1-1 0,-1 0-1,1 0 1,-1 1 0,1-1-1,-1 0 1,1 1 0,0-2-2,0 1 1,0 0 0,0-1-1,-1 1 1,1-1-1,0 1 1,-1-1-1,1 1 1,0-1-1,-1 0 1,1 1-1,-1-1 1,1 0 0,-1 1-1,1-1 1,-1 0-1,1 1 1,-1-1-1,0 0 1,1-1-1,9-25-206,-1-1 0,-1 0-1,-1 0 1,6-56-1,-11 66 59,-1 13 29,-1 0 0,1-1-1,-1 1 1,0 0 0,-2-10-1,2 15 111,0 0 1,0 0-1,0-1 0,0 1 0,0 0 0,0 0 0,0 0 0,0 0 0,0-1 1,0 1-1,0 0 0,0 0 0,0 0 0,-1 0 0,1-1 0,0 1 0,0 0 1,0 0-1,0 0 0,0 0 0,0 0 0,0-1 0,-1 1 0,1 0 1,0 0-1,0 0 0,0 0 0,0 0 0,0 0 0,-1 0 0,1 0 0,0 0 1,0-1-1,0 1 0,0 0 0,-1 0 0,1 0 0,0 0 0,0 0 0,0 0 1,-1 0-1,1 0 0,0 0 0,0 0 0,0 1 0,0-1 0,-1 0 0,1 0 1,0 0-1,0 0 0,-12 20-401,0 17 17,-15 69 0,-4 13 1567,28-112-980</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29.822"/>
    </inkml:context>
    <inkml:brush xml:id="br0">
      <inkml:brushProperty name="width" value="0.05" units="cm"/>
      <inkml:brushProperty name="height" value="0.05" units="cm"/>
      <inkml:brushProperty name="color" value="#E71224"/>
    </inkml:brush>
  </inkml:definitions>
  <inkml:trace contextRef="#ctx0" brushRef="#br0">18 7 10786,'-5'-6'1209,"2"9"-729,2 5-192,1 5 1464,-2 7-1088,2 6-96,-1 3 16,-1 7 33,2 2-25,-2 3 24,1-1-144,1 0-600,0-3-176,0-5 360,0-3-104,0-11-224</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30.207"/>
    </inkml:context>
    <inkml:brush xml:id="br0">
      <inkml:brushProperty name="width" value="0.05" units="cm"/>
      <inkml:brushProperty name="height" value="0.05" units="cm"/>
      <inkml:brushProperty name="color" value="#E71224"/>
    </inkml:brush>
  </inkml:definitions>
  <inkml:trace contextRef="#ctx0" brushRef="#br0">6 1 14035,'-1'33'1064,"-1"-7"-1040,-1-3-168,3-3 128,2 2-952,2-2 776,1 1-216,0 3-152</inkml:trace>
  <inkml:trace contextRef="#ctx0" brushRef="#br0" timeOffset="1">45 755 12059,'-2'37'1256,"1"-3"-1040,-3-8-744,3 0 1616,-2-11-912,0-6-144</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30.597"/>
    </inkml:context>
    <inkml:brush xml:id="br0">
      <inkml:brushProperty name="width" value="0.05" units="cm"/>
      <inkml:brushProperty name="height" value="0.05" units="cm"/>
      <inkml:brushProperty name="color" value="#E71224"/>
    </inkml:brush>
  </inkml:definitions>
  <inkml:trace contextRef="#ctx0" brushRef="#br0">49 1 10258,'0'38'1016,"-1"-4"-792,-4-7-232,2-7 889,-2-9-537,5-10-256</inkml:trace>
  <inkml:trace contextRef="#ctx0" brushRef="#br0" timeOffset="1">28 351 7954,'-2'42'1200,"-1"-4"-664,-1-11-256,-1-1 568,-1-10-152,-2 1-79</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3:54.625"/>
    </inkml:context>
    <inkml:brush xml:id="br0">
      <inkml:brushProperty name="width" value="0.05" units="cm"/>
      <inkml:brushProperty name="height" value="0.05" units="cm"/>
      <inkml:brushProperty name="color" value="#E71224"/>
    </inkml:brush>
  </inkml:definitions>
  <inkml:trace contextRef="#ctx0" brushRef="#br0">13 888 15323,'-10'5'1257,"7"-8"-536,3 1-655,1 1 1,-1-1 0,1 1 0,-1 0 0,1 0 0,0-1 0,0 1 0,-1 0 0,1 0 0,0 0 0,0 0 0,2-2 0,16-12 209,1 0 0,0 2 0,1 0 0,1 1 0,31-12 0,-30 13-208,108-46 121,201-59-1,729-146-98,-682 175-137,-197 44 54,259-58 44,5 30 954,-409 69-750,-21 0-819,-44-5 119,-13-2 228,-7-3-74</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3:55.154"/>
    </inkml:context>
    <inkml:brush xml:id="br0">
      <inkml:brushProperty name="width" value="0.05" units="cm"/>
      <inkml:brushProperty name="height" value="0.05" units="cm"/>
      <inkml:brushProperty name="color" value="#E71224"/>
    </inkml:brush>
  </inkml:definitions>
  <inkml:trace contextRef="#ctx0" brushRef="#br0">413 35 14531,'9'-14'1197,"3"-6"1477,-12 20-2649,0 0 0,-1 0 0,1 0 0,0 0 0,0 0 0,0 0 0,0 0 0,0 0 0,0 0 0,0 0 0,0 0 0,0 0 0,0 0 0,0 0 0,0 0 0,0 0 1,0 0-1,0 0 0,0 0 0,0 0 0,0 0 0,0 0 0,0 0 0,0 0 0,0 0 0,0 0 0,-1 0 0,1 0 0,0 0 0,0 0 0,0 0 0,0 0 0,0 0 0,0 0 0,0-1 0,0 1 0,0 0 0,0 0 1,0 0-1,0 0 0,0 0 0,0 0 0,0 0 0,0 0 0,0 0 0,-10 10 649,-45 50 149,-251 290-259,296-338-560,3-4 0,1 0 0,-1 0 0,1 1-1,1-1 1,0 2 0,-6 13 0,11-22-5,-1 0 0,1 0 0,-1 0 0,1 0 0,0 1-1,-1-1 1,1 0 0,0 0 0,0 1 0,0-1 0,0 0 0,0 0 0,0 0 0,0 1 0,0-1 0,1 0-1,-1 0 1,0 0 0,1 1 0,-1-1 0,1 0 0,-1 0 0,1 0 0,0 0 0,-1 0 0,1 0 0,0 0 0,0 0-1,0 0 1,-1 0 0,1-1 0,0 1 0,0 0 0,0 0 0,2 0 0,1 0 0,1 1-1,0-1 1,0 0 0,0 0-1,0 0 1,0-1 0,1 0 0,6 0-1,44-5 1,-1-3 0,82-21 0,-42 7-29,292-52-809,-321 62 672</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00.299"/>
    </inkml:context>
    <inkml:brush xml:id="br0">
      <inkml:brushProperty name="width" value="0.05" units="cm"/>
      <inkml:brushProperty name="height" value="0.05" units="cm"/>
      <inkml:brushProperty name="color" value="#E71224"/>
    </inkml:brush>
  </inkml:definitions>
  <inkml:trace contextRef="#ctx0" brushRef="#br0">138 70 13899,'11'-10'1900,"16"-16"489,-26 26-2154,0-1 0,-1 0 0,1 0 0,0 0-1,-1 0 1,1 1 0,0-1 0,-1 0 0,1 0-1,-1-1 1,1 1 0,-1 0 0,0 0 0,1 0 0,-1 0-1,0 0 1,0 0 0,0 0 0,0-1 0,0 1-1,0 0 1,0 0 0,-1-2 0,1 2-131,-1 0 0,0 1 0,1-1 0,-1 1 0,0-1 0,1 1 0,-1-1 0,0 1 0,0-1 0,0 1 0,0-1 0,0 1 1,1 0-1,-1 0 0,0-1 0,0 1 0,0 0 0,0 0 0,0 0 0,0 0 0,0 0 0,0 0 0,0 0 0,1 0 0,-1 1 0,0-1 0,0 0 0,0 1 0,0-1 1,0 0-1,0 1 0,0 0 0,-30 15 689,21-9-778,1 1 0,-1-1 0,1 2 0,0-1-1,1 1 1,0 1 0,1 0 0,0 0 0,0 0-1,1 1 1,0 0 0,1 0 0,0 0 0,1 1-1,1-1 1,-1 1 0,2 0 0,-3 22 0,5-32-78,0 1 1,0 0 0,0 0 0,0 0 0,0 0-1,1 0 1,-1 0 0,1-1 0,0 1-1,0 0 1,0 0 0,0-1 0,3 5 0,-3-5-18,0-1 1,0 0 0,0 0 0,1 0 0,-1 0-1,0 0 1,1 0 0,-1 0 0,0 0 0,1-1 0,-1 1-1,1-1 1,-1 1 0,1-1 0,0 1 0,-1-1-1,1 0 1,-1 0 0,1 1 0,0-1 0,-1-1 0,1 1-1,-1 0 1,1 0 0,3-1 0,1-2 15,1 1 1,0-1-1,-1-1 1,0 1-1,0-1 1,0 0-1,0 0 1,0-1-1,-1 0 1,0 0-1,0 0 1,7-11-1,16-16-452</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00.700"/>
    </inkml:context>
    <inkml:brush xml:id="br0">
      <inkml:brushProperty name="width" value="0.05" units="cm"/>
      <inkml:brushProperty name="height" value="0.05" units="cm"/>
      <inkml:brushProperty name="color" value="#E71224"/>
    </inkml:brush>
  </inkml:definitions>
  <inkml:trace contextRef="#ctx0" brushRef="#br0">84 0 19540,'-14'32'1117,"-39"112"2192,49-128-3060,0 0-1,1 0 0,0 0 1,2 0-1,0 1 1,1-1-1,1 19 1,0-32-240,-1-1 1,0 1 0,1 0 0,0 0 0,-1-1 0,1 1-1,0-1 1,0 1 0,1 0 0,-1-1 0,0 0-1,1 1 1,0-1 0,-1 0 0,5 4 0,-4-5-11,0 0 0,0 0 0,0 1 1,0-1-1,0-1 0,0 1 0,0 0 1,0 0-1,1-1 0,-1 0 0,0 1 0,1-1 1,-1 0-1,0 0 0,3 0 0,5-2-14,-1 0-1,0 0 1,0-1-1,0 0 0,0 0 1,-1-1-1,15-9 1,4-5 19,-21 13 11,1 1-1,-1-1 1,1 1-1,0 0 1,0 1-1,0-1 1,0 2-1,1-1 0,11-2 1,-17 5-11,-1 0 1,1 0-1,-1 1 1,1-1-1,-1 1 1,1-1-1,-1 1 1,1-1-1,-1 1 1,0 0-1,1-1 1,-1 1-1,0 0 1,0 0-1,1 0 1,-1 0-1,0 0 0,0 0 1,0 0-1,0 1 1,0-1-1,-1 0 1,1 1-1,0-1 1,-1 0-1,1 1 1,-1-1-1,1 1 1,-1-1-1,1 1 1,-1 2-1,2 7 13,0-1 1,-1 1-1,-1 15 0,0-15-4,-1 16 2,0-21-59,1 0 0,-1-1 0,1 1 0,0 0 0,1 0 1,-1 0-1,1 0 0,1 0 0,2 9 0,-4-15 9,1 0 1,-1 1-1,1-1 0,-1 0 1,0 0-1,1 0 0,-1 1 0,1-1 1,-1 0-1,0 0 0,1 0 0,-1 0 1,1 0-1,-1 0 0,1 0 0,-1 0 1,0 0-1,1 0 0,-1 0 1,1 0-1,-1 0 0,0-1 0,1 1 1,-1 0-1,1 0 0,-1 0 0,0-1 1,1 1-1,-1 0 0,0 0 0,1-1 1,-1 1-1,0 0 0,1 0 1,-1-1-1,0 1 0,0-1 0,1 1 1,-1 0-1,0-1 0,14-16 266,23-36-594,-14 26 8</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01.490"/>
    </inkml:context>
    <inkml:brush xml:id="br0">
      <inkml:brushProperty name="width" value="0.05" units="cm"/>
      <inkml:brushProperty name="height" value="0.05" units="cm"/>
      <inkml:brushProperty name="color" value="#E71224"/>
    </inkml:brush>
  </inkml:definitions>
  <inkml:trace contextRef="#ctx0" brushRef="#br0">86 167 17212,'-22'12'3141,"13"-8"-2185,0 1 1,1 0 0,-12 9 0,18-13-910,1 0 1,0 1 0,-1-1-1,1 0 1,0 1-1,0-1 1,0 0-1,0 1 1,0-1 0,0 1-1,0 0 1,0-1-1,1 1 1,-1 0 0,1-1-1,-1 1 1,1 0-1,0 0 1,0-1-1,-1 1 1,1 0 0,0 0-1,1 0 1,-1 2-1,1-3-45,-1 0-1,1 0 0,-1-1 1,1 1-1,-1 0 0,1-1 1,-1 1-1,1 0 0,0-1 0,0 1 1,-1-1-1,1 1 0,0-1 1,0 1-1,-1-1 0,1 0 1,0 1-1,0-1 0,0 0 0,0 0 1,0 0-1,-1 0 0,1 1 1,0-1-1,0 0 0,0-1 1,0 1-1,0 0 0,0 0 1,0 0-1,-1 0 0,2-1 0,32-10 24,23-20 42,-39 20-16,0 1-1,0 1 1,1 0 0,27-8-1,-45 17-31,1-1 0,0 1 0,-1-1-1,1 1 1,-1 0 0,1 0-1,0-1 1,-1 1 0,1 0-1,-1 1 1,1-1 0,0 0 0,-1 0-1,1 1 1,-1-1 0,1 1-1,0-1 1,-1 1 0,2 1-1,-1 0 40,0 0-1,0 0 0,-1 1 1,1-1-1,-1 1 0,1-1 1,-1 1-1,0 0 0,1 3 1,-1-2-20,0-2-19,0-1 0,0 1 0,0 0 0,0 0 0,0-1 0,0 1 0,1 0-1,-1-1 1,0 0 0,1 1 0,-1-1 0,1 0 0,-1 1 0,1-1 0,0 0 0,0 0 0,-1-1 0,1 1 0,0 0 0,0 0-1,0-1 1,0 1 0,0-1 0,0 0 0,0 0 0,0 1 0,0-1 0,0 0 0,0-1 0,0 1 0,3-1 0,7-1 0,-1-1 0,1-1 0,-1 0 0,14-6 0,-10 3-30,17-7-178,-14 5-97,28-8 1,-40 15-21,-1 1 1,1-1-1,0 2 1,-1-1-1,1 0 0,0 1 1,-1 0-1,1 1 1,10 1-1,-11-1-204,0-1 0,0 1 0,1-1 0,-1 0-1,0 0 1,0 0 0,0-1 0,0 0 0,1 0 0,-1-1 0,0 1 0,-1-1-1,1 0 1,0 0 0,6-4 0,6-5-843,0-1-1,25-23 1,-27 22 1246,26-17 0,-40 29 203,0 0 1,0 1-1,0-1 0,0 1 0,0-1 1,0 1-1,0-1 0,0 1 0,0 0 1,0-1-1,0 1 0,0 0 0,0 0 1,0 0-1,0 0 0,2 0 1,-3 0 13,0 0 1,1 1 0,-1-1 0,0 0 0,1 0 0,-1 1 0,0-1 0,1 0 0,-1 0 0,0 1-1,0-1 1,0 1 0,1-1 0,-1 0 0,0 1 0,0-1 0,0 0 0,0 1 0,1-1 0,-1 1 0,0-1-1,0 0 1,0 1 0,0-1 0,0 1 0,0-1 0,0 1 0,-9 33 3716,9-34-3799,-30 95 4785,27-80-4473,1-1 0,0 1 0,0-1 0,2 29 0,12 46-46,1 23-278,-13-100 15,0-1 0,-1 1-1,0 0 1,-1 0 0,0 0 0,-1-1-1,-5 14 1,7-21 5,-1 0 0,0-1-1,0 1 1,0-1 0,0 1 0,0-1 0,-1 0-1,-4 5 1,6-7-22,0-1 0,0 1-1,1 0 1,-1-1 0,0 1-1,0-1 1,0 1 0,0-1-1,0 1 1,0-1 0,0 0-1,0 1 1,0-1 0,0 0-1,0 0 1,0 0 0,-1 0-1,1 0 1,0 0 0,0 0-1,0 0 1,0 0 0,0-1-1,0 1 1,0 0 0,0-1 0,0 1-1,0-1 1,0 1 0,0-1-1,0 1 1,0-1 0,1 1-1,-1-1 1,0 0 0,-1-1-1,-2-3 25,0 0-1,1 0 0,0 0 1,0-1-1,0 1 1,0-1-1,1 0 0,0 0 1,0 0-1,1 0 1,-2-11-1,0-3 1,2-1-1,0-26 1,2 29-46,0 0 0,1 0 0,1 0 0,1 0 0,1 0 0,12-31 0,-13 39-6,1 0 0,1 0 0,0 1 0,0 0 0,0 0 0,1 1 0,1-1 0,-1 2 0,1-1 0,0 1 0,1 0 0,16-10 0,3 3-15,1 1-1,35-11 1,-40 17 23,-1-2-1,-1 0 1,1-2 0,37-24-1,-58 34 17,-1 0 1,1 0-1,-1-1 0,1 1 0,-1 0 0,0-1 0,0 1 1,0-1-1,0 0 0,0 1 0,0-1 0,0 0 1,0 0-1,-1 1 0,1-3 0,-1 3-4,0 0 0,0 1-1,0-1 1,0 0 0,0 1 0,0-1 0,0 0-1,0 1 1,0-1 0,-1 0 0,1 1 0,0-1 0,-1 0-1,1 1 1,0-1 0,-1 1 0,1-1 0,0 1-1,-1-1 1,1 1 0,-1-1 0,1 1 0,-1-1-1,1 1 1,-1 0 0,0-1 0,1 1 0,-1 0-1,1-1 1,-1 1 0,0 0 0,1 0 0,-1 0 0,0-1-1,1 1 1,-1 0 0,0 0 0,1 0 0,-1 0-1,0 0 1,-1 1 0,-4-1 18,-1 1 0,0-1 0,0 2 0,0-1 0,1 1 0,-1 0 0,1 0 0,-1 1 0,1 0 1,0 0-1,0 1 0,0-1 0,-5 6 0,7-6-110,0 0 1,0 0-1,1 0 1,-1 0-1,1 1 1,0 0 0,0-1-1,0 1 1,1 1-1,-1-1 1,1 0-1,0 0 1,0 1-1,1-1 1,-1 1 0,1 0-1,0-1 1,0 1-1,0 6 1,1-9 55,0 0 0,1 0 1,-1 1-1,1-1 1,-1 0-1,1 0 0,0 0 1,0 0-1,0 0 0,0 0 1,0 0-1,0 0 1,0 0-1,1 0 0,-1-1 1,1 1-1,-1 0 0,1-1 1,0 0-1,0 1 1,-1-1-1,4 1 0,31 13-412</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02.138"/>
    </inkml:context>
    <inkml:brush xml:id="br0">
      <inkml:brushProperty name="width" value="0.05" units="cm"/>
      <inkml:brushProperty name="height" value="0.05" units="cm"/>
      <inkml:brushProperty name="color" value="#E71224"/>
    </inkml:brush>
  </inkml:definitions>
  <inkml:trace contextRef="#ctx0" brushRef="#br0">0 155 21197,'6'5'4932,"-4"-2"-4797,1 0 0,0 0 0,-1 0 0,1-1 0,1 1-1,-1-1 1,0 0 0,0 0 0,1 0 0,0 0 0,-1 0 0,7 1 0,-4-2-131,0-1 0,0-1 0,0 1-1,0-1 1,0 0 0,0 0 0,0-1 0,8-3-1,47-23 26,-6 2-17,-51 25-12,1-1 0,-1 1 0,1-1 0,0 1 0,-1 1 0,1-1 0,0 1 0,-1-1 0,1 1 0,8 2 0,-11-2 0,0 1 0,1 0 0,-1 0 0,0 0 0,0 0 0,0 0 0,0 1 0,0-1 0,0 1 0,0-1 0,-1 1 1,1 0-1,0 0 0,-1-1 0,1 1 0,-1 0 0,0 0 0,0 1 0,0-1 0,0 0 0,0 0 0,1 5 0,4 26 3,-6-28-1,0 0 0,1 0 0,0 0 1,0 0-1,0-1 0,1 1 0,3 7 0,-5-11-2,0-1-1,1 0 1,-1 0-1,1 1 1,-1-1-1,0 0 0,1 0 1,-1 1-1,1-1 1,-1 0-1,1 0 1,-1 0-1,1 0 1,-1 0-1,1 0 0,-1 0 1,1 0-1,-1 0 1,1 0-1,-1 0 1,1 0-1,-1 0 1,1 0-1,-1-1 0,1 1 1,-1 0-1,1 0 1,-1 0-1,0-1 1,1 1-1,-1 0 1,1-1-1,-1 1 1,0 0-1,1-1 0,-1 1 1,0 0-1,1-1 1,-1 1-1,1-1 1,15-19-124,-5 5-210,-1-1 1,-1 1 0,0-2 0,-1 1 0,-1-1 0,0 0 0,-2-1 0,6-26 0,-7 2-241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49.710"/>
    </inkml:context>
    <inkml:brush xml:id="br0">
      <inkml:brushProperty name="width" value="0.05" units="cm"/>
      <inkml:brushProperty name="height" value="0.05" units="cm"/>
      <inkml:brushProperty name="color" value="#E71224"/>
    </inkml:brush>
  </inkml:definitions>
  <inkml:trace contextRef="#ctx0" brushRef="#br0">13 21 17596,'2'-2'339,"19"-15"2683,-21 17-2969,0-1 1,1 1-1,-1 0 1,0 0 0,0 0-1,1 0 1,-1 0-1,0 0 1,0 0-1,1 0 1,-1 0 0,0 0-1,1 0 1,-1 0-1,0 0 1,0 0 0,1 0-1,-1 0 1,0 0-1,0 0 1,1 0-1,-1 0 1,0 0 0,0 1-1,1-1 1,-1 0-1,0 0 1,0 0-1,1 1 1,1 13 1690,-22 232 3458,0-11-4141,18-191-854,0-22-77,1 0 0,1 1 0,1-1 0,4 23 0,-5-43-112,0 0 0,1 0 0,-1 0 0,1 0 0,0-1 0,0 1 0,-1 0 0,1 0 0,0 0 0,1-1 0,-1 1 0,0 0-1,0-1 1,1 1 0,1 1 0,-1-2-6,-1-1 0,0 1 0,1 0 1,-1-1-1,0 0 0,1 1 0,-1-1 0,1 0 0,-1 0 0,0 1 0,1-1 0,-1 0 0,1-1 0,-1 1 0,1 0 0,-1 0 0,0-1 0,1 1 0,-1 0 0,1-1 0,-1 0 0,0 1 0,3-2 0,3-3 4,-1 0 0,1 0 0,-1 0 0,0 0-1,0-1 1,0 0 0,-1-1 0,0 1 0,-1-1 0,6-9-1,38-83-59,-39 79 20,28-74-621,36-146 0,-62 206 265,-11 33 354,0 0 1,0 0-1,1 0 0,-1 0 1,0 0-1,1 0 0,-1 1 1,1-1-1,-1 0 0,1 0 0,0 0 1,-1 1-1,1-1 0,0 0 1,0 0-1,0 1 16,-1 0 0,0 0 0,0 0 0,1 0 0,-1 0 0,0 0 0,0 0 0,1 0 0,-1 0 0,0 0 1,1 1-1,-1-1 0,0 0 0,0 0 0,1 0 0,-1 0 0,0 0 0,0 1 0,0-1 0,1 0 0,-1 0 0,0 0 0,0 1 0,0-1 0,0 0 0,1 0 0,-1 1 0,0-1 0,0 0 0,0 0 0,0 1 0,8 26-318,-8-15 310,0-1 0,-1 0-1,0 0 1,-1 0 0,0 1 0,-1-1-1,0-1 1,-1 1 0,0 0-1,-1-1 1,0 0 0,-9 13 0,2-3 67,-1-2 0,-1 0 1,-1 0-1,0-1 1,-21 17-1,31-31-37,-27 22 116,30-24-132,1 0 0,-1 0-1,1 0 1,-1 0 0,0 0 0,0 0 0,1-1 0,-1 1 0,0-1 0,0 1 0,0-1 0,0 0 0,0 0 0,0 0 0,1 0 0,-1 0 0,-3 0 0,4-1-48,0 0 0,0 0 0,0 1 1,0-1-1,0 0 0,1 0 1,-1 0-1,0 0 0,0 0 0,0 0 1,1-1-1,-1 1 0,1 0 0,-1 0 1,1 0-1,-1-1 0,1 1 1,0 0-1,0 0 0,-1-1 0,1 1 1,0 0-1,0-1 0,0 1 1,0 0-1,1-1 0,-1 1 0,0 0 1,0 0-1,1-1 0,0-1 0,1-5-392,0 0-1,1 0 0,6-12 1,2 0 152,0 1 1,1 0-1,26-30 1,-4 15-404</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02.556"/>
    </inkml:context>
    <inkml:brush xml:id="br0">
      <inkml:brushProperty name="width" value="0.05" units="cm"/>
      <inkml:brushProperty name="height" value="0.05" units="cm"/>
      <inkml:brushProperty name="color" value="#E71224"/>
    </inkml:brush>
  </inkml:definitions>
  <inkml:trace contextRef="#ctx0" brushRef="#br0">4 14 21773,'-2'-8'2144,"1"5"-1448,1 0-296,1 3 921,4 0-761,-4 0-192,1 3-216,-2-1-272</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03.224"/>
    </inkml:context>
    <inkml:brush xml:id="br0">
      <inkml:brushProperty name="width" value="0.05" units="cm"/>
      <inkml:brushProperty name="height" value="0.05" units="cm"/>
      <inkml:brushProperty name="color" value="#E71224"/>
    </inkml:brush>
  </inkml:definitions>
  <inkml:trace contextRef="#ctx0" brushRef="#br0">12 1 17860,'0'1'1812,"-6"97"2755,0 14-2870,6-97-1625,1-1 0,1 1-1,0 0 1,1-1-1,6 20 1,-9-32-72,1 1 1,0-1-1,0 0 1,0 0 0,0 0-1,0 0 1,0 0 0,1 0-1,-1 0 1,1-1-1,-1 1 1,1 0 0,0-1-1,-1 1 1,1-1-1,0 0 1,0 1 0,0-1-1,0 0 1,3 1 0,-1-1-1,-1-1 0,0 1 0,1-1 0,-1 0 0,0 0 1,1 0-1,-1-1 0,0 1 0,1-1 0,-1 1 1,0-1-1,5-2 0,6-4-1,-1 1 0,0-2 1,0 0-1,-1 0 0,12-11 0,7-9-4,38-45-1,-14 14 0,-55 58 6,1 1 0,-1-1 0,1 1 1,0-1-1,-1 0 0,1 1 0,-1-1 0,1 1 0,0-1 0,-1 1 1,1 0-1,0-1 0,0 1 0,-1 0 0,1-1 0,0 1 0,0 0 1,0 0-1,-1 0 0,1 0 0,1 0 0,-2 0 0,1 0 0,-1 1 0,1-1 0,-1 0 0,1 1 0,-1-1 1,0 1-1,1-1 0,-1 1 0,0-1 0,0 1 0,1-1 0,-1 1 0,0-1 0,0 1 0,0-1 0,0 1 0,0-1 0,1 1 0,-1 0 0,0-1 0,0 2 0,-4 40-4,3-36 1,-1 4 3,0-3 9,1 1-1,0-1 0,0 0 1,1 11-1,0-17 0,0-1-1,0 1 0,0 0 1,1 0-1,-1 0 1,0-1-1,0 1 1,0 0-1,1 0 0,-1-1 1,0 1-1,1 0 1,-1-1-1,0 1 1,1 0-1,-1-1 0,1 1 1,-1-1-1,1 1 1,0 0-1,-1-1 1,1 0-1,-1 1 0,1-1 1,0 1-1,-1-1 1,1 0-1,0 1 1,0-1-1,-1 0 1,1 0-1,0 1 0,0-1 1,0 0-1,-1 0 1,1 0-1,0 0 1,0 0-1,-1 0 0,1 0 1,0-1-1,0 1 1,-1 0-1,1 0 1,0 0-1,0-1 0,-1 1 1,1 0-1,1-2 1,13-5 132,0-1 0,0 0 0,24-20 1,6-2 99,-43 29-231,10-7 55,0 1-1,0 0 1,1 2-1,23-9 1,-34 13-62,1 1 1,-1-1-1,0 0 0,1 1 1,-1 0-1,1-1 1,-1 1-1,0 0 1,1 0-1,-1 1 1,1-1-1,-1 0 1,0 1-1,1 0 0,-1-1 1,0 1-1,1 0 1,-1 0-1,0 0 1,0 0-1,0 1 1,0-1-1,0 0 1,0 1-1,0 0 0,-1-1 1,1 1-1,0 0 1,-1 0-1,1 0 1,-1 0-1,0 0 1,0 0-1,0 0 1,1 4-1,2 5-44,-1 1 0,-1-1 0,0 1 0,-1 0 0,1 18 0,-3-104-3384,-3 26 2723</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03.626"/>
    </inkml:context>
    <inkml:brush xml:id="br0">
      <inkml:brushProperty name="width" value="0.05" units="cm"/>
      <inkml:brushProperty name="height" value="0.05" units="cm"/>
      <inkml:brushProperty name="color" value="#E71224"/>
    </inkml:brush>
  </inkml:definitions>
  <inkml:trace contextRef="#ctx0" brushRef="#br0">1 0 19996,'0'2'1841,"1"4"-1217,2 1-456,6 1 216,4-2 216,3 7-416,4-1-208,12 2-272</inkml:trace>
  <inkml:trace contextRef="#ctx0" brushRef="#br0" timeOffset="1">527 213 21837,'-33'7'2743,"24"-5"-2408,0-1 1,0 1 0,0 1 0,0 0 0,1 0 0,-1 1 0,1 0 0,-1 0-1,1 1 1,1 0 0,-9 7 0,7-4-301,1 1 1,1 0-1,0 0 0,0 1 0,1 0 1,0 0-1,0 0 0,1 1 0,1-1 1,0 1-1,-3 13 0,6-19-38,0 1-1,0-1 1,0 1-1,1-1 1,0 0-1,0 1 1,1-1-1,-1 1 1,1-1-1,0 0 1,3 8-1,-2-9-6,-1-1 1,1 1-1,0-1 0,0 0 0,1 1 0,-1-1 0,1 0 1,-1 0-1,1-1 0,0 1 0,0-1 0,1 1 0,-1-1 1,0 0-1,1 0 0,-1 0 0,6 1 0,-2 0-196,1-1 1,-1-1-1,1 1 0,-1-1 0,1 0 1,0-1-1,-1 0 0,1 0 0,0-1 1,-1 1-1,1-2 0,-1 1 0,1-1 0,-1 0 1,0-1-1,1 0 0,9-5 0,2-2-663,-1-2 0,0 0-1,0 0 1,30-31-1,-13 9-537</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04.171"/>
    </inkml:context>
    <inkml:brush xml:id="br0">
      <inkml:brushProperty name="width" value="0.05" units="cm"/>
      <inkml:brushProperty name="height" value="0.05" units="cm"/>
      <inkml:brushProperty name="color" value="#E71224"/>
    </inkml:brush>
  </inkml:definitions>
  <inkml:trace contextRef="#ctx0" brushRef="#br0">164 1 17636,'-5'-1'3949,"-16"8"-1669,11-1-1678,1 0 0,0 0-1,0 1 1,0 0 0,-13 17-1,13-15-506,1 1 0,0 0 0,1 1 0,0 0 0,1 0 0,0 0 0,1 1 0,-6 18 0,11-29-92,-1 0 0,1 1-1,-1-1 1,1 0 0,0 1 0,-1-1 0,1 1-1,0-1 1,0 0 0,0 1 0,0-1 0,0 1-1,0-1 1,1 0 0,-1 1 0,0-1 0,1 0-1,-1 1 1,1-1 0,-1 0 0,1 0 0,0 1-1,0-1 1,-1 0 0,1 0 0,0 0 0,0 0-1,0 0 1,0 0 0,0 0 0,0 0 0,0 0-1,1-1 1,-1 1 0,0 0 0,0-1 0,1 1-1,-1-1 1,0 1 0,1-1 0,-1 0 0,0 1-1,1-1 1,-1 0 0,0 0 0,1 0 0,1 0-1,5 0-4,0-1-1,-1 0 0,1 0 0,0-1 0,0 1 1,-1-2-1,10-3 0,20-12-46,-2-1 1,37-26-1,33-19-170,-104 64 216,-1-1 1,1 1-1,0-1 1,-1 1 0,1 0-1,0-1 1,-1 1-1,1 0 1,-1-1-1,1 1 1,0 0 0,0 0-1,-1 0 1,1 0-1,0 0 1,-1 0-1,1 0 1,0 0 0,0 0-1,-1 0 1,1 0-1,0 0 1,-1 0-1,1 0 1,0 1 0,-1-1-1,1 0 1,0 1-1,-1-1 1,1 0-1,-1 1 1,1-1 0,-1 1-1,1-1 1,-1 1-1,1-1 1,-1 1-1,1-1 1,-1 1 0,1 0-1,-1-1 1,0 1-1,1-1 1,-1 1-1,0 0 1,0-1 0,1 1-1,-1 0 1,0 0-1,0-1 1,0 1 0,0 0-1,0 1 1,0 7-33,0-1-1,0 1 1,-3 15 0,1-8 15,2-14 22,0-1 0,0 1 1,0-1-1,0 1 1,0-1-1,1 1 1,-1-1-1,0 1 1,1-1-1,-1 1 1,1-1-1,-1 0 0,1 1 1,0-1-1,-1 0 1,2 2-1,-1-3 3,-1 1 0,1 0-1,0-1 1,0 1 0,-1-1 0,1 1-1,0-1 1,0 0 0,0 1 0,0-1 0,0 0-1,0 0 1,-1 0 0,1 1 0,0-1-1,0 0 1,0 0 0,0 0 0,1-1-1,3 0 15,0 0 1,0-1-1,0 1 0,0-1 0,-1-1 0,1 1 1,-1-1-1,5-3 0,37-27 74,-29 19-81,0 2-1,1 0 1,1 1-1,25-12 1,-42 22-16,0 0 0,-1 1 1,1-1-1,0 1 0,0-1 0,0 1 1,-1 0-1,1 0 0,0-1 0,0 1 1,0 1-1,0-1 0,-1 0 1,4 1-1,-4-1 1,-1 1 0,1-1 1,0 1-1,0-1 0,0 1 0,-1-1 1,1 1-1,0 0 0,-1-1 0,1 1 1,0 0-1,-1 0 0,1-1 0,-1 1 1,1 0-1,-1 0 0,0 0 0,1 0 1,-1 0-1,0 0 0,1 6-5,0-1 0,-1 0 0,0 0 0,0 1 0,0-1-1,-3 9 1,2-2 20,0-12-9,1-1 0,0 1-1,0-1 1,0 1 0,0-1 0,0 1 0,0 0-1,0-1 1,0 1 0,0-1 0,0 1-1,0-1 1,0 1 0,1-1 0,-1 1 0,0 0-1,0-1 1,1 1 0,-1-1 0,0 0 0,0 1-1,1-1 1,-1 1 0,1-1 0,-1 1 0,0-1-1,1 0 1,0 1 0,0-1 0,0 1 0,0-1 1,0 0-1,0 0 0,0 0 1,0 0-1,0 0 0,0 0 0,0 0 1,0-1-1,0 1 0,0 0 0,0-1 1,2 0-1,38-22 26,-34 18-32,8-5-2,65-38-253,-69 43 168,-1 0 0,1 0 1,0 1-1,1 1 0,18-4 1,-28 6 70,0 1 0,-1 0 0,1-1 1,0 1-1,-1 0 0,1 0 1,-1 0-1,1 1 0,0-1 1,-1 0-1,1 1 0,0-1 1,-1 1-1,1-1 0,-1 1 0,1 0 1,-1 0-1,0-1 0,1 1 1,-1 0-1,0 0 0,1 0 1,1 3-1,-2-2 3,0 0-1,0 1 1,0-1 0,0 1 0,0-1-1,0 1 1,-1-1 0,1 1 0,-1-1 0,0 1-1,1 0 1,-1-1 0,-1 1 0,1 3-1,-2 9 42,-1 0-1,-6 19 1,0 3 8,9-28-957,6-16 509,9-18 170,-15 25 223,16-31-326</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04.559"/>
    </inkml:context>
    <inkml:brush xml:id="br0">
      <inkml:brushProperty name="width" value="0.05" units="cm"/>
      <inkml:brushProperty name="height" value="0.05" units="cm"/>
      <inkml:brushProperty name="color" value="#E71224"/>
    </inkml:brush>
  </inkml:definitions>
  <inkml:trace contextRef="#ctx0" brushRef="#br0">1 84 18828,'0'1'143,"0"0"0,1 0 1,-1 0-1,0-1 0,1 1 0,0 0 0,-1 0 1,1 0-1,-1-1 0,1 1 0,0 0 0,-1-1 1,1 1-1,0-1 0,0 1 0,-1-1 0,1 1 0,0-1 1,0 0-1,0 1 0,0-1 0,0 0 0,-1 1 1,1-1-1,0 0 0,0 0 0,0 0 0,2 0 1,30 2 2131,-31-2-2038,14 0 137,1-2-1,-1 0 0,0 0 1,30-10-1,-36 9-365,-1 0 1,0-1-1,0 0 0,0-1 1,0 0-1,-1 0 0,1-1 1,-1 0-1,8-8 0,-15 14-4,0-1-1,-1 0 0,1 1 1,0-1-1,-1 1 0,1-1 1,-1 0-1,1 1 0,-1-1 1,1 0-1,-1 0 0,0 1 1,1-1-1,-1 0 0,0 0 1,1 0-1,-1 0 0,0 0 1,0 1-1,0-1 0,0 0 1,0 0-1,0 0 0,0-1 1,-1 2 1,1-1 1,-1 0 0,1 1 0,-1-1-1,0 1 1,1-1 0,-1 1-1,0-1 1,1 1 0,-1 0 0,0-1-1,0 1 1,1 0 0,-1-1 0,0 1-1,0 0 1,0 0 0,1 0-1,-3 0 1,-4-1 33,1 1 0,-1 1 0,0-1-1,-11 3 1,6 0 6,1 1 0,0 0 0,0 1 0,0 0 1,1 1-1,-1 0 0,1 0 0,1 1 0,-1 1 0,-13 13 0,18-16-22,0 1 1,0-1-1,0 1 0,1 0 1,0 1-1,0-1 1,1 1-1,-1-1 0,1 1 1,1 0-1,0 1 1,0-1-1,0 0 0,1 0 1,0 1-1,0-1 1,0 1-1,2 7 0,-1-12-42,1 1 0,-1-1 0,1 0-1,0 1 1,0-1 0,0 0 0,0 0-1,1 0 1,-1 0 0,1 0 0,0 0-1,0 0 1,0-1 0,0 1 0,1 0-1,-1-1 1,1 0 0,-1 0 0,1 0-1,0 0 1,0 0 0,4 2 0,-2-2-11,-1 0 0,1-1 1,0 0-1,0 0 1,0 0-1,0 0 1,0-1-1,0 1 0,0-1 1,0-1-1,0 1 1,0-1-1,0 0 0,0 0 1,5-2-1,37-16-183</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05.504"/>
    </inkml:context>
    <inkml:brush xml:id="br0">
      <inkml:brushProperty name="width" value="0.05" units="cm"/>
      <inkml:brushProperty name="height" value="0.05" units="cm"/>
      <inkml:brushProperty name="color" value="#E71224"/>
    </inkml:brush>
  </inkml:definitions>
  <inkml:trace contextRef="#ctx0" brushRef="#br0">1 29 18356,'0'8'744,"-1"1"-34,1 0 0,1 0 0,0 0 0,3 14 0,-4-21-647,1-1-1,-1 1 0,1 0 0,-1-1 1,1 1-1,-1-1 0,1 1 0,0-1 1,0 0-1,0 1 0,0-1 1,0 0-1,0 1 0,0-1 0,1 0 1,-1 0-1,0 0 0,1 0 0,-1 0 1,0-1-1,1 1 0,-1 0 1,1-1-1,-1 1 0,1 0 0,0-1 1,-1 0-1,1 1 0,-1-1 0,1 0 1,0 0-1,2 0 0,3-1-21,0 0 0,0-1-1,0 0 1,-1 0 0,1 0 0,-1-1-1,1 0 1,6-4 0,51-36 307,-14 8 78,-48 34-394,0-1 1,1 1 0,-1 0 0,0 0-1,1 0 1,-1 0 0,1 0 0,-1 1 0,1-1-1,0 1 1,-1-1 0,1 1 0,3 0 0,-4 1-16,-1-1 0,0 1 0,1-1 0,-1 1 0,0-1 0,1 1 0,-1 0 0,0 0 0,0 0 0,0-1 0,0 1 0,0 0 1,0 0-1,0 1 0,0-1 0,0 0 0,0 0 0,-1 0 0,1 1 0,0-1 0,-1 0 0,1 1 0,-1-1 0,0 0 0,1 3 0,4 28 156,3 15-74,-7-45-96,-1 0 0,1 0-1,0 0 1,0 0 0,-1-1-1,1 1 1,0 0 0,0 0-1,1-1 1,-1 1 0,0 0-1,0-1 1,1 0 0,-1 1-1,1-1 1,0 0 0,3 3-1,-4-4-2,1 1-1,0-1 1,0 0-1,0 1 1,0-1-1,0 0 1,0 0-1,0 0 0,0 0 1,0 0-1,0-1 1,0 1-1,0-1 1,0 1-1,-1-1 1,1 0-1,2 0 1,31-21 3,-28 17-5,46-34-5,-36 25-134,0 0 1,1 2 0,1 0 0,0 1-1,21-8 1,-39 18 90,-1 1 0,1-1 0,0 1 0,0 0 0,0-1 0,0 1 0,0 0 0,-1 0 0,1 0 0,0-1 0,0 1 0,0 0 0,0 0 1,0 0-1,0 0 0,0 1 0,0-1 0,0 0 0,0 0 0,-1 1 0,1-1 0,0 0 0,0 1 0,0-1 0,0 1 0,-1-1 0,1 1 0,0-1 0,0 2 0,0-1-15,-1 0 1,0 0-1,0 0 0,0 0 1,1 0-1,-1 0 0,0 0 1,-1 0-1,1 0 0,0 0 1,0 0-1,0 0 0,-1 0 1,1 0-1,0 0 0,-1 0 0,1 0 1,-1 0-1,1 0 0,-1 0 1,0 0-1,1 0 0,-1-1 1,0 1-1,-1 1 0,-15 11-588,-7-3-63</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05.923"/>
    </inkml:context>
    <inkml:brush xml:id="br0">
      <inkml:brushProperty name="width" value="0.05" units="cm"/>
      <inkml:brushProperty name="height" value="0.05" units="cm"/>
      <inkml:brushProperty name="color" value="#E71224"/>
    </inkml:brush>
  </inkml:definitions>
  <inkml:trace contextRef="#ctx0" brushRef="#br0">11 2 23565,'2'0'1800,"-2"3"-1480,-3 0-464,1-1 833,-1-2-73,-2-10-528</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06.759"/>
    </inkml:context>
    <inkml:brush xml:id="br0">
      <inkml:brushProperty name="width" value="0.05" units="cm"/>
      <inkml:brushProperty name="height" value="0.05" units="cm"/>
      <inkml:brushProperty name="color" value="#E71224"/>
    </inkml:brush>
  </inkml:definitions>
  <inkml:trace contextRef="#ctx0" brushRef="#br0">37 3 20564,'1'-2'1467,"-2"7"-428,-1 19 120,-5 34 33,-1-10-747,0-5-343,3 1-1,-1 53 1,6-95-101,0 1 0,0-1 0,0 1 0,1-1 0,-1 1 0,1-1 0,0 1 1,0-1-1,0 0 0,2 4 0,-3-5 1,1 0 0,0 0 0,-1-1 0,1 1 0,0 0 0,-1-1 0,1 1 0,0-1 0,0 1 0,0-1 0,0 0 0,-1 1 0,1-1 0,0 0 0,0 1 0,0-1 0,0 0 0,0 0 0,0 0 0,0 0 0,0 0 0,0 0 0,0 0 0,0 0 0,0 0 0,0 0 0,-1-1 0,1 1 0,0 0 1,0-1-1,0 1 0,1-1 0,6-3 30,1-1 1,-1 0-1,-1 0 1,1-1-1,11-10 0,36-41 130,-28 28-72,57-71 294,-19 22-697,-56 70-255,-12 20 181,-3 11 116</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07.194"/>
    </inkml:context>
    <inkml:brush xml:id="br0">
      <inkml:brushProperty name="width" value="0.05" units="cm"/>
      <inkml:brushProperty name="height" value="0.05" units="cm"/>
      <inkml:brushProperty name="color" value="#E71224"/>
    </inkml:brush>
  </inkml:definitions>
  <inkml:trace contextRef="#ctx0" brushRef="#br0">0 14 16628,'11'8'2408,"6"4"-1480,0-6-376,1-1 1777,7-4-1681,-1-1-504,5-6-1416,2-3 1176,1-6-416,3-1-152</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07.610"/>
    </inkml:context>
    <inkml:brush xml:id="br0">
      <inkml:brushProperty name="width" value="0.05" units="cm"/>
      <inkml:brushProperty name="height" value="0.05" units="cm"/>
      <inkml:brushProperty name="color" value="#E71224"/>
    </inkml:brush>
  </inkml:definitions>
  <inkml:trace contextRef="#ctx0" brushRef="#br0">171 5 16716,'-86'35'3787,"77"-30"-3408,-1 0 0,1 0 0,0 1 0,1 1 1,-1-1-1,-10 12 0,18-17-341,0 0 1,0 0-1,0-1 0,1 1 1,-1 0-1,0 0 1,0 0-1,1 0 0,-1 0 1,0 0-1,1 1 0,-1-1 1,1 0-1,-1 0 0,1 0 1,0 1-1,0-1 1,-1 0-1,1 0 0,0 0 1,0 3-1,1-3-17,-1 0 0,1-1 1,0 1-1,-1 0 0,1-1 0,0 1 0,0-1 1,-1 1-1,1-1 0,0 1 0,0-1 0,0 1 0,-1-1 1,1 0-1,0 1 0,0-1 0,0 0 0,0 0 1,0 0-1,0 0 0,1 0 0,8 1 41,0-2 0,-1 1-1,1-1 1,10-3 0,8-4 16,-1-1 1,0-1-1,0-1 1,-1-2-1,41-26 1,-50 24-45,-15 13-33,0 0 1,0 0-1,1 0 1,-1 0 0,0 1-1,1-1 1,4-2-1,-8 8-2,0 0 0,0 0 0,0-1 0,0 1 1,-1-1-1,-2 5 0,4-7 1,-4 7 9,1 0 1,0 0-1,0 0 1,1 0-1,-2 17 0,4-24 0,0 0 0,-1 0 0,1 0 0,0 0 0,1 0 0,-1 1-1,0-1 1,0 0 0,0 0 0,1 0 0,-1 0 0,1 0 0,-1 0-1,0 0 1,1 0 0,0 0 0,-1 0 0,1 0 0,0 0 0,-1 0-1,2 1 1,0-2 9,0 1 0,-1-1 0,1 1-1,0-1 1,-1 0 0,1 1 0,0-1-1,-1 0 1,1 0 0,0 0 0,0-1-1,-1 1 1,1 0 0,0 0 0,-1-1-1,1 1 1,0-1 0,-1 0 0,3-1 0,7-3 63,0-1 0,0-1 1,0 0-1,-1 0 0,0-1 1,13-12-1,25-20 51,-48 39-137,1 1-1,-1 0 1,0 0 0,0 0-1,0-1 1,1 1 0,-1 0-1,0 0 1,0 0 0,1 0-1,-1-1 1,0 1 0,1 0-1,-1 0 1,0 0 0,0 0-1,1 0 1,-1 0 0,0 0-1,1 0 1,-1 0 0,0 0-1,1 0 1,-1 0 0,0 0-1,1 0 1,-1 0 0,0 0-1,0 0 1,1 0 0,-1 1-1,0-1 1,1 0 0,-1 0-1,0 0 1,0 0 0,0 1-1,1-1 1,-1 0 0,3 17-129,-10 28 1,6-39 113,-19 103 387,-9 208-1,29-288-281,1-20-68,-1 0-1,0 0 1,-1 1-1,1-1 1,-2 0-1,1 0 1,-1 0-1,-4 12 1,5-20-10,1 0 1,0-1-1,-1 1 1,1 0-1,0 0 1,-1 0 0,1 0-1,-1 0 1,1-1-1,-1 1 1,1 0-1,-1 0 1,0-1-1,1 1 1,-1 0-1,0-1 1,0 1-1,0-1 1,1 1 0,-1-1-1,0 0 1,0 1-1,0-1 1,0 0-1,0 1 1,0-1-1,0 0 1,1 0-1,-1 0 1,0 0-1,0 0 1,0 0 0,0 0-1,0 0 1,0 0-1,0 0 1,0 0-1,0-1 1,0 1-1,0 0 1,0-1-1,1 1 1,-1-1-1,0 1 1,0-1 0,0 1-1,0-2 1,-3-1 26,1-1 0,-1 1 0,1-1 0,0 0 0,0 0 0,1 0 0,-5-9 1,2 0 12,0-1 0,1 0 1,1-1-1,0 1 0,0 0 1,2-1-1,0 0 0,1 1 1,1-23-1,2 16-287,0 0-1,0 0 1,2 0 0,1 0 0,15-36-1,-17 48-2,1 1-1,-1-1 1,2 1-1,-1 0 0,1 1 1,0-1-1,0 1 1,14-12-1,3 2-423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50.162"/>
    </inkml:context>
    <inkml:brush xml:id="br0">
      <inkml:brushProperty name="width" value="0.05" units="cm"/>
      <inkml:brushProperty name="height" value="0.05" units="cm"/>
      <inkml:brushProperty name="color" value="#E71224"/>
    </inkml:brush>
  </inkml:definitions>
  <inkml:trace contextRef="#ctx0" brushRef="#br0">102 0 21645,'-36'82'2906,"23"-57"-2127,2 0 0,0 0 0,2 1 0,1 1 0,-4 27 0,11-49-665,0-1 0,1 0 0,0 1-1,0-1 1,0 1 0,1-1 0,1 6 0,-2-9-100,0 0 0,0 0 0,1-1 0,-1 1 1,1 0-1,-1 0 0,1 0 0,-1-1 0,1 1 0,-1 0 0,1-1 0,-1 1 0,1 0 1,0-1-1,0 1 0,-1-1 0,1 1 0,0-1 0,0 1 0,-1-1 0,1 0 0,0 1 1,0-1-1,0 0 0,0 0 0,0 0 0,0 1 0,-1-1 0,1 0 0,0 0 0,0 0 1,0 0-1,0-1 0,0 1 0,0 0 0,0 0 0,-1 0 0,1-1 0,0 1 0,1-1 1,3-1-6,-1-1 0,0 1 0,0-1 1,1 1-1,-2-1 0,1-1 0,0 1 0,-1 0 1,1-1-1,-1 0 0,0 0 0,0 0 1,-1 0-1,1 0 0,-1 0 0,0-1 1,0 1-1,0-1 0,1-9 0,1 0 8,-1 1 0,-1-1 0,0 0-1,-1 0 1,-1-26 0,-1 28-11,-1-1 0,-1 1-1,0-1 1,0 1 0,-8-18 0,14 34-98,-1-1 0,1 1 0,1-1 0,-1 0 1,0 0-1,1-1 0,0 1 0,-1-1 0,1 0 1,0 0-1,0 0 0,1 0 0,-1 0 0,5 0 1,8 4-834,0-2 0,33 5 0,-35-8 464,0 0 0,1-1 1,-1-1-1,0-1 0,0 0 0,25-7 0,1-5-663</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08.043"/>
    </inkml:context>
    <inkml:brush xml:id="br0">
      <inkml:brushProperty name="width" value="0.05" units="cm"/>
      <inkml:brushProperty name="height" value="0.05" units="cm"/>
      <inkml:brushProperty name="color" value="#E71224"/>
    </inkml:brush>
  </inkml:definitions>
  <inkml:trace contextRef="#ctx0" brushRef="#br0">226 15 19092,'0'0'75,"0"-1"0,0 1 0,0-1 0,0 1 0,0-1 0,0 1 0,0 0 0,0-1 0,0 1-1,0-1 1,0 1 0,0-1 0,0 1 0,0-1 0,0 1 0,-1-1 0,1 1 0,0-1 0,0 1 0,-1 0 0,1-1 0,0 1 0,0-1 0,-1 1 0,1 0-1,0-1 1,-1 1 0,1 0 0,-1-1 0,1 1 0,0 0 0,-1 0 0,1-1 0,-1 1 0,1 0 0,-1 0 0,1 0 0,0 0 0,-1 0 0,1-1 0,-1 1-1,1 0 1,-1 0 0,1 0 0,-1 0 0,1 0 0,-1 0 0,1 1 0,-1-1 0,1 0 0,-1 0 0,-30 4 1948,16 0-1742,1 2-1,-1-1 1,1 2-1,0-1 1,0 2-1,1 0 1,0 1-1,0 0 1,1 1-1,-18 18 1,29-27-292,0 0 1,0 0-1,0 1 0,0-1 0,0 0 1,0 1-1,0-1 0,0 0 1,1 1-1,-1-1 0,0 1 1,1-1-1,-1 1 0,1 0 0,0-1 1,-1 4-1,2-4 1,-1 0-1,0-1 1,1 1 0,-1 0-1,1 0 1,-1-1 0,1 1-1,0 0 1,-1-1 0,1 1-1,0 0 1,-1-1 0,1 1-1,0-1 1,0 1 0,0-1-1,0 1 1,-1-1 0,1 0-1,0 0 1,0 1 0,0-1-1,0 0 1,0 0 0,0 0-1,0 0 1,0 0 0,0 0-1,1 0 1,21 0-213,0-1-1,1-1 1,30-6 0,-33 4 31,1 1 0,-1 0-1,42 2 1,-61 1 184,0 0-1,0 1 0,0-1 1,0 1-1,0-1 0,0 1 1,0-1-1,0 1 0,0 0 1,0 0-1,-1 0 0,3 1 1,-3-1 12,-1 0 0,1-1 0,0 1 0,-1 0 0,1 0 1,-1-1-1,1 1 0,-1 0 0,0 0 0,1 0 0,-1-1 0,0 1 1,1 0-1,-1 0 0,0 0 0,0 0 0,0 0 0,0 0 1,0 1-1,-1 1 24,1 0 0,-1 0 0,0 0 0,0 0 0,0 0 0,-1-1 0,1 1 1,-1 0-1,0-1 0,1 1 0,-1-1 0,0 0 0,-4 4 0,-11 10 263,-1-2-1,0 0 0,-34 20 0,40-27-180,-1-1 0,0 0-1,0 0 1,-1-2-1,0 1 1,-27 3 0,40-7-154,1-1 0,-1 0 0,0 0 0,1 1 1,-1-1-1,0 0 0,1 0 0,-1 0 0,0 0 0,1 0 1,-1 0-1,0 0 0,1 0 0,-1 0 0,0-1 0,1 1 1,-1 0-1,0 0 0,1-1 0,-1 1 0,1 0 0,-1-1 1,0 1-1,1 0 0,-1-1 0,1 1 0,-1-1 0,1 1 1,-1-2-1,1 1-64,0 0 1,0 0 0,0 0-1,0 0 1,1 0 0,-1 0-1,0 0 1,1 0-1,-1 0 1,1 0 0,-1 0-1,1 0 1,0 0 0,-1 0-1,2-1 1,33-31-1671,-5 10 910,7-2-245</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08.477"/>
    </inkml:context>
    <inkml:brush xml:id="br0">
      <inkml:brushProperty name="width" value="0.05" units="cm"/>
      <inkml:brushProperty name="height" value="0.05" units="cm"/>
      <inkml:brushProperty name="color" value="#E71224"/>
    </inkml:brush>
  </inkml:definitions>
  <inkml:trace contextRef="#ctx0" brushRef="#br0">56 273 15547,'1'0'95,"-1"0"0,1 0 0,-1 0 0,1 0 0,-1 0 0,1 0 0,-1 0 0,1 0 0,-1 1 0,1-1 0,-1 0 0,1 0 0,-1 0 0,1 1 0,-1-1 0,0 0 0,1 1-1,-1-1 1,1 0 0,-1 1 0,0-1 0,1 0 0,-1 1 0,0-1 0,0 1 0,1-1 0,-1 1 0,0-1 0,0 0 0,0 1 0,1-1 0,-1 1 0,0-1 0,0 1 0,0-1 0,0 1 0,0-1 0,0 1 0,0-1-1,0 1 1,0-1 0,0 1 0,0-1 0,-1 1 0,1-1 0,0 2 0,-11 27 1970,8-23-1008,-7 16 295,1-4-821,1 0 0,1 1 0,0 0 0,-5 31 0,13-36-634,0-14 78,-1 0 1,0 0-1,0 1 1,0-1-1,1 0 1,-1 0-1,0 0 0,1 0 1,-1 0-1,0 0 1,0 0-1,1 0 0,-1 1 1,0-1-1,0 0 1,1 0-1,-1 0 0,0-1 1,1 1-1,-1 0 1,0 0-1,0 0 1,1 0-1,-1 0 0,0 0 1,1 0-1,-1 0 1,0-1-1,3 0-165,-1-1-1,0 1 1,0-1-1,0 0 1,0 0 0,0 0-1,0 0 1,2-3-1,4-9-432,0-1-1,-1 1 1,0-2-1,-1 1 1,-1-1-1,4-18 0,14-102-2107,-19 107 1468,7-72-571,-8 37 4642,-4 53-936,-3 15-990,-3 17 797,5-12-1498,1 0 0,1 1 0,-1-1 0,2 17 0,0-23-354,-1 1 1,1-1-1,0 1 0,0-1 0,0 1 0,0-1 0,1 0 0,-1 0 0,1 1 1,0-1-1,0 0 0,0-1 0,0 1 0,0 0 0,5 4 0,11 4-667</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09.100"/>
    </inkml:context>
    <inkml:brush xml:id="br0">
      <inkml:brushProperty name="width" value="0.05" units="cm"/>
      <inkml:brushProperty name="height" value="0.05" units="cm"/>
      <inkml:brushProperty name="color" value="#E71224"/>
    </inkml:brush>
  </inkml:definitions>
  <inkml:trace contextRef="#ctx0" brushRef="#br0">170 1 16548,'0'1'191,"0"1"1,-1-1 0,1 1 0,-1-1 0,1 1 0,-1 0 0,1-1 0,-1 0-1,0 1 1,0-1 0,0 1 0,0-1 0,0 0 0,0 0 0,0 0 0,-2 2 0,-25 18 1147,13-10 11,4-2-461,-3 1-162,1 1 1,0 0 0,1 1-1,0 1 1,-20 27 0,32-40-708,-1 1-1,0 0 1,1-1 0,-1 1-1,1 0 1,0 0 0,-1 0-1,1 0 1,-1-1 0,1 1-1,0 0 1,0 0 0,0 0-1,-1 0 1,1 0 0,0 0-1,0 0 1,0 0-1,0-1 1,0 1 0,1 0-1,-1 0 1,0 0 0,1 1-1,0-1-12,-1-1 0,1 1 0,0-1-1,0 0 1,0 1 0,-1-1-1,1 0 1,0 0 0,0 0-1,0 1 1,0-1 0,0 0-1,0 0 1,-1 0 0,1 0 0,0-1-1,0 1 1,0 0 0,1-1-1,6-1-5,0 0-1,0-1 0,14-8 1,-1-1 20,-1-1-1,-1 0 1,0-2 0,33-32 0,-52 47-14,0-1 1,1 1 0,-1 0-1,0 0 1,1 0 0,-1-1 0,0 1-1,1 0 1,-1 0 0,0-1-1,0 1 1,1 0 0,-1-1-1,0 1 1,0 0 0,0-1-1,1 1 1,-1 0 0,0-1-1,0 1 1,0 0 0,0-1 0,0 1-1,0-1 1,0 1 0,0 0-1,0-1 1,0 1 0,0 0-1,0-1 1,0 1 0,0-1-1,0 1 1,0 0 0,0-1-1,0 1 1,0 0 0,-1-1-1,1 1 1,0 0 0,0-1 0,0 1-1,-1 0 1,1-1 0,0 1-1,0 0 1,-1 0 0,1-1-1,0 1 1,-1 0 0,1 0-1,0-1 1,-1 1 0,0 0-1,-6-5 280,8 4-284,-1 1-1,0-1 0,1 1 0,-1-1 1,0 1-1,1 0 0,-1-1 1,0 1-1,1 0 0,-1-1 0,1 1 1,-1 0-1,0 0 0,1-1 0,-1 1 1,1 0-1,-1 0 0,1 0 1,-1 0-1,1 0 0,-1-1 0,1 1 1,-1 0-1,1 0 0,-1 0 1,1 0-1,0 1 0,20-4-26,-20 22 42,-8 39 5,5-48-16,0 1-1,1-1 1,0 0 0,1 1 0,0-1-1,1 12 1,0-21-4,-1 0 0,0 1-1,0-1 1,1 0 0,-1 0 0,0 0-1,1 0 1,-1 0 0,1 0-1,-1-1 1,1 1 0,0 0 0,-1 0-1,1 0 1,0 0 0,0-1-1,-1 1 1,1 0 0,0-1 0,0 1-1,0 0 1,0-1 0,0 1-1,0-1 1,2 1 0,-1-1 2,1 1 0,0-1 1,-1 0-1,1 0 0,0 0 1,-1 0-1,1-1 0,0 1 1,-1-1-1,4-1 0,5-2 10,0 0-1,-1-1 1,20-12-1,-5 0-26,39-38 0,-44 36-16,1 1-1,35-22 1,-55 39 27,-1 1 1,1-1 0,-1 1-1,1 0 1,-1 0 0,1-1-1,-1 1 1,1 0 0,-1 0 0,1-1-1,-1 1 1,1 0 0,0 0-1,-1 0 1,1 0 0,-1 0-1,1 0 1,0 0 0,-1 0-1,1 0 1,-1 0 0,1 0 0,-1 0-1,1 1 1,0-1 0,-1 0-1,1 0 1,0 1 0,0 0 0,-1 0 1,1 0-1,0 0 1,-1 0-1,1 0 1,-1 0-1,1 0 1,-1 0-1,0 0 1,1 1-1,-1-1 1,0 0-1,0 0 1,0 1-1,-3 47 55,2-41-32,2 11 16,-1-18-37,0-1 1,1 1-1,-1-1 0,0 1 0,0-1 0,0 1 0,1-1 0,-1 0 0,0 1 1,1-1-1,-1 0 0,1 1 0,-1-1 0,0 0 0,1 1 0,-1-1 1,1 0-1,-1 0 0,0 1 0,1-1 0,0 0 0,2 0 4,-1 0 1,1 0-1,0 0 0,-1 0 0,1-1 0,0 0 1,-1 1-1,1-1 0,-1 0 0,5-2 0,42-21 14,-33 15-7,1 2-1,33-12 1,-48 18-12,-1 1 1,0-1 0,1 1-1,-1 0 1,0 0-1,1-1 1,-1 1 0,1 0-1,-1 0 1,0 0-1,1 1 1,-1-1 0,1 0-1,-1 0 1,0 1 0,1-1-1,-1 1 1,0-1-1,1 1 1,-1 0 0,0-1-1,0 1 1,0 0-1,0 0 1,0 0 0,0 0-1,0 0 1,0 0 0,0 0-1,0 0 1,0 0-1,0 0 1,-1 1 0,1-1-1,0 0 1,-1 0-1,0 1 1,1-1 0,-1 0-1,1 3 1,0 1-57,-1 1 1,1-1-1,-1 1 0,-1-1 1,1 0-1,0 1 0,-1-1 1,0 0-1,-3 7 1,-7-37-1319,5-9 1024</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09.852"/>
    </inkml:context>
    <inkml:brush xml:id="br0">
      <inkml:brushProperty name="width" value="0.05" units="cm"/>
      <inkml:brushProperty name="height" value="0.05" units="cm"/>
      <inkml:brushProperty name="color" value="#E71224"/>
    </inkml:brush>
  </inkml:definitions>
  <inkml:trace contextRef="#ctx0" brushRef="#br0">298 0 18924,'-17'0'747,"-1"1"1,1 1-1,-1 0 1,1 2-1,-1 0 0,-24 9 1,30-8-595,-1 1-1,1 0 1,0 1-1,1 0 1,0 1 0,0 0-1,0 1 1,-17 19-1,24-24-143,1 0 0,0 0-1,0 1 1,1-1 0,-1 1-1,1-1 1,0 1-1,0 0 1,-2 9 0,4-13-24,-1 0 1,1 1 0,0-1 0,0 1 0,0-1-1,0 0 1,0 1 0,0-1 0,0 1 0,1-1 0,-1 0-1,0 1 1,1-1 0,-1 0 0,1 1 0,-1-1-1,1 0 1,0 0 0,0 0 0,-1 1 0,1-1-1,0 0 1,0 0 0,0 0 0,0 0 0,0-1-1,1 1 1,-1 0 0,0 0 0,0-1 0,0 1 0,1 0-1,-1-1 1,0 1 0,1-1 0,-1 0 0,0 1-1,1-1 1,1 0 0,7 1-232,0 0 0,0-1-1,0 0 1,0 0 0,0-1 0,0-1-1,19-4 1,69-29-375,-71 24 322,32-13-278</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10.314"/>
    </inkml:context>
    <inkml:brush xml:id="br0">
      <inkml:brushProperty name="width" value="0.05" units="cm"/>
      <inkml:brushProperty name="height" value="0.05" units="cm"/>
      <inkml:brushProperty name="color" value="#E71224"/>
    </inkml:brush>
  </inkml:definitions>
  <inkml:trace contextRef="#ctx0" brushRef="#br0">66 35 17468,'-18'18'2298,"12"-13"-1763,1 1 1,0-1 0,0 1-1,0 0 1,1 0 0,-1 1-1,1-1 1,-3 10 0,6-16-498,1 1 0,0-1 0,0 1 0,0-1 0,0 1 0,0-1 0,0 1 0,0-1 0,0 1 0,0-1 0,0 1 0,0-1 0,0 1 0,0-1 0,0 1 0,1-1 0,-1 1 0,0-1 0,0 1 0,0-1 0,1 0 0,-1 1 0,0-1 0,1 1 0,-1-1 1,0 0-1,1 1 0,-1-1 0,0 0 0,1 1 0,-1-1 0,1 0 0,-1 0 0,1 1 0,-1-1 0,0 0 0,1 0 0,-1 0 0,1 0 0,-1 1 0,1-1 0,-1 0 0,1 0 0,-1 0 0,2 0 0,22-2 300,-23 2-314,33-8 203,61-21 1,-71 20-211,0 1-1,1 1 1,0 1-1,0 1 1,28-2-1,-50 7-12,0 0-1,0 0 1,0 0-1,0 1 1,0-1-1,0 1 0,0 0 1,0-1-1,0 2 1,0-1-1,0 0 0,-1 0 1,1 1-1,4 3 1,-2-1 10,0 2 0,0-1 0,-1 0 0,1 1 0,3 7 1,-6-11-4,0 1 1,0-1-1,0 0 1,0 0-1,0-1 1,1 1-1,-1 0 1,1-1-1,-1 1 1,1-1-1,0 0 1,-1 0-1,1 0 1,0 0-1,0 0 1,-1-1-1,1 1 1,0-1-1,0 0 1,0 0 0,0 0-1,0 0 1,0 0-1,3-1 1,9-2 31,1 0-1,-1-1 1,18-7 0,-21 7-18,55-20 9,68-19-762,-132 42 678,0 0 0,-1 1 0,1-1 0,0 1 0,0 0 1,-1 0-1,1 0 0,0 0 0,0 0 0,0 1 0,-1-1 0,1 1 0,0 0 0,-1 0 0,1 0 0,0 0 0,-1 0 0,1 0 0,-1 1 0,0-1 0,1 1 1,-1 0-1,0 0 0,0 0 0,0 0 0,3 4 0,-3-4-16,-1-1 1,1 0 0,0 1-1,0-1 1,0 0-1,0 0 1,0 0-1,0 0 1,0 0 0,0 0-1,0-1 1,1 1-1,-1-1 1,0 1-1,0-1 1,1 0 0,-1 0-1,0 0 1,0 0-1,1 0 1,-1-1 0,0 1-1,4-2 1,5-1-649,0-1 0,0 0 0,14-9 0,-11 6 27,49-22-942,-32 16 632</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10.732"/>
    </inkml:context>
    <inkml:brush xml:id="br0">
      <inkml:brushProperty name="width" value="0.05" units="cm"/>
      <inkml:brushProperty name="height" value="0.05" units="cm"/>
      <inkml:brushProperty name="color" value="#E71224"/>
    </inkml:brush>
  </inkml:definitions>
  <inkml:trace contextRef="#ctx0" brushRef="#br0">133 19 12163,'6'1'1327,"-1"0"0,1-1 1,-1 0-1,1 0 1,9-2-1,-29-4 2410,5 7-3578,0 0 1,0 1-1,0 0 1,1 0-1,-1 0 1,0 1-1,1 1 1,0-1-1,0 1 1,0 1-1,0 0 1,0 0-1,1 0 1,0 1-1,0 0 1,1 0 0,-11 13-1,17-18-150,-1 0 0,0 0 0,0 0 0,1 0 1,-1 0-1,0 1 0,1-1 0,0 0 0,-1 0 0,1 0 0,-1 1 0,1-1 0,0 0 0,0 0 1,0 1-1,0-1 0,0 0 0,0 1 0,0-1 0,1 2 0,-1-2-3,1 0 0,-1 0 1,1 0-1,0-1 0,0 1 0,-1 0 0,1-1 0,0 1 0,0-1 1,0 1-1,0 0 0,0-1 0,-1 0 0,1 1 0,0-1 1,0 0-1,0 1 0,0-1 0,0 0 0,1 0 0,5 1-11,0-1 0,0 0 0,0-1 0,0 1-1,0-1 1,8-3 0,3 0-72,0-2 0,-1 0 1,0-1-1,0-1 0,-1-1 0,1 0 0,19-16 0,-28 16 38,-10 5 238,1 4-214,1 0 1,-1 0-1,1 0 1,-1 0-1,1 0 1,-1 1-1,0-1 1,1 0-1,-1 0 1,1 1-1,-1-1 1,1 0-1,0 1 1,-1-1-1,1 0 1,-1 1-1,1-1 1,0 1-1,-1-1 0,1 1 1,0-1-1,-1 1 1,1-1-1,0 1 1,0-1-1,-1 1 1,1-1-1,0 2 1,0-2-78,1 0 0,0 1 0,-1-1 0,1 0 0,0 0 0,-1 0 0,1 0 0,0 0 0,-1 0 0,1 0 0,0 0 0,-1 0 0,1 0 0,0 0 0,-1 0 0,1 0 0,0 0 0,-1-1 0,1 1 0,0 0 0,-1 0 0,2-1-1,29-25-791,-6 3 235</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11.152"/>
    </inkml:context>
    <inkml:brush xml:id="br0">
      <inkml:brushProperty name="width" value="0.05" units="cm"/>
      <inkml:brushProperty name="height" value="0.05" units="cm"/>
      <inkml:brushProperty name="color" value="#E71224"/>
    </inkml:brush>
  </inkml:definitions>
  <inkml:trace contextRef="#ctx0" brushRef="#br0">155 169 19116,'0'-1'134,"0"0"0,0 1-1,0-1 1,0 0 0,0 0 0,0 0-1,0 0 1,0 0 0,0 0 0,-1 0 0,1 1-1,0-1 1,-1 0 0,1 0 0,-1 0-1,1 0 1,-1 1 0,1-1 0,-1 0 0,1 1-1,-1-1 1,0 0 0,1 1 0,-1-1-1,0 1 1,0-1 0,0 0 0,-1 1 33,0-1 1,1 1 0,-1 0 0,0 0-1,1 0 1,-1 0 0,0 0-1,0 0 1,1 0 0,-1 1 0,0-1-1,1 1 1,-3 0 0,-3 2 77,1 0 1,-1 0-1,1 0 1,0 1-1,0 0 1,-6 5-1,1 1-80,1 1-1,-12 16 0,20-23-129,-1 0 0,0 0 1,1 0-1,-1 0 0,1 0 0,0 1 0,1-1 1,-1 1-1,1-1 0,0 1 0,-1 6 0,2-11-30,0 0 0,0 1 0,0-1 0,0 1 0,0-1 0,0 0 0,0 1 0,0-1 0,0 1 0,0-1 0,0 0-1,0 1 1,0-1 0,1 1 0,-1-1 0,0 0 0,0 1 0,0-1 0,1 0 0,-1 1 0,0-1 0,0 0 0,1 1 0,-1-1 0,0 0 0,1 0-1,-1 1 1,0-1 0,1 0 0,-1 0 0,1 0 0,-1 1 0,0-1 0,2 0 0,15-5 55,17-17-75,39-48-405,106-127 1,-194 218 441,2 0-1,0 1 1,2 1 0,0 0-1,1 0 1,-8 35 0,15-47 11,0 0 0,1 0 0,1 1-1,0-1 1,0 0 0,1 1 0,3 19 0,-3-28-27,1-1 0,-1 1 0,1-1 0,-1 1 0,1-1 0,0 1 0,0-1 0,0 0 0,1 1-1,-1-1 1,1 0 0,-1 0 0,1 0 0,-1 0 0,1 0 0,0 0 0,0 0 0,0-1 0,0 1 0,1-1 0,-1 1 0,0-1 0,0 0 0,1 0 0,-1 0-1,1 0 1,-1 0 0,1-1 0,-1 1 0,1-1 0,0 1 0,-1-1 0,1 0 0,0 0 0,-1 0 0,1-1 0,-1 1 0,5-2 0,2 0-7,-1 0 1,0-1 0,0 0 0,0-1-1,-1 0 1,1 0 0,-1 0-1,0-1 1,0 0 0,9-9 0,-8 7-3,-1 0 0,0-1 0,0 1 0,-1-1 0,0-1 0,-1 1 0,1-1 0,5-14 0,-9 8 2,-2 14 1,0 1 0,0 0 0,0 0 0,0 0 0,0-1 0,0 1 1,0 0-1,0 0 0,0 0 0,-1 0 0,1-1 0,0 1 0,0 0 0,0 0 1,0 0-1,0 0 0,-1 0 0,1 0 0,0-1 0,0 1 0,0 0 1,-1 0-1,1 0 0,0 0 0,0 0 0,0 0 0,-1 0 0,1 0 1,0 0-1,0 0 0,0 0 0,-1 0 0,1 0 0,0 0 0,0 0 1,-1 0-1,-1 1 2,1 0 1,-1 0-1,0 0 1,0 0-1,0 0 1,1 0-1,-1 0 1,1 0-1,-1 1 1,1-1-1,-2 3 1,-9 11 31,0 0 1,-9 18-1,17-26-33,0 0 0,0 1 0,1-1 0,0 1 0,1 0 0,0 0 1,-2 12-1,4-19-33,0 1 1,0 0-1,-1-1 1,1 1-1,0 0 1,1-1 0,-1 1-1,0 0 1,0-1-1,1 1 1,-1-1-1,1 1 1,0 0-1,-1-1 1,2 2 0,-1-2-12,-1 0 0,1-1 0,0 1 0,0 0 0,-1-1 0,1 1 0,0-1 0,0 0 0,-1 1 0,1-1 0,0 0 0,0 1 0,0-1 0,0 0 0,-1 0 0,1 0 0,0 0 1,0 0-1,0 0 0,2 0 0,1-1-47,1 0 0,-1 0 0,0 0 0,1-1 0,-1 0 0,0 0 0,0 0 0,0 0 0,7-6 0,24-22-377</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11.817"/>
    </inkml:context>
    <inkml:brush xml:id="br0">
      <inkml:brushProperty name="width" value="0.05" units="cm"/>
      <inkml:brushProperty name="height" value="0.05" units="cm"/>
      <inkml:brushProperty name="color" value="#E71224"/>
    </inkml:brush>
  </inkml:definitions>
  <inkml:trace contextRef="#ctx0" brushRef="#br0">141 1 18708,'-41'85'7078,"-1"13"-5221,28-64-1726,3 1 0,1 0 0,-11 69 0,20-99-114,1 1 0,-1-1-1,2 1 1,-1-1-1,0 1 1,1-1-1,2 8 1,-3-12-18,1 0 0,-1 0 0,0 0-1,1 0 1,-1 0 0,1 0 0,0 0 0,-1 0 0,1 0 0,0 0 0,-1-1-1,1 1 1,0 0 0,0 0 0,0-1 0,0 1 0,-1-1 0,1 1 0,0-1-1,0 1 1,0-1 0,0 1 0,0-1 0,0 0 0,1 0 0,-1 0-1,0 1 1,0-1 0,0 0 0,0 0 0,0 0 0,0 0 0,0-1 0,0 1-1,0 0 1,0 0 0,0-1 0,0 1 0,0-1 0,0 1 0,0-1-1,2 0 1,3-3-17,-1 1 1,1-1-1,-1 0 0,1 0 0,-1-1 0,0 1 0,-1-1 0,5-6 0,33-48-134,-34 47 121,39-72-271,-47 84 300,1 0 1,-1 0 0,0 0 0,0-1 0,0 1 0,0 0-1,0 0 1,0 0 0,1 0 0,-1 0 0,0 0 0,0 0-1,0-1 1,0 1 0,1 0 0,-1 0 0,0 0 0,0 0-1,0 0 1,1 0 0,-1 0 0,0 0 0,0 0 0,0 0 0,1 0-1,-1 0 1,0 0 0,0 0 0,0 0 0,0 0 0,1 0-1,-1 0 1,0 1 0,0-1 0,0 0 0,0 0 0,1 0-1,-1 0 1,0 0 0,0 0 0,0 0 0,0 1 0,0-1-1,1 0 1,-1 0 0,0 0 0,0 0 0,0 1 0,0-1-1,0 0 1,0 0 0,0 0 0,0 0 0,0 1 0,0-1-1,0 0 1,0 0 0,0 1 0,11 19-17,3 8-7,-6-19-17,1-1 1,0 0 0,1 0-1,0 0 1,0-1 0,20 9-1,-15-8-75,-1 1-1,-1 0 0,22 18 0,-32-24 93,0 0-1,0 1 0,0 0 1,0-1-1,0 1 1,-1 0-1,0 0 1,1 1-1,-2-1 1,1 0-1,0 1 1,-1-1-1,0 1 0,0-1 1,0 1-1,-1 0 1,1 5-1,-2 1 37,0 0 0,-1 0-1,0 0 1,-1-1 0,0 1 0,-1-1-1,0 1 1,0-1 0,-1 0-1,-7 10 1,-7 9 415,-43 50 0,15-31 180,45-45-544,-2 0-1,1-1 0,0 1 0,0-1 1,-1 0-1,1 0 0,-1 0 0,0-1 1,1 1-1,-1-1 0,0 0 1,0 0-1,-6 1 0,8-3-45,1 1 1,0 0-1,-1 0 0,1-1 0,0 1 1,-1-1-1,1 1 0,0-1 0,0 0 1,0 1-1,0-1 0,-1 0 0,1 0 0,0 0 1,0 0-1,1 0 0,-1 0 0,0 0 1,0 0-1,0 0 0,1 0 0,-1 0 1,0-1-1,1 1 0,-1 0 0,1 0 1,0-1-1,-1 1 0,1 0 0,0-1 1,0 1-1,0 0 0,0-2 0,-1-6-19,1 0 0,0 0 0,0 1-1,2-10 1,0 3-135,2-1 0,-1 1-1,2 0 1,0 0 0,1 1 0,0-1-1,1 1 1,1 0 0,17-22 0,-20 29 30,1 0 0,0 0 0,1 0 0,-1 1 0,2 0 0,-1 0 0,0 1 0,1 0 1,0 0-1,0 1 0,1 0 0,-1 0 0,1 1 0,0 0 0,0 1 0,0 0 0,0 0 0,10 0 1,17 0-159,3-1-33</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12.760"/>
    </inkml:context>
    <inkml:brush xml:id="br0">
      <inkml:brushProperty name="width" value="0.05" units="cm"/>
      <inkml:brushProperty name="height" value="0.05" units="cm"/>
      <inkml:brushProperty name="color" value="#E71224"/>
    </inkml:brush>
  </inkml:definitions>
  <inkml:trace contextRef="#ctx0" brushRef="#br0">0 0 17428,'9'38'2745,"7"57"1,-13-66-1916,1-1 1,1 0-1,2 0 1,11 29-1,-17-55-799,0 0 0,0 0 0,0 1 0,0-1 0,0 0 0,0 0 0,1-1 0,-1 1 0,1 0 0,-1 0-1,1-1 1,0 1 0,-1-1 0,1 1 0,0-1 0,0 0 0,0 1 0,0-1 0,1 0 0,-1-1 0,0 1 0,0 0 0,0 0 0,1-1 0,-1 0 0,0 1 0,1-1 0,-1 0-1,0 0 1,1 0 0,-1 0 0,0-1 0,1 1 0,-1-1 0,0 1 0,0-1 0,0 0 0,1 0 0,1-1 0,8-4 25,0 0-1,-1-1 1,0 0 0,0-1 0,14-13-1,8-11 75,31-39-1,-9 10-99,-55 61-31,0-1 0,1 1 1,-1 0-1,0-1 0,0 1 1,0 0-1,1-1 1,-1 1-1,0 0 0,0 0 1,1-1-1,-1 1 0,0 0 1,1 0-1,-1 0 1,0-1-1,1 1 0,-1 0 1,0 0-1,1 0 0,-1 0 1,0 0-1,1 0 1,-1 0-1,0 0 0,1 0 1,-1 0-1,1 0 0,-1 0 1,0 0-1,1 0 1,-1 0-1,1 0 0,2 14-12,-8 36-4,2-31 7,2-15 11,1 0 1,0 0-1,0 0 0,0-1 1,0 1-1,1 0 0,0 0 0,0 0 1,0-1-1,0 1 0,2 5 0,-2-8 0,0 0 0,0 1 0,0-1 0,0 0 0,1 0 0,-1 0 0,0 0-1,0 0 1,1 0 0,-1-1 0,1 1 0,-1 0 0,1-1 0,-1 1 0,1-1 0,-1 1-1,1-1 1,-1 0 0,1 1 0,0-1 0,-1 0 0,1 0 0,-1 0 0,1-1 0,-1 1-1,1 0 1,0 0 0,-1-1 0,1 1 0,2-2 0,11-4-437,-1-1 0,1 0 0,-2-1 0,1 0 0,-1-1 1,0-1-1,-1 0 0,16-16 0,19-15-1669,-28 28 969</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13.371"/>
    </inkml:context>
    <inkml:brush xml:id="br0">
      <inkml:brushProperty name="width" value="0.05" units="cm"/>
      <inkml:brushProperty name="height" value="0.05" units="cm"/>
      <inkml:brushProperty name="color" value="#E71224"/>
    </inkml:brush>
  </inkml:definitions>
  <inkml:trace contextRef="#ctx0" brushRef="#br0">105 339 16444,'0'0'75,"0"-1"0,0 1 0,0-1 0,1 1 1,-1 0-1,0-1 0,0 1 0,0 0 0,-1-1 1,1 1-1,0-1 0,0 1 0,0 0 0,0-1 0,0 1 1,0 0-1,0-1 0,-1 1 0,1 0 0,0-1 1,0 1-1,-1 0 0,1-1 0,0 1 0,0 0 1,-1 0-1,1-1 0,0 1 0,0 0 0,-1 0 1,1 0-1,0-1 0,-1 1 0,1 0 0,-1 0 1,1 0-1,-1 0 0,-15 7 1530,-13 20 737,21-16-1823,0 1 0,1 0-1,-9 18 1,14-25-435,-1 0-1,1 0 1,1 0-1,-1 0 0,1 0 1,0 1-1,0-1 1,0 1-1,1-1 0,0 0 1,1 11-1,-1-15-66,1 1 1,-1-1-1,1 0 0,-1 1 0,1-1 0,-1 0 1,1 0-1,0 0 0,-1 0 0,1 1 0,0-1 0,0 0 1,0 0-1,0-1 0,0 1 0,0 0 0,0 0 1,0 0-1,0-1 0,1 1 0,0 0 0,1 0 4,1 0 0,-1 0-1,0-1 1,0 1 0,0-1-1,0 0 1,0 0-1,6-1 1,2 0 5,0-2 0,0 1 0,-1-1 0,13-6 0,-6 2 18,0-1 0,0 0 0,-1-1 0,-1-1 0,1 0 0,-2-1 0,1-1 0,18-20 0,-15 28 141,9-1-181,-16-1-70,0 1 0,-1-2-1,0 1 1,0-1-1,0-1 1,-1 0 0,0 0-1,9-12 1,59-81-2074,-72 95 1914,72-122-2230,-30 46-4023,-68 117 4175,-36 75 5024,45-82-1536,2 0 0,-7 29 0,15-47-872,0-1 1,1 0-1,-1 0 0,2 1 0,-1-1 0,2 0 1,-1 1-1,1-1 0,1 0 0,3 15 1,-5-22-253,1 0 0,0 0 1,0 0-1,0 0 1,0 0-1,0 0 0,0 0 1,0 0-1,0 0 1,1 0-1,-1-1 0,1 1 1,0 0-1,-1-1 1,1 0-1,0 1 0,0-1 1,0 0-1,0 0 1,0 0-1,0 0 0,0 0 1,0 0-1,0-1 1,0 1-1,1-1 0,-1 1 1,0-1-1,0 0 1,1 0-1,-1 0 0,0 0 1,0-1-1,1 1 1,-1 0-1,0-1 0,0 0 1,0 1-1,0-1 1,4-2-1,4-2 88,1 0-1,-1-1 1,0 0 0,-1-1-1,0 0 1,13-12 0,25-30 367,55-73 1,-102 121-542,0 1 1,1-1 0,-1 0 0,0 1 0,1-1-1,-1 1 1,1-1 0,-1 1 0,0-1 0,1 1 0,-1 0-1,1-1 1,-1 1 0,1 0 0,-1-1 0,1 1-1,0 0 1,-1-1 0,1 1 0,-1 0 0,1 0 0,0-1-1,0 13-1509,-11 21-239,4-17 1059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50.674"/>
    </inkml:context>
    <inkml:brush xml:id="br0">
      <inkml:brushProperty name="width" value="0.05" units="cm"/>
      <inkml:brushProperty name="height" value="0.05" units="cm"/>
      <inkml:brushProperty name="color" value="#E71224"/>
    </inkml:brush>
  </inkml:definitions>
  <inkml:trace contextRef="#ctx0" brushRef="#br0">181 0 17780,'-17'15'836,"-1"1"1,2 0 0,1 1-1,0 1 1,1 0 0,0 1-1,2 0 1,0 1-1,2 0 1,0 1 0,-11 33-1,20-48-665,-1-1 0,1 1 0,0-1 0,0 1 0,1-1 0,-1 1 0,2 10 0,-1-15-145,0 0 1,0 0-1,1 1 0,-1-1 0,0 0 1,1 0-1,-1 1 0,1-1 1,-1 0-1,1 0 0,-1 0 0,1 0 1,0 0-1,0 0 0,0 0 0,0 0 1,-1 0-1,1 0 0,0 0 0,0-1 1,1 1-1,-1 0 0,0-1 0,0 1 1,0-1-1,0 1 0,1-1 1,-1 1-1,0-1 0,0 0 0,1 0 1,-1 1-1,0-1 0,0 0 0,1 0 1,-1-1-1,3 1 0,1-1-11,1-1-1,-1 1 1,1-1-1,-1 0 1,1 0-1,-1-1 0,0 0 1,0 0-1,0 0 1,-1 0-1,1-1 1,-1 0-1,0 0 1,0 0-1,0 0 1,0 0-1,4-9 1,-1 3-46,0-1 0,-1 0-1,-1 0 1,0-1 0,0 1 0,-1-1 0,2-14 0,-3 16-244,-2-1 1,1 0-1,-1 0 1,-1 0-1,0 1 0,0-1 1,-1 0-1,-1 0 1,0 0-1,0 1 0,-1-1 1,-7-18-1,4 22-1071,7 11-462,7 15-6,-2-13 1478,0 1-1,0-1 1,0 0-1,0-1 1,1 1-1,0-1 1,0-1-1,1 1 1,-1-1-1,1-1 1,0 1-1,0-1 1,0-1-1,0 1 1,1-1-1,-1-1 1,17 2-1,18-3-430</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13.790"/>
    </inkml:context>
    <inkml:brush xml:id="br0">
      <inkml:brushProperty name="width" value="0.05" units="cm"/>
      <inkml:brushProperty name="height" value="0.05" units="cm"/>
      <inkml:brushProperty name="color" value="#E71224"/>
    </inkml:brush>
  </inkml:definitions>
  <inkml:trace contextRef="#ctx0" brushRef="#br0">5 360 15195,'-3'40'2585,"2"-3"-1329,4-7-488,3-4 2257,6-7-1561,0-5-464,5-13-992,0-2-592,2-15 536,-3-1-192,3-21-216</inkml:trace>
  <inkml:trace contextRef="#ctx0" brushRef="#br0" timeOffset="1">486 1 22029,'-8'12'1800,"-2"14"-1256,-4 4-232,3 12 833,0 5-441,5 4-296,2 2-56,4-1-208,0-4-40,3-10-176,1-6-152,-1-12-408,-1-8 256,-2-16 160,-5-13-24,-2-8-89</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14.348"/>
    </inkml:context>
    <inkml:brush xml:id="br0">
      <inkml:brushProperty name="width" value="0.05" units="cm"/>
      <inkml:brushProperty name="height" value="0.05" units="cm"/>
      <inkml:brushProperty name="color" value="#E71224"/>
    </inkml:brush>
  </inkml:definitions>
  <inkml:trace contextRef="#ctx0" brushRef="#br0">65 217 16972,'-9'41'5582,"9"-41"-5530,0 0 1,0 0-1,0 0 0,0 1 0,1-1 1,-1 0-1,0 0 0,0 0 0,0 0 0,0 1 1,0-1-1,0 0 0,0 0 0,1 0 1,-1 0-1,0 0 0,0 0 0,0 1 1,0-1-1,1 0 0,-1 0 0,0 0 0,0 0 1,0 0-1,0 0 0,1 0 0,-1 0 1,0 0-1,0 0 0,0 0 0,1 0 1,-1 0-1,0 0 0,0 0 0,0 0 0,1 0 1,-1 0-1,0 0 0,0 0 0,0 0 1,0 0-1,1-1 0,-1 1 0,0 0 1,0 0-1,0 0 0,0 0 0,0 0 0,1 0 1,-1-1-1,0 1 0,0 0 0,0 0 1,10-7 674,0-2-590,-2 1 1,1-1 0,-1 0-1,0-1 1,-1 0 0,0 0-1,-1 0 1,0-1 0,0 0-1,-1-1 1,-1 1 0,0-1-1,0 0 1,-2 1 0,1-2-1,1-20 1,-4 31-127,0-1 0,0 1 0,0 0 0,0-1-1,0 1 1,-1 0 0,1-1 0,-1 1 0,1 0 0,-1 0 0,0 0-1,0-1 1,0 1 0,0 0 0,0 0 0,-1 0 0,1 0 0,-3-2-1,2 3-5,1 0 0,-1 0 0,1 1 0,-1-1 0,1 1-1,-1-1 1,1 1 0,-1-1 0,0 1 0,1 0 0,-1 0-1,1 0 1,-1 0 0,0 0 0,1 0 0,-1 0-1,1 1 1,-1-1 0,0 1 0,1-1 0,-1 1 0,1-1-1,-1 1 1,1 0 0,0 0 0,-1 0 0,-1 1-1,-8 6 13,0 0-1,1 0 0,0 1 0,1 0 0,-1 1 0,-10 15 0,16-20-9,0 1 0,0-1 0,1 1 1,0 0-1,0 0 0,0 0 0,1 0 0,0 1 0,0-1 0,1 0 0,0 1 0,0-1 0,0 1 0,1 12 0,2-13 4,-1 0 1,1 0-1,1 0 0,-1-1 1,1 1-1,0-1 0,0 0 0,1 0 1,-1 0-1,1 0 0,0-1 1,0 1-1,1-1 0,-1 0 0,1 0 1,0-1-1,0 1 0,9 4 1,5 1-199,0 0 1,0 0-1,0-2 1,25 6 0,-35-10 58,1-1 1,-1 0-1,0 0 1,0-1-1,1-1 0,-1 1 1,1-2-1,-1 1 1,0-1-1,16-4 1,1-12-333</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14.766"/>
    </inkml:context>
    <inkml:brush xml:id="br0">
      <inkml:brushProperty name="width" value="0.05" units="cm"/>
      <inkml:brushProperty name="height" value="0.05" units="cm"/>
      <inkml:brushProperty name="color" value="#E71224"/>
    </inkml:brush>
  </inkml:definitions>
  <inkml:trace contextRef="#ctx0" brushRef="#br0">19 65 20988,'-15'14'1977,"12"-5"-1209,11-3-304,18-6 904,7 0-303,12-8-457,4-1-368,6-8 616,3-1-664,-1-2-104,-8-1 0</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23.706"/>
    </inkml:context>
    <inkml:brush xml:id="br0">
      <inkml:brushProperty name="width" value="0.05" units="cm"/>
      <inkml:brushProperty name="height" value="0.05" units="cm"/>
      <inkml:brushProperty name="color" value="#AB008B"/>
    </inkml:brush>
  </inkml:definitions>
  <inkml:trace contextRef="#ctx0" brushRef="#br0">43 1 21317,'4'0'2104,"-4"4"-1536,-5 2-864,0 4 184,-7-9 328,1-1-328,-2-6-376</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24.204"/>
    </inkml:context>
    <inkml:brush xml:id="br0">
      <inkml:brushProperty name="width" value="0.05" units="cm"/>
      <inkml:brushProperty name="height" value="0.05" units="cm"/>
      <inkml:brushProperty name="color" value="#AB008B"/>
    </inkml:brush>
  </inkml:definitions>
  <inkml:trace contextRef="#ctx0" brushRef="#br0">54 3 15387,'0'0'52,"0"0"0,0 0 1,0 0-1,0 0 0,0 0 0,0-1 0,0 1 0,0 0 0,0 0 0,-1 0 0,1 0 0,0 0 1,0 0-1,0 0 0,0 0 0,0-1 0,0 1 0,0 0 0,-1 0 0,1 0 0,0 0 0,0 0 1,0 0-1,0 0 0,0 0 0,0 0 0,-1 0 0,1 0 0,0 0 0,0 0 0,0 0 0,0 0 1,0 0-1,-1 0 0,1 0 0,0 0 0,0 0 0,0 0 0,0 0 0,0 0 0,-1 0 0,1 0 1,0 0-1,0 1 0,0-1 0,0 0 0,0 0 0,0 0 0,0 0 0,-1 0 0,1 0 0,0 0 1,0 0-1,0 1 0,0-1 0,0 0 0,0 0 0,0 0 0,0 0 0,0 0 0,0 1 0,0-1 1,0 0-1,0 0 0,0 0 0,0 0 0,0 0 0,0 1 0,-10 19 2369,-7 29 393,16-47-2743,-5 19 432,2 1 0,-4 25 0,8-43-471,-1 0 0,1 0 0,-1 0 0,1 1 0,1-1 0,-1 0 0,1 0 0,-1 0 0,1 0 0,0 0 0,1 0 0,-1 0 0,1 0 0,-1 0 0,1 0 0,0-1-1,1 1 1,-1-1 0,4 4 0,-4-5-13,1 0-1,0-1 1,0 1 0,0-1-1,1 0 1,-1 0-1,0 0 1,0 0-1,1 0 1,-1-1-1,0 0 1,1 1-1,-1-1 1,0 0 0,1-1-1,-1 1 1,0-1-1,1 1 1,-1-1-1,6-2 1,7-3 52,0-1 0,26-13-1,-40 18-61,136-85 388,-38 21-176,-99 65-219,4-2 19,0 0 0,0 1-1,1-1 1,8-2-1,-14 5-16,1-1-1,0 1 1,-1 0-1,1 0 0,0 0 1,-1 0-1,1 0 1,0 0-1,-1 0 1,1 0-1,0 0 1,-1 0-1,1 0 0,0 0 1,-1 0-1,1 1 1,0-1-1,-1 0 1,1 1-1,0-1 1,-1 0-1,1 1 0,-1-1 1,1 0-1,-1 1 1,1-1-1,-1 1 1,1-1-1,-1 1 1,1 0-1,-1-1 0,0 1 1,1-1-1,-1 1 1,0 0-1,1-1 1,-1 1-1,0 0 1,0-1-1,0 1 0,0 0 1,1-1-1,-1 1 1,0 0-1,0 0 1,-4 29 14,3-25-12,0-1 0,0 1 0,0-1 0,1 1 0,0 0 0,1 7 0,-1-11-3,0 0 0,1 0 1,-1 0-1,0 0 0,1 0 1,-1 0-1,1 0 0,0 0 1,-1 0-1,1 0 0,0 0 0,0 0 1,-1-1-1,1 1 0,0 0 1,0-1-1,0 1 0,0 0 1,0-1-1,0 1 0,0-1 1,0 0-1,0 1 0,0-1 1,0 0-1,1 1 0,-1-1 0,0 0 1,0 0-1,0 0 0,0 0 1,1 0-1,10-1 14,-1-1 0,-1 0 0,1 0 0,0-1 0,0 0 0,-1-1 0,19-9 0,16-6-36,-38 17-39,-1 0 0,1 0 0,-1 1-1,1-1 1,0 2 0,7-1 0,-12 1-12,-1 0 0,0 0 0,0 0 0,0 0 0,1 0 0,-1 1 0,0-1 0,0 0 0,0 1 0,0-1 0,0 1 0,0-1 0,0 1 0,0 0 0,0-1 0,0 1 0,0 0 0,0 0 0,0 0 0,0 0 0,-1 0 0,1 0 0,0 0 0,-1 0 0,1 0 0,-1 0 0,1 0 0,-1 0 0,1 0 0,-1 0 0,0 0 0,1 1 0,-1-1 0,0 0 0,0 0 0,0 0 0,0 0 0,0 1 0,0-1 0,-1 0 0,1 2 0,0-2-4,-1 0 0,1 1-1,0-1 1,0-1 0,0 1 0,-1 0-1,1 0 1,-1 0 0,1 0 0,0 0-1,-1 0 1,0 0 0,1 0 0,-1-1-1,1 1 1,-1 0 0,0 0 0,0-1-1,1 1 1,-1 0 0,0-1 0,0 1 0,0-1-1,0 1 1,0-1 0,0 0 0,0 1-1,0-1 1,0 0 0,0 0 0,0 1-1,0-1 1,0 0 0,0 0 0,-2 0-1,-7-3-659</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24.625"/>
    </inkml:context>
    <inkml:brush xml:id="br0">
      <inkml:brushProperty name="width" value="0.05" units="cm"/>
      <inkml:brushProperty name="height" value="0.05" units="cm"/>
      <inkml:brushProperty name="color" value="#AB008B"/>
    </inkml:brush>
  </inkml:definitions>
  <inkml:trace contextRef="#ctx0" brushRef="#br0">0 13 17188,'0'-12'1992,"8"12"-1248,0 3-280,2 8 1385,6-1-1201,0 3-368,7 0-248,5 0-160</inkml:trace>
  <inkml:trace contextRef="#ctx0" brushRef="#br0" timeOffset="1">694 194 20380,'-60'30'2845,"32"-17"-1688,0 1 0,-29 21 0,50-30-1038,0 1 0,0-1 0,0 1 0,1 1 0,0-1 0,1 1 0,-1 0 0,1 0 0,0 1 0,1-1 0,0 1 0,-4 10 0,7-16-100,0 1-1,1-1 0,-1 1 0,0 0 0,1-1 1,-1 1-1,1 0 0,0-1 0,0 1 1,0 0-1,0-1 0,1 1 0,-1 0 0,1-1 1,-1 1-1,1-1 0,0 1 0,0-1 1,0 1-1,2 2 0,0-2-28,-1 0 0,1 0 1,-1-1-1,1 0 0,0 1 0,0-1 0,0 0 0,0 0 1,0-1-1,0 1 0,1-1 0,-1 1 0,5 0 0,3 1-178,-1-1-1,0-1 1,0 0-1,1 0 1,-1-1-1,0 0 1,1-1-1,-1 0 1,18-4-1,-18 1 69,-1 0 1,1-1-1,-1 0 0,0 0 1,0-1-1,-1 0 1,1 0-1,-1-1 0,-1 0 1,1-1-1,-1 1 0,-1-1 1,11-16-1,9-18-347</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25.137"/>
    </inkml:context>
    <inkml:brush xml:id="br0">
      <inkml:brushProperty name="width" value="0.05" units="cm"/>
      <inkml:brushProperty name="height" value="0.05" units="cm"/>
      <inkml:brushProperty name="color" value="#AB008B"/>
    </inkml:brush>
  </inkml:definitions>
  <inkml:trace contextRef="#ctx0" brushRef="#br0">55 30 20012,'-15'23'1643,"9"-14"-1130,0 1-1,0-1 1,1 1-1,0 0 1,-5 19 0,9-29-473,1 1 1,0-1 0,0 1 0,0-1 0,-1 1-1,1-1 1,0 1 0,0 0 0,0-1 0,0 1-1,0-1 1,0 1 0,0 0 0,1-1 0,-1 1-1,0-1 1,0 1 0,0-1 0,1 1-1,-1-1 1,0 1 0,0-1 0,1 1 0,-1-1-1,0 1 1,1-1 0,-1 1 0,1-1 0,-1 0-1,1 1 1,-1-1 0,0 1 0,1-1 0,-1 0-1,1 0 1,0 1 0,-1-1 0,1 0 0,-1 0-1,1 0 1,-1 0 0,1 0 0,-1 1 0,1-1-1,0 0 1,-1 0 0,1 0 0,-1-1 0,1 1-1,0 0 1,-1 0 0,1 0 0,0-1-1,33-10 353,67-42-208,-69 34-171,0 2 0,64-24 1,-93 40-10,0 0 1,0 0 0,0 1-1,0-1 1,0 0-1,0 1 1,0 0 0,0 0-1,0 0 1,0 0-1,1 0 1,-1 1 0,3 0-1,-4 0 5,-1 0 0,0 0 0,1 0 0,-1 0 0,0 0 0,0 0 0,1 0 0,-1 1 0,0-1 0,0 0 0,0 0 0,-1 1 0,1-1 0,0 1 0,0-1 0,-1 1 0,1-1 0,-1 1 0,1-1 0,-1 1 1,0 0-1,0-1 0,0 1 0,0 0 0,0 2 0,0 6 55,0-4-13,0-1 0,1 0 1,-1 0-1,1 0 0,2 10 1,-2-14-42,-1 1-1,1-1 1,0 0 0,-1 0 0,1 0 0,0 0 0,0 1 0,0-1 0,0 0 0,0-1 0,0 1 0,0 0 0,0 0 0,0 0 0,0-1 0,0 1 0,0 0-1,1-1 1,-1 1 0,0-1 0,0 1 0,1-1 0,-1 0 0,0 0 0,1 1 0,-1-1 0,1 0 0,1-1 0,8 0 16,0 0 0,0-1 1,0-1-1,-1 0 0,1 0 1,-1-1-1,1 0 0,18-11 1,-18 8-67,0 2-1,1 0 1,-1 0 0,1 1 0,1 0 0,15-2 0,-27 5 31,0 1 1,0 0-1,0 0 1,0 0-1,0 0 1,0 0-1,0 0 1,0 0-1,0 0 1,0 0-1,0 0 1,0 0-1,0 0 1,0 1-1,0-1 1,0 0-1,0 1 1,0-1-1,-1 1 1,1-1-1,0 1 1,0-1-1,0 1 1,-1 0-1,1-1 1,0 1-1,-1 0 1,1 0-1,-1-1 1,1 1 0,-1 0-1,1 0 1,-1 0-1,1 0 1,-1 0-1,0 0 1,1 0-1,-1 0 1,0-1-1,0 1 1,0 2-1,0 4-12,0 0 0,-1 0-1,-1 0 1,1 0 0,-3 8-1,-3 18 99,7-32-73,0 0 1,0 0-1,0 0 0,0 0 1,1-1-1,-1 1 1,0 0-1,0 0 0,1 0 1,-1 0-1,1-1 0,-1 1 1,0 0-1,1 0 1,0-1-1,-1 1 0,1 0 1,-1-1-1,1 1 0,0-1 1,-1 1-1,1-1 0,0 1 1,0-1-1,-1 1 1,1-1-1,0 0 0,0 1 1,0-1-1,0 0 0,0 0 1,-1 1-1,1-1 0,0 0 1,0 0-1,0 0 1,0 0-1,1-1 0,4 1 15,-1-1-1,0 0 1,0 0 0,0 0-1,6-3 1,25-12 13,39-24 1,29-12-267,-103 51 228,1 0-1,0 0 0,0 1 0,-1-1 0,1 1 0,0-1 0,0 1 0,0 0 1,0-1-1,0 1 0,0 0 0,0 0 0,0 0 0,-1 1 0,1-1 1,4 1-1,-6 0 7,1 0 1,0-1 0,-1 1 0,1 0 0,-1 0 0,1 0-1,-1 0 1,1-1 0,-1 1 0,0 0 0,1 0 0,-1 0-1,0 0 1,0 0 0,1 0 0,-1 0 0,0 0 0,0 0-1,0 0 1,0 0 0,-1 0 0,1 0 0,0 0-1,0 0 1,-1 0 0,1 0 0,0 0 0,-1 0 0,1 0-1,-1-1 1,0 2 0,-18 37-180,3-24-151,16-15 323,-1 1-1,1-1 1,-1 0-1,0 1 1,1-1-1,-1 0 0,0 0 1,1 0-1,-1 0 1,0 0-1,1 0 1,-1 0-1,0 0 0,1 0 1,-1 0-1,0 0 1,1 0-1,-1 0 1,1-1-1,-1 1 0,0 0 1,1 0-1,-1-1 1,1 1-1,-2-1 1,-9-14-129</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25.814"/>
    </inkml:context>
    <inkml:brush xml:id="br0">
      <inkml:brushProperty name="width" value="0.05" units="cm"/>
      <inkml:brushProperty name="height" value="0.05" units="cm"/>
      <inkml:brushProperty name="color" value="#AB008B"/>
    </inkml:brush>
  </inkml:definitions>
  <inkml:trace contextRef="#ctx0" brushRef="#br0">7 243 17004,'0'1'323,"-1"1"0,0-1 0,0 1 0,1-1 0,-1 1 1,0 0-1,1-1 0,0 1 0,-1-1 0,1 1 0,0 2 1,0-3-162,0-1 0,0 1 0,0-1 0,0 1 0,1-1 0,-1 1 0,0-1 0,0 1 1,0 0-1,1-1 0,-1 1 0,0-1 0,1 0 0,-1 1 0,0-1 0,1 1 0,-1-1 0,1 1 1,-1-1-1,1 0 0,-1 1 0,2-1 0,0 1 40,0 0 0,0-1 1,1 0-1,-1 1 0,1-1 0,-1 0 1,0 0-1,1 0 0,-1-1 0,0 1 1,1 0-1,-1-1 0,0 0 0,1 1 1,2-2-1,11-5 56,0-1 0,0 0 0,-1-1 0,0-1 0,23-20 0,-17 12-169,-1-2 0,34-41 0,-49 53-83,1 0 0,-1 0-1,0-1 1,4-9 0,-8 16-5,-1-1-1,1 1 1,0-1-1,0 1 1,-1-1-1,0 0 1,1 1-1,-1-1 1,-1-2 0,1 4-1,0 0 0,0 0 0,0 0 0,-1 0 0,1 0 0,0 0 0,-1 0 0,1 0 0,-1 0 0,1 0 0,-1 1 0,1-1 0,-1 0 0,0 0 0,1 0 1,-1 1-1,0-1 0,0 1 0,0-1 0,1 0 0,-1 1 0,0-1 0,-1 1 0,0-1 1,-1 0-1,1 1 1,0-1 0,0 1-1,0 0 1,-1 0-1,1 0 1,0 0 0,0 0-1,0 1 1,-1-1 0,1 1-1,0-1 1,0 1-1,0 0 1,0 0 0,0 0-1,-3 1 1,-34 26 19,26-17-15,1 1 1,1 0-1,0 0 1,1 1-1,0 0 1,-14 26-1,20-31-11,0 0 0,0 0 0,1 1 0,0-1 1,1 1-1,0 0 0,0-1 0,1 1 0,0 0 0,0 0 0,1 0 0,0 0 0,1 0 0,2 10 0,-2-15-30,0 0-1,1 0 1,-1 0 0,1 0-1,0-1 1,0 1-1,0-1 1,1 1-1,-1-1 1,1 0-1,0 0 1,0 0-1,0 0 1,0 0 0,1-1-1,-1 1 1,1-1-1,-1 0 1,1 0-1,0-1 1,5 3-1,-2-2-18,1 0-1,0 0 1,0 0-1,0-1 1,0 0-1,0-1 1,0 0 0,0 0-1,0 0 1,11-3-1,27-13-212</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28.192"/>
    </inkml:context>
    <inkml:brush xml:id="br0">
      <inkml:brushProperty name="width" value="0.05" units="cm"/>
      <inkml:brushProperty name="height" value="0.05" units="cm"/>
      <inkml:brushProperty name="color" value="#AB008B"/>
    </inkml:brush>
  </inkml:definitions>
  <inkml:trace contextRef="#ctx0" brushRef="#br0">12 1 15419,'-4'39'6880,"-3"40"-5769,6-71-1046,3 58 221,-2-60-250,1 1 0,0-1 0,1 0 1,0 1-1,0-1 0,0 0 0,0 0 0,5 7 0,-6-12-17,0 1 0,0-1 0,0 0 0,0 1 0,0-1 0,0 0 0,0 0 0,0 0 0,1 0 0,-1 0-1,0 0 1,1 0 0,-1 0 0,1 0 0,-1-1 0,1 1 0,0-1 0,-1 1 0,1-1 0,1 1 0,0-1 11,0 0 0,0-1 1,-1 1-1,1 0 0,0-1 0,-1 0 1,1 0-1,0 0 0,-1 0 1,1 0-1,2-2 0,7-5 118,-1 0 0,0-1 0,19-20-1,-23 21-72,22-24 206,-22 23-205,2-1 1,-1 1-1,1 1 1,12-10-1,-21 18-72,0 0-1,0-1 1,1 1-1,-1 0 1,0 0-1,0 0 1,1-1-1,-1 1 1,0 0-1,0 0 1,1 0-1,-1 0 1,0 0-1,1-1 1,-1 1-1,0 0 1,1 0-1,-1 0 1,0 0-1,1 0 1,-1 0-1,0 0 1,0 0-1,1 0 1,-1 0-1,0 0 1,1 0-1,-1 1 1,0-1-1,1 0 1,-1 0-1,0 0 1,0 0-1,1 0 1,-1 1-1,0-1 1,0 0-1,1 0 1,-1 0-1,0 1 1,0-1-1,1 0 1,-1 0-1,0 1 1,0-1-1,0 0 1,0 1-1,0-1 1,1 0-1,-1 0 1,0 1-1,0-1 1,0 0-1,0 1 1,0-1-1,0 0 1,0 1-1,0-1 1,0 1-1,-2 29 85,1-8-26,2-21-57,-1 0 0,0 0 0,0-1 0,1 1 0,-1 0 0,0 0 0,1-1 0,-1 1 0,1 0 0,-1-1 0,1 1-1,-1 0 1,1-1 0,-1 1 0,1-1 0,0 1 0,-1-1 0,1 1 0,0-1 0,-1 0 0,1 1 0,0-1 0,0 0 0,1 1 0,0-1 4,0 0 0,0 0 0,0 0 0,0 0 0,0 0 0,0 0 0,0-1 0,0 1 1,3-2-1,6-2 31,-1-1 0,19-12 0,-22 13-19,25-17 44,-16 11-33,0 0 0,1 1 1,28-12-1,-43 20-36,-1 1 0,0-1 0,1 1 0,-1 0 0,0-1 0,1 1 0,-1 0 0,1 0 0,-1 0 0,0 0 0,1 0 0,-1 0 0,1 0 0,-1 0 0,0 1 0,1-1 0,-1 1 0,0-1 0,1 1 0,-1-1 0,0 1 0,0 0 0,0-1 0,2 2 0,-1 0-37,-1 0 1,0 0-1,0-1 1,0 1 0,0 0-1,0 0 1,-1 0-1,1 0 1,0 0 0,-1 0-1,0 0 1,1 0-1,-1 0 1,0 4-1,0 1-169,0 0-1,-1 0 0,0 0 0,0 0 0,-1 0 0,1 0 0,-2 0 0,-3 10 0,-2-11-184,2-11-86</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28.655"/>
    </inkml:context>
    <inkml:brush xml:id="br0">
      <inkml:brushProperty name="width" value="0.05" units="cm"/>
      <inkml:brushProperty name="height" value="0.05" units="cm"/>
      <inkml:brushProperty name="color" value="#AB008B"/>
    </inkml:brush>
  </inkml:definitions>
  <inkml:trace contextRef="#ctx0" brushRef="#br0">1 5 19556,'0'-4'1729,"0"8"-1137,3 6-368,3 0 2024,2 1-1472,8 7-320,6-1-15</inkml:trace>
  <inkml:trace contextRef="#ctx0" brushRef="#br0" timeOffset="1">648 123 20420,'6'3'2145,"-7"14"-1305,1 2-352,-3 3 1336,3 8-735,1 3-449,2 2-112,8 2-448,-2-3-128,3-4-272,-2 0-200,0-9-832,-4-4 1912,-6-6-808,0-2-145,-10-8 57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51.048"/>
    </inkml:context>
    <inkml:brush xml:id="br0">
      <inkml:brushProperty name="width" value="0.05" units="cm"/>
      <inkml:brushProperty name="height" value="0.05" units="cm"/>
      <inkml:brushProperty name="color" value="#E71224"/>
    </inkml:brush>
  </inkml:definitions>
  <inkml:trace contextRef="#ctx0" brushRef="#br0">203 150 16075,'0'-1'91,"0"0"0,0-1 0,0 1 0,0 0 0,0 0-1,0 0 1,0 0 0,0 0 0,-1 0 0,1-1 0,0 1-1,-1 0 1,1 0 0,-1 0 0,1 0 0,-1 0 0,1 0-1,-1 0 1,0 1 0,0-1 0,1 0 0,-1 0 0,0 0-1,0 1 1,0-1 0,0 0 0,0 1 0,0-1 0,0 1-1,0-1 1,0 1 0,0-1 0,0 1 0,0 0 0,0 0-1,0-1 1,0 1 0,0 0 0,-1 0 0,1 0 0,0 0-1,0 0 1,0 1 0,0-1 0,0 0 0,0 0-1,0 1 1,-2 0 0,-3 0 284,0 2 1,0-1-1,1 0 1,-1 1-1,0 0 0,1 1 1,-10 7-1,4-1-70,1 0 0,0 0 0,1 1 0,1 1 0,0-1 0,0 1 0,1 1 1,0-1-1,1 1 0,1 0 0,0 1 0,1-1 0,0 1 0,1 0 0,-1 15 0,3-26-253,1 0 0,0 0 0,0-1-1,0 1 1,0 0 0,1 0 0,-1 0 0,1 0-1,-1 0 1,1 0 0,0-1 0,0 1 0,1 0-1,-1-1 1,0 1 0,1-1 0,-1 1 0,1-1 0,3 3-1,-3-3-28,0-1 0,0 1-1,1-1 1,-1 0-1,0 0 1,1 0 0,-1 0-1,1-1 1,-1 1-1,1-1 1,-1 1 0,1-1-1,0 0 1,-1 0 0,1 0-1,-1 0 1,1 0-1,-1-1 1,1 1 0,0-1-1,-1 0 1,3-1-1,7-2-7,0-1 0,-1-1 0,0 0 0,0-1 0,-1 0 0,0 0 0,0-1 0,0-1 0,9-10 0,-1-1-8,-1-1 0,-1 0 0,18-32 0,-22 32-56,-1-2 1,0 1 0,-1-2-1,-2 1 1,-1-1-1,7-33 1,-14 55 35,1 0 0,-1-1 0,0 1 0,0 0 0,0 0 1,0 0-1,0 0 0,0 0 0,0 0 0,-1 0 0,1 0 0,-1 0 0,0 0 0,1 0 0,-1 0 0,-1-2 0,1 4 9,1 0 0,0 0-1,0-1 1,-1 1 0,1 0 0,0 0-1,-1 0 1,1 0 0,0 0-1,0 0 1,-1-1 0,1 1-1,0 0 1,-1 0 0,1 0-1,0 0 1,-1 0 0,1 0-1,0 0 1,-1 0 0,1 0-1,0 1 1,-1-1 0,1 0-1,0 0 1,-1 0 0,1 0-1,0 0 1,0 0 0,-1 1-1,1-1 1,-1 0 0,-13 19-66,5 2 115,0 0 0,1 0 0,1 1-1,1 0 1,0 0 0,-1 27 0,5-34 15,1 0 0,0 0 0,2 1 0,-1-1 0,2 0 0,0 0 0,1 0 0,1 0 0,0 0 0,7 16-1,-10-27-41,1-1 0,0 1-1,0 0 1,1 0 0,-1-1-1,1 0 1,-1 1 0,1-1-1,0 0 1,0 0-1,1-1 1,-1 1 0,1 0-1,-1-1 1,1 0 0,0 0-1,-1 0 1,1-1 0,0 1-1,1-1 1,4 1-1,-4-1-7,0-1-1,0 0 0,1 0 0,-1 0 1,0-1-1,0 0 0,1 0 1,-1 0-1,0-1 0,0 0 0,0 0 1,-1 0-1,1 0 0,0-1 0,-1 0 1,8-6-1,2-2-1,-1-2 1,-1 1-1,0-2 0,-1 0 1,0 0-1,10-18 1,-5 3-27,-1 0 0,16-44 0,-25 59-20,-11 28 25,-1 10 52,1-2 54,0 1-1,0 23 0,4-40-64,1-1 1,-1 1-1,2 0 0,-1 0 0,1-1 0,0 1 0,0 0 0,0-1 0,1 1 1,0-1-1,0 1 0,0-1 0,7 10 0,-7-13-15,0 1 0,0-1 0,1 0 0,-1 0 1,1 0-1,-1-1 0,1 1 0,0-1 0,0 1 0,0-1 0,0 0 0,0 0 0,0 0 0,0 0 0,0-1 0,0 1 1,0-1-1,0 0 0,1 0 0,-1 0 0,0 0 0,0-1 0,0 1 0,0-1 0,0 0 0,0 0 0,4-1 1,6-3-15,-1 0 0,1-1 0,-1 0 0,-1-1 0,13-9 0,0-3-92,40-42-1,-15 13-304,-54 64-485,0-1 0,-12 21 0,-12 6 43,17-37 307</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29.086"/>
    </inkml:context>
    <inkml:brush xml:id="br0">
      <inkml:brushProperty name="width" value="0.05" units="cm"/>
      <inkml:brushProperty name="height" value="0.05" units="cm"/>
      <inkml:brushProperty name="color" value="#AB008B"/>
    </inkml:brush>
  </inkml:definitions>
  <inkml:trace contextRef="#ctx0" brushRef="#br0">106 636 17708,'8'1'2312,"9"-5"-1384,14-10-335,8-6 1511,12-6-928,4-3-231,6-3-361,0-2-192,-5 5-608,-9 0-392,-13 4-1025,-10 1 1401,-15 9-296,-4-1-200</inkml:trace>
  <inkml:trace contextRef="#ctx0" brushRef="#br0" timeOffset="1">1 132 19492,'20'-14'2025,"15"-1"-1193,5 0-360,13-1 912,4 3-208,7-3-655,1 4-561,-4 1 160,-5 2-112,-10-1-184</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29.542"/>
    </inkml:context>
    <inkml:brush xml:id="br0">
      <inkml:brushProperty name="width" value="0.05" units="cm"/>
      <inkml:brushProperty name="height" value="0.05" units="cm"/>
      <inkml:brushProperty name="color" value="#AB008B"/>
    </inkml:brush>
  </inkml:definitions>
  <inkml:trace contextRef="#ctx0" brushRef="#br0">327 10 20308,'-2'-2'245,"0"1"0,-1 0 0,1 0 0,0 0 0,-1 0-1,1 1 1,-1-1 0,1 1 0,-1-1 0,0 1 0,1 0 0,-1 0-1,1 0 1,-1 0 0,-3 1 0,-41 10 1473,46-11-1520,-19 7-32,0 0 0,1 2 0,0 0 0,1 1 1,0 0-1,0 2 0,1 0 0,1 1 1,0 1-1,-24 26 0,39-38-197,-1 0 0,1-1 0,0 1 0,-1 0 0,1 0 0,0 0 0,0 0 0,0 0 0,1 0 0,-1 0 0,0 1 1,1-1-1,0 0 0,-1 4 0,1-4 3,1-1 1,-1 0-1,0 1 1,1-1 0,-1 0-1,1 0 1,0 0-1,-1 0 1,1 1 0,0-1-1,0 0 1,0 0-1,0 0 1,0 0 0,0-1-1,0 1 1,0 0-1,0 0 1,0-1 0,0 1-1,0 0 1,1-1-1,-1 1 1,0-1 0,0 0-1,2 1 1,27 7-527,-1-1-1,34 3 1,33 7-94,-84-14 576,1 1 0,-1 0 1,0 1-1,0 0 1,15 10-1,-25-14 83,0 0 0,0 0 0,0 1 1,0-1-1,-1 0 0,1 1 0,0-1 0,-1 1 0,1-1 0,-1 1 0,0 0 0,0-1 0,1 1 1,-1 0-1,0 0 0,-1 0 0,1 0 0,0 0 0,0 3 0,-1-4 7,0 1 0,0 0 0,-1 0 0,1-1 0,0 1 0,-1 0 0,1-1 0,-1 1 0,0-1 0,0 1 0,1-1 0,-1 1 0,0-1 0,0 1 0,0-1 0,-1 0 0,1 1 1,-2 1-1,-5 3 58,-1 0 0,1-1 0,-1 1 0,-1-2 0,1 1 1,-13 3-1,5-2-136,0-1 0,-1-1 0,-23 3 0,35-6-4,0 0 0,0-1 0,0 0 0,0 0 0,0 0 1,0-1-1,0 0 0,0 0 0,0-1 0,0 1 1,0-1-1,1-1 0,-8-3 0,-4-8-224</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29.984"/>
    </inkml:context>
    <inkml:brush xml:id="br0">
      <inkml:brushProperty name="width" value="0.05" units="cm"/>
      <inkml:brushProperty name="height" value="0.05" units="cm"/>
      <inkml:brushProperty name="color" value="#AB008B"/>
    </inkml:brush>
  </inkml:definitions>
  <inkml:trace contextRef="#ctx0" brushRef="#br0">1 433 17676,'10'-1'2280,"7"2"-1256,-1-2-431,2-5 1607,3 0-1072,2-4-1096,2-5 1321,1-6-1257,1-8-80,7-14-80</inkml:trace>
  <inkml:trace contextRef="#ctx0" brushRef="#br0" timeOffset="1">478 0 20556,'-35'84'2792,"-47"126"818,72-182-3298,-19 62 231,27-81-521,0 1 0,0-1 0,1 1 1,0 0-1,1 0 0,0 0 0,2 10 0,-2-18-22,1-1 1,-1 1-1,1-1 1,-1 1-1,1-1 1,-1 1-1,1-1 1,0 1-1,0-1 1,0 0-1,0 1 1,0-1-1,0 0 1,0 0-1,1 0 1,-1 0-1,0 0 1,1 0-1,-1 0 1,0 0-1,1 0 1,-1-1-1,1 1 1,-1-1-1,1 1 1,0-1-1,-1 0 1,1 1-1,-1-1 1,1 0-1,0 0 1,-1 0-1,1 0 1,2-1-1,5 0 2,1 0-1,-1-1 1,0 0 0,13-5-1,218-87-1677,-226 88 1397,0 4-88</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30.466"/>
    </inkml:context>
    <inkml:brush xml:id="br0">
      <inkml:brushProperty name="width" value="0.05" units="cm"/>
      <inkml:brushProperty name="height" value="0.05" units="cm"/>
      <inkml:brushProperty name="color" value="#AB008B"/>
    </inkml:brush>
  </inkml:definitions>
  <inkml:trace contextRef="#ctx0" brushRef="#br0">128 3 17692,'-1'15'952,"-1"0"0,-1 0 0,0 0 0,-1-1 1,0 1-1,-9 18 0,0 3 166,1-1-538,-10 25-293,4 0 0,-15 84 0,33-130-584,5-16 22,8-20-26,18-55 189,-4 0 1,19-88-1,-40 145 89,-1-5 14,9-24 14,-14 49-3,0-1 0,0 1 0,0 0 0,0 0 0,0 0-1,0-1 1,0 1 0,0 0 0,0 0 0,0 0 0,0-1-1,1 1 1,-1 0 0,0 0 0,0 0 0,0 0 0,0-1-1,0 1 1,1 0 0,-1 0 0,0 0 0,0 0-1,0 0 1,0 0 0,1-1 0,-1 1 0,0 0 0,0 0-1,0 0 1,1 0 0,-1 0 0,0 0 0,0 0 0,1 0-1,-1 0 1,0 0 0,0 0 0,0 0 0,1 0 0,-1 0-1,0 0 1,0 0 0,0 0 0,1 0 0,-1 1-1,0-1 1,0 0 0,0 0 0,1 0 0,10 13 134,9 7 1,-16-17-119,2-1 1,-1 0 0,0 0 0,0 0 0,1-1 0,-1 1 0,1-1-1,-1 0 1,1-1 0,-1 0 0,1 1 0,-1-2 0,1 1 0,0-1 0,-1 0-1,1 0 1,-1 0 0,0-1 0,6-2 0,8-4 67,0-2-1,-1 0 1,29-21-1,-35 23 9,-12 7-83,1 1 1,-1 0-1,1-1 1,-1 1-1,1-1 0,0 1 1,-1 0-1,1 0 1,0-1-1,-1 1 0,1 0 1,0 0-1,-1 0 1,1-1-1,0 1 0,-1 0 1,2 0-1,-1 1-5,-1-1 0,0 0 0,1 0 0,-1 0 0,0 1 0,0-1 0,0 0 0,1 0 0,-1 1 0,0-1 0,0 0 0,0 1 0,0-1 0,1 0 0,-1 1-1,0-1 1,0 0 0,0 1 0,0-1 0,0 0 0,0 1 0,0-1 0,0 0 0,0 1 0,0 0 0,-7 29 205,5-23-162,-16 64 104,-14 109-1,27-70-2827,5-103 2533,0 0 0,1 0 0,0 0 0,0 0 0,0 0 0,1 0 0,0 0 0,4 7-1,8 13-578</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32.114"/>
    </inkml:context>
    <inkml:brush xml:id="br0">
      <inkml:brushProperty name="width" value="0.05" units="cm"/>
      <inkml:brushProperty name="height" value="0.05" units="cm"/>
      <inkml:brushProperty name="color" value="#AB008B"/>
    </inkml:brush>
  </inkml:definitions>
  <inkml:trace contextRef="#ctx0" brushRef="#br0">529 0 13827,'5'0'558,"17"2"1423,-19 5-1244,-9 5-135,-2-3-142,-1 0 1,0-1-1,0 0 1,-1 0-1,0-1 0,-16 9 1,-11 9-51,-15 11 4,-48 34 381,-133 119 0,227-184-718,0 1-1,1 0 1,0 0-1,0 0 1,0 0-1,1 1 1,0 0-1,-5 9 0,9-16-63,0 1 0,0-1-1,0 1 1,0-1-1,0 1 1,0 0-1,0-1 1,0 1-1,0-1 1,0 1 0,0-1-1,0 1 1,0 0-1,0-1 1,0 1-1,0-1 1,1 1 0,-1-1-1,0 1 1,0-1-1,1 1 1,-1-1-1,0 1 1,1-1-1,-1 1 1,1-1 0,-1 1-1,1-1 1,-1 0-1,0 1 1,1-1-1,-1 0 1,2 1-1,20 3 264,11-5-115,-1-1 0,1-2 1,44-12-1,5 1-31,59-1-601,29-4-1732,-141 14 1678</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35.060"/>
    </inkml:context>
    <inkml:brush xml:id="br0">
      <inkml:brushProperty name="width" value="0.05" units="cm"/>
      <inkml:brushProperty name="height" value="0.05" units="cm"/>
      <inkml:brushProperty name="color" value="#AB008B"/>
    </inkml:brush>
  </inkml:definitions>
  <inkml:trace contextRef="#ctx0" brushRef="#br0">6 76 15531,'3'11'399,"-1"0"0,0-1 0,-1 1 0,0 0 0,-1 0-1,0 0 1,-3 21 0,1 0 442,0 1-178,-5 222 2073,7-250-2689,-1 3 93,2 0 0,-1 0-1,1 0 1,3 14 0,-4-21-103,0 0 1,1 1 0,-1-1 0,1 0-1,-1 0 1,1 1 0,0-1 0,-1 0-1,1 0 1,0 0 0,0 0-1,0 0 1,0 0 0,0 0 0,0 0-1,0 0 1,0 0 0,0 0-1,0-1 1,0 1 0,0 0 0,1-1-1,-1 1 1,0-1 0,1 0 0,-1 1-1,0-1 1,1 0 0,-1 0-1,0 0 1,1 0 0,-1 0 0,0 0-1,3 0 1,3-2 79,-1 0-1,0 0 1,1 0-1,-1-1 1,0 0-1,-1 0 1,1-1 0,-1 0-1,1 0 1,-1 0-1,0 0 1,5-6-1,8-10 354,27-37-1,-16 13-307,-1-2 1,-3 0-1,-1-2 0,-3-1 0,-2 0 1,18-73-1,-27 63-1135,-20 90 925,4-5-223</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35.482"/>
    </inkml:context>
    <inkml:brush xml:id="br0">
      <inkml:brushProperty name="width" value="0.05" units="cm"/>
      <inkml:brushProperty name="height" value="0.05" units="cm"/>
      <inkml:brushProperty name="color" value="#AB008B"/>
    </inkml:brush>
  </inkml:definitions>
  <inkml:trace contextRef="#ctx0" brushRef="#br0">0 1 16788,'0'26'2224,"2"-2"-1376,3-4-392,-1 2 1273,4-5-705,1-5-376,5-4-872,3-5-480,4-8 560,2-7-184,2-7-96</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36.106"/>
    </inkml:context>
    <inkml:brush xml:id="br0">
      <inkml:brushProperty name="width" value="0.05" units="cm"/>
      <inkml:brushProperty name="height" value="0.05" units="cm"/>
      <inkml:brushProperty name="color" value="#AB008B"/>
    </inkml:brush>
  </inkml:definitions>
  <inkml:trace contextRef="#ctx0" brushRef="#br0">31 187 16420,'-1'1'241,"0"-1"0,0 1 0,1 0 0,-1-1 0,0 1 0,1 0 1,-1 0-1,1 0 0,-1 0 0,1-1 0,-1 1 0,1 0 1,0 0-1,-1 0 0,1 0 0,0 0 0,0 0 0,0 0 1,0 0-1,-1 0 0,2 0 0,-1 0 0,0 0 0,0 0 0,0 0 1,0 0-1,1 0 0,-1 0 0,1 1 0,-1-1-155,0-1 0,1 0 0,-1 1-1,0-1 1,1 0 0,-1 0 0,0 1 0,1-1-1,-1 0 1,0 0 0,1 0 0,-1 0 0,0 1-1,1-1 1,-1 0 0,1 0 0,-1 0 0,0 0-1,1 0 1,-1 0 0,1 0 0,-1 0 0,0 0-1,1 0 1,-1 0 0,1 0 0,0-1-59,1 0 1,-1 1-1,0-1 0,0 0 1,0 1-1,0-1 1,0 0-1,0 0 0,0 0 1,0 0-1,0 0 1,1-2-1,2-3 55,-1 0 0,0 0-1,0 0 1,0-1 0,-1 1 0,0-1-1,2-11 1,-3 14-64,0 0-1,-1 0 1,1-1-1,-1 1 1,0 0 0,0 0-1,-1-1 1,1 1-1,-1 0 1,0 0-1,0 0 1,0 0 0,-3-6-1,4 10-15,-1-1-1,1 1 1,0-1 0,0 1-1,-1-1 1,1 1 0,0-1-1,-1 1 1,1 0 0,-1-1-1,1 1 1,-1 0 0,1-1-1,0 1 1,-1 0 0,1-1-1,-1 1 1,1 0 0,-1 0-1,1 0 1,-1-1 0,1 1-1,-1 0 1,0 0-1,1 0 1,-1 0 0,1 0-1,-2 0 1,1 1 1,0-1 0,0 1-1,0-1 1,-1 1 0,1-1-1,0 1 1,0 0 0,0 0 0,0 0-1,0-1 1,-1 3 0,-2 2-1,1-1 0,0 1 1,0 0-1,-4 9 0,3-5-2,1 1-1,0 1 0,0-1 1,1 0-1,1 1 1,0-1-1,0 0 1,1 1-1,2 20 1,-1-28 2,-1 0 1,1 0 0,0 0 0,0 0 0,0 0 0,0 0 0,0 0 0,1-1 0,-1 1 0,1 0 0,0-1 0,0 0 0,0 1 0,0-1 0,4 4 0,-3-5 6,0 1 1,0-1 0,0 0 0,0 0 0,0 0 0,0 0-1,0-1 1,0 1 0,0-1 0,0 1 0,0-1-1,1 0 1,-1-1 0,0 1 0,0 0 0,0-1 0,0 0-1,5-1 1,3-2 34,-1 0-1,-1 0 0,1-1 1,0 0-1,-1-1 1,0 0-1,0 0 1,-1-1-1,15-15 0,-11 9 28,0-1 0,-1-1 0,0 0 0,16-32-1,-30 53-109,1 0-1,0 0 1,0 1-1,1 0 1,0-1-1,0 1 0,0 0 1,1-1-1,0 1 1,0 0-1,1-1 1,0 1-1,0 0 0,0-1 1,1 1-1,0-1 1,0 0-1,1 1 1,0-1-1,3 6 1,28 30 55,-19-26-3,-1 2 0,22 34 1,-33-47-11,-1 0 0,1 0 0,-1 0 0,0 0 0,-1 0 0,1 1 0,-1-1 0,0 1 0,0-1 0,-1 1 0,1-1 0,-1 1 0,-1-1 0,1 1 0,-1-1 1,-1 8-1,-1-8 31,1 0 1,0 0 0,-1 0-1,0 0 1,0 0 0,-1-1 0,1 0-1,-1 0 1,0 0 0,0 0-1,-1 0 1,-4 3 0,7-6 5,-1 1 0,1-1 0,0 0 0,-1 0 0,1 0 1,-1 0-1,1 0 0,-1 0 0,1-1 0,-1 1 0,0-1 0,-3 1 1,4-2-8,0 1 0,1 0 0,-1-1 0,0 1 0,1-1 0,-1 1 0,0-1 0,1 0 0,-1 0 0,1 0 0,-1 0 0,1 0 0,0 0 0,-1 0 0,1 0 0,0 0 0,0-1 0,0 1 0,-1 0 1,0-3-1,-1-2 10,0 0 1,1 0 0,0 0-1,0 0 1,0 0 0,1 0-1,0-1 1,0 1 0,1 0-1,-1-1 1,1 1-1,1-1 1,-1 1 0,1 0-1,0-1 1,1 1 0,2-9-1,4-8-30,1 0 0,1 0 0,15-25 0,-3 12-104,1 2 0,2 0-1,1 2 1,40-40 0,-65 72 89,5-7-55,1 1 0,0 0-1,13-9 1,-18 14 45,-1 1 0,0-1-1,0 1 1,1-1 0,-1 1 0,0-1-1,1 1 1,-1-1 0,0 1 0,1 0 0,-1 0-1,0 0 1,1 0 0,1 0 0,-2 0 5,0 1-1,0-1 1,0 1 0,-1-1 0,1 1 0,0-1 0,0 1 0,-1-1-1,1 1 1,0 0 0,-1-1 0,1 1 0,-1 0 0,1 0 0,-1-1-1,1 1 1,-1 0 0,0 0 0,1 0 0,-1-1 0,0 1-1,1 0 1,-1 0 0,0 0 0,0 1 0,2 17-30,0 0 1,-2 33-1,0-25 132,0-26-86,0-1 0,-1 1-1,1 0 1,0 0 0,0-1 0,0 1-1,1 0 1,-1 0 0,0-1 0,0 1-1,0 0 1,0 0 0,1-1 0,-1 1-1,0 0 1,1-1 0,-1 1 0,1-1-1,-1 1 1,1 0 0,0 0 0,-1-1-2,1 0 1,-1 0-1,1 0 1,-1 0-1,1 0 1,-1 0 0,1 0-1,-1 0 1,1 0-1,-1 0 1,1 0-1,-1-1 1,1 1-1,-1 0 1,1 0 0,-1 0-1,1-1 1,-1 1-1,1 0 1,-1-1-1,0 1 1,1-1-1,27-29 254,-24 24-222,41-56 197,-30 40-233,1 1-1,33-35 1,-49 55-6,0 1 1,0 0-1,0 0 1,0 0 0,0 0-1,0 0 1,0 0-1,0-1 1,0 1-1,0 0 1,1 0-1,-1 0 1,0 0 0,0 0-1,0 0 1,0 0-1,0 0 1,0 0-1,0-1 1,1 1 0,-1 0-1,0 0 1,0 0-1,0 0 1,0 0-1,0 0 1,1 0-1,-1 0 1,0 0 0,0 0-1,0 0 1,0 0-1,0 0 1,0 0-1,1 0 1,-1 0-1,0 0 1,0 0 0,0 0-1,0 1 1,0-1-1,1 0 1,-1 0-1,0 0 1,0 0 0,0 0-1,0 0 1,0 0-1,0 0 1,0 0-1,0 1 1,1-1-1,-1 11-53,-6 16 6,5-26 42,-3 16-28,-10 47-35,12-57 45,2 0-1,-1 0 1,1 0 0,0 0-1,1 0 1,-1 0 0,3 8-1,-3-13-20,0-1 0,1 0 0,-1 0-1,0 0 1,0 0 0,1 0 0,-1 0 0,1 0 0,-1 0-1,1 0 1,-1 0 0,1-1 0,0 1 0,-1 0-1,1 0 1,0 0 0,0-1 0,-1 1 0,1 0-1,0-1 1,0 1 0,0-1 0,0 1 0,0-1-1,0 1 1,0-1 0,0 0 0,0 1 0,0-1-1,2 0 1,-2 0-29,1 0 1,-1-1-1,1 0 0,0 1 0,-1-1 0,1 0 0,-1 1 1,1-1-1,-1 0 0,0 0 0,1 0 0,-1-1 1,0 1-1,0 0 0,0 0 0,0-1 0,0 1 0,0 0 1,0-1-1,1-1 0,11-20-481</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36.522"/>
    </inkml:context>
    <inkml:brush xml:id="br0">
      <inkml:brushProperty name="width" value="0.05" units="cm"/>
      <inkml:brushProperty name="height" value="0.05" units="cm"/>
      <inkml:brushProperty name="color" value="#AB008B"/>
    </inkml:brush>
  </inkml:definitions>
  <inkml:trace contextRef="#ctx0" brushRef="#br0">293 8 17924,'-8'-8'2128,"-13"18"-1192,-7 3-351,-7 13 1463,-3 8-512,-3 7-511,2 4-249,7 2-288,6 1-112,9-7-136,10-3-88,8-10-208,8-5-192,8-11-592,5-7-384,2-12 943,2-6-215,5-10-104</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37.004"/>
    </inkml:context>
    <inkml:brush xml:id="br0">
      <inkml:brushProperty name="width" value="0.05" units="cm"/>
      <inkml:brushProperty name="height" value="0.05" units="cm"/>
      <inkml:brushProperty name="color" value="#AB008B"/>
    </inkml:brush>
  </inkml:definitions>
  <inkml:trace contextRef="#ctx0" brushRef="#br0">141 18 18756,'-23'18'1823,"5"-7"-725,2 2-1,0 0 1,0 0 0,1 2 0,-16 19 0,31-33-1032,-1 0 1,1-1 0,-1 1 0,1 0-1,-1 0 1,1 0 0,-1 0-1,1-1 1,0 1 0,-1 0-1,1 0 1,0 0 0,0 0-1,0 0 1,0 0 0,0 0-1,0 0 1,0 1 0,0-2-34,0 1-1,0-1 1,1 1 0,-1-1 0,0 1-1,1-1 1,-1 0 0,1 1 0,-1-1-1,0 0 1,1 1 0,-1-1 0,1 0 0,-1 0-1,1 1 1,-1-1 0,1 0 0,-1 0-1,1 0 1,-1 0 0,1 0 0,-1 0-1,2 1 1,2-1 31,1-1 1,0 1-1,-1 0 0,1-1 0,0 0 1,5-2-1,25-10-10,0-2 1,63-36-1,-3 2-1,-95 48-52,1 1-1,-1 0 1,1 0 0,-1 0-1,0-1 1,1 1 0,-1 0-1,0 0 1,1 0 0,-1 0-1,1 0 1,-1 0 0,0 0-1,1 0 1,-1 0 0,1 0-1,-1 0 1,0 0 0,1 0-1,-1 0 1,1 0 0,-1 1-1,0-1 1,1 0 0,-1 0-1,0 0 1,1 0 0,-1 1-1,0-1 1,1 0 0,-1 0-1,0 1 1,1-1 0,-1 0 0,0 1-1,0-1 1,1 0 0,-1 1-1,0-1 1,0 0 0,0 1-1,0-1 1,1 1 0,-1-1-1,0 0 1,0 1 0,0-1-1,0 1 1,0 0 0,0 26 88,-1-14-56,2-12-29,-1 0 0,0 0-1,1 0 1,-1-1 0,0 1 0,1 0 0,-1 0-1,1-1 1,-1 1 0,1 0 0,-1 0 0,1-1-1,0 1 1,-1-1 0,1 1 0,0-1 0,0 1-1,-1-1 1,1 1 0,0-1 0,0 1 0,0-1-1,0 0 1,-1 0 0,1 1 0,0-1-1,0 0 1,0 0 0,0 0 0,0 0 0,0 0-1,0 0 1,-1 0 0,1 0 0,0-1 0,0 1-1,0 0 1,0 0 0,0-1 0,-1 1 0,1 0-1,2-2 1,5-1 12,-1-1-1,1 0 1,9-7-1,-13 9-15,22-17-20,-20 14 2,0 0 0,0 0 0,0 1 0,1 0 0,0 0 0,0 1 0,0 0 0,0 0 0,15-4 0,-21 8 13,0-1-1,0 0 1,0 1-1,0-1 0,0 1 1,0-1-1,0 1 1,0 0-1,0-1 0,0 1 1,0 0-1,-1 0 1,1 0-1,0 0 1,0-1-1,-1 1 0,1 0 1,-1 0-1,1 0 1,-1 0-1,1 0 0,-1 1 1,1-1-1,-1 0 1,0 0-1,0 2 0,1-1 6,-1 0 0,1-1 0,0 1 0,0 0 0,0 0 0,-1-1 0,1 1 0,1 0 0,-1-1 0,0 1-1,2 1 1,0-2 3,-1 0 1,1 0-1,-1 0 0,1 0 0,0 0 0,-1-1 0,1 0 0,0 1 0,0-1 0,-1 0 0,1 0 1,0 0-1,5-2 0,36-9-44,-35 8 10,15-6-427,30-8 364,-33 15-6591,-25-1 5593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51.859"/>
    </inkml:context>
    <inkml:brush xml:id="br0">
      <inkml:brushProperty name="width" value="0.05" units="cm"/>
      <inkml:brushProperty name="height" value="0.05" units="cm"/>
      <inkml:brushProperty name="color" value="#E71224"/>
    </inkml:brush>
  </inkml:definitions>
  <inkml:trace contextRef="#ctx0" brushRef="#br0">163 468 19212,'-1'0'156,"0"-1"1,-1 1-1,1-1 0,0 1 1,-1 0-1,1-1 1,0 1-1,-1 0 0,1 0 1,-1 0-1,1 0 0,0 0 1,-1 1-1,1-1 0,-1 0 1,1 1-1,0-1 0,0 0 1,-1 1-1,1 0 0,0-1 1,0 1-1,-1 0 0,1 0 1,0 0-1,0-1 1,0 1-1,0 0 0,0 1 1,-1 1-1,-31 37 2116,33-39-2191,-17 23 690,2 1-1,-18 40 1,29-55-671,0 0 1,0 0-1,1 1 1,0-1-1,1 1 1,0-1-1,1 1 1,0 0-1,1 0 1,0 11-1,0-20-90,0-1 1,1 0-1,-1 0 1,0 1-1,0-1 1,1 0-1,-1 0 0,0 1 1,1-1-1,-1 0 1,1 0-1,0 0 1,-1 0-1,1 0 0,0 1 1,0-1-1,0-1 1,0 1-1,0 0 1,0 0-1,0 0 0,0 0 1,0-1-1,0 1 1,0 0-1,0-1 1,0 1-1,1-1 0,-1 0 1,0 1-1,1-1 1,-1 0-1,0 0 1,0 1-1,1-1 0,-1 0 1,0 0-1,1-1 1,-1 1-1,0 0 0,2-1 1,4-1-37,0 0 0,0 0 0,0-1 0,-1 0 0,1 0 0,6-6 0,12-8-357,-1-1-1,-1-2 1,-1 0 0,-1-1-1,-1-1 1,0-1 0,30-49-1,-9 3-2059,54-126-1,-88 180 2155,42-107-1955,-44 107 1989,-1-1 0,0-1 0,-1 1 1,0-1-1,0-27 0,-3 42 271,0 1 0,0-1 0,0 1 0,0 0 0,0-1 0,-1 1 0,1-1 0,0 1 0,-1-1 0,1 1 0,-1 0 0,1-1-1,-1 1 1,1 0 0,-1-1 0,0 1 0,0 0 0,-1-1 0,1 2 31,0 0-1,0-1 0,0 1 1,0 0-1,0 0 0,0 1 1,0-1-1,0 0 0,0 0 1,0 0-1,0 1 0,0-1 1,0 0-1,0 1 0,0-1 1,0 1-1,0 0 0,1-1 1,-1 1-1,0-1 0,0 1 1,1 0-1,-1 0 0,0-1 1,1 1-1,-1 0 1,0 0-1,0 1 0,-14 17 581,1 0-1,1 1 1,0 1-1,2 0 1,0 1-1,2 0 0,0 0 1,1 1-1,-8 42 1,8-22-38,2 1 0,2 0 0,1 0 0,6 66 0,-1-80-292,8 36 1,-9-60-268,0 1 1,1 0-1,0-1 1,1 1 0,-1-1-1,1 1 1,1-1-1,-1 0 1,1 0 0,0-1-1,5 7 1,-8-12-29,-1 1 1,0-1 0,0 1 0,1-1-1,-1 0 1,0 1 0,1-1-1,-1 1 1,1-1 0,-1 0 0,0 0-1,1 1 1,-1-1 0,1 0-1,-1 0 1,1 0 0,-1 1 0,1-1-1,-1 0 1,1 0 0,-1 0-1,1 0 1,-1 0 0,0 0 0,1 0-1,-1 0 1,1 0 0,-1 0-1,1 0 1,-1 0 0,1 0 0,-1-1-1,1 1 1,-1 0 0,1 0 0,-1 0-1,1-1 1,-1 1 0,0 0-1,1-1 1,-1 1 0,1 0 0,-1-1-1,0 1 1,0 0 0,1-1-1,-1 1 1,0-1 0,1 1 0,-1 0-1,0-2 1,6-24 66,-4 4-64,-2 0-1,-1-1 0,-1 1 0,-1 0 0,-1 0 0,-1 0 0,0 1 0,-2-1 1,0 1-1,-18-33 0,6 28-63,18 26 56,1-1 0,0 1 0,-1-1 1,1 1-1,-1-1 0,1 1 0,-1-1 0,1 1 1,0-1-1,-1 1 0,0 0 0,1-1 0,-1 1 1,1 0-1,-1-1 0,1 1 0,-1 0 0,0 0 0,1-1 1,-1 1-1,1 0 0,-1 0 0,0 0 0,1 0 1,-1 0-1,0 0 0,1 0 0,-1 0 0,0 0 1,1 0-1,-1 1 0,1-1 0,-1 0 0,0 0 1,1 0-1,-1 1 0,1-1 0,-1 0 0,1 1 1,-1-1-1,1 1 0,-1-1 0,1 1 0,-1-1 1,0 1-1,0 3-4,-1-1 0,1 1 1,0 0-1,0 0 1,0-1-1,1 1 0,-1 0 1,1 0-1,0 0 0,0 0 1,1 0-1,-1 0 0,1-1 1,0 1-1,0 0 0,0 0 1,0-1-1,3 7 1,-1-4 5,0 0 1,0 1-1,0-1 1,1 0-1,0 0 1,1-1-1,-1 1 1,1-1-1,10 9 1,-10-11 4,0 1-1,1-1 1,-1 0 0,1-1-1,0 1 1,0-1 0,0 0 0,0-1-1,0 1 1,0-1 0,1 0-1,5-1 1,-1 0 4,-1 0-1,0-1 1,1-1 0,-1 0-1,0 0 1,17-7 0,-5 0 8,-1-1 1,0-2 0,-1 0-1,0 0 1,30-28-1,32-40 10,-81 79-26,6-2-8,-6 10 6,-3 13 5,-9 24 37,-17 77 253,25-102-197,1-1-1,0 1 1,2 0-1,2 28 1,-2-43-70,1-1 0,-1 1-1,1-1 1,0 1 0,0-1 0,0 0 0,1 1 0,-1-1-1,1 0 1,0 0 0,0 0 0,0 0 0,0-1-1,0 1 1,4 3 0,-4-5-45,-1 0-1,0 0 1,1-1-1,-1 1 1,1 0-1,-1-1 1,1 1-1,-1-1 1,1 0-1,0 1 1,-1-1-1,1 0 1,-1 0-1,1 0 1,0 0-1,-1 0 1,1 0-1,0-1 1,-1 1-1,1 0 1,-1-1-1,1 1 1,-1-1-1,1 0 1,-1 0-1,1 1 1,-1-1-1,0 0 1,1 0 0,-1 0-1,0 0 1,0 0-1,2-3 1,1-1-187,0 0 0,0 0 1,0 0-1,-1 0 0,0-1 1,0 0-1,-1 1 1,1-1-1,-1 0 0,-1 0 1,3-12-1,0-7-243,0-40 1,-3 54 326,1-59-728</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41.008"/>
    </inkml:context>
    <inkml:brush xml:id="br0">
      <inkml:brushProperty name="width" value="0.05" units="cm"/>
      <inkml:brushProperty name="height" value="0.05" units="cm"/>
      <inkml:brushProperty name="color" value="#AB008B"/>
    </inkml:brush>
  </inkml:definitions>
  <inkml:trace contextRef="#ctx0" brushRef="#br0">167 273 16027,'-13'8'342,"0"1"-1,1 0 1,0 1-1,0 0 1,1 1-1,0 0 1,1 1-1,0 0 1,1 1-1,1 0 1,0 0-1,1 0 1,0 1-1,-10 29 1,15-36-186,1 0 1,0 0-1,0-1 1,0 1-1,0 0 1,1 0-1,1 7 0,-1-13-122,0 1 0,0-1-1,1 0 1,-1 0-1,0 1 1,1-1 0,-1 0-1,1 0 1,-1 0-1,1 0 1,-1 0 0,1 1-1,0-1 1,-1 0-1,1 0 1,0 0 0,0-1-1,0 1 1,0 0-1,0 0 1,0 0 0,0-1-1,0 1 1,0 0-1,0-1 1,1 1 0,-1-1-1,0 0 1,0 1-1,0-1 1,1 0 0,-1 0-1,0 1 1,0-1-1,1 0 1,-1 0 0,0-1-1,0 1 1,1 0-1,-1 0 1,0-1 0,0 1-1,3-1 1,3-2 73,1 1 1,-1-1 0,0-1-1,0 0 1,0 1 0,-1-2-1,12-8 1,39-43 363,-50 48-404,25-26 145,-2-2 1,-1-1 0,-2-1-1,-2-1 1,-1-2 0,-2 0-1,-2-2 1,17-51-1,-31 54 56,-9 24-78,3 16-183,-1 0-1,1 0 1,0-1 0,-1 1 0,1 0 0,-1 0 0,1 0 0,0 0 0,-1 0-1,1-1 1,-1 1 0,1 0 0,0 0 0,-1 0 0,1 0 0,-1 0-1,1 0 1,0 0 0,-1 0 0,1 0 0,-1 0 0,1 1 0,0-1 0,-1 0-1,1 0 1,0 0 0,-1 0 0,1 1 0,-1-1 0,1 0 0,0 0 0,0 1-1,-1-1 1,-2 3 13,-1-1 0,1 1 0,1 0 0,-1 0 0,0 0 0,1 0 0,-1 1 0,1-1 0,0 1 0,0-1 0,-2 8 0,-13 46 101,16-54-114,-6 23 30,2 0 1,-4 50-1,8-69-29,1-1 0,0 1 1,0-1-1,1 1 0,0-1 1,0 0-1,0 1 0,1-1 1,0 0-1,0 0 0,1 0 1,0 0-1,0 0 0,0 0 1,1-1-1,-1 0 0,9 9 1,-9-11-1,0-1 1,0 0-1,1 1 1,-1-2 0,0 1-1,1 0 1,0-1-1,-1 1 1,1-1-1,0 0 1,0 0 0,0-1-1,-1 1 1,1-1-1,0 0 1,0 0-1,0 0 1,0 0 0,0-1-1,0 1 1,0-1-1,-1 0 1,1 0-1,0-1 1,-1 1 0,7-5-1,4-1 19,0-1 0,-1-1 0,-1 0-1,1-1 1,14-16 0,-1-3-55,-1-1 1,36-58-1,-67 103 18,1 1-1,0 0 1,1 1-1,0-1 1,2 1-1,0-1 1,0 1-1,3 28 0,-1-43 22,0 0 0,1 0 0,-1 0 0,0 1-1,1-1 1,0 0 0,0 0 0,0 0 0,-1 0-1,2 0 1,-1 0 0,0 0 0,0-1 0,1 1-1,-1 0 1,1-1 0,2 3 0,-2-3 2,0 0 1,-1 0 0,1 0 0,0-1 0,0 1-1,0-1 1,0 1 0,0-1 0,0 0-1,0 0 1,-1 0 0,1 0 0,0 0-1,0 0 1,0 0 0,2-1 0,4-2 27,0 1 1,-1-1-1,1-1 1,-1 0-1,0 0 1,0 0-1,0 0 1,6-7-1,17-16 85,-1-1 0,-2-2 0,0-1 1,40-64-1,-62 91-136,-4 8-2,-3 12 4,-1 0 0,-1-1 0,-6 18-1,-8 31-34,17-60 34,-4 21 21,-1 31 0,5-50-33,1 1 1,0 0-1,1-1 0,-1 1 0,1-1 0,1 1 0,-1-1 0,1 1 0,0-1 1,3 7-1,-4-12 17,0 1 0,0-1 0,-1 0 1,1 1-1,0-1 0,0 0 0,0 0 1,0 0-1,1 1 0,-1-1 0,0 0 0,0 0 1,1-1-1,-1 1 0,1 0 0,-1 0 1,1-1-1,-1 1 0,1-1 0,-1 1 0,1-1 1,-1 0-1,1 1 0,-1-1 0,1 0 1,0 0-1,-1 0 0,1 0 0,-1 0 1,1-1-1,2 0 0,0 0 7,0 0-1,-1-1 1,1 0-1,-1 0 1,1 0 0,-1 0-1,0 0 1,0-1 0,0 1-1,0-1 1,0 0-1,2-4 1,21-28-70</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41.428"/>
    </inkml:context>
    <inkml:brush xml:id="br0">
      <inkml:brushProperty name="width" value="0.05" units="cm"/>
      <inkml:brushProperty name="height" value="0.05" units="cm"/>
      <inkml:brushProperty name="color" value="#AB008B"/>
    </inkml:brush>
  </inkml:definitions>
  <inkml:trace contextRef="#ctx0" brushRef="#br0">101 107 17388,'-1'0'98,"1"1"1,0-1-1,0 0 1,-1 1-1,1-1 1,0 1-1,0-1 1,0 1-1,-1-1 1,1 1-1,0-1 0,0 1 1,0-1-1,0 1 1,0-1-1,0 1 1,0-1-1,0 0 1,0 1-1,1-1 1,-1 1-1,0-1 1,0 1-1,0-1 1,0 1-1,1-1 1,-1 1-1,0-1 1,0 0-1,1 1 1,-1-1-1,1 1 1,18 8 2319,25-4 532,-39-6-2806,0 1 0,-1-1 0,1 0 1,0-1-1,-1 1 0,1-1 1,-1 0-1,1 0 0,-1 0 1,0-1-1,0 1 0,0-1 0,0 0 1,-1 0-1,6-6 0,-7 8-112,0-1-1,0-1 0,-1 1 1,1 0-1,0 0 0,-1-1 1,1 1-1,-1-1 0,0 1 1,0-1-1,0 1 0,0-1 1,0 0-1,-1 1 0,1-1 1,-1 0-1,1 0 0,-1 0 1,0 1-1,0-1 0,-1 0 1,1 0-1,-1 0 0,1 1 1,-1-1-1,0 0 0,-2-4 1,2 5-24,0 0 1,-1 1 0,1-1 0,-1 1 0,0-1-1,1 1 1,-1-1 0,0 1 0,0 0 0,0 0-1,0 0 1,0 0 0,0 0 0,0 0 0,0 0-1,-1 1 1,1-1 0,0 1 0,0 0 0,-1 0 0,1-1-1,0 1 1,0 1 0,-1-1 0,1 0 0,0 1-1,0-1 1,0 1 0,-4 1 0,-3 0-1,0 1 0,1 1 0,-1 0 0,1 0 0,0 0 0,-9 7 0,6-2-7,0 1-1,0 0 1,1 0 0,0 1 0,1 0 0,0 1 0,1 0 0,-9 18 0,13-23-25,0 1 1,1 0-1,0-1 1,0 2-1,0-1 1,1 0-1,1 0 1,0 1-1,0-1 1,0 1-1,1-1 1,0 1-1,1-1 1,0 0-1,3 16 1,-3-21-93,1 1 1,-1-1 0,1 1-1,0-1 1,-1 0 0,1 1-1,1-1 1,-1 0 0,0 0-1,1 0 1,0-1 0,0 1-1,-1-1 1,2 1 0,-1-1-1,0 0 1,0 0 0,1 0-1,-1-1 1,1 1 0,-1-1-1,1 0 1,-1 0 0,1 0-1,0 0 1,4-1 0,0 1-95,0-1 1,0 0 0,-1-1 0,1 0-1,0 0 1,-1-1 0,1 0-1,-1 0 1,1-1 0,-1 0 0,12-6-1,30-22-871</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41.894"/>
    </inkml:context>
    <inkml:brush xml:id="br0">
      <inkml:brushProperty name="width" value="0.05" units="cm"/>
      <inkml:brushProperty name="height" value="0.05" units="cm"/>
      <inkml:brushProperty name="color" value="#AB008B"/>
    </inkml:brush>
  </inkml:definitions>
  <inkml:trace contextRef="#ctx0" brushRef="#br0">47 0 17868,'-4'1'3865,"4"-1"-3773,-4 21 1962,-2 35-147,0 115 294,8-140-1985,1 0 0,1-1 0,11 46 1,-13-71-192,-1 1 1,1-1 0,0 1-1,1-1 1,-1 0 0,1 0-1,3 5 1,-6-10-26,0 0 1,0 0 0,0 0-1,0 0 1,1 1-1,-1-1 1,0 0-1,0 0 1,0 0 0,0 0-1,0 0 1,1 0-1,-1 1 1,0-1-1,0 0 1,0 0-1,0 0 1,1 0 0,-1 0-1,0 0 1,0 0-1,0 0 1,0 0-1,1 0 1,-1 0 0,0 0-1,0 0 1,0 0-1,1 0 1,-1 0-1,0 0 1,0 0 0,0 0-1,1 0 1,-1 0-1,0 0 1,0 0-1,0 0 1,0 0-1,1 0 1,-1-1 0,0 1-1,0 0 1,0 0-1,0 0 1,1 0-1,2-12-1,-2-13-21,-3-1-20,-1 0 1,-2 1 0,0-1-1,-2 1 1,-1 0-1,-1 1 1,-1-1 0,-25-43-1,52 75-487,-1-1 0,31 6-1,-18-8-382,-1-1 0,1-2 0,0-1 0,0-1 0,38-7 0,-5-1-375</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42.346"/>
    </inkml:context>
    <inkml:brush xml:id="br0">
      <inkml:brushProperty name="width" value="0.05" units="cm"/>
      <inkml:brushProperty name="height" value="0.05" units="cm"/>
      <inkml:brushProperty name="color" value="#AB008B"/>
    </inkml:brush>
  </inkml:definitions>
  <inkml:trace contextRef="#ctx0" brushRef="#br0">276 1 17532,'-14'3'701,"0"1"0,0 1 1,0 0-1,0 1 0,1 0 1,0 1-1,0 0 0,0 2 1,-11 9-1,9-6-220,1 1 0,1 0-1,0 0 1,1 2 0,1-1-1,-17 28 1,25-36-383,-1 0 1,1 1-1,1-1 0,-1 1 0,1-1 1,0 1-1,1 0 0,-1 0 1,1 10-1,1-14-77,0 0 0,0-1 0,0 1 0,1-1 0,-1 1 0,1 0 0,0-1-1,0 1 1,0-1 0,0 1 0,0-1 0,0 0 0,1 0 0,-1 1 0,1-1 0,-1 0 0,1 0 0,0 0 0,0-1 0,0 1 0,0 0 0,0-1 0,1 1 0,-1-1 0,0 0 0,1 0 0,2 1 0,2 1-12,0-2 0,1 1 1,-1-1-1,1 0 0,-1-1 1,1 1-1,0-2 0,-1 1 1,1-1-1,-1 0 0,1 0 1,-1-1-1,0 0 0,1-1 1,-1 1-1,0-1 0,-1-1 1,1 1-1,6-6 0,-5 4-5,0 0 0,0 0 0,-1-1-1,0 0 1,0-1 0,0 1 0,-1-1-1,0-1 1,0 1 0,-1-1 0,0 0-1,0 0 1,-1-1 0,0 1 0,3-11-1,-6 14-37,0 0-1,0 0 0,-1-1 0,0 1 1,1 0-1,-2 0 0,1-1 0,-1 1 1,0 0-1,0 0 0,0 0 0,0 0 0,-1 0 1,0 0-1,0 0 0,-1 1 0,1-1 1,-1 1-1,0-1 0,-4-4 0,4 7-40,0-1 0,1 0 0,-2 1 0,1-1 0,0 1 0,0 0 0,-1 0 0,1 0 0,-1 1 0,0-1 0,1 1 0,-1 0 0,0 0 0,0 0 0,0 0 0,0 1 0,0 0 0,1-1-1,-1 1 1,0 1 0,0-1 0,0 1 0,0-1 0,0 1 0,0 0 0,0 1 0,-3 1 0,-20 10-366</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42.915"/>
    </inkml:context>
    <inkml:brush xml:id="br0">
      <inkml:brushProperty name="width" value="0.05" units="cm"/>
      <inkml:brushProperty name="height" value="0.05" units="cm"/>
      <inkml:brushProperty name="color" value="#AB008B"/>
    </inkml:brush>
  </inkml:definitions>
  <inkml:trace contextRef="#ctx0" brushRef="#br0">20 107 23557,'-8'102'5420,"0"-12"-4980,7-78-388,0-9-29,0 0 0,1 0 0,-1 1 0,1-1 0,0 0 0,0 0 0,1 1 0,-1-1 0,1 0-1,-1 0 1,1 0 0,0 0 0,2 6 0,-2-9-14,0 1-1,-1-1 0,1 0 1,0 0-1,-1 0 0,1 0 1,-1 0-1,1-1 0,0 1 1,-1 0-1,1 0 0,-1 0 1,1-1-1,0 1 0,-1 0 1,1 0-1,-1-1 0,1 1 0,-1 0 1,1-1-1,-1 1 0,1-1 1,-1 1-1,1-1 0,-1 1 1,0-1-1,1 1 0,-1-1 1,0 1-1,0-1 0,1 1 1,-1-1-1,0 0 0,0 0 1,13-23 133,-13 24-138,10-28 90,-2 0 1,-1-1 0,-1 0 0,-1 0-1,1-52 1,-5 73-86,0-27 0,-1 34-9,0-1 1,0 0 0,-1 0 0,1 0 0,0 1 0,-1-1 0,1 0-1,-1 1 1,1-1 0,-1 0 0,0 1 0,0-1 0,0 1 0,-2-3 0,3 3-2,0 1 1,0 0 0,0 0 0,0 0-1,-1 0 1,1 0 0,0 0 0,0 0-1,0 0 1,0 0 0,0 0 0,0 0-1,0 0 1,-1 0 0,1 0 0,0 0-1,0 0 1,0 0 0,0 0 0,0 0-1,0 0 1,0 0 0,-1 0 0,1 0-1,0 0 1,0 0 0,0 0 0,0 1-1,0-1 1,0 0 0,0 0 0,0 0-1,0 0 1,-1 0 0,1 0 0,0 0-1,0 0 1,0 0 0,0 0 0,0 1-1,0-1 1,0 0 0,0 0 0,0 0-1,0 0 1,0 0 0,0 0 0,0 0-1,0 1 1,0-1 0,0 0 0,0 0-1,0 0 1,0 0 0,-2 13-13,3 14-6,-1-20 13,1 0 0,0 0-1,0 0 1,1 0 0,0-1-1,0 1 1,1 0 0,0-1-1,0 1 1,4 5 0,-5-10 6,0 1 0,0-1 0,-1 0 0,2 0 0,-1 0 1,0-1-1,0 1 0,0 0 0,1-1 0,-1 0 0,1 1 0,-1-1 1,1 0-1,0 0 0,-1-1 0,1 1 0,0 0 0,0-1 0,-1 0 1,1 1-1,0-1 0,0 0 0,0-1 0,0 1 0,-1 0 0,1-1 1,0 0-1,4-1 0,2-1 4,-1-1 1,1 0-1,0 0 1,-1-1-1,0 0 1,0-1-1,-1 1 1,1-2-1,11-12 1,4-8 6,26-38 1,-32 42-27,-17 31-50,-2 7 64,-25 100-96,25-102 100,1-1 0,0 1-1,0-1 1,1 1 0,1 0 0,0-1 0,4 17 0,-5-27 2,1 0 0,0 0 0,-1 0 0,1 0 0,0 0 1,0 0-1,0 0 0,0 0 0,0 0 0,0-1 0,1 1 0,-1 0 0,1-1 0,-1 1 0,1-1 0,2 2 0,-3-2-37,0-1-1,1 1 1,-1-1 0,0 1-1,0-1 1,1 0 0,-1 0-1,0 0 1,0 0 0,1 0-1,-1 0 1,0 0 0,1 0 0,-1 0-1,0-1 1,0 1 0,1 0-1,-1-1 1,0 1 0,2-2-1,0 0-137,1-1 0,-1 1-1,1-1 1,-1 0 0,0 0-1,0 0 1,0 0 0,-1-1-1,1 1 1,-1-1 0,0 0-1,0 1 1,0-1 0,0 0-1,1-5 1,1-11-154,0 0-1,-1-1 1,-1-27 0,-2-22-597</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43.286"/>
    </inkml:context>
    <inkml:brush xml:id="br0">
      <inkml:brushProperty name="width" value="0.05" units="cm"/>
      <inkml:brushProperty name="height" value="0.05" units="cm"/>
      <inkml:brushProperty name="color" value="#AB008B"/>
    </inkml:brush>
  </inkml:definitions>
  <inkml:trace contextRef="#ctx0" brushRef="#br0">7 0 18604,'-3'15'1864,"0"8"-1183,3-1-305,4 1 1096,12 0-776,10-3-1224,4-5 688,11-7-320,2-5-88</inkml:trace>
  <inkml:trace contextRef="#ctx0" brushRef="#br0" timeOffset="1">377 144 18524,'0'1'187,"0"1"0,-1-1 0,1 0 0,-1 0 0,1 1 0,-1-1 0,0 0 0,1 0 0,-1 0 0,0 0 0,0 0 0,0 0 0,0 0 1,0 0-1,0 0 0,0 0 0,-1 0 0,-25 17 1045,15-11 73,4-2-873,0 0 1,0 1-1,1 1 1,0-1-1,0 1 0,1 0 1,-11 15-1,17-21-444,-1 0 1,1 0-1,-1 0 0,1 0 0,0 0 0,0 0 0,0 0 1,0 0-1,-1 0 0,1 1 0,1-1 0,-1 0 0,0 0 0,0 0 1,0 0-1,1 0 0,-1 0 0,0 0 0,1 0 0,-1 0 1,1 0-1,-1 0 0,1 0 0,-1 0 0,1 0 0,0 0 1,0-1-1,-1 1 0,1 0 0,0 0 0,0-1 0,0 1 0,0-1 1,1 1-1,6 5-190,0-1-1,1-1 1,9 5 0,-2-2-14,0 2-12,-1 1-1,18 13 0,-29-19 265,0-1 0,0 0 0,-1 1 1,0 0-1,1 0 0,-1 0 0,0 0 0,-1 1 1,1-1-1,-1 1 0,0-1 0,3 11 0,-5-14-5,1 0-1,-1 1 1,0-1-1,0 1 0,0-1 1,0 1-1,0-1 1,0 1-1,0-1 0,-1 0 1,1 1-1,0-1 1,-1 1-1,1-1 1,-1 0-1,1 1 0,-1-1 1,0 0-1,0 0 1,0 1-1,1-1 0,-3 1 1,1 0 46,-1 0 0,1 0 1,-1 0-1,0 0 0,0-1 1,0 1-1,0-1 0,0 0 1,-5 2-1,-1-1-208,0 0 0,-1-1-1,1 0 1,0 0 0,0-1 0,-14-1 0,21 1 19,1 0 96,1 0 1,-1 0 0,1 0 0,-1 0 0,0 0 0,1 0-1,-1 0 1,1 0 0,-1 0 0,1-1 0,-1 1-1,1 0 1,-1 0 0,0 0 0,1-1 0,-1 1 0,1 0-1,0-1 1,-1 1 0,1 0 0,-1-1 0,1 1 0,-1-1-1,1 1 1,0-1 0,-1 1 0,1-1 0,1-4-365</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43.743"/>
    </inkml:context>
    <inkml:brush xml:id="br0">
      <inkml:brushProperty name="width" value="0.05" units="cm"/>
      <inkml:brushProperty name="height" value="0.05" units="cm"/>
      <inkml:brushProperty name="color" value="#AB008B"/>
    </inkml:brush>
  </inkml:definitions>
  <inkml:trace contextRef="#ctx0" brushRef="#br0">28 0 17980,'0'0'75,"0"0"-1,0 0 1,1 0 0,-1 0 0,0 0-1,0 0 1,1 0 0,-1 1 0,0-1-1,0 0 1,0 0 0,1 0 0,-1 0-1,0 0 1,0 0 0,0 0 0,1 1-1,-1-1 1,0 0 0,0 0 0,0 0-1,0 1 1,1-1 0,-1 0 0,0 0-1,0 0 1,0 1 0,0-1 0,0 0-1,0 0 1,0 0 0,0 1 0,0-1-1,0 0 1,0 0 0,0 1 0,0-1-1,0 0 1,0 0 0,0 1 0,0-1-1,0 0 1,0 0 0,0 0 0,0 1 0,0-1-1,-6 15 462,4-9-18,-4 11 517,1 0-1,1 0 1,1 0-1,-2 27 1,4-35-862,1 1 0,0-1 0,0 1 1,1-1-1,0 0 0,1 1 0,0-1 0,1 0 1,-1 0-1,5 9 0,-5-16-134,-1 1 1,1 0-1,0-1 0,0 1 1,0-1-1,0 1 1,0-1-1,1 0 0,-1 0 1,1 0-1,-1 0 0,1 0 1,0-1-1,0 1 0,-1-1 1,7 2-1,-5-2-4,1 0 0,0 0 0,0-1 0,0 1 0,0-1 0,0-1 0,0 1 0,0-1 0,9-2 0,-2 0-8,0-2-1,0 1 0,0-2 0,-1 1 1,1-2-1,-2 1 0,17-14 1,14-17-1,54-61 1,-91 93-34,-3 3 2,0 0 0,1 1 0,-1-1 1,1 1-1,0-1 0,-1 1 0,1 0 0,0-1 1,0 1-1,0 0 0,0 0 0,2-1 1,-4 2 2,1 1 0,-1-1 0,0 0 0,0 0 1,1 0-1,-1 0 0,0 1 0,0-1 0,0 0 1,1 0-1,-1 1 0,0-1 0,0 0 1,0 0-1,0 1 0,0-1 0,0 0 0,1 1 1,-1-1-1,0 0 0,0 0 0,0 1 0,0-1 1,0 0-1,0 1 0,0-1 0,0 0 0,0 1 1,0-1-1,0 0 0,0 0 0,-1 1 0,0 12-15,1-12 14,-8 41-41,5-29 53,1 1 0,-2 25 1,4-38-7,-1 0 1,1 0 0,0 0 0,0 1 0,1-1 0,-1 0 0,0 0 0,0 0 0,0 0 0,1 0 0,-1 0 0,0 0-1,1 0 1,-1 0 0,1 0 0,0 0 0,-1 0 0,1 0 0,0 0 0,-1-1 0,1 1 0,0 0 0,0 0-1,1 0 1,-1 0-5,1-1 0,0 1 0,-1-1 0,1 0 0,-1 0 0,1 0 0,0 0 0,-1 0 0,1 0 0,-1 0 0,1 0 0,0 0 0,-1-1 0,4 0 0,6-4-109,-1 0-1,1 0 1,16-11 0,-20 11-29,17-11-339,-15 9-18,1 1-1,-1 0 1,1 1-1,17-8 1,-16 13-657,-10 6-893,-2-6 2005,1 0 0,0 1 0,0-1 0,-1 0 0,1 0 0,0 0 0,-1 1 0,1-1 0,-1 0 0,1 0 0,0 0 0,-1 0 0,1 0 0,-1 0 0,1 1 0,0-1 0,-1 0 0,1 0 0,-1 0 0,1 0 0,0-1 0,-1 1 0,1 0 0,-1 0 0,1 0 0,0 0 0,-1 0 0,1 0 0,0-1 0,-1 1 0,1 0 0,0 0 0,-1 0 0,1-1 0,0 1 0,-1 0 0,1-1 0,0 1 0,0 0 0,-1-1 0,1 1 0,0 0 0,0-1 0,0 1 0,-1 0 0,1-1 0,0 0 0,-9-14-384</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44.109"/>
    </inkml:context>
    <inkml:brush xml:id="br0">
      <inkml:brushProperty name="width" value="0.05" units="cm"/>
      <inkml:brushProperty name="height" value="0.05" units="cm"/>
      <inkml:brushProperty name="color" value="#AB008B"/>
    </inkml:brush>
  </inkml:definitions>
  <inkml:trace contextRef="#ctx0" brushRef="#br0">13 8 19340,'-3'-8'2321,"3"11"-1393,-2 3-432,2 5 2016,-1 0-1255,-1-1-841,1 3-264,-2-1-176</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44.563"/>
    </inkml:context>
    <inkml:brush xml:id="br0">
      <inkml:brushProperty name="width" value="0.05" units="cm"/>
      <inkml:brushProperty name="height" value="0.05" units="cm"/>
      <inkml:brushProperty name="color" value="#AB008B"/>
    </inkml:brush>
  </inkml:definitions>
  <inkml:trace contextRef="#ctx0" brushRef="#br0">0 5 17772,'0'0'54,"0"-1"0,0 1 1,0 0-1,0 0 0,0 0 0,0 0 0,0 0 1,0-1-1,1 1 0,-1 0 0,0 0 1,0 0-1,0 0 0,0 0 0,0-1 1,0 1-1,0 0 0,0 0 0,0 0 1,0 0-1,0 0 0,1 0 0,-1 0 1,0-1-1,0 1 0,0 0 0,0 0 1,0 0-1,0 0 0,1 0 0,-1 0 0,0 0 1,0 0-1,0 0 0,0 0 0,1 0 1,-1 0-1,0 0 0,0 0 0,0 0 1,0 0-1,0 0 0,1 0 0,-1 0 1,0 0-1,0 0 0,0 0 0,0 0 1,0 0-1,1 0 0,-1 0 0,0 0 1,0 1-1,10 9 1363,7 16 894,6 20 64,-17-32-1974,1 0-1,0 0 0,1-1 1,18 24-1,-22-33-378,0-1 0,0 1 0,0-1-1,1 1 1,-1-1 0,1-1 0,-1 1 0,1 0 0,0-1 0,0 0 0,0 0 0,1-1 0,-1 0 0,0 0 0,0 0 0,1 0-1,-1-1 1,8 0 0,-1 0-10,-1-1 0,1-1 0,-1 0 0,1-1 0,-1 0 0,0-1 0,0 0 0,19-10 1,2-5-19,43-33 0,-46 29-60,38-20-1,-65 42 60,-1 0 0,0 1 0,1-1 0,-1 0 0,0 1 0,1-1 0,-1 1 0,1 0 0,-1-1 0,1 1 0,2 0 0,-4 0 3,0 0 1,1 0-1,-1 0 1,1 0 0,-1 1-1,1-1 1,-1 0 0,0 0-1,1 0 1,-1 1-1,0-1 1,1 0 0,-1 0-1,0 1 1,1-1 0,-1 0-1,0 1 1,1-1-1,-1 0 1,0 1 0,0-1-1,0 1 1,1-1 0,-1 0-1,0 2 1,1 1-4,-1 1 0,0 0 0,0 0 0,0 0 0,0 0 0,0 0 0,-2 5 0,-21 129 433,22-136-404,1-1 1,0 1 0,0-1 0,0 1 0,0-1 0,0 1-1,0-1 1,0 1 0,0-1 0,1 1 0,-1-1-1,0 0 1,1 1 0,-1-1 0,1 1 0,0-1 0,0 0-1,-1 0 1,3 2 0,-3-2-8,1-1 0,0 1-1,0-1 1,0 0 0,0 0 0,0 1 0,0-1-1,0 0 1,0 0 0,0 0 0,0 0-1,0 0 1,0-1 0,0 1 0,0 0 0,0 0-1,-1 0 1,1-1 0,0 1 0,0-1 0,0 1-1,0 0 1,0-1 0,-1 0 0,1 1 0,0-1-1,0 1 1,-1-1 0,1 0 0,1-1-1,11-11-228,1-1 0,-2-1 0,0 0-1,11-19 1,17-33-3580,-25 36-2663</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45.230"/>
    </inkml:context>
    <inkml:brush xml:id="br0">
      <inkml:brushProperty name="width" value="0.05" units="cm"/>
      <inkml:brushProperty name="height" value="0.05" units="cm"/>
      <inkml:brushProperty name="color" value="#AB008B"/>
    </inkml:brush>
  </inkml:definitions>
  <inkml:trace contextRef="#ctx0" brushRef="#br0">24 39 19924,'3'-19'957,"1"-1"1180,-6 42-324,-9 83 479,-5 45-1113,15-118-956,1-1 0,6 55-1,-5-83-207,-1 0-1,1 0 1,0 0-1,0-1 1,0 1-1,0 0 1,0-1-1,1 1 1,-1-1-1,1 1 1,-1-1-1,4 4 1,-4-6-12,-1 1 0,1-1 1,0 1-1,-1-1 0,1 0 0,0 1 0,-1-1 1,1 0-1,0 1 0,-1-1 0,1 0 1,0 0-1,0 0 0,-1 1 0,1-1 0,0 0 1,0 0-1,0 0 0,1-1 0,-1 1 0,0-1 0,1 1 0,-1-1 0,0 1 1,0-1-1,0 0 0,1 0 0,-1 0 0,0 0 0,0 0 0,0 0 0,0 0 0,0 0 0,1-2 0,4-7 14,-1 0 1,0 0-1,-1 0 1,0 0-1,0-1 1,-1 0-1,0 0 1,-1 0-1,0 0 0,-1 0 1,0-13-1,-1 26-15,1 1 0,0 0 0,0-1 0,0 1 1,1-1-1,-1 1 0,0-1 0,1 0 0,0 1 0,-1-1 0,1 0 0,0 0 0,0 0 0,0-1 0,1 1 0,-1 0 0,0-1 0,5 3 0,-1 0-10,1 0-1,0-1 1,0 0 0,0 0-1,0 0 1,10 2-1,-8-5-10,-1 1 0,0-1 1,1 0-1,-1 0 0,0-1 0,1-1 0,11-2 0,-16 3 10,0 0 1,0 0-1,0-1 1,0 1-1,0-1 1,-1 0-1,1 0 1,0 0-1,-1-1 1,0 1-1,1-1 1,-1 0-1,0 0 1,-1 0-1,1 0 1,3-5-1,-5 1 8,-6 9 19,-8 9 37,11-9-46,0 1 0,1-1 1,-1 0-1,1 1 0,-1-1 0,1 1 0,0 0 0,0-1 0,1 1 0,-1 0 0,0 0 0,1 0 0,0-1 0,-1 1 1,1 0-1,0 0 0,1 0 0,0 5 0,-1-7-5,1 1 0,0 0 0,0-1 0,0 1 0,0-1 1,0 1-1,0-1 0,0 1 0,0-1 0,1 0 0,-1 1 0,1-1 0,-1 0 0,0 0 1,1 0-1,0 0 0,-1-1 0,1 1 0,0 0 0,-1 0 0,1-1 0,0 0 0,0 1 1,0-1-1,-1 0 0,1 0 0,0 1 0,0-1 0,0-1 0,2 1 0,6-1 32,0 0 0,0-1-1,-1 0 1,1-1 0,0 0-1,-1 0 1,0-1 0,0 0-1,0-1 1,0 0 0,-1 0-1,1-1 1,-2 0 0,1 0-1,8-9 1,-8 1 728,-8 12-718,1 1 0,0-1-1,0 1 1,-1-1 0,1 1 0,0-1 0,0 1-1,0 0 1,0 0 0,1-1 0,1 0 0,15-11 67,49-41-1,-60 47-164,0 1 0,-1-1 0,0 0 0,0-1 0,-1 1 0,0-1 0,4-9 0,-8 16 38,0 0 0,-1 0 0,1-1 0,-1 1 0,1 0 0,-1 0 1,0 0-1,1-1 0,-1 1 0,0 0 0,0 0 0,0-1 0,0 1 0,0 0 0,0 0 0,0-1 0,0 1 0,-1 0 1,1 0-1,-1-2 0,1 2 5,-1 1 0,0-1 0,1 1 1,-1-1-1,0 1 0,1-1 0,-1 1 1,0 0-1,1-1 0,-1 1 0,0 0 0,0 0 1,0-1-1,1 1 0,-1 0 0,0 0 1,0 0-1,0 0 0,0 0 0,1 0 0,-1 0 1,-1 0-1,-3 1 8,0 0 1,1 0-1,-1 1 0,0-1 1,1 1-1,-1 0 0,1 0 1,-7 5-1,2 0 35,1 0 0,0 1 0,1 0 0,-1 0 0,2 0 0,-8 11 0,12-15-35,-1 0 0,1 0 0,0 1 0,0-1 0,0 1 0,1-1 0,-1 1 0,1-1 0,0 1 0,0 0 0,1 0 0,0 0 0,0-1 0,0 1 0,0 0 0,1 5 0,0-8-73,0-1 1,-1 1-1,1 0 0,0-1 0,0 1 0,0 0 0,0-1 0,0 1 0,0-1 1,0 1-1,0-1 0,1 0 0,-1 0 0,1 1 0,-1-1 0,1 0 1,-1 0-1,1 0 0,0-1 0,-1 1 0,1 0 0,0-1 0,0 1 1,-1-1-1,1 1 0,0-1 0,0 0 0,0 0 0,0 0 0,-1 0 0,1 0 1,0 0-1,3-1 0,4 0-506,0-1 1,0 0-1,0-1 0,0 0 1,14-7-1,64-40-1610,-42 20 849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1.237"/>
    </inkml:context>
    <inkml:brush xml:id="br0">
      <inkml:brushProperty name="width" value="0.05" units="cm"/>
      <inkml:brushProperty name="height" value="0.05" units="cm"/>
    </inkml:brush>
  </inkml:definitions>
  <inkml:trace contextRef="#ctx0" brushRef="#br0">202 47 19924,'1'-1'129,"-1"0"0,1 0-1,-1 0 1,0 0 0,1 0-1,-1 0 1,0 0 0,0 0-1,1-1 1,-1 1 0,0 0 0,0 0-1,0 0 1,-1 0 0,1 0-1,0-1 1,0 1 0,-1 0-1,1 0 1,0 0 0,-1 0-1,1 0 1,-2-2 0,1 2 22,-1 0-1,1-1 1,-1 1 0,0 0 0,1 0-1,-1 0 1,0 0 0,0 0 0,1 0-1,-1 0 1,0 0 0,-3 0 0,-4-1 183,0 1-1,-1 0 1,1 0 0,-17 1 0,17 1-300,0 0-1,1 0 1,-1 1 0,0 0 0,-8 4 0,13-5-55,0 1 1,1 0-1,-1 0 0,0 0 1,1 0-1,-1 0 1,1 1-1,0 0 1,0 0-1,0 0 1,0 0-1,-4 6 1,6-8 4,1 0 1,0 0-1,-1 0 1,1 0 0,0 0-1,-1 0 1,1 1-1,0-1 1,0 0-1,0 0 1,0 0-1,0 0 1,0 0 0,0 1-1,1-1 1,-1 0-1,0 0 1,1 0-1,-1 0 1,0 0 0,1 0-1,-1 0 1,1 0-1,0 0 1,-1 0-1,1 0 1,0 0 0,0 0-1,-1-1 1,1 1-1,0 0 1,0 0-1,0-1 1,0 1 0,0-1-1,0 1 1,2 0-1,6 4-85,0-1 1,0 0-1,12 3 0,-18-6 77,33 10-190,-21-7 140,0 0 0,0 1-1,-1 1 1,0 0-1,25 15 1,-38-20 72,0-1-1,1 1 1,-1 0 0,0 0-1,0 0 1,0 0 0,1 0 0,-1 0-1,-1 1 1,1-1 0,0 0-1,0 0 1,0 1 0,-1-1-1,1 1 1,0-1 0,-1 1-1,1-1 1,-1 0 0,0 1-1,0 0 1,1 1 0,-2-1 8,1 0 0,-1-1 0,1 1 0,-1-1 1,0 1-1,0-1 0,0 1 0,0-1 0,0 1 0,0-1 1,0 0-1,0 1 0,0-1 0,-1 0 0,1 0 0,-3 1 1,-6 5 58,0-2 0,-1 1 1,0-2-1,-16 6 1,-98 25 55,149-43-536,37-18 0,-27 10 136,19-8-27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52.403"/>
    </inkml:context>
    <inkml:brush xml:id="br0">
      <inkml:brushProperty name="width" value="0.05" units="cm"/>
      <inkml:brushProperty name="height" value="0.05" units="cm"/>
      <inkml:brushProperty name="color" value="#E71224"/>
    </inkml:brush>
  </inkml:definitions>
  <inkml:trace contextRef="#ctx0" brushRef="#br0">7 0 18692,'-2'6'232,"1"-1"-1,-1 1 1,1-1 0,1 1 0,-1 0-1,1 0 1,0-1 0,1 1 0,-1 0-1,1 0 1,0-1 0,0 1 0,1-1-1,0 1 1,0-1 0,0 0 0,4 7-1,1 2-255,2 0-1,0-1 0,0 0 1,1-1-1,12 12 1,-10-11-447,2-1 0,-1-1 0,2 0 0,-1-1 1,30 16-1,-37-23 171,0 1 0,0-2 0,0 1 0,0-1 0,1 0 0,-1 0 1,1-1-1,-1 0 0,1 0 0,-1-1 0,1 0 0,0 0 0,-1-1 0,1 0 0,-1 0 0,9-3 0,-11 1 2734,-17 6-789,2 3-616,1 1 1,1 0 0,-1 0-1,1 1 1,0 0-1,-8 11 1,3-1-6,0-1 0,-12 26 0,22-37-847,1-1 0,-1 1 0,1-1 0,0 1 0,0 0 0,1 0 1,-2 9-1,3-13-147,0-1 1,0 1 0,0-1 0,1 1-1,-1-1 1,0 1 0,0-1 0,1 0-1,-1 1 1,1-1 0,-1 0-1,1 1 1,0-1 0,-1 0 0,1 1-1,0-1 1,0 0 0,0 0 0,0 0-1,0 0 1,0 0 0,0 0 0,0 0-1,1 0 1,-1-1 0,0 1 0,0 0-1,1-1 1,-1 1 0,0-1 0,1 1-1,-1-1 1,1 0 0,-1 1 0,1-1-1,-1 0 1,2 0 0,7 0 14,0 0 0,0 0 0,-1-1 0,1 0 0,0-1 0,0 0 0,14-5 0,69-30-86,-75 29 27,52-25-80,-28 13-83,61-21-1,-99 39 161,0 1 1,1 0-1,-1 0 1,0 0-1,1 1 1,-1-1-1,1 1 1,-1 0-1,7 1 1,-10-1 18,1 1 1,0 0 0,0-1-1,-1 1 1,1 0 0,-1 0 0,1 0-1,-1 0 1,1 0 0,-1 0-1,1 0 1,-1 1 0,0-1 0,0 1-1,0-1 1,0 1 0,0-1-1,0 1 1,0-1 0,0 1 0,0 0-1,-1-1 1,1 1 0,0 2-1,5 44 202,-5-38-135,0 0-1,0 0 0,1-1 0,4 17 1,-5-24-64,0 1 1,0-1 0,0 0 0,1 0-1,-1 0 1,0 0 0,1 0-1,0 0 1,-1 0 0,1-1 0,0 1-1,0 0 1,0-1 0,0 1 0,0-1-1,0 0 1,0 0 0,0 0 0,0 0-1,1 0 1,-1 0 0,0-1-1,5 1 1,4 0-121,1-1-1,-1-1 1,1 0-1,-1-1 1,0 0-1,1 0 1,-1-1 0,17-8-1,27-5-540,-47 14 532,5-2-141,-1 2 0,22-2 0,-32 3 241,0 1 0,-1 0 0,1 0 0,-1 0 0,1 0 0,-1 0 0,1 0 0,-1 0 0,1 1 0,-1-1 0,1 0 0,-1 1 0,1-1 0,-1 1 0,1 0 0,-1-1 0,0 1 0,1 0 0,-1 0 0,0 0 0,0 0 0,0 0 0,1 0 0,-1 0 0,0 0 0,0 0 0,-1 1 0,1-1 0,0 0 0,1 4 0,-2-3-34,0 0 0,0 0 0,0 0 0,0 0 0,0 0-1,0 0 1,-1 0 0,1 0 0,-1 0 0,1 0 0,-1 0 0,0 0 0,0 0-1,0 0 1,0 0 0,-2 3 0,-24 23-275,10-14 146</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45.870"/>
    </inkml:context>
    <inkml:brush xml:id="br0">
      <inkml:brushProperty name="width" value="0.05" units="cm"/>
      <inkml:brushProperty name="height" value="0.05" units="cm"/>
      <inkml:brushProperty name="color" value="#AB008B"/>
    </inkml:brush>
  </inkml:definitions>
  <inkml:trace contextRef="#ctx0" brushRef="#br0">205 245 22165,'-2'-1'176,"1"-1"-1,-1 1 1,1 1 0,-1-1 0,0 0-1,1 0 1,-1 0 0,0 1 0,0-1-1,0 1 1,0 0 0,1-1 0,-1 1 0,0 0-1,0 0 1,0 0 0,0 0 0,0 1-1,1-1 1,-1 0 0,-2 2 0,-41 11 1879,26-5-784,-28 16-1,42-22-1188,0 1 1,1 0-1,-1 0 0,1 1 1,0-1-1,0 1 0,0 0 1,1 0-1,-1 0 0,1 1 1,-3 4-1,6-8-78,-1 0 1,1-1-1,0 1 1,0 0-1,0 0 0,0 0 1,0-1-1,0 1 0,0 0 1,0 0-1,0 0 0,0-1 1,0 1-1,0 0 0,1 0 1,-1 0-1,0-1 0,1 1 1,-1 0-1,0-1 0,1 1 1,-1 0-1,1-1 1,-1 1-1,1 0 0,-1-1 1,1 1-1,0-1 0,-1 1 1,1-1-1,0 1 0,-1-1 1,1 0-1,0 1 0,0-1 1,-1 0-1,2 1 0,34 10-63,-29-9 38,51 12-135,-27-7 33,0 0 1,-1 3-1,0 0 0,-1 2 0,32 17 0,-58-28 112,0 1 0,-1 0 0,1 0 0,-1 0 0,1 0 0,-1 0 0,0 0 0,0 1 0,0-1 0,0 1 0,0 0 0,-1-1 0,1 1 0,1 4 0,-3-6 12,0 1 0,1 0 0,-1-1 0,0 1 0,0-1 0,0 1 0,0-1 0,0 1 0,-1-1 0,1 1 0,0-1 0,-1 1 0,1-1 1,-1 1-1,0-1 0,1 1 0,-1-1 0,0 0 0,0 1 0,0-1 0,0 0 0,0 0 0,0 0 0,0 0 0,0 0 0,-1 0 0,1 0 0,0 0 0,-1 0 0,1 0 0,-2 0 0,-4 2 8,0 0-1,1 0 1,-1-1-1,0 1 1,-1-2 0,1 1-1,0-1 1,0 0 0,-12-1-1,16 1-71,1-1-1,-1 0 0,1 0 1,-1-1-1,1 1 0,-1-1 1,1 1-1,0-1 0,-1 0 1,1 1-1,0-1 0,-1 0 1,1-1-1,0 1 0,0 0 1,0-1-1,0 1 0,0-1 1,0 0-1,0 1 0,1-1 1,-1 0-1,1 0 0,-1 0 1,1 0-1,0-1 0,-1 1 0,1 0 1,0 0-1,1-1 0,-2-3 1,1-4-386,1 1 0,-1 0 0,2-1 0,0 1 0,0 0 0,0 0 0,1 0 0,5-14 0,31-74-2952,-33 85 2916,76-159-4099,-24 61 4796,-44 86 932,-13 24-1086,0 0-1,0 0 0,0 1 0,0-1 0,0 0 0,0 0 1,0 1-1,1-1 0,-1 0 0,0 0 0,0 1 0,0-1 1,0 0-1,0 0 0,0 1 0,0-1 0,1 0 0,-1 0 1,0 0-1,0 1 0,0-1 0,1 0 0,-1 0 1,0 0-1,0 0 0,0 1 0,1-1 0,-1 0 0,0 0 1,0 0-1,1 0 0,-1 0 0,0 0 0,0 0 0,1 0 1,-1 0-1,0 0 0,0 0 0,1 0 0,-1 0 0,0 0 1,1 0-1,-1 0 0,0 0 0,0 0 0,1 0 0,-1 0 1,0 0-1,0 0 0,0-1 0,1 1 0,-1 0 0,0 0 1,0 0-1,1 0 0,-1-1 0,0 1 0,0 0 0,0 0 1,0 0-1,0-1 0,1 1 0,-1 0 0,0 0 0,0-1 1,2 24 1777,-2-21-1680,-2 90 3510,3 81-579,1-139-2821,1 0 1,2 0-1,10 34 1,-1-33-425,-34-68-499,-2 0 0,-1 2 1,-51-54-1,65 75 770,3 5 49,1 0 0,0-1-1,0 0 1,0 0 0,1 0 0,-6-11-1,10 17-139,-1-1-1,1 1 1,0 0-1,0-1 1,0 1-1,0-1 1,0 1-1,0 0 1,0-1-1,0 1 1,0-1-1,0 1 1,0 0-1,0-1 1,0 1-1,0-1 1,0 1-1,0 0 1,0-1-1,0 1 1,1-1-1,-1 1 1,0 0-1,0-1 1,0 1-1,1 0 1,-1-1-1,0 1 1,0 0-1,1-1 1,-1 1-1,0 0 1,1 0-1,-1-1 1,0 1-1,1 0 1,-1 0-1,1 0 1,-1-1-1,0 1 1,1 0-1,-1 0 1,1 0-1,20-2 362,-18 2-340,58 1-124,-48 0-297,-1 0 1,1 0 0,0-2 0,0 1 0,-1-2 0,1 0-1,-1 0 1,1-1 0,-1-1 0,17-7 0,5-7-502</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46.300"/>
    </inkml:context>
    <inkml:brush xml:id="br0">
      <inkml:brushProperty name="width" value="0.05" units="cm"/>
      <inkml:brushProperty name="height" value="0.05" units="cm"/>
      <inkml:brushProperty name="color" value="#AB008B"/>
    </inkml:brush>
  </inkml:definitions>
  <inkml:trace contextRef="#ctx0" brushRef="#br0">0 1 18988,'1'1'184,"0"-1"-1,0 1 1,0 0 0,0 0-1,0 0 1,-1 0-1,1-1 1,0 1 0,-1 0-1,1 0 1,-1 1-1,1-1 1,-1 0 0,1 0-1,-1 0 1,0 0 0,0 0-1,1 0 1,-1 1-1,0 0 1,3 33 1268,-2-25-285,3 39 722,-2-17-1530,1 1 0,2 0 0,1-1 0,10 33 1,-14-62-348,-1 0 1,0 0-1,1 0 1,-1 0-1,1 0 1,0 0-1,0-1 0,0 1 1,0-1-1,0 1 1,4 2-1,-6-5-9,1 1-1,-1-1 0,1 0 1,-1 0-1,1 1 0,-1-1 1,1 0-1,-1 0 0,1 0 1,-1 0-1,0 0 0,1 0 1,-1 0-1,1 0 0,-1 0 1,1 0-1,-1 0 0,1 0 1,-1 0-1,1 0 0,-1 0 0,1 0 1,-1 0-1,1-1 0,-1 1 1,1 0-1,-1 0 0,1-1 1,0 0-1,0-1 1,0 1-1,0-1 1,0 1-1,0-1 1,0 1-1,0-1 1,-1 0-1,1 1 1,0-1-1,-1 0 0,1-3 1,2-23 21,0 0 1,-2 0-1,-1 0 1,-2-1-1,-8-50 1,8 72-39,1 0 0,-1 1 0,-1 0 0,-5-13 0,10 23-117,1-1 0,-1 0 0,1 0 0,-1 0 0,1 0-1,0-1 1,0 1 0,0-1 0,0 0 0,0 1 0,1-1 0,-1-1 0,1 1-1,0 0 1,-1-1 0,1 0 0,5 1 0,0 0-61,0-1 1,0 0-1,1 0 0,-1-1 1,0 0-1,14-3 0,22-6-527</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47.045"/>
    </inkml:context>
    <inkml:brush xml:id="br0">
      <inkml:brushProperty name="width" value="0.05" units="cm"/>
      <inkml:brushProperty name="height" value="0.05" units="cm"/>
      <inkml:brushProperty name="color" value="#AB008B"/>
    </inkml:brush>
  </inkml:definitions>
  <inkml:trace contextRef="#ctx0" brushRef="#br0">138 257 19612,'-17'15'1053,"0"1"0,1 1-1,1 0 1,-17 26 0,26-35-737,1 0 0,0 1 1,1 0-1,0 0 0,1 0 0,-1 0 0,2 1 0,-1 0 1,2-1-1,-1 1 0,1 0 0,0 14 0,1-22-275,0-1 1,0 1-1,0 0 0,1-1 0,-1 1 1,0 0-1,1-1 0,-1 1 0,1-1 0,-1 1 1,1 0-1,0-1 0,0 0 0,0 1 1,-1-1-1,1 1 0,1-1 0,1 2 1,-2-2-25,0-1 1,0 1 0,0-1-1,0 1 1,0-1 0,1 0-1,-1 0 1,0 1 0,0-1-1,1 0 1,-1 0 0,0 0 0,0 0-1,1 0 1,-1 0 0,0-1-1,0 1 1,3-1 0,1-1-11,0-1 0,1 1 0,-1-1 0,0 0 0,-1 0 0,1-1 0,0 1 0,6-9 0,3-3-130,-2-1 0,0 0 0,-1-1 0,-1-1 0,0 1 0,-2-2 0,0 1 0,10-36 0,-18 54 14,-9 58-567,8-53 695,1 1 0,-1-1 0,1 0 0,0 0 0,1 1 0,-1-1 0,1 0 0,0 0 0,1 0-1,-1 0 1,1 0 0,0 0 0,4 8 0,-5-12-13,1 0-1,-1 1 1,0-1 0,1 0-1,-1 0 1,1 0-1,0 0 1,-1 0 0,1 0-1,0-1 1,0 1 0,-1 0-1,1-1 1,0 1-1,0-1 1,0 0 0,0 0-1,-1 0 1,1 0 0,0 0-1,0 0 1,0 0-1,0-1 1,0 1 0,-1 0-1,1-1 1,0 0 0,0 1-1,-1-1 1,4-2-1,4-2-22,1 0 0,-1-1 0,-1 0 0,9-8 0,2-3-53,-1-1 0,-1 0 0,0-1 0,-2-1 0,0 0 0,12-24 0,-18 28 36,0-1 0,-2 0 0,0-1 0,0 1 1,-2-1-1,0-1 0,-1 1 0,2-32 1,-6 45 70,0 0 0,0 0 0,-1 0 1,1 0-1,-1 0 0,-1 0 1,1 0-1,-3-6 0,4 10-19,-1 0 1,1 0-1,-1 0 0,1 0 0,-1 0 0,0 0 0,1 0 1,-1 0-1,0 0 0,0 0 0,0 0 0,0 0 1,1 1-1,-1-1 0,0 0 0,0 1 0,-1-1 0,1 1 1,0-1-1,0 1 0,0-1 0,0 1 0,0 0 1,-1-1-1,1 1 0,0 0 0,0 0 0,0 0 0,-1 0 1,1 0-1,0 0 0,0 1 0,0-1 0,0 0 1,-1 0-1,1 1 0,0-1 0,0 1 0,-1 0 0,-2 1 46,0 1-1,0 0 1,0 0-1,1 0 0,-1 0 1,1 0-1,0 1 0,0 0 1,0-1-1,1 1 0,-1 0 1,1 0-1,0 1 1,0-1-1,0 0 0,1 1 1,-1-1-1,0 8 0,-1 5 84,0-1 0,1 1 0,1 33 0,3-30-69,0 0 0,1 1 0,1-1 0,1 0 0,9 25-1,-9-32-71,0 0-1,1 0 0,1-1 0,0 0 1,0 0-1,1-1 0,1 0 0,17 18 0,-25-28-7,0 0-1,0 1 0,1-1 1,-1 0-1,1 0 0,-1 0 1,1 0-1,-1 0 0,1 0 1,0-1-1,-1 1 0,1 0 1,0-1-1,0 1 1,-1-1-1,1 0 0,0 0 1,0 1-1,0-1 0,-1 0 1,1-1-1,0 1 0,2 0 1,-2-1-1,-1 0 1,1 0 0,-1-1 0,1 1-1,0 0 1,-1-1 0,0 1 0,1 0-1,-1-1 1,0 0 0,0 1 0,0-1-1,0 0 1,0 1 0,0-1 0,-1 0-1,1 0 1,0 0 0,-1 0 0,0 0-1,1-2 1,2-15 27,-2 0 1,0-1-1,-1 0 0,-1 1 1,0-1-1,-2 1 0,0 0 1,-11-35-1,14 54-24,0 0 0,0-1 1,0 1-1,0 0 0,0 0 0,0 0 0,0 0 0,1 0 1,-1-1-1,0 1 0,0 0 0,0 0 0,0 0 0,0 0 0,0 0 1,0 0-1,1 0 0,-1 0 0,0 0 0,0 0 0,0-1 1,0 1-1,0 0 0,1 0 0,-1 0 0,0 0 0,0 0 1,0 0-1,0 0 0,1 0 0,-1 0 0,0 0 0,0 0 1,0 0-1,0 0 0,0 0 0,1 1 0,-1-1 0,0 0 1,0 0-1,0 0 0,0 0 0,0 0 0,0 0 0,1 0 1,-1 0-1,0 0 0,0 1 0,0-1 0,0 0 0,0 0 1,0 0-1,0 0 0,1 1 0,28 23 55,-22-17-52,0-1 1,0-1-1,1 1 1,0-1-1,10 6 1,-10-8-5,0-1 0,0 0 1,-1 0-1,2 0 0,-1-1 1,0 0-1,0-1 0,0 1 1,0-2-1,0 1 0,1-1 1,-1 0-1,0-1 0,11-4 1,-14 5 1,1-1 0,-1 0 1,0-1-1,0 1 1,0-1-1,0 0 0,0 0 1,-1-1-1,1 1 0,-1-1 1,0 0-1,0 0 1,-1-1-1,1 1 0,-1-1 1,0 0-1,0 0 1,0 0-1,-1 0 0,0 0 1,3-8-1,-5 11 0,1 1-1,-1 0 1,0 0 0,1-1-1,-1 1 1,0 0 0,0 0-1,1-1 1,-1 1 0,0 0-1,0-1 1,-1 1 0,1 0 0,0 0-1,0-1 1,-1 1 0,1 0-1,-1 0 1,1 0 0,-1-1-1,1 1 1,-1 0 0,0 0-1,1 0 1,-1 0 0,0 0-1,0 0 1,0 0 0,0 0-1,0 0 1,0 1 0,0-1-1,0 0 1,0 1 0,0-1-1,0 0 1,-1 1 0,1 0-1,0-1 1,-2 1 0,1-1 0,0 1 0,-1 0 0,1 0 0,-1 0 0,1 1 1,0-1-1,-1 1 0,1-1 0,0 1 0,-1 0 0,1 0 1,0 0-1,0 0 0,0 0 0,0 0 0,0 0 0,0 1 0,0-1 1,0 1-1,0 0 0,-1 2 0,-1 1-3,1 0 0,0 1 0,0-1 0,1 1 0,0 0 0,0-1-1,0 1 1,0 0 0,1 0 0,0 1 0,1-1 0,-1 0 0,1 0 0,0 0 0,1 0 0,1 10 0,0-5-81,0 1-1,1-1 1,0 0 0,1-1 0,0 1 0,1-1 0,0 0 0,7 11 0,-10-18 63,0 0 0,0-1 0,0 1 0,0 0 0,1-1 0,-1 1 0,1-1 0,0 0 0,-1 0 1,1 0-1,0 0 0,0 0 0,1-1 0,-1 1 0,0-1 0,7 2 0,19-5-184</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47.747"/>
    </inkml:context>
    <inkml:brush xml:id="br0">
      <inkml:brushProperty name="width" value="0.05" units="cm"/>
      <inkml:brushProperty name="height" value="0.05" units="cm"/>
      <inkml:brushProperty name="color" value="#AB008B"/>
    </inkml:brush>
  </inkml:definitions>
  <inkml:trace contextRef="#ctx0" brushRef="#br0">299 10 20004,'-4'-2'228,"0"1"-1,-1-1 1,1 1-1,-1 0 1,0 0-1,1 1 1,-1-1-1,0 1 1,0 0-1,1 0 1,-1 1-1,0-1 1,1 1-1,-1 0 1,1 0-1,-1 1 1,1-1-1,-1 1 1,1 0-1,0 0 1,-7 5-1,-3 2 235,0 0 0,1 1-1,0 1 1,-21 23 0,22-19-241,-1 0 0,2 1 1,0 1-1,-17 33 0,23-39-178,0 2 1,1-1-1,0 0 0,0 1 0,2 0 0,-1 0 0,2 0 1,-1 16-1,2-26-48,0 1-1,0-1 1,1 1 0,-1-1-1,1 1 1,0-1 0,0 1-1,0-1 1,0 0 0,0 0-1,1 1 1,0-1 0,-1 0 0,1 0-1,0 0 1,4 3 0,-4-4-61,0-1 1,0 1 0,1-1 0,-1 1 0,1-1 0,0 0-1,-1 0 1,1 0 0,0 0 0,-1-1 0,1 1-1,0-1 1,0 1 0,0-1 0,-1 0 0,1 0 0,0 0-1,0-1 1,0 1 0,4-2 0,6-2-197,1-1 0,-1-1 1,-1 0-1,1 0 0,-1-2 1,0 1-1,-1-2 0,18-15 1,18-18-493</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48.361"/>
    </inkml:context>
    <inkml:brush xml:id="br0">
      <inkml:brushProperty name="width" value="0.05" units="cm"/>
      <inkml:brushProperty name="height" value="0.05" units="cm"/>
      <inkml:brushProperty name="color" value="#AB008B"/>
    </inkml:brush>
  </inkml:definitions>
  <inkml:trace contextRef="#ctx0" brushRef="#br0">43 94 16404,'-10'34'1692,"2"-8"-205,1 1-1,1 0 0,-4 47 0,9-73-1419,1 0 0,0 0 0,0 0 0,0 1 0,0-1 0,0 0 0,0 0 0,0 0 0,0 1-1,1-1 1,-1 0 0,0 0 0,1 0 0,-1 0 0,1 0 0,-1 0 0,1 1 0,-1-1 0,1 0 0,0-1 0,0 1 0,-1 0 0,1 0 0,0 0-1,0 0 1,1 0 0,0 0-14,0-1-1,-1 0 0,1 0 1,0 0-1,-1 0 0,1-1 1,0 1-1,-1 0 0,1-1 1,-1 1-1,1-1 0,-1 1 1,1-1-1,-1 0 0,1 1 1,-1-1-1,1 0 0,-1 0 1,2-2-1,10-7 126,-1 0 1,-1-1-1,0 0 1,0-1-1,17-25 1,-24 31-122,0-1 1,0 1-1,0-1 1,-1 0 0,0 0-1,-1 0 1,1-1 0,-1 1-1,-1 0 1,1-1 0,-1 1-1,0-1 1,-1 0 0,-1-10-1,1 15-31,-1 0 1,0 0-1,0 0 0,0 0 0,-1 0 1,1 0-1,-1 1 0,0-1 0,1 0 1,-1 1-1,0-1 0,0 1 0,-1 0 1,1-1-1,0 1 0,-1 0 0,0 1 0,1-1 1,-1 0-1,0 1 0,0 0 0,0-1 1,0 1-1,0 0 0,0 0 0,0 1 1,0-1-1,0 1 0,0-1 0,-1 1 1,1 0-1,0 0 0,0 1 0,0-1 1,0 1-1,-6 1 0,9-2-25,-1 0 0,1 0 0,-1 0 0,1 1 0,-1-1 0,0 0 0,1 0 0,-1 1 0,1-1 0,-1 0 0,1 1 0,-1-1 0,1 1-1,-1-1 1,1 1 0,0-1 0,-1 0 0,1 1 0,0 0 0,-1-1 0,1 1 0,0-1 0,0 1 0,-1-1 0,1 1 0,0-1 0,0 1 0,0 0 0,0-1 0,0 1 0,0 0 0,0-1 0,0 1 0,0-1 0,0 1 0,0 0 0,0-1 0,0 1 0,1 1-1,0-1-2,0 0 0,-1 1 0,1-1 0,0 0 0,1 0 0,-1 0 0,0 1 0,0-1 0,0 0 0,1 0 0,-1-1 0,0 1 0,1 0 0,2 1 0,15 3-85,-1-1 1,1 0-1,0-2 0,31 1 0,16 3-284,-56-5 287,1 1 1,-1 0 0,0 0 0,0 1 0,-1 0-1,1 1 1,-1 0 0,11 7 0,-16-9 70,-1 1 1,1 0-1,-1 0 0,1 0 1,-1 0-1,0 1 1,0-1-1,-1 1 0,1 0 1,-1 0-1,0 0 1,0 0-1,0 0 0,0 0 1,-1 1-1,0-1 0,0 1 1,0-1-1,0 1 1,0 7-1,-1-5 117,0 0 0,0 0 1,0 0-1,-1 1 0,0-1 0,0 0 1,-1 0-1,0 0 0,0 0 0,-1-1 1,-3 9-1,6-15-93,0 0 1,0-1-1,0 1 1,0 0-1,0 0 1,0 0-1,0 0 1,0 0-1,0 0 1,0 0-1,0 0 1,0 0-1,0 0 1,0-1-1,0 1 1,0 0-1,0 0 1,0 0-1,0 0 1,-1 0-1,1 0 1,0 0-1,0 0 1,0 0-1,0 0 1,0 0-1,0 0 1,0 0-1,0-1 1,0 1-1,0 0 1,0 0-1,0 0 1,-1 0-1,1 0 1,0 0-1,0 0 1,0 0-1,0 0 1,0 0-1,0 0 0,0 0 1,0 0-1,0 0 1,0 0-1,-1 0 1,1 0-1,0 0 1,0 0-1,0 0 1,0 0-1,0 0 1,0 0-1,0 1 1,0-1-1,0 0 1,0 0-1,0 0 1,-1 0-1,1 0 1,0 0-1,0 0 1,0 0-1,0 0 1,0 0-1,0 0 1,0 0-1,0 0 1,0 1-1,-1-14 341,1-18-45,6-57 168,2-78-641,-8 167 119,1-1 0,-1 1 0,0 0-1,1 0 1,-1 0 0,1-1 0,-1 1 0,1 0-1,-1 0 1,1-1 0,0 1 0,-1-1 0,1 1-1,0 0 1,-1-1 0,1 1 0,0-1 0,0 0-1,0 1 1,-1-1 0,1 0 0,0 1 0,0-1-1,0 0 1,0 0 0,0 0 0,0 0 0,0 0-1,28 3-1634,15-7-1581,46-10 0,-77 12 2940,22-4-810</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49.189"/>
    </inkml:context>
    <inkml:brush xml:id="br0">
      <inkml:brushProperty name="width" value="0.05" units="cm"/>
      <inkml:brushProperty name="height" value="0.05" units="cm"/>
      <inkml:brushProperty name="color" value="#AB008B"/>
    </inkml:brush>
  </inkml:definitions>
  <inkml:trace contextRef="#ctx0" brushRef="#br0">182 87 18188,'-17'5'1774,"4"-1"-963,2-1 0,-1 2 0,0 0 0,1 0 0,0 1 1,0 0-1,1 0 0,-14 12 0,18-12-611,0 0 1,1 0 0,0 1-1,0-1 1,1 1 0,0 0-1,-4 10 1,6-14-151,1-1 1,1 1 0,-1 0-1,0-1 1,1 1-1,-1 0 1,1 0-1,0 0 1,0 0-1,0-1 1,0 4 0,1-4-31,-1-1 0,1 1 0,-1-1 0,1 1 0,0-1 0,-1 1 0,1-1 0,0 0 0,0 1 1,0-1-1,0 0 0,0 0 0,0 0 0,1 0 0,-1 1 0,0-2 0,0 1 0,1 0 1,-1 0-1,3 1 0,0-1-13,0 0 0,0 0 1,0 0-1,0-1 0,1 1 1,-1-1-1,0 0 0,0 0 1,0-1-1,0 1 0,0-1 1,0 0-1,0 0 0,0 0 1,0 0-1,0-1 0,0 0 1,-1 0-1,1 0 0,5-4 1,0 0-6,0-1 1,0 0-1,-1 0 1,0-1 0,0 0-1,10-14 1,-13 14-8,0-1 0,0 0 1,-1 0-1,0 0 0,-1 0 0,5-18 1,-8 23-3,1 0 1,0 0 0,-1 0-1,0 0 1,0-1 0,0 1-1,-1 0 1,-1-6-1,2 8 2,-1 1 0,1-1 0,-1 0 0,0 0 0,0 0 1,0 1-1,0-1 0,0 0 0,0 1 0,-1-1 0,1 1 0,-1-1 0,1 1 0,-1 0 0,1-1 0,-1 1 0,-3-2 0,3 3-2,0-1 1,0 0-1,0 1 1,0-1-1,0 1 1,0 0-1,0-1 1,0 1-1,0 0 1,0 0-1,0 1 1,0-1 0,0 0-1,0 1 1,-1-1-1,2 1 1,-1-1-1,0 1 1,0 0-1,0 0 1,0 0-1,0 0 1,1 0-1,-1 1 1,0-1-1,1 0 1,-1 1-1,1-1 1,0 1-1,-1 0 1,1-1-1,0 1 1,0 0 0,0 0-1,0 0 1,0 0-1,-1 3 1,1-3 4,0 0 1,0 1 0,0-1-1,1 1 1,-1-1 0,0 1-1,1-1 1,0 1 0,-1-1 0,1 1-1,0 0 1,0-1 0,1 1-1,-1-1 1,0 1 0,1-1-1,0 1 1,-1-1 0,1 1-1,0-1 1,0 0 0,1 1-1,-1-1 1,0 0 0,1 0 0,-1 0-1,1 0 1,0 0 0,0 0-1,3 3 1,2-2-14,1 0 0,-1 0 0,0-1 0,1 0-1,-1 0 1,1-1 0,0 0 0,-1 0 0,1 0 0,0-1 0,11-2 0,11-1-293,44-11 0,-72 13 293,65-17-462,-37 9 49,33-6 1,-62 15 419,0 0 1,0-1 0,0 1-1,0 0 1,0 0 0,0 0 0,0 0-1,0 0 1,0 0 0,0 0 0,0 0-1,0 0 1,0 0 0,0 0 0,0 1-1,0-1 1,-1 0 0,1 1-1,0-1 1,0 1 0,0-1 0,0 1-1,0-1 1,-1 1 0,1 0 0,1 0-1,-2 1 33,0-1 0,1 1 0,-1 0 0,0-1-1,0 1 1,0 0 0,0 0 0,0-1 0,0 1-1,-1 0 1,1 0 0,-1-1 0,1 1 0,-2 2 0,-13 30 526,12-29-420,0 0-1,1 0 1,-1 1 0,1-1 0,0 1 0,0 0 0,1-1 0,0 1 0,0 0 0,0 8 0,1-13-117,0-1 1,0 1 0,0-1-1,0 0 1,0 1 0,0-1-1,1 1 1,-1-1 0,0 0-1,0 1 1,0-1 0,1 0 0,-1 0-1,0 1 1,1-1 0,-1 0-1,0 1 1,0-1 0,1 0-1,-1 0 1,0 0 0,1 1-1,-1-1 1,1 0 0,-1 0-1,0 0 1,1 0 0,-1 0-1,0 0 1,1 0 0,-1 1 0,1-1-1,-1 0 1,0 0 0,1-1-1,-1 1 1,1 0 0,-1 0-1,0 0 1,1 0 0,-1 0-1,1 0 1,-1 0 0,0-1-1,1 1 1,16-9 221,-2-2-254,0-1 1,-1 0 0,-1-1-1,0-1 1,-1 0 0,0 0-1,-1-1 1,14-27-1,-20 31-194,-9 13 118,-8 19 192,10-14-39,1 1 0,0-1-1,0 0 1,1 0 0,-1 1-1,2-1 1,-1 0 0,3 11-1,-3-16-41,1 1 0,-1-1 0,1 0 0,0 1 0,0-1 0,0 0 0,0 0 0,0 0 0,0 0 0,1 0 0,-1 0 0,1 0 0,-1-1 0,1 1-1,0 0 1,0-1 0,-1 1 0,1-1 0,0 0 0,0 1 0,1-1 0,-1 0 0,0 0 0,0-1 0,0 1 0,1 0 0,-1-1 0,0 1 0,5-1 0,-1 0-2,0 0 0,0-1 1,0 0-1,0 0 0,0 0 1,0-1-1,0 0 1,0 0-1,-1 0 0,1-1 1,-1 0-1,0 0 0,0 0 1,0-1-1,0 0 0,0 1 1,-1-2-1,1 1 0,-1-1 1,6-7-1,-6 6-5,0 0 1,0 0-1,-1 0 0,0 0 0,0-1 0,0 1 0,-1-1 1,0 0-1,0 0 0,0 1 0,-1-1 0,0 0 0,-1 0 0,1-1 1,-1 1-1,-1 0 0,-1-11 0,2 16-9,-1 0-1,1 0 1,-1 0 0,0 1-1,0-1 1,1 0 0,-1 0-1,0 1 1,-1-1 0,1 0-1,0 1 1,0-1 0,-1 1-1,1-1 1,-1 1 0,1 0-1,-1 0 1,1 0 0,-1 0-1,0 0 1,0 0-1,1 0 1,-1 0 0,0 1-1,-3-2 1,4 2-2,0 0 0,1 0 0,-1 0 0,0 0 0,0 0 0,0 1 0,1-1 1,-1 0-1,0 0 0,0 0 0,0 1 0,1-1 0,-1 0 0,0 1 0,0-1 0,1 1 0,-1-1 0,1 1 0,-1-1 0,0 1 0,1 0 0,-2 0 0,1 1-1,1 0-1,-1-1 0,0 1 0,1 0 0,-1 0 1,1-1-1,-1 1 0,1 0 0,0 0 0,0 0 1,0 0-1,0-1 0,0 1 0,1 3 0,-1-2 3,1-1-1,-1 0 0,1 1 0,0-1 0,-1 0 0,1 0 1,0 1-1,1-1 0,-1 0 0,0 0 0,1 0 1,-1 0-1,1-1 0,-1 1 0,1 0 0,0 0 0,3 2 1,0-2-6,-1 1 1,0-1-1,1 0 1,0 0-1,-1-1 1,1 0-1,0 1 1,7-1-1,1 1-179,0-2 1,0 0-1,0 0 0,0-1 0,25-6 0,-29 5-60,2 0-334,-2 0 1,1-1-1,0-1 0,0 1 1,-1-1-1,10-6 0,-19 10 510,1-1-1,-1 1 0,1-1 1,-1 1-1,1 0 0,-1-1 1,1 1-1,-1-1 1,0 1-1,1-1 0,-1 0 1,0 1-1,1-1 0,-1 1 1,0-1-1,0 0 0,1 1 1,-1-1-1,0 0 1,0 1-1,0-2 0,0 2 15,2-4-749</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50.083"/>
    </inkml:context>
    <inkml:brush xml:id="br0">
      <inkml:brushProperty name="width" value="0.05" units="cm"/>
      <inkml:brushProperty name="height" value="0.05" units="cm"/>
      <inkml:brushProperty name="color" value="#AB008B"/>
    </inkml:brush>
  </inkml:definitions>
  <inkml:trace contextRef="#ctx0" brushRef="#br0">218 234 8594,'-3'-5'917,"-1"-1"0,1 0 0,-1 1 0,0 0 0,0-1 0,-1 2 0,1-1 0,-8-5 1,10 8-694,0 1 0,0 0 1,-1-1-1,1 1 0,0 0 1,-1 0-1,1 1 0,-1-1 1,1 0-1,-1 1 1,1 0-1,-1-1 0,1 1 1,-1 0-1,0 0 0,1 1 1,-1-1-1,1 1 1,-1-1-1,1 1 0,-1 0 1,1-1-1,0 1 0,-3 2 1,-3 1 114,0 1 0,0 0 1,1 1-1,0-1 0,0 2 0,0-1 1,1 1-1,0-1 0,0 2 0,1-1 1,0 1-1,0 0 0,1 0 0,0 0 1,0 0-1,1 1 0,0 0 0,0-1 1,1 1-1,-1 11 0,3-18-318,0-1 1,-1 0-1,1 1 0,0-1 1,1 1-1,-1-1 0,0 0 1,0 1-1,1-1 0,-1 0 1,0 1-1,1-1 0,-1 0 1,1 0-1,0 1 0,-1-1 1,1 0-1,0 0 1,0 0-1,0 0 0,0 0 1,0 0-1,0 0 0,0 0 1,0 0-1,0-1 0,0 1 1,0 0-1,1-1 0,-1 1 1,0-1-1,0 1 0,1-1 1,-1 1-1,0-1 0,1 0 1,-1 0-1,1 0 0,-1 0 1,0 0-1,3 0 0,1 0-6,1-1-1,-1 0 1,1-1-1,-1 1 0,1-1 1,-1 0-1,0 0 0,0 0 1,6-5-1,0 0-10,-1-1 0,0-1 0,-1 1 0,0-2 0,-1 1 0,1-1 0,-2-1 0,0 1 0,11-22 0,-5 6-38,-2-1 1,-1 0 0,9-35 0,-16 48-7,0 1-1,-1 0 1,1-18-1,-6 18-41,-4 14 7,-7 18-10,6-2 92,1 2 1,0-1 0,1 1 0,2-1-1,-1 2 1,2-1 0,1 0 0,0 1-1,2 36 1,0-52 1,1 0 1,-1 1-1,1-1 0,0 0 1,0 0-1,1 1 0,-1-1 1,1 0-1,0 0 0,0-1 1,0 1-1,1 0 0,-1 0 1,1-1-1,0 0 0,0 0 1,0 1-1,0-2 0,4 4 1,-2-3-5,-1-1 0,1 0 1,0 0-1,0 0 0,0 0 1,1-1-1,-1 0 0,0 0 1,0 0-1,1-1 0,-1 1 1,0-1-1,1-1 0,-1 1 1,6-2-1,7-2-12,-1 0 0,0-2 0,0 0 0,-1 0 0,0-2 0,0 0 0,-1-1 0,0 0 0,0-2 0,-1 1 0,20-20 0,-34 29 8,0 1-1,0 0 0,0 0 1,0 0-1,0 0 0,0-1 1,0 1-1,1 0 1,-1 0-1,0 0 0,0 0 1,0 0-1,0-1 1,0 1-1,0 0 0,1 0 1,-1 0-1,0 0 1,0 0-1,0 0 0,0 0 1,1 0-1,-1 0 0,0 0 1,0 0-1,0 0 1,1-1-1,-1 1 0,0 0 1,0 0-1,0 0 1,0 1-1,1-1 0,-1 0 1,0 0-1,0 0 1,0 0-1,1 0 0,-1 0 1,0 0-1,0 0 0,0 0 1,0 0-1,1 0 1,-1 0-1,0 1 0,0-1 1,0 0-1,0 0 1,0 0-1,0 0 0,1 0 1,-1 1-1,0-1 1,0 0-1,0 0 0,0 0 1,0 0-1,0 1 0,0-1 1,0 0-1,0 0 1,0 0-1,0 1 0,0-1 1,0 0-1,0 0 1,0 21 8,1-5 22,-1-15-31,0 0 0,1 0 0,-1 0 1,1 0-1,-1 0 0,1 0 0,-1 0 0,1 0 0,0 0 1,-1-1-1,1 1 0,0 0 0,0 0 0,0-1 0,-1 1 1,1-1-1,0 1 0,0-1 0,0 1 0,0-1 0,0 1 1,0-1-1,0 0 0,0 0 0,0 1 0,0-1 0,0 0 0,0 0 1,0 0-1,0 0 0,0 0 0,0 0 0,2-1 0,3 0-94,1-1-1,0 0 1,-1-1-1,9-4 1,17-4-751,-31 11 810,0 0 0,0 1 0,0-1 0,0 0 0,0 0 0,0 1 0,0-1 0,0 1 0,0-1 0,0 1 0,0 0 1,0-1-1,0 1 0,0 0 0,0-1 0,-1 1 0,1 0 0,0 0 0,-1 0 0,1 0 0,0 0 0,-1 0 1,1 0-1,-1 0 0,1 0 0,-1 0 0,0 0 0,0 0 0,1 0 0,-1 1 0,6 39-133,-6-35 173,12 82 467,-7-60-319,-1-1 1,-1 1 0,-1 0-1,-2-1 1,-3 32 0,1-53-121,1 0 0,-1-1 0,1 1-1,-1-1 1,-1 0 0,1 1 0,-1-1 0,0 0 0,0-1 0,-1 1 0,-5 6 0,8-10-10,-1 1-1,1-1 1,0 0 0,0 0-1,-1 0 1,1 0 0,-1 0-1,1 0 1,-1-1-1,1 1 1,-1-1 0,0 1-1,1-1 1,-1 1 0,0-1-1,1 0 1,-1 1-1,0-1 1,1 0 0,-1 0-1,0-1 1,0 1-1,1 0 1,-1-1 0,0 1-1,1 0 1,-1-1 0,1 0-1,-1 1 1,1-1-1,-1 0 1,1 0 0,-1 0-1,1 0 1,0 0 0,-1 0-1,1 0 1,0-1-1,0 1 1,0 0 0,-2-3-1,-1-2 24,0 0 0,0 0 0,0-1-1,1 1 1,0-1 0,0 0 0,1 0 0,0 0 0,0 0-1,0 0 1,1 0 0,0 0 0,1-1 0,0 1 0,0 0-1,0-1 1,1 1 0,0 0 0,0 0 0,1-1-1,0 1 1,3-7 0,2-4-23,1 0 1,0 0-1,1 1 0,1 0 1,1 1-1,1 0 0,14-16 0,-25 30-10,24-25-307,-1-1 0,25-41 0,-42 58 32,-1 0 0,-1-1-1,0 0 1,0 1 0,-1-2 0,-1 1-1,0 0 1,-1-1 0,0 0 0,0-17-1,-2-18-350,-4 1-139</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50.519"/>
    </inkml:context>
    <inkml:brush xml:id="br0">
      <inkml:brushProperty name="width" value="0.05" units="cm"/>
      <inkml:brushProperty name="height" value="0.05" units="cm"/>
      <inkml:brushProperty name="color" value="#AB008B"/>
    </inkml:brush>
  </inkml:definitions>
  <inkml:trace contextRef="#ctx0" brushRef="#br0">18 0 19308,'-5'5'2025,"2"1"-1313,0 0-264,0 2 952,1-1-1032,1 3 8,1 0-264,0 4-256</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51.358"/>
    </inkml:context>
    <inkml:brush xml:id="br0">
      <inkml:brushProperty name="width" value="0.05" units="cm"/>
      <inkml:brushProperty name="height" value="0.05" units="cm"/>
      <inkml:brushProperty name="color" value="#AB008B"/>
    </inkml:brush>
  </inkml:definitions>
  <inkml:trace contextRef="#ctx0" brushRef="#br0">215 407 19916,'0'-11'552,"0"-1"0,-1 1 0,-1 0 0,0-1 0,0 1 0,-1 0 0,0 1 0,-9-20 0,10 26-355,0 0 1,0 0 0,0 0 0,-1 0 0,1 0 0,-1 1-1,0-1 1,0 1 0,0-1 0,-1 1 0,1 0-1,-1 1 1,0-1 0,1 1 0,-1-1 0,0 1 0,-1 0-1,1 1 1,0-1 0,0 1 0,-1 0 0,1 0-1,-1 0 1,-6 0 0,8 1-142,0 0 0,-1 1 0,1-1 0,0 1 1,0 0-1,-1 0 0,1 0 0,0 0 0,0 0 0,0 1 0,0 0 0,1-1 0,-1 1 1,0 0-1,-4 4 0,3-1-28,0-1 0,1 1 1,-1 0-1,1 0 0,0 0 1,0 0-1,0 0 0,-3 10 1,4-9-30,0-1 0,0 1 0,1 0 0,0 0 0,0 0 0,0 0 0,1-1 0,0 1 0,0 0 0,0 0 0,1 0 0,0 0 0,0 0 0,1 0 0,-1 0 0,1-1 0,0 1 1,1-1-1,2 6 0,-3-9 2,0 0 1,-1 0 0,1 0 0,0 0-1,0 0 1,0 0 0,0 0 0,0-1-1,1 1 1,-1-1 0,0 0-1,1 0 1,-1 0 0,1 0 0,0 0-1,-1 0 1,1-1 0,-1 1 0,4-1-1,-2 0 3,1 0-1,-1 0 1,1-1-1,-1 0 1,1 0-1,-1 0 1,0-1-1,0 1 1,0-1-1,7-3 1,1-3 4,-1 0 1,0 0 0,0-1 0,-1 0 0,0-1 0,13-16-1,-13 13-6,0-1 0,-1 1 0,-1-2-1,0 1 1,0-1 0,-2 0 0,0-1 0,7-29-1,-13 26-72,0 19 69,-1 0 0,1 0-1,0 0 1,0 0 0,0 0 0,-1-1 0,1 1 0,0 0 0,0 0-1,0 0 1,-1 0 0,1 0 0,0 0 0,0 0 0,-1 0 0,1 0 0,0 0-1,0 0 1,-1 0 0,1 0 0,0 0 0,0 0 0,0 0 0,-1 0-1,1 0 1,0 0 0,0 0 0,-1 0 0,1 1 0,0-1 0,0 0-1,0 0 1,-1 0 0,1 0 0,0 0 0,0 1 0,0-1 0,-3 3-9,0-1 1,1 1 0,-1 0 0,1 0-1,0 0 1,0 0 0,-2 5 0,-1 5-6,0 0 0,1 1 0,0 0 0,-2 14 0,5-23 33,0 1 0,1 0 0,-1-1 0,1 1 0,0 0 1,1-1-1,-1 1 0,1 0 0,0-1 0,1 1 0,-1-1 0,5 10 0,-5-13-7,0-1 0,0 0 0,-1 0 0,1 0-1,0 0 1,0-1 0,0 1 0,0 0 0,1 0 0,-1-1-1,0 1 1,0 0 0,0-1 0,0 1 0,1-1 0,-1 0-1,0 1 1,1-1 0,-1 0 0,0 0 0,1 0 0,-1 0-1,0 0 1,1 0 0,-1 0 0,0 0 0,1 0 0,-1-1-1,0 1 1,0 0 0,1-1 0,-1 1 0,0-1 0,0 0-1,0 1 1,2-2 0,4-2 33,0-1 0,-1 0 0,1 0 0,8-9 0,69-83 78,-57 64-243,-25 30 89,0 1 1,0 0-1,0-1 1,0 1-1,1 0 1,-1 0-1,1 0 0,2-1 1,-4 3 25,-1-1 1,0 1-1,0 0 0,0 0 1,1 0-1,-1 0 0,0 0 1,0 0-1,0 0 0,1 0 1,-1 0-1,0 0 0,0 0 1,1 0-1,-1 0 0,0 0 0,0 0 1,0 0-1,1 0 0,-1 1 1,0-1-1,0 0 0,0 0 1,0 0-1,1 0 0,-1 0 1,0 0-1,0 1 0,0-1 1,0 0-1,1 0 0,-1 0 1,0 0-1,0 1 0,0-1 1,0 0-1,0 0 0,0 18-153,-12 38-59,8-42 241,1 1 0,0-1 0,1 1 0,0 0 0,1 22 0,1-36-14,0 0-1,0 0 0,0 0 1,0-1-1,0 1 1,0 0-1,0 0 0,1 0 1,-1-1-1,0 1 0,0 0 1,0 0-1,1 0 1,-1-1-1,1 1 0,-1 0 1,0-1-1,1 1 1,-1 0-1,1-1 0,-1 1 1,1-1-1,0 1 0,-1-1 1,1 1-1,0-1 1,-1 1-1,1-1 0,0 1 1,-1-1-1,1 0 1,0 0-1,0 1 0,0-1 1,-1 0-1,1 0 0,0 0 1,0 0-1,0 0 1,-1 0-1,1 0 0,0 0 1,0 0-1,0 0 1,-1 0-1,1 0 0,0-1 1,0 1-1,-1 0 0,1-1 1,0 1-1,0-1 1,5-2 35,0-1 1,0 1-1,0-1 1,9-9 0,11-12-21,-1-1 0,-2-1 0,0-1 0,-2-1 0,-1 0 0,-1-2-1,-2-1 1,23-56 0,-31 47-110,-9 41 84,0-1 0,0 0-1,0 1 1,0-1-1,0 0 1,0 1 0,0-1-1,0 0 1,0 1-1,0-1 1,0 0 0,-1 1-1,1-1 1,0 0-1,0 1 1,-1-1 0,1 1-1,0-1 1,-1-1-1,0 2 1,0 0 0,0 0 0,1 0 0,-1 0-1,0 0 1,1 0 0,-1 1 0,0-1 0,1 0-1,-1 0 1,0 0 0,1 1 0,-1-1 0,0 0 0,1 1-1,-1-1 1,0 0 0,1 1 0,-1-1 0,1 1-1,-1-1 1,1 1 0,-1-1 0,0 2 0,-4 3 2,0 1 0,1 0 1,-1 1-1,1-1 0,0 1 1,1 0-1,0 0 1,0 0-1,0 0 0,1 0 1,-2 8-1,-1 8 20,2 0 0,-2 31 0,4-44-11,1 0 0,0 0 0,1 0 0,0 0 0,1 0 0,0 0-1,7 18 1,-8-25-9,0-1-1,0 0 1,0 0-1,0 0 1,0 0-1,0 0 1,1 0-1,-1 0 1,1-1 0,0 1-1,-1 0 1,1-1-1,0 1 1,0-1-1,0 0 1,0 0-1,0 0 1,0 0-1,0 0 1,0 0-1,1 0 1,-1 0-1,0-1 1,0 0-1,1 1 1,-1-1-1,0 0 1,1 0-1,-1 0 1,0 0-1,1 0 1,-1-1-1,0 1 1,1-1-1,-1 0 1,0 1 0,0-1-1,0 0 1,4-2-1,0-1-16,1 0-1,0 0 1,-1 0 0,0-1-1,0 0 1,0 0-1,-1-1 1,0 0 0,0 0-1,0 0 1,5-9-1,1-4-37,-1-1 0,14-35 0,-5-6-21,-18 56 73,0-1 0,0 1 0,-1 0 1,0-1-1,0 1 0,0-1 0,0 1 1,-1 0-1,-2-9 0,3 13 3,0 1 0,0-1 1,0 1-1,0-1 0,-1 1 0,1-1 0,0 1 1,0-1-1,0 1 0,0 0 0,-1-1 0,1 1 1,0-1-1,0 1 0,-1-1 0,1 1 0,0 0 1,-1-1-1,1 1 0,-1 0 0,1-1 0,0 1 1,-1 0-1,1 0 0,-1-1 0,1 1 0,-1 0 1,1 0-1,0 0 0,-2 0 0,2 0-1,-1 0 0,0 1 0,1-1 0,-1 1 0,0-1 0,1 1 0,-1 0 0,1-1 0,-1 1-1,1-1 1,-1 1 0,1 0 0,0 0 0,-1-1 0,0 2 0,-10 34-41,6 3-162,1 0 0,2 0 0,2 0 0,2 0 0,1 0 0,2 0 0,10 38 1,-13-68 50,10 40-633,-11-46 654,1 0 0,-1 1 0,0-1 0,1 0 0,0 0 0,0 0 0,0 0 0,0 0 0,0-1 0,5 5 0,-7-6 116,1-1-1,-1 1 0,0-1 0,1 0 0,-1 1 1,0-1-1,1 0 0,-1 0 0,1 1 0,-1-1 1,1 0-1,-1 0 0,1 1 0,-1-1 1,1 0-1,-1 0 0,1 0 0,-1 0 0,1 0 1,-1 0-1,1 0 0,-1 0 0,1 0 0,-1 0 1,1 0-1,-1 0 0,1 0 0,-1-1 0,1 1 1,-1 0-1,0 0 0,1 0 0,-1-1 0,1 1 1,-1 0-1,1 0 0,-1-1 0,0 1 0,1 0 1,-1-1-1,0 1 0,1-1 0,-1 1 1,0 0-1,0-1 0,1 1 0,-1-1 0,0 1 1,0-1-1,0 1 0,1-1 0,-1 1 0,0-1 1,0 1-1,0-1 0,0 1 0,0-1 0,0 0 1,0-3-6,1 0 0,-1 0 0,0 0 0,0 0 0,-2-8 0,-4-10 44,-1 1-1,-1 0 0,-1 1 0,-1-1 1,-17-24-1,15 27 44,2-1-1,0 0 1,1-1 0,0 0 0,-8-35 0,17 54-48,-1 1 1,1-1 0,0 0 0,0 0 0,0 0 0,0 0-1,0 0 1,0 0 0,0 0 0,0 0 0,0 1-1,0-1 1,0 0 0,1 0 0,-1 0 0,0 0 0,1 0-1,-1 0 1,0 1 0,2-2 0,-2 1 0,1 1-1,-1 0 1,1-1 0,0 1 0,-1 0 0,1 0 0,0-1 0,-1 1-1,1 0 1,0 0 0,-1 0 0,1 0 0,0 0 0,0 0 0,-1 0-1,1 0 1,0 0 0,-1 0 0,1 0 0,1 1 0,5 1 101,-1 1 0,1 0 0,0 1 0,6 4 0,-7-5-24,2 2 34,5 3-259,1-1 1,25 10-1,-35-16 85,1 1-1,-1-1 0,1 0 0,-1-1 1,1 1-1,-1-1 0,1 0 0,0 0 1,-1 0-1,1-1 0,-1 1 1,1-1-1,8-3 0,12-9-234</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27.041"/>
    </inkml:context>
    <inkml:brush xml:id="br0">
      <inkml:brushProperty name="width" value="0.05" units="cm"/>
      <inkml:brushProperty name="height" value="0.05" units="cm"/>
    </inkml:brush>
  </inkml:definitions>
  <inkml:trace contextRef="#ctx0" brushRef="#br0">1 1 12475,'3'2'339,"0"-1"0,0 1 0,1 0 0,-1 0 1,-1 0-1,1 1 0,0-1 0,0 1 1,-1 0-1,0 0 0,3 3 0,-1-1-63,37 37 459,2-1 0,1-1 0,2-3 0,2-2 0,67 37 0,-50-28-333,-2 3 0,86 81 1,5 5 601,205 138-203,-266-202-349,83 76 381,-23-19-586,111 111-82,-208-184-86,2-2 0,85 56 1,-31-27-57,-4 4 1,114 113-1,-163-142-37,78 53-1,73 35 14,-89-63 11,-40-19-12,83 80-1,36 29-162,-19-41-178,77 59-20,-36-33 377,-142-104 4,103 87-1,-181-137-18,18 17 49,0 0 0,-1 1-1,0 1 1,20 29 0,-39-45-554,-7-9 14,6 4 450,-1 0 0,0 0-1,1 0 1,-1 0 0,0 0-1,0 0 1,0 0 0,0 1-1,1-1 1,-4 0 0,-2 2-201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52.853"/>
    </inkml:context>
    <inkml:brush xml:id="br0">
      <inkml:brushProperty name="width" value="0.05" units="cm"/>
      <inkml:brushProperty name="height" value="0.05" units="cm"/>
      <inkml:brushProperty name="color" value="#E71224"/>
    </inkml:brush>
  </inkml:definitions>
  <inkml:trace contextRef="#ctx0" brushRef="#br0">37 1 21421,'2'20'2528,"-4"12"-1600,-10 18-296,3 7 1217,-2 15-817,8 0-24,1 4-592,4-1-416,9-7-1040,-1-10 976,6-9-280,-6-9-144</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7.241"/>
    </inkml:context>
    <inkml:brush xml:id="br0">
      <inkml:brushProperty name="width" value="0.05" units="cm"/>
      <inkml:brushProperty name="height" value="0.05" units="cm"/>
    </inkml:brush>
  </inkml:definitions>
  <inkml:trace contextRef="#ctx0" brushRef="#br0">224 29 20780,'9'-8'1993,"-15"-1"-1289,-9 0-336,-11 7 984,-3 2-303,-5 8-497,-3 4-216,7 8-192,2 3-72,11 4-48,7 1 0,10-2-168,10-3-72,16-9-520,8-7-441,10-11 921,2-10-144,14-9-200</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7.910"/>
    </inkml:context>
    <inkml:brush xml:id="br0">
      <inkml:brushProperty name="width" value="0.05" units="cm"/>
      <inkml:brushProperty name="height" value="0.05" units="cm"/>
    </inkml:brush>
  </inkml:definitions>
  <inkml:trace contextRef="#ctx0" brushRef="#br0">79 0 17708,'-17'18'1866,"8"-9"-1251,0 0 0,1 0 0,0 0 1,1 1-1,-10 17 0,17-26-531,-1 0 0,1 0-1,-1 0 1,1 0 0,0 0 0,-1 0 0,1 0 0,0 0 0,0 0-1,0 0 1,0 0 0,0 0 0,0 0 0,0 0 0,0 0-1,0 0 1,1 2 0,-1-3-47,0 1 0,1-1 0,-1 1-1,1-1 1,-1 1 0,0-1 0,1 1 0,-1-1 0,1 0 0,-1 1-1,1-1 1,0 0 0,-1 1 0,1-1 0,-1 0 0,1 0 0,0 0-1,-1 1 1,1-1 0,-1 0 0,2 0 0,4 0 53,-1 0 0,1-1 0,0 1 0,0-1 0,5-2 0,-7 3-53,63-16 85,-27 5-133,74-8 0,-103 17-10,-1 2 0,1 0 0,0 0-1,-1 1 1,1 0 0,0 1-1,-1 0 1,0 0 0,1 1-1,-1 1 1,0 0 0,9 5 0,-13-6 10,-2 1 1,1 0-1,0 0 1,-1 0 0,0 1-1,0-1 1,7 11-1,16 16 43,-24-29-20,-1-1 0,1 1 0,0-1 0,-1 1 0,1-1 1,0 0-1,0 0 0,0-1 0,0 1 0,0-1 1,0 1-1,0-1 0,0 0 0,0 0 0,0 0 1,0-1-1,0 1 0,0-1 0,0 1 0,0-1 0,5-2 1,7-3-24,-1-1 0,27-15 0,-27 13-71,4-1-72,-1 0-210,36-16 0,-50 24 287,1 1 0,0-1 0,0 1-1,0 0 1,0 0 0,1 1 0,-1-1-1,0 1 1,0 0 0,0 0-1,1 0 1,-1 1 0,0-1 0,0 1-1,5 1 1,-6 0 48,1 0 0,-2 0 1,1 0-1,0 0 0,0 0 0,-1 0 0,4 4 0,-4-4 78,-1 0 0,1 0-1,0 0 1,1 0 0,-1 0-1,0-1 1,0 1 0,1-1-1,-1 1 1,1-1 0,-1 0 0,1 0-1,4 1 1,1-1 57,0-1 1,0 0-1,0 0 0,1 0 1,-1-1-1,13-3 0,51-18-3,-16 5-497,-47 14 306,6-1-216,0 1 0,28-3 0,-40 6 256,1 0-1,-1 0 1,0 0 0,1 0 0,-1 0 0,0 1-1,1 0 1,-1-1 0,0 1 0,0 0 0,0 1-1,0-1 1,0 0 0,0 1 0,0 0 0,0 0-1,-1 0 1,1 0 0,3 4 0,-4-4 84,0 1 1,0 0-1,0-1 1,0 0-1,0 1 1,1-1-1,-1 0 1,1 0-1,-1 0 0,1 0 1,0-1-1,0 1 1,0-1-1,0 0 1,0 0-1,0 0 1,0 0-1,0 0 0,0-1 1,0 1-1,1-1 1,-1 0-1,0 0 1,0 0-1,1 0 1,3-1-1,14-4-346,0 0 0,0-1 0,32-15-1,24-8-1959,-75 29 2166,0-1 1,-1 1 0,1-1-1,0 1 1,0 0 0,0 0-1,0 0 1,0 0 0,0 0-1,-1 0 1,1 0 0,0 0-1,0 1 1,2 0 0,-3 0 93,0-1 0,0 1 1,0 0-1,0 0 1,-1-1-1,1 1 0,0 0 1,-1 0-1,1 0 1,-1 0-1,1 0 1,-1 0-1,1 0 0,-1 0 1,1 0-1,-1 0 1,0 0-1,0 0 0,1 0 1,-1 0-1,0 0 1,0 0-1,0 0 1,0 2-1,-1-2 58,1 0-1,0 0 1,0 0-1,0 0 1,0 0 0,1 0-1,-1 0 1,0 0-1,0 0 1,1 0 0,-1 0-1,0 0 1,1 0-1,-1 0 1,1 0 0,0 0-1,-1 0 1,1 0-1,0-1 1,-1 1-1,1 0 1,0 0 0,0-1-1,-1 1 1,1-1-1,0 1 1,0-1 0,0 1-1,0-1 1,0 1-1,0-1 1,0 0 0,0 1-1,0-1 1,0 0-1,0 0 1,0 0 0,0 0-1,0 0 1,0 0-1,0 0 1,0 0 0,0 0-1,2-1 1,6-1 85,0 0 0,0-1 1,-1 0-1,10-5 0,-10 4-138,17-7 71,-16 6-52,0 0-1,1 1 1,0 1-1,0-1 0,15-2 1,-24 6-2,0 0 1,-1 0-1,1 0 1,0 0-1,0 0 0,0 0 1,0 0-1,0 1 1,0-1-1,0 0 1,0 0-1,0 1 0,0-1 1,0 1-1,0-1 1,-1 1-1,1-1 0,0 1 1,0-1-1,-1 1 1,1 0-1,0-1 1,-1 1-1,1 0 0,0 0 1,-1-1-1,1 1 1,-1 0-1,1 0 1,-1 0-1,0 0 0,1 0 1,-1 0-1,0 0 1,0 0-1,0 0 0,0 0 1,1-1-1,-2 3 1,2 5 144,-2 0 0,1 0 0,-1 0 0,-2 8 0,0 0 195,3-14-318,0 0 0,-1 0 0,1 0 1,0 0-1,0 0 0,1 0 0,-1 0 0,0 0 1,0-1-1,1 1 0,0 0 0,-1 0 1,1 0-1,0 0 0,0-1 0,0 1 1,0 0-1,0-1 0,0 1 0,0-1 0,0 1 1,1-1-1,-1 0 0,1 1 0,-1-1 1,1 0-1,-1 0 0,3 1 0,-1-1-56,0 0 0,-1-1 0,1 0 0,0 1 0,-1-1 0,1 0-1,0 0 1,0-1 0,-1 1 0,1 0 0,0-1 0,-1 0 0,1 0 0,0 1-1,-1-2 1,1 1 0,-1 0 0,0 0 0,1-1 0,2-1 0,21-19-128,0-4-103</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8.466"/>
    </inkml:context>
    <inkml:brush xml:id="br0">
      <inkml:brushProperty name="width" value="0.05" units="cm"/>
      <inkml:brushProperty name="height" value="0.05" units="cm"/>
    </inkml:brush>
  </inkml:definitions>
  <inkml:trace contextRef="#ctx0" brushRef="#br0">167 2 20276,'-14'1'999,"-3"0"-95,0 1 1,1 1-1,-23 5 1,35-7-841,0 0-1,1 1 1,-1-1 0,1 1 0,0-1-1,-1 1 1,1 0 0,0 0 0,0 1 0,0-1-1,0 0 1,1 1 0,-1 0 0,0 0 0,1 0-1,0 0 1,0 0 0,0 0 0,0 0-1,-2 8 1,4-10-60,-1 0-1,1 0 1,0 0 0,-1 0-1,1 0 1,0 0-1,0 1 1,0-1-1,0 0 1,0 0 0,1 0-1,-1 0 1,0 0-1,0 1 1,1-1 0,-1 0-1,1 0 1,-1 0-1,1 0 1,-1 0-1,1 0 1,0 0 0,-1 0-1,1 0 1,0-1-1,0 1 1,-1 0-1,1 0 1,0-1 0,0 1-1,0 0 1,0-1-1,0 1 1,0-1-1,0 1 1,0-1 0,1 0-1,-1 1 1,0-1-1,0 0 1,0 0 0,3 0-1,2 1-1,0 0-1,0-1 1,1 0 0,-1 0-1,0-1 1,10-1 0,-6-2-22,0 1 0,0-1 0,0-1 0,-1 0 0,1-1 0,-1 1 0,-1-2 0,1 1 0,-1-1 0,0-1 0,0 1 0,-1-1 0,0 0 0,9-15 0,-18 25-81,1-1-1,0 1 1,0 0 0,1 0 0,-1 0 0,0 0 0,1 0 0,-1 0 0,1 0 0,0 0 0,-1 0 0,1 0 0,0 0 0,0 0 0,0 0 0,1 0 0,-1 0 0,0 0-1,1 0 1,0 0 0,-1 0 0,1 0 0,0 0 0,0 0 0,0-1 0,2 4 0,-1-3 13,-1 0-1,1 1 1,0-1 0,0 0-1,1-1 1,-1 1 0,0 0-1,1-1 1,-1 1 0,1-1-1,-1 0 1,1 0-1,0 0 1,0 0 0,-1 0-1,1 0 1,0-1 0,0 1-1,5-1 1,28-4-558</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9.491"/>
    </inkml:context>
    <inkml:brush xml:id="br0">
      <inkml:brushProperty name="width" value="0.05" units="cm"/>
      <inkml:brushProperty name="height" value="0.05" units="cm"/>
    </inkml:brush>
  </inkml:definitions>
  <inkml:trace contextRef="#ctx0" brushRef="#br0">197 86 17628,'-6'-1'226,"0"1"0,1-1-1,-1 2 1,1-1 0,-1 0 0,1 1 0,-1 0 0,1 0 0,-1 1 0,1 0 0,0-1 0,-1 2 0,1-1-1,0 1 1,-5 3 0,-2 2 182,1 0 0,0 0 0,1 1 0,0 1 0,-9 10 0,14-15-236,1 0-1,0 1 0,0 0 1,1-1-1,0 1 0,-4 11 1,6-16-147,1 0 0,0 0 0,0 0 1,-1-1-1,1 1 0,0 0 1,0 0-1,0 0 0,0 0 1,0 0-1,0 0 0,0 0 0,1 0 1,-1 0-1,0 0 0,0 0 1,1 0-1,-1 0 0,1 0 1,-1 0-1,1 1 0,0-1-11,1-1-1,-1 1 1,0 0 0,1 0-1,-1-1 1,0 1 0,1-1-1,-1 1 1,1-1-1,-1 1 1,1-1 0,-1 0-1,1 0 1,-1 0 0,1 0-1,-1 0 1,1 0 0,-1 0-1,2-1 1,6 0-12,1-1-1,-1-1 1,0 0 0,0 0-1,0 0 1,-1-1 0,1-1-1,-1 0 1,14-10 0,8-8-135,28-29 1,-53 46 96,1 4-335,-8 12 176,-15 30 118,6-14 82,6-12 45,0 0 0,1 0 0,1 1 0,1-1 0,-2 20 0,4-29-23,0 0-1,0 0 1,1 0 0,0 0-1,0 0 1,0-1 0,0 1-1,4 8 1,-4-11-11,0 0 0,0 1-1,1-1 1,0 0 0,-1 0 0,1 0 0,0 0-1,0-1 1,0 1 0,0 0 0,0-1 0,0 1-1,0-1 1,0 0 0,1 0 0,-1 0 0,4 2-1,-1-3-8,0 1 0,0 0 0,0-1-1,0 0 1,0 0 0,0-1-1,0 1 1,-1-1 0,1 0 0,0 0-1,0-1 1,0 0 0,-1 1-1,1-2 1,-1 1 0,0 0-1,0-1 1,1 0 0,2-3 0,9-7-52,0 0 1,-1-1 0,14-18 0,-17 20-41,-2-1 1,0 1-1,-1-2 0,0 1 1,0-1-1,11-30 1,-19 33-111,-7 16 119,-7 13 55,11-12-4,0-1 1,0 1-1,0-1 1,1 1-1,0-1 1,0 1 0,0 0-1,1 8 1,0-12-13,0-1 1,0 0 0,0 0 0,0 1-1,1-1 1,-1 0 0,1 0-1,-1 0 1,1 1 0,-1-1 0,1 0-1,0 0 1,-1 0 0,1 0 0,0 0-1,0 0 1,1 1 0,0-1-36,0 0-1,-1 0 1,1-1 0,0 1 0,-1 0 0,1-1 0,0 0 0,0 1 0,-1-1-1,1 0 1,0 0 0,0 0 0,-1 0 0,1 0 0,0-1 0,3 0 0,8-3-461,0 0 1,0-1 0,0 0 0,0-1 0,-1-1 0,0 0 0,-1 0 0,1-1 0,13-14 0,3-3-1162,-2-1 0,30-38 0,-53 59 1552,20-25-230,-22 28 415,0 0-1,0 1 1,0-1-1,0 0 1,0 0-1,-1 0 0,1 0 1,0 0-1,-1 0 1,0 0-1,1 0 1,-1 0-1,0 0 1,0-2-1,0 3-11,0 1 0,0 0 0,0 0 0,0-1-1,-1 1 1,1 0 0,0-1 0,0 1 0,0 0 0,0 0 0,0-1 0,-1 1-1,1 0 1,0 0 0,0 0 0,-1-1 0,1 1 0,0 0 0,0 0 0,-1 0 0,1 0-1,0-1 1,0 1 0,-1 0 0,1 0 0,0 0 0,-1 0 0,1 0 0,0 0 0,0 0-1,-1 0 1,1 0 0,-1 0 0,-13 4 981,-9 10 911,12-5-1371,1-1-1,1 1 1,0 1 0,0 0 0,1 0 0,0 1-1,0 0 1,1 0 0,-9 21 0,13-24-470,0-1 0,0 1-1,0-1 1,1 1 0,0 0 0,1 0 0,-1 0 0,2 0-1,-1 0 1,1 0 0,0 1 0,1-1 0,0 0 0,0 0 0,1 0-1,4 13 1,-5-18-86,0-1-1,0 1 0,0-1 1,1 0-1,-1 0 1,1 0-1,-1 1 0,1-1 1,0-1-1,0 1 1,0 0-1,0 0 0,0-1 1,0 1-1,0-1 0,0 0 1,1 1-1,-1-1 1,4 1-1,-2-1-1,-1-1 1,0 0-1,1 0 0,-1 0 0,0 0 1,1 0-1,-1-1 0,1 1 1,-1-1-1,0 0 0,0 0 0,0 0 1,4-3-1,5-2-2,0-1-1,0-1 0,-1 0 1,0-1-1,-1 0 1,11-12-1,5-10 43,-20 22 37,1 0 0,1 1 0,11-10 0,-19 18-65,0 0 1,1 0 0,-1-1 0,0 1 0,1 0 0,-1 0-1,0 0 1,0 0 0,1 0 0,-1 0 0,0 0-1,1 0 1,-1 0 0,0 0 0,0 1 0,1-1 0,-1 0-1,0 0 1,0 0 0,1 0 0,-1 0 0,0 0-1,0 1 1,1-1 0,-1 0 0,0 0 0,0 0 0,0 0-1,1 1 1,-1-1 0,0 0 0,0 0 0,0 1-1,0-1 1,1 1 0,6 11 104,-5-9-62,1 3-99,1-2-1,0 1 1,0 0 0,0-1 0,0 0-1,1 0 1,0 0 0,0 0-1,0-1 1,0 0 0,0 0 0,1 0-1,-1-1 1,1 1 0,0-1-1,0-1 1,0 1 0,0-1 0,0 0-1,0 0 1,0-1 0,0 0-1,0 0 1,0 0 0,0-1-1,0 0 1,0 0 0,0-1 0,0 1-1,8-5 1,-13 6 44,-1-1 1,1 1-1,-1 0 1,1 0-1,-1 0 1,0-1-1,1 1 1,-1 0-1,1 0 0,-1 0 1,1 0-1,-1 0 1,1 0-1,-1 0 1,1 0-1,-1 0 0,1 0 1,-1 0-1,1 0 1,-1 0-1,1 0 1,-1 0-1,0 1 0,1-1 1,-1 0-1,1 0 1,-1 0-1,1 1 1,4 14 219,-8 32 567,1-32-608,-1 90 877,-2 33-422,2-119-540,1 0 1,-2 0-1,-1 0 0,0-1 1,-8 19-1,10-31 46,0 0-1,0-1 1,-1 1-1,0-1 1,1 0-1,-2 0 1,-7 7-1,11-11-77,0 0 0,0 0 0,0-1 0,0 1 0,0 0 0,-1-1 0,1 1 0,0 0 0,0-1 0,-1 0 0,1 1 0,0-1 0,0 0-1,-1 0 1,1 1 0,0-1 0,-3-1 0,3 1-5,-1-1 0,1 1 0,0-1 0,0 0 0,-1 1 1,1-1-1,0 0 0,0 0 0,0 0 0,0 0 0,0 0 0,0 0 0,0 0 0,1 0 0,-1-1 0,0 1 0,1 0 0,-1 0 0,1-1 0,-1 1 0,0-2 0,-2-6 68,1 0-1,0 0 0,0-1 0,1 1 0,0-1 0,0 0 0,1 1 0,2-16 0,3-10-717,9-34 0,-3 20-817,2-43 275,-8 44 395</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9.912"/>
    </inkml:context>
    <inkml:brush xml:id="br0">
      <inkml:brushProperty name="width" value="0.05" units="cm"/>
      <inkml:brushProperty name="height" value="0.05" units="cm"/>
    </inkml:brush>
  </inkml:definitions>
  <inkml:trace contextRef="#ctx0" brushRef="#br0">0 31 18900,'3'-3'1544,"2"-1"-1728,-1-6 88,3 3 1089,-1 1-761</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40.287"/>
    </inkml:context>
    <inkml:brush xml:id="br0">
      <inkml:brushProperty name="width" value="0.05" units="cm"/>
      <inkml:brushProperty name="height" value="0.05" units="cm"/>
    </inkml:brush>
  </inkml:definitions>
  <inkml:trace contextRef="#ctx0" brushRef="#br0">64 1 18908,'-7'7'3167,"0"8"-2561,4-9-43,0 1-215,0 0 0,0 0 0,0 0 0,1 0 0,1 1 0,-1-1 0,0 12 0,-2 8 252,-7 18 609,8-37-1078,1 0 1,0 0-1,0 1 1,1-1-1,0 0 1,0 1-1,1-1 1,0 1 0,0-1-1,3 13 1,-2-19-120,-1-1 1,1 1 0,-1 0-1,1-1 1,0 1 0,0-1 0,0 1-1,0-1 1,0 1 0,0-1 0,0 1-1,0-1 1,0 0 0,1 0-1,-1 0 1,1 0 0,-1 0 0,1 0-1,-1 0 1,1 0 0,0 0-1,-1-1 1,1 1 0,0-1 0,-1 1-1,1-1 1,0 0 0,0 1 0,-1-1-1,1 0 1,0 0 0,0 0-1,0-1 1,2 0 0,6 0-4,0-1 0,-1-1 0,1 0 0,-1 0 1,10-6-1,10-6-19,-1-2 0,-1-1 1,50-42-1,7-6-238,-66 54 89,-17 12 154,-1 0-1,0 0 0,1 0 1,-1-1-1,0 1 0,1 0 1,-1 0-1,0 0 0,1 0 1,-1 0-1,0 0 0,1 0 1,-1 0-1,0 0 0,1 0 1,-1 0-1,0 0 0,0 1 1,1-1-1,-1 0 0,0 0 0,1 0 1,-1 0-1,0 0 0,0 1 1,1-1-1,-1 0 0,0 0 1,0 0-1,1 1 0,-1-1 1,0 0-1,0 0 0,0 1 1,1-1-1,-1 0 0,0 1 1,0-1-1,0 0 0,0 1 1,0-1-1,0 0 0,0 0 1,0 1-1,0-1 0,1 0 1,-1 1-1,-1-1 0,1 0 1,0 1-1,0-1 0,0 1 1,-1 17-105,1-17 104,-6 30-125,4-24 105,0 1 0,0-1 0,1 1 0,0-1 0,1 1 0,0 0 0,0-1 0,0 1 0,2 8 0,-1-15 5,-1-1-1,0 1 1,1 0-1,-1 0 1,1-1-1,-1 1 0,1 0 1,-1-1-1,1 1 1,0 0-1,-1-1 1,1 1-1,0-1 0,-1 1 1,1-1-1,0 0 1,0 1-1,0-1 1,-1 0-1,1 1 1,0-1-1,0 0 0,0 0 1,-1 0-1,1 0 1,0 0-1,0 0 1,0 0-1,0 0 0,0 0 1,-1 0-1,1 0 1,0 0-1,0-1 1,0 1-1,-1 0 0,3-1 1,29-16-1296,24-25 466,-24 18 328</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40.735"/>
    </inkml:context>
    <inkml:brush xml:id="br0">
      <inkml:brushProperty name="width" value="0.05" units="cm"/>
      <inkml:brushProperty name="height" value="0.05" units="cm"/>
    </inkml:brush>
  </inkml:definitions>
  <inkml:trace contextRef="#ctx0" brushRef="#br0">165 53 14827,'0'-1'131,"-1"1"0,1-1 0,0 1 0,-1 0-1,1 0 1,0-1 0,-1 1 0,1 0 0,-1 0 0,1-1-1,-1 1 1,1 0 0,-1 0 0,1 0 0,0 0 0,-1 0 0,1 0-1,-1 0 1,1 0 0,-1 0 0,1 0 0,-1 0 0,1 0-1,-1 0 1,1 0 0,-1 0 0,1 0 0,-1 1 0,-15 2 1925,5 2-1626,1 1 0,0 0 0,0 0 0,1 1 0,0 0 0,0 0 0,0 1 0,1 0 0,1 1 0,-1 0 0,1 0 0,1 1 0,-11 19 0,16-28-404,1 0 0,-1 0 0,1 0 0,-1 0 0,1 1 0,-1-1 1,1 0-1,-1 0 0,1 1 0,0-1 0,0 0 0,0 1 0,0-1 0,0 0 0,0 1 1,0-1-1,0 0 0,0 0 0,1 1 0,-1-1 0,0 0 0,1 0 0,-1 1 1,1-1-1,1 2 0,-1-2-11,1 0-1,-1 0 1,1 0 0,0 0 0,-1 0-1,1-1 1,0 1 0,-1-1 0,1 1 0,0-1-1,0 1 1,0-1 0,0 0 0,-1 0-1,4 0 1,8-1-37,-1 0-1,1-1 1,23-6-1,113-43-986,-149 51 1000,0 0-1,1 0 1,-1-1 0,0 1 0,0 0 0,0 0 0,1 0-1,-1 0 1,0 0 0,0 0 0,0-1 0,1 1 0,-1 0-1,0 0 1,0 0 0,0 0 0,1 0 0,-1 0 0,0 0-1,0 0 1,1 0 0,-1 0 0,0 0 0,0 0 0,0 0 0,1 0-1,-1 0 1,0 0 0,0 0 0,1 0 0,-1 1 0,0-1-1,0 0 1,0 0 0,1 0 0,-1 0 0,0 0 0,0 0-1,0 1 1,0-1 0,1 0 0,-1 0 0,0 0 0,0 0-1,0 1 1,0-1 0,0 0 0,0 0 0,0 1 0,0-1 0,1 0-1,-1 1 1,-6 10-66,4-5 151,15-15-55,0-3-314,-1 1 0,-1-2 0,0 0 0,0 0 1,-2-1-1,0 0 0,0 0 0,8-21 0,-1 4-244</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41.168"/>
    </inkml:context>
    <inkml:brush xml:id="br0">
      <inkml:brushProperty name="width" value="0.05" units="cm"/>
      <inkml:brushProperty name="height" value="0.05" units="cm"/>
    </inkml:brush>
  </inkml:definitions>
  <inkml:trace contextRef="#ctx0" brushRef="#br0">45 0 17220,'-8'20'926,"0"0"0,1 0 1,1 0-1,1 1 1,1-1-1,-2 29 0,5-26-506,1-1 0,1 1 0,1-1 0,0 0 0,11 39 0,-11-53-381,1-1 1,0 1-1,7 13 0,-9-19-35,0-1-1,0 1 0,0 0 1,1-1-1,-1 1 1,0-1-1,1 0 1,-1 1-1,4 1 1,-4-3-2,-1 0 0,1 1 0,0-1 0,0 0 0,-1 1 0,1-1 0,0 0 0,0 0 0,0 0 0,-1 0 1,1 0-1,0 0 0,0 0 0,0 0 0,-1 0 0,1 0 0,0-1 0,0 1 0,0 0 0,-1-1 0,1 1 1,0 0-1,1-2 0,5-4 5,0-1 1,0 0 0,-1 0-1,0-1 1,0 0-1,-1 0 1,8-14 0,-3 5-4,30-48-64,80-142-879,-146 232-2430,16-13 2771</inkml:trace>
  <inkml:trace contextRef="#ctx0" brushRef="#br0" timeOffset="1">154 369 15251,'-3'32'2161,"6"-9"-1145,3-7-424,3-12 1697,3-1-1601,4-4-2273,1-4 1753,4-9-600,0-1-272</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41.742"/>
    </inkml:context>
    <inkml:brush xml:id="br0">
      <inkml:brushProperty name="width" value="0.05" units="cm"/>
      <inkml:brushProperty name="height" value="0.05" units="cm"/>
    </inkml:brush>
  </inkml:definitions>
  <inkml:trace contextRef="#ctx0" brushRef="#br0">11 262 13547,'2'2'259,"0"0"1,0 0-1,0 0 1,1 0-1,-1 0 1,0-1-1,1 1 1,0-1-1,-1 0 1,1 1-1,0-1 1,-1 0-1,1-1 1,0 1-1,0 0 1,0-1-1,0 0 1,0 1-1,0-1 1,0 0-1,0-1 0,0 1 1,0 0-1,-1-1 1,6-1-1,-2 0-116,0 1 0,-1-1 0,1 0 0,0 0 1,-1-1-1,0 0 0,1 0 0,-1 0 0,-1 0 0,1-1 0,0 0 0,4-4 0,-8 6-105,0 1-1,0 0 1,0 0 0,0-1 0,-1 1 0,1 0-1,0-1 1,0 1 0,-1-1 0,1 1 0,-1-1-1,0 1 1,1-1 0,-1 1 0,0-1 0,0 1-1,0-1 1,0-2 0,0 3-7,-1 0-1,1 0 1,0 0-1,-1 0 1,0 0 0,1 0-1,-1 0 1,0 0-1,1 0 1,-1 0 0,0 0-1,0 0 1,0 0-1,0 1 1,0-1 0,0 0-1,0 1 1,-2-2 0,0 1 12,0-1 0,-1 1 0,1 0 0,-1 0 0,1 1 0,-1-1 0,1 1 0,-1 0 0,1 0 0,-1 0 0,0 0 0,1 0 0,-1 1 0,-5 1 0,2 1-28,1 0 0,1 1 0,-1-1 0,0 1 0,1 0 0,0 0 0,0 1 0,0 0 0,0 0 0,1 0-1,0 0 1,0 1 0,0-1 0,1 1 0,-1 0 0,2 0 0,-1 1 0,1-1 0,-1 1 0,2-1 0,-1 1-1,1-1 1,0 1 0,0 0 0,1 0 0,0-1 0,1 10 0,-1-14-12,1 0-1,-1 0 1,1 1 0,0-1 0,0 0-1,0 0 1,0 0 0,0 0 0,0 0-1,0 0 1,1 0 0,-1 0 0,1-1-1,-1 1 1,1 0 0,0-1 0,0 1 0,3 1-1,-2-1-3,1-1 0,-1 0 0,1 1 0,0-1-1,-1 0 1,1-1 0,0 1 0,0-1 0,0 1-1,4-1 1,4-1-27,-1-1-1,0 1 0,1-2 1,-1 0-1,0 0 0,15-7 1,4-6-79,-1 0 0,0-2 0,-1-2 1,-2 0-1,0-1 0,-1-2 1,-1-1-1,-1 0 0,-2-2 1,0-1-1,30-51 0,-45 68 128,-1 0-1,0 0 0,5-17 1,-10 27-18,0 0 1,0 1 0,-1-1 0,1 0 0,0 0-1,0 0 1,0 0 0,-1 0 0,1 1 0,0-1 0,0 0-1,-1 0 1,1 0 0,0 0 0,0 0 0,-1 0-1,1 0 1,0 0 0,0 0 0,-1 0 0,1 0-1,0 0 1,0 0 0,-1 0 0,1 0 0,0 0 0,0 0-1,-1 0 1,1 0 0,0-1 0,0 1 0,0 0-1,-1 0 1,1 0 0,0 0 0,0 0 0,0-1-1,-1 1 1,1 0 0,0 0 0,0 0 0,0-1 0,0 1-1,0 0 1,-1 0 0,1 0 0,0-1 0,0 1-1,0 0 1,0 0 0,0-1 0,0 1 0,0 0-1,0 0 1,0-1 0,0 1 0,0 0 0,0 0 0,0-1-1,0 1 1,0 0 0,0 0 0,0-1 0,-4 6 59,-1 0 0,1 0 0,0 1 1,0-1-1,1 1 0,0 0 1,0 0-1,0 0 0,-2 9 0,-2 7 144,-5 34 1,8-32-131,1 0 1,2 0 0,0 0-1,1 0 1,6 32 0,-4-38-88,2-1 0,0 0 1,1 0-1,1 0 0,1-1 0,0 0 0,18 29 1,-21-39-34,0 0 0,0-1 0,1 0 0,5 6 1,-9-10 11,1 0 0,-1 1 1,1-1-1,0 0 0,-1 0 1,1 0-1,0 0 0,0 0 1,0-1-1,-1 1 1,1 0-1,0-1 0,0 1 1,0-1-1,0 0 0,0 0 1,0 0-1,2 0 0,-3 0 2,0 0-1,0-1 1,-1 1-1,1 0 1,0-1-1,0 1 1,-1-1-1,1 1 1,0-1-1,-1 1 1,1-1-1,-1 0 1,1 1-1,-1-1 1,1 0-1,-1 1 1,1-1-1,-1 0 1,1 0-1,-1 1 1,0-1-1,1 0 1,-1 0-1,0 0 1,0 1-1,0-1 1,0 0-1,0 0 1,0 0-1,0 0 1,0 0-1,0 1 1,0-1-1,0 0 1,-1-1-1,-8-35-892,-11-7 20,-1 0 1,-2 1-1,-2 2 0,-31-40 0,-31-52 2540,87 132-1579,-1 1 1,1-1-1,0 1 0,-1-1 1,1 0-1,0 1 0,0-1 1,-1 1-1,1-1 0,0 0 1,0 1-1,0-1 1,0 1-1,-1-1 0,1 0 1,0 1-1,0-1 0,0 0 1,1 1-1,-1-1 1,0-1-1,0 2-8,1 0 1,-1-1-1,1 1 0,-1 0 1,1 0-1,-1 0 1,0-1-1,1 1 0,-1 0 1,1 0-1,-1 0 1,1 0-1,-1 0 0,1 0 1,-1 0-1,1 0 1,-1 0-1,1 0 0,-1 0 1,1 0-1,0 0 1,34 11 1267,-29-8-1261,35 11 716,-1-1 0,72 12 0,-56-18-472</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49.081"/>
    </inkml:context>
    <inkml:brush xml:id="br0">
      <inkml:brushProperty name="width" value="0.05" units="cm"/>
      <inkml:brushProperty name="height" value="0.05" units="cm"/>
    </inkml:brush>
  </inkml:definitions>
  <inkml:trace contextRef="#ctx0" brushRef="#br0">18 43 7154,'1'4'584,"0"0"-1,0 0 1,0 1 0,1-1 0,0 0 0,0 0 0,0 0 0,4 5 0,-5-10-358,-1 0-1,1 1 0,0-1 1,0 0-1,-1 0 1,1 0-1,-1 1 0,1-1 1,-1 0-1,1 0 1,-1 0-1,1 0 0,-1 0 1,0 0-1,1 0 0,-1-2 1,1-4 380,-1 0 1,1 0-1,-2 0 0,1 0 1,-1 0-1,-2-13 1,3 19-580,0 1-1,0 0 1,-1 0 0,1-1 0,0 1 0,0 0 0,0 0 0,0 0 0,0-1-1,0 1 1,0 0 0,0 0 0,0 0 0,-1-1 0,1 1 0,0 0-1,0 0 1,0 0 0,0 0 0,-1 0 0,1-1 0,0 1 0,0 0 0,0 0-1,-1 0 1,1 0 0,0 0 0,0 0 0,0 0 0,-1 0 0,1 0-1,0 0 1,0 0 0,-1 0 0,1 0 0,0 0 0,-8 6 450,-3 12-60,7-2-328,0-1 1,1 1-1,1 0 1,-1 31-1,3-46-85,0 0 0,0 0 1,0 0-1,0 0 0,0 0 0,0 0 1,0 1-1,0-1 0,0 0 0,1 0 0,-1-1 1,0 1-1,1 0 0,-1 0 0,1 0 1,-1 0-1,1 1 0,0-2 10,-1 0-1,1 0 1,-1 0 0,0 0-1,1 0 1,-1 0 0,1 0-1,-1 0 1,0 0 0,1 0-1,-1 0 1,1 0 0,-1 0-1,0 0 1,1-1 0,-1 1-1,0 0 1,1 0 0,-1 0-1,0-1 1,1 1 0,-1 0-1,0 0 1,0-1-1,1 1 1,-1 0 0,0-1-1,1 1 1,2-4 138,0 0 1,0 0-1,-1 0 0,0-1 0,4-7 1,-1-1 230,-3 9-210,0 0 0,0-1 0,0 1 0,-1-1 0,0 1 0,0-1 0,0 0 1,0 1-1,-1-1 0,0 0 0,0-8 0,-11 41 360,7-13-651,1-1-1,1 1 0,0 0 1,1 26-1,4-34-135,1-12 186,3-11 102,5-49 203,-10 61-1077,0 6 466,0 10 288,-1-4-94,6 11-171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8:52:53.243"/>
    </inkml:context>
    <inkml:brush xml:id="br0">
      <inkml:brushProperty name="width" value="0.05" units="cm"/>
      <inkml:brushProperty name="height" value="0.05" units="cm"/>
      <inkml:brushProperty name="color" value="#E71224"/>
    </inkml:brush>
  </inkml:definitions>
  <inkml:trace contextRef="#ctx0" brushRef="#br0">3 1 23133,'-1'29'1744,"-1"-9"-1448,2-8-216,8-16 513,-3-10-73,8-12-304</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08.394"/>
    </inkml:context>
    <inkml:brush xml:id="br0">
      <inkml:brushProperty name="width" value="0.05" units="cm"/>
      <inkml:brushProperty name="height" value="0.05" units="cm"/>
    </inkml:brush>
  </inkml:definitions>
  <inkml:trace contextRef="#ctx0" brushRef="#br0">0 0 9482,'8'11'-264,"-7"-2"288,-1-7 160</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12.440"/>
    </inkml:context>
    <inkml:brush xml:id="br0">
      <inkml:brushProperty name="width" value="0.05" units="cm"/>
      <inkml:brushProperty name="height" value="0.05" units="cm"/>
    </inkml:brush>
  </inkml:definitions>
  <inkml:trace contextRef="#ctx0" brushRef="#br0">11 11 16355,'-2'17'1092,"-6"49"1079,8-60-1978,0 0-1,0 0 0,0 0 0,1 0 0,0 0 0,0 0 0,0 0 0,4 8 0,-5-14-181,0 0 0,0 1 0,0-1-1,0 0 1,1 0 0,-1 1 0,0-1 0,0 0-1,0 1 1,0-1 0,0 0 0,1 0-1,-1 1 1,0-1 0,0 0 0,1 0 0,-1 1-1,0-1 1,0 0 0,1 0 0,-1 0 0,0 1-1,0-1 1,1 0 0,-1 0 0,0 0 0,1 0-1,-1 0 1,0 0 0,1 0 0,-1 0-1,0 0 1,1 0 0,-1 0 0,0 0 0,1 0-1,8-11 115,1-20-63,-6 11 3,-1 9-41,-1 0 0,0 1 0,-1-1 1,0 0-1,0 0 0,-2 0 0,-1-12 0,-5 44-5,5-8-14,-3 12 21,2 1 0,1-1 1,0 1-1,5 44 0,-3-70-24,0 0 0,0 0 0,0 0-1,0 0 1,0 0 0,1 0 0,-1 0 0,0 0-1,0 0 1,0-1 0,0 1 0,0 0-1,0 0 1,1 0 0,-1 0 0,0 0 0,0 0-1,0 0 1,0 0 0,0 0 0,1 0 0,-1 0-1,0 0 1,0 0 0,0 0 0,0 0 0,0 1-1,0-1 1,1 0 0,-1 0 0,0 0 0,0 0-1,0 0 1,0 0 0,0 0 0,0 0 0,0 0-1,1 0 1,-1 1 0,3-18-27,-8 109 53,13-21-1090,-8-69 981,0 0 0,0-1 0,-1 1 0,1-1 0,0 1 0,-1 0 0,1-1 0,-1 1 0,0-1 0,1 1 0,-1-1 0,0 1 0,0-1 0,-1 3 0,-3-1-131</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54.356"/>
    </inkml:context>
    <inkml:brush xml:id="br0">
      <inkml:brushProperty name="width" value="0.05" units="cm"/>
      <inkml:brushProperty name="height" value="0.05" units="cm"/>
    </inkml:brush>
  </inkml:definitions>
  <inkml:trace contextRef="#ctx0" brushRef="#br0">19 4 14387,'-10'-1'1616,"2"-1"1801,8 4-2377,2 2-191,-1-1-105,1 2-144,1 1-88,-2 0-144,-1 0-160,2 2-464,-1-2-280,-1 0 464,-3 3-112,3 5-48</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3:34.196"/>
    </inkml:context>
    <inkml:brush xml:id="br0">
      <inkml:brushProperty name="width" value="0.05" units="cm"/>
      <inkml:brushProperty name="height" value="0.05" units="cm"/>
      <inkml:brushProperty name="color" value="#AB008B"/>
    </inkml:brush>
  </inkml:definitions>
  <inkml:trace contextRef="#ctx0" brushRef="#br0">10 0 17036,'-4'41'4500,"3"-31"-3885,0 0-1,1 0 0,-1 0 1,3 13-1,12 73-137,-15-85-967,1-11 248,0 1 1,0-1 0,0 1-1,0-1 1,0 1-1,0-1 1,0 1-1,-1-1 1,1 1 0,0-1-1,0 1 1,-1-1-1,1 1 1,0-1-1,-1 0 1,1 1 0,0-1-1,-1 1 1,1-1-1,-1 0 1,1 0-1,-1 1 1,1-1 0,-1 0-1,1 0 1,-1 1-1,1-1 1,-1 0-1,1 0 1,-1 0 0,1 0-1,-1 0 1,1 0-1,-2 0 1,-2 0-1093</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3:34.708"/>
    </inkml:context>
    <inkml:brush xml:id="br0">
      <inkml:brushProperty name="width" value="0.05" units="cm"/>
      <inkml:brushProperty name="height" value="0.05" units="cm"/>
      <inkml:brushProperty name="color" value="#AB008B"/>
    </inkml:brush>
  </inkml:definitions>
  <inkml:trace contextRef="#ctx0" brushRef="#br0">24 0 12523,'-7'54'3208,"4"-42"-2734,1 0 0,0 1 0,1-1 1,1 1-1,0-1 0,0 0 0,3 17 0,12 8-6969,-12-14 5166,0 29 1,-5 26 3266,0-11 1422,2 32-1214,5-72-7681,-4-23 5032,0-1 0,0 1 0,-1-1 0,1 1 0,-1-1 1,0 1-1,0 0 0,0 3 0,-11 57 1842,-13 95 5016,22-132-6483,2-1 0,1 1 0,4 29 0,-4-43-30</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3:35.111"/>
    </inkml:context>
    <inkml:brush xml:id="br0">
      <inkml:brushProperty name="width" value="0.05" units="cm"/>
      <inkml:brushProperty name="height" value="0.05" units="cm"/>
      <inkml:brushProperty name="color" value="#AB008B"/>
    </inkml:brush>
  </inkml:definitions>
  <inkml:trace contextRef="#ctx0" brushRef="#br0">11 1 13051,'-3'29'1136,"-3"-6"-800,6 0-168,-1-5 440,1-2-248,0-4-376,0 0-168,1-1-272,1-2-136,-1 0 368,1 0-128,-2 4-56</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3:35.515"/>
    </inkml:context>
    <inkml:brush xml:id="br0">
      <inkml:brushProperty name="width" value="0.05" units="cm"/>
      <inkml:brushProperty name="height" value="0.05" units="cm"/>
      <inkml:brushProperty name="color" value="#AB008B"/>
    </inkml:brush>
  </inkml:definitions>
  <inkml:trace contextRef="#ctx0" brushRef="#br0">2 1 8946,'4'30'933,"1"12"1140,1 46 1,-11 48-1701,-1-1-4332,14-31 5314,-8-93-819,0 35 3115,-10 86 1,9-127-3433,0-1 1,1 1 0,-1-1-1,1 1 1,0 0 0,0-1-1,0 1 1,1-1 0,0 1-1,2 8 1,0-5-860,-1 1 0,0-1 0,0 1 0,0-1 0,-2 1 0,1 16 0,-1-17 380,1 12-414</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3:37.577"/>
    </inkml:context>
    <inkml:brush xml:id="br0">
      <inkml:brushProperty name="width" value="0.05" units="cm"/>
      <inkml:brushProperty name="height" value="0.05" units="cm"/>
      <inkml:brushProperty name="color" value="#AB008B"/>
    </inkml:brush>
  </inkml:definitions>
  <inkml:trace contextRef="#ctx0" brushRef="#br0">24 1 15019,'-2'2'567,"0"1"0,1-1 0,-1 1 0,1-1 0,0 1 0,0-1 0,0 1-1,0 0 1,-1 4 0,2-6-237,-3 10 580,1 1 0,0-1 0,1 1 1,0 21-1,1-18-636,2 0 0,0-1 1,0 1-1,1-1 0,1 0 0,7 18 1,-10-30-289,-1 0 1,1 0 0,0 0 0,0-1 0,0 1 0,0 0 0,0 0 0,0-1 0,0 1 0,1-1 0,-1 1 0,0-1-1,1 1 1,0-1 0,-1 0 0,1 0 0,0 0 0,-1 0 0,1 0 0,0 0 0,0 0 0,0-1 0,0 1-1,0-1 1,-1 1 0,4-1 0,-3 0-182,1-1-1,0 1 1,-1-1-1,1 0 1,-1 0-1,1 0 1,-1 0-1,1 0 1,-1-1-1,0 1 1,1-1-1,-1 1 1,0-1-1,0 0 1,0 0-1,0 0 1,-1 0 0,4-5-1,18-33-1347,-15 18 541</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3:37.961"/>
    </inkml:context>
    <inkml:brush xml:id="br0">
      <inkml:brushProperty name="width" value="0.05" units="cm"/>
      <inkml:brushProperty name="height" value="0.05" units="cm"/>
      <inkml:brushProperty name="color" value="#AB008B"/>
    </inkml:brush>
  </inkml:definitions>
  <inkml:trace contextRef="#ctx0" brushRef="#br0">184 1 13379,'-2'19'2208,"-4"9"-839,-4 6-473,-6 9 2128,-2 2-1199,-2 9-521,3 4-256,-3 2-416,2 0-287,3-7-585,2-4-249,4-12-439,1-7-264,5-16 816,-3-14-248,3-17-232</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3:38.544"/>
    </inkml:context>
    <inkml:brush xml:id="br0">
      <inkml:brushProperty name="width" value="0.05" units="cm"/>
      <inkml:brushProperty name="height" value="0.05" units="cm"/>
      <inkml:brushProperty name="color" value="#AB008B"/>
    </inkml:brush>
  </inkml:definitions>
  <inkml:trace contextRef="#ctx0" brushRef="#br0">123 5 15067,'6'-5'3300,"-5"8"-1110,-5 17-209,-14 31-1059,-86 202 1438,112-291-2781,67-188-2869,-74 226 3281,-1 1 0,0-1 0,0 0 1,0 0-1,0 0 0,0 0 0,0 0 1,0 0-1,0 1 0,0-1 0,0 0 1,0 0-1,0 0 0,0 0 0,0 0 1,0 0-1,0 0 0,0 0 0,1 1 0,-1-1 1,0 0-1,0 0 0,0 0 0,0 0 1,0 0-1,0 0 0,0 0 0,1 0 1,-1 0-1,0 0 0,0 0 0,0 0 1,0 0-1,0 0 0,0 0 0,1 0 1,-1 0-1,0 0 0,0 0 0,0 0 1,0 0-1,0 0 0,0 0 0,0 0 0,1 0 1,-1 0-1,0 0 0,0 0 0,0 0 1,0-1-1,0 1 0,0 0 0,0 0 1,0 0-1,1 0 0,0 12-11,-5 57 64,-1 17 415,5-77-309,1 0 1,0 0 0,0-1 0,1 1-1,0-1 1,0 1 0,6 12-1,-7-20-116,-1 0-1,0 0 0,1 0 0,-1 0 1,1 0-1,0 0 0,-1 0 0,1 0 1,0 0-1,0 0 0,-1 0 0,1-1 1,0 1-1,0 0 0,0 0 0,0-1 1,0 1-1,0-1 0,0 1 0,0-1 1,0 1-1,0-1 0,2 1 0,-2-1-22,-1 0 0,0 0 0,1 0 0,-1-1 0,0 1 0,0 0 0,1 0 0,-1 0-1,0 0 1,0-1 0,1 1 0,-1 0 0,0 0 0,0 0 0,0-1 0,1 1 0,-1 0 0,0 0 0,0-1-1,0 1 1,0 0 0,0 0 0,0-1 0,0 1 0,1 0 0,-1-1 0,0 1 0,0 0 0,0 0 0,0-1-1,-5-17 43,-1 4-35,-1 1 0,0 0 0,-1 1 0,0 0 0,-1 0 0,-1 0 1,1 1-1,-2 1 0,-16-14 0,26 23-16,0 1 1,0-1-1,0 0 1,0 1-1,0-1 1,0 1-1,0-1 1,0 1-1,0 0 0,0 0 1,0-1-1,0 1 1,0 0-1,-2 0 1,3 0-1,-1 0 0,1 0 1,0 0-1,-1 1 0,1-1 1,0 0-1,0 0 0,0 0 1,-1 0-1,1 1 0,0-1 1,0 0-1,-1 0 1,1 1-1,0-1 0,0 0 1,0 0-1,0 1 0,0-1 1,0 0-1,-1 1 0,1-1 1,0 0-1,0 0 0,0 1 1,0-1-1,0 0 0,0 1 1,0-1-1,0 0 0,0 1 1,1 1 2,-1 0 0,1 0 0,-1 1 0,1-1 0,0 0 0,0 0 0,0-1 0,0 1 0,0 0 0,0 0 0,0 0 1,0-1-1,3 3 0,-1-1-64,0 0 0,1-1 0,-1 1 0,1-1 0,0 0 0,-1 1 0,1-2 0,0 1 0,0 0 0,1-1 0,-1 0 0,0 0 0,0 0-1,1 0 1,-1-1 0,1 0 0,-1 0 0,0 0 0,1 0 0,-1-1 0,0 1 0,1-1 0,-1 0 0,0-1 0,0 1 0,0-1 0,0 1 0,0-1 0,0-1 0,0 1 0,-1 0 0,1-1 0,-1 0 0,1 0 0,4-5 0,13-19-374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21.104"/>
    </inkml:context>
    <inkml:brush xml:id="br0">
      <inkml:brushProperty name="width" value="0.05" units="cm"/>
      <inkml:brushProperty name="height" value="0.05" units="cm"/>
    </inkml:brush>
  </inkml:definitions>
  <inkml:trace contextRef="#ctx0" brushRef="#br0">2327 123 12675,'-18'-12'310,"0"0"1,-1 1 0,0 1 0,-1 1-1,0 1 1,0 1 0,-1 0-1,-30-5 1,-19 0 392,-84-3 0,25 9-206,0 5 1,-241 30-1,264-12-359,2 4-1,1 6 0,-191 74 1,240-77-51,1 1 1,1 3-1,1 3 0,2 1 1,-55 48-1,76-55-33,1 1 0,1 1 0,2 2 0,1 0-1,1 1 1,2 2 0,0 0 0,3 1 0,-20 49 0,25-49-44,2 0 0,1 1 1,1 0-1,2 1 1,1-1-1,2 1 1,2 0-1,1 0 1,5 43-1,-2-56-7,1-1 1,1 1-1,0-1 1,2 0-1,1 0 0,0-1 1,1 0-1,2-1 1,0 0-1,1 0 0,0-1 1,2-1-1,0 0 1,1-1-1,31 27 0,-26-29-2,1-1-1,0-1 0,0-1 0,1 0 1,0-2-1,1 0 0,0-2 1,36 7-1,3-3 4,-1-3-1,75-1 1,-35-5 68,0-5 1,0-5-1,0-4 1,-1-4 0,-1-5-1,126-43 1,-117 24 337,198-104-1,-244 108-270,-1-2-1,-3-3 0,-1-3 0,70-69 1,-104 89-120,-1-2 0,-2-1 0,0 0-1,-1-1 1,-2-1 0,-1-1 0,18-48 0,-24 51-9,-1-1 0,-2 0 0,0 0 0,-2-1 0,-1 0 1,-2 1-1,-1-1 0,-1 0 0,-4-33 0,2 46-8,-1-1 1,-1 1 0,0-1-1,-1 1 1,-1 1-1,-1-1 1,0 1-1,-13-20 1,13 24-38,-1 1-1,0 0 1,0 1-1,-1 0 1,0 0 0,-1 0-1,0 2 1,0-1 0,-1 1-1,0 1 1,-20-10-1,6 7 111,-1 1-1,0 1 1,-1 1-1,1 2 1,-1 0-1,0 2 0,0 1 1,-1 1-1,1 1 1,-43 8-1,-10 6-31</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3:40.064"/>
    </inkml:context>
    <inkml:brush xml:id="br0">
      <inkml:brushProperty name="width" value="0.05" units="cm"/>
      <inkml:brushProperty name="height" value="0.05" units="cm"/>
      <inkml:brushProperty name="color" value="#AB008B"/>
    </inkml:brush>
  </inkml:definitions>
  <inkml:trace contextRef="#ctx0" brushRef="#br0">3 80 19348,'-1'9'629,"0"0"1,0 0-1,1 0 0,1 0 0,1 12 0,0-1 186,-2-5-537,0-9-294,1 1 0,-1-1-1,1 0 1,0 0 0,3 11 0,-4-17-7,0 0 1,0 1-1,0-1 1,0 0-1,0 1 1,1-1-1,-1 0 1,0 0-1,0 1 1,0-1 0,0 0-1,0 0 1,0 1-1,1-1 1,-1 0-1,0 0 1,0 0-1,0 1 1,1-1-1,-1 0 1,0 0 0,0 0-1,0 0 1,1 1-1,-1-1 1,0 0-1,0 0 1,1 0-1,-1 0 1,0 0 0,1 0-1,-1 0 1,0 0-1,0 0 1,1 0-1,-1 0 1,0 0-1,1 0 1,-1 0-1,0 0 1,0 0 0,1 0-1,-1 0 1,11-13-684,4-19-306,-15 32 1008,30-93-2128,1-4 1526,-40 166 2734,7-52-1881,-8 48 539,-1 80 0,13-119-1138,2-22 327,3-15 1,2-17-160,3-9-68</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3:43.544"/>
    </inkml:context>
    <inkml:brush xml:id="br0">
      <inkml:brushProperty name="width" value="0.05" units="cm"/>
      <inkml:brushProperty name="height" value="0.05" units="cm"/>
      <inkml:brushProperty name="color" value="#AB008B"/>
    </inkml:brush>
  </inkml:definitions>
  <inkml:trace contextRef="#ctx0" brushRef="#br0">285 16 17660,'6'-13'2616,"-6"13"-2570,0-1 0,0 1 0,0 0 0,0 0 0,0 0 0,0 0 0,0 0 0,0 0 0,0 0 0,0 0 0,0 0 0,0 0 0,0 0 0,0-1 0,0 1 0,-1 0 0,1 0 0,0 0 0,0 0 0,0 0 0,0 0 0,0 0 0,0 0 0,0 0 0,0 0 0,0 0 0,0 0 0,0 0 0,-1 0 0,1 0 0,0 0 0,0 0 0,0 0 0,0 0 0,0 0 0,0 0 0,0 0 0,0 0 0,0 0 0,-1 0 1,1 0-1,0 0 0,0 0 0,0 0 0,0 0 0,0 0 0,0 0 0,0 0 0,0 0 0,0 0 0,0 1 0,0-1 0,0 0 0,0 0 0,-1 0 0,1 0 0,0 0 0,0 0 0,0 0 0,0 0 0,-19 19 2088,-31 45-1084,-53 90 0,4-7-1092,87-134-722,12-12 730,0-1-1,0 0 1,0 0 0,0 0 0,0 0 0,0 0 0,-1 0 0,1 0 0,0 0-1,0 0 1,0 0 0,0 0 0,0 0 0,0 0 0,-1 0 0,1 0-1,0 0 1,0 0 0,0 0 0,0-1 0,0 1 0,0 0 0,0 0 0,0 0-1,-1 0 1,1 0 0,0 0 0,0 0 0,0 0 0,0 0 0,0 0 0,0 0-1,0-1 1,0 1 0,0 0 0,0 0 0,0 0 0,0 0 0,0 0-1,0 0 1,0 0 0,0 0 0,0-1 0,0 1 0,0 0 0,0 0 0,0 0-1,0 0 1,0 0 0,0 0 0,0 0 0,0-1 0,0 1 0,0 0 0,0 0-1,0 0 1,0 0 0,8-32-1717,3 0 960,3-4-218</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3:43.988"/>
    </inkml:context>
    <inkml:brush xml:id="br0">
      <inkml:brushProperty name="width" value="0.05" units="cm"/>
      <inkml:brushProperty name="height" value="0.05" units="cm"/>
      <inkml:brushProperty name="color" value="#AB008B"/>
    </inkml:brush>
  </inkml:definitions>
  <inkml:trace contextRef="#ctx0" brushRef="#br0">1 2 17588,'1'-1'192,"1"1"-1,0 0 1,0 0 0,0-1 0,-1 1-1,1 1 1,0-1 0,0 0 0,0 0-1,-1 1 1,1-1 0,0 1 0,0-1-1,-1 1 1,1 0 0,0 0 0,-1 0-1,1 0 1,-1 0 0,1 0 0,-1 0-1,0 0 1,1 1 0,-1-1 0,0 0-1,0 1 1,0-1 0,0 1 0,0-1-1,0 1 1,-1 0 0,2 3 0,3 7 202,-1 0 1,0 0-1,4 20 1,-6-22-316,5 26-33,16 77 219,-20-91-1969,0 31-1,-3-52 1633,0-1-1,0 1 0,0 0 0,0-1 1,0 1-1,-1 0 0,1-1 0,0 1 0,0 0 1,-1-1-1,1 1 0,0 0 0,-1-1 0,1 1 1,-1-1-1,1 1 0,-1-1 0,1 1 1,-1-1-1,1 1 0,-1-1 0,1 0 0,-1 1 1,0-1-1,1 0 0,-1 1 0,1-1 0,-1 0 1,0 0-1,0 0 0,1 1 0,-1-1 1,0 0-1,1 0 0,-1 0 0,0 0 0,-1 0 1,-12 0-914</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3:44.396"/>
    </inkml:context>
    <inkml:brush xml:id="br0">
      <inkml:brushProperty name="width" value="0.05" units="cm"/>
      <inkml:brushProperty name="height" value="0.05" units="cm"/>
      <inkml:brushProperty name="color" value="#AB008B"/>
    </inkml:brush>
  </inkml:definitions>
  <inkml:trace contextRef="#ctx0" brushRef="#br0">1 97 15771,'4'7'2009,"7"0"-889,3 0-424,6-7 1793,3 0-969,9-6-464,1-2-144,4-2-279,-2 1-129,-3-2-368,-4-4-296,-5 5-712,-5 1-465,-7 0 1049,-2-3-192,-1-7-240</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3:44.808"/>
    </inkml:context>
    <inkml:brush xml:id="br0">
      <inkml:brushProperty name="width" value="0.05" units="cm"/>
      <inkml:brushProperty name="height" value="0.05" units="cm"/>
      <inkml:brushProperty name="color" value="#AB008B"/>
    </inkml:brush>
  </inkml:definitions>
  <inkml:trace contextRef="#ctx0" brushRef="#br0">4 89 17060,'-1'5'607,"0"1"0,0-1 0,1 0 1,-1 0-1,1 0 0,0 1 0,1-1 1,-1 0-1,3 10 0,-1 0 686,-1-6-843,-1-4-289,0 0 0,1 0 0,0 0 1,-1 0-1,2 0 0,-1 0 0,1 0 1,0 0-1,4 8 0,-6-13-174,0 1 0,1-1-1,-1 0 1,1 0 0,-1 1 0,1-1 0,-1 0 0,1 0-1,-1 0 1,0 1 0,1-1 0,-1 0 0,1 0-1,-1 0 1,1 0 0,-1 0 0,1 0 0,-1 0 0,1 0-1,-1 0 1,1 0 0,-1-1 0,1 1 0,-1 0 0,1 0-1,-1 0 1,1 0 0,-1-1 0,1 1 0,-1 0-1,0-1 1,1 1 0,-1 0 0,1-1 0,-1 1 0,1-1-1,12-15-648,44-78-3757,2-2-902,-58 94 5259,1-1 0,-1 1 0,1 0 0,0 0 0,0 0 0,0 0 0,0 0 0,0 0 0,0 1 0,5-3 0,-7 4 109,1-1-1,-1 1 1,0 0-1,1 0 1,-1 0-1,0 0 1,1 0-1,-1 0 1,0 0-1,1 0 0,-1 0 1,0 1-1,0-1 1,1 0-1,-1 0 1,0 0-1,1 0 1,-1 0-1,0 0 1,0 1-1,1-1 0,-1 0 1,0 0-1,0 0 1,1 1-1,-1-1 1,0 0-1,0 0 1,1 1-1,-1 0 1,4 19 1909,-5 16-211,-2 0 0,-2 0 0,-17 67 0,7-38-1002,-57 252-390,69-305-550,3-26-28</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19.627"/>
    </inkml:context>
    <inkml:brush xml:id="br0">
      <inkml:brushProperty name="width" value="0.05" units="cm"/>
      <inkml:brushProperty name="height" value="0.05" units="cm"/>
      <inkml:brushProperty name="color" value="#AB008B"/>
    </inkml:brush>
  </inkml:definitions>
  <inkml:trace contextRef="#ctx0" brushRef="#br0">0 2996 13179,'7'-12'396,"0"1"1,1 1-1,0-1 1,1 1-1,0 0 0,0 1 1,17-13-1,81-51 351,-104 71-712,130-79 309,128-86-543,3-40-1239,148-100-1249,23 54 2267,-291 171 723,353-191 565,-35 68-228,17 33 643,-339 124-906,606-198 1399,16 54-492,-234 95-986,222-45-1294,-302 48 278,441-88-119,-658 131 493,-177 39 266,3-3-42</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20.375"/>
    </inkml:context>
    <inkml:brush xml:id="br0">
      <inkml:brushProperty name="width" value="0.05" units="cm"/>
      <inkml:brushProperty name="height" value="0.05" units="cm"/>
      <inkml:brushProperty name="color" value="#AB008B"/>
    </inkml:brush>
  </inkml:definitions>
  <inkml:trace contextRef="#ctx0" brushRef="#br0">289 7 17828,'10'-6'3117,"-13"16"-1410,-18 31-444,14-29-827,-30 57 308,-169 355 36,203-417-778,-1 3 0,0 0-1,1 0 0,0 0 1,0 1-1,-1 14 1,4-24-3,0 0 1,0 0 0,0 0 0,0 0-1,0 0 1,0 0 0,0 0 0,0 0-1,1 0 1,-1 1 0,0-1 0,1 0-1,-1 0 1,1 0 0,-1 0 0,1-1-1,-1 1 1,1 0 0,0 0 0,0 0-1,-1 0 1,1 0 0,0-1 0,0 1-1,0 0 1,0-1 0,0 1 0,0-1-1,0 1 1,0-1 0,0 1 0,0-1-1,0 0 1,0 1 0,0-1 0,0 0-1,0 0 1,0 0 0,0 0 0,0 0-1,0 0 1,0 0 0,1 0 0,0-1-1,8 0 0,1-1 0,-1-1-1,19-7 1,-18 6 6,447-177 719,-382 147-564</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21.396"/>
    </inkml:context>
    <inkml:brush xml:id="br0">
      <inkml:brushProperty name="width" value="0.05" units="cm"/>
      <inkml:brushProperty name="height" value="0.05" units="cm"/>
      <inkml:brushProperty name="color" value="#AB008B"/>
    </inkml:brush>
  </inkml:definitions>
  <inkml:trace contextRef="#ctx0" brushRef="#br0">266 108 16604,'3'-15'1100,"-2"7"-579,1 0 1,-1-1-1,-1 1 0,0 0 0,0-11 1,-1 17-415,1 1 0,0-1 0,0 1 0,-1-1 0,1 1 0,-1-1 0,0 1 0,1 0 0,-1-1 0,0 1 0,0 0 0,0-1 0,1 1-1,-2 0 1,1 0 0,0 0 0,0 0 0,0 0 0,0 0 0,-1 0 0,1 0 0,0 0 0,-1 1 0,1-1 0,-1 0 0,1 1 0,-1-1 0,1 1 0,-1 0 0,1-1 0,-1 1 0,1 0 0,-4 0 0,-1 1 29,1-1-1,-1 1 0,0 1 1,1-1-1,-1 1 0,1 0 1,-1 0-1,1 0 0,0 1 1,0 0-1,0 0 0,0 0 1,0 1-1,-4 4 0,-5 4-6,1 1-1,0 0 0,-12 19 0,12-15-88,2 0 0,0 1-1,1 1 1,-14 37-1,21-48-43,0 1 0,0 0 0,1 0 0,0 0 0,1 0-1,0 0 1,1 0 0,-1 0 0,2 0 0,-1 1 0,1-1 0,1 0 0,3 13-1,-4-19-35,0 0 0,1 0 0,-1 0-1,1 0 1,0 0 0,0 0 0,0 0-1,0-1 1,1 1 0,-1-1 0,0 1-1,1-1 1,0 0 0,0 0 0,0 0-1,-1-1 1,2 1 0,-1-1 0,0 1-1,0-1 1,0 0 0,1 0-1,-1 0 1,0-1 0,1 1 0,-1-1-1,1 0 1,-1 0 0,0 0 0,1 0-1,3-1 1,4-1-84,0 0 0,-1-1 0,1 0 0,-1-1 0,1 0 0,-1 0 0,0-1 0,12-9 0,-7 4 21,0-2 1,-1 0-1,-1 0 0,0-1 1,-1-1-1,14-18 0,24-41-441</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21.829"/>
    </inkml:context>
    <inkml:brush xml:id="br0">
      <inkml:brushProperty name="width" value="0.05" units="cm"/>
      <inkml:brushProperty name="height" value="0.05" units="cm"/>
      <inkml:brushProperty name="color" value="#AB008B"/>
    </inkml:brush>
  </inkml:definitions>
  <inkml:trace contextRef="#ctx0" brushRef="#br0">66 0 18916,'-14'32'1406,"1"0"0,-16 65 0,26-82-1173,0 0-1,1 0 1,1 0-1,0 0 1,1 0-1,1 0 0,0 0 1,1 0-1,5 18 1,-7-30-221,1 0 1,0-1 0,0 1-1,0 0 1,0 0-1,0 0 1,0 0 0,1-1-1,0 1 1,-1-1-1,1 1 1,0-1 0,0 0-1,0 0 1,1 0-1,-1 0 1,0 0 0,1 0-1,-1 0 1,1-1-1,0 1 1,-1-1 0,1 0-1,0 0 1,0 0-1,0 0 1,0 0 0,0-1-1,0 1 1,0-1-1,0 0 1,0 0 0,0 0-1,0 0 1,0-1-1,0 1 1,4-2 0,3-2 6,1 0 0,-2 0 0,1-1 0,-1-1 1,1 1-1,-1-1 0,-1-1 0,1 0 0,9-11 1,-4 6 117,0 0 0,15-9 1,-29 21-127,1-1 0,-1 1 1,1-1-1,-1 1 1,1 0-1,-1-1 0,1 1 1,0 0-1,-1 0 1,1 0-1,-1-1 0,1 1 1,0 0-1,-1 0 1,1 0-1,-1 0 0,1 0 1,0 0-1,-1 0 1,1 0-1,-1 0 0,1 0 1,0 0-1,-1 1 1,1-1-1,-1 0 0,1 0 1,0 1-1,-1-1 1,1 0-1,-1 1 0,1-1 1,-1 0-1,1 1 1,-1-1-1,0 1 0,1-1 1,-1 1-1,1-1 1,-1 1-1,0-1 0,0 1 1,1-1-1,-1 1 1,0-1-1,0 1 0,1 0 1,-1-1-1,0 1 1,0-1-1,0 2 0,1 5 84,0 1 0,0-1-1,-1 13 1,0-11-11,0 8 4,0-6-41,0 0 1,0 1-1,1-1 1,1 0-1,0-1 1,0 1-1,6 14 1,-8-23-51,1-1 1,0 0 0,-1 0-1,1 0 1,0 1 0,0-1 0,0 0-1,0 0 1,0 0 0,0 0-1,0 0 1,0-1 0,0 1 0,1 0-1,-1 0 1,0-1 0,0 1-1,1-1 1,-1 1 0,0-1-1,3 1 1,-2-1-95,1 0 0,0 0 0,-1 0 1,1-1-1,0 1 0,-1-1 0,1 1 0,-1-1 0,1 0 0,4-2 0,2-2-310,1-1-1,-1 0 1,0 0-1,11-12 1,3-4-124,3-1-204</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22.312"/>
    </inkml:context>
    <inkml:brush xml:id="br0">
      <inkml:brushProperty name="width" value="0.05" units="cm"/>
      <inkml:brushProperty name="height" value="0.05" units="cm"/>
      <inkml:brushProperty name="color" value="#AB008B"/>
    </inkml:brush>
  </inkml:definitions>
  <inkml:trace contextRef="#ctx0" brushRef="#br0">205 0 19908,'-21'13'1076,"0"1"-1,1 0 0,1 1 0,-27 28 1,38-34-840,-1 0 1,2 1 0,-1 0 0,2 1 0,-1 0 0,1 0 0,1 0-1,0 0 1,0 1 0,-4 20 0,9-30-219,-1-1-1,1 1 1,-1 0 0,1 0 0,0-1-1,0 1 1,0 0 0,0 0 0,0-1-1,0 1 1,0 0 0,1-1 0,-1 1-1,1 0 1,-1-1 0,1 1 0,-1 0-1,3 2 1,-2-3-12,0-1 0,-1 1-1,1 0 1,0-1 0,0 1 0,0-1-1,0 1 1,0-1 0,0 0 0,0 1-1,0-1 1,0 0 0,1 0 0,-1 0 0,0 0-1,0 0 1,0 0 0,0 0 0,0 0-1,0 0 1,2-1 0,3-1-2,1 0 0,-2 0 0,1-1 0,0 0 0,0 0 0,-1 0 0,1-1 0,7-7 0,86-96 58,-80 84-55,-7 13-22,-12 10 14,0 0 0,0 0 1,0 0-1,0 0 0,1 0 1,-1 0-1,0 0 0,0 0 1,0 0-1,0 0 0,0 0 0,0 0 1,1 0-1,-1 0 0,0 0 1,0 0-1,0 1 0,0-1 1,0 0-1,0 0 0,1 0 0,-1 0 1,0 0-1,0 0 0,0 0 1,0 0-1,0 0 0,0 1 1,0-1-1,0 0 0,0 0 0,0 0 1,1 0-1,-1 0 0,0 0 1,0 1-1,0-1 0,0 0 1,0 0-1,0 0 0,0 0 0,0 0 1,0 1-1,0-1 0,0 0 1,-4 28-60,1-15 58,2-8-1,1 0 1,-1 0-1,1 0 1,0 0-1,0 0 1,1 0-1,0 0 0,0 0 1,0 0-1,0-1 1,3 8-1,-3-10 4,1 0-1,-1 0 1,0 0-1,1 0 1,-1 0 0,1 0-1,0 0 1,0 0-1,0-1 1,0 1 0,0-1-1,0 1 1,0-1-1,0 0 1,0 0 0,1 0-1,-1 0 1,0 0-1,1-1 1,-1 1 0,1-1-1,-1 1 1,1-1-1,3 0 1,4 0 2,0-1 0,0 0 0,-1 0 0,1-1 0,-1 0 0,1-1 0,-1 0-1,0-1 1,10-4 0,8-7-7,39-28-1,1-1-40,-66 44 40,1-1 1,-1 0 0,1 0 0,-1 0 0,1 1-1,-1-1 1,1 0 0,-1 1 0,1 0 0,0-1-1,-1 1 1,1 0 0,0 0 0,3 0-1,-5 0 4,1 0-1,-1 1 0,1-1 0,-1 0 0,1 1 0,-1-1 0,1 1 0,-1-1 0,1 0 0,-1 1 0,1-1 1,-1 1-1,0-1 0,1 1 0,-1-1 0,0 1 0,1-1 0,-1 1 0,0 0 0,0-1 0,1 1 0,-1-1 1,0 1-1,0 0 0,0 1 0,0 4 4,0 1 0,-1 0 0,1 0 0,-2 0 0,-2 9 1,2-6 31,2-10-34,-2 7 26,1 0 0,0 0 0,0 0 0,1 9 0,0-15-18,0 0-1,0 0 1,0 0-1,0 0 0,0-1 1,1 1-1,-1 0 1,0 0-1,0-1 1,1 1-1,-1 0 1,1 0-1,-1-1 1,0 1-1,1-1 1,-1 1-1,1 0 1,0-1-1,0 2 1,0-2 0,0 0 0,0 0 1,0 1-1,0-1 1,0 0-1,0 0 1,0 0-1,0 0 0,0 0 1,0 0-1,0 0 1,0-1-1,0 1 0,0 0 1,0 0-1,0-1 1,0 1-1,-1-1 1,1 1-1,1-1 0,11-7 12,-1 0-1,0-1 1,0-1-1,-1 0 1,-1 0-1,11-13 1,16-15-251,-37 37 220,0 1 0,1-1 1,-1 1-1,0-1 0,1 1 1,-1 0-1,0-1 0,1 1 0,-1 0 1,1-1-1,-1 1 0,1 0 1,-1-1-1,0 1 0,1 0 1,-1 0-1,1 0 0,-1-1 1,1 1-1,-1 0 0,1 0 0,0 0 1,-1 0-1,1 0 0,-1 0 1,1 0-1,-1 0 0,1 0 1,0 0-1,0 1-39,-1 0 1,0 0-1,1 0 0,-1-1 1,0 1-1,0 0 1,1 0-1,-1 0 0,0 0 1,0 0-1,0-1 1,0 1-1,0 0 0,0 0 1,-1 1-1,-8 36-2783,12-45 2277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8:11.190"/>
    </inkml:context>
    <inkml:brush xml:id="br0">
      <inkml:brushProperty name="width" value="0.05" units="cm"/>
      <inkml:brushProperty name="height" value="0.05" units="cm"/>
    </inkml:brush>
  </inkml:definitions>
  <inkml:trace contextRef="#ctx0" brushRef="#br0">706 264 15531,'-16'1'2982,"-72"7"-1569,64-5-1224,1 1-1,0 1 1,0 1 0,0 1 0,1 2 0,0 0 0,0 1 0,1 1 0,0 0 0,1 2 0,1 1 0,-20 17 0,13-8-86,1 2 1,2 0-1,1 1 0,0 1 1,3 2-1,0 0 1,-26 54-1,27-43-18,2 2 0,1 0 0,2 0 0,3 2 0,1-1 0,2 1 0,1 0 0,3 1 0,2-1 0,5 56 1,-1-71-70,1 0 1,2-1-1,1 1 1,1-1-1,1-1 1,1 0-1,2 0 1,0-1-1,2 0 1,1-1-1,1-1 1,1 0-1,1-2 1,1 0-1,1-1 1,36 30-1,-42-41-26,0 1 0,1-1 0,0-1 0,0-1 0,1 0 0,1-1-1,-1-1 1,1-1 0,0 0 0,0-1 0,0 0 0,1-2 0,-1 0 0,1-1 0,0-1 0,-1 0-1,1-1 1,32-7 0,-23 0 16,-1-1 0,0-1-1,0-1 1,-1-1 0,0-1-1,-1-2 1,-1 0 0,0-1 0,25-24-1,-4-2 81,0-2-1,-3-2 1,41-60-1,-37 41 68,-3-1 0,-3-3 0,-4 0 0,28-77 0,-40 83-33,-4 0 0,-2-1 1,-2-1-1,-4 0 1,4-79-1,-14 112-151,-2 0 0,0 0-1,-3 0 1,0 0 0,-2 0 0,-13-38 0,15 55-127,-1 1 0,-1 0 0,0 0 0,-1 1 0,-1 0 0,0 0 1,0 0-1,-1 1 0,-1 1 0,0 0 0,-1 0 0,0 1 0,0 0 0,-1 1 0,-17-11 0,23 17 76,0 0-1,0 1 1,-1-1-1,1 1 1,-1 0-1,1 1 1,-1-1-1,0 2 1,1-1-1,-1 1 1,0-1-1,0 2 1,1-1-1,-1 1 0,0 0 1,-6 2-1,0 1 10,2 1 0,-1 0 0,1 1 0,-1 0-1,1 0 1,1 1 0,-18 15 0,-36 37-389</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22.753"/>
    </inkml:context>
    <inkml:brush xml:id="br0">
      <inkml:brushProperty name="width" value="0.05" units="cm"/>
      <inkml:brushProperty name="height" value="0.05" units="cm"/>
      <inkml:brushProperty name="color" value="#AB008B"/>
    </inkml:brush>
  </inkml:definitions>
  <inkml:trace contextRef="#ctx0" brushRef="#br0">1 185 21557,'3'2'218,"1"-1"-1,0 1 1,0-1 0,0 0 0,0 0 0,0-1 0,0 1 0,0-1 0,0 0 0,0 0 0,0 0 0,0 0-1,0-1 1,0 0 0,0 0 0,0 0 0,0 0 0,0 0 0,-1-1 0,1 0 0,6-3 0,7-6 270,0 0 1,0-1 0,15-15 0,-26 22-352,37-37 289,-40 39-404,-1 0-1,1-1 1,-1 1-1,0 0 1,0-1-1,0 0 1,0 1-1,-1-1 1,1 0-1,-1 0 1,0 0-1,1-5 1,-2 9-18,0-1 0,0 0 1,0 0-1,0 1 0,0-1 0,0 0 1,0 1-1,0-1 0,-1 0 0,1 1 1,0-1-1,0 0 0,-1 1 0,1-1 0,0 0 1,-1 1-1,1-1 0,0 1 0,-1-1 1,1 0-1,-1 1 0,1-1 0,-1 1 1,1 0-1,-1-1 0,0 1 0,1-1 1,-1 1-1,0 0 0,1-1 0,-1 1 1,0 0-1,1 0 0,-1 0 0,0-1 1,1 1-1,-1 0 0,0 0 0,1 0 0,-1 0 1,0 0-1,0 0 0,1 1 0,-2-1 1,-2 0 11,0 1-1,1 0 1,-1 0 0,0 0 0,0 1 0,1-1-1,-5 3 1,-4 4 5,1 0 0,0 1 0,0 0 0,1 0 0,0 1 1,1 1-1,0-1 0,1 2 0,-8 12 0,11-17-57,1-1 1,1 1 0,-1 1 0,1-1-1,0 1 1,0-1 0,1 1 0,0 0-1,1-1 1,0 1 0,0 0 0,1 0-1,-1 0 1,2 0 0,-1 0 0,1 0-1,2 10 1,-2-17 44,0 1 0,-1 0-1,1-1 1,0 1 0,-1 0-1,1-1 1,0 1 0,0-1-1,1 0 1,-1 1 0,0-1-1,0 0 1,1 0 0,-1 0-1,0 1 1,1-1 0,-1-1-1,1 1 1,-1 0 0,1 0-1,0-1 1,2 2 0,0-2-16,0 1 0,-1-1 0,1 0 1,-1 0-1,1 0 0,0 0 0,-1-1 1,1 1-1,5-3 0,29-11-81</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23.277"/>
    </inkml:context>
    <inkml:brush xml:id="br0">
      <inkml:brushProperty name="width" value="0.05" units="cm"/>
      <inkml:brushProperty name="height" value="0.05" units="cm"/>
      <inkml:brushProperty name="color" value="#AB008B"/>
    </inkml:brush>
  </inkml:definitions>
  <inkml:trace contextRef="#ctx0" brushRef="#br0">4 7 19428,'0'0'171,"1"1"0,-1 0 0,1 0 0,0 0 0,-1 0 0,0 0 1,1 0-1,-1 0 0,0 0 0,1 0 0,-1 0 0,0 0 0,0 0 0,0 0 0,0 0 0,0 1 0,0-1 0,0 2 0,-5 27 813,3-17 154,1-3-745,1 1 0,0-1 0,0 0 0,1 0 0,0 1 0,3 9 0,-4-18-366,0-1 0,1 1 0,0 0 0,-1 0 0,1 0 0,0-1 0,0 1 0,0 0 0,0-1 0,0 1 0,0-1 0,1 0 0,-1 1 0,0-1 0,1 0 0,-1 0 0,1 1 0,-1-1-1,1 0 1,0-1 0,-1 1 0,1 0 0,0 0 0,0-1 0,-1 1 0,1-1 0,0 1 0,0-1 0,0 0 0,0 0 0,0 0 0,0 0 0,-1 0 0,1 0 0,0-1 0,0 1 0,0-1 0,0 1 0,3-2 0,15-6 24,-1-1-1,0 0 1,0-1-1,-1-1 1,0-1 0,28-25-1,-26 20-32,2 1 0,0 1 0,36-19 0,-56 33-19,-1 0 1,1 1 0,-1-1 0,1 1 0,-1-1 0,1 1 0,0-1 0,-1 1 0,1 0 0,0 0 0,-1 0 0,1 0-1,2 0 1,-3 1 0,0-1 0,-1 0 0,1 1 0,0-1 0,-1 0 0,1 1 0,0-1 0,-1 1 0,1-1 0,0 1 0,-1-1 0,1 1 0,-1 0 0,1-1 0,-1 1 0,0 0 0,1-1 0,-1 1 0,1 0 0,-1 0 0,1 5 0,0-1 0,0 1 0,0-1-1,-1 1 1,0 0 0,-1 7 0,0 10-3,1-21 8,0 0-1,1 1 1,-1-1-1,0 0 1,1 1-1,-1-1 0,1 0 1,0 1-1,0-1 1,0 0-1,0 0 1,0 0-1,0 0 1,1 0-1,-1 0 1,1 0-1,-1 0 1,1-1-1,3 4 1,-3-4 0,0 0 1,1 0 0,-1 0-1,1 0 1,-1-1 0,1 1-1,-1-1 1,1 1 0,0-1-1,-1 0 1,1 0 0,-1 0-1,1 0 1,0-1 0,-1 1 0,1-1-1,-1 1 1,3-2 0,55-22-67,-48 17-347,1 2 0,-1 0-1,1 0 1,14-2 0,-26 7 317,0-1 1,0 1-1,0 0 1,0 0-1,0 0 1,-1 0-1,1 0 1,0 0 0,0 0-1,0 0 1,0 0-1,0 0 1,0 0-1,0 0 1,-1 1-1,1-1 1,0 0-1,0 1 1,0-1-1,0 1 1,-1-1-1,1 1 1,0-1-1,-1 1 1,1-1 0,0 1-1,-1 0 1,1-1-1,-1 1 1,1 0-1,-1 0 1,1-1-1,-1 1 1,1 0-1,-1 0 1,0 0-1,1 0 1,-1 0-1,0-1 1,0 1-1,0 0 1,0 0 0,0 0-1,0 0 1,0 0-1,0 0 1,0 0-1,0-1 1,-1 3-1,-3 2-1006</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59.221"/>
    </inkml:context>
    <inkml:brush xml:id="br0">
      <inkml:brushProperty name="width" value="0.05" units="cm"/>
      <inkml:brushProperty name="height" value="0.05" units="cm"/>
      <inkml:brushProperty name="color" value="#AB008B"/>
    </inkml:brush>
  </inkml:definitions>
  <inkml:trace contextRef="#ctx0" brushRef="#br0">30 8 14283,'1'-4'1640,"-1"2"-791,0 1-313,0 5 824,-5 2-144,4 8-208,-2 2-175,0 3-321,0 3-104,-2 5-488,4 1-336,-2 0 384,-2-1-64,3-7-120</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59.639"/>
    </inkml:context>
    <inkml:brush xml:id="br0">
      <inkml:brushProperty name="width" value="0.05" units="cm"/>
      <inkml:brushProperty name="height" value="0.05" units="cm"/>
      <inkml:brushProperty name="color" value="#AB008B"/>
    </inkml:brush>
  </inkml:definitions>
  <inkml:trace contextRef="#ctx0" brushRef="#br0">16 1 15219,'-3'27'1185,"0"-8"-1081,-3-4-224,7-4 224,-1-5-273,3-1-503,2-2-1272,-2 0 848,-2 1 143,6 5 113,-7 4 416,-2 2-48,2 6 104</inkml:trace>
  <inkml:trace contextRef="#ctx0" brushRef="#br0" timeOffset="1">4 446 11242,'0'25'1097,"1"-2"-697,-1-2-264,0-2 800,0-1-456,-3-4-176,2 1-40</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7:06.851"/>
    </inkml:context>
    <inkml:brush xml:id="br0">
      <inkml:brushProperty name="width" value="0.05" units="cm"/>
      <inkml:brushProperty name="height" value="0.05" units="cm"/>
      <inkml:brushProperty name="color" value="#AB008B"/>
    </inkml:brush>
  </inkml:definitions>
  <inkml:trace contextRef="#ctx0" brushRef="#br0">4 207 14763,'1'0'79,"0"0"0,0 0 1,-1 0-1,1 0 0,0 0 0,0 0 0,0 0 0,-1-1 0,1 1 0,0 0 0,0 0 1,-1-1-1,1 1 0,0 0 0,0-1 0,-1 1 0,1-1 0,0 1 0,-1-1 1,1 1-1,-1-1 0,1 0 0,-1 1 0,1-1 0,-1 0 0,1 1 0,-1-1 0,0 0 1,1 0-1,-1 1 0,0-1 0,0 0 0,1-1 0,8-29 1585,-8 25-1301,-1 0 0,0-1-1,-1 1 1,0-8-1,1 13-269,-1-1-1,1 0 1,0 1-1,-1-1 1,1 1 0,0 0-1,-1-1 1,0 1-1,1-1 1,-1 1-1,0 0 1,0-1-1,0 1 1,0 0 0,0 0-1,0 0 1,0-1-1,0 1 1,0 0-1,0 1 1,-1-1-1,1 0 1,-2-1 0,2 2-71,1 0 1,-1 1 0,1-1-1,-1 0 1,0 0-1,1 0 1,-1 1 0,1-1-1,-1 0 1,1 1 0,-1-1-1,1 0 1,0 1 0,-1-1-1,1 0 1,-1 1-1,1-1 1,0 1 0,-1-1-1,1 1 1,0-1 0,-1 1-1,1-1 1,0 1 0,0-1-1,0 1 1,0 0-1,-1-1 1,1 1 0,0-1-1,0 1 1,0-1 0,0 1-1,0 0 1,0-1 0,0 1-1,1-1 1,-1 2 0,1 26 232,-1-28-245,1 12 61,1 1 1,7 21-1,-8-29-60,1-1 1,-1 0-1,1 0 1,0 0-1,0 0 1,0-1-1,1 1 1,-1 0-1,1-1 1,0 0-1,6 6 1,-8-8 6,0 0 0,0-1 1,0 1-1,1-1 0,-1 1 1,0-1-1,0 1 0,0-1 0,1 1 1,-1-1-1,0 0 0,0 0 1,1 0-1,-1 0 0,0 0 0,1 0 1,-1 0-1,0 0 0,0 0 1,1-1-1,-1 1 0,0-1 0,0 1 1,0 0-1,1-1 0,-1 0 1,0 1-1,0-1 0,0 0 0,0 0 1,0 1-1,0-1 0,0 0 0,0 0 1,-1 0-1,1 0 0,0 0 1,0 0-1,-1-1 0,2-1 0,2-4 130,-1 0 1,1-1-1,-1 1 0,0-1 0,1-9 0,0 2 114,-2 1 0,0 0 1,0-16-1,-2 26-186,0-1 0,0 0 0,0 1 0,-1-1 0,1 1 0,-1-1 0,0 1 0,-1-1 0,1 1 0,-1 0 0,0 0 0,0 0 0,-4-7 0,6 11-67,-1-1-1,1 0 1,0 1-1,-1-1 0,1 1 1,-1-1-1,1 1 0,-1-1 1,1 1-1,-1 0 0,0-1 1,1 1-1,-1 0 1,1-1-1,-1 1 0,0 0 1,1 0-1,-1-1 0,0 1 1,1 0-1,-1 0 1,0 0-1,1 0 0,-1 0 1,0 0-1,1 0 0,-2 0 1,1 1-5,0 0 1,0-1 0,0 1-1,0 0 1,0 0 0,1-1-1,-1 1 1,0 0-1,1 0 1,-1 0 0,0 0-1,1 0 1,-1 0-1,0 2 1,-1 4-10,0-1 0,0 1-1,0 0 1,0 9 0,1 0-30,0-1 1,2 19 0,0-30 25,-1-1 0,0 1 1,1 0-1,0 0 0,0-1 1,0 1-1,0 0 0,1-1 1,-1 1-1,1-1 0,0 0 0,0 1 1,0-1-1,5 5 0,-6-8 9,-1 1-1,1 0 0,0-1 0,0 1 0,0-1 1,0 1-1,-1-1 0,1 0 0,0 1 0,0-1 0,0 0 1,0 1-1,0-1 0,0 0 0,0 0 0,0 0 1,0 0-1,0 0 0,0 0 0,0 0 0,0 0 1,0 0-1,1-1 0,1 0 4,-1 0 0,0 0 0,0 0 0,0-1 0,0 1-1,0-1 1,0 1 0,0-1 0,2-2 0,2-4 18,1 0-1,-2-1 1,8-13-1,-9 15-12,2-4 24,0 0 0,0 0 0,-1-1 0,-1 0 0,4-15 0,-7 26-30,-1 0-1,0 1 1,0-1-1,0 0 0,0 1 1,0-1-1,0 0 1,0 1-1,0-1 0,0 0 1,0 1-1,0-1 1,0 0-1,0 1 0,0-1 1,-1 1-1,1-1 1,0 0-1,0 1 0,-1-2 1,0 2-4,1 0 0,0 0 1,-1 0-1,1 0 0,-1 0 0,1 0 1,0 0-1,-1 0 0,1 0 0,0 0 1,-1 0-1,1 0 0,-1 0 0,1 0 0,0 0 1,-1 0-1,1 0 0,-1 0 0,1 0 1,0 1-1,-1-1 0,1 0 0,-1 1 1,-19 17-145,16-12 103,-20 29-176,23-32 200,-1-1 0,1 1 0,0-1 0,0 1 0,0 0 0,0 0 0,0-1-1,1 1 1,0 0 0,-1 0 0,1 6 0,0-9 19,0 0-1,0 0 1,1 1-1,-1-1 1,0 0-1,0 0 1,0 0-1,0 1 1,1-1-1,-1 0 1,0 0 0,0 0-1,1 0 1,-1 1-1,0-1 1,0 0-1,1 0 1,-1 0-1,0 0 1,0 0 0,1 0-1,-1 0 1,0 0-1,0 0 1,1 0-1,-1 0 1,0 0-1,0 0 1,1 0-1,-1 0 1,0 0 0,1 0-1,-1 0 1,0 0-1,0 0 1,1 0-1,-1 0 1,0 0-1,0-1 1,1 1-1,-1 0 1,0 0 0,0 0-1,1-1 1,12-7 11,-5 2-4,0-1 1,0 0-1,0-1 0,-1 0 1,0 0-1,-1 0 1,0-1-1,0 0 1,-1 0-1,0-1 1,6-14-1,-11 23-6,0 0 0,1 0 0,-1 0 0,0 0 0,0 0 0,0 0 0,0 0 1,0 0-1,0 0 0,0 0 0,0 0 0,0 0 0,0 0 0,0 0 0,-1 0 0,1 1 0,0-1 0,-1 0 0,1 0 0,-1-1 0,0 1 0,0 1 0,1-1 0,-1 1 0,0-1-1,1 1 1,-1-1 0,0 1 0,0 0 0,1 0 0,-1-1-1,0 1 1,0 0 0,0 0 0,1 0 0,-1 0 0,0 0-1,0 0 1,0 0 0,-1 0 0,-1 1 1,-1 0 0,0 0 0,0 0-1,1 0 1,-1 0 0,1 1 0,-1 0 0,-5 3 0,0 2-1,1 1 0,-1 0-1,2 0 1,-1 0 0,1 1 0,0 0 0,1 0 0,0 1-1,1 0 1,0 0 0,0 0 0,-6 21 0,11-31-2,0 1 0,-1-1 0,1 1 1,0 0-1,0-1 0,0 1 0,-1-1 1,1 1-1,0 0 0,0-1 0,0 1 1,0 0-1,0-1 0,0 1 0,0-1 0,0 1 1,1 0-1,-1-1 0,0 1 0,0 0 1,0-1-1,1 1 0,-1-1 0,0 1 1,1-1-1,-1 1 0,0-1 0,1 1 0,-1-1 1,1 1-1,-1-1 0,1 1 0,0-1 0,1 0-1,-1 0 0,0 0 0,0 0 0,1 0 0,-1-1 0,0 1 0,0 0 1,0-1-1,0 1 0,1-1 0,-1 1 0,0-1 0,2-1 0,35-29-19,-9-3 8,-28 32 14,0 0 0,1 0 0,-1 1 0,0-1-1,0 0 1,-1 0 0,1 0 0,0 0 0,-1 0-1,1 0 1,-1 0 0,1 0 0,-1 0 0,0-1-1,0 1 1,0 0 0,0 0 0,-1-3 0,1 4-1,-1 1 1,1-1-1,-1 0 1,1 1-1,-1 0 1,1-1-1,-1 1 1,1-1-1,-1 1 1,0 0-1,1-1 1,-1 1-1,0 0 1,1 0-1,-1-1 1,1 1-1,-1 0 1,0 0-1,0 0 1,1 0-1,-1 0 1,0 0-1,1 0 1,-1 0-1,0 0 1,1 0-1,-1 0 1,0 1-1,1-1 1,-1 0-1,0 0 1,1 1-1,-1-1 1,-23 12-20,17-6 4,0 0 0,1 0 0,0 0 0,0 1 0,1 0 0,-1 0 0,-3 9 0,7-13-102,0 1 1,0-1-1,0 1 1,0-1-1,1 1 0,0 0 1,0 0-1,0 0 0,0 0 1,1 0-1,-1 0 0,1 0 1,0 0-1,0 0 0,0 0 1,1 0-1,0-1 1,0 5-1,0-7-5,0 0 0,-1 0 0,1 0 0,0 0 0,0 0 0,0 0-1,-1 0 1,1 0 0,0 0 0,0-1 0,0 1 0,0 0 0,1-1 0,-1 1 0,0-1 0,0 1 0,0-1 0,0 1 0,1-1 0,0 0 0,4 2-633</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7:00.010"/>
    </inkml:context>
    <inkml:brush xml:id="br0">
      <inkml:brushProperty name="width" value="0.05" units="cm"/>
      <inkml:brushProperty name="height" value="0.05" units="cm"/>
      <inkml:brushProperty name="color" value="#AB008B"/>
    </inkml:brush>
  </inkml:definitions>
  <inkml:trace contextRef="#ctx0" brushRef="#br0">2 0 12027,'2'29'808,"-1"-6"-808,-2-3-40,1-1 328,-3-7-64</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7:00.476"/>
    </inkml:context>
    <inkml:brush xml:id="br0">
      <inkml:brushProperty name="width" value="0.05" units="cm"/>
      <inkml:brushProperty name="height" value="0.05" units="cm"/>
      <inkml:brushProperty name="color" value="#AB008B"/>
    </inkml:brush>
  </inkml:definitions>
  <inkml:trace contextRef="#ctx0" brushRef="#br0">130 1 10082,'-17'109'1283,"8"-44"-2304,-4 8-1629,-4 22 23,12-30 4215,5-36 89,1 13 2047,-8 55 1,7-93-3740,-1-1-1,0 1 1,-1-1 0,1 1 0,-1-1-1,1 0 1,-1 0 0,0 0 0,-4 6 0,-1 0-147</inkml:trace>
  <inkml:trace contextRef="#ctx0" brushRef="#br0" timeOffset="1">8 1002 10706,'0'29'1153,"0"0"-857,-3-2-176,3 1 1112,0-3-1072,-2-3-120,1-2-72,1-3-8,-2-1-104,2-3-32,2-2-128,-4 0-536,2 1 696,0-1-96,0 2-105</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7:00.924"/>
    </inkml:context>
    <inkml:brush xml:id="br0">
      <inkml:brushProperty name="width" value="0.05" units="cm"/>
      <inkml:brushProperty name="height" value="0.05" units="cm"/>
      <inkml:brushProperty name="color" value="#AB008B"/>
    </inkml:brush>
  </inkml:definitions>
  <inkml:trace contextRef="#ctx0" brushRef="#br0">52 1 9834,'0'24'693,"-1"0"1,0 0-1,-2 0 0,-1-1 1,-1 1-1,-9 25 0,11-42-395,2 0 0,-1 1-1,1-1 1,0 1 0,1-1 0,-1 1 0,2-1-1,-1 1 1,3 14 0,1 20 560,-18-63-318,5 13-519</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7:02.037"/>
    </inkml:context>
    <inkml:brush xml:id="br0">
      <inkml:brushProperty name="width" value="0.05" units="cm"/>
      <inkml:brushProperty name="height" value="0.05" units="cm"/>
      <inkml:brushProperty name="color" value="#AB008B"/>
    </inkml:brush>
  </inkml:definitions>
  <inkml:trace contextRef="#ctx0" brushRef="#br0">0 37 14843,'4'8'7640,"-3"-7"-7334,11 0 3501,23-6-2737,-16 1-561,202-25-414,-197 26-61,1 2 0,42 3 1,-44-1-3,-1 0 1,0-2 0,30-3-1,-46 3-22,0 0 0,0 0 0,1 1 0,-1 0 0,0 0 0,0 0-1,0 1 1,0 0 0,0 0 0,0 1 0,0-1 0,11 6-1,-15-6 3,1-1 0,-1 1-1,0-1 1,1 0 0,-1 0-1,1 0 1,-1 0 0,5-1-1,5 0 115,-17 1-371,0 0-1,0 0 0,0-1 1,1 1-1,-8-3 1,8 1-82</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7:02.490"/>
    </inkml:context>
    <inkml:brush xml:id="br0">
      <inkml:brushProperty name="width" value="0.05" units="cm"/>
      <inkml:brushProperty name="height" value="0.05" units="cm"/>
      <inkml:brushProperty name="color" value="#AB008B"/>
    </inkml:brush>
  </inkml:definitions>
  <inkml:trace contextRef="#ctx0" brushRef="#br0">6 1 20740,'-1'1'262,"0"0"-1,1 0 1,-1 0-1,1 0 1,-1 1-1,1-1 1,-1 0-1,1 0 1,0 1-1,0-1 1,0 0-1,-1 1 1,1-1-1,0 0 1,1 2-1,-1-2-160,1 0 1,0-1-1,-1 1 0,1 0 0,0 0 0,-1-1 0,1 1 0,0 0 0,0-1 0,0 1 0,0-1 0,0 1 0,0-1 0,0 1 0,0-1 0,0 0 0,0 0 0,0 1 0,0-1 0,1 0 0,10 2 11,0-1 1,0 0-1,0-1 1,0-1-1,0 0 1,0 0-1,0-1 1,0 0-1,0-1 1,14-6-1,0 1-69,-25 8-44,-1 0 1,1 0-1,-1 0 1,0-1-1,1 1 0,-1 0 1,1 0-1,-1 0 0,1 0 1,-1 0-1,1 0 0,-1 0 1,1 0-1,-1 0 1,1 0-1,-1 0 0,1 0 1,-1 0-1,0 0 0,1 1 1,-1-1-1,1 0 1,-1 0-1,1 1 0,-1-1 1,0 0-1,1 0 0,-1 1 1,0-1-1,1 0 0,-1 1 1,0-1-1,1 1 1,-1 0-3,1 0 1,-1 1 0,0-1 0,0 0 0,0 0 0,0 1 0,0-1 0,0 0-1,0 0 1,-1 1 0,1-1 0,-1 2 0,-14 34-30,-4-4 260,-25 35 0,35-56-564,-1 0 1,0 0-1,0-1 0,-1 0 1,-21 15-1,27-24-551,5-5 300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9:01.035"/>
    </inkml:context>
    <inkml:brush xml:id="br0">
      <inkml:brushProperty name="width" value="0.05" units="cm"/>
      <inkml:brushProperty name="height" value="0.05" units="cm"/>
    </inkml:brush>
  </inkml:definitions>
  <inkml:trace contextRef="#ctx0" brushRef="#br0">1760 582 11194,'0'0'27,"0"0"0,0 0 0,0 0 0,0 0 0,0 0 0,0 0 0,-1 0 0,1 0 0,0-1 0,0 1 0,0 0 0,0 0 0,0 0 0,0 0-1,0 0 1,0 0 0,0-1 0,0 1 0,0 0 0,0 0 0,0 0 0,0 0 0,0 0 0,0 0 0,0 0 0,1-1 0,-1 1 0,0 0 0,0 0 0,0 0-1,0 0 1,0 0 0,0 0 0,0 0 0,0 0 0,0-1 0,0 1 0,0 0 0,1 0 0,-1 0 0,0 0 0,0 0 0,0 0 0,0 0 0,0 0 0,0 0-1,0 0 1,1 0 0,-1 0 0,0 0 0,0 0 0,0 0 0,0 0 0,0 0 0,0 0 0,0 0 0,1 0 0,-1 0 0,0 0 0,0 0 0,0 0 0,0 0-1,0 0 1,0 0 0,0 0 0,1 0 0,-1 0 0,0 0 0,0 1 0,-13-10 855,-28-13-302,32 18-314,-38-19 313,-69-25 0,95 41-529,0 2 0,-1 0 0,0 1 0,0 1 0,0 1 0,-25 1-1,-1 5 47,1 2 0,0 1 0,0 3 0,-78 27 0,-176 85 195,272-109-281,-47 21 5,1 3 0,2 4 0,-68 50 0,111-70 6,2 2 0,1 1-1,1 1 1,1 2-1,1 0 1,1 2 0,2 0-1,1 1 1,-24 49-1,28-43 5,2 0-1,2 0 1,1 2-1,2-1 1,1 1-1,-2 48 0,8-59-15,1-1 0,1 1 1,2-1-1,0 0 0,2 1 0,1-1 0,1-1 0,1 1 0,21 48 0,-20-60-11,-1 0-1,2-1 1,0 1 0,0-2 0,1 0 0,1 0 0,0 0 0,1-1-1,0-1 1,27 17 0,-21-16-10,1-1 0,0-2 0,1 0 0,0 0 0,0-2 0,0-1 0,33 5 0,-12-7-20,0-1 1,0-1 0,0-3-1,0-2 1,0-1-1,0-2 1,-1-2-1,40-13 1,-31 4 1,0-3 1,0-1-1,-2-3 1,64-43-1,159-144 37,-205 152 36,-2-3 1,-3-3 0,-2-2-1,-4-2 1,-3-3 0,-3-2-1,64-135 1,-91 161-37,-2 0-1,-3-2 1,-1 0 0,-3 0-1,-2-2 1,-2 1 0,-2-1-1,-3-77 1,-3 109-8,-1 1-1,-2-1 1,0 1-1,-1 0 1,0 0-1,-2 0 1,-1 1-1,-12-26 1,14 35 8,-1-1-1,-1 1 1,0 0 0,0 1 0,-1 0-1,-1 0 1,1 0 0,-1 1 0,0 0-1,-1 1 1,0 0 0,0 1 0,-1 0-1,0 1 1,-17-7 0,12 7 10,1 0 0,-1 2 0,0 0 1,0 0-1,0 2 0,-27 0 0,17 3 9,0 1 0,0 0 0,-38 12 0,7 4 15,0 2 1,-92 49 0,59-17 348,-121 93-1,13-8 495,137-102-604</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7:21.708"/>
    </inkml:context>
    <inkml:brush xml:id="br0">
      <inkml:brushProperty name="width" value="0.05" units="cm"/>
      <inkml:brushProperty name="height" value="0.05" units="cm"/>
      <inkml:brushProperty name="color" value="#AB008B"/>
    </inkml:brush>
  </inkml:definitions>
  <inkml:trace contextRef="#ctx0" brushRef="#br0">1 1 13483,'12'47'2595,"-10"-43"-2243,-1 0 0,1 0-1,0-1 1,0 1 0,0-1-1,0 1 1,0-1 0,1 0-1,5 6 1,-7-9-256,-1 1 1,1-1-1,-1 0 1,1 1-1,-1-1 1,1 0 0,0 1-1,-1-1 1,1 0-1,-1 0 1,1 0-1,0 0 1,-1 1-1,1-1 1,-1 0-1,1 0 1,0 0-1,-1 0 1,1 0-1,-1 0 1,1-1-1,0 1 1,-1 0-1,1 0 1,-1 0-1,1-1 1,0 1-1,-1 0 1,1 0 0,-1-1-1,1 1 1,-1-1-1,1 1 1,-1 0-1,0-1 1,1 1-1,-1-1 1,1 1-1,-1-1 1,0 1-1,1-1 1,-1 1-1,0-1 1,0 0-1,1 1 1,-1-1-1,0 1 1,0-2-1,10-33 1874,-9 27-1942,-1 8-47,0 0 0,0 0 0,0 0 0,0 0 0,0 1 0,0-1 0,0 0 0,0 0-1,0 0 1,0 0 0,0 0 0,1 0 0,-1 0 0,0 0 0,0 0 0,0 0 0,0 0 0,0 0 0,0 0 0,0 0 0,0 0 0,0 0 0,0 0 0,0 0 0,0 0 0,0 0 0,0 0 0,0 0 0,0 0 0,0 0 0,1 0 0,-1 0 0,0 0 0,0 0 0,0 0 0,0 0 0,0 0 0,0 0 0,0 0 0,0 0 0,0 0 0,0 0 0,1 2-106,3 5-201</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7:22.161"/>
    </inkml:context>
    <inkml:brush xml:id="br0">
      <inkml:brushProperty name="width" value="0.05" units="cm"/>
      <inkml:brushProperty name="height" value="0.05" units="cm"/>
      <inkml:brushProperty name="color" value="#AB008B"/>
    </inkml:brush>
  </inkml:definitions>
  <inkml:trace contextRef="#ctx0" brushRef="#br0">1 58 17588,'30'-1'2135,"148"7"2154,-170-5-4355,0 0-1,0-1 1,0 0 0,0-1 0,1 0 0,10-3 0,-17 4 44,1-1 1,-1 1-1,0-1 1,0 0-1,0 0 1,0 0-1,0 0 1,0 0-1,0 0 0,-1-1 1,1 1-1,0-1 1,0 1-1,-1-1 1,1 0-1,-1 1 1,0-1-1,0 0 1,1 0-1,-1 0 1,0 0-1,0 0 1,-1 0-1,1 0 1,0-1-1,-1 1 1,1-4-1,-1-6-215</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7:22.574"/>
    </inkml:context>
    <inkml:brush xml:id="br0">
      <inkml:brushProperty name="width" value="0.05" units="cm"/>
      <inkml:brushProperty name="height" value="0.05" units="cm"/>
      <inkml:brushProperty name="color" value="#AB008B"/>
    </inkml:brush>
  </inkml:definitions>
  <inkml:trace contextRef="#ctx0" brushRef="#br0">0 27 15523,'0'-2'127,"0"1"1,0 0-1,0 0 0,0 0 0,0 0 0,1 0 0,-1 0 0,0 0 0,1 0 0,-1 0 0,0 0 1,1 0-1,-1 0 0,1 0 0,0 1 0,-1-1 0,1 0 0,0 0 0,-1 0 0,1 1 0,0-1 1,0 0-1,0 1 0,-1-1 0,1 1 0,0-1 0,0 1 0,0-1 0,0 1 0,0 0 1,0-1-1,0 1 0,0 0 0,0 0 0,0 0 0,0-1 0,0 1 0,0 0 0,1 1 0,-1-1 1,0 0-1,0 0 0,0 0 0,0 1 0,0-1 0,0 0 0,0 1 0,0-1 0,-1 1 0,2 0 1,3 2 70,0 0 1,0 0-1,-1 0 1,1 1 0,-1-1-1,0 1 1,0 0-1,5 7 1,-4-2-134,1 2-1,-2-1 1,1 1 0,-1-1-1,-1 1 1,0 0 0,0 0 0,-1 1-1,-1-1 1,0 0 0,0 1-1,-1-1 1,-1 1 0,0-1-1,-2 13 1,2-20-68,-1 1 0,1 0 0,-1 0 0,0-1 1,-4 8-1,-1 0-139</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7:23.261"/>
    </inkml:context>
    <inkml:brush xml:id="br0">
      <inkml:brushProperty name="width" value="0.05" units="cm"/>
      <inkml:brushProperty name="height" value="0.05" units="cm"/>
      <inkml:brushProperty name="color" value="#AB008B"/>
    </inkml:brush>
  </inkml:definitions>
  <inkml:trace contextRef="#ctx0" brushRef="#br0">0 50 19188,'0'-5'2513,"3"5"-2161,3 2 1064,0-2-456,5 1-464,-2 1-176,3-2-176,-1 0-104,-2-3-336,1-2-320,-6-6-2464,-2-1 2720,2 1-361,-1 4-271</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7:23.714"/>
    </inkml:context>
    <inkml:brush xml:id="br0">
      <inkml:brushProperty name="width" value="0.05" units="cm"/>
      <inkml:brushProperty name="height" value="0.05" units="cm"/>
      <inkml:brushProperty name="color" value="#AB008B"/>
    </inkml:brush>
  </inkml:definitions>
  <inkml:trace contextRef="#ctx0" brushRef="#br0">1 66 19388,'0'-1'156,"0"1"0,0-1 0,0 0 0,0 1 0,1-1 0,-1 0 0,0 1 0,0-1 0,1 0 0,-1 1 0,0-1 0,1 1 0,-1-1 0,0 0 0,1 1 0,-1-1 0,1 1 0,-1-1 0,1 1 0,-1 0 0,1-1 0,0 1 0,-1-1 1,1 1-1,-1 0 0,1 0 0,0-1 0,-1 1 0,1 0 0,0 0 0,-1 0 0,2 0 0,34-10 2291,-21 6-2413,6-3 41,3-2-12,1 2 1,31-6-1,-54 13-64,0 0 0,0 0 0,-1 0-1,1 0 1,0 0 0,0 0 0,-1 1-1,1-1 1,0 0 0,-1 1 0,1 0 0,0-1-1,-1 1 1,1 0 0,-1 0 0,1 0-1,-1 0 1,1 0 0,-1 0 0,0 1 0,1-1-1,-1 0 1,0 1 0,0-1 0,0 0-1,0 1 1,0 0 0,-1-1 0,1 1 0,0-1-1,-1 1 1,1 2 0,2 6-10,0 1-1,-1-1 1,0 1 0,0 12 0,-2-13 6,5 192-565,-5-199 499,0 0 0,0-1 0,0 1 0,0 0 0,-1-1 0,1 1-1,-1 0 1,0-1 0,0 1 0,0 0 0,0-1 0,0 1 0,0-1 0,-3 5-1,-2-6-204</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7:24.497"/>
    </inkml:context>
    <inkml:brush xml:id="br0">
      <inkml:brushProperty name="width" value="0.05" units="cm"/>
      <inkml:brushProperty name="height" value="0.05" units="cm"/>
      <inkml:brushProperty name="color" value="#AB008B"/>
    </inkml:brush>
  </inkml:definitions>
  <inkml:trace contextRef="#ctx0" brushRef="#br0">0 2 18564,'0'-2'1936,"3"2"-1159,2 2-345,3 1 1088,-1 0-368,6 1-544,-3 1-192,6-1-328,-1 1-136,0-2-392,0-1-200,-1-4-608,2-1 1000,-6-2-216,3 2-192</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7:24.916"/>
    </inkml:context>
    <inkml:brush xml:id="br0">
      <inkml:brushProperty name="width" value="0.05" units="cm"/>
      <inkml:brushProperty name="height" value="0.05" units="cm"/>
      <inkml:brushProperty name="color" value="#AB008B"/>
    </inkml:brush>
  </inkml:definitions>
  <inkml:trace contextRef="#ctx0" brushRef="#br0">0 39 16556,'16'-2'749,"-1"0"0,0-1 0,0 0 0,25-9 0,-11 3-1757,-24 7 387,-1 1 441,0 0 1,0 0-1,0 0 0,0 0 0,0 1 0,0-1 0,6 1 1,-8 1 292,0-1 1,0 1 0,0-1 0,-1 1 0,1 0 0,-1 0 0,1 0 0,0 0 0,-1 0 0,1 0 0,-1 0 0,0 1 0,1-1 0,-1 0 0,0 1-1,0-1 1,0 1 0,0-1 0,1 4 0,0-1 93,-1-1 0,0 0-1,0 1 1,0 0 0,0-1-1,-1 1 1,0-1 0,0 1-1,0 0 1,0-1 0,0 1-1,-1-1 1,1 1 0,-1-1 0,0 1-1,0-1 1,0 1 0,-1-1-1,1 0 1,-4 6 0,2-3-11,-1 1 1,0-1-1,-1 0 1,0 0-1,1 0 1,-2-1-1,1 0 1,-1 0-1,-6 5 1,3-6-107,1-2 24</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7:31.644"/>
    </inkml:context>
    <inkml:brush xml:id="br0">
      <inkml:brushProperty name="width" value="0.05" units="cm"/>
      <inkml:brushProperty name="height" value="0.05" units="cm"/>
      <inkml:brushProperty name="color" value="#AB008B"/>
    </inkml:brush>
  </inkml:definitions>
  <inkml:trace contextRef="#ctx0" brushRef="#br0">1 0 8810,'14'10'9707,"-8"-5"-8776,90 87 771,201 149 0,-192-169-1704,125 97 566,-197-140-470,2-2-1,0-2 0,52 29 1,111 64-58,-159-91-21,0 2 0,59 60 0,-18-1 63,-47-50-2,1-1 1,2-2 0,76 58-1,-8-21 102,99 89 0,-100-83-150,-3-1 59,-93-71-95,379 303 688,-311-253-677,105 105 0,32 25 55,-141-134-43,-17-13-36,-2 2 1,51 51-1,53 56 90,-124-123-162,0-2 0,1-1 0,50 25 1,-34-23-97,116 62-150,-145-73 339,-1 1 0,0 1 0,-1 0 0,0 2 0,28 34 0,49 83-2,-63-84-20,3-1 0,44 47 0,-53-69-4,1-1 0,1-1 0,49 34 0,-60-47 13,-12-7-523,-8-6-1468,-6-3 1527</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7:39.698"/>
    </inkml:context>
    <inkml:brush xml:id="br0">
      <inkml:brushProperty name="width" value="0.05" units="cm"/>
      <inkml:brushProperty name="height" value="0.05" units="cm"/>
      <inkml:brushProperty name="color" value="#AB008B"/>
    </inkml:brush>
  </inkml:definitions>
  <inkml:trace contextRef="#ctx0" brushRef="#br0">625 54 12043,'-50'36'448,"2"2"0,1 1 1,2 3-1,2 2 0,2 1 1,-52 76-1,55-65-291,3 2 1,2 2-1,3 1 1,3 1 0,-32 107-1,49-130-149,1 1 1,2 1-1,2-1 1,2 1-1,2 0 0,5 63 1,3-49-74,3 0 1,1 0-1,4-1 1,25 63-1,-19-63-52,2-1-1,44 73 0,-56-108 98,1 0-1,0-1 0,2 0 0,0-2 0,1 1 1,0-2-1,1 0 0,0 0 0,2-2 0,19 12 1,-25-19 50,0 0 0,0 0 0,0-1 0,1 0 0,0-1 0,0-1 0,0 0 0,0-1 1,0 0-1,0-1 0,0 0 0,0-1 0,0-1 0,0 0 0,0-1 0,0 0 0,-1-1 1,20-9-1,3-3 208,-1-1 1,61-43-1,56-58 412,-94 68-380,-3-3 0,-2-2 0,53-71 0,-39 33 54,77-143-1,-116 186-315,-2-2 0,-3-1 0,-2-1-1,-2-1 1,16-85 0,-28 107-26,-2 0-1,-2 0 1,0 0-1,-2 0 1,-2 0-1,-1 0 1,-2 0 0,-1 0-1,-1 1 1,-23-61-1,21 71-2,-2 0-1,-1 1 0,0 0 1,-2 0-1,0 1 0,-2 1 0,0 1 1,0 0-1,-2 1 0,0 1 1,-1 1-1,-36-23 0,38 28-29,-1 1 1,0 1-1,-1 0 0,0 2 1,0 0-1,0 1 0,-1 0 0,1 2 1,-1 1-1,0 0 0,0 1 1,0 1-1,0 1 0,0 1 0,-37 9 1,25-2 2,0 2-1,1 1 1,1 2 0,0 1 0,-39 26-1,-21 29-129</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06.733"/>
    </inkml:context>
    <inkml:brush xml:id="br0">
      <inkml:brushProperty name="width" value="0.05" units="cm"/>
      <inkml:brushProperty name="height" value="0.05" units="cm"/>
      <inkml:brushProperty name="color" value="#F6630D"/>
    </inkml:brush>
  </inkml:definitions>
  <inkml:trace contextRef="#ctx0" brushRef="#br0">22 1 12779,'-9'30'5064,"5"20"-2492,2-18-1341,-3 23 137,4-31-3196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6:50.304"/>
    </inkml:context>
    <inkml:brush xml:id="br0">
      <inkml:brushProperty name="width" value="0.05" units="cm"/>
      <inkml:brushProperty name="height" value="0.05" units="cm"/>
    </inkml:brush>
  </inkml:definitions>
  <inkml:trace contextRef="#ctx0" brushRef="#br0">2319 441 9986,'-274'62'3256,"60"-17"-1765,159-30-1153,-99 40 0,15 13-81,3 6 0,-162 117-1,200-121 44,-175 165-1,213-175-280,4 3 0,2 3-1,-75 118 1,95-122-19,2 1 0,-42 119 0,-21 144-17,-15 217 2,92-400 29,3 267 0,20-311 10,5-1 0,4-1 1,4 0-1,4-1 0,61 162 0,-38-148-9,6-3 0,4-2-1,4-2 1,104 135 0,10-24-7,389 372 1,-435-470-15,6-6 0,4-6 0,4-6 0,5-7 0,186 87 0,-90-73-23,331 95 1,271 28 17,-645-177 8,870 172-47,-755-180 12,458 4 0,-416-54 14,0-16 0,-2-15 0,-2-16 0,-2-15 0,528-176 0,-708 184 2,-3-8 0,-4-7 0,-2-8 0,-5-6 0,-3-7 0,159-133 0,-196 132-1,-4-4 0,-5-6 0,-5-4 0,-5-4-1,-5-4 1,-5-4 0,119-230 0,-148 231-163,-6-2-1,65-237 1,-89 247-5,-6 0 0,-5-2 0,4-181 0,-24 200 205,-4 1 0,-4 0 0,-4 1 0,-4 1 0,-4 0 0,-65-162 1,19 97 302,-7 4 0,-186-283 1,24 98-17,-26 20-154,-141-67-173,297 301-33,-4 5 0,-128-72 0,57 56 46,-4 8 0,-4 9-1,-3 8 1,-270-64 0,176 73-141,-2 14 1,-435-21-1,8 71-872,420 5 772,76-4-30</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07.246"/>
    </inkml:context>
    <inkml:brush xml:id="br0">
      <inkml:brushProperty name="width" value="0.05" units="cm"/>
      <inkml:brushProperty name="height" value="0.05" units="cm"/>
      <inkml:brushProperty name="color" value="#F6630D"/>
    </inkml:brush>
  </inkml:definitions>
  <inkml:trace contextRef="#ctx0" brushRef="#br0">17 0 14227,'-5'84'5694,"1"-42"-4756,3 1-7119,7 5 2582,1-3 5448,-7 105 3519,-1-75-7260,2 0-5226,2 16 3183,-3-29 7632,-11 85-1,2-66-2937,7-67-683</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07.659"/>
    </inkml:context>
    <inkml:brush xml:id="br0">
      <inkml:brushProperty name="width" value="0.05" units="cm"/>
      <inkml:brushProperty name="height" value="0.05" units="cm"/>
      <inkml:brushProperty name="color" value="#F6630D"/>
    </inkml:brush>
  </inkml:definitions>
  <inkml:trace contextRef="#ctx0" brushRef="#br0">18 0 10138,'0'26'1256,"0"-1"-663,0 1-265,0-2 1248,0-1-880,0-4-368,0-2-152,-1-1-344,-1-3 192,1-3-72,-1-2-32</inkml:trace>
  <inkml:trace contextRef="#ctx0" brushRef="#br0" timeOffset="1">11 487 12339,'0'35'1264,"-2"-1"-776,-1-2-216,3-3 584,-1-4-344,1-4 241,-3-4-449,3-2-152,-2-2-32</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08.098"/>
    </inkml:context>
    <inkml:brush xml:id="br0">
      <inkml:brushProperty name="width" value="0.05" units="cm"/>
      <inkml:brushProperty name="height" value="0.05" units="cm"/>
      <inkml:brushProperty name="color" value="#F6630D"/>
    </inkml:brush>
  </inkml:definitions>
  <inkml:trace contextRef="#ctx0" brushRef="#br0">38 0 12243,'0'33'502,"-2"-1"1,-5 34 0,4-45-905,1 44 0,-1 6-445,-8 220 5293,11-245-2975,-10 56 3393,13-113-5025,1-1-42</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13.092"/>
    </inkml:context>
    <inkml:brush xml:id="br0">
      <inkml:brushProperty name="width" value="0.05" units="cm"/>
      <inkml:brushProperty name="height" value="0.05" units="cm"/>
      <inkml:brushProperty name="color" value="#F6630D"/>
    </inkml:brush>
  </inkml:definitions>
  <inkml:trace contextRef="#ctx0" brushRef="#br0">11 364 16516,'-10'17'4330,"17"-25"176,8-11-1598,-2 2-3371,15-25 565,-1-1 0,-2-2 0,-2 0 0,22-62 0,-38 71-1564,-6 35 1416,-1 1 0,0-1 0,0 1 0,0-1 0,0 1 0,0-1 0,0 1 1,0-1-1,0 0 0,0 1 0,0-1 0,0 1 0,0-1 0,0 0 1,0 1-1,0-1 0,0 1 0,-1-1 0,1 1 0,0-1 0,0 1 1,-1-1-1,1 1 0,0-1 0,-1 1 0,1-1 0,-1 1 0,1 0 0,0-1 1,-1 1-1,1 0 0,-1-1 0,1 1 0,-1 0 0,1-1 0,-1 1 1,1 0-1,-1 0 0,0 0 0,1 0 0,-1-1 0,1 1 0,-1 0 1,1 0-1,-1 0 0,0 0 0,1 0 0,-1 0 0,1 0 0,-1 1 0,1-1 1,-1 0-1,1 0 0,-1 0 0,0 1 0,1-1 0,-1 0 0,0 1 0,-9 7-719</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13.518"/>
    </inkml:context>
    <inkml:brush xml:id="br0">
      <inkml:brushProperty name="width" value="0.05" units="cm"/>
      <inkml:brushProperty name="height" value="0.05" units="cm"/>
      <inkml:brushProperty name="color" value="#F6630D"/>
    </inkml:brush>
  </inkml:definitions>
  <inkml:trace contextRef="#ctx0" brushRef="#br0">1 0 17844,'2'3'496,"0"0"1,-1 0 0,1 0-1,-1 0 1,1 0 0,-1 0-1,0 0 1,0 1-1,0-1 1,0 7 0,2 5 443,23 51 26,33 63 1,-19-46-3673,-40-81 2370,7 15-1553,-7-17 1833,0 1 0,0-1 0,0 1-1,1-1 1,-1 1 0,0-1 0,0 1 0,0-1-1,0 1 1,0-1 0,0 1 0,0-1 0,0 1 0,-1 0-1,1-1 1,0 1 0,0-1 0,0 1 0,0-1-1,-1 1 1,1-1 0,0 0 0,-1 1 0,1-1 0,0 1-1,-1 0 1,-8 1-1152</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13.925"/>
    </inkml:context>
    <inkml:brush xml:id="br0">
      <inkml:brushProperty name="width" value="0.05" units="cm"/>
      <inkml:brushProperty name="height" value="0.05" units="cm"/>
      <inkml:brushProperty name="color" value="#F6630D"/>
    </inkml:brush>
  </inkml:definitions>
  <inkml:trace contextRef="#ctx0" brushRef="#br0">1 125 17364,'4'9'1952,"7"-9"-976,1-4-288,7-7 1049,2-3-321,10 2-360,2 0-191,1-4-529,-3 4-344,-2 3-1017,-3 3 857,-9-3-48,-10-4-160,-8-2-152</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14.300"/>
    </inkml:context>
    <inkml:brush xml:id="br0">
      <inkml:brushProperty name="width" value="0.05" units="cm"/>
      <inkml:brushProperty name="height" value="0.05" units="cm"/>
      <inkml:brushProperty name="color" value="#F6630D"/>
    </inkml:brush>
  </inkml:definitions>
  <inkml:trace contextRef="#ctx0" brushRef="#br0">0 205 20212,'4'2'417,"-1"0"0,0 0-1,1 1 1,-1-1 0,0 1-1,-1-1 1,1 1 0,0 0-1,-1 0 1,4 5 0,-4-5-268,0 0 0,0-1 0,1 1 1,-1 0-1,1 0 0,0-1 0,0 0 0,0 1 1,4 1-1,-6-4-168,0 1 1,-1-1-1,1 0 1,0 0-1,0 0 1,0 0 0,0 0-1,0 0 1,0 0-1,0 0 1,0 0-1,0 0 1,0 0-1,0 0 1,0-1-1,1 0 1,1 0-101,-1 0 0,0-1 0,0 1 0,0-1 0,0 0 0,0 1 0,0-1 0,2-4 0,9-12-858,-1-1 0,-1 0 0,-1-1 0,-1 0 0,9-28 1,19-40-1784,-27 74 2590,-9 14 182,-1 0 0,0 0 1,0 0-1,0 0 0,1 0 1,-1 0-1,0 0 0,0 0 1,0 0-1,1 0 0,-1 0 1,0 0-1,0 0 0,0 0 1,0 0-1,1 0 0,-1 0 1,0 1-1,0-1 0,0 0 1,0 0-1,1 0 0,-1 0 1,0 0-1,0 0 0,0 1 1,0-1-1,0 0 0,0 0 1,1 0-1,-1 0 0,0 1 1,0-1-1,0 0 0,0 0 1,0 0-1,0 1 0,0-1 1,0 0-1,0 1 0,3 31 1487,-3-30-1442,2 80 2356,11 197 1986,-11-269-4432,-2-10 32,0 0-1,0 0 1,0 0 0,0 0 0,0 0 0,0 0 0,0 0 0,0 0 0,0 1 0,0-1 0,0 0 0,0 0 0,0 0 0,0 0 0,0 0 0,0 0 0,0 0 0,0 0 0,0 0-1,0 0 1,0 1 0,0-1 0,0 0 0,0 0 0,0 0 0,0 0 0,0 0 0,0 0 0,0 0 0,0 0 0,1 0 0,-1 0 0,0 0 0,0 0 0,0 0 0,0 0 0,0 0-1,0 0 1,0 0 0,0 0 0,0 0 0,0 0 0,1 0 0,-1 0 0,0 0 0,0 0 0,0 0 0,0 0 0,0 0 0,0 0 0,0 0 0,0 0 0,0 0 0,0 0-1,1 0 1,-1 0 0,0 0 0,0 0 0,0 0 0,0 0 0,0 0 0,0 0 0,0 0 0,0 0 0,0 0 0,0 0 0,0 0 0,0-1 0,6-11-209</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15.525"/>
    </inkml:context>
    <inkml:brush xml:id="br0">
      <inkml:brushProperty name="width" value="0.05" units="cm"/>
      <inkml:brushProperty name="height" value="0.05" units="cm"/>
      <inkml:brushProperty name="color" value="#F6630D"/>
    </inkml:brush>
  </inkml:definitions>
  <inkml:trace contextRef="#ctx0" brushRef="#br0">1 7 17724,'0'0'109,"0"0"1,0 0-1,0-1 1,0 1-1,0 0 1,0 0-1,0-1 1,0 1-1,0 0 1,0 0-1,0-1 1,1 1-1,-1 0 1,0 0-1,0-1 1,0 1-1,0 0 1,0 0-1,1-1 1,-1 1-1,0 0 1,0 0-1,0 0 1,1 0-1,-1-1 0,0 1 1,0 0-1,1 0 1,-1 0-1,0 0 1,0 0-1,1 0 1,8 5 1875,13 22-691,-13-15-825,132 150 1851,-140-161-2329,-1 0 1,1 0 0,-1-1 0,1 1 0,-1-1 0,1 1 0,-1 0 0,1-1 0,-1 1 0,1-1-1,-1 1 1,1-1 0,0 0 0,-1 1 0,1-1 0,0 0 0,0 1 0,-1-1 0,2 0 0,-7-14-1671,4 13 1304</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16.110"/>
    </inkml:context>
    <inkml:brush xml:id="br0">
      <inkml:brushProperty name="width" value="0.05" units="cm"/>
      <inkml:brushProperty name="height" value="0.05" units="cm"/>
      <inkml:brushProperty name="color" value="#F6630D"/>
    </inkml:brush>
  </inkml:definitions>
  <inkml:trace contextRef="#ctx0" brushRef="#br0">38 1 14683,'-1'8'5687,"-9"35"-3472,3-17-1133,1 1 0,-4 46 1,8-35-978,1 0 0,2 0 0,6 43 0,-1-62-1601,-6-19 1431,1-1 0,-1 1 0,1 0 0,-1 0 0,1-1 0,-1 1 1,1 0-1,-1-1 0,0 1 0,1-1 0,-1 1 0,1 0 0,-1-1 0,0 1 1,1-1-1,-1 1 0,0-1 0,0 1 0,1-1 0,-1 1 0,0-1 0,0 0 0,0 1 1,0-1-1,0 1 0,0-1 0,0 1 0,0-2 0,6-13-628</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16.871"/>
    </inkml:context>
    <inkml:brush xml:id="br0">
      <inkml:brushProperty name="width" value="0.05" units="cm"/>
      <inkml:brushProperty name="height" value="0.05" units="cm"/>
      <inkml:brushProperty name="color" value="#F6630D"/>
    </inkml:brush>
  </inkml:definitions>
  <inkml:trace contextRef="#ctx0" brushRef="#br0">111 0 16660,'-5'21'6730,"-11"32"-5964,3-12-375,6-18-200,-11 37 493,2 1-1,-10 82 0,66-456-1301,-37 301 478,0 14-23,-2 22 13,-4 9 58,-3 0 0,-1-1 0,-1 0 0,-1 0 0,-15 30 0,37-94-1343,1 5 1014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6:51.415"/>
    </inkml:context>
    <inkml:brush xml:id="br0">
      <inkml:brushProperty name="width" value="0.05" units="cm"/>
      <inkml:brushProperty name="height" value="0.05" units="cm"/>
    </inkml:brush>
  </inkml:definitions>
  <inkml:trace contextRef="#ctx0" brushRef="#br0">0 539 16379,'20'-4'277,"0"-1"0,-1-1 0,0 0 0,20-10 0,15-5-100,549-149 696,-197 63-427,-11-32-811,-384 134 220,0 2 23,-1-1 0,-1-1 1,1 0-1,0 0 0,-1-1 0,0 0 1,14-13-1,-23 19 111,0 0 0,0 0 0,0 0 0,0-1 0,1 1 0,-1 0 0,0 0 0,0 0 0,0 0 0,0-1 0,0 1 0,0 0 0,0 0 0,0-1 0,0 1 0,0 0 0,0 0 0,0 0 0,0-1 0,0 1 0,0 0 0,0 0 0,0 0 0,0-1 0,0 1 0,0 0 0,0 0 0,-1 0 0,1-1 0,0 1 0,0 0 0,0 0 0,0 0 0,0 0 0,-1-1 0</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17.613"/>
    </inkml:context>
    <inkml:brush xml:id="br0">
      <inkml:brushProperty name="width" value="0.05" units="cm"/>
      <inkml:brushProperty name="height" value="0.05" units="cm"/>
      <inkml:brushProperty name="color" value="#F6630D"/>
    </inkml:brush>
  </inkml:definitions>
  <inkml:trace contextRef="#ctx0" brushRef="#br0">1 2790 14323,'1'-2'939,"197"-151"1579,-52 42-1831,566-412 318,-570 422-997,1109-683-216,-897 596 672,7 15 1,8 16-1,6 17 1,486-115-1,-662 208 285,225-62 989,-417 107-1756,20-9-36,-26 11 53,1-1 1,-1 1-1,0-1 0,0 0 1,0 0-1,0 0 0,0 0 1,0 0-1,-1 0 0,1 0 1,0 0-1,0 0 0,-1 0 1,1 0-1,-1 0 0,1 0 1,-1-1-1,1 1 0,0-2 1,-2-9-55</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19.312"/>
    </inkml:context>
    <inkml:brush xml:id="br0">
      <inkml:brushProperty name="width" value="0.05" units="cm"/>
      <inkml:brushProperty name="height" value="0.05" units="cm"/>
      <inkml:brushProperty name="color" value="#F6630D"/>
    </inkml:brush>
  </inkml:definitions>
  <inkml:trace contextRef="#ctx0" brushRef="#br0">101 8 18868,'-1'0'82,"1"-1"-1,0 1 0,-1-1 1,1 1-1,-1-1 1,1 1-1,0-1 1,-1 1-1,1-1 1,-1 1-1,1 0 1,-1-1-1,1 1 1,-1 0-1,1 0 1,-1-1-1,0 1 1,1 0-1,-1 0 1,1 0-1,-1 0 1,0 0-1,1-1 1,-1 1-1,1 0 0,-1 1 1,0-1-1,1 0 1,-1 0-1,1 0 1,-2 0-1,0 1 67,0 0 0,0 1 0,0-1 1,0 0-1,1 0 0,-1 1 0,0-1 0,1 1 0,-3 2 0,-25 38 1364,24-31-1342,0 1 0,0-1 0,1 1 0,1 0 0,-1 0 0,2 0 0,0 1 0,0 19 1,1-17-77,1 1 1,1-1 0,0 1 0,2-1 0,-1 0 0,8 23 0,-8-34-169,0 1 0,0-1 0,0 1 0,0-1 0,1 0 0,0 0 0,6 7-1,-9-10 19,1 0-1,0 0 0,0-1 0,0 1 0,0 0 1,0 0-1,0-1 0,0 1 0,0-1 0,0 1 0,0-1 1,0 0-1,0 1 0,0-1 0,0 0 0,0 0 0,1 0 1,-1 1-1,0-1 0,0 0 0,0-1 0,0 1 1,1 0-1,-1 0 0,0 0 0,0-1 0,0 1 0,0-1 1,0 1-1,0-1 0,0 1 0,0-1 0,0 1 1,0-1-1,0 0 0,0 0 0,0 1 0,0-2 0,4-5-71,0 1 0,-1-1 0,0 0 0,0 0 0,0 0-1,-1 0 1,0 0 0,1-9 0,16-46-688</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19.765"/>
    </inkml:context>
    <inkml:brush xml:id="br0">
      <inkml:brushProperty name="width" value="0.05" units="cm"/>
      <inkml:brushProperty name="height" value="0.05" units="cm"/>
      <inkml:brushProperty name="color" value="#F6630D"/>
    </inkml:brush>
  </inkml:definitions>
  <inkml:trace contextRef="#ctx0" brushRef="#br0">1 0 17276,'0'56'2195,"3"123"1996,0-147-3841,1-1 0,1 0 0,15 49-1,-17-71-300,0-1 0,0 1 0,1-1 1,0 0-1,7 10 0,-10-17-46,-1 0 1,1 0-1,0 0 1,0 0-1,0 0 0,0 0 1,0 0-1,0 0 1,0 0-1,0 0 1,0-1-1,0 1 1,1-1-1,-1 1 1,0-1-1,0 1 1,1-1-1,-1 1 1,0-1-1,0 0 1,1 0-1,-1 0 1,0 0-1,1 0 1,-1 0-1,0 0 1,1 0-1,-1 0 0,0-1 1,1 1-1,-1 0 1,0-1-1,0 1 1,1-1-1,-1 0 1,0 1-1,0-1 1,0 0-1,0 0 1,0 0-1,0 0 1,0 0-1,0 0 1,1-1-1,6-7 26,-1-1-1,0-1 1,0 1-1,-1-1 1,0 0-1,-1 0 1,0-1-1,4-16 1,-4 15 68,0-1 0,0 1 0,1 0 0,1 0 0,13-18 0,-20 30-85,1 1 0,-1-1-1,0 0 1,1 1 0,-1-1 0,1 1 0,-1-1-1,1 1 1,0-1 0,-1 1 0,1 0 0,-1-1-1,1 1 1,0 0 0,-1-1 0,1 1 0,0 0-1,-1 0 1,1-1 0,0 1 0,0 0 0,-1 0-1,1 0 1,0 0 0,-1 0 0,2 0 0,-1 1 1,0-1 1,0 1 0,0 0 0,0-1-1,0 1 1,0 0 0,-1-1 0,1 1 0,0 0-1,0 0 1,-1 0 0,1 0 0,0 0-1,-1 0 1,1 1 0,2 6 48,0-1-1,0 1 1,2 12-1,-4-17-43,8 36 59,-4-12-146,2-1 1,10 28 0,-17-53 14,1 0 0,-1 0 0,1 1 0,-1-1 0,1 0 0,-1 0 0,1 0 0,-1 0 0,1 0-1,0 0 1,-1-1 0,1 1 0,0 0 0,0 0 0,0 0 0,0-1 0,0 1 0,0 0 0,0-1 0,0 1 0,0-1 0,2 1 0,-2-1 15,0 0 0,0 0-1,0 0 1,0-1 0,0 1 0,0 0-1,0-1 1,0 1 0,-1-1-1,1 1 1,0-1 0,0 0 0,0 1-1,0-1 1,-1 0 0,1 1 0,0-1-1,-1 0 1,2-1 0,4-7-89,-1 0 0,0 0 0,6-17 0,-9 23 135,16-41-483,7-1-48</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20.539"/>
    </inkml:context>
    <inkml:brush xml:id="br0">
      <inkml:brushProperty name="width" value="0.05" units="cm"/>
      <inkml:brushProperty name="height" value="0.05" units="cm"/>
      <inkml:brushProperty name="color" value="#F6630D"/>
    </inkml:brush>
  </inkml:definitions>
  <inkml:trace contextRef="#ctx0" brushRef="#br0">59 505 16187,'-16'28'2120,"10"-18"-1394,0 0-1,0 1 1,1 0 0,1 0 0,-1 0 0,2 0-1,-4 18 1,7-28-702,0 0-1,-1-1 0,1 1 1,0-1-1,0 1 0,0-1 1,0 1-1,0-1 1,0 1-1,0-1 0,0 1 1,0 0-1,0-1 1,1 1-1,-1-1 0,0 1 1,0-1-1,0 1 0,1-1 1,-1 1-1,0-1 1,0 1-1,1-1 0,-1 0 1,1 1-1,-1-1 0,0 1 1,1-1-1,-1 0 1,1 1-1,-1-1 0,1 0 1,-1 0-1,1 1 1,-1-1-1,1 0 0,-1 0 1,1 0-1,-1 0 0,1 1 1,-1-1-1,1 0 1,-1 0-1,1 0 0,-1 0 1,1 0-1,0 0 1,-1-1-1,1 1 0,-1 0 1,1 0-1,-1 0 0,1 0 1,-1-1-1,1 1 1,-1 0-1,1 0 0,-1-1 1,1 1-1,0-1 1,3-1 2,1-1 1,-1 0-1,1 0 1,-1 0-1,6-6 1,9-14-12,0-1 1,-2-1-1,-1 0 1,15-32-1,-3 6 20,-10 27-51,-18 24 16,0-1-1,1 1 1,-1 0 0,0-1 0,1 1-1,-1 0 1,1 0 0,-1-1 0,0 1-1,1 0 1,-1 0 0,1 0 0,-1 0-1,0 0 1,1-1 0,-1 1 0,1 0-1,-1 0 1,1 0 0,-1 0-1,1 0 1,0 1 0,-1-1 1,1 0 1,-1 1-1,1-1 1,-1 1-1,1-1 1,-1 1-1,1 0 0,-1-1 1,1 1-1,-1-1 1,0 1-1,1 0 1,-1-1-1,0 1 0,0 0 1,1-1-1,-1 1 1,0 0-1,0 1 1,6 55 108,-5-44-46,0-1-1,0 1 1,1-1-1,4 14 1,-5-26-54,-1 1 0,0 0 1,0 0-1,1 0 0,-1 0 1,0 0-1,1 0 0,-1 0 1,1-1-1,-1 1 0,1 0 1,0 0-1,-1 0 0,1-1 1,0 1-1,-1-1 1,1 1-1,0 0 0,0-1 1,0 1-1,-1-1 0,1 0 1,0 1-1,0-1 0,0 0 1,0 1-1,0-1 0,0 0 1,0 0-1,0 0 0,0 0 1,0 0-1,0 0 0,0 0 1,0 0-1,0 0 1,0 0-1,-1 0 0,1-1 1,0 1-1,0 0 0,0-1 1,0 1-1,0-1 0,0 1 1,-1-1-1,1 1 0,0-1 1,0 0-1,-1 1 0,2-2 1,5-4 46,1-1 0,-1 0 1,11-15-1,-13 17-31,40-56 116,-33 42-158,0 2-1,2 0 0,0 0 1,18-15-1,-31 31 6,0 0 1,1 0-1,-1 0 1,0 0 0,1 0-1,-1 0 1,1 0-1,-1 1 1,1-1-1,-1 0 1,1 1 0,0-1-1,-1 1 1,1 0-1,0 0 1,3-1-1,-4 2 3,0-1 0,0 0 0,0 1 0,0-1 0,0 1 0,0-1-1,0 1 1,-1-1 0,1 1 0,0 0 0,0-1 0,0 1-1,0 0 1,-1 0 0,1 0 0,0-1 0,-1 1 0,1 0-1,0 2 1,2 4-36,0 1 0,-1 0 0,0-1 0,0 1 0,0 12 0,-1-11 10,0-8 27,-1 6-49,1-1 0,1 0-1,-1 0 1,1 0 0,3 9 0,-4-14 40,-1-1 0,0 1 1,1 0-1,-1 0 0,1-1 1,-1 1-1,1 0 0,0-1 1,-1 1-1,1-1 0,-1 1 1,1-1-1,0 1 1,0-1-1,-1 0 0,1 1 1,0-1-1,0 0 0,-1 1 1,2-1-1,0 0-10,-1 0 0,0 0 0,0 0 0,1-1 0,-1 1 0,0-1 0,1 1 0,-1-1 0,0 1 0,0-1 0,0 1 0,0-1 1,1 0-1,-1 0 0,0 0 0,0 1 0,1-3 0,9-8-347,-1 0 1,0-2-1,0 1 1,10-19-1,29-61-1455,-31 57 1078,-12 24 468,-5 7 180,0 1 1,1-1 0,-1 1-1,1-1 1,0 1 0,0-1 0,1 1-1,-1 0 1,1 0 0,-1 0-1,7-4 1,-9 7 112,1 1 0,-1-1 0,1 1 1,-1-1-1,1 1 0,-1-1 0,1 1 0,-1 0 0,0-1 0,0 1 0,1 0 0,-1-1 1,0 1-1,0 0 0,0-1 0,1 1 0,-1 0 0,0 0 0,0-1 0,0 1 0,0 0 0,0-1 1,-1 1-1,1 1 0,0 22 444,0-24-440,-4 39 732,2-20-109,1 1 0,1 23-1,0-37-511,1 1 0,0-1-1,0 0 1,1 1 0,0-1-1,0 0 1,1 0 0,-1-1-1,1 1 1,7 10-1,3 2-124,-2 0 0,0 0 0,-1 1-1,-1 0 1,0 1 0,8 33-1,-13-38 66,0 1 0,-2-1 1,0 1-1,-1 0 0,0 0 0,-1 0 0,-1-1 0,-1 1 0,-5 24 0,6-36-1,0 0 0,0-1 1,0 1-1,-1-1 0,1 1 0,-1-1 0,0 0 1,0 0-1,-4 5 0,6-8-48,-1 1 0,1-1 0,0 0 0,-1 1 0,1-1 0,-1 0 0,1 1 0,-1-1-1,1 0 1,-1 0 0,1 1 0,-1-1 0,1 0 0,-1 0 0,1 0 0,-1 0 0,1 0 0,-1 0 0,1 0 0,-1 0 0,1 0 0,-1 0-1,1 0 1,-1 0 0,1 0 0,-1-1 0,-1 0 5,1 1 0,0-1 0,0 0 0,0 0-1,0-1 1,0 1 0,0 0 0,0 0 0,0 0 0,0-1-1,0 1 1,0 0 0,0-3 0,-5-12 20,0 0 1,2 0-1,0 0 0,0 0 1,-1-24-1,0-86-424,6 54 17,4 0-1,13-74 1,-12 111 329,2-1 0,2 1 0,1 0 0,2 1 0,33-63 0,-56 116 495,0 1 0,2 0 0,1 0 1,-7 27-1,11-33-319,0 0 0,0 0 1,2 0-1,0 1 0,0-1 0,1 1 0,4 26 1,-3-38-147,0 0 0,-1 1-1,2-1 1,-1 0 0,0 0 0,0 0 0,1 0 0,0 0 0,0 0 0,0 0 0,0 0 0,0-1 0,0 1 0,1-1 0,-1 1 0,1-1-1,0 0 1,-1 0 0,1 0 0,0-1 0,0 1 0,5 1 0,-5-2-28,0-1 0,0 1 0,0-1 0,0 0 0,0 0 0,0 0 1,0 0-1,0-1 0,0 1 0,0-1 0,0 0 0,-1 0 0,1 0 0,0 0 0,0 0 0,-1-1 0,1 1 0,-1-1 0,1 1 1,-1-1-1,0 0 0,0 0 0,0 0 0,0-1 0,0 1 0,0 0 0,1-3 0,21-35-275</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21.472"/>
    </inkml:context>
    <inkml:brush xml:id="br0">
      <inkml:brushProperty name="width" value="0.05" units="cm"/>
      <inkml:brushProperty name="height" value="0.05" units="cm"/>
      <inkml:brushProperty name="color" value="#F6630D"/>
    </inkml:brush>
  </inkml:definitions>
  <inkml:trace contextRef="#ctx0" brushRef="#br0">0 162 21036,'1'0'100,"0"1"0,-1 0-1,1-1 1,-1 1 0,1 0-1,-1 0 1,0-1 0,1 1-1,-1 0 1,0 0 0,0 0-1,1-1 1,-1 1 0,0 0-1,0 0 1,0 0 0,0 0-1,0-1 1,0 1 0,0 0-1,0 0 1,0 0 0,-1 0-1,1-1 1,-1 2 0,1 5 248,0 2 14,1-1 1,-1 0-1,2 1 0,-1-1 1,4 9-1,-4-14-307,0 1-1,1 0 1,-1 0 0,1-1-1,0 1 1,0-1 0,1 1-1,-1-1 1,1 0-1,-1 0 1,1 0 0,5 4-1,-6-6-36,-1 0 0,1-1 0,0 1 0,0 0 0,0-1 0,-1 1 0,1-1 0,0 0 0,0 1 0,0-1 0,0 0 0,0 0 0,0 0 0,-1-1 0,1 1 0,0 0 0,0-1 0,0 1 0,0-1 0,-1 1 0,1-1 0,0 0 0,0 0 0,-1 0 0,1 0 0,2-2 0,5-4 69,-1 1-1,0-2 0,10-10 0,-18 18-84,46-58 374,-35 43-239,0 0 0,1 1 0,0 0 0,29-23 0,-40 36-132,0 0 1,0 0-1,0 1 0,0-1 1,0 0-1,1 1 0,-1-1 1,0 1-1,0-1 0,0 1 0,1-1 1,-1 1-1,0 0 0,1 0 1,-1 0-1,0 0 0,1 0 1,-1 0-1,0 0 0,0 0 0,1 0 1,-1 0-1,0 1 0,1-1 1,-1 1-1,0-1 0,0 1 1,0-1-1,1 1 0,-1-1 0,0 1 1,0 0-1,0 0 0,0 0 1,1 1-1,2 4 9,1 0 0,-2 1 0,1-1 0,-1 1 0,4 10 0,-4-11-9,-1 0 1,1 0 0,0 0-1,5 8 1,-7-14-5,-1 1 1,1-1-1,-1 1 0,1-1 1,0 1-1,-1-1 1,1 1-1,0-1 0,-1 1 1,1-1-1,0 1 1,-1-1-1,1 0 0,0 0 1,0 1-1,-1-1 1,1 0-1,0 0 0,0 0 1,-1 0-1,1 0 1,0 0-1,0 0 0,0 0 1,-1 0-1,2-1 1,0 1 0,0-1 1,0 0-1,-1 0 1,1 0-1,0 0 1,-1-1-1,1 1 0,-1 0 1,0-1-1,3-2 1,3-6 10,0 0 0,10-21 0,-12 22-4,9-18-35,-4 7-178,1 0-1,20-26 0,-31 46 143,0-1 0,0 1 0,1-1 0,-1 1 0,0 0 0,0-1 0,1 1 0,-1 0 0,0-1-1,0 1 1,1 0 0,-1 0 0,0-1 0,1 1 0,-1 0 0,1 0 0,-1-1 0,0 1 0,1 0 0,-1 0 0,0 0 0,1 0 0,-1 0 0,1-1 0,-1 1-1,1 0 1,-1 0 0,0 0 0,1 0 0,0 1 0,2 10-2191,-7 19-111,-2-16 1155</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21.903"/>
    </inkml:context>
    <inkml:brush xml:id="br0">
      <inkml:brushProperty name="width" value="0.05" units="cm"/>
      <inkml:brushProperty name="height" value="0.05" units="cm"/>
      <inkml:brushProperty name="color" value="#F6630D"/>
    </inkml:brush>
  </inkml:definitions>
  <inkml:trace contextRef="#ctx0" brushRef="#br0">0 5 21493,'0'-5'1760,"3"8"-1264,2 9-384,1 7 248,3-1 168,0-3-488,1 1-104</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22.341"/>
    </inkml:context>
    <inkml:brush xml:id="br0">
      <inkml:brushProperty name="width" value="0.05" units="cm"/>
      <inkml:brushProperty name="height" value="0.05" units="cm"/>
      <inkml:brushProperty name="color" value="#F6630D"/>
    </inkml:brush>
  </inkml:definitions>
  <inkml:trace contextRef="#ctx0" brushRef="#br0">137 6 21877,'-2'-1'147,"1"0"0,-1 0 0,0 1 1,1-1-1,-1 1 0,1-1 0,-1 1 0,0 0 1,0-1-1,1 1 0,-1 0 0,0 0 0,1 0 1,-1 0-1,0 1 0,0-1 0,1 0 1,-1 1-1,0-1 0,1 1 0,-1 0 0,1-1 1,-1 1-1,1 0 0,-1 0 0,1 0 1,-3 2-1,-2 2 126,1 0 0,-1 1 0,1-1 0,1 1 0,-6 8 0,2-2-168,1 1 0,1 0 1,0 1-1,1 0 1,0-1-1,1 1 1,0 1-1,2-1 1,-1 1-1,2-1 1,0 1-1,1-1 0,2 25 1,-2-35-124,1 0-1,0 0 1,0-1 0,0 1 0,0 0-1,0 0 1,1-1 0,0 1-1,0-1 1,0 1 0,0-1 0,0 0-1,0 0 1,1 0 0,0 0 0,0 0-1,3 2 1,-3-3-35,-1-1-1,1 1 1,-1-1 0,1 0-1,-1 0 1,1 0-1,0-1 1,-1 1 0,1-1-1,0 1 1,0-1 0,-1 0-1,1 0 1,0 0 0,0 0-1,0-1 1,-1 1-1,1-1 1,0 0 0,-1 1-1,1-1 1,-1 0 0,1-1-1,-1 1 1,5-3 0,3-4 24,-1 0 0,0 0 0,-1-1 1,1 0-1,-2 0 0,0-1 1,0 0-1,0-1 0,7-17 1,15-25-236</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22.743"/>
    </inkml:context>
    <inkml:brush xml:id="br0">
      <inkml:brushProperty name="width" value="0.05" units="cm"/>
      <inkml:brushProperty name="height" value="0.05" units="cm"/>
      <inkml:brushProperty name="color" value="#F6630D"/>
    </inkml:brush>
  </inkml:definitions>
  <inkml:trace contextRef="#ctx0" brushRef="#br0">52 157 17292,'-6'8'958,"1"0"1,-1 0 0,1 1-1,1-1 1,0 1 0,0 1-1,0-1 1,-1 11 0,2-10-716,1 0 0,1 1 0,0-1 0,0 0-1,1 1 1,0-1 0,3 16 0,-3-24-235,0-1-1,0 1 1,1-1-1,-1 0 1,0 1-1,1-1 0,-1 1 1,1-1-1,-1 0 1,1 1-1,0-1 1,0 0-1,0 0 1,-1 1-1,1-1 0,0 0 1,0 0-1,0 0 1,1 0-1,0 1 1,0-2-3,-1 0 1,0 1-1,0-1 0,0 0 1,1 0-1,-1 0 1,0 0-1,0 0 1,0 0-1,1-1 1,-1 1-1,0 0 0,0-1 1,0 1-1,0 0 1,0-1-1,0 1 1,1-1-1,0-1 1,6-3 15,0-2 1,0 1 0,-1-1 0,10-12 0,-15 17-19,35-44 41,-26 30-32,1 1 1,1 1 0,0 0 0,22-18 0,-34 32-14,0-1 1,-1 0 0,1 1 0,0 0-1,-1-1 1,1 1 0,0-1 0,0 1-1,-1 0 1,1-1 0,0 1 0,0 0 0,0 0-1,0 0 1,-1-1 0,1 1 0,0 0-1,0 0 1,0 0 0,0 1 0,-1-1-1,1 0 1,0 0 0,0 0 0,0 0-1,0 1 1,0 0 0,0 0 0,0 0 1,0 0-1,0 0 0,0 0 0,0 0 1,0 1-1,-1-1 0,1 0 0,-1 0 0,1 1 1,-1-1-1,1 0 0,0 3 0,1 8 6,-1 0 0,1 1 0,-2 13 0,1-10 4,-1-14-10,0 5 9,1-1 1,0 1 0,0-1-1,3 8 1,-4-13-8,0 0 0,0 0 0,0-1 0,1 1 0,-1 0 0,0-1 1,1 1-1,-1 0 0,0-1 0,1 1 0,-1-1 0,1 1 0,-1 0 0,1-1 1,-1 1-1,1-1 0,-1 1 0,1-1 0,0 0 0,-1 1 0,1-1 1,0 0-1,-1 1 0,1-1 0,0 0 0,-1 0 0,1 0 0,0 1 0,0-1 1,-1 0-1,1 0 0,0 0 0,0 0 0,-1 0 0,1 0 0,0 0 0,-1-1 1,1 1-1,0 0 0,0 0 0,-1-1 0,1 1 0,0 0 0,-1-1 0,1 1 1,-1 0-1,2-2 0,9-7 19,0 0 1,-1-1 0,0-1-1,-1 0 1,0 0 0,10-18-1,2-1 4,-6 10-7,-8 9-13,0 1 0,1-1 0,0 1-1,1 1 1,0 0 0,1 0 0,0 0-1,13-7 1,-23 15-6,1 1 1,0-1-1,0 0 0,0 1 0,0-1 0,0 1 1,0 0-1,0-1 0,0 1 0,0 0 1,0-1-1,0 1 0,0 0 0,0 0 1,0 0-1,0 0 0,0 0 0,0 0 0,0 0 1,0 0-1,0 1 0,0-1 0,0 0 1,0 1-1,0-1 0,0 1 0,0-1 0,0 1 1,0-1-1,0 1 0,-1-1 0,1 1 1,0 0-1,0-1 0,-1 1 0,1 0 0,1 1 1,0 3-3,-1 0 0,1-1 0,-1 1 0,0 0 0,0 0 0,1 8 0,2 10 36,-4-22-31,0-1 0,0 0 0,0 0 1,0 1-1,0-1 0,0 0 0,0 0 0,0 1 0,0-1 1,0 0-1,0 0 0,0 1 0,1-1 0,-1 0 1,0 0-1,0 0 0,0 1 0,0-1 0,1 0 1,-1 0-1,0 0 0,0 0 0,0 1 0,1-1 0,-1 0 1,0 0-1,0 0 0,1 0 0,-1 0 0,0 0 1,0 0-1,1 0 0,-1 0 0,0 0 0,0 0 0,1 0 1,-1 0-1,0 0 0,0 0 0,1 0 0,-1 0 1,0 0-1,0 0 0,1 0 0,-1 0 0,0 0 1,0 0-1,1 0 0,-1-1 0,0 1 0,1 0 0,9-11 67,-9 9-59,34-45 134,-26 33-146,1 0 1,0 1-1,1 0 0,1 1 0,0 0 1,14-11-1,-24 22-4,-1 0 0,1 0 0,0 0 0,-1 0 0,1 0-1,0 0 1,-1 0 0,1 1 0,0-1 0,0 1 0,0-1 0,0 1 0,0 0 0,0-1 0,-1 1 0,1 0 0,0 1 0,2-1 0,-2 1 2,-1-1 1,0 1-1,1 0 0,-1 0 1,0 0-1,0 0 1,0 0-1,0 0 1,1 0-1,-1 0 1,-1 0-1,1 0 1,0 1-1,0-1 1,0 0-1,-1 1 1,1-1-1,0 0 0,-1 1 1,0-1-1,1 1 1,-1-1-1,0 3 1,3 13 14,-2 0 0,0 1 0,-1-1 1,-3 25-1,1 14-79,4-49-826,2-15 50,4-18 200,-1-2 225,1-6-132</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23.159"/>
    </inkml:context>
    <inkml:brush xml:id="br0">
      <inkml:brushProperty name="width" value="0.05" units="cm"/>
      <inkml:brushProperty name="height" value="0.05" units="cm"/>
      <inkml:brushProperty name="color" value="#F6630D"/>
    </inkml:brush>
  </inkml:definitions>
  <inkml:trace contextRef="#ctx0" brushRef="#br0">1 269 19396,'0'3'333,"1"-1"1,0 1-1,0-1 0,1 0 0,-1 1 1,0-1-1,1 0 0,-1 0 0,1 0 1,3 3-1,-4-4-217,0-1 1,0 1 0,1-1-1,-1 0 1,0 0 0,0 1-1,0-1 1,0 0 0,0 0-1,1 0 1,-1 0 0,0 0-1,0-1 1,0 1 0,0 0-1,0 0 1,0-1 0,0 1-1,1-1 1,-1 1 0,0-1-1,0 1 1,0-1 0,-1 0-1,1 1 1,0-1 0,2-1-1,10-9 160,0-1-1,0 0 1,-1 0-1,-1-2 1,0 1-1,10-16 1,-14 17-226,0 0 1,-1 0-1,0-1 0,-1 1 1,0-1-1,-1 0 0,-1-1 1,3-16-1,-5 26-15,-1-1-1,0 1 1,0-1-1,-1 1 1,1-1-1,-1 1 1,-2-9-1,3 12-24,-1 1 0,1-1 0,0 0 0,-1 0 0,1 0 0,-1 1 0,1-1 0,-1 0 0,1 1-1,-1-1 1,1 1 0,-1-1 0,1 0 0,-1 1 0,0-1 0,0 1 0,1 0 0,-1-1 0,-1 0 0,1 1 0,0 0 0,0 0-1,0 0 1,0 0 0,0 0 0,0 1 0,-1-1 0,1 0 0,0 0 0,0 1-1,0-1 1,0 1 0,0-1 0,0 1 0,0-1 0,1 1 0,-1-1 0,0 1-1,-1 1 1,-5 5 24,0 0 0,0 0-1,0 1 1,1 0 0,1 0-1,-1 1 1,2-1 0,-1 1 0,1 0-1,0 1 1,-3 11 0,3-6-14,0 1 0,1 0 0,0 0-1,1 0 1,1 0 0,1 20 0,1-29-47,0 1 0,0-1 0,0 0 0,1 0 0,0 0 0,0 0 0,1 0 0,0-1 0,6 12 0,-7-15 11,0 0-1,0-1 1,1 1-1,-1 0 1,0-1-1,1 0 1,0 0-1,0 0 1,-1 0-1,1 0 1,0 0-1,1-1 1,-1 1-1,0-1 1,0 0-1,1 0 1,-1 0-1,0 0 1,1-1-1,-1 1 1,1-1-1,5 0 1,27-7-119</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23.639"/>
    </inkml:context>
    <inkml:brush xml:id="br0">
      <inkml:brushProperty name="width" value="0.05" units="cm"/>
      <inkml:brushProperty name="height" value="0.05" units="cm"/>
      <inkml:brushProperty name="color" value="#F6630D"/>
    </inkml:brush>
  </inkml:definitions>
  <inkml:trace contextRef="#ctx0" brushRef="#br0">13 0 16572,'-3'12'882,"0"-1"1,1 1-1,0 0 1,1 0-1,0 0 1,1 0-1,0 0 1,3 16 0,-1-18-542,-1-1 1,2 1-1,-1-1 1,2 0 0,-1 0-1,7 12 1,-9-20-322,-1 1 1,1-1-1,0 1 1,0-1-1,0 0 1,0 1-1,0-1 1,0 0-1,1 0 1,-1 0-1,0 0 1,1 0-1,-1 0 1,0 0-1,1 0 1,-1 0-1,1-1 1,0 1-1,-1-1 1,4 2-1,-4-3-13,1 1 0,-1 0 0,1 0 0,-1-1 0,1 1 0,-1-1 0,1 1-1,-1-1 1,1 1 0,-1-1 0,0 0 0,1 0 0,-1 0 0,0 0 0,0 0 0,0 0 0,0 0 0,0 0 0,0 0-1,0 0 1,0-1 0,1-1 0,4-8 34,0-1 0,-1 0-1,8-23 1,-10 24-4,1-1 1,1 1-1,0 0 0,6-10 1,-10 20-36,-1 1 1,0-1-1,0 0 1,1 1-1,-1-1 0,0 1 1,1-1-1,-1 1 1,1-1-1,-1 1 1,1-1-1,-1 1 1,1-1-1,-1 1 1,1 0-1,-1-1 1,1 1-1,-1 0 1,1 0-1,0-1 1,-1 1-1,1 0 0,-1 0 1,1 0-1,0 0 1,-1 0-1,1 0 1,0 0-1,-1 0 1,1 0-1,0 0 1,-1 0-1,1 0 1,-1 0-1,1 0 1,0 0-1,-1 1 1,1-1-1,-1 0 1,1 1-1,0-1 0,-1 0 1,1 1-1,-1-1 1,1 1-1,-1-1 1,0 0-1,1 1 1,-1-1-1,1 1 1,-1-1-1,1 2 1,2 3 5,1 1 1,-1 0-1,0 0 1,3 7-1,-3-6 0,11 26 4,-8-17-5,1 0-1,0-1 1,2 0 0,0 0-1,12 16 1,-19-29 2,-1-1-1,0 1 1,0-1 0,1 0-1,-1 0 1,1 1 0,-1-1-1,1 0 1,0 0 0,-1-1 0,1 1-1,0 0 1,0 0 0,0-1-1,-1 1 1,1-1 0,0 0-1,0 1 1,0-1 0,0 0-1,0 0 1,0 0 0,0-1-1,-1 1 1,1 0 0,0-1-1,0 1 1,0-1 0,0 1 0,-1-1-1,1 0 1,0 0 0,-1 0-1,1 0 1,0 0 0,-1 0-1,0-1 1,1 1 0,-1 0-1,2-3 1,6-6 52,0 0-1,-1-1 1,-1 0-1,10-17 0,-14 23-45,26-51 172,-13 25-29,25-37-1,-40 67-156,-1 0 0,1 0 1,0 0-1,-1 0 0,1 0 1,0 0-1,0 0 0,0 1 0,-1-1 1,1 0-1,0 1 0,0-1 0,0 0 1,0 1-1,0-1 0,1 1 0,1-1 1,-3 1-3,1 0 1,0 0 0,-1 0 0,1 1 0,0-1-1,-1 0 1,1 0 0,0 1 0,-1-1 0,1 0-1,-1 0 1,1 1 0,0-1 0,-1 1 0,1-1-1,-1 1 1,1-1 0,-1 1 0,1-1 0,-1 1-1,1 0 1,1 4-16,1-1 0,-1 1 0,0 0 0,0 0-1,-1 0 1,2 7 0,3 18-806,-1 1-1,1 31 1,-8-50 509,-3-15 24,-8-19-279,-2-15-36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6:51.771"/>
    </inkml:context>
    <inkml:brush xml:id="br0">
      <inkml:brushProperty name="width" value="0.05" units="cm"/>
      <inkml:brushProperty name="height" value="0.05" units="cm"/>
    </inkml:brush>
  </inkml:definitions>
  <inkml:trace contextRef="#ctx0" brushRef="#br0">753 1 13691,'-58'32'1130,"-80"51"-469,4 12-207,-164 152 0,295-244-444,-14 11 36,2 1 0,0 1 1,0 0-1,2 1 0,0 1 0,-10 19 1,21-35-42,1 1 0,-1 0 0,1 0 0,0 0 0,0 1 0,0-1 0,1 0 0,-1 0 0,1 0 1,0 6-1,0-8-6,0 1 1,0 0 0,1-1 0,-1 1 0,1-1 0,0 1-1,-1-1 1,1 0 0,0 1 0,0-1 0,-1 1 0,1-1-1,0 0 1,1 0 0,-1 0 0,0 0 0,0 0 0,0 0-1,1 0 1,-1 0 0,0 0 0,1 0 0,2 0 0,4 2 5,0 0 1,0-1-1,0 0 1,0 0-1,0-1 1,17 0-1,53-4 94,-58 1-66,112-13 431,256-64-1,-152 5-176,-124 26-203</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24.042"/>
    </inkml:context>
    <inkml:brush xml:id="br0">
      <inkml:brushProperty name="width" value="0.05" units="cm"/>
      <inkml:brushProperty name="height" value="0.05" units="cm"/>
      <inkml:brushProperty name="color" value="#F6630D"/>
    </inkml:brush>
  </inkml:definitions>
  <inkml:trace contextRef="#ctx0" brushRef="#br0">0 0 16732,'3'8'1792,"3"4"-1576,2-2-400,4 0 1624,11 1-936</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24.545"/>
    </inkml:context>
    <inkml:brush xml:id="br0">
      <inkml:brushProperty name="width" value="0.05" units="cm"/>
      <inkml:brushProperty name="height" value="0.05" units="cm"/>
      <inkml:brushProperty name="color" value="#F6630D"/>
    </inkml:brush>
  </inkml:definitions>
  <inkml:trace contextRef="#ctx0" brushRef="#br0">1 115 16988,'8'-29'2261,"-2"20"-668,-3 15-327,0 21 632,-3-24-1549,4 72 1626,15 193 722,-10-197-2339,29 121-1,-35-181-326,14 44 104,-15-50-126,-1-1 0,1 0 1,0 0-1,0-1 0,1 1 1,-1 0-1,1-1 0,0 1 1,5 5-1,-7-9-9,-1 0 0,0 0 1,0 0-1,1 1 0,-1-1 0,0 0 0,1 0 0,-1 0 0,0 0 1,1 0-1,-1 1 0,0-1 0,1 0 0,-1 0 0,1 0 0,-1 0 1,0 0-1,1 0 0,-1 0 0,0 0 0,1 0 0,-1-1 0,0 1 1,1 0-1,-1 0 0,0 0 0,1 0 0,-1 0 0,0-1 0,1 1 1,-1 0-1,0 0 0,1 0 0,-1-1 0,0 1 0,0 0 0,1-1 1,-1 1-1,0-1 0,6-14-5,-4 2-10,-1 0 1,-1 0-1,0 1 0,-1-1 0,0 0 0,-5-20 0,-26-80-171,19 74 108,11 30 59,-3-9-52,-1 0-1,0 0 0,-1 0 0,-1 1 1,-18-29-1,28 49-3,2 3 57,1 0 0,-1 0 0,1-1-1,1 0 1,-1 1 0,1-1 0,0-1-1,10 7 1,-11-9 16,0 0 0,0 0 0,-1-1 0,1 1 0,0-1 0,0-1 0,0 1 0,0-1 0,0 1 1,0-2-1,1 1 0,-1 0 0,0-1 0,7-2 0,-6 1 1,1 0 0,-1-1 0,0 0 1,0-1-1,0 1 0,0-1 0,0 0 1,-1-1-1,8-7 0,-3 0 9,1 0 0,-2 0 0,0-1 0,-1-1 0,0 0 0,-1 0 0,0 0 0,6-23 0,-6 15 6,-2 0 0,-1-1 1,0 1-1,-2-1 0,0 0 0,-2 1 0,0-1 1,-5-30-1,-6 17 9,11 35-23,-1 0 1,1-1 0,-1 1 0,0 0-1,0 0 1,1 0 0,-1 0 0,0 0-1,0 0 1,0 0 0,-2-1 0,3 2-1,-1-1 0,0 1 0,1 0 1,-1 0-1,1 0 0,-1-1 0,1 1 1,-1 0-1,0 0 0,1 0 0,-1 0 1,1 0-1,-1 0 0,0 0 0,1 1 1,-1-1-1,1 0 0,-1 0 0,1 0 1,-1 1-1,1-1 0,-1 0 0,1 0 1,-1 1-1,1-1 0,-1 0 0,0 2 1,-2 1-2,0 0 0,0 0 0,0 1 0,0 0 0,1-1 0,0 1 0,-1 0 1,2 0-1,-1 0 0,-2 8 0,-10 48 6,11-48 0,-5 30 60,-4 68 0,11-95-39,1-1-1,1 1 0,0 0 1,1 0-1,0 0 0,1 0 1,1-1-1,5 15 0,-7-26-17,-1 1 0,1-1 0,-1 0 0,1 1 0,0-1 0,0 0 0,1 0-1,-1-1 1,1 1 0,-1 0 0,1-1 0,0 0 0,0 1 0,0-1 0,0 0-1,0 0 1,1-1 0,3 2 0,-3-2-4,1 0 0,0 0-1,0 0 1,-1-1 0,1 0-1,0 0 1,0 0 0,-1-1-1,1 1 1,0-1 0,0 0 0,5-3-1,6-2-12,0-1 0,-1-1 0,0-1-1,0 0 1,-1-1 0,20-16 0,-28 20 6,0 0 0,0 0 0,-1 0 0,1-1 0,-1 0 0,4-8 0,-8 13 10,0-1 0,0 1 1,0 0-1,0 0 0,0-1 1,-1 1-1,1 0 0,-1-1 0,0 1 1,1-1-1,-1-2 0,-1 3 6,1 1-1,0 0 1,-1 0-1,1-1 1,-1 1-1,1 0 1,-1 0-1,1-1 1,-1 1-1,0 0 1,0 0-1,0 0 1,1 0-1,-1 0 1,0 0-1,0 0 1,0 1-1,-1-1 1,1 0-1,0 0 1,-2 0-1,2 0-2,1 1-1,-1 0 1,0-1-1,1 1 1,-1 0-1,0 0 1,1 0-1,-1-1 0,0 1 1,1 0-1,-1 0 1,0 0-1,1 0 1,-1 0-1,0 0 1,1 0-1,-1 0 1,0 1-1,1-1 1,-1 0-1,0 0 1,1 0-1,-1 1 1,0-1-1,1 0 1,-2 1-1,1 0 6,0 1-1,0-1 1,0 0-1,1 0 1,-1 1-1,0-1 0,0 0 1,1 1-1,-1-1 1,1 1-1,-1 1 1,-1 3 23,1 0 1,1 0-1,-1 0 0,1 0 1,1 8-1,0-7-41,0-1 0,0 0 0,1-1 0,0 1 0,0 0-1,1 0 1,0-1 0,0 1 0,0-1 0,0 0 0,1 0 0,0 0-1,0-1 1,0 1 0,1-1 0,0 0 0,-1 0 0,1-1 0,1 1-1,-1-1 1,0 0 0,1 0 0,0-1 0,-1 0 0,1 0 0,0 0-1,0-1 1,0 0 0,0 0 0,0 0 0,1-1 0,-1 0 0,10-1 0,12-2-61</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25.580"/>
    </inkml:context>
    <inkml:brush xml:id="br0">
      <inkml:brushProperty name="width" value="0.05" units="cm"/>
      <inkml:brushProperty name="height" value="0.05" units="cm"/>
      <inkml:brushProperty name="color" value="#F6630D"/>
    </inkml:brush>
  </inkml:definitions>
  <inkml:trace contextRef="#ctx0" brushRef="#br0">241 8 17940,'-1'-1'163,"0"0"1,0 0-1,-1 0 1,1 1-1,0-1 0,-1 0 1,1 1-1,0 0 1,-1-1-1,1 1 1,-1 0-1,1-1 0,-1 1 1,1 0-1,-1 0 1,1 0-1,-1 0 1,-2 1-1,1 0 61,-1 0-1,1 0 1,-1 1-1,1-1 1,0 1-1,-1 0 1,-3 3-1,-2 2 230,0 1-1,0 0 0,-14 18 1,16-16-348,0 0 0,0 1 0,1 0 0,0 0 0,-5 16 0,8-20-62,1-1-1,0 1 0,1 0 1,0-1-1,0 1 0,0 0 1,1 0-1,0 0 0,0 0 1,1 0-1,1 8 1,-2-14-33,0-1 1,0 0 0,0 1-1,0-1 1,0 1 0,0-1 0,0 1-1,0-1 1,1 1 0,-1-1 0,0 0-1,0 1 1,0-1 0,1 1 0,-1-1-1,0 0 1,0 1 0,1-1-1,-1 0 1,0 1 0,1-1 0,-1 0-1,0 1 1,1-1 0,-1 0 0,1 0-1,-1 0 1,0 1 0,1-1 0,-1 0-1,1 0 1,0 0 0,0 0 5,0-1 1,0 1 0,0 0-1,-1-1 1,1 0-1,0 1 1,0-1 0,-1 1-1,1-1 1,0 0-1,-1 0 1,1 1 0,0-1-1,0-1 1,16-34 205,17-93 219,-24 83-342,-10 45-94,0 1 0,0 0-1,0-1 1,0 1 0,0-1-1,0 1 1,0 0 0,0-1-1,0 1 1,0-1 0,0 1-1,0 0 1,1-1 0,-1 1-1,0 0 1,0-1 0,0 1 0,0 0-1,1-1 1,-1 1 0,0 0-1,0-1 1,1 1 0,-1 0-1,0 0 1,0-1 0,1 1-1,-1 0 1,0 0 0,1-1 0,-1 1-1,0 0 1,1 0 0,-1 0-1,1 0 1,-1 0 0,0 0-1,1-1 1,7 16 57,1 27 160,-10-35-89,1 0 1,-2-1-1,1 1 0,-1-1 1,-5 12-1,-2 8 102,-152 595 824,159-608-1185,3-15-154,6-27-421,35-213-5622,-16 76 1765,-12 83 1427,12-56-686,0 50 5097,-26 88-1114,0 0-1,0-1 1,1 1 0,-1 0-1,1 0 1,-1 0-1,1 0 1,0 0 0,-1-1-1,1 1 1,0 0 0,0 1-1,0-1 1,-1 0 0,1 0-1,2-1 1,-3 2-75,1 0 0,-1 0 0,1 0 0,-1 0 0,1 1 0,-1-1 0,0 0 0,1 0 0,-1 0 0,1 1 0,-1-1 0,0 0 0,1 0 0,-1 1 0,1-1 0,-1 0 0,0 1 0,0-1 0,1 0 0,-1 1 0,0-1 0,1 0 0,-1 1 0,0-1 0,0 1 0,0-1 0,0 1 0,1 0 1,2 9 1044,1 1 0,2 18 0,-3-16-925,10 42 886,48 177 1904,-42-170-2834,45 99 0,-61-155-464,1 1-664,-6-9-53,-13-18 49,-7-3 216</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26.002"/>
    </inkml:context>
    <inkml:brush xml:id="br0">
      <inkml:brushProperty name="width" value="0.05" units="cm"/>
      <inkml:brushProperty name="height" value="0.05" units="cm"/>
      <inkml:brushProperty name="color" value="#F6630D"/>
    </inkml:brush>
  </inkml:definitions>
  <inkml:trace contextRef="#ctx0" brushRef="#br0">1 110 15267,'0'-9'2321,"6"3"-1249,14 3-448,1 0 1761,13-5-1065,-2-1-392,9-6-1144,2-4 464,-2 1-240,1-2-120</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26.373"/>
    </inkml:context>
    <inkml:brush xml:id="br0">
      <inkml:brushProperty name="width" value="0.05" units="cm"/>
      <inkml:brushProperty name="height" value="0.05" units="cm"/>
      <inkml:brushProperty name="color" value="#F6630D"/>
    </inkml:brush>
  </inkml:definitions>
  <inkml:trace contextRef="#ctx0" brushRef="#br0">161 15 21701,'-1'-1'121,"1"0"-1,-1 0 1,0 0 0,1 0 0,-1 0 0,0 0 0,0 1 0,1-1 0,-1 0 0,0 0 0,0 1 0,0-1 0,0 1 0,0-1 0,0 1-1,0-1 1,0 1 0,0-1 0,0 1 0,-1 0 0,1 0 0,0-1 0,0 1 0,0 0 0,0 0 0,0 0 0,0 0 0,-1 1-1,1-1 1,0 0 0,0 0 0,0 1 0,0-1 0,0 1 0,0-1 0,0 1 0,-2 0 0,-2 2 140,0 0 1,0 0 0,0 1-1,0 0 1,1-1 0,-5 6-1,0 2-220,0 0 0,0 1 0,2 0 0,-1 0 0,2 1 0,-1 0-1,2 0 1,0 1 0,0 0 0,1 0 0,1 0 0,0 0 0,-1 24-1,4-36-55,0 1-1,0-1 0,0 1 0,0-1 0,1 0 0,-1 1 0,1-1 1,-1 1-1,1-1 0,0 0 0,0 0 0,0 1 0,0-1 1,0 0-1,0 0 0,1 0 0,2 3 0,-1-3-11,-1 0 1,1-1-1,-1 1 0,1-1 1,-1 0-1,1 0 0,0 0 1,0 0-1,0 0 0,-1 0 1,1-1-1,0 1 0,0-1 1,5 0-1,19-1-179,1-1-1,27-6 1,-23 3 3,36-2 1,-58 7 178,-1 0 0,1 1 0,0 0 0,-1 0 0,0 1 1,1 1-1,-1-1 0,10 5 0,-17-6 31,0 0-1,0 0 1,0-1 0,0 1-1,0 0 1,-1 1 0,1-1-1,-1 0 1,1 0 0,-1 1-1,1-1 1,-1 1 0,0-1-1,1 1 1,-1 0 0,0-1-1,0 1 1,0 0 0,0 0-1,-1 0 1,2 2 0,-2-2 14,0 1 0,0-1 0,0 1 0,-1-1 0,1 1 0,0-1 0,-1 1 0,0-1 0,1 1 0,-1-1 0,0 0 0,0 0 0,-1 1 0,-1 3 1,-3 2 58,-1-1 0,0 1 0,0-1 0,0 0 0,-1 0 0,0-1 0,-12 8 0,6-6-9,0-1-1,-1 0 1,-28 8-1,35-13-72,0 0 1,0 0-1,0-1 0,0 0 0,0 0 0,0-1 0,0 0 0,0 0 0,-14-4 0,20 4 0,-1-1 0,1 1 0,0-1 0,-1 0 0,1 0 0,0-1 0,0 1 0,-1 0 0,1-1 0,0 1 0,1-1 0,-1 0 0,-2-1 0,-3-8-113</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26.790"/>
    </inkml:context>
    <inkml:brush xml:id="br0">
      <inkml:brushProperty name="width" value="0.05" units="cm"/>
      <inkml:brushProperty name="height" value="0.05" units="cm"/>
      <inkml:brushProperty name="color" value="#F6630D"/>
    </inkml:brush>
  </inkml:definitions>
  <inkml:trace contextRef="#ctx0" brushRef="#br0">0 0 14779,'5'5'2201,"-2"9"-1009,0 9-448,3 13 2457,3 10-1513,0 20-592,1 11-127,0 10-297,0 3-96,-1-2-152,0-4-32,-3-17-320,0-10-216,-3-27-704,0-14-505,0-29 1089,2-7-232,1-27-184</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27.241"/>
    </inkml:context>
    <inkml:brush xml:id="br0">
      <inkml:brushProperty name="width" value="0.05" units="cm"/>
      <inkml:brushProperty name="height" value="0.05" units="cm"/>
      <inkml:brushProperty name="color" value="#F6630D"/>
    </inkml:brush>
  </inkml:definitions>
  <inkml:trace contextRef="#ctx0" brushRef="#br0">80 11 20444,'11'-10'2121,"-8"20"-1377,-5 15-304,-5 18 1272,1 6-527,-3 15-633,1 5-216,2 0-248,1-3-40,2-13-128,3-7-144,2-18-256,1-15-200,4-20-545,-1-15-287,1-17 1048,-3-10-328,1-11-112</inkml:trace>
  <inkml:trace contextRef="#ctx0" brushRef="#br0" timeOffset="1">126 83 17412,'5'19'1840,"-4"11"-1064,4 9-288,3 5 1001,2 2-281,7 0-440,1-2-200,5-4-392,0-6-160,0-10-488,-4-7-256,-6-9-504,-6-7 232,-14-8 551,-8-7-311,-14-8-104</inkml:trace>
  <inkml:trace contextRef="#ctx0" brushRef="#br0" timeOffset="2">13 285 15251,'-9'-7'2225,"6"4"-1249,13 1-424,6 2 1424,11-3-791,7-3-393,7-3-1128,1-3 528,3-4-272,3-1-128</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27.675"/>
    </inkml:context>
    <inkml:brush xml:id="br0">
      <inkml:brushProperty name="width" value="0.05" units="cm"/>
      <inkml:brushProperty name="height" value="0.05" units="cm"/>
      <inkml:brushProperty name="color" value="#F6630D"/>
    </inkml:brush>
  </inkml:definitions>
  <inkml:trace contextRef="#ctx0" brushRef="#br0">246 1 20132,'0'34'1681,"10"2"-1281,-3 7-168,7 5 744,0 1-560,3 0-720,-2 0-344,-3-10-352,-4-2 744,-4-12-200,0-5-217</inkml:trace>
  <inkml:trace contextRef="#ctx0" brushRef="#br0" timeOffset="1">0 113 17732,'4'-6'271,"1"1"0,0-1 0,0 1 0,0 0 0,1 1 0,-1 0 0,1-1 0,0 2 0,0-1 0,1 1 0,-1 0 0,1 0 0,-1 1 0,1-1-1,9 0 1,3-1 259,1 1 0,-1 1 0,1 0 0,27 2 0,-36 1-435,1 0-1,0 1 1,-1 0-1,1 1 1,-1 0 0,0 0-1,0 1 1,0 1-1,0 0 1,-1 0-1,0 1 1,0 1-1,0 0 1,-1 0-1,11 11 1,-13-10-5,0 0-1,0 0 1,-1 1 0,-1 0 0,1 0 0,-1 0-1,-1 1 1,0 0 0,0-1 0,-1 1-1,0 1 1,-1-1 0,0 0 0,0 1 0,-1-1-1,-1 1 1,0 12 0,-2-8-8,0 0 0,0 0 0,-2 0 0,1-1 0,-2 1 0,0-1 0,-1-1 0,0 1-1,-1-1 1,-1 0 0,0 0 0,0-1 0,-1 0 0,-1 0 0,0-1 0,-1-1 0,0 0 0,0 0 0,-16 10 0,22-17-168,-1 0 0,1-1 1,-1 1-1,1-1 0,-10 3 0,13-5 68,0 1 0,0-1 0,0 0-1,0 0 1,0 1 0,0-1-1,0-1 1,0 1 0,0 0 0,0 0-1,0-1 1,0 1 0,0-1-1,0 0 1,0 1 0,0-1 0,0 0-1,1 0 1,-4-3 0,-8-15-253</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28.125"/>
    </inkml:context>
    <inkml:brush xml:id="br0">
      <inkml:brushProperty name="width" value="0.05" units="cm"/>
      <inkml:brushProperty name="height" value="0.05" units="cm"/>
      <inkml:brushProperty name="color" value="#F6630D"/>
    </inkml:brush>
  </inkml:definitions>
  <inkml:trace contextRef="#ctx0" brushRef="#br0">1 194 17884,'4'-13'2616,"5"2"-1543,4-6-521,8 0 2840,4-1-2439,-4 0-513,10-2-1192,-4-3 784,5-3-240,-1-5-113</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28.640"/>
    </inkml:context>
    <inkml:brush xml:id="br0">
      <inkml:brushProperty name="width" value="0.05" units="cm"/>
      <inkml:brushProperty name="height" value="0.05" units="cm"/>
      <inkml:brushProperty name="color" value="#F6630D"/>
    </inkml:brush>
  </inkml:definitions>
  <inkml:trace contextRef="#ctx0" brushRef="#br0">1 153 18836,'0'21'999,"1"-1"0,7 36 0,-6-46-760,0 0 0,1-1 0,1 1 0,-1-1 0,1 0 0,1 0 0,9 13 0,-14-20-213,1-1-1,0 0 1,0 0 0,0 0-1,0 0 1,0 0-1,0 0 1,0 0 0,0 0-1,0 0 1,0 0-1,0 0 1,1-1 0,-1 1-1,0-1 1,1 1 0,-1-1-1,0 1 1,1-1-1,-1 0 1,1 1 0,-1-1-1,0 0 1,1 0-1,-1 0 1,3-1 0,-1 0 10,0 0 1,-1 0-1,1 0 1,-1-1-1,1 1 1,-1-1-1,0 0 0,0 0 1,0 0-1,0 0 1,0 0-1,3-4 1,4-7 112,-1 0 0,-1 0 1,12-28-1,0-13 207,-10 26 2,24-47-1,-33 74-346,1 0-1,-1 0 1,1 0-1,0-1 1,0 1-1,-1 0 1,1 0-1,0 0 1,0 0-1,0 0 1,0 0-1,0 0 1,0 0 0,1 1-1,-1-1 1,0 0-1,2 0 1,-3 1-7,1 0 0,-1 0 1,1 0-1,0 0 1,-1 0-1,1 1 1,0-1-1,-1 0 0,1 0 1,-1 0-1,1 1 1,0-1-1,-1 0 1,1 1-1,-1-1 0,1 1 1,-1-1-1,1 0 1,-1 1-1,1-1 1,-1 1-1,0-1 0,1 1 1,0 0-1,2 6 11,1 0 0,-2 0-1,1 0 1,3 12 0,-5-16-14,8 38 66,-8-30-23,1-1-1,1 1 1,-1-1-1,2 0 1,-1 0-1,7 11 1,-10-20-32,1-1 0,-1 1 0,0-1 1,1 1-1,-1-1 0,1 1 0,-1-1 1,1 1-1,-1-1 0,1 1 0,-1-1 0,1 1 1,-1-1-1,1 0 0,0 1 0,-1-1 1,1 0-1,0 0 0,-1 1 0,1-1 0,-1 0 1,1 0-1,0 0 0,0 0 0,-1 0 0,1 0 1,1 0-1,-1-1 9,1 1 0,-1-1 0,1 0 1,-1 1-1,0-1 0,1 0 0,-1 0 0,0 0 1,0 0-1,1 0 0,0-2 0,4-4 65,0 0 0,-1-1-1,5-9 1,-10 17-84,42-88 426,13-21-106,-55 108-321,1 0 0,-1 0 1,1 0-1,0 0 0,0 0 1,-1-1-1,1 1 0,0 1 0,0-1 1,0 0-1,0 0 0,0 0 1,0 0-1,0 1 0,0-1 0,1 0 1,-1 1-1,0-1 0,3 0 0,-3 1-1,-1 1 0,1-1 0,0 1 0,0-1 0,0 1 0,-1-1 0,1 1 0,0 0 0,-1-1-1,1 1 1,-1 0 0,1-1 0,-1 1 0,1 0 0,-1 0 0,1-1 0,-1 1 0,0 0 0,1 0-1,-1 0 1,0 0 0,0 0 0,1-1 0,-1 1 0,0 0 0,0 0 0,0 0 0,0 1 0,16 127 48,-16-130-44,0 1 0,0 0 0,0 0 0,0 0 0,0 0 0,1 0 0,-1-1 0,0 1 0,0 0 0,0 0 0,0 0 0,1 0 1,-1 0-1,0 0 0,0 0 0,0-1 0,1 1 0,-1 0 0,0 0 0,0 0 0,0 0 0,1 0 0,-1 0 0,0 0 0,0 0 1,0 0-1,1 0 0,-1 0 0,0 0 0,0 1 0,0-1 0,1 0 0,-1 0 0,0 0 0,0 0 0,0 0 0,1 0 1,-1 0-1,0 0 0,0 1 0,0-1 0,0 0 0,0 0 0,1 0 0,-1 0 0,0 1 0,0-1 0,0 0 0,0 0 0,0 0 1,0 0-1,0 1 0,0-1 0,7-18 134,-6 9-173,0 5-177,-1 0 1,1 0-1,0 0 1,0 0-1,0 0 1,0 1-1,1-1 1,2-5-1,2 18-635,2 2 265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6:53.053"/>
    </inkml:context>
    <inkml:brush xml:id="br0">
      <inkml:brushProperty name="width" value="0.05" units="cm"/>
      <inkml:brushProperty name="height" value="0.05" units="cm"/>
    </inkml:brush>
  </inkml:definitions>
  <inkml:trace contextRef="#ctx0" brushRef="#br0">53 46 18588,'-4'233'2533,"3"154"-2233,1-379-297,14 194 91,-11-278-37,-14-190-923,0-196 133,11 457 756,0-3 35,0 0 0,1-1 0,0 1 0,2-9 0,-3 17-42,0-1 0,0 0 0,0 0 0,0 1 0,1-1 0,-1 0 0,0 0 0,1 1 0,-1-1 0,0 0 0,1 0 0,-1 1 0,1-1 0,-1 1 0,1-1 1,-1 0-1,1 1 0,0-1 0,-1 1 0,1-1 0,0 1 0,-1 0 0,1-1 0,0 1 0,0 0 0,-1-1 0,1 1 0,0 0 0,0 0 0,-1 0 0,1-1 0,0 1 0,0 0 0,0 0 0,-1 0 0,1 0 0,0 1 1,0-1-1,0 0 0,-1 0 0,1 0 0,0 1 0,0-1 0,-1 0 0,1 1 0,0-1 0,-1 0 0,1 1 0,0-1 0,0 2 0,8 5 0,-1 0-1,0 1 1,-1 0-1,1 0 1,-2 1-1,1 0 1,-1 0-1,0 1 1,-1 0-1,0 0 1,-1 0-1,4 11 1,-7-16 30,1 0 0,-1 1 0,0-1 0,0 1 1,-1-1-1,0 0 0,0 1 0,0-1 1,0 1-1,-1-1 0,0 1 0,0-1 1,0 0-1,-1 1 0,0-1 0,0 0 1,0 0-1,-1 0 0,1-1 0,-1 1 1,0 0-1,-1-1 0,-5 6 0,3-4 37,-1 0-1,0 0 1,0-1 0,0 0-1,0-1 1,-1 1-1,0-2 1,0 1-1,0-1 1,-1 0 0,1 0-1,0-1 1,-18 2-1,15-5-754,20-3 367,8 2-47</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29.072"/>
    </inkml:context>
    <inkml:brush xml:id="br0">
      <inkml:brushProperty name="width" value="0.05" units="cm"/>
      <inkml:brushProperty name="height" value="0.05" units="cm"/>
      <inkml:brushProperty name="color" value="#F6630D"/>
    </inkml:brush>
  </inkml:definitions>
  <inkml:trace contextRef="#ctx0" brushRef="#br0">93 4 14299,'-1'0'213,"0"-1"0,0 1-1,0-1 1,0 1 0,-1-1 0,1 1 0,0 0 0,0 0-1,-1-1 1,1 1 0,0 0 0,-1 0 0,1 1-1,0-1 1,0 0 0,-1 0 0,1 0 0,0 1-1,0-1 1,0 1 0,-1-1 0,1 1 0,0-1-1,-1 2 1,-1 0 105,0 1-1,1-1 1,0 1 0,-1-1-1,1 1 1,0 0-1,0 0 1,0 0-1,-1 3 1,-3 8 305,1 0 0,0 1 0,-3 15 0,5-16-381,0-7-166,1-1 0,1 0 0,-1 1 0,1-1 0,1 1 0,-1-1 0,1 1 0,0-1 0,0 1 1,1 0-1,1 6 0,-2-13-69,0 1 0,0-1 0,1 1-1,-1-1 1,0 1 0,0-1 0,0 1 0,1-1 0,-1 1 0,0-1 0,1 0 0,-1 1 0,0-1 0,1 1 0,-1-1 0,1 0 0,-1 1 0,1-1 0,-1 0 0,1 0 0,-1 1 0,1-1 0,-1 0 0,1 0 0,-1 0 0,1 0 0,-1 0 0,1 0 0,-1 1 0,1-1 0,-1 0 0,2-1-1,-1 1 6,1-1-1,-1 1 0,0-1 1,1 0-1,-1 0 0,0 1 0,1-1 1,-1 0-1,0 0 0,0 0 0,2-2 1,1-2 7,0 0 0,0 0 0,0-1 0,4-8 0,-4 4-10,0 1 1,-1-1-1,-1 0 1,0 0-1,0-1 0,0-10 1,-2 17-12,0-1 0,0 1 0,-1-1 0,1 1 0,-1-1 0,0 1 1,-2-7-1,2 9-6,0 1 1,0-1 0,0 0-1,0 0 1,0 1 0,0-1-1,0 0 1,-1 1 0,1-1 0,-1 1-1,1-1 1,-1 1 0,1 0-1,-1 0 1,0 0 0,-3-2-1,4 3-48,1 0-1,-1 0 0,0-1 0,0 1 0,0 0 0,1 0 0,-1 0 0,0 0 0,0 0 0,0 0 1,1 0-1,-1 0 0,0 0 0,0 0 0,0 1 0,1-1 0,-1 0 0,0 0 0,0 1 1,1-1-1,-1 0 0,0 1 0,1-1 0,-1 1 0,0-1 0,1 1 0,-1 0 0,1-1 1,-1 1-1,1-1 0,-1 1 0,1 0 0,-1-1 0,1 1 0,0 0 0,-1 0 0,1-1 0,0 1 1,0 0-1,-1 0 0,1 0 0,0-1 0,0 1 0,0 0 0,0 0 0,0 0 0,0-1 1,0 1-1,1 1 0,3 4-506</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29.612"/>
    </inkml:context>
    <inkml:brush xml:id="br0">
      <inkml:brushProperty name="width" value="0.05" units="cm"/>
      <inkml:brushProperty name="height" value="0.05" units="cm"/>
      <inkml:brushProperty name="color" value="#F6630D"/>
    </inkml:brush>
  </inkml:definitions>
  <inkml:trace contextRef="#ctx0" brushRef="#br0">33 275 16083,'-6'17'5398,"-2"2"-3667,-8 67-200,15-76-1445,0 1 0,0-1-1,1 0 1,1 0 0,0 1-1,3 14 1,-4-25-82,0 0 0,0 1 0,0-1 0,0 0 0,0 1 1,0-1-1,0 0 0,0 1 0,0-1 0,0 0 0,0 1 0,0-1 1,0 0-1,0 0 0,1 1 0,-1-1 0,0 0 0,0 0 1,0 1-1,0-1 0,1 0 0,-1 0 0,0 1 0,0-1 0,1 0 1,-1 0-1,0 0 0,0 1 0,1-1 0,-1 0 0,0 0 0,0 0 1,1 0-1,-1 0 0,0 0 0,1 0 0,-1 0 0,0 1 0,1-1 1,-1 0-1,0 0 0,1 0 0,-1-1 0,0 1 0,0 0 0,1 0 1,-1 0-1,0 0 0,1 0 0,-1 0 0,0 0 0,0 0 0,1-1 1,-1 1-1,0 0 0,0 0 0,1 0 0,-1-1 0,0 1 1,0 0-1,1-1 0,13-20 140,8-31 123,-1-1 0,-3-1-1,-2 0 1,-3-1 0,13-111 0,-27 136-47,0 30-216,1 1-1,0-1 1,0 0-1,0 0 0,0 1 1,0-1-1,-1 0 1,1 0-1,0 1 0,0-1 1,-1 0-1,1 0 1,0 0-1,0 1 1,-1-1-1,1 0 0,0 0 1,0 0-1,-1 0 1,1 0-1,0 0 0,0 0 1,-1 0-1,1 0 1,0 0-1,-1 0 1,1 0-1,0 0 0,-1 0 1,1 0-1,0 0 1,0 0-1,-1 0 0,1 0 1,0 0-1,-1 0 1,1 0-1,0 0 0,0-1 1,-1 1-1,1 0 1,0 0-1,0 0 1,-1 0-1,1-1 0,0 1 1,0 0-1,0 0 1,0-1-1,-1 1 0,1 0 1,0 0-1,0-1 1,0 1-1,0 0 1,0 0-1,0-1 0,0 1 1,-1 0-1,1-1 1,0 1-1,0 0 0,0-1 1,0 1-1,-4 8 8,0 1-1,0 0 0,1 0 1,-1 0-1,2 0 1,0 0-1,0 1 1,-1 14-1,1-8 2,-5 28 52,2 0 1,2 89-1,4-129-55,-1 0-1,1 1 1,-1-1 0,1 0-1,1 0 1,-1 1 0,1-1 0,-1 0-1,4 4 1,-5-8-6,0 1-1,1 0 1,-1-1 0,0 0-1,1 1 1,-1-1 0,1 1 0,-1-1-1,1 0 1,-1 1 0,1-1-1,-1 0 1,1 1 0,-1-1-1,1 0 1,-1 0 0,1 1-1,0-1 1,-1 0 0,1 0-1,-1 0 1,1 0 0,0 0 0,-1 0-1,2 0 1,-1-1 2,1 1 0,-1-1 0,1 0 0,-1 0 0,0 0-1,1 1 1,-1-1 0,0-1 0,0 1 0,0 0 0,0 0 0,0 0 0,0-1 0,2-1 0,8-15 20,-1 0 0,0-1 0,-2 0 0,10-28 0,-7 9 5,10-54 0,-19 62-23,-4 22-9,-4 19-6,0 12 47,0 0-1,2 0 1,1 0-1,-1 31 0,4-54-32,0 1 0,0-1 0,0 0-1,0 0 1,-1 1 0,1-1-1,0 0 1,0 1 0,0-1 0,0 0-1,0 1 1,0-1 0,0 0-1,0 1 1,0-1 0,0 0 0,0 1-1,0-1 1,0 0 0,1 1-1,-1-1 1,0 0 0,0 1-1,0-1 1,0 0 0,1 1 0,-1-1-1,0 0 1,0 0 0,0 1-1,1-1 1,-1 0 0,0 0 0,0 0-1,1 1 1,-1-1 0,0 0-1,1 0 1,-1 0 0,0 0 0,1 1-1,-1-1 1,0 0 0,1 0-1,-1 0 1,0 0 0,1 0-1,-1 0 1,0 0 0,1 0 0,-1 0-1,0 0 1,1 0 0,-1 0-1,0-1 1,1 1 0,-1 0 0,0 0-1,1 0 1,-1 0 0,0-1-1,22-15 79,-15 10-165,-2 3-322,1-1 1,-1 1 0,1-1 0,0 1-1,0 1 1,0-1 0,12-2 0,-26 5-295</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30.216"/>
    </inkml:context>
    <inkml:brush xml:id="br0">
      <inkml:brushProperty name="width" value="0.05" units="cm"/>
      <inkml:brushProperty name="height" value="0.05" units="cm"/>
      <inkml:brushProperty name="color" value="#F6630D"/>
    </inkml:brush>
  </inkml:definitions>
  <inkml:trace contextRef="#ctx0" brushRef="#br0">368 4 16355,'1'0'222,"0"-1"0,0 1 0,1-1 0,-1 1-1,0 0 1,0-1 0,0 1 0,0 0 0,0 0-1,0 0 1,1 0 0,-1 0 0,0 0-1,0 0 1,0 0 0,0 0 0,3 1 0,-4 1-46,0-1 0,0 0 1,0 0-1,0 1 0,-1-1 1,1 0-1,0 1 0,-1-1 1,1 0-1,0 0 1,-1 0-1,1 1 0,-1-1 1,0 0-1,1 0 0,-1 0 1,0 0-1,-1 1 0,-63 104 3730,-78 127-2392,98-155-1473,3 2-1,-35 92 1,76-171-41,0 3 2,-1 1 0,1 0 0,-1 0 0,1-1 0,0 8 0,1-11-2,0 0 0,0 0 0,0-1 0,0 1 0,0 0 0,0 0 0,0 0 0,0-1 0,1 1 0,-1 0 0,0 0 0,1 0 0,-1-1 0,0 1 0,1 0 1,-1-1-1,1 1 0,-1 0 0,1-1 0,-1 1 0,1-1 0,0 1 0,-1 0 0,1-1 0,0 0 0,-1 1 0,1-1 0,0 1 0,0-1 0,-1 0 1,1 1-1,0-1 0,0 0 0,0 0 0,-1 0 0,1 0 0,0 0 0,0 0 0,0 0 0,0 0 0,1 0 0,11-2 0,1 0-1,-1-1 1,0 0-1,0-1 0,19-9 1,0 1-38,218-77-1028,-191 68 869</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30.943"/>
    </inkml:context>
    <inkml:brush xml:id="br0">
      <inkml:brushProperty name="width" value="0.05" units="cm"/>
      <inkml:brushProperty name="height" value="0.05" units="cm"/>
      <inkml:brushProperty name="color" value="#F6630D"/>
    </inkml:brush>
  </inkml:definitions>
  <inkml:trace contextRef="#ctx0" brushRef="#br0">0 16 20108,'4'-15'2201,"0"17"-1313,1 7-376,4 15 1384,2 7-527,2 10-657,7 7-224,2 4-280,-4-3-104,4-5-160,-3-4-80,1-13-400,-4-4-248,-3-14-529,-10-7 1009,-4-10-240,-5-2-152</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31.381"/>
    </inkml:context>
    <inkml:brush xml:id="br0">
      <inkml:brushProperty name="width" value="0.05" units="cm"/>
      <inkml:brushProperty name="height" value="0.05" units="cm"/>
      <inkml:brushProperty name="color" value="#F6630D"/>
    </inkml:brush>
  </inkml:definitions>
  <inkml:trace contextRef="#ctx0" brushRef="#br0">156 671 18876,'16'6'2257,"10"-15"-1169,4-8-400,13-12 1432,6-1-591,2-5-489,-1-2-296,-1 0-544,-6 2-288,-8 9-776,-9 1-480,-18 9 1048,-8 0-241,-11 4-271</inkml:trace>
  <inkml:trace contextRef="#ctx0" brushRef="#br0" timeOffset="1">0 217 20684,'12'-6'2017,"8"-5"-1329,5-3-296,7-4 984,3-2-375,3-8-873,1 1-640,-10-2 512,-6-2-169,-9-1-119</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31.823"/>
    </inkml:context>
    <inkml:brush xml:id="br0">
      <inkml:brushProperty name="width" value="0.05" units="cm"/>
      <inkml:brushProperty name="height" value="0.05" units="cm"/>
      <inkml:brushProperty name="color" value="#F6630D"/>
    </inkml:brush>
  </inkml:definitions>
  <inkml:trace contextRef="#ctx0" brushRef="#br0">73 1 20116,'-3'4'405,"-1"0"0,0 0 0,1 1-1,0-1 1,0 1 0,0-1 0,1 1-1,-1 0 1,1 0 0,-1 6 0,-14 57 1690,15-60-1784,-16 115 512,16-105-974,1 1 1,2-1-1,0 1 0,5 30 0,-6-47 91,1 1 1,-1-1-1,1 0 0,0 0 0,-1 0 0,1 0 0,0 0 0,0 0 0,0 0 0,1-1 0,-1 1 0,3 2 0,-3-3 10,0 0 0,0-1 0,0 1-1,0-1 1,0 1 0,0-1 0,1 1 0,-1-1-1,0 0 1,0 0 0,0 0 0,1 1 0,-1-1 0,0 0-1,0-1 1,0 1 0,1 0 0,-1 0 0,0 0 0,0-1-1,0 1 1,1-1 0,-1 1 0,1-1 0,8-5-377,0 0 1,-1-1 0,0 1 0,0-2 0,0 1 0,10-13-1,8-7-523,-20 21 754,0 0 0,-1 0 0,2 1 0,-1 1 1,11-7-1,-16 11 222,-1-1 1,0 1 0,1-1-1,-1 1 1,0-1 0,1 1-1,-1 0 1,0 0 0,1 0-1,-1 0 1,1 0 0,-1 0-1,1 0 1,-1 0 0,0 0-1,1 1 1,-1-1 0,1 0-1,-1 1 1,0-1 0,0 1-1,1 0 1,-1-1 0,0 1-1,0 0 1,0 0 0,0 0-1,1 0 1,-1 0 0,-1 0-1,1 0 1,0 0 0,0 0 0,0 0-1,0 1 1,-1-1 0,1 0-1,-1 1 1,1-1 0,-1 0-1,1 2 1,1 3 225,-1 0-1,0 1 1,0-1 0,0 0 0,0 1-1,-1-1 1,0 1 0,-1-1 0,1 0 0,-1 1-1,-1-1 1,1 0 0,-1 1 0,0-1-1,0 0 1,-1-1 0,0 1 0,0 0-1,-5 7 1,5-9-273,1-1-1,-1 1 1,0-1-1,0 1 1,0-1-1,0 0 1,-1 0-1,0 0 1,1 0-1,-1-1 1,0 1-1,0-1 1,0 0-1,0-1 0,-1 1 1,1-1-1,0 1 1,-1-1-1,1 0 1,-1-1-1,1 1 1,-1-1-1,0 0 1,1 0-1,-1-1 1,1 1-1,-6-2 1,-7-6-341,7-10-134</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32.247"/>
    </inkml:context>
    <inkml:brush xml:id="br0">
      <inkml:brushProperty name="width" value="0.05" units="cm"/>
      <inkml:brushProperty name="height" value="0.05" units="cm"/>
      <inkml:brushProperty name="color" value="#F6630D"/>
    </inkml:brush>
  </inkml:definitions>
  <inkml:trace contextRef="#ctx0" brushRef="#br0">0 182 21773,'12'-6'1888,"1"-11"-1320,0-2-328,1-7 464,-2 0-720,-4-5 152,-2 0-216,-3 5-208</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32.661"/>
    </inkml:context>
    <inkml:brush xml:id="br0">
      <inkml:brushProperty name="width" value="0.05" units="cm"/>
      <inkml:brushProperty name="height" value="0.05" units="cm"/>
      <inkml:brushProperty name="color" value="#F6630D"/>
    </inkml:brush>
  </inkml:definitions>
  <inkml:trace contextRef="#ctx0" brushRef="#br0">0 0 19108,'13'45'1829,"-3"0"0,6 59 1,-1-4-818,35 108 532,-48-203-1491,0 0-1,0 0 1,0 0-1,0 0 0,5 6 1,-7-10-57,1-1 0,-1 1 0,0-1 0,1 1 0,-1-1 0,1 1 0,-1-1 0,1 0 0,0 1 0,-1-1 0,1 0 0,-1 1 0,1-1 0,-1 0 0,1 0 0,0 1 0,-1-1 0,1 0 0,0 0 0,-1 0 0,1 0 0,0 0 1,-1 0-1,1 0 0,0 0 0,-1 0 0,1 0 0,0 0 0,-1 0 0,1-1 0,0 1 0,-1 0 0,1 0 0,-1-1 0,1 1 0,-1 0 0,1-1 0,0 1 0,-1-1 0,0 1 0,1 0 0,-1-1 0,1 1 0,-1-1 0,1 0 0,-1 1 0,0-1 0,1 1 0,-1-1 0,0 0 0,1 0 0,8-15-449,-1 0-1,0 0 1,9-28-1,7-15-2224,-8 22 1727,-6 16 435</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33.063"/>
    </inkml:context>
    <inkml:brush xml:id="br0">
      <inkml:brushProperty name="width" value="0.05" units="cm"/>
      <inkml:brushProperty name="height" value="0.05" units="cm"/>
      <inkml:brushProperty name="color" value="#F6630D"/>
    </inkml:brush>
  </inkml:definitions>
  <inkml:trace contextRef="#ctx0" brushRef="#br0">1 64 17180,'6'-19'1656,"-4"13"-1216,-1 0 0,1 1 0,1-1 0,-1 1 1,5-8-1,-7 13-378,0 0 0,0 0 0,1-1 0,-1 1 0,0 0 0,0 0 0,0 0 0,0-1 1,0 1-1,1 0 0,-1 0 0,0 0 0,0 0 0,0-1 0,1 1 0,-1 0 0,0 0 0,0 0 1,0 0-1,1 0 0,-1 0 0,0 0 0,0 0 0,1 0 0,-1 0 0,0 0 0,0 0 0,1 0 1,-1 0-1,0 0 0,0 0 0,1 0 0,-1 0 0,0 0 0,1 0 0,4 9 1151,-1 16-214,-4-24-892,10 175 1903,-8-111-1612,2 0 0,20 95 1,-17-136-183,-7-24-212,0 0 0,0 1 0,0-1-1,0 0 1,0 0 0,0 0 0,1 1 0,-1-1 0,0 0 0,0 0 0,0 0 0,0 0 0,0 1 0,0-1 0,1 0 0,-1 0 0,0 0 0,0 0 0,0 0 0,1 0 0,-1 0 0,0 0 0,0 1 0,0-1 0,0 0 0,1 0 0,-1 0-1,0 0 1,0 0 0,1 0 0,-1 0 0,0 0 0,0 0 0,0 0 0,1 0 0,-1 0 0,0 0 0,0-1 0,0 1 0,1 0 0,-1 0 0,0 0 0,0 0 0,0 0 0,0 0 0,1 0 0,-1 0 0,0-1 0,0 1 0,0 0 0,0 0-1,0 0 1,1-1 0,5-10 85,-2-3-60,-2 1-1,0-1 0,0 0 0,-1 0 0,-1 1 1,-1-15-1,1-1 6,0-12-40,-2 0 0,-2 0 0,-1 1 0,-2-1 0,-24-75 0,29 112-4,1 0 0,-1 1 0,0-1 0,0 1 0,0-1 0,0 1 0,0 0 0,-1 0-1,-3-4 1,5 7 8,1 0 0,0-1 0,0 1 0,-1 0 0,1 0 0,0 0 0,-1-1 0,1 1 0,0 0 0,-1 0 0,1 0 1,0 0-1,-1 0 0,1 0 0,0 0 0,-1 0 0,1 0 0,0 0 0,-1 0 0,1 0 0,0 0 0,0 0 0,-1 0 0,1 0 0,0 0 0,-1 0 0,1 1 0,0-1 0,-1 0 0,1 0 0,0 0 0,0 0 0,-1 1 0,1-1 0,-1 1 0,0 0-3,1 1 0,-1 0 0,0-1 0,0 1 0,1 0 0,-1 0 0,1 0-1,0 0 1,-1 0 0,1 3 0,-1 12-18,1-1 0,1 0 0,5 28 0,-5-36 19,1 0 1,0 0-1,0-1 1,1 1-1,0-1 0,0 1 1,1-1-1,0 0 1,7 10-1,-10-16 4,0 0 0,0 0 0,0 0 0,0 0 0,-1 0 0,1 0-1,1 0 1,-1 0 0,0-1 0,0 1 0,0 0 0,0-1 0,0 1-1,1-1 1,-1 1 0,0-1 0,0 0 0,1 1 0,-1-1 0,0 0 0,1 0-1,-1 0 1,0 0 0,1 0 0,-1 0 0,0 0 0,0-1 0,1 1-1,-1 0 1,0-1 0,0 1 0,1-1 0,-1 1 0,0-1 0,0 0 0,0 1-1,0-1 1,0 0 0,0 0 0,0 0 0,0 0 0,0 0 0,0 0-1,0 0 1,0-1 0,5-6-2,-1 0 1,0 0-1,0-1 0,6-16 1,-4 2 16,8-33 1,-3 7-18,-8 43-26,-1 12 8,0 14-4,-3-18 20,11 122-88,-8-74-309,2-1-1,2 0 1,15 55-1,-21-99 345,0-1 0,1 1 0,-1-1-1,1 0 1,0 0 0,1 0 0,-1 0-1,1 0 1,0 0 0,5 5 0,6-3-351</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34.577"/>
    </inkml:context>
    <inkml:brush xml:id="br0">
      <inkml:brushProperty name="width" value="0.05" units="cm"/>
      <inkml:brushProperty name="height" value="0.05" units="cm"/>
      <inkml:brushProperty name="color" value="#F6630D"/>
    </inkml:brush>
  </inkml:definitions>
  <inkml:trace contextRef="#ctx0" brushRef="#br0">203 219 18292,'0'-4'336,"0"0"0,0 1 1,-1-1-1,1 0 0,-1 1 1,0-1-1,0 1 0,0-1 0,-1 1 1,1-1-1,-1 1 0,1 0 1,-6-6-1,7 8-236,-1 0 0,0 0 0,0 0 0,0 1 0,0-1 0,-1 0 0,1 0 0,0 1 0,0-1-1,0 1 1,0-1 0,-1 1 0,1 0 0,0-1 0,0 1 0,-1 0 0,-1 0 0,1 0 20,0 0 1,-1 1-1,1-1 0,0 1 0,0-1 0,-1 1 1,1 0-1,0 0 0,0 0 0,0 0 0,0 1 0,-3 2 1,-4 4 2,1 0 1,0 0-1,0 1 1,1 1-1,0-1 1,0 1-1,1 0 1,1 1-1,0-1 1,-4 14 0,-3 9-50,1 1 1,-5 38 0,11-49-64,1-1 0,2 1 0,0 0 0,1-1 0,5 45 0,-4-64-11,1-1 0,-1 0-1,0 0 1,1 0-1,-1 0 1,1 0 0,0 0-1,0 0 1,0 0-1,0 0 1,0-1 0,0 1-1,0 0 1,1 0-1,-1-1 1,3 4 0,-3-5-1,-1 0 1,1 0 0,0 0-1,-1 1 1,1-1 0,-1 0-1,1 0 1,0 0 0,-1 0 0,1 0-1,-1 0 1,1 0 0,-1 0-1,1 0 1,0 0 0,-1 0-1,1-1 1,-1 1 0,1 0-1,-1 0 1,2-1 0,13-14-8,-6 0 5,-1 0 0,-1-1 0,0 0 0,-1 0 0,6-27 0,13-88-8,-25 128 11,20-170 24,-18 139-20,-1 0 0,-3 0 0,-5-35 0,1 47-30,6 22 26,0 0-1,0 0 1,0 0-1,0 0 1,0-1-1,-1 1 0,1 0 1,0 0-1,0 0 1,0 0-1,0 0 1,0 0-1,0 0 0,-1 0 1,1 0-1,0 0 1,0 0-1,0 0 1,0 0-1,0 0 0,-1 0 1,1 0-1,0 0 1,0 0-1,0 0 1,0 0-1,0 0 0,0 0 1,-1 0-1,1 0 1,0 0-1,0 0 1,0 0-1,0 0 0,0 0 1,-1 0-1,1 0 1,0 0-1,0 1 1,0-1-1,0 0 0,0 0 1,0 0-1,0 0 1,0 0-1,0 0 1,-1 0-1,1 1 0,0-1 1,0 0-1,0 0 1,0 0-1,0 0 1,0 0-1,0 1 0,0-1 1,0 0-1,-1 5-6,-1-1-1,1 1 0,0 0 1,0-1-1,1 1 0,-1 6 1,1 16-9,2 0 1,0 0 0,2 0-1,0 0 1,2 0 0,1-1-1,11 26 1,-16-47 15,0 0 1,0-1-1,1 0 1,-1 1-1,1-1 0,0 0 1,0 0-1,1-1 1,-1 1-1,1-1 1,6 5-1,-8-6 0,0-1-1,0 0 1,1 0-1,-1 0 1,0 0-1,1-1 1,-1 1-1,1-1 1,-1 1-1,1-1 1,0 0-1,-1 0 1,1 0-1,-1 0 1,1 0-1,-1-1 1,1 1 0,-1-1-1,1 1 1,-1-1-1,1 0 1,-1 0-1,0 0 1,3-2-1,7-5-29,1-1 1,-2 0-1,1-1 0,-2 0 0,1-1 0,-1 0 0,-1 0 1,10-16-1,-4 5-49,-2-1 0,0 0 0,15-43 0,-25 59 66,-2 4 7,1-1 1,-1 0 0,0 1-1,0-1 1,0 0 0,0 0-1,-1 0 1,0 0 0,0-4-1,0 8 8,1 0 0,-1-1 0,0 1 0,0 0 0,0 0-1,0 0 1,0-1 0,0 1 0,0 0 0,-1 0 0,1 0-1,0-1 1,0 1 0,0 0 0,0 0 0,0 0 0,0-1 0,0 1-1,0 0 1,0 0 0,-1 0 0,1 0 0,0-1 0,0 1-1,0 0 1,0 0 0,0 0 0,-1 0 0,1 0 0,0-1-1,0 1 1,0 0 0,-1 0 0,1 0 0,0 0 0,-7 6 76,-4 15 56,7-7-75,-1 2 1,2-1-1,0 0 0,0 20 1,2-29-51,1 0 0,0 0 0,0 0 0,0 0 0,1 0 1,0 0-1,0 0 0,1 0 0,0-1 0,0 1 0,0 0 0,0-1 0,1 0 1,4 7-1,-6-11-7,-1 0 0,1-1 0,0 1 0,0 0 0,-1 0 0,1 0 0,0-1 0,0 1 1,0 0-1,0-1 0,0 1 0,0-1 0,0 1 0,0-1 0,0 0 0,0 1 0,0-1 0,0 0 1,0 0-1,0 1 0,1-1 0,-1 0 0,0 0 0,1-1 0,0 1 3,0-1-1,0 0 0,-1 1 1,1-1-1,0 0 0,0 0 1,-1 0-1,1-1 0,-1 1 1,1 0-1,-1 0 0,2-3 1,3-3 7,-1-1 0,0 1 0,-1-1 0,7-15 0,1-12-32,14-61-1,-20 68-65,-4 23-72,-1 6 46,1 11-9,0 25 48,-2-33 52,0 5 13,4 55 18,-3-59 14,-1 0-1,1-1 1,0 1 0,0-1-1,1 0 1,-1 1 0,1-1 0,0 0-1,0 0 1,6 8 0,-8-12-38,1 1 0,0 0 1,0-1-1,0 1 0,0-1 1,0 1-1,0-1 0,0 1 1,0-1-1,0 0 0,0 1 0,0-1 1,0 0-1,0 0 0,0 0 1,0 0-1,0 0 0,0 0 1,0 0-1,0 0 0,0 0 1,0-1-1,0 1 0,0 0 1,0-1-1,0 1 0,0-1 1,0 1-1,0-1 0,-1 1 1,1-1-1,0 1 0,0-1 1,0 0-1,-1 0 0,2-1 1,26-31-1186,-26 31 1209,12-16-317,-2 1-119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2.494"/>
    </inkml:context>
    <inkml:brush xml:id="br0">
      <inkml:brushProperty name="width" value="0.05" units="cm"/>
      <inkml:brushProperty name="height" value="0.05" units="cm"/>
    </inkml:brush>
  </inkml:definitions>
  <inkml:trace contextRef="#ctx0" brushRef="#br0">1 1 16468,'4'24'1728,"-1"-7"-1128,0-3-224,5 4 704,1 1-191,5 2-577,1 5-392,2-1-753,2-3 193,4-5 408,0-4-232,3-23-192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1.619"/>
    </inkml:context>
    <inkml:brush xml:id="br0">
      <inkml:brushProperty name="width" value="0.05" units="cm"/>
      <inkml:brushProperty name="height" value="0.05" units="cm"/>
    </inkml:brush>
  </inkml:definitions>
  <inkml:trace contextRef="#ctx0" brushRef="#br0">102 1 17180,'-2'12'2256,"-7"4"-1312,-8 6-320,0 3 1921,0 6-1425,2-2-312,3-2-527,3-4-354,6-3-719,3-5-352,7-12 856,4-3-248,1-4-256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6:53.482"/>
    </inkml:context>
    <inkml:brush xml:id="br0">
      <inkml:brushProperty name="width" value="0.05" units="cm"/>
      <inkml:brushProperty name="height" value="0.05" units="cm"/>
    </inkml:brush>
  </inkml:definitions>
  <inkml:trace contextRef="#ctx0" brushRef="#br0">8 26 19988,'-4'72'2514,"1"16"-1263,4-73-1105,0 1 0,1-1 0,6 23 0,-6-33-114,-1 1 0,1 0 1,1-1-1,-1 1 0,1-1 0,0 0 0,0 0 1,0 0-1,1 0 0,0-1 0,0 1 1,6 4-1,-10-8-8,1 0 0,0 0-1,0 0 1,0-1 0,0 1 0,1-1 0,-1 1 0,0-1-1,0 1 1,0-1 0,0 1 0,0-1 0,1 0 0,-1 0-1,0 0 1,0 0 0,1 0 0,-1 0 0,0 0 0,0 0-1,0 0 1,1 0 0,0-1 0,0 0 15,0 0 0,0 0 1,-1-1-1,1 1 0,-1 0 0,1-1 1,-1 1-1,1 0 0,-1-1 0,0 0 1,0 1-1,2-5 0,1-2 80,0 0-1,-1-1 0,0 1 1,-1-1-1,2-12 0,1-14 62,-3 0 0,0 1-1,-2-1 1,-2 0-1,-8-46 1,8 74-258,2 10-67,2 13-159,0-11 134,0 0 0,0-1 0,0 1 0,1-1 0,-1 0 0,1 0 0,0 0 0,0 0 0,1 0 0,-1-1 0,1 1 0,-1-1 0,1 0 0,0 0 0,1 0 0,-1-1 0,0 0 0,1 1 0,-1-2 0,1 1 0,0 0 0,-1-1 0,10 2 0,-4-2-78,1-1 1,-1 0-1,1 0 0,-1-1 1,1 0-1,-1-1 0,0-1 1,1 1-1,-1-1 1,13-6-1,30-17-691</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35.025"/>
    </inkml:context>
    <inkml:brush xml:id="br0">
      <inkml:brushProperty name="width" value="0.05" units="cm"/>
      <inkml:brushProperty name="height" value="0.05" units="cm"/>
      <inkml:brushProperty name="color" value="#F6630D"/>
    </inkml:brush>
  </inkml:definitions>
  <inkml:trace contextRef="#ctx0" brushRef="#br0">15 94 22229,'0'0'96,"0"0"1,-1 0 0,1 0-1,0 0 1,-1 0-1,1 0 1,0 0 0,-1 0-1,1 0 1,0 1-1,-1-1 1,1 0 0,0 0-1,-1 0 1,1 0-1,0 1 1,0-1 0,-1 0-1,1 0 1,0 1-1,0-1 1,-1 0 0,1 0-1,0 1 1,0-1 0,0 0-1,-1 1 1,1-1-1,0 0 1,0 1 0,0-1-1,0 0 1,0 1-1,0-1 1,0 0 0,0 1-1,0-1 1,0 0-1,0 1 1,0-1 0,0 0-1,0 1 1,0-1-1,0 0 1,0 1 0,1 0 15,-1 0 0,1-1 0,-1 1 0,1-1 0,-1 1 0,1-1 0,0 1 0,-1-1 0,1 1 0,0-1 0,-1 1 1,1-1-1,0 0 0,-1 1 0,1-1 0,0 0 0,0 0 0,0 0 0,-1 1 0,2-1 0,2 0-39,-1-1-1,1 1 1,-1-1 0,1 0-1,-1 0 1,1 0 0,-1 0-1,0 0 1,1-1 0,-1 1-1,0-1 1,0 0 0,0 0-1,0 0 1,0-1 0,-1 1-1,4-4 1,-3 3-76,0-1 0,0 0 0,0 1 0,0-1 0,-1 0 0,0 0 0,1 0 0,-2-1 0,1 1 0,0 0 0,-1-1-1,2-7 1,-3 11 4,0 0-1,0 0 0,0 0 0,1 0 1,-1 0-1,0 0 0,-1 0 0,1 0 1,0 0-1,0 0 0,0 0 0,-1 0 0,1 0 1,0 0-1,-1 0 0,1 0 0,-1 0 1,1 1-1,-1-1 0,1 0 0,-2-1 1,1 2 0,0-1 0,1 1 0,-1 0 0,0-1 0,0 1 0,0 0 0,0 0 0,1 0 0,-1 0 0,0 0 0,0 0 0,0 0 1,0 0-1,0 0 0,1 0 0,-1 0 0,0 1 0,0-1 0,-1 1 0,-2 1 1,0 0-1,0 0 1,0 0 0,0 1-1,0-1 1,0 1 0,-4 5-1,1 0-11,2-1-1,-1 1 1,1 0-1,0 0 1,1 1-1,0-1 1,-5 18-1,7-21-18,0 1-1,1 0 0,0-1 1,0 1-1,0 0 1,1 0-1,0 0 0,0 0 1,0 0-1,1-1 1,0 1-1,0 0 0,4 10 1,-5-14-17,1-1 1,-1 1 0,1-1-1,0 0 1,0 1-1,0-1 1,0 0 0,-1 0-1,2 0 1,-1 0 0,0 1-1,0-1 1,0-1 0,0 1-1,1 0 1,-1 0-1,0 0 1,1-1 0,-1 1-1,1-1 1,-1 1 0,0-1-1,1 1 1,-1-1-1,1 0 1,0 0 0,-1 0-1,1 0 1,-1 0 0,1 0-1,-1 0 1,1 0 0,2-2-1,0 1-59,1-1 0,-1 0 0,1 0 0,-1 0 0,0-1 0,0 1 0,0-1 0,0 0 0,7-7 0,13-18-388</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35.716"/>
    </inkml:context>
    <inkml:brush xml:id="br0">
      <inkml:brushProperty name="width" value="0.05" units="cm"/>
      <inkml:brushProperty name="height" value="0.05" units="cm"/>
      <inkml:brushProperty name="color" value="#F6630D"/>
    </inkml:brush>
  </inkml:definitions>
  <inkml:trace contextRef="#ctx0" brushRef="#br0">10 1 20756,'2'13'1112,"0"0"0,8 24 0,-1-6-352,5 25-445,1-2 1,4 0-1,1-1 1,3-1-1,30 51 0,-48-95-341,-3-5 4,-1 0 0,1 0 1,0-1-1,-1 1 0,1-1 1,0 1-1,0-1 0,1 0 0,-1 0 1,0 1-1,1-2 0,-1 1 0,5 2 1,-7-4 6,1 0 1,-1 1 0,0-1 0,0 0 0,0 0 0,1 0 0,-1 0-1,0 0 1,0 0 0,1 0 0,-1 0 0,0 0 0,0 0-1,0 0 1,1 0 0,-1 0 0,0 0 0,0 0 0,1 0-1,-1 0 1,0 0 0,0 0 0,0 0 0,1 0 0,-1-1-1,0 1 1,0 0 0,0 0 0,1 0 0,-1 0 0,0 0 0,0 0-1,0-1 1,0 1 0,0 0 0,1 0 0,-1 0 0,0-1-1,0 1 1,0 0 0,0 0 0,0-1 0,0-13-533,-11-16-448,-8-4-86,-2 1 0,-1 0 0,-2 2 0,-1 1 0,-1 1 0,-36-30 0,50 51 3134,12 8-2013,20 16 2462,-15-14-2353,1 0 1,-1 0-1,1 0 0,-1-1 0,1 0 0,0 0 1,0-1-1,-1 1 0,1-1 0,0-1 0,0 1 1,-1-1-1,1 0 0,0 0 0,-1 0 0,1-1 1,8-4-1,3-1-255,0-2 1,-1 0 0,1-1 0,15-13-1,0-3-75</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36.164"/>
    </inkml:context>
    <inkml:brush xml:id="br0">
      <inkml:brushProperty name="width" value="0.05" units="cm"/>
      <inkml:brushProperty name="height" value="0.05" units="cm"/>
      <inkml:brushProperty name="color" value="#F6630D"/>
    </inkml:brush>
  </inkml:definitions>
  <inkml:trace contextRef="#ctx0" brushRef="#br0">59 102 17516,'-8'14'578,"0"0"0,1 1 0,0 0 1,1 0-1,1 0 0,0 1 0,1-1 1,1 1-1,1 0 0,0 0 0,0 18 1,2-30-483,0 0 0,1 0 0,-1-1 0,1 1 0,0 0 0,0-1 0,0 1 1,2 5-1,-2-8-77,-1-1 1,0 1-1,1-1 1,-1 1-1,0 0 1,1-1-1,-1 1 1,1-1 0,-1 0-1,1 1 1,-1-1-1,1 1 1,0-1-1,-1 0 1,1 1-1,-1-1 1,1 0-1,0 0 1,-1 1-1,2-1 1,-1 0-6,0 0 0,0 0-1,0-1 1,0 1 0,0 0 0,0 0 0,0-1 0,0 1-1,0-1 1,0 1 0,0-1 0,0 1 0,0-1 0,0 0-1,0 1 1,-1-1 0,2-1 0,3-3 32,1-1 1,-1-1-1,-1 1 1,1-1-1,-1 0 0,0 0 1,4-10-1,18-59 204,-16 44-143,-1 4-18,12-28-1,-21 56-84,0-1-1,0 1 1,0 0-1,0-1 0,0 1 1,0-1-1,1 1 1,-1-1-1,0 1 0,0 0 1,1-1-1,-1 1 1,0-1-1,1 1 0,-1 0 1,0-1-1,1 1 1,-1 0-1,0 0 1,1-1-1,-1 1 0,1 0 1,-1 0-1,0 0 1,1-1-1,-1 1 0,1 0 1,-1 0-1,1 0 1,-1 0-1,1 0 0,-1 0 1,1 0-1,-1 0 1,1 0-1,-1 0 0,0 0 1,1 0-1,-1 0 1,1 1-1,-1-1 0,1 0 1,-1 0-1,1 0 1,-1 1-1,0-1 0,1 0 1,-1 0-1,0 1 1,1-1-1,-1 0 0,0 1 1,1-1-1,-1 1 1,21 30 110,-6-9 2,-14-21-110,0-1 0,0 1 0,0-1 0,-1 0 0,1 1 0,0-1 0,0 0 0,0 0 0,0 1 0,0-1 0,0 0 0,0 0 0,0 0 0,0 0 0,0 0 0,0-1 0,0 1 0,0 0 0,0 0 0,0-1 1,0 1-1,-1 0 0,1-1 0,0 1 0,0-1 0,0 1 0,0-1 0,-1 1 0,1-1 0,0 0 0,0 0 0,20-26 55,-20 27-60,18-34 50,-12 22-104,-1 1-1,1 0 0,14-16 1,-20 26 40,-1 0 1,1 0-1,0 1 0,-1-1 1,1 0-1,0 1 0,-1-1 1,1 1-1,0-1 1,0 1-1,0-1 0,0 1 1,-1-1-1,1 1 0,0 0 1,0-1-1,0 1 1,0 0-1,0 0 0,0 0 1,2 0-1,-2 0 0,-1 1-1,1-1 1,0 0 0,0 1 0,-1-1-1,1 1 1,0-1 0,-1 1-1,1 0 1,-1-1 0,1 1-1,-1 0 1,1-1 0,-1 1 0,1 0-1,-1 0 1,1-1 0,-1 1-1,0 1 1,3 5-89,-1 0 0,-1 0 0,1 1 0,-1 8 0,-1-14 61,5 99-1913,-5-98 1614,2-4-92</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36.895"/>
    </inkml:context>
    <inkml:brush xml:id="br0">
      <inkml:brushProperty name="width" value="0.05" units="cm"/>
      <inkml:brushProperty name="height" value="0.05" units="cm"/>
      <inkml:brushProperty name="color" value="#F6630D"/>
    </inkml:brush>
  </inkml:definitions>
  <inkml:trace contextRef="#ctx0" brushRef="#br0">1 116 16764,'0'18'922,"1"0"1,1-1 0,1 1-1,5 21 1,-6-32-712,0-1-1,0 1 1,1-1-1,-1 0 1,1 0 0,0 0-1,1 0 1,0 0-1,0-1 1,0 0 0,0 0-1,1 0 1,0 0-1,6 4 1,-10-8-169,1 0 0,-1-1 0,1 1 0,-1 0 0,1-1 1,-1 1-1,1-1 0,0 0 0,-1 1 0,1-1 0,0 0 0,-1 0 0,1 0 0,0 0 1,-1-1-1,1 1 0,-1 0 0,1-1 0,0 1 0,-1-1 0,1 1 0,-1-1 0,1 0 1,-1 1-1,1-1 0,-1 0 0,0 0 0,1 0 0,-1 0 0,0-1 0,2-1 0,4-4 96,-1-1 0,0 0-1,0-1 1,4-8 0,-6 11-59,33-65 489,-25 46-332,1 1 1,19-29 0,-30 51-232,-1 0 0,0 0 0,1 0 0,-1 0 1,1 0-1,0 1 0,-1-1 0,1 0 0,0 1 0,0 0 1,0-1-1,0 1 0,0 0 0,0 0 0,0 0 1,1 0-1,-1 1 0,0-1 0,1 0 0,-1 1 1,0 0-1,1-1 0,-1 1 0,0 0 0,1 0 0,3 1 1,-1 1-3,-1 0 0,0 0 0,0 0 0,-1 0 0,1 0 1,0 1-1,-1 0 0,0 0 0,1 0 0,-1 0 0,0 0 0,-1 1 1,4 4-1,15 26 2,-18-27 0,1 0 1,0 0-1,1-1 1,-1 1-1,1-1 1,1 0 0,8 8-1,-13-13-2,-1-1 0,1 1-1,0-1 1,-1 0 0,1 1 0,-1-1-1,1 0 1,0 0 0,-1 0 0,1 1-1,0-1 1,0 0 0,-1 0 0,1 0 0,0 0-1,-1 0 1,1 0 0,0 0 0,-1 0-1,1-1 1,0 1 0,-1 0 0,1 0-1,0 0 1,-1-1 0,1 1 0,-1 0-1,1-1 1,0 1 0,-1-1 0,1 1 0,-1 0-1,1-1 1,-1 1 0,1-1 0,-1 0-1,0 1 1,1-1 0,-1 1 0,1-1-1,-1 0 1,0 0 0,13-34 44,-12 31-44,11-48-475,8-27-1103,-15 70 1169</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37.307"/>
    </inkml:context>
    <inkml:brush xml:id="br0">
      <inkml:brushProperty name="width" value="0.05" units="cm"/>
      <inkml:brushProperty name="height" value="0.05" units="cm"/>
      <inkml:brushProperty name="color" value="#F6630D"/>
    </inkml:brush>
  </inkml:definitions>
  <inkml:trace contextRef="#ctx0" brushRef="#br0">1 88 16251,'0'-4'1809,"3"2"-1193,3 5-568,3 2 1296,5-2-2472,3 0 1216,6 0-464,4 0-184</inkml:trace>
  <inkml:trace contextRef="#ctx0" brushRef="#br0" timeOffset="1">376 1 17260,'-29'11'1840,"-5"10"-1104,0 5-304,7 8 1289,7 1-585,9 2-520,8-1-168,9-3-272,7-7-176,6-13-336,7-8-256,7-13-520,0-7-905,2-11 1529,-1-6-352,-2-6-200</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37.777"/>
    </inkml:context>
    <inkml:brush xml:id="br0">
      <inkml:brushProperty name="width" value="0.05" units="cm"/>
      <inkml:brushProperty name="height" value="0.05" units="cm"/>
      <inkml:brushProperty name="color" value="#F6630D"/>
    </inkml:brush>
  </inkml:definitions>
  <inkml:trace contextRef="#ctx0" brushRef="#br0">1 186 19764,'-1'28'1071,"1"0"-1,2 0 1,6 38-1,-6-53-829,1-1-1,0 0 0,1 0 0,0-1 0,1 1 1,0-1-1,1 0 0,0 0 0,16 19 0,-22-29-214,1 0 0,0 0 0,0 0 0,0 0 0,0 0 0,1 0 0,-1 0 0,0 0-1,0 0 1,1-1 0,-1 1 0,0 0 0,1-1 0,1 1 0,-2-1-9,-1 0 0,1 0 0,0 0 0,-1 0 0,1 0-1,-1 0 1,1 0 0,0 0 0,-1-1 0,1 1 0,-1 0 0,1 0 0,0-1 0,-1 1 0,1 0 0,-1-1 0,1 1 0,-1-1 0,0 1 0,1-1 0,-1 1 0,1 0 0,-1-2 0,2-1 30,0 0 0,-1 0 0,0 0 0,0-1 0,0 1 0,0 0 0,-1-1 1,1 1-1,-1-1 0,0-4 0,-1-16 31,-1 1 0,-2 0 0,0 0 0,-1 0 0,-2 0 0,0 1 0,-14-30 0,9 37-206,8 14-16,6 9 29,0-4 91,1 0 0,-1-1 0,1 1-1,-1 0 1,1-1 0,0 0 0,0 1 0,1-1-1,-1-1 1,1 1 0,-1 0 0,1-1-1,0 0 1,4 2 0,-5-2 17,0-1-1,0 0 1,-1-1 0,1 1-1,0 0 1,0-1-1,0 0 1,0 1 0,0-1-1,-1 0 1,1 0 0,0-1-1,0 1 1,0-1-1,0 1 1,0-1 0,-1 0-1,1 0 1,0 0 0,-1-1-1,1 1 1,-1 0 0,4-3-1,2-4 2,0 0-1,0-1 1,-1 1-1,-1-1 1,1-1-1,-1 1 1,-1-1-1,0 0 1,0 0-1,-1-1 1,0 1-1,-1-1 1,0 0 0,-1 0-1,0 0 1,-1 0-1,0-1 1,-1 1-1,0 0 1,-3-22-1,3 32 7,0 0-1,0 0 0,0 1 1,0-1-1,-1 0 1,1 0-1,0 0 1,0 0-1,-1 0 1,1 0-1,0 1 0,-1-1 1,1 0-1,-1 0 1,1 1-1,-1-1 1,0 0-1,1 0 0,-1 1 1,0-1-1,1 1 1,-1-1-1,0 1 1,0-1-1,1 1 1,-1-1-1,0 1 0,0 0 1,0-1-1,0 1 1,-1 0-1,1 0 1,-1 0 0,1 1 0,0-1 0,0 1-1,0 0 1,0-1 0,0 1 0,0 0 0,0 0 0,0 0 0,0 0-1,0 0 1,0 0 0,0 0 0,0 0 0,1 0 0,-1 0-1,0 0 1,1 0 0,-1 1 0,0 1 0,-3 10 16,0 1 1,0 0-1,2-1 1,-1 1-1,1 26 1,2-10 81,6 50 0,-6-74-112,10 46-60,-9-49-1,0 1-1,0-1 0,1 1 1,-1-1-1,1 1 0,0-1 1,0 0-1,0 0 1,0 0-1,1 0 0,3 3 1,-6-5 52,1 0 0,0-1 0,0 1 0,0-1 1,0 1-1,0 0 0,0-1 0,0 0 0,0 1 1,0-1-1,0 0 0,0 1 0,1-1 0,-1 0 1,0 0-1,0 0 0,0 0 0,0 0 0,0 0 1,0 0-1,2-1 0,0 0 16,-1 0-1,0 0 1,0 0 0,0 0 0,1 0-1,-1-1 1,0 1 0,-1-1-1,4-2 1,3-5-40,-1 0 0,0-1 0,7-13 0,-11 19-57,24-43-370</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38.236"/>
    </inkml:context>
    <inkml:brush xml:id="br0">
      <inkml:brushProperty name="width" value="0.05" units="cm"/>
      <inkml:brushProperty name="height" value="0.05" units="cm"/>
      <inkml:brushProperty name="color" value="#F6630D"/>
    </inkml:brush>
  </inkml:definitions>
  <inkml:trace contextRef="#ctx0" brushRef="#br0">53 11 15051,'-20'64'3499,"-7"29"731,25-83-3829,1 0 0,-1-1 1,2 1-1,-1 0 1,1 0-1,1-1 0,2 14 1,-3-22-375,0 0 0,0 0 1,0-1-1,0 1 0,0 0 0,1 0 0,-1-1 1,0 1-1,0 0 0,1 0 0,-1-1 0,1 1 1,-1 0-1,1-1 0,-1 1 0,1 0 0,-1-1 1,1 1-1,-1-1 0,1 1 0,0-1 0,0 1 1,0-1-15,0 0 1,-1 0-1,1 0 1,0 0-1,-1 0 1,1 0-1,-1 0 1,1 0-1,0-1 1,-1 1-1,1 0 1,-1-1-1,1 1 1,0 0-1,-1-1 1,1 1-1,-1-1 1,1 1-1,-1 0 1,1-2-1,3-2 9,-1 0-1,0-1 1,0 1 0,-1-1-1,4-6 1,1-12-14,-1 0 0,0 0 0,-2-1 0,2-35 1,5-25-182,0 147-194,-6-28 287,7 37 57,-10-64-43,0 0-1,0 0 1,1 0 0,0 0 0,1-1-1,4 9 1,-8-16 33,0 1 0,1-1 0,-1 1 0,0 0 0,1-1 0,-1 1 0,0-1 0,1 1-1,-1-1 1,1 1 0,-1-1 0,1 0 0,-1 1 0,1-1 0,-1 0 0,1 1 0,-1-1 0,1 0 0,-1 1-1,1-1 1,0 0 0,-1 0 0,1 0 0,-1 0 0,1 1 0,0-1 0,-1 0 0,1 0 0,0 0 0,-1 0 0,1 0-1,0-1 1,-1 1 0,1 0 0,-1 0 0,1 0 0,0 0 0,-1-1 0,1 1 0,-1 0 0,1-1 0,-1 1-1,1 0 1,-1-1 0,1 1 0,-1-1 0,1 1 0,-1-1 0,1 1 0,-1-2 0,4-3-271,0 0-1,-1-1 1,0 0 0,3-7 0,-2 5-19,34-76-1100,-17 36 593</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38.608"/>
    </inkml:context>
    <inkml:brush xml:id="br0">
      <inkml:brushProperty name="width" value="0.05" units="cm"/>
      <inkml:brushProperty name="height" value="0.05" units="cm"/>
      <inkml:brushProperty name="color" value="#F6630D"/>
    </inkml:brush>
  </inkml:definitions>
  <inkml:trace contextRef="#ctx0" brushRef="#br0">85 7 13819,'0'-1'71,"0"1"1,0 0-1,0 0 1,0-1 0,0 1-1,0 0 1,0 0-1,0-1 1,0 1-1,0 0 1,0 0-1,-1-1 1,1 1-1,0 0 1,0 0-1,0 0 1,0-1-1,0 1 1,-1 0-1,1 0 1,0 0-1,0 0 1,0-1-1,-1 1 1,1 0-1,0 0 1,0 0-1,0 0 1,-1 0-1,1 0 1,0 0-1,0 0 1,-1 0-1,1 0 1,0 0-1,0 0 1,-1 0-1,1 0 1,0 0-1,0 0 1,-1 0-1,1 0 1,0 0-1,0 0 1,-1 0-1,1 0 1,-14 11 2344,-9 17 957,17-21-3010,2 0 0,-1 0 0,1 1 0,0-1 0,0 1 0,1-1 0,0 1 0,-3 16 0,6-23-357,0-1 1,0 1-1,1 0 0,-1-1 0,0 1 0,1 0 0,-1-1 1,0 1-1,1 0 0,-1-1 0,1 1 0,-1-1 0,1 1 1,-1 0-1,1-1 0,-1 1 0,1-1 0,-1 0 0,1 1 1,0-1-1,-1 0 0,1 1 0,0-1 0,0 0 0,-1 0 0,1 1 1,0-1-1,-1 0 0,1 0 0,1 0 0,28 3-70,-19-3 49,4 2-59,0 0 0,0 1 0,0 1 0,19 6 0,-30-8 50,1 0 1,-1 0-1,0 1 1,0-1-1,0 1 1,0 0 0,0 0-1,3 4 1,-5-5 19,-1-1 0,1 1 0,-1 0 0,0 0 0,0 0 1,0 0-1,0 0 0,0 0 0,0 0 0,-1 0 0,1 0 0,-1 0 1,0 1-1,1-1 0,-1 0 0,0 0 0,0 0 0,-1 4 1,0-2 36,0-1 0,0 0 0,0 1 1,-1-1-1,0 0 0,1 0 1,-1 0-1,0 0 0,-1 0 0,1 0 1,0 0-1,-1-1 0,0 1 1,1-1-1,-1 0 0,0 0 0,0 0 1,-4 2-1,5-3-69,1-1 0,0 1 1,-1 0-1,1-1 0,0 1 0,-1-1 1,1 1-1,0-1 0,-1 0 0,1 0 1,-1 1-1,1-1 0,-1 0 0,1 0 1,-1-1-1,1 1 0,-1 0 0,1 0 1,0-1-1,-1 1 0,1-1 0,-1 1 1,1-1-1,0 1 0,0-1 0,-1 0 0,1 0 1,0 0-1,0 0 0,0 0 0,0 0 1,0 0-1,0 0 0,0 0 0,0 0 1,0 0-1,1-1 0,-1 1 0,0 0 1,1-1-1,-1 1 0,1 0 0,-1-1 1,1 1-1,0-1 0,-1-1 0,0-4-66,0-1-1,1 1 1,0 0-1,0 0 1,0 0-1,3-11 1,6-20-509</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39.076"/>
    </inkml:context>
    <inkml:brush xml:id="br0">
      <inkml:brushProperty name="width" value="0.05" units="cm"/>
      <inkml:brushProperty name="height" value="0.05" units="cm"/>
      <inkml:brushProperty name="color" value="#F6630D"/>
    </inkml:brush>
  </inkml:definitions>
  <inkml:trace contextRef="#ctx0" brushRef="#br0">0 325 17100,'12'53'3103,"-10"-39"-2401,0-1-1,1 0 1,1 0 0,0-1-1,1 1 1,0-1-1,1 0 1,10 16 0,-15-26-642,0-1 0,0 0 0,0 0 1,0 1-1,0-1 0,0 0 0,1 0 1,-1 0-1,0 0 0,1 0 0,-1-1 1,1 1-1,-1 0 0,1-1 0,0 1 0,-1-1 1,1 1-1,-1-1 0,1 0 0,0 0 1,2 0-1,-1 0-17,-1-1 0,1 1 0,-1-1 0,1 0 0,-1 0 0,1 0 0,-1-1 0,0 1 0,0 0 0,1-1 0,-1 0 0,2-2 1,6-6-26,0-1 0,-2 0 1,1-1-1,6-13 1,-10 18-4,17-29-129,-13 19-39,2 0 0,0 0 0,22-23 1,-33 39 136,1 0 0,0 0 0,-1 0 0,1 0 0,0 0 0,0 0 0,0 0 0,0 0 0,0 1 0,0-1 0,0 0 0,0 1 0,0-1 0,0 1 0,0-1 0,1 1 0,-1 0 0,0-1 0,0 1 0,0 0 0,1 0 0,-1 0 0,0 0 0,0 0 0,1 0 0,-1 0 1,0 0-1,0 0 0,2 1 0,-1 1-19,0 0 1,0-1-1,0 1 0,-1 0 1,1 1-1,0-1 1,-1 0-1,1 0 1,-1 1-1,1 2 1,11 15-69,-13-20 89,0 0-1,0 1 1,0-1 0,1 0-1,-1 0 1,0 0 0,0 0-1,0 0 1,1 0 0,-1 1-1,0-1 1,0 0 0,0 0-1,1 0 1,-1 0 0,0 0-1,0 0 1,0 0 0,1 0-1,-1 0 1,0 0 0,0 0 0,1 0-1,-1 0 1,0 0 0,0 0-1,0 0 1,1 0 0,-1 0-1,0 0 1,0-1 0,0 1-1,1 0 1,-1 0 0,0 0-1,0 0 1,0 0 0,1 0-1,-1-1 1,0 1 0,0 0-1,0 0 1,0 0 0,0-1-1,0 1 1,1 0 0,-1 0-1,0 0 1,0-1 0,0 1-1,0 0 1,0 0 0,0 0-1,0-1 1,5-15-944,-4 13 777,4-19-204,-1 0 0,-1-1 0,0-34 0,-2 16-198</inkml:trace>
  <inkml:trace contextRef="#ctx0" brushRef="#br0" timeOffset="1">328 1 16836,'-9'6'2040,"1"3"-1256,3 0-320,4 0 1201,5 3-761,3-1-368,0-3-840,2-1-440,1-5 664,0-2-232,-4-2-176</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39.499"/>
    </inkml:context>
    <inkml:brush xml:id="br0">
      <inkml:brushProperty name="width" value="0.05" units="cm"/>
      <inkml:brushProperty name="height" value="0.05" units="cm"/>
      <inkml:brushProperty name="color" value="#F6630D"/>
    </inkml:brush>
  </inkml:definitions>
  <inkml:trace contextRef="#ctx0" brushRef="#br0">1 120 15755,'28'80'4342,"34"92"1815,-48-137-5713,-2 0 1,-1 2-1,-2-1 1,-1 1-1,-3 1 0,3 56 1,-8-90-348,0 0 0,-1 0-1,1 0 1,-1 0 0,0 0 0,-2 7 0,3-11-82,0 1 1,0-1 0,0 0 0,-1 1-1,1-1 1,0 0 0,0 1-1,0-1 1,-1 0 0,1 1 0,0-1-1,0 0 1,-1 0 0,1 1 0,0-1-1,-1 0 1,1 0 0,0 0 0,-1 1-1,1-1 1,0 0 0,-1 0-1,1 0 1,0 0 0,-1 0 0,1 0-1,0 0 1,-1 0 0,0 0 2,0 0-1,0-1 1,0 0 0,0 1 0,0-1-1,0 1 1,0-1 0,1 0-1,-1 0 1,0 1 0,0-1 0,1 0-1,-1 0 1,1 0 0,-2-2 0,-8-17 50,1-2 0,1 0 0,0 0 0,2 0 0,-5-32 0,8 39-44,-5-24 22,1 1 0,3-1 1,0-56-1,4 75-147,2 1 0,0-1 0,1 1 0,1 0 0,1 0 0,0 0 0,2 0 0,15-30 0,-17 39-225,0 2-226,0-1-1,0 0 0,-1-1 1,-1 1-1,1-1 0,-1 1 1,2-15-1,-6 2-538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6:54.468"/>
    </inkml:context>
    <inkml:brush xml:id="br0">
      <inkml:brushProperty name="width" value="0.05" units="cm"/>
      <inkml:brushProperty name="height" value="0.05" units="cm"/>
    </inkml:brush>
  </inkml:definitions>
  <inkml:trace contextRef="#ctx0" brushRef="#br0">100 367 17348,'-12'19'805,"-8"14"659,-24 50-1,40-73-1229,0 0 0,1 0 0,0 0 0,0 0 0,1 1 0,0-1 0,1 1-1,0 0 1,1-1 0,1 12 0,-1-19-190,0-1-1,1 1 1,-1 0 0,1-1-1,-1 1 1,1-1 0,0 1-1,0-1 1,0 1-1,1-1 1,-1 0 0,0 1-1,1-1 1,0 0 0,-1 0-1,1 0 1,0 0-1,0 0 1,0-1 0,0 1-1,0 0 1,1-1 0,-1 0-1,0 1 1,1-1 0,-1 0-1,1 0 1,-1-1-1,1 1 1,0 0 0,-1-1-1,1 0 1,4 1 0,-2-1 13,1-1 1,-1 1 0,0-1-1,0 0 1,0-1-1,0 1 1,0-1 0,0 0-1,0 0 1,0 0-1,-1-1 1,1 1 0,-1-1-1,0 0 1,0-1 0,6-5-1,-4 1-8,0 1 0,-1-1-1,0-1 1,0 1-1,-1-1 1,0 1 0,0-1-1,-1-1 1,-1 1 0,1 0-1,-1-1 1,-1 1 0,0-1-1,0 1 1,-1-1 0,0 0-1,-1 1 1,0-1-1,0 1 1,-4-12 0,-2 9-156,7 11 99,-1 1 0,1 0 1,0 0-1,0 0 0,0 0 1,0 0-1,0 0 0,0 0 1,-1 0-1,1 0 0,0 0 0,0 0 1,0 0-1,0 0 0,-1 0 1,1 0-1,0 0 0,0 0 0,0 0 1,0 0-1,-1 0 0,1 0 1,0 0-1,0 0 0,0 0 1,0 0-1,0 0 0,-1 0 0,1 0 1,0 0-1,0 0 0,0 0 1,0 0-1,0 1 0,0-1 1,-1 0-1,1 0 0,0 0 0,0 0 1,-1 2-38,1-1 1,-1 0-1,1 0 1,0 1-1,-1-1 1,1 0-1,0 1 1,0-1-1,0 1 1,0-1-1,0 0 0,0 1 1,0-1-1,1 3 1,0 0-105,0 0-1,0 0 1,0 0 0,1 0-1,-1 0 1,1 0 0,0 0-1,1-1 1,-1 1 0,0-1-1,1 0 1,0 1 0,0-1-1,0 0 1,0-1 0,0 1-1,1-1 1,-1 1 0,1-1-1,0 0 1,-1 0 0,1 0-1,0-1 1,0 0 0,0 1-1,0-1 1,0-1 0,1 1-1,-1 0 1,0-1 0,0 0-1,1 0 1,-1 0 0,0-1-1,6-1 1,3-1-232,0-2-1,0 1 0,0-2 1,-1 0-1,0 0 1,0-1-1,0 0 1,-1-1-1,0-1 0,-1 0 1,0 0-1,16-18 1,-6 2-43,0-1 0,-2-1 0,0 0 0,17-41 0,-23 44 523,-1 0-1,-1-1 1,-1 0 0,-2-1-1,0 0 1,5-52 0,-12 76-16,0 0-1,0 0 1,0 0 0,0 0 0,-1 0 0,1 0-1,0 0 1,-1 0 0,-1-3 0,2 5-43,0-1 1,0 1-1,-1 0 1,1-1-1,0 1 0,0 0 1,-1-1-1,1 1 1,0 0-1,0-1 1,-1 1-1,1 0 0,0 0 1,-1 0-1,1-1 1,0 1-1,-1 0 1,1 0-1,-1 0 0,1 0 1,0 0-1,-1 0 1,1 0-1,-1-1 0,1 1 1,0 0-1,-1 0 1,0 1-1,-1-1 86,0 1 0,0 0 0,0 1 0,1-1 0,-1 0 0,0 0 0,1 1 0,-1-1 0,1 1 0,-1-1 0,1 1-1,0 0 1,-1 0 0,1-1 0,-1 4 0,-10 20 404,1 0 0,1 0 1,2 1-1,0 0 0,2 1 0,1-1 0,-3 46 0,5-1-262,10 124-1,-4-160-243,-2-4 4,2-1 1,1 0-1,2 0 0,9 31 0,-15-60-16,0 0-1,1 0 0,-1 0 0,0 0 1,1 0-1,-1 0 0,1 0 0,-1-1 1,1 1-1,-1 0 0,1 0 1,0 0-1,-1 0 0,1-1 0,0 1 1,-1 0-1,1-1 0,0 1 0,0-1 1,0 1-1,0-1 0,0 1 0,1 0 1,-1-1 0,0 0 1,0-1-1,0 1 1,0 0-1,0-1 1,0 1 0,0 0-1,0-1 1,0 1-1,0-1 1,0 0-1,-1 1 1,1-1-1,0 1 1,0-1 0,-1 0-1,1 0 1,0 0-1,0 0 1,4-7 45,0 0 0,-1 0 0,0 0 0,4-9 0,53-168 544,6-14-579,-67 199-24,0 0 1,0 0 0,0 0-1,0 0 1,0 0 0,0 1 0,0-1-1,0 0 1,0 0 0,0 0 0,1 0-1,-1 0 1,0 0 0,0 0-1,0 0 1,0 0 0,0 0 0,0 0-1,0 0 1,0 0 0,0 0-1,0 0 1,0 0 0,0 1 0,0-1-1,0 0 1,1 0 0,-1 0-1,0 0 1,0 0 0,0 0 0,0 0-1,0 0 1,0 0 0,0 0-1,0 0 1,0 0 0,0 0 0,0 0-1,1 0 1,-1 0 0,0 0 0,0 0-1,0 0 1,0-1 0,0 1-1,0 0 1,0 0 0,0 0 0,0 0-1,0 0 1,0 0 0,0 0-1,0 0 1,0 0 0,1 0 0,-1 0-1,0 0 1,0 0 0,0 0-1,0 0 1,0-1 0,0 1 0,0 0-1,0 0 1,0 0 0,0 0-1,3 11 2,2 14 12,-3-8 10,1 0 0,0-1 0,1 1 0,1-1 0,0 0 0,13 24-1,-16-36-5,0 0-1,1-1 1,-1 1-1,1-1 0,0 1 1,0-1-1,0 0 0,0 0 1,0-1-1,1 1 0,-1-1 1,1 1-1,5 2 1,-5-4 2,-1-1 1,1 1 0,-1 0 0,1-1 0,-1 0 0,1 1 0,-1-1 0,1-1-1,-1 1 1,1 0 0,-1-1 0,1 0 0,-1 0 0,1 0 0,-1 0 0,0-1-1,0 1 1,6-4 0,-1-1 22,0 1 1,-1-1-1,0-1 0,0 1 0,0-1 0,-1-1 0,0 1 1,0-1-1,-1 0 0,9-17 0,2-10 76,16-49 0,-28 75-114,42-142-289,-46 150 278,0 1 0,0-1 1,0 1-1,0-1 0,0 1 1,0-1-1,0 1 0,0-1 0,1 1 1,-1 0-1,0-1 0,0 1 1,0-1-1,1 1 0,-1-1 1,0 1-1,1-1 0,-1 1 0,0 0 1,1-1-1,-1 1 0,0 0 1,1-1-1,-1 1 0,1 0 0,-1 0 1,1-1-1,-1 1 0,1 0 1,-1 0-1,1 0 0,-1 0 1,1-1-1,-1 1 0,1 0 0,10 14-93,2 1 75,-11-13 16,1-1 0,0 0 0,-1 0 1,1 0-1,0-1 0,0 1 0,0-1 0,0 1 0,0-1 0,0 0 0,-1 0 0,1-1 1,0 1-1,0 0 0,0-1 0,0 0 0,0 1 0,-1-1 0,1 0 0,0-1 0,-1 1 0,1 0 1,-1-1-1,4-2 0,3-2-85,0-1 0,0 0 1,-1 0-1,15-17 0,-11 10-123,0-1-1,-1 0 1,0-1-1,-1 0 0,-1-1 1,8-21-1,-24 63 435,1 1-1,1 0 0,1 0 0,1 0 0,2 0 1,0 1-1,6 44 0,6 2 190,30 111-1,-35-156-421,-5-20-135,-5-12-165,-48-85-1842,30 49 25,-30-42 0,37 63 1145,0 0 0,-20-18 0,29 31 856,0 1 0,0 0 0,0 0 1,-1 0-1,0 1 0,0 0 1,0 0-1,-1 1 0,1 0 1,-10-2-1,16 4 197,1 1 1,-1 0-1,0 0 0,1 0 1,-1-1-1,1 1 0,-1 0 1,0 0-1,1 0 0,-1 0 1,0 0-1,1 0 0,-1 0 1,0 0-1,1 1 0,-1-1 1,0 0-1,1 0 0,-1 0 0,1 1 1,-1-1-1,0 0 0,1 1 1,-1-1-1,0 1 0,1 0 31,0-1 0,1 1-1,-1-1 1,0 1 0,0-1-1,1 1 1,-1-1 0,0 0-1,1 1 1,-1-1 0,1 1-1,-1-1 1,0 0 0,1 1-1,-1-1 1,1 0 0,-1 0-1,1 1 1,-1-1 0,1 0-1,-1 0 1,1 0 0,0 1-1,-1-1 1,1 0-1,-1 0 1,1 0 0,-1 0-1,1 0 1,0 0 0,20 3 454,1 0 0,-1-1 0,1-2 0,-1 0 0,1-1 0,30-5 0,-34 0-426</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39.948"/>
    </inkml:context>
    <inkml:brush xml:id="br0">
      <inkml:brushProperty name="width" value="0.05" units="cm"/>
      <inkml:brushProperty name="height" value="0.05" units="cm"/>
      <inkml:brushProperty name="color" value="#F6630D"/>
    </inkml:brush>
  </inkml:definitions>
  <inkml:trace contextRef="#ctx0" brushRef="#br0">0 158 19500,'12'15'700,"0"-1"-1,-2 2 0,0-1 1,0 1-1,-2 1 1,12 30-1,-3-9 129,107 253 424,-134-318-1174,-10-48-1,7 25-17,-10-34 6,4-1 0,-10-105-1,28 181-50,1-1-1,0 0 0,0 0 1,1 0-1,0 1 1,5-18-1,-5 25-10,0 0 1,-1 0-1,1 0 0,0 1 1,0-1-1,0 0 0,0 1 1,0-1-1,1 0 0,-1 1 1,0 0-1,1-1 0,-1 1 1,1 0-1,0 0 1,1-2-1,-1 3 1,0-1 0,0 1 1,0-1-1,0 1 0,0 0 1,0 0-1,0 0 0,0 0 0,0 0 1,0 0-1,0 0 0,0 1 0,0-1 1,0 1-1,0 0 0,0-1 1,0 1-1,3 2 0,2 1 6,0 0-1,-1 0 1,1 1-1,-1-1 1,0 2-1,-1-1 1,1 0-1,-1 1 1,0 0-1,0 1 1,-1-1-1,0 1 1,4 8-1,-3-5 34,-1 0 1,-1 1-1,1 0 0,-2 0 0,0 0 1,0 0-1,-1 1 0,0 18 0,-1-17 9,-1-1 0,-1 1-1,0-1 1,0 0-1,-1 0 1,-1 0 0,-9 21-1,9-25-34,0 0 0,-1-1 0,0 1 0,0-1 0,0-1 0,-1 1 0,0-1 0,0 0 0,-1 0 0,0 0 0,-10 5 0,14-8-124,-1-1 1,0-1 0,0 1 0,0 0-1,0-1 1,-1 0 0,1 0 0,0 0-1,0-1 1,-1 1 0,1-1 0,0 0-1,-1 0 1,1-1 0,0 1 0,-1-1-1,-6-2 1,8 2 15,1 0-1,0 0 1,0-1-1,0 1 1,0 0-1,0-1 1,0 1-1,1-1 1,-1 1-1,0-1 1,1 0 0,-1 0-1,1 0 1,0 0-1,-1 0 1,1 0-1,0 0 1,0 0-1,0-1 1,1 1-1,-1 0 1,1-1-1,-1 1 1,1 0-1,0-1 1,0 1 0,-1 0-1,2-1 1,-1 1-1,0-1 1,0 1-1,1 0 1,1-4-1,10-26-838</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40.382"/>
    </inkml:context>
    <inkml:brush xml:id="br0">
      <inkml:brushProperty name="width" value="0.05" units="cm"/>
      <inkml:brushProperty name="height" value="0.05" units="cm"/>
      <inkml:brushProperty name="color" value="#F6630D"/>
    </inkml:brush>
  </inkml:definitions>
  <inkml:trace contextRef="#ctx0" brushRef="#br0">1 180 15451,'1'0'223,"1"1"0,0 0 0,-1 0 0,1 0-1,0 0 1,-1 0 0,1 0 0,-1 1 0,0-1-1,1 0 1,-1 1 0,0-1 0,0 1 0,0-1 0,0 1-1,0 0 1,0-1 0,1 4 0,11 39 2368,-8-25-1269,-4-15-1144,3 11 255,1-1 0,0 0 0,1 0 1,0 0-1,10 14 0,-16-28-422,0 1 0,0-1 0,0 0 0,0 1 0,0-1 0,1 0 0,-1 1 0,0-1 0,0 0 0,1 1 0,-1-1 0,0 0 0,1 1 0,-1-1 0,0 0 0,1 0 0,-1 0 0,0 1 0,1-1 0,-1 0 0,0 0 0,1 0 0,-1 0 1,1 1-1,-1-1 0,0 0 0,1 0 0,-1 0 0,1 0 0,-1 0 0,0 0 0,1 0 0,-1 0 0,1 0 0,-1-1 0,0 1 0,1 0 0,-1 0 0,1 0 0,-1 0 0,0 0 0,1-1 0,-1 1 0,0 0 0,1 0 0,-1-1 0,0 1 0,1 0 0,-1-1 0,0 1 0,1-1 0,6-18 217,-4-2-103,0 1 0,-1-1 0,-2 0 0,-3-41 0,-1 28-33,-2 2 0,-13-44 0,19 74-97,-1 1 0,1-1 0,-1 0 0,1 0 0,-1 1 0,0-1 1,0 0-1,0 1 0,0-1 0,0 1 0,0-1 0,-2-1 0,3 3 4,-1 0 0,1 0 0,0 0 0,0 0-1,0 0 1,0 0 0,0 0 0,-1 0 0,1 0 0,0 0-1,0 0 1,0 0 0,0 0 0,0 0 0,0 0-1,-1 0 1,1 0 0,0 0 0,0 0 0,0 0-1,0 0 1,0 0 0,0 1 0,0-1 0,-1 0-1,1 0 1,0 0 0,0 0 0,0 0 0,0 0 0,0 0-1,0 0 1,0 1 0,0-1 0,0 0 0,0 0-1,0 0 1,0 0 0,0 0 0,0 0 0,0 1-1,0-1 1,0 0 0,0 0 0,0 0 0,0 17-37,2-2 37,1 1 1,1-1 0,0 1-1,1-1 1,1-1 0,0 1 0,1-1-1,11 17 1,-18-30 6,1 1 0,0 0 1,0-1-1,0 0 0,1 1 0,-1-1 0,0 0 0,0 1 1,1-1-1,-1 0 0,1 0 0,-1 0 0,1 0 1,-1 0-1,1-1 0,0 1 0,-1 0 0,1-1 0,0 1 1,-1-1-1,1 0 0,0 1 0,0-1 0,0 0 1,-1 0-1,1 0 0,0 0 0,0-1 0,-1 1 1,1 0-1,0-1 0,0 1 0,-1-1 0,1 0 0,0 1 1,-1-1-1,1 0 0,-1 0 0,1 0 0,-1 0 1,1 0-1,-1 0 0,0-1 0,0 1 0,1 0 0,0-3 1,8-10 27,-1-2 0,-1 1 0,0-1 0,-1 0 0,-1 0 0,0-1 0,4-23 0,4-8 0,-13 47-34,5-16-14,-6 17 13,0 0 0,0-1 0,0 1 0,0 0 0,1 0 1,-1 0-1,0-1 0,0 1 0,0 0 0,0 0 1,0 0-1,0 0 0,0-1 0,1 1 0,-1 0 0,0 0 1,0 0-1,0 0 0,0 0 0,1-1 0,-1 1 1,0 0-1,0 0 0,0 0 0,1 0 0,-1 0 0,0 0 1,0 0-1,1 0 0,-1 0 0,0 0 0,0 0 0,0 0 1,1 0-1,-1 0 0,0 0 0,0 0 0,1 0 1,-1 0-1,0 0 0,0 0 0,0 0 0,1 0 0,-1 1 1,0-1-1,0 0 0,0 0 0,0 0 0,1 0 0,-1 0 1,0 1-1,0-1 0,0 0 0,0 0 0,0 0 1,1 0-1,-1 1 0,0-1 0,0 0 0,0 0 0,0 0 1,0 1-1,0-1 0,0 0 0,0 0 0,0 1 1,0-1-1,10 26-52,8 33 1,0 5 51,-16-60 2,12 33 23,-12-34-20,-1-1 1,0 1-1,1-1 1,-1 0-1,1 1 0,0-1 1,0 0-1,0 0 1,0 0-1,0-1 0,3 4 1,-4-5-11,-1 0 1,1 0-1,0 0 1,-1 0-1,1 0 1,-1 0-1,1 1 1,-1-1-1,1 0 1,-1 0-1,1-1 1,0 1-1,-1 0 1,1 0-1,-1 0 1,1 0-1,-1 0 1,1-1-1,-1 1 1,1 0-1,-1 0 1,1-1 0,-1 1-1,1 0 1,-1-1-1,1 1 1,-1-1-1,0 1 1,1 0-1,-1-1 1,0 1-1,1-1 1,-1 1-1,0-1 1,0 1-1,1-1 1,-1 1-1,0-1 1,0 0-1,0 1 1,0-1-1,0 0 1,6-24-682,-6 12 481,1 1-1,-1 0 1,-1-1 0,0 1 0,-1 0 0,-1-1-1,-7-22 1,-11-15-289</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40.827"/>
    </inkml:context>
    <inkml:brush xml:id="br0">
      <inkml:brushProperty name="width" value="0.05" units="cm"/>
      <inkml:brushProperty name="height" value="0.05" units="cm"/>
      <inkml:brushProperty name="color" value="#F6630D"/>
    </inkml:brush>
  </inkml:definitions>
  <inkml:trace contextRef="#ctx0" brushRef="#br0">1 0 19212,'8'11'1680,"1"3"-1255,1-2-385,10 0 352,5-1 1216,-1-4-1432,7-1-128,6-4-88</inkml:trace>
  <inkml:trace contextRef="#ctx0" brushRef="#br0" timeOffset="1">310 61 15195,'-12'16'2225,"1"7"-993,2 3-408,1 3 2345,4 3-1465,7-5-648,1-1-167,9-10-369,2-6-104,0-10-360,4-7-272,-3-12-528,3-5-337,-2-4 841,-2-1-200,-1 2-128</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41.202"/>
    </inkml:context>
    <inkml:brush xml:id="br0">
      <inkml:brushProperty name="width" value="0.05" units="cm"/>
      <inkml:brushProperty name="height" value="0.05" units="cm"/>
      <inkml:brushProperty name="color" value="#F6630D"/>
    </inkml:brush>
  </inkml:definitions>
  <inkml:trace contextRef="#ctx0" brushRef="#br0">20 165 15691,'0'1'234,"1"1"0,-1 0 0,0 0 0,0-1-1,1 1 1,-1 0 0,1 0 0,0-1 0,-1 1-1,1 0 1,0-1 0,0 1 0,0-1 0,0 1-1,0-1 1,0 0 0,1 1 0,-1-1 0,0 0-1,1 0 1,-1 0 0,1 0 0,2 2 0,-2-3-115,0 1 1,0-1 0,0 0 0,0 0 0,0 0 0,-1 0-1,1 0 1,0-1 0,0 1 0,0-1 0,0 1-1,0-1 1,0 1 0,-1-1 0,1 0 0,0 0 0,-1 0-1,1 0 1,0 0 0,-1 0 0,1-1 0,1-2-1,3-1 52,-1-1 0,0-1 0,0 1 0,0-1 0,-1 0 0,0 0 0,0 0 0,-1 0 0,4-13-1,-5 16-84,-1 0-1,0 0 0,0 0 0,0-1 0,-1 1 1,1 0-1,-1 0 0,0 0 0,0-1 0,-1 1 1,1 0-1,-1 0 0,0 0 0,0 0 0,0 0 1,-1 0-1,1 0 0,-1 0 0,0 0 0,-3-4 1,4 7-61,0-1 0,-1 1 1,1-1-1,0 1 1,-1 0-1,1 0 1,-1 0-1,1 0 1,-1 0-1,1 0 1,-1 0-1,0 0 1,1 1-1,-1-1 1,0 1-1,0-1 1,0 1-1,1-1 0,-1 1 1,0 0-1,0 0 1,0 0-1,0 0 1,0 1-1,1-1 1,-1 0-1,0 1 1,0-1-1,0 1 1,1 0-1,-1-1 1,0 1-1,1 0 0,-1 0 1,1 0-1,-1 0 1,-1 2-1,-2 1-5,1 0 0,-1 0 0,1 1 0,0-1-1,0 1 1,0 0 0,1 0 0,0 0 0,0 1-1,-3 6 1,3 0-7,-1-1-1,2 1 1,-1 0-1,2-1 1,0 1 0,0 16-1,1-23-54,0-1 0,0 1 0,0-1 0,1 1 0,0-1 0,-1 0 0,2 1-1,-1-1 1,1 0 0,-1 0 0,1 0 0,0 0 0,0 0 0,1 0 0,-1 0 0,1-1 0,0 1 0,0-1 0,6 5 0,-7-7-47,0 0 0,0 0 0,0 0 1,0 0-1,1 0 0,-1 0 1,0-1-1,0 1 0,1-1 0,-1 0 1,0 0-1,1 0 0,-1 0 0,0 0 1,1 0-1,-1 0 0,0-1 1,1 1-1,-1-1 0,0 0 0,0 0 1,0 0-1,1 0 0,1-1 0,4-3-97,-1-1 0,1 1-1,-1-1 1,12-13 0,16-18-568</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41.624"/>
    </inkml:context>
    <inkml:brush xml:id="br0">
      <inkml:brushProperty name="width" value="0.05" units="cm"/>
      <inkml:brushProperty name="height" value="0.05" units="cm"/>
      <inkml:brushProperty name="color" value="#F6630D"/>
    </inkml:brush>
  </inkml:definitions>
  <inkml:trace contextRef="#ctx0" brushRef="#br0">1240 0 17908,'-3'3'288,"0"-1"0,1 1 0,-1 0 0,1 0 1,-1 0-1,1 0 0,0 1 0,0-1 0,0 0 0,1 1 0,-3 5 1,0 1 219,-2 2 292,1 0 0,1 0 0,-5 23 0,8-31-664,0 1 0,0-1 0,1 0 0,-1 1 0,1 0 0,0-1 0,1 1 0,-1-1 1,1 1-1,0-1 0,0 0 0,0 1 0,0-1 0,4 6 0,-5-8-134,1-1-1,0 0 1,1 1-1,-1-1 1,0 0 0,0 0-1,0 0 1,1 0-1,-1 0 1,1 0-1,-1 0 1,1 0 0,-1-1-1,1 1 1,-1 0-1,1-1 1,0 1-1,-1-1 1,1 0 0,0 0-1,-1 1 1,1-1-1,0 0 1,-1 0-1,3-1 1,5 0-130,-1-1 0,1 0 1,16-7-1,-19 6 49,0 1 1,1 0-1,0 0 1,10-1-1,-14 3 88,0 0 0,0 1 0,0-1 1,-1 1-1,1 0 0,0 0 0,0 0 0,0 0 0,-1 0 0,1 1 0,-1-1 0,1 1 0,-1-1 0,1 1 0,-1 0 0,0 0 0,0 0 1,0 1-1,0-1 0,0 0 0,0 1 0,-1-1 0,1 1 0,0 2 0,2 2 108,-1-1 0,-1 1-1,1 0 1,-1 0 0,0 0 0,-1 0-1,0 1 1,1 13 0,-2-13-18,-1 0 0,0 0-1,0 0 1,-1 0 0,0 0 0,0 0 0,-1 0 0,0-1-1,0 1 1,-1-1 0,0 0 0,0 0 0,-1 0 0,0 0-1,0-1 1,0 0 0,-1 0 0,0 0 0,0-1 0,-1 0-1,-6 4 1,3-3-358,0 0-1,0-1 1,-1 0-1,1-1 0,-1 0 1,0 0-1,0-1 1,0-1-1,-1 0 1,1-1-1,-1 0 1,1 0-1,-1-1 0,-17-3 1,0-4-699</inkml:trace>
  <inkml:trace contextRef="#ctx0" brushRef="#br0" timeOffset="1">60 1050 16259,'-10'12'826,"5"-7"-523,0 0-1,0 1 1,0 0 0,1-1 0,0 2-1,0-1 1,0 0 0,1 1 0,0 0-1,1 0 1,-3 8 0,5-15-233,0 1-1,0-1 1,0 1 0,0-1 0,0 1 0,0-1 0,0 0 0,0 1 0,0-1-1,0 1 1,0-1 0,1 1 0,-1-1 0,0 1 0,0-1 0,0 0-1,1 1 1,-1-1 0,0 1 0,1-1 0,-1 0 0,0 1 0,1-1 0,-1 0-1,0 1 1,1-1 0,-1 0 0,0 0 0,1 1 0,-1-1 0,1 0-1,-1 0 1,1 0 0,-1 0 0,1 0 0,-1 1 0,1-1 0,20-1 1039,-20 1-1066,17-4 508,1-1-1,0 0 0,-1-1 0,30-15 1,-5 2 9,410-175 1518,-5-14-4600,-270 115 1303,-104 52 458</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13.140"/>
    </inkml:context>
    <inkml:brush xml:id="br0">
      <inkml:brushProperty name="width" value="0.05" units="cm"/>
      <inkml:brushProperty name="height" value="0.05" units="cm"/>
    </inkml:brush>
  </inkml:definitions>
  <inkml:trace contextRef="#ctx0" brushRef="#br0">256 16 13059,'2'-15'5264,"-3"24"-590,-24 204-1472,-18 682-2834,50 51 4,-14-498-8,-1 1-312,-39 116 220,15 14-231,22-259-76,-4-121 30,-2 217 23,18-345-19,-7 99-1,-10 32 22,8-91-105,7-110 85,1-1 0,-1 0 1,0 0-1,0 0 0,0 0 1,0 0-1,0 0 0,0 0 1,0 1-1,0-1 0,0 0 0,0 0 1,0 0-1,0 0 0,0 0 1,0 0-1,0 1 0,0-1 1,0 0-1,0 0 0,0 0 1,0 0-1,0 0 0,0 1 0,0-1 1,0 0-1,0 0 0,0 0 1,0 0-1,0 0 0,0 0 1,0 0-1,0 1 0,-1-1 0,1 0 1,0 0-1,0 0 0,0 0 1,0 0-1,0 0 0,0 0 1,0 0-1,-1 0 0,1 0 0,0 0 1,0 0-1,0 0 0,0 1 1,0-1-1,0 0 0,-1 0 1,1 0-1,0 0 0,0 0 0,0 0 1,0 0-1,0 0 0,0 0 1,-1-1-1,1 1 0,0 0 1,0 0-1,0 0 0,0 0 0,0 0 1,-8-12-252,-3-17 52,3 22 222,7 6-31,-5-1-61</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14.841"/>
    </inkml:context>
    <inkml:brush xml:id="br0">
      <inkml:brushProperty name="width" value="0.05" units="cm"/>
      <inkml:brushProperty name="height" value="0.05" units="cm"/>
    </inkml:brush>
  </inkml:definitions>
  <inkml:trace contextRef="#ctx0" brushRef="#br0">1 1 13739,'6'6'493,"0"0"0,1 0 0,0-1 1,1 0-1,-1 0 0,1-1 0,0 0 0,0 0 0,0-1 1,0 0-1,1 0 0,-1-1 0,17 3 0,1-2-173,0 0 0,0-2 0,37-3 0,43-13 278,-86 10-471,1 1-1,-1 1 1,1 1 0,0 1-1,0 1 1,0 0 0,27 5-1,2 6-40,0 1-49,0-2 1,63 3 0,13-14 95,152-21-1,-9 1 198,340 14-17,-294 6-55,560 40 233,-394-8-477,174-45 39,-241-4-53,308 18 46,-319 2-26,302 33 35,-586-26-37,414-1 296,-90-5 171,-316 0-442,240-25 1,-299 14-21,500-49 76,-104 31 12,-459 26-108,24-1 21,52 4 0,-73-2-15,0 0-1,0 1 0,-1 0 0,1 0 0,-1 0 0,1 1 0,-1 1 0,0-1 0,0 1 0,0 0 0,10 8 0,-14-9 55,2 1-72,-7-5-319,-15-17-2292,17 17 2580,-1 0-44,0 0 0,0 0 0,1 0 0,-1-1-1,-1 1 1,1 0 0,0 0 0,0 1 0,0-1 0,0 0 0,-1 0 0,-1 0 0,-6 0-715</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15.292"/>
    </inkml:context>
    <inkml:brush xml:id="br0">
      <inkml:brushProperty name="width" value="0.05" units="cm"/>
      <inkml:brushProperty name="height" value="0.05" units="cm"/>
    </inkml:brush>
  </inkml:definitions>
  <inkml:trace contextRef="#ctx0" brushRef="#br0">154 46 13059,'1'-5'548,"1"0"0,0 0 0,1 0 1,-1 0-1,1 1 0,5-7 0,-8 10-442,1 1-1,-1-1 0,1 1 1,-1 0-1,1-1 0,-1 1 1,1-1-1,0 1 0,-1 0 1,1 0-1,-1-1 0,1 1 1,0 0-1,-1 0 0,1 0 1,0 0-1,-1-1 1,1 1-1,0 0 0,-1 0 1,1 1-1,1-1 0,0 0 54,-1 1 1,1 0-1,-1 0 0,0 0 0,1 0 0,-1 0 0,0 0 0,1 0 1,-1 0-1,0 0 0,0 1 0,0-1 0,1 3 0,24 41 2080,-22-37-2021,-1-1 0,1 1 1,0-1-1,1 0 0,0 0 0,0 0 0,0-1 1,1 1-1,0-1 0,0-1 0,13 9 0,-16-12-186,1 0-1,-1 0 0,0 0 0,1 0 1,-1 1-1,0-1 0,0 1 0,0 0 1,3 4-1,-5-5-25,0 0 0,0-1 1,-1 1-1,1 0 0,-1 0 1,1 0-1,-1 0 0,0 0 1,1 0-1,-1-1 0,0 1 0,0 0 1,0 0-1,-1 0 0,1 0 1,0 0-1,-1 0 0,1 0 1,-1 0-1,0-1 0,0 1 0,0 2 1,-8 13 70,-1-1 1,0 0 0,-22 27-1,-44 41 318,69-77-364,-4 6 7,-5 4 1,0 0 1,-1-1-1,-1 0 0,0-1 0,-30 18 0,46-33-116,1 1-1,0 0 1,0 0-1,0-1 1,-1 1-1,1-1 1,0 1-1,0-1 1,-1 0-1,1 1 1,0-1-1,-1 0 1,1 0-1,-1 0 1,1 0-1,0 0 1,-1 0 0,1 0-1,0-1 1,-1 1-1,1 0 1,0-1-1,-1 1 1,1-1-1,0 1 1,0-1-1,0 0 1,-2-1-1,1 0-23,0 0 0,1 0 0,0-1 0,-1 1 1,1-1-1,0 1 0,0-1 0,1 1 0,-1-1 0,0 0 0,1 1 0,0-1 0,-1 0 0,1-2 0,0-27-684</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16.271"/>
    </inkml:context>
    <inkml:brush xml:id="br0">
      <inkml:brushProperty name="width" value="0.05" units="cm"/>
      <inkml:brushProperty name="height" value="0.05" units="cm"/>
    </inkml:brush>
  </inkml:definitions>
  <inkml:trace contextRef="#ctx0" brushRef="#br0">62 642 16099,'-12'12'1614,"2"1"0,-1 0-1,-16 29 1,27-42-1587,0 0 0,0 0 0,-1 0-1,1 0 1,0 0 0,0 0 0,0 0 0,0 0-1,0 0 1,0 0 0,0 1 0,0-1 0,0 0-1,0 0 1,0 0 0,0 0 0,0 0 0,0 0-1,0 0 1,0 0 0,0 0 0,0 0 0,0 0-1,0 0 1,0 0 0,0 1 0,0-1 0,0 0-1,0 0 1,0 0 0,0 0 0,0 0 0,0 0-1,0 0 1,0 0 0,0 0 0,0 0 0,0 0-1,0 0 1,0 0 0,0 0 0,0 1 0,0-1-1,0 0 1,1 0 0,-1 0 0,0 0 0,0 0-1,0 0 1,0 0 0,0 0 0,0 0 0,0 0-1,0 0 1,0 0 0,0 0 0,0 0 0,0 0-1,0 0 1,0 0 0,1 0 0,-1 0 0,0 0-1,0 0 1,0 0 0,0 0 0,5-3 564,4-4-186,-1-1 1,0 0-1,0-1 0,12-18 0,-6 8-148,180-278 1168,-27-15-1225,-166 310-199,1-2 2,0-1 0,1 1 0,0-1 0,5-6 0,-7 10-3,-1 1 0,0 0 0,0 0 1,1-1-1,-1 1 0,0 0 0,1 0 0,-1-1 1,0 1-1,1 0 0,-1 0 0,0 0 0,1 0 1,-1 0-1,0 0 0,1-1 0,-1 1 0,1 0 1,-1 0-1,0 0 0,1 0 0,-1 0 0,0 0 1,1 0-1,-1 1 0,0-1 0,1 0 0,0 1 0,0-1 0,0 1 0,-1 0 0,1 0 0,0-1 0,-1 1 0,1 0 0,-1 0 0,1 0 0,-1 0 0,1 0 0,-1 0 0,0 0 0,1 2 0,33 153 3,-21-80-30,-10-62 33,8 44-289,2-1 0,3-1 1,23 55-1,-21-77 80</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24.719"/>
    </inkml:context>
    <inkml:brush xml:id="br0">
      <inkml:brushProperty name="width" value="0.05" units="cm"/>
      <inkml:brushProperty name="height" value="0.05" units="cm"/>
    </inkml:brush>
  </inkml:definitions>
  <inkml:trace contextRef="#ctx0" brushRef="#br0">1 72 10282,'4'-67'7068,"-3"63"-4270,0 10-1509,2 14-299,-3 2-500,11 347 1440,57 234-1806,-59-374 420,1 17 240,2-141-557,15 213-26,-24 118 302,2 73 278,-2-402-744,20 274 72,16 138-85,-33 2-19,-6-520-5,0 39-49,3-1-1,9 52 1,-9-61 14,-1 0-1,-1 0 1,-2 0 0,-7 50-1,3-28-15,-15 448-377,15-512-1601,-2-17 1549,4 6-36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6:54.880"/>
    </inkml:context>
    <inkml:brush xml:id="br0">
      <inkml:brushProperty name="width" value="0.05" units="cm"/>
      <inkml:brushProperty name="height" value="0.05" units="cm"/>
    </inkml:brush>
  </inkml:definitions>
  <inkml:trace contextRef="#ctx0" brushRef="#br0">23 8 23861,'-23'-8'-32,"31"79"-1928,6-50 2736,0-13-1864,7-11 351,13-8 729,5-3-272</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26.812"/>
    </inkml:context>
    <inkml:brush xml:id="br0">
      <inkml:brushProperty name="width" value="0.05" units="cm"/>
      <inkml:brushProperty name="height" value="0.05" units="cm"/>
    </inkml:brush>
  </inkml:definitions>
  <inkml:trace contextRef="#ctx0" brushRef="#br0">0 307 14755,'32'-8'1055,"0"2"0,46-2 0,-35 4-442,128-8 866,207 11-1,-267 2-1198,143-17 0,-116 3 23,257 11 0,-268 8-63,200-17 0,-165-7 130,260-14 300,-404 32-644,78 0 302,185-22 1,-109-5-193,195-5 0,73 2-8,95-3-131,-110 19 5,76-1 27,-335 9-71,-76 2 166,93 7 0,310 15 266,-149-8-352,-42 1 159,264 7 416,-540-16-553,-14 0-34,1-1 1,0-1-1,20-1 0,-32 0-59,-1 1 0,0 0 0,1 0 0,-1 0 0,0 0 0,1-1 0,-1 1 0,0 0 0,0 0 0,1-1 0,-1 1 0,0 0 0,0 0 0,1-1 0,-1 1 0,0 0 0,0-1 0,0 1 0,0 0 0,1-1 0,-1 1 0,0 0 0,0-1 0,0 1 0,0 0 0,0-1 0,0 1 0,0-1 0,0 1 0,0 0 0,0-1 0,0 1 0,0 0 0,0-1 0,0 1 0,-1 0 0,1-1 0,0 1 0,0-1 0,-9-19-755,6 11 637,-1-11-273</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27.245"/>
    </inkml:context>
    <inkml:brush xml:id="br0">
      <inkml:brushProperty name="width" value="0.05" units="cm"/>
      <inkml:brushProperty name="height" value="0.05" units="cm"/>
    </inkml:brush>
  </inkml:definitions>
  <inkml:trace contextRef="#ctx0" brushRef="#br0">1 0 15971,'29'3'2551,"48"10"-1,-66-10-2238,0 1-1,-1 0 0,1 0 0,-1 1 0,0 1 0,0-1 0,12 11 0,-12-8-125,-1 0 0,0 0 0,-1 1 0,0 0 0,0 0 0,-1 1 0,0 0 0,-1 0 0,0 1 0,-1 0 0,5 12 0,-7-15-65,-1 0-1,0 1 0,0 0 1,-1 0-1,0-1 0,0 1 0,-1 0 1,0 0-1,-1 0 0,0 0 1,0-1-1,-1 1 0,0 0 0,0-1 1,-7 14-1,1-5 19,-2 0 0,0-1 0,-1 0 0,0 0 0,-1-1 0,-1-1 1,-18 16-1,-3-1-487,0-2 1,-40 23 0,57-39 60</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28.072"/>
    </inkml:context>
    <inkml:brush xml:id="br0">
      <inkml:brushProperty name="width" value="0.05" units="cm"/>
      <inkml:brushProperty name="height" value="0.05" units="cm"/>
    </inkml:brush>
  </inkml:definitions>
  <inkml:trace contextRef="#ctx0" brushRef="#br0">0 462 12227,'1'2'349,"-1"1"-1,1-1 1,-1 1 0,1-1 0,0 1 0,0-1 0,0 0 0,0 1 0,2 1 0,-2-3-228,-1-1 1,1 1 0,-1-1 0,1 0-1,-1 1 1,1-1 0,0 0 0,-1 1 0,1-1-1,-1 0 1,1 0 0,0 1 0,-1-1 0,1 0-1,0 0 1,-1 0 0,1 0 0,0 0 0,-1 0-1,1 0 1,0 0 0,-1 0 0,1 0-1,0 0 1,-1-1 0,1 1 0,0 0 0,-1 0-1,1-1 1,0 1 0,-1 0 0,1-1 0,-1 1-1,1-1 1,-1 1 0,1 0 0,-1-1 0,1 1-1,0-2 1,9-9 518,0-1 1,0 0-1,-1 0 0,0-1 0,12-26 0,-4 9-133,121-226 987,-106 195-1413,-27 51-81,-3 6-5,0 0 1,1-1-1,-1 2 0,0-1 0,5-5 1,-7 9 3,1 0 1,-1 0 0,0 0 0,0 0 0,0 0 0,1 0-1,-1 0 1,0 0 0,0 0 0,0 0 0,0 0 0,1 0-1,-1 0 1,0 0 0,0 0 0,0 0 0,0 0 0,1 0-1,-1 0 1,0 1 0,0-1 0,0 0 0,0 0 0,1 0-1,-1 0 1,0 0 0,0 0 0,0 1 0,0-1 0,0 0-1,0 0 1,0 0 0,0 0 0,1 0 0,-1 1 0,0-1-1,0 0 1,0 0 0,0 0 0,0 1 0,0-1 0,0 0-1,0 0 1,3 11-7,-3-10 6,5 17-18,4 20 7,1 0 0,2-1 0,2 0 0,32 61 0,-46-97 6,10 15-320,0-1 1,20 24 0,-28-36 280,0 0 0,1-1 0,-1 1 0,1-1 0,0 0 0,-1 1 0,1-1 0,0 0 0,0-1 0,1 1 0,-1 0 0,0-1 0,1 0 0,-1 0 0,0 0 0,1 0 0,-1 0 0,1-1 0,0 0 0,6 0 0,15-9-362</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29.812"/>
    </inkml:context>
    <inkml:brush xml:id="br0">
      <inkml:brushProperty name="width" value="0.05" units="cm"/>
      <inkml:brushProperty name="height" value="0.05" units="cm"/>
    </inkml:brush>
  </inkml:definitions>
  <inkml:trace contextRef="#ctx0" brushRef="#br0">3 0 18220,'-3'9'1856,"3"11"-1008,3 2-351,3 2 895,4 10-280,5 0-344,2-1-128,3-7-231,3-6-185,3-15-336,4-8-305,2-17-839,-1-6-1584,-4-14 2343,-1-1-335,-4-1-392</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0.215"/>
    </inkml:context>
    <inkml:brush xml:id="br0">
      <inkml:brushProperty name="width" value="0.05" units="cm"/>
      <inkml:brushProperty name="height" value="0.05" units="cm"/>
    </inkml:brush>
  </inkml:definitions>
  <inkml:trace contextRef="#ctx0" brushRef="#br0">130 0 17604,'-13'42'1824,"-7"7"-1112,-3 1-320,0 4 881,3-2-281,6-3-720,3-8-312,7-7-808,2-10 2000,5-11-1256,5-6-40,1-7-128</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0.615"/>
    </inkml:context>
    <inkml:brush xml:id="br0">
      <inkml:brushProperty name="width" value="0.05" units="cm"/>
      <inkml:brushProperty name="height" value="0.05" units="cm"/>
    </inkml:brush>
  </inkml:definitions>
  <inkml:trace contextRef="#ctx0" brushRef="#br0">201 64 18980,'3'2'1560,"-6"13"-1104,-3 1-207,0 8 551,-2 2-232,3 5-200,-1 1-136,3-3-272,2-1-200,1-7-408,0-4-296,-7-11 712,1-5-145,-7-10-191</inkml:trace>
  <inkml:trace contextRef="#ctx0" brushRef="#br0" timeOffset="1">0 20 18596,'12'-4'478,"0"0"0,0 1 0,0 0 0,0 1 0,1 1 0,23-1 0,76 9 828,-96-5-1082,14 1 63,31 7 1,-53-8-269,0 0-1,0 1 1,0-1-1,0 2 1,0-1 0,-1 1-1,1 1 1,10 7 0,-16-10-15,0 0 1,0 0-1,-1 0 1,1 0-1,0 0 1,-1 0-1,0 0 1,1 1-1,-1-1 1,0 0-1,0 1 1,0-1-1,-1 1 1,1-1-1,-1 1 1,1 0-1,-1-1 1,0 1 0,0-1-1,0 1 1,0 0-1,0-1 1,-1 1-1,1 0 1,-1-1-1,1 1 1,-1-1-1,0 1 1,0-1-1,-1 0 1,1 1-1,-2 1 1,-4 8 65,-1 0 0,-1 0 0,0-1 0,-16 16 1,5-7 98,0-1 0,-2-2 1,0 0-1,-1-1 0,0-1 1,-1-1-1,-1-1 1,-48 18-1,69-30-275,-1 0-1,1 0 1,-1 0-1,1-1 1,-1 1 0,1-1-1,-6-1 1,9 1 61,0 0 1,0 0-1,0 0 0,1 0 1,-1 0-1,0-1 0,0 1 1,0 0-1,0-1 0,1 1 1,-1-1-1,0 1 0,1-1 1,-1 1-1,0-1 1,1 1-1,-1-1 0,0 0 1,1 1-1,-1-1 0,1 0 1,-1 0-1,1 1 0,0-1 1,-1 0-1,1 0 1,0 0-1,-1 1 0,1-1 1,0 0-1,0 0 0,0 0 1,0 0-1,0 0 0,0 1 1,0-1-1,0 0 0,0 0 1,0 0-1,0 0 1,1 0-1,-1 1 0,1-3 1,0 0-25,1-1-1,-1 0 1,1 1 0,0-1 0,0 1 0,4-5 0,24-26-642</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1.435"/>
    </inkml:context>
    <inkml:brush xml:id="br0">
      <inkml:brushProperty name="width" value="0.05" units="cm"/>
      <inkml:brushProperty name="height" value="0.05" units="cm"/>
    </inkml:brush>
  </inkml:definitions>
  <inkml:trace contextRef="#ctx0" brushRef="#br0">0 1 21837,'11'32'1832,"4"-1"-1320,8 2-264,-3-10 640,6-3-327,3-12-353,5-5-240,-1-5-897,-2-8-415,-3-9 1016,-6-2-200,-6-8-256</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1.839"/>
    </inkml:context>
    <inkml:brush xml:id="br0">
      <inkml:brushProperty name="width" value="0.05" units="cm"/>
      <inkml:brushProperty name="height" value="0.05" units="cm"/>
    </inkml:brush>
  </inkml:definitions>
  <inkml:trace contextRef="#ctx0" brushRef="#br0">313 1 19604,'-11'38'1969,"-12"11"-1185,-1 5-352,-10 7 976,-3 3-288,0 2-415,2-5-249,6-6-784,3-9 1200,2-21-856,2-7 64,11-13-56</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3.559"/>
    </inkml:context>
    <inkml:brush xml:id="br0">
      <inkml:brushProperty name="width" value="0.05" units="cm"/>
      <inkml:brushProperty name="height" value="0.05" units="cm"/>
    </inkml:brush>
  </inkml:definitions>
  <inkml:trace contextRef="#ctx0" brushRef="#br0">30 149 15891,'-14'3'2041,"5"3"-993,3-4-392,10-2 1401,10-5-569,15-2-296,5-6-104,13-3-415,9 0-185,2-2-400,1 1-216,-7 0-1025,-7 2 1882,-19 0-841,-11 4-120,-15 2-97</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3.997"/>
    </inkml:context>
    <inkml:brush xml:id="br0">
      <inkml:brushProperty name="width" value="0.05" units="cm"/>
      <inkml:brushProperty name="height" value="0.05" units="cm"/>
    </inkml:brush>
  </inkml:definitions>
  <inkml:trace contextRef="#ctx0" brushRef="#br0">479 2 16019,'0'0'218,"-1"-1"-1,0 1 0,0 0 0,0 0 0,1 0 0,-1 0 0,0 0 0,0 0 1,0 0-1,1 0 0,-1 0 0,0 0 0,0 0 0,0 1 0,1-1 0,-1 0 1,0 1-1,0-1 0,1 0 0,-1 1 0,0-1 0,1 1 0,-1-1 0,0 1 1,0 0-1,-24 19 1116,18-14-1081,-246 174 925,100-75-192,151-104-957,1 0-1,-1 1 1,0-1 0,0 1-1,1-1 1,-1 1 0,1-1-1,0 1 1,-1 0 0,1 0-1,-2 3 1,3-5-22,0 1 1,0-1-1,0 0 0,0 1 0,0-1 1,0 0-1,0 1 0,0-1 0,0 1 1,0-1-1,0 0 0,0 1 1,0-1-1,0 0 0,1 1 0,-1-1 1,0 0-1,0 1 0,0-1 0,0 0 1,1 1-1,-1-1 0,0 0 1,1 1-1,15 5 71,30 4-466,65 3 0,-92-12 166,1-1 0,0 0 1,0-2-1,0 0 0,37-10 1,-9-6-205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6:55.330"/>
    </inkml:context>
    <inkml:brush xml:id="br0">
      <inkml:brushProperty name="width" value="0.05" units="cm"/>
      <inkml:brushProperty name="height" value="0.05" units="cm"/>
    </inkml:brush>
  </inkml:definitions>
  <inkml:trace contextRef="#ctx0" brushRef="#br0">1 67 17004,'-1'50'2389,"1"5"-743,1-50-1503,-1-1 1,1 0 0,0 1 0,1-1-1,-1 0 1,1 0 0,0 0-1,0 0 1,0 0 0,4 5-1,-5-7-106,1 0-1,-1-1 1,1 1-1,-1-1 1,1 0-1,0 0 0,-1 1 1,1-1-1,0 0 1,0 0-1,0 0 1,0-1-1,0 1 0,0 0 1,0-1-1,0 0 1,0 1-1,3-1 0,0 0 6,0 0-1,0-1 1,0 1-1,-1-1 1,1 0-1,0-1 1,8-3-1,2-2 21,-1-1 1,1 0-1,21-18 0,-9 3 96,46-50 0,2-2 62,-58 64-200,-16 11-20,-1 0 1,0 0-1,1-1 1,-1 1-1,0 0 1,1 0-1,-1 0 1,0 1-1,1-1 1,-1 0-1,0 0 0,1 0 1,-1 0-1,0 0 1,1 0-1,-1 0 1,0 1-1,0-1 1,1 0-1,-1 0 1,0 0-1,0 0 1,1 1-1,-1-1 1,0 0-1,0 0 1,0 1-1,1-1 1,-1 0-1,0 1 1,0-1-1,1 4 2,0-1-1,-1 0 1,1 1-1,-1-1 1,0 1 0,0-1-1,0 0 1,-1 5-1,-2 9 6,2-9 2,0 0 0,0-1 0,1 1 0,0 0 0,0 0 0,2 12 0,-1-19-2,-1 0 0,1-1 0,-1 1 0,0 0 1,1 0-1,-1-1 0,1 1 0,0 0 0,-1-1 1,1 1-1,-1 0 0,1-1 0,0 1 0,0-1 1,-1 1-1,1-1 0,0 0 0,0 1 0,0-1 1,-1 0-1,1 1 0,0-1 0,0 0 0,0 0 1,0 0-1,0 0 0,0 0 0,-1 0 0,1 0 0,0 0 1,0 0-1,0 0 0,0 0 0,1-1 0,30-11 147,0-5-28,-24 11-100,0 2 0,1-1 1,-1 1-1,1 0 0,-1 1 1,1-1-1,0 2 0,19-4 1,-26 6-28,0 0-1,-1 0 1,1 1 0,0-1 0,0 0 0,-1 1-1,1-1 1,0 1 0,0-1 0,-1 1 0,1 0-1,-1 0 1,1 0 0,-1 0 0,1 0 0,-1 0-1,1 0 1,-1 0 0,0 1 0,0-1 0,0 0-1,1 1 1,-1-1 0,-1 1 0,1-1 0,0 1 0,0 0-1,-1-1 1,1 1 0,0 3 0,2 6-5,-1-1 1,-1 1 0,0 0 0,0 12-1,0-2-5,0-11-31,5 36 67,-6-44-70,1 0 0,-1-1 0,1 1 1,-1 0-1,1 0 0,0 0 0,0-1 0,0 1 0,0 0 0,0-1 0,0 1 0,0-1 0,0 1 1,1-1-1,-1 1 0,1-1 0,-1 0 0,1 0 0,2 1 0,-3-1-6,0-1-1,0 0 0,0 1 1,1-1-1,-1 0 0,0 0 1,0 0-1,0 0 1,1 0-1,-1 0 0,0-1 1,0 1-1,0 0 0,1-1 1,-1 1-1,0 0 1,0-1-1,0 1 0,0-1 1,0 0-1,1 0 1,22-22-175,-17 15 51,24-23-273</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4.481"/>
    </inkml:context>
    <inkml:brush xml:id="br0">
      <inkml:brushProperty name="width" value="0.05" units="cm"/>
      <inkml:brushProperty name="height" value="0.05" units="cm"/>
    </inkml:brush>
  </inkml:definitions>
  <inkml:trace contextRef="#ctx0" brushRef="#br0">3 1 19740,'0'0'42,"1"0"0,-1 0 0,0 0 0,0 0 0,0 0 0,0 0 0,0 0 0,0 0 0,0 0 0,0 0 0,0 0 0,0 0 0,0 0 0,0 0-1,1 0 1,-1 0 0,0 0 0,0 0 0,0 0 0,0 0 0,0 0 0,0 0 0,0 0 0,0 0 0,0 0 0,0 0 0,0 0 0,1 0 0,-1 0 0,0 0 0,0 0 0,0 0 0,0 0 0,0 0-1,0 0 1,0 0 0,0 0 0,0 0 0,0 1 0,0-1 0,0 0 0,0 0 0,0 0 0,0 0 0,0 0 0,0 0 0,0 0 0,0 0 0,0 0 0,0 0 0,0 0 0,0 0 0,0 1 0,0-1-1,0 0 1,0 0 0,0 0 0,0 0 0,0 0 0,0 0 0,0 0 0,0 0 0,0 0 0,1 13 1574,-4 25-340,1-17-858,1-11-362,1 0 0,0 0 0,0 0 0,1-1 0,1 1 0,3 16 0,-4-23-51,0 0 1,0-1-1,1 1 1,-1-1-1,1 0 1,-1 1-1,1-1 1,0 0-1,-1 0 1,1 0-1,0 0 1,1 0-1,-1 0 0,0-1 1,0 1-1,1-1 1,-1 1-1,1-1 1,-1 0-1,1 0 1,-1 0-1,1-1 1,0 1-1,0 0 1,-1-1-1,1 0 1,0 0-1,5 0 1,6-1 10,-1-1 1,1 0 0,-1-1 0,0 0 0,0-1 0,0-1-1,0 0 1,17-10 0,2-2-11,58-44 1,-75 50-96,-6 4-132,0 1 1,0-1 0,-1-1 0,10-11 0,-18 18 188,1 1 0,-1 0 0,0 0 0,0 0 0,1-1 0,-1 1 0,0 0-1,0 0 1,1-1 0,-1 1 0,0 0 0,0-1 0,0 1 0,0 0 0,0 0 0,1-1 0,-1 1 0,0 0 0,0-1 0,0 1-1,0 0 1,0-1 0,0 1 0,0 0 0,0-1 0,0 1 0,0 0 0,0-1 0,-1 1 0,1 0 0,0-1 0,0 1 0,0-1-1,-14 2-612,0 5 78</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4.910"/>
    </inkml:context>
    <inkml:brush xml:id="br0">
      <inkml:brushProperty name="width" value="0.05" units="cm"/>
      <inkml:brushProperty name="height" value="0.05" units="cm"/>
    </inkml:brush>
  </inkml:definitions>
  <inkml:trace contextRef="#ctx0" brushRef="#br0">1 1 16243,'9'21'1625,"0"-1"-1097,2 0-224,4-3 632,-1-2-400,7-3-808,2-6 416,3-7-272,2-7-136</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5.594"/>
    </inkml:context>
    <inkml:brush xml:id="br0">
      <inkml:brushProperty name="width" value="0.05" units="cm"/>
      <inkml:brushProperty name="height" value="0.05" units="cm"/>
    </inkml:brush>
  </inkml:definitions>
  <inkml:trace contextRef="#ctx0" brushRef="#br0">0 98 16516,'0'1'84,"1"0"0,-1 0 1,0 0-1,0 0 1,1 0-1,-1 0 1,1-1-1,-1 1 1,1 0-1,-1 0 0,1 0 1,-1 0-1,1 0 1,0-1-1,0 1 1,-1 0-1,1-1 1,0 1-1,0 0 1,0-1-1,0 1 0,-1-1 1,1 1-1,0-1 1,0 0-1,0 1 1,0-1-1,0 0 1,0 0-1,0 0 0,0 1 1,0-1-1,0 0 1,0-1-1,0 1 1,2 0-1,5 0 265,-1-1 0,1 0 0,13-3 0,-7 0-133,0 0-1,-1 0 0,1-1 0,-1-1 0,0-1 0,0 1 0,-1-2 0,0 0 1,14-12-1,-25 19-202,-1 1 1,1-1-1,0 0 1,0 0-1,0 1 1,-1-1 0,1 0-1,0 0 1,-1 0-1,1 0 1,0 0-1,-1 0 1,0 0-1,1 0 1,-1 0 0,0 0-1,1 0 1,-1-1-1,0 1 1,0 0-1,0 0 1,0 0 0,0 0-1,0 0 1,0-2-1,-1 2-3,0 0 0,0 0-1,0 0 1,0 0 0,0 0-1,0 0 1,0 0 0,0 1-1,0-1 1,-1 0 0,1 1-1,0-1 1,0 1 0,0-1-1,-1 1 1,1 0 0,0-1-1,-1 1 1,1 0 0,0 0-1,-3 0 1,-3 0 10,0 1-1,0-1 1,0 1 0,0 1 0,0-1-1,0 1 1,0 0 0,0 1-1,1-1 1,-1 2 0,1-1-1,0 1 1,-1-1 0,-5 6 0,9-6-5,-1 0 0,0 0 0,1 0 0,-1 1 0,1-1 0,0 1 0,0 0 1,1 0-1,-1 0 0,1 0 0,-1 0 0,1 0 0,1 1 0,-1-1 0,1 1 0,-1-1 1,1 1-1,1 0 0,-1 0 0,1-1 0,0 10 0,0-12-9,0-1 0,0 0 0,1 1 0,-1-1 0,1 0 1,-1 1-1,1-1 0,-1 0 0,1 1 0,0-1 0,0 0 0,0 0 0,-1 0 0,1 0 0,0 0 0,0 0 0,1 0 0,-1 0 0,0 0 0,0 0 0,0-1 0,2 2 0,1-1 3,-1 0-1,1 0 1,-1 0-1,1 0 0,-1-1 1,1 0-1,0 0 1,6 0-1,2-1-18,0-1 1,1-1-1,-2 0 1,18-6-1,-9 0-127,-1 0 1,0-1-1,-1-1 1,0 0-1,0-2 1,-2 0-1,18-17 1,-31 30-175,-2 7 224,-5 17 263,2-14-60,1-9-100,1 0 1,0 0-1,0 0 0,0-1 0,0 1 0,0 0 0,0 0 0,0 0 0,0 0 1,1 0-1,-1 0 0,0 0 0,0 0 0,1-1 0,-1 1 0,1 0 0,-1 0 1,1 0-1,-1-1 0,1 1 0,-1 0 0,1 0 0,0-1 0,0 1 0,0 0 2,1 0 0,-1-1 0,1 1-1,-1-1 1,0 1 0,1-1-1,-1 0 1,1 1 0,0-1 0,-1 0-1,1 0 1,-1 0 0,3-1-1,6 0-6,1-2-1,-1 0 0,16-6 1,-16 6-94,-5 0 30,1 1-1,0 1 1,1-1 0,-1 1-1,0 0 1,8 0 0,-12 1 36,0 0 1,0 0-1,-1 1 0,1-1 1,0 1-1,0-1 0,-1 1 1,1-1-1,-1 1 0,1 0 1,0 0-1,-1 0 0,1 0 1,-1 0-1,0 0 0,1 1 1,-1-1-1,0 0 0,0 1 1,0-1-1,0 1 0,0-1 1,0 1-1,0 0 0,0-1 1,0 4-1,5 14 95,-1 0 0,-2 0 0,0 0 0,1 36 1,0-5 287,0-20-120,4 46 433,-8-69-604,0 1-1,0-1 1,-1 0 0,0 1-1,0-1 1,-1 0-1,-3 12 1,4-17-71,0 0 0,0-1-1,0 1 1,0 0 0,0 0 0,-1-1-1,1 1 1,0 0 0,-1-1 0,1 0-1,-1 1 1,0-1 0,1 0 0,-1 0-1,0 0 1,0 0 0,0 0-1,0 0 1,0 0 0,0-1 0,0 1-1,0-1 1,0 1 0,0-1 0,0 0-1,0 0 1,0 0 0,0 0 0,0 0-1,0 0 1,0-1 0,-1 1 0,1-1-1,-3-1 1,2 1-3,0 0 0,0 0-1,0-1 1,0 1 0,1-1-1,-1 1 1,0-1 0,1 0-1,-1 0 1,1-1 0,0 1-1,0 0 1,0-1 0,0 1-1,0-1 1,1 1 0,-1-1-1,1 0 1,-1 0 0,1 0-1,0 0 1,-1-5 0,2 0-7,0 0 1,1 0 0,-1 0-1,2 0 1,-1 0 0,1 0 0,0 0-1,1 0 1,0 1 0,0-1-1,0 1 1,1 0 0,0 0-1,1 0 1,6-7 0,8-10-19,2 1-1,35-31 1,63-43-63,-106 88 85,1 0 0,1 0 0,0 1 0,0 1 0,0 1 1,1 0-1,17-4 0,-32 10 1,0 0 0,1-1 0,-1 1-1,0 0 1,1 0 0,-1 0 0,1 0 0,-1 0 0,0 0 0,1 0 0,-1 0 0,0 0 0,1 1 0,-1-1 0,0 1 0,1-1 0,-1 1-1,0-1 1,1 1 0,-1 0 0,2 1 0,-2 0 8,0-1-1,0 1 0,0-1 0,-1 1 1,1-1-1,0 1 0,-1 0 1,1-1-1,-1 1 0,0 0 1,1 0-1,-1-1 0,0 1 1,0 0-1,0 0 0,-1 3 1,-2 15 143,2-16-104,0-1-1,0 1 1,1 0-1,-1-1 1,1 1-1,0 0 0,0 0 1,0-1-1,1 1 1,-1 0-1,2 4 1,-1-7-31,-1 0 1,1-1-1,-1 1 1,1 0-1,0-1 1,-1 1-1,1-1 1,0 1-1,0-1 1,-1 1-1,1-1 1,0 0-1,0 1 1,0-1-1,0 0 1,-1 0-1,1 0 1,0 0 0,0 1-1,0-1 1,0 0-1,0-1 1,0 1-1,0 0 1,-1 0-1,1 0 1,2-1-1,27-9 162,-27 8-160,92-46-469,-68 32-212,0 2 0,44-17 0,-70 31 610,0-1 1,1 1 0,-1 0-1,0-1 1,0 1 0,1 0-1,-1 0 1,0 0 0,0 0 0,1 0-1,-1 0 1,0 0 0,0 0-1,1 0 1,-1 1 0,0-1-1,2 1 1,-2-1 29,-1 1 0,1-1 0,-1 1 0,1 0-1,-1-1 1,1 1 0,-1-1 0,1 1 0,-1 0 0,0-1 0,1 1-1,-1 0 1,0 0 0,0-1 0,0 1 0,1 0 0,-1 0 0,0-1-1,0 1 1,0 0 0,0 1 0,-1 5-22,0 0 1,-1 1-1,1-1 1,-6 13-1,2-5 101,3-10-86,1 0-1,0 1 1,0-1-1,0 0 0,1 12 1,0-17 5,0 1 0,0-1 1,0 1-1,0 0 1,0-1-1,1 1 0,-1 0 1,0-1-1,0 1 0,1-1 1,-1 1-1,0-1 1,0 1-1,1-1 0,-1 1 1,1-1-1,-1 1 0,1-1 1,-1 1-1,0-1 1,1 1-1,0-1 0,0 1 1,0-1-6,0 0 1,0 0 0,1 0-1,-1 0 1,0 0 0,0 0-1,0 0 1,0-1 0,1 1-1,-1 0 1,0-1 0,0 1-1,0-1 1,0 1 0,0-1-1,0 1 1,2-2 0,18-13-239,6-8-103</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6.066"/>
    </inkml:context>
    <inkml:brush xml:id="br0">
      <inkml:brushProperty name="width" value="0.05" units="cm"/>
      <inkml:brushProperty name="height" value="0.05" units="cm"/>
    </inkml:brush>
  </inkml:definitions>
  <inkml:trace contextRef="#ctx0" brushRef="#br0">65 1 20028,'-27'21'2161,"-7"6"-388,33-26-1744,1-1 0,0 0-1,0 1 1,-1-1 0,1 0-1,0 0 1,0 1-1,0-1 1,-1 1 0,1-1-1,0 0 1,0 1-1,0-1 1,0 0 0,0 1-1,0-1 1,0 0 0,0 1-1,0-1 1,0 1-1,0-1 1,0 0 0,0 1-1,0-1 1,0 1-1,0-1 1,0 0 0,0 1-1,1-1 1,-1 0 0,0 1-1,0-1 1,0 0-1,1 1 1,-1-1 0,0 0-1,0 0 1,1 1-1,-1-1 1,0 0 0,1 0-1,-1 1 1,0-1-1,1 0 1,-1 0 0,0 0-1,1 0 1,-1 0 0,0 1-1,1-1 1,-1 0-1,1 0 1,-1 0 0,0 0-1,1 0 1,-1 0-1,1 0 1,30 4-354,-23-3 283,-8-1 31,20 3-310,-1 0-1,26 8 0,-41-10 285,0 1 0,0-1 1,0 1-1,0 0 0,0 0 0,0 0 0,-1 0 1,1 0-1,-1 1 0,1 0 0,-1 0 1,0 0-1,0 0 0,0 0 0,-1 1 1,1-1-1,2 6 0,-4-5 88,0-1 1,-1 1-1,0-1 0,1 1 0,-1 0 1,0-1-1,-1 1 0,1-1 0,-1 1 1,0-1-1,0 1 0,0-1 0,0 0 1,0 1-1,-1-1 0,1 0 0,-1 0 1,0 0-1,0 0 0,-3 3 0,-3 5 300,-1 1 0,-1-2 0,-18 17-1,21-21-167,4-2-129,-1-1 0,0 1-1,-1-1 1,1 0 0,0 0 0,-1 0-1,1-1 1,-6 2 0,10-4-91,-1 0 0,1 0-1,0 0 1,0 0 0,-1 0-1,1 0 1,0 0 0,0 0 0,-1 0-1,1 0 1,0-1 0,0 1 0,0 0-1,-1 0 1,1 0 0,0 0 0,0-1-1,0 1 1,0 0 0,0 0 0,-1 0-1,1-1 1,0 1 0,0 0 0,0 0-1,0 0 1,0-1 0,0 1 0,0 0-1,0 0 1,0-1 0,0 1 0,0 0-1,0 0 1,0-1 0,0 1-1,0 0 1,0 0 0,0-1 0,0 1-1,1-13-910,1 6 729,1-1 0,-1 0 0,1 1 0,0 0 0,8-13 0,16-14-645</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6.467"/>
    </inkml:context>
    <inkml:brush xml:id="br0">
      <inkml:brushProperty name="width" value="0.05" units="cm"/>
      <inkml:brushProperty name="height" value="0.05" units="cm"/>
    </inkml:brush>
  </inkml:definitions>
  <inkml:trace contextRef="#ctx0" brushRef="#br0">31 196 19220,'-9'23'2433,"1"3"-1593,0-1-352,2 1 1456,6-5-1168,2-4-287,5-9-921,2-8-561,2-10 737,1-6-176,4-9-240</inkml:trace>
  <inkml:trace contextRef="#ctx0" brushRef="#br0" timeOffset="1">86 0 18892,'-8'3'1968,"2"5"-1431,6 3-361,3-2 1192,6 3-1896,7-1 696,2 0-240,8-1-192</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6.858"/>
    </inkml:context>
    <inkml:brush xml:id="br0">
      <inkml:brushProperty name="width" value="0.05" units="cm"/>
      <inkml:brushProperty name="height" value="0.05" units="cm"/>
    </inkml:brush>
  </inkml:definitions>
  <inkml:trace contextRef="#ctx0" brushRef="#br0">133 0 19148,'-10'4'823,"-56"31"2507,60-32-3039,1 1 0,0-1 1,0 2-1,0-1 1,0 0-1,0 1 1,1 0-1,0 0 1,-4 7-1,8-12-257,-1 1 0,0 0 1,1-1-1,0 1 0,-1 0 0,1 0 0,-1 0 1,1 0-1,0-1 0,0 1 0,-1 0 1,1 0-1,0 0 0,0 0 0,0 0 0,0 0 1,0 0-1,0 0 0,0-1 0,0 1 0,1 0 1,-1 0-1,0 0 0,1 0 0,-1 0 0,1 0 1,0 0-24,0 0 0,0 0 1,0 0-1,0-1 1,0 1-1,1 0 0,-1-1 1,0 1-1,0-1 0,1 1 1,-1-1-1,0 0 1,0 0-1,1 1 0,1-1 1,8 0-177,0 0 0,0-1 0,14-3-1,-24 4 138,82-21-1697,-64 15 1152,1 1-1,0 0 1,0 2 0,0 0 0,33 0-1,-52 3 608,1 0 0,-1 0 0,1 0 0,-1 0 0,1 1 0,-1-1 0,1 1 0,-1-1 0,0 1 0,1-1 0,-1 1 0,0 0 1,1-1-1,-1 1 0,0 0 0,0 0 0,0 0 0,0 0 0,0 0 0,0 0 0,0 1 0,0-1 0,0 0 0,0 0 0,-1 1 0,1-1 0,0 0 0,-1 1 0,1-1 0,-1 0 0,0 1 0,1-1 0,-1 1 0,0-1 0,0 1 0,0-1 0,0 3 0,0-3 95,0 1 0,0 0-1,0-1 1,0 1 0,1 0 0,-1-1-1,1 1 1,-1 0 0,1-1 0,-1 1-1,1-1 1,0 1 0,0-1 0,0 1-1,0-1 1,0 0 0,0 1 0,0-1-1,0 0 1,1 0 0,-1 0 0,3 2-1,-2-2-36,1 0 0,-1-1-1,1 1 1,0-1 0,-1 1-1,1-1 1,-1 0 0,1 0-1,0 0 1,-1-1 0,1 1-1,3-1 1,34-12 88,-26 8-183,9-3-200,-11 3-295,0 1-1,0 0 1,1 0-1,-1 2 1,1-1-1,0 2 1,18-1 0,-11 9-1093,-15-5 622</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44.933"/>
    </inkml:context>
    <inkml:brush xml:id="br0">
      <inkml:brushProperty name="width" value="0.05" units="cm"/>
      <inkml:brushProperty name="height" value="0.05" units="cm"/>
    </inkml:brush>
  </inkml:definitions>
  <inkml:trace contextRef="#ctx0" brushRef="#br0">66 5113 10842,'-3'5'376,"-23"33"270,25-36-523,0-1 1,0 0 0,0 0 0,0 0 0,0 1-1,0-1 1,0 0 0,-1 0 0,1-1-1,0 1 1,-1 0 0,1 0 0,0-1-1,-1 1 1,1-1 0,-1 1 0,0-1-1,1 1 1,-1-1 0,1 0 0,-1 0 0,1 0-1,-1 0 1,-2 0 0,4-2 31,1 0 1,0 1 0,-1-1-1,1 0 1,0 1-1,0-1 1,0 1 0,1-1-1,-1 1 1,0-1-1,2-1 1,154-179 2050,-6 5-815,-34 61-878,131-141-394,-140 128-90,205-223 21,582-592-18,-814 852-52,336-366 565,115-136 651,-143 164-566,-304 344-614,106-133 1,-143 158-11,3 2 1,3 2-1,2 3 1,119-87-1,-118 98-9,-1-2 1,89-93-1,233-233-10,-332 323 138,-35 36 38,1-1 1,0 1 0,0 1-1,1 0 1,29-17 0,-41 27-255,6-3 236,-7 4-133,0 0 0,1 0 1,-1 0-1,0-1 1,0 1-1,0 0 1,0 0-1,0 0 1,0 0-1,0 0 1,0 0-1,0-1 1,0 1-1,0 0 0,0 0 1,0 0-1,0 0 1,0 0-1,0 0 1,0-1-1,0 1 1,0 0-1,0 0 1,0 0-1,0 0 1,0 0-1,0-1 0,0 1 1,0 0-1,0 0 1,0 0-1,0 0 1,0 0-1,0 0 1,0 0-1,-1-1 1,1 1-1,0 0 0,0 0 1,0 0-1,0 0 1,0 0-1,0 0 1,0 0-1,-1 0 1,1 0-1,0 0 1,0 0-1,0 0 1,0 0-1,0-1 0,-1 1 1,1 0-1,0 0 1,0 0-1,0 0 1,-5 0 105</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45.533"/>
    </inkml:context>
    <inkml:brush xml:id="br0">
      <inkml:brushProperty name="width" value="0.05" units="cm"/>
      <inkml:brushProperty name="height" value="0.05" units="cm"/>
    </inkml:brush>
  </inkml:definitions>
  <inkml:trace contextRef="#ctx0" brushRef="#br0">2 5 17564,'-1'-5'2752,"2"9"-2224,2 5 921,2 4-105,3 9-272,-1 1-216,9 4-423,-1 2-97,5-4-112,1-4-176,4-10-392,1-5-457,1-12-663,2-9 1160,-4-13-216,-2-5-224</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45.907"/>
    </inkml:context>
    <inkml:brush xml:id="br0">
      <inkml:brushProperty name="width" value="0.05" units="cm"/>
      <inkml:brushProperty name="height" value="0.05" units="cm"/>
    </inkml:brush>
  </inkml:definitions>
  <inkml:trace contextRef="#ctx0" brushRef="#br0">122 1 16836,'-14'26'1792,"-1"3"-1048,-4 3-272,2 5 857,2 2-297,4 3-448,1-4-344,4 0-664,1 1-384,0-6 640,2-4-200,2-3-129</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46.513"/>
    </inkml:context>
    <inkml:brush xml:id="br0">
      <inkml:brushProperty name="width" value="0.05" units="cm"/>
      <inkml:brushProperty name="height" value="0.05" units="cm"/>
    </inkml:brush>
  </inkml:definitions>
  <inkml:trace contextRef="#ctx0" brushRef="#br0">22 1 14851,'-2'6'1528,"-1"6"-959,-2 3-225,-1 5 912,2 2-488,2 2-424,2-1-216,2-2-624,2-4 1408,4-11-912,3-6-24,4-9 16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6:55.779"/>
    </inkml:context>
    <inkml:brush xml:id="br0">
      <inkml:brushProperty name="width" value="0.05" units="cm"/>
      <inkml:brushProperty name="height" value="0.05" units="cm"/>
    </inkml:brush>
  </inkml:definitions>
  <inkml:trace contextRef="#ctx0" brushRef="#br0">69 36 19700,'-7'6'397,"0"0"1,0 0-1,1 0 0,0 0 1,0 1-1,0 0 0,1 0 0,0 1 1,-6 13-1,10-21-349,1 1 0,0 0-1,-1-1 1,1 1 0,0 0 0,0-1 0,0 1-1,-1 0 1,1 0 0,0-1 0,0 1 0,0 0-1,0 0 1,0-1 0,0 1 0,0 0 0,1 0 0,-1-1-1,0 1 1,0 0 0,1-1 0,-1 1 0,0 0-1,1-1 1,-1 1 0,0 0 0,1-1 0,0 2-1,0-2-29,0 1 1,0-1-1,1 1 0,-1-1 0,0 0 0,0 1 0,1-1 0,-1 0 0,0 0 0,0 0 0,1 0 1,-1 0-1,0 0 0,1 0 0,0-1 0,4 0-88,-1 0 1,1-1-1,-1 0 0,1 0 1,-1 0-1,9-5 0,-8 2-15,-1 1-1,1-1 1,-1 0 0,1 0-1,-2-1 1,1 0-1,0 1 1,-1-2-1,0 1 1,-1 0 0,1-1-1,-1 1 1,-1-1-1,1 0 1,-1 0-1,2-12 1,-5 10 26,-5 12 100,-6 16 109,8-10-113,0 1-1,1-1 1,1 1-1,0 0 1,0 0 0,1 0-1,-1 13 1,2-20-83,1 0 1,-1 0-1,0 0 1,1 0 0,-1 0-1,1 0 1,0 0 0,0 0-1,0-1 1,1 1-1,-1 0 1,3 3 0,-2-4-48,-1-1 0,1 1 0,-1-1 0,1 0 0,0 1 0,0-1 0,-1 0 0,1 0 0,0 0 0,0-1 0,0 1 0,0 0 0,0-1 0,0 1 0,0-1 0,0 0 0,0 1 0,1-1 1,3-1-1,4 0-80,0 0 0,-1-1 0,1-1 1,0 0-1,17-8 0,25-11-547</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47.493"/>
    </inkml:context>
    <inkml:brush xml:id="br0">
      <inkml:brushProperty name="width" value="0.05" units="cm"/>
      <inkml:brushProperty name="height" value="0.05" units="cm"/>
    </inkml:brush>
  </inkml:definitions>
  <inkml:trace contextRef="#ctx0" brushRef="#br0">0 78 13859,'1'-1'139,"0"0"0,-1 0 0,1 0 0,0 0 0,0 0 0,0 0 0,-1 0 0,1 0 0,0 0 0,0 1 0,1-1 0,-1 0 0,0 1 0,0-1 0,0 0 1,0 1-1,3-1 0,-1-1 155,23-9 338,0 1 0,0 1 1,1 1-1,0 1 1,1 2-1,-1 0 1,55 0-1,-80 5-585,1-1-1,0 1 1,-1 1-1,1-1 0,-1 0 1,1 0-1,-1 1 1,1 0-1,0-1 0,-1 1 1,0 0-1,1 0 1,-1 1-1,0-1 0,1 0 1,-1 1-1,0-1 1,0 1-1,3 3 0,-4-3-2,0 0 0,0 0 0,0 1 0,-1-1-1,1 0 1,-1 0 0,1 0 0,-1 1 0,0-1-1,0 0 1,0 0 0,0 1 0,0-1 0,-1 0-1,1 0 1,-1 0 0,1 1 0,-1-1-1,0 0 1,0 0 0,0 0 0,0 0 0,-2 2-1,-4 8 72,0-1-1,-2 0 0,1 0 1,-1-1-1,-1 0 0,0-1 1,0 0-1,-1 0 0,0-1 1,-17 9-1,3-3-235,0-1 1,-1-2-1,-53 16 0,49-20-1153,25-9 396,18-7 370,14-5-104</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47.913"/>
    </inkml:context>
    <inkml:brush xml:id="br0">
      <inkml:brushProperty name="width" value="0.05" units="cm"/>
      <inkml:brushProperty name="height" value="0.05" units="cm"/>
    </inkml:brush>
  </inkml:definitions>
  <inkml:trace contextRef="#ctx0" brushRef="#br0">77 0 17620,'3'5'1768,"1"-2"-1120,4 1-224,6 1 841,3-2-209,6 0-368,0 2-136,3-2-488,0-3-224,-3 0-584,-5-2-288,-6-1 800,-4 0-224,-14 0-169</inkml:trace>
  <inkml:trace contextRef="#ctx0" brushRef="#br0" timeOffset="1">0 225 14307,'12'3'1640,"16"0"-951,3-6-273,11-4 1128,4-6-712,5 3-696,2 2-304,-7-3 200,-4 2-112,-10-3-144</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48.463"/>
    </inkml:context>
    <inkml:brush xml:id="br0">
      <inkml:brushProperty name="width" value="0.05" units="cm"/>
      <inkml:brushProperty name="height" value="0.05" units="cm"/>
    </inkml:brush>
  </inkml:definitions>
  <inkml:trace contextRef="#ctx0" brushRef="#br0">1 50 13115,'5'7'4789,"-5"-6"-4528,1-1-1,-1 1 1,0-1 0,1 1 0,-1-1 0,0 1-1,1-1 1,-1 1 0,0-1 0,1 1-1,-1 0 1,0-1 0,0 1 0,0 0 0,0-1-1,0 1 1,0 0 0,0-1 0,0 1-1,0-1 1,0 2 0,0 1-138,1 1 0,0-1 0,-1 0 0,1 1 0,1-1 0,-1 0 0,0 0 0,1 1 0,-1-1 0,1 0 0,0 0-1,0-1 1,4 5 0,-6-6-122,1-1-1,0 1 0,0 0 1,-1 0-1,1 0 1,0 0-1,0-1 0,0 1 1,0 0-1,0-1 0,0 1 1,0-1-1,0 1 0,1-1 1,-1 1-1,0-1 0,0 0 1,0 0-1,0 1 1,1-1-1,-1 0 0,0 0 1,0 0-1,0 0 0,1-1 1,-1 1-1,0 0 0,0 0 1,0-1-1,0 1 0,1-1 1,-1 1-1,0-1 1,0 1-1,0-1 0,0 0 1,0 1-1,0-1 0,-1 0 1,1 0-1,1-1 0,12-14-210,0 1 0,1 0 0,1 1 0,0 0 0,18-10 0,-26 16 541,8-5 425,-11 14-464,-3 11-179,-5 4-48,0 1-1,-1-1 0,0 0 0,-11 22 0,6-11 13,-122 318-489,129-341 283,2-3 118,-1-1 0,1 1 1,0-1-1,-1 0 0,1 1 1,0-1-1,0 1 0,-1-1 1,1 1-1,0-1 0,0 1 1,-1-1-1,1 1 0,0-1 0,0 1 1,0-1-1,0 1 0,0 0 1,0-1-1,0 1 0,0-1 1,0 1-1,0-1 0,0 1 1,0-1-1,1 1 0,-1-1 1,0 1-1,0-1 0,1 1 1,-1-1-1,0 1 0,0-1 1,1 1-1,0 0 0,8-2-345</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10.177"/>
    </inkml:context>
    <inkml:brush xml:id="br0">
      <inkml:brushProperty name="width" value="0.05" units="cm"/>
      <inkml:brushProperty name="height" value="0.05" units="cm"/>
    </inkml:brush>
  </inkml:definitions>
  <inkml:trace contextRef="#ctx0" brushRef="#br0">11 5 17188,'-6'6'1032,"6"-1"-1336,-4-7 280,4-4 728,4-1-808</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52.143"/>
    </inkml:context>
    <inkml:brush xml:id="br0">
      <inkml:brushProperty name="width" value="0.05" units="cm"/>
      <inkml:brushProperty name="height" value="0.05" units="cm"/>
    </inkml:brush>
  </inkml:definitions>
  <inkml:trace contextRef="#ctx0" brushRef="#br0">0 1 18292,'0'6'1928,"0"8"-1112,0 1-351,6 2 863,3 1-288,7-1-312,2-2-136,8-5-384,6-6-184,0-5-488,5-5-432,-3-5 744,-2-3-104,-5-1-128</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52.560"/>
    </inkml:context>
    <inkml:brush xml:id="br0">
      <inkml:brushProperty name="width" value="0.05" units="cm"/>
      <inkml:brushProperty name="height" value="0.05" units="cm"/>
    </inkml:brush>
  </inkml:definitions>
  <inkml:trace contextRef="#ctx0" brushRef="#br0">241 0 15187,'0'2'2305,"-7"5"-1289,-11 6-376,-2 5 2361,-6 11-1985,-1 8-184,-1 12-280,0 4-184,4 5-400,1 1-232,6-6-648,3-7 784,8-11-144,3-10-80</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52.959"/>
    </inkml:context>
    <inkml:brush xml:id="br0">
      <inkml:brushProperty name="width" value="0.05" units="cm"/>
      <inkml:brushProperty name="height" value="0.05" units="cm"/>
    </inkml:brush>
  </inkml:definitions>
  <inkml:trace contextRef="#ctx0" brushRef="#br0">192 8 18468,'0'15'1776,"-6"7"-1128,-5 2-287,0 2 767,-1 5-312,1 1-264,2-5-296,5-7-696,1-3-368,1-11 640,2-3-136,5-3-136</inkml:trace>
  <inkml:trace contextRef="#ctx0" brushRef="#br0" timeOffset="1">24 0 16404,'13'5'820,"0"-2"1,20 4-1,9 3 81,74 29 964,-100-33-1663,-1 2-1,1 0 0,-2 0 1,1 2-1,14 11 1,-27-19-167,-1-1 1,1 0-1,-1 1 1,1-1-1,-1 1 1,0 0-1,1-1 1,-1 1-1,0 0 1,0 0-1,0 0 1,0 0-1,0 0 1,-1 0-1,1 0 0,-1 0 1,1 0-1,-1 0 1,0 3-1,0-3 6,-1 1 0,1-1 0,-1 0 0,0 1 0,0-1 0,0 0-1,0 1 1,0-1 0,0 0 0,-1 0 0,1 0 0,-1 0-1,1 0 1,-1 0 0,0 0 0,-3 1 0,-18 16 394,-1-1 0,-51 28 1,-59 19 360,126-61-714,-30 11-348,36-14 232,0 0 0,0-1 0,-1 1 0,1-1 0,0 0 0,0 0 1,0 1-1,0-1 0,-1 0 0,1-1 0,0 1 0,0 0 0,0-1 0,-5-1 0,7 2 29,0 0 0,0 0 0,-1-1 0,1 1 0,0 0-1,-1 0 1,1-1 0,0 1 0,0 0 0,-1-1 0,1 1-1,0 0 1,0-1 0,0 1 0,0 0 0,-1-1 0,1 1-1,0 0 1,0-1 0,0 1 0,0-1 0,0 1-1,0 0 1,0-1 0,2-12-218</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15.688"/>
    </inkml:context>
    <inkml:brush xml:id="br0">
      <inkml:brushProperty name="width" value="0.05" units="cm"/>
      <inkml:brushProperty name="height" value="0.05" units="cm"/>
    </inkml:brush>
  </inkml:definitions>
  <inkml:trace contextRef="#ctx0" brushRef="#br0">340 14 16476,'4'-2'696,"-2"0"-480,0 1-1,-1 0 1,1 0 0,0 0-1,0 0 1,0 0-1,0 0 1,0 1-1,0-1 1,0 1-1,1-1 1,-1 1-1,4 0 1,-16 19 2339,-29 42-1300,-90 110 1,-65 37-3210,191-205 1618,5-6-52,12-8-129</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16.095"/>
    </inkml:context>
    <inkml:brush xml:id="br0">
      <inkml:brushProperty name="width" value="0.05" units="cm"/>
      <inkml:brushProperty name="height" value="0.05" units="cm"/>
    </inkml:brush>
  </inkml:definitions>
  <inkml:trace contextRef="#ctx0" brushRef="#br0">392 0 16500,'0'30'1712,"-3"5"-1184,-8 11-184,0 4 872,2 8-672,2 2-55,2-3-129,3-4-88,4-10-136,1-5-96,5-7-360,-1-2-224,-1-8-393,1-4 753,-10-6-152,-5-3-144</inkml:trace>
  <inkml:trace contextRef="#ctx0" brushRef="#br0" timeOffset="1">0 567 13955,'0'4'2016,"8"1"-1063,19-5-385,8-3 2208,17-3-1847,8-2-265,11-1-480,4-2-432,4-1-304,-4 0 464,-4 1-169,-6 2-127</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16.640"/>
    </inkml:context>
    <inkml:brush xml:id="br0">
      <inkml:brushProperty name="width" value="0.05" units="cm"/>
      <inkml:brushProperty name="height" value="0.05" units="cm"/>
    </inkml:brush>
  </inkml:definitions>
  <inkml:trace contextRef="#ctx0" brushRef="#br0">471 9 17268,'-9'-2'364,"-1"0"1,0 0-1,1 1 1,-1 0-1,0 0 1,0 1-1,0 1 1,0 0-1,-17 3 1,13 0-94,0 0 0,1 1 1,0 1-1,0 0 0,0 0 0,-14 11 0,5-1-105,0 1 0,2 1-1,0 1 1,1 0-1,1 2 1,-27 38-1,31-38-48,1 1-1,0 0 1,-11 33-1,20-46-75,1-1-1,0 1 1,1 0 0,0 1-1,0-1 1,1 0-1,0 0 1,1 1 0,0-1-1,0 1 1,1-1-1,3 14 1,-2-18-27,0 0 1,0 0-1,1 0 0,-1-1 0,1 1 1,0-1-1,1 0 0,-1 1 1,1-2-1,0 1 0,-1 0 0,2-1 1,-1 0-1,0 0 0,1 0 0,-1 0 1,1-1-1,0 1 0,0-1 1,0-1-1,0 1 0,0-1 0,7 2 1,6 0 0,0-1 0,1 0 0,-1-1 0,0-1 0,28-4 0,-23 1 45,-1-1-1,1-1 0,23-8 0,-36 10 17,0-1 0,-1 0 0,1-1 0,-1 0 0,0 0 1,-1-1-1,1 0 0,-1-1 0,9-9 0,-15 15-48,-1 0-1,0 0 1,0 0-1,0-1 1,0 1 0,0-1-1,0 1 1,0-1-1,-1 1 1,1-1 0,0 1-1,-1-1 1,1 1-1,-1-1 1,0 0 0,1 1-1,-1-1 1,0 0-1,0 1 1,0-1 0,0 0-1,0 0 1,-1 1-1,0-3 1,0 2 2,0 1 1,0-1-1,0 1 0,0-1 1,-1 1-1,1-1 0,-1 1 1,1 0-1,-1-1 0,1 1 1,-1 0-1,0 0 0,0 0 1,1 0-1,-1 1 0,0-1 1,0 0-1,0 1 0,0 0 1,-3-1-1,-6-1 50,-1 1 1,1 0-1,0 1 0,-1 0 1,-10 2-1,15-1-70,0 0 1,1 0-1,-1 1 0,1 0 1,-1 0-1,1 1 0,0-1 1,0 1-1,-9 6 0,15-9-10,-1 1-1,0-1 0,1 0 0,-1 1 0,1-1 0,-1 1 1,0-1-1,1 1 0,-1-1 0,1 1 0,-1-1 1,1 1-1,0 0 0,-1-1 0,1 1 0,0-1 1,-1 1-1,1 0 0,0 0 0,0-1 0,-1 1 0,1 0 1,0-1-1,0 1 0,0 0 0,0 1 0,0-2 0,1 1-1,0 0 0,-1-1 0,1 1 0,-1 0 0,1-1 0,0 1 0,0-1 0,-1 1 1,1-1-1,0 1 0,0-1 0,-1 0 0,1 1 0,0-1 0,0 0 0,2 1 1,4 0-15,1 0 0,-1 0 0,1-1 0,8 0 1,23-5-98,1-1 1,-1-3-1,-1-1 1,0-1-1,44-21 1,-77 30 95,24-7-135,-29 9 149,1 0 0,-1 0 0,1 0 0,-1 0 0,0 0 0,1 0 0,-1 0 0,0 0 0,1 0 0,-1 0 0,0 0 0,1 0 0,-1 0 0,0 1 0,0-1 0,1 0 0,-1 0 0,0 0 0,1 1 0,-1-1 0,0 0 0,0 0 0,1 0 0,-1 1 0,0-1 0,0 0 0,1 1 0,-1 0-2,0 0 1,0 0 0,0 0 0,0 0-1,0 0 1,0 0 0,0 0-1,0-1 1,-1 1 0,1 0 0,0 0-1,0 0 1,-1 0 0,0 2-1,-32 60-38,21-41-411,1 1 0,-10 25 0,19-35 254,4-4-74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6:56.167"/>
    </inkml:context>
    <inkml:brush xml:id="br0">
      <inkml:brushProperty name="width" value="0.05" units="cm"/>
      <inkml:brushProperty name="height" value="0.05" units="cm"/>
    </inkml:brush>
  </inkml:definitions>
  <inkml:trace contextRef="#ctx0" brushRef="#br0">271 0 20228,'-14'31'1873,"-12"1"-1281,-4 0-264,1 2 808,-2-2-224,5 0-408,5-1-175,4-2-273,6-2-152,2-4-577,4-4-359,2-13 848,0-6-152,6-13-144</inkml:trace>
  <inkml:trace contextRef="#ctx0" brushRef="#br0" timeOffset="1">0 29 18348,'14'20'1920,"12"1"-1192,5 1-327,7 2 1023,0 2-352,0 4-856,4-1-624,-15-3 424,-2-3-152,-14-5-144</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18.808"/>
    </inkml:context>
    <inkml:brush xml:id="br0">
      <inkml:brushProperty name="width" value="0.05" units="cm"/>
      <inkml:brushProperty name="height" value="0.05" units="cm"/>
    </inkml:brush>
  </inkml:definitions>
  <inkml:trace contextRef="#ctx0" brushRef="#br0">83 1 18996,'-5'3'1904,"-8"10"-1399,-3 12-257,1 4 1040,1 9-728,2 0-168,7 2-200,4 0-96,1-9-208,3-4-80,3-7-416,-1-6-168,-5-13-296,1 4 768,-7-14-233,-5-3-191</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19.209"/>
    </inkml:context>
    <inkml:brush xml:id="br0">
      <inkml:brushProperty name="width" value="0.05" units="cm"/>
      <inkml:brushProperty name="height" value="0.05" units="cm"/>
    </inkml:brush>
  </inkml:definitions>
  <inkml:trace contextRef="#ctx0" brushRef="#br0">1 5 15659,'4'6'1937,"4"1"-1113,12 2-240,6 0 952,11-6-423,6 2-137,4-9-448,2 0-400,0-5 88,-2-4-112,-7 0-144</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22.434"/>
    </inkml:context>
    <inkml:brush xml:id="br0">
      <inkml:brushProperty name="width" value="0.05" units="cm"/>
      <inkml:brushProperty name="height" value="0.05" units="cm"/>
    </inkml:brush>
  </inkml:definitions>
  <inkml:trace contextRef="#ctx0" brushRef="#br0">362 11 11634,'2'-10'7381,"-7"37"-4437,1 55-1752,-18 100 1,2-15-806,15-107-372,-18 327 39,21-362-43,0 0 0,-2 0 0,-10 36 0,-4 19-12,9 4-3,4 150 0,4-94 0,-1-52 89,5 446 366,-1-476-422,-7 66 1,-1 2 117,-28 329 208,31-424-361,-23 283 82,1-4 29,3 219-92,19-424-23,-18 113-1,11-6 87,10-148-73,-16 118 1,10-129-13,6-41 0,-1-1 1,0 0-1,0 1 0,-2-1 1,1 0-1,-9 21 0,11-32-3,0 1 1,0-1-1,0 0 0,-1 1 0,1-1 0,0 0 0,0 0 1,0 1-1,0-1 0,0 0 0,-1 0 0,1 1 1,0-1-1,0 0 0,0 0 0,-1 0 0,1 1 0,0-1 1,0 0-1,0 0 0,-1 0 0,1 0 0,0 0 0,-1 0 1,1 1-1,0-1 0,0 0 0,-1 0 0,1 0 0,0 0 1,0 0-1,-1 0 0,1 0 0,0 0 0,-1 0 1,1 0-1,0 0 0,0 0 0,-1 0 0,1-1 0,-10-11-488,-2-18 22,6 11 190</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24.648"/>
    </inkml:context>
    <inkml:brush xml:id="br0">
      <inkml:brushProperty name="width" value="0.05" units="cm"/>
      <inkml:brushProperty name="height" value="0.05" units="cm"/>
    </inkml:brush>
  </inkml:definitions>
  <inkml:trace contextRef="#ctx0" brushRef="#br0">0 137 13451,'13'-3'815,"0"1"-1,0 0 1,0 1-1,0 0 1,1 1 0,15 3-1,30 5 201,-24-1-668,1-2 0,0-2 0,0-1-1,57-5 1,-15-6 27,147 2 0,-104 6-280,143-19 1,64-2 351,-260 22-394,424-9 31,163 11 101,-324 6-74,344 25 100,-667-32-206,612-1 210,-222-7-168,229-5-15,-524 8-23,560-24-14,-146 21 17,-110 5-14,-234-1-1,172-11 40,-256 3-32,345-25 322,-367 34-172,12-1-65,0 4 0,117 15 0,-174-12-76,19 4 93,1-2-1,0-2 0,57-1 1,-47-8-37,-36 2-60,-1 1 0,1 1 0,0 1 0,0 0-1,0 1 1,-1 0 0,25 6 0,-30-4-62,-14-6-1180,-9-6 330,2 0 521,-3-2-149</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25.076"/>
    </inkml:context>
    <inkml:brush xml:id="br0">
      <inkml:brushProperty name="width" value="0.05" units="cm"/>
      <inkml:brushProperty name="height" value="0.05" units="cm"/>
    </inkml:brush>
  </inkml:definitions>
  <inkml:trace contextRef="#ctx0" brushRef="#br0">100 1 13851,'2'4'1012,"0"0"0,1-1 0,0 1 0,-1-1 0,1 1 0,5 3 0,24 16 1999,-11-11-2331,31 10 0,-42-17-254,22 7-128,-16-7-213,0 2 1,0-1-1,-1 2 0,25 16 0,-37-22-80,-1 0-1,0 0 0,0 0 0,0 0 1,0 0-1,0 1 0,0-1 0,-1 1 0,1-1 1,-1 1-1,0 0 0,0 0 0,0-1 1,0 1-1,0 0 0,0 3 0,0-1 14,-1 0-1,0 0 0,-1 0 1,1-1-1,-1 1 0,0 0 1,0-1-1,0 1 0,-3 5 0,-2 4 73,-1 0-1,-1-1 1,0 0-1,0 0 0,-14 15 1,-7 3 183,-2-1 0,0-1 0,-2-1 0,-1-2 0,-42 24-1,68-45-481,0 0 0,0-1 0,-1 0-1,-9 3 1,17-6 121,0-1 0,-1 0 0,1 1 0,0-1 0,0 1 0,-1-1 0,1 0 1,0 0-1,-1 0 0,1 0 0,0 0 0,-1 0 0,1 0 0,0 0 0,-1-1 0,1 1 0,0 0 0,0-1 0,-1 1 0,1-1 1,0 1-1,0-1 0,0 0 0,0 0 0,-1 1 0,1-1 0,0 0 0,1 0 0,-1 0 0,0 0 0,0 0 0,0 0 1,0 0-1,1 0 0,-1-1 0,1 1 0,-2-2 0,-3-15-755</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27.378"/>
    </inkml:context>
    <inkml:brush xml:id="br0">
      <inkml:brushProperty name="width" value="0.05" units="cm"/>
      <inkml:brushProperty name="height" value="0.05" units="cm"/>
    </inkml:brush>
  </inkml:definitions>
  <inkml:trace contextRef="#ctx0" brushRef="#br0">1 56 23117,'6'14'5113,"27"59"-3838,-20-42-1143,-10-20-154,1-1 0,1 0 0,0 0-1,0 0 1,1-1 0,9 13 0,-14-21-33,0 0 0,0 0 0,0 0-1,0 0 1,0-1 0,0 1 0,0 0 0,0 0-1,1-1 1,-1 1 0,0-1 0,0 1-1,1-1 1,-1 1 0,0-1 0,1 0 0,-1 0-1,1 0 1,-1 1 0,0-1 0,1-1-1,-1 1 1,1 0 0,-1 0 0,0 0 0,1-1-1,-1 1 1,0-1 0,0 1 0,1-1 0,-1 1-1,0-1 1,0 0 0,0 0 0,1 0-1,-1 1 1,0-1 0,0 0 0,0 0 0,-1-1-1,3 0 1,4-7-763,0 0 0,0-1 0,10-19 0,-14 23 435,29-53-3286,37-63-3027,-62 114 6370,-5 12 637,-8 20 929,-66 165 5740,10-28-3943,46-112-3720,-14 66 1,28-107 422,2-5 179,-1 0 0,0 0 0,1 0 0,-1 1 0,1-1 0,0 0 0,0 1 0,1-1 0,0 5 0,3 2-640</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26.045"/>
    </inkml:context>
    <inkml:brush xml:id="br0">
      <inkml:brushProperty name="width" value="0.05" units="cm"/>
      <inkml:brushProperty name="height" value="0.05" units="cm"/>
    </inkml:brush>
  </inkml:definitions>
  <inkml:trace contextRef="#ctx0" brushRef="#br0">43 608 13323,'-5'4'633,"0"0"1,0 1-1,1 0 1,-6 6-1,9-9-280,-1 0 1,1 0-1,0 0 0,-1 0 0,1 0 1,0 1-1,0-1 0,0 0 0,1 1 0,-1-1 1,1 0-1,-1 1 0,1-1 0,0 4 1,0-6-323,0 1-1,0-1 1,0 0 0,0 0 0,0 0 0,0 0 0,0 0 0,0 1-1,0-1 1,0 0 0,0 0 0,0 0 0,0 0 0,0 0 0,0 1-1,0-1 1,0 0 0,0 0 0,0 0 0,0 0 0,1 0 0,-1 0-1,0 0 1,0 0 0,0 1 0,0-1 0,0 0 0,0 0 0,1 0-1,-1 0 1,0 0 0,0 0 0,0 0 0,0 0 0,0 0 0,1 0-1,-1 0 1,0 0 0,0 0 0,0 0 0,0 0 0,0 0 0,1 0-1,-1 0 1,0 0 0,0 0 0,0 0 0,0 0 0,0 0 0,1 0-1,-1 0 1,0-1 0,0 1 0,0 0 0,0 0 0,0 0 0,0 0-1,0 0 1,1 0 0,-1 0 0,0 0 0,0-1 0,0 1 0,0 0-1,0 0 1,0 0 0,0 0 0,7-10 570,8-22 71,-1 0 0,17-65 0,-11 30-437,21-62-15,50-140-68,-88 262-162,-2 3 13,1 0 0,-1 0 0,1 0 0,0 1 0,5-8 0,-7 11-2,0 0 0,0 0-1,1-1 1,-1 1 0,0 0 0,0 0 0,1 0-1,-1-1 1,0 1 0,1 0 0,-1 0 0,0 0-1,1 0 1,-1 0 0,0-1 0,1 1 0,-1 0-1,0 0 1,1 0 0,-1 0 0,0 0 0,1 0-1,-1 0 1,0 0 0,1 0 0,-1 0-1,0 1 1,1-1 0,0 1 0,0-1-1,0 1 1,0 0 0,0 0 0,0 0-1,0 0 1,-1 0 0,1 0-1,0 0 1,-1 0 0,1 0-1,0 2 1,55 117 56,19 40-7,-52-117 40,-5-8-438,2 0-1,43 58 1,-59-89 317,0 1 0,0-1-1,1 0 1,7 5 0,17 6-150</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28.761"/>
    </inkml:context>
    <inkml:brush xml:id="br0">
      <inkml:brushProperty name="width" value="0.05" units="cm"/>
      <inkml:brushProperty name="height" value="0.05" units="cm"/>
    </inkml:brush>
  </inkml:definitions>
  <inkml:trace contextRef="#ctx0" brushRef="#br0">94 4 16219,'0'0'70,"0"0"-1,0 0 0,0-1 0,0 1 1,0 0-1,0 0 0,0 0 0,0 0 0,0 0 1,0-1-1,0 1 0,0 0 0,0 0 1,0 0-1,0 0 0,0 0 0,0 0 0,0 0 1,0-1-1,0 1 0,0 0 0,0 0 0,-1 0 1,1 0-1,0 0 0,0 0 0,0 0 1,0 0-1,0 0 0,0 0 0,0 0 0,-1-1 1,1 1-1,0 0 0,0 0 0,0 0 1,0 0-1,0 0 0,-1 0 0,1 0 0,0 0 1,0 0-1,0 0 0,0 0 0,0 0 1,0 0-1,-1 0 0,1 0 0,0 1 0,0-1 1,0 0-1,0 0 0,0 0 0,0 0 0,-1 0 1,-6 10 1548,-5 15-416,-3 11-535,3 0 1,0 1 0,3 1 0,1 0 0,-6 69 0,14-101-590,0 0 0,0-1-1,1 1 1,-1 0 0,1-1 0,0 1 0,1-1-1,-1 1 1,3 4 0,-3-8-68,0-1 1,0 0-1,-1 0 0,1 1 1,0-1-1,0 0 1,0 0-1,0 0 0,0 0 1,1 0-1,-1 0 1,0 0-1,0-1 0,1 1 1,-1 0-1,0-1 0,1 1 1,-1-1-1,1 1 1,-1-1-1,0 0 0,1 0 1,-1 1-1,1-1 1,-1 0-1,1 0 0,-1 0 1,1-1-1,-1 1 1,1 0-1,-1 0 0,0-1 1,1 1-1,-1-1 0,1 0 1,-1 1-1,0-1 1,2-1-1,3-1-159,0-1 0,0 1-1,0-1 1,-1-1 0,0 1 0,0-1-1,0 0 1,0 0 0,-1 0 0,0-1 0,0 1-1,-1-1 1,6-10 0,-4 4-33,0 0-1,-1-1 1,0 1 0,-1-1 0,0 0 0,0-18-1,-1-37-513</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29.178"/>
    </inkml:context>
    <inkml:brush xml:id="br0">
      <inkml:brushProperty name="width" value="0.05" units="cm"/>
      <inkml:brushProperty name="height" value="0.05" units="cm"/>
    </inkml:brush>
  </inkml:definitions>
  <inkml:trace contextRef="#ctx0" brushRef="#br0">25 1 21453,'-13'0'2024,"6"9"-1392,3-2-344,5-1 168,4-2 64,9-3-176,0-1-199,1-11-378</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31.175"/>
    </inkml:context>
    <inkml:brush xml:id="br0">
      <inkml:brushProperty name="width" value="0.05" units="cm"/>
      <inkml:brushProperty name="height" value="0.05" units="cm"/>
    </inkml:brush>
  </inkml:definitions>
  <inkml:trace contextRef="#ctx0" brushRef="#br0">0 1 13411,'3'35'4978,"0"-1"-4122,3 157 1037,-4-63-1500,35 542 400,-2-58 284,-23 0-854,15-111 612,-19 213-215,-14-469-574,3-70 40,9 793 54,-1-899-14,1 72 583,-13-152-1976,5-20 696,3 9 228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01.267"/>
    </inkml:context>
    <inkml:brush xml:id="br0">
      <inkml:brushProperty name="width" value="0.05" units="cm"/>
      <inkml:brushProperty name="height" value="0.05" units="cm"/>
    </inkml:brush>
  </inkml:definitions>
  <inkml:trace contextRef="#ctx0" brushRef="#br0">1466 131 12059,'2'-6'349,"0"1"-1,0 0 1,0 0 0,1 1 0,-1-1 0,1 0 0,0 1 0,7-8 0,-2 1 262,-2 2-285,-3 5-122,0 1 0,0-1 0,0 0 0,-1 0-1,0 0 1,0 0 0,0-1 0,0 1 0,-1 0 0,0-1 0,1-5 0,-2 10-178,0 0 0,0 0 0,0 0 0,0-1 0,0 1 1,0 0-1,0 0 0,0 0 0,0 0 0,0-1 0,0 1 0,0 0 1,0 0-1,0 0 0,0 0 0,0-1 0,0 1 0,-1 0 1,1 0-1,0 0 0,0 0 0,0 0 0,0 0 0,0-1 0,0 1 1,-1 0-1,1 0 0,0 0 0,0 0 0,0 0 0,0 0 0,-1 0 1,1 0-1,0 0 0,0 0 0,0 0 0,0 0 0,-1 0 1,1 0-1,0 0 0,0 0 0,-11 3 605,-8 9 63,-13 14-246,1 1 0,-38 43 0,-8 7-360,-68 46 321,-58 56 971,176-147-1290,1 1 0,2 1 0,2 1 0,-24 50 1,19-34 15,-43 60 1,35-68-101,-2-1 1,-2-2 0,-65 53-1,76-69-4,1 2 0,1 1-1,1 2 1,1 0-1,2 1 1,1 2 0,2 0-1,-19 40 1,-18 67 17,37-89-13,5-14-38,-1 0 0,-2 0 0,-1-1 0,-2-2-1,-2 0 1,-37 45 0,43-54-1546,15-22 240,3-7 292,1-3 719,0-2-432</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32.790"/>
    </inkml:context>
    <inkml:brush xml:id="br0">
      <inkml:brushProperty name="width" value="0.05" units="cm"/>
      <inkml:brushProperty name="height" value="0.05" units="cm"/>
    </inkml:brush>
  </inkml:definitions>
  <inkml:trace contextRef="#ctx0" brushRef="#br0">1 148 15491,'38'-6'586,"0"2"0,1 2 0,38 3 0,-5-1-142,170 4 873,202-11-183,-407 3-1104,246-21 256,3 24-6,-65 21-82,235 6 71,324-87 506,-418 24-294,1010-14 620,-1181 51-1114,175 3 245,0 29 590,-303-22-622,109 17 83,219 6 1,7-18-174,-375-14-89,0 0 0,0-2 0,-1-1-1,30-6 1,85-28 156,-124 32-167,-1 0 20,0 1 0,0 0 0,0 1 0,0 1 0,1 0-1,-1 0 1,0 1 0,1 1 0,-1 0 0,0 1 0,0 0 0,0 1 0,22 7 0,-31-8-20,1-1 1,0 0 0,1 1-1,-1-2 1,0 1-1,0 0 1,0-1 0,0 0-1,1 0 1,-1 0-1,0-1 1,0 1 0,0-1-1,0 0 1,0 0-1,0 0 1,0-1 0,5-2-1,-4 2-747,-5 6 399,-11 11 277,2 0-173,4-1-74</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33.210"/>
    </inkml:context>
    <inkml:brush xml:id="br0">
      <inkml:brushProperty name="width" value="0.05" units="cm"/>
      <inkml:brushProperty name="height" value="0.05" units="cm"/>
    </inkml:brush>
  </inkml:definitions>
  <inkml:trace contextRef="#ctx0" brushRef="#br0">67 1 17388,'1'1'225,"0"0"0,0 0 0,0 0 0,0 0 0,0 0 0,0 0 0,1 0-1,-1 0 1,0 0 0,0 0 0,1-1 0,-1 1 0,0 0 0,1-1 0,-1 1 0,1-1 0,-1 0 0,1 1 0,-1-1 0,3 0 0,34 0 1480,-27 0-1492,3-1 14,-1 1 0,1 0 0,0 1 0,0 1 0,19 5 0,-30-7-176,0 1 0,0 0 1,0 0-1,-1 0 0,1 1 0,0-1 0,-1 0 1,1 1-1,-1 0 0,0 0 0,0 0 0,1 0 1,-1 0-1,0 0 0,-1 0 0,1 0 1,0 1-1,-1-1 0,1 1 0,-1-1 0,0 1 1,1 0-1,-1 0 0,-1-1 0,1 1 0,0 0 1,-1 0-1,1 0 0,-1 0 0,0 0 0,0 0 1,-1 5-1,-1 4 93,-1-1 1,0 0 0,0 0-1,-1-1 1,-1 1-1,0-1 1,0 0-1,-1 0 1,-13 17 0,-3 0 144,-48 47 0,70-73-289,-62 54-240,55-50 207,0 0 1,0 0-1,-1 0 1,0-1 0,0-1-1,0 1 1,-9 2-1,-4-4-95</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33.942"/>
    </inkml:context>
    <inkml:brush xml:id="br0">
      <inkml:brushProperty name="width" value="0.05" units="cm"/>
      <inkml:brushProperty name="height" value="0.05" units="cm"/>
    </inkml:brush>
  </inkml:definitions>
  <inkml:trace contextRef="#ctx0" brushRef="#br0">1 668 17444,'0'1'87,"0"-1"1,0 1 0,1 0 0,-1 0-1,1 0 1,-1-1 0,0 1-1,1 0 1,-1-1 0,1 1 0,0 0-1,-1-1 1,1 1 0,-1-1-1,1 1 1,0-1 0,-1 1 0,1-1-1,0 1 1,0-1 0,0 0-1,-1 1 1,1-1 0,0 0 0,0 0-1,0 0 1,-1 0 0,1 1-1,0-1 1,0 0 0,0 0 0,0-1-1,0 1 1,-1 0 0,1 0 0,0 0-1,0 0 1,0-1 0,-1 1-1,1 0 1,0-1 0,1 0-1,4-3 184,0 0-1,0-1 0,0 0 0,7-7 0,-4 3 118,68-67 928,118-149 0,39-105-854,-233 330-457,-1-1 0,0 1 0,0-1-1,1 1 1,-1-1 0,0 1 0,1-1-1,-1 1 1,1 0 0,-1-1 0,0 1 0,1-1-1,-1 1 1,1 0 0,-1-1 0,1 1-1,-1 0 1,1 0 0,0-1 0,-1 1-1,2 0 1,4 8 53,-3 26 2,-2-27-36,4 48 107,14 65 1,-14-96-303,2-1 0,0 0 0,2 0 1,0 0-1,17 27 0,-23-45 62,9 14-15,-12-19 115,1 1 0,-1-1 0,1 1-1,-1-1 1,1 1 0,-1-1 0,1 1 0,0-1 0,-1 0-1,1 1 1,0-1 0,-1 0 0,1 1 0,0-1-1,-1 0 1,1 0 0,0 0 0,0 1 0,-1-1 0,1 0-1,0 0 1,-1 0 0,1 0 0,1-1 0,9-5-249</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34.699"/>
    </inkml:context>
    <inkml:brush xml:id="br0">
      <inkml:brushProperty name="width" value="0.05" units="cm"/>
      <inkml:brushProperty name="height" value="0.05" units="cm"/>
    </inkml:brush>
  </inkml:definitions>
  <inkml:trace contextRef="#ctx0" brushRef="#br0">68 31 15107,'0'-3'284,"4"-20"2730,-5 18-1093,-3 17-169,-16 46 343,-11 61-1,25-90-1911,2 0 0,1 0 0,1 0 0,2 39 0,1-63-147,-1 0 0,1 0 1,0 0-1,0 0 0,0 0 0,1 0 1,0 0-1,4 8 0,-5-11-31,0-1-1,0 1 1,0-1-1,0 0 0,0 0 1,0 0-1,1 1 1,-1-1-1,0 0 0,1-1 1,-1 1-1,1 0 1,-1 0-1,1 0 0,-1-1 1,1 1-1,-1-1 1,1 1-1,0-1 0,-1 0 1,1 0-1,0 0 1,-1 0-1,1 0 1,0 0-1,-1 0 0,1 0 1,0 0-1,2-2 1,1 0-96,1 0 1,-1 0-1,0 0 1,0-1 0,0 0-1,0 0 1,-1-1-1,1 1 1,-1-1-1,0 0 1,6-7 0,-3 2 3,0 0-1,0-1 1,-1 1 0,9-22 0,0-18-211</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35.072"/>
    </inkml:context>
    <inkml:brush xml:id="br0">
      <inkml:brushProperty name="width" value="0.05" units="cm"/>
      <inkml:brushProperty name="height" value="0.05" units="cm"/>
    </inkml:brush>
  </inkml:definitions>
  <inkml:trace contextRef="#ctx0" brushRef="#br0">14 22 18804,'-9'-8'2136,"4"7"-815,10-1 711,6 2-1624,1-3-56,2 0-24,-2-2-344</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35.683"/>
    </inkml:context>
    <inkml:brush xml:id="br0">
      <inkml:brushProperty name="width" value="0.05" units="cm"/>
      <inkml:brushProperty name="height" value="0.05" units="cm"/>
    </inkml:brush>
  </inkml:definitions>
  <inkml:trace contextRef="#ctx0" brushRef="#br0">135 36 17708,'3'-1'437,"0"-1"0,0-1 0,0 1 0,-1 0 0,1-1 0,2-2 0,-3 3-70,0-1 1,0 1-1,1 0 1,-1 0-1,0 1 0,1-1 1,3-2-1,-6 5-277,1-1-1,-1 1 0,0-1 1,0 0-1,1 1 1,-1-1-1,0 1 0,0-1 1,0 1-1,1-1 0,-1 1 1,0-1-1,0 1 0,0-1 1,0 1-1,0-1 0,0 1 1,0-1-1,0 1 0,0-1 1,0 1-1,0-1 0,-1 0 1,1 1-1,0-1 1,0 1-1,0-1 0,-1 1 1,1-1-1,0 1 0,-7 22 558,-69 153 310,-2 6-736,74-170-183,0 0 0,1 1 0,0-1-1,1 1 1,-1 13 0,3-24-27,0 1 0,0 0 0,0 0 1,1-1-1,-1 1 0,1 0 0,0-1 0,-1 1 0,1-1 0,0 1 0,0-1 0,1 1 0,1 2 0,-2-4-5,0 1 0,1-1 1,-1 0-1,1 0 0,0 0 0,-1 0 0,1 0 0,0 0 1,-1 0-1,1 0 0,0 0 0,0-1 0,0 1 1,0-1-1,0 0 0,0 1 0,0-1 0,-1 0 0,1 0 1,4-1-1,4 0-197,0 0-1,1-1 1,-1-1 0,0 0-1,0 0 1,-1-1 0,1 0-1,-1-1 1,14-9 0,9-7-1089,35-33 1,-44 35 1030,9-6-726</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36.114"/>
    </inkml:context>
    <inkml:brush xml:id="br0">
      <inkml:brushProperty name="width" value="0.05" units="cm"/>
      <inkml:brushProperty name="height" value="0.05" units="cm"/>
    </inkml:brush>
  </inkml:definitions>
  <inkml:trace contextRef="#ctx0" brushRef="#br0">1 1 17172,'1'11'2512,"4"2"-1464,-5 3-359,1 2 1975,-1 7-1424,0-1-239,0 5-385,-1 0-320,-1-1-520,1-4-296,1-5-833,-3-6 81,3-16 128,1-12 160</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36.560"/>
    </inkml:context>
    <inkml:brush xml:id="br0">
      <inkml:brushProperty name="width" value="0.05" units="cm"/>
      <inkml:brushProperty name="height" value="0.05" units="cm"/>
    </inkml:brush>
  </inkml:definitions>
  <inkml:trace contextRef="#ctx0" brushRef="#br0">101 22 21069,'-1'5'496,"-1"0"1,0 0 0,0 0 0,-1 0-1,1-1 1,-4 6 0,-5 9 41,-3 11 113,1 1 0,2 0 0,1 1 0,1 0 0,-4 35 0,12-60-644,0-1-1,1 0 1,0 0-1,1 1 0,1 9 1,-2-15-9,0-1 1,1 1-1,-1 0 0,0 0 1,0 0-1,1-1 1,-1 1-1,0 0 0,1-1 1,-1 1-1,1 0 0,-1 0 1,1-1-1,0 1 1,-1-1-1,1 1 0,-1-1 1,1 1-1,1 0 1,-1-1-2,0 0 1,0 0 0,0 0-1,0 0 1,0 0 0,0 0 0,0 0-1,0 0 1,0-1 0,0 1-1,0 0 1,0-1 0,0 1-1,0-1 1,0 1 0,0-1 0,0 1-1,0-1 1,-1 0 0,1 1-1,1-2 1,5-5-13,-1 0 0,1 0 0,-1-1 0,0 0 0,7-13 0,23-51-51,-22 43 31,68-168-237,-85 204 103,-15 40 0,16-42 166,1 0 1,-1 0-1,1 0 0,1 0 1,-1 0-1,1 0 0,-1 0 0,2 10 1,-1-14 3,0-1 0,1 1 0,-1-1 1,0 1-1,0-1 0,0 1 0,1-1 0,-1 1 1,0 0-1,1-1 0,-1 0 0,1 1 1,-1-1-1,0 1 0,1-1 0,-1 1 0,1-1 1,-1 0-1,1 1 0,-1-1 0,1 0 1,-1 0-1,1 1 0,0-1 0,-1 0 0,1 0 1,0 0-1,21-2 19,18-17-4,-40 19-16,32-21 14,-25 16-17,0 0-1,0 1 0,1-1 0,0 1 1,-1 1-1,2-1 0,15-3 0,-23 6 2,0 1 0,0 0 0,0 0 0,0 0-1,0 1 1,0-1 0,0 0 0,0 0-1,0 0 1,0 1 0,0-1 0,0 0 0,0 1-1,-1-1 1,1 1 0,0-1 0,0 1 0,0 0-1,-1-1 1,1 1 0,0 0 0,0-1 0,-1 1-1,1 0 1,-1 0 0,1 0 0,-1 0-1,1 0 1,-1-1 0,1 1 0,-1 0 0,0 0-1,1 0 1,-1 0 0,0 0 0,0 0 0,0 0-1,0 0 1,0 0 0,0 0 0,0 2-1,0 7-10,-1-1 0,1 1-1,-4 13 1,3-17 9,-9 54-1561,-34 112 0,41-166 1018,1-8-25,3-13-175</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36.979"/>
    </inkml:context>
    <inkml:brush xml:id="br0">
      <inkml:brushProperty name="width" value="0.05" units="cm"/>
      <inkml:brushProperty name="height" value="0.05" units="cm"/>
    </inkml:brush>
  </inkml:definitions>
  <inkml:trace contextRef="#ctx0" brushRef="#br0">1 174 20108,'12'9'2025,"11"-8"-1105,6-4-392,17-10 1088,4-3-543,8-5-289,4-4-288,-3 1-728,-3-2-400,-14 4 488,-6 4-112,-15 3-160</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37.364"/>
    </inkml:context>
    <inkml:brush xml:id="br0">
      <inkml:brushProperty name="width" value="0.05" units="cm"/>
      <inkml:brushProperty name="height" value="0.05" units="cm"/>
    </inkml:brush>
  </inkml:definitions>
  <inkml:trace contextRef="#ctx0" brushRef="#br0">221 127 21941,'-11'59'1599,"3"1"0,-1 69 1,10-92-2076,0-1 0,11 57 0,-11-92 329,-1 0 0,0 1 0,1-1 0,-1 0 0,0 0 0,0 0 0,0 1 0,0-1 1,0 0-1,0 0 0,0 0 0,-1 1 0,1-1 0,0 0 0,-1 0 0,1 0 0,-1 0 0,1 1 0,-2 0 1,2-2 17,-1 1 0,0 0 1,0-1-1,0 0 1,0 1-1,-1-1 0,1 0 1,0 1-1,0-1 1,0 0-1,0 0 0,0 0 1,0 0-1,0 0 1,0 0-1,0 0 0,-1-1 1,1 1-1,0 0 1,0-1-1,0 1 0,-1-1 1,-6-2-221,0-1 1,1 1 0,0-1-1,-1-1 1,1 0-1,1 0 1,-1 0-1,1-1 1,0 0 0,-6-6-1,-1-4 98,1 1 1,0-2-1,-9-18 0,15 23 389,0 0 0,1 0 0,0-1 0,1 1 1,1-1-1,0 0 0,0 0 0,2 0 0,-1 0 0,2-1 0,0 1 0,0 0 0,3-15 0,-1 17 117,0 0 1,1 1-1,0-1 0,1 1 0,0 0 0,1 0 0,0 0 0,0 0 1,1 1-1,0 0 0,1 0 0,0 0 0,0 1 0,1 0 1,0 1-1,10-8 0,-6 7 81,1 0 0,1 1 0,-1 0 1,1 1-1,0 0 0,1 1 0,0 1 0,-1 0 0,20-2 1,-24 4-221,0 1 1,0 1-1,0 0 1,0 0-1,0 1 1,-1 0-1,1 0 1,0 1 0,-1 1-1,1 0 1,-1 0-1,1 1 1,-1 0-1,0 0 1,9 7-1,-14-8-76,-1-1 0,0 1-1,0 0 1,0 0 0,0 0 0,0 0-1,-1 1 1,1-1 0,-1 1 0,0-1-1,0 1 1,0 0 0,0 0-1,-1 0 1,0 0 0,0 0 0,0 0-1,0 1 1,-1-1 0,1 0 0,-1 0-1,0 0 1,0 1 0,-1-1-1,1 0 1,-1 0 0,0 0 0,0 1-1,0-1 1,-3 5 0,-1 1 65,0 1 1,-1-1-1,0 0 1,0 0 0,-1-1-1,0 0 1,-1 0-1,0-1 1,-17 15-1,12-14-10,0 1-1,-1-2 0,-23 12 0,29-17-238,0 0 0,0 0-1,-1-1 1,1 1 0,-1-2 0,1 1-1,-1-1 1,-12-1 0,19 1 125,1-1-1,-1 0 1,1 0 0,-1 0-1,0 0 1,1-1 0,-1 1-1,1 0 1,-1-1 0,0 1-1,1-1 1,-1 1 0,1-1-1,0 0 1,-1 0 0,1 0-1,0 1 1,-1-1 0,1 0 0,0-1-1,0 1 1,0 0 0,0 0-1,0 0 1,0-1 0,0 1-1,0 0 1,0-1 0,1 1-1,-1-1 1,1 1 0,-2-4-1,0-24-442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01.716"/>
    </inkml:context>
    <inkml:brush xml:id="br0">
      <inkml:brushProperty name="width" value="0.05" units="cm"/>
      <inkml:brushProperty name="height" value="0.05" units="cm"/>
    </inkml:brush>
  </inkml:definitions>
  <inkml:trace contextRef="#ctx0" brushRef="#br0">125 0 15203,'-14'27'1185,"2"1"-1,0 0 1,-14 55-1,11-36-551,3-7-270,2 1 0,2 0 0,1 0 0,-1 57 0,8-94-326,0 0 0,0 0 1,0 0-1,1 1 0,-1-1 0,1 0 1,0 0-1,1 0 0,-1 0 1,1 0-1,0-1 0,2 6 0,-2-7-4,-1-1 0,0 0-1,0 1 1,1-1-1,-1 0 1,1 1-1,-1-1 1,1 0 0,0 0-1,-1 0 1,1 0-1,0-1 1,0 1 0,0 0-1,-1-1 1,1 1-1,0-1 1,0 0 0,0 1-1,0-1 1,0 0-1,0 0 1,0 0-1,0-1 1,0 1 0,0 0-1,-1-1 1,4 0-1,7-3 159,0-1-1,0 0 1,-1-1-1,0 0 0,15-10 1,49-44 484,-59 47-549,270-254 68,-269 250-374,-16 16 174,24-23-170,42-53-1,-42 33-59</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54.944"/>
    </inkml:context>
    <inkml:brush xml:id="br0">
      <inkml:brushProperty name="width" value="0.05" units="cm"/>
      <inkml:brushProperty name="height" value="0.05" units="cm"/>
    </inkml:brush>
  </inkml:definitions>
  <inkml:trace contextRef="#ctx0" brushRef="#br0">1 0 9954,'1'32'1496,"-1"-4"-655,-1-5-273,1-6 1720,0-4-1168,0-2-319,3 0-113,-2 1-144,1 3-112,0 2-128,-1 3-64,1-1-56,-2-1-144,3-10-352,-2-8 296,-1-11-24,0-6-40</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56.345"/>
    </inkml:context>
    <inkml:brush xml:id="br0">
      <inkml:brushProperty name="width" value="0.05" units="cm"/>
      <inkml:brushProperty name="height" value="0.05" units="cm"/>
    </inkml:brush>
  </inkml:definitions>
  <inkml:trace contextRef="#ctx0" brushRef="#br0">19 1 19220,'-6'13'2097,"1"10"-1169,1-3-368,1 2 1280,3 2-567,3-2-401,5-1-208,7-7-352,5-4-72,9-8-224,1-4-160,10-2-416,0-5-320,1-2-593,-1 0-111,-2 1 1032,-2-1-352,-7 0-217</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56.751"/>
    </inkml:context>
    <inkml:brush xml:id="br0">
      <inkml:brushProperty name="width" value="0.05" units="cm"/>
      <inkml:brushProperty name="height" value="0.05" units="cm"/>
    </inkml:brush>
  </inkml:definitions>
  <inkml:trace contextRef="#ctx0" brushRef="#br0">313 1 14123,'-2'5'1872,"-7"8"-839,-4 9-353,-12 7 1320,-1 6-479,-8 9-385,-1 4-184,0 4-432,3-3-72,4-5-296,4-5-280,7-13-736,2-11 784,5-18-136,3-11-72</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57.239"/>
    </inkml:context>
    <inkml:brush xml:id="br0">
      <inkml:brushProperty name="width" value="0.05" units="cm"/>
      <inkml:brushProperty name="height" value="0.05" units="cm"/>
    </inkml:brush>
  </inkml:definitions>
  <inkml:trace contextRef="#ctx0" brushRef="#br0">126 35 14875,'9'-10'1523,"-7"7"-1046,0 1-1,0-1 0,1 0 0,-1 1 1,1-1-1,0 1 0,5-4 0,-11 25 2321,-25 53-1099,-67 120-1,92-185-1671,-1 0-1,0 0 0,-1-1 1,-5 8-1,9-14-27,1 0 0,0 0-1,0 0 1,0 0 0,0 0 0,0 1-1,0-1 1,0 0 0,0 0 0,0 0 0,-1 0-1,1 0 1,0 0 0,0 0 0,0 0-1,0 0 1,0 0 0,0 0 0,-1 0 0,1 0-1,0 0 1,0 0 0,0 1 0,0-1-1,0 0 1,0 0 0,-1-1 0,1 1 0,0 0-1,0 0 1,0 0 0,0 0 0,0 0-1,-1 0 1,1 0 0,0 0 0,0 0 0,0 0-1,0 0 1,0 0 0,0 0 0,0 0-1,-1 0 1,1-1 0,0 1 0,0 0 0,0 0-1,0 0 1,0 0 0,0 0 0,0 0-1,0 0 1,0-1 0,0 1 0,0 0 0,0 0-1,0 0 1,0 0 0,0 0 0,0-1-1,-1-9-176,5-25-726,1 0 0,15-50 0,-10 44 76,13-74-1683,-23 132 2794,0 0 0,1 0 0,0-1 0,2 1 0,0 0 0,1-1 0,9 28 0,-7-32-141,-1 0 0,2-1 0,-1 1 0,2-1 0,-1 0 0,2-1 1,-1 0-1,1 0 0,1-1 0,15 12 0,-18-16-102,-4-3-23,-1-1 1,1 1 0,-1 0-1,1 0 1,-1 0 0,0 1 0,0-1-1,0 0 1,0 1 0,2 3-1,-17-13 73,-24-45-531,-17-21-452,46 64 724,1 1 1,-1 0-1,0 0 0,-1 1 0,-17-11 1,26 18 169,0-1 0,-1 1 1,1 0-1,-1-1 0,1 1 0,-1 0 1,1 0-1,-1-1 0,1 1 0,-1 0 1,1 0-1,-1 0 0,0 0 1,1-1-1,-1 1 0,1 0 0,-1 0 1,1 0-1,-1 0 0,0 0 0,1 1 1,-1-1-1,1 0 0,-1 0 1,1 0-1,-1 0 0,1 1 0,-2-1 1,2 1 9,0 0 0,0-1 0,0 1 0,0-1 0,0 1 0,0 0 1,0-1-1,0 1 0,0 0 0,1-1 0,-1 1 0,0-1 0,0 1 0,1-1 0,-1 1 1,0 0-1,1-1 0,-1 1 0,0-1 0,1 1 0,-1-1 0,1 0 0,-1 1 0,1-1 1,-1 1-1,1-1 0,-1 0 0,2 1 0,8 7-18,1-1-1,0 0 1,1 0-1,-1-1 1,1-1-1,1 0 1,-1 0 0,1-1-1,-1-1 1,1 0-1,0-1 1,0 0-1,0-1 1,1-1-1,-1 0 1,0-1-1,16-2 1,-1-7-193</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43.446"/>
    </inkml:context>
    <inkml:brush xml:id="br0">
      <inkml:brushProperty name="width" value="0.05" units="cm"/>
      <inkml:brushProperty name="height" value="0.05" units="cm"/>
    </inkml:brush>
  </inkml:definitions>
  <inkml:trace contextRef="#ctx0" brushRef="#br0">20 1 8298,'0'8'1072,"0"1"-672,0 4-144,0 3 632,-1 4-280,-1 1-79,1 5-177,-3 0-32,3 2-56,-1 1-32,1-2-24,1-1-80,0-3-40,-5-3 24,2-8-96</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43.880"/>
    </inkml:context>
    <inkml:brush xml:id="br0">
      <inkml:brushProperty name="width" value="0.05" units="cm"/>
      <inkml:brushProperty name="height" value="0.05" units="cm"/>
    </inkml:brush>
  </inkml:definitions>
  <inkml:trace contextRef="#ctx0" brushRef="#br0">0 0 7402,'3'35'888,"-1"-4"-496,-1 0-168,1-4 304,1 1-152,-2-5-216,1-2-72,-1 2-280,1 0-32,-2 5-16,0-2-56,-2 1 128,-1-1 56,2 0 80</inkml:trace>
  <inkml:trace contextRef="#ctx0" brushRef="#br0" timeOffset="0.05">11 654 7698,'0'29'792,"0"1"-488,-2-2-160,2-2 584,0-2-432,0-2-176,0 1-32,0-6-88</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44.342"/>
    </inkml:context>
    <inkml:brush xml:id="br0">
      <inkml:brushProperty name="width" value="0.05" units="cm"/>
      <inkml:brushProperty name="height" value="0.05" units="cm"/>
    </inkml:brush>
  </inkml:definitions>
  <inkml:trace contextRef="#ctx0" brushRef="#br0">0 1 9906,'0'24'952,"0"-1"-800,0 0-536,0 2 256,2-1 128,2 1-1336,-1-1 496,2-1 96,0-2-305,-2-2 41</inkml:trace>
  <inkml:trace contextRef="#ctx0" brushRef="#br0" timeOffset="1">13 570 12395,'-2'31'1192,"-1"-1"-784,1-4-192,2 0 544,2-1-264,1-4-360,-1 1-152,2-2-344,-1-2-1280,-1 0 1368,-2-1-192,0 0-200</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45.289"/>
    </inkml:context>
    <inkml:brush xml:id="br0">
      <inkml:brushProperty name="width" value="0.05" units="cm"/>
      <inkml:brushProperty name="height" value="0.05" units="cm"/>
    </inkml:brush>
  </inkml:definitions>
  <inkml:trace contextRef="#ctx0" brushRef="#br0">45 0 11594,'10'167'2888,"-6"-133"-3396,-3 50-1240,-1-9 880,11 557 3020,-20-510-7167,-4-3 3411,-12 224 7562,35-24 869,-6-199-6971,-1-22-3214,-4 25-1922,-21 59 6801,19-158-1202,1 0 0,1 0 0,4 35 0,0 8-2353,-10-4 1331,2-13 3347,4 51 3997,2-79-6083,2 1-1,7 29 0,-22-102-4304,6 28 3011</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48.190"/>
    </inkml:context>
    <inkml:brush xml:id="br0">
      <inkml:brushProperty name="width" value="0.05" units="cm"/>
      <inkml:brushProperty name="height" value="0.05" units="cm"/>
    </inkml:brush>
  </inkml:definitions>
  <inkml:trace contextRef="#ctx0" brushRef="#br0">5 0 18620,'-2'9'2072,"-1"5"-1335,11 1-249,4 1 968,8 2-504,2 2-72,5 0-295,1 0-113,-1-3-216,5-2-120,-4-4-240,0-5-224,-5-6-665,-1 0-375,-3-6 1088,-4-5-280,-3-6-152</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48.643"/>
    </inkml:context>
    <inkml:brush xml:id="br0">
      <inkml:brushProperty name="width" value="0.05" units="cm"/>
      <inkml:brushProperty name="height" value="0.05" units="cm"/>
    </inkml:brush>
  </inkml:definitions>
  <inkml:trace contextRef="#ctx0" brushRef="#br0">232 0 18220,'-8'17'1792,"-7"12"-1120,0 6-255,-5 16 735,-2 7-184,-2 12-352,-1 4-160,1-2-232,1 0-72,3-11-176,3-7-136,7-24-504,2-11-352,8-32 848,4-13-200,7-18-104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02.642"/>
    </inkml:context>
    <inkml:brush xml:id="br0">
      <inkml:brushProperty name="width" value="0.05" units="cm"/>
      <inkml:brushProperty name="height" value="0.05" units="cm"/>
    </inkml:brush>
  </inkml:definitions>
  <inkml:trace contextRef="#ctx0" brushRef="#br0">2442 0 16315,'-5'2'305,"0"-1"-1,0 0 0,1 0 0,-1 0 0,0-1 0,0 1 0,-6-1 0,-7 0 308,-96 9 827,-200 24-154,277-25-1267,0 1 0,0 1 0,1 2 0,0 2 0,1 1 0,-43 25 0,8 8 32,2 3 0,-95 93 1,10-8-3,130-117-45,-240 203 50,19 21-12,210-204-35,-231 279-4,223-260 45,2 1-1,3 3 0,-51 113 1,21 9 159,54-146-150,10-30-79,-1 1-1,1 0 0,-2-1 0,1 0 1,-1 0-1,0 0 0,-1-1 0,0 0 1,0 0-1,0 0 0,-1-1 1,0 1-1,-10 6 0,34-28-3542,-4 4 2834</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49.058"/>
    </inkml:context>
    <inkml:brush xml:id="br0">
      <inkml:brushProperty name="width" value="0.05" units="cm"/>
      <inkml:brushProperty name="height" value="0.05" units="cm"/>
    </inkml:brush>
  </inkml:definitions>
  <inkml:trace contextRef="#ctx0" brushRef="#br0">236 1 17132,'-2'11'531,"0"1"1,0-1 0,-1 0 0,-1 0 0,0 0-1,0-1 1,-1 1 0,-1-1 0,-8 13-1,-3 8 354,0 3-302,-15 28 270,-73 109 0,92-155-809,13-16-45,0 0 0,0 0 1,0 0-1,0 0 0,0 1 0,0-1 1,0 0-1,0 0 0,0 0 0,0 0 1,-1 0-1,1 0 0,0 0 0,0 1 1,0-1-1,0 0 0,0 0 0,0 0 1,0 0-1,0 0 0,-1 0 0,1 0 1,0 0-1,0 0 0,0 0 0,0 0 1,0 0-1,0 0 0,0 0 0,-1 0 1,1 0-1,0 0 0,0 0 0,0 0 1,0 0-1,0 0 0,0 0 0,-1 0 1,1 0-1,0 0 0,0 0 0,0 0 1,0 0-1,0 0 0,0 0 0,-1 0 1,1 0-1,0 0 0,0 0 0,0 0 1,0 0-1,0-1 0,0 1 0,0 0 1,0 0-1,0 0 0,0 0 0,0 0 1,-1 0-1,1 0 0,0-1 0,0 1 1,0 0-1,0 0 0,0 0 0,0 0 1,0-1-1,1-9-160,13-35-661,34-78 1,-14 40 91,-23 54 479,-5 11 6,13-27 0,-19 45 245,0 0 0,0 0 0,0-1 0,0 1 0,0 0 0,0 0 0,1 0 0,-1-1 0,0 1 1,0 0-1,0 0 0,0 0 0,0-1 0,0 1 0,0 0 0,0 0 0,1 0 0,-1-1 0,0 1 0,0 0 0,0 0 0,0 0 0,1 0 1,-1 0-1,0 0 0,0-1 0,0 1 0,1 0 0,-1 0 0,0 0 0,0 0 0,0 0 0,1 0 0,-1 0 0,0 0 0,0 0 1,0 0-1,1 0 0,-1 0 0,0 0 0,0 0 0,1 0 0,2 11 70,-2 20 68,-1-30-137,-2 35 191,3 102 854,0-123-813,1 1 0,1-1 1,0 1-1,1-1 0,1 0 1,11 24-1,-60-164-60,11 50-338,28 66 132,1 0 0,-2 1 1,1 0-1,-1 1 0,0-1 0,-9-7 1,3 8-64,11 15 60,1-5 33,1 0 0,0 0 1,0-1-1,0 1 0,1 0 0,-1-1 0,3 4 0,2 1-30,1 0 0,0 0 0,0-1 0,0 0 0,1-1 0,0 1 0,0-1 0,1-1 1,-1 0-1,17 6 0,-3-3-259,1-1 0,0-1 0,30 2 0,-27-3 19</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57.478"/>
    </inkml:context>
    <inkml:brush xml:id="br0">
      <inkml:brushProperty name="width" value="0.05" units="cm"/>
      <inkml:brushProperty name="height" value="0.05" units="cm"/>
    </inkml:brush>
  </inkml:definitions>
  <inkml:trace contextRef="#ctx0" brushRef="#br0">69 3434 10874,'-50'-7'5574,"49"7"-5518,0 0 1,0 0 0,0 0 0,0 0-1,1 0 1,-1 1 0,0-1 0,0 0 0,1 1-1,-1-1 1,0 0 0,0 1 0,1-1 0,-1 1-1,0-1 1,1 1 0,-1 0 0,1-1 0,-1 1-1,1 0 1,-1-1 0,1 1 0,-1 0 0,1-1-1,-1 2 1,1-2-51,0 1-1,0-1 0,0 0 1,0 0-1,0 0 0,0 1 1,0-1-1,0 0 1,0 0-1,0 1 0,0-1 1,0 0-1,0 0 1,0 0-1,0 1 0,0-1 1,0 0-1,0 0 0,0 1 1,1-1-1,-1 0 1,0 0-1,0 0 0,0 1 1,0-1-1,0 0 1,0 0-1,1 0 0,-1 0 1,0 0-1,0 1 0,14-2 147,20-12 223,-1-1 0,0-2-1,41-26 1,83-71 145,19-41-340,-102 86-120,121-87 0,-98 91-21,-29 22-10,-1-4 0,89-81 1,-84 57 3,90-83-1,-118 115-14,91-59 0,-68 56 41,-1-2 0,80-71 0,-15-11-71,92-79 8,-128 129 6,3 4-1,193-104 0,-227 141 11,-2-2-1,-1-3 1,-1-3-1,92-84 1,-83 56-24,57-51-86,-99 98 37,0 1 0,61-35-1,28-3-150,-56 30 93,-1-2 0,-1-2 0,62-51 0,-21-2 46,58-45 42,-62 67 16,124-62 0,-49 25 29,-90 51 0,-67 42 13,-13 8-140,-8 5-475,-5 2-208,12-4 516</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58.380"/>
    </inkml:context>
    <inkml:brush xml:id="br0">
      <inkml:brushProperty name="width" value="0.05" units="cm"/>
      <inkml:brushProperty name="height" value="0.05" units="cm"/>
    </inkml:brush>
  </inkml:definitions>
  <inkml:trace contextRef="#ctx0" brushRef="#br0">40 20 15971,'-3'-11'2385,"0"2"-1345,5 21-432,-4 4 2473,-2 7-1993,-1 6-240,1 3-440,-3 1-144,3 3-256,1-6-184,0-5-416,0-7-264,9-9-424,-2-7 1824,10-11-864,3-7-200,7-8 24</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58.810"/>
    </inkml:context>
    <inkml:brush xml:id="br0">
      <inkml:brushProperty name="width" value="0.05" units="cm"/>
      <inkml:brushProperty name="height" value="0.05" units="cm"/>
    </inkml:brush>
  </inkml:definitions>
  <inkml:trace contextRef="#ctx0" brushRef="#br0">172 1 16556,'0'0'53,"1"0"0,-1 0 1,0 0-1,0 0 1,0 0-1,1 0 1,-1 1-1,0-1 0,0 0 1,0 0-1,1 0 1,-1 0-1,0 0 1,0 0-1,0 1 1,0-1-1,1 0 0,-1 0 1,0 0-1,0 1 1,0-1-1,0 0 1,0 0-1,0 0 0,0 1 1,1-1-1,-1 0 1,0 0-1,0 1 1,0-1-1,0 0 1,0 0-1,0 0 0,0 1 1,0-1-1,0 0 1,0 0-1,-1 1 1,1-1-1,0 0 0,0 0 1,0 0-1,0 1 1,0-1-1,0 0 1,0 0-1,0 0 1,-1 1-1,1-1 0,0 0 1,0 0-1,0 0 1,-1 1-1,-11 13 307,7-8 23,-15 18 1269,-25 39 0,39-53-1545,1 0-1,-1 1 1,2-1-1,0 1 1,0 0-1,1 0 0,-3 16 1,6-25-106,-1-1 0,1 0 1,0 1-1,0-1 0,1 1 0,-1-1 1,0 1-1,0-1 0,1 1 0,-1-1 1,1 0-1,-1 1 0,1-1 0,0 0 1,-1 1-1,1-1 0,0 0 0,0 0 1,1 2-1,1-1-4,0 1 1,-1-1 0,1 0-1,0-1 1,0 1-1,0 0 1,0-1 0,5 2-1,6 1-14,1-1 1,0 0-1,16 1 0,-21-3 16,10 1 0,0 1 0,23 7 0,-39-9 5,1 1 0,-1-1-1,1 1 1,-1 0 0,1 0 0,-1 1 0,0-1 0,0 1-1,0 0 1,0 0 0,-1 0 0,1 1 0,-1-1-1,5 8 1,-7-10 10,-1 0 0,1 0 0,-1 0 0,1 1-1,-1-1 1,0 0 0,1 0 0,-1 1 0,0-1 0,0 0 0,0 1-1,0-1 1,0 0 0,0 0 0,-1 1 0,1-1 0,0 0 0,-1 0-1,1 1 1,-1-1 0,1 0 0,-1 0 0,1 0 0,-1 0-1,0 1 1,0-1 0,1 0 0,-1 0 0,0-1 0,0 1 0,0 0-1,0 0 1,0 0 0,0-1 0,-1 1 0,1 0 0,-2 0 0,-6 4 116,0-1 1,-1 0-1,-15 5 1,20-7-88,-21 5 29,-1 0 0,0-2-1,0-1 1,0-1-1,-41-1 1,64-2-207,-21-2-558,24 2 658,-1 0 0,1-1 0,0 1 0,0 0 0,0-1 0,0 1 0,0-1 0,0 1 0,0-1 0,0 1 0,0-1 0,0 0 0,0 0 0,1 1 0,-1-1 0,0 0 0,0 0 0,1 0 0,-2-2 0,1-8-419</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59.528"/>
    </inkml:context>
    <inkml:brush xml:id="br0">
      <inkml:brushProperty name="width" value="0.05" units="cm"/>
      <inkml:brushProperty name="height" value="0.05" units="cm"/>
    </inkml:brush>
  </inkml:definitions>
  <inkml:trace contextRef="#ctx0" brushRef="#br0">215 1 16243,'-10'22'755,"0"-1"-1,-2 1 0,-1-2 0,-20 26 0,8-10 214,-11 12-137,23-33-642,2 0 1,-1 1 0,2 1 0,0-1 0,-7 20 0,16-35-172,1-1 1,-1 1 0,1 0 0,0 0 0,0 1 0,-1-1-1,1 0 1,0 0 0,0 0 0,0 0 0,0 0 0,0 0-1,0 0 1,1 0 0,-1 0 0,0 0 0,0 0 0,1 0 0,-1 0-1,1 0 1,-1 0 0,1 0 0,-1 0 0,1-1 0,0 3-1,1-2 14,0 0 0,0 1 0,0-1-1,0 0 1,0 0 0,0 0-1,0 0 1,0 0 0,1-1 0,-1 1-1,3 0 1,9 0 85,0 0 0,-1 0-1,18-3 1,-21 2-62,167-22-885,-143 16 524,-11 2 31</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00.053"/>
    </inkml:context>
    <inkml:brush xml:id="br0">
      <inkml:brushProperty name="width" value="0.05" units="cm"/>
      <inkml:brushProperty name="height" value="0.05" units="cm"/>
    </inkml:brush>
  </inkml:definitions>
  <inkml:trace contextRef="#ctx0" brushRef="#br0">84 70 18124,'4'2'2491,"-5"6"-1586,-4 10-25,5-17-795,-73 279 2213,64-230-2305,9-50 4,1 0 1,-1 0-1,0 0 0,0 0 0,0 0 1,0 0-1,0 0 0,0-1 0,0 1 1,1 0-1,-1 0 0,0 0 1,0 0-1,0 0 0,0 0 0,0 0 1,0 0-1,1 0 0,-1 0 0,0 0 1,0 0-1,0 0 0,0 0 1,0 0-1,1 0 0,-1 0 0,0 0 1,0 0-1,0 0 0,0 1 1,0-1-1,0 0 0,0 0 0,1 0 1,-1 0-1,0 0 0,0 0 0,0 0 1,0 0-1,0 0 0,0 0 1,0 1-1,0-1 0,0 0 0,0 0 1,1 0-1,-1 0 0,0 0 0,0 0 1,0 1-1,8-13-86,10-31-237,-2-1-1,-1 0 1,9-54 0,-12 46 61,-5 27 140,-2 6 42,0 1 0,-2-1 0,3-38 0,-8 84 212,1-16-98,0 1-1,0 0 1,1 0 0,1 0-1,2 16 1,-3-26-26,1 1 0,0 0 0,0 0 0,0 0 0,0-1 0,0 1 0,0 0 0,1-1 0,-1 0 0,1 1 0,0-1 0,0 0 0,0 1 0,0-1 0,0 0 0,0-1 0,1 1 0,-1 0 0,0-1 0,1 1 0,0-1 0,-1 0 0,1 1 0,0-1 1,-1-1-1,1 1 0,0 0 0,5 0 0,2-1 6,0 0 1,1 0 0,-1-1 0,0 0 0,0 0 0,0-2 0,0 1-1,-1-1 1,1 0 0,0-1 0,13-8 0,12-8 54,52-39 0,-38 25-36,-49 33-31,1 1 0,0-1 1,0 0-1,0 1 1,-1-1-1,1 1 0,0-1 1,0 1-1,0 0 0,0-1 1,0 1-1,0 0 1,0 0-1,0-1 0,0 1 1,2 0-1,-3 1 1,0-1-1,0 0 1,1 0-1,-1 1 1,0-1-1,0 0 1,0 1-1,1-1 1,-1 1 0,0-1-1,0 0 1,0 1-1,0-1 1,0 0-1,0 1 1,0-1-1,0 1 1,0-1-1,0 0 1,0 1 0,0-1-1,0 0 1,0 1-1,0-1 1,0 1-1,-1-1 1,1 0-1,0 1 1,-18 38-20,14-32 18,-46 98 95,-39 76 354,55-125-332</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10.625"/>
    </inkml:context>
    <inkml:brush xml:id="br0">
      <inkml:brushProperty name="width" value="0.05" units="cm"/>
      <inkml:brushProperty name="height" value="0.05" units="cm"/>
    </inkml:brush>
  </inkml:definitions>
  <inkml:trace contextRef="#ctx0" brushRef="#br0">107 5 12499,'-4'3'1432,"-1"0"-776,-1-6 2497,3-1-2657,-3 2-256,0 2-176,-4 0-392,-2 2-200,-3-1 464,-3-1-120,-4-5-96</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11.075"/>
    </inkml:context>
    <inkml:brush xml:id="br0">
      <inkml:brushProperty name="width" value="0.05" units="cm"/>
      <inkml:brushProperty name="height" value="0.05" units="cm"/>
    </inkml:brush>
  </inkml:definitions>
  <inkml:trace contextRef="#ctx0" brushRef="#br0">1028 45 11170,'-31'1'1249,"4"2"-857,1-4-224,-2-2 936,2 0-1288,-3 0 368,-3 0-208,-3 3-112</inkml:trace>
  <inkml:trace contextRef="#ctx0" brushRef="#br0" timeOffset="1">220 45 11843,'-35'0'1176,"1"-2"-880,2-5-288,1 0 384,2-3-160,-1 1-8,2-1-192</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11.515"/>
    </inkml:context>
    <inkml:brush xml:id="br0">
      <inkml:brushProperty name="width" value="0.05" units="cm"/>
      <inkml:brushProperty name="height" value="0.05" units="cm"/>
    </inkml:brush>
  </inkml:definitions>
  <inkml:trace contextRef="#ctx0" brushRef="#br0">921 0 8850,'-31'2'785,"-3"-1"-72,0 1 0,0 2-1,0 1 1,1 2 0,-38 12 0,55-12-1138,-1-2 0,0 0-1,-25 4 1,32-8 143,1-1 0,0 0 0,-1 0 0,1 0 0,0-2 0,-1 1 0,1-1 0,-11-3 0,-11-7 659,-1 3 0,1 0 0,-1 2 0,-1 2 0,-45-3 0,15 10-232,28-1-252,-51-3-1,45-4 54</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11.956"/>
    </inkml:context>
    <inkml:brush xml:id="br0">
      <inkml:brushProperty name="width" value="0.05" units="cm"/>
      <inkml:brushProperty name="height" value="0.05" units="cm"/>
    </inkml:brush>
  </inkml:definitions>
  <inkml:trace contextRef="#ctx0" brushRef="#br0">2674 72 10178,'-42'0'1176,"-2"-2"-783,4-4-225,2-3 1128,3 3-1096,-1-2-120,3 2-120,2 3-40,0 2-8,4 1 16,-1 3 24,2 1 64,3 2-136,2-1 120,1-5 24,2 0-8</inkml:trace>
  <inkml:trace contextRef="#ctx0" brushRef="#br0" timeOffset="1">1836 38 11018,'-50'2'1145,"-1"-2"-785,2-6-128,2 0 304,4-2-80,3 0-112,3 2-344,1 2-200,4 2-880,-2 2-577,0 3 1289,-3 2-296,-5 1-200</inkml:trace>
  <inkml:trace contextRef="#ctx0" brushRef="#br0" timeOffset="2">462 109 10282,'-55'10'1096,"0"-2"-735,1-2-105,6-3 416,4 0-152,1-3-64,8-1-192,4-4-120,8 1-232,2-2-480,4-1 504,-1 1-88,1 0-72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03.068"/>
    </inkml:context>
    <inkml:brush xml:id="br0">
      <inkml:brushProperty name="width" value="0.05" units="cm"/>
      <inkml:brushProperty name="height" value="0.05" units="cm"/>
    </inkml:brush>
  </inkml:definitions>
  <inkml:trace contextRef="#ctx0" brushRef="#br0">253 0 14435,'-34'40'826,"3"1"0,1 2 0,2 1 0,2 1 0,2 1-1,-29 79 1,52-122-802,-5 10 102,2 1 0,-1 1 1,2-1-1,-3 18 0,5-29-101,1 0-1,0 0 1,0-1 0,0 1-1,0 0 1,0 0 0,0 0-1,1-1 1,-1 1 0,1 0-1,0-1 1,0 1 0,0 0 0,0-1-1,0 1 1,1-1 0,-1 1-1,1-1 1,-1 0 0,1 0-1,0 0 1,0 0 0,0 0-1,0 0 1,0 0 0,1-1-1,-1 1 1,0-1 0,6 3-1,1-2 56,0 1 0,0-2 0,0 1 1,0-1-1,1-1 0,-1 1 0,0-2 0,1 1 0,15-4 0,3-2 289,52-17 0,135-59 421,-158 57-1666,91-53-1,-91 37 535,2-7-146</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12.392"/>
    </inkml:context>
    <inkml:brush xml:id="br0">
      <inkml:brushProperty name="width" value="0.05" units="cm"/>
      <inkml:brushProperty name="height" value="0.05" units="cm"/>
    </inkml:brush>
  </inkml:definitions>
  <inkml:trace contextRef="#ctx0" brushRef="#br0">628 154 8642,'-21'0'438,"-4"1"163,-1-2-1,1 0 1,-1-2 0,-47-10 0,-129-40 513,-12-3 709,199 49-496,15 7-1311,0 0 0,0-1 0,0 1 0,0-1 0,0 1 0,-1-1-1,1 1 1,0 0 0,0-1 0,0 1 0,0-1 0,0 1 0,1 0 0,-1-1-1,0 1 1,0-1 0,0 1 0,0-1 0,0 1 0,0 0 0,1-1-1,-1 1 1,0 0 0,0-1 0,1 1 0,-1 0 0,0-1 0,1 1 0,-1 0-1,0-1 1,1 1 0,-1 0 0,0 0 0,1 0 0,0-1 0,6-6 132</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14.600"/>
    </inkml:context>
    <inkml:brush xml:id="br0">
      <inkml:brushProperty name="width" value="0.05" units="cm"/>
      <inkml:brushProperty name="height" value="0.05" units="cm"/>
    </inkml:brush>
  </inkml:definitions>
  <inkml:trace contextRef="#ctx0" brushRef="#br0">14 1 10482,'0'5'599,"-1"0"0,0 1 1,0-1-1,-3 9 0,3-9-419,-1-1-1,1 0 1,0 1 0,1-1 0,-1 0 0,1 1 0,0-1 0,0 8 0,3-1 33,0 0 1,0 1 0,1-1 0,0-1-1,1 1 1,0-1 0,10 15 0,6 5 263,25 29 1,22 12 7,-51-56-349,-1 1-1,-1 1 1,0 0-1,-1 1 1,-1 1 0,20 38-1,-19-19 75,-2 1 0,-2 0 0,8 56 1,15 57 116,-28-134-272,2-1 0,0 1 0,1-1 0,0 0 0,1-1 0,15 20-1,-5-11 199,-2 2 0,-1 0 0,-1 1 0,15 39 0,32 64-185,-39-87 69,-2 1 0,20 62-1,-36-87-41,1 0-1,1 0 1,1-1-1,1 0 0,0 0 1,2-1-1,0-1 1,22 28-1,242 299 115,-190-236-89,4-4 0,137 126 0,-187-191 9,54 72 0,22 51 417,-91-127-428,-14-20-74,2 0 0,0-1 0,0-1 0,2 0 0,-1-1 0,30 20 0,0-6 13,55 24-1,-52-27-16,62 35 0,180 131 0,-191-112-1,-53-41-32,81 52 1,161 58 4,-125-67 4,-128-64-25,0-1 0,2-1 0,44 10 0,108 13 31,-78-17 2,-75-11-15,-1 2 0,0 2-1,-1 0 1,0 2-1,-1 2 1,43 29-1,-48-31-3,0 0 0,0-2 0,1-1 0,32 8 0,114 20 20,-99-24-25,-52-9-178,0 1-1,36 17 1,-45-18-387,-12-6 523,0 0 0,-1 1 0,1-1 0,0 0 1,0 0-1,0 0 0,0 0 0,-1 1 0,1-1 1,0 0-1,0-1 0,0 1 0,0 0 1,0 0-1,-1 0 0,1 0 0,0-1 0,0 1 1,0 0-1,-1-1 0,1 1 0,0 0 0,0-1 1,-1 1-1,1-1 0,0 0 0,-1 1 1,1-1-1,-1 1 0,1-1 0,-1 0 0,1 1 1,-1-1-1,1 0 0,-1 0 0,0 0 0,1 1 1,-1-1-1,0 0 0,0 0 0,1-1 1,7-22-490</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15.327"/>
    </inkml:context>
    <inkml:brush xml:id="br0">
      <inkml:brushProperty name="width" value="0.05" units="cm"/>
      <inkml:brushProperty name="height" value="0.05" units="cm"/>
    </inkml:brush>
  </inkml:definitions>
  <inkml:trace contextRef="#ctx0" brushRef="#br0">447 12 7554,'-6'1'803,"0"0"0,1 0 0,-1 0 0,0 0 0,0-1 1,1 0-1,-1 0 0,0-1 0,0 1 0,0-1 0,1-1 0,-9-2 1,-14-2 1929,18 5-2496,1 0-1,-1 0 0,1 2 0,-1-1 0,1 1 0,-1 0 0,1 1 0,0 0 0,-11 4 0,-14 6-121,-34 19 0,31-14 72,19-8-167,13-6-69,0 0-1,0-1 0,0 0 1,0 0-1,0 0 0,0 0 1,-1-1-1,1 1 0,0-1 1,-1-1-1,-5 1 0,11-1 25,0 0 1,-1 0-1,1 0 0,0 0 0,0 0 1,0 0-1,-1 0 0,1 0 0,0 0 1,0 0-1,0 0 0,-1-1 0,1 1 1,0 0-1,0 0 0,0 0 0,0 0 0,-1 0 1,1 0-1,0-1 0,0 1 0,0 0 1,0 0-1,0 0 0,0 0 0,-1 0 1,1-1-1,0 1 0,0 0 0,0 0 1,0 0-1,0-1 0,0 1 0,0 0 0,0 0 1,0 0-1,0-1 0,0 1 0,0 0 1,0 0-1,0 0 0,0-1 0,0 1 1,0 0-1,0 0 0,0 0 0,1-1 1,8-11-496,16-9 30,0 3-102</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17.168"/>
    </inkml:context>
    <inkml:brush xml:id="br0">
      <inkml:brushProperty name="width" value="0.05" units="cm"/>
      <inkml:brushProperty name="height" value="0.05" units="cm"/>
    </inkml:brush>
  </inkml:definitions>
  <inkml:trace contextRef="#ctx0" brushRef="#br0">1 64 12123,'0'-4'292,"0"-30"906,0 32-1119,0 1-1,0 0 0,0 0 0,0 0 0,1 0 1,-1 0-1,0 0 0,1-1 0,-1 1 0,1 0 1,-1 0-1,1 0 0,-1 0 0,1 0 0,0 1 0,0-1 1,-1 0-1,1 0 0,0 0 0,0 1 0,0-1 1,0 0-1,0 1 0,0-1 0,0 1 0,1-1 1,-1 1-40,-1 0 0,1 0 1,-1 0-1,0 0 0,1 0 0,-1 0 1,1 0-1,-1 0 0,0 0 1,1 0-1,-1 1 0,1-1 0,-1 0 1,0 0-1,1 0 0,-1 1 1,0-1-1,1 0 0,-1 0 0,0 1 1,0-1-1,1 0 0,-1 1 1,0-1-1,0 1 0,1-1 1,-1 0-1,0 1 0,0-1 0,0 0 1,0 1-1,0-1 0,0 1 1,0-1-1,1 1 0,2 18 640,-3-18-643,1 264 2133,-4-148-2030,7 254-25,-9 247 337,-7 49 361,47-259-583,-17-251-180,-9 248 87,-11-272-84,18 177 0,-1-208 74,54 196 0,-63-275-31,0-1-1,-2 1 1,2 41 0,-6 68 257,0 7-32,21 40 56,-10-101-211,-9-47 13,-1 0 0,-2 1 0,-1-1 0,-11 61 0,9-50 83,4-41-330,0-1 1,0 1-1,0-1 0,0 1 0,-1-1 1,1 1-1,0-1 0,0 1 0,-1-1 1,1 0-1,0 1 0,0-1 0,-1 1 1,1-1-1,-1 0 0,1 1 0,0-1 1,-1 0-1,1 1 0,-1-1 0,1 0 1,0 0-1,-1 0 0,1 1 0,-1-1 1,1 0-1,-1 0 0,1 0 1,-1 0-1,1 0 0,-1 0 0,1 0 1,-1 0-1,1 0 0,-1 0 0,1 0 1,-1 0-1,1 0 0,-1 0 0,1 0 1,-1-1-1,1 1 0,-1 0 0,-12-4-521</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18.059"/>
    </inkml:context>
    <inkml:brush xml:id="br0">
      <inkml:brushProperty name="width" value="0.05" units="cm"/>
      <inkml:brushProperty name="height" value="0.05" units="cm"/>
    </inkml:brush>
  </inkml:definitions>
  <inkml:trace contextRef="#ctx0" brushRef="#br0">77 103 17052,'-19'29'4423,"10"-3"-3965,0 2 1,2-1-1,-4 33 0,-5 88-402,13-115 44,0 35 93,6-57 53,4-18-95,3-17 19,23-68 167,-5-1 0,21-123 0,-46 181-304,-5 19-22,2 16-11,0 0 1,0 0-1,0 0 1,0 0-1,0-1 0,0 1 1,0 0-1,0 0 1,0 0-1,0 0 1,0-1-1,0 1 1,0 0-1,0 0 0,-1 0 1,1 0-1,0-1 1,0 1-1,0 0 1,0 0-1,0 0 1,0 0-1,-1 0 0,1 0 1,0-1-1,0 1 1,0 0-1,0 0 1,-1 0-1,1 0 1,0 0-1,0 0 0,0 0 1,0 0-1,-1 0 1,1 0-1,0 0 1,0 0-1,0 0 1,0 0-1,-1 0 0,1 0 1,0 0-1,0 0 1,-2 1 3,0 1 0,1-1 1,0 1-1,-1-1 0,1 1 0,0-1 1,0 1-1,0 0 0,0 0 0,0-1 1,0 1-1,0 0 0,0 0 1,1 0-1,-1 0 0,1 3 0,-1 0-2,0 0-1,0 1 0,1-1 0,0 0 1,0 8-1,0-12-2,0 1 1,1-1-1,-1 1 0,1-1 1,-1 0-1,1 1 1,-1-1-1,1 0 0,-1 1 1,1-1-1,0 0 0,0 0 1,0 1-1,0-1 1,0 0-1,0 0 0,0 0 1,0 0-1,0 0 1,1-1-1,-1 1 0,2 1 1,1-1 0,-1 0-1,0 0 1,1-1 0,-1 1 0,0-1-1,1 1 1,-1-1 0,0 0 0,7-1 0,2-1-3,-1-1 1,1 0-1,-1-1 1,22-9 0,-2-4 9,0-2 0,-2-1 1,35-30-1,-62 48-5,18-12 18,-14 13-1,-5 10 8,-11 26 11,2 1-1,2 0 0,-2 39 1,7-53-219,1 0 0,1 1 0,1-1 0,0 0 1,2 0-1,8 28 0,-9-42-62,0 0 0,0 0 0,1 0 0,9 15 0,-12-22 218,0 1 0,0-1-1,0 0 1,0 1 0,0-1-1,0 0 1,0 0 0,0 0-1,1 1 1,-1-2-1,1 1 1,-1 0 0,0 0-1,1 0 1,-1-1 0,1 1-1,0 0 1,-1-1 0,1 0-1,0 1 1,-1-1 0,1 0-1,0 0 1,-1 0 0,1 0-1,0 0 1,-1 0-1,1 0 1,0-1 0,-1 1-1,3-1 1,23-16-548</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18.824"/>
    </inkml:context>
    <inkml:brush xml:id="br0">
      <inkml:brushProperty name="width" value="0.05" units="cm"/>
      <inkml:brushProperty name="height" value="0.05" units="cm"/>
    </inkml:brush>
  </inkml:definitions>
  <inkml:trace contextRef="#ctx0" brushRef="#br0">1 144 17292,'5'-1'1664,"13"-4"-896,8-1-256,21-6 713,10-2-177,15-1-168,3-4-112,3-1-296,-3 2-64,-6 4-376,-9 4-200,-19 3-528,-10 6-312,-21-1 776,-4 7-160,-4 3-160</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19.401"/>
    </inkml:context>
    <inkml:brush xml:id="br0">
      <inkml:brushProperty name="width" value="0.05" units="cm"/>
      <inkml:brushProperty name="height" value="0.05" units="cm"/>
    </inkml:brush>
  </inkml:definitions>
  <inkml:trace contextRef="#ctx0" brushRef="#br0">33 56 14739,'10'22'1186,"-1"0"-1,-1 1 1,-1 1 0,-1-1-1,5 42 1,-2 123 509,-9-181-1895,-1 0 0,1 0 1,-1 1-1,-1-1 0,0 0 1,0 0-1,-4 10 0,5-15 105,1-1-1,-1 1 1,0 0 0,0-1-1,0 1 1,0 0-1,0-1 1,0 1-1,0-1 1,-1 0-1,1 1 1,-1-1-1,1 0 1,-1 0-1,1 0 1,-1 0 0,1 0-1,-1 0 1,0-1-1,0 1 1,1 0-1,-1-1 1,0 1-1,0-1 1,0 0-1,0 0 1,1 0 0,-1 1-1,0-2 1,0 1-1,0 0 1,0 0-1,0-1 1,-2 0-1,2 0 67,1 0 1,-1 0-1,1 0 0,-1 0 0,1 0 0,0 0 0,-1 0 0,1-1 1,0 1-1,0-1 0,0 1 0,0-1 0,0 1 0,0-1 1,0 1-1,0-1 0,1 0 0,-1 0 0,1 1 0,-1-1 0,1 0 1,0 0-1,0 1 0,-1-1 0,1 0 0,0 0 0,1 0 0,-1-2 1,1-7 34,0-1 1,1 1 0,4-15 0,4-9 355,1 1 0,1 0 0,2 1 0,2 0 1,0 1-1,3 0 0,0 2 0,43-51 0,-56 74-238,1 1 0,1 0 1,-1 0-1,1 0 0,0 1 0,1 0 0,-1 1 0,1 0 0,0 0 0,0 0 1,16-3-1,-21 6-112,1 1 1,-1-1 0,0 0 0,1 1-1,-1 0 1,0 0 0,1 1 0,-1-1-1,0 1 1,1 0 0,-1 0-1,0 0 1,0 0 0,0 1 0,0 0-1,0 0 1,0 0 0,0 0-1,-1 0 1,1 1 0,-1 0 0,0 0-1,0 0 1,0 0 0,0 0-1,0 0 1,4 8 0,-4-4 40,0 0 1,0 0-1,-1 0 1,0 0-1,0 0 1,-1 1-1,0-1 1,0 1-1,-1-1 1,0 1-1,0-1 1,0 1-1,-1-1 1,-1 0-1,-2 12 1,0-5 97,-1 0-1,0 0 1,0-1 0,-1 0 0,-1 0-1,-1 0 1,-9 12 0,13-20-100,-1 0 0,0-1 1,0 1-1,0-1 0,0 0 1,-1-1-1,0 1 0,0-1 1,0 0-1,0 0 0,-7 1 0,11-3-75,0 0-1,0-1 0,1 1 0,-1-1 0,0 1 0,0-1 0,0 0 1,0 0-1,0 0 0,0 0 0,0 0 0,0 0 0,0 0 0,1-1 0,-1 1 1,0-1-1,0 0 0,0 1 0,1-1 0,-1 0 0,0 0 0,0 0 1,1 0-1,-1 0 0,1-1 0,-1 1 0,1 0 0,0-1 0,0 1 0,-1-1 1,1 1-1,0-1 0,0 1 0,0-1 0,0 0 0,1 0 0,-1 1 1,0-1-1,1 0 0,0 0 0,-1 0 0,1-2 0,-1-3-20,1-1-1,0 0 1,0 1-1,1-1 1,0 1-1,0-1 1,1 1-1,0 0 1,3-9-1,16-31-327</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20.097"/>
    </inkml:context>
    <inkml:brush xml:id="br0">
      <inkml:brushProperty name="width" value="0.05" units="cm"/>
      <inkml:brushProperty name="height" value="0.05" units="cm"/>
    </inkml:brush>
  </inkml:definitions>
  <inkml:trace contextRef="#ctx0" brushRef="#br0">61 0 19148,'1'8'332,"0"-1"0,-1 1 0,0-1 0,0 1 0,-1-1 1,0 1-1,0-1 0,-1 1 0,0-1 0,0 0 0,-4 8 0,-4 16 543,2 1-389,1-9-329,0 1 1,2 0-1,1 0 1,1 0-1,0 27 1,3-48-157,0-1 0,1 1 1,-1-1-1,1 1 0,0-1 1,-1 1-1,1-1 0,1 0 0,-1 0 1,0 1-1,0-1 0,1 0 1,-1 0-1,1 0 0,0 0 1,-1-1-1,1 1 0,0 0 0,0-1 1,0 1-1,0-1 0,1 0 1,-1 1-1,0-1 0,0 0 0,1 0 1,-1-1-1,1 1 0,4 0 1,8 2-6,0-1 0,1-1 0,29-2 1,-22 1 15,125 8-1364,-81-3 871,-31-4 124</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20.597"/>
    </inkml:context>
    <inkml:brush xml:id="br0">
      <inkml:brushProperty name="width" value="0.05" units="cm"/>
      <inkml:brushProperty name="height" value="0.05" units="cm"/>
    </inkml:brush>
  </inkml:definitions>
  <inkml:trace contextRef="#ctx0" brushRef="#br0">140 29 17252,'18'-21'1859,"-12"14"-965,-10 11 908,-9 13-1424,1 0-1,1 0 0,0 1 1,1 0-1,-11 30 0,-29 104-109,41-119-214,2 0 0,1 1 0,1-1 0,2 1 0,2 56 0,1-85-130,0 1 1,1-1-1,0 0 1,0 0-1,1 1 1,-1-1 0,1 0-1,0 0 1,1 0-1,-1-1 1,1 1-1,4 5 1,-5-7-3,1 0 1,0-1 0,0 1-1,0-1 1,0 0 0,1 0-1,-1 0 1,0 0-1,1-1 1,0 1 0,-1-1-1,1 0 1,0 0-1,-1 0 1,1 0 0,0-1-1,4 1 1,17-1-383</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21.014"/>
    </inkml:context>
    <inkml:brush xml:id="br0">
      <inkml:brushProperty name="width" value="0.05" units="cm"/>
      <inkml:brushProperty name="height" value="0.05" units="cm"/>
    </inkml:brush>
  </inkml:definitions>
  <inkml:trace contextRef="#ctx0" brushRef="#br0">44 350 19644,'1'17'1761,"-4"0"-1225,-4-1-264,4 7 744,-2 0-288,0 0-488,-1-3-368,5-7-720,-2-4-216,1-12 776,-1-7-184,-3-23-233</inkml:trace>
  <inkml:trace contextRef="#ctx0" brushRef="#br0" timeOffset="1">148 3 18324,'-9'-2'1840,"-2"2"-1200,5 5-319,1-2 1231,5 1-1464,5-2 32,4 1-88,9 3-232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2.042"/>
    </inkml:context>
    <inkml:brush xml:id="br0">
      <inkml:brushProperty name="width" value="0.05" units="cm"/>
      <inkml:brushProperty name="height" value="0.05" units="cm"/>
    </inkml:brush>
  </inkml:definitions>
  <inkml:trace contextRef="#ctx0" brushRef="#br0">223 198 18332,'3'-4'455,"1"-1"0,-1 0 0,0 0 0,0 0 0,0 0 1,-1-1-1,4-9 0,-6 15-415,0-1-1,0 1 1,0 0 0,0 0 0,0 0 0,0-1 0,0 1-1,0 0 1,0 0 0,0 0 0,0-1 0,0 1 0,0 0-1,0 0 1,0-1 0,0 1 0,0 0 0,0 0 0,0 0 0,0-1-1,0 1 1,0 0 0,-1 0 0,1 0 0,0-1 0,0 1-1,0 0 1,0 0 0,0 0 0,-1 0 0,1-1 0,0 1-1,0 0 1,0 0 0,-1 0 0,1 0 0,0 0 0,0 0-1,0 0 1,-1 0 0,1-1 0,0 1 0,0 0 0,0 0 0,-1 0-1,1 0 1,0 0 0,0 0 0,-1 0 0,1 0 0,0 0-1,0 1 1,0-1 0,-1 0 0,1 0 0,0 0 0,0 0-1,0 0 1,-1 0 0,1 0 0,0 0 0,0 1 0,0-1-1,-1 0 1,1 0 0,0 0 0,0 1 0,-15 8 669,14-9-689,-38 31 270,2 2 0,1 1 0,-46 56 0,76-83-299,4-5 1,-1 0 1,1 1-1,0-1 0,0 1 1,0 0-1,0 0 1,1 0-1,-1 0 1,1 0-1,0 0 1,-1 0-1,1 0 1,0 6-1,0-9 6,1 1-1,0-1 1,0 1-1,0-1 0,0 1 1,1-1-1,-1 1 1,0 0-1,0-1 1,0 1-1,0-1 1,0 1-1,1-1 0,-1 0 1,0 1-1,0-1 1,1 1-1,-1-1 1,0 1-1,1-1 0,-1 0 1,1 1-1,-1-1 1,0 0-1,1 1 1,-1-1-1,1 0 0,0 1 1,18 0-45,-12-2 32,0-1 0,-1 0 0,14-6 0,5-5-2,-1-1 0,0-1-1,-1-1 1,23-20 0,-10 4-12,49-58 0,-20 11 19,-56 67 7,-1 0 0,0-1 0,-1-1 0,9-21 0,-13 23-14,-9 16 9,-11 21-2,11-15-11,-82 143-87,77-132-182,2 1 0,0 0 0,2 0-1,0 0 1,-5 37 0,12-57 243,-1 0-1,1-1 0,0 1 1,0-1-1,0 1 1,0-1-1,0 1 1,0 0-1,0-1 0,0 1 1,1-1-1,-1 1 1,1-1-1,-1 1 0,1-1 1,0 1-1,-1-1 1,1 1-1,0-1 0,0 0 1,1 2-1,-1-2 14,1-1 0,-1 1 0,0-1-1,1 0 1,-1 1 0,0-1 0,1 0-1,-1 0 1,1 0 0,-1 0 0,1 0 0,-1 0-1,0 0 1,1 0 0,-1-1 0,1 1-1,-1 0 1,0-1 0,1 1 0,-1-1-1,0 0 1,0 1 0,3-3 0,20-12-494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08.469"/>
    </inkml:context>
    <inkml:brush xml:id="br0">
      <inkml:brushProperty name="width" value="0.05" units="cm"/>
      <inkml:brushProperty name="height" value="0.05" units="cm"/>
    </inkml:brush>
  </inkml:definitions>
  <inkml:trace contextRef="#ctx0" brushRef="#br0">2 78 14899,'-1'-3'292,"1"0"-1,0 0 0,0 0 0,0-1 1,0 1-1,0 0 0,0 0 1,1 0-1,0-1 0,-1 1 1,1 0-1,2-3 0,-2 4-183,0 0 0,1 1 0,0-1 0,-1 0 0,1 1-1,0-1 1,0 1 0,-1 0 0,1 0 0,0-1-1,0 1 1,1 0 0,-1 1 0,0-1 0,0 0 0,0 1-1,1-1 1,2 0 0,17-1 76,-1 1-1,1 0 1,-1 1-1,1 2 1,32 5-1,9 1-122,211-2-20,0-22-37,-115 4 2,196 11-1,139 73 22,-235-27-20,110 9 17,173 27-118,-3 24-32,149 67 27,269 59 182,-87-38 153,-23 60 182,-742-214-550,118 38-931,-212-74 1008,41 9-121,-48-11 151,1-1-1,-1 0 1,0 0-1,0 0 1,0-1-1,0 1 1,0-1 0,0 0-1,0 0 1,7-3-1,17-15-317</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21.415"/>
    </inkml:context>
    <inkml:brush xml:id="br0">
      <inkml:brushProperty name="width" value="0.05" units="cm"/>
      <inkml:brushProperty name="height" value="0.05" units="cm"/>
    </inkml:brush>
  </inkml:definitions>
  <inkml:trace contextRef="#ctx0" brushRef="#br0">24 0 21629,'-8'17'1856,"3"3"-1320,2 0-248,0 5 808,0 1-431,2-2-449,1 1-336,0-7-857,3-3-135,1-10 816,4-4-232,4-7-248</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21.803"/>
    </inkml:context>
    <inkml:brush xml:id="br0">
      <inkml:brushProperty name="width" value="0.05" units="cm"/>
      <inkml:brushProperty name="height" value="0.05" units="cm"/>
    </inkml:brush>
  </inkml:definitions>
  <inkml:trace contextRef="#ctx0" brushRef="#br0">9 34 18836,'1'3'387,"-1"0"0,0 0 0,0 0 0,0 0 0,0 0 1,0 0-1,-1 0 0,1 0 0,-1 0 0,-1 5 0,-3 12 580,5-13-880,-1 0 0,1-1 0,0 1 0,1 0 0,0 0 0,2 8 0,-3-14-103,0 1-1,1-1 1,-1 0-1,1 1 0,0-1 1,-1 0-1,1 1 0,0-1 1,0 0-1,0 0 1,0 0-1,0 0 0,0 0 1,0 0-1,0 0 1,0 0-1,1 0 0,-1 0 1,0-1-1,0 1 1,1-1-1,-1 1 0,1-1 1,-1 1-1,0-1 1,1 0-1,-1 1 0,1-1 1,-1 0-1,1 0 0,-1 0 1,1 0-1,-1 0 1,0-1-1,1 1 0,1-1 1,8-3-217,0 0 0,0-1 0,0 0 0,-1-1 0,0 0 0,0-1-1,0 0 1,11-11 0,2 0-235,16-14-311,-22 17 352,1 2 0,25-17-1,-43 30 435,0 0-1,0 0 1,1 0-1,-1 0 1,0-1-1,0 1 1,1 0-1,-1 0 1,0 0-1,0 0 1,1 0-1,-1 0 1,0-1-1,1 1 0,-1 0 1,0 0-1,0 0 1,1 0-1,-1 0 1,0 0-1,1 0 1,-1 0-1,0 0 1,0 1-1,1-1 1,-1 0-1,0 0 0,0 0 1,1 0-1,-1 0 1,0 0-1,0 1 1,1-1-1,-1 0 1,0 0-1,0 0 1,1 0-1,-1 1 1,0-1-1,0 0 1,0 0-1,0 1 0,1-1 1,-1 18 429,-10 26 420,10-41-785,-12 42 843,2 1 0,-7 83 1,12-90-1106,-3 0 1,-1 0-1,-1-1 1,-17 38-1,11-32 693,-25 64-397,23-68-78</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54.139"/>
    </inkml:context>
    <inkml:brush xml:id="br0">
      <inkml:brushProperty name="width" value="0.05" units="cm"/>
      <inkml:brushProperty name="height" value="0.05" units="cm"/>
    </inkml:brush>
  </inkml:definitions>
  <inkml:trace contextRef="#ctx0" brushRef="#br0">9 0 14123,'2'37'1080,"-2"9"657,-3 0-1945,-2-3 904,2 0 8</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54.571"/>
    </inkml:context>
    <inkml:brush xml:id="br0">
      <inkml:brushProperty name="width" value="0.05" units="cm"/>
      <inkml:brushProperty name="height" value="0.05" units="cm"/>
    </inkml:brush>
  </inkml:definitions>
  <inkml:trace contextRef="#ctx0" brushRef="#br0">19 0 11218,'-4'45'1113,"1"4"-761,-1 4-136,2 5 456,-1 2-208,2 3-384,-1-3-168,2-5 88,0-2-88,0-11-48</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11.274"/>
    </inkml:context>
    <inkml:brush xml:id="br0">
      <inkml:brushProperty name="width" value="0.05" units="cm"/>
      <inkml:brushProperty name="height" value="0.05" units="cm"/>
    </inkml:brush>
  </inkml:definitions>
  <inkml:trace contextRef="#ctx0" brushRef="#br0">172 30 16299,'-2'-1'525,"1"1"0,-1 0 0,1-1-1,-1 1 1,1-1 0,-1 0 0,1 0-1,-1 1 1,1-1 0,0 0 0,-1 0-1,0-2 1,0 1-483,0 1-1,1 0 1,-1-1-1,0 1 1,0 0-1,0 0 1,0 0-1,0 0 1,0 0-1,0 0 1,0 1-1,0-1 1,0 1-1,0-1 1,-5 1-1,-16 2-1106,14 0 731,0-2 0,1 1 1,-1-1-1,0 0 0,0-1 0,-11-2 0,0-1-365</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11.713"/>
    </inkml:context>
    <inkml:brush xml:id="br0">
      <inkml:brushProperty name="width" value="0.05" units="cm"/>
      <inkml:brushProperty name="height" value="0.05" units="cm"/>
    </inkml:brush>
  </inkml:definitions>
  <inkml:trace contextRef="#ctx0" brushRef="#br0">175 63 12475,'-12'-8'968,"-2"2"-872,0 0-104,-1 0 184,0 4-248,-1-2-88,1-1-96,-3 4-216,-1-4 320,-2-1-72,6-8-8</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12.102"/>
    </inkml:context>
    <inkml:brush xml:id="br0">
      <inkml:brushProperty name="width" value="0.05" units="cm"/>
      <inkml:brushProperty name="height" value="0.05" units="cm"/>
    </inkml:brush>
  </inkml:definitions>
  <inkml:trace contextRef="#ctx0" brushRef="#br0">892 58 10154,'-9'5'289,"-1"0"0,1-1 0,-1 0 0,0 0 0,0-1 1,-11 2-1,18-5-198,0 1 1,1-1-1,-1 0 1,1 0-1,-1-1 1,0 1 0,1 0-1,-1-1 1,1 1-1,-1-1 1,1 0-1,-1 0 1,1 0-1,0 0 1,-1 0 0,1-1-1,0 1 1,0-1-1,0 1 1,0-1-1,0 0 1,0 0 0,1 0-1,-1 0 1,0 0-1,1 0 1,0 0-1,-1-1 1,0-3 0,0 2 0,1 1 0,-1-1 0,0 0 1,0 1-1,-1 0 0,1-1 1,-1 1-1,1 0 0,-5-3 0,5 4-98,-1 1-1,0 0 0,0-1 0,0 1 0,0 0 0,0 1 0,0-1 0,0 0 1,0 1-1,0 0 0,-1 0 0,-4 0 0,-25-1-337,24 0 248,-1 0 1,0 1-1,0 1 1,0 0 0,0 0-1,-12 4 1,-3 4 68,0 1 0,-43 26 0,52-26 65,0-1 0,-1 0-1,-1-2 1,1 0 0,-1 0 0,0-2-1,-22 4 1,36-9 12,0 0 0,0 0-1,-1-1 1,1 0 0,0 0-1,0 0 1,0 0 0,-1-1-1,2 1 1,-1-1 0,0 0-1,0 0 1,-5-4 0,4 2 60,-1 1 1,1 0-1,-1 0 1,0 0 0,-8-1-1,3 2-2,0 0 0,0 2 0,0-1 0,-1 1-1,1 1 1,0 0 0,0 1 0,0 0 0,0 0 0,0 1-1,1 1 1,-1 0 0,1 0 0,-13 8 0,22-13-115,1 1 1,0-1-1,-1 1 1,1-1-1,0 1 1,-1-1-1,1 1 0,0-1 1,0 1-1,-1-1 1,1 0-1,0 1 1,0-1-1,0 1 1,0-1-1,0 0 0,0 1 1,0-1-1,0 1 1,0-1-1,0 0 1,1 0-1,1-14-6</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58.152"/>
    </inkml:context>
    <inkml:brush xml:id="br0">
      <inkml:brushProperty name="width" value="0.05" units="cm"/>
      <inkml:brushProperty name="height" value="0.05" units="cm"/>
    </inkml:brush>
  </inkml:definitions>
  <inkml:trace contextRef="#ctx0" brushRef="#br0">0 7 16307,'2'3'1193,"5"-5"1087,-2-1-887,-8-1-857</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00.417"/>
    </inkml:context>
    <inkml:brush xml:id="br0">
      <inkml:brushProperty name="width" value="0.05" units="cm"/>
      <inkml:brushProperty name="height" value="0.05" units="cm"/>
    </inkml:brush>
  </inkml:definitions>
  <inkml:trace contextRef="#ctx0" brushRef="#br0">1 2437 12059,'9'-1'2121,"-8"1"-2068,-1 0-1,1 0 1,-1 0-1,1-1 1,0 1-1,-1 0 1,1 0 0,-1 0-1,1 0 1,0 0-1,-1 0 1,1 1-1,-1-1 1,1 0-1,0 0 1,-1 0-1,1 1 1,-1-1-1,1 0 1,-1 0-1,1 1 1,-1-1-1,1 0 1,-1 1-1,1-1 1,-1 1-1,0-1 1,1 1-1,-1-1 1,0 1 0,1-1-1,-1 1 1,1 0-1,0 0-18,0 1 0,0-1 0,1 1 0,-1-1-1,1 0 1,0 1 0,-1-1 0,1 0 0,0 0 0,-1 0 0,1 0-1,0-1 1,0 1 0,0-1 0,0 1 0,0-1 0,0 1 0,0-1-1,0 0 1,0 0 0,0 0 0,0 0 0,0 0 0,0 0 0,0-1 0,0 1-1,-1-1 1,1 1 0,0-1 0,2-1 0,6-3 65,0 0 0,0-1 0,0 0 0,11-10 0,-3 3 112,22-22 108,-4 28-197,-12-6 14,-2 0 0,25-20 1,-23 16 18,41-23 1,92-29 2,24-12-148,84-64 8,-233 131-10,2 1 0,-1 2 0,2 2 0,54-9 0,31-8-8,-50 5 0,0-4 0,-2-2 0,100-55 0,-90 42 8,2 4 0,145-44-1,-199 71-2,-1-1 1,0-2-1,27-16 0,66-49 31,-73 47 4,-22 15 39,1 1 0,0 2 0,38-14 0,81-19 275,-10 3-154,-24-4-139,134-76 0,-86 39-4,91-66-21,-88 49-34,-110 73 0,87-34-1,60-8 0,-79 29 9,14-11 8,135-71 0,-137 61-9,-63 31-37,87-53 0,-78 39 98,142-58 1,-140 68 552,-65 28-437</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21.450"/>
    </inkml:context>
    <inkml:brush xml:id="br0">
      <inkml:brushProperty name="width" value="0.05" units="cm"/>
      <inkml:brushProperty name="height" value="0.05" units="cm"/>
    </inkml:brush>
  </inkml:definitions>
  <inkml:trace contextRef="#ctx0" brushRef="#br0">19 25 17044,'-15'1'2330,"12"0"-35,10 2-415,0 0-1637,15 7 500,41 11 0,-54-19-720,1-1-1,-1 0 0,1 0 0,-1 0 0,1-1 1,-1-1-1,17-2 0,-6-2 8,0-1 1,35-15-1,-36 13 40,0 0-1,29-6 1,-121 11 389,52 3-390,-103 3 197,109-1-193,-1 0-1,1 1 0,0 1 1,0 0-1,-26 11 0,39-14-63,1-1-1,-1 1 1,1 0-1,0 0 0,-1 0 1,1 0-1,0 0 1,0 0-1,-1 0 0,1 0 1,-1 2-1,1-2-5,1-1-1,0 0 1,0 1 0,0-1-1,0 0 1,0 1 0,0-1-1,-1 1 1,1-1 0,0 0-1,0 1 1,0-1-1,0 0 1,1 1 0,-1-1-1,0 1 1,0-1 0,0 0-1,0 1 1,0-1 0,0 0-1,1 1 1,-1-1-1,0 0 1,0 1 0,0-1-1,1 0 1,-1 0 0,0 1-1,1-1 1,1 2-5,0-1 1,0 0-1,0 0 1,1 0-1,-1 0 1,1 0-1,-1 0 1,0 0-1,1-1 1,-1 1-1,1-1 1,3 0-1,8 0-1,0-1 0,-1-1-1,1 0 1,-1-1 0,0 0 0,1-1-1,-2 0 1,23-11 0,-21 10 22,-16 12 16,-21 13-8,16-16-4,0-1 0,-1 1 0,1-1 0,-1-1 0,1 0 1,-1 0-1,0 0 0,0-1 0,0 0 0,0 0 0,0-1 0,0 0 0,0-1 0,0 0 0,0 0 0,0-1 0,0 1 0,0-2 0,-7-2 1,9 1-470,8 3-1066,11 3-4019,-12-2 4595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09.119"/>
    </inkml:context>
    <inkml:brush xml:id="br0">
      <inkml:brushProperty name="width" value="0.05" units="cm"/>
      <inkml:brushProperty name="height" value="0.05" units="cm"/>
    </inkml:brush>
  </inkml:definitions>
  <inkml:trace contextRef="#ctx0" brushRef="#br0">774 1 15371,'-3'-1'180,"0"1"0,0 0 0,-1 0 0,1 1 0,0-1 1,-1 0-1,1 1 0,0 0 0,-4 1 0,-55 18 485,0 3 0,2 3 0,-79 46 0,91-43-357,1 1 0,2 3 0,1 2-1,-52 53 1,75-65-199,1 0 1,0 1-1,-18 30 0,33-46-102,1 0-1,-1 0 1,1 0 0,1 1-1,0-1 1,0 1-1,0 0 1,1 0 0,1 0-1,-1 0 1,2 0 0,-1 0-1,1 0 1,2 18-1,0-21-10,-1-1-1,1 0 0,0 0 0,1 0 1,-1 0-1,1-1 0,0 1 0,0-1 1,0 1-1,1-1 0,-1 0 0,1 0 1,0-1-1,0 1 0,1-1 0,-1 0 0,1 0 1,8 4-1,3 0-3,0 0 0,0-1 1,1-1-1,27 5 0,49 3-290,1-3-1,123-4 1,-95-6 155</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24.061"/>
    </inkml:context>
    <inkml:brush xml:id="br0">
      <inkml:brushProperty name="width" value="0.05" units="cm"/>
      <inkml:brushProperty name="height" value="0.05" units="cm"/>
    </inkml:brush>
  </inkml:definitions>
  <inkml:trace contextRef="#ctx0" brushRef="#br0">1 65 18620,'2'-1'329,"1"1"0,-1-1 0,1 1 0,-1-1 0,1 1 0,-1 0 0,1-1 0,-1 1 0,1 1 0,-1-1 0,1 0 0,-1 1 0,1-1 0,-1 1 0,3 1 0,23 2 443,-27-4-738,0 0 0,1 0 0,-1 0-1,0-1 1,0 1 0,1 0 0,-1 0 0,0-1 0,0 1 0,1-1 0,-1 1-1,0-1 1,0 1 0,0-1 0,0 0 0,0 1 0,0-1 0,0 0 0,0 0-1,0 0 1,0 0 0,0 0 0,-1 0 0,1 0 0,0 0 0,-1 0 0,1 0 0,-1-1-1,1 1 1,-1 0 0,1 0 0,-1 0 0,0-1 0,0 1 0,0 0 0,0-1-1,0 1 1,0 0 0,0 0 0,0-1 0,0 1 0,0 0 0,-1 0 0,1-1-1,0 1 1,-1 0 0,1 0 0,-1 0 0,0 0 0,1-1 0,-2-1 0,1 2-30,0 0 0,1 0 0,-1-1 0,0 1 0,0 0 0,1 0 0,-1 0 0,0 0 0,0 0 0,0 0 0,0 0 0,-1 0 0,1 0 0,0 0 0,0 0 0,0 1 0,-1-1 0,1 1 0,0-1 0,-1 1 0,1-1 0,-1 1 0,1 0 0,0 0 0,-1-1 0,1 1 0,-1 0 0,1 0 0,-1 1 0,1-1 0,0 0 0,-1 0 0,1 1 0,-1-1 0,1 1 0,0-1 0,-1 1 0,1-1 0,0 1 0,0 0 0,-1 0 0,1 0 0,0-1 0,0 1 0,0 0 0,0 0 0,-1 2 0,-1 1-6,0 0 0,1 0 1,-1 1-1,1-1 0,0 0 1,0 1-1,0 0 0,1-1 1,-1 1-1,1 0 0,0 0 1,1 0-1,-1 0 0,1 0 1,0 0-1,0 0 0,1 0 1,-1 0-1,3 8 0,-3-13 1,1 1-1,-1 0 1,0 0-1,1-1 1,-1 1-1,0 0 1,1 0-1,-1-1 1,1 1-1,-1 0 1,1-1-1,-1 1 1,1-1-1,0 1 1,-1-1-1,1 1 1,0-1-1,-1 1 1,1-1-1,0 1 1,0-1-1,-1 0 1,1 0-1,0 1 1,0-1-1,0 0 1,1 0-1,-1 0 4,1 0 0,-1-1 0,1 1 0,-1-1 0,1 1 0,-1-1 0,1 0 0,-1 1 0,0-1 0,1 0 0,-1 0 0,0 0 0,2-2 0,2-2 27,-1 0 1,0 0-1,1-1 0,-2 1 0,6-10 1,1-19 116,-13 20-38,3 13-105,0 1 1,-1 0-1,1-1 0,0 1 1,-1 0-1,1 0 0,-1 0 1,1-1-1,-1 1 0,1 0 1,0 0-1,-1 0 1,1 0-1,-1 0 0,1 0 1,-1 0-1,1 0 0,-1 0 1,1 0-1,-1 0 0,1 0 1,0 0-1,-1 0 0,1 1 1,-1-1-1,1 0 0,-1 0 1,1 0-1,0 1 0,-1-1 1,0 1-1,-1 0-6,0 1 0,0 0 1,0 0-1,0-1 0,1 2 0,-1-1 0,0 0 1,1 0-1,0 0 0,-1 1 0,1-1 0,0 1 0,0-1 1,0 1-1,0-1 0,1 1 0,-1 0 0,1 3 1,-2 2-30,1 0 1,1 0 0,0 1 0,1 13 0,-1-22 27,0 1 1,0 0 0,0 0-1,0 0 1,0-1-1,0 1 1,0 0 0,1 0-1,-1-1 1,0 1 0,0 0-1,1 0 1,-1-1-1,0 1 1,1 0 0,-1-1-1,1 1 1,-1 0 0,1-1-1,-1 1 1,1 0-1,-1-1 1,1 1 0,0-1-1,-1 0 1,1 1 0,0-1-1,-1 1 1,1-1-1,0 0 1,0 1 0,-1-1-1,1 0 1,1 0 0,-1 0 0,0-1 0,0 1 1,0-1-1,0 1 0,0-1 1,0 1-1,0-1 0,0 0 1,0 0-1,-1 0 1,1 1-1,0-1 0,-1 0 1,1 0-1,0 0 0,-1 0 1,1 0-1,-1 0 1,0 0-1,1 0 0,-1 0 1,0 0-1,0 0 0,1-1 1,-1-1-1,0-1 4,1 0-1,-1-1 1,0 1 0,0 0-1,0-1 1,-1 1-1,1 0 1,-3-7 0,3 11-1,0-1 1,-1 0 0,1 0 0,0 0-1,-1 1 1,1-1 0,-1 0-1,1 1 1,-1-1 0,1 0 0,-1 1-1,1-1 1,-1 1 0,0-1 0,1 1-1,-1-1 1,0 1 0,1 0-1,-1-1 1,-1 1 0,1-1-1,0 1 0,-1 0 0,1 0 0,0 0 0,-1 1 0,1-1 0,0 0 0,0 0-1,-1 1 1,1-1 0,0 1 0,0-1 0,0 1 0,-1-1 0,1 1 0,0 0 0,-1 1 0,-2 1-8,0 0 1,1 1-1,-1-1 1,1 1-1,0 0 1,-4 5-1,6-7 1,0 0 0,-1 0 0,1 0 0,0 1 0,0-1 0,0 0 0,0 1 0,0-1 0,1 1 0,-1-1 0,1 1 0,0-1 0,-1 5 0,1-7 7,0 0-1,0 0 0,1 0 0,-1 1 0,0-1 0,0 0 1,0 0-1,0 0 0,0 0 0,0 1 0,0-1 0,0 0 1,0 0-1,0 0 0,0 0 0,0 1 0,1-1 0,-1 0 1,0 0-1,0 0 0,0 0 0,0 0 0,0 0 0,1 0 1,-1 1-1,0-1 0,0 0 0,0 0 0,0 0 0,1 0 1,-1 0-1,0 0 0,0 0 0,0 0 0,0 0 0,1 0 1,-1 0-1,0 0 0,0 0 0,0 0 0,1 0 0,-1 0 1,0 0-1,0 0 0,0 0 0,1 0 0,10-8-16,6-12 11,-10 7 22,0 0 0,0 0 1,5-19-1,-40 103-904,22-54 712,1-14-18</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25.316"/>
    </inkml:context>
    <inkml:brush xml:id="br0">
      <inkml:brushProperty name="width" value="0.05" units="cm"/>
      <inkml:brushProperty name="height" value="0.05" units="cm"/>
    </inkml:brush>
  </inkml:definitions>
  <inkml:trace contextRef="#ctx0" brushRef="#br0">10 9 11458,'0'-3'865,"1"-1"-665,-1 2-72,3 4 208,-1 2-80,-1 5-32,2 7-24,-3 5-48,-1 2-8,-1 11 16,-2-1-120,-2 6 40,-1 0 24</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25.723"/>
    </inkml:context>
    <inkml:brush xml:id="br0">
      <inkml:brushProperty name="width" value="0.05" units="cm"/>
      <inkml:brushProperty name="height" value="0.05" units="cm"/>
    </inkml:brush>
  </inkml:definitions>
  <inkml:trace contextRef="#ctx0" brushRef="#br0">2 0 11682,'0'14'721,"-2"0"-769,2-2-112,0 3-409,0 0-311,0 1-128,2 2 136,0 2 112,-1 1 32,-1 1 111,-1-2-143,-3-2 536</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26.138"/>
    </inkml:context>
    <inkml:brush xml:id="br0">
      <inkml:brushProperty name="width" value="0.05" units="cm"/>
      <inkml:brushProperty name="height" value="0.05" units="cm"/>
    </inkml:brush>
  </inkml:definitions>
  <inkml:trace contextRef="#ctx0" brushRef="#br0">28 1 11226,'2'30'849,"-2"-2"-673,0-2-64,0-6 176,-2-2-168,2-4-200,-1-2-64,1-1-96,0 1-16,0-1-8,0 3-65,0 0-391,0 1-576,-2 0 1096,1 2-120,-1 0-88</inkml:trace>
  <inkml:trace contextRef="#ctx0" brushRef="#br0" timeOffset="1">13 492 7074,'1'28'624,"1"-4"-552,-1-2-104,-1-6 432,2-2 80,-2-6-48,0-7-24,-2 1-32,-1-4-72,0-2-64,-1-2 216,-2-3 24</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20.610"/>
    </inkml:context>
    <inkml:brush xml:id="br0">
      <inkml:brushProperty name="width" value="0.05" units="cm"/>
      <inkml:brushProperty name="height" value="0.05" units="cm"/>
    </inkml:brush>
  </inkml:definitions>
  <inkml:trace contextRef="#ctx0" brushRef="#br0">7 1 9218,'0'9'1240,"-2"2"-728,2 1-216,0 5 1225,-1 3-953,1 1-160,0 4-152,0 1-64,0 0-192,0-2 0,0-2 16,-2-6-32,1-2-8</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21.052"/>
    </inkml:context>
    <inkml:brush xml:id="br0">
      <inkml:brushProperty name="width" value="0.05" units="cm"/>
      <inkml:brushProperty name="height" value="0.05" units="cm"/>
    </inkml:brush>
  </inkml:definitions>
  <inkml:trace contextRef="#ctx0" brushRef="#br0">14 0 9514,'0'71'1361,"-1"207"1102,-10-1-4216,9-254 1506</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21.469"/>
    </inkml:context>
    <inkml:brush xml:id="br0">
      <inkml:brushProperty name="width" value="0.05" units="cm"/>
      <inkml:brushProperty name="height" value="0.05" units="cm"/>
    </inkml:brush>
  </inkml:definitions>
  <inkml:trace contextRef="#ctx0" brushRef="#br0">98 0 11234,'-2'37'1193,"1"1"-793,-2 4-160,0-3 808,1 0-496,1-3-288,1 0-96,0-6-272,0 1 152,0-1-48,0 1-32,-3 1 0</inkml:trace>
  <inkml:trace contextRef="#ctx0" brushRef="#br0" timeOffset="1">40 899 4617,'-13'428'6022,"2"-79"-4117,11-155-1460,-1 52-107,-1-21 191,-8 148-2530,7-333 1788</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22.044"/>
    </inkml:context>
    <inkml:brush xml:id="br0">
      <inkml:brushProperty name="width" value="0.05" units="cm"/>
      <inkml:brushProperty name="height" value="0.05" units="cm"/>
    </inkml:brush>
  </inkml:definitions>
  <inkml:trace contextRef="#ctx0" brushRef="#br0">61 1 7418,'-30'491'6438,"24"-141"-4486,7-275-1939,-7 210 235,0 48 544,6-87 2022,-5-199-1926,3-34-568,1-1 0,0 1-1,1 0 1,0-1-1,3 14 1,-1-17-1099,-4-21 102,-3-14 279,2 2 39</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22.865"/>
    </inkml:context>
    <inkml:brush xml:id="br0">
      <inkml:brushProperty name="width" value="0.05" units="cm"/>
      <inkml:brushProperty name="height" value="0.05" units="cm"/>
    </inkml:brush>
  </inkml:definitions>
  <inkml:trace contextRef="#ctx0" brushRef="#br0">13 0 16940,'-12'3'5895,"26"9"-4688,25 36 196,-29-34-1221,1 0 1,0-1-1,23 20 1,-33-32-253,0 0 1,1 0 0,-1 0-1,0 0 1,1-1-1,-1 1 1,1 0-1,-1 0 1,1-1-1,-1 1 1,1-1-1,-1 0 1,1 1 0,-1-1-1,1 0 1,0 0-1,-1 0 1,1 0-1,0 0 1,-1 0-1,1 0 1,-1-1 0,1 1-1,-1-1 1,1 1-1,0-1 1,-1 1-1,0-1 1,1 0-1,-1 0 1,1 0-1,-1 0 1,0 0 0,0 0-1,1 0 1,-1 0-1,0 0 1,0-1-1,0 1 1,0 0-1,0-2 1,6-8-385,-1 0 0,-1 1-1,0-2 1,5-15 0,-6 17 350,9-27-927</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23.286"/>
    </inkml:context>
    <inkml:brush xml:id="br0">
      <inkml:brushProperty name="width" value="0.05" units="cm"/>
      <inkml:brushProperty name="height" value="0.05" units="cm"/>
    </inkml:brush>
  </inkml:definitions>
  <inkml:trace contextRef="#ctx0" brushRef="#br0">42 0 15619,'0'32'1625,"-5"5"-953,1 0-240,-1-1 712,1 0-224,-1-7-296,0-5-127,2-5-497,-1-7-248,4-11 1000,-6 4-736,7-5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10.533"/>
    </inkml:context>
    <inkml:brush xml:id="br0">
      <inkml:brushProperty name="width" value="0.05" units="cm"/>
      <inkml:brushProperty name="height" value="0.05" units="cm"/>
    </inkml:brush>
  </inkml:definitions>
  <inkml:trace contextRef="#ctx0" brushRef="#br0">270 47 9906,'5'-5'1039,"-2"2"-414,1 0 0,-1-1 0,0 1 0,0-1 1,0 1-1,-1-1 0,5-8 0,-7 12-570,0 0-1,0 0 1,0 0-1,0 0 1,0-1-1,0 1 1,0 0-1,0 0 1,0 0 0,0 0-1,0-1 1,0 1-1,0 0 1,0 0-1,0 0 1,0 0-1,0-1 1,0 1 0,0 0-1,0 0 1,0 0-1,0 0 1,0-1-1,0 1 1,0 0-1,0 0 1,0 0 0,-1 0-1,1 0 1,0-1-1,0 1 1,0 0-1,0 0 1,0 0-1,0 0 1,-1 0-1,1 0 1,0 0 0,0-1-1,0 1 1,0 0-1,-1 0 1,1 0-1,0 0 1,0 0-1,0 0 1,0 0 0,-1 0-1,1 0 1,0 0-1,0 0 1,0 0-1,0 0 1,-1 0-1,1 0 1,0 0-1,0 1 1,-13 2 980,12-2-873,-12 4 227,1 1 1,-1 0-1,1 1 0,0 1 1,-12 10-1,-50 50 110,6 9-99,59-66-329,1 1-1,1 0 0,0 0 0,0 1 1,-5 16-1,11-27-77,0 0 0,0 0-1,0 1 1,1-1 0,-1 0 0,1 0 0,0 1 0,-1-1 0,1 0-1,0 0 1,0 1 0,1-1 0,-1 0 0,0 1 0,1-1 0,-1 0 0,1 0-1,0 0 1,0 1 0,0-1 0,0 0 0,0 0 0,1 2 0,1-2 32,-1 0 0,1 0 0,0 0 0,0-1 1,-1 1-1,1-1 0,0 1 0,1-1 0,-1 0 1,0 0-1,0-1 0,0 1 0,1-1 0,-1 1 1,5-1-1,10 1 19,0-1 0,34-5 0,-2-6-71</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23.676"/>
    </inkml:context>
    <inkml:brush xml:id="br0">
      <inkml:brushProperty name="width" value="0.05" units="cm"/>
      <inkml:brushProperty name="height" value="0.05" units="cm"/>
    </inkml:brush>
  </inkml:definitions>
  <inkml:trace contextRef="#ctx0" brushRef="#br0">24 12 15451,'2'-2'256,"0"1"-1,0 0 0,1-1 0,-1 1 0,0 0 1,1 0-1,-1 0 0,1 1 0,4-2 1,-6 2-164,0 1 1,0-1 0,-1 0-1,1 0 1,0 1-1,0-1 1,0 1 0,0-1-1,-1 1 1,1-1 0,0 1-1,-1-1 1,1 1-1,0-1 1,-1 1 0,1 0-1,0 0 1,-1-1 0,1 1-1,-1 0 1,0 0 0,1-1-1,-1 1 1,0 0-1,1 0 1,-1 0 0,0 0-1,0 0 1,0 0 0,0 0-1,1-1 1,-2 2 0,3 9 349,-1-1 1,-1 0 0,0 0 0,0 1-1,-4 19 1,-15 51 677,15-68-906,3-8-152,-1 4 13,-1 0-1,1 0 1,-1-1-1,-1 0 1,-8 15-1,12-23-90,0 1-1,0-1 1,0 0-1,0 1 1,0-1-1,0 0 1,-1 0-1,1 1 1,0-1-1,0 0 1,0 0-1,0 0 1,0 1-1,-1-1 1,1 0-1,0 0 1,0 0-1,-1 1 1,1-1 0,0 0-1,0 0 1,-1 0-1,1 0 1,0 0-1,0 0 1,-1 0-1,1 1 1,0-1-1,0 0 1,-1 0-1,1 0 1,0 0-1,-1 0 1,1 0-1,0 0 1,0 0-1,-1 0 1,1-1-1,0 1 1,-1 0-1,-3-13-713,4-19-439,0 24 883,8-78-2282,-7 77 2273,1-1 0,0 1-1,1 0 1,0 0 0,1 0-1,7-15 1,-11 23 292,1 1 0,-1-1 0,0 1 1,0-1-1,1 1 0,-1 0 0,0-1 0,1 1 0,-1-1 1,1 1-1,-1 0 0,0-1 0,1 1 0,-1 0 0,1-1 1,-1 1-1,1 0 0,-1 0 0,1 0 0,-1-1 1,1 1-1,-1 0 0,1 0 0,-1 0 0,1 0 0,-1 0 1,1 0-1,0 0 0,0 0 26,0 1 0,1-1-1,-1 1 1,0 0 0,0-1 0,0 1 0,0 0 0,0 0 0,-1-1-1,1 1 1,0 0 0,1 2 0,23 38 967,-19-29-717,7 9 214,1 0 0,1-1 0,27 27 0,58 49 221,-90-87-688,-17-18 283,-45-52 249,27 38-223,-41-30 0,55 45-264,0 1-1,0 1 1,0 0 0,-1 0-1,0 1 1,0 1-1,-15-4 1,25 7-54,-1 1 0,1 0 0,0 0 0,0 0 0,0 0 1,-1 0-1,1 0 0,0 1 0,0-1 0,-4 2 0,5-2-9,1 0 1,0 0-1,-1 0 0,1 1 0,0-1 1,0 0-1,-1 0 0,1 0 0,0 0 0,0 1 1,-1-1-1,1 0 0,0 0 0,0 1 1,0-1-1,0 0 0,-1 0 0,1 1 1,0-1-1,0 0 0,0 1 0,0-1 0,0 0 1,0 0-1,0 1 0,0-1 0,0 1 1,8 9 48,-2-6-56,0-1-1,1 0 1,-1 0 0,0-1 0,1 1 0,0-2-1,-1 1 1,1-1 0,0 0 0,8 0-1,11 0-484,33-3 0,-30-1 98,-1-2 0,57-16 0,-42 8-25</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30.316"/>
    </inkml:context>
    <inkml:brush xml:id="br0">
      <inkml:brushProperty name="width" value="0.05" units="cm"/>
      <inkml:brushProperty name="height" value="0.05" units="cm"/>
    </inkml:brush>
  </inkml:definitions>
  <inkml:trace contextRef="#ctx0" brushRef="#br0">5 3701 13075,'-4'-1'6427,"8"0"-6228,0 1 1,-1-1-1,1 0 1,0 0-1,-1 0 1,1 0 0,-1 0-1,1-1 1,-1 0-1,1 0 1,4-3 0,36-33 662,-14 13-341,16-7-52,83-41 0,0 0-523,-107 58 60,-1 0 1,0-1 0,32-34-1,-11 5-3,99-102 23,-110 119-20,0 2 0,70-45 0,10 8-3,-46 28 3,115-85 1,428-403 28,-477 406-20,151-104-1,-149 132-23,55-41-6,-120 80 26,2 4 0,108-54-1,-133 77-7,-1-1 0,-1-3 0,-1-1 0,-2-2 0,54-52 0,92-94 9,-129 127-12,90-59 1,131-64 43,87-57 187,-249 149-161,110-101 0,-147 114-67,2 3 0,3 4 1,92-50-1,-168 104 66,-12 4-314,-13 2-816,13 1 667,1-1 309,-1 0 1,1 0-1,-1 0 1,0 0-1,1-1 1,-1 1-1,-6-3 1,-10-10-380</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30.885"/>
    </inkml:context>
    <inkml:brush xml:id="br0">
      <inkml:brushProperty name="width" value="0.05" units="cm"/>
      <inkml:brushProperty name="height" value="0.05" units="cm"/>
    </inkml:brush>
  </inkml:definitions>
  <inkml:trace contextRef="#ctx0" brushRef="#br0">226 54 15027,'22'-16'1734,"-15"10"-1072,0 1-1,0-1 1,1 1-1,0 1 0,15-7 1,-29 27 1860,-23 27-1715,-120 193 831,110-168-1998,-46 108 0,128-272-2415,-12 29 2130</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31.321"/>
    </inkml:context>
    <inkml:brush xml:id="br0">
      <inkml:brushProperty name="width" value="0.05" units="cm"/>
      <inkml:brushProperty name="height" value="0.05" units="cm"/>
    </inkml:brush>
  </inkml:definitions>
  <inkml:trace contextRef="#ctx0" brushRef="#br0">242 1 17236,'0'26'1800,"-7"10"-1024,-4 7-304,2 8 905,1 4-201,7 1-416,1 0-208,6-4-312,3-3-184,3-14-200,0-9-184,-2-15-448,-1-10-352,-9-13-409,-2-5-271,-11-11 1128,-7-5-248,-6-2-225</inkml:trace>
  <inkml:trace contextRef="#ctx0" brushRef="#br0" timeOffset="1">25 207 15571,'-17'-9'1825,"11"9"-889,5 2-328,8 8 1016,9 1-223,10 1-369,4 2-200,13-2-528,4-4-416,7-8 192,-3-8-56,-1-6-136</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31.745"/>
    </inkml:context>
    <inkml:brush xml:id="br0">
      <inkml:brushProperty name="width" value="0.05" units="cm"/>
      <inkml:brushProperty name="height" value="0.05" units="cm"/>
    </inkml:brush>
  </inkml:definitions>
  <inkml:trace contextRef="#ctx0" brushRef="#br0">257 13 20028,'0'-1'67,"0"1"0,0 0 0,0-1 0,1 1 0,-1 0 0,0-1 0,0 1 0,0-1 0,0 1-1,0 0 1,0-1 0,0 1 0,0-1 0,0 1 0,0 0 0,0-1 0,0 1 0,0 0 0,-1-1 0,1 1-1,0 0 1,0-1 0,0 1 0,0 0 0,-1-1 0,1 1 0,0 0 0,0-1 0,-1 1 0,1 0 0,0 0 0,-1-1-1,1 1 1,0 0 0,0 0 0,-1 0 0,0-1 0,-17 3 1363,-26 19-82,38-18-1060,-15 7-75,0 2 0,1 0 0,1 1 0,0 1 0,1 1 0,-30 32 0,46-45-205,0 0 0,1 0-1,-1 0 1,1 0 0,-1 0-1,1 1 1,0-1-1,0 1 1,0-1 0,0 1-1,0-1 1,1 1-1,-1-1 1,0 6 0,2-7-11,-1 0 0,0 1 0,1-1 0,-1 1 0,1-1 0,0 0 0,-1 0 1,1 1-1,0-1 0,0 0 0,0 0 0,0 0 0,0 0 0,0 0 0,0 0 0,0 0 1,0 0-1,0 0 0,1 0 0,-1-1 0,0 1 0,0-1 0,1 1 0,-1-1 0,1 1 1,-1-1-1,2 1 0,18 3-99,0 0 1,1-2 0,38 0-1,26 4-110,-76-5 186,-1 1-1,0 0 0,0 0 1,0 1-1,0 0 0,16 9 1,-22-11 26,-1 1 1,1 0 0,0 0-1,0 0 1,-1 1 0,1-1-1,-1 0 1,0 1 0,1 0-1,-1 0 1,-1-1 0,1 1-1,0 0 1,-1 0 0,1 1-1,-1-1 1,0 0 0,0 0-1,0 1 1,-1-1 0,1 0 0,-1 1-1,1-1 1,-1 1 0,0-1-1,-1 1 1,1-1 0,-1 0-1,1 1 1,-1-1 0,0 0-1,-2 5 1,-2 5 62,-1 0 1,0-1-1,-1 0 0,0 0 0,-1-1 1,-15 19-1,5-10 133,-2 0-1,-35 29 1,45-41-203,-1 0 0,1-1-1,-1-1 1,-1 0 0,1 0 0,-1-1 0,0-1 0,-13 4 0,22-7-76,-1-1 1,1 1 0,0-1-1,0 0 1,0 0 0,0 0-1,0 0 1,-5-1 0,7 1 68,0-1 0,0 1 1,0-1-1,0 1 1,1 0-1,-1-1 1,0 0-1,0 1 0,1-1 1,-1 1-1,0-1 1,1 0-1,-1 0 0,0 1 1,1-1-1,-1 0 1,1 0-1,-1 0 1,1 0-1,0 0 0,-1 1 1,1-1-1,0 0 1,0 0-1,0 0 1,-1 0-1,1 0 0,0 0 1,0 0-1,0 0 1,1 0-1,-1 0 0,0-1 1,7-31-372</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32.509"/>
    </inkml:context>
    <inkml:brush xml:id="br0">
      <inkml:brushProperty name="width" value="0.05" units="cm"/>
      <inkml:brushProperty name="height" value="0.05" units="cm"/>
    </inkml:brush>
  </inkml:definitions>
  <inkml:trace contextRef="#ctx0" brushRef="#br0">56 189 12027,'150'-187'9280,"-150"187"-9255,0 0 0,0 0 0,0 0 0,0 0 0,0 0 0,0 0 0,1 0 0,-1 0-1,0-1 1,0 1 0,0 0 0,0 0 0,0 0 0,0 0 0,0 0 0,0 0 0,0 0 0,0 0 0,0 0 0,1 0-1,-1 0 1,0 0 0,0 0 0,0 0 0,0-1 0,0 1 0,0 0 0,0 0 0,0 0 0,1 0 0,-1 0 0,0 0-1,0 0 1,0 0 0,0 0 0,0 0 0,0 0 0,0 1 0,1-1 0,-1 0 0,0 0 0,0 0 0,0 0 0,0 0-1,0 0 1,0 0 0,0 0 0,0 0 0,0 0 0,0 0 0,1 0 0,-1 0 0,0 0 0,0 1 0,0-1 0,0 0 0,0 0-1,0 0 1,0 0 0,0 7 429,-3 3-230,0 0 0,-1-1 0,-1 0 0,1 1 0,-9 10 0,-6 14 57,-134 265-982,148-293 960,3-10-285,2-14-168,6-22-60</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32.944"/>
    </inkml:context>
    <inkml:brush xml:id="br0">
      <inkml:brushProperty name="width" value="0.05" units="cm"/>
      <inkml:brushProperty name="height" value="0.05" units="cm"/>
    </inkml:brush>
  </inkml:definitions>
  <inkml:trace contextRef="#ctx0" brushRef="#br0">326 0 15499,'15'28'2321,"1"4"-1289,-13 11-480,0 3 2497,1 9-2017,2 1-296,4-4-336,2-3-128,2-4-272,-2-4-120,3-9-352,2-1-224,-5-11 1664,-2-6-1048,-4-4-32,-5-8-112</inkml:trace>
  <inkml:trace contextRef="#ctx0" brushRef="#br0" timeOffset="1">0 406 18788,'6'9'1880,"14"0"-1079,5-6-273,14-3 936,9-1-344,5-4-368,2-1-215,1 0-665,-1 0-593,-12 1 665,-5 5-184,-11-3-136</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33.351"/>
    </inkml:context>
    <inkml:brush xml:id="br0">
      <inkml:brushProperty name="width" value="0.05" units="cm"/>
      <inkml:brushProperty name="height" value="0.05" units="cm"/>
    </inkml:brush>
  </inkml:definitions>
  <inkml:trace contextRef="#ctx0" brushRef="#br0">1 1 17908,'17'23'1872,"-4"3"-1328,-6 7-272,-1 4 1369,3 7-1193,-2 1-120,1-4-392,1-3-216,1-4-528,-1-6 64,-8-15 511,-1-2-191,-10-8-120</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33.721"/>
    </inkml:context>
    <inkml:brush xml:id="br0">
      <inkml:brushProperty name="width" value="0.05" units="cm"/>
      <inkml:brushProperty name="height" value="0.05" units="cm"/>
    </inkml:brush>
  </inkml:definitions>
  <inkml:trace contextRef="#ctx0" brushRef="#br0">0 25 18020,'15'-6'510,"1"1"0,-1 1 0,1 1 0,0 0 1,0 1-1,0 1 0,0 0 0,0 1 0,28 4 0,-1 2-142,-1 3-1,58 19 1,-82-23-347,101 38 14,-105-38-25,-1 2 0,0 0 0,0 0 0,-1 1-1,0 1 1,16 14 0,-25-20 9,-1-1-1,1 1 1,-1 0-1,0 0 0,0 0 1,0 0-1,0 0 1,-1 0-1,1 1 1,-1-1-1,0 0 0,0 1 1,0-1-1,0 1 1,0-1-1,-1 8 1,0-7 26,0 1 1,-1-1-1,0 1 0,0-1 1,-1 1-1,1-1 1,-1 1-1,0-1 0,0 0 1,0 0-1,-5 6 1,-2 2 97,-1-1 1,0-1 0,-1 0 0,0 0-1,0-1 1,-1 0 0,-19 10 0,12-9 32,-1 0-1,0-2 1,-1 0 0,-40 10 0,47-15-238,1-1 0,-1 0 1,0-1-1,0-1 0,1 0 0,-1 0 0,0-2 0,-26-5 0,16-4-1090,23 11 1090,0-1 0,1 1 1,-1-1-1,0 1 1,0-1-1,1 1 1,-1-1-1,1 1 0,-1-1 1,0 0-1,1 1 1,-1-1-1,1 0 0,0 0 1,-1 1-1,1-1 1,0 0-1,-1 0 1,1 0-1,0 0 0,0 1 1,0-1-1,-1 0 1,1 0-1,0-1 0,5-3-560,10 4-165</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03.782"/>
    </inkml:context>
    <inkml:brush xml:id="br0">
      <inkml:brushProperty name="width" value="0.05" units="cm"/>
      <inkml:brushProperty name="height" value="0.05" units="cm"/>
    </inkml:brush>
  </inkml:definitions>
  <inkml:trace contextRef="#ctx0" brushRef="#br0">23 35 14435,'-2'-35'6325,"4"53"-4984,6 234 631,-9-196-1429,8-91 481,-7 26-953,3-22 69,-2-1 1,0 0-1,-3 0 1,-6-43 0,1 59-110,7 16-31,-1 0 0,1 0 0,0 0 1,0 1-1,-1-1 0,1 0 1,0 0-1,0 0 0,-1 0 1,1 0-1,0 0 0,0 1 0,-1-1 1,1 0-1,0 0 0,0 0 1,0 1-1,-1-1 0,1 0 1,0 0-1,0 0 0,0 1 0,0-1 1,0 0-1,-1 0 0,1 1 1,0-1-1,0 0 0,0 1 1,0-1-1,0 0 0,-7 32-2,4-11 5,1 0 0,1 1 0,1-1 0,1 0 0,0 1-1,8 31 1,-9-53-3,0 1 0,0 0 0,0-1 1,0 1-1,0-1 0,0 1 0,1-1 0,-1 1 0,0-1 0,0 0 0,0 1 0,1-1 0,-1 1 0,0-1 0,1 1 0,-1-1 0,0 0 0,1 1 0,-1-1 0,0 0 0,1 1 1,-1-1-1,1 1 0,6-9 2,0-19-4,-5 6 2,0-1 0,-1 1 0,-3-33 0,2 54-3,0 0 0,0 0 1,0-1-1,0 1 0,0 0 1,0-1-1,0 1 0,0 0 1,0-1-1,0 1 1,0 0-1,0 0 0,0-1 1,0 1-1,0 0 0,0-1 1,0 1-1,0 0 0,0 0 1,0-1-1,-1 1 0,1 0 1,0-1-1,0 1 0,0 0 1,0 0-1,-1 0 1,1-1-1,0 1 0,0 0 1,0 0-1,-1 0 0,1-1 1,0 1-1,0 0 0,-1 0 1,1 0-1,-1 0 0,-5 11-65,-3 22-23,4-3 18,2-17 47,1 1 1,0 0-1,0 1 1,2-1-1,0 0 0,2 16 1,1-27 6,2-8 9,3-9 0,-1-7-8,0-1 1,-2 0-1,-1 0 0,0-1 0,0-36 1,-6 41-20,1 18 36,1-1 0,0 1 0,0 0 0,0 0 0,0 0-1,0 0 1,0 0 0,-1 0 0,1 0 0,0 0 0,0 0 0,0-1 0,0 1 0,0 0 0,-1 0 0,1 0 0,0 0 0,0 0 0,0 0 0,0 0 0,-1 0 0,1 0-1,0 0 1,0 0 0,0 0 0,0 0 0,-1 0 0,1 0 0,0 0 0,0 0 0,0 1 0,0-1 0,0 0 0,-1 0 0,1 0 0,0 0 0,0 0 0,0 0-1,0 0 1,0 0 0,0 1 0,-1-1 0,1 0 0,0 0 0,0 0 0,-2 3-7,0-1 0,0 1 1,1 0-1,-1 0 0,1 0 0,-1 0 0,0 4 0,-30 113-78,67-280-281,-68 368 162,50-273 128,-9 40-122,0 5-558,-6 20-146,-1 11 263,-2 2-209,0-1 0,-1 1 0,-4 17 0,6-29 821,0-1 0,0 0 0,0 0 1,0 0-1,0 0 0,0 0 0,-1 0 1,1 0-1,0 1 0,0-1 0,0 0 1,0 0-1,0 0 0,0 0 0,0 0 0,0 0 1,0 0-1,0 0 0,-1 0 0,1 0 1,0 0-1,0 0 0,0 1 0,0-1 1,0 0-1,0 0 0,-1 0 0,1 0 0,0 0 1,0 0-1,0 0 0,0 0 0,0 0 1,0 0-1,-1 0 0,1 0 0,0 0 1,0-1-1,0 1 0,0 0 0,0 0 0,0 0 1,0 0-1,-1 0 0,1 0 0,0 0 1,0 0-1,0 0 0,0 0 0,0 0 1,0 0-1,0-1 0,0 1 0,0 0 0,0 0 1,0 0-1,-1 0 0,1 0 0,0 0 1,0 0-1,0-1 0,0 1 0,0 0 1,0 0-1,0 0 0,-4-9-281,2-6-151,1-2-2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11.449"/>
    </inkml:context>
    <inkml:brush xml:id="br0">
      <inkml:brushProperty name="width" value="0.05" units="cm"/>
      <inkml:brushProperty name="height" value="0.05" units="cm"/>
    </inkml:brush>
  </inkml:definitions>
  <inkml:trace contextRef="#ctx0" brushRef="#br0">230 99 12627,'3'-4'594,"0"0"0,0 0 0,-1 0 1,1 0-1,-1-1 0,0 1 0,0-1 1,-1 1-1,1-1 0,-1 0 0,0 1 1,0-1-1,0 0 0,-1 0 0,0 0 1,-1-10-1,1 15-533,0-1 0,0 0 0,-1 1 0,1-1 0,0 1 0,0-1 1,-1 1-1,1-1 0,0 1 0,-1-1 0,1 1 0,-1-1 0,1 1 0,-1-1 0,1 1 0,-1-1 0,1 1 1,-1 0-1,1-1 0,-1 1 0,0 0 0,1 0 0,-1-1 0,1 1 0,-1 0 0,-1 0 0,-18 4 845,13-1-742,1 1-1,-1 0 1,-9 8 0,-8 8-98,1 0 0,1 2 0,1 0 0,1 1-1,2 2 1,-27 42 0,44-66-64,-10 26 3,11-26-4,-1-1 0,1 1-1,0-1 1,0 1 0,0-1 0,-1 1 0,1-1-1,0 1 1,0-1 0,0 1 0,0 0 0,0-1 0,0 1-1,0-1 1,0 1 0,1-1 0,-1 1 0,0-1 0,0 1-1,0 0 1,1-1 0,-1 1 0,0-1 0,0 1-1,1-1 1,-1 0 0,0 1 0,1-1 0,-1 1 0,1-1-1,-1 0 1,1 1 0,-1-1 0,0 0 0,1 1 0,-1-1-1,1 0 1,-1 0 0,1 1 0,0-1 0,-1 0-1,1 0 1,-1 0 0,1 0 0,-1 0 0,2 0 0,3 0 6,0-1 1,1 1-1,-1-1 0,0-1 1,0 1-1,0-1 1,0 0-1,0 0 1,7-5-1,48-30 48,-36 20-31,26-18 28,-33 22-26,0 1-1,1 1 0,30-15 0,-48 26-24,1-1 0,0 1-1,-1-1 1,1 1 0,-1 0 0,1 0-1,-1-1 1,1 1 0,0 0-1,-1 0 1,1 0 0,0 0-1,-1 0 1,1 0 0,0 0-1,-1 0 1,1 0 0,0 0 0,-1 0-1,1 0 1,-1 0 0,1 0-1,0 0 1,-1 1 0,1-1-1,-1 0 1,1 1 0,0-1-1,-1 0 1,1 1 0,-1-1 0,1 0-1,-1 1 1,1-1 0,-1 1-1,0-1 1,1 1 0,-1-1-1,0 1 1,1 0 0,-1-1 0,0 1-1,1-1 1,-1 1 0,0 0-1,0-1 1,0 1 0,0 0-1,0-1 1,0 1 0,0-1-1,0 1 1,0 0 0,0 0-1,0 6 3,-1 0-1,0-1 0,0 1 1,-3 7-1,3-10-5,-6 18 1,3-9 1,0 1 0,1-1-1,1 1 1,0 0 0,-1 22 0,3-35 1,1 0 1,-1 1 0,0-1-1,0 0 1,1 1 0,-1-1-1,1 0 1,-1 0-1,1 0 1,-1 0 0,1 1-1,0-1 1,0 0 0,-1 0-1,1 0 1,0 0 0,0-1-1,0 1 1,0 0 0,0 0-1,0-1 1,0 1-1,1 0 1,-1-1 0,0 1-1,0-1 1,0 1 0,1-1-1,-1 0 1,0 1 0,0-1-1,1 0 1,-1 0 0,0 0-1,1 0 1,-1 0-1,0 0 1,0-1 0,2 1-1,5-1 7,0-1-1,-1 1 1,1-2-1,-1 1 0,8-4 1,37-23 49,-41 21-90,1 1 0,1 0 0,13-5 0,-26 12 24,1 0 1,0 0 0,-1-1 0,1 1-1,-1 0 1,1 0 0,0 0 0,-1 0-1,1 0 1,0 0 0,-1 0 0,1 0 0,0 0-1,-1 0 1,1 0 0,0 1 0,-1-1-1,1 0 1,0 0 0,-1 1 0,1-1-1,-1 0 1,1 1 0,-1-1 0,1 0-1,-1 1 1,1-1 0,-1 1 0,1 0-1,10 21-258,-10-19 179,0 0-1,0 0 1,0 0-1,1-1 1,-1 1-1,1 0 1,2 3-1,-1-4-102,0 0 0,0 0 0,0-1-1,0 1 1,0-1 0,0 1 0,1-1 0,-1 0 0,1-1-1,-1 1 1,0 0 0,1-1 0,-1 0 0,1 0 0,0 0-1,-1 0 1,1 0 0,3-2 0,7 0-543,0-1-1,0 0 1,16-7 0,15-10-384,2-7-246</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04.776"/>
    </inkml:context>
    <inkml:brush xml:id="br0">
      <inkml:brushProperty name="width" value="0.05" units="cm"/>
      <inkml:brushProperty name="height" value="0.05" units="cm"/>
    </inkml:brush>
  </inkml:definitions>
  <inkml:trace contextRef="#ctx0" brushRef="#br0">16 1 14907,'-1'26'2444,"-6"31"-1,4-32-1643,-1 31-1,4-50-479,2-7-112,3-15-32,3-25-94,-2-23-63,-15 192-250,22-163-327,-7 25 171,-12 29 204,5-17 172,1-1-25,2-17-1206,1 30 207,-3-14 931,-6-4-382,6 4 451,-5-9-4340</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29.407"/>
    </inkml:context>
    <inkml:brush xml:id="br0">
      <inkml:brushProperty name="width" value="0.05" units="cm"/>
      <inkml:brushProperty name="height" value="0.05" units="cm"/>
    </inkml:brush>
  </inkml:definitions>
  <inkml:trace contextRef="#ctx0" brushRef="#br0">1303 14 11771,'-78'-8'695,"0"2"0,-143 9 0,173 2-469,0 2 0,0 2-1,1 2 1,0 2-1,-79 34 1,80-26-35,1 2 0,1 2 0,1 2-1,1 2 1,1 2 0,2 1 0,-58 62 0,78-71-60,0 1 1,1 1-1,2 0 1,1 1-1,-24 54 1,31-56-51,0 0 1,2 0 0,0 1 0,2-1 0,0 1-1,2 1 1,1 45 0,3-48-49,0-1 1,1 1 0,1-1-1,2 1 1,0-2-1,1 1 1,1-1-1,1 0 1,1 0-1,0-1 1,2-1-1,0 1 1,2-2-1,0 0 1,1-1 0,0 0-1,1-1 1,1-1-1,26 18 1,-13-14-10,0-2 0,1-1 1,0-2-1,1 0 0,1-3 0,64 15 1,212 17-19,-144-26-176,-55-1-9,266 22-592,-330-38 714,-1-1 1,0-2-1,0-2 0,0-3 1,-1-1-1,60-20 0,-66 14 56,0-2-1,-1-1 1,-1-2 0,-1-2-1,62-50 1,-60 41 83,-2-3 0,-1-1 0,-2-1 0,47-70 0,-66 87 33,-1-1 0,-1 0 0,-1-1 0,9-27 0,-15 38-70,-1-1 0,-1 0 0,0 0 0,0 1 0,-1-1 1,-1 0-1,0 0 0,0 0 0,-1 0 0,-1 0 0,-2-12 0,-4-2-3,0 1 0,-2 0 1,0 1-1,-17-26 0,-61-85 54,56 87-51,15 22-45,-20-30 46,-57-66 0,79 106-150,1 0-1,-2 0 1,0 2 0,-1 0 0,0 1 0,-1 0 0,0 2 0,-27-12 0,23 13-207,-1 2 1,-1 1-1,0 1 0,1 0 1,-1 2-1,-36 0 1,-3 3-272</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40.507"/>
    </inkml:context>
    <inkml:brush xml:id="br0">
      <inkml:brushProperty name="width" value="0.05" units="cm"/>
      <inkml:brushProperty name="height" value="0.05" units="cm"/>
    </inkml:brush>
  </inkml:definitions>
  <inkml:trace contextRef="#ctx0" brushRef="#br0">0 86 11570,'1'-27'1642,"1"4"3891,3 37-5184,-2 1-1,0-1 1,0 1-1,-1-1 0,-1 1 1,-1 26-1,2 23 642,-2-147-234,-5 22-651,3 44-86,1 0 0,1-33 0,12 124-82,-7 33 98,-4-103 24,0-9 50,-4-12-411,8 37-3078,-5-9-2730,2-3 12529,1-13-5057,-3 4-1379,0 1 0,0 0-1,0-1 1,0 1 0,0 0-1,0 0 1,0-1-1,0 1 1,0 0 0,0-1-1,0 1 1,0 0 0,0 0-1,0-1 1,0 1 0,0 0-1,1 0 1,-1-1 0,0 1-1,0 0 1,0 0 0,1 0-1,-1-1 1,0 1-1,0 0 1,0 0 0,1 0-1,-1 0 1,0-1 0,0 1-1,1 0 1,-1 0 0,0 0-1,0 0 1,1 0 0,-1 0-1,0 0 1,0 0 0,1 0-1,-1 0 1,0 0-1,1 0 1,-1 0 0,0 0-1,1 0 1,9 20 84,-10-19-49,0 0 0,1-1 0,-1 1 0,0-1 0,0 1 1,0 0-1,1-1 0,-1 1 0,0 0 0,0-1 0,0 1 1,0-1-1,0 1 0,0 0 0,0-1 0,0 1 0,0 0 1,0-1-1,-1 1 0,1 0 0,0-1 0,0 1 0,-1 0 1,1-1-1,0 1 0,-1-1 0,1 1 0,-1 0 0,0 0 232,1-2-235,0 1-1,0 0 1,-1-1 0,1 1 0,0-1-1,0 1 1,0 0 0,0-1 0,0 1-1,0 0 1,0-1 0,0 1-1,0-1 1,0 1 0,0 0 0,0-1-1,0 1 1,0-1 0,0 1 0,0 0-1,0-1 1,0 1 0,0-1 0,1 1-1,-1 0 1,0-1 0,0 1 0,0 0-1,1-1 1,-1 1 0,0 0-1,0 0 1,1-1 0,-1 1 0,0 0-1,1 0 1,-1-1 0,1 1 0,-2 0 65,1 0-55,0-2-73,0 1 502,-5-1 26,4 2-206,6 1-159,-3 0-115,5 3-155,-7-3 104,-4 0 78,4-1-27,0 0-1,-1 0 1,1 0-1,0 0 1,0 0-1,0 0 1,0 0-1,0 0 1,0 0-1,0 0 1,0 0-1,-1 0 1,1 0-1,0 0 1,0 0-1,0 0 1,0 0 0,0 0-1,0 0 1,0 0-1,0 1 1,0-1-1,0 0 1,0 0-1,-1 0 1,1 0-1,0 0 1,0 0-1,0 0 1,0 0-1,0 0 1,0 0-1,0 1 1,0-1-1,0 0 1,0 0-1,0 0 1,0 0-1,0 0 1,0 0-1,0 0 1,0 0-1,0 1 1,0-1-1,0 0 1,0 0-1,0 0 1,0 0-1,0 0 1,0 0-1,0 0 1,0 0-1,1 0 1,-1 1 0,0-1-1,0 0 1,0 0-1,0 0 1,0 0-1,10 12-76,-9-11 65,-1-1 8,0 0 0,-1 0 0,1 0 1,0 0-1,0 0 0,0 0 0,0 0 1,0 0-1,0 0 0,0 0 0,0 0 1,0 0-1,0 1 0,0-1 0,0 0 1,0 0-1,0 0 0,0 0 0,0 0 1,0 0-1,0 0 0,0 0 0,0 0 1,0 0-1,0 0 0,0 1 0,0-1 1,0 0-1,0 0 0,0 0 0,0 0 1,0 0-1,0 0 0,0 0 0,0 0 1,0 0-1,0 0 0,0 0 0,0 0 1,0 0-1,0 1 0,0-1 0,1 0 1,-1 0-1,0 0 0,0 0 0,0 0 1,0 0-28,3 12-975,6-10 808,-6 0-78,-6-1-23,3 1 202,4 10-210,-4-12 297,0 0 1,0 0-1,0 0 1,0 0-1,0 0 1,1 0-1,-1 0 1,0 0 0,0 0-1,0-1 1,0 1-1,0 0 1,0 0-1,0 0 1,0 0-1,0 0 1,0 0-1,0 0 1,1 0-1,-1 0 1,0 0 0,0 1-1,0-1 1,0 0-1,0 0 1,0 0-1,0 0 1,0 0-1,0 0 1,0 0-1,1 0 1,2 3 0,-2-2 19,-1-1-4,1 1-10,-1-1 2,3-3 3,-10-1-15,7 4-6,3 6-275,-5-6 245,4-6 228,-2 6-168,0-6 0,0 6-27,-1 0 5,0 0 15,1 0 1,-1-5-2232,5 5 1826</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42.492"/>
    </inkml:context>
    <inkml:brush xml:id="br0">
      <inkml:brushProperty name="width" value="0.05" units="cm"/>
      <inkml:brushProperty name="height" value="0.05" units="cm"/>
    </inkml:brush>
  </inkml:definitions>
  <inkml:trace contextRef="#ctx0" brushRef="#br0">44 5 12619,'0'-1'44,"-1"1"0,1 0 0,0 0 1,0 0-1,0-1 0,0 1 1,-1 0-1,1 0 0,0-1 0,0 1 1,-1 0-1,1 0 0,0 0 0,0 0 1,-1 0-1,1-1 0,0 1 0,0 0 1,-1 0-1,1 0 0,0 0 0,-1 0 1,1 0-1,0 0 0,0 0 1,-1 0-1,1 0 0,0 0 0,-1 0 1,1 0-1,0 0 0,0 0 0,-1 0 1,1 0-1,0 1 0,0-1 0,-1 0 1,-4 11 593,-1 0-929,6-11 259,-1 0 0,1 0 0,0 0 1,-1 1-1,1-1 0,0 0 1,-1 0-1,1 0 0,0 0 0,-1 0 1,1 0-1,0 0 0,-1 0 1,1 0-1,-1 0 0,1 0 0,0-1 1,-1 1-1,1 0 0,0 0 1,-1 0-1,1 0 0,0 0 0,-1-1 1,1 1-1,0 0 0,-1 0 1,1-1-1,0 1 0,0 0 0,-1 0 1,1-1-1,0 1 0,0-1 1,-10-7 793,9 10 376,10 14 1684,-6-10-1073,-11-16-407,4 2-475,12 12-912,-7-2 0,0 0 0,0 0 0,0 0 0,0 0-1,-1 0 1,1 0 0,-1 0 0,1 0 0,-1 0 0,0 0 0,0 1 0,0-1 0,0 4 0,0-6-19,-6 7-320,6-6 353,5 7-1068,-5-8 1082,0 0-1,0 0 1,0 0 0,0 0-1,0 0 1,1 0 0,-1 0-1,0 0 1,0 0-1,0 1 1,0-1 0,0 0-1,0 0 1,1 0-1,-1 0 1,0 0 0,0 1-1,0-1 1,0 0-1,0 0 1,0 0 0,0 0-1,0 1 1,0-1 0,0 0-1,0 0 1,0 0-1,0 0 1,0 1 0,0-1-1,0 0 1,0 0-1,0 0 1,0 0 0,0 1-1,0-1 1,0 0 0,0 0-1,0 0 1,0 0-1,-1 0 1,1 1 0,0-1-1,0 0 1,0 0-1,0 0 1,0 0 0,0 0-1,0 0 1,-1 1-1,1-1 1,0 1-149,-1-1-1,1 1 1,0 0 0,0 0-1,0 0 1,0 0-1,0-1 1,0 1 0,0 0-1,0 0 1,0 0-1,0 0 1,0 0 0,0-1-1,0 1 1,1 0 0,-1 0-1,0 0 1,1 0-1,-1-1 1,1 1 0,0 1-1,1 4-588,-1-1 264</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20.244"/>
    </inkml:context>
    <inkml:brush xml:id="br0">
      <inkml:brushProperty name="width" value="0.05" units="cm"/>
      <inkml:brushProperty name="height" value="0.05" units="cm"/>
    </inkml:brush>
  </inkml:definitions>
  <inkml:trace contextRef="#ctx0" brushRef="#br0">520 633 11707,'7'9'674,"-4"-4"164,0-1-1,1 0 0,0 0 0,-1 0 1,2 0-1,5 5 0,-9-9-637,0 1 0,-1-1 1,1 0-1,0 1 0,0-1 0,0 0 0,0 1 0,0-1 0,0 0 0,-1 0 1,1 0-1,0 0 0,0 0 0,0 0 0,0 0 0,0 0 0,0 0 0,1-1 1,-1 0 36,1 1 0,-1-1 0,0 0 0,1 0 0,-1 0 0,0 0 0,0 0 0,0 0 0,0 0 0,0-1 0,0 1 0,0 0 0,0-1 0,1-1 0,0-1-39,-1 0 0,1-1 0,-1 1 0,0-1 0,0 1 0,0-1 0,-1 1 0,1-1 0,-1 0 1,0 1-1,-1-1 0,0-7 0,-1 1-26,0 1 0,-1 0 0,0 0 0,-7-15 1,-10-12 146,-2 1 1,-2 0 0,-36-41 0,40 52-293,-6-7 1,-2 0 0,-55-47 0,65 63-18,-2 2-1,0 0 1,-1 1-1,0 2 1,0 0 0,-28-10-1,-29-10-37,46 14-2967,19 2 1797,7 4 443</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20.663"/>
    </inkml:context>
    <inkml:brush xml:id="br0">
      <inkml:brushProperty name="width" value="0.05" units="cm"/>
      <inkml:brushProperty name="height" value="0.05" units="cm"/>
    </inkml:brush>
  </inkml:definitions>
  <inkml:trace contextRef="#ctx0" brushRef="#br0">158 529 14939,'1'6'1043,"9"23"671,-10-29-1588,0 1 1,0 0-1,1-1 1,-1 1-1,0-1 1,0 1-1,0 0 1,0-1-1,1 1 1,-1-1-1,0 1 1,1-1-1,-1 1 1,0-1-1,1 1 1,-1-1-1,1 1 1,-1-1-1,0 0 0,1 1 1,-1-1-1,1 1 1,0-1-1,-1 0 1,1 0-1,-1 1 1,1-1-1,-1 0 1,1 0-1,0 0 1,0 1-1,1-4 78,-1 0-1,0 0 0,0 0 0,0-1 1,0 1-1,0 0 0,0 0 0,-1 0 1,0-1-1,0 1 0,0 0 1,0-1-1,-1-3 0,1 0 41,-1-20 162,-1 0-1,-1 0 1,-2 1-1,-12-40 0,-1 10-1,-27-54 1,-20-10-82,34 67-274,31 53-51,0 0 0,0-1 0,0 1 1,-1 0-1,1 0 0,0-1 0,0 1 1,0 0-1,-1 0 0,1-1 0,0 1 0,0 0 1,0-1-1,0 1 0,0 0 0,0-1 1,0 1-1,0 0 0,0 0 0,0-1 1,0 1-1,0 0 0,0-1 0,0 1 0,0 0 1,0-1-1,0 1 0,0 0 0,0-1 1,1 1-1,-1 0 0,0-1 0,11 3-49,19 13-30,-26-13 69,42 24-72,41 22-1203,93 37 0,-122-67 878,2-8-77</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32.252"/>
    </inkml:context>
    <inkml:brush xml:id="br0">
      <inkml:brushProperty name="width" value="0.05" units="cm"/>
      <inkml:brushProperty name="height" value="0.05" units="cm"/>
    </inkml:brush>
  </inkml:definitions>
  <inkml:trace contextRef="#ctx0" brushRef="#br0">133 10 11322,'-1'-9'3399,"-1"16"-1234,-2 18-472,-4 180 268,2-68-1879,-9 104 714,9-174-407,6 120 0,2-35-391,0 64 28,0-70-33,-6-56 35,1 23 73,2 156 56,-2-95 336,3-141-442,-6 369 52,3-157-68,2-32-40,-2-91 26,-5 105 24,-11 739-20,19-762-24,-7 14-25,-1 0 18,-7 270 13,13-412-400,-6-100-3900,2-18 3418</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33.371"/>
    </inkml:context>
    <inkml:brush xml:id="br0">
      <inkml:brushProperty name="width" value="0.05" units="cm"/>
      <inkml:brushProperty name="height" value="0.05" units="cm"/>
    </inkml:brush>
  </inkml:definitions>
  <inkml:trace contextRef="#ctx0" brushRef="#br0">2 900 13547,'-2'-3'4859,"3"3"-4787,6-7 2152,18-12-1239,-17 14-242,113-89 1382,127-90-1403,266-142-644,-349 212-90,-110 73 30,115-66 1,-179 111-371,0-1 1,0 0-1,-1-1 0,1 0 1,-1-1-1,-13 1 0,-12-2-89</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33.790"/>
    </inkml:context>
    <inkml:brush xml:id="br0">
      <inkml:brushProperty name="width" value="0.05" units="cm"/>
      <inkml:brushProperty name="height" value="0.05" units="cm"/>
    </inkml:brush>
  </inkml:definitions>
  <inkml:trace contextRef="#ctx0" brushRef="#br0">177 111 13979,'25'-24'1559,"-11"8"-443,2 1 1,0 1-1,33-22 0,-48 36-1015,0-1 1,0 0-1,0 1 0,0-1 0,0 1 1,0-1-1,0 1 0,0-1 1,0 1-1,0 0 0,1 0 0,-1 0 1,0 0-1,0-1 0,0 2 1,0-1-1,2 0 0,-2 0-41,-1 1 0,1-1 0,-1 0 0,1 1 0,-1-1 0,0 0 0,1 1 0,-1-1 0,1 1 0,-1-1 0,0 1 0,1-1 0,-1 1 0,0-1 0,0 1 0,0 0 0,1-1 0,-1 1 0,0-1 0,0 1 0,0-1 0,0 1 0,0 1 0,0 4 122,-1 0 0,1 0-1,-1 0 1,-1 0 0,-2 8 0,-20 49 124,-3-2 0,-66 113 0,79-149-282,-45 72 19,-28 53 11,85-148-54,1 1-1,-1 0 0,1 0 1,-1 1-1,1-1 1,0 0-1,1 0 1,-1 0-1,0 1 1,1-1-1,0 0 0,0 1 1,0-1-1,0 0 1,1 4-1,-1-6 0,1 0-1,-1 0 1,1 0-1,-1 0 1,1 0-1,0 0 1,-1 0-1,1 0 1,0-1 0,0 1-1,-1 0 1,1 0-1,0-1 1,0 1-1,0 0 1,0-1-1,2 1 1,-1 0-2,1 0 0,0 0 0,0 0 0,0-1 0,0 0 0,0 1 0,0-1-1,5-1 1,14-1-58,0-1 0,-1-2 0,1 0 0,34-14 0,82-41-747,-118 51 777,48-26-148,-2-7-26</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34.411"/>
    </inkml:context>
    <inkml:brush xml:id="br0">
      <inkml:brushProperty name="width" value="0.05" units="cm"/>
      <inkml:brushProperty name="height" value="0.05" units="cm"/>
    </inkml:brush>
  </inkml:definitions>
  <inkml:trace contextRef="#ctx0" brushRef="#br0">240 0 22765,'0'4'164,"-1"0"-1,1 0 1,-1 0-1,0 0 1,0 0 0,-1 0-1,1-1 1,-1 1 0,0 0-1,0-1 1,0 1 0,0-1-1,0 0 1,-5 5 0,-5 9 161,-30 50 114,3 1 0,2 2 0,-47 130 0,117-315-7978,-30 109 7126,48-133-5911,-36 103 5755,36-61 0,-32 73 2988,-19 24-2302,0 0 0,1 0 0,-1 0-1,0-1 1,1 1 0,-1 0 0,0 0 0,1 0-1,-1 0 1,0 0 0,1-1 0,-1 1 0,0 0-1,1 0 1,-1 0 0,0 0 0,1 0 0,-1 0-1,1 0 1,-1 0 0,0 0 0,1 0 0,-1 1-1,0-1 1,1 0 0,0 1 80,0-1-1,-1 1 1,1 0 0,0 0 0,-1-1-1,1 1 1,-1 0 0,1 0-1,-1 0 1,1 0 0,-1-1 0,0 1-1,1 0 1,-1 2 0,26 104 4409,-4-10-3350,-10-53-1050,2-1 0,2-1 0,25 48 0,-27-71-354,-14-19 102,1 1-1,-1-1 0,0 1 0,0-1 0,1 1 0,-1-1 0,1 1 0,-1-1 0,0 1 0,1-1 1,-1 1-1,1-1 0,-1 0 0,1 1 0,0-1 0,-1 0 0,1 1 0,-1-1 0,1 0 0,-1 0 1,1 1-1,0-1 0,0 0 0,0-1-67,-1 0-1,0 0 1,0 0 0,0 0 0,0 0 0,-1 0 0,1 0-1,0 0 1,0 0 0,-1 0 0,1 0 0,-1 0 0,1 0-1,0 0 1,-1 0 0,0 0 0,1 0 0,-2-1-1,-14-16-1369,2 6 661,-1 0 0,0 1 0,0 1 0,-1 1 0,0 0 0,-32-12 0,8 7 1922,-75-19 2745,115 33-3791,11-4 1006,16-1-317,137-21-881,-115 18-78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11.865"/>
    </inkml:context>
    <inkml:brush xml:id="br0">
      <inkml:brushProperty name="width" value="0.05" units="cm"/>
      <inkml:brushProperty name="height" value="0.05" units="cm"/>
    </inkml:brush>
  </inkml:definitions>
  <inkml:trace contextRef="#ctx0" brushRef="#br0">141 1 19124,'-13'13'1669,"-31"22"-1,34-27-1253,-1 0-1,1 0 1,1 1-1,0 0 1,0 0-1,-9 14 1,17-22-432,1 0 0,-1 1 0,1-1 1,0 0-1,-1 0 0,1 0 0,0 1 1,0-1-1,0 0 0,0 1 0,0-1 1,0 0-1,0 0 0,1 1 0,-1-1 0,0 0 1,1 0-1,-1 0 0,1 1 0,-1-1 1,1 0-1,-1 0 0,1 0 0,0 0 1,0 0-1,-1 0 0,1 0 0,0 0 0,0 0 1,0 0-1,0-1 0,0 1 0,2 0 1,4 5-266,2 0 1,-1-1-1,11 5 0,-15-8 170,26 11-502,14 7-150,-41-19 762,-1 1 1,1 0 0,0-1-1,-1 1 1,1 0 0,-1 1-1,1-1 1,-1 0-1,0 1 1,0-1 0,2 5-1,-4-7 37,0 1-1,0 0 1,0 0-1,0-1 1,0 1-1,0 0 0,0-1 1,0 1-1,-1 0 1,1 0-1,0-1 1,0 1-1,-1 0 1,1-1-1,0 1 0,-1 0 1,1-1-1,-1 1 1,1-1-1,-1 1 1,1 0-1,-1-1 1,1 1-1,-1-1 0,1 0 1,-1 1-1,0-1 1,1 1-1,-1-1 1,0 0-1,1 1 1,-1-1-1,0 0 0,0 0 1,-29 11 826,30-11-834,-22 6 107,0-1-1,0-1 0,-39 3 1,60-9-674,5-3 289,8-2-148,8 2-225</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35.098"/>
    </inkml:context>
    <inkml:brush xml:id="br0">
      <inkml:brushProperty name="width" value="0.05" units="cm"/>
      <inkml:brushProperty name="height" value="0.05" units="cm"/>
    </inkml:brush>
  </inkml:definitions>
  <inkml:trace contextRef="#ctx0" brushRef="#br0">62 15 19412,'0'-1'143,"0"1"-1,-1-1 1,1 1 0,0 0-1,0-1 1,0 1-1,0-1 1,0 1 0,0-1-1,0 1 1,0-1 0,0 1-1,0-1 1,0 1-1,0-1 1,0 1 0,0-1-1,0 1 1,0-1 0,0 1-1,0 0 1,1-1-1,-1 1 1,0-1 0,0 1-1,1-1 1,-1 1-1,0 0 1,1-1 0,-1 1-1,1-1 1,14 1 2389,-6 1-2142,-8-1-169,-20 41 1355,-5 15-1482,13-32-14,1 0-1,2 0 1,-7 27 0,14-49-67,1 1 0,-1-1 0,1 0 0,0 1 1,-1-1-1,1 1 0,0-1 0,0 1 1,1-1-1,-1 1 0,0-1 0,1 1 1,0-1-1,-1 0 0,1 1 0,0-1 0,0 0 1,0 0-1,1 0 0,-1 1 0,0-1 1,3 2-1,-1-2-7,0 0 0,0 0 0,0-1 1,0 0-1,0 1 0,0-1 0,0 0 0,0-1 0,1 1 1,-1 0-1,0-1 0,0 0 0,1 0 0,-1 0 1,0 0-1,5-1 0,57-11 12,-53 9-22,0 0-1,1 1 1,0 0 0,-1 1-1,1 1 1,25 1 0,-35 0 4,-1-1 0,1 0 1,-1 1-1,1 0 0,-1-1 0,0 1 1,1 0-1,-1 0 0,0 0 0,0 1 1,0-1-1,0 1 0,0-1 0,0 1 1,0-1-1,0 1 0,-1 0 0,1 0 1,-1 0-1,1 0 0,-1 0 0,0 0 1,0 0-1,0 1 0,0-1 0,0 0 1,0 1-1,-1-1 0,1 1 0,-1-1 1,1 0-1,-1 1 0,0-1 0,0 4 1,-1 2 11,0 0 0,-1 0 1,1 0-1,-2-1 0,1 1 1,-1-1-1,0 0 0,0 1 1,-8 11-1,-6 6 254,-35 40-1,42-54-111,0-1 0,-1 0 0,0 0 0,-1-1 0,-21 12 0,32-20-134,-1 0 0,1 0 0,-1 0 0,1-1 0,-1 1 0,0-1 0,1 1 0,-1-1 0,0 1 0,1-1 0,-1 0 1,0 0-1,0 0 0,1 0 0,-1 0 0,0 0 0,1 0 0,-3-1 0,3 0-38,0 1 0,0-1 0,0 0 0,0 1 0,0-1 0,0 0 1,0 0-1,0 0 0,0 0 0,1 0 0,-1 0 0,0 0 0,1 0 0,-1 0 0,1 0 1,-1 0-1,1-1 0,0 1 0,-1-2 0,0-3-250,0-1-1,1 0 1,-1 0 0,2 1 0,-1-1-1,1 0 1,2-11 0,1 2-98,1 0 0,6-16 0,5 1-355</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35.537"/>
    </inkml:context>
    <inkml:brush xml:id="br0">
      <inkml:brushProperty name="width" value="0.05" units="cm"/>
      <inkml:brushProperty name="height" value="0.05" units="cm"/>
    </inkml:brush>
  </inkml:definitions>
  <inkml:trace contextRef="#ctx0" brushRef="#br0">19 0 22949,'1'8'547,"0"0"0,-1 0-1,0-1 1,-1 1 0,1 0 0,-1 0 0,-4 11-1,0 14 552,1-1-721,1 0 1,2-1 0,5 60 0,-4-88-373,0-1 0,1 1 0,-1-1 0,1 0 0,0 1 0,0-1 0,0 0 0,0 1 0,0-1 0,0 0 0,1 0 0,-1 0 0,1 0 0,-1 0 0,1 0 0,0-1 0,2 4 0,-2-4-41,1 0 0,-1 0 1,0-1-1,0 1 0,0 0 0,0-1 1,1 1-1,-1-1 0,0 0 0,0 0 1,1 0-1,-1 0 0,0 0 0,1 0 1,2-1-1,4-2-270,-1 0 0,0 0 1,0 0-1,0-1 1,0 0-1,-1-1 0,1 0 1,10-9-1,-3 0-94,0-1 1,13-18-1,1-2-431</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35.974"/>
    </inkml:context>
    <inkml:brush xml:id="br0">
      <inkml:brushProperty name="width" value="0.05" units="cm"/>
      <inkml:brushProperty name="height" value="0.05" units="cm"/>
    </inkml:brush>
  </inkml:definitions>
  <inkml:trace contextRef="#ctx0" brushRef="#br0">50 1 18932,'-5'7'757,"0"1"1,1 0-1,0 0 0,1 0 1,-1 0-1,2 1 0,-1 0 1,1-1-1,-1 13 0,2-18-672,1 1-1,0-1 0,-1 1 1,1 0-1,1-1 0,-1 1 0,0 0 1,1-1-1,0 1 0,0-1 1,0 1-1,0-1 0,1 1 0,-1-1 1,1 0-1,0 0 0,0 0 1,0 0-1,0 0 0,0 0 0,1 0 1,0-1-1,-1 1 0,1-1 1,3 3-1,-4-4-84,0 0-1,0 0 1,-1-1 0,1 1 0,0 0 0,0-1 0,0 1-1,0-1 1,0 1 0,0-1 0,0 0 0,0 0 0,0 0-1,0 0 1,0 0 0,0-1 0,0 1 0,0 0 0,3-2-1,-2 0 4,0 1 0,0-1-1,0 0 1,0 0-1,-1 0 1,1 0-1,-1-1 1,0 1 0,1 0-1,-1-1 1,2-3-1,0 0 36,-1 0 1,0 0-1,0 0 0,0-1 0,0 1 0,-1-1 0,0 0 0,-1 1 0,0-1 0,1-13 1,-1 17-13,-1 1 1,0 0-1,0 0 1,0 0-1,0 0 1,-1 0-1,1 0 1,-1 0-1,1 0 1,-1 0-1,1 0 1,-1 0-1,0 0 1,0 0-1,0 0 1,0 1-1,-1-1 1,1 0-1,0 1 1,-1-1-1,1 1 1,-1-1-1,1 1 1,-1 0-1,0-1 1,0 1-1,1 0 1,-1 0-1,0 0 1,0 1-1,0-1 1,0 0-1,0 1 1,0-1 0,0 1-1,0 0 1,0 0-1,-1 0 1,1 0-1,0 0 1,0 0-1,-3 1 1,0 0 25,-1 0 0,1 1 0,0-1 1,-1 1-1,1 0 0,0 1 1,0-1-1,1 1 0,-1 0 0,0 0 1,1 1-1,0-1 0,0 1 0,0 0 1,-5 7-1,7-8-49,0-1-1,1 1 1,-1 1-1,1-1 1,0 0-1,0 0 1,0 0-1,0 1 1,0-1-1,0 4 1,1-6-35,0 0 0,0-1 0,0 1 1,0 0-1,1 0 0,-1-1 0,0 1 0,0 0 0,0 0 0,1-1 0,-1 1 1,0 0-1,1 0 0,-1-1 0,1 1 0,-1 0 0,0-1 0,1 1 0,0-1 1,-1 1-1,1-1 0,-1 1 0,1-1 0,0 1 0,-1-1 0,1 1 0,0-1 1,-1 0-1,1 1 0,0-1 0,0 0 0,-1 0 0,1 0 0,0 0 1,0 1-1,-1-1 0,1 0 0,0 0 0,0 0 0,0 0 0,-1-1 0,1 1 1,0 0-1,0 0 0,-1 0 0,1-1 0,0 1 0,1-1 0,7-2-455,-1-1 0,1 1-1,0-2 1,-1 1-1,0-1 1,0 0-1,-1-1 1,11-9 0,-8 6 140,19-13-717</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36.376"/>
    </inkml:context>
    <inkml:brush xml:id="br0">
      <inkml:brushProperty name="width" value="0.05" units="cm"/>
      <inkml:brushProperty name="height" value="0.05" units="cm"/>
    </inkml:brush>
  </inkml:definitions>
  <inkml:trace contextRef="#ctx0" brushRef="#br0">1 42 20740,'2'2'438,"0"0"0,0 0 0,1 0 0,-1-1 0,0 1-1,1-1 1,0 1 0,-1-1 0,1 0 0,0 0 0,0 0 0,0-1-1,-1 1 1,1 0 0,0-1 0,3 0 0,17 5-36,-20-4-390,8 3 42,1 0 0,0-1 0,14 2 1,-21-5-46,1 0 1,-1 0 0,0 0 0,0-1-1,1 0 1,-1 0 0,0 0 0,0 0 0,0-1-1,7-3 1,35-20-26,-37 18-50,1 1 0,0 0 0,0 0 0,0 2 0,1-1 0,-1 1 1,1 1-1,13-2 0,-24 5 55,1-1-1,-1 1 1,0 0 0,0 1 0,0-1 0,0 0 0,0 0 0,0 0-1,0 1 1,1-1 0,-1 1 0,0-1 0,0 1 0,0-1 0,0 1-1,0-1 1,-1 1 0,1 0 0,0 0 0,0-1 0,0 1 0,-1 0-1,1 0 1,0 0 0,0 1 0,0 0 8,0 1-1,0 0 1,0-1-1,0 1 1,-1 0 0,1 0-1,-1 0 1,0 0-1,0 5 1,-1 2 5,0 0 0,0 0-1,-2 0 1,-4 16 0,7-25-12,0-1 0,0 1 0,0-1 0,-1 1 0,1-1 1,0 1-1,0-1 0,0 1 0,-1-1 0,1 1 0,0-1 0,-1 1 0,1-1 0,0 1 0,-1-1 1,1 0-1,0 1 0,-1-1 0,1 0 0,-1 1 0,1-1 0,-1 0 0,1 0 0,-1 1 0,0-1 0,-13-9-53,-5-7-56</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39.004"/>
    </inkml:context>
    <inkml:brush xml:id="br0">
      <inkml:brushProperty name="width" value="0.05" units="cm"/>
      <inkml:brushProperty name="height" value="0.05" units="cm"/>
    </inkml:brush>
  </inkml:definitions>
  <inkml:trace contextRef="#ctx0" brushRef="#br0">126 0 6873,'-5'0'9278,"-5"3"-4603,-33 12-5019,22-7 996,4 0-814,14-7 43,1 0 0,-1 1 0,1-1 0,-1 0 0,0 0 0,0 0 0,1-1 1,-4 1-1,3-1-107</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39.443"/>
    </inkml:context>
    <inkml:brush xml:id="br0">
      <inkml:brushProperty name="width" value="0.05" units="cm"/>
      <inkml:brushProperty name="height" value="0.05" units="cm"/>
    </inkml:brush>
  </inkml:definitions>
  <inkml:trace contextRef="#ctx0" brushRef="#br0">666 1 14443,'-4'4'670,"-1"0"0,1 0-1,-1 0 1,0-1 0,-6 4 0,6-5-788,0 0 1,0 0 0,-1 0 0,1-1-1,0 0 1,-1 0 0,1-1 0,-1 1-1,-7-1 1,-14 2-763,0 1 1,0 1-1,1 1 0,0 2 1,0 1-1,-27 11 0,13-4 788,-50 10-1,81-23-21,1 0-1,-1-1 1,1 0 0,-1-1-1,1 1 1,-1-2-1,1 1 1,-1-1-1,0-1 1,1 1-1,0-1 1,-1-1 0,1 0-1,0 0 1,-15-8-1,-29-20-766,25 20 337</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39.857"/>
    </inkml:context>
    <inkml:brush xml:id="br0">
      <inkml:brushProperty name="width" value="0.05" units="cm"/>
      <inkml:brushProperty name="height" value="0.05" units="cm"/>
    </inkml:brush>
  </inkml:definitions>
  <inkml:trace contextRef="#ctx0" brushRef="#br0">1170 165 10874,'-42'-13'1402,"28"9"-1106,0 0 1,0 0 0,0 1 0,-25-1 0,13 4-70,-36 6 0,48-3-235,0-1 1,-1-1-1,1 0 0,-1-1 0,1-1 0,0 0 0,0-1 0,-26-6 0,0-8-37,30 11 126,0 1-1,-1 0 1,0 0-1,0 1 1,0 1 0,0-1-1,0 2 1,-14-1-1,-1 3 175,0-1 1,0-1-1,-1-2 0,-47-10 0,-2-4 982,-83-7-1,143 21-824,-1-1 1,-17-6-1,-22-5 1056,54 15-1437,-1 0 0,1 0 1,-1 0-1,1 0 0,-1 0 0,1 1 1,-1-1-1,1 1 0,-1-1 1,1 1-1,0 0 0,0 0 1,-1 0-1,1 0 0,0 1 1,0-1-1,0 1 0,-3 2 1,-3 4 20,0 0 0,-12 18 0,7-10 638,7-12-374,7-13-180,7-6 83</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19.800"/>
    </inkml:context>
    <inkml:brush xml:id="br0">
      <inkml:brushProperty name="width" value="0.05" units="cm"/>
      <inkml:brushProperty name="height" value="0.05" units="cm"/>
    </inkml:brush>
  </inkml:definitions>
  <inkml:trace contextRef="#ctx0" brushRef="#br0">2252 113 18724,'-14'-21'4321,"13"19"-4188,0 0-1,0 0 1,-1 0-1,1 0 1,0 0-1,-1 0 1,1 0-1,-1 0 0,0 1 1,1-1-1,-1 1 1,0-1-1,0 1 1,0 0-1,0 0 1,0-1-1,-4 0 0,-7-1-222,-1 0 0,0 1-1,1 0 1,-16 1 0,-18-2-556,-68-17-1308,61 10 152,-72-6-1,107 16 1449,0 0 0,0 1 0,0 0 0,0 2 1,1 0-1,-1 1 0,-30 12 0,26-7 111,-1-1-1,1-1 1,-1-1-1,-1-1 1,1-1-1,-41 1 1,-142 5 330,176-6 200,0 2 0,1 0 0,-1 2 1,-46 19-1,62-19-85,-1-1 1,0-1 0,0-1 0,-1 0-1,0-1 1,0-1 0,0-1-1,-22 1 1,-368-14 402,406 11-604,-32-2 26,-61-15 1,8 1 781,77 16-700,0 0 0,0 0 1,0 1-1,0 0 1,1 1-1,-1 0 0,0 0 1,1 1-1,-1 0 0,-9 5 1,4-3-69,0 0-1,-21 5 1,18-10-499,17 0 449,0 0 0,0 0 0,0 0 0,-1 0 0,1 0 1,0 0-1,0 0 0,0 0 0,-1 0 0,1 0 0,0 0 0,0 0 0,-1 0 0,1 0 0,0 0 0,0-1 0,0 1 0,-1 0 0,1 0 0,0 0 0,0 0 0,0 0 1,0 0-1,-1-1 0,1 1 0,0 0 0,0 0 0,0 0 0,0 0 0,0-1 0,-1 1 0,1 0 0,0 0 0,0 0 0,0-1 0,0 1 0,0 0 0,0 0 0,0 0 0,0-1 1,0 1-1,0 0 0,0 0 0,0-1 0,0 1 0,0 0 0,0 0 0,0 0 0,0-1 0,0 1 0,0 0 0,0 0 0,0 0 0,0-1 0,1 1 0,-1 0 0,0 0 1,0 0-1,0-1 0,0 1 0,0 0 0,1 0 0,-1 0 0,0 0 0,0 0 0,0-1 0,0 1 0,1 0 0,-1 0 0,10-6-211</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20.691"/>
    </inkml:context>
    <inkml:brush xml:id="br0">
      <inkml:brushProperty name="width" value="0.05" units="cm"/>
      <inkml:brushProperty name="height" value="0.05" units="cm"/>
    </inkml:brush>
  </inkml:definitions>
  <inkml:trace contextRef="#ctx0" brushRef="#br0">116 107 13987,'-3'-4'532,"0"1"1,0-1-1,-1 1 0,1 0 1,-1 0-1,0 1 0,0-1 1,0 1-1,-4-2 1,6 3-375,1 1 1,-1-1 0,1 1 0,0-1 0,-1 1 0,1 0 0,-1-1-1,1 1 1,-1 0 0,1 0 0,-1 0 0,1 0 0,-3 1 0,3-1-115,0 1 1,1-1-1,-1 0 1,0 1-1,1-1 1,-1 1-1,0-1 1,1 1-1,-1-1 0,1 1 1,-1 0-1,1-1 1,-1 1-1,1 0 1,0 0-1,-1-1 1,1 1-1,0 0 1,-1 0-1,1-1 1,0 1-1,0 0 1,0 0-1,0-1 1,0 1-1,0 2 1,0 2-1,0 0 1,0 0 0,1 1 0,0-1 0,2 9 0,-3-13-47,0 0 0,1 0-1,-1 0 1,0 0 0,0-1 0,1 1 0,-1 0 0,0 0-1,1 0 1,-1 0 0,1-1 0,-1 1 0,1 0 0,-1 0-1,1-1 1,-1 1 0,1 0 0,0-1 0,0 1 0,-1-1-1,1 1 1,0-1 0,0 1 0,-1-1 0,1 0 0,0 1-1,0-1 1,0 0 0,0 1 0,0-1 0,0 0 0,-1 0-1,1 0 1,0 0 0,0 0 0,0 0 0,0 0 0,0 0-1,2-1 1,-2 0 1,0 0-1,1 0 0,-1 0 1,0 0-1,0 0 0,0-1 1,0 1-1,0 0 0,0-1 1,0 1-1,0-1 1,-1 1-1,1-1 0,0 1 1,-1-1-1,1 1 0,-1-1 1,0 0-1,1 1 0,-1-3 1,1-37 46,-1 39-37,0-4 22,-1 0-1,1 0 1,-1 0-1,-1 0 1,-3-10-1,5 14-16,-1 0-1,0 1 0,1-1 0,-1 0 1,0 1-1,0-1 0,0 0 0,0 1 1,-1 0-1,1-1 0,0 1 0,-1 0 0,1-1 1,-1 1-1,1 0 0,-1 0 0,1 0 1,-1 0-1,0 0 0,1 1 0,-1-1 0,-2 0 1,2 1-5,1 0 1,0 0 0,-1 0 0,1 1-1,0-1 1,0 0 0,-1 1-1,1-1 1,0 1 0,0-1 0,0 1-1,0 0 1,0-1 0,0 1-1,0 0 1,0 0 0,0 0-1,0 0 1,0 0 0,0 0 0,0 0-1,1 0 1,-1 0 0,0 0-1,1 0 1,-1 0 0,1 1 0,0-1-1,-1 0 1,1 2 0,-3 3 10,1 1 1,1 0 0,-1 0-1,1 9 1,0-8-23,1-1 0,0 1 0,0 0 0,1 0 0,0-1 0,0 1 1,1-1-1,0 1 0,0-1 0,1 0 0,6 14 0,-9-21 4,1 1 1,-1-1-1,0 1 0,1-1 0,-1 1 0,0-1 1,1 1-1,-1-1 0,0 1 0,1-1 1,-1 0-1,1 1 0,-1-1 0,1 0 1,-1 1-1,1-1 0,-1 0 0,1 1 1,-1-1-1,1 0 0,-1 0 0,1 0 0,0 0 1,-1 0-1,1 1 0,-1-1 0,1 0 1,0-1-1,0 1 3,0-1 1,0 1 0,-1-1-1,1 1 1,0-1-1,-1 0 1,1 1-1,-1-1 1,1 0-1,-1 0 1,1 1-1,-1-1 1,0 0 0,1 0-1,-1 0 1,0-1-1,2-3 25,-1 0 1,0 0-1,0 0 0,-1-1 0,1-7 0,-2 5 31,-1-1 0,1 1-1,-6-15 1,7 21-54,-1 1 0,1 0 1,0-1-1,-1 1 0,1 0 0,-1-1 0,1 1 1,-1 0-1,0 0 0,0 0 0,1 0 0,-1 0 1,0 0-1,0 0 0,0 0 0,0 0 0,0 0 1,0 0-1,-1 1 0,1-1 0,0 0 0,0 1 0,0-1 1,-1 1-1,1-1 0,0 1 0,-1 0 0,1-1 1,0 1-1,-1 0 0,1 0 0,0 0 0,-2 0 1,2 1-7,0-1 0,-1 1 0,1-1 0,0 1 0,0 0 0,0 0 0,0-1 0,0 1 0,0 0 0,1 0 0,-1 0 0,0 0 0,0 0 0,1 0 0,-1 0 0,0 0 0,1 1 0,-1-1 0,1 0 0,0 0 0,-1 0 0,1 1 0,0-1 1,0 0-1,0 0 0,-1 1 0,1-1 0,1 2 0,3 37-80,-2-33 19,-1 1 1,2-1-1,-1 0 1,1-1-1,0 1 1,1 0-1,5 8 1,-8-14 3,-1 1 0,1-1 0,0 0 0,0 1 0,1-1 0,-1 0 0,0 1 0,0-1 0,1 0 0,-1 0 0,0 0 0,1 0 0,-1 0 0,1-1 0,0 1 0,-1 0 0,1-1 0,-1 1 0,1-1 0,0 1 0,-1-1 0,1 0 0,0 0 0,0 0 0,-1 0 0,1 0 0,0 0 0,-1 0 0,1-1 0,0 1 0,0 0 0,-1-1 0,1 0 0,-1 1 0,1-1 0,2-1 0,12-12-355,0-7-87</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24.756"/>
    </inkml:context>
    <inkml:brush xml:id="br0">
      <inkml:brushProperty name="width" value="0.05" units="cm"/>
      <inkml:brushProperty name="height" value="0.05" units="cm"/>
    </inkml:brush>
  </inkml:definitions>
  <inkml:trace contextRef="#ctx0" brushRef="#br0">34 71 7210,'-4'7'9533,"-6"-22"-4675,8 39-3501,2-19-1343,1-1 0,1 1 0,-1 0 0,1 0 0,-1-1 0,1 1 0,0-1 0,1 1 0,-1-1 0,1 0 0,3 4 0,-6-8-8,1 0 0,-1 0-1,0 0 1,0 1-1,0-1 1,0 0 0,1 0-1,-1 0 1,0 0-1,0 0 1,0 0 0,1 0-1,-1 0 1,0 0 0,0 0-1,0 0 1,1 0-1,-1 0 1,0 0 0,0 0-1,0-1 1,0 1-1,1 0 1,-1 0 0,0 0-1,0 0 1,0 0 0,0 0-1,1 0 1,-1 0-1,0-1 1,0 1 0,0 0-1,0 0 1,0 0-1,0 0 1,0 0 0,1-1-1,-1 1 1,0 0 0,0 0-1,3-13 230,-3-13 222,-2 16-172,0-1-1,-6-19 1,7 26-206,0 1 0,0-1 0,-1 1 0,1 0 0,-1-1 0,0 1 0,0 0 0,0 0 0,-1 0 0,1 1 0,-6-6 0,8 8-72,0 0-1,0 0 1,-1-1 0,1 1-1,0 0 1,0 0 0,-1 0-1,1 0 1,0 0 0,0 0-1,-1 0 1,1 0 0,0 0-1,0 0 1,-1 0-1,1 0 1,0 0 0,0 0-1,-1 0 1,1 0 0,0 0-1,0 0 1,-1 0 0,1 0-1,0 0 1,0 0-1,-1 0 1,1 0 0,0 0-1,0 1 1,0-1 0,-1 0-1,1 0 1,0 0 0,0 0-1,0 1 1,-1-1 0,1 0-1,-4 14 35,4 14-131,7 23-81,-6-46 147,0-1 1,1 0-1,-1 0 0,1 0 1,0 0-1,0 0 1,0 0-1,0-1 0,5 7 1,-6-10 24,-1 0 1,0 1 0,0-1-1,0 0 1,1 0-1,-1 1 1,0-1-1,0 0 1,1 0 0,-1 0-1,0 1 1,0-1-1,1 0 1,-1 0 0,0 0-1,1 0 1,-1 0-1,0 0 1,1 0-1,-1 0 1,0 1 0,1-1-1,-1 0 1,0 0-1,1 0 1,-1-1 0,0 1-1,0 0 1,1 0-1,-1 0 1,0 0-1,1 0 1,-1 0 0,0 0-1,1-1 1,6-11 96,-3-19 123,-4 28-185,1-23 183,-1 25-209,0 0 0,0 0-1,0 1 1,0-1 0,0 0 0,0 0-1,0 0 1,-1 0 0,1 0 0,0 0-1,0 1 1,-1-1 0,1 0-1,-1 0 1,1 0 0,0 1 0,-1-1-1,1 0 1,-1 1 0,0-1 0,0 0-1,1 1-17,-1 0 0,1 1 0,-1-1 0,1 1 0,-1-1 0,1 0 0,0 1 0,-1-1-1,1 1 1,0-1 0,0 1 0,-1-1 0,1 1 0,0 0 0,0-1 0,0 1 0,-1-1 0,1 1 0,0-1-1,0 1 1,0 0 0,0-1 0,0 2 0,-1 15-176,0-4 15,1 1 1,1 0-1,0 0 1,1 0-1,5 19 1,-7-33 168,0 0 0,0 1 0,0-1 1,0 1-1,0-1 0,0 0 0,0 1 0,0-1 1,1 1-1,-1-1 0,0 0 0,0 1 0,0-1 1,1 1-1,-1-1 0,0 0 0,0 1 1,1-1-1,-1 0 0,0 0 0,1 1 0,-1-1 1,0 0-1,1 0 0,-1 1 0,0-1 0,1 0 1,5-9 124,-1-18 124,-5 21-197,0-40 305,-1 43-336,1 1 0,0-1 1,-1 1-1,1-1 0,-1 0 0,0 1 0,0-1 0,0 1 1,0 0-1,0-1 0,0 1 0,-1 0 0,1 0 0,-3-3 1,4 5-20,0 0 0,-1-1 0,1 1 0,-1 0 0,1 0 0,0 0 0,-1-1 0,1 1 0,-1 0 0,1 0 0,-1 0 0,1 0 0,-1 0 0,1 0 0,-1 0 0,1 0 0,-1 0 0,1 0 0,0 0 0,-1 0 0,1 0 0,-1 0 0,1 1 0,-1-1 0,1 0 0,-1 0 0,1 0 0,0 1 0,-1-1 0,1 0 0,0 0 0,-1 1 0,1-1 0,0 0 0,-1 1 0,1-1 0,0 1 0,-1-1 0,1 0 0,0 1 0,0-1 0,0 1 0,-1-1 0,1 1 0,0 0 0,-8 21-20,7-15 1,-1-1-1,1 1 0,1 0 0,-1-1 1,1 1-1,0 0 0,1-1 0,0 1 1,2 8-1,-2-16 33,0 0-1,-1 0 1,1 0 0,0-1 0,0 1 0,-1 0-1,1 0 1,0-1 0,-1 1 0,1-1-1,-1 1 1,1-2 0,9-79 416,-5 107-538,0 31-402,-6-64 517,-1 1 1,0-1 0,0 0-1,-4-9 1,-2-11 92,14 48-166,2-1 0,16 29 0,-22-49 277,-1-7-121,-3-10 22,-2 2-56,-1 0 0,0 0 0,0 1 1,-2-1-1,0 1 0,-10-15 0,17 30-67,0 0-1,0-1 1,-1 1-1,1 0 1,0-1-1,0 1 1,0 0-1,0 0 1,0-1-1,-1 1 1,1 0 0,0 0-1,0 0 1,-1-1-1,1 1 1,0 0-1,0 0 1,0 0-1,-1 0 1,1 0-1,0-1 1,-1 1-1,1 0 1,0 0 0,0 0-1,-1 0 1,1 0-1,0 0 1,-1 0-1,1 0 1,0 0-1,0 0 1,-1 0-1,1 0 1,-1 0-1,-2 10-365,4 15-255,5 5-270,-3-24 416,-5-21 358,-2-7 143,1 12-24,1 0 0,-1-20 0,8 42-572,7 15-143,-12-26 719,0-1 0,0 0 0,0 0 0,0 0 1,0 0-1,0 0 0,0 0 0,0 0 0,1 0 0,-1 0 0,0 0 0,0 1 1,0-1-1,0 0 0,0 0 0,0 0 0,0 0 0,0 0 0,0 0 1,0 0-1,0 0 0,0 0 0,0 0 0,0 0 0,0 0 0,0 0 0,0 1 1,1-1-1,-1 0 0,0 0 0,0 0 0,0 0 0,0 0 0,0 0 1,0 0-1,0 0 0,0 0 0,0 0 0,0 0 0,1 0 0,-1 0 0,0 0 1,0 0-1,0 0 0,0 0 0,0 0 0,0 0 0,0 0 0,0 0 1,0 0-1,0 0 0,1-1 0,-1 1 0,0 0 0,0 0 0,0 0 0,0 0 1,0 0-1,0 0 0,0 0 0,0 0 0,0 0 0,0 0 0,0 0 0,0 0 1,0 0-1,0-1 0,0 1 0,0-18-142,0 8 355,-1 1-2616,6 23-497,-3-8 807,-5-10-502,1 1 2394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12.375"/>
    </inkml:context>
    <inkml:brush xml:id="br0">
      <inkml:brushProperty name="width" value="0.05" units="cm"/>
      <inkml:brushProperty name="height" value="0.05" units="cm"/>
    </inkml:brush>
  </inkml:definitions>
  <inkml:trace contextRef="#ctx0" brushRef="#br0">138 1 20092,'-1'3'189,"-1"0"0,1-1 0,-1 1-1,0-1 1,0 1 0,0-1 0,-1 0 0,1 1-1,-1-1 1,1 0 0,-1-1 0,-3 3-1,-10 8 211,1 2 265,2 1 1,-18 23-1,27-33-593,1 0 1,-1 0-1,1 0 1,0 1-1,0 0 0,1-1 1,0 1-1,0 0 1,0 0-1,1 0 0,-2 13 1,3-17-64,0 0 0,1-1 0,-1 1-1,0 0 1,1 0 0,-1 0 0,1 0 0,-1-1 0,1 1 0,0 0 0,0 0 0,0-1 0,0 1 0,0-1-1,0 1 1,0-1 0,1 1 0,-1-1 0,2 1 0,0 0-9,-1 0 0,1-1 1,0 1-1,0-1 0,0 0 0,0 0 1,0 0-1,0 0 0,1 0 0,4 0 0,-1-1-15,1 0 0,-1 0 0,1 0-1,-1-1 1,1 0 0,-1-1-1,0 1 1,1-2 0,7-2 0,-5-1-2,0 0 1,0 0 0,0-1 0,-1 0-1,0-1 1,-1 0 0,0 0 0,0-1 0,-1 0-1,11-17 1,-20 30 58,-1 1 0,1-1 0,0 1-1,0 0 1,0-1 0,1 1 0,-1 0 0,1 0-1,0 9 1,0-13-33,1 1 0,0 0 0,1-1 0,-1 1 0,0-1-1,0 1 1,1-1 0,-1 1 0,1 0 0,-1-1 0,1 1 0,0-1-1,-1 0 1,1 1 0,0-1 0,0 1 0,0-1 0,0 0 0,0 0 0,0 0-1,1 0 1,-1 0 0,0 0 0,0 0 0,1 0 0,-1 0 0,1 0-1,-1-1 1,1 1 0,-1-1 0,1 1 0,-1-1 0,1 1 0,0-1-1,-1 0 1,1 0 0,-1 0 0,3 0 0,10-1-12,0 0 1,0-1-1,0-1 1,0 0-1,-1 0 0,1-2 1,-1 0-1,16-8 1,44-14-276,-72 27 272,0-1 1,0 1-1,1 0 0,-1-1 0,0 1 0,0 0 1,1 0-1,-1 0 0,0 0 0,1 0 0,-1 0 0,0 0 1,1 0-1,-1 0 0,0 1 0,0-1 0,1 1 1,-1-1-1,0 1 0,2 0 0,-2 1 10,1 0 1,-1 0-1,0 0 1,0 0-1,1 0 0,-2 0 1,1 0-1,0 0 0,0 0 1,-1 0-1,1 4 1,0-4 17,0 0 0,0 0 1,0 0-1,0 0 0,0 0 1,1 0-1,-1-1 1,0 1-1,1 0 0,0-1 1,-1 1-1,1-1 0,0 1 1,0-1-1,-1 0 1,1 0-1,0 0 0,0 0 1,0 0-1,1 0 0,-1-1 1,0 1-1,0-1 1,0 1-1,0-1 0,1 0 1,-1 0-1,0 0 1,5 0-1,6-1 14,0 0 1,0-1-1,22-5 0,70-26-382,-68 20-1284,67-14 1,-102 27 1527,-1-1 1,0 1 0,0 0 0,0 0-1,0-1 1,1 1 0,-1 0 0,0 0 0,0 0-1,0 0 1,0 1 0,1-1 0,-1 0-1,0 0 1,0 1 0,0-1 0,0 1 0,0-1-1,2 2 1,-2-1-64,0 0-1,-1 1 1,1-1-1,-1 0 1,1 1-1,-1-1 1,0 1-1,1-1 1,-1 1-1,0-1 1,0 0-1,0 3 1,0 2 178,0-6-19,0 1 1,0-1-1,0 1 1,0-1 0,0 0-1,0 1 1,0-1-1,0 1 1,0-1 0,1 0-1,-1 1 1,0-1-1,0 1 1,0-1 0,0 0-1,0 1 1,1-1-1,-1 0 1,0 1 0,0-1-1,1 0 1,-1 1-1,0-1 1,1 0 0,-1 0-1,0 1 1,1-1-1,-1 0 1,0 0-1,1 0 1,-1 0 0,0 1-1,1-1 1,-1 0-1,1 0 1,8 2 10</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27.388"/>
    </inkml:context>
    <inkml:brush xml:id="br0">
      <inkml:brushProperty name="width" value="0.05" units="cm"/>
      <inkml:brushProperty name="height" value="0.05" units="cm"/>
    </inkml:brush>
  </inkml:definitions>
  <inkml:trace contextRef="#ctx0" brushRef="#br0">7 0 12763,'0'0'77,"0"1"1,0-1-1,0 0 0,0 0 1,0 0-1,0 0 1,0 0-1,-1 1 0,1-1 1,0 0-1,0 0 1,0 0-1,0 0 0,0 0 1,-1 0-1,1 0 1,0 0-1,0 0 0,0 1 1,0-1-1,0 0 1,-1 0-1,1 0 1,0 0-1,0 0 0,0 0 1,0 0-1,-1 0 1,1 0-1,0 0 0,0 0 1,0 0-1,0 0 1,-1 0-1,1 0 0,0-1 1,0 1-1,0 0 1,0 0-1,-1 0 0,1 0 1,0 0-1,0 0 1,0 0-1,0 0 1,0-1-1,-1 2-57,1 0 0,0-1 0,0 1 0,0-1 0,0 1 1,0 0-1,0-1 0,0 1 0,1 0 0,-1-1 0,0 1 0,0 0 0,0-1 1,1 1-1,-1-1 0,0 1 0,1-1 0,-1 1 0,0-1 0,1 1 0,-1-1 0,1 2 1,0-2 179,-3-2 273,5 4-477,-3-2 4,1 0 1,-1 0-1,1-1 0,-1 1 0,1 0 1,-1 0-1,1 0 0,-1 0 1,0 0-1,1 0 0,-1-1 0,1 1 1,-1 0-1,0 0 0,1-1 0,-1 1 1,0 0-1,1 0 0,-1-1 0,0 1 1,1 0-1,-1-1 0,0 1 1,0-1-1,1 1 0,-1 0 0,0-1 1,0 1-1,0-1 0,0 1 0,1-1 1,1-3 8,-1 7 361,-4-7 17,3 4-364,2 7 121,-2-7-145,0 0 0,0 0 0,0 0 0,0 0 0,0 0 0,0 0 0,0 1 0,0-1 0,0 0 0,0 0 0,0 0 0,0 0 0,0 0 0,0 0 0,0 0 0,0 0 0,0 0 0,0 0 0,0 0 0,0 0 0,0 0 0,0 0 0,0 0 0,0 0 0,0 0 0,0 0 0,0 0 0,0 0 0,0 0 0,0 0 0,0 0 0,0 1 0,0-1 0,0 0 1,0 0-1,0 0 0,0 0 0,1 0 0,-1 0 0,0 0 0,0 0 0,0 0 0,0 0 0,0 0 0,0 0 0,0 0 0,-2 7-97,1-5 30,4-7 38,-3 4 37,0 1-8,-2 10 19,2-9-31,0 11-949,0-11 846,-1-1 0,1 1 0,-1 0 0,1-1 0,-1 1 0,1 0 0,0-1 0,-1 1 0,1 0-1,0 0 1,0-1 0,-1 1 0,1 0 0,0 0 0,0 0 0,0-1 0,0 1 0,0 0 0,0 0 0,0 0-1,0-1 1,1 1 0,-1 0 0,0 0 0,0-1 0,1 1 0,-1 0 0,0 0 0,1-1 0,-1 1 0,1 0-1,-1-1 1,1 1 0,-1-1 0,1 1 0,-1 0 0,1-1 0,0 1 0,-1-1 0,2 1 0</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40.850"/>
    </inkml:context>
    <inkml:brush xml:id="br0">
      <inkml:brushProperty name="width" value="0.05" units="cm"/>
      <inkml:brushProperty name="height" value="0.05" units="cm"/>
    </inkml:brush>
  </inkml:definitions>
  <inkml:trace contextRef="#ctx0" brushRef="#br0">34 1 17564,'-1'0'98,"0"1"0,0-1 0,1 0-1,-1 1 1,0-1 0,1 1 0,-1-1 0,0 1 0,1-1 0,-1 1 0,0-1 0,1 1 0,-1 0 0,1-1 0,-1 1 0,1 0-1,0-1 1,-1 1 0,1 0 0,0 0 0,-1-1 0,1 1 0,0 0 0,0 1 0,-8 24 388,3 3 129,1-1 1,2 1 0,1 0-1,3 40 1,24 114-50,-21-170-386,-1-20-84,2-31-5,-5 31-60,5-39 53,2 1 0,15-45-1,-18 74-78,0 1 0,1 0 0,1 0 0,0 1 0,1 0 0,0 0 0,1 1 0,1 0 0,16-17 0,-23 27-3,1 0-1,0 0 0,0 0 0,1 0 0,-1 1 1,0 0-1,1 0 0,-1 0 0,1 0 1,0 1-1,0 0 0,0 0 0,-1 0 0,1 0 1,0 1-1,0 0 0,7 0 0,-9 1 3,0-1 0,0 1-1,0-1 1,0 1 0,0 0-1,0 0 1,0 1 0,-1-1-1,1 0 1,0 1 0,-1 0-1,1-1 1,-1 1 0,0 0-1,0 1 1,1-1 0,-1 0-1,-1 0 1,1 1 0,0-1-1,0 1 1,-1 0 0,0-1-1,1 1 1,-1 0 0,0 0-1,-1 0 1,1 0 0,0 4-1,0-1 61,0 0 0,-1 0 0,0 0-1,0 0 1,-1 0 0,0 0-1,0 0 1,0 0 0,-1-1 0,1 1-1,-4 5 1,1-1 77,-1-1 0,0 0 0,-1 0 0,0 0 0,-14 14 0,8-11 58,-1 0 1,0-1-1,-1 0 1,0-1-1,0 0 0,-1-2 1,-22 11-1,-2-8-48,38-10-188,-1-1-1,1 0 1,-1 1 0,1-1-1,-1 0 1,0 0 0,1 0-1,-1 0 1,1-1 0,-1 1-1,1 0 1,-1-1 0,1 1-1,-1-1 1,1 1 0,-1-1-1,1 0 1,-1 1 0,1-1-1,0 0 1,-2-1 0,2 1-39,1 0 1,0 0-1,-1 0 1,1 0-1,0 0 1,-1-1-1,1 1 1,0 0-1,0 0 1,0 0-1,0 0 0,0 0 1,0 0-1,0 0 1,0-1-1,1 1 1,-1 0-1,0 0 1,1 0-1,-1 0 1,1 0-1,-1 0 1,1 0-1,-1 0 1,1 0-1,0 0 1,-1 1-1,2-2 1,22-25-688,10 1 95,8-1-199</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42.699"/>
    </inkml:context>
    <inkml:brush xml:id="br0">
      <inkml:brushProperty name="width" value="0.05" units="cm"/>
      <inkml:brushProperty name="height" value="0.05" units="cm"/>
    </inkml:brush>
  </inkml:definitions>
  <inkml:trace contextRef="#ctx0" brushRef="#br0">28 89 15603,'-4'8'534,"0"1"0,0-1-1,1 1 1,0 0 0,1 0 0,0 0-1,0 0 1,1 0 0,-1 12-1,2-6-201,0 0-1,5 26 0,-4-36-273,-1-1 1,1 0-1,1 1 1,-1-1-1,0 0 1,1 0-1,0 0 1,0 0-1,0 0 1,1 0-1,-1-1 1,1 1-1,5 5 1,-7-8-40,0-1-1,0 1 1,0-1 0,0 1-1,0-1 1,0 0 0,0 1-1,0-1 1,0 0 0,0 1 0,1-1-1,-1 0 1,0 0 0,0 0-1,0 0 1,0 0 0,0 0-1,0-1 1,0 1 0,0 0 0,0-1-1,0 1 1,0 0 0,0-1-1,0 1 1,0-1 0,0 1-1,0-1 1,0 0 0,0 1 0,0-1-1,-1 0 1,1 0 0,0 0-1,0 1 1,-1-1 0,1 0-1,0-1 1,3-4 87,0-1 1,0 1-1,0-1 0,3-10 0,0 0 124,-2-1-1,0 1 1,-1-1-1,-1 1 1,1-26-1,-3 36-160,-1 0 0,0 1-1,0-1 1,-1 0 0,1 0 0,-2 0-1,1 0 1,-1 1 0,0-1-1,0 1 1,-1-1 0,0 1 0,0 0-1,0 0 1,-1 0 0,0 1-1,-6-7 1,8 10-130,0 0-1,0 0 1,0 1 0,-1-1-1,1 1 1,0 0 0,-1 0-1,1 0 1,-1 0 0,0 0-1,1 0 1,-1 1 0,0-1-1,1 1 1,-1 0-1,0 0 1,0 0 0,1 0-1,-1 0 1,0 1 0,1-1-1,-1 1 1,0 0 0,1 0-1,-1 0 1,1 0 0,-1 0-1,1 0 1,-3 2 0,1 2-361</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43.210"/>
    </inkml:context>
    <inkml:brush xml:id="br0">
      <inkml:brushProperty name="width" value="0.05" units="cm"/>
      <inkml:brushProperty name="height" value="0.05" units="cm"/>
    </inkml:brush>
  </inkml:definitions>
  <inkml:trace contextRef="#ctx0" brushRef="#br0">10 1227 12171,'-7'32'2962,"5"-25"-581,4-25-277,68-390 2677,20-209-3591,-68 399-1135,-23 214-1696,-4 8 344,-5 5 646,1-4 97</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43.659"/>
    </inkml:context>
    <inkml:brush xml:id="br0">
      <inkml:brushProperty name="width" value="0.05" units="cm"/>
      <inkml:brushProperty name="height" value="0.05" units="cm"/>
    </inkml:brush>
  </inkml:definitions>
  <inkml:trace contextRef="#ctx0" brushRef="#br0">1 647 15019,'4'-3'235,"0"1"1,-1-1-1,1 1 0,-1-1 1,1 0-1,-1-1 0,0 1 1,0 0-1,0-1 0,-1 0 0,3-4 1,4-5 190,139-214 3311,35-134-2525,-178 357-1202,-2 12-8,0 13-4,-2 59-331,4 0 1,4-1-1,27 118 1,-33-182 116,-2-11-61</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44.093"/>
    </inkml:context>
    <inkml:brush xml:id="br0">
      <inkml:brushProperty name="width" value="0.05" units="cm"/>
      <inkml:brushProperty name="height" value="0.05" units="cm"/>
    </inkml:brush>
  </inkml:definitions>
  <inkml:trace contextRef="#ctx0" brushRef="#br0">98 1 16219,'-1'29'2312,"-8"43"-1,-1 3-640,5 72-726,19 211 1,-15-337-837,1-21-103,-1 0-1,1 0 1,0 0 0,-1 0 0,1 0-1,0 0 1,-1-1 0,1 1 0,0 0-1,-1 0 1,1 0 0,0-1 0,0 1-1,-1 0 1,1 0 0,0-1 0,0 1-1,-1 0 1,1-1 0,0 1-1,0 0 1,0 0 0,0-1 0,-1 1-1,1 0 1,0-1 0,0 1 0,0-1-1,-16-39 161,1-7-132,1 0 1,3-1-1,2 0 0,3-1 0,1 0 0,2 0 1,6-74-1,-1 105-40,0 1 1,2 0-1,0 0 0,12-31 1,-14 42 0,1 1 0,0-1 0,1 0 0,-1 1 0,1 0 0,0 0 1,6-6-1,-8 9 3,1-1 1,0 1 0,-1 0 0,1 1 0,0-1 0,0 0 0,0 1 0,0 0-1,0-1 1,1 1 0,-1 0 0,0 1 0,0-1 0,7 0 0,-7 1-1,-1 0 0,1 0 0,0 0 0,0 1 0,-1-1 0,1 1 0,0-1 0,-1 1 0,1 0 0,-1 0 0,1 0 0,-1 0 0,1 1 0,-1-1 0,0 1 0,0-1 0,1 1 0,-1 0 0,2 2 0,-2-1 3,1 1 0,-1 0 0,1 0 0,-1 0 0,0 0 0,0 1 0,-1-1-1,1 0 1,-1 1 0,1 6 0,-1 2 25,0 0 0,0 0 0,-2-1 0,1 1-1,-2 0 1,0 0 0,-4 15 0,2-15 20,0 0 0,-1-1 1,-1 0-1,-8 14 0,12-22-62,-1 0-1,1 0 1,-1-1 0,1 1 0,-1-1-1,0 0 1,-1 0 0,1 0 0,0 0-1,-1 0 1,0-1 0,1 0 0,-1 1-1,0-1 1,0-1 0,-5 3 0,8-4 19,-1 0 1,1 0 0,0 0 0,-1 0-1,1 0 1,0-1 0,0 1-1,-1 0 1,1 0 0,0-1 0,0 1-1,-1-1 1,1 1 0,0-1-1,0 0 1,0 1 0,0-1 0,0 0-1,0 0 1,0 0 0,0 0-1,0 1 1,0-1 0,1-1-1,-1 1 1,0 0 0,1 0 0,-1 0-1,0 0 1,1 0 0,0-1-1,-1 1 1,1 0 0,0 0 0,-1-1-1,1 1 1,0-1 0,-1-5 4,0 1 1,1-1-1,-1 1 0,1-1 1,1 0-1,0-8 1,9-24-99</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44.959"/>
    </inkml:context>
    <inkml:brush xml:id="br0">
      <inkml:brushProperty name="width" value="0.05" units="cm"/>
      <inkml:brushProperty name="height" value="0.05" units="cm"/>
    </inkml:brush>
  </inkml:definitions>
  <inkml:trace contextRef="#ctx0" brushRef="#br0">1 44 12067,'4'-14'1848,"1"0"-832,-1 3-408,-1 7 1889,2 4-1265,-2 15-352,0 8-112,0 12-327,0 5-137,0 7-112,0 5-56,-1-3-448,-1-3-176,-1-17 424,0-7-97,0-21-31</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49.566"/>
    </inkml:context>
    <inkml:brush xml:id="br0">
      <inkml:brushProperty name="width" value="0.05" units="cm"/>
      <inkml:brushProperty name="height" value="0.05" units="cm"/>
    </inkml:brush>
  </inkml:definitions>
  <inkml:trace contextRef="#ctx0" brushRef="#br0">86 26 21453,'-1'-23'1890,"1"23"-1866,0-1 1,0 1 0,0 0-1,0 0 1,0 0 0,-1 0-1,1 0 1,0-1 0,0 1-1,0 0 1,0 0 0,0 0-1,0 0 1,-1 0 0,1 0-1,0 0 1,0-1 0,0 1-1,0 0 1,-1 0 0,1 0-1,0 0 1,0 0 0,0 0-1,0 0 1,-1 0 0,1 0 0,0 0-1,0 0 1,0 0 0,0 0-1,-1 0 1,1 0 0,0 0-1,0 0 1,0 0 0,0 0-1,-1 1 1,1-1 0,0 0-1,0 0 1,0 0 0,0 0-1,0 0 1,-1 0 0,1 0-1,0 1 1,0-1 0,0 0-1,0 0 1,0 0 0,0 0-1,-4 5 217,1-1-1,1 1 1,-1-1-1,0 1 1,1 0-1,-2 6 1,-8 23 74,1 1 1,1 1-1,2 0 1,2 0 0,1 0-1,2 1 1,1 0 0,6 56-1,-4-86-389,1-1-1,1 0 1,-1 0-1,1 0 0,0-1 1,6 12-1,-7-15-17,0 0 1,0 0-1,1 0 0,-1 0 0,1 0 0,-1-1 0,1 1 0,0 0 0,0-1 1,-1 0-1,1 1 0,0-1 0,1 0 0,-1 0 0,0 0 0,0 0 0,0 0 1,0-1-1,1 1 0,-1-1 0,4 1 0,1-1-252,0 0-1,-1-1 1,1 0 0,0 0 0,-1-1-1,1 1 1,-1-2 0,1 1 0,7-4-1,55-34-572,-53 30 489,49-32-971</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0.340"/>
    </inkml:context>
    <inkml:brush xml:id="br0">
      <inkml:brushProperty name="width" value="0.05" units="cm"/>
      <inkml:brushProperty name="height" value="0.05" units="cm"/>
    </inkml:brush>
  </inkml:definitions>
  <inkml:trace contextRef="#ctx0" brushRef="#br0">111 48 21989,'-15'10'927,"0"1"0,-20 20 1,30-25-743,0-1 1,0 1 0,1 0-1,0 0 1,0 0-1,0 0 1,1 1 0,0 0-1,-2 7 1,4-13-149,1 0 0,-1 1-1,1-1 1,-1 1 0,1-1 0,0 0-1,0 1 1,0-1 0,0 1 0,0-1 0,0 1-1,0-1 1,0 1 0,0-1 0,1 0 0,-1 1-1,1-1 1,-1 0 0,2 2 0,-2-2-21,1 0 0,0-1 0,-1 1 0,1-1 0,0 1 1,0-1-1,0 1 0,0-1 0,0 1 0,-1-1 0,1 0 0,0 0 1,0 1-1,0-1 0,0 0 0,0 0 0,0 0 0,0 0 0,0 0 1,0 0-1,1 0 0,4-1-1,-1-1 1,1 1-1,-1-1 0,1 0 1,-1 0-1,0-1 0,9-4 1,-2-2-2,0 0 0,-1-1 1,0 0-1,-1 0 1,0-1-1,-1-1 1,0 1-1,0-1 0,-2-1 1,10-18-1,-20 36 98,0 1-1,1 0 1,-1 0-1,-1 8 1,3-12-113,1-1 1,0 1 0,-1 0 0,1 0 0,0-1 0,0 1 0,0 0 0,0 0 0,1-1 0,-1 1 0,0 0-1,1 0 1,0 2 0,-1-4-3,1 1 0,0 0-1,-1 0 1,1 0 0,0-1-1,0 1 1,-1 0 0,1-1 0,0 1-1,0-1 1,0 1 0,0-1-1,0 1 1,0-1 0,0 1-1,0-1 1,0 0 0,0 0 0,0 0-1,0 1 1,0-1 0,0 0-1,0 0 1,0 0 0,0-1-1,2 1 1,12-3-87,1 0-1,-1-2 1,0 1-1,0-2 1,-1 0-1,21-12 1,21-8-193,-46 21 221,1 2 1,-1-1-1,1 2 1,-1-1-1,1 2 1,12-2-1,-20 3 71,0 0 1,0 0-1,-1 0 1,1 0-1,0 1 1,0-1-1,-1 1 0,1-1 1,0 1-1,-1 0 1,1 0-1,-1 0 1,1 1-1,-1-1 0,1 1 1,-1-1-1,0 1 1,0 0-1,0-1 1,0 1-1,0 0 0,0 1 1,-1-1-1,1 0 1,0 0-1,-1 1 1,0-1-1,0 1 0,1 2 1,1 4 63,-2-6 1,0 1-1,0-1 0,1 1 1,-1-1-1,1 0 1,0 0-1,-1 0 0,5 5 1,-4-7-48,-1 0 0,1 0 1,-1 0-1,1 0 1,-1-1-1,1 1 0,-1-1 1,1 1-1,-1-1 1,1 0-1,0 1 0,-1-1 1,1 0-1,0 0 0,-1 0 1,1 0-1,0 0 1,-1-1-1,1 1 0,0-1 1,-1 1-1,1-1 0,1 0 1,12-5-64,0-1 0,-1 0 0,1-1 0,-2 0 0,16-13 0,-17 12-428,0 1 1,1 0-1,0 0 1,0 1-1,0 1 0,23-8 1,-35 14 390,0 0 0,0-1 1,-1 1-1,1 0 0,0 0 1,0 0-1,-1 0 0,1 0 1,0 0-1,0 0 0,-1 0 0,1 0 1,0 0-1,0 0 0,0 0 1,-1 0-1,1 1 0,0-1 1,0 0-1,-1 1 0,1-1 1,0 0-1,-1 1 0,1-1 1,0 1-1,0 0 0,3 18-1080,0-2 219,-4-16 884,0-1 0,1 1 0,-1-1 0,1 1 0,-1-1-1,1 1 1,-1-1 0,1 0 0,-1 1 0,1-1 0,-1 0-1,1 1 1,0-1 0,-1 0 0,1 0 0,-1 1 0,1-1-1,0 0 1,-1 0 0,1 0 0,0 0 0,-1 0 0,1 0-1,0 0 1,-1 0 0,2 0 0,1-1-233,-1 1 0,1 0 0,-1 0 0,1 0 1,0 0-1,-1 0 0,1 0 0,-1 1 0,1-1 0,-1 1 1,1 0-1,-1 0 0,4 1 0,-5 0 148,1-1-1,0 1 1,-1 0-1,1 0 1,-1 0-1,0 0 1,1 0-1,-1 0 1,0 0-1,0 1 1,0-1-1,-1 0 1,1 0 0,0 1-1,-1 3 1,6 31 1197,-2 0 1,-1 0 0,-4 48 0,0-32 859,1-34-1167,-2 66 1988,1-76-2377,0 0 1,-1 0 0,0 0 0,0 0 0,-1 0 0,-7 16 0,10-24-326,-1 0 0,1 0 0,-1 0 0,1 0 0,-1 0 0,0 0 0,1 0 0,-1-1 0,0 1 0,0 0 0,0 0 0,0-1 0,0 1 0,0 0 0,0-1 0,0 1 0,0-1 0,0 1 0,0-1 0,0 1 0,0-1 0,0 0 0,0 1 0,-3-1 0,3 0 7,-1-1 0,0 1 0,0-1 1,0 1-1,0-1 0,1 0 0,-1 0 0,0 0 1,1 0-1,-1 0 0,1 0 0,-1 0 0,-2-3 1,-2-2 92,0-1 0,1 0 0,0 0 0,0-1 1,-6-11-1,7 11-50,1 0 1,0 0-1,0 0 0,1 0 1,0-1-1,0 1 0,1-1 1,0 1-1,0-1 1,1 0-1,2-15 0,-1 17-58,1 0 0,-1 1 0,1-1 0,1 1-1,-1 0 1,1 0 0,0 0 0,1 0 0,-1 0-1,1 0 1,0 1 0,1 0 0,-1 0 0,1 0 0,10-7-1,16-10-528,37-19 0,-23 14 308,-11 6-92</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1.245"/>
    </inkml:context>
    <inkml:brush xml:id="br0">
      <inkml:brushProperty name="width" value="0.05" units="cm"/>
      <inkml:brushProperty name="height" value="0.05" units="cm"/>
    </inkml:brush>
  </inkml:definitions>
  <inkml:trace contextRef="#ctx0" brushRef="#br0">55 0 20100,'-9'23'1341,"1"1"-1,-8 38 0,7-12-404,-2 70 1,11-117-848,-1 23 210,1-25-262,0 0-1,0-1 0,0 1 1,0 0-1,0-1 0,0 1 1,0 0-1,0 0 1,0-1-1,1 1 0,-1 0 1,0 0-1,0-1 0,1 1 1,-1 0-1,0-1 0,1 1 1,-1-1-1,1 1 0,-1 0 1,1-1-1,-1 1 0,1-1 1,0 1-1,0-1-1,0 0 0,0 0 1,0 0-1,-1 0 0,1-1 0,0 1 0,0 0 0,-1-1 0,1 1 1,0-1-1,-1 1 0,1-1 0,0 1 0,-1-1 0,1 1 0,-1-1 1,1 0-1,-1 1 0,1-1 0,-1 0 0,1 1 0,-1-1 0,0 0 1,1 0-1,9-24 370,-9 22-325,36-144 1135,-37 156-1212,0 1-1,0 0 1,1-1-1,1 1 1,0-1-1,0 0 0,0 1 1,1-1-1,1 0 1,4 9-1,-5-14-2,-1-1-1,1 0 1,0-1-1,0 1 1,0 0-1,0-1 1,0 0-1,1 0 1,-1 0-1,1 0 1,0 0-1,-1-1 1,1 1-1,0-1 1,0 0-1,0 0 1,0-1-1,-1 1 1,1-1-1,0 0 1,7 0-1,4-1 3,0-1 0,-1 0-1,1-1 1,21-7-1,47-24 5,-61 24-23,0 0 0,1 2 0,23-6 0,-45 14 13,1-1 0,-1 1 0,1 0 0,-1 0 0,0-1 0,1 1 0,-1 0 0,0 1 0,1-1 0,-1 0 1,1 0-1,-1 0 0,0 1 0,1-1 0,-1 1 0,0-1 0,0 1 0,1 0 0,-1-1 0,0 1 0,0 0 0,0 0 1,0 0-1,2 1 0,-1 2-11,0-1 0,1 1 1,-1 0-1,-1 0 0,1 0 1,1 6-1,-2-7 19,-1-1 0,1 1 0,0 0 0,0-1 0,0 1 0,0-1 0,0 1 0,1-1 0,-1 1 0,1-1 0,-1 0 0,1 0 0,0 0 0,0 0-1,0 0 1,0 0 0,0 0 0,1-1 0,-1 1 0,4 1 0,-3-2 11,0-1-1,0 1 1,1-1-1,-1 0 1,0 0-1,1 0 1,-1 0-1,0-1 1,0 1-1,6-3 1,34-13 121,-20 7-68,-2 0-46,1 2 0,0 1 0,29-5 0,-43 10-43,0 1-1,0-1 1,-1 1 0,1 1-1,0-1 1,0 1-1,0 1 1,-1-1 0,1 1-1,-1 1 1,0-1-1,1 1 1,9 6-1,-3 1-103,17 8-1101,-29-18 1119,-1 0-1,1 1 1,-1-1 0,1 0-1,0 1 1,-1-1-1,1 0 1,-1 0 0,1 0-1,-1-1 1,1 1 0,0 0-1,-1-1 1,1 1-1,-1-1 1,1 1 0,-1-1-1,0 1 1,1-1 0,1-1-1,33-28-1136,-16 9 425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12.825"/>
    </inkml:context>
    <inkml:brush xml:id="br0">
      <inkml:brushProperty name="width" value="0.05" units="cm"/>
      <inkml:brushProperty name="height" value="0.05" units="cm"/>
    </inkml:brush>
  </inkml:definitions>
  <inkml:trace contextRef="#ctx0" brushRef="#br0">96 29 16043,'0'1'211,"0"1"0,-1-1-1,1 1 1,0-1-1,-1 1 1,1 0 0,-1-1-1,0 0 1,0 1-1,1-1 1,-1 1-1,-1 1 1,-4 5 183,-8 26 554,1 0 0,2 1 0,1 0 0,-5 38 0,7-17-463,-2 106 0,10-161-495,0 0 0,0-1 0,-1 1 0,1 0-1,0-1 1,0 1 0,0 0 0,0-1 0,0 1-1,0 0 1,0-1 0,0 1 0,1 0 0,-1-1-1,0 1 1,0-1 0,0 1 0,1 0 0,-1-1-1,0 1 1,1-1 0,-1 1 0,0-1 0,1 2 0,9-22-354,7-28-21,5-16-325,54-108 1,-67 155 656,1 1 0,0 0 1,1 0-1,1 1 0,0 1 0,1 0 1,1 1-1,0 0 0,0 1 0,2 0 1,19-11-1,-27 20 90,-1 0-1,1 0 1,0 0-1,-1 1 1,1 1-1,0-1 1,1 1-1,10 0 1,-16 1-1,0 0 1,0 0-1,0 1 1,-1-1-1,1 1 0,0 0 1,-1-1-1,1 1 1,0 0-1,-1 1 1,1-1-1,3 2 1,-5-1-5,0-1 0,0 0 0,1 0 1,-1 1-1,0-1 0,0 1 0,0-1 1,-1 1-1,1-1 0,0 1 0,0 0 1,-1-1-1,1 1 0,-1 0 0,0-1 1,1 1-1,-1 0 0,0 0 1,0 0-1,0-1 0,-1 4 0,1-2 30,-1 1-1,0 0 1,-1-1-1,1 1 1,-1-1-1,1 0 0,-1 1 1,0-1-1,0 0 1,-1 0-1,1 0 1,-1-1-1,1 1 1,-1 0-1,0-1 0,0 0 1,0 0-1,-4 3 1,-7 3 209,0 0 0,-28 11 0,25-13-387,0-1 0,1 0 0,-2-1 0,1-1 1,0-1-1,-26 1 0,43-3 97,-1 0 0,1 0 1,0 0-1,-1 0 0,1 0 1,0 0-1,0 0 0,-1 0 1,1 0-1,0 0 0,-1 0 0,1-1 1,0 1-1,0 0 0,-1 0 1,1 0-1,0 0 0,0-1 0,-1 1 1,1 0-1,0 0 0,0 0 1,0-1-1,-1 1 0,1 0 1,0 0-1,0-1 0,0 1 0,0 0 1,-1 0-1,1-1 0,0 1 1,0 0-1,0-1 0,0 1 0,0-1 1,4-1-461</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2.319"/>
    </inkml:context>
    <inkml:brush xml:id="br0">
      <inkml:brushProperty name="width" value="0.05" units="cm"/>
      <inkml:brushProperty name="height" value="0.05" units="cm"/>
    </inkml:brush>
  </inkml:definitions>
  <inkml:trace contextRef="#ctx0" brushRef="#br0">18 0 18244,'-1'0'92,"1"0"1,0 0 0,-1 0-1,1 0 1,0 0 0,-1 0-1,1 0 1,0 0-1,-1 0 1,1 0 0,0 1-1,-1-1 1,1 0-1,0 0 1,-1 0 0,1 0-1,0 0 1,-1 1-1,1-1 1,0 0 0,0 0-1,-1 1 1,1-1-1,0 0 1,0 0 0,0 1-1,-1-1 1,1 0-1,0 0 1,0 1 0,0-1-1,0 0 1,0 1-1,0-1 1,-1 0 0,1 1-1,0-1 1,0 0-1,0 1 1,0-1 0,0 0-1,0 1 1,-2 21 848,2-19-310,-3 30 222,1-1-1,2 1 1,6 51-1,-5-81-818,-1 1 0,1-1 0,0 0 0,0 0 0,0 0 0,0-1 0,1 1 0,-1 0 0,3 4-1,-3-6-18,0-1-1,0 1 0,0 0 1,0 0-1,0-1 0,0 1 1,0 0-1,0-1 0,0 1 1,0-1-1,0 0 0,0 1 0,0-1 1,0 0-1,1 1 0,-1-1 1,0 0-1,0 0 0,0 0 1,0 0-1,1 0 0,-1 0 1,0-1-1,0 1 0,0 0 0,0-1 1,0 1-1,1 0 0,0-2 1,10-4 53,0-1 0,-1 0 0,1-1 0,-2-1 0,1 0 1,-1 0-1,10-13 0,34-28 91,-49 45-140,1 1 1,0 0-1,1 0 1,-1 0-1,1 1 1,-1 0-1,10-3 1,-14 6-18,0-1 1,-1 1-1,1 0 1,0 0-1,-1-1 1,1 1-1,0 0 1,-1 0-1,1 1 0,0-1 1,-1 0-1,1 1 1,-1-1-1,1 0 1,0 1-1,-1 0 1,1-1-1,-1 1 1,0 0-1,1 0 1,-1 0-1,1 0 1,-1 0-1,0 0 0,0 0 1,0 0-1,0 1 1,0-1-1,0 0 1,0 1-1,0-1 1,0 1-1,0-1 1,0 3-1,2 5 2,0 0 0,0 1 0,-1-1-1,1 17 1,-2-18-4,4 46-74,-4-36-73,0 0 1,2 0-1,0-1 0,6 21 0,-9-37 94,0 0 1,1 0-1,-1 0 1,0-1-1,1 1 0,-1 0 1,0 0-1,1 0 1,-1 0-1,1 0 0,-1-1 1,1 1-1,0 0 1,-1-1-1,1 1 0,0 0 1,0-1-1,-1 1 1,1-1-1,0 1 0,0-1 1,0 1-1,0-1 1,-1 0-1,1 1 0,0-1 1,0 0-1,0 0 1,0 0-1,0 1 0,0-1 1,0 0-1,0 0 1,0 0-1,0-1 0,0 1 1,0 0-1,0 0 1,0 0-1,0-1 0,-1 1 1,1-1-1,1 0 1,3-1-258,-1-1 1,0 0 0,0 0-1,-1 0 1,1 0 0,0-1-1,3-5 1,43-65-1427,-25 33 691</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2.769"/>
    </inkml:context>
    <inkml:brush xml:id="br0">
      <inkml:brushProperty name="width" value="0.05" units="cm"/>
      <inkml:brushProperty name="height" value="0.05" units="cm"/>
    </inkml:brush>
  </inkml:definitions>
  <inkml:trace contextRef="#ctx0" brushRef="#br0">33 4 14907,'0'8'721,"0"0"0,0 0 0,-1-1 0,0 1 0,-1 0 1,0 0-1,0-1 0,-6 15 0,5-14-252,0 0 1,0 0-1,1 0 0,0 0 1,1 1-1,-1-1 1,1 10-1,1-16-441,1 0 1,-1 0-1,0 0 1,1 0-1,-1 0 0,1 0 1,0 0-1,-1 0 0,1 0 1,0 0-1,0 0 0,0-1 1,1 1-1,-1 0 1,0-1-1,1 1 0,-1-1 1,1 1-1,-1-1 0,1 0 1,0 0-1,0 1 1,-1-1-1,1 0 0,0-1 1,0 1-1,0 0 0,0-1 1,0 1-1,0-1 1,0 1-1,0-1 0,4 0 1,-3 0 8,-1 0 0,1 0 0,-1 0 1,1 0-1,-1-1 0,1 1 0,-1-1 1,1 1-1,-1-1 0,0 0 0,1 0 0,-1 0 1,0-1-1,1 1 0,-1 0 0,0-1 1,0 0-1,0 1 0,-1-1 0,1 0 1,0 0-1,-1 0 0,1 0 0,-1 0 0,1 0 1,-1-1-1,2-3 0,-2 1 139,0 0 1,-1 0-1,1-1 0,-1 1 1,0 0-1,0 0 0,-1-1 0,-2-8 1,3 12-98,-1 0 1,1 0-1,-1 0 1,0 0 0,0 0-1,0 0 1,0 0-1,0 1 1,0-1-1,0 0 1,-3-2-1,4 4-47,-1-1-1,0 1 0,0-1 1,0 1-1,0-1 0,0 1 1,0-1-1,0 1 1,0 0-1,0 0 0,0-1 1,0 1-1,0 0 0,0 0 1,0 0-1,0 0 0,0 0 1,0 0-1,0 0 0,0 1 1,0-1-1,0 0 0,0 0 1,-1 1-1,1 0-14,-1 0 0,1 0 1,-1 0-1,1 0 0,-1 1 0,1-1 0,0 0 1,0 1-1,0-1 0,0 0 0,-2 4 1,3-5-23,-1 1 0,1 0 0,-1 0 1,1-1-1,-1 1 0,1 0 1,0 0-1,0 0 0,-1 0 0,1 0 1,0-1-1,0 1 0,0 0 0,0 0 1,0 0-1,0 0 0,0 0 1,0 0-1,0 0 0,0 0 0,1-1 1,-1 1-1,1 2 0,-1-3-1,1 0 0,-1 0 0,1 0-1,-1 0 1,1 0 0,-1 0 0,1 1-1,-1-1 1,1 0 0,-1 0 0,0-1-1,1 1 1,-1 0 0,1 0 0,-1 0 0,1 0-1,-1 0 1,1 0 0,-1-1 0,0 1-1,1 0 1,-1 0 0,1-1 0,-1 1-1,0 0 1,1 0 0,-1-1 0,0 1 0,1 0-1,-1-1 1,0 1 0,0-1 0,1 1-1,-1 0 1,0-1 0,14-18-409,-12 17 286,5-9-571,-1 0-1,1 0 1,-2-1-1,8-22 1,-5 14-26</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3.284"/>
    </inkml:context>
    <inkml:brush xml:id="br0">
      <inkml:brushProperty name="width" value="0.05" units="cm"/>
      <inkml:brushProperty name="height" value="0.05" units="cm"/>
    </inkml:brush>
  </inkml:definitions>
  <inkml:trace contextRef="#ctx0" brushRef="#br0">52 0 20572,'-39'100'2916,"36"-91"-2649,0 0 0,1 0-1,0 0 1,1 1 0,0-1 0,1 0 0,0 1 0,0-1-1,2 10 1,-2-18-246,0-1 0,0 1-1,0 0 1,0 0 0,1-1 0,-1 1-1,0 0 1,0-1 0,1 1 0,-1 0-1,1-1 1,-1 1 0,0-1 0,1 1-1,-1-1 1,1 1 0,-1-1 0,1 1-1,-1-1 1,1 1 0,0-1 0,-1 0-1,1 1 1,0-1 0,-1 0-1,1 1 1,0-1 0,-1 0 0,1 0-1,0 0 1,-1 0 0,1 0 0,0 0-1,0 0 1,-1 0 0,1 0 0,0 0-1,-1 0 1,1 0 0,0 0 0,-1 0-1,1-1 1,0 1 0,0-1 0,28-16 113,-28 17-131,24-21 11,26-27 0,-34 31-15,0 0 0,2 1 0,25-17 0,-42 32 6,1-1 0,-1 1 1,0-1-1,1 1 0,-1 0 0,1 0 0,-1 0 0,1 0 1,-1 1-1,1-1 0,0 1 0,-1-1 0,1 1 0,0 0 0,-1 0 1,1 0-1,0 0 0,0 1 0,-1-1 0,1 1 0,-1 0 1,1 0-1,0-1 0,-1 2 0,0-1 0,1 0 0,-1 0 0,0 1 1,1-1-1,-1 1 0,3 3 0,4 5 68,-2 0 1,0 0-1,0 1 0,-1 0 1,9 19-1,3 7 129,-17-35-186,0 0 0,0 0-1,0 0 1,1 0 0,-1 0 0,0 0-1,1-1 1,-1 1 0,1 0 0,0-1-1,-1 1 1,1-1 0,0 0 0,0 1 0,0-1-1,0 0 1,0 0 0,0 0 0,0-1-1,0 1 1,0 0 0,1-1 0,-1 1-1,0-1 1,0 0 0,1 0 0,-1 0 0,0 0-1,0 0 1,1 0 0,-1-1 0,0 1-1,4-2 1,13-7 17,-1 0 0,-1-2 0,0 0 0,22-18 1,8-6-115,-34 27 12,0-1-1,1 1 0,-1 1 1,22-7-1,-32 12 49,0 1-1,0 0 1,0 0-1,0 1 0,0-1 1,0 1-1,1-1 1,-1 1-1,0 0 1,0 0-1,0 1 1,1-1-1,-1 1 1,0-1-1,0 1 1,0 0-1,0 0 1,0 1-1,0-1 1,0 0-1,0 1 1,0 0-1,-1 0 1,1 0-1,-1 0 1,1 0-1,3 4 1,-1 2-84,0 0-1,0 0 1,-1 0 0,0 1 0,3 9 0,11 25-1166,-17-43 1252,-1 1 1,0-1 0,0 0-1,0 0 1,0 1-1,0-1 1,0 0-1,1 1 1,-1-1-1,0 0 1,0 0 0,0 0-1,1 1 1,-1-1-1,0 0 1,0 0-1,0 0 1,1 1 0,-1-1-1,0 0 1,1 0-1,-1 0 1,0 0-1,0 0 1,1 0-1,-1 0 1,0 1 0,1-1-1,-1 0 1,0 0-1,1 0 1,-1 0-1,0 0 1,0-1 0,1 1-1,-1 0 1,0 0-1,1 0 1,-1 0-1,0 0 1,0 0 0,1 0-1,-1 0 1,0-1-1,1 1 1,-1 0-1,0 0 1,0 0-1,0-1 1,1 1 0,-1 0-1,0 0 1,0-1-1,0 1 1,1 0-1,-1 0 1,0-1 0,0 1-1,0 0 1,0-1-1,0 1 1,0 0-1,0 0 1,0-1-1,0 1 1,0-1 0,8-25-400,-8 25 401,8-36-551</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3.686"/>
    </inkml:context>
    <inkml:brush xml:id="br0">
      <inkml:brushProperty name="width" value="0.05" units="cm"/>
      <inkml:brushProperty name="height" value="0.05" units="cm"/>
    </inkml:brush>
  </inkml:definitions>
  <inkml:trace contextRef="#ctx0" brushRef="#br0">6 0 21941,'-2'14'1648,"0"-3"-1568,1-2-160,7 2 776,2-4-352</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4.135"/>
    </inkml:context>
    <inkml:brush xml:id="br0">
      <inkml:brushProperty name="width" value="0.05" units="cm"/>
      <inkml:brushProperty name="height" value="0.05" units="cm"/>
    </inkml:brush>
  </inkml:definitions>
  <inkml:trace contextRef="#ctx0" brushRef="#br0">30 30 19756,'1'8'436,"-1"0"0,0 0 0,0 1-1,-1-1 1,0 0 0,0 0 0,-5 13-1,-1 17 714,-2 34 162,3 0 0,8 146 1,-1-213-1265,-1 1-1,1-1 1,1 0 0,-1 0 0,1 0 0,2 8-1,-3-13-39,-1 1 0,0-1 0,1 1 0,-1-1-1,0 1 1,1-1 0,-1 1 0,0-1-1,1 1 1,-1-1 0,1 0 0,-1 1-1,1-1 1,-1 0 0,1 1 0,-1-1-1,1 0 1,-1 0 0,1 1 0,-1-1-1,1 0 1,0 0 0,-1 0 0,2 0-1,-1 0-1,0-1 0,0 1 0,1-1 0,-1 1 0,0-1 0,0 1 0,0-1 0,0 0 0,0 0 0,0 0 0,0 0 0,-1 0 0,1 1-1,0-1 1,0-1 0,-1 1 0,2-1 0,14-26 24,-1 0 0,16-46 0,-3 7-37,-2 10-7,37-74-80,-51 109 54,1 0 0,1 1 0,26-30 0,-36 46 28,1 1 0,0 0 0,0 0-1,0 0 1,0 1 0,0 0-1,1 0 1,-1 0 0,1 0-1,0 1 1,6-2 0,-10 4 10,0-1 0,0 1-1,0 0 1,-1-1 0,1 1 0,0 0 0,0 0 0,0 1 0,0-1 0,0 0 0,0 1 0,0-1 0,0 1 0,-1-1 0,1 1 0,0 0-1,0 0 1,-1 0 0,1 0 0,-1 0 0,1 0 0,-1 0 0,1 0 0,-1 1 0,1-1 0,-1 1 0,0-1 0,0 1 0,0-1-1,0 1 1,0 0 0,0-1 0,0 1 0,-1 0 0,1 0 0,-1 0 0,1 0 0,-1 0 0,1 2 0,-1 2 33,1 0 0,-1 0 1,0-1-1,-1 1 0,1 0 0,-1-1 1,0 1-1,-1 0 0,1-1 0,-1 1 1,0-1-1,0 0 0,-1 0 0,0 0 1,-4 7-1,-3 3 129,-1-1 1,0 0-1,-22 21 0,23-26-52,0-1 1,-1 1-1,0-2 0,-13 8 0,19-12-114,0 0-1,0-1 1,-1 0 0,1 0-1,-1 0 1,0-1 0,1 0 0,-1 0-1,0 0 1,0 0 0,-9-2-1,13 2-47,1-1 0,0 0 0,-1-1 0,1 1 0,0 0 0,-1 0-1,1-1 1,0 1 0,-1 0 0,1-1 0,0 1 0,0-1 0,0 0-1,-1 1 1,1-1 0,0 0 0,0 0 0,0 0 0,0 0-1,0 0 1,0 0 0,1 0 0,-1 0 0,0 0 0,0 0 0,1 0-1,-1 0 1,1-1 0,-1 1 0,1 0 0,-1 0 0,1-1 0,0 1-1,-1 0 1,1-1 0,0 1 0,0 0 0,0-1 0,0 1 0,1 0-1,-1-1 1,0 1 0,0 0 0,1-3 0,1-1-61,0-1 0,1 0 1,-1 1-1,1 0 0,0-1 0,0 1 1,1 0-1,8-8 0,19-14-561,5 0-112</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4.583"/>
    </inkml:context>
    <inkml:brush xml:id="br0">
      <inkml:brushProperty name="width" value="0.05" units="cm"/>
      <inkml:brushProperty name="height" value="0.05" units="cm"/>
    </inkml:brush>
  </inkml:definitions>
  <inkml:trace contextRef="#ctx0" brushRef="#br0">182 60 16123,'13'-1'3112,"-29"6"54,1-1-1991,2 0-697,-1 1 1,1 1 0,0 0-1,0 1 1,1 0 0,0 1-1,0 0 1,1 1 0,0 0-1,-12 13 1,21-19-443,0-1 1,1 1 0,-1-1-1,0 1 1,1 0 0,0 0-1,0-1 1,0 1 0,0 0-1,-1 5 1,2-7-31,0 0-1,0 0 1,-1 0-1,1-1 0,1 1 1,-1 0-1,0 0 1,0 0-1,0-1 1,0 1-1,1 0 1,-1 0-1,0-1 1,0 1-1,1 0 1,-1-1-1,1 1 1,-1 0-1,1-1 1,-1 1-1,1 0 1,-1-1-1,1 1 0,-1-1 1,1 1-1,0-1 1,-1 1-1,1-1 1,0 0-1,0 1 1,-1-1-1,1 0 1,0 1-1,0-1 1,-1 0-1,1 0 1,0 0-1,0 0 1,0 0-1,-1 0 1,1 0-1,0 0 0,1 0 1,6-1 3,-1 0-1,1 0 1,0-1 0,-1 0 0,1 0-1,-1-1 1,0 0 0,0 0-1,8-6 1,62-41 43,-70 44-40,9-6 2,-10 7-11,0 0 0,0 1 0,1 0 0,-1 0 0,1 0-1,12-4 1,-18 8-3,-1 0 0,1 0 0,-1 0 0,1 0 0,-1 0-1,0 0 1,1 0 0,-1 0 0,1 0 0,-1 1 0,0-1 0,1 0-1,-1 0 1,0 0 0,1 1 0,-1-1 0,0 0 0,1 1 0,-1-1-1,0 0 1,0 0 0,1 1 0,-1-1 0,0 1 0,0-1 0,0 0-1,1 1 1,-1-1 0,0 0 0,0 1 0,0-1 0,0 1 0,0-1-1,0 0 1,0 1 0,0-1 0,0 1 0,0-1 0,0 1 0,0-1-1,0 0 1,0 1 0,0-1 0,0 1 0,-3 21-60,3-21 49,-5 18-179,4-12-35,-1-1-1,0 1 1,1-1-1,1 1 1,-1-1 0,1 1-1,0-1 1,0 1-1,1 0 1,2 10-1,-3-16 165,0-1 0,1 1 0,-1 0 0,0 0-1,1 0 1,-1-1 0,1 1 0,-1 0 0,1-1 0,-1 1 0,1 0-1,-1-1 1,1 1 0,0 0 0,-1-1 0,1 1 0,0-1 0,-1 0 0,1 1-1,0-1 1,0 1 0,0-1 0,-1 0 0,1 0 0,0 1 0,0-1-1,0 0 1,0 0 0,-1 0 0,1 0 0,1 0 0,1-1-36,0 1 1,-1-1 0,1 0 0,0 0-1,-1 0 1,1 0 0,-1 0-1,1 0 1,2-3 0,22-17-855</inkml:trace>
  <inkml:trace contextRef="#ctx0" brushRef="#br0" timeOffset="1">618 0 17540,'-3'16'2080,"-12"7"-1112,-5 1-335,-3 4 1343,-2-2-528,7-2-592,1-1-207,6-4-337,7-4-136,5-4-288,9-4-264,5-4-777,6-3 961,5-9-136,3-3-136</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5.002"/>
    </inkml:context>
    <inkml:brush xml:id="br0">
      <inkml:brushProperty name="width" value="0.05" units="cm"/>
      <inkml:brushProperty name="height" value="0.05" units="cm"/>
    </inkml:brush>
  </inkml:definitions>
  <inkml:trace contextRef="#ctx0" brushRef="#br0">173 8 20588,'0'-1'42,"0"1"0,0 0 0,0-1 0,-1 1 0,1 0 0,0-1 0,0 1 0,0 0 0,-1-1 0,1 1 0,0 0 0,0-1 0,0 1 0,-1 0 0,1 0 0,0 0 0,-1-1 0,1 1-1,0 0 1,-1 0 0,1 0 0,0-1 0,-1 1 0,1 0 0,0 0 0,-1 0 0,1 0 0,0 0 0,-1 0 0,1 0 0,0 0 0,-1 0 0,1 0 0,0 0 0,-1 0 0,1 0 0,-1 0 0,1 0 0,0 1-1,-1-1 1,1 0 0,0 0 0,-1 0 0,1 0 0,0 1 0,0-1 0,-1 0 0,1 0 0,0 1 0,0-1 0,-1 0 0,1 0 0,0 1 0,0-1 0,0 0 0,-1 1 0,1-1 0,0 1 0,-18 24 552,10-7-164,1 0 0,0 1 0,1-1-1,1 2 1,1-1 0,1 0-1,1 1 1,-1 28 0,4-26-289,0 1 1,1-1 0,1 1 0,1-1-1,1 0 1,1 0 0,10 25-1,-15-46-142,0 4-53,1-1 0,0 0 0,0 0 0,0 1 0,0-1 0,1 0 0,0-1 0,0 1-1,0 0 1,4 3 0,-7-7 42,0 0 0,0 0 0,1 0 0,-1 0 0,0 0 0,0 0 0,0 0 0,0 0 0,0 0 0,0 0 0,0 0 0,0 0 0,0 0 0,1 0 0,-1 0 0,0 0 0,0 0 0,0 0 0,0 0 0,0 0 0,0 0 0,0 0 0,0 0 0,0 0 0,1 0 0,-1 0 0,0 0 0,0 0 0,0 0 0,0 0 0,0 0 0,0 0-1,0 0 1,0 0 0,0 0 0,0-1 0,0 1 0,0 0 0,0 0 0,0 0 0,0 0 0,0 0 0,0 0 0,1 0 0,-1 0 0,0 0 0,0-1 0,0 1 0,0 0 0,0 0 0,0 0 0,0 0 0,0 0 0,0 0 0,-1 0 0,1 0 0,0-1 0,-1-9-416,-6-9-116,-7-6 457,-2 1 0,0 0 1,-2 1-1,-1 1 0,0 1 1,-34-28-1,53 49 107,0 0 0,0 0 0,0 0 0,-1 0 0,1 0 0,0-1 0,0 1 0,0 0 0,0 0 0,0 0 0,0 0 0,0 0 0,-1-1 0,1 1 0,0 0 0,0 0 0,0 0 0,0-1 0,0 1 0,0 0 0,0 0 0,0 0 0,0 0 0,0-1 0,0 1 0,0 0 0,0 0 0,0 0 0,0-1 0,0 1 0,0 0 0,0 0 0,0 0 0,0 0 0,0-1 0,0 1 0,1 0 0,-1 0 0,0 0 0,0 0 0,0-1 0,0 1 0,0 0 0,0 0 0,1 0 0,-1 0 0,0 0 0,0 0 0,0-1 0,0 1 0,1 0 0,-1 0 0,0 0 0,0 0 0,0 0 0,0 0 0,1 0 0,-1 0 0,0 0 0,0 0 0,0 0 0,1 0 0,-1 0 0,0 0 0,0 0 0,0 0 0,0 0 0,1 0 0,14 0 415,10 1 9,44 4-354,117-6 0,-131-5-198</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5.902"/>
    </inkml:context>
    <inkml:brush xml:id="br0">
      <inkml:brushProperty name="width" value="0.05" units="cm"/>
      <inkml:brushProperty name="height" value="0.05" units="cm"/>
    </inkml:brush>
  </inkml:definitions>
  <inkml:trace contextRef="#ctx0" brushRef="#br0">123 45 16147,'-6'0'882,"1"0"-1,-1 1 1,0-1-1,1 1 1,-1 0-1,0 1 1,-8 3-1,10-3-678,0 0 0,0 1 0,0 0-1,0-1 1,1 1 0,-1 1-1,1-1 1,0 0 0,0 1 0,0 0-1,0 0 1,1 0 0,0 0 0,-1 0-1,-1 5 1,1-1-125,0 1 1,1-1-1,-1 1 0,2-1 1,-1 1-1,1 0 0,0 17 1,2-22-63,-1 0 1,1 1-1,-1-1 0,1 0 1,0 0-1,1 0 1,-1 0-1,3 5 0,-3-7-6,0 0 0,0 0-1,1-1 1,-1 1 0,0 0-1,1-1 1,-1 1 0,1-1-1,0 0 1,-1 1 0,1-1-1,0 0 1,0 0 0,0 0-1,0 0 1,0 0 0,2 0-1,-1-1 9,1 0-1,-1 1 1,0-2 0,0 1-1,0 0 1,1-1-1,-1 1 1,0-1-1,0 0 1,0 0 0,0 0-1,0 0 1,0-1-1,0 1 1,0-1 0,0 0-1,-1 0 1,1 0-1,-1 0 1,1 0-1,-1 0 1,0-1 0,3-3-1,3-4 52,0-1-1,-1 1 0,0-1 1,8-18-1,-8 11 44,0 0 0,-1 0-1,-1-1 1,0 0-1,2-24 1,-7 42-106,0 0 1,0 1-1,0-1 0,0 0 1,1 1-1,-1-1 1,0 1-1,0-1 0,0 0 1,0 1-1,0-1 1,-1 0-1,1 1 0,0-1 1,0 0-1,0 1 0,0-1 1,-1 1-1,1-1 1,0 1-1,-1-1 0,1 0 1,0 1-1,-1-1 1,1 1-1,-2-1 0,2 1-3,-1 1 0,1-1 0,0 0 0,-1 1 0,1-1 0,-1 1 0,1-1 0,0 1 0,-1 0 0,1-1 0,0 1 0,0-1 0,0 1 0,-1 0 0,1-1 0,0 1 0,0-1 0,0 1 0,0 0 0,0-1 1,0 1-1,0 0 0,0-1 0,0 1 0,1 1 0,-1 1-3,0 0 0,0 1 0,1-1 0,-1 0 0,1 1 0,0-1 0,0 0 0,0 0 0,0 0 0,1 0 0,-1 0 1,1 0-1,0 0 0,0 0 0,0 0 0,0-1 0,0 1 0,1-1 0,3 3 0,-3-3-5,0 0 0,1-1 0,-1 1 0,1-1 0,-1 0 0,1 0 0,0 0 0,-1 0 0,1 0 0,0-1 0,0 0 0,0 0-1,-1 0 1,1 0 0,0-1 0,0 1 0,5-2 0,9-4-45,-1 0-1,0-1 1,23-13-1,-25 12-17,1 1 0,0 0 0,0 1 0,22-6-1,-37 12 62,1-1 0,0 1 0,0 0 0,0-1 0,0 1 0,-1 0 0,1 0 0,0 0-1,0 0 1,0 1 0,0-1 0,-1 0 0,1 1 0,0-1 0,0 1 0,0 0 0,-1 0 0,1 0-1,-1 0 1,1 0 0,0 0 0,-1 0 0,2 1 0,-1 1 9,-1 0 1,1-1-1,-1 1 1,1 0-1,-1 0 1,0 0-1,0 0 1,0 0-1,-1 0 1,1 0-1,-1 0 0,0 0 1,0 4-1,0 11 151,-1 1-1,0 0 0,-6 17 0,5-23 68,5-12 255,3-6-300,6-8-23,3-9 14,2-4-21,30-33 1,-43 54-161,1-1 0,1 1 0,-1 0-1,1 1 1,0-1 0,0 1 0,0 0 0,1 1 0,0-1-1,-1 1 1,12-3 0,-16 5 2,0 1 1,-1 0-1,1-1 1,0 1-1,-1 0 0,1 0 1,0 0-1,0 0 0,-1 1 1,1-1-1,0 0 0,0 1 1,-1-1-1,1 1 0,0-1 1,-1 1-1,1 0 0,-1 0 1,1 0-1,1 1 0,-1 0-19,0 0-1,-1 0 1,1 0-1,0 1 1,-1-1-1,1 0 1,-1 1-1,0-1 1,0 1-1,0 0 1,1 3-1,0 3-220,0 1 1,-1-1-1,0 0 1,0 1-1,-1-1 0,-2 13 1,-4 1-874,6-22 1091,-1 0 0,1-1-1,0 1 1,-1 0-1,1-1 1,0 1 0,-1 0-1,1-1 1,-1 1-1,1-1 1,-1 1 0,0-1-1,1 1 1,-1-1-1,1 1 1,-1-1 0,0 1-1,0-1 1,1 0-1,-1 1 1,0-1 0,1 0-1,-1 0 1,0 0-1,0 0 1,1 1 0,-2-1-1,-6-3-647</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6.492"/>
    </inkml:context>
    <inkml:brush xml:id="br0">
      <inkml:brushProperty name="width" value="0.05" units="cm"/>
      <inkml:brushProperty name="height" value="0.05" units="cm"/>
    </inkml:brush>
  </inkml:definitions>
  <inkml:trace contextRef="#ctx0" brushRef="#br0">30 0 24693,'-10'42'1059,"2"0"0,-2 45 0,9-72-995,1 0 0,0 0-1,1 0 1,1 0 0,0 0 0,1 0 0,0-1 0,2 0 0,7 21 0,-10-32-55,0 0 0,-1 1 0,1-1 0,0 0 0,0 0 0,1 0 0,-1 0 0,1-1 0,-1 1 0,1 0 0,0-1 0,0 0 0,0 0 0,0 0 0,1 0 0,-1 0 0,6 1 0,-4-2-13,-1 0 0,1 0 0,0-1 0,0 1 0,0-1 1,0 0-1,-1-1 0,1 1 0,0-1 0,0 0 0,-1 0 0,6-2 1,3-3-101,0 0 1,0-1-1,0 0 1,0 0-1,-1-2 1,-1 0-1,20-18 1,-19 19-101,-12 8 203,1 0-1,-1 0 0,0 0 1,0 1-1,0-1 0,1 0 1,-1 0-1,0 0 0,0 0 1,0 1-1,0-1 1,0 0-1,1 0 0,-1 0 1,0 1-1,0-1 0,0 0 1,0 0-1,0 0 0,0 1 1,0-1-1,0 0 0,0 0 1,0 1-1,0-1 0,0 0 1,0 0-1,0 1 1,0-1-1,0 0 0,0 0 1,0 1-1,-8 32 119,4-19-51,3-8-22,0 3 6,-1-1 0,2 1 0,-1 16 0,1-24-47,0 0 0,0 0 0,0 0 0,0-1 0,0 1 0,0 0 0,0 0 0,0 0 0,0 0 0,1 0 0,-1-1 0,0 1 0,1 0 0,-1 0 0,1 0 0,-1-1 0,1 1 0,-1 0 0,1-1-1,-1 1 1,1 0 0,-1-1 0,1 1 0,0-1 0,0 1 0,-1-1 0,1 1 0,0-1 0,0 1 0,-1-1 0,1 0 0,0 1 0,0-1 0,0 0 0,0 0 0,0 0 0,-1 0 0,1 0 0,0 0 0,0 0 0,0 0 0,0 0 0,0 0 0,0 0 0,-1 0-1,1-1 1,0 1 0,1-1 0,33-12 48,-26 8-55,0 1 0,1 1 0,0 0 1,-1 0-1,15-1 0,-21 4-1,1 0-1,0 0 0,-1 0 1,1 1-1,-1-1 1,1 1-1,-1 0 1,1 0-1,-1 0 0,0 1 1,0-1-1,1 1 1,-1 0-1,0-1 0,0 1 1,0 1-1,-1-1 1,1 0-1,3 5 0,1 2 2,0-1 0,-1 1-1,0 1 1,0-1-1,-1 1 1,-1 0-1,0 0 1,0 0 0,-1 1-1,0-1 1,1 13-1,1 8 205,-2 1-1,-2 48 1,-1-71-116,1 0 38,-1 0 0,-1 0 0,1 0 0,-1-1-1,-1 1 1,0 0 0,0-1 0,-5 13 0,7-21-109,0 1 0,-1-1 0,1 1 0,0-1 0,0 0 0,-1 1 0,1-1 0,0 0 0,0 1 0,-1-1 0,1 0 0,0 1 0,-1-1 0,1 0 0,-1 0 0,1 1 0,0-1 0,-1 0 0,1 0 0,-1 0 0,1 0 0,-1 0 0,1 1 0,0-1 0,-1 0 0,1 0 0,-1 0 0,1 0 0,-1 0 0,1 0 0,-1-1 0,1 1 0,0 0 0,-1 0 0,1 0 0,-1 0 0,1 0 0,0-1 0,-1 1 0,1 0 0,-1 0 0,1-1 0,0 1 0,-1 0 0,1 0 0,0-1 0,-1 1 0,1 0 0,0-1 0,0 1 0,-1-1 0,1 1 0,0 0 0,0-1 0,0 1 0,-1-1 0,-12-25 223,13 25-227,-10-24-75,1 1 1,2-2-1,0 1 1,2-1-1,1 0 1,1 0-1,0-28 1,3 51-38,0 0 0,1 1 1,-1-1-1,1 0 0,-1 1 0,1-1 1,0 1-1,0-1 0,0 1 1,0-1-1,1 1 0,-1 0 0,1-1 1,-1 1-1,1 0 0,0 0 1,0 0-1,0 0 0,0 1 0,2-3 1,5-1-215,0 0 0,0 0 0,0 1 0,12-3 0,-10 2 309,35-11-672</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7.695"/>
    </inkml:context>
    <inkml:brush xml:id="br0">
      <inkml:brushProperty name="width" value="0.05" units="cm"/>
      <inkml:brushProperty name="height" value="0.05" units="cm"/>
    </inkml:brush>
  </inkml:definitions>
  <inkml:trace contextRef="#ctx0" brushRef="#br0">1 0 19868,'0'31'1243,"-1"31"1385,15 116 1,-14-176-2589,11 41 629,-11-42-642,0 1 0,1-1 0,-1 0 0,1 1 0,-1-1 0,1 0 0,-1 0 0,1 0 0,0 1 0,0-1 0,0 0 0,-1 0 0,1 0 0,0 0 0,0-1 0,1 1 0,-1 0 0,0 0 0,0 0 0,0-1-1,0 1 1,1-1 0,-1 1 0,0-1 0,0 1 0,1-1 0,-1 0 0,3 1 0,0-3 15,0 0 0,0 0-1,0-1 1,0 1 0,0-1-1,-1 0 1,1 0 0,-1 0-1,0 0 1,0-1 0,5-7-1,14-18 126,20-39-1,-28 45-92,0-1-1,2 2 0,33-39 0,-47 59-70,1-1 0,0 1 0,-1 0 0,1 0 0,0 0 1,0 0-1,0 0 0,0 1 0,0 0 0,5-2 0,-6 2-3,-1 1 0,1 0 0,-1 0 0,1 0-1,-1 0 1,1 0 0,-1 1 0,1-1 0,-1 0 0,1 1 0,-1-1 0,1 1-1,-1-1 1,0 1 0,1-1 0,-1 1 0,0 0 0,0 0 0,1 0-1,-1 0 1,0 0 0,0 0 0,0 0 0,0 0 0,0 0 0,1 3 0,6 10-2,-1 0 1,0 0-1,-1 1 1,-1 0-1,5 18 1,-4-12 16,17 39 1,-23-59-14,1 1 0,-1-1 0,1 0 0,0 1 0,0-1-1,-1 0 1,1 0 0,0 0 0,0 0 0,0 0 0,0 0 0,1 0 0,-1 0-1,0 0 1,0-1 0,2 2 0,-2-2 1,0 0 0,0 0 0,0 0 0,0 0 0,0 0 0,-1 0 0,1 0 0,0 0 0,0 0 0,0 0 0,0 0 0,0-1 0,-1 1 0,1 0 0,0-1 0,0 1 0,0-1 0,-1 1 0,2-2 0,3-2 13,-1-1 0,1 0 0,-1 0 0,0 0 0,5-10 0,-7 13-14,12-23 44,20-28 26,-31 48-66,1 1-1,-1-1 0,1 1 1,0 0-1,1 0 0,-1 0 1,10-6-1,-13 10-5,0-1 0,0 1 0,0 0 0,0-1 1,-1 1-1,1 0 0,0-1 0,0 1 0,0 0 0,0 0 0,0 0 0,0 0 1,0 0-1,0 0 0,0 0 0,0 0 0,0 0 0,0 0 0,0 1 0,0-1 0,0 0 1,0 1-1,0-1 0,1 1 0,0 1-2,0-1 0,-1 1 1,1 0-1,-1-1 0,1 1 0,-1 0 1,0 0-1,0 0 0,0 0 1,2 3-1,0 6-51,1-1 1,-2 1-1,3 17 0,-2-5-475,0 0 0,-2 0 0,-2 27 0,-3-34-600,4-16 1110,0 0-1,0 0 1,0 0-1,0 0 0,0 1 1,0-1-1,0 0 1,0 0-1,0 0 1,-1 0-1,1 0 1,0 0-1,0 0 1,0 0-1,0 1 1,0-1-1,0 0 1,0 0-1,0 0 1,-1 0-1,1 0 1,0 0-1,0 0 1,0 0-1,0 0 1,0 0-1,0 0 1,-1 0-1,1 0 1,0 0-1,0 0 1,0 0-1,0 0 1,0 0-1,0 0 1,-1 0-1,1 0 1,0 0-1,0 0 1,0 0-1,0 0 1,0 0-1,0 0 1,-1 0-1,1-1 1,-1 0-54,0-1 1,0 1-1,0-1 1,0 0-1,1 0 1,-1 1-1,0-1 1,1 0 0,-1 0-1,1 0 1,0-2-1,-5-37-864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13.298"/>
    </inkml:context>
    <inkml:brush xml:id="br0">
      <inkml:brushProperty name="width" value="0.05" units="cm"/>
      <inkml:brushProperty name="height" value="0.05" units="cm"/>
    </inkml:brush>
  </inkml:definitions>
  <inkml:trace contextRef="#ctx0" brushRef="#br0">157 1 20244,'-3'1'183,"0"0"0,0 1 0,0-1-1,1 1 1,-1 0 0,0 0 0,0 0-1,1 0 1,-1 0 0,1 1 0,0-1-1,0 1 1,0 0 0,0-1-1,-2 6 1,-4 6 259,-10 28-1,14-34-91,-14 43 72,1 0-1,3 1 0,2 0 1,3 1-1,1 0 1,3 1-1,3 74 1,6-113-302,2-24-57,4-22-40,8-71 51,-17 94-86,-1-1 0,1 0 0,-1 0 0,-1 0 0,0 0 0,0 1 0,0-1 0,-1 0 0,-5-12 0,4 17-7,1 6 2,2 9-26,1-5 26,1 1 1,0-1-1,0 0 0,1 0 0,-1 0 1,1 0-1,1-1 0,-1 1 0,1-1 1,0 0-1,0 0 0,7 6 0,-9-9-118,0 0-1,0 0 1,1-1-1,-1 1 1,0 0-1,1-1 0,-1 1 1,1-1-1,0 0 1,-1 0-1,1 0 1,0 0-1,0-1 0,0 1 1,-1-1-1,1 1 1,0-1-1,0 0 0,0 0 1,0 0-1,0-1 1,0 1-1,0-1 1,-1 1-1,1-1 0,0 0 1,0 0-1,-1 0 1,4-3-1,51-32-1860,-36 24 1267</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8.126"/>
    </inkml:context>
    <inkml:brush xml:id="br0">
      <inkml:brushProperty name="width" value="0.05" units="cm"/>
      <inkml:brushProperty name="height" value="0.05" units="cm"/>
    </inkml:brush>
  </inkml:definitions>
  <inkml:trace contextRef="#ctx0" brushRef="#br0">1 0 16251,'3'9'1545,"8"10"-1017,-1-1-360,2 0 712,1 1-304,2-2-488,2-4-40</inkml:trace>
  <inkml:trace contextRef="#ctx0" brushRef="#br0" timeOffset="1">446 243 21365,'-12'0'2104,"-13"-4"-1288,-4 4-376,-6 9 1297,0 8-593,1 14-568,5 4-216,9 6-216,7 2-32,14-3-104,8-5-24,17-12-184,6-11-120,10-16-496,4-12-344,3-16 896,0-9-209,1-11-175</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8.538"/>
    </inkml:context>
    <inkml:brush xml:id="br0">
      <inkml:brushProperty name="width" value="0.05" units="cm"/>
      <inkml:brushProperty name="height" value="0.05" units="cm"/>
    </inkml:brush>
  </inkml:definitions>
  <inkml:trace contextRef="#ctx0" brushRef="#br0">13 102 19716,'-4'53'2004,"-4"90"1766,8-126-3458,1-1 0,1 1 0,0-1 0,1 1 0,1-1 0,7 20 0,-11-35-296,1 0-1,-1 0 1,0 0 0,1 0-1,-1 0 1,1 0 0,-1-1 0,1 1-1,0 0 1,-1 0 0,1 0-1,0-1 1,0 1 0,-1 0 0,2 0-1,-1-1-7,-1 0 0,0 0-1,1 0 1,-1 0-1,1 0 1,-1 0 0,1 0-1,-1 0 1,0 0 0,1 0-1,-1 0 1,1 0 0,-1 0-1,0 0 1,1 0 0,-1 0-1,1-1 1,-1 1-1,0 0 1,1 0 0,-1 0-1,0-1 1,1 1 0,0-1-1,0-1 14,1 1-1,-1-1 1,1 0-1,-1-1 1,0 1-1,0 0 1,0 0 0,0-1-1,0 1 1,1-4-1,2-22 69,-1 0 0,-1 0 0,-1 0 0,-1-1 0,-2 1 0,-7-40 0,0 39-83,4 21-2,4 20-13,2-6 4,0 0 0,0 0 0,1 0 0,-1 0 0,1 0-1,1 0 1,-1 0 0,1 0 0,0-1 0,0 1 0,1-1 0,5 7-1,-7-10 3,0 0 1,1 1-1,-1-2 0,0 1 0,1 0 0,-1 0 0,1-1 0,0 1 0,0-1 0,-1 0 0,1 0 0,0 0 0,0 0 0,0 0 0,0-1 0,0 1 0,0-1 0,0 0 0,0 0 0,0 0 0,0 0 1,0-1-1,0 1 0,0-1 0,0 0 0,0 0 0,5-2 0,0-1-4,1-1 1,-1 0-1,0-1 1,0 1-1,0-2 1,-1 1-1,0-1 1,0 0-1,-1-1 1,10-13-1,-6 6-2,-1 0-1,-1 0 1,0-1 0,-1 0-1,6-20 1,-12 31 9,0-1 0,0 0 1,0 1-1,0-1 0,-1-7 0,0 13 2,0-1-1,0 0 0,0 1 1,0-1-1,0 0 0,0 1 1,0-1-1,0 0 0,0 1 0,0-1 1,0 1-1,0-1 0,-1 0 1,1 1-1,0-1 0,0 1 1,-1-1-1,1 0 0,0 1 1,-1-1-1,1 1 0,-1-1 0,1 1 1,-1 0-1,1-1 0,-1 1 1,1-1-1,-1 1 0,1 0 1,-1-1-1,1 1 0,-1 0 0,0 0 1,1-1-1,-1 1 0,1 0 1,-1 0-1,0 0 0,1 0 1,-1 0-1,0 0 0,1 0 1,-1 0-1,0 0 0,1 0 0,-1 0 1,1 0-1,-1 1 0,0-1 1,1 0-1,-1 0 0,1 1 1,-1-1-1,0 0 0,1 1 1,-1 0-1,-3 1 8,0 1 1,0 1-1,1-1 1,-1 1-1,1-1 1,0 1-1,0 0 1,0 0-1,1 0 1,-1 0-1,1 1 1,-3 6-1,-2 9 43,-8 30 0,10-31-14,1 0 1,1-1 0,0 32 0,2-44-60,1 0 0,1 1 1,-1-1-1,1 1 0,0-1 0,0 0 0,1 0 0,0 0 0,0 0 1,1 0-1,-1 0 0,1 0 0,0-1 0,6 8 0,-8-12-46,1 1 0,0 0 0,0-1 0,0 1 0,0-1 0,0 0-1,0 0 1,0 0 0,0 0 0,0 0 0,0 0 0,1 0 0,-1-1 0,0 1 0,1-1 0,-1 0-1,0 1 1,1-1 0,-1 0 0,0-1 0,1 1 0,-1 0 0,0-1 0,1 1 0,3-2 0,3-1-43,-1-1 0,1 0 0,-1-1 1,0 1-1,9-7 0,24-20-419</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8.972"/>
    </inkml:context>
    <inkml:brush xml:id="br0">
      <inkml:brushProperty name="width" value="0.05" units="cm"/>
      <inkml:brushProperty name="height" value="0.05" units="cm"/>
    </inkml:brush>
  </inkml:definitions>
  <inkml:trace contextRef="#ctx0" brushRef="#br0">121 0 22613,'-6'0'213,"1"1"-1,-1 0 1,1 0 0,-1 0 0,1 1-1,-1-1 1,1 1 0,0 1 0,0-1-1,0 1 1,0 0 0,0 0 0,-7 7-1,8-7-99,1 0 0,0 0 0,0 0 0,0 1-1,0-1 1,0 1 0,1 0 0,-1 0 0,1 0-1,0 0 1,1 0 0,-1 1 0,1-1 0,-1 0-1,1 1 1,1-1 0,-2 8 0,3-11-117,-1 1 0,0-1 1,0 0-1,1 1 0,-1-1 0,0 0 1,1 1-1,0-1 0,-1 0 0,1 0 1,0 0-1,-1 0 0,1 1 0,0-1 1,0 0-1,0 0 0,0 0 0,0-1 1,0 1-1,0 0 0,0 0 0,0 0 1,1-1-1,-1 1 0,0-1 0,0 1 1,1-1-1,-1 1 0,0-1 0,1 0 1,1 1-1,6 0-47,1 0 0,0 0 0,14-1 0,-13-1 12,12 1-85,-5 0-53,1 0-1,31 5 1,-50-5 179,1 0-1,-1 0 1,1 0 0,-1 0-1,0 0 1,1 0 0,-1 0-1,1 0 1,-1 0 0,1 0-1,-1 0 1,0 1-1,1-1 1,-1 0 0,1 0-1,-1 0 1,0 1 0,1-1-1,-1 0 1,0 1 0,1-1-1,-1 0 1,0 0 0,0 1-1,1-1 1,-1 1 0,0-1-1,0 0 1,1 2 0,-10 6 306,-19 4 293,24-11-616,1 0 0,0-1 1,-1 0-1,1 0 0,0 0 0,-1 0 0,1 0 1,-6-2-1,8 2-101,0 0 1,0-1-1,0 1 0,0 0 1,0-1-1,0 1 1,0-1-1,1 0 0,-1 1 1,0-1-1,0 0 1,0 0-1,1 1 0,-1-1 1,0 0-1,1 0 1,-1 0-1,0 0 0,1 0 1,-1 0-1,1 0 1,0 0-1,-1 0 0,1 0 1,0 0-1,0 0 1,-1 0-1,1-1 0,0 1 1,0-2-1,3-9-700</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9.425"/>
    </inkml:context>
    <inkml:brush xml:id="br0">
      <inkml:brushProperty name="width" value="0.05" units="cm"/>
      <inkml:brushProperty name="height" value="0.05" units="cm"/>
    </inkml:brush>
  </inkml:definitions>
  <inkml:trace contextRef="#ctx0" brushRef="#br0">193 23 15387,'3'-3'314,"8"-13"4371,-12 12-1940,-9 6-979,-2 3-1253,1 0-1,0 1 0,0 0 1,0 1-1,1 0 1,-9 9-1,8-8-452,2 2 0,-1 0 0,1 0 1,1 0-1,0 1 0,0 0 0,1 1 0,1 0 0,0 0 0,0 0 1,1 1-1,1 0 0,0 0 0,1 0 0,-3 21 0,6-31-54,-1-1 0,1 1-1,0-1 1,0 0-1,1 1 1,-1-1 0,0 1-1,1-1 1,0 1-1,-1-1 1,1 0 0,0 0-1,0 1 1,0-1-1,0 0 1,1 0 0,-1 0-1,3 3 1,-3-4-4,1 0 0,-1 0 1,1-1-1,0 1 0,-1 0 0,1 0 0,0-1 1,-1 1-1,1-1 0,0 0 0,0 1 0,-1-1 1,1 0-1,0 0 0,0 0 0,0 0 0,-1-1 1,1 1-1,0 0 0,0-1 0,-1 1 0,1-1 1,0 1-1,-1-1 0,4-2 0,5-2-7,1-2-1,-1 0 0,0 0 0,0 0 0,-1-2 0,0 1 1,13-17-1,-4 2-48,0-1 0,14-27 0,-23 36 12,-1 0-1,-1 0 0,0 0 1,-1-1-1,5-20 0,-29 98 46,17-58-1,-14 91 107,14-80-94,0-1 1,0 1-1,2 0 1,2 21-1,-3-35-42,0 0-1,1 0 1,-1 1 0,0-1-1,0 0 1,0 0 0,1 0 0,-1 0-1,1 0 1,-1 0 0,0 0-1,1 0 1,0 0 0,-1 0-1,1 0 1,0 0 0,0 0 0,-1 0-1,1 0 1,0-1 0,0 1-1,0 0 1,1 0 0,-1-1-10,0 0 1,0 0-1,0 0 1,0 0-1,0 0 1,0-1-1,0 1 1,0 0-1,0-1 1,0 1-1,0-1 1,0 1-1,0-1 1,-1 1-1,1-1 1,0 0-1,0 1 1,-1-1-1,1 0 1,1-1-1,5-6-157,0-2 0,0 1 0,6-14-1,-12 21 216,22-38-462</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9.889"/>
    </inkml:context>
    <inkml:brush xml:id="br0">
      <inkml:brushProperty name="width" value="0.05" units="cm"/>
      <inkml:brushProperty name="height" value="0.05" units="cm"/>
    </inkml:brush>
  </inkml:definitions>
  <inkml:trace contextRef="#ctx0" brushRef="#br0">227 1 18860,'-89'68'5678,"54"-43"-3314,-53 49 0,87-72-2341,0-1 0,-1 0 0,1 0 0,0 0-1,0 1 1,0-1 0,0 1 0,0-1 0,0 1 0,0-1-1,1 1 1,-1-1 0,0 4 0,1-5-26,0 0 0,0 1 0,0-1 0,0 0 0,0 0 0,0 0 0,0 1 0,0-1 0,1 0 0,-1 0 0,0 1 0,0-1 0,0 0 0,0 0 0,1 0 0,-1 0 0,0 1 0,0-1 0,0 0 0,1 0 0,-1 0 0,0 0 0,0 0 0,0 0 0,1 1 0,-1-1 0,0 0 0,0 0 0,1 0 0,-1 0 0,17-1-204,30-10-306,-20 4 205,-1 1-1,1 2 1,32-2 0,-53 6 261,1 0 1,-1 0-1,0 0 0,1 1 1,-1 0-1,0 0 1,0 1-1,1 0 1,-1 0-1,0 0 1,-1 1-1,1 0 0,0 0 1,-1 0-1,0 1 1,0 0-1,0 0 1,8 8-1,-11-9 65,0-1 0,0 1 0,0-1-1,-1 1 1,1 0 0,-1-1 0,0 1 0,1 0 0,-1 0 0,-1 0 0,1 0-1,0 0 1,-1 0 0,0 0 0,1 0 0,-1 0 0,0 0 0,-1 4-1,0-2 53,0 0 0,-1-1 0,1 1-1,-1-1 1,0 1 0,-1-1 0,1 1 0,-1-1-1,1 0 1,-7 6 0,3-3-34,0-1 0,-1 0 0,0 0 0,0 0 0,-1-1 0,1 0 0,-1-1 0,0 1 0,0-2 0,-1 1 0,1-1 0,-10 2 0,16-4-81,0-1-1,-1 1 0,1-1 1,0 0-1,-1 0 1,1 0-1,-1 0 1,1 0-1,0 0 1,-1-1-1,1 1 1,0-1-1,0 0 1,-1 1-1,1-1 1,0 0-1,0 0 1,0-1-1,0 1 1,0 0-1,0-1 1,0 1-1,1-1 1,-1 0-1,0 1 1,1-1-1,-1 0 1,1 0-1,0 0 1,-2-3-1,-9-22-383</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00.294"/>
    </inkml:context>
    <inkml:brush xml:id="br0">
      <inkml:brushProperty name="width" value="0.05" units="cm"/>
      <inkml:brushProperty name="height" value="0.05" units="cm"/>
    </inkml:brush>
  </inkml:definitions>
  <inkml:trace contextRef="#ctx0" brushRef="#br0">4 135 19148,'5'0'395,"-1"-1"-1,0 0 1,0 0 0,0 0 0,0 0-1,0-1 1,-1 1 0,1-1-1,0 0 1,-1 0 0,1-1-1,-1 1 1,0-1 0,0 1-1,0-1 1,4-4 0,-4 2-142,1-1-1,-1 1 1,1-1 0,-2 0-1,1 0 1,-1 0 0,0 0-1,0 0 1,2-12 0,-4 17-222,1-1 1,-1 1 0,0-1 0,0 1-1,0-1 1,0 1 0,0-1 0,0 1-1,0-1 1,0 1 0,-1-1-1,1 1 1,-1-1 0,1 1 0,-1-2-1,0 2-14,1 1 0,-1-1 0,1 1-1,0 0 1,-1-1 0,1 1 0,-1 0-1,1-1 1,-1 1 0,1 0-1,-1 0 1,0-1 0,1 1 0,-1 0-1,1 0 1,-1 0 0,1 0 0,-1 0-1,0 0 1,1 0 0,-1 0 0,1 0-1,-1 0 1,0 0 0,0 0 0,-2 1 10,0 0 0,1 0 1,-1 0-1,0 1 0,1-1 1,-1 1-1,1-1 0,0 1 1,-1 0-1,1 0 0,0 0 1,0 0-1,-2 4 0,-2 3-17,0 0 0,0 1 0,1 0-1,1 0 1,0 0 0,0 1-1,-3 17 1,6-24-10,0 0 0,0 0 0,1 1 0,0-1 0,0 0 0,0 1 0,0-1 0,0 0 0,1 0 0,0 1 0,0-1 0,0 0 0,0 0 0,1 0 0,0 0 0,0 0 0,0 0 0,0-1 0,0 1 0,1-1 0,-1 1 0,5 3 0,-4-5-3,0 0 0,0 0 0,0-1 1,0 0-1,0 1 0,0-1 0,0 0 1,1 0-1,-1-1 0,0 1 0,1-1 1,-1 1-1,0-1 0,1 0 0,-1 0 1,0-1-1,1 1 0,-1-1 0,0 0 0,5-1 1,4-2 30,0 0 1,-1-1 0,0 0-1,13-8 1,6-7-8</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00.758"/>
    </inkml:context>
    <inkml:brush xml:id="br0">
      <inkml:brushProperty name="width" value="0.05" units="cm"/>
      <inkml:brushProperty name="height" value="0.05" units="cm"/>
    </inkml:brush>
  </inkml:definitions>
  <inkml:trace contextRef="#ctx0" brushRef="#br0">1 391 17100,'0'8'470,"1"1"1,1-1 0,0 1-1,0-1 1,0 1 0,1-1 0,0 0-1,1 0 1,0 0 0,0-1-1,0 1 1,1-1 0,9 10-1,-11-14-319,0 1 0,1-1-1,0 0 1,-1 0 0,1 0-1,0-1 1,1 1 0,-1-1 0,0 0-1,1 0 1,-1 0 0,1-1-1,-1 0 1,1 1 0,0-2-1,0 1 1,-1-1 0,1 1-1,0-1 1,0 0 0,0-1-1,0 1 1,-1-1 0,1 0 0,9-4-1,6-4 29,0-1-1,-1-1 1,0-1-1,0 0 1,-1-2-1,28-27 1,-25 22-100,1 1 0,1 0 0,32-18 0,-51 34-78,-1 0 1,1 1 0,-1-1-1,1 1 1,0 0-1,0 0 1,-1 0-1,1 0 1,0 0-1,0 1 1,0 0-1,0 0 1,0 0-1,0 0 1,6 2-1,-6-1-2,-1 1 0,0-1 0,0 1-1,1 0 1,-1 0 0,0 0-1,0 0 1,-1 0 0,1 1 0,0-1-1,-1 1 1,0 0 0,1 0-1,-1 0 1,0 0 0,3 6 0,2 9 12,0 1 1,9 36-1,-3-10 124,-13-44-124,0 0 0,1 0 0,-1 0 1,1 0-1,-1 0 0,1 0 0,-1 0 0,1 0 0,-1 0 0,1 0 1,0 0-1,0 0 0,0 0 0,-1-1 0,1 1 0,1 1 1,-1-2-6,-1 0 1,1 0 0,0 0 0,-1 1-1,1-1 1,-1 0 0,1 0 0,0 0-1,-1 0 1,1 0 0,-1-1 0,1 1-1,0 0 1,-1 0 0,1 0 0,-1 0-1,1-1 1,-1 1 0,1 0 0,-1-1-1,1 1 1,0-1 0,4-3-14,-1 0 0,0 0 1,0-1-1,0 0 0,3-5 1,3-4-283,1-1-919,-9 12 610,0 0-1,0-1 1,0 2 0,1-1-1,0 0 1,-1 0 0,5-2-1,-4 2-618</inkml:trace>
  <inkml:trace contextRef="#ctx0" brushRef="#br0" timeOffset="1">491 5 20956,'-11'-5'1777,"14"7"-1297,3 2-280,11 6 872,4-1-1136,7-2 40,4-2-200,5-6-24</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01.238"/>
    </inkml:context>
    <inkml:brush xml:id="br0">
      <inkml:brushProperty name="width" value="0.05" units="cm"/>
      <inkml:brushProperty name="height" value="0.05" units="cm"/>
    </inkml:brush>
  </inkml:definitions>
  <inkml:trace contextRef="#ctx0" brushRef="#br0">1 242 19452,'13'90'1950,"4"-1"1,43 127-1,-62-253-566,-13-31-1144,3-1 0,4 0 0,2-1 0,6-112 0,1 172-253,0-1-1,1 1 0,0 0 0,1 0 0,0 1 1,0-1-1,1 1 0,0-1 0,7-8 0,-10 15-12,1 1-1,0-1 0,0 1 1,0 0-1,0 0 0,0 0 1,0 0-1,0 0 1,1 0-1,-1 0 0,1 1 1,-1-1-1,1 1 0,0 0 1,-1 0-1,1 0 0,0 0 1,0 0-1,0 1 0,0-1 1,0 1-1,0 0 0,0 0 1,0 0-1,0 0 0,-1 1 1,1-1-1,0 1 0,0-1 1,0 1-1,0 0 0,0 0 1,-1 0-1,1 1 0,3 1 1,-1 0-2,1 1 1,-1-1-1,0 1 1,0 0-1,0 1 1,-1-1-1,1 1 0,-1 0 1,0 0-1,-1 0 1,1 0-1,-1 1 1,0 0-1,0-1 1,-1 1-1,1 0 1,-1 0-1,-1 1 1,1-1-1,-1 0 1,0 0-1,-1 1 0,1-1 1,-1 1-1,-1-1 1,0 8-1,-1-2 124,1-2-1,-1 1 1,-1 0-1,0 0 0,-1-1 1,0 1-1,0-1 1,-1 0-1,-1-1 1,1 1-1,-2-1 1,1 0-1,-1 0 0,-12 11 1,15-17-116,1 0 0,-1 0 1,0-1-1,0 0 0,0 1 0,0-1 1,0-1-1,-1 1 0,-7 1 0,11-2-94,-1-1-1,1 0 0,-1 1 0,0-1 0,1 0 0,-1 0 0,0 0 0,1-1 0,-1 1 0,1 0 1,-1 0-1,0-1 0,1 1 0,-1-1 0,1 0 0,-1 1 0,1-1 0,0 0 0,-1 0 0,1 0 0,0 0 1,-1 0-1,1 0 0,0 0 0,0-1 0,0 1 0,0 0 0,0 0 0,0-1 0,-1-1 0,1-2-53,-1 0 0,1-1 0,-1 1-1,2 0 1,-1-1 0,0 1-1,1 0 1,0-1 0,1 1 0,0-7-1,7-32-1038</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01.671"/>
    </inkml:context>
    <inkml:brush xml:id="br0">
      <inkml:brushProperty name="width" value="0.05" units="cm"/>
      <inkml:brushProperty name="height" value="0.05" units="cm"/>
    </inkml:brush>
  </inkml:definitions>
  <inkml:trace contextRef="#ctx0" brushRef="#br0">8 61 19844,'3'25'843,"-1"0"-1,-1-1 1,-1 1-1,-5 34 1,1 5 748,2-38-1141,1-19-337,0 0 0,1 0 0,0 0 0,0 0 0,0 0 0,1 0 0,0 0 0,4 13 0,-5-20-106,1 1 0,-1-1 0,0 1 0,0-1 0,0 0 0,0 0 0,1 1 0,-1-1 0,0 0 0,0 1-1,1-1 1,-1 0 0,0 0 0,0 1 0,1-1 0,-1 0 0,0 0 0,1 0 0,-1 1 0,0-1 0,1 0 0,-1 0 0,1 0 0,-1 0 0,0 0 0,1 0-1,-1 0 1,0 0 0,1 0 0,-1 0 0,0 0 0,1 0 0,-1 0 0,1 0 0,-1 0 0,0 0 0,1 0 0,-1 0 0,0-1 0,1 1 0,-1 0 0,0 0 0,1 0-1,-1-1 1,0 1 0,0 0 0,1 0 0,-1-1 0,0 1 0,0 0 0,1 0 0,-1-1 0,0 1 0,0 0 0,0-1 0,1 1 0,-1 0 0,0-1 0,0 0 0,13-23 159,-5 3-82,-1 0 0,-1 0 0,0-1 0,-2 0 0,1-26 0,-2 2 80,-5-67 0,2 108-153,-2 7-12,2 11-4,1-5 4,1 0-1,0 0 0,0-1 0,1 1 1,0-1-1,0 1 0,1-1 0,6 10 1,-8-15 2,-1 0 0,0 0 0,1 0 0,-1-1 0,1 1 0,0 0 0,0-1 0,-1 1 0,1-1 0,0 0 0,0 0 0,0 0 0,0 0 0,1 0 0,-1 0 1,0 0-1,0-1 0,0 1 0,1-1 0,-1 1 0,0-1 0,1 0 0,-1 0 0,0 0 0,1 0 0,-1-1 0,0 1 0,0 0 0,1-1 0,-1 0 0,0 0 1,0 1-1,0-1 0,3-2 0,6-4 1,0-1 0,-1 0-1,0-1 1,0 0 0,-1-1 0,0 0 0,9-15 0,-5 9-26,25-26-1,-37 42 23,-1-1-1,1 0 0,-1 1 1,1-1-1,-1 1 0,1-1 1,0 1-1,-1-1 0,1 1 1,-1 0-1,1-1 0,0 1 1,0 0-1,-1-1 0,1 1 1,0 0-1,0 0 0,-1-1 1,1 1-1,0 0 0,0 0 1,-1 0-1,1 0 0,0 0 0,0 0 1,0 1-1,-1-1 0,1 0 1,0 0-1,0 0 0,-1 1 1,1-1-1,0 0 0,-1 1 1,1-1-1,0 1 0,-1-1 1,1 1-1,-1-1 0,1 1 1,0-1-1,-1 1 0,1-1 1,-1 1-1,0 0 0,1-1 1,-1 1-1,1 0 0,-1-1 1,0 1-1,0 0 0,1 0 1,-1-1-1,0 1 0,0 0 0,0 1 1,3 8-12,-1 0 0,0 0 0,1 16 0,-2-14 2,5 37-19,5 37 20,-9-76-2,1 1 0,-1-1 0,2 0 0,0 0 0,7 14 0,-11-24-2,0 1-1,0-1 0,0 1 0,1 0 0,-1-1 1,0 1-1,1-1 0,-1 1 0,0-1 0,1 0 1,-1 1-1,1-1 0,-1 1 0,1-1 0,-1 0 0,1 1 1,-1-1-1,1 0 0,-1 0 0,1 1 0,-1-1 1,1 0-1,-1 0 0,1 0 0,0 0 0,0 0-17,-1 0 0,1 0 1,0-1-1,-1 1 0,1 0 0,-1-1 0,1 1 0,-1-1 0,1 1 0,-1-1 0,0 1 0,1-1 0,-1 1 0,0-1 0,1 1 0,-1-1 0,0 1 0,1-2 0,8-28-962,-5 0 573,0-45 1,-3 7-114</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02.104"/>
    </inkml:context>
    <inkml:brush xml:id="br0">
      <inkml:brushProperty name="width" value="0.05" units="cm"/>
      <inkml:brushProperty name="height" value="0.05" units="cm"/>
    </inkml:brush>
  </inkml:definitions>
  <inkml:trace contextRef="#ctx0" brushRef="#br0">1 1 19260,'1'42'1312,"2"-8"-1304,5-2-192,6-12-848,0-6 1024,4-8-208,0-3-208</inkml:trace>
  <inkml:trace contextRef="#ctx0" brushRef="#br0" timeOffset="1">368 120 19420,'-20'23'2265,"-6"5"-1425,-1 4-336,-1 0 1520,8 5-983,8-2-249,7-5-376,5-1-128,16-12-192,7-6-96,6-13-232,4-5-200,4-12-560,0-2-369,0-8 1033,-5-2-224,1 1-112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13.737"/>
    </inkml:context>
    <inkml:brush xml:id="br0">
      <inkml:brushProperty name="width" value="0.05" units="cm"/>
      <inkml:brushProperty name="height" value="0.05" units="cm"/>
    </inkml:brush>
  </inkml:definitions>
  <inkml:trace contextRef="#ctx0" brushRef="#br0">13 361 16027,'-3'20'2049,"0"2"-1161,0-1-328,0 5 1033,3-5-529,0 2-248,4-7-456,5-6-216,5-11-592,3-7-440,3-15-449,3-7 945,-2-19-168,1-9-144</inkml:trace>
  <inkml:trace contextRef="#ctx0" brushRef="#br0" timeOffset="0.29">164 0 20644,'-7'18'1617,"1"5"-1305,1 0-312,10 5 48,7 1 1552,9-8-1472,8-2-48,13-5-104</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02.539"/>
    </inkml:context>
    <inkml:brush xml:id="br0">
      <inkml:brushProperty name="width" value="0.05" units="cm"/>
      <inkml:brushProperty name="height" value="0.05" units="cm"/>
    </inkml:brush>
  </inkml:definitions>
  <inkml:trace contextRef="#ctx0" brushRef="#br0">46 138 17988,'1'1'215,"0"0"0,0 0 1,0-1-1,1 1 0,-1-1 1,0 0-1,0 1 0,1-1 1,-1 0-1,0 1 0,1-1 1,-1 0-1,0 0 0,1 0 0,-1 0 1,0 0-1,1-1 0,-1 1 1,0 0-1,1-1 0,-1 1 1,0-1-1,2 0 0,32-17 1099,-32 15-1271,6-2 11,-1-1 1,-1 0-1,1 0 0,10-12 0,-15 15-38,0-1-1,0 0 0,0 0 0,0 0 0,-1 0 0,0 0 1,0 0-1,0-1 0,0 1 0,-1-1 0,2-5 0,-3 9-3,0 1-1,1-1 0,-1 0 0,0 0 0,0 1 1,0-1-1,0 0 0,0 0 0,0 1 0,0-1 1,-1 0-1,1 0 0,0 1 0,0-1 0,-1 0 1,1 1-1,0-1 0,-1 0 0,1 1 1,0-1-1,-1 0 0,1 1 0,-1-1 0,1 1 1,-1-1-1,0 1 0,1-1 0,-1 1 0,1-1 1,-1 1-1,0 0 0,1-1 0,-1 1 0,0 0 1,0 0-1,1-1 0,-1 1 0,0 0 0,1 0 1,-1 0-1,0 0 0,0 0 0,0 0 0,-3 0 36,1 0-1,0 1 1,-1-1-1,1 1 1,0 0-1,-1 0 0,1 0 1,-6 3-1,0 1 31,0 1 1,0 1-1,1 0 0,0 0 0,0 0 0,0 1 0,1 0 1,0 1-1,-9 15 0,8-11-42,1-1 0,0 1 0,1 1 0,1 0 0,0-1-1,-5 26 1,8-31-150,1-1 0,1 1 0,-1 0-1,1 0 1,1 0 0,1 9 0,-2-15 51,0-1 1,0 0 0,1 1-1,-1-1 1,1 0 0,-1 1-1,1-1 1,0 0-1,-1 0 1,1 0 0,0 1-1,0-1 1,0 0 0,0 0-1,0 0 1,0 0 0,2 1-1,-2-2 13,1 1 0,-1-1 0,1 1 0,-1-1 0,1 0 0,0 0-1,-1 0 1,1 0 0,-1 0 0,1 0 0,-1 0 0,1-1 0,-1 1 0,1 0-1,-1-1 1,1 1 0,-1-1 0,1 0 0,-1 1 0,2-2 0,25-19-455,4-7-191</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02.927"/>
    </inkml:context>
    <inkml:brush xml:id="br0">
      <inkml:brushProperty name="width" value="0.05" units="cm"/>
      <inkml:brushProperty name="height" value="0.05" units="cm"/>
    </inkml:brush>
  </inkml:definitions>
  <inkml:trace contextRef="#ctx0" brushRef="#br0">236 0 19876,'-3'11'561,"0"-1"0,-1 0 0,0-1-1,-1 1 1,0-1 0,-8 11 0,-7 13 960,13-20-1208,1-1 1,1 1-1,0 0 1,-5 24-1,9-33-305,0 0-1,1 0 1,0 1-1,0-1 1,0 0-1,0 0 1,1 0-1,-1 0 0,2 5 1,-1-7-25,0 0-1,0 0 1,0 0 0,0 0-1,0 0 1,0 0 0,1 0 0,-1 0-1,1-1 1,-1 1 0,1-1-1,0 1 1,0-1 0,-1 1 0,1-1-1,0 0 1,4 2 0,9 2-106,0 0 0,0 0 1,17 2-1,-14-4-1,29 11-1,-41-12 176,0 1-1,0 0 1,0 0 0,0 0-1,-1 1 1,1 0-1,-1 0 1,7 7 0,-11-10-7,1 1 0,-1 0 1,0-1-1,1 1 0,-1 0 0,0 0 1,0 0-1,0 0 0,0 0 1,-1 0-1,1 0 0,-1 0 1,1 0-1,-1 0 0,0 0 0,1 0 1,-1 0-1,0 1 0,0-1 1,-1 0-1,1 0 0,0 0 1,-1 0-1,1 0 0,-1 0 0,0 0 1,0 0-1,0 0 0,0 0 1,0 0-1,0 0 0,0-1 1,0 1-1,-3 3 0,-5 4 189,1-1 0,-1 1-1,-1-1 1,-19 12 0,-1-1-159,-1-2 1,-1-1-1,-1-1 1,0-2-1,-1-2 0,-40 10 1,30-12-202</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28.925"/>
    </inkml:context>
    <inkml:brush xml:id="br0">
      <inkml:brushProperty name="width" value="0.05" units="cm"/>
      <inkml:brushProperty name="height" value="0.05" units="cm"/>
    </inkml:brush>
  </inkml:definitions>
  <inkml:trace contextRef="#ctx0" brushRef="#br0">19 0 19188,'3'0'1728,"1"11"-1431,-5 10-145,-5 5 928,-2 11-872,3 4-80,2 10-64,0 4 0,5 3-144,2-1-64,3-1-376,-1-2-232,-2-13-1529,-2-7 1921,-5-23-328,-5-13-232</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29.360"/>
    </inkml:context>
    <inkml:brush xml:id="br0">
      <inkml:brushProperty name="width" value="0.05" units="cm"/>
      <inkml:brushProperty name="height" value="0.05" units="cm"/>
    </inkml:brush>
  </inkml:definitions>
  <inkml:trace contextRef="#ctx0" brushRef="#br0">8 224 18300,'-7'0'1680,"13"-9"-1088,6-3-240,13-2 641,7 0-89,12-3-248,7-1-160,11-2-248,3-1-40,-6 1-456,0 1-384,-11 3 536,-5-4-80,-17-3-80</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29.805"/>
    </inkml:context>
    <inkml:brush xml:id="br0">
      <inkml:brushProperty name="width" value="0.05" units="cm"/>
      <inkml:brushProperty name="height" value="0.05" units="cm"/>
    </inkml:brush>
  </inkml:definitions>
  <inkml:trace contextRef="#ctx0" brushRef="#br0">91 211 19020,'1'17'1656,"-1"12"-1151,-1 2-233,1 4 640,0 3-296,-2-4-248,2-3-248,0-10-544,2-7-152,1-16-945,-3-10 1241,-5-12-280,2-7-248</inkml:trace>
  <inkml:trace contextRef="#ctx0" brushRef="#br0" timeOffset="0.21">0 0 14707,'0'15'1616,"4"2"-1175,2 2-185,4-1 1272,9-4-1176,5-7-184,8-10-112,5-4-40</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30.240"/>
    </inkml:context>
    <inkml:brush xml:id="br0">
      <inkml:brushProperty name="width" value="0.05" units="cm"/>
      <inkml:brushProperty name="height" value="0.05" units="cm"/>
    </inkml:brush>
  </inkml:definitions>
  <inkml:trace contextRef="#ctx0" brushRef="#br0">1099 1 12739,'-7'13'758,"-1"1"1,0-2 0,-1 1-1,0-1 1,-1 0 0,-1-1-1,-22 20 1,-18 19 2251,51-50-3002,0 0 0,0 0-1,-1 0 1,1 1 0,0-1 0,0 0-1,0 0 1,0 0 0,0 1 0,0-1 0,0 0-1,0 0 1,0 0 0,0 1 0,0-1-1,0 0 1,0 0 0,0 0 0,0 1 0,0-1-1,0 0 1,0 0 0,0 0 0,0 1-1,0-1 1,0 0 0,0 0 0,1 0-1,-1 0 1,0 1 0,0-1 0,0 0 0,0 0-1,0 0 1,1 0 0,-1 0 0,0 0-1,0 1 1,0-1 0,0 0 0,1 0 0,-1 0-1,0 0 1,0 0 0,0 0 0,1 0-1,-1 0 1,0 0 0,0 0 0,0 0 0,1 0-1,-1 0 1,0 0 0,0 0 0,0 0-1,0 0 1,1 0 0,-1 0 0,0 0 0,1 0-1,11 0-82,-6 0 40,105-6-333,-97 6 348,-1 1 1,1 0 0,-1 1-1,1 1 1,-1 0-1,14 5 1,-24-6 26,1-1 1,-1 1-1,0 0 1,1 0-1,-1 0 0,0 0 1,0 0-1,0 1 1,4 4-1,-6-6 4,0 0 1,0 1-1,-1-1 1,1 0-1,-1 0 1,1 0-1,-1 0 1,1 1-1,-1-1 1,0 0-1,1 1 1,-1-1-1,0 0 0,0 0 1,0 1-1,0-1 1,0 0-1,0 1 1,0-1-1,-1 0 1,1 1-1,0-1 1,-1 0-1,1 0 1,-1 0-1,1 1 1,-1-1-1,0 0 0,1 0 1,-3 2-1,-2 3 62,-1 0 0,1-1 0,-1 0-1,-1 0 1,1 0 0,-1 0-1,-7 3 1,-53 23 280,54-25-542,0-2 0,0 0 0,-1 0-1,1-1 1,-1-1 0,0 0 0,1-1-1,-1 0 1,-22-3 0,7-4-277</inkml:trace>
  <inkml:trace contextRef="#ctx0" brushRef="#br0" timeOffset="1">8 206 16283,'-8'1'1569,"14"5"-945,7-4-248,14-2 1088,11-2-663,16-4-489,9-4-544,13-1 296,7-1-8,-5-14-168</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30.848"/>
    </inkml:context>
    <inkml:brush xml:id="br0">
      <inkml:brushProperty name="width" value="0.05" units="cm"/>
      <inkml:brushProperty name="height" value="0.05" units="cm"/>
    </inkml:brush>
  </inkml:definitions>
  <inkml:trace contextRef="#ctx0" brushRef="#br0">294 36 16740,'1'-1'115,"-1"0"1,0 0 0,0 0-1,1 0 1,-1 0 0,0 0-1,0-1 1,0 1 0,0 0-1,0 0 1,0 0 0,-1 0-1,1 0 1,0-1 0,0 1-1,-1 0 1,1 0 0,-1 0-1,1 0 1,-1 0 0,1 0-1,-1 0 1,0 0 0,1 1 0,-1-1-1,-1-1 1,0 1 30,0 0 1,1 0-1,-1 1 1,0-1-1,0 0 1,0 1-1,0-1 0,0 1 1,0 0-1,0 0 1,0 0-1,0 0 1,-3 0-1,-5 2 280,0-1 0,0 2 1,0-1-1,-18 9 0,9-2-119,-1 1-1,2 1 1,-25 19 0,33-23-268,0 2 0,1-1 0,0 1 0,1 0 0,0 1 0,0 0 0,-7 14 0,13-21-31,0 1 0,1-1 0,0 0 1,-1 1-1,1 0 0,0-1 0,1 1 0,-1 0 0,1-1 1,-1 1-1,1 0 0,1 6 0,-1-8-24,1 0 0,-1 0 0,1 0 0,-1-1 0,1 1 0,0 0 0,0-1 0,0 1 0,0 0 0,0-1 0,0 0 0,0 1 0,0-1 0,1 1 0,-1-1 0,1 0 0,-1 0 0,1 0 0,-1 0 0,1 0 0,-1 0 0,1 0 0,0-1 0,0 1 0,-1-1 0,1 1 0,3 0 0,4 0-183,0-1-1,0 1 1,0-1-1,0-1 1,0 0-1,-1 0 1,1-1 0,16-5-1,69-30-607,-90 35 784,55-25-556</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31.301"/>
    </inkml:context>
    <inkml:brush xml:id="br0">
      <inkml:brushProperty name="width" value="0.05" units="cm"/>
      <inkml:brushProperty name="height" value="0.05" units="cm"/>
    </inkml:brush>
  </inkml:definitions>
  <inkml:trace contextRef="#ctx0" brushRef="#br0">38 350 15515,'-13'26'2039,"9"-22"-1812,2 1 0,-1-1 0,0 1 0,1 0 0,0 0 0,0 0 0,0 0 0,1 0 0,0 0 1,0 1-1,0-1 0,0 11 0,1-16-226,0 1 1,1-1-1,-1 1 1,0-1-1,0 1 1,0-1-1,1 1 1,-1-1 0,0 0-1,1 1 1,-1-1-1,0 0 1,1 1-1,-1-1 1,0 0-1,1 1 1,-1-1-1,1 0 1,-1 0-1,0 1 1,1-1 0,-1 0-1,1 0 1,-1 0-1,1 0 1,-1 0-1,1 1 1,-1-1-1,1 0 1,-1 0-1,1 0 1,-1 0-1,1 0 1,-1-1 0,1 1-1,-1 0 1,1 0-1,-1 0 1,0 0-1,1 0 1,-1-1-1,1 1 1,-1 0-1,1 0 1,-1-1-1,0 1 1,1-1-1,22-15-43,-21 15 43,11-14 6,-11 13 3,-1 0 0,1 0 1,-1 1-1,1-1 0,0 0 0,0 1 0,0-1 0,0 1 0,0-1 0,4-1 0,-6 6 33,0 1-1,0-1 0,-1 1 1,1-1-1,-1 1 0,0-1 1,-1 4-1,0 0 24,-14 52 370,15-55-387,0 2 0,1-1 1,-1 0-1,1 0 0,0 0 1,0 0-1,0 0 0,1 0 1,1 5-1,-1-9-33,-1 0 0,1 0 0,-1 0 0,1 0 0,-1 0 0,1-1 0,0 1 0,0 0 0,-1-1 1,1 1-1,0 0 0,0-1 0,0 1 0,0-1 0,0 1 0,0-1 0,0 1 0,0-1 0,0 0 0,0 0 0,0 1 0,0-1 0,0 0 0,0 0 0,0 0 0,0 0 0,0 0 0,0 0 0,0-1 0,0 1 1,2-1-1,32-9 245,-33 9-245,16-7 72,0-1 1,-1-1-1,0 0 0,0-1 1,-1-1-1,-1-1 0,17-16 1,-2-4 44,0 0 0,26-41 1,23-51-25,-71 109-112,0 1 0,-1-1-1,-1 0 1,-1-1 0,0 0 0,3-22-1,-8 35 2,1 0-1,-1 0 1,0 0-1,0 0 1,0-1-1,-1 1 1,0 0-1,-2-7 1,3 11 1,0-1 0,0 0 1,-1 1-1,1-1 0,0 1 0,-1-1 1,1 1-1,0-1 0,-1 1 1,1-1-1,-1 1 0,1-1 0,-1 1 1,1-1-1,-1 1 0,1 0 1,-1-1-1,0 1 0,1 0 1,-2-1-1,1 1 0,0 0 0,0 0 0,0 0 0,-1 1 0,1-1 0,0 0 0,0 0 0,0 1 1,0-1-1,0 1 0,0-1 0,0 1 0,0-1 0,0 1 0,1-1 0,-3 2 0,-7 7 16,1 0 1,-1 0-1,1 1 0,1 1 0,0-1 1,-8 14-1,-36 73 218,50-93-225,-6 11 47,1 1 0,1 0 1,0 0-1,1 0 0,1 1 0,-4 27 0,7-39-57,1 0-1,0 0 0,0 0 1,0 0-1,0 0 0,1 0 1,0 0-1,0 0 0,0-1 1,1 1-1,-1 0 1,1-1-1,0 1 0,1-1 1,-1 1-1,1-1 0,0 0 1,0 0-1,0 0 0,0 0 1,1-1-1,0 0 0,-1 1 1,1-1-1,0 0 1,8 3-1,7 3-172,1-1 1,0-1-1,1-1 0,22 4 0,0-3-50</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31.794"/>
    </inkml:context>
    <inkml:brush xml:id="br0">
      <inkml:brushProperty name="width" value="0.05" units="cm"/>
      <inkml:brushProperty name="height" value="0.05" units="cm"/>
    </inkml:brush>
  </inkml:definitions>
  <inkml:trace contextRef="#ctx0" brushRef="#br0">65 10 12115,'0'-10'5257,"-4"17"-4145,0 12-448,-4 14-248,-1 6 1425,-3 13-985,-2 10-152,0 7-224</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33.314"/>
    </inkml:context>
    <inkml:brush xml:id="br0">
      <inkml:brushProperty name="width" value="0.05" units="cm"/>
      <inkml:brushProperty name="height" value="0.05" units="cm"/>
    </inkml:brush>
  </inkml:definitions>
  <inkml:trace contextRef="#ctx0" brushRef="#br0">163 3 15715,'0'0'39,"0"0"-1,0 0 0,-1 0 0,1-1 0,0 1 1,0 0-1,0 0 0,0 0 0,0 0 0,0 0 1,0 0-1,-1-1 0,1 1 0,0 0 0,0 0 1,0 0-1,0 0 0,0 0 0,-1 0 0,1 0 1,0 0-1,0 0 0,0 0 0,0 0 0,-1 0 1,1 0-1,0 0 0,0 0 0,0 0 0,0 0 1,-1 0-1,1 0 0,0 0 0,0 0 0,0 0 1,0 0-1,0 0 0,-1 0 0,1 0 0,0 1 1,0-1-1,0 0 0,0 0 0,0 0 1,0 0-1,-1 0 0,1 0 0,0 0 0,0 1 1,0-1-1,0 0 0,0 0 0,0 0 0,0 0 1,0 1-1,0-1 0,0 0 0,0 0 0,0 0 1,0 0-1,0 0 0,0 1 0,0-1 0,-10 22 1217,-6 29 102,-17 84-432,-30 267-1,43-249-974,20-153 50,0 0 0,0 0 0,0 0 0,0 0 0,0 0 0,0 0 0,0 0 0,0 1 0,0-1 0,0 0-1,0 0 1,0 0 0,0 0 0,0 0 0,0 0 0,0 0 0,0 1 0,0-1 0,0 0 0,0 0-1,0 0 1,0 0 0,0 0 0,0 0 0,0 0 0,0 0 0,0 1 0,0-1 0,-1 0 0,1 0-1,0 0 1,0 0 0,0 0 0,0 0 0,0 0 0,0 0 0,0 0 0,0 0 0,0 0 0,-1 1-1,1-1 1,0 0 0,0 0 0,0 0 0,0 0 0,0 0 0,0 0 0,0 0 0,0 0 0,-1 0 0,1 0-1,0 0 1,0 0 0,0 0 0,0 0 0,0 0 0,0 0 0,0 0 0,-1-1 0,1 1 0,0 0-1,0 0 1,0 0 0,0 0 0,0 0 0,0 0 0,-4-7-11,1-15 10,1 1 0,1 0 0,3-40 0,-1 44 4,32-354 132,-32 365-127,0-4 9,1 1 0,-1 0 1,2-1-1,-1 1 0,1 0 1,1 0-1,-1 0 0,2 0 1,-1 1-1,9-12 0,-12 19-9,1 0 0,-1 0 0,1-1 0,0 1 0,0 0 0,0 0 0,-1 1 0,1-1 0,0 0 0,0 1 0,0-1 0,0 1 0,0-1 0,0 1 0,0 0 0,0 0 0,1 0 0,-1 0 0,0 0 0,0 0 0,0 1 0,0-1 0,0 1 0,0 0 0,0-1 0,-1 1 0,5 2 0,6 3 18,0 1 0,0 0-1,12 9 1,-15-10-22,3 3-28,-4-4 62,0 0 1,0 1 0,0 0 0,-1 1-1,9 9 1,-15-14-9,1 0 0,-1 1 0,1-1 0,-1 1 0,0-1 0,0 1 0,0-1 0,0 1 0,-1 0 0,1-1 0,0 1 0,-1 0 0,0-1 0,0 1 0,0 0 0,0 0 0,0-1 0,-1 1 0,1 0 0,-1 0 0,1-1 0,-1 1 0,-2 3 0,0 0 38,0 1 0,-1-1-1,1 0 1,-2 0 0,1 0 0,-1 0 0,0-1-1,0 0 1,0 0 0,-12 8 0,13-10-91,0 0 0,0-1 0,0 1 1,0-1-1,-1 0 0,1 0 0,-1-1 1,0 1-1,1-1 0,-1 0 0,0 0 1,0-1-1,0 1 0,1-1 0,-1 0 1,0-1-1,-5 0 0,9 1-27,-1 0 1,1-1-1,0 1 0,-1-1 0,1 1 0,0-1 0,0 1 1,-1-1-1,1 0 0,0 0 0,0 0 0,0 1 1,0-1-1,0 0 0,0 0 0,0-1 0,0 1 0,1 0 1,-1 0-1,0 0 0,1 0 0,-1-1 0,0 1 0,1 0 1,0-1-1,-1 1 0,1 0 0,0-1 0,0 1 0,-1 0 1,1-1-1,0 1 0,1-1 0,-1 1 0,0 0 1,0-1-1,0 1 0,1 0 0,-1-1 0,1 1 0,-1 0 1,1 0-1,0-1 0,-1 1 0,1 0 0,0 0 0,0 0 1,0 0-1,1-1 0,16-13-559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14.138"/>
    </inkml:context>
    <inkml:brush xml:id="br0">
      <inkml:brushProperty name="width" value="0.05" units="cm"/>
      <inkml:brushProperty name="height" value="0.05" units="cm"/>
    </inkml:brush>
  </inkml:definitions>
  <inkml:trace contextRef="#ctx0" brushRef="#br0">76 1 17860,'-15'13'1326,"8"-8"-997,0 0-1,1 1 1,0-1-1,0 1 0,1 1 1,-1-1-1,1 1 1,-6 11-1,10-17-304,1 0 0,0-1 0,0 1 1,0-1-1,-1 1 0,1 0 0,0-1 0,0 1 0,0 0 1,0-1-1,0 1 0,0 0 0,0-1 0,0 1 0,1-1 0,-1 1 1,0 0-1,0-1 0,0 1 0,1-1 0,-1 1 0,0 0 0,1-1 1,-1 1-1,0-1 0,1 1 0,-1-1 0,1 1 0,-1-1 0,1 0 1,-1 1-1,1-1 0,-1 0 0,1 1 0,-1-1 0,1 0 0,0 1 1,-1-1-1,1 0 0,-1 0 0,2 0 0,27 3-197,-27-3 142,31-2-945,0-1 0,0-2 0,47-13 0,-43 9-1,1 1-1,38-3 0,-72 11 1027,0 0 0,0 0-1,0 0 1,0 0-1,0 0 1,0 1-1,0 0 1,0 0-1,0 0 1,-1 0 0,8 3-1,-10-2 81,0-1 0,1 0 0,-1 0 0,0 0 0,1 1 0,-1-1 0,0 1 0,0-1 0,0 1 0,-1-1 0,1 1 0,0 0 1,0-1-1,-1 1 0,1 0 0,-1 0 0,0-1 0,1 1 0,-1 0 0,0 0 0,0 0 0,0-1 0,0 1 0,0 0 0,-1 0 0,1 0 0,-1 1 0,-2 13 880,1-10-470,1-1 0,0 1 0,0 0 0,1 0 0,-1 11 0,2-16-514,-1 0-1,0 1 1,1-1 0,-1 0-1,0 1 1,1-1 0,0 0-1,-1 0 1,1 0-1,0 1 1,-1-1 0,1 0-1,0 0 1,0 0 0,0 0-1,0 0 1,0-1-1,0 1 1,0 0 0,1 0-1,-1-1 1,0 1-1,0 0 1,0-1 0,1 1-1,-1-1 1,0 0 0,1 1-1,-1-1 1,2 0-1,6 1-242,0 0-1,0-1 0,0 0 1,17-2-1,-11 0 28,19-2-221</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33.945"/>
    </inkml:context>
    <inkml:brush xml:id="br0">
      <inkml:brushProperty name="width" value="0.05" units="cm"/>
      <inkml:brushProperty name="height" value="0.05" units="cm"/>
    </inkml:brush>
  </inkml:definitions>
  <inkml:trace contextRef="#ctx0" brushRef="#br0">187 310 17116,'-4'0'224,"0"1"1,1 0 0,-1 0-1,0 0 1,0 0 0,1 0-1,-1 1 1,0 0 0,1 0-1,-5 3 1,-33 26 793,34-25-518,-8 7 126,-23 25 1,33-33-558,0 1-1,1 0 0,-1 0 0,1 0 0,1 1 0,-1 0 0,-3 11 1,6-17-62,1 0 0,-1 0 1,1 0-1,0 0 0,-1 0 0,1-1 1,0 1-1,0 0 0,0 0 1,0 0-1,-1 0 0,1 0 1,0 0-1,1 0 0,-1 0 1,0 0-1,0 0 0,0 0 1,0 0-1,1-1 0,-1 1 1,1 0-1,-1 0 0,0 0 1,1 0-1,-1-1 0,1 1 1,0 0-1,-1 0 0,1-1 0,0 1 1,-1-1-1,1 1 0,0 0 1,0-1-1,-1 1 0,1-1 1,0 0-1,0 1 0,1 0 1,1-1 4,0 0 0,0 0 0,0 0 1,0 0-1,0 0 0,0-1 0,0 1 0,0-1 1,0 0-1,0 0 0,-1 0 0,5-2 0,3-3-2,1 0-1,-1-1 1,0 0 0,0-1-1,-1 0 1,0-1-1,0 0 1,-1 0-1,10-15 1,-6 6 9,0 0 1,-2-1 0,0-1-1,10-31 1,-16 41-10,-2 6-8,0 1-1,-1-1 1,0 1 0,0-1 0,1 1 0,-2-1-1,1 0 1,0 0 0,-1 1 0,0-1-1,0 0 1,-1-5 0,-4 25 6,4-9-8,1-1 0,0 1 0,0 0 0,1-1 0,0 1 1,0 0-1,0-1 0,1 1 0,3 8 0,-4-12 1,0-1-1,1 0 1,-1-1 0,0 1-1,1 0 1,-1 0 0,1-1-1,-1 1 1,1 0 0,0-1-1,0 0 1,-1 1 0,1-1-1,0 0 1,0 0 0,1 0 0,-1 0-1,0 0 1,0-1 0,0 1-1,0-1 1,1 1 0,-1-1-1,0 0 1,0 0 0,1 0-1,-1 0 1,0 0 0,1-1-1,-1 1 1,4-2 0,3 0 0,-1-1 1,1-1 0,-1 1-1,0-1 1,0-1-1,-1 1 1,1-1 0,-1-1-1,0 1 1,-1-1-1,11-11 1,-4 1-12,1-1 0,-2 0 1,19-33-1,-21 31-26,-2 1 0,8-23 0,-14 35 15,0 0 1,0 0-1,-1 0 1,0 0 0,0 0-1,0 0 1,-1-1-1,0 1 1,0 0-1,-1 0 1,-1-8-1,2 13 18,0 1-1,0-1 1,0 0-1,0 1 1,0-1-1,-1 1 1,1-1 0,0 1-1,0-1 1,0 0-1,-1 1 1,1-1-1,0 1 1,-1-1-1,1 1 1,0 0-1,-1-1 1,1 1-1,-1-1 1,1 1-1,-1 0 1,1-1-1,0 1 1,-1 0-1,1-1 1,-1 1 0,0 0-1,1 0 1,-1 0-1,1-1 1,-1 1-1,1 0 1,-1 0-1,0 0 1,1 0-1,-1 0 1,1 0-1,-1 0 1,1 0-1,-1 0 1,0 0-1,1 0 1,-1 1 0,1-1-1,-2 1 1,0 0-4,-1 1-1,1-1 1,0 1 0,0 0 0,0 0 0,0 0 0,0 1 0,0-1 0,-1 3 0,-9 17 97,2-1 1,0 1 0,2 0 0,0 1 0,1 0-1,2 1 1,0-1 0,2 1 0,0 0 0,2 0-1,1 26 1,0-46-66,0 0 0,0-1 0,1 1 1,-1 0-1,1-1 0,0 1 0,0-1 0,1 1 0,-1-1 0,1 1 0,-1-1 0,1 0 1,0 0-1,0 0 0,4 4 0,-4-5-20,1 0 0,-1-1 0,1 1 0,-1-1-1,1 1 1,0-1 0,-1 0 0,1 0 0,0 0 0,0-1 0,0 1 0,0 0 0,0-1-1,0 0 1,0 0 0,0 0 0,0 0 0,5-1 0,3-1-65,-2 0-1,1-1 1,0 0 0,0 0 0,-1-1-1,0-1 1,13-7 0,57-45-469,-34 24 225,-44 32 302,0 0 0,0 1 0,0-1 0,0 0-1,0 1 1,0-1 0,0 1 0,1-1 0,-1 1 0,0 0 0,0-1 0,0 1 0,1 0-1,1 0 1,-3 0 10,1 0 0,-1 0 0,1 0 0,-1 0-1,1 1 1,-1-1 0,1 0 0,-1 0 0,1 1 0,-1-1-1,1 0 1,-1 1 0,0-1 0,1 1 0,-1-1 0,0 0-1,1 1 1,-1-1 0,0 1 0,0-1 0,1 1 0,-1-1-1,0 2 1,1 2 85,0 1 1,0 0-1,-1 0 0,0 0 0,0 9 0,-1-1 28,2-1 66,0 0 0,0 0 0,1 0 0,6 21 0,-7-30-170,0 0 0,0 0 0,1 0 0,-1-1 0,1 1-1,0 0 1,0-1 0,0 1 0,0-1 0,3 4 0,-3-5-42,-1 0-1,1 0 0,-1 0 1,1-1-1,-1 1 0,1 0 1,-1-1-1,1 1 1,0-1-1,-1 1 0,1-1 1,0 0-1,0 0 0,-1 0 1,1 0-1,0 0 0,-1 0 1,1 0-1,0-1 1,2 0-1,-1 0 12,0 0 1,0-1-1,0 1 1,0-1-1,0 1 1,-1-1-1,1 0 1,-1 0-1,1 0 1,-1-1-1,0 1 1,0-1-1,0 1 1,2-4-1,2-3-40,-1-1-1,0 0 1,4-11 0,9-34-201</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34.387"/>
    </inkml:context>
    <inkml:brush xml:id="br0">
      <inkml:brushProperty name="width" value="0.05" units="cm"/>
      <inkml:brushProperty name="height" value="0.05" units="cm"/>
    </inkml:brush>
  </inkml:definitions>
  <inkml:trace contextRef="#ctx0" brushRef="#br0">7 1 17812,'-5'24'2024,"3"1"-1448,5-7-384,8-1 1225,8-12-1057,8-5 48,10-11-336</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34.846"/>
    </inkml:context>
    <inkml:brush xml:id="br0">
      <inkml:brushProperty name="width" value="0.05" units="cm"/>
      <inkml:brushProperty name="height" value="0.05" units="cm"/>
    </inkml:brush>
  </inkml:definitions>
  <inkml:trace contextRef="#ctx0" brushRef="#br0">51 20 14939,'-5'12'919,"-1"0"-1,-1 0 1,-15 21-1,21-32-692,0 0 0,0 1-1,0-1 1,0 0 0,0 1-1,0-1 1,1 1 0,-1 0-1,0-1 1,1 1 0,0-1-1,-1 4 1,1-5-201,0 1 1,0-1 0,0 0-1,0 0 1,0 1 0,0-1-1,0 0 1,0 0 0,0 1-1,0-1 1,1 0-1,-1 0 1,0 0 0,0 1-1,0-1 1,0 0 0,1 0-1,-1 0 1,0 0-1,0 1 1,0-1 0,1 0-1,-1 0 1,0 0 0,0 0-1,0 0 1,1 0-1,-1 0 1,0 1 0,1-1-1,13-3 68,14-10 58,49-31 0,-49 27-59,38-18 1,-66 35-87,1-1 1,-1 1 0,1-1-1,0 1 1,-1-1-1,1 1 1,0 0 0,0 0-1,-1-1 1,1 1-1,0 0 1,0 0-1,-1 0 1,1-1 0,0 1-1,0 0 1,0 0-1,-1 1 1,1-1-1,0 0 1,0 0 0,0 0-1,-1 0 1,1 1-1,0-1 1,0 0 0,-1 1-1,1-1 1,0 0-1,-1 1 1,1-1-1,0 2 1,0 0 28,0 0 0,-1 0 0,1 0 0,-1 1 0,0-1 0,1 0 0,-1 1 0,0-1 0,-1 3 0,1 6 58,0-5-39,0 0 0,0 1-1,1-1 1,0 0 0,1 0 0,-1 0 0,1 0-1,0 0 1,0-1 0,1 1 0,0-1 0,0 1-1,0-1 1,0 0 0,9 9 0,-4-6-41,1-1 0,0 0 1,0 0-1,1 0 0,0-1 0,0-1 1,17 7-1,-22-10-24,1 0 0,-1 1-1,0 0 1,0 0 0,0 0 0,0 1 0,0 0 0,-1 0 0,0 0-1,0 0 1,0 1 0,0-1 0,-1 1 0,1 0 0,-1 0 0,0 0-1,-1 1 1,1-1 0,-1 1 0,0-1 0,-1 1 0,1 0 0,-1 0-1,0-1 1,-1 1 0,1 0 0,-2 7 0,1 1 153,-1 0 0,0 0 0,-1 0 0,-1 0 0,0-1 0,-1 1 0,0-1 0,-1 0 0,-1 0 0,-8 14 0,14-26-114,0 0 1,-1 0-1,1 0 1,-1 0-1,1 0 1,-1 0-1,0 0 1,1 0 0,-1 0-1,0 0 1,0-1-1,0 1 1,1 0-1,-1-1 1,0 1 0,0 0-1,0-1 1,0 1-1,0-1 1,0 0-1,0 1 1,0-1 0,0 0-1,0 1 1,0-1-1,-1 0 1,1 0-1,0 0 1,0 0 0,0 0-1,0 0 1,0 0-1,0-1 1,0 1-1,0 0 1,0-1 0,0 1-1,0 0 1,0-1-1,0 1 1,0-1-1,0 0 1,0 1-1,0-1 1,0 0 0,-1-1-1,-2-2 41,0-1 0,1 0 0,-1 0 0,1 0 0,0 0 0,0 0 1,-2-7-1,0-1-90,1 1-1,0-1 1,1 0 0,1 0 0,0 0 0,0 0 0,1-1 0,1 1 0,2-18 0,-1 23-105,0 0-1,1-1 1,0 1 0,0 0-1,1 0 1,0 0 0,0 0 0,1 1-1,0-1 1,0 1 0,1 0 0,0 0-1,0 0 1,1 1 0,10-10-1,56-31-638,-32 18 354</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35.863"/>
    </inkml:context>
    <inkml:brush xml:id="br0">
      <inkml:brushProperty name="width" value="0.05" units="cm"/>
      <inkml:brushProperty name="height" value="0.05" units="cm"/>
    </inkml:brush>
  </inkml:definitions>
  <inkml:trace contextRef="#ctx0" brushRef="#br0">17 348 23717,'-17'4'7,"17"-4"-7,1 0 0,-1 0 0,0 0 0,0 0 0,0 0 0,0 0 0,0 0 0,1 0 0,-1 0 0,0 0 0,0 0 0,0 0 1,0 0-1,1 0 0,-1 0 0,0 0 0,0 0 0,0 0 0,0 0 0,0 1 0,1-1 0,-1 0 0,0 0 0,0 0 0,0 0 0,0 0 0,0 0 0,0 1 0,0-1 1,0 0-1,0 0 0,1 0 0,-1 0 0,0 0 0,0 1 0,0-1 0,0 0 0,0 0 0,0 0 0,0 0 0,0 1 0,0-1 0,0 0 0,0 0 0,0 0 1,0 0-1,0 1 0,0-1 0,-1 0 0,1 0 0,0 0 0,0 0 0,0 0 0,0 1 0,0-1 0,0 0 0,0 0 0,0 0 0,0 0 0,-1 0 0,1 0 0,0 1 1,0-1-1,0 0 0,-1 0 0,14-6 7,0-1 0,-1 0 0,0-1 1,13-11-1,-12 10-1,35-30 7,73-76 0,16-14 24,-111 110-8,-25 19-25,-1 0-1,1 0 1,0-1-1,-1 1 1,1 0-1,-1 0 0,1 0 1,-1 0-1,1 0 1,-1 0-1,1 0 1,0 0-1,-1 0 0,1 0 1,-1 1-1,1-1 1,-1 0-1,1 0 1,-1 0-1,1 1 0,-1-1 1,1 0-1,-1 0 1,1 1-1,-1-1 1,1 1-1,-1-1 1,1 0-1,-1 1 0,0-1 1,1 1-1,-1-1 1,0 1-1,0-1 1,1 1-1,-1-1 0,0 1 1,0-1-1,0 1 1,1-1-1,-1 1 1,0 0-1,0-1 0,0 1 1,0-1-1,0 1 1,0 0-1,1 29 116,-1-28-104,-2 42 140,0-28-40,1 0 0,1 0 0,3 30 0,-3-44-107,0-1-1,0 0 1,0 0-1,1 0 1,-1 0 0,0 0-1,1 0 1,-1 0-1,1 0 1,-1 0 0,1 0-1,-1 0 1,1 0-1,-1 0 1,1-1 0,0 1-1,0 0 1,-1 0-1,1-1 1,0 1 0,0 0-1,0-1 1,0 1-1,0-1 1,0 1 0,0-1-1,0 1 1,0-1-1,0 0 1,0 1 0,0-1-1,0 0 1,0 0-1,0 0 1,0 0 0,0 0-1,1 0 1,-1 0-1,0 0 1,0-1 0,0 1-1,0 0 1,0-1-1,0 1 1,0 0 0,0-1-1,0 1 1,1-2-1,7-3 23,0 0 0,0-1-1,0 0 1,7-7 0,-10 8-19,11-9 5,-4 2-45,2 1 0,20-13 0,-32 22 12,1 0 0,-1 0 0,0 1 0,1-1 0,-1 1 0,1 0-1,0 0 1,-1 0 0,1 0 0,0 1 0,-1-1 0,1 1 0,0 0 0,0 0 0,-1 1 0,1-1-1,5 2 1,-5 0-3,-1 0 1,-1 0-1,1 0 0,0 0 0,0 1 0,-1-1 0,1 1 0,-1 0 1,0 0-1,0 0 0,0 0 0,0 0 0,-1 0 0,1 0 0,-1 1 0,0-1 1,0 0-1,0 1 0,0-1 0,0 5 0,1 4-188,0 1-1,0 0 1,-2 0 0,0 15-1,0-28 195,0 0-1,0 0 0,0 0 0,0 0 0,1 0 1,-1 1-1,0-1 0,0 0 0,0 0 0,0 0 1,0 0-1,0 0 0,0 0 0,0 1 1,0-1-1,0 0 0,0 0 0,-1 0 0,1 0 1,0 0-1,0 1 0,0-1 0,0 0 0,0 0 1,0 0-1,0 0 0,0 0 0,0 0 0,0 0 1,0 1-1,-1-1 0,1 0 0,0 0 1,0 0-1,0 0 0,0 0 0,0 0 0,0 0 1,0 0-1,-1 0 0,1 0 0,0 0 0,0 0 1,0 0-1,0 0 0,0 0 0,-1 0 0,1 0 1,0 0-1,0 0 0,0 0 0,0 0 1,0 0-1,0 0 0,-1 0 0,1 0 0,0 0 1,0 0-1,0 0 0,-5-6-105,-1-19-168,-2-16-106</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36.293"/>
    </inkml:context>
    <inkml:brush xml:id="br0">
      <inkml:brushProperty name="width" value="0.05" units="cm"/>
      <inkml:brushProperty name="height" value="0.05" units="cm"/>
    </inkml:brush>
  </inkml:definitions>
  <inkml:trace contextRef="#ctx0" brushRef="#br0">5 1 18300,'-5'12'1424,"10"8"-1208,0-5-472,5-2 856,3-3-328,0-4-232</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36.711"/>
    </inkml:context>
    <inkml:brush xml:id="br0">
      <inkml:brushProperty name="width" value="0.05" units="cm"/>
      <inkml:brushProperty name="height" value="0.05" units="cm"/>
    </inkml:brush>
  </inkml:definitions>
  <inkml:trace contextRef="#ctx0" brushRef="#br0">7 0 19828,'1'13'1889,"2"8"-1161,-3 2-304,0 12 1088,0 6-688,-1 10-296,-1 1-71,-1 2-353,2-7-368,-1-12-865,0-4 985,4-19-160,1-9-104</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37.132"/>
    </inkml:context>
    <inkml:brush xml:id="br0">
      <inkml:brushProperty name="width" value="0.05" units="cm"/>
      <inkml:brushProperty name="height" value="0.05" units="cm"/>
    </inkml:brush>
  </inkml:definitions>
  <inkml:trace contextRef="#ctx0" brushRef="#br0">10 0 17348,'1'55'2240,"-5"59"0,0-18-799,3-49-899,-1-14-224,2-1 0,5 43 0,-4-73-305,-1 1 0,1-1-1,-1 0 1,1 1 0,0-1-1,0 1 1,0-1 0,2 3-1,-3-5-8,1 1-1,-1-1 0,0 0 0,1 1 0,-1-1 0,1 0 1,-1 1-1,1-1 0,-1 0 0,1 1 0,-1-1 0,1 0 1,0 0-1,-1 0 0,1 1 0,-1-1 0,1 0 0,-1 0 1,1 0-1,0 0 0,-1 0 0,1 0 0,-1 0 0,1 0 1,0 0-1,-1-1 0,1 1 0,-1 0 0,1 0 0,-1 0 1,1-1-1,0 1 0,-1 0 0,1-1 0,-1 1 0,0 0 1,1-1-1,-1 1 0,1-1 0,-1 1 0,1 0 0,-1-1 1,1 0-1,13-15 41,0 0 0,-1 0 0,18-31 0,3-5 12,6 0 30,-12 16-158,-2 0 1,33-61 0,-57 94 127,-1 1-53,0 0 0,0 1 0,0-1 0,0 0 0,0 0-1,-1 0 1,1 1 0,-1-1 0,1 0 0,-1 0 0,0 0-1,0 0 1,1 0 0,-2 0 0,1 0 0,0 0 0,0 0 0,-1-2-1,-7-4-38</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37.518"/>
    </inkml:context>
    <inkml:brush xml:id="br0">
      <inkml:brushProperty name="width" value="0.05" units="cm"/>
      <inkml:brushProperty name="height" value="0.05" units="cm"/>
    </inkml:brush>
  </inkml:definitions>
  <inkml:trace contextRef="#ctx0" brushRef="#br0">0 0 16163,'25'34'1737,"-1"-5"-1233,11-9-224,7-2 592,1-9-400,4-7 32,2-19-288</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38.279"/>
    </inkml:context>
    <inkml:brush xml:id="br0">
      <inkml:brushProperty name="width" value="0.05" units="cm"/>
      <inkml:brushProperty name="height" value="0.05" units="cm"/>
    </inkml:brush>
  </inkml:definitions>
  <inkml:trace contextRef="#ctx0" brushRef="#br0">5 143 17868,'-1'2'183,"0"1"1,0-1 0,1 1-1,-1-1 1,1 1 0,0-1-1,-1 1 1,1-1 0,1 1-1,-1-1 1,1 6 0,-1-7-147,1-1-1,-1 1 1,0-1 0,0 1 0,1-1 0,-1 1 0,0 0 0,1-1-1,-1 1 1,1-1 0,-1 0 0,1 1 0,-1-1 0,1 1 0,-1-1-1,1 0 1,0 1 0,-1-1 0,1 0 0,0 1 0,0-1 23,1 0 1,-1 0 0,1 0-1,-1 0 1,1 0-1,-1 0 1,1 0 0,-1 0-1,1 0 1,-1-1 0,1 1-1,1-2 1,6-2 27,-1 0 1,0 0-1,0-1 0,0 0 0,-1-1 1,0 0-1,9-8 0,-5 2-47,-1 0-1,0 0 1,13-21-1,-20 28-23,-1 1-1,0-1 0,0 0 1,-1 0-1,1 1 1,-1-1-1,0 0 1,0-7-1,-1 11-12,0 1 1,0-1-1,0 0 1,0 0-1,0 1 0,0-1 1,0 0-1,0 0 0,0 1 1,0-1-1,-1 0 1,1 0-1,0 1 0,-1-1 1,1 0-1,0 1 0,-1-1 1,1 1-1,-1-1 1,1 0-1,-1 1 0,1-1 1,-1 1-1,0-1 0,0 1 0,-1 0 0,1-1 0,-1 1 0,1 0 0,0 0 0,-1 0 0,1 1-1,0-1 1,-1 0 0,1 0 0,0 1 0,-1-1 0,1 1 0,0-1 0,0 1-1,-1 0 1,1-1 0,0 1 0,-1 1 0,-4 2 8,0 1 0,0 0-1,0 0 1,1 1 0,-1-1 0,2 1 0,-1 0 0,1 1-1,-1-1 1,2 1 0,-1 0 0,-5 14 0,6-11 13,0 0 1,0 0 0,1 0 0,0 0 0,0 0 0,1 1-1,1-1 1,0 1 0,1 11 0,0-19-15,-1 0 1,0 0-1,1 0 1,0 0-1,0 0 1,0 0-1,0 0 1,0 0-1,1-1 1,-1 1-1,1 0 1,0-1-1,-1 1 1,1-1-1,1 0 0,-1 1 1,0-1-1,0 0 1,3 2-1,-1-3 3,-1 1 1,1-1-1,-1 0 0,1 0 0,0 0 0,-1 0 0,1 0 1,0-1-1,0 0 0,-1 0 0,1 0 0,0 0 0,5-1 1,6-3 15,0 0 1,0 0-1,-1-2 1,0 0-1,0 0 1,19-13-1,3-5-65,-1-1 0,-1-2 0,-2-1 0,34-37-1,-53 54-77,-13 10 108,0 1-1,0 0 0,0 0 0,0 0 1,0 0-1,1 0 0,-1 0 0,0 0 1,0 0-1,0 0 0,1 0 0,-1 0 1,0 0-1,0 0 0,0 0 0,1 0 1,-1 0-1,0 0 0,0 0 0,0 0 1,1 0-1,-1 0 0,0 0 0,0 0 1,0 0-1,0 0 0,1 0 0,-1 0 1,0 0-1,0 0 0,0 0 0,0 1 1,1-1-1,-1 0 0,0 0 0,1 2-16,-1 1 0,0-1 0,1 0 0,-1 0 0,0 1 0,0-1 0,0 0 0,-1 0 0,1 1 0,-1 2 0,-7 37 26,-10 81 508,17-108-365,0 1 0,1 0 0,1 0 0,0-1-1,7 28 1,-4-32-70,1 0 0,0 0 0,1 0 0,1 0 0,-1-1 0,2 0 0,14 16 0,-9-11-48,20 33-1,-30-43-16,0 0 1,0 0-1,-1 1 1,0-1 0,0 1-1,-1 0 1,0-1-1,0 1 1,0 0-1,0 11 1,-1-14 24,-1 1-1,1-1 1,-1 0 0,0 0-1,0 1 1,0-1-1,0 0 1,-1 0 0,1 0-1,-1 0 1,0 0-1,0 0 1,0 0 0,0-1-1,0 1 1,-1-1 0,1 0-1,-1 1 1,-4 2-1,6-4-7,-1-1 0,1 1 0,-1 0 0,1-1 0,-1 1 0,1-1-1,-1 1 1,1-1 0,-1 0 0,1 0 0,-1 1 0,1-1-1,-1 0 1,1-1 0,-1 1 0,1 0 0,-1 0 0,-1-1 0,1 0-12,0 0 0,0 0 0,0-1 0,0 1 0,0 0 0,1-1 0,-1 1 0,1-1 0,-1 1 0,1-1 1,-1 0-1,1 0 0,0 0 0,0 0 0,0 0 0,-1-3 0,-2-6-71,1 0 1,0 0-1,1 0 0,0-1 0,0 1 0,2-1 1,-1 1-1,1-1 0,4-21 0,1 1-272,2 0-1,13-41 0,-11 47 18,1 0 0,21-39 0,-27 57 257,1 0 1,0 0-1,0 1 1,1 0-1,0 0 1,0 0-1,1 0 1,0 1-1,0 0 1,1 1-1,11-8 1,-16 12 63,0 0 0,0 0 0,0 0 1,0 0-1,0 1 0,0-1 0,0 1 1,0 0-1,0 0 0,0 0 0,1 0 1,-1 0-1,0 1 0,0-1 0,0 1 1,0 0-1,0 0 0,0 0 0,-1 0 1,1 1-1,0-1 0,-1 1 0,1 0 1,2 2-1,4 1 163,-7-5-141,-1 1 0,1-1-1,-1 0 1,1 0 0,-1 0 0,1 0 0,0 0-1,-1 0 1,1 0 0,-1 0 0,1 0-1,-1-1 1,1 1 0,-1-1 0,1 1-1,-1-1 1,1 1 0,-1-1 0,1 0-1,0-1 1,34-23 187,-22 14-124,-7 7-64,6-5-10,28-13 0,-38 20-12,0 1 0,0-1 0,1 1 0,-1 0 0,0 0 0,1 1 0,-1-1 1,1 1-1,-1-1 0,1 1 0,-1 0 0,1 0 0,-1 1 0,1-1 0,3 2 0,-4 0 24,0 0 0,0 0-1,0 0 1,0 1 0,-1-1-1,1 1 1,-1-1 0,0 1-1,1 0 1,-1 0 0,0 0-1,-1 1 1,1-1 0,-1 0 0,1 1-1,-1-1 1,1 7 0,0-6 12,-1 1 0,1-1 0,0 1 0,0-1 0,0 0 0,1 1 0,-1-1 0,1 0 0,0-1 1,0 1-1,5 4 0,-6-7-33,0 1 1,0-1 0,1 0-1,-1 0 1,0 0-1,1 0 1,-1 0 0,1-1-1,-1 1 1,1-1-1,-1 1 1,1-1 0,-1 0-1,1 0 1,4-1-1,-2 0-3,0 0 0,0 0-1,-1-1 1,1 0-1,-1 0 1,1 0 0,7-5-1,2-4-25,1-1 0,-2 0 0,19-21-1,-27 27 5,10-10-126,-2 0-1,0-1 0,-1-1 0,13-25 0,-33 82-273,7-36 412,0 0-1,0 0 1,0 0-1,1 0 1,-1 0-1,1 0 1,0 0-1,0 1 1,0-1-1,0 0 1,1 0-1,1 5 1,-2-6-51,1-1 1,0 0-1,-1 0 1,1 0-1,0 0 1,0 0 0,0 0-1,0-1 1,0 1-1,0 0 1,0 0-1,1-1 1,-1 1-1,0-1 1,0 1-1,0-1 1,1 1-1,-1-1 1,0 0 0,0 1-1,1-1 1,-1 0-1,0 0 1,1 0-1,-1 0 1,0 0-1,1 0 1,-1-1-1,0 1 1,1 0-1,-1-1 1,2 0 0,12-4-284,4-3-72</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38.704"/>
    </inkml:context>
    <inkml:brush xml:id="br0">
      <inkml:brushProperty name="width" value="0.05" units="cm"/>
      <inkml:brushProperty name="height" value="0.05" units="cm"/>
    </inkml:brush>
  </inkml:definitions>
  <inkml:trace contextRef="#ctx0" brushRef="#br0">119 0 18572,'-7'1'502,"0"-1"1,0 1-1,0 1 0,0 0 1,0 0-1,1 0 0,-1 0 1,-9 6-1,13-6-350,0-1 1,-1 1-1,1 0 1,0 1-1,0-1 1,0 0-1,0 1 1,0 0-1,1 0 1,-1-1-1,1 1 1,0 1-1,0-1 1,0 0-1,0 1 1,-2 6 0,4-9-162,0 0 0,-1 0 1,1 0-1,1 0 1,-1 0-1,0 0 1,0 0-1,0 1 1,0-1-1,1 0 0,-1 0 1,1 0-1,-1 0 1,0 0-1,1 0 1,0 0-1,-1 0 1,1 0-1,0-1 1,-1 1-1,1 0 0,0 0 1,0 0-1,0-1 1,0 1-1,0-1 1,0 1-1,0 0 1,0-1-1,0 1 0,0-1 1,0 0-1,2 1 1,5 1-113,0 0 1,0 0-1,12 1 0,-12-2 72,43 4-332,-21-3 132,53 12 1,-81-13 254,1 0 0,-1 0 0,1 0 0,-1 0 0,0 0-1,1 0 1,-1 1 0,0-1 0,0 1 0,0-1 0,3 3 0,-5-3-2,0 0 0,1-1 0,-1 1 0,0 0 0,1-1 0,-1 1 0,0 0 0,0-1 0,1 1 0,-1 0 0,0 0-1,0-1 1,0 1 0,0 0 0,0 0 0,0-1 0,0 1 0,0 0 0,-1 0 0,1-1 0,0 1 0,0 0 0,-1 0 0,1-1 0,0 1 0,-1 0 0,1-1 0,0 1 0,-1-1 0,1 1 0,-1 0 0,1-1 0,-1 1 0,0-1 0,1 0 0,-1 1 0,1-1 0,-1 1 0,0-1 0,1 0 0,-3 1 0,-6 4 19,0-1 1,-1 0-1,1 0 1,-1-1 0,0-1-1,0 1 1,0-2 0,0 1-1,-1-1 1,-18-1 0,-9-1 18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2.432"/>
    </inkml:context>
    <inkml:brush xml:id="br0">
      <inkml:brushProperty name="width" value="0.05" units="cm"/>
      <inkml:brushProperty name="height" value="0.05" units="cm"/>
    </inkml:brush>
  </inkml:definitions>
  <inkml:trace contextRef="#ctx0" brushRef="#br0">215 555 16404,'0'1'133,"1"0"0,-1 1 0,1-1 0,-1 0 0,1 0 0,0 0 0,0 0 0,-1 0 0,1 0 0,0 0 0,0 0 0,0 0 0,0 0 0,0 0 0,0-1 0,0 1 0,0 0 0,0-1 0,0 1 0,1 0 0,-1-1 1,1 1-1,1-1 75,0 1 0,0-1 1,0 0-1,0 0 0,0 0 1,0 0-1,0-1 0,0 1 1,4-2-1,7-3 394,-1 0-1,0-1 1,15-9 0,-24 13-414,18-10 516,25-20-1,-40 27-583,0-1-1,0 0 1,-1 0 0,0 0 0,0-1-1,10-15 1,-15 21-107,0-1 1,0 1-1,-1 0 1,1-1-1,0 0 1,-1 1-1,1-1 1,-1 1-1,1-1 1,-1 0-1,0 1 1,0-1-1,0 0 1,0 1-1,0-1 1,0 0-1,-1-2 1,1 2-9,-1 1 1,1 0-1,-1 0 1,0 0-1,0 0 0,1 0 1,-1 0-1,0 0 1,0 0-1,0 1 0,0-1 1,0 0-1,0 0 1,0 1-1,0-1 0,0 1 1,0-1-1,-2 0 1,-2 0-3,1 0 1,0 0 0,0 0 0,-1 1-1,1 0 1,-1 0 0,1 0 0,0 0 0,-1 1-1,1-1 1,0 1 0,-6 2 0,-1 2-1,-1 0 0,1 1 0,0 0 0,0 1 0,0 0 0,1 1 0,0 0 0,1 1 0,-12 13 0,15-16-29,1 1 0,0-1 0,0 1 0,1 0-1,-1 0 1,2 1 0,-1-1 0,1 1 0,0 0 0,1 0-1,0 0 1,0 0 0,0 1 0,1-1 0,0 11 0,1-16-86,1 0 1,-1 1 0,1-1-1,0 0 1,0 0 0,0 0-1,0 0 1,0 0-1,1 0 1,-1-1 0,4 6-1,-4-7 37,0 0-1,0 1 1,0-1-1,0 0 1,1 0-1,-1 0 1,0 0-1,1 0 1,-1 0-1,0-1 1,1 1-1,-1 0 1,1-1-1,0 1 1,-1-1-1,1 1 1,-1-1-1,1 0 1,0 1-1,-1-1 1,1 0-1,-1 0 0,3-1 1,-4 1 54,1 0 0,-1 0 0,1 0 0,-1 0 0,1 0 1,-1 0-1,1-1 0,-1 1 0,0 0 0,1 0 0,-1-1 0,1 1 0,-1 0 0,0 0 1,1-1-1,-1 1 0,0 0 0,1-1 0,-1 1 0,0-1 0,0 1 0,1 0 0,-1-1 1,0 1-1,0-1 0,1 0 0,1-22-727</inkml:trace>
  <inkml:trace contextRef="#ctx0" brushRef="#br0" timeOffset="1">15 7 18148,'-13'-6'1176,"12"9"-2568,2 6 1440,9 6 352,2 2-216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14.547"/>
    </inkml:context>
    <inkml:brush xml:id="br0">
      <inkml:brushProperty name="width" value="0.05" units="cm"/>
      <inkml:brushProperty name="height" value="0.05" units="cm"/>
    </inkml:brush>
  </inkml:definitions>
  <inkml:trace contextRef="#ctx0" brushRef="#br0">0 22 20620,'69'0'1905,"-1"2"-1497,0-2-248,7 0 976,-4-2-1512,-2 0-352,-13-4 648,-2 0-208,-5-1-152</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39.120"/>
    </inkml:context>
    <inkml:brush xml:id="br0">
      <inkml:brushProperty name="width" value="0.05" units="cm"/>
      <inkml:brushProperty name="height" value="0.05" units="cm"/>
    </inkml:brush>
  </inkml:definitions>
  <inkml:trace contextRef="#ctx0" brushRef="#br0">14 1 19572,'-4'17'1601,"0"13"-1161,1 5-200,0 10 624,3 5-336,3 4-128,5 1-136,1-3-488,-1-3-352,1-6-496,0-5 2160,-6-15-1224,-3-6-72,-3-12-136</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39.569"/>
    </inkml:context>
    <inkml:brush xml:id="br0">
      <inkml:brushProperty name="width" value="0.05" units="cm"/>
      <inkml:brushProperty name="height" value="0.05" units="cm"/>
    </inkml:brush>
  </inkml:definitions>
  <inkml:trace contextRef="#ctx0" brushRef="#br0">1 525 15171,'15'11'1465,"13"-5"-657,4-1-248,11-7 664,4-2-248,2-12-111,3-4-89,-6-7-424,-3-2-352,-16-8 64,-7-3-88,-14 7-112</inkml:trace>
  <inkml:trace contextRef="#ctx0" brushRef="#br0" timeOffset="1">21 0 18636,'-3'0'1672,"9"10"-1032,6-3-255,16 1 743,10-2-352,12-3-472,7-1-416,10-1-800,4 1 896,-2-2-304,-2 0-136</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40.052"/>
    </inkml:context>
    <inkml:brush xml:id="br0">
      <inkml:brushProperty name="width" value="0.05" units="cm"/>
      <inkml:brushProperty name="height" value="0.05" units="cm"/>
    </inkml:brush>
  </inkml:definitions>
  <inkml:trace contextRef="#ctx0" brushRef="#br0">193 0 12971,'0'2'191,"-1"0"-1,0 0 1,0-1 0,0 1 0,0 0 0,0-1 0,0 1 0,-1 0-1,1-1 1,0 0 0,-1 1 0,1-1 0,-1 0 0,-2 2-1,-30 18 1299,16-10 161,7-4-993,-50 38 1562,56-40-2023,-1 0 1,1 0-1,0 1 1,0-1-1,0 1 1,1 0-1,-6 12 1,9-17-180,1 0 0,-1 1 0,1-1 0,-1 0 1,1 1-1,0-1 0,0 1 0,-1-1 0,1 0 1,0 1-1,0-1 0,1 1 0,-1-1 0,0 0 1,0 1-1,1-1 0,-1 0 0,1 1 0,-1-1 1,1 0-1,-1 1 0,1-1 0,0 0 0,0 0 1,0 0-1,-1 0 0,1 0 0,0 0 0,0 0 1,1 0-1,-1 0 0,0 0 0,2 1 0,4 2-32,1 0 0,0 0 0,0 0 0,11 2 0,-7-2 12,17 7-48,-10-5 20,0 1 0,-1 1 1,0 0-1,0 2 0,24 16 0,-40-24 36,0-1-1,-1 0 0,1 0 1,-1 1-1,1-1 0,-1 1 1,0-1-1,0 1 0,1-1 1,-1 1-1,0 0 0,0 0 1,-1 0-1,1-1 0,0 1 1,-1 0-1,1 0 0,-1 0 1,1 0-1,-1 3 0,0-3 7,-1 0 0,1-1 0,-1 1 0,1 0 0,-1 0 0,0-1 0,0 1 0,0 0 0,0-1 0,0 1 0,0-1-1,-1 1 1,1-1 0,0 1 0,-1-1 0,1 0 0,-3 2 0,-3 1 21,0 0-1,-1 0 1,1 0-1,-1-1 1,0 0 0,0-1-1,0 1 1,-10 0 0,8-2 73,1 0 0,-1 0 1,1-1-1,0-1 1,-11-1-1,16 1-61,-1 0 1,1 0-1,-1 0 0,1-1 1,0 0-1,-1 0 0,1 0 0,0 0 1,0-1-1,0 1 0,1-1 1,-5-4-1,-10-14 138</inkml:trace>
  <inkml:trace contextRef="#ctx0" brushRef="#br0" timeOffset="1">512 176 17940,'20'-9'1120,"-2"-5"-1120,-1-1-40,3 3 512</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40.454"/>
    </inkml:context>
    <inkml:brush xml:id="br0">
      <inkml:brushProperty name="width" value="0.05" units="cm"/>
      <inkml:brushProperty name="height" value="0.05" units="cm"/>
    </inkml:brush>
  </inkml:definitions>
  <inkml:trace contextRef="#ctx0" brushRef="#br0">79 0 16107,'-4'16'1131,"-1"0"0,-1 0 0,-13 24 0,-7 22 1635,21-48-2334,1 0-1,1 0 1,1 0-1,-2 27 1,4-37-405,0 0 0,0-1 0,1 1 0,-1-1 0,1 1 0,0-1 0,0 1 0,0-1 0,0 1 0,1-1 0,1 4 0,-2-6-41,1 1 0,-1-1-1,0 1 1,1-1-1,-1 0 1,1 0 0,0 1-1,-1-1 1,1 0-1,0 0 1,-1 0 0,1-1-1,0 1 1,0 0 0,0-1-1,0 1 1,0-1-1,0 0 1,0 1 0,0-1-1,3 0 1,-3-1-79,-1 1 1,1 0-1,0-1 1,0 0 0,0 1-1,-1-1 1,1 0-1,0 0 1,-1 1-1,1-1 1,-1-1-1,1 1 1,-1 0-1,1 0 1,-1 0 0,0-1-1,0 1 1,0-1-1,0 1 1,0-1-1,0 0 1,0 1-1,0-1 1,0 0-1,-1 1 1,1-1 0,-1 0-1,1 0 1,-1 0-1,0 1 1,0-1-1,0 0 1,0 0-1,0 0 1,0 0 0,0-2-1,45 4-3748,-25-4 3310,5-2 53</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40.859"/>
    </inkml:context>
    <inkml:brush xml:id="br0">
      <inkml:brushProperty name="width" value="0.05" units="cm"/>
      <inkml:brushProperty name="height" value="0.05" units="cm"/>
    </inkml:brush>
  </inkml:definitions>
  <inkml:trace contextRef="#ctx0" brushRef="#br0">42 0 20060,'0'2'153,"1"0"-1,-1-1 1,0 1-1,1 0 1,-1-1-1,0 1 1,0 0-1,0-1 1,0 1-1,0 0 1,-1-1-1,1 1 1,0 0 0,-1-1-1,-1 4 1,1 3 222,-37 253 3389,38-260-3754,-1 1 0,1-1 0,0 0 0,0 0 0,0 1 0,1-1 0,-1 0 0,0 0 0,0 0 0,1 1 0,-1-1 0,0 0 0,1 0 0,-1 0 0,1 0 0,0 0 0,-1 0 0,1 0 0,0 0 0,0 0 0,0 1 0,0-2-9,0 1 1,0-1-1,-1 0 0,1 0 0,0 0 1,0 0-1,-1 0 0,1 0 0,0 0 1,0 0-1,0 0 0,-1-1 0,1 1 1,0 0-1,0 0 0,-1-1 1,1 1-1,0 0 0,-1-1 0,1 1 1,0-1-1,-1 1 0,1-1 0,0 1 1,-1-1-1,1 1 0,-1-1 1,1 1-1,-1-1 0,0 0 0,1 1 1,-1-1-1,1-1 0,3-5-40,1-1 0,-2 1 0,1-1 0,-1 0 0,0 0 0,3-15 0,6-52-399,-10 55 233,0 0 1,-1 0-1,-1 0 0,0-1 0,-2 1 0,-5-26 1,8 52 223,1 0 1,1 0 0,-1-1 0,1 1 0,0-1 0,0 1-1,0-1 1,1 0 0,0 0 0,0 0 0,0-1-1,0 1 1,8 4 0,-4-4 1,1-1 0,-1 0 1,1-1-1,0 0 0,0 0 0,0-1 1,0 0-1,0-1 0,1 0 0,-1 0 1,0-1-1,1 0 0,-1-1 0,12-2 0,13-3-423,-1-2 0,48-18 0,-68 21 144,-6 2-73,0 1 0,1 0-1,-1 0 1,1 1-1,13-2 1,-21 3 281,0 0 0,1 0 1,-1 0-1,1 0 0,-1 0 0,1 0 0,-1 0 1,0 0-1,1 1 0,-1-1 0,1 0 0,-1 0 1,0 0-1,1 0 0,-1 1 0,0-1 0,1 0 1,-1 0-1,0 1 0,1-1 0,-1 0 0,0 1 1,1-1-1,-1 0 0,0 1 0,0-1 0,1 0 1,-1 1-1,0-1 0,0 1 0,-1 16-1011,-17 24-158,14-32 931,-48 106-1028,34-82 1181</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41.658"/>
    </inkml:context>
    <inkml:brush xml:id="br0">
      <inkml:brushProperty name="width" value="0.05" units="cm"/>
      <inkml:brushProperty name="height" value="0.05" units="cm"/>
    </inkml:brush>
  </inkml:definitions>
  <inkml:trace contextRef="#ctx0" brushRef="#br0">220 0 19188,'0'0'2257,"0"2"-1529,-8 13-312,-4 3 1248,-5 10-712,-3 4-215,-6 3-417,0 7-144,-1 0-128,-1-2 24,7-9-224,1-4-112,7-13-249,12-12-295,5-8 624,9-13-160,7-19-104</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42.083"/>
    </inkml:context>
    <inkml:brush xml:id="br0">
      <inkml:brushProperty name="width" value="0.05" units="cm"/>
      <inkml:brushProperty name="height" value="0.05" units="cm"/>
    </inkml:brush>
  </inkml:definitions>
  <inkml:trace contextRef="#ctx0" brushRef="#br0">109 0 16363,'5'26'1913,"-5"6"-1241,-2 8-240,-2 3 1096,2 3-607,1-2-153,1-6-416,1-2-168,2-10-384,2-5-240,-1-9-520,-1-3-177,-9-7 233,-3-10 144</inkml:trace>
  <inkml:trace contextRef="#ctx0" brushRef="#br0" timeOffset="1">14 295 15483,'-10'-9'1969,"6"2"-1153,4 0-336,11 3 984,8 1-175,10-3-889,9 0-576,11-5 200,4-1-184,6-7-72</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42.461"/>
    </inkml:context>
    <inkml:brush xml:id="br0">
      <inkml:brushProperty name="width" value="0.05" units="cm"/>
      <inkml:brushProperty name="height" value="0.05" units="cm"/>
    </inkml:brush>
  </inkml:definitions>
  <inkml:trace contextRef="#ctx0" brushRef="#br0">147 1 18604,'-20'11'1148,"4"-3"-639,0 1-1,1 1 1,0 0 0,1 0 0,0 2-1,-14 15 1,27-26-473,0-1 0,0 1 1,1 0-1,-1 0 0,0 0 0,1 0 1,-1 0-1,1 0 0,-1 0 0,1 0 1,0 0-1,-1 0 0,1 1 0,0-1 1,0 0-1,0 0 0,-1 0 0,1 0 1,1 0-1,-1 1 0,0-1 0,0 0 1,1 2-1,0-2-41,0 1 1,0 0 0,0-1-1,0 1 1,0-1 0,0 0-1,1 1 1,-1-1 0,0 0-1,1 0 1,0 0 0,-1 0-1,3 1 1,6 3-235,1 0 0,-1-2-1,21 6 1,-25-8 188,36 8-559,-29-7 406,0 1 0,0 0 0,0 0-1,-1 1 1,1 1 0,13 7 0,-25-12 205,-1 0 0,1 1-1,-1-1 1,1 0 0,0 1 0,-1-1 0,1 1-1,-1-1 1,1 1 0,-1-1 0,1 1-1,-1-1 1,1 1 0,-1-1 0,0 1-1,1-1 1,-1 1 0,0 0 0,0-1-1,1 1 1,-1 0 0,0-1 0,0 1-1,0 0 1,0-1 0,0 1 0,0 0 0,0-1-1,0 1 1,0 0 0,0-1 0,0 1-1,0 0 1,0 0 0,-2 1 16,1 0 0,0 0 0,-1-1 0,1 1 0,-1 0 0,1-1 0,-1 1 0,0-1 0,1 0 0,-5 3 0,-3 1 39,-1-1 0,0 1 0,-16 4 0,19-8-82,1 1 0,-1-1 1,0-1-1,0 1 1,0-1-1,1-1 0,-1 1 1,0-1-1,-9-2 1,-4-5-59</inkml:trace>
  <inkml:trace contextRef="#ctx0" brushRef="#br0" timeOffset="1">426 143 20292,'9'-1'1873,"3"-2"-1321,1-4-320,0 1-16,0-1 464,-4 4-400,3 0-248</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42.923"/>
    </inkml:context>
    <inkml:brush xml:id="br0">
      <inkml:brushProperty name="width" value="0.05" units="cm"/>
      <inkml:brushProperty name="height" value="0.05" units="cm"/>
    </inkml:brush>
  </inkml:definitions>
  <inkml:trace contextRef="#ctx0" brushRef="#br0">134 105 17172,'1'27'2144,"-5"4"-1128,-10-1-432,-3 3 2025,0-3-1417,-1 4-880,-4-3-224,7-7-600,1 1-360,7-13 40,5-11 464,-2 2-256,4-10-184</inkml:trace>
  <inkml:trace contextRef="#ctx0" brushRef="#br0" timeOffset="1">206 1 19700,'10'18'1721,"-7"10"-1153,-1 4-176,0 6 824,-1 3-392,2 2-288,0-2-40,5-4-191,0-5-145,2-6-288,1-3-169,-3-4-551,-5-4-360,-3-6 928,-6-3-248,-10-4-136</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43.325"/>
    </inkml:context>
    <inkml:brush xml:id="br0">
      <inkml:brushProperty name="width" value="0.05" units="cm"/>
      <inkml:brushProperty name="height" value="0.05" units="cm"/>
    </inkml:brush>
  </inkml:definitions>
  <inkml:trace contextRef="#ctx0" brushRef="#br0">2 271 15419,'-2'-3'1721,"11"1"-833,10 2-320,7-1 1088,4-1-463,6 1-697,-1-2-568,3-2 328,-1 1-104,1 1-272</inkml:trace>
  <inkml:trace contextRef="#ctx0" brushRef="#br0" timeOffset="1">478 0 14019,'3'8'2112,"1"-2"-1127,0 8-265,0 7 2072,-2 8-1471,-2 3-113,1 7-280,1-1-144,-1-1-288,-1-2-208,2-9-720,-1-8-424,-1-12 712,-1-10-696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15.024"/>
    </inkml:context>
    <inkml:brush xml:id="br0">
      <inkml:brushProperty name="width" value="0.05" units="cm"/>
      <inkml:brushProperty name="height" value="0.05" units="cm"/>
    </inkml:brush>
  </inkml:definitions>
  <inkml:trace contextRef="#ctx0" brushRef="#br0">409 13 20132,'11'-10'1873,"-11"10"-1820,-1 0 0,0-1 0,1 1 1,-1 0-1,0-1 0,0 1 1,1 0-1,-1 0 0,0 0 0,0 0 1,0 0-1,1-1 0,-1 2 1,0-1-1,0 0 0,1 0 1,-1 0-1,0 0 0,0 0 0,1 1 1,-2-1-1,-38 6 251,1 1 0,0 3 1,1 1-1,0 1 0,1 2 0,0 2 1,-36 22-1,64-33-418,1 0 1,0 1-1,0 0 0,-9 9 1,16-14 75,0 0 0,0 1 0,0-1 1,0 0-1,0 1 0,0-1 0,0 1 0,0-1 1,1 1-1,-1-1 0,1 1 0,-1-1 0,1 1 1,-1 2-1,1-3 5,1 1 1,-1-1 0,0 0-1,0 0 1,1 0-1,-1 0 1,1 0-1,-1 0 1,1 0-1,0 0 1,-1 0-1,1 0 1,0 0 0,0 0-1,-1 0 1,1 0-1,0 0 1,0-1-1,0 1 1,0 0-1,0-1 1,0 1-1,2 0 1,8 4-110,1-1-1,0 0 1,0 0 0,21 2-1,15 5 134,-37-8 68,-1 1 1,0 0 0,0 0 0,0 1 0,0 1 0,-1-1 0,0 2 0,0-1 0,9 10 0,-15-14-24,-1 1 1,0-1-1,0 1 1,0 0-1,0-1 1,0 1 0,-1 0-1,1 0 1,-1 0-1,0 0 1,0 0-1,0 1 1,0-1-1,0 0 1,-1 0-1,1 1 1,-1-1-1,0 0 1,0 1-1,0-1 1,-1 0-1,1 0 1,-1 1-1,0-1 1,0 0 0,0 0-1,0 0 1,0 0-1,-1 0 1,1 0-1,-1 0 1,0 0-1,0 0 1,-2 2-1,-2 1 64,1 1 0,-1-2 0,-1 1 1,1-1-1,-1 1 0,0-2 0,0 1 0,-10 4 0,13-7-100,0 0 0,0 0-1,0-1 1,-1 1 0,1-1 0,-1 0 0,1 0 0,-1 0 0,1-1 0,-1 0 0,1 1 0,-1-2 0,1 1-1,-1 0 1,1-1 0,-8-2 0,11 2-5,-1 1-1,1-1 1,0 1 0,0-1-1,0 0 1,0 0 0,0 0-1,-1 1 1,1-1 0,1 0-1,-1 0 1,0-1-1,0 1 1,0 0 0,1 0-1,-1 0 1,0 0 0,1-1-1,-1 1 1,1 0 0,-1-1-1,1 1 1,0 0-1,0-1 1,-1 1 0,1 0-1,0-1 1,0 1 0,1-2-1,-1-2-12,1 1 0,0-1 0,0 1 0,1-1 0,-1 1 0,1 0 0,3-6 0,20-30-208</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43.709"/>
    </inkml:context>
    <inkml:brush xml:id="br0">
      <inkml:brushProperty name="width" value="0.05" units="cm"/>
      <inkml:brushProperty name="height" value="0.05" units="cm"/>
    </inkml:brush>
  </inkml:definitions>
  <inkml:trace contextRef="#ctx0" brushRef="#br0">133 2 14507,'24'-1'1712,"0"0"0,0 2 0,41 7 0,-39-4-722,127 22 1594,-138-22-2416,0 0 0,0 1 0,0 1 1,-1 0-1,0 1 0,0 1 0,22 16 0,-32-22-148,-1 1 1,0 0 0,0 0-1,0 0 1,0 1 0,-1-1-1,1 1 1,-1-1-1,0 1 1,0 0 0,0 0-1,0 0 1,-1 0 0,1 0-1,-1 0 1,0 1 0,0-1-1,-1 0 1,0 0 0,1 1-1,-1-1 1,-1 0 0,1 1-1,-1-1 1,1 0 0,-1 1-1,0-1 1,-1 0 0,1 0-1,-1 0 1,0 0-1,0 0 1,0 0 0,-3 3-1,-6 9 30,-2 0-1,0 0 1,0-2-1,-2 0 0,-24 20 1,-88 54 176,92-67-210,0-1 0,-54 22 0,76-36-41,-1-1-1,0-1 1,1-1 0,-2 0 0,1 0 0,0-2 0,0 0 0,-1 0 0,1-1 0,-19-3 0,-12-8-68</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08.716"/>
    </inkml:context>
    <inkml:brush xml:id="br0">
      <inkml:brushProperty name="width" value="0.05" units="cm"/>
      <inkml:brushProperty name="height" value="0.05" units="cm"/>
    </inkml:brush>
  </inkml:definitions>
  <inkml:trace contextRef="#ctx0" brushRef="#br0">11 74 18380,'-3'3'1224,"0"-5"-1168,-2-4-152,5 2-144,2-1 304,8-10-136,3-5-112,3-5-32</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00.574"/>
    </inkml:context>
    <inkml:brush xml:id="br0">
      <inkml:brushProperty name="width" value="0.05" units="cm"/>
      <inkml:brushProperty name="height" value="0.05" units="cm"/>
    </inkml:brush>
  </inkml:definitions>
  <inkml:trace contextRef="#ctx0" brushRef="#br0">51 68 21477,'-8'-21'320,"-1"4"-280,4 3 24,-24-1-16</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24.005"/>
    </inkml:context>
    <inkml:brush xml:id="br0">
      <inkml:brushProperty name="width" value="0.05" units="cm"/>
      <inkml:brushProperty name="height" value="0.05" units="cm"/>
      <inkml:brushProperty name="color" value="#E71224"/>
    </inkml:brush>
  </inkml:definitions>
  <inkml:trace contextRef="#ctx0" brushRef="#br0">57 6 19756,'-24'-1'1080,"10"-1"-799,-4-1-113</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35.495"/>
    </inkml:context>
    <inkml:brush xml:id="br0">
      <inkml:brushProperty name="width" value="0.05" units="cm"/>
      <inkml:brushProperty name="height" value="0.05" units="cm"/>
      <inkml:brushProperty name="color" value="#E71224"/>
    </inkml:brush>
  </inkml:definitions>
  <inkml:trace contextRef="#ctx0" brushRef="#br0">1 1 13099,'0'44'1704,"0"-4"-1088,0-7-256,1 1 1273,2-5-1553,0 0 280,0-7-216,2 1-136</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53.712"/>
    </inkml:context>
    <inkml:brush xml:id="br0">
      <inkml:brushProperty name="width" value="0.05" units="cm"/>
      <inkml:brushProperty name="height" value="0.05" units="cm"/>
    </inkml:brush>
  </inkml:definitions>
  <inkml:trace contextRef="#ctx0" brushRef="#br0">1 0 11666,'6'6'4971,"23"16"-3021,48 32-38,-52-39-1674,-1 2 0,0 0 0,-2 2 0,0 0 0,-1 2 0,20 24 0,-19-15-59,91 114 321,-93-121-463,1-2 0,1-1-1,0 0 1,30 18 0,54 27 125,-52-33-56,-1 2-1,66 56 0,9 28-15,48 43 140,250 203 936,-276-229-995,-74-66-95,130 125 41,140 121-34,-231-223-51,-3-4 63,157 159 0,-168-137-52,193 159 0,-245-230-41,22 15 4,-3 3-1,85 91 1,-142-136-7,104 113-28,-92-102 16,2-2-1,0 0 0,33 19 0,42 19-100,45 30-97,-116-69 184,-1 1 1,47 46-1,-29-16-272,51 75-1,-96-126 203,-1 1 0,1 0 0,-1-1 0,1 1 0,-1-1 0,1 1 0,-1 0 0,0-1 0,1 1 0,-1 0 0,0-1 0,0 1 0,1 0 0,-1-1 0,0 1 0,0 0 0,0 0 0,0-1 0,0 1 0,0 0 0,0 0 0,0-1 0,0 1 0,0 0 0,-1-1-1,1 1 1,0 0 0,0 0 0,-1-1 0,1 1 0,0-1 0,-1 1 0,1 0 0,-1-1 0,1 1 0,-2 0 0,-2 0-538</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38.146"/>
    </inkml:context>
    <inkml:brush xml:id="br0">
      <inkml:brushProperty name="width" value="0.05" units="cm"/>
      <inkml:brushProperty name="height" value="0.05" units="cm"/>
      <inkml:brushProperty name="color" value="#E71224"/>
    </inkml:brush>
  </inkml:definitions>
  <inkml:trace contextRef="#ctx0" brushRef="#br0">0 14 21581,'16'8'1152,"-9"-4"-1488,-5-2-112,7 0-481,-1-2 729,10-7-160,1-16-136</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13.520"/>
    </inkml:context>
    <inkml:brush xml:id="br0">
      <inkml:brushProperty name="width" value="0.05" units="cm"/>
      <inkml:brushProperty name="height" value="0.05" units="cm"/>
    </inkml:brush>
  </inkml:definitions>
  <inkml:trace contextRef="#ctx0" brushRef="#br0">14 16 15611,'1'4'1316,"0"-8"606,1-8 567,-16 9-5218,10 3 2284</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31.001"/>
    </inkml:context>
    <inkml:brush xml:id="br0">
      <inkml:brushProperty name="width" value="0.05" units="cm"/>
      <inkml:brushProperty name="height" value="0.05" units="cm"/>
      <inkml:brushProperty name="color" value="#E71224"/>
    </inkml:brush>
  </inkml:definitions>
  <inkml:trace contextRef="#ctx0" brushRef="#br0">8 1 10282,'3'12'768,"-1"-6"-712,-1-3-552,1 0 32,-1 0-136,2 8-624,0 3 8,1 6 431,-1 3 177,-3 6 432,1 0 576,1 0 200,-1-3 1,-1-8 39,0-2 232,0-7-336,0-8-96</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46.303"/>
    </inkml:context>
    <inkml:brush xml:id="br0">
      <inkml:brushProperty name="width" value="0.05" units="cm"/>
      <inkml:brushProperty name="height" value="0.05" units="cm"/>
      <inkml:brushProperty name="color" value="#E71224"/>
    </inkml:brush>
  </inkml:definitions>
  <inkml:trace contextRef="#ctx0" brushRef="#br0">0 36 14075,'2'1'693,"0"1"0,1 0 0,-1 0 0,1-1 0,-1 0 0,1 1 0,-1-1 0,1 0-1,0 0 1,-1-1 0,5 2 0,-7-2-590,1 0-1,0 0 0,0 0 1,-1 0-1,1 0 0,0 0 1,0 0-1,0 0 1,-1 0-1,1 0 0,0 0 1,0 0-1,0 0 0,-1-1 1,1 1-1,0 0 0,-1-1 1,1 1-1,0-1 0,-1 1 1,1-1-1,0 1 1,-1-1-1,1 1 0,-1-1 1,1 1-1,-1-1 0,1 0 1,-1 1-1,1-1 0,-1 0 1,0 1-1,1-1 0,-1 0 1,0 0-1,0 1 1,1-1-1,-1 0 0,0 0 1,0 0-1,0 1 0,0-1 1,0 0-1,0-1 0,0 2-97,0 1-1,-1-1 0,1 0 1,0 0-1,0 0 0,0 0 1,0 1-1,0-1 0,0 0 0,-1 0 1,1 0-1,0 0 0,0 0 1,0 0-1,0 0 0,-1 0 1,1 1-1,0-1 0,0 0 0,0 0 1,0 0-1,-1 0 0,1 0 1,0 0-1,0 0 0,0 0 1,-1 0-1,1 0 0,0 0 0,0 0 1,0 0-1,-1 0 0,1 0 1,0 0-1,0-1 0,0 1 1,0 0-1,-1 0 0,1 0 0,0 0 1,0 0-1,0 0 0,0 0 1,-1-1-1,1 1 0,0 0 1,0 0-1,0 0 0,0 0 0,0 0 1,0-1-1,0 1 0,0 0 1,0 0-1,-1 0 0,1-1 1,0 1-1,0 0 0,-1 1 11,0 1 0,0-1 0,0 1 0,1-1 0,-1 1-1,0-1 1,1 1 0,-1 0 0,1-1 0,-1 4 0,1-5-15,0 0 0,0 0 1,0 0-1,0 0 0,0 0 0,0 0 1,0-1-1,0 1 0,0 0 0,0 0 1,0 0-1,0 0 0,0 0 0,1 0 1,-1 0-1,0 0 0,0 0 0,0 0 1,0 0-1,0 0 0,0 0 0,0 0 1,0 0-1,0 0 0,0 0 0,0 0 1,0 0-1,0 0 0,0 0 0,0 0 1,1 0-1,-1 0 0,0 0 0,0 0 1,0 0-1,0 0 0,0 0 0,0 0 1,0 0-1,0 0 0,0 0 0,0 0 1,0 0-1,0 1 0,0-1 0,0 0 1,0 0-1,0 0 0,0 0 0,0 0 1,0 0-1,0 0 0,1 0 0,-1 0 1,0 0-1,0 0 0,0 0 0,0 0 1,0 0-1,0 0 0,0 1 0,6-10 38,3-16 49,-10 9 82,-3 25 18,-6 29-48,-7 52 374,16-114-772,-2 16-598,2 8 827,1 0-1,0 0 1,0 0-1,-1 0 1,1 0-1,0 0 0,0 0 1,-1 1-1,1-1 1,0 0-1,0 0 1,0 0-1,-1 0 0,1 0 1,0 0-1,0 0 1,0 1-1,-1-1 0,1 0 1,0 0-1,0 0 1,0 0-1,0 1 1,-1-1-1,1 0 0,0 0 1,0 0-1,0 1 1,0-1-1,0 0 1,0 0-1,0 1 0,0-1 1,0 0-1,-5 12-443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15.494"/>
    </inkml:context>
    <inkml:brush xml:id="br0">
      <inkml:brushProperty name="width" value="0.05" units="cm"/>
      <inkml:brushProperty name="height" value="0.05" units="cm"/>
    </inkml:brush>
  </inkml:definitions>
  <inkml:trace contextRef="#ctx0" brushRef="#br0">84 28 18196,'-24'108'2418,"4"-29"-890,4 2 0,-7 114-1,22-186-1426,2 0 1,-1 1-1,3 10 0,-3-19-93,0 0 1,1 0-1,-1 1 1,1-1 0,-1 0-1,0 0 1,1 0-1,0 0 1,-1 1-1,1-1 1,0 0-1,0 0 1,1 1 0,-1-1-8,-1-1 1,1 0-1,-1 0 1,1 0-1,0 0 1,-1 0-1,1 0 1,-1 0-1,1 0 1,0 0 0,-1 0-1,1 0 1,0 0-1,-1 0 1,1 0-1,-1 0 1,1-1-1,-1 1 1,1 0-1,0 0 1,-1-1-1,1 1 1,-1 0 0,1-1-1,-1 1 1,0-1-1,1 1 1,-1 0-1,1-1 1,-1 1-1,1-2 1,4-5-14,0-1 0,0 1-1,0-2 1,-1 1 0,-1 0 0,1-1 0,-1 0 0,-1 1 0,3-17 0,3-4-25,7-23-21,78-243-754,-90 288 776,0-1 0,1 0 0,0 0 0,0 1 0,0 0 0,6-7 0,-9 13 27,1-1 0,-1 1 1,0-1-1,1 1 0,-1 0 0,1 0 1,0 0-1,-1 0 0,1 0 1,0 0-1,-1 0 0,1 1 0,0-1 1,0 1-1,0-1 0,0 1 1,-1-1-1,1 1 0,0 0 0,0 0 1,0 0-1,0 0 0,0 1 1,0-1-1,0 0 0,0 1 0,-1-1 1,1 1-1,0 0 0,0-1 1,3 3-1,2 2 57,1 0 1,-1 1 0,0-1-1,0 1 1,-1 1 0,1-1-1,-2 1 1,1 0 0,-1 1-1,0-1 1,0 1 0,-1 0-1,0 0 1,0 1-1,-1-1 1,0 1 0,-1 0-1,3 15 1,-5-23-28,0 1 0,1 0 0,-1-1-1,0 1 1,0 0 0,0-1 0,0 1 0,0 0-1,-1-1 1,1 1 0,0-1 0,-1 1 0,1 0 0,-1-1-1,0 1 1,1-1 0,-1 1 0,0-1 0,0 0 0,0 1-1,0-1 1,0 0 0,0 1 0,-1-1 0,1 0-1,0 0 1,0 0 0,-1 0 0,1 0 0,-1-1 0,1 1-1,-1 0 1,1-1 0,-1 1 0,0-1 0,1 1 0,-1-1-1,1 0 1,-1 1 0,0-1 0,1 0 0,-1 0-1,-3-1 1,-1 0-97,-1 0-1,1 0 0,-1-1 1,1 0-1,0 0 0,0-1 0,0 1 1,0-1-1,-11-7 0,12 6-53,0-1 0,-1 1 0,1-1-1,1 1 1,-1-1 0,1-1-1,0 1 1,0-1 0,1 1 0,-1-1-1,1 0 1,-3-9 0,3-8-441</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48.522"/>
    </inkml:context>
    <inkml:brush xml:id="br0">
      <inkml:brushProperty name="width" value="0.05" units="cm"/>
      <inkml:brushProperty name="height" value="0.05" units="cm"/>
      <inkml:brushProperty name="color" value="#E71224"/>
    </inkml:brush>
  </inkml:definitions>
  <inkml:trace contextRef="#ctx0" brushRef="#br0">2 5 15667,'0'0'218,"0"1"0,-1 0 0,1 0 0,0 0 0,0 0 0,0-1 0,0 1-1,-1 0 1,1 0 0,0 0 0,1 0 0,-1 0 0,0 0 0,0 0 0,0-1 0,0 1-1,1 0 1,-1 0 0,0 0 0,1 0 0,-1-1 0,1 1 0,-1 0 0,1 0-1,-1-1 1,1 1 0,-1 0 0,1-1 0,0 1 0,-1-1 0,2 2 0,-1-2-155,0 0 0,0 1 1,-1-1-1,1 0 1,0 0-1,0 1 0,0-1 1,0 0-1,0 0 1,0 0-1,0 0 0,-1 0 1,1 0-1,0 0 0,0-1 1,0 1-1,0 0 1,0 0-1,0-1 0,-1 1 1,1 0-1,0-1 1,0 1-1,0-1 0,-1 1 1,1-1-1,0 1 0,-1-1 1,1 0-1,0 1 1,-1-1-1,1 0 0,-1 0 1,1 1-1,-1-1 1,0 0-1,1 0 0,-1 0 1,0 1-1,1-1 0,-1 0 1,0 0-1,0 0 1,0 0-1,0 0 0,0-1 1,1 2-91,-1 0 0,0-1 0,0 1 0,0 0 0,0 0 0,0-1 0,0 1 0,0 0 0,1-1 0,-1 1 0,0 0 1,0-1-1,0 1 0,0 0 0,0 0 0,0-1 0,0 1 0,-1 0 0,1-1 0,0 1 0,0 0 0,0-1 0,0 1 0,0 0 0,0 0 0,0-1 0,-1 1 0,1 0 1,0 0-1,0-1 0,0 1 0,-1 0 0,1 0 0,0 0 0,0-1 0,-1 1 0,1 0 0,0 0 0,0 0 0,-1 0 0,1 0 0,0 0 0,0-1 0,-1 1 0,-11 7-3556,7-4 3163,1-1-587</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50.103"/>
    </inkml:context>
    <inkml:brush xml:id="br0">
      <inkml:brushProperty name="width" value="0.05" units="cm"/>
      <inkml:brushProperty name="height" value="0.05" units="cm"/>
      <inkml:brushProperty name="color" value="#E71224"/>
    </inkml:brush>
  </inkml:definitions>
  <inkml:trace contextRef="#ctx0" brushRef="#br0">0 1 13107,'2'14'1552,"1"-2"-640,-1-2-232,7 1 1161,0-2-409,-3-3-224,5 1-87,-4-7-241,-2 0-128,-2-7-208,2 0-224,-2-4-576,-2 2-392,-1-2 560,3-1-72,0 4-168</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38.610"/>
    </inkml:context>
    <inkml:brush xml:id="br0">
      <inkml:brushProperty name="width" value="0.05" units="cm"/>
      <inkml:brushProperty name="height" value="0.05" units="cm"/>
      <inkml:brushProperty name="color" value="#E71224"/>
    </inkml:brush>
  </inkml:definitions>
  <inkml:trace contextRef="#ctx0" brushRef="#br0">0 1 18404,'0'0'1968,"2"0"-1448,3 3-239,-2 7 951,0 6-512,1 4-200,-2 7-672,-2 2-416,0-1 480,1 1-56,1-14-80</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42.982"/>
    </inkml:context>
    <inkml:brush xml:id="br0">
      <inkml:brushProperty name="width" value="0.05" units="cm"/>
      <inkml:brushProperty name="height" value="0.05" units="cm"/>
      <inkml:brushProperty name="color" value="#E71224"/>
    </inkml:brush>
  </inkml:definitions>
  <inkml:trace contextRef="#ctx0" brushRef="#br0">0 88 18044,'19'6'1904,"2"-7"-1088,3-7-295,9-3 799,-1 1-184,0-3-432,0 0-432,-6 2-1032,-3 3 784,-6-1-224,-3 0-160</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54.101"/>
    </inkml:context>
    <inkml:brush xml:id="br0">
      <inkml:brushProperty name="width" value="0.05" units="cm"/>
      <inkml:brushProperty name="height" value="0.05" units="cm"/>
      <inkml:brushProperty name="color" value="#E71224"/>
    </inkml:brush>
  </inkml:definitions>
  <inkml:trace contextRef="#ctx0" brushRef="#br0">11 92 14987,'0'-14'1306,"0"11"-1095,0 0 1,0 0 0,0 0-1,0 0 1,0 1 0,0-1-1,-1 0 1,0 0 0,-1-3-1,2 6-178,0 0-1,0 0 0,0 0 0,0 0 1,0-1-1,0 1 0,0 0 0,-1 0 1,1 0-1,0 0 0,0 0 0,0 0 1,0 0-1,0 0 0,0 0 1,0 0-1,-1 0 0,1 0 0,0 0 1,0 0-1,0 0 0,0 0 0,0 0 1,0 0-1,0 1 0,-1-1 0,1 0 1,0 0-1,0 0 0,0 0 1,0 0-1,0 0 0,0 0 0,0 0 1,0 0-1,0 0 0,0 0 0,-1 1 1,1-1-1,0 0 0,0 0 0,0 0 1,0 0-1,0 0 0,0 0 1,0 0-1,0 0 0,0 1 0,0-1 1,0 0-1,0 0 0,0 0 0,0 0 1,0 0-1,0 0 0,0 0 0,0 1 1,0-1-1,0 0 0,0 0 1,0 0-1,1 0 0,-3 12 554,3 62 446,15 105 0,0 10-640,-15-169-339,0-4 7,0 0-1,-4 25 1,0-34-18,0-11-17,-1-13-3,-11-265 71,13 159-69,-6-54 58,16 359-53,-2-73 76,-6-93-124,2 27 196,-2-41-211,1 1-1,-1 0 1,1-1 0,-1 1 0,1-1-1,0 1 1,0-1 0,0 0 0,0 1-1,0-1 1,1 0 0,1 3-1,-3-4 2,1-1 0,-1 1-1,0 0 1,0-1 0,0 1-1,0 0 1,0 0 0,0 0-1,0-1 1,0 1 0,0 0-1,0 0 1,0-1 0,0 1 0,0 0-1,0 0 1,-1-1 0,0 2-1,1 0-55,-3 10-154</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40.126"/>
    </inkml:context>
    <inkml:brush xml:id="br0">
      <inkml:brushProperty name="width" value="0.05" units="cm"/>
      <inkml:brushProperty name="height" value="0.05" units="cm"/>
      <inkml:brushProperty name="color" value="#E71224"/>
    </inkml:brush>
  </inkml:definitions>
  <inkml:trace contextRef="#ctx0" brushRef="#br0">93 34 12827,'0'-4'378,"1"2"-207,-1 0-1,0 0 0,0 0 1,0-1-1,0 1 0,0 0 0,0 0 1,0 0-1,-1-1 0,1 1 0,-2-3 1,2 5-138,0 0 1,0 0 0,-1 0-1,1 0 1,0 0 0,0 0 0,0 0-1,0 0 1,0 0 0,-1 0-1,1 0 1,0 0 0,0 0 0,0 0-1,0 0 1,-1 0 0,1 0-1,0 0 1,0 0 0,0 0 0,0 0-1,0 0 1,-1 0 0,1 0-1,0 0 1,0 0 0,0 1 0,0-1-1,0 0 1,0 0 0,0 0-1,-1 0 1,1 0 0,0 0 0,0 0-1,0 1 1,0-1 0,0 0-1,0 0 1,0 0 0,0 0 0,0 0-1,0 1 1,0-1 0,0 0-1,0 0 1,0 0 0,0 0 0,0 1-1,0-1 1,0 0 0,0 0-1,0 0 1,0 0 0,0 0 0,0 1-1,0-1 1,-2 12 436,-34 252 1808,5-25-1279,51-421 696,-12 101-1524,-7 75-163,1-14 26,0-35 0,-4 47-18,-2 10-9,-3 11-9,-2 16-8,1 0 0,2 0 0,0 1 0,2 0 0,2 0 0,0 0 0,5 53 0,-3-83 12,0 5-48,1 0 0,-1-1 0,1 1 0,0-1 0,0 1 0,1-1 0,-1 1 0,1-1 0,0 0 0,0 1-1,3 3 1,-2-8-26,0-5-38</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44.082"/>
    </inkml:context>
    <inkml:brush xml:id="br0">
      <inkml:brushProperty name="width" value="0.05" units="cm"/>
      <inkml:brushProperty name="height" value="0.05" units="cm"/>
      <inkml:brushProperty name="color" value="#E71224"/>
    </inkml:brush>
  </inkml:definitions>
  <inkml:trace contextRef="#ctx0" brushRef="#br0">19 1 19508,'0'0'26,"0"0"0,0 0-1,1 0 1,-1 0 0,0 0-1,0 0 1,0 0 0,0 0 0,0 0-1,0 0 1,0 0 0,0 0-1,0 0 1,0 0 0,0 0 0,0 0-1,0 0 1,0 0 0,0 0-1,1 0 1,-1 0 0,0 0 0,0 0-1,0 0 1,0 0 0,0 0 0,0 0-1,0 0 1,0 0 0,0 0-1,0 0 1,0 0 0,0 0 0,0 0-1,1 0 1,-1 0 0,0 0-1,0 0 1,0 0 0,0 0 0,0 0-1,0 0 1,0 0 0,0 0-1,0 0 1,0 1 0,0-1 0,0 0-1,0 0 1,0 0 0,0 0-1,0 0 1,0 0 0,0 0 0,0 0-1,0 0 1,0 0 0,0 0-1,0 0 1,0 0 0,0 0 0,0 1-1,0-1 1,0 0 0,0 0-1,0 0 1,0 0 0,0 0 0,0 0-1,1 11 504,0 14 80,1 134 528,-1 107-276,-3-257-526,0-17-204,-1-23-25,-3-110 86,-3-49-68,5 263-137,14 357-3679,-10-425 3643,1 4-533</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29.822"/>
    </inkml:context>
    <inkml:brush xml:id="br0">
      <inkml:brushProperty name="width" value="0.05" units="cm"/>
      <inkml:brushProperty name="height" value="0.05" units="cm"/>
      <inkml:brushProperty name="color" value="#E71224"/>
    </inkml:brush>
  </inkml:definitions>
  <inkml:trace contextRef="#ctx0" brushRef="#br0">18 7 10786,'-5'-6'1209,"2"9"-729,2 5-192,1 5 1464,-2 7-1088,2 6-96,-1 3 16,-1 7 33,2 2-25,-2 3 24,1-1-144,1 0-600,0-3-176,0-5 360,0-3-104,0-11-224</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30.597"/>
    </inkml:context>
    <inkml:brush xml:id="br0">
      <inkml:brushProperty name="width" value="0.05" units="cm"/>
      <inkml:brushProperty name="height" value="0.05" units="cm"/>
      <inkml:brushProperty name="color" value="#E71224"/>
    </inkml:brush>
  </inkml:definitions>
  <inkml:trace contextRef="#ctx0" brushRef="#br0">49 1 10258,'0'38'1016,"-1"-4"-792,-4-7-232,2-7 889,-2-9-537,5-10-256</inkml:trace>
  <inkml:trace contextRef="#ctx0" brushRef="#br0" timeOffset="1">28 351 7954,'-2'42'1200,"-1"-4"-664,-1-11-256,-1-1 568,-1-10-152,-2 1-79</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02.556"/>
    </inkml:context>
    <inkml:brush xml:id="br0">
      <inkml:brushProperty name="width" value="0.05" units="cm"/>
      <inkml:brushProperty name="height" value="0.05" units="cm"/>
      <inkml:brushProperty name="color" value="#E71224"/>
    </inkml:brush>
  </inkml:definitions>
  <inkml:trace contextRef="#ctx0" brushRef="#br0">4 14 21773,'-2'-8'2144,"1"5"-1448,1 0-296,1 3 921,4 0-761,-4 0-192,1 3-216,-2-1-272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16.061"/>
    </inkml:context>
    <inkml:brush xml:id="br0">
      <inkml:brushProperty name="width" value="0.05" units="cm"/>
      <inkml:brushProperty name="height" value="0.05" units="cm"/>
    </inkml:brush>
  </inkml:definitions>
  <inkml:trace contextRef="#ctx0" brushRef="#br0">181 124 17324,'1'-1'154,"1"-1"1,-1 0 0,1 0-1,-1 1 1,0-1 0,1 0 0,-1 0-1,0 0 1,-1 0 0,1-1-1,0 1 1,-1 0 0,1 0-1,-1 0 1,1-1 0,-1-2-1,0 4-76,-1 0-1,1-1 1,0 1-1,-1 0 1,1-1-1,-1 1 0,0 0 1,1 0-1,-1-1 1,0 1-1,0 0 0,0 0 1,0 0-1,1 0 1,-2 0-1,1 0 0,0 0 1,0 0-1,0 1 1,0-1-1,-1 0 0,1 1 1,0-1-1,0 1 1,-1-1-1,1 1 0,-3-1 1,-3 0 167,0 0 1,0 0 0,1 1 0,-1-1-1,0 1 1,0 1 0,0 0 0,0 0-1,0 0 1,1 1 0,-1 0 0,1 0-1,-12 5 1,14-5-190,0 0 0,0 0 0,0 0 0,1 1 0,-1-1 0,1 1-1,-1 0 1,1 0 0,0 0 0,0 1 0,0-1 0,1 1 0,-1-1 0,1 1 0,0 0 0,0 0 0,0 0 0,0 0-1,1 0 1,0 1 0,0-1 0,-1 7 0,2-10-41,-1 1 0,1 0 0,0 0 0,1-1 0,-1 1 0,0 0 1,0 0-1,1-1 0,-1 1 0,1 0 0,-1-1 0,1 1 0,0-1 0,0 1 0,0 0 0,0-1 0,0 0 0,0 1 0,2 1 0,0-1-7,-1 0 0,0-1 0,1 1-1,0-1 1,-1 0 0,1 0-1,0 0 1,-1 0 0,1 0-1,0-1 1,3 1 0,8 0-12,0-1-1,1 0 1,-1-1 0,14-3 0,-18 3 18,47-8 28,-33 5-10,1 0 1,0 1 0,0 2 0,33 2-1,-43 3 149,-15-4-159,1 1 1,-1-1 0,0 0-1,1 0 1,-1 1 0,0-1-1,0 0 1,1 0-1,-1 0 1,1 1 0,-1-1-1,0 0 1,1 0 0,-1 0-1,0 0 1,1 0-1,-1 0 1,1 0 0,-1 0-1,0 0 1,1 0-1,-1 0 1,1 0 0,-1 0-1,0 0 1,1 0 0,-1 0-1,0 0 1,1 0-1,-1 0 1,1-1 0,-1 1-1,0 0 1,1 0 0,-1-1-1,0 1 1,0 0-1,1 0 1,-1-1 0,0 1-1,0 0 1,1-1 0,-1 1-1,0 0 1,0-1-1,0 1 1,1 0 0,-1-1-1,0 1 1,0 0 0,0-1-1,0 1 1,0-1-1,0 1 1,0 0 0,0-1-1,0 1 1,0-1 0,0 1-1,0 0 1,0-1-1,0 1 1,0 0 0,-1-1-1,3-35 327,10-56 0,-11 88-356,-1 4-1,0-1 1,0 0-1,0 0 0,1 0 1,-1 1-1,0-1 0,1 0 1,-1 0-1,1 1 0,-1-1 1,1 0-1,-1 1 0,1-1 1,-1 1-1,1-1 0,0 0 1,-1 1-1,1-1 0,0 1 0,0 0 1,-1-1-1,1 1 0,0 0 1,0-1-1,-1 1 0,1 0 1,0 0-1,0 0 0,0 0 1,0 0-1,-1-1 0,1 2 1,0-1-1,0 0 0,0 0 1,0 0-1,-1 0 0,2 1 1,39 11-219,-25-6 132,22 3-314,0-1 0,0-2 0,44 1 0,-58-6 8,1-2 0,-1 0 0,0-1 0,0-2 0,0 0 0,26-9 1,-45 11 407,0 1 0,-1-1 0,1 0 1,0 0-1,-1 0 0,1-1 1,-1 0-1,0 0 0,0 0 1,0 0-1,0-1 0,0 1 0,5-8 1,-9 11 4,0 0-1,0 0 1,0-1 0,0 1 0,0 0 0,0 0 0,1 0 0,-1-1 0,0 1 0,0 0 0,0 0 0,0 0 0,0-1 0,0 1-1,0 0 1,0 0 0,0 0 0,0-1 0,0 1 0,0 0 0,0 0 0,0-1 0,0 1 0,0 0 0,0 0 0,0 0 0,0-1 0,-1 1-1,1 0 1,0 0 0,0 0 0,0-1 0,0 1 0,0 0 0,-1 0 0,1 0 0,0 0 0,0-1 0,-10 2 288,-11 8 69,10-1-280,1 0 1,1 1-1,0 0 1,0 1 0,1 0-1,0 0 1,-13 21 0,18-25-89,0 0 0,0 1 0,1-1 0,-1 1 0,1-1 0,1 1 1,-2 9-1,3-12-37,0 0 0,0 0 0,0 0 0,0 0 0,1 0 0,-1 0 0,1 0 0,0-1 1,1 1-1,-1 0 0,0-1 0,1 1 0,4 5 0,-4-6 22,0 0-1,0-1 1,1 1-1,-1-1 1,1 0-1,-1 0 1,1 0 0,0 0-1,0 0 1,0-1-1,0 1 1,0-1 0,0 0-1,0 0 1,1 0-1,-1 0 1,5 0 0,32-1-159</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03.626"/>
    </inkml:context>
    <inkml:brush xml:id="br0">
      <inkml:brushProperty name="width" value="0.05" units="cm"/>
      <inkml:brushProperty name="height" value="0.05" units="cm"/>
      <inkml:brushProperty name="color" value="#E71224"/>
    </inkml:brush>
  </inkml:definitions>
  <inkml:trace contextRef="#ctx0" brushRef="#br0">1 0 19996,'0'2'1841,"1"4"-1217,2 1-456,6 1 216,4-2 216,3 7-416,4-1-208,12 2-272</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05.923"/>
    </inkml:context>
    <inkml:brush xml:id="br0">
      <inkml:brushProperty name="width" value="0.05" units="cm"/>
      <inkml:brushProperty name="height" value="0.05" units="cm"/>
      <inkml:brushProperty name="color" value="#E71224"/>
    </inkml:brush>
  </inkml:definitions>
  <inkml:trace contextRef="#ctx0" brushRef="#br0">11 2 23565,'2'0'1800,"-2"3"-1480,-3 0-464,1-1 833,-1-2-73,-2-10-528</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07.194"/>
    </inkml:context>
    <inkml:brush xml:id="br0">
      <inkml:brushProperty name="width" value="0.05" units="cm"/>
      <inkml:brushProperty name="height" value="0.05" units="cm"/>
      <inkml:brushProperty name="color" value="#E71224"/>
    </inkml:brush>
  </inkml:definitions>
  <inkml:trace contextRef="#ctx0" brushRef="#br0">0 14 16628,'11'8'2408,"6"4"-1480,0-6-376,1-1 1777,7-4-1681,-1-1-504,5-6-1416,2-3 1176,1-6-416,3-1-152</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23.706"/>
    </inkml:context>
    <inkml:brush xml:id="br0">
      <inkml:brushProperty name="width" value="0.05" units="cm"/>
      <inkml:brushProperty name="height" value="0.05" units="cm"/>
      <inkml:brushProperty name="color" value="#AB008B"/>
    </inkml:brush>
  </inkml:definitions>
  <inkml:trace contextRef="#ctx0" brushRef="#br0">43 1 21317,'4'0'2104,"-4"4"-1536,-5 2-864,0 4 184,-7-9 328,1-1-328,-2-6-376</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24.625"/>
    </inkml:context>
    <inkml:brush xml:id="br0">
      <inkml:brushProperty name="width" value="0.05" units="cm"/>
      <inkml:brushProperty name="height" value="0.05" units="cm"/>
      <inkml:brushProperty name="color" value="#AB008B"/>
    </inkml:brush>
  </inkml:definitions>
  <inkml:trace contextRef="#ctx0" brushRef="#br0">0 13 17188,'0'-12'1992,"8"12"-1248,0 3-280,2 8 1385,6-1-1201,0 3-368,7 0-248,5 0-160</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28.655"/>
    </inkml:context>
    <inkml:brush xml:id="br0">
      <inkml:brushProperty name="width" value="0.05" units="cm"/>
      <inkml:brushProperty name="height" value="0.05" units="cm"/>
      <inkml:brushProperty name="color" value="#AB008B"/>
    </inkml:brush>
  </inkml:definitions>
  <inkml:trace contextRef="#ctx0" brushRef="#br0">1 5 19556,'0'-4'1729,"0"8"-1137,3 6-368,3 0 2024,2 1-1472,8 7-320,6-1-15</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4:50.519"/>
    </inkml:context>
    <inkml:brush xml:id="br0">
      <inkml:brushProperty name="width" value="0.05" units="cm"/>
      <inkml:brushProperty name="height" value="0.05" units="cm"/>
      <inkml:brushProperty name="color" value="#AB008B"/>
    </inkml:brush>
  </inkml:definitions>
  <inkml:trace contextRef="#ctx0" brushRef="#br0">18 0 19308,'-5'5'2025,"2"1"-1313,0 0-264,0 2 952,1-1-1032,1 3 8,1 0-264,0 4-256</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27.041"/>
    </inkml:context>
    <inkml:brush xml:id="br0">
      <inkml:brushProperty name="width" value="0.05" units="cm"/>
      <inkml:brushProperty name="height" value="0.05" units="cm"/>
    </inkml:brush>
  </inkml:definitions>
  <inkml:trace contextRef="#ctx0" brushRef="#br0">1 1 12475,'3'2'339,"0"-1"0,0 1 0,1 0 0,-1 0 1,-1 0-1,1 1 0,0-1 0,0 1 1,-1 0-1,0 0 0,3 3 0,-1-1-63,37 37 459,2-1 0,1-1 0,2-3 0,2-2 0,67 37 0,-50-28-333,-2 3 0,86 81 1,5 5 601,205 138-203,-266-202-349,83 76 381,-23-19-586,111 111-82,-208-184-86,2-2 0,85 56 1,-31-27-57,-4 4 1,114 113-1,-163-142-37,78 53-1,73 35 14,-89-63 11,-40-19-12,83 80-1,36 29-162,-19-41-178,77 59-20,-36-33 377,-142-104 4,103 87-1,-181-137-18,18 17 49,0 0 0,-1 1-1,0 1 1,20 29 0,-39-45-554,-7-9 14,6 4 450,-1 0 0,0 0-1,1 0 1,-1 0 0,0 0-1,0 0 1,0 0 0,0 1-1,1-1 1,-4 0 0,-2 2-201</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7.241"/>
    </inkml:context>
    <inkml:brush xml:id="br0">
      <inkml:brushProperty name="width" value="0.05" units="cm"/>
      <inkml:brushProperty name="height" value="0.05" units="cm"/>
    </inkml:brush>
  </inkml:definitions>
  <inkml:trace contextRef="#ctx0" brushRef="#br0">224 29 20780,'9'-8'1993,"-15"-1"-1289,-9 0-336,-11 7 984,-3 2-303,-5 8-497,-3 4-216,7 8-192,2 3-72,11 4-48,7 1 0,10-2-168,10-3-72,16-9-520,8-7-441,10-11 921,2-10-144,14-9-200</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7.910"/>
    </inkml:context>
    <inkml:brush xml:id="br0">
      <inkml:brushProperty name="width" value="0.05" units="cm"/>
      <inkml:brushProperty name="height" value="0.05" units="cm"/>
    </inkml:brush>
  </inkml:definitions>
  <inkml:trace contextRef="#ctx0" brushRef="#br0">79 0 17708,'-17'18'1866,"8"-9"-1251,0 0 0,1 0 0,0 0 1,1 1-1,-10 17 0,17-26-531,-1 0 0,1 0-1,-1 0 1,1 0 0,0 0 0,-1 0 0,1 0 0,0 0 0,0 0-1,0 0 1,0 0 0,0 0 0,0 0 0,0 0 0,0 0-1,0 0 1,1 2 0,-1-3-47,0 1 0,1-1 0,-1 1-1,1-1 1,-1 1 0,0-1 0,1 1 0,-1-1 0,1 0 0,-1 1-1,1-1 1,0 0 0,-1 1 0,1-1 0,-1 0 0,1 0 0,0 0-1,-1 1 1,1-1 0,-1 0 0,2 0 0,4 0 53,-1 0 0,1-1 0,0 1 0,0-1 0,5-2 0,-7 3-53,63-16 85,-27 5-133,74-8 0,-103 17-10,-1 2 0,1 0 0,0 0-1,-1 1 1,1 0 0,0 1-1,-1 0 1,0 0 0,1 1-1,-1 1 1,0 0 0,9 5 0,-13-6 10,-2 1 1,1 0-1,0 0 1,-1 0 0,0 1-1,0-1 1,7 11-1,16 16 43,-24-29-20,-1-1 0,1 1 0,0-1 0,-1 1 0,1-1 1,0 0-1,0 0 0,0-1 0,0 1 0,0-1 1,0 1-1,0-1 0,0 0 0,0 0 0,0 0 1,0-1-1,0 1 0,0-1 0,0 1 0,0-1 0,5-2 1,7-3-24,-1-1 0,27-15 0,-27 13-71,4-1-72,-1 0-210,36-16 0,-50 24 287,1 1 0,0-1 0,0 1-1,0 0 1,0 0 0,1 1 0,-1-1-1,0 1 1,0 0 0,0 0-1,1 0 1,-1 1 0,0-1 0,0 1-1,5 1 1,-6 0 48,1 0 0,-2 0 1,1 0-1,0 0 0,0 0 0,-1 0 0,4 4 0,-4-4 78,-1 0 0,1 0-1,0 0 1,1 0 0,-1 0-1,0-1 1,0 1 0,1-1-1,-1 1 1,1-1 0,-1 0 0,1 0-1,4 1 1,1-1 57,0-1 1,0 0-1,0 0 0,1 0 1,-1-1-1,13-3 0,51-18-3,-16 5-497,-47 14 306,6-1-216,0 1 0,28-3 0,-40 6 256,1 0-1,-1 0 1,0 0 0,1 0 0,-1 0 0,0 1-1,1 0 1,-1-1 0,0 1 0,0 0 0,0 1-1,0-1 1,0 0 0,0 1 0,0 0 0,0 0-1,-1 0 1,1 0 0,3 4 0,-4-4 84,0 1 1,0 0-1,0-1 1,0 0-1,0 1 1,1-1-1,-1 0 1,1 0-1,-1 0 0,1 0 1,0-1-1,0 1 1,0-1-1,0 0 1,0 0-1,0 0 1,0 0-1,0 0 0,0-1 1,0 1-1,1-1 1,-1 0-1,0 0 1,0 0-1,1 0 1,3-1-1,14-4-346,0 0 0,0-1 0,32-15-1,24-8-1959,-75 29 2166,0-1 1,-1 1 0,1-1-1,0 1 1,0 0 0,0 0-1,0 0 1,0 0 0,0 0-1,-1 0 1,1 0 0,0 0-1,0 1 1,2 0 0,-3 0 93,0-1 0,0 1 1,0 0-1,0 0 1,-1-1-1,1 1 0,0 0 1,-1 0-1,1 0 1,-1 0-1,1 0 1,-1 0-1,1 0 0,-1 0 1,1 0-1,-1 0 1,0 0-1,0 0 0,1 0 1,-1 0-1,0 0 1,0 0-1,0 0 1,0 2-1,-1-2 58,1 0-1,0 0 1,0 0-1,0 0 1,0 0 0,1 0-1,-1 0 1,0 0-1,0 0 1,1 0 0,-1 0-1,0 0 1,1 0-1,-1 0 1,1 0 0,0 0-1,-1 0 1,1 0-1,0-1 1,-1 1-1,1 0 1,0 0 0,0-1-1,-1 1 1,1-1-1,0 1 1,0-1 0,0 1-1,0-1 1,0 1-1,0-1 1,0 0 0,0 1-1,0-1 1,0 0-1,0 0 1,0 0 0,0 0-1,0 0 1,0 0-1,0 0 1,0 0 0,0 0-1,2-1 1,6-1 85,0 0 0,0-1 1,-1 0-1,10-5 0,-10 4-138,17-7 71,-16 6-52,0 0-1,1 1 1,0 1-1,0-1 0,15-2 1,-24 6-2,0 0 1,-1 0-1,1 0 1,0 0-1,0 0 0,0 0 1,0 0-1,0 1 1,0-1-1,0 0 1,0 0-1,0 1 0,0-1 1,0 1-1,0-1 1,-1 1-1,1-1 0,0 1 1,0-1-1,-1 1 1,1 0-1,0-1 1,-1 1-1,1 0 0,0 0 1,-1-1-1,1 1 1,-1 0-1,1 0 1,-1 0-1,0 0 0,1 0 1,-1 0-1,0 0 1,0 0-1,0 0 0,0 0 1,1-1-1,-2 3 1,2 5 144,-2 0 0,1 0 0,-1 0 0,-2 8 0,0 0 195,3-14-318,0 0 0,-1 0 0,1 0 1,0 0-1,0 0 0,1 0 0,-1 0 0,0 0 1,0-1-1,1 1 0,0 0 0,-1 0 1,1 0-1,0 0 0,0-1 0,0 1 1,0 0-1,0-1 0,0 1 0,0-1 0,0 1 1,1-1-1,-1 0 0,1 1 0,-1-1 1,1 0-1,-1 0 0,3 1 0,-1-1-56,0 0 0,-1-1 0,1 0 0,0 1 0,-1-1 0,1 0-1,0 0 1,0-1 0,-1 1 0,1 0 0,0-1 0,-1 0 0,1 0 0,0 1-1,-1-2 1,1 1 0,-1 0 0,0 0 0,1-1 0,2-1 0,21-19-128,0-4-103</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17.523"/>
    </inkml:context>
    <inkml:brush xml:id="br0">
      <inkml:brushProperty name="width" value="0.05" units="cm"/>
      <inkml:brushProperty name="height" value="0.05" units="cm"/>
    </inkml:brush>
  </inkml:definitions>
  <inkml:trace contextRef="#ctx0" brushRef="#br0">70 3 19444,'0'-3'1869,"-2"8"-448,-5 23 319,-7 40-982,-6 54-263,-7 184 1,29-291-175,2-31-118,2-57 188,-6-87 1,-1 71-297,1 89-96,0 0 1,-1 0 0,1-1-1,0 1 1,0 0 0,0 0 0,0-1-1,0 1 1,0 0 0,0 0-1,0-1 1,0 1 0,0 0 0,0 0-1,0-1 1,0 1 0,0 0-1,0 0 1,0-1 0,0 1 0,0 0-1,0 0 1,0-1 0,0 1-1,1 0 1,-1 0 0,0-1 0,0 1-1,0 0 1,0 0 0,1 0-1,-1-1 1,0 1 0,0 0 0,0 0-1,1 0 1,-1 0 0,0 0-1,0-1 1,1 1 0,-1 0 0,0 0-1,0 0 1,1 0 0,-1 0-1,0 0 1,0 0 0,1 0 0,-1 0-1,0 0 1,0 0 0,1 0-1,-1 0 1,0 0 0,1 0-1,-1 0 1,0 0 0,0 0 0,1 0-1,-1 1 1,0-1 0,0 0-1,0 0 1,1 0 0,-1 1 0,16 14 22,-11-10-19,5 4 4,1-1-1,0 0 0,1 0 1,0-1-1,0-1 0,0 0 0,1-1 1,0 0-1,0-1 0,0-1 1,1 0-1,-1 0 0,1-1 1,16 0-1,-11-2-1,0 0 0,-1-1 1,1-1-1,0-1 0,-1 0 0,1-1 0,-1-1 1,0-1-1,31-15 0,-47 20-4,25-16 3,-26 17-3,0-1 0,0 0 0,0 1-1,0-1 1,0 0 0,0 0 0,0 0 0,0 0-1,-1 0 1,1 0 0,0 0 0,-1 0-1,1 0 1,0 0 0,-1 0 0,0-1 0,1 1-1,-1 0 1,0 0 0,1-1 0,-1 0 0,-1 2 5,1-1 1,-1 1 0,0 0-1,0 0 1,1 0 0,-1 0-1,0 0 1,1 0 0,-1 0-1,0 0 1,1 0 0,-1 0-1,0 1 1,1-1 0,-1 0-1,0 0 1,1 1 0,-1-1-1,0 0 1,1 1 0,-1-1-1,0 1 1,-5 3 37,1 1 0,0 0 0,0 0 0,0 0 0,1 1 0,0-1 0,0 1 0,0 0 0,1 0 0,-1 0 0,-1 9 0,2-10-4,1 1 0,0 0 1,1 0-1,-1 0 0,1 0 0,0 0 1,1 0-1,-1 0 0,1 0 0,1 0 0,-1 0 1,3 12-1,-2-14-28,1-1 1,0 0-1,-1 0 1,1 0-1,0 0 1,0-1-1,1 1 1,-1-1 0,0 1-1,1-1 1,0 0-1,-1 1 1,1-1-1,0-1 1,0 1-1,0 0 1,1-1-1,-1 0 1,0 1-1,0-1 1,1-1-1,-1 1 1,1 0-1,-1-1 1,1 0-1,3 1 1,7-1-19,0 0 0,-1-1 0,1 0-1,0-1 1,15-4 0,2-4-68,-1-1-1,0-2 1,-1-1-1,-1-1 1,38-26 0,-39 24-56,-27 17 131,1-1 0,-1 1 0,0 0 0,0-1 0,1 1 0,-1 0 0,0 0 0,0-1 0,1 1 0,-1 0 0,0 0 0,1 0 0,-1-1 0,0 1-1,1 0 1,-1 0 0,1 0 0,-1 0 0,0 0 0,1 0 0,-1 0 0,0 0 0,1 0 0,-1 0 0,1 0 0,-1 0 0,0 0 0,1 0 0,-1 0 0,0 0 0,1 0 0,-1 0 0,1 0 0,-1 1 0,0-1 0,1 0 0,-1 0 0,0 0-1,0 1 1,1-1 0,-1 0 0,0 0 0,1 1 0,-1-1 0,0 0 0,0 1 0,0-1 0,1 0 0,-1 1 0,0-1 0,0 0 0,0 1 0,0-1 0,0 0 0,1 1 0,-1-1 0,0 1 0,0-1 0,0 0 0,0 1 0,0-1-1,0 0 1,-1 2 0,-5 34 318,2-12-75,4-22-216,-1 0 0,1 1-1,0-1 1,1 1 0,-1-1 0,0 0-1,1 1 1,-1-1 0,1 0 0,0 0-1,0 1 1,0-1 0,0 0 0,0 0-1,0 0 1,1 0 0,-1 0 0,1 0-1,-1 0 1,1-1 0,1 3 0,1-2-7,-1-1 0,0 1 1,1 0-1,-1-1 1,1 0-1,-1 0 1,1 0-1,-1 0 1,1 0-1,0-1 1,0 0-1,4 0 1,9-1-40,-1 0 0,0-2 0,1 0 1,-1-1-1,16-6 0,140-60-1997,-169 69 1906,1 0 0,0 0-1,-1 0 1,1 0 0,0 0 0,-1 1-1,1-1 1,5 1 0,-8 1 89,0-1 0,0 0-1,0 0 1,0 1 0,0-1 0,0 1 0,-1-1 0,1 0 0,0 1-1,0 0 1,0-1 0,-1 1 0,1-1 0,0 1 0,-1 0 0,1 0-1,-1-1 1,1 1 0,-1 0 0,1 0 0,-1 0 0,1-1 0,-1 1-1,0 0 1,1 0 0,-1 0 0,0 0 0,0 0 0,0 0 0,0 0-1,0 0 1,0 0 0,0 0 0,0-1 0,0 3 0,-6 36 170,4-28 13,0 0-1,1-1 0,0 1 0,1 0 0,1 14 0,-1-23-138,0 1 1,1-1-1,-1 0 0,1 0 1,0 0-1,0 0 0,0 0 1,0 0-1,0 0 0,0 0 1,0 0-1,1-1 0,-1 1 0,0 0 1,1-1-1,0 1 0,-1-1 1,1 0-1,0 1 0,0-1 1,0 0-1,0 0 0,0 0 1,0 0-1,0-1 0,0 1 1,0 0-1,0-1 0,0 1 1,0-1-1,4 0 0,3 0-78,0 0 0,0 0 0,0-1 0,0-1 0,0 1 0,0-2 0,0 1 0,-1-1 0,1 0 0,-1-1 0,13-7 0,10-8-1136,44-34 0,-61 42 583,4-3-148,-8 6 53,0 0-1,1 1 1,13-7-1,-24 14 684,0-1 0,0 1 0,1 0 0,-1 0 0,0 0 0,1 0 0,-1-1 0,1 1 0,-1 0 0,0 0 1,1 0-1,-1 0 0,0 0 0,1 0 0,-1 0 0,1 0 0,-1 0 0,0 0 0,1 0 0,-1 0 0,0 0 0,1 0 0,-1 1 0,0-1 0,1 0 0,-1 0 0,0 0 0,1 0 0,-1 1 0,0-1 0,1 0 0,-1 0 0,0 1 0,0-1 0,1 0 0,-1 1 0,0-1 0,0 0 0,0 0 0,1 1 0,-1-1 1,0 1-1,0-1 0,0 0 0,0 1 0,0-1 0,0 0 0,0 1 0,1-1 0,-1 0 0,0 1 0,0-1 0,-1 1 0,1-1 0,0 0 0,0 1 0,0-1 0,0 0 0,0 1 0,-6 27 330,5-24-237,-4 18 483,2-11-523,1 1 0,-2 0 0,-4 11 0,6-22-87,1-6-169</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8.466"/>
    </inkml:context>
    <inkml:brush xml:id="br0">
      <inkml:brushProperty name="width" value="0.05" units="cm"/>
      <inkml:brushProperty name="height" value="0.05" units="cm"/>
    </inkml:brush>
  </inkml:definitions>
  <inkml:trace contextRef="#ctx0" brushRef="#br0">167 2 20276,'-14'1'999,"-3"0"-95,0 1 1,1 1-1,-23 5 1,35-7-841,0 0-1,1 1 1,-1-1 0,1 1 0,0-1-1,-1 1 1,1 0 0,0 0 0,0 1 0,0-1-1,0 0 1,1 1 0,-1 0 0,0 0 0,1 0-1,0 0 1,0 0 0,0 0 0,0 0-1,-2 8 1,4-10-60,-1 0-1,1 0 1,0 0 0,-1 0-1,1 0 1,0 0-1,0 1 1,0-1-1,0 0 1,0 0 0,1 0-1,-1 0 1,0 0-1,0 1 1,1-1 0,-1 0-1,1 0 1,-1 0-1,1 0 1,-1 0-1,1 0 1,0 0 0,-1 0-1,1 0 1,0-1-1,0 1 1,-1 0-1,1 0 1,0-1 0,0 1-1,0 0 1,0-1-1,0 1 1,0-1-1,0 1 1,0-1 0,1 0-1,-1 1 1,0-1-1,0 0 1,0 0 0,3 0-1,2 1-1,0 0-1,0-1 1,1 0 0,-1 0-1,0-1 1,10-1 0,-6-2-22,0 1 0,0-1 0,0-1 0,-1 0 0,1-1 0,-1 1 0,-1-2 0,1 1 0,-1-1 0,0-1 0,0 1 0,-1-1 0,0 0 0,9-15 0,-18 25-81,1-1-1,0 1 1,0 0 0,1 0 0,-1 0 0,0 0 0,1 0 0,-1 0 0,1 0 0,0 0 0,-1 0 0,1 0 0,0 0 0,0 0 0,0 0 0,1 0 0,-1 0 0,0 0-1,1 0 1,0 0 0,-1 0 0,1 0 0,0 0 0,0 0 0,0-1 0,2 4 0,-1-3 13,-1 0-1,1 1 1,0-1 0,0 0-1,1-1 1,-1 1 0,0 0-1,1-1 1,-1 1 0,1-1-1,-1 0 1,1 0-1,0 0 1,0 0 0,-1 0-1,1 0 1,0-1 0,0 1-1,5-1 1,28-4-558</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9.491"/>
    </inkml:context>
    <inkml:brush xml:id="br0">
      <inkml:brushProperty name="width" value="0.05" units="cm"/>
      <inkml:brushProperty name="height" value="0.05" units="cm"/>
    </inkml:brush>
  </inkml:definitions>
  <inkml:trace contextRef="#ctx0" brushRef="#br0">197 86 17628,'-6'-1'226,"0"1"0,1-1-1,-1 2 1,1-1 0,-1 0 0,1 1 0,-1 0 0,1 0 0,-1 1 0,1 0 0,0-1 0,-1 2 0,1-1-1,0 1 1,-5 3 0,-2 2 182,1 0 0,0 0 0,1 1 0,0 1 0,-9 10 0,14-15-236,1 0-1,0 1 0,0 0 1,1-1-1,0 1 0,-4 11 1,6-16-147,1 0 0,0 0 0,0 0 1,-1-1-1,1 1 0,0 0 1,0 0-1,0 0 0,0 0 1,0 0-1,0 0 0,0 0 0,1 0 1,-1 0-1,0 0 0,0 0 1,1 0-1,-1 0 0,1 0 1,-1 0-1,1 1 0,0-1-11,1-1-1,-1 1 1,0 0 0,1 0-1,-1-1 1,0 1 0,1-1-1,-1 1 1,1-1-1,-1 1 1,1-1 0,-1 0-1,1 0 1,-1 0 0,1 0-1,-1 0 1,1 0 0,-1 0-1,2-1 1,6 0-12,1-1-1,-1-1 1,0 0 0,0 0-1,0 0 1,-1-1 0,1-1-1,-1 0 1,14-10 0,8-8-135,28-29 1,-53 46 96,1 4-335,-8 12 176,-15 30 118,6-14 82,6-12 45,0 0 0,1 0 0,1 1 0,1-1 0,-2 20 0,4-29-23,0 0-1,0 0 1,1 0 0,0 0-1,0 0 1,0-1 0,0 1-1,4 8 1,-4-11-11,0 0 0,0 1-1,1-1 1,0 0 0,-1 0 0,1 0 0,0 0-1,0-1 1,0 1 0,0 0 0,0-1 0,0 1-1,0-1 1,0 0 0,1 0 0,-1 0 0,4 2-1,-1-3-8,0 1 0,0 0 0,0-1-1,0 0 1,0 0 0,0-1-1,0 1 1,-1-1 0,1 0 0,0 0-1,0-1 1,0 0 0,-1 1-1,1-2 1,-1 1 0,0 0-1,0-1 1,1 0 0,2-3 0,9-7-52,0 0 1,-1-1 0,14-18 0,-17 20-41,-2-1 1,0 1-1,-1-2 0,0 1 1,0-1-1,11-30 1,-19 33-111,-7 16 119,-7 13 55,11-12-4,0-1 1,0 1-1,0-1 1,1 1-1,0-1 1,0 1 0,0 0-1,1 8 1,0-12-13,0-1 1,0 0 0,0 0 0,0 1-1,1-1 1,-1 0 0,1 0-1,-1 0 1,1 1 0,-1-1 0,1 0-1,0 0 1,-1 0 0,1 0 0,0 0-1,0 0 1,1 1 0,0-1-36,0 0-1,-1 0 1,1-1 0,0 1 0,-1 0 0,1-1 0,0 0 0,0 1 0,-1-1-1,1 0 1,0 0 0,0 0 0,-1 0 0,1 0 0,0-1 0,3 0 0,8-3-461,0 0 1,0-1 0,0 0 0,0-1 0,-1-1 0,0 0 0,-1 0 0,1-1 0,13-14 0,3-3-1162,-2-1 0,30-38 0,-53 59 1552,20-25-230,-22 28 415,0 0-1,0 1 1,0-1-1,0 0 1,0 0-1,-1 0 0,1 0 1,0 0-1,-1 0 1,0 0-1,1 0 1,-1 0-1,0 0 1,0-2-1,0 3-11,0 1 0,0 0 0,0 0 0,0-1-1,-1 1 1,1 0 0,0-1 0,0 1 0,0 0 0,0 0 0,0-1 0,-1 1-1,1 0 1,0 0 0,0 0 0,-1-1 0,1 1 0,0 0 0,0 0 0,-1 0 0,1 0-1,0-1 1,0 1 0,-1 0 0,1 0 0,0 0 0,-1 0 0,1 0 0,0 0 0,0 0-1,-1 0 1,1 0 0,-1 0 0,-13 4 981,-9 10 911,12-5-1371,1-1-1,1 1 1,0 1 0,0 0 0,1 0 0,0 1-1,0 0 1,1 0 0,-9 21 0,13-24-470,0-1 0,0 1-1,0-1 1,1 1 0,0 0 0,1 0 0,-1 0 0,2 0-1,-1 0 1,1 0 0,0 1 0,1-1 0,0 0 0,0 0 0,1 0-1,4 13 1,-5-18-86,0-1-1,0 1 0,0-1 1,1 0-1,-1 0 1,1 0-1,-1 1 0,1-1 1,0-1-1,0 1 1,0 0-1,0 0 0,0-1 1,0 1-1,0-1 0,0 0 1,1 1-1,-1-1 1,4 1-1,-2-1-1,-1-1 1,0 0-1,1 0 0,-1 0 0,0 0 1,1 0-1,-1-1 0,1 1 1,-1-1-1,0 0 0,0 0 0,0 0 1,4-3-1,5-2-2,0-1-1,0-1 0,-1 0 1,0-1-1,-1 0 1,11-12-1,5-10 43,-20 22 37,1 0 0,1 1 0,11-10 0,-19 18-65,0 0 1,1 0 0,-1-1 0,0 1 0,1 0 0,-1 0-1,0 0 1,0 0 0,1 0 0,-1 0 0,0 0-1,1 0 1,-1 0 0,0 0 0,0 1 0,1-1 0,-1 0-1,0 0 1,0 0 0,1 0 0,-1 0 0,0 0-1,0 1 1,1-1 0,-1 0 0,0 0 0,0 0 0,0 0-1,1 1 1,-1-1 0,0 0 0,0 0 0,0 1-1,0-1 1,1 1 0,6 11 104,-5-9-62,1 3-99,1-2-1,0 1 1,0 0 0,0-1 0,0 0-1,1 0 1,0 0 0,0 0-1,0-1 1,0 0 0,0 0 0,1 0-1,-1-1 1,1 1 0,0-1-1,0-1 1,0 1 0,0-1 0,0 0-1,0 0 1,0-1 0,0 0-1,0 0 1,0 0 0,0-1-1,0 0 1,0 0 0,0-1 0,0 1-1,8-5 1,-13 6 44,-1-1 1,1 1-1,-1 0 1,1 0-1,-1 0 1,0-1-1,1 1 1,-1 0-1,1 0 0,-1 0 1,1 0-1,-1 0 1,1 0-1,-1 0 1,1 0-1,-1 0 0,1 0 1,-1 0-1,1 0 1,-1 0-1,1 0 1,-1 0-1,0 1 0,1-1 1,-1 0-1,1 0 1,-1 0-1,1 1 1,4 14 219,-8 32 567,1-32-608,-1 90 877,-2 33-422,2-119-540,1 0 1,-2 0-1,-1 0 0,0-1 1,-8 19-1,10-31 46,0 0-1,0-1 1,-1 1-1,0-1 1,1 0-1,-2 0 1,-7 7-1,11-11-77,0 0 0,0 0 0,0-1 0,0 1 0,0 0 0,-1-1 0,1 1 0,0 0 0,0-1 0,-1 0 0,1 1 0,0-1 0,0 0-1,-1 0 1,1 1 0,0-1 0,-3-1 0,3 1-5,-1-1 0,1 1 0,0-1 0,0 0 0,-1 1 1,1-1-1,0 0 0,0 0 0,0 0 0,0 0 0,0 0 0,0 0 0,0 0 0,1 0 0,-1-1 0,0 1 0,1 0 0,-1 0 0,1-1 0,-1 1 0,0-2 0,-2-6 68,1 0-1,0 0 0,0-1 0,1 1 0,0-1 0,0 0 0,1 1 0,2-16 0,3-10-717,9-34 0,-3 20-817,2-43 275,-8 44 395</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9.912"/>
    </inkml:context>
    <inkml:brush xml:id="br0">
      <inkml:brushProperty name="width" value="0.05" units="cm"/>
      <inkml:brushProperty name="height" value="0.05" units="cm"/>
    </inkml:brush>
  </inkml:definitions>
  <inkml:trace contextRef="#ctx0" brushRef="#br0">0 31 18900,'3'-3'1544,"2"-1"-1728,-1-6 88,3 3 1089,-1 1-761</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40.287"/>
    </inkml:context>
    <inkml:brush xml:id="br0">
      <inkml:brushProperty name="width" value="0.05" units="cm"/>
      <inkml:brushProperty name="height" value="0.05" units="cm"/>
    </inkml:brush>
  </inkml:definitions>
  <inkml:trace contextRef="#ctx0" brushRef="#br0">64 1 18908,'-7'7'3167,"0"8"-2561,4-9-43,0 1-215,0 0 0,0 0 0,0 0 0,1 0 0,1 1 0,-1-1 0,0 12 0,-2 8 252,-7 18 609,8-37-1078,1 0 1,0 0-1,0 1 1,1-1-1,0 0 1,0 1-1,1-1 1,0 1 0,0-1-1,3 13 1,-2-19-120,-1-1 1,1 1 0,-1 0-1,1-1 1,0 1 0,0-1 0,0 1-1,0-1 1,0 1 0,0-1 0,0 1-1,0-1 1,0 0 0,1 0-1,-1 0 1,1 0 0,-1 0 0,1 0-1,-1 0 1,1 0 0,0 0-1,-1-1 1,1 1 0,0-1 0,-1 1-1,1-1 1,0 0 0,0 1 0,-1-1-1,1 0 1,0 0 0,0 0-1,0-1 1,2 0 0,6 0-4,0-1 0,-1-1 0,1 0 0,-1 0 1,10-6-1,10-6-19,-1-2 0,-1-1 1,50-42-1,7-6-238,-66 54 89,-17 12 154,-1 0-1,0 0 0,1 0 1,-1-1-1,0 1 0,1 0 1,-1 0-1,0 0 0,1 0 1,-1 0-1,0 0 0,1 0 1,-1 0-1,0 0 0,1 0 1,-1 0-1,0 0 0,0 1 1,1-1-1,-1 0 0,0 0 0,1 0 1,-1 0-1,0 0 0,0 1 1,1-1-1,-1 0 0,0 0 1,0 0-1,1 1 0,-1-1 1,0 0-1,0 0 0,0 1 1,1-1-1,-1 0 0,0 1 1,0-1-1,0 0 0,0 1 1,0-1-1,0 0 0,0 0 1,0 1-1,0-1 0,1 0 1,-1 1-1,-1-1 0,1 0 1,0 1-1,0-1 0,0 1 1,-1 17-105,1-17 104,-6 30-125,4-24 105,0 1 0,0-1 0,1 1 0,0-1 0,1 1 0,0 0 0,0-1 0,0 1 0,2 8 0,-1-15 5,-1-1-1,0 1 1,1 0-1,-1 0 1,1-1-1,-1 1 0,1 0 1,-1-1-1,1 1 1,0 0-1,-1-1 1,1 1-1,0-1 0,-1 1 1,1-1-1,0 0 1,0 1-1,0-1 1,-1 0-1,1 1 1,0-1-1,0 0 0,0 0 1,-1 0-1,1 0 1,0 0-1,0 0 1,0 0-1,0 0 0,0 0 1,-1 0-1,1 0 1,0 0-1,0-1 1,0 1-1,-1 0 0,3-1 1,29-16-1296,24-25 466,-24 18 328</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40.735"/>
    </inkml:context>
    <inkml:brush xml:id="br0">
      <inkml:brushProperty name="width" value="0.05" units="cm"/>
      <inkml:brushProperty name="height" value="0.05" units="cm"/>
    </inkml:brush>
  </inkml:definitions>
  <inkml:trace contextRef="#ctx0" brushRef="#br0">165 53 14827,'0'-1'131,"-1"1"0,1-1 0,0 1 0,-1 0-1,1 0 1,0-1 0,-1 1 0,1 0 0,-1 0 0,1-1-1,-1 1 1,1 0 0,-1 0 0,1 0 0,0 0 0,-1 0 0,1 0-1,-1 0 1,1 0 0,-1 0 0,1 0 0,-1 0 0,1 0-1,-1 0 1,1 0 0,-1 0 0,1 0 0,-1 1 0,-15 2 1925,5 2-1626,1 1 0,0 0 0,0 0 0,1 1 0,0 0 0,0 0 0,0 1 0,1 0 0,1 1 0,-1 0 0,1 0 0,1 1 0,-11 19 0,16-28-404,1 0 0,-1 0 0,1 0 0,-1 0 0,1 1 0,-1-1 1,1 0-1,-1 0 0,1 1 0,0-1 0,0 0 0,0 1 0,0-1 0,0 0 0,0 1 1,0-1-1,0 0 0,0 0 0,1 1 0,-1-1 0,0 0 0,1 0 0,-1 1 1,1-1-1,1 2 0,-1-2-11,1 0-1,-1 0 1,1 0 0,0 0 0,-1 0-1,1-1 1,0 1 0,-1-1 0,1 1 0,0-1-1,0 1 1,0-1 0,0 0 0,-1 0-1,4 0 1,8-1-37,-1 0-1,1-1 1,23-6-1,113-43-986,-149 51 1000,0 0-1,1 0 1,-1-1 0,0 1 0,0 0 0,0 0 0,1 0-1,-1 0 1,0 0 0,0 0 0,0-1 0,1 1 0,-1 0-1,0 0 1,0 0 0,0 0 0,1 0 0,-1 0 0,0 0-1,0 0 1,1 0 0,-1 0 0,0 0 0,0 0 0,0 0 0,1 0-1,-1 0 1,0 0 0,0 0 0,1 0 0,-1 1 0,0-1-1,0 0 1,0 0 0,1 0 0,-1 0 0,0 0 0,0 0-1,0 1 1,0-1 0,1 0 0,-1 0 0,0 0 0,0 0-1,0 1 1,0-1 0,0 0 0,0 0 0,0 1 0,0-1 0,1 0-1,-1 1 1,-6 10-66,4-5 151,15-15-55,0-3-314,-1 1 0,-1-2 0,0 0 0,0 0 1,-2-1-1,0 0 0,0 0 0,8-21 0,-1 4-244</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41.168"/>
    </inkml:context>
    <inkml:brush xml:id="br0">
      <inkml:brushProperty name="width" value="0.05" units="cm"/>
      <inkml:brushProperty name="height" value="0.05" units="cm"/>
    </inkml:brush>
  </inkml:definitions>
  <inkml:trace contextRef="#ctx0" brushRef="#br0">45 0 17220,'-8'20'926,"0"0"0,1 0 1,1 0-1,1 1 1,1-1-1,-2 29 0,5-26-506,1-1 0,1 1 0,1-1 0,0 0 0,11 39 0,-11-53-381,1-1 1,0 1-1,7 13 0,-9-19-35,0-1-1,0 1 0,0 0 1,1-1-1,-1 1 1,0-1-1,1 0 1,-1 1-1,4 1 1,-4-3-2,-1 0 0,1 1 0,0-1 0,0 0 0,-1 1 0,1-1 0,0 0 0,0 0 0,0 0 0,-1 0 1,1 0-1,0 0 0,0 0 0,0 0 0,-1 0 0,1 0 0,0-1 0,0 1 0,0 0 0,-1-1 0,1 1 1,0 0-1,1-2 0,5-4 5,0-1 1,0 0 0,-1 0-1,0-1 1,0 0-1,-1 0 1,8-14 0,-3 5-4,30-48-64,80-142-879,-146 232-2430,16-13 2771</inkml:trace>
  <inkml:trace contextRef="#ctx0" brushRef="#br0" timeOffset="1">154 369 15251,'-3'32'2161,"6"-9"-1145,3-7-424,3-12 1697,3-1-1601,4-4-2273,1-4 1753,4-9-600,0-1-272</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41.742"/>
    </inkml:context>
    <inkml:brush xml:id="br0">
      <inkml:brushProperty name="width" value="0.05" units="cm"/>
      <inkml:brushProperty name="height" value="0.05" units="cm"/>
    </inkml:brush>
  </inkml:definitions>
  <inkml:trace contextRef="#ctx0" brushRef="#br0">11 262 13547,'2'2'259,"0"0"1,0 0-1,0 0 1,1 0-1,-1 0 1,0-1-1,1 1 1,0-1-1,-1 0 1,1 1-1,0-1 1,-1 0-1,1-1 1,0 1-1,0 0 1,0-1-1,0 0 1,0 1-1,0-1 1,0 0-1,0-1 0,0 1 1,0 0-1,-1-1 1,6-1-1,-2 0-116,0 1 0,-1-1 0,1 0 0,0 0 1,-1-1-1,0 0 0,1 0 0,-1 0 0,-1 0 0,1-1 0,0 0 0,4-4 0,-8 6-105,0 1-1,0 0 1,0 0 0,0-1 0,-1 1 0,1 0-1,0-1 1,0 1 0,-1-1 0,1 1 0,-1-1-1,0 1 1,1-1 0,-1 1 0,0-1 0,0 1-1,0-1 1,0-2 0,0 3-7,-1 0-1,1 0 1,0 0-1,-1 0 1,0 0 0,1 0-1,-1 0 1,0 0-1,1 0 1,-1 0 0,0 0-1,0 0 1,0 0-1,0 1 1,0-1 0,0 0-1,0 1 1,-2-2 0,0 1 12,0-1 0,-1 1 0,1 0 0,-1 0 0,1 1 0,-1-1 0,1 1 0,-1 0 0,1 0 0,-1 0 0,0 0 0,1 0 0,-1 1 0,-5 1 0,2 1-28,1 0 0,1 1 0,-1-1 0,0 1 0,1 0 0,0 0 0,0 1 0,0 0 0,0 0 0,1 0-1,0 0 1,0 1 0,0-1 0,1 1 0,-1 0 0,2 0 0,-1 1 0,1-1 0,-1 1 0,2-1 0,-1 1-1,1-1 1,0 1 0,0 0 0,1 0 0,0-1 0,1 10 0,-1-14-12,1 0-1,-1 0 1,1 1 0,0-1 0,0 0-1,0 0 1,0 0 0,0 0 0,0 0-1,0 0 1,1 0 0,-1 0 0,1-1-1,-1 1 1,1 0 0,0-1 0,0 1 0,3 1-1,-2-1-3,1-1 0,-1 0 0,1 1 0,0-1-1,-1 0 1,1-1 0,0 1 0,0-1 0,0 1-1,4-1 1,4-1-27,-1-1-1,0 1 0,1-2 1,-1 0-1,0 0 0,15-7 1,4-6-79,-1 0 0,0-2 0,-1-2 1,-2 0-1,0-1 0,-1-2 1,-1-1-1,-1 0 0,-2-2 1,0-1-1,30-51 0,-45 68 128,-1 0-1,0 0 0,5-17 1,-10 27-18,0 0 1,0 1 0,-1-1 0,1 0 0,0 0-1,0 0 1,0 0 0,-1 0 0,1 1 0,0-1 0,0 0-1,-1 0 1,1 0 0,0 0 0,0 0 0,-1 0-1,1 0 1,0 0 0,0 0 0,-1 0 0,1 0-1,0 0 1,0 0 0,-1 0 0,1 0 0,0 0 0,0 0-1,-1 0 1,1 0 0,0-1 0,0 1 0,0 0-1,-1 0 1,1 0 0,0 0 0,0 0 0,0-1-1,-1 1 1,1 0 0,0 0 0,0 0 0,0-1 0,0 1-1,0 0 1,-1 0 0,1 0 0,0-1 0,0 1-1,0 0 1,0 0 0,0-1 0,0 1 0,0 0-1,0 0 1,0-1 0,0 1 0,0 0 0,0 0 0,0-1-1,0 1 1,0 0 0,0 0 0,0-1 0,-4 6 59,-1 0 0,1 0 0,0 1 1,0-1-1,1 1 0,0 0 1,0 0-1,0 0 0,-2 9 0,-2 7 144,-5 34 1,8-32-131,1 0 1,2 0 0,0 0-1,1 0 1,6 32 0,-4-38-88,2-1 0,0 0 1,1 0-1,1 0 0,1-1 0,0 0 0,18 29 1,-21-39-34,0 0 0,0-1 0,1 0 0,5 6 1,-9-10 11,1 0 0,-1 1 1,1-1-1,0 0 0,-1 0 1,1 0-1,0 0 0,0 0 1,0-1-1,-1 1 1,1 0-1,0-1 0,0 1 1,0-1-1,0 0 0,0 0 1,0 0-1,2 0 0,-3 0 2,0 0-1,0-1 1,-1 1-1,1 0 1,0-1-1,0 1 1,-1-1-1,1 1 1,0-1-1,-1 1 1,1-1-1,-1 0 1,1 1-1,-1-1 1,1 0-1,-1 1 1,1-1-1,-1 0 1,1 0-1,-1 1 1,0-1-1,1 0 1,-1 0-1,0 0 1,0 1-1,0-1 1,0 0-1,0 0 1,0 0-1,0 0 1,0 0-1,0 1 1,0-1-1,0 0 1,-1-1-1,-8-35-892,-11-7 20,-1 0 1,-2 1-1,-2 2 0,-31-40 0,-31-52 2540,87 132-1579,-1 1 1,1-1-1,0 1 0,-1-1 1,1 0-1,0 1 0,0-1 1,-1 1-1,1-1 0,0 0 1,0 1-1,0-1 1,0 1-1,-1-1 0,1 0 1,0 1-1,0-1 0,0 0 1,1 1-1,-1-1 1,0-1-1,0 2-8,1 0 1,-1-1-1,1 1 0,-1 0 1,1 0-1,-1 0 1,0-1-1,1 1 0,-1 0 1,1 0-1,-1 0 1,1 0-1,-1 0 0,1 0 1,-1 0-1,1 0 1,-1 0-1,1 0 0,-1 0 1,1 0-1,0 0 1,34 11 1267,-29-8-1261,35 11 716,-1-1 0,72 12 0,-56-18-472</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49.081"/>
    </inkml:context>
    <inkml:brush xml:id="br0">
      <inkml:brushProperty name="width" value="0.05" units="cm"/>
      <inkml:brushProperty name="height" value="0.05" units="cm"/>
    </inkml:brush>
  </inkml:definitions>
  <inkml:trace contextRef="#ctx0" brushRef="#br0">18 43 7154,'1'4'584,"0"0"-1,0 0 1,0 1 0,1-1 0,0 0 0,0 0 0,0 0 0,4 5 0,-5-10-358,-1 0-1,1 1 0,0-1 1,0 0-1,-1 0 1,1 0-1,-1 1 0,1-1 1,-1 0-1,1 0 1,-1 0-1,1 0 0,-1 0 1,0 0-1,1 0 0,-1-2 1,1-4 380,-1 0 1,1 0-1,-2 0 0,1 0 1,-1 0-1,-2-13 1,3 19-580,0 1-1,0 0 1,-1 0 0,1-1 0,0 1 0,0 0 0,0 0 0,0 0 0,0-1-1,0 1 1,0 0 0,0 0 0,0 0 0,-1-1 0,1 1 0,0 0-1,0 0 1,0 0 0,0 0 0,-1 0 0,1-1 0,0 1 0,0 0 0,0 0-1,-1 0 1,1 0 0,0 0 0,0 0 0,0 0 0,-1 0 0,1 0-1,0 0 1,0 0 0,-1 0 0,1 0 0,0 0 0,-8 6 450,-3 12-60,7-2-328,0-1 1,1 1-1,1 0 1,-1 31-1,3-46-85,0 0 0,0 0 1,0 0-1,0 0 0,0 0 0,0 0 1,0 1-1,0-1 0,0 0 0,1 0 0,-1-1 1,0 1-1,1 0 0,-1 0 0,1 0 1,-1 0-1,1 1 0,0-2 10,-1 0-1,1 0 1,-1 0 0,0 0-1,1 0 1,-1 0 0,1 0-1,-1 0 1,0 0 0,1 0-1,-1 0 1,1 0 0,-1 0-1,0 0 1,1-1 0,-1 1-1,0 0 1,1 0 0,-1 0-1,0-1 1,1 1 0,-1 0-1,0 0 1,0-1-1,1 1 1,-1 0 0,0-1-1,1 1 1,2-4 138,0 0 1,0 0-1,-1 0 0,0-1 0,4-7 1,-1-1 230,-3 9-210,0 0 0,0-1 0,0 1 0,-1-1 0,0 1 0,0-1 0,0 0 1,0 1-1,-1-1 0,0 0 0,0-8 0,-11 41 360,7-13-651,1-1-1,1 1 0,0 0 1,1 26-1,4-34-135,1-12 186,3-11 102,5-49 203,-10 61-1077,0 6 466,0 10 288,-1-4-94,6 11-171</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08.394"/>
    </inkml:context>
    <inkml:brush xml:id="br0">
      <inkml:brushProperty name="width" value="0.05" units="cm"/>
      <inkml:brushProperty name="height" value="0.05" units="cm"/>
    </inkml:brush>
  </inkml:definitions>
  <inkml:trace contextRef="#ctx0" brushRef="#br0">0 0 9482,'8'11'-264,"-7"-2"288,-1-7 160</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12.440"/>
    </inkml:context>
    <inkml:brush xml:id="br0">
      <inkml:brushProperty name="width" value="0.05" units="cm"/>
      <inkml:brushProperty name="height" value="0.05" units="cm"/>
    </inkml:brush>
  </inkml:definitions>
  <inkml:trace contextRef="#ctx0" brushRef="#br0">11 11 16355,'-2'17'1092,"-6"49"1079,8-60-1978,0 0-1,0 0 0,0 0 0,1 0 0,0 0 0,0 0 0,0 0 0,4 8 0,-5-14-181,0 0 0,0 1 0,0-1-1,0 0 1,1 0 0,-1 1 0,0-1 0,0 0-1,0 1 1,0-1 0,0 0 0,1 0-1,-1 1 1,0-1 0,0 0 0,1 0 0,-1 1-1,0-1 1,0 0 0,1 0 0,-1 0 0,0 1-1,0-1 1,1 0 0,-1 0 0,0 0 0,1 0-1,-1 0 1,0 0 0,1 0 0,-1 0-1,0 0 1,1 0 0,-1 0 0,0 0 0,1 0-1,8-11 115,1-20-63,-6 11 3,-1 9-41,-1 0 0,0 1 0,-1-1 1,0 0-1,0 0 0,-2 0 0,-1-12 0,-5 44-5,5-8-14,-3 12 21,2 1 0,1-1 1,0 1-1,5 44 0,-3-70-24,0 0 0,0 0 0,0 0-1,0 0 1,0 0 0,1 0 0,-1 0 0,0 0-1,0 0 1,0-1 0,0 1 0,0 0-1,0 0 1,1 0 0,-1 0 0,0 0 0,0 0-1,0 0 1,0 0 0,0 0 0,1 0 0,-1 0-1,0 0 1,0 0 0,0 0 0,0 0 0,0 1-1,0-1 1,1 0 0,-1 0 0,0 0 0,0 0-1,0 0 1,0 0 0,0 0 0,0 0 0,0 0-1,1 0 1,-1 1 0,3-18-27,-8 109 53,13-21-1090,-8-69 981,0 0 0,0-1 0,-1 1 0,1-1 0,0 1 0,-1 0 0,1-1 0,-1 1 0,0-1 0,1 1 0,-1-1 0,0 1 0,0-1 0,-1 3 0,-3-1-131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17.977"/>
    </inkml:context>
    <inkml:brush xml:id="br0">
      <inkml:brushProperty name="width" value="0.05" units="cm"/>
      <inkml:brushProperty name="height" value="0.05" units="cm"/>
    </inkml:brush>
  </inkml:definitions>
  <inkml:trace contextRef="#ctx0" brushRef="#br0">0 11 18764,'7'-9'1680,"-1"7"-1672,3 2-184,6 3 2033,10 12-1473</inkml:trace>
  <inkml:trace contextRef="#ctx0" brushRef="#br0" timeOffset="1">415 331 24589,'-8'19'-89,"10"-17"57,6-7 16,67-80 39,-68 75-77,1 1 1,-2-1 0,9-15 0,-14 23 33,0-1-1,0 0 1,0 0-1,0 0 1,-1 0-1,1 0 1,-1 0-1,0 0 1,-1-5-1,2 6 19,-1 1-1,-1-1 1,1 1-1,0-1 1,0 1-1,0-1 1,-1 1-1,1 0 1,-1-1 0,1 1-1,-1-1 1,0 1-1,1 0 1,-1-1-1,0 1 1,0 0-1,0 0 1,0 0-1,0 0 1,0 0-1,0 0 1,0 0-1,-3-2 1,2 2 28,-1 1 1,0-1-1,1 0 1,-1 1-1,1-1 1,-1 1-1,0 0 1,1 0-1,-1 0 0,0 0 1,1 1-1,-5 0 1,-1 1 118,-1 0 1,1 1-1,-1 0 1,1 1-1,0 0 1,0 0-1,-7 6 0,8-5-3,1 1-1,0 0 1,0 1-1,0-1 0,1 1 1,0 0-1,1 1 0,-1-1 1,1 1-1,1 0 0,0 0 1,0 0-1,0 0 1,1 1-1,0-1 0,1 1 1,-1 15-1,1-17-164,1-1-1,0 1 1,1-1 0,-1 1-1,1-1 1,1 1-1,-1-1 1,1 0 0,0 1-1,1-1 1,-1 0 0,1-1-1,1 1 1,-1 0 0,1-1-1,0 0 1,0 0-1,0 0 1,1 0 0,-1-1-1,1 1 1,0-1 0,1 0-1,6 3 1,-10-6 3,0 1 1,1-1-1,-1 0 1,1 0-1,-1-1 1,1 1-1,-1-1 1,1 1-1,0-1 0,-1 0 1,1 1-1,0-2 1,-1 1-1,1 0 1,0 0-1,-1-1 1,1 1-1,-1-1 1,1 0-1,-1 0 0,1 0 1,-1 0-1,1 0 1,-1-1-1,3-1 1,11-12-381</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54.356"/>
    </inkml:context>
    <inkml:brush xml:id="br0">
      <inkml:brushProperty name="width" value="0.05" units="cm"/>
      <inkml:brushProperty name="height" value="0.05" units="cm"/>
    </inkml:brush>
  </inkml:definitions>
  <inkml:trace contextRef="#ctx0" brushRef="#br0">19 4 14387,'-10'-1'1616,"2"-1"1801,8 4-2377,2 2-191,-1-1-105,1 2-144,1 1-88,-2 0-144,-1 0-160,2 2-464,-1-2-280,-1 0 464,-3 3-112,3 5-48</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3:40.064"/>
    </inkml:context>
    <inkml:brush xml:id="br0">
      <inkml:brushProperty name="width" value="0.05" units="cm"/>
      <inkml:brushProperty name="height" value="0.05" units="cm"/>
      <inkml:brushProperty name="color" value="#AB008B"/>
    </inkml:brush>
  </inkml:definitions>
  <inkml:trace contextRef="#ctx0" brushRef="#br0">3 80 19348,'-1'9'629,"0"0"1,0 0-1,1 0 0,1 0 0,1 12 0,0-1 186,-2-5-537,0-9-294,1 1 0,-1-1-1,1 0 1,0 0 0,3 11 0,-4-17-7,0 0 1,0 1-1,0-1 1,0 0-1,0 1 1,1-1-1,-1 0 1,0 0-1,0 1 1,0-1 0,0 0-1,0 0 1,0 1-1,1-1 1,-1 0-1,0 0 1,0 0-1,0 1 1,1-1-1,-1 0 1,0 0 0,0 0-1,0 0 1,1 1-1,-1-1 1,0 0-1,0 0 1,1 0-1,-1 0 1,0 0 0,1 0-1,-1 0 1,0 0-1,0 0 1,1 0-1,-1 0 1,0 0-1,1 0 1,-1 0-1,0 0 1,0 0 0,1 0-1,-1 0 1,11-13-684,4-19-306,-15 32 1008,30-93-2128,1-4 1526,-40 166 2734,7-52-1881,-8 48 539,-1 80 0,13-119-1138,2-22 327,3-15 1,2-17-160,3-9-68</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59.221"/>
    </inkml:context>
    <inkml:brush xml:id="br0">
      <inkml:brushProperty name="width" value="0.05" units="cm"/>
      <inkml:brushProperty name="height" value="0.05" units="cm"/>
      <inkml:brushProperty name="color" value="#AB008B"/>
    </inkml:brush>
  </inkml:definitions>
  <inkml:trace contextRef="#ctx0" brushRef="#br0">30 8 14283,'1'-4'1640,"-1"2"-791,0 1-313,0 5 824,-5 2-144,4 8-208,-2 2-175,0 3-321,0 3-104,-2 5-488,4 1-336,-2 0 384,-2-1-64,3-7-120</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7:00.477"/>
    </inkml:context>
    <inkml:brush xml:id="br0">
      <inkml:brushProperty name="width" value="0.05" units="cm"/>
      <inkml:brushProperty name="height" value="0.05" units="cm"/>
      <inkml:brushProperty name="color" value="#AB008B"/>
    </inkml:brush>
  </inkml:definitions>
  <inkml:trace contextRef="#ctx0" brushRef="#br0">8 1002 10706,'0'29'1153,"0"0"-857,-3-2-176,3 1 1112,0-3-1072,-2-3-120,1-2-72,1-3-8,-2-1-104,2-3-32,2-2-128,-4 0-536,2 1 696,0-1-96,0 2-105</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7:21.708"/>
    </inkml:context>
    <inkml:brush xml:id="br0">
      <inkml:brushProperty name="width" value="0.05" units="cm"/>
      <inkml:brushProperty name="height" value="0.05" units="cm"/>
      <inkml:brushProperty name="color" value="#AB008B"/>
    </inkml:brush>
  </inkml:definitions>
  <inkml:trace contextRef="#ctx0" brushRef="#br0">1 1 13483,'12'47'2595,"-10"-43"-2243,-1 0 0,1 0-1,0-1 1,0 1 0,0-1-1,0 1 1,0-1 0,1 0-1,5 6 1,-7-9-256,-1 1 1,1-1-1,-1 0 1,1 1-1,-1-1 1,1 0 0,0 1-1,-1-1 1,1 0-1,-1 0 1,1 0-1,0 0 1,-1 1-1,1-1 1,-1 0-1,1 0 1,0 0-1,-1 0 1,1 0-1,-1 0 1,1-1-1,0 1 1,-1 0-1,1 0 1,-1 0-1,1-1 1,0 1-1,-1 0 1,1 0 0,-1-1-1,1 1 1,-1-1-1,1 1 1,-1 0-1,0-1 1,1 1-1,-1-1 1,1 1-1,-1-1 1,0 1-1,1-1 1,-1 1-1,0-1 1,0 0-1,1 1 1,-1-1-1,0 1 1,0-2-1,10-33 1874,-9 27-1942,-1 8-47,0 0 0,0 0 0,0 0 0,0 0 0,0 1 0,0-1 0,0 0 0,0 0-1,0 0 1,0 0 0,0 0 0,1 0 0,-1 0 0,0 0 0,0 0 0,0 0 0,0 0 0,0 0 0,0 0 0,0 0 0,0 0 0,0 0 0,0 0 0,0 0 0,0 0 0,0 0 0,0 0 0,0 0 0,0 0 0,0 0 0,1 0 0,-1 0 0,0 0 0,0 0 0,0 0 0,0 0 0,0 0 0,0 0 0,0 0 0,0 0 0,0 0 0,0 0 0,1 2-106,3 5-201</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7:23.261"/>
    </inkml:context>
    <inkml:brush xml:id="br0">
      <inkml:brushProperty name="width" value="0.05" units="cm"/>
      <inkml:brushProperty name="height" value="0.05" units="cm"/>
      <inkml:brushProperty name="color" value="#AB008B"/>
    </inkml:brush>
  </inkml:definitions>
  <inkml:trace contextRef="#ctx0" brushRef="#br0">0 50 19188,'0'-5'2513,"3"5"-2161,3 2 1064,0-2-456,5 1-464,-2 1-176,3-2-176,-1 0-104,-2-3-336,1-2-320,-6-6-2464,-2-1 2720,2 1-361,-1 4-271</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7:24.497"/>
    </inkml:context>
    <inkml:brush xml:id="br0">
      <inkml:brushProperty name="width" value="0.05" units="cm"/>
      <inkml:brushProperty name="height" value="0.05" units="cm"/>
      <inkml:brushProperty name="color" value="#AB008B"/>
    </inkml:brush>
  </inkml:definitions>
  <inkml:trace contextRef="#ctx0" brushRef="#br0">0 2 18564,'0'-2'1936,"3"2"-1159,2 2-345,3 1 1088,-1 0-368,6 1-544,-3 1-192,6-1-328,-1 1-136,0-2-392,0-1-200,-1-4-608,2-1 1000,-6-2-216,3 2-192</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7:24.916"/>
    </inkml:context>
    <inkml:brush xml:id="br0">
      <inkml:brushProperty name="width" value="0.05" units="cm"/>
      <inkml:brushProperty name="height" value="0.05" units="cm"/>
      <inkml:brushProperty name="color" value="#AB008B"/>
    </inkml:brush>
  </inkml:definitions>
  <inkml:trace contextRef="#ctx0" brushRef="#br0">0 39 16556,'16'-2'749,"-1"0"0,0-1 0,0 0 0,25-9 0,-11 3-1757,-24 7 387,-1 1 441,0 0 1,0 0-1,0 0 0,0 0 0,0 1 0,0-1 0,6 1 1,-8 1 292,0-1 1,0 1 0,0-1 0,-1 1 0,1 0 0,-1 0 0,1 0 0,0 0 0,-1 0 0,1 0 0,-1 0 0,0 1 0,1-1 0,-1 0 0,0 1-1,0-1 1,0 1 0,0-1 0,1 4 0,0-1 93,-1-1 0,0 0-1,0 1 1,0 0 0,0-1-1,-1 1 1,0-1 0,0 1-1,0 0 1,0-1 0,0 1-1,-1-1 1,1 1 0,-1-1 0,0 1-1,0-1 1,0 1 0,-1-1-1,1 0 1,-4 6 0,2-3-11,-1 1 1,0-1-1,-1 0 1,0 0-1,1 0 1,-2-1-1,1 0 1,-1 0-1,-6 5 1,3-6-107,1-2 24</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06.733"/>
    </inkml:context>
    <inkml:brush xml:id="br0">
      <inkml:brushProperty name="width" value="0.05" units="cm"/>
      <inkml:brushProperty name="height" value="0.05" units="cm"/>
      <inkml:brushProperty name="color" value="#F6630D"/>
    </inkml:brush>
  </inkml:definitions>
  <inkml:trace contextRef="#ctx0" brushRef="#br0">22 1 12779,'-9'30'5064,"5"20"-2492,2-18-1341,-3 23 137,4-31-3196</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07.659"/>
    </inkml:context>
    <inkml:brush xml:id="br0">
      <inkml:brushProperty name="width" value="0.05" units="cm"/>
      <inkml:brushProperty name="height" value="0.05" units="cm"/>
      <inkml:brushProperty name="color" value="#F6630D"/>
    </inkml:brush>
  </inkml:definitions>
  <inkml:trace contextRef="#ctx0" brushRef="#br0">18 0 10138,'0'26'1256,"0"-1"-663,0 1-265,0-2 1248,0-1-880,0-4-368,0-2-152,-1-1-344,-1-3 192,1-3-72,-1-2-32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30.376"/>
    </inkml:context>
    <inkml:brush xml:id="br0">
      <inkml:brushProperty name="width" value="0.05" units="cm"/>
      <inkml:brushProperty name="height" value="0.05" units="cm"/>
    </inkml:brush>
  </inkml:definitions>
  <inkml:trace contextRef="#ctx0" brushRef="#br0">5 0 19372,'-5'6'1480,"10"-1"-1151,3 0-161,16 4 352,10 0-112,9 0-104,3 0-88,6 1-400,-2-4-304,-2-5 416,-4-2-56,-4-2-56</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24.042"/>
    </inkml:context>
    <inkml:brush xml:id="br0">
      <inkml:brushProperty name="width" value="0.05" units="cm"/>
      <inkml:brushProperty name="height" value="0.05" units="cm"/>
      <inkml:brushProperty name="color" value="#F6630D"/>
    </inkml:brush>
  </inkml:definitions>
  <inkml:trace contextRef="#ctx0" brushRef="#br0">0 0 16732,'3'8'1792,"3"4"-1576,2-2-400,4 0 1624,11 1-936</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37.307"/>
    </inkml:context>
    <inkml:brush xml:id="br0">
      <inkml:brushProperty name="width" value="0.05" units="cm"/>
      <inkml:brushProperty name="height" value="0.05" units="cm"/>
      <inkml:brushProperty name="color" value="#F6630D"/>
    </inkml:brush>
  </inkml:definitions>
  <inkml:trace contextRef="#ctx0" brushRef="#br0">1 88 16251,'0'-4'1809,"3"2"-1193,3 5-568,3 2 1296,5-2-2472,3 0 1216,6 0-464,4 0-184</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8:39.077"/>
    </inkml:context>
    <inkml:brush xml:id="br0">
      <inkml:brushProperty name="width" value="0.05" units="cm"/>
      <inkml:brushProperty name="height" value="0.05" units="cm"/>
      <inkml:brushProperty name="color" value="#F6630D"/>
    </inkml:brush>
  </inkml:definitions>
  <inkml:trace contextRef="#ctx0" brushRef="#br0">328 1 16836,'-9'6'2040,"1"3"-1256,3 0-320,4 0 1201,5 3-761,3-1-368,0-3-840,2-1-440,1-5 664,0-2-232,-4-2-176</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13.140"/>
    </inkml:context>
    <inkml:brush xml:id="br0">
      <inkml:brushProperty name="width" value="0.05" units="cm"/>
      <inkml:brushProperty name="height" value="0.05" units="cm"/>
    </inkml:brush>
  </inkml:definitions>
  <inkml:trace contextRef="#ctx0" brushRef="#br0">256 16 13059,'2'-15'5264,"-3"24"-590,-24 204-1472,-18 682-2834,50 51 4,-14-498-8,-1 1-312,-39 116 220,15 14-231,22-259-76,-4-121 30,-2 217 23,18-345-19,-7 99-1,-10 32 22,8-91-105,7-110 85,1-1 0,-1 0 1,0 0-1,0 0 0,0 0 1,0 0-1,0 0 0,0 0 1,0 1-1,0-1 0,0 0 0,0 0 1,0 0-1,0 0 0,0 0 1,0 0-1,0 1 0,0-1 1,0 0-1,0 0 0,0 0 1,0 0-1,0 0 0,0 1 0,0-1 1,0 0-1,0 0 0,0 0 1,0 0-1,0 0 0,0 0 1,0 0-1,0 1 0,-1-1 0,1 0 1,0 0-1,0 0 0,0 0 1,0 0-1,0 0 0,0 0 1,0 0-1,-1 0 0,1 0 0,0 0 1,0 0-1,0 0 0,0 1 1,0-1-1,0 0 0,-1 0 1,1 0-1,0 0 0,0 0 0,0 0 1,0 0-1,0 0 0,0 0 1,-1-1-1,1 1 0,0 0 1,0 0-1,0 0 0,0 0 0,0 0 1,-8-12-252,-3-17 52,3 22 222,7 6-31,-5-1-61</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14.841"/>
    </inkml:context>
    <inkml:brush xml:id="br0">
      <inkml:brushProperty name="width" value="0.05" units="cm"/>
      <inkml:brushProperty name="height" value="0.05" units="cm"/>
    </inkml:brush>
  </inkml:definitions>
  <inkml:trace contextRef="#ctx0" brushRef="#br0">1 1 13739,'6'6'493,"0"0"0,1 0 0,0-1 1,1 0-1,-1 0 0,1-1 0,0 0 0,0 0 0,0-1 1,0 0-1,1 0 0,-1-1 0,17 3 0,1-2-173,0 0 0,0-2 0,37-3 0,43-13 278,-86 10-471,1 1-1,-1 1 1,1 1 0,0 1-1,0 1 1,0 0 0,27 5-1,2 6-40,0 1-49,0-2 1,63 3 0,13-14 95,152-21-1,-9 1 198,340 14-17,-294 6-55,560 40 233,-394-8-477,174-45 39,-241-4-53,308 18 46,-319 2-26,302 33 35,-586-26-37,414-1 296,-90-5 171,-316 0-442,240-25 1,-299 14-21,500-49 76,-104 31 12,-459 26-108,24-1 21,52 4 0,-73-2-15,0 0-1,0 1 0,-1 0 0,1 0 0,-1 0 0,1 1 0,-1 1 0,0-1 0,0 1 0,0 0 0,10 8 0,-14-9 55,2 1-72,-7-5-319,-15-17-2292,17 17 2580,-1 0-44,0 0 0,0 0 0,1 0 0,-1-1-1,-1 1 1,1 0 0,0 0 0,0 1 0,0-1 0,0 0 0,-1 0 0,-1 0 0,-6 0-715</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15.292"/>
    </inkml:context>
    <inkml:brush xml:id="br0">
      <inkml:brushProperty name="width" value="0.05" units="cm"/>
      <inkml:brushProperty name="height" value="0.05" units="cm"/>
    </inkml:brush>
  </inkml:definitions>
  <inkml:trace contextRef="#ctx0" brushRef="#br0">154 46 13059,'1'-5'548,"1"0"0,0 0 0,1 0 1,-1 0-1,1 1 0,5-7 0,-8 10-442,1 1-1,-1-1 0,1 1 1,-1 0-1,1-1 0,-1 1 1,1-1-1,0 1 0,-1 0 1,1 0-1,-1-1 0,1 1 1,0 0-1,-1 0 0,1 0 1,0 0-1,-1-1 1,1 1-1,0 0 0,-1 0 1,1 1-1,1-1 0,0 0 54,-1 1 1,1 0-1,-1 0 0,0 0 0,1 0 0,-1 0 0,0 0 0,1 0 1,-1 0-1,0 0 0,0 1 0,0-1 0,1 3 0,24 41 2080,-22-37-2021,-1-1 0,1 1 1,0-1-1,1 0 0,0 0 0,0 0 0,0-1 1,1 1-1,0-1 0,0-1 0,13 9 0,-16-12-186,1 0-1,-1 0 0,0 0 0,1 0 1,-1 1-1,0-1 0,0 1 0,0 0 1,3 4-1,-5-5-25,0 0 0,0-1 1,-1 1-1,1 0 0,-1 0 1,1 0-1,-1 0 0,0 0 1,1 0-1,-1-1 0,0 1 0,0 0 1,0 0-1,-1 0 0,1 0 1,0 0-1,-1 0 0,1 0 1,-1 0-1,0-1 0,0 1 0,0 2 1,-8 13 70,-1-1 1,0 0 0,-22 27-1,-44 41 318,69-77-364,-4 6 7,-5 4 1,0 0 1,-1-1-1,-1 0 0,0-1 0,-30 18 0,46-33-116,1 1-1,0 0 1,0 0-1,0-1 1,-1 1-1,1-1 1,0 1-1,0-1 1,-1 0-1,1 1 1,0-1-1,-1 0 1,1 0-1,-1 0 1,1 0-1,0 0 1,-1 0 0,1 0-1,0-1 1,-1 1-1,1 0 1,0-1-1,-1 1 1,1-1-1,0 1 1,0-1-1,0 0 1,-2-1-1,1 0-23,0 0 0,1 0 0,0-1 0,-1 1 1,1-1-1,0 1 0,0-1 0,1 1 0,-1-1 0,0 0 0,1 1 0,0-1 0,-1 0 0,1-2 0,0-27-684</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16.271"/>
    </inkml:context>
    <inkml:brush xml:id="br0">
      <inkml:brushProperty name="width" value="0.05" units="cm"/>
      <inkml:brushProperty name="height" value="0.05" units="cm"/>
    </inkml:brush>
  </inkml:definitions>
  <inkml:trace contextRef="#ctx0" brushRef="#br0">62 642 16099,'-12'12'1614,"2"1"0,-1 0-1,-16 29 1,27-42-1587,0 0 0,0 0 0,-1 0-1,1 0 1,0 0 0,0 0 0,0 0 0,0 0-1,0 0 1,0 0 0,0 1 0,0-1 0,0 0-1,0 0 1,0 0 0,0 0 0,0 0 0,0 0-1,0 0 1,0 0 0,0 0 0,0 0 0,0 0-1,0 0 1,0 0 0,0 1 0,0-1 0,0 0-1,0 0 1,0 0 0,0 0 0,0 0 0,0 0-1,0 0 1,0 0 0,0 0 0,0 0 0,0 0-1,0 0 1,0 0 0,0 0 0,0 1 0,0-1-1,0 0 1,1 0 0,-1 0 0,0 0 0,0 0-1,0 0 1,0 0 0,0 0 0,0 0 0,0 0-1,0 0 1,0 0 0,0 0 0,0 0 0,0 0-1,0 0 1,0 0 0,1 0 0,-1 0 0,0 0-1,0 0 1,0 0 0,0 0 0,5-3 564,4-4-186,-1-1 1,0 0-1,0-1 0,12-18 0,-6 8-148,180-278 1168,-27-15-1225,-166 310-199,1-2 2,0-1 0,1 1 0,0-1 0,5-6 0,-7 10-3,-1 1 0,0 0 0,0 0 1,1-1-1,-1 1 0,0 0 0,1 0 0,-1-1 1,0 1-1,1 0 0,-1 0 0,0 0 0,1 0 1,-1 0-1,0 0 0,1-1 0,-1 1 0,1 0 1,-1 0-1,0 0 0,1 0 0,-1 0 0,0 0 1,1 0-1,-1 1 0,0-1 0,1 0 0,0 1 0,0-1 0,0 1 0,-1 0 0,1 0 0,0-1 0,-1 1 0,1 0 0,-1 0 0,1 0 0,-1 0 0,1 0 0,-1 0 0,0 0 0,1 2 0,33 153 3,-21-80-30,-10-62 33,8 44-289,2-1 0,3-1 1,23 55-1,-21-77 80</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24.719"/>
    </inkml:context>
    <inkml:brush xml:id="br0">
      <inkml:brushProperty name="width" value="0.05" units="cm"/>
      <inkml:brushProperty name="height" value="0.05" units="cm"/>
    </inkml:brush>
  </inkml:definitions>
  <inkml:trace contextRef="#ctx0" brushRef="#br0">1 72 10282,'4'-67'7068,"-3"63"-4270,0 10-1509,2 14-299,-3 2-500,11 347 1440,57 234-1806,-59-374 420,1 17 240,2-141-557,15 213-26,-24 118 302,2 73 278,-2-402-744,20 274 72,16 138-85,-33 2-19,-6-520-5,0 39-49,3-1-1,9 52 1,-9-61 14,-1 0-1,-1 0 1,-2 0 0,-7 50-1,3-28-15,-15 448-377,15-512-1601,-2-17 1549,4 6-36</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26.812"/>
    </inkml:context>
    <inkml:brush xml:id="br0">
      <inkml:brushProperty name="width" value="0.05" units="cm"/>
      <inkml:brushProperty name="height" value="0.05" units="cm"/>
    </inkml:brush>
  </inkml:definitions>
  <inkml:trace contextRef="#ctx0" brushRef="#br0">0 307 14755,'32'-8'1055,"0"2"0,46-2 0,-35 4-442,128-8 866,207 11-1,-267 2-1198,143-17 0,-116 3 23,257 11 0,-268 8-63,200-17 0,-165-7 130,260-14 300,-404 32-644,78 0 302,185-22 1,-109-5-193,195-5 0,73 2-8,95-3-131,-110 19 5,76-1 27,-335 9-71,-76 2 166,93 7 0,310 15 266,-149-8-352,-42 1 159,264 7 416,-540-16-553,-14 0-34,1-1 1,0-1-1,20-1 0,-32 0-59,-1 1 0,0 0 0,1 0 0,-1 0 0,0 0 0,1-1 0,-1 1 0,0 0 0,0 0 0,1-1 0,-1 1 0,0 0 0,0 0 0,1-1 0,-1 1 0,0 0 0,0-1 0,0 1 0,0 0 0,1-1 0,-1 1 0,0 0 0,0-1 0,0 1 0,0 0 0,0-1 0,0 1 0,0-1 0,0 1 0,0 0 0,0-1 0,0 1 0,0 0 0,0-1 0,0 1 0,-1 0 0,1-1 0,0 1 0,0-1 0,-9-19-755,6 11 637,-1-11-273</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27.245"/>
    </inkml:context>
    <inkml:brush xml:id="br0">
      <inkml:brushProperty name="width" value="0.05" units="cm"/>
      <inkml:brushProperty name="height" value="0.05" units="cm"/>
    </inkml:brush>
  </inkml:definitions>
  <inkml:trace contextRef="#ctx0" brushRef="#br0">1 0 15971,'29'3'2551,"48"10"-1,-66-10-2238,0 1-1,-1 0 0,1 0 0,-1 1 0,0 1 0,0-1 0,12 11 0,-12-8-125,-1 0 0,0 0 0,-1 1 0,0 0 0,0 0 0,-1 1 0,0 0 0,-1 0 0,0 1 0,-1 0 0,5 12 0,-7-15-65,-1 0-1,0 1 0,0 0 1,-1 0-1,0-1 0,0 1 0,-1 0 1,0 0-1,-1 0 0,0 0 1,0-1-1,-1 1 0,0 0 0,0-1 1,-7 14-1,1-5 19,-2 0 0,0-1 0,-1 0 0,0 0 0,-1-1 0,-1-1 1,-18 16-1,-3-1-487,0-2 1,-40 23 0,57-39 60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30.779"/>
    </inkml:context>
    <inkml:brush xml:id="br0">
      <inkml:brushProperty name="width" value="0.05" units="cm"/>
      <inkml:brushProperty name="height" value="0.05" units="cm"/>
    </inkml:brush>
  </inkml:definitions>
  <inkml:trace contextRef="#ctx0" brushRef="#br0">83 0 16219,'7'4'4310,"13"-2"-3875,-10-2 64,3 2-241,1 1-1,-1 0 1,0 0 0,0 1-1,0 1 1,0 0-1,-1 1 1,18 11 0,-27-15-255,0 0 0,0 0 1,0 0-1,0 1 0,0-1 1,-1 1-1,1 0 0,-1 0 1,1 0-1,-1 0 0,0 0 1,0 1-1,-1-1 0,1 0 1,-1 1-1,1 0 0,-1-1 1,0 1-1,-1 0 0,1-1 1,-1 1-1,1 0 0,-1 0 1,0-1-1,-1 1 0,1 0 1,-1 0-1,1 0 0,-1-1 1,0 1-1,0-1 0,-1 1 1,1 0-1,-4 5 0,-7 9 5,0 0-1,-1-1 1,-1 0-1,-1-1 1,0-1-1,-26 20 0,-32 34-708,56-50 272,0 0 0,2 2 0,-16 25 0,21-27-11</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28.072"/>
    </inkml:context>
    <inkml:brush xml:id="br0">
      <inkml:brushProperty name="width" value="0.05" units="cm"/>
      <inkml:brushProperty name="height" value="0.05" units="cm"/>
    </inkml:brush>
  </inkml:definitions>
  <inkml:trace contextRef="#ctx0" brushRef="#br0">0 462 12227,'1'2'349,"-1"1"-1,1-1 1,-1 1 0,1-1 0,0 1 0,0-1 0,0 0 0,0 1 0,2 1 0,-2-3-228,-1-1 1,1 1 0,-1-1 0,1 0-1,-1 1 1,1-1 0,0 0 0,-1 1 0,1-1-1,-1 0 1,1 0 0,0 1 0,-1-1 0,1 0-1,0 0 1,-1 0 0,1 0 0,0 0 0,-1 0-1,1 0 1,0 0 0,-1 0 0,1 0-1,0 0 1,-1-1 0,1 1 0,0 0 0,-1 0-1,1-1 1,0 1 0,-1 0 0,1-1 0,-1 1-1,1-1 1,-1 1 0,1 0 0,-1-1 0,1 1-1,0-2 1,9-9 518,0-1 1,0 0-1,-1 0 0,0-1 0,12-26 0,-4 9-133,121-226 987,-106 195-1413,-27 51-81,-3 6-5,0 0 1,1-1-1,-1 2 0,0-1 0,5-5 1,-7 9 3,1 0 1,-1 0 0,0 0 0,0 0 0,0 0 0,1 0-1,-1 0 1,0 0 0,0 0 0,0 0 0,0 0 0,1 0-1,-1 0 1,0 0 0,0 0 0,0 0 0,0 0 0,1 0-1,-1 0 1,0 1 0,0-1 0,0 0 0,0 0 0,1 0-1,-1 0 1,0 0 0,0 0 0,0 1 0,0-1 0,0 0-1,0 0 1,0 0 0,0 0 0,1 0 0,-1 1 0,0-1-1,0 0 1,0 0 0,0 0 0,0 1 0,0-1 0,0 0-1,0 0 1,3 11-7,-3-10 6,5 17-18,4 20 7,1 0 0,2-1 0,2 0 0,32 61 0,-46-97 6,10 15-320,0-1 1,20 24 0,-28-36 280,0 0 0,1-1 0,-1 1 0,1-1 0,0 0 0,-1 1 0,1-1 0,0 0 0,0-1 0,1 1 0,-1 0 0,0-1 0,1 0 0,-1 0 0,0 0 0,1 0 0,-1 0 0,1-1 0,0 0 0,6 0 0,15-9-362</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29.812"/>
    </inkml:context>
    <inkml:brush xml:id="br0">
      <inkml:brushProperty name="width" value="0.05" units="cm"/>
      <inkml:brushProperty name="height" value="0.05" units="cm"/>
    </inkml:brush>
  </inkml:definitions>
  <inkml:trace contextRef="#ctx0" brushRef="#br0">3 0 18220,'-3'9'1856,"3"11"-1008,3 2-351,3 2 895,4 10-280,5 0-344,2-1-128,3-7-231,3-6-185,3-15-336,4-8-305,2-17-839,-1-6-1584,-4-14 2343,-1-1-335,-4-1-392</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0.215"/>
    </inkml:context>
    <inkml:brush xml:id="br0">
      <inkml:brushProperty name="width" value="0.05" units="cm"/>
      <inkml:brushProperty name="height" value="0.05" units="cm"/>
    </inkml:brush>
  </inkml:definitions>
  <inkml:trace contextRef="#ctx0" brushRef="#br0">130 0 17604,'-13'42'1824,"-7"7"-1112,-3 1-320,0 4 881,3-2-281,6-3-720,3-8-312,7-7-808,2-10 2000,5-11-1256,5-6-40,1-7-128</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0.615"/>
    </inkml:context>
    <inkml:brush xml:id="br0">
      <inkml:brushProperty name="width" value="0.05" units="cm"/>
      <inkml:brushProperty name="height" value="0.05" units="cm"/>
    </inkml:brush>
  </inkml:definitions>
  <inkml:trace contextRef="#ctx0" brushRef="#br0">201 64 18980,'3'2'1560,"-6"13"-1104,-3 1-207,0 8 551,-2 2-232,3 5-200,-1 1-136,3-3-272,2-1-200,1-7-408,0-4-296,-7-11 712,1-5-145,-7-10-191</inkml:trace>
  <inkml:trace contextRef="#ctx0" brushRef="#br0" timeOffset="1">0 20 18596,'12'-4'478,"0"0"0,0 1 0,0 0 0,0 1 0,1 1 0,23-1 0,76 9 828,-96-5-1082,14 1 63,31 7 1,-53-8-269,0 0-1,0 1 1,0-1-1,0 2 1,0-1 0,-1 1-1,1 1 1,10 7 0,-16-10-15,0 0 1,0 0-1,-1 0 1,1 0-1,0 0 1,-1 0-1,0 0 1,1 1-1,-1-1 1,0 0-1,0 1 1,0-1-1,-1 1 1,1-1-1,-1 1 1,1 0-1,-1-1 1,0 1 0,0-1-1,0 1 1,0 0-1,0-1 1,-1 1-1,1 0 1,-1-1-1,1 1 1,-1-1-1,0 1 1,0-1-1,-1 0 1,1 1-1,-2 1 1,-4 8 65,-1 0 0,-1 0 0,0-1 0,-16 16 1,5-7 98,0-1 0,-2-2 1,0 0-1,-1-1 0,0-1 1,-1-1-1,-1-1 1,-48 18-1,69-30-275,-1 0-1,1 0 1,-1 0-1,1-1 1,-1 1 0,1-1-1,-6-1 1,9 1 61,0 0 1,0 0-1,0 0 0,1 0 1,-1 0-1,0-1 0,0 1 1,0 0-1,0-1 0,1 1 1,-1-1-1,0 1 0,1-1 1,-1 1-1,0-1 1,1 1-1,-1-1 0,0 0 1,1 1-1,-1-1 0,1 0 1,-1 0-1,1 1 0,0-1 1,-1 0-1,1 0 1,0 0-1,-1 1 0,1-1 1,0 0-1,0 0 0,0 0 1,0 0-1,0 0 0,0 1 1,0-1-1,0 0 0,0 0 1,0 0-1,0 0 1,1 0-1,-1 1 0,1-3 1,0 0-25,1-1-1,-1 0 1,1 1 0,0-1 0,0 1 0,4-5 0,24-26-642</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1.435"/>
    </inkml:context>
    <inkml:brush xml:id="br0">
      <inkml:brushProperty name="width" value="0.05" units="cm"/>
      <inkml:brushProperty name="height" value="0.05" units="cm"/>
    </inkml:brush>
  </inkml:definitions>
  <inkml:trace contextRef="#ctx0" brushRef="#br0">0 1 21837,'11'32'1832,"4"-1"-1320,8 2-264,-3-10 640,6-3-327,3-12-353,5-5-240,-1-5-897,-2-8-415,-3-9 1016,-6-2-200,-6-8-256</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1.839"/>
    </inkml:context>
    <inkml:brush xml:id="br0">
      <inkml:brushProperty name="width" value="0.05" units="cm"/>
      <inkml:brushProperty name="height" value="0.05" units="cm"/>
    </inkml:brush>
  </inkml:definitions>
  <inkml:trace contextRef="#ctx0" brushRef="#br0">313 1 19604,'-11'38'1969,"-12"11"-1185,-1 5-352,-10 7 976,-3 3-288,0 2-415,2-5-249,6-6-784,3-9 1200,2-21-856,2-7 64,11-13-56</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3.559"/>
    </inkml:context>
    <inkml:brush xml:id="br0">
      <inkml:brushProperty name="width" value="0.05" units="cm"/>
      <inkml:brushProperty name="height" value="0.05" units="cm"/>
    </inkml:brush>
  </inkml:definitions>
  <inkml:trace contextRef="#ctx0" brushRef="#br0">30 149 15891,'-14'3'2041,"5"3"-993,3-4-392,10-2 1401,10-5-569,15-2-296,5-6-104,13-3-415,9 0-185,2-2-400,1 1-216,-7 0-1025,-7 2 1882,-19 0-841,-11 4-120,-15 2-97</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3.997"/>
    </inkml:context>
    <inkml:brush xml:id="br0">
      <inkml:brushProperty name="width" value="0.05" units="cm"/>
      <inkml:brushProperty name="height" value="0.05" units="cm"/>
    </inkml:brush>
  </inkml:definitions>
  <inkml:trace contextRef="#ctx0" brushRef="#br0">479 2 16019,'0'0'218,"-1"-1"-1,0 1 0,0 0 0,0 0 0,1 0 0,-1 0 0,0 0 0,0 0 1,0 0-1,1 0 0,-1 0 0,0 0 0,0 0 0,0 1 0,1-1 0,-1 0 1,0 1-1,0-1 0,1 0 0,-1 1 0,0-1 0,1 1 0,-1-1 0,0 1 1,0 0-1,-24 19 1116,18-14-1081,-246 174 925,100-75-192,151-104-957,1 0-1,-1 1 1,0-1 0,0 1-1,1-1 1,-1 1 0,1-1-1,0 1 1,-1 0 0,1 0-1,-2 3 1,3-5-22,0 1 1,0-1-1,0 0 0,0 1 0,0-1 1,0 0-1,0 1 0,0-1 0,0 1 1,0-1-1,0 0 0,0 1 1,0-1-1,0 0 0,1 1 0,-1-1 1,0 0-1,0 1 0,0-1 0,0 0 1,1 1-1,-1-1 0,0 0 1,1 1-1,15 5 71,30 4-466,65 3 0,-92-12 166,1-1 0,0 0 1,0-2-1,0 0 0,37-10 1,-9-6-205</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4.481"/>
    </inkml:context>
    <inkml:brush xml:id="br0">
      <inkml:brushProperty name="width" value="0.05" units="cm"/>
      <inkml:brushProperty name="height" value="0.05" units="cm"/>
    </inkml:brush>
  </inkml:definitions>
  <inkml:trace contextRef="#ctx0" brushRef="#br0">3 1 19740,'0'0'42,"1"0"0,-1 0 0,0 0 0,0 0 0,0 0 0,0 0 0,0 0 0,0 0 0,0 0 0,0 0 0,0 0 0,0 0 0,0 0 0,0 0-1,1 0 1,-1 0 0,0 0 0,0 0 0,0 0 0,0 0 0,0 0 0,0 0 0,0 0 0,0 0 0,0 0 0,0 0 0,0 0 0,1 0 0,-1 0 0,0 0 0,0 0 0,0 0 0,0 0 0,0 0-1,0 0 1,0 0 0,0 0 0,0 0 0,0 1 0,0-1 0,0 0 0,0 0 0,0 0 0,0 0 0,0 0 0,0 0 0,0 0 0,0 0 0,0 0 0,0 0 0,0 0 0,0 0 0,0 1 0,0-1-1,0 0 1,0 0 0,0 0 0,0 0 0,0 0 0,0 0 0,0 0 0,0 0 0,0 0 0,1 13 1574,-4 25-340,1-17-858,1-11-362,1 0 0,0 0 0,0 0 0,1-1 0,1 1 0,3 16 0,-4-23-51,0 0 1,0-1-1,1 1 1,-1-1-1,1 0 1,-1 1-1,1-1 1,0 0-1,-1 0 1,1 0-1,0 0 1,1 0-1,-1 0 0,0-1 1,0 1-1,1-1 1,-1 1-1,1-1 1,-1 0-1,1 0 1,-1 0-1,1-1 1,0 1-1,0 0 1,-1-1-1,1 0 1,0 0-1,5 0 1,6-1 10,-1-1 1,1 0 0,-1-1 0,0 0 0,0-1 0,0-1-1,0 0 1,17-10 0,2-2-11,58-44 1,-75 50-96,-6 4-132,0 1 1,0-1 0,-1-1 0,10-11 0,-18 18 188,1 1 0,-1 0 0,0 0 0,0 0 0,1-1 0,-1 1 0,0 0-1,0 0 1,1-1 0,-1 1 0,0 0 0,0-1 0,0 1 0,0 0 0,0 0 0,1-1 0,-1 1 0,0 0 0,0-1 0,0 1-1,0 0 1,0-1 0,0 1 0,0 0 0,0-1 0,0 1 0,0 0 0,0-1 0,-1 1 0,1 0 0,0-1 0,0 1 0,0-1-1,-14 2-612,0 5 78</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4.910"/>
    </inkml:context>
    <inkml:brush xml:id="br0">
      <inkml:brushProperty name="width" value="0.05" units="cm"/>
      <inkml:brushProperty name="height" value="0.05" units="cm"/>
    </inkml:brush>
  </inkml:definitions>
  <inkml:trace contextRef="#ctx0" brushRef="#br0">1 1 16243,'9'21'1625,"0"-1"-1097,2 0-224,4-3 632,-1-2-400,7-3-808,2-6 416,3-7-272,2-7-136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31.554"/>
    </inkml:context>
    <inkml:brush xml:id="br0">
      <inkml:brushProperty name="width" value="0.05" units="cm"/>
      <inkml:brushProperty name="height" value="0.05" units="cm"/>
    </inkml:brush>
  </inkml:definitions>
  <inkml:trace contextRef="#ctx0" brushRef="#br0">1 45 14179,'12'3'2225,"5"-2"-1225,3-1-416,3 0 2232,3-3-1855,1-1-265,6-2-456,-3 0-272,-1-2-568,-1 2-216,-8 0-321,0 1 777,-11 0-264,-8 5-120</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5.594"/>
    </inkml:context>
    <inkml:brush xml:id="br0">
      <inkml:brushProperty name="width" value="0.05" units="cm"/>
      <inkml:brushProperty name="height" value="0.05" units="cm"/>
    </inkml:brush>
  </inkml:definitions>
  <inkml:trace contextRef="#ctx0" brushRef="#br0">0 98 16516,'0'1'84,"1"0"0,-1 0 1,0 0-1,0 0 1,1 0-1,-1 0 1,1-1-1,-1 1 1,1 0-1,-1 0 0,1 0 1,-1 0-1,1 0 1,0-1-1,0 1 1,-1 0-1,1-1 1,0 1-1,0 0 1,0-1-1,0 1 0,-1-1 1,1 1-1,0-1 1,0 0-1,0 1 1,0-1-1,0 0 1,0 0-1,0 0 0,0 1 1,0-1-1,0 0 1,0-1-1,0 1 1,2 0-1,5 0 265,-1-1 0,1 0 0,13-3 0,-7 0-133,0 0-1,-1 0 0,1-1 0,-1-1 0,0-1 0,0 1 0,-1-2 0,0 0 1,14-12-1,-25 19-202,-1 1 1,1-1-1,0 0 1,0 0-1,0 1 1,-1-1 0,1 0-1,0 0 1,-1 0-1,1 0 1,0 0-1,-1 0 1,0 0-1,1 0 1,-1 0 0,0 0-1,1 0 1,-1-1-1,0 1 1,0 0-1,0 0 1,0 0 0,0 0-1,0 0 1,0-2-1,-1 2-3,0 0 0,0 0-1,0 0 1,0 0 0,0 0-1,0 0 1,0 0 0,0 1-1,0-1 1,-1 0 0,1 1-1,0-1 1,0 1 0,0-1-1,-1 1 1,1 0 0,0-1-1,-1 1 1,1 0 0,0 0-1,-3 0 1,-3 0 10,0 1-1,0-1 1,0 1 0,0 1 0,0-1-1,0 1 1,0 0 0,0 1-1,1-1 1,-1 2 0,1-1-1,0 1 1,-1-1 0,-5 6 0,9-6-5,-1 0 0,0 0 0,1 0 0,-1 1 0,1-1 0,0 1 0,0 0 1,1 0-1,-1 0 0,1 0 0,-1 0 0,1 0 0,1 1 0,-1-1 0,1 1 0,-1-1 1,1 1-1,1 0 0,-1 0 0,1-1 0,0 10 0,0-12-9,0-1 0,0 0 0,1 1 0,-1-1 0,1 0 1,-1 1-1,1-1 0,-1 0 0,1 1 0,0-1 0,0 0 0,0 0 0,-1 0 0,1 0 0,0 0 0,0 0 0,1 0 0,-1 0 0,0 0 0,0 0 0,0-1 0,2 2 0,1-1 3,-1 0-1,1 0 1,-1 0-1,1 0 0,-1-1 1,1 0-1,0 0 1,6 0-1,2-1-18,0-1 1,1-1-1,-2 0 1,18-6-1,-9 0-127,-1 0 1,0-1-1,-1-1 1,0 0-1,0-2 1,-2 0-1,18-17 1,-31 30-175,-2 7 224,-5 17 263,2-14-60,1-9-100,1 0 1,0 0-1,0 0 0,0-1 0,0 1 0,0 0 0,0 0 0,0 0 0,0 0 1,1 0-1,-1 0 0,0 0 0,0 0 0,1-1 0,-1 1 0,1 0 0,-1 0 1,1 0-1,-1-1 0,1 1 0,-1 0 0,1 0 0,0-1 0,0 1 0,0 0 2,1 0 0,-1-1 0,1 1-1,-1-1 1,0 1 0,1-1-1,-1 0 1,1 1 0,0-1 0,-1 0-1,1 0 1,-1 0 0,3-1-1,6 0-6,1-2-1,-1 0 0,16-6 1,-16 6-94,-5 0 30,1 1-1,0 1 1,1-1 0,-1 1-1,0 0 1,8 0 0,-12 1 36,0 0 1,0 0-1,-1 1 0,1-1 1,0 1-1,0-1 0,-1 1 1,1-1-1,-1 1 0,1 0 1,0 0-1,-1 0 0,1 0 1,-1 0-1,0 0 0,1 1 1,-1-1-1,0 0 0,0 1 1,0-1-1,0 1 0,0-1 1,0 1-1,0 0 0,0-1 1,0 4-1,5 14 95,-1 0 0,-2 0 0,0 0 0,1 36 1,0-5 287,0-20-120,4 46 433,-8-69-604,0 1-1,0-1 1,-1 0 0,0 1-1,0-1 1,-1 0-1,-3 12 1,4-17-71,0 0 0,0-1-1,0 1 1,0 0 0,0 0 0,-1-1-1,1 1 1,0 0 0,-1-1 0,1 0-1,-1 1 1,0-1 0,1 0 0,-1 0-1,0 0 1,0 0 0,0 0-1,0 0 1,0 0 0,0-1 0,0 1-1,0-1 1,0 1 0,0-1 0,0 0-1,0 0 1,0 0 0,0 0 0,0 0-1,0 0 1,0-1 0,-1 1 0,1-1-1,-3-1 1,2 1-3,0 0 0,0 0-1,0-1 1,0 1 0,1-1-1,-1 1 1,0-1 0,1 0-1,-1 0 1,1-1 0,0 1-1,0 0 1,0-1 0,0 1-1,0-1 1,1 1 0,-1-1-1,1 0 1,-1 0 0,1 0-1,0 0 1,-1-5 0,2 0-7,0 0 1,1 0 0,-1 0-1,2 0 1,-1 0 0,1 0 0,0 0-1,1 0 1,0 1 0,0-1-1,0 1 1,1 0 0,0 0-1,1 0 1,6-7 0,8-10-19,2 1-1,35-31 1,63-43-63,-106 88 85,1 0 0,1 0 0,0 1 0,0 1 0,0 1 1,1 0-1,17-4 0,-32 10 1,0 0 0,1-1 0,-1 1-1,0 0 1,1 0 0,-1 0 0,1 0 0,-1 0 0,0 0 0,1 0 0,-1 0 0,0 0 0,1 1 0,-1-1 0,0 1 0,1-1 0,-1 1-1,0-1 1,1 1 0,-1 0 0,2 1 0,-2 0 8,0-1-1,0 1 0,0-1 0,-1 1 1,1-1-1,0 1 0,-1 0 1,1-1-1,-1 1 0,0 0 1,1 0-1,-1-1 0,0 1 1,0 0-1,0 0 0,-1 3 1,-2 15 143,2-16-104,0-1-1,0 1 1,1 0-1,-1-1 1,1 1-1,0 0 0,0 0 1,0-1-1,1 1 1,-1 0-1,2 4 1,-1-7-31,-1 0 1,1-1-1,-1 1 1,1 0-1,0-1 1,-1 1-1,1-1 1,0 1-1,0-1 1,-1 1-1,1-1 1,0 0-1,0 1 1,0-1-1,0 0 1,-1 0-1,1 0 1,0 0 0,0 1-1,0-1 1,0 0-1,0-1 1,0 1-1,0 0 1,-1 0-1,1 0 1,2-1-1,27-9 162,-27 8-160,92-46-469,-68 32-212,0 2 0,44-17 0,-70 31 610,0-1 1,1 1 0,-1 0-1,0-1 1,0 1 0,1 0-1,-1 0 1,0 0 0,0 0 0,1 0-1,-1 0 1,0 0 0,0 0-1,1 0 1,-1 1 0,0-1-1,2 1 1,-2-1 29,-1 1 0,1-1 0,-1 1 0,1 0-1,-1-1 1,1 1 0,-1-1 0,1 1 0,-1 0 0,0-1 0,1 1-1,-1 0 1,0 0 0,0-1 0,0 1 0,1 0 0,-1 0 0,0-1-1,0 1 1,0 0 0,0 1 0,-1 5-22,0 0 1,-1 1-1,1-1 1,-6 13-1,2-5 101,3-10-86,1 0-1,0 1 1,0-1-1,0 0 0,1 12 1,0-17 5,0 1 0,0-1 1,0 1-1,0 0 1,0-1-1,1 1 0,-1 0 1,0-1-1,0 1 0,1-1 1,-1 1-1,0-1 1,0 1-1,1-1 0,-1 1 1,1-1-1,-1 1 0,1-1 1,-1 1-1,0-1 1,1 1-1,0-1 0,0 1 1,0-1-6,0 0 1,0 0 0,1 0-1,-1 0 1,0 0 0,0 0-1,0 0 1,0-1 0,1 1-1,-1 0 1,0-1 0,0 1-1,0-1 1,0 1 0,0-1-1,0 1 1,2-2 0,18-13-239,6-8-103</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6.066"/>
    </inkml:context>
    <inkml:brush xml:id="br0">
      <inkml:brushProperty name="width" value="0.05" units="cm"/>
      <inkml:brushProperty name="height" value="0.05" units="cm"/>
    </inkml:brush>
  </inkml:definitions>
  <inkml:trace contextRef="#ctx0" brushRef="#br0">65 1 20028,'-27'21'2161,"-7"6"-388,33-26-1744,1-1 0,0 0-1,0 1 1,-1-1 0,1 0-1,0 0 1,0 1-1,0-1 1,-1 1 0,1-1-1,0 0 1,0 1-1,0-1 1,0 0 0,0 1-1,0-1 1,0 0 0,0 1-1,0-1 1,0 1-1,0-1 1,0 0 0,0 1-1,0-1 1,0 1-1,0-1 1,0 0 0,0 1-1,1-1 1,-1 0 0,0 1-1,0-1 1,0 0-1,1 1 1,-1-1 0,0 0-1,0 0 1,1 1-1,-1-1 1,0 0 0,1 0-1,-1 1 1,0-1-1,1 0 1,-1 0 0,0 0-1,1 0 1,-1 0 0,0 1-1,1-1 1,-1 0-1,1 0 1,-1 0 0,0 0-1,1 0 1,-1 0-1,1 0 1,30 4-354,-23-3 283,-8-1 31,20 3-310,-1 0-1,26 8 0,-41-10 285,0 1 0,0-1 1,0 1-1,0 0 0,0 0 0,0 0 0,-1 0 1,1 0-1,-1 1 0,1 0 0,-1 0 1,0 0-1,0 0 0,0 0 0,-1 1 1,1-1-1,2 6 0,-4-5 88,0-1 1,-1 1-1,0-1 0,1 1 0,-1 0 1,0-1-1,-1 1 0,1-1 0,-1 1 1,0-1-1,0 1 0,0-1 0,0 0 1,0 1-1,-1-1 0,1 0 0,-1 0 1,0 0-1,0 0 0,-3 3 0,-3 5 300,-1 1 0,-1-2 0,-18 17-1,21-21-167,4-2-129,-1-1 0,0 1-1,-1-1 1,1 0 0,0 0 0,-1 0-1,1-1 1,-6 2 0,10-4-91,-1 0 0,1 0-1,0 0 1,0 0 0,-1 0-1,1 0 1,0 0 0,0 0 0,-1 0-1,1 0 1,0-1 0,0 1 0,0 0-1,-1 0 1,1 0 0,0 0 0,0-1-1,0 1 1,0 0 0,0 0 0,-1 0-1,1-1 1,0 1 0,0 0 0,0 0-1,0 0 1,0-1 0,0 1 0,0 0-1,0 0 1,0-1 0,0 1 0,0 0-1,0 0 1,0-1 0,0 1-1,0 0 1,0 0 0,0-1 0,0 1-1,1-13-910,1 6 729,1-1 0,-1 0 0,1 1 0,0 0 0,8-13 0,16-14-645</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6.467"/>
    </inkml:context>
    <inkml:brush xml:id="br0">
      <inkml:brushProperty name="width" value="0.05" units="cm"/>
      <inkml:brushProperty name="height" value="0.05" units="cm"/>
    </inkml:brush>
  </inkml:definitions>
  <inkml:trace contextRef="#ctx0" brushRef="#br0">31 196 19220,'-9'23'2433,"1"3"-1593,0-1-352,2 1 1456,6-5-1168,2-4-287,5-9-921,2-8-561,2-10 737,1-6-176,4-9-240</inkml:trace>
  <inkml:trace contextRef="#ctx0" brushRef="#br0" timeOffset="1">86 0 18892,'-8'3'1968,"2"5"-1431,6 3-361,3-2 1192,6 3-1896,7-1 696,2 0-240,8-1-192</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36.858"/>
    </inkml:context>
    <inkml:brush xml:id="br0">
      <inkml:brushProperty name="width" value="0.05" units="cm"/>
      <inkml:brushProperty name="height" value="0.05" units="cm"/>
    </inkml:brush>
  </inkml:definitions>
  <inkml:trace contextRef="#ctx0" brushRef="#br0">133 0 19148,'-10'4'823,"-56"31"2507,60-32-3039,1 1 0,0-1 1,0 2-1,0-1 1,0 0-1,0 1 1,1 0-1,0 0 1,-4 7-1,8-12-257,-1 1 0,0 0 1,1-1-1,0 1 0,-1 0 0,1 0 0,-1 0 1,1 0-1,0-1 0,0 1 0,-1 0 1,1 0-1,0 0 0,0 0 0,0 0 0,0 0 1,0 0-1,0 0 0,0-1 0,0 1 0,1 0 1,-1 0-1,0 0 0,1 0 0,-1 0 0,1 0 1,0 0-24,0 0 0,0 0 1,0 0-1,0-1 1,0 1-1,1 0 0,-1-1 1,0 1-1,0-1 0,1 1 1,-1-1-1,0 0 1,0 0-1,1 1 0,1-1 1,8 0-177,0 0 0,0-1 0,14-3-1,-24 4 138,82-21-1697,-64 15 1152,1 1-1,0 0 1,0 2 0,0 0 0,33 0-1,-52 3 608,1 0 0,-1 0 0,1 0 0,-1 0 0,1 1 0,-1-1 0,1 1 0,-1-1 0,0 1 0,1-1 0,-1 1 0,0 0 1,1-1-1,-1 1 0,0 0 0,0 0 0,0 0 0,0 0 0,0 0 0,0 0 0,0 1 0,0-1 0,0 0 0,0 0 0,-1 1 0,1-1 0,0 0 0,-1 1 0,1-1 0,-1 0 0,0 1 0,1-1 0,-1 1 0,0-1 0,0 1 0,0-1 0,0 3 0,0-3 95,0 1 0,0 0-1,0-1 1,0 1 0,1 0 0,-1-1-1,1 1 1,-1 0 0,1-1 0,-1 1-1,1-1 1,0 1 0,0-1 0,0 1-1,0-1 1,0 0 0,0 1 0,0-1-1,0 0 1,1 0 0,-1 0 0,3 2-1,-2-2-36,1 0 0,-1-1-1,1 1 1,0-1 0,-1 1-1,1-1 1,-1 0 0,1 0-1,0 0 1,-1-1 0,1 1-1,3-1 1,34-12 88,-26 8-183,9-3-200,-11 3-295,0 1-1,0 0 1,1 0-1,-1 2 1,1-1-1,0 2 1,18-1 0,-11 9-1093,-15-5 622</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44.933"/>
    </inkml:context>
    <inkml:brush xml:id="br0">
      <inkml:brushProperty name="width" value="0.05" units="cm"/>
      <inkml:brushProperty name="height" value="0.05" units="cm"/>
    </inkml:brush>
  </inkml:definitions>
  <inkml:trace contextRef="#ctx0" brushRef="#br0">66 5113 10842,'-3'5'376,"-23"33"270,25-36-523,0-1 1,0 0 0,0 0 0,0 0 0,0 1-1,0-1 1,0 0 0,-1 0 0,1-1-1,0 1 1,-1 0 0,1 0 0,0-1-1,-1 1 1,1-1 0,-1 1 0,0-1-1,1 1 1,-1-1 0,1 0 0,-1 0 0,1 0-1,-1 0 1,-2 0 0,4-2 31,1 0 1,0 1 0,-1-1-1,1 0 1,0 1-1,0-1 1,0 1 0,1-1-1,-1 1 1,0-1-1,2-1 1,154-179 2050,-6 5-815,-34 61-878,131-141-394,-140 128-90,205-223 21,582-592-18,-814 852-52,336-366 565,115-136 651,-143 164-566,-304 344-614,106-133 1,-143 158-11,3 2 1,3 2-1,2 3 1,119-87-1,-118 98-9,-1-2 1,89-93-1,233-233-10,-332 323 138,-35 36 38,1-1 1,0 1 0,0 1-1,1 0 1,29-17 0,-41 27-255,6-3 236,-7 4-133,0 0 0,1 0 1,-1 0-1,0-1 1,0 1-1,0 0 1,0 0-1,0 0 1,0 0-1,0 0 1,0 0-1,0-1 1,0 1-1,0 0 0,0 0 1,0 0-1,0 0 1,0 0-1,0 0 1,0-1-1,0 1 1,0 0-1,0 0 1,0 0-1,0 0 1,0 0-1,0-1 0,0 1 1,0 0-1,0 0 1,0 0-1,0 0 1,0 0-1,0 0 1,0 0-1,-1-1 1,1 1-1,0 0 0,0 0 1,0 0-1,0 0 1,0 0-1,0 0 1,0 0-1,-1 0 1,1 0-1,0 0 1,0 0-1,0 0 1,0 0-1,0-1 0,-1 1 1,1 0-1,0 0 1,0 0-1,0 0 1,-5 0 105</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45.533"/>
    </inkml:context>
    <inkml:brush xml:id="br0">
      <inkml:brushProperty name="width" value="0.05" units="cm"/>
      <inkml:brushProperty name="height" value="0.05" units="cm"/>
    </inkml:brush>
  </inkml:definitions>
  <inkml:trace contextRef="#ctx0" brushRef="#br0">2 5 17564,'-1'-5'2752,"2"9"-2224,2 5 921,2 4-105,3 9-272,-1 1-216,9 4-423,-1 2-97,5-4-112,1-4-176,4-10-392,1-5-457,1-12-663,2-9 1160,-4-13-216,-2-5-224</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45.907"/>
    </inkml:context>
    <inkml:brush xml:id="br0">
      <inkml:brushProperty name="width" value="0.05" units="cm"/>
      <inkml:brushProperty name="height" value="0.05" units="cm"/>
    </inkml:brush>
  </inkml:definitions>
  <inkml:trace contextRef="#ctx0" brushRef="#br0">122 1 16836,'-14'26'1792,"-1"3"-1048,-4 3-272,2 5 857,2 2-297,4 3-448,1-4-344,4 0-664,1 1-384,0-6 640,2-4-200,2-3-129</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46.513"/>
    </inkml:context>
    <inkml:brush xml:id="br0">
      <inkml:brushProperty name="width" value="0.05" units="cm"/>
      <inkml:brushProperty name="height" value="0.05" units="cm"/>
    </inkml:brush>
  </inkml:definitions>
  <inkml:trace contextRef="#ctx0" brushRef="#br0">22 1 14851,'-2'6'1528,"-1"6"-959,-2 3-225,-1 5 912,2 2-488,2 2-424,2-1-216,2-2-624,2-4 1408,4-11-912,3-6-24,4-9 16</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47.493"/>
    </inkml:context>
    <inkml:brush xml:id="br0">
      <inkml:brushProperty name="width" value="0.05" units="cm"/>
      <inkml:brushProperty name="height" value="0.05" units="cm"/>
    </inkml:brush>
  </inkml:definitions>
  <inkml:trace contextRef="#ctx0" brushRef="#br0">0 78 13859,'1'-1'139,"0"0"0,-1 0 0,1 0 0,0 0 0,0 0 0,0 0 0,-1 0 0,1 0 0,0 0 0,0 1 0,1-1 0,-1 0 0,0 1 0,0-1 0,0 0 1,0 1-1,3-1 0,-1-1 155,23-9 338,0 1 0,0 1 1,1 1-1,0 1 1,1 2-1,-1 0 1,55 0-1,-80 5-585,1-1-1,0 1 1,-1 1-1,1-1 0,-1 0 1,1 0-1,-1 1 1,1 0-1,0-1 0,-1 1 1,0 0-1,1 0 1,-1 1-1,0-1 0,1 0 1,-1 1-1,0-1 1,0 1-1,3 3 0,-4-3-2,0 0 0,0 0 0,0 1 0,-1-1-1,1 0 1,-1 0 0,1 0 0,-1 1 0,0-1-1,0 0 1,0 0 0,0 1 0,0-1 0,-1 0-1,1 0 1,-1 0 0,1 1 0,-1-1-1,0 0 1,0 0 0,0 0 0,0 0 0,-2 2-1,-4 8 72,0-1-1,-2 0 0,1 0 1,-1-1-1,-1 0 0,0-1 1,0 0-1,-1 0 0,0-1 1,-17 9-1,3-3-235,0-1 1,-1-2-1,-53 16 0,49-20-1153,25-9 396,18-7 370,14-5-104</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47.913"/>
    </inkml:context>
    <inkml:brush xml:id="br0">
      <inkml:brushProperty name="width" value="0.05" units="cm"/>
      <inkml:brushProperty name="height" value="0.05" units="cm"/>
    </inkml:brush>
  </inkml:definitions>
  <inkml:trace contextRef="#ctx0" brushRef="#br0">77 0 17620,'3'5'1768,"1"-2"-1120,4 1-224,6 1 841,3-2-209,6 0-368,0 2-136,3-2-488,0-3-224,-3 0-584,-5-2-288,-6-1 800,-4 0-224,-14 0-169</inkml:trace>
  <inkml:trace contextRef="#ctx0" brushRef="#br0" timeOffset="1">0 225 14307,'12'3'1640,"16"0"-951,3-6-273,11-4 1128,4-6-712,5 3-696,2 2-304,-7-3 200,-4 2-112,-10-3-144</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32.018"/>
    </inkml:context>
    <inkml:brush xml:id="br0">
      <inkml:brushProperty name="width" value="0.05" units="cm"/>
      <inkml:brushProperty name="height" value="0.05" units="cm"/>
    </inkml:brush>
  </inkml:definitions>
  <inkml:trace contextRef="#ctx0" brushRef="#br0">513 0 17172,'1'1'138,"0"0"-1,0 1 1,0-1 0,0 0 0,0 0 0,0 1 0,0-1 0,0 1-1,0-1 1,0 0 0,-1 1 0,1 0 0,-1-1 0,1 1 0,-1-1 0,0 1-1,0 0 1,1-1 0,-1 1 0,0 0 0,-1-1 0,1 1 0,0-1-1,0 1 1,-1 0 0,1-1 0,-1 1 0,1-1 0,-2 3 0,-2 6 336,0 1 1,-11 18 0,14-28-443,-9 16 87,-1-1 1,-1 0 0,-1-1 0,0-1 0,0 0 0,-29 22 0,-105 62 43,41-28-7,90-59-135,-5 3 19,-30 28 0,47-39-39,0 1 0,0 0 0,1 0 0,-1 1 0,1-1 0,0 1 1,0 0-1,0 0 0,1 0 0,0 0 0,0 0 0,0 0 0,-1 7 0,3-10-2,-1 0-1,1 1 0,0-1 0,1 0 1,-1 0-1,0 0 0,1 1 1,-1-1-1,1 0 0,0 0 0,0 0 1,0 0-1,0 0 0,0 0 0,0 0 1,0-1-1,0 1 0,1 0 0,-1 0 1,1-1-1,0 1 0,-1-1 0,1 0 1,0 1-1,0-1 0,0 0 0,0 0 1,0 0-1,4 1 0,2 1-27,1 0 0,-1-1 0,1 0 0,0 0 0,0-1 0,11 0-1,-3-1 52,0 0 1,0-2-1,0 0 0,0-1 0,0-1 0,0 0 0,-1-1 0,0-1 0,0 0 0,0-2 0,-1 1 0,26-19 0,-9 1-22</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48.463"/>
    </inkml:context>
    <inkml:brush xml:id="br0">
      <inkml:brushProperty name="width" value="0.05" units="cm"/>
      <inkml:brushProperty name="height" value="0.05" units="cm"/>
    </inkml:brush>
  </inkml:definitions>
  <inkml:trace contextRef="#ctx0" brushRef="#br0">1 50 13115,'5'7'4789,"-5"-6"-4528,1-1-1,-1 1 1,0-1 0,1 1 0,-1-1 0,0 1-1,1-1 1,-1 1 0,0-1 0,1 1-1,-1 0 1,0-1 0,0 1 0,0 0 0,0-1-1,0 1 1,0 0 0,0-1 0,0 1-1,0-1 1,0 2 0,0 1-138,1 1 0,0-1 0,-1 0 0,1 1 0,1-1 0,-1 0 0,0 0 0,1 1 0,-1-1 0,1 0 0,0 0-1,0-1 1,4 5 0,-6-6-122,1-1-1,0 1 0,0 0 1,-1 0-1,1 0 1,0 0-1,0-1 0,0 1 1,0 0-1,0-1 0,0 1 1,0-1-1,0 1 0,1-1 1,-1 1-1,0-1 0,0 0 1,0 0-1,0 1 1,1-1-1,-1 0 0,0 0 1,0 0-1,0 0 0,1-1 1,-1 1-1,0 0 0,0 0 1,0-1-1,0 1 0,1-1 1,-1 1-1,0-1 1,0 1-1,0-1 0,0 0 1,0 1-1,0-1 0,-1 0 1,1 0-1,1-1 0,12-14-210,0 1 0,1 0 0,1 1 0,0 0 0,18-10 0,-26 16 541,8-5 425,-11 14-464,-3 11-179,-5 4-48,0 1-1,-1-1 0,0 0 0,-11 22 0,6-11 13,-122 318-489,129-341 283,2-3 118,-1-1 0,1 1 1,0-1-1,-1 0 0,1 1 1,0-1-1,0 1 0,-1-1 1,1 1-1,0-1 0,0 1 1,-1-1-1,1 1 0,0-1 0,0 1 1,0-1-1,0 1 0,0 0 1,0-1-1,0 1 0,0-1 1,0 1-1,0-1 0,0 1 1,0-1-1,1 1 0,-1-1 1,0 1-1,0-1 0,1 1 1,-1-1-1,0 1 0,0-1 1,1 1-1,0 0 0,8-2-345</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10.177"/>
    </inkml:context>
    <inkml:brush xml:id="br0">
      <inkml:brushProperty name="width" value="0.05" units="cm"/>
      <inkml:brushProperty name="height" value="0.05" units="cm"/>
    </inkml:brush>
  </inkml:definitions>
  <inkml:trace contextRef="#ctx0" brushRef="#br0">11 5 17188,'-6'6'1032,"6"-1"-1336,-4-7 280,4-4 728,4-1-808</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52.143"/>
    </inkml:context>
    <inkml:brush xml:id="br0">
      <inkml:brushProperty name="width" value="0.05" units="cm"/>
      <inkml:brushProperty name="height" value="0.05" units="cm"/>
    </inkml:brush>
  </inkml:definitions>
  <inkml:trace contextRef="#ctx0" brushRef="#br0">0 1 18292,'0'6'1928,"0"8"-1112,0 1-351,6 2 863,3 1-288,7-1-312,2-2-136,8-5-384,6-6-184,0-5-488,5-5-432,-3-5 744,-2-3-104,-5-1-128</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52.560"/>
    </inkml:context>
    <inkml:brush xml:id="br0">
      <inkml:brushProperty name="width" value="0.05" units="cm"/>
      <inkml:brushProperty name="height" value="0.05" units="cm"/>
    </inkml:brush>
  </inkml:definitions>
  <inkml:trace contextRef="#ctx0" brushRef="#br0">241 0 15187,'0'2'2305,"-7"5"-1289,-11 6-376,-2 5 2361,-6 11-1985,-1 8-184,-1 12-280,0 4-184,4 5-400,1 1-232,6-6-648,3-7 784,8-11-144,3-10-80</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52.959"/>
    </inkml:context>
    <inkml:brush xml:id="br0">
      <inkml:brushProperty name="width" value="0.05" units="cm"/>
      <inkml:brushProperty name="height" value="0.05" units="cm"/>
    </inkml:brush>
  </inkml:definitions>
  <inkml:trace contextRef="#ctx0" brushRef="#br0">192 8 18468,'0'15'1776,"-6"7"-1128,-5 2-287,0 2 767,-1 5-312,1 1-264,2-5-296,5-7-696,1-3-368,1-11 640,2-3-136,5-3-136</inkml:trace>
  <inkml:trace contextRef="#ctx0" brushRef="#br0" timeOffset="1">24 0 16404,'13'5'820,"0"-2"1,20 4-1,9 3 81,74 29 964,-100-33-1663,-1 2-1,1 0 0,-2 0 1,1 2-1,14 11 1,-27-19-167,-1-1 1,1 0-1,-1 1 1,1-1-1,-1 1 1,0 0-1,1-1 1,-1 1-1,0 0 1,0 0-1,0 0 1,0 0-1,0 0 1,-1 0-1,1 0 0,-1 0 1,1 0-1,-1 0 1,0 3-1,0-3 6,-1 1 0,1-1 0,-1 0 0,0 1 0,0-1 0,0 0-1,0 1 1,0-1 0,0 0 0,-1 0 0,1 0 0,-1 0-1,1 0 1,-1 0 0,0 0 0,-3 1 0,-18 16 394,-1-1 0,-51 28 1,-59 19 360,126-61-714,-30 11-348,36-14 232,0 0 0,0-1 0,-1 1 0,1-1 0,0 0 0,0 0 1,0 1-1,0-1 0,-1 0 0,1-1 0,0 1 0,0 0 0,0-1 0,-5-1 0,7 2 29,0 0 0,0 0 0,-1-1 0,1 1 0,0 0-1,-1 0 1,1-1 0,0 1 0,0 0 0,-1-1 0,1 1-1,0 0 1,0-1 0,0 1 0,0 0 0,-1-1 0,1 1-1,0 0 1,0-1 0,0 1 0,0-1 0,0 1-1,0 0 1,0-1 0,2-12-218</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22.434"/>
    </inkml:context>
    <inkml:brush xml:id="br0">
      <inkml:brushProperty name="width" value="0.05" units="cm"/>
      <inkml:brushProperty name="height" value="0.05" units="cm"/>
    </inkml:brush>
  </inkml:definitions>
  <inkml:trace contextRef="#ctx0" brushRef="#br0">362 11 11634,'2'-10'7381,"-7"37"-4437,1 55-1752,-18 100 1,2-15-806,15-107-372,-18 327 39,21-362-43,0 0 0,-2 0 0,-10 36 0,-4 19-12,9 4-3,4 150 0,4-94 0,-1-52 89,5 446 366,-1-476-422,-7 66 1,-1 2 117,-28 329 208,31-424-361,-23 283 82,1-4 29,3 219-92,19-424-23,-18 113-1,11-6 87,10-148-73,-16 118 1,10-129-13,6-41 0,-1-1 1,0 0-1,0 1 0,-2-1 1,1 0-1,-9 21 0,11-32-3,0 1 1,0-1-1,0 0 0,-1 1 0,1-1 0,0 0 0,0 0 1,0 1-1,0-1 0,0 0 0,-1 0 0,1 1 1,0-1-1,0 0 0,0 0 0,-1 0 0,1 1 0,0-1 1,0 0-1,0 0 0,-1 0 0,1 0 0,0 0 0,-1 0 1,1 1-1,0-1 0,0 0 0,-1 0 0,1 0 0,0 0 1,0 0-1,-1 0 0,1 0 0,0 0 0,-1 0 1,1 0-1,0 0 0,0 0 0,-1 0 0,1-1 0,-10-11-488,-2-18 22,6 11 190</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24.648"/>
    </inkml:context>
    <inkml:brush xml:id="br0">
      <inkml:brushProperty name="width" value="0.05" units="cm"/>
      <inkml:brushProperty name="height" value="0.05" units="cm"/>
    </inkml:brush>
  </inkml:definitions>
  <inkml:trace contextRef="#ctx0" brushRef="#br0">0 137 13451,'13'-3'815,"0"1"-1,0 0 1,0 1-1,0 0 1,1 1 0,15 3-1,30 5 201,-24-1-668,1-2 0,0-2 0,0-1-1,57-5 1,-15-6 27,147 2 0,-104 6-280,143-19 1,64-2 351,-260 22-394,424-9 31,163 11 101,-324 6-74,344 25 100,-667-32-206,612-1 210,-222-7-168,229-5-15,-524 8-23,560-24-14,-146 21 17,-110 5-14,-234-1-1,172-11 40,-256 3-32,345-25 322,-367 34-172,12-1-65,0 4 0,117 15 0,-174-12-76,19 4 93,1-2-1,0-2 0,57-1 1,-47-8-37,-36 2-60,-1 1 0,1 1 0,0 1 0,0 0-1,0 1 1,-1 0 0,25 6 0,-30-4-62,-14-6-1180,-9-6 330,2 0 521,-3-2-149</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25.076"/>
    </inkml:context>
    <inkml:brush xml:id="br0">
      <inkml:brushProperty name="width" value="0.05" units="cm"/>
      <inkml:brushProperty name="height" value="0.05" units="cm"/>
    </inkml:brush>
  </inkml:definitions>
  <inkml:trace contextRef="#ctx0" brushRef="#br0">100 1 13851,'2'4'1012,"0"0"0,1-1 0,0 1 0,-1-1 0,1 1 0,5 3 0,24 16 1999,-11-11-2331,31 10 0,-42-17-254,22 7-128,-16-7-213,0 2 1,0-1-1,-1 2 0,25 16 0,-37-22-80,-1 0-1,0 0 0,0 0 0,0 0 1,0 0-1,0 1 0,0-1 0,-1 1 0,1-1 1,-1 1-1,0 0 0,0 0 0,0-1 1,0 1-1,0 0 0,0 3 0,0-1 14,-1 0-1,0 0 0,-1 0 1,1-1-1,-1 1 0,0 0 1,0-1-1,0 1 0,-3 5 0,-2 4 73,-1 0-1,-1-1 1,0 0-1,0 0 0,-14 15 1,-7 3 183,-2-1 0,0-1 0,-2-1 0,-1-2 0,-42 24-1,68-45-481,0 0 0,0-1 0,-1 0-1,-9 3 1,17-6 121,0-1 0,-1 0 0,1 1 0,0-1 0,0 1 0,-1-1 0,1 0 1,0 0-1,-1 0 0,1 0 0,0 0 0,-1 0 0,1 0 0,0 0 0,-1-1 0,1 1 0,0 0 0,0-1 0,-1 1 0,1-1 1,0 1-1,0-1 0,0 0 0,0 0 0,-1 1 0,1-1 0,0 0 0,1 0 0,-1 0 0,0 0 0,0 0 0,0 0 1,0 0-1,1 0 0,-1-1 0,1 1 0,-2-2 0,-3-15-755</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27.378"/>
    </inkml:context>
    <inkml:brush xml:id="br0">
      <inkml:brushProperty name="width" value="0.05" units="cm"/>
      <inkml:brushProperty name="height" value="0.05" units="cm"/>
    </inkml:brush>
  </inkml:definitions>
  <inkml:trace contextRef="#ctx0" brushRef="#br0">1 56 23117,'6'14'5113,"27"59"-3838,-20-42-1143,-10-20-154,1-1 0,1 0 0,0 0-1,0 0 1,1-1 0,9 13 0,-14-21-33,0 0 0,0 0 0,0 0-1,0 0 1,0-1 0,0 1 0,0 0 0,0 0-1,1-1 1,-1 1 0,0-1 0,0 1-1,1-1 1,-1 1 0,0-1 0,1 0 0,-1 0-1,1 0 1,-1 1 0,0-1 0,1-1-1,-1 1 1,1 0 0,-1 0 0,0 0 0,1-1-1,-1 1 1,0-1 0,0 1 0,1-1 0,-1 1-1,0-1 1,0 0 0,0 0 0,1 0-1,-1 1 1,0-1 0,0 0 0,0 0 0,-1-1-1,3 0 1,4-7-763,0 0 0,0-1 0,10-19 0,-14 23 435,29-53-3286,37-63-3027,-62 114 6370,-5 12 637,-8 20 929,-66 165 5740,10-28-3943,46-112-3720,-14 66 1,28-107 422,2-5 179,-1 0 0,0 0 0,1 0 0,-1 1 0,1-1 0,0 0 0,0 1 0,1-1 0,0 5 0,3 2-640</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26.045"/>
    </inkml:context>
    <inkml:brush xml:id="br0">
      <inkml:brushProperty name="width" value="0.05" units="cm"/>
      <inkml:brushProperty name="height" value="0.05" units="cm"/>
    </inkml:brush>
  </inkml:definitions>
  <inkml:trace contextRef="#ctx0" brushRef="#br0">43 608 13323,'-5'4'633,"0"0"1,0 1-1,1 0 1,-6 6-1,9-9-280,-1 0 1,1 0-1,0 0 0,-1 0 0,1 0 1,0 1-1,0-1 0,0 0 0,1 1 0,-1-1 1,1 0-1,-1 1 0,1-1 0,0 4 1,0-6-323,0 1-1,0-1 1,0 0 0,0 0 0,0 0 0,0 0 0,0 0 0,0 1-1,0-1 1,0 0 0,0 0 0,0 0 0,0 0 0,0 0 0,0 1-1,0-1 1,0 0 0,0 0 0,0 0 0,0 0 0,1 0 0,-1 0-1,0 0 1,0 0 0,0 1 0,0-1 0,0 0 0,0 0 0,1 0-1,-1 0 1,0 0 0,0 0 0,0 0 0,0 0 0,0 0 0,1 0-1,-1 0 1,0 0 0,0 0 0,0 0 0,0 0 0,0 0 0,1 0-1,-1 0 1,0 0 0,0 0 0,0 0 0,0 0 0,0 0 0,1 0-1,-1 0 1,0-1 0,0 1 0,0 0 0,0 0 0,0 0 0,0 0-1,0 0 1,1 0 0,-1 0 0,0 0 0,0-1 0,0 1 0,0 0-1,0 0 1,0 0 0,0 0 0,7-10 570,8-22 71,-1 0 0,17-65 0,-11 30-437,21-62-15,50-140-68,-88 262-162,-2 3 13,1 0 0,-1 0 0,1 0 0,0 1 0,5-8 0,-7 11-2,0 0 0,0 0-1,1-1 1,-1 1 0,0 0 0,0 0 0,1 0-1,-1-1 1,0 1 0,1 0 0,-1 0 0,0 0-1,1 0 1,-1 0 0,0-1 0,1 1 0,-1 0-1,0 0 1,1 0 0,-1 0 0,0 0 0,1 0-1,-1 0 1,0 0 0,1 0 0,-1 0-1,0 1 1,1-1 0,0 1 0,0-1-1,0 1 1,0 0 0,0 0 0,0 0-1,0 0 1,-1 0 0,1 0-1,0 0 1,-1 0 0,1 0-1,0 2 1,55 117 56,19 40-7,-52-117 40,-5-8-438,2 0-1,43 58 1,-59-89 317,0 1 0,0-1-1,1 0 1,7 5 0,17 6-150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4.863"/>
    </inkml:context>
    <inkml:brush xml:id="br0">
      <inkml:brushProperty name="width" value="0.05" units="cm"/>
      <inkml:brushProperty name="height" value="0.05" units="cm"/>
    </inkml:brush>
  </inkml:definitions>
  <inkml:trace contextRef="#ctx0" brushRef="#br0">18 14 17940,'-7'-7'2544,"6"7"-1567,-4-3-425,1 0 1776,4 4-1768,0 1-712,3 4 336,-2 3-240,-5 5-360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32.482"/>
    </inkml:context>
    <inkml:brush xml:id="br0">
      <inkml:brushProperty name="width" value="0.05" units="cm"/>
      <inkml:brushProperty name="height" value="0.05" units="cm"/>
    </inkml:brush>
  </inkml:definitions>
  <inkml:trace contextRef="#ctx0" brushRef="#br0">1235 23 14195,'-46'-9'589,"0"3"1,-1 1-1,1 3 0,-1 1 1,1 3-1,-1 1 0,1 3 0,0 2 1,-77 22-1,68-12-301,0 3 1,2 2-1,0 2 1,2 2-1,1 3 1,1 2-1,-60 51 0,85-63-177,2 1 0,0 2 0,1 0 0,2 1 0,-21 33 0,29-39-63,1 0 0,1 1 0,1 0 0,1 0 0,0 1 0,1-1 0,2 2 0,-5 37 0,8-33-66,1 0-1,2 0 1,0 0-1,2-1 1,1 1-1,0-1 1,2 0 0,1 0-1,1-1 1,1 0-1,0 0 1,2-1 0,1-1-1,1 0 1,0-1-1,28 29 1,-25-31-29,0-1 1,2-1-1,0-1 0,0 0 1,1-2-1,1 0 1,33 15-1,-35-20 25,-1-2 1,1 0-1,0 0 1,0-2-1,1-1 1,-1 0-1,1-1 1,-1-1-1,36-3 0,-29-2 26,0 0 0,0-2 0,-1-1-1,1-1 1,32-16 0,-15 3 72,0-2 0,41-30 0,-44 23 20,-1-1-1,-2-2 0,-1-1 1,-2-2-1,-1-2 1,-3-1-1,0-1 0,-3-1 1,-1-2-1,-3 0 1,-1-2-1,30-91 0,-46 118-58,0-1 1,-2-1-1,-1 1 0,0 0 0,0-37 0,-4 44-54,0 0 1,0 0-1,-2 1 1,1-1-1,-1 1 1,-1-1 0,0 1-1,-1 0 1,0 1-1,-12-20 1,11 21-84,-1 0-1,0 1 1,-1-1 0,0 1-1,0 1 1,0-1 0,-1 1-1,0 1 1,-1 0 0,1 0-1,-1 1 1,0 0 0,-1 1 0,1 0-1,-1 0 1,0 1 0,0 1-1,0 0 1,0 0 0,0 1-1,0 1 1,0 0 0,0 0 0,-1 1-1,1 0 1,0 1 0,0 0-1,0 1 1,1 0 0,-1 1-1,1 0 1,0 1 0,0 0 0,0 1-1,0 0 1,1 0 0,-13 12-1,10-7-95,0 1-1,-10 14 1,21-25 189</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28.761"/>
    </inkml:context>
    <inkml:brush xml:id="br0">
      <inkml:brushProperty name="width" value="0.05" units="cm"/>
      <inkml:brushProperty name="height" value="0.05" units="cm"/>
    </inkml:brush>
  </inkml:definitions>
  <inkml:trace contextRef="#ctx0" brushRef="#br0">94 4 16219,'0'0'70,"0"0"-1,0 0 0,0-1 0,0 1 1,0 0-1,0 0 0,0 0 0,0 0 0,0 0 1,0-1-1,0 1 0,0 0 0,0 0 1,0 0-1,0 0 0,0 0 0,0 0 0,0 0 1,0-1-1,0 1 0,0 0 0,0 0 0,-1 0 1,1 0-1,0 0 0,0 0 0,0 0 1,0 0-1,0 0 0,0 0 0,0 0 0,-1-1 1,1 1-1,0 0 0,0 0 0,0 0 1,0 0-1,0 0 0,-1 0 0,1 0 0,0 0 1,0 0-1,0 0 0,0 0 0,0 0 1,0 0-1,-1 0 0,1 0 0,0 1 0,0-1 1,0 0-1,0 0 0,0 0 0,0 0 0,-1 0 1,-6 10 1548,-5 15-416,-3 11-535,3 0 1,0 1 0,3 1 0,1 0 0,-6 69 0,14-101-590,0 0 0,0-1-1,1 1 1,-1 0 0,1-1 0,0 1 0,1-1-1,-1 1 1,3 4 0,-3-8-68,0-1 1,0 0-1,-1 0 0,1 1 1,0-1-1,0 0 1,0 0-1,0 0 0,0 0 1,1 0-1,-1 0 1,0 0-1,0-1 0,1 1 1,-1 0-1,0-1 0,1 1 1,-1-1-1,1 1 1,-1-1-1,0 0 0,1 0 1,-1 1-1,1-1 1,-1 0-1,1 0 0,-1 0 1,1-1-1,-1 1 1,1 0-1,-1 0 0,0-1 1,1 1-1,-1-1 0,1 0 1,-1 1-1,0-1 1,2-1-1,3-1-159,0-1 0,0 1-1,0-1 1,-1-1 0,0 1 0,0-1-1,0 0 1,0 0 0,-1 0 0,0-1 0,0 1-1,-1-1 1,6-10 0,-4 4-33,0 0-1,-1-1 1,0 1 0,-1-1 0,0 0 0,0-18-1,-1-37-513</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29.178"/>
    </inkml:context>
    <inkml:brush xml:id="br0">
      <inkml:brushProperty name="width" value="0.05" units="cm"/>
      <inkml:brushProperty name="height" value="0.05" units="cm"/>
    </inkml:brush>
  </inkml:definitions>
  <inkml:trace contextRef="#ctx0" brushRef="#br0">25 1 21453,'-13'0'2024,"6"9"-1392,3-2-344,5-1 168,4-2 64,9-3-176,0-1-199,1-11-378</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31.175"/>
    </inkml:context>
    <inkml:brush xml:id="br0">
      <inkml:brushProperty name="width" value="0.05" units="cm"/>
      <inkml:brushProperty name="height" value="0.05" units="cm"/>
    </inkml:brush>
  </inkml:definitions>
  <inkml:trace contextRef="#ctx0" brushRef="#br0">0 1 13411,'3'35'4978,"0"-1"-4122,3 157 1037,-4-63-1500,35 542 400,-2-58 284,-23 0-854,15-111 612,-19 213-215,-14-469-574,3-70 40,9 793 54,-1-899-14,1 72 583,-13-152-1976,5-20 696,3 9 228</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32.790"/>
    </inkml:context>
    <inkml:brush xml:id="br0">
      <inkml:brushProperty name="width" value="0.05" units="cm"/>
      <inkml:brushProperty name="height" value="0.05" units="cm"/>
    </inkml:brush>
  </inkml:definitions>
  <inkml:trace contextRef="#ctx0" brushRef="#br0">1 148 15491,'38'-6'586,"0"2"0,1 2 0,38 3 0,-5-1-142,170 4 873,202-11-183,-407 3-1104,246-21 256,3 24-6,-65 21-82,235 6 71,324-87 506,-418 24-294,1010-14 620,-1181 51-1114,175 3 245,0 29 590,-303-22-622,109 17 83,219 6 1,7-18-174,-375-14-89,0 0 0,0-2 0,-1-1-1,30-6 1,85-28 156,-124 32-167,-1 0 20,0 1 0,0 0 0,0 1 0,0 1 0,1 0-1,-1 0 1,0 1 0,1 1 0,-1 0 0,0 1 0,0 0 0,0 1 0,22 7 0,-31-8-20,1-1 1,0 0 0,1 1-1,-1-2 1,0 1-1,0 0 1,0-1 0,0 0-1,1 0 1,-1 0-1,0-1 1,0 1 0,0-1-1,0 0 1,0 0-1,0 0 1,0-1 0,5-2-1,-4 2-747,-5 6 399,-11 11 277,2 0-173,4-1-74</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33.210"/>
    </inkml:context>
    <inkml:brush xml:id="br0">
      <inkml:brushProperty name="width" value="0.05" units="cm"/>
      <inkml:brushProperty name="height" value="0.05" units="cm"/>
    </inkml:brush>
  </inkml:definitions>
  <inkml:trace contextRef="#ctx0" brushRef="#br0">67 1 17388,'1'1'225,"0"0"0,0 0 0,0 0 0,0 0 0,0 0 0,0 0 0,1 0-1,-1 0 1,0 0 0,0 0 0,1-1 0,-1 1 0,0 0 0,1-1 0,-1 1 0,1-1 0,-1 0 0,1 1 0,-1-1 0,3 0 0,34 0 1480,-27 0-1492,3-1 14,-1 1 0,1 0 0,0 1 0,0 1 0,19 5 0,-30-7-176,0 1 0,0 0 1,0 0-1,-1 0 0,1 1 0,0-1 0,-1 0 1,1 1-1,-1 0 0,0 0 0,0 0 0,1 0 1,-1 0-1,0 0 0,-1 0 0,1 0 1,0 1-1,-1-1 0,1 1 0,-1-1 0,0 1 1,1 0-1,-1 0 0,-1-1 0,1 1 0,0 0 1,-1 0-1,1 0 0,-1 0 0,0 0 0,0 0 1,-1 5-1,-1 4 93,-1-1 1,0 0 0,0 0-1,-1-1 1,-1 1-1,0-1 1,0 0-1,-1 0 1,-13 17 0,-3 0 144,-48 47 0,70-73-289,-62 54-240,55-50 207,0 0 1,0 0-1,-1 0 1,0-1 0,0-1-1,0 1 1,-9 2-1,-4-4-95</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33.942"/>
    </inkml:context>
    <inkml:brush xml:id="br0">
      <inkml:brushProperty name="width" value="0.05" units="cm"/>
      <inkml:brushProperty name="height" value="0.05" units="cm"/>
    </inkml:brush>
  </inkml:definitions>
  <inkml:trace contextRef="#ctx0" brushRef="#br0">1 668 17444,'0'1'87,"0"-1"1,0 1 0,1 0 0,-1 0-1,1 0 1,-1-1 0,0 1-1,1 0 1,-1-1 0,1 1 0,0 0-1,-1-1 1,1 1 0,-1-1-1,1 1 1,0-1 0,-1 1 0,1-1-1,0 1 1,0-1 0,0 0-1,-1 1 1,1-1 0,0 0 0,0 0-1,0 0 1,-1 0 0,1 1-1,0-1 1,0 0 0,0 0 0,0-1-1,0 1 1,-1 0 0,1 0 0,0 0-1,0 0 1,0-1 0,-1 1-1,1 0 1,0-1 0,1 0-1,4-3 184,0 0-1,0-1 0,0 0 0,7-7 0,-4 3 118,68-67 928,118-149 0,39-105-854,-233 330-457,-1-1 0,0 1 0,0-1-1,1 1 1,-1-1 0,0 1 0,1-1-1,-1 1 1,1 0 0,-1-1 0,0 1 0,1-1-1,-1 1 1,1 0 0,-1-1 0,1 1-1,-1 0 1,1 0 0,0-1 0,-1 1-1,2 0 1,4 8 53,-3 26 2,-2-27-36,4 48 107,14 65 1,-14-96-303,2-1 0,0 0 0,2 0 1,0 0-1,17 27 0,-23-45 62,9 14-15,-12-19 115,1 1 0,-1-1 0,1 1-1,-1-1 1,1 1 0,-1-1 0,1 1 0,0-1 0,-1 0-1,1 1 1,0-1 0,-1 0 0,1 1 0,0-1-1,-1 0 1,1 0 0,0 0 0,0 1 0,-1-1 0,1 0-1,0 0 1,-1 0 0,1 0 0,1-1 0,9-5-249</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34.699"/>
    </inkml:context>
    <inkml:brush xml:id="br0">
      <inkml:brushProperty name="width" value="0.05" units="cm"/>
      <inkml:brushProperty name="height" value="0.05" units="cm"/>
    </inkml:brush>
  </inkml:definitions>
  <inkml:trace contextRef="#ctx0" brushRef="#br0">68 31 15107,'0'-3'284,"4"-20"2730,-5 18-1093,-3 17-169,-16 46 343,-11 61-1,25-90-1911,2 0 0,1 0 0,1 0 0,2 39 0,1-63-147,-1 0 0,1 0 1,0 0-1,0 0 0,0 0 0,1 0 1,0 0-1,4 8 0,-5-11-31,0-1-1,0 1 1,0-1-1,0 0 0,0 0 1,0 0-1,1 1 1,-1-1-1,0 0 0,1-1 1,-1 1-1,1 0 1,-1 0-1,1 0 0,-1-1 1,1 1-1,-1-1 1,1 1-1,0-1 0,-1 0 1,1 0-1,0 0 1,-1 0-1,1 0 1,0 0-1,-1 0 0,1 0 1,0 0-1,2-2 1,1 0-96,1 0 1,-1 0-1,0 0 1,0-1 0,0 0-1,0 0 1,-1-1-1,1 1 1,-1-1-1,0 0 1,6-7 0,-3 2 3,0 0-1,0-1 1,-1 1 0,9-22 0,0-18-211</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35.072"/>
    </inkml:context>
    <inkml:brush xml:id="br0">
      <inkml:brushProperty name="width" value="0.05" units="cm"/>
      <inkml:brushProperty name="height" value="0.05" units="cm"/>
    </inkml:brush>
  </inkml:definitions>
  <inkml:trace contextRef="#ctx0" brushRef="#br0">14 22 18804,'-9'-8'2136,"4"7"-815,10-1 711,6 2-1624,1-3-56,2 0-24,-2-2-344</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35.683"/>
    </inkml:context>
    <inkml:brush xml:id="br0">
      <inkml:brushProperty name="width" value="0.05" units="cm"/>
      <inkml:brushProperty name="height" value="0.05" units="cm"/>
    </inkml:brush>
  </inkml:definitions>
  <inkml:trace contextRef="#ctx0" brushRef="#br0">135 36 17708,'3'-1'437,"0"-1"0,0-1 0,0 1 0,-1 0 0,1-1 0,2-2 0,-3 3-70,0-1 1,0 1-1,1 0 1,-1 0-1,0 1 0,1-1 1,3-2-1,-6 5-277,1-1-1,-1 1 0,0-1 1,0 0-1,1 1 1,-1-1-1,0 1 0,0-1 1,0 1-1,1-1 0,-1 1 1,0-1-1,0 1 0,0-1 1,0 1-1,0-1 0,0 1 1,0-1-1,0 1 0,0-1 1,0 1-1,0-1 0,-1 0 1,1 1-1,0-1 1,0 1-1,0-1 0,-1 1 1,1-1-1,0 1 0,-7 22 558,-69 153 310,-2 6-736,74-170-183,0 0 0,1 1 0,0-1-1,1 1 1,-1 13 0,3-24-27,0 1 0,0 0 0,0 0 1,1-1-1,-1 1 0,1 0 0,0-1 0,-1 1 0,1-1 0,0 1 0,0-1 0,1 1 0,1 2 0,-2-4-5,0 1 0,1-1 1,-1 0-1,1 0 0,0 0 0,-1 0 0,1 0 0,0 0 1,-1 0-1,1 0 0,0 0 0,0-1 0,0 1 1,0-1-1,0 0 0,0 1 0,0-1 0,-1 0 0,1 0 1,4-1-1,4 0-197,0 0-1,1-1 1,-1-1 0,0 0-1,0 0 1,-1-1 0,1 0-1,-1-1 1,14-9 0,9-7-1089,35-33 1,-44 35 1030,9-6-726</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36.114"/>
    </inkml:context>
    <inkml:brush xml:id="br0">
      <inkml:brushProperty name="width" value="0.05" units="cm"/>
      <inkml:brushProperty name="height" value="0.05" units="cm"/>
    </inkml:brush>
  </inkml:definitions>
  <inkml:trace contextRef="#ctx0" brushRef="#br0">1 1 17172,'1'11'2512,"4"2"-1464,-5 3-359,1 2 1975,-1 7-1424,0-1-239,0 5-385,-1 0-320,-1-1-520,1-4-296,1-5-833,-3-6 81,3-16 128,1-12 160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34.076"/>
    </inkml:context>
    <inkml:brush xml:id="br0">
      <inkml:brushProperty name="width" value="0.05" units="cm"/>
      <inkml:brushProperty name="height" value="0.05" units="cm"/>
    </inkml:brush>
  </inkml:definitions>
  <inkml:trace contextRef="#ctx0" brushRef="#br0">43 0 10754,'-9'39'1193,"4"5"-649,1 10-232,0 5 1472,-2 7-1312,2 6-304,-1 0-96,2 1-208,0-4-136,3-4-1568,0-7 1608,2-11-224,1-2-200</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36.560"/>
    </inkml:context>
    <inkml:brush xml:id="br0">
      <inkml:brushProperty name="width" value="0.05" units="cm"/>
      <inkml:brushProperty name="height" value="0.05" units="cm"/>
    </inkml:brush>
  </inkml:definitions>
  <inkml:trace contextRef="#ctx0" brushRef="#br0">101 22 21069,'-1'5'496,"-1"0"1,0 0 0,0 0 0,-1 0-1,1-1 1,-4 6 0,-5 9 41,-3 11 113,1 1 0,2 0 0,1 1 0,1 0 0,-4 35 0,12-60-644,0-1-1,1 0 1,0 0-1,1 1 0,1 9 1,-2-15-9,0-1 1,1 1-1,-1 0 0,0 0 1,0 0-1,1-1 1,-1 1-1,0 0 0,1-1 1,-1 1-1,1 0 0,-1 0 1,1-1-1,0 1 1,-1-1-1,1 1 0,-1-1 1,1 1-1,1 0 1,-1-1-2,0 0 1,0 0 0,0 0-1,0 0 1,0 0 0,0 0 0,0 0-1,0 0 1,0-1 0,0 1-1,0 0 1,0-1 0,0 1-1,0-1 1,0 1 0,0-1 0,0 1-1,0-1 1,-1 0 0,1 1-1,1-2 1,5-5-13,-1 0 0,1 0 0,-1-1 0,0 0 0,7-13 0,23-51-51,-22 43 31,68-168-237,-85 204 103,-15 40 0,16-42 166,1 0 1,-1 0-1,1 0 0,1 0 1,-1 0-1,1 0 0,-1 0 0,2 10 1,-1-14 3,0-1 0,1 1 0,-1-1 1,0 1-1,0-1 0,0 1 0,1-1 0,-1 1 1,0 0-1,1-1 0,-1 0 0,1 1 1,-1-1-1,0 1 0,1-1 0,-1 1 0,1-1 1,-1 0-1,1 1 0,-1-1 0,1 0 1,-1 0-1,1 1 0,0-1 0,-1 0 0,1 0 1,0 0-1,21-2 19,18-17-4,-40 19-16,32-21 14,-25 16-17,0 0-1,0 1 0,1-1 0,0 1 1,-1 1-1,2-1 0,15-3 0,-23 6 2,0 1 0,0 0 0,0 0 0,0 0-1,0 1 1,0-1 0,0 0 0,0 0-1,0 0 1,0 1 0,0-1 0,0 0 0,0 1-1,-1-1 1,1 1 0,0-1 0,0 1 0,0 0-1,-1-1 1,1 1 0,0 0 0,0-1 0,-1 1-1,1 0 1,-1 0 0,1 0 0,-1 0-1,1 0 1,-1-1 0,1 1 0,-1 0 0,0 0-1,1 0 1,-1 0 0,0 0 0,0 0 0,0 0-1,0 0 1,0 0 0,0 0 0,0 2-1,0 7-10,-1-1 0,1 1-1,-4 13 1,3-17 9,-9 54-1561,-34 112 0,41-166 1018,1-8-25,3-13-175</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36.979"/>
    </inkml:context>
    <inkml:brush xml:id="br0">
      <inkml:brushProperty name="width" value="0.05" units="cm"/>
      <inkml:brushProperty name="height" value="0.05" units="cm"/>
    </inkml:brush>
  </inkml:definitions>
  <inkml:trace contextRef="#ctx0" brushRef="#br0">1 174 20108,'12'9'2025,"11"-8"-1105,6-4-392,17-10 1088,4-3-543,8-5-289,4-4-288,-3 1-728,-3-2-400,-14 4 488,-6 4-112,-15 3-160</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37.364"/>
    </inkml:context>
    <inkml:brush xml:id="br0">
      <inkml:brushProperty name="width" value="0.05" units="cm"/>
      <inkml:brushProperty name="height" value="0.05" units="cm"/>
    </inkml:brush>
  </inkml:definitions>
  <inkml:trace contextRef="#ctx0" brushRef="#br0">221 127 21941,'-11'59'1599,"3"1"0,-1 69 1,10-92-2076,0-1 0,11 57 0,-11-92 329,-1 0 0,0 1 0,1-1 0,-1 0 0,0 0 0,0 0 0,0 1 0,0-1 1,0 0-1,0 0 0,0 0 0,-1 1 0,1-1 0,0 0 0,-1 0 0,1 0 0,-1 0 0,1 1 0,-2 0 1,2-2 17,-1 1 0,0 0 1,0-1-1,0 0 1,0 1-1,-1-1 0,1 0 1,0 1-1,0-1 1,0 0-1,0 0 0,0 0 1,0 0-1,0 0 1,0 0-1,0 0 0,-1-1 1,1 1-1,0 0 1,0-1-1,0 1 0,-1-1 1,-6-2-221,0-1 1,1 1 0,0-1-1,-1-1 1,1 0-1,1 0 1,-1 0-1,1-1 1,0 0 0,-6-6-1,-1-4 98,1 1 1,0-2-1,-9-18 0,15 23 389,0 0 0,1 0 0,0-1 0,1 1 1,1-1-1,0 0 0,0 0 0,2 0 0,-1 0 0,2-1 0,0 1 0,0 0 0,3-15 0,-1 17 117,0 0 1,1 1-1,0-1 0,1 1 0,0 0 0,1 0 0,0 0 0,0 0 1,1 1-1,0 0 0,1 0 0,0 0 0,0 1 0,1 0 1,0 1-1,10-8 0,-6 7 81,1 0 0,1 1 0,-1 0 1,1 1-1,0 0 0,1 1 0,0 1 0,-1 0 0,20-2 1,-24 4-221,0 1 1,0 1-1,0 0 1,0 0-1,0 1 1,-1 0-1,1 0 1,0 1 0,-1 1-1,1 0 1,-1 0-1,1 1 1,-1 0-1,0 0 1,9 7-1,-14-8-76,-1-1 0,0 1-1,0 0 1,0 0 0,0 0 0,0 0-1,-1 1 1,1-1 0,-1 1 0,0-1-1,0 1 1,0 0 0,0 0-1,-1 0 1,0 0 0,0 0 0,0 0-1,0 1 1,-1-1 0,1 0 0,-1 0-1,0 0 1,0 1 0,-1-1-1,1 0 1,-1 0 0,0 0 0,0 1-1,0-1 1,-3 5 0,-1 1 65,0 1 1,-1-1-1,0 0 1,0 0 0,-1-1-1,0 0 1,-1 0-1,0-1 1,-17 15-1,12-14-10,0 1-1,-1-2 0,-23 12 0,29-17-238,0 0 0,0 0-1,-1-1 1,1 1 0,-1-2 0,1 1-1,-1-1 1,-12-1 0,19 1 125,1-1-1,-1 0 1,1 0 0,-1 0-1,0 0 1,1-1 0,-1 1-1,1 0 1,-1-1 0,0 1-1,1-1 1,-1 1 0,1-1-1,0 0 1,-1 0 0,1 0-1,0 1 1,-1-1 0,1 0 0,0-1-1,0 1 1,0 0 0,0 0-1,0 0 1,0-1 0,0 1-1,0 0 1,0-1 0,1 1-1,-1-1 1,1 1 0,-2-4-1,0-24-442</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54.944"/>
    </inkml:context>
    <inkml:brush xml:id="br0">
      <inkml:brushProperty name="width" value="0.05" units="cm"/>
      <inkml:brushProperty name="height" value="0.05" units="cm"/>
    </inkml:brush>
  </inkml:definitions>
  <inkml:trace contextRef="#ctx0" brushRef="#br0">1 0 9954,'1'32'1496,"-1"-4"-655,-1-5-273,1-6 1720,0-4-1168,0-2-319,3 0-113,-2 1-144,1 3-112,0 2-128,-1 3-64,1-1-56,-2-1-144,3-10-352,-2-8 296,-1-11-24,0-6-40</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56.345"/>
    </inkml:context>
    <inkml:brush xml:id="br0">
      <inkml:brushProperty name="width" value="0.05" units="cm"/>
      <inkml:brushProperty name="height" value="0.05" units="cm"/>
    </inkml:brush>
  </inkml:definitions>
  <inkml:trace contextRef="#ctx0" brushRef="#br0">19 1 19220,'-6'13'2097,"1"10"-1169,1-3-368,1 2 1280,3 2-567,3-2-401,5-1-208,7-7-352,5-4-72,9-8-224,1-4-160,10-2-416,0-5-320,1-2-593,-1 0-111,-2 1 1032,-2-1-352,-7 0-217</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56.751"/>
    </inkml:context>
    <inkml:brush xml:id="br0">
      <inkml:brushProperty name="width" value="0.05" units="cm"/>
      <inkml:brushProperty name="height" value="0.05" units="cm"/>
    </inkml:brush>
  </inkml:definitions>
  <inkml:trace contextRef="#ctx0" brushRef="#br0">313 1 14123,'-2'5'1872,"-7"8"-839,-4 9-353,-12 7 1320,-1 6-479,-8 9-385,-1 4-184,0 4-432,3-3-72,4-5-296,4-5-280,7-13-736,2-11 784,5-18-136,3-11-72</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57.239"/>
    </inkml:context>
    <inkml:brush xml:id="br0">
      <inkml:brushProperty name="width" value="0.05" units="cm"/>
      <inkml:brushProperty name="height" value="0.05" units="cm"/>
    </inkml:brush>
  </inkml:definitions>
  <inkml:trace contextRef="#ctx0" brushRef="#br0">126 35 14875,'9'-10'1523,"-7"7"-1046,0 1-1,0-1 0,1 0 0,-1 1 1,1-1-1,0 1 0,5-4 0,-11 25 2321,-25 53-1099,-67 120-1,92-185-1671,-1 0-1,0 0 0,-1-1 1,-5 8-1,9-14-27,1 0 0,0 0-1,0 0 1,0 0 0,0 0 0,0 1-1,0-1 1,0 0 0,0 0 0,0 0 0,-1 0-1,1 0 1,0 0 0,0 0 0,0 0-1,0 0 1,0 0 0,0 0 0,-1 0 0,1 0-1,0 0 1,0 0 0,0 1 0,0-1-1,0 0 1,0 0 0,-1-1 0,1 1 0,0 0-1,0 0 1,0 0 0,0 0 0,0 0-1,-1 0 1,1 0 0,0 0 0,0 0 0,0 0-1,0 0 1,0 0 0,0 0 0,0 0-1,-1 0 1,1-1 0,0 1 0,0 0 0,0 0-1,0 0 1,0 0 0,0 0 0,0 0-1,0 0 1,0-1 0,0 1 0,0 0 0,0 0-1,0 0 1,0 0 0,0 0 0,0-1-1,-1-9-176,5-25-726,1 0 0,15-50 0,-10 44 76,13-74-1683,-23 132 2794,0 0 0,1 0 0,0-1 0,2 1 0,0 0 0,1-1 0,9 28 0,-7-32-141,-1 0 0,2-1 0,-1 1 0,2-1 0,-1 0 0,2-1 1,-1 0-1,1 0 0,1-1 0,15 12 0,-18-16-102,-4-3-23,-1-1 1,1 1 0,-1 0-1,1 0 1,-1 0 0,0 1 0,0-1-1,0 0 1,0 1 0,2 3-1,-17-13 73,-24-45-531,-17-21-452,46 64 724,1 1 1,-1 0-1,0 0 0,-1 1 0,-17-11 1,26 18 169,0-1 0,-1 1 1,1 0-1,-1-1 0,1 1 0,-1 0 1,1 0-1,-1-1 0,1 1 0,-1 0 1,1 0-1,-1 0 0,0 0 1,1-1-1,-1 1 0,1 0 0,-1 0 1,1 0-1,-1 0 0,0 0 0,1 1 1,-1-1-1,1 0 0,-1 0 1,1 0-1,-1 0 0,1 1 0,-2-1 1,2 1 9,0 0 0,0-1 0,0 1 0,0-1 0,0 1 0,0 0 1,0-1-1,0 1 0,0 0 0,1-1 0,-1 1 0,0-1 0,0 1 0,1-1 0,-1 1 1,0 0-1,1-1 0,-1 1 0,0-1 0,1 1 0,-1-1 0,1 0 0,-1 1 0,1-1 1,-1 1-1,1-1 0,-1 0 0,2 1 0,8 7-18,1-1-1,0 0 1,1 0-1,-1-1 1,1-1-1,1 0 1,-1 0 0,1-1-1,-1-1 1,1 0-1,0-1 1,0 0-1,0-1 1,1-1-1,-1 0 1,0-1-1,16-2 1,-1-7-193</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43.446"/>
    </inkml:context>
    <inkml:brush xml:id="br0">
      <inkml:brushProperty name="width" value="0.05" units="cm"/>
      <inkml:brushProperty name="height" value="0.05" units="cm"/>
    </inkml:brush>
  </inkml:definitions>
  <inkml:trace contextRef="#ctx0" brushRef="#br0">20 1 8298,'0'8'1072,"0"1"-672,0 4-144,0 3 632,-1 4-280,-1 1-79,1 5-177,-3 0-32,3 2-56,-1 1-32,1-2-24,1-1-80,0-3-40,-5-3 24,2-8-96</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43.880"/>
    </inkml:context>
    <inkml:brush xml:id="br0">
      <inkml:brushProperty name="width" value="0.05" units="cm"/>
      <inkml:brushProperty name="height" value="0.05" units="cm"/>
    </inkml:brush>
  </inkml:definitions>
  <inkml:trace contextRef="#ctx0" brushRef="#br0">0 0 7402,'3'35'888,"-1"-4"-496,-1 0-168,1-4 304,1 1-152,-2-5-216,1-2-72,-1 2-280,1 0-32,-2 5-16,0-2-56,-2 1 128,-1-1 56,2 0 80</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44.343"/>
    </inkml:context>
    <inkml:brush xml:id="br0">
      <inkml:brushProperty name="width" value="0.05" units="cm"/>
      <inkml:brushProperty name="height" value="0.05" units="cm"/>
    </inkml:brush>
  </inkml:definitions>
  <inkml:trace contextRef="#ctx0" brushRef="#br0">13 570 12395,'-2'31'1192,"-1"-1"-784,1-4-192,2 0 544,2-1-264,1-4-360,-1 1-152,2-2-344,-1-2-1280,-1 0 1368,-2-1-192,0 0-200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34.510"/>
    </inkml:context>
    <inkml:brush xml:id="br0">
      <inkml:brushProperty name="width" value="0.05" units="cm"/>
      <inkml:brushProperty name="height" value="0.05" units="cm"/>
    </inkml:brush>
  </inkml:definitions>
  <inkml:trace contextRef="#ctx0" brushRef="#br0">34 1 12259,'-8'111'1838,"9"134"0,-2-207-1687,-1 0-1,-10 53 1,0 1 40,16-100-112,6-13-60</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45.289"/>
    </inkml:context>
    <inkml:brush xml:id="br0">
      <inkml:brushProperty name="width" value="0.05" units="cm"/>
      <inkml:brushProperty name="height" value="0.05" units="cm"/>
    </inkml:brush>
  </inkml:definitions>
  <inkml:trace contextRef="#ctx0" brushRef="#br0">45 0 11594,'10'167'2888,"-6"-133"-3396,-3 50-1240,-1-9 880,11 557 3020,-20-510-7167,-4-3 3411,-12 224 7562,35-24 869,-6-199-6971,-1-22-3214,-4 25-1922,-21 59 6801,19-158-1202,1 0 0,1 0 0,4 35 0,0 8-2353,-10-4 1331,2-13 3347,4 51 3997,2-79-6083,2 1-1,7 29 0,-22-102-4304,6 28 3011</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48.190"/>
    </inkml:context>
    <inkml:brush xml:id="br0">
      <inkml:brushProperty name="width" value="0.05" units="cm"/>
      <inkml:brushProperty name="height" value="0.05" units="cm"/>
    </inkml:brush>
  </inkml:definitions>
  <inkml:trace contextRef="#ctx0" brushRef="#br0">5 0 18620,'-2'9'2072,"-1"5"-1335,11 1-249,4 1 968,8 2-504,2 2-72,5 0-295,1 0-113,-1-3-216,5-2-120,-4-4-240,0-5-224,-5-6-665,-1 0-375,-3-6 1088,-4-5-280,-3-6-152</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48.643"/>
    </inkml:context>
    <inkml:brush xml:id="br0">
      <inkml:brushProperty name="width" value="0.05" units="cm"/>
      <inkml:brushProperty name="height" value="0.05" units="cm"/>
    </inkml:brush>
  </inkml:definitions>
  <inkml:trace contextRef="#ctx0" brushRef="#br0">232 0 18220,'-8'17'1792,"-7"12"-1120,0 6-255,-5 16 735,-2 7-184,-2 12-352,-1 4-160,1-2-232,1 0-72,3-11-176,3-7-136,7-24-504,2-11-352,8-32 848,4-13-200,7-18-104</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57.478"/>
    </inkml:context>
    <inkml:brush xml:id="br0">
      <inkml:brushProperty name="width" value="0.05" units="cm"/>
      <inkml:brushProperty name="height" value="0.05" units="cm"/>
    </inkml:brush>
  </inkml:definitions>
  <inkml:trace contextRef="#ctx0" brushRef="#br0">69 3434 10874,'-50'-7'5574,"49"7"-5518,0 0 1,0 0 0,0 0 0,0 0-1,1 0 1,-1 1 0,0-1 0,0 0 0,1 1-1,-1-1 1,0 0 0,0 1 0,1-1 0,-1 1-1,0-1 1,1 1 0,-1 0 0,1-1 0,-1 1-1,1 0 1,-1-1 0,1 1 0,-1 0 0,1-1-1,-1 2 1,1-2-51,0 1-1,0-1 0,0 0 1,0 0-1,0 0 0,0 1 1,0-1-1,0 0 1,0 0-1,0 1 0,0-1 1,0 0-1,0 0 1,0 0-1,0 1 0,0-1 1,0 0-1,0 0 0,0 1 1,1-1-1,-1 0 1,0 0-1,0 0 0,0 1 1,0-1-1,0 0 1,0 0-1,1 0 0,-1 0 1,0 0-1,0 1 0,14-2 147,20-12 223,-1-1 0,0-2-1,41-26 1,83-71 145,19-41-340,-102 86-120,121-87 0,-98 91-21,-29 22-10,-1-4 0,89-81 1,-84 57 3,90-83-1,-118 115-14,91-59 0,-68 56 41,-1-2 0,80-71 0,-15-11-71,92-79 8,-128 129 6,3 4-1,193-104 0,-227 141 11,-2-2-1,-1-3 1,-1-3-1,92-84 1,-83 56-24,57-51-86,-99 98 37,0 1 0,61-35-1,28-3-150,-56 30 93,-1-2 0,-1-2 0,62-51 0,-21-2 46,58-45 42,-62 67 16,124-62 0,-49 25 29,-90 51 0,-67 42 13,-13 8-140,-8 5-475,-5 2-208,12-4 516</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58.380"/>
    </inkml:context>
    <inkml:brush xml:id="br0">
      <inkml:brushProperty name="width" value="0.05" units="cm"/>
      <inkml:brushProperty name="height" value="0.05" units="cm"/>
    </inkml:brush>
  </inkml:definitions>
  <inkml:trace contextRef="#ctx0" brushRef="#br0">40 20 15971,'-3'-11'2385,"0"2"-1345,5 21-432,-4 4 2473,-2 7-1993,-1 6-240,1 3-440,-3 1-144,3 3-256,1-6-184,0-5-416,0-7-264,9-9-424,-2-7 1824,10-11-864,3-7-200,7-8 24</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58.810"/>
    </inkml:context>
    <inkml:brush xml:id="br0">
      <inkml:brushProperty name="width" value="0.05" units="cm"/>
      <inkml:brushProperty name="height" value="0.05" units="cm"/>
    </inkml:brush>
  </inkml:definitions>
  <inkml:trace contextRef="#ctx0" brushRef="#br0">172 1 16556,'0'0'53,"1"0"0,-1 0 1,0 0-1,0 0 1,0 0-1,1 0 1,-1 1-1,0-1 0,0 0 1,0 0-1,1 0 1,-1 0-1,0 0 1,0 0-1,0 1 1,0-1-1,1 0 0,-1 0 1,0 0-1,0 1 1,0-1-1,0 0 1,0 0-1,0 0 0,0 1 1,1-1-1,-1 0 1,0 0-1,0 1 1,0-1-1,0 0 1,0 0-1,0 0 0,0 1 1,0-1-1,0 0 1,0 0-1,-1 1 1,1-1-1,0 0 0,0 0 1,0 0-1,0 1 1,0-1-1,0 0 1,0 0-1,0 0 1,-1 1-1,1-1 0,0 0 1,0 0-1,0 0 1,-1 1-1,-11 13 307,7-8 23,-15 18 1269,-25 39 0,39-53-1545,1 0-1,-1 1 1,2-1-1,0 1 1,0 0-1,1 0 0,-3 16 1,6-25-106,-1-1 0,1 0 1,0 1-1,0-1 0,1 1 0,-1-1 1,0 1-1,0-1 0,1 1 0,-1-1 1,1 0-1,-1 1 0,1-1 0,0 0 1,-1 1-1,1-1 0,0 0 0,0 0 1,1 2-1,1-1-4,0 1 1,-1-1 0,1 0-1,0-1 1,0 1-1,0 0 1,0-1 0,5 2-1,6 1-14,1-1 1,0 0-1,16 1 0,-21-3 16,10 1 0,0 1 0,23 7 0,-39-9 5,1 1 0,-1-1-1,1 1 1,-1 0 0,1 0 0,-1 1 0,0-1 0,0 1-1,0 0 1,0 0 0,-1 0 0,1 1 0,-1-1-1,5 8 1,-7-10 10,-1 0 0,1 0 0,-1 0 0,1 1-1,-1-1 1,0 0 0,1 0 0,-1 1 0,0-1 0,0 0 0,0 1-1,0-1 1,0 0 0,0 0 0,-1 1 0,1-1 0,0 0 0,-1 0-1,1 1 1,-1-1 0,1 0 0,-1 0 0,1 0 0,-1 0-1,0 1 1,0-1 0,1 0 0,-1 0 0,0-1 0,0 1 0,0 0-1,0 0 1,0 0 0,0-1 0,-1 1 0,1 0 0,-2 0 0,-6 4 116,0-1 1,-1 0-1,-15 5 1,20-7-88,-21 5 29,-1 0 0,0-2-1,0-1 1,0-1-1,-41-1 1,64-2-207,-21-2-558,24 2 658,-1 0 0,1-1 0,0 1 0,0 0 0,0-1 0,0 1 0,0-1 0,0 1 0,0-1 0,0 1 0,0-1 0,0 0 0,0 0 0,1 1 0,-1-1 0,0 0 0,0 0 0,1 0 0,-2-2 0,1-8-419</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0:59.528"/>
    </inkml:context>
    <inkml:brush xml:id="br0">
      <inkml:brushProperty name="width" value="0.05" units="cm"/>
      <inkml:brushProperty name="height" value="0.05" units="cm"/>
    </inkml:brush>
  </inkml:definitions>
  <inkml:trace contextRef="#ctx0" brushRef="#br0">215 1 16243,'-10'22'755,"0"-1"-1,-2 1 0,-1-2 0,-20 26 0,8-10 214,-11 12-137,23-33-642,2 0 1,-1 1 0,2 1 0,0-1 0,-7 20 0,16-35-172,1-1 1,-1 1 0,1 0 0,0 0 0,0 1 0,-1-1-1,1 0 1,0 0 0,0 0 0,0 0 0,0 0 0,0 0-1,0 0 1,1 0 0,-1 0 0,0 0 0,0 0 0,1 0 0,-1 0-1,1 0 1,-1 0 0,1 0 0,-1 0 0,1-1 0,0 3-1,1-2 14,0 0 0,0 1 0,0-1-1,0 0 1,0 0 0,0 0-1,0 0 1,0 0 0,1-1 0,-1 1-1,3 0 1,9 0 85,0 0 0,-1 0-1,18-3 1,-21 2-62,167-22-885,-143 16 524,-11 2 31</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00.053"/>
    </inkml:context>
    <inkml:brush xml:id="br0">
      <inkml:brushProperty name="width" value="0.05" units="cm"/>
      <inkml:brushProperty name="height" value="0.05" units="cm"/>
    </inkml:brush>
  </inkml:definitions>
  <inkml:trace contextRef="#ctx0" brushRef="#br0">84 70 18124,'4'2'2491,"-5"6"-1586,-4 10-25,5-17-795,-73 279 2213,64-230-2305,9-50 4,1 0 1,-1 0-1,0 0 0,0 0 0,0 0 1,0 0-1,0 0 0,0-1 0,0 1 1,1 0-1,-1 0 0,0 0 1,0 0-1,0 0 0,0 0 0,0 0 1,0 0-1,1 0 0,-1 0 0,0 0 1,0 0-1,0 0 0,0 0 1,0 0-1,1 0 0,-1 0 0,0 0 1,0 0-1,0 0 0,0 1 1,0-1-1,0 0 0,0 0 0,1 0 1,-1 0-1,0 0 0,0 0 0,0 0 1,0 0-1,0 0 0,0 0 1,0 1-1,0-1 0,0 0 0,0 0 1,1 0-1,-1 0 0,0 0 0,0 0 1,0 1-1,8-13-86,10-31-237,-2-1-1,-1 0 1,9-54 0,-12 46 61,-5 27 140,-2 6 42,0 1 0,-2-1 0,3-38 0,-8 84 212,1-16-98,0 1-1,0 0 1,1 0 0,1 0-1,2 16 1,-3-26-26,1 1 0,0 0 0,0 0 0,0 0 0,0-1 0,0 1 0,0 0 0,1-1 0,-1 0 0,1 1 0,0-1 0,0 0 0,0 1 0,0-1 0,0 0 0,0-1 0,1 1 0,-1 0 0,0-1 0,1 1 0,0-1 0,-1 0 0,1 1 0,0-1 1,-1-1-1,1 1 0,0 0 0,5 0 0,2-1 6,0 0 1,1 0 0,-1-1 0,0 0 0,0 0 0,0-2 0,0 1-1,-1-1 1,1 0 0,0-1 0,13-8 0,12-8 54,52-39 0,-38 25-36,-49 33-31,1 1 0,0-1 1,0 0-1,0 1 1,-1-1-1,1 1 0,0-1 1,0 1-1,0 0 0,0-1 1,0 1-1,0 0 1,0 0-1,0-1 0,0 1 1,2 0-1,-3 1 1,0-1-1,0 0 1,1 0-1,-1 1 1,0-1-1,0 0 1,0 1-1,1-1 1,-1 1 0,0-1-1,0 0 1,0 1-1,0-1 1,0 0-1,0 1 1,0-1-1,0 1 1,0-1-1,0 0 1,0 1 0,0-1-1,0 0 1,0 1-1,0-1 1,0 1-1,-1-1 1,1 0-1,0 1 1,-18 38-20,14-32 18,-46 98 95,-39 76 354,55-125-332</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10.625"/>
    </inkml:context>
    <inkml:brush xml:id="br0">
      <inkml:brushProperty name="width" value="0.05" units="cm"/>
      <inkml:brushProperty name="height" value="0.05" units="cm"/>
    </inkml:brush>
  </inkml:definitions>
  <inkml:trace contextRef="#ctx0" brushRef="#br0">107 5 12499,'-4'3'1432,"-1"0"-776,-1-6 2497,3-1-2657,-3 2-256,0 2-176,-4 0-392,-2 2-200,-3-1 464,-3-1-120,-4-5-96</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11.075"/>
    </inkml:context>
    <inkml:brush xml:id="br0">
      <inkml:brushProperty name="width" value="0.05" units="cm"/>
      <inkml:brushProperty name="height" value="0.05" units="cm"/>
    </inkml:brush>
  </inkml:definitions>
  <inkml:trace contextRef="#ctx0" brushRef="#br0">1028 45 11170,'-31'1'1249,"4"2"-857,1-4-224,-2-2 936,2 0-1288,-3 0 368,-3 0-208,-3 3-112</inkml:trace>
  <inkml:trace contextRef="#ctx0" brushRef="#br0" timeOffset="1">220 45 11843,'-35'0'1176,"1"-2"-880,2-5-288,1 0 384,2-3-160,-1 1-8,2-1-192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34.942"/>
    </inkml:context>
    <inkml:brush xml:id="br0">
      <inkml:brushProperty name="width" value="0.05" units="cm"/>
      <inkml:brushProperty name="height" value="0.05" units="cm"/>
    </inkml:brush>
  </inkml:definitions>
  <inkml:trace contextRef="#ctx0" brushRef="#br0">5 0 14587,'-5'11'1120,"8"-8"-752,7-3-96,14 0 457,10-3-73,16 3-168,8 3-72,16 8-120,6-2-80,10 8-392,5 0-192,15 1-256,3 2-104,2-8-609,-2-3 921,4-7-240,4-1-144</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11.515"/>
    </inkml:context>
    <inkml:brush xml:id="br0">
      <inkml:brushProperty name="width" value="0.05" units="cm"/>
      <inkml:brushProperty name="height" value="0.05" units="cm"/>
    </inkml:brush>
  </inkml:definitions>
  <inkml:trace contextRef="#ctx0" brushRef="#br0">921 0 8850,'-31'2'785,"-3"-1"-72,0 1 0,0 2-1,0 1 1,1 2 0,-38 12 0,55-12-1138,-1-2 0,0 0-1,-25 4 1,32-8 143,1-1 0,0 0 0,-1 0 0,1 0 0,0-2 0,-1 1 0,1-1 0,-11-3 0,-11-7 659,-1 3 0,1 0 0,-1 2 0,-1 2 0,-45-3 0,15 10-232,28-1-252,-51-3-1,45-4 54</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11.956"/>
    </inkml:context>
    <inkml:brush xml:id="br0">
      <inkml:brushProperty name="width" value="0.05" units="cm"/>
      <inkml:brushProperty name="height" value="0.05" units="cm"/>
    </inkml:brush>
  </inkml:definitions>
  <inkml:trace contextRef="#ctx0" brushRef="#br0">2674 72 10178,'-42'0'1176,"-2"-2"-783,4-4-225,2-3 1128,3 3-1096,-1-2-120,3 2-120,2 3-40,0 2-8,4 1 16,-1 3 24,2 1 64,3 2-136,2-1 120,1-5 24,2 0-8</inkml:trace>
  <inkml:trace contextRef="#ctx0" brushRef="#br0" timeOffset="1">1836 38 11018,'-50'2'1145,"-1"-2"-785,2-6-128,2 0 304,4-2-80,3 0-112,3 2-344,1 2-200,4 2-880,-2 2-577,0 3 1289,-3 2-296,-5 1-200</inkml:trace>
  <inkml:trace contextRef="#ctx0" brushRef="#br0" timeOffset="2">462 109 10282,'-55'10'1096,"0"-2"-735,1-2-105,6-3 416,4 0-152,1-3-64,8-1-192,4-4-120,8 1-232,2-2-480,4-1 504,-1 1-88,1 0-72</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12.392"/>
    </inkml:context>
    <inkml:brush xml:id="br0">
      <inkml:brushProperty name="width" value="0.05" units="cm"/>
      <inkml:brushProperty name="height" value="0.05" units="cm"/>
    </inkml:brush>
  </inkml:definitions>
  <inkml:trace contextRef="#ctx0" brushRef="#br0">628 154 8642,'-21'0'438,"-4"1"163,-1-2-1,1 0 1,-1-2 0,-47-10 0,-129-40 513,-12-3 709,199 49-496,15 7-1311,0 0 0,0-1 0,0 1 0,0-1 0,0 1 0,-1-1-1,1 1 1,0 0 0,0-1 0,0 1 0,0-1 0,0 1 0,1 0 0,-1-1-1,0 1 1,0-1 0,0 1 0,0-1 0,0 1 0,0 0 0,1-1-1,-1 1 1,0 0 0,0-1 0,1 1 0,-1 0 0,0-1 0,1 1 0,-1 0-1,0-1 1,1 1 0,-1 0 0,0 0 0,1 0 0,0-1 0,6-6 132</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14.600"/>
    </inkml:context>
    <inkml:brush xml:id="br0">
      <inkml:brushProperty name="width" value="0.05" units="cm"/>
      <inkml:brushProperty name="height" value="0.05" units="cm"/>
    </inkml:brush>
  </inkml:definitions>
  <inkml:trace contextRef="#ctx0" brushRef="#br0">14 1 10482,'0'5'599,"-1"0"0,0 1 1,0-1-1,-3 9 0,3-9-419,-1-1-1,1 0 1,0 1 0,1-1 0,-1 0 0,1 1 0,0-1 0,0 8 0,3-1 33,0 0 1,0 1 0,1-1 0,0-1-1,1 1 1,0-1 0,10 15 0,6 5 263,25 29 1,22 12 7,-51-56-349,-1 1-1,-1 1 1,0 0-1,-1 1 1,-1 1 0,20 38-1,-19-19 75,-2 1 0,-2 0 0,8 56 1,15 57 116,-28-134-272,2-1 0,0 1 0,1-1 0,0 0 0,1-1 0,15 20-1,-5-11 199,-2 2 0,-1 0 0,-1 1 0,15 39 0,32 64-185,-39-87 69,-2 1 0,20 62-1,-36-87-41,1 0-1,1 0 1,1-1-1,1 0 0,0 0 1,2-1-1,0-1 1,22 28-1,242 299 115,-190-236-89,4-4 0,137 126 0,-187-191 9,54 72 0,22 51 417,-91-127-428,-14-20-74,2 0 0,0-1 0,0-1 0,2 0 0,-1-1 0,30 20 0,0-6 13,55 24-1,-52-27-16,62 35 0,180 131 0,-191-112-1,-53-41-32,81 52 1,161 58 4,-125-67 4,-128-64-25,0-1 0,2-1 0,44 10 0,108 13 31,-78-17 2,-75-11-15,-1 2 0,0 2-1,-1 0 1,0 2-1,-1 2 1,43 29-1,-48-31-3,0 0 0,0-2 0,1-1 0,32 8 0,114 20 20,-99-24-25,-52-9-178,0 1-1,36 17 1,-45-18-387,-12-6 523,0 0 0,-1 1 0,1-1 0,0 0 1,0 0-1,0 0 0,0 0 0,-1 1 0,1-1 1,0 0-1,0-1 0,0 1 0,0 0 1,0 0-1,-1 0 0,1 0 0,0-1 0,0 1 1,0 0-1,-1-1 0,1 1 0,0 0 0,0-1 1,-1 1-1,1-1 0,0 0 0,-1 1 1,1-1-1,-1 1 0,1-1 0,-1 0 0,1 1 1,-1-1-1,1 0 0,-1 0 0,0 0 0,1 1 1,-1-1-1,0 0 0,0 0 0,1-1 1,7-22-490</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15.327"/>
    </inkml:context>
    <inkml:brush xml:id="br0">
      <inkml:brushProperty name="width" value="0.05" units="cm"/>
      <inkml:brushProperty name="height" value="0.05" units="cm"/>
    </inkml:brush>
  </inkml:definitions>
  <inkml:trace contextRef="#ctx0" brushRef="#br0">447 12 7554,'-6'1'803,"0"0"0,1 0 0,-1 0 0,0 0 0,0-1 1,1 0-1,-1 0 0,0-1 0,0 1 0,0-1 0,1-1 0,-9-2 1,-14-2 1929,18 5-2496,1 0-1,-1 0 0,1 2 0,-1-1 0,1 1 0,-1 0 0,1 1 0,0 0 0,-11 4 0,-14 6-121,-34 19 0,31-14 72,19-8-167,13-6-69,0 0-1,0-1 0,0 0 1,0 0-1,0 0 0,0 0 1,-1-1-1,1 1 0,0-1 1,-1-1-1,-5 1 0,11-1 25,0 0 1,-1 0-1,1 0 0,0 0 0,0 0 1,0 0-1,-1 0 0,1 0 0,0 0 1,0 0-1,0 0 0,-1-1 0,1 1 1,0 0-1,0 0 0,0 0 0,0 0 0,-1 0 1,1 0-1,0-1 0,0 1 0,0 0 1,0 0-1,0 0 0,0 0 0,-1 0 1,1-1-1,0 1 0,0 0 0,0 0 1,0 0-1,0-1 0,0 1 0,0 0 0,0 0 1,0 0-1,0-1 0,0 1 0,0 0 1,0 0-1,0 0 0,0-1 0,0 1 1,0 0-1,0 0 0,0 0 0,1-1 1,8-11-496,16-9 30,0 3-102</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17.168"/>
    </inkml:context>
    <inkml:brush xml:id="br0">
      <inkml:brushProperty name="width" value="0.05" units="cm"/>
      <inkml:brushProperty name="height" value="0.05" units="cm"/>
    </inkml:brush>
  </inkml:definitions>
  <inkml:trace contextRef="#ctx0" brushRef="#br0">1 64 12123,'0'-4'292,"0"-30"906,0 32-1119,0 1-1,0 0 0,0 0 0,0 0 0,1 0 1,-1 0-1,0 0 0,1-1 0,-1 1 0,1 0 1,-1 0-1,1 0 0,-1 0 0,1 0 0,0 1 0,0-1 1,-1 0-1,1 0 0,0 0 0,0 1 0,0-1 1,0 0-1,0 1 0,0-1 0,0 1 0,1-1 1,-1 1-40,-1 0 0,1 0 1,-1 0-1,0 0 0,1 0 0,-1 0 1,1 0-1,-1 0 0,0 0 1,1 0-1,-1 1 0,1-1 0,-1 0 1,0 0-1,1 0 0,-1 1 1,0-1-1,1 0 0,-1 0 0,0 1 1,0-1-1,1 0 0,-1 1 1,0-1-1,0 1 0,1-1 1,-1 0-1,0 1 0,0-1 0,0 0 1,0 1-1,0-1 0,0 1 1,0-1-1,1 1 0,2 18 640,-3-18-643,1 264 2133,-4-148-2030,7 254-25,-9 247 337,-7 49 361,47-259-583,-17-251-180,-9 248 87,-11-272-84,18 177 0,-1-208 74,54 196 0,-63-275-31,0-1-1,-2 1 1,2 41 0,-6 68 257,0 7-32,21 40 56,-10-101-211,-9-47 13,-1 0 0,-2 1 0,-1-1 0,-11 61 0,9-50 83,4-41-330,0-1 1,0 1-1,0-1 0,0 1 0,-1-1 1,1 1-1,0-1 0,0 1 0,-1-1 1,1 0-1,0 1 0,0-1 0,-1 1 1,1-1-1,-1 0 0,1 1 0,0-1 1,-1 0-1,1 1 0,-1-1 0,1 0 1,0 0-1,-1 0 0,1 1 0,-1-1 1,1 0-1,-1 0 0,1 0 1,-1 0-1,1 0 0,-1 0 0,1 0 1,-1 0-1,1 0 0,-1 0 0,1 0 1,-1 0-1,1 0 0,-1 0 0,1 0 1,-1-1-1,1 1 0,-1 0 0,-12-4-521</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18.059"/>
    </inkml:context>
    <inkml:brush xml:id="br0">
      <inkml:brushProperty name="width" value="0.05" units="cm"/>
      <inkml:brushProperty name="height" value="0.05" units="cm"/>
    </inkml:brush>
  </inkml:definitions>
  <inkml:trace contextRef="#ctx0" brushRef="#br0">77 103 17052,'-19'29'4423,"10"-3"-3965,0 2 1,2-1-1,-4 33 0,-5 88-402,13-115 44,0 35 93,6-57 53,4-18-95,3-17 19,23-68 167,-5-1 0,21-123 0,-46 181-304,-5 19-22,2 16-11,0 0 1,0 0-1,0 0 1,0 0-1,0-1 0,0 1 1,0 0-1,0 0 1,0 0-1,0 0 1,0-1-1,0 1 1,0 0-1,0 0 0,-1 0 1,1 0-1,0-1 1,0 1-1,0 0 1,0 0-1,0 0 1,0 0-1,-1 0 0,1 0 1,0-1-1,0 1 1,0 0-1,0 0 1,-1 0-1,1 0 1,0 0-1,0 0 0,0 0 1,0 0-1,-1 0 1,1 0-1,0 0 1,0 0-1,0 0 1,0 0-1,-1 0 0,1 0 1,0 0-1,0 0 1,-2 1 3,0 1 0,1-1 1,0 1-1,-1-1 0,1 1 0,0-1 1,0 1-1,0 0 0,0 0 0,0-1 1,0 1-1,0 0 0,0 0 1,1 0-1,-1 0 0,1 3 0,-1 0-2,0 0-1,0 1 0,1-1 0,0 0 1,0 8-1,0-12-2,0 1 1,1-1-1,-1 1 0,1-1 1,-1 0-1,1 1 1,-1-1-1,1 0 0,-1 1 1,1-1-1,0 0 0,0 0 1,0 1-1,0-1 1,0 0-1,0 0 0,0 0 1,0 0-1,0 0 1,1-1-1,-1 1 0,2 1 1,1-1 0,-1 0-1,0 0 1,1-1 0,-1 1 0,0-1-1,1 1 1,-1-1 0,0 0 0,7-1 0,2-1-3,-1-1 1,1 0-1,-1-1 1,22-9 0,-2-4 9,0-2 0,-2-1 1,35-30-1,-62 48-5,18-12 18,-14 13-1,-5 10 8,-11 26 11,2 1-1,2 0 0,-2 39 1,7-53-219,1 0 0,1 1 0,1-1 0,0 0 1,2 0-1,8 28 0,-9-42-62,0 0 0,0 0 0,1 0 0,9 15 0,-12-22 218,0 1 0,0-1-1,0 0 1,0 1 0,0-1-1,0 0 1,0 0 0,0 0-1,1 1 1,-1-2-1,1 1 1,-1 0 0,0 0-1,1 0 1,-1-1 0,1 1-1,0 0 1,-1-1 0,1 0-1,0 1 1,-1-1 0,1 0-1,0 0 1,-1 0 0,1 0-1,0 0 1,-1 0-1,1 0 1,0-1 0,-1 1-1,3-1 1,23-16-548</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18.824"/>
    </inkml:context>
    <inkml:brush xml:id="br0">
      <inkml:brushProperty name="width" value="0.05" units="cm"/>
      <inkml:brushProperty name="height" value="0.05" units="cm"/>
    </inkml:brush>
  </inkml:definitions>
  <inkml:trace contextRef="#ctx0" brushRef="#br0">1 144 17292,'5'-1'1664,"13"-4"-896,8-1-256,21-6 713,10-2-177,15-1-168,3-4-112,3-1-296,-3 2-64,-6 4-376,-9 4-200,-19 3-528,-10 6-312,-21-1 776,-4 7-160,-4 3-160</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19.401"/>
    </inkml:context>
    <inkml:brush xml:id="br0">
      <inkml:brushProperty name="width" value="0.05" units="cm"/>
      <inkml:brushProperty name="height" value="0.05" units="cm"/>
    </inkml:brush>
  </inkml:definitions>
  <inkml:trace contextRef="#ctx0" brushRef="#br0">33 56 14739,'10'22'1186,"-1"0"-1,-1 1 1,-1 1 0,-1-1-1,5 42 1,-2 123 509,-9-181-1895,-1 0 0,1 0 1,-1 1-1,-1-1 0,0 0 1,0 0-1,-4 10 0,5-15 105,1-1-1,-1 1 1,0 0 0,0-1-1,0 1 1,0 0-1,0-1 1,0 1-1,0-1 1,-1 0-1,1 1 1,-1-1-1,1 0 1,-1 0-1,1 0 1,-1 0 0,1 0-1,-1 0 1,0-1-1,0 1 1,1 0-1,-1-1 1,0 1-1,0-1 1,0 0-1,0 0 1,1 0 0,-1 1-1,0-2 1,0 1-1,0 0 1,0 0-1,0-1 1,-2 0-1,2 0 67,1 0 1,-1 0-1,1 0 0,-1 0 0,1 0 0,0 0 0,-1 0 0,1-1 1,0 1-1,0-1 0,0 1 0,0-1 0,0 1 0,0-1 1,0 1-1,0-1 0,1 0 0,-1 0 0,1 1 0,-1-1 0,1 0 1,0 0-1,0 1 0,-1-1 0,1 0 0,0 0 0,1 0 0,-1-2 1,1-7 34,0-1 1,1 1 0,4-15 0,4-9 355,1 1 0,1 0 0,2 1 0,2 0 1,0 1-1,3 0 0,0 2 0,43-51 0,-56 74-238,1 1 0,1 0 1,-1 0-1,1 0 0,0 1 0,1 0 0,-1 1 0,1 0 0,0 0 0,0 0 1,16-3-1,-21 6-112,1 1 1,-1-1 0,0 0 0,1 1-1,-1 0 1,0 0 0,1 1 0,-1-1-1,0 1 1,1 0 0,-1 0-1,0 0 1,0 0 0,0 1 0,0 0-1,0 0 1,0 0 0,0 0-1,-1 0 1,1 1 0,-1 0 0,0 0-1,0 0 1,0 0 0,0 0-1,0 0 1,4 8 0,-4-4 40,0 0 1,0 0-1,-1 0 1,0 0-1,0 0 1,-1 1-1,0-1 1,0 1-1,-1-1 1,0 1-1,0-1 1,0 1-1,-1-1 1,-1 0-1,-2 12 1,0-5 97,-1 0-1,0 0 1,0-1 0,-1 0 0,-1 0-1,-1 0 1,-9 12 0,13-20-100,-1 0 0,0-1 1,0 1-1,0-1 0,0 0 1,-1-1-1,0 1 0,0-1 1,0 0-1,0 0 0,-7 1 0,11-3-75,0 0-1,0-1 0,1 1 0,-1-1 0,0 1 0,0-1 0,0 0 1,0 0-1,0 0 0,0 0 0,0 0 0,0 0 0,0 0 0,1-1 0,-1 1 1,0-1-1,0 0 0,0 1 0,1-1 0,-1 0 0,0 0 0,0 0 1,1 0-1,-1 0 0,1-1 0,-1 1 0,1 0 0,0-1 0,0 1 0,-1-1 1,1 1-1,0-1 0,0 1 0,0-1 0,0 0 0,1 0 0,-1 1 1,0-1-1,1 0 0,0 0 0,-1 0 0,1-2 0,-1-3-20,1-1-1,0 0 1,0 1-1,1-1 1,0 1-1,0-1 1,1 1-1,0 0 1,3-9-1,16-31-327</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20.097"/>
    </inkml:context>
    <inkml:brush xml:id="br0">
      <inkml:brushProperty name="width" value="0.05" units="cm"/>
      <inkml:brushProperty name="height" value="0.05" units="cm"/>
    </inkml:brush>
  </inkml:definitions>
  <inkml:trace contextRef="#ctx0" brushRef="#br0">61 0 19148,'1'8'332,"0"-1"0,-1 1 0,0-1 0,0 1 0,-1-1 1,0 1-1,0-1 0,-1 1 0,0-1 0,0 0 0,-4 8 0,-4 16 543,2 1-389,1-9-329,0 1 1,2 0-1,1 0 1,1 0-1,0 27 1,3-48-157,0-1 0,1 1 1,-1-1-1,1 1 0,0-1 1,-1 1-1,1-1 0,1 0 0,-1 0 1,0 1-1,0-1 0,1 0 1,-1 0-1,1 0 0,0 0 1,-1-1-1,1 1 0,0 0 0,0-1 1,0 1-1,0-1 0,1 0 1,-1 1-1,0-1 0,0 0 0,1 0 1,-1-1-1,1 1 0,4 0 1,8 2-6,0-1 0,1-1 0,29-2 1,-22 1 15,125 8-1364,-81-3 871,-31-4 124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27:35.408"/>
    </inkml:context>
    <inkml:brush xml:id="br0">
      <inkml:brushProperty name="width" value="0.05" units="cm"/>
      <inkml:brushProperty name="height" value="0.05" units="cm"/>
    </inkml:brush>
  </inkml:definitions>
  <inkml:trace contextRef="#ctx0" brushRef="#br0">0 2 12499,'55'-2'920,"-9"2"-744,-1 2-80,-9 2 304,-3 4-40,-10 1-120,-7-1-16,-5-1-8,-6 1-80,-4-6 352,2-1-352,-6-10 64,-3-3 56</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20.597"/>
    </inkml:context>
    <inkml:brush xml:id="br0">
      <inkml:brushProperty name="width" value="0.05" units="cm"/>
      <inkml:brushProperty name="height" value="0.05" units="cm"/>
    </inkml:brush>
  </inkml:definitions>
  <inkml:trace contextRef="#ctx0" brushRef="#br0">140 29 17252,'18'-21'1859,"-12"14"-965,-10 11 908,-9 13-1424,1 0-1,1 0 0,0 1 1,1 0-1,-11 30 0,-29 104-109,41-119-214,2 0 0,1 1 0,1-1 0,2 1 0,2 56 0,1-85-130,0 1 1,1-1-1,0 0 1,0 0-1,1 1 1,-1-1 0,1 0-1,0 0 1,1 0-1,-1-1 1,1 1-1,4 5 1,-5-7-3,1 0 1,0-1 0,0 1-1,0-1 1,0 0 0,1 0-1,-1 0 1,0 0-1,1-1 1,0 1 0,-1-1-1,1 0 1,0 0-1,-1 0 1,1 0 0,0-1-1,4 1 1,17-1-383</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21.014"/>
    </inkml:context>
    <inkml:brush xml:id="br0">
      <inkml:brushProperty name="width" value="0.05" units="cm"/>
      <inkml:brushProperty name="height" value="0.05" units="cm"/>
    </inkml:brush>
  </inkml:definitions>
  <inkml:trace contextRef="#ctx0" brushRef="#br0">44 350 19644,'1'17'1761,"-4"0"-1225,-4-1-264,4 7 744,-2 0-288,0 0-488,-1-3-368,5-7-720,-2-4-216,1-12 776,-1-7-184,-3-23-233</inkml:trace>
  <inkml:trace contextRef="#ctx0" brushRef="#br0" timeOffset="1">148 3 18324,'-9'-2'1840,"-2"2"-1200,5 5-319,1-2 1231,5 1-1464,5-2 32,4 1-88,9 3-232</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21.415"/>
    </inkml:context>
    <inkml:brush xml:id="br0">
      <inkml:brushProperty name="width" value="0.05" units="cm"/>
      <inkml:brushProperty name="height" value="0.05" units="cm"/>
    </inkml:brush>
  </inkml:definitions>
  <inkml:trace contextRef="#ctx0" brushRef="#br0">24 0 21629,'-8'17'1856,"3"3"-1320,2 0-248,0 5 808,0 1-431,2-2-449,1 1-336,0-7-857,3-3-135,1-10 816,4-4-232,4-7-248</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21.803"/>
    </inkml:context>
    <inkml:brush xml:id="br0">
      <inkml:brushProperty name="width" value="0.05" units="cm"/>
      <inkml:brushProperty name="height" value="0.05" units="cm"/>
    </inkml:brush>
  </inkml:definitions>
  <inkml:trace contextRef="#ctx0" brushRef="#br0">9 34 18836,'1'3'387,"-1"0"0,0 0 0,0 0 0,0 0 0,0 0 1,0 0-1,-1 0 0,1 0 0,-1 0 0,-1 5 0,-3 12 580,5-13-880,-1 0 0,1-1 0,0 1 0,1 0 0,0 0 0,2 8 0,-3-14-103,0 1-1,1-1 1,-1 0-1,1 1 0,0-1 1,-1 0-1,1 1 0,0-1 1,0 0-1,0 0 1,0 0-1,0 0 0,0 0 1,0 0-1,0 0 1,0 0-1,1 0 0,-1 0 1,0-1-1,0 1 1,1-1-1,-1 1 0,1-1 1,-1 1-1,0-1 1,1 0-1,-1 1 0,1-1 1,-1 0-1,1 0 0,-1 0 1,1 0-1,-1 0 1,0-1-1,1 1 0,1-1 1,8-3-217,0 0 0,0-1 0,0 0 0,-1-1 0,0 0 0,0-1-1,0 0 1,11-11 0,2 0-235,16-14-311,-22 17 352,1 2 0,25-17-1,-43 30 435,0 0-1,0 0 1,1 0-1,-1 0 1,0-1-1,0 1 1,1 0-1,-1 0 1,0 0-1,0 0 1,1 0-1,-1 0 1,0-1-1,1 1 0,-1 0 1,0 0-1,0 0 1,1 0-1,-1 0 1,0 0-1,1 0 1,-1 0-1,0 0 1,0 1-1,1-1 1,-1 0-1,0 0 0,0 0 1,1 0-1,-1 0 1,0 0-1,0 1 1,1-1-1,-1 0 1,0 0-1,0 0 1,1 0-1,-1 1 1,0-1-1,0 0 1,0 0-1,0 1 0,1-1 1,-1 18 429,-10 26 420,10-41-785,-12 42 843,2 1 0,-7 83 1,12-90-1106,-3 0 1,-1 0-1,-1-1 1,-17 38-1,11-32 693,-25 64-397,23-68-78</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54.139"/>
    </inkml:context>
    <inkml:brush xml:id="br0">
      <inkml:brushProperty name="width" value="0.05" units="cm"/>
      <inkml:brushProperty name="height" value="0.05" units="cm"/>
    </inkml:brush>
  </inkml:definitions>
  <inkml:trace contextRef="#ctx0" brushRef="#br0">9 0 14123,'2'37'1080,"-2"9"657,-3 0-1945,-2-3 904,2 0 8</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8:54.571"/>
    </inkml:context>
    <inkml:brush xml:id="br0">
      <inkml:brushProperty name="width" value="0.05" units="cm"/>
      <inkml:brushProperty name="height" value="0.05" units="cm"/>
    </inkml:brush>
  </inkml:definitions>
  <inkml:trace contextRef="#ctx0" brushRef="#br0">19 0 11218,'-4'45'1113,"1"4"-761,-1 4-136,2 5 456,-1 2-208,2 3-384,-1-3-168,2-5 88,0-2-88,0-11-48</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11.274"/>
    </inkml:context>
    <inkml:brush xml:id="br0">
      <inkml:brushProperty name="width" value="0.05" units="cm"/>
      <inkml:brushProperty name="height" value="0.05" units="cm"/>
    </inkml:brush>
  </inkml:definitions>
  <inkml:trace contextRef="#ctx0" brushRef="#br0">172 30 16299,'-2'-1'525,"1"1"0,-1 0 0,1-1-1,-1 1 1,1-1 0,-1 0 0,1 0-1,-1 1 1,1-1 0,0 0 0,-1 0-1,0-2 1,0 1-483,0 1-1,1 0 1,-1-1-1,0 1 1,0 0-1,0 0 1,0 0-1,0 0 1,0 0-1,0 0 1,0 1-1,0-1 1,0 1-1,0-1 1,-5 1-1,-16 2-1106,14 0 731,0-2 0,1 1 1,-1-1-1,0 0 0,0-1 0,-11-2 0,0-1-365</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11.713"/>
    </inkml:context>
    <inkml:brush xml:id="br0">
      <inkml:brushProperty name="width" value="0.05" units="cm"/>
      <inkml:brushProperty name="height" value="0.05" units="cm"/>
    </inkml:brush>
  </inkml:definitions>
  <inkml:trace contextRef="#ctx0" brushRef="#br0">175 63 12475,'-12'-8'968,"-2"2"-872,0 0-104,-1 0 184,0 4-248,-1-2-88,1-1-96,-3 4-216,-1-4 320,-2-1-72,6-8-8</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49:12.102"/>
    </inkml:context>
    <inkml:brush xml:id="br0">
      <inkml:brushProperty name="width" value="0.05" units="cm"/>
      <inkml:brushProperty name="height" value="0.05" units="cm"/>
    </inkml:brush>
  </inkml:definitions>
  <inkml:trace contextRef="#ctx0" brushRef="#br0">892 58 10154,'-9'5'289,"-1"0"0,1-1 0,-1 0 0,0 0 0,0-1 1,-11 2-1,18-5-198,0 1 1,1-1-1,-1 0 1,1 0-1,-1-1 1,0 1 0,1 0-1,-1-1 1,1 1-1,-1-1 1,1 0-1,-1 0 1,1 0-1,0 0 1,-1 0 0,1-1-1,0 1 1,0-1-1,0 1 1,0-1-1,0 0 1,0 0 0,1 0-1,-1 0 1,0 0-1,1 0 1,0 0-1,-1-1 1,0-3 0,0 2 0,1 1 0,-1-1 0,0 0 1,0 1-1,-1 0 0,1-1 1,-1 1-1,1 0 0,-5-3 0,5 4-98,-1 1-1,0 0 0,0-1 0,0 1 0,0 0 0,0 1 0,0-1 0,0 0 1,0 1-1,0 0 0,-1 0 0,-4 0 0,-25-1-337,24 0 248,-1 0 1,0 1-1,0 1 1,0 0 0,0 0-1,-12 4 1,-3 4 68,0 1 0,-43 26 0,52-26 65,0-1 0,-1 0-1,-1-2 1,1 0 0,-1 0 0,0-2-1,-22 4 1,36-9 12,0 0 0,0 0-1,-1-1 1,1 0 0,0 0-1,0 0 1,0 0 0,-1-1-1,2 1 1,-1-1 0,0 0-1,0 0 1,-5-4 0,4 2 60,-1 1 1,1 0-1,-1 0 1,0 0 0,-8-1-1,3 2-2,0 0 0,0 2 0,0-1 0,-1 1-1,1 1 1,0 0 0,0 1 0,0 0 0,0 0 0,0 1-1,1 1 1,-1 0 0,1 0 0,-13 8 0,22-13-115,1 1 1,0-1-1,-1 1 1,1-1-1,0 1 1,-1-1-1,1 1 0,0-1 1,0 1-1,-1-1 1,1 0-1,0 1 1,0-1-1,0 1 1,0-1-1,0 0 0,0 1 1,0-1-1,0 1 1,0-1-1,0 0 1,1 0-1,1-14-6</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1:58.152"/>
    </inkml:context>
    <inkml:brush xml:id="br0">
      <inkml:brushProperty name="width" value="0.05" units="cm"/>
      <inkml:brushProperty name="height" value="0.05" units="cm"/>
    </inkml:brush>
  </inkml:definitions>
  <inkml:trace contextRef="#ctx0" brushRef="#br0">0 7 16307,'2'3'1193,"5"-5"1087,-2-1-887,-8-1-857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8:18.816"/>
    </inkml:context>
    <inkml:brush xml:id="br0">
      <inkml:brushProperty name="width" value="0.05" units="cm"/>
      <inkml:brushProperty name="height" value="0.05" units="cm"/>
    </inkml:brush>
  </inkml:definitions>
  <inkml:trace contextRef="#ctx0" brushRef="#br0">860 3 9850,'-14'-1'304,"1"0"0,-1 1 1,1 1-1,-1 0 0,1 1 0,0 0 0,0 1 0,-1 0 1,2 2-1,-20 8 0,-5 4 585,2 2 1,-41 29 0,33-17-352,1 1 1,2 2-1,1 2 1,2 2 0,2 1-1,-32 46 1,35-40-396,3 2 0,1 1 1,3 0-1,2 2 1,2 1-1,2 1 0,2 0 1,3 2-1,-12 90 1,21-98-131,2 1 1,2-1 0,2 1 0,2-1 0,2 0 0,2 0 0,14 50 0,-14-73-10,1 0 0,2 0 1,0-1-1,1 0 0,2-1 1,20 29-1,-20-35 1,0-1 0,0 0 1,2 0-1,-1-1 0,2-1 0,0-1 0,0 0 0,35 16 1,-28-17 11,2-1 0,-1-1 0,1-1 1,1-1-1,-1-2 0,50 3 0,-34-6 33,0-2-1,0-2 0,64-13 0,-70 8 22,0-2 0,-1-1-1,0-2 1,-1-1 0,61-36 0,-49 20 118,-1-1-1,-2-2 1,51-51 0,-62 51-33,-1-2-1,-1 0 0,-2-2 0,-2-1 1,-1-2-1,-2 0 0,-2-1 1,22-62-1,-26 54-2,-3 0 0,-1-1 0,-3-1-1,-2 1 1,-2-1 0,-2-1 0,-6-66 0,1 88-113,-2 0 1,0 1 0,-3 0-1,0 0 1,-2 1 0,-1 0-1,-1 0 1,-18-33 0,21 49-38,0 0 0,0 1 1,-1-1-1,-1 1 0,1 1 0,-2 0 1,0 1-1,-13-10 0,14 13-5,0 0 0,0 1 0,0 0-1,0 1 1,-1 0 0,0 0-1,0 1 1,0 1 0,0 0-1,-1 1 1,-14-1 0,-1 3-13,1 1 1,-1 1-1,1 1 0,0 2 1,1 0-1,-1 2 1,1 1-1,-26 13 0,1 3-390,1 2 0,-82 60 0,116-76 131,3-4 105,1 2 1,-1-1 0,2 2 0,-1-1-1,1 2 1,1-1 0,-10 14 0,16-11-347</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00.417"/>
    </inkml:context>
    <inkml:brush xml:id="br0">
      <inkml:brushProperty name="width" value="0.05" units="cm"/>
      <inkml:brushProperty name="height" value="0.05" units="cm"/>
    </inkml:brush>
  </inkml:definitions>
  <inkml:trace contextRef="#ctx0" brushRef="#br0">1 2437 12059,'9'-1'2121,"-8"1"-2068,-1 0-1,1 0 1,-1 0-1,1-1 1,0 1-1,-1 0 1,1 0 0,-1 0-1,1 0 1,0 0-1,-1 0 1,1 1-1,-1-1 1,1 0-1,0 0 1,-1 0-1,1 1 1,-1-1-1,1 0 1,-1 0-1,1 1 1,-1-1-1,1 0 1,-1 1-1,1-1 1,-1 1-1,0-1 1,1 1-1,-1-1 1,0 1 0,1-1-1,-1 1 1,1 0-1,0 0-18,0 1 0,0-1 0,1 1 0,-1-1-1,1 0 1,0 1 0,-1-1 0,1 0 0,0 0 0,-1 0 0,1 0-1,0-1 1,0 1 0,0-1 0,0 1 0,0-1 0,0 1 0,0-1-1,0 0 1,0 0 0,0 0 0,0 0 0,0 0 0,0 0 0,0-1 0,0 1-1,-1-1 1,1 1 0,0-1 0,2-1 0,6-3 65,0 0 0,0-1 0,0 0 0,11-10 0,-3 3 112,22-22 108,-4 28-197,-12-6 14,-2 0 0,25-20 1,-23 16 18,41-23 1,92-29 2,24-12-148,84-64 8,-233 131-10,2 1 0,-1 2 0,2 2 0,54-9 0,31-8-8,-50 5 0,0-4 0,-2-2 0,100-55 0,-90 42 8,2 4 0,145-44-1,-199 71-2,-1-1 1,0-2-1,27-16 0,66-49 31,-73 47 4,-22 15 39,1 1 0,0 2 0,38-14 0,81-19 275,-10 3-154,-24-4-139,134-76 0,-86 39-4,91-66-21,-88 49-34,-110 73 0,87-34-1,60-8 0,-79 29 9,14-11 8,135-71 0,-137 61-9,-63 31-37,87-53 0,-78 39 98,142-58 1,-140 68 552,-65 28-437</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21.450"/>
    </inkml:context>
    <inkml:brush xml:id="br0">
      <inkml:brushProperty name="width" value="0.05" units="cm"/>
      <inkml:brushProperty name="height" value="0.05" units="cm"/>
    </inkml:brush>
  </inkml:definitions>
  <inkml:trace contextRef="#ctx0" brushRef="#br0">19 25 17044,'-15'1'2330,"12"0"-35,10 2-415,0 0-1637,15 7 500,41 11 0,-54-19-720,1-1-1,-1 0 0,1 0 0,-1 0 0,1-1 1,-1-1-1,17-2 0,-6-2 8,0-1 1,35-15-1,-36 13 40,0 0-1,29-6 1,-121 11 389,52 3-390,-103 3 197,109-1-193,-1 0-1,1 1 0,0 1 1,0 0-1,-26 11 0,39-14-63,1-1-1,-1 1 1,1 0-1,0 0 0,-1 0 1,1 0-1,0 0 1,0 0-1,-1 0 0,1 0 1,-1 2-1,1-2-5,1-1-1,0 0 1,0 1 0,0-1-1,0 0 1,0 1 0,0-1-1,-1 1 1,1-1 0,0 0-1,0 1 1,0-1-1,0 0 1,1 1 0,-1-1-1,0 1 1,0-1 0,0 0-1,0 1 1,0-1 0,0 0-1,1 1 1,-1-1-1,0 0 1,0 1 0,0-1-1,1 0 1,-1 0 0,0 1-1,1-1 1,1 2-5,0-1 1,0 0-1,0 0 1,1 0-1,-1 0 1,1 0-1,-1 0 1,0 0-1,1-1 1,-1 1-1,1-1 1,3 0-1,8 0-1,0-1 0,-1-1-1,1 0 1,-1-1 0,0 0 0,1-1-1,-2 0 1,23-11 0,-21 10 22,-16 12 16,-21 13-8,16-16-4,0-1 0,-1 1 0,1-1 0,-1-1 0,1 0 1,-1 0-1,0 0 0,0-1 0,0 0 0,0 0 0,0-1 0,0 0 0,0-1 0,0 0 0,0 0 0,0-1 0,0 1 0,0-2 0,-7-2 1,9 1-470,8 3-1066,11 3-4019,-12-2 4595</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24.061"/>
    </inkml:context>
    <inkml:brush xml:id="br0">
      <inkml:brushProperty name="width" value="0.05" units="cm"/>
      <inkml:brushProperty name="height" value="0.05" units="cm"/>
    </inkml:brush>
  </inkml:definitions>
  <inkml:trace contextRef="#ctx0" brushRef="#br0">1 65 18620,'2'-1'329,"1"1"0,-1-1 0,1 1 0,-1-1 0,1 1 0,-1 0 0,1-1 0,-1 1 0,1 1 0,-1-1 0,1 0 0,-1 1 0,1-1 0,-1 1 0,3 1 0,23 2 443,-27-4-738,0 0 0,1 0 0,-1 0-1,0-1 1,0 1 0,1 0 0,-1 0 0,0-1 0,0 1 0,1-1 0,-1 1-1,0-1 1,0 1 0,0-1 0,0 0 0,0 1 0,0-1 0,0 0 0,0 0-1,0 0 1,0 0 0,0 0 0,-1 0 0,1 0 0,0 0 0,-1 0 0,1 0 0,-1-1-1,1 1 1,-1 0 0,1 0 0,-1 0 0,0-1 0,0 1 0,0 0 0,0-1-1,0 1 1,0 0 0,0 0 0,0-1 0,0 1 0,0 0 0,-1 0 0,1-1-1,0 1 1,-1 0 0,1 0 0,-1 0 0,0 0 0,1-1 0,-2-1 0,1 2-30,0 0 0,1 0 0,-1-1 0,0 1 0,0 0 0,1 0 0,-1 0 0,0 0 0,0 0 0,0 0 0,0 0 0,-1 0 0,1 0 0,0 0 0,0 0 0,0 1 0,-1-1 0,1 1 0,0-1 0,-1 1 0,1-1 0,-1 1 0,1 0 0,0 0 0,-1-1 0,1 1 0,-1 0 0,1 0 0,-1 1 0,1-1 0,0 0 0,-1 0 0,1 1 0,-1-1 0,1 1 0,0-1 0,-1 1 0,1-1 0,0 1 0,0 0 0,-1 0 0,1 0 0,0-1 0,0 1 0,0 0 0,0 0 0,-1 2 0,-1 1-6,0 0 0,1 0 1,-1 1-1,1-1 0,0 0 1,0 1-1,0 0 0,1-1 1,-1 1-1,1 0 0,0 0 1,1 0-1,-1 0 0,1 0 1,0 0-1,0 0 0,1 0 1,-1 0-1,3 8 0,-3-13 1,1 1-1,-1 0 1,0 0-1,1-1 1,-1 1-1,0 0 1,1 0-1,-1-1 1,1 1-1,-1 0 1,1-1-1,-1 1 1,1-1-1,0 1 1,-1-1-1,1 1 1,0-1-1,-1 1 1,1-1-1,0 1 1,0-1-1,-1 0 1,1 0-1,0 1 1,0-1-1,0 0 1,1 0-1,-1 0 4,1 0 0,-1-1 0,1 1 0,-1-1 0,1 1 0,-1-1 0,1 0 0,-1 1 0,0-1 0,1 0 0,-1 0 0,0 0 0,2-2 0,2-2 27,-1 0 1,0 0-1,1-1 0,-2 1 0,6-10 1,1-19 116,-13 20-38,3 13-105,0 1 1,-1 0-1,1-1 0,0 1 1,-1 0-1,1 0 0,-1 0 1,1-1-1,-1 1 0,1 0 1,0 0-1,-1 0 1,1 0-1,-1 0 0,1 0 1,-1 0-1,1 0 0,-1 0 1,1 0-1,-1 0 0,1 0 1,0 0-1,-1 0 0,1 1 1,-1-1-1,1 0 0,-1 0 1,1 0-1,0 1 0,-1-1 1,0 1-1,-1 0-6,0 1 0,0 0 1,0 0-1,0-1 0,1 2 0,-1-1 0,0 0 1,1 0-1,0 0 0,-1 1 0,1-1 0,0 1 0,0-1 1,0 1-1,0-1 0,1 1 0,-1 0 0,1 3 1,-2 2-30,1 0 1,1 0 0,0 1 0,1 13 0,-1-22 27,0 1 1,0 0 0,0 0-1,0 0 1,0-1-1,0 1 1,0 0 0,1 0-1,-1-1 1,0 1 0,0 0-1,1 0 1,-1-1-1,0 1 1,1 0 0,-1-1-1,1 1 1,-1 0 0,1-1-1,-1 1 1,1 0-1,-1-1 1,1 1 0,0-1-1,-1 0 1,1 1 0,0-1-1,-1 1 1,1-1-1,0 0 1,0 1 0,-1-1-1,1 0 1,1 0 0,-1 0 0,0-1 0,0 1 1,0-1-1,0 1 0,0-1 1,0 1-1,0-1 0,0 0 1,0 0-1,-1 0 1,1 1-1,0-1 0,-1 0 1,1 0-1,0 0 0,-1 0 1,1 0-1,-1 0 1,0 0-1,1 0 0,-1 0 1,0 0-1,0 0 0,1-1 1,-1-1-1,0-1 4,1 0-1,-1-1 1,0 1 0,0 0-1,0-1 1,-1 1-1,1 0 1,-3-7 0,3 11-1,0-1 1,-1 0 0,1 0 0,0 0-1,-1 1 1,1-1 0,-1 0-1,1 1 1,-1-1 0,1 0 0,-1 1-1,1-1 1,-1 1 0,0-1 0,1 1-1,-1-1 1,0 1 0,1 0-1,-1-1 1,-1 1 0,1-1-1,0 1 0,-1 0 0,1 0 0,0 0 0,-1 1 0,1-1 0,0 0 0,0 0-1,-1 1 1,1-1 0,0 1 0,0-1 0,0 1 0,-1-1 0,1 1 0,0 0 0,-1 1 0,-2 1-8,0 0 1,1 1-1,-1-1 1,1 1-1,0 0 1,-4 5-1,6-7 1,0 0 0,-1 0 0,1 0 0,0 1 0,0-1 0,0 0 0,0 1 0,0-1 0,1 1 0,-1-1 0,1 1 0,0-1 0,-1 5 0,1-7 7,0 0-1,0 0 0,1 0 0,-1 1 0,0-1 0,0 0 1,0 0-1,0 0 0,0 0 0,0 1 0,0-1 0,0 0 1,0 0-1,0 0 0,0 0 0,0 1 0,1-1 0,-1 0 1,0 0-1,0 0 0,0 0 0,0 0 0,0 0 0,1 0 1,-1 1-1,0-1 0,0 0 0,0 0 0,0 0 0,1 0 1,-1 0-1,0 0 0,0 0 0,0 0 0,0 0 0,1 0 1,-1 0-1,0 0 0,0 0 0,0 0 0,1 0 0,-1 0 1,0 0-1,0 0 0,0 0 0,1 0 0,10-8-16,6-12 11,-10 7 22,0 0 0,0 0 1,5-19-1,-40 103-904,22-54 712,1-14-18</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2:26.139"/>
    </inkml:context>
    <inkml:brush xml:id="br0">
      <inkml:brushProperty name="width" value="0.05" units="cm"/>
      <inkml:brushProperty name="height" value="0.05" units="cm"/>
    </inkml:brush>
  </inkml:definitions>
  <inkml:trace contextRef="#ctx0" brushRef="#br0">13 492 7074,'1'28'624,"1"-4"-552,-1-2-104,-1-6 432,2-2 80,-2-6-48,0-7-24,-2 1-32,-1-4-72,0-2-64,-1-2 216,-2-3 24</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20.610"/>
    </inkml:context>
    <inkml:brush xml:id="br0">
      <inkml:brushProperty name="width" value="0.05" units="cm"/>
      <inkml:brushProperty name="height" value="0.05" units="cm"/>
    </inkml:brush>
  </inkml:definitions>
  <inkml:trace contextRef="#ctx0" brushRef="#br0">7 1 9218,'0'9'1240,"-2"2"-728,2 1-216,0 5 1225,-1 3-953,1 1-160,0 4-152,0 1-64,0 0-192,0-2 0,0-2 16,-2-6-32,1-2-8</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21.052"/>
    </inkml:context>
    <inkml:brush xml:id="br0">
      <inkml:brushProperty name="width" value="0.05" units="cm"/>
      <inkml:brushProperty name="height" value="0.05" units="cm"/>
    </inkml:brush>
  </inkml:definitions>
  <inkml:trace contextRef="#ctx0" brushRef="#br0">14 0 9514,'0'71'1361,"-1"207"1102,-10-1-4216,9-254 1506</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21.469"/>
    </inkml:context>
    <inkml:brush xml:id="br0">
      <inkml:brushProperty name="width" value="0.05" units="cm"/>
      <inkml:brushProperty name="height" value="0.05" units="cm"/>
    </inkml:brush>
  </inkml:definitions>
  <inkml:trace contextRef="#ctx0" brushRef="#br0">98 0 11234,'-2'37'1193,"1"1"-793,-2 4-160,0-3 808,1 0-496,1-3-288,1 0-96,0-6-272,0 1 152,0-1-48,0 1-32,-3 1 0</inkml:trace>
  <inkml:trace contextRef="#ctx0" brushRef="#br0" timeOffset="1">40 899 4617,'-13'428'6022,"2"-79"-4117,11-155-1460,-1 52-107,-1-21 191,-8 148-2530,7-333 1788</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22.044"/>
    </inkml:context>
    <inkml:brush xml:id="br0">
      <inkml:brushProperty name="width" value="0.05" units="cm"/>
      <inkml:brushProperty name="height" value="0.05" units="cm"/>
    </inkml:brush>
  </inkml:definitions>
  <inkml:trace contextRef="#ctx0" brushRef="#br0">61 1 7418,'-30'491'6438,"24"-141"-4486,7-275-1939,-7 210 235,0 48 544,6-87 2022,-5-199-1926,3-34-568,1-1 0,0 1-1,1 0 1,0-1-1,3 14 1,-1-17-1099,-4-21 102,-3-14 279,2 2 39</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22.865"/>
    </inkml:context>
    <inkml:brush xml:id="br0">
      <inkml:brushProperty name="width" value="0.05" units="cm"/>
      <inkml:brushProperty name="height" value="0.05" units="cm"/>
    </inkml:brush>
  </inkml:definitions>
  <inkml:trace contextRef="#ctx0" brushRef="#br0">13 0 16940,'-12'3'5895,"26"9"-4688,25 36 196,-29-34-1221,1 0 1,0-1-1,23 20 1,-33-32-253,0 0 1,1 0 0,-1 0-1,0 0 1,1-1-1,-1 1 1,1 0-1,-1 0 1,1-1-1,-1 1 1,1-1-1,-1 0 1,1 1 0,-1-1-1,1 0 1,0 0-1,-1 0 1,1 0-1,0 0 1,-1 0-1,1 0 1,-1-1 0,1 1-1,-1-1 1,1 1-1,0-1 1,-1 1-1,0-1 1,1 0-1,-1 0 1,1 0-1,-1 0 1,0 0 0,0 0-1,1 0 1,-1 0-1,0 0 1,0-1-1,0 1 1,0 0-1,0-2 1,6-8-385,-1 0 0,-1 1-1,0-2 1,5-15 0,-6 17 350,9-27-927</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23.286"/>
    </inkml:context>
    <inkml:brush xml:id="br0">
      <inkml:brushProperty name="width" value="0.05" units="cm"/>
      <inkml:brushProperty name="height" value="0.05" units="cm"/>
    </inkml:brush>
  </inkml:definitions>
  <inkml:trace contextRef="#ctx0" brushRef="#br0">42 0 15619,'0'32'1625,"-5"5"-953,1 0-240,-1-1 712,1 0-224,-1-7-296,0-5-127,2-5-497,-1-7-248,4-11 1000,-6 4-736,7-5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8:20.151"/>
    </inkml:context>
    <inkml:brush xml:id="br0">
      <inkml:brushProperty name="width" value="0.05" units="cm"/>
      <inkml:brushProperty name="height" value="0.05" units="cm"/>
    </inkml:brush>
  </inkml:definitions>
  <inkml:trace contextRef="#ctx0" brushRef="#br0">1 558 14539,'0'1'45,"0"0"-1,0 0 1,0 0-1,0 0 1,0 0 0,0 1-1,0-1 1,1 0-1,-1 0 1,0 0-1,1 0 1,-1 0 0,1 0-1,-1 0 1,1 0-1,-1 0 1,1-1-1,-1 1 1,1 0 0,0 0-1,0 0 1,-1-1-1,1 1 1,0 0 0,0-1-1,0 1 1,0-1-1,0 1 1,0-1-1,0 1 1,1 0 0,4 0 7,-1-1 1,0 0 0,0 1 0,1-2 0,-1 1 0,6-2-1,405-79 2322,-374 71-2234,937-291 1971,-587 152-3455,-378 143 1191,-1 1 0,0-2 0,18-11 0,-23 11-279</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23.676"/>
    </inkml:context>
    <inkml:brush xml:id="br0">
      <inkml:brushProperty name="width" value="0.05" units="cm"/>
      <inkml:brushProperty name="height" value="0.05" units="cm"/>
    </inkml:brush>
  </inkml:definitions>
  <inkml:trace contextRef="#ctx0" brushRef="#br0">24 12 15451,'2'-2'256,"0"1"-1,0 0 0,1-1 0,-1 1 0,0 0 1,1 0-1,-1 0 0,1 1 0,4-2 1,-6 2-164,0 1 1,0-1 0,-1 0-1,1 0 1,0 1-1,0-1 1,0 1 0,0-1-1,-1 1 1,1-1 0,0 1-1,-1-1 1,1 1-1,0-1 1,-1 1 0,1 0-1,0 0 1,-1-1 0,1 1-1,-1 0 1,0 0 0,1-1-1,-1 1 1,0 0-1,1 0 1,-1 0 0,0 0-1,0 0 1,0 0 0,0 0-1,1-1 1,-2 2 0,3 9 349,-1-1 1,-1 0 0,0 0 0,0 1-1,-4 19 1,-15 51 677,15-68-906,3-8-152,-1 4 13,-1 0-1,1 0 1,-1-1-1,-1 0 1,-8 15-1,12-23-90,0 1-1,0-1 1,0 0-1,0 1 1,0-1-1,0 0 1,-1 0-1,1 1 1,0-1-1,0 0 1,0 0-1,0 0 1,0 1-1,-1-1 1,1 0-1,0 0 1,0 0-1,-1 1 1,1-1 0,0 0-1,0 0 1,-1 0-1,1 0 1,0 0-1,0 0 1,-1 0-1,1 1 1,0-1-1,0 0 1,-1 0-1,1 0 1,0 0-1,-1 0 1,1 0-1,0 0 1,0 0-1,-1 0 1,1-1-1,0 1 1,-1 0-1,-3-13-713,4-19-439,0 24 883,8-78-2282,-7 77 2273,1-1 0,0 1-1,1 0 1,0 0 0,1 0-1,7-15 1,-11 23 292,1 1 0,-1-1 0,0 1 1,0-1-1,1 1 0,-1 0 0,0-1 0,1 1 0,-1-1 1,1 1-1,-1 0 0,0-1 0,1 1 0,-1 0 0,1-1 1,-1 1-1,1 0 0,-1 0 0,1 0 0,-1-1 1,1 1-1,-1 0 0,1 0 0,-1 0 0,1 0 0,-1 0 1,1 0-1,0 0 0,0 0 26,0 1 0,1-1-1,-1 1 1,0 0 0,0-1 0,0 1 0,0 0 0,0 0 0,-1-1-1,1 1 1,0 0 0,1 2 0,23 38 967,-19-29-717,7 9 214,1 0 0,1-1 0,27 27 0,58 49 221,-90-87-688,-17-18 283,-45-52 249,27 38-223,-41-30 0,55 45-264,0 1-1,0 1 1,0 0 0,-1 0-1,0 1 1,0 1-1,-15-4 1,25 7-54,-1 1 0,1 0 0,0 0 0,0 0 0,0 0 1,-1 0-1,1 0 0,0 1 0,0-1 0,-4 2 0,5-2-9,1 0 1,0 0-1,-1 0 0,1 1 0,0-1 1,0 0-1,-1 0 0,1 0 0,0 0 0,0 1 1,-1-1-1,1 0 0,0 0 0,0 1 1,0-1-1,0 0 0,-1 0 0,1 1 1,0-1-1,0 0 0,0 1 0,0-1 0,0 0 1,0 0-1,0 1 0,0-1 0,0 1 1,8 9 48,-2-6-56,0-1-1,1 0 1,-1 0 0,0-1 0,1 1 0,0-2-1,-1 1 1,1-1 0,0 0 0,8 0-1,11 0-484,33-3 0,-30-1 98,-1-2 0,57-16 0,-42 8-25</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30.316"/>
    </inkml:context>
    <inkml:brush xml:id="br0">
      <inkml:brushProperty name="width" value="0.05" units="cm"/>
      <inkml:brushProperty name="height" value="0.05" units="cm"/>
    </inkml:brush>
  </inkml:definitions>
  <inkml:trace contextRef="#ctx0" brushRef="#br0">5 3701 13075,'-4'-1'6427,"8"0"-6228,0 1 1,-1-1-1,1 0 1,0 0-1,-1 0 1,1 0 0,-1 0-1,1-1 1,-1 0-1,1 0 1,4-3 0,36-33 662,-14 13-341,16-7-52,83-41 0,0 0-523,-107 58 60,-1 0 1,0-1 0,32-34-1,-11 5-3,99-102 23,-110 119-20,0 2 0,70-45 0,10 8-3,-46 28 3,115-85 1,428-403 28,-477 406-20,151-104-1,-149 132-23,55-41-6,-120 80 26,2 4 0,108-54-1,-133 77-7,-1-1 0,-1-3 0,-1-1 0,-2-2 0,54-52 0,92-94 9,-129 127-12,90-59 1,131-64 43,87-57 187,-249 149-161,110-101 0,-147 114-67,2 3 0,3 4 1,92-50-1,-168 104 66,-12 4-314,-13 2-816,13 1 667,1-1 309,-1 0 1,1 0-1,-1 0 1,0 0-1,1-1 1,-1 1-1,-6-3 1,-10-10-380</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31.321"/>
    </inkml:context>
    <inkml:brush xml:id="br0">
      <inkml:brushProperty name="width" value="0.05" units="cm"/>
      <inkml:brushProperty name="height" value="0.05" units="cm"/>
    </inkml:brush>
  </inkml:definitions>
  <inkml:trace contextRef="#ctx0" brushRef="#br0">242 1 17236,'0'26'1800,"-7"10"-1024,-4 7-304,2 8 905,1 4-201,7 1-416,1 0-208,6-4-312,3-3-184,3-14-200,0-9-184,-2-15-448,-1-10-352,-9-13-409,-2-5-271,-11-11 1128,-7-5-248,-6-2-225</inkml:trace>
  <inkml:trace contextRef="#ctx0" brushRef="#br0" timeOffset="1">25 207 15571,'-17'-9'1825,"11"9"-889,5 2-328,8 8 1016,9 1-223,10 1-369,4 2-200,13-2-528,4-4-416,7-8 192,-3-8-56,-1-6-136</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31.745"/>
    </inkml:context>
    <inkml:brush xml:id="br0">
      <inkml:brushProperty name="width" value="0.05" units="cm"/>
      <inkml:brushProperty name="height" value="0.05" units="cm"/>
    </inkml:brush>
  </inkml:definitions>
  <inkml:trace contextRef="#ctx0" brushRef="#br0">257 13 20028,'0'-1'67,"0"1"0,0 0 0,0-1 0,1 1 0,-1 0 0,0-1 0,0 1 0,0-1 0,0 1-1,0 0 1,0-1 0,0 1 0,0-1 0,0 1 0,0 0 0,0-1 0,0 1 0,0 0 0,-1-1 0,1 1-1,0 0 1,0-1 0,0 1 0,0 0 0,-1-1 0,1 1 0,0 0 0,0-1 0,-1 1 0,1 0 0,0 0 0,-1-1-1,1 1 1,0 0 0,0 0 0,-1 0 0,0-1 0,-17 3 1363,-26 19-82,38-18-1060,-15 7-75,0 2 0,1 0 0,1 1 0,0 1 0,1 1 0,-30 32 0,46-45-205,0 0 0,1 0-1,-1 0 1,1 0 0,-1 0-1,1 1 1,0-1-1,0 1 1,0-1 0,0 1-1,0-1 1,1 1-1,-1-1 1,0 6 0,2-7-11,-1 0 0,0 1 0,1-1 0,-1 1 0,1-1 0,0 0 0,-1 0 1,1 1-1,0-1 0,0 0 0,0 0 0,0 0 0,0 0 0,0 0 0,0 0 0,0 0 1,0 0-1,0 0 0,1 0 0,-1-1 0,0 1 0,0-1 0,1 1 0,-1-1 0,1 1 1,-1-1-1,2 1 0,18 3-99,0 0 1,1-2 0,38 0-1,26 4-110,-76-5 186,-1 1-1,0 0 0,0 0 1,0 1-1,0 0 0,16 9 1,-22-11 26,-1 1 1,1 0 0,0 0-1,0 0 1,-1 1 0,1-1-1,-1 0 1,0 1 0,1 0-1,-1 0 1,-1-1 0,1 1-1,0 0 1,-1 0 0,1 1-1,-1-1 1,0 0 0,0 0-1,0 1 1,-1-1 0,1 0 0,-1 1-1,1-1 1,-1 1 0,0-1-1,-1 1 1,1-1 0,-1 0-1,1 1 1,-1-1 0,0 0-1,-2 5 1,-2 5 62,-1 0 1,0-1-1,-1 0 0,0 0 0,-1-1 1,-15 19-1,5-10 133,-2 0-1,-35 29 1,45-41-203,-1 0 0,1-1-1,-1-1 1,-1 0 0,1 0 0,-1-1 0,0-1 0,-13 4 0,22-7-76,-1-1 1,1 1 0,0-1-1,0 0 1,0 0 0,0 0-1,0 0 1,-5-1 0,7 1 68,0-1 0,0 1 1,0-1-1,0 1 1,1 0-1,-1-1 1,0 0-1,0 1 0,1-1 1,-1 1-1,0-1 1,1 0-1,-1 0 0,0 1 1,1-1-1,-1 0 1,1 0-1,-1 0 1,1 0-1,0 0 0,-1 1 1,1-1-1,0 0 1,0 0-1,0 0 1,-1 0-1,1 0 0,0 0 1,0 0-1,0 0 1,1 0-1,-1 0 0,0-1 1,7-31-372</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32.509"/>
    </inkml:context>
    <inkml:brush xml:id="br0">
      <inkml:brushProperty name="width" value="0.05" units="cm"/>
      <inkml:brushProperty name="height" value="0.05" units="cm"/>
    </inkml:brush>
  </inkml:definitions>
  <inkml:trace contextRef="#ctx0" brushRef="#br0">56 189 12027,'150'-187'9280,"-150"187"-9255,0 0 0,0 0 0,0 0 0,0 0 0,0 0 0,0 0 0,1 0 0,-1 0-1,0-1 1,0 1 0,0 0 0,0 0 0,0 0 0,0 0 0,0 0 0,0 0 0,0 0 0,0 0 0,0 0 0,1 0-1,-1 0 1,0 0 0,0 0 0,0 0 0,0-1 0,0 1 0,0 0 0,0 0 0,0 0 0,1 0 0,-1 0 0,0 0-1,0 0 1,0 0 0,0 0 0,0 0 0,0 0 0,0 1 0,1-1 0,-1 0 0,0 0 0,0 0 0,0 0 0,0 0-1,0 0 1,0 0 0,0 0 0,0 0 0,0 0 0,0 0 0,1 0 0,-1 0 0,0 0 0,0 1 0,0-1 0,0 0 0,0 0-1,0 0 1,0 0 0,0 7 429,-3 3-230,0 0 0,-1-1 0,-1 0 0,1 1 0,-9 10 0,-6 14 57,-134 265-982,148-293 960,3-10-285,2-14-168,6-22-60</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32.944"/>
    </inkml:context>
    <inkml:brush xml:id="br0">
      <inkml:brushProperty name="width" value="0.05" units="cm"/>
      <inkml:brushProperty name="height" value="0.05" units="cm"/>
    </inkml:brush>
  </inkml:definitions>
  <inkml:trace contextRef="#ctx0" brushRef="#br0">326 0 15499,'15'28'2321,"1"4"-1289,-13 11-480,0 3 2497,1 9-2017,2 1-296,4-4-336,2-3-128,2-4-272,-2-4-120,3-9-352,2-1-224,-5-11 1664,-2-6-1048,-4-4-32,-5-8-112</inkml:trace>
  <inkml:trace contextRef="#ctx0" brushRef="#br0" timeOffset="1">0 406 18788,'6'9'1880,"14"0"-1079,5-6-273,14-3 936,9-1-344,5-4-368,2-1-215,1 0-665,-1 0-593,-12 1 665,-5 5-184,-11-3-136</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33.351"/>
    </inkml:context>
    <inkml:brush xml:id="br0">
      <inkml:brushProperty name="width" value="0.05" units="cm"/>
      <inkml:brushProperty name="height" value="0.05" units="cm"/>
    </inkml:brush>
  </inkml:definitions>
  <inkml:trace contextRef="#ctx0" brushRef="#br0">1 1 17908,'17'23'1872,"-4"3"-1328,-6 7-272,-1 4 1369,3 7-1193,-2 1-120,1-4-392,1-3-216,1-4-528,-1-6 64,-8-15 511,-1-2-191,-10-8-120</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5:33.721"/>
    </inkml:context>
    <inkml:brush xml:id="br0">
      <inkml:brushProperty name="width" value="0.05" units="cm"/>
      <inkml:brushProperty name="height" value="0.05" units="cm"/>
    </inkml:brush>
  </inkml:definitions>
  <inkml:trace contextRef="#ctx0" brushRef="#br0">0 25 18020,'15'-6'510,"1"1"0,-1 1 0,1 1 0,0 0 1,0 1-1,0 1 0,0 0 0,0 1 0,28 4 0,-1 2-142,-1 3-1,58 19 1,-82-23-347,101 38 14,-105-38-25,-1 2 0,0 0 0,0 0 0,-1 1-1,0 1 1,16 14 0,-25-20 9,-1-1-1,1 1 1,-1 0-1,0 0 0,0 0 1,0 0-1,0 0 1,-1 0-1,1 1 1,-1-1-1,0 0 0,0 1 1,0-1-1,0 1 1,0-1-1,-1 8 1,0-7 26,0 1 1,-1-1-1,0 1 0,0-1 1,-1 1-1,1-1 1,-1 1-1,0-1 0,0 0 1,0 0-1,-5 6 1,-2 2 97,-1-1 1,0-1 0,-1 0 0,0 0-1,0-1 1,-1 0 0,-19 10 0,12-9 32,-1 0-1,0-2 1,-1 0 0,-40 10 0,47-15-238,1-1 0,-1 0 1,0-1-1,0-1 0,1 0 0,-1 0 0,0-2 0,-26-5 0,16-4-1090,23 11 1090,0-1 0,1 1 1,-1-1-1,0 1 1,0-1-1,1 1 1,-1-1-1,1 1 0,-1-1 1,0 0-1,1 1 1,-1-1-1,1 0 0,0 0 1,-1 1-1,1-1 1,0 0-1,-1 0 1,1 0-1,0 0 0,0 1 1,0-1-1,-1 0 1,1 0-1,0-1 0,5-3-560,10 4-165</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03.782"/>
    </inkml:context>
    <inkml:brush xml:id="br0">
      <inkml:brushProperty name="width" value="0.05" units="cm"/>
      <inkml:brushProperty name="height" value="0.05" units="cm"/>
    </inkml:brush>
  </inkml:definitions>
  <inkml:trace contextRef="#ctx0" brushRef="#br0">23 35 14435,'-2'-35'6325,"4"53"-4984,6 234 631,-9-196-1429,8-91 481,-7 26-953,3-22 69,-2-1 1,0 0-1,-3 0 1,-6-43 0,1 59-110,7 16-31,-1 0 0,1 0 0,0 0 1,0 1-1,-1-1 0,1 0 1,0 0-1,0 0 0,-1 0 1,1 0-1,0 0 0,0 1 0,-1-1 1,1 0-1,0 0 0,0 0 1,0 1-1,-1-1 0,1 0 1,0 0-1,0 0 0,0 1 0,0-1 1,0 0-1,-1 0 0,1 1 1,0-1-1,0 0 0,0 1 1,0-1-1,0 0 0,-7 32-2,4-11 5,1 0 0,1 1 0,1-1 0,1 0 0,0 1-1,8 31 1,-9-53-3,0 1 0,0 0 0,0-1 1,0 1-1,0-1 0,0 1 0,1-1 0,-1 1 0,0-1 0,0 0 0,0 1 0,1-1 0,-1 1 0,0-1 0,1 1 0,-1-1 0,0 0 0,1 1 0,-1-1 0,0 0 0,1 1 1,-1-1-1,1 1 0,6-9 2,0-19-4,-5 6 2,0-1 0,-1 1 0,-3-33 0,2 54-3,0 0 0,0 0 1,0-1-1,0 1 0,0 0 1,0-1-1,0 1 0,0 0 1,0-1-1,0 1 1,0 0-1,0 0 0,0-1 1,0 1-1,0 0 0,0-1 1,0 1-1,0 0 0,0 0 1,0-1-1,-1 1 0,1 0 1,0-1-1,0 1 0,0 0 1,0 0-1,-1 0 1,1-1-1,0 1 0,0 0 1,0 0-1,-1 0 0,1-1 1,0 1-1,0 0 0,-1 0 1,1 0-1,-1 0 0,-5 11-65,-3 22-23,4-3 18,2-17 47,1 1 1,0 0-1,0 1 1,2-1-1,0 0 0,2 16 1,1-27 6,2-8 9,3-9 0,-1-7-8,0-1 1,-2 0-1,-1 0 0,0-1 0,0-36 1,-6 41-20,1 18 36,1-1 0,0 1 0,0 0 0,0 0 0,0 0-1,0 0 1,0 0 0,-1 0 0,1 0 0,0 0 0,0 0 0,0-1 0,0 1 0,0 0 0,-1 0 0,1 0 0,0 0 0,0 0 0,0 0 0,0 0 0,-1 0 0,1 0-1,0 0 1,0 0 0,0 0 0,0 0 0,-1 0 0,1 0 0,0 0 0,0 0 0,0 1 0,0-1 0,0 0 0,-1 0 0,1 0 0,0 0 0,0 0 0,0 0-1,0 0 1,0 0 0,0 1 0,-1-1 0,1 0 0,0 0 0,0 0 0,-2 3-7,0-1 0,0 1 1,1 0-1,-1 0 0,1 0 0,-1 0 0,0 4 0,-30 113-78,67-280-281,-68 368 162,50-273 128,-9 40-122,0 5-558,-6 20-146,-1 11 263,-2 2-209,0-1 0,-1 1 0,-4 17 0,6-29 821,0-1 0,0 0 0,0 0 1,0 0-1,0 0 0,0 0 0,-1 0 1,1 0-1,0 1 0,0-1 0,0 0 1,0 0-1,0 0 0,0 0 0,0 0 0,0 0 1,0 0-1,0 0 0,-1 0 0,1 0 1,0 0-1,0 0 0,0 1 0,0-1 1,0 0-1,0 0 0,-1 0 0,1 0 0,0 0 1,0 0-1,0 0 0,0 0 0,0 0 1,0 0-1,-1 0 0,1 0 0,0 0 1,0-1-1,0 1 0,0 0 0,0 0 0,0 0 1,0 0-1,-1 0 0,1 0 0,0 0 1,0 0-1,0 0 0,0 0 0,0 0 1,0 0-1,0-1 0,0 1 0,0 0 0,0 0 1,0 0-1,-1 0 0,1 0 0,0 0 1,0 0-1,0-1 0,0 1 0,0 0 1,0 0-1,0 0 0,-4-9-281,2-6-151,1-2-2</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04.776"/>
    </inkml:context>
    <inkml:brush xml:id="br0">
      <inkml:brushProperty name="width" value="0.05" units="cm"/>
      <inkml:brushProperty name="height" value="0.05" units="cm"/>
    </inkml:brush>
  </inkml:definitions>
  <inkml:trace contextRef="#ctx0" brushRef="#br0">16 1 14907,'-1'26'2444,"-6"31"-1,4-32-1643,-1 31-1,4-50-479,2-7-112,3-15-32,3-25-94,-2-23-63,-15 192-250,22-163-327,-7 25 171,-12 29 204,5-17 172,1-1-25,2-17-1206,1 30 207,-3-14 931,-6-4-382,6 4 451,-5-9-4340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8:20.563"/>
    </inkml:context>
    <inkml:brush xml:id="br0">
      <inkml:brushProperty name="width" value="0.05" units="cm"/>
      <inkml:brushProperty name="height" value="0.05" units="cm"/>
    </inkml:brush>
  </inkml:definitions>
  <inkml:trace contextRef="#ctx0" brushRef="#br0">16 202 15419,'-1'0'58,"0"0"1,0-1-1,1 1 0,-1 0 0,0 0 0,0-1 0,0 1 0,1-1 0,-1 1 0,0-1 1,0 1-1,1-1 0,-1 1 0,1-1 0,-1 0 0,0 1 0,1-1 0,-1 0 0,1 0 1,-1 1-1,0-3 0,1 3-28,1-1 0,-1 0 0,0 0 0,0 0 0,0 1 0,0-1 0,0 0 0,1 1 0,-1-1 0,0 0 0,1 0 0,-1 1 0,1-1 0,-1 0 0,0 1 0,1-1 0,-1 1 1,1-1-1,1 0 0,3-4 110,1 1 1,0 0 0,0 1 0,9-5 0,47-20 125,1 3 1,2 3 0,0 2 0,1 4 0,1 2 0,0 3 0,1 3-1,86 2 1,-140 6-264,0 1-1,0 0 0,-1 1 1,1 0-1,0 1 0,18 8 1,-29-10-1,0 0 1,-1 0-1,1 1 0,0-1 1,-1 1-1,1 0 1,-1 0-1,0 0 0,0 0 1,1 0-1,-1 0 1,-1 1-1,1-1 1,0 1-1,1 2 0,-2-2 4,0 0-1,-1 0 0,1-1 0,-1 1 0,0 0 1,1 0-1,-1 0 0,-1 0 0,1 0 0,0-1 0,-1 1 1,1 0-1,-1 0 0,0-1 0,0 1 0,0 0 1,0-1-1,-1 1 0,-1 3 0,-5 6 33,-1 1-1,0-1 0,0 0 1,-17 15-1,-53 43 130,33-30-62,-87 91 467,115-111-361,2 0 0,0 1 0,2 1 1,0 0-1,-11 26 0,11-14 53</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40.507"/>
    </inkml:context>
    <inkml:brush xml:id="br0">
      <inkml:brushProperty name="width" value="0.05" units="cm"/>
      <inkml:brushProperty name="height" value="0.05" units="cm"/>
    </inkml:brush>
  </inkml:definitions>
  <inkml:trace contextRef="#ctx0" brushRef="#br0">0 86 11570,'1'-27'1642,"1"4"3891,3 37-5184,-2 1-1,0-1 1,0 1-1,-1-1 0,-1 1 1,-1 26-1,2 23 642,-2-147-234,-5 22-651,3 44-86,1 0 0,1-33 0,12 124-82,-7 33 98,-4-103 24,0-9 50,-4-12-411,8 37-3078,-5-9-2730,2-3 12529,1-13-5057,-3 4-1379,0 1 0,0 0-1,0-1 1,0 1 0,0 0-1,0 0 1,0-1-1,0 1 1,0 0 0,0-1-1,0 1 1,0 0 0,0 0-1,0-1 1,0 1 0,0 0-1,1 0 1,-1-1 0,0 1-1,0 0 1,0 0 0,1 0-1,-1-1 1,0 1-1,0 0 1,0 0 0,1 0-1,-1 0 1,0-1 0,0 1-1,1 0 1,-1 0 0,0 0-1,0 0 1,1 0 0,-1 0-1,0 0 1,0 0 0,1 0-1,-1 0 1,0 0-1,1 0 1,-1 0 0,0 0-1,1 0 1,9 20 84,-10-19-49,0 0 0,1-1 0,-1 1 0,0-1 0,0 1 1,0 0-1,1-1 0,-1 1 0,0 0 0,0-1 0,0 1 1,0-1-1,0 1 0,0 0 0,0-1 0,0 1 0,0 0 1,0-1-1,-1 1 0,1 0 0,0-1 0,0 1 0,-1 0 1,1-1-1,0 1 0,-1-1 0,1 1 0,-1 0 0,0 0 232,1-2-235,0 1-1,0 0 1,-1-1 0,1 1 0,0-1-1,0 1 1,0 0 0,0-1 0,0 1-1,0 0 1,0-1 0,0 1-1,0-1 1,0 1 0,0 0 0,0-1-1,0 1 1,0-1 0,0 1 0,0 0-1,0-1 1,0 1 0,0-1 0,1 1-1,-1 0 1,0-1 0,0 1 0,0 0-1,1-1 1,-1 1 0,0 0-1,0 0 1,1-1 0,-1 1 0,0 0-1,1 0 1,-1-1 0,1 1 0,-2 0 65,1 0-55,0-2-73,0 1 502,-5-1 26,4 2-206,6 1-159,-3 0-115,5 3-155,-7-3 104,-4 0 78,4-1-27,0 0-1,-1 0 1,1 0-1,0 0 1,0 0-1,0 0 1,0 0-1,0 0 1,0 0-1,0 0 1,0 0-1,-1 0 1,1 0-1,0 0 1,0 0-1,0 0 1,0 0 0,0 0-1,0 0 1,0 0-1,0 1 1,0-1-1,0 0 1,0 0-1,-1 0 1,1 0-1,0 0 1,0 0-1,0 0 1,0 0-1,0 0 1,0 0-1,0 1 1,0-1-1,0 0 1,0 0-1,0 0 1,0 0-1,0 0 1,0 0-1,0 0 1,0 0-1,0 1 1,0-1-1,0 0 1,0 0-1,0 0 1,0 0-1,0 0 1,0 0-1,0 0 1,0 0-1,1 0 1,-1 1 0,0-1-1,0 0 1,0 0-1,0 0 1,0 0-1,10 12-76,-9-11 65,-1-1 8,0 0 0,-1 0 0,1 0 1,0 0-1,0 0 0,0 0 0,0 0 1,0 0-1,0 0 0,0 0 0,0 0 1,0 0-1,0 1 0,0-1 0,0 0 1,0 0-1,0 0 0,0 0 0,0 0 1,0 0-1,0 0 0,0 0 0,0 0 1,0 0-1,0 0 0,0 1 0,0-1 1,0 0-1,0 0 0,0 0 0,0 0 1,0 0-1,0 0 0,0 0 0,0 0 1,0 0-1,0 0 0,0 0 0,0 0 1,0 0-1,0 1 0,0-1 0,1 0 1,-1 0-1,0 0 0,0 0 0,0 0 1,0 0-28,3 12-975,6-10 808,-6 0-78,-6-1-23,3 1 202,4 10-210,-4-12 297,0 0 1,0 0-1,0 0 1,0 0-1,0 0 1,1 0-1,-1 0 1,0 0 0,0 0-1,0-1 1,0 1-1,0 0 1,0 0-1,0 0 1,0 0-1,0 0 1,0 0-1,0 0 1,1 0-1,-1 0 1,0 0 0,0 1-1,0-1 1,0 0-1,0 0 1,0 0-1,0 0 1,0 0-1,0 0 1,0 0-1,1 0 1,2 3 0,-2-2 19,-1-1-4,1 1-10,-1-1 2,3-3 3,-10-1-15,7 4-6,3 6-275,-5-6 245,4-6 228,-2 6-168,0-6 0,0 6-27,-1 0 5,0 0 15,1 0 1,-1-5-2232,5 5 1826</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42.492"/>
    </inkml:context>
    <inkml:brush xml:id="br0">
      <inkml:brushProperty name="width" value="0.05" units="cm"/>
      <inkml:brushProperty name="height" value="0.05" units="cm"/>
    </inkml:brush>
  </inkml:definitions>
  <inkml:trace contextRef="#ctx0" brushRef="#br0">44 5 12619,'0'-1'44,"-1"1"0,1 0 0,0 0 1,0 0-1,0-1 0,0 1 1,-1 0-1,1 0 0,0-1 0,0 1 1,-1 0-1,1 0 0,0 0 0,0 0 1,-1 0-1,1-1 0,0 1 0,0 0 1,-1 0-1,1 0 0,0 0 0,-1 0 1,1 0-1,0 0 0,0 0 1,-1 0-1,1 0 0,0 0 0,-1 0 1,1 0-1,0 0 0,0 0 0,-1 0 1,1 0-1,0 1 0,0-1 0,-1 0 1,-4 11 593,-1 0-929,6-11 259,-1 0 0,1 0 0,0 0 1,-1 1-1,1-1 0,0 0 1,-1 0-1,1 0 0,0 0 0,-1 0 1,1 0-1,0 0 0,-1 0 1,1 0-1,-1 0 0,1 0 0,0-1 1,-1 1-1,1 0 0,0 0 1,-1 0-1,1 0 0,0 0 0,-1-1 1,1 1-1,0 0 0,-1 0 1,1-1-1,0 1 0,0 0 0,-1 0 1,1-1-1,0 1 0,0-1 1,-10-7 793,9 10 376,10 14 1684,-6-10-1073,-11-16-407,4 2-475,12 12-912,-7-2 0,0 0 0,0 0 0,0 0 0,0 0-1,-1 0 1,1 0 0,-1 0 0,1 0 0,-1 0 0,0 0 0,0 1 0,0-1 0,0 4 0,0-6-19,-6 7-320,6-6 353,5 7-1068,-5-8 1082,0 0-1,0 0 1,0 0 0,0 0-1,0 0 1,1 0 0,-1 0-1,0 0 1,0 0-1,0 1 1,0-1 0,0 0-1,0 0 1,1 0-1,-1 0 1,0 0 0,0 1-1,0-1 1,0 0-1,0 0 1,0 0 0,0 0-1,0 1 1,0-1 0,0 0-1,0 0 1,0 0-1,0 0 1,0 1 0,0-1-1,0 0 1,0 0-1,0 0 1,0 0 0,0 1-1,0-1 1,0 0 0,0 0-1,0 0 1,0 0-1,-1 0 1,1 1 0,0-1-1,0 0 1,0 0-1,0 0 1,0 0 0,0 0-1,0 0 1,-1 1-1,1-1 1,0 1-149,-1-1-1,1 1 1,0 0 0,0 0-1,0 0 1,0 0-1,0-1 1,0 1 0,0 0-1,0 0 1,0 0-1,0 0 1,0 0 0,0-1-1,0 1 1,1 0 0,-1 0-1,0 0 1,1 0-1,-1-1 1,1 1 0,0 1-1,1 4-588,-1-1 264</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32.252"/>
    </inkml:context>
    <inkml:brush xml:id="br0">
      <inkml:brushProperty name="width" value="0.05" units="cm"/>
      <inkml:brushProperty name="height" value="0.05" units="cm"/>
    </inkml:brush>
  </inkml:definitions>
  <inkml:trace contextRef="#ctx0" brushRef="#br0">133 10 11322,'-1'-9'3399,"-1"16"-1234,-2 18-472,-4 180 268,2-68-1879,-9 104 714,9-174-407,6 120 0,2-35-391,0 64 28,0-70-33,-6-56 35,1 23 73,2 156 56,-2-95 336,3-141-442,-6 369 52,3-157-68,2-32-40,-2-91 26,-5 105 24,-11 739-20,19-762-24,-7 14-25,-1 0 18,-7 270 13,13-412-400,-6-100-3900,2-18 3418</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36.376"/>
    </inkml:context>
    <inkml:brush xml:id="br0">
      <inkml:brushProperty name="width" value="0.05" units="cm"/>
      <inkml:brushProperty name="height" value="0.05" units="cm"/>
    </inkml:brush>
  </inkml:definitions>
  <inkml:trace contextRef="#ctx0" brushRef="#br0">1 42 20740,'2'2'438,"0"0"0,0 0 0,1 0 0,-1-1 0,0 1-1,1-1 1,0 1 0,-1-1 0,1 0 0,0 0 0,0 0 0,0-1-1,-1 1 1,1 0 0,0-1 0,3 0 0,17 5-36,-20-4-390,8 3 42,1 0 0,0-1 0,14 2 1,-21-5-46,1 0 1,-1 0 0,0 0 0,0-1-1,1 0 1,-1 0 0,0 0 0,0 0 0,0-1-1,7-3 1,35-20-26,-37 18-50,1 1 0,0 0 0,0 0 0,0 2 0,1-1 0,-1 1 1,1 1-1,13-2 0,-24 5 55,1-1-1,-1 1 1,0 0 0,0 1 0,0-1 0,0 0 0,0 0 0,0 0-1,0 1 1,1-1 0,-1 1 0,0-1 0,0 1 0,0-1 0,0 1-1,0-1 1,-1 1 0,1 0 0,0 0 0,0-1 0,0 1 0,-1 0-1,1 0 1,0 0 0,0 1 0,0 0 8,0 1-1,0 0 1,0-1-1,0 1 1,-1 0 0,1 0-1,-1 0 1,0 0-1,0 5 1,-1 2 5,0 0 0,0 0-1,-2 0 1,-4 16 0,7-25-12,0-1 0,0 1 0,0-1 0,-1 1 0,1-1 1,0 1-1,0-1 0,0 1 0,-1-1 0,1 1 0,0-1 0,-1 1 0,1-1 0,0 1 0,-1-1 1,1 0-1,0 1 0,-1-1 0,1 0 0,-1 1 0,1-1 0,-1 0 0,1 0 0,-1 1 0,0-1 0,-13-9-53,-5-7-56</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39.004"/>
    </inkml:context>
    <inkml:brush xml:id="br0">
      <inkml:brushProperty name="width" value="0.05" units="cm"/>
      <inkml:brushProperty name="height" value="0.05" units="cm"/>
    </inkml:brush>
  </inkml:definitions>
  <inkml:trace contextRef="#ctx0" brushRef="#br0">126 0 6873,'-5'0'9278,"-5"3"-4603,-33 12-5019,22-7 996,4 0-814,14-7 43,1 0 0,-1 1 0,1-1 0,-1 0 0,0 0 0,0 0 0,1-1 1,-4 1-1,3-1-107</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19.800"/>
    </inkml:context>
    <inkml:brush xml:id="br0">
      <inkml:brushProperty name="width" value="0.05" units="cm"/>
      <inkml:brushProperty name="height" value="0.05" units="cm"/>
    </inkml:brush>
  </inkml:definitions>
  <inkml:trace contextRef="#ctx0" brushRef="#br0">2252 113 18724,'-14'-21'4321,"13"19"-4188,0 0-1,0 0 1,-1 0-1,1 0 1,0 0-1,-1 0 1,1 0-1,-1 0 0,0 1 1,1-1-1,-1 1 1,0-1-1,0 1 1,0 0-1,0 0 1,0-1-1,-4 0 0,-7-1-222,-1 0 0,0 1-1,1 0 1,-16 1 0,-18-2-556,-68-17-1308,61 10 152,-72-6-1,107 16 1449,0 0 0,0 1 0,0 0 0,0 2 1,1 0-1,-1 1 0,-30 12 0,26-7 111,-1-1-1,1-1 1,-1-1-1,-1-1 1,1-1-1,-41 1 1,-142 5 330,176-6 200,0 2 0,1 0 0,-1 2 1,-46 19-1,62-19-85,-1-1 1,0-1 0,0-1 0,-1 0-1,0-1 1,0-1 0,0-1-1,-22 1 1,-368-14 402,406 11-604,-32-2 26,-61-15 1,8 1 781,77 16-700,0 0 0,0 0 1,0 1-1,0 0 1,1 1-1,-1 0 0,0 0 1,1 1-1,-1 0 0,-9 5 1,4-3-69,0 0-1,-21 5 1,18-10-499,17 0 449,0 0 0,0 0 0,0 0 0,-1 0 0,1 0 1,0 0-1,0 0 0,0 0 0,-1 0 0,1 0 0,0 0 0,0 0 0,-1 0 0,1 0 0,0 0 0,0-1 0,0 1 0,-1 0 0,1 0 0,0 0 0,0 0 0,0 0 1,0 0-1,-1-1 0,1 1 0,0 0 0,0 0 0,0 0 0,0 0 0,0-1 0,-1 1 0,1 0 0,0 0 0,0 0 0,0-1 0,0 1 0,0 0 0,0 0 0,0 0 0,0-1 1,0 1-1,0 0 0,0 0 0,0-1 0,0 1 0,0 0 0,0 0 0,0 0 0,0-1 0,0 1 0,0 0 0,0 0 0,0 0 0,0-1 0,1 1 0,-1 0 0,0 0 1,0 0-1,0-1 0,0 1 0,0 0 0,1 0 0,-1 0 0,0 0 0,0 0 0,0-1 0,0 1 0,1 0 0,-1 0 0,10-6-211</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20.691"/>
    </inkml:context>
    <inkml:brush xml:id="br0">
      <inkml:brushProperty name="width" value="0.05" units="cm"/>
      <inkml:brushProperty name="height" value="0.05" units="cm"/>
    </inkml:brush>
  </inkml:definitions>
  <inkml:trace contextRef="#ctx0" brushRef="#br0">116 107 13987,'-3'-4'532,"0"1"1,0-1-1,-1 1 0,1 0 1,-1 0-1,0 1 0,0-1 1,0 1-1,-4-2 1,6 3-375,1 1 1,-1-1 0,1 1 0,0-1 0,-1 1 0,1 0 0,-1-1-1,1 1 1,-1 0 0,1 0 0,-1 0 0,1 0 0,-3 1 0,3-1-115,0 1 1,1-1-1,-1 0 1,0 1-1,1-1 1,-1 1-1,0-1 1,1 1-1,-1-1 0,1 1 1,-1 0-1,1-1 1,-1 1-1,1 0 1,0 0-1,-1-1 1,1 1-1,0 0 1,-1 0-1,1-1 1,0 1-1,0 0 1,0 0-1,0-1 1,0 1-1,0 2 1,0 2-1,0 0 1,0 0 0,1 1 0,0-1 0,2 9 0,-3-13-47,0 0 0,1 0-1,-1 0 1,0 0 0,0-1 0,1 1 0,-1 0 0,0 0-1,1 0 1,-1 0 0,1-1 0,-1 1 0,1 0 0,-1 0-1,1-1 1,-1 1 0,1 0 0,0-1 0,0 1 0,-1-1-1,1 1 1,0-1 0,0 1 0,-1-1 0,1 0 0,0 1-1,0-1 1,0 0 0,0 1 0,0-1 0,0 0 0,-1 0-1,1 0 1,0 0 0,0 0 0,0 0 0,0 0 0,0 0-1,2-1 1,-2 0 1,0 0-1,1 0 0,-1 0 1,0 0-1,0 0 0,0-1 1,0 1-1,0 0 0,0-1 1,0 1-1,0-1 1,-1 1-1,1-1 0,0 1 1,-1-1-1,1 1 0,-1-1 1,0 0-1,1 1 0,-1-3 1,1-37 46,-1 39-37,0-4 22,-1 0-1,1 0 1,-1 0-1,-1 0 1,-3-10-1,5 14-16,-1 0-1,0 1 0,1-1 0,-1 0 1,0 1-1,0-1 0,0 0 0,0 1 1,-1 0-1,1-1 0,0 1 0,-1 0 0,1-1 1,-1 1-1,1 0 0,-1 0 0,1 0 1,-1 0-1,0 0 0,1 1 0,-1-1 0,-2 0 1,2 1-5,1 0 1,0 0 0,-1 0 0,1 1-1,0-1 1,0 0 0,-1 1-1,1-1 1,0 1 0,0-1 0,0 1-1,0 0 1,0-1 0,0 1-1,0 0 1,0 0 0,0 0-1,0 0 1,0 0 0,0 0 0,0 0-1,1 0 1,-1 0 0,0 0-1,1 0 1,-1 0 0,1 1 0,0-1-1,-1 0 1,1 2 0,-3 3 10,1 1 1,1 0 0,-1 0-1,1 9 1,0-8-23,1-1 0,0 1 0,0 0 0,1 0 0,0-1 0,0 1 1,1-1-1,0 1 0,0-1 0,1 0 0,6 14 0,-9-21 4,1 1 1,-1-1-1,0 1 0,1-1 0,-1 1 0,0-1 1,1 1-1,-1-1 0,0 1 0,1-1 1,-1 0-1,1 1 0,-1-1 0,1 0 1,-1 1-1,1-1 0,-1 0 0,1 1 1,-1-1-1,1 0 0,-1 0 0,1 0 0,0 0 1,-1 0-1,1 1 0,-1-1 0,1 0 1,0-1-1,0 1 3,0-1 1,0 1 0,-1-1-1,1 1 1,0-1-1,-1 0 1,1 1-1,-1-1 1,1 0-1,-1 0 1,1 1-1,-1-1 1,0 0 0,1 0-1,-1 0 1,0-1-1,2-3 25,-1 0 1,0 0-1,0 0 0,-1-1 0,1-7 0,-2 5 31,-1-1 0,1 1-1,-6-15 1,7 21-54,-1 1 0,1 0 1,0-1-1,-1 1 0,1 0 0,-1-1 0,1 1 1,-1 0-1,0 0 0,0 0 0,1 0 0,-1 0 1,0 0-1,0 0 0,0 0 0,0 0 0,0 0 1,0 0-1,-1 1 0,1-1 0,0 0 0,0 1 0,0-1 1,-1 1-1,1-1 0,0 1 0,-1 0 0,1-1 1,0 1-1,-1 0 0,1 0 0,0 0 0,-2 0 1,2 1-7,0-1 0,-1 1 0,1-1 0,0 1 0,0 0 0,0 0 0,0-1 0,0 1 0,0 0 0,1 0 0,-1 0 0,0 0 0,0 0 0,1 0 0,-1 0 0,0 0 0,1 1 0,-1-1 0,1 0 0,0 0 0,-1 0 0,1 1 0,0-1 1,0 0-1,0 0 0,-1 1 0,1-1 0,1 2 0,3 37-80,-2-33 19,-1 1 1,2-1-1,-1 0 1,1-1-1,0 1 1,1 0-1,5 8 1,-8-14 3,-1 1 0,1-1 0,0 0 0,0 1 0,1-1 0,-1 0 0,0 1 0,0-1 0,1 0 0,-1 0 0,0 0 0,1 0 0,-1 0 0,1-1 0,0 1 0,-1 0 0,1-1 0,-1 1 0,1-1 0,0 1 0,-1-1 0,1 0 0,0 0 0,0 0 0,-1 0 0,1 0 0,0 0 0,-1 0 0,1-1 0,0 1 0,0 0 0,-1-1 0,1 0 0,-1 1 0,1-1 0,2-1 0,12-12-355,0-7-87</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24.756"/>
    </inkml:context>
    <inkml:brush xml:id="br0">
      <inkml:brushProperty name="width" value="0.05" units="cm"/>
      <inkml:brushProperty name="height" value="0.05" units="cm"/>
    </inkml:brush>
  </inkml:definitions>
  <inkml:trace contextRef="#ctx0" brushRef="#br0">34 71 7210,'-4'7'9533,"-6"-22"-4675,8 39-3501,2-19-1343,1-1 0,1 1 0,-1 0 0,1 0 0,-1-1 0,1 1 0,0-1 0,1 1 0,-1-1 0,1 0 0,3 4 0,-6-8-8,1 0 0,-1 0-1,0 0 1,0 1-1,0-1 1,0 0 0,1 0-1,-1 0 1,0 0-1,0 0 1,0 0 0,1 0-1,-1 0 1,0 0 0,0 0-1,0 0 1,1 0-1,-1 0 1,0 0 0,0 0-1,0-1 1,0 1-1,1 0 1,-1 0 0,0 0-1,0 0 1,0 0 0,0 0-1,1 0 1,-1 0-1,0-1 1,0 1 0,0 0-1,0 0 1,0 0-1,0 0 1,0 0 0,1-1-1,-1 1 1,0 0 0,0 0-1,3-13 230,-3-13 222,-2 16-172,0-1-1,-6-19 1,7 26-206,0 1 0,0-1 0,-1 1 0,1 0 0,-1-1 0,0 1 0,0 0 0,0 0 0,-1 0 0,1 1 0,-6-6 0,8 8-72,0 0-1,0 0 1,-1-1 0,1 1-1,0 0 1,0 0 0,-1 0-1,1 0 1,0 0 0,0 0-1,-1 0 1,1 0 0,0 0-1,0 0 1,-1 0-1,1 0 1,0 0 0,0 0-1,-1 0 1,1 0 0,0 0-1,0 0 1,-1 0 0,1 0-1,0 0 1,0 0-1,-1 0 1,1 0 0,0 0-1,0 1 1,0-1 0,-1 0-1,1 0 1,0 0 0,0 0-1,0 1 1,-1-1 0,1 0-1,-4 14 35,4 14-131,7 23-81,-6-46 147,0-1 1,1 0-1,-1 0 0,1 0 1,0 0-1,0 0 1,0 0-1,0-1 0,5 7 1,-6-10 24,-1 0 1,0 1 0,0-1-1,0 0 1,1 0-1,-1 1 1,0-1-1,0 0 1,1 0 0,-1 0-1,0 1 1,0-1-1,1 0 1,-1 0 0,0 0-1,1 0 1,-1 0-1,0 0 1,1 0-1,-1 0 1,0 1 0,1-1-1,-1 0 1,0 0-1,1 0 1,-1-1 0,0 1-1,0 0 1,1 0-1,-1 0 1,0 0-1,1 0 1,-1 0 0,0 0-1,1-1 1,6-11 96,-3-19 123,-4 28-185,1-23 183,-1 25-209,0 0 0,0 0-1,0 1 1,0-1 0,0 0 0,0 0-1,0 0 1,-1 0 0,1 0 0,0 0-1,0 1 1,-1-1 0,1 0-1,-1 0 1,1 0 0,0 1 0,-1-1-1,1 0 1,-1 1 0,0-1 0,0 0-1,1 1-17,-1 0 0,1 1 0,-1-1 0,1 1 0,-1-1 0,1 0 0,0 1 0,-1-1-1,1 1 1,0-1 0,0 1 0,-1-1 0,1 1 0,0 0 0,0-1 0,0 1 0,-1-1 0,1 1 0,0-1-1,0 1 1,0 0 0,0-1 0,0 2 0,-1 15-176,0-4 15,1 1 1,1 0-1,0 0 1,1 0-1,5 19 1,-7-33 168,0 0 0,0 1 0,0-1 1,0 1-1,0-1 0,0 0 0,0 1 0,0-1 1,1 1-1,-1-1 0,0 0 0,0 1 0,0-1 1,1 1-1,-1-1 0,0 0 0,0 1 1,1-1-1,-1 0 0,0 0 0,1 1 0,-1-1 1,0 0-1,1 0 0,-1 1 0,0-1 0,1 0 1,5-9 124,-1-18 124,-5 21-197,0-40 305,-1 43-336,1 1 0,0-1 1,-1 1-1,1-1 0,-1 0 0,0 1 0,0-1 0,0 1 1,0 0-1,0-1 0,0 1 0,-1 0 0,1 0 0,-3-3 1,4 5-20,0 0 0,-1-1 0,1 1 0,-1 0 0,1 0 0,0 0 0,-1-1 0,1 1 0,-1 0 0,1 0 0,-1 0 0,1 0 0,-1 0 0,1 0 0,-1 0 0,1 0 0,-1 0 0,1 0 0,0 0 0,-1 0 0,1 0 0,-1 0 0,1 1 0,-1-1 0,1 0 0,-1 0 0,1 0 0,0 1 0,-1-1 0,1 0 0,0 0 0,-1 1 0,1-1 0,0 0 0,-1 1 0,1-1 0,0 1 0,-1-1 0,1 0 0,0 1 0,0-1 0,0 1 0,-1-1 0,1 1 0,0 0 0,-8 21-20,7-15 1,-1-1-1,1 1 0,1 0 0,-1-1 1,1 1-1,0 0 0,1-1 0,0 1 1,2 8-1,-2-16 33,0 0-1,-1 0 1,1 0 0,0-1 0,0 1 0,-1 0-1,1 0 1,0-1 0,-1 1 0,1-1-1,-1 1 1,1-2 0,9-79 416,-5 107-538,0 31-402,-6-64 517,-1 1 1,0-1 0,0 0-1,-4-9 1,-2-11 92,14 48-166,2-1 0,16 29 0,-22-49 277,-1-7-121,-3-10 22,-2 2-56,-1 0 0,0 0 0,0 1 1,-2-1-1,0 1 0,-10-15 0,17 30-67,0 0-1,0-1 1,-1 1-1,1 0 1,0-1-1,0 1 1,0 0-1,0 0 1,0-1-1,-1 1 1,1 0 0,0 0-1,0 0 1,-1-1-1,1 1 1,0 0-1,0 0 1,0 0-1,-1 0 1,1 0-1,0-1 1,-1 1-1,1 0 1,0 0 0,0 0-1,-1 0 1,1 0-1,0 0 1,-1 0-1,1 0 1,0 0-1,0 0 1,-1 0-1,1 0 1,-1 0-1,-2 10-365,4 15-255,5 5-270,-3-24 416,-5-21 358,-2-7 143,1 12-24,1 0 0,-1-20 0,8 42-572,7 15-143,-12-26 719,0-1 0,0 0 0,0 0 0,0 0 1,0 0-1,0 0 0,0 0 0,0 0 0,1 0 0,-1 0 0,0 0 0,0 1 1,0-1-1,0 0 0,0 0 0,0 0 0,0 0 0,0 0 0,0 0 1,0 0-1,0 0 0,0 0 0,0 0 0,0 0 0,0 0 0,0 0 0,0 1 1,1-1-1,-1 0 0,0 0 0,0 0 0,0 0 0,0 0 0,0 0 1,0 0-1,0 0 0,0 0 0,0 0 0,0 0 0,1 0 0,-1 0 0,0 0 1,0 0-1,0 0 0,0 0 0,0 0 0,0 0 0,0 0 0,0 0 1,0 0-1,0 0 0,1-1 0,-1 1 0,0 0 0,0 0 0,0 0 0,0 0 1,0 0-1,0 0 0,0 0 0,0 0 0,0 0 0,0 0 0,0 0 0,0 0 1,0 0-1,0-1 0,0 1 0,0-18-142,0 8 355,-1 1-2616,6 23-497,-3-8 807,-5-10-502,1 1 2394</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6:27.388"/>
    </inkml:context>
    <inkml:brush xml:id="br0">
      <inkml:brushProperty name="width" value="0.05" units="cm"/>
      <inkml:brushProperty name="height" value="0.05" units="cm"/>
    </inkml:brush>
  </inkml:definitions>
  <inkml:trace contextRef="#ctx0" brushRef="#br0">7 0 12763,'0'0'77,"0"1"1,0-1-1,0 0 0,0 0 1,0 0-1,0 0 1,0 0-1,-1 1 0,1-1 1,0 0-1,0 0 1,0 0-1,0 0 0,0 0 1,-1 0-1,1 0 1,0 0-1,0 0 0,0 1 1,0-1-1,0 0 1,-1 0-1,1 0 1,0 0-1,0 0 0,0 0 1,0 0-1,-1 0 1,1 0-1,0 0 0,0 0 1,0 0-1,0 0 1,-1 0-1,1 0 0,0-1 1,0 1-1,0 0 1,0 0-1,-1 0 0,1 0 1,0 0-1,0 0 1,0 0-1,0 0 1,0-1-1,-1 2-57,1 0 0,0-1 0,0 1 0,0-1 0,0 1 1,0 0-1,0-1 0,0 1 0,1 0 0,-1-1 0,0 1 0,0 0 0,0-1 1,1 1-1,-1-1 0,0 1 0,1-1 0,-1 1 0,0-1 0,1 1 0,-1-1 0,1 2 1,0-2 179,-3-2 273,5 4-477,-3-2 4,1 0 1,-1 0-1,1-1 0,-1 1 0,1 0 1,-1 0-1,1 0 0,-1 0 1,0 0-1,1 0 0,-1-1 0,1 1 1,-1 0-1,0 0 0,1-1 0,-1 1 1,0 0-1,1 0 0,-1-1 0,0 1 1,1 0-1,-1-1 0,0 1 1,0-1-1,1 1 0,-1 0 0,0-1 1,0 1-1,0-1 0,0 1 0,1-1 1,1-3 8,-1 7 361,-4-7 17,3 4-364,2 7 121,-2-7-145,0 0 0,0 0 0,0 0 0,0 0 0,0 0 0,0 0 0,0 1 0,0-1 0,0 0 0,0 0 0,0 0 0,0 0 0,0 0 0,0 0 0,0 0 0,0 0 0,0 0 0,0 0 0,0 0 0,0 0 0,0 0 0,0 0 0,0 0 0,0 0 0,0 0 0,0 0 0,0 0 0,0 0 0,0 0 0,0 0 0,0 0 0,0 1 0,0-1 0,0 0 1,0 0-1,0 0 0,0 0 0,1 0 0,-1 0 0,0 0 0,0 0 0,0 0 0,0 0 0,0 0 0,0 0 0,0 0 0,-2 7-97,1-5 30,4-7 38,-3 4 37,0 1-8,-2 10 19,2-9-31,0 11-949,0-11 846,-1-1 0,1 1 0,-1 0 0,1-1 0,-1 1 0,1 0 0,0-1 0,-1 1 0,1 0-1,0 0 1,0-1 0,-1 1 0,1 0 0,0 0 0,0 0 0,0-1 0,0 1 0,0 0 0,0 0 0,0 0-1,0-1 1,1 1 0,-1 0 0,0 0 0,0-1 0,1 1 0,-1 0 0,0 0 0,1-1 0,-1 1 0,1 0-1,-1-1 1,1 1 0,-1-1 0,1 1 0,-1 0 0,1-1 0,0 1 0,-1-1 0,2 1 0</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40.850"/>
    </inkml:context>
    <inkml:brush xml:id="br0">
      <inkml:brushProperty name="width" value="0.05" units="cm"/>
      <inkml:brushProperty name="height" value="0.05" units="cm"/>
    </inkml:brush>
  </inkml:definitions>
  <inkml:trace contextRef="#ctx0" brushRef="#br0">34 1 17564,'-1'0'98,"0"1"0,0-1 0,1 0-1,-1 1 1,0-1 0,1 1 0,-1-1 0,0 1 0,1-1 0,-1 1 0,0-1 0,1 1 0,-1 0 0,1-1 0,-1 1 0,1 0-1,0-1 1,-1 1 0,1 0 0,0 0 0,-1-1 0,1 1 0,0 0 0,0 1 0,-8 24 388,3 3 129,1-1 1,2 1 0,1 0-1,3 40 1,24 114-50,-21-170-386,-1-20-84,2-31-5,-5 31-60,5-39 53,2 1 0,15-45-1,-18 74-78,0 1 0,1 0 0,1 0 0,0 1 0,1 0 0,0 0 0,1 1 0,1 0 0,16-17 0,-23 27-3,1 0-1,0 0 0,0 0 0,1 0 0,-1 1 1,0 0-1,1 0 0,-1 0 0,1 0 1,0 1-1,0 0 0,0 0 0,-1 0 0,1 0 1,0 1-1,0 0 0,7 0 0,-9 1 3,0-1 0,0 1-1,0-1 1,0 1 0,0 0-1,0 0 1,0 1 0,-1-1-1,1 0 1,0 1 0,-1 0-1,1-1 1,-1 1 0,0 0-1,0 1 1,1-1 0,-1 0-1,-1 0 1,1 1 0,0-1-1,0 1 1,-1 0 0,0-1-1,1 1 1,-1 0 0,0 0-1,-1 0 1,1 0 0,0 4-1,0-1 61,0 0 0,-1 0 0,0 0-1,0 0 1,-1 0 0,0 0-1,0 0 1,0 0 0,-1-1 0,1 1-1,-4 5 1,1-1 77,-1-1 0,0 0 0,-1 0 0,0 0 0,-14 14 0,8-11 58,-1 0 1,0-1-1,-1 0 1,0-1-1,0 0 0,-1-2 1,-22 11-1,-2-8-48,38-10-188,-1-1-1,1 0 1,-1 1 0,1-1-1,-1 0 1,0 0 0,1 0-1,-1 0 1,1-1 0,-1 1-1,1 0 1,-1-1 0,1 1-1,-1-1 1,1 1 0,-1-1-1,1 0 1,-1 1 0,1-1-1,0 0 1,-2-1 0,2 1-39,1 0 1,0 0-1,-1 0 1,1 0-1,0 0 1,-1-1-1,1 1 1,0 0-1,0 0 1,0 0-1,0 0 0,0 0 1,0 0-1,0 0 1,0-1-1,1 1 1,-1 0-1,0 0 1,1 0-1,-1 0 1,1 0-1,-1 0 1,1 0-1,-1 0 1,1 0-1,0 0 1,-1 1-1,2-2 1,22-25-688,10 1 95,8-1-199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53.481"/>
    </inkml:context>
    <inkml:brush xml:id="br0">
      <inkml:brushProperty name="width" value="0.05" units="cm"/>
      <inkml:brushProperty name="height" value="0.05" units="cm"/>
    </inkml:brush>
  </inkml:definitions>
  <inkml:trace contextRef="#ctx0" brushRef="#br0">5171 328 11811,'-98'-50'385,"-2"4"1,-2 5 0,-2 4 0,-1 4 0,-2 5 0,-1 5 0,-181-15 0,-27 18-321,-449 28-1,629 6-55,2 6 0,0 6 0,2 5 0,1 6-1,2 6 1,2 6 0,-121 64 0,101-38-48,3 7 0,-155 116 0,-44 83 20,253-196 22,-125 151 1,-90 181 238,250-329-119,5 2-1,3 2 0,-34 98 1,51-99-78,3 1 1,5 1 0,3 1-1,5 1 1,4 1 0,4 0 0,4 0-1,5-1 1,3 1 0,5 0-1,4-2 1,4 1 0,4-2-1,42 106 1,-41-140-44,3-1 0,2-2 0,3 0 0,47 61 0,-28-53-8,2-2-1,110 99 1,-72-85-5,134 86 0,116 37 13,-203-130-4,3-7 0,3-6 0,2-6 1,2-6-1,254 39 0,-215-59-37,1-8 0,1-9-1,0-8 1,235-31 0,-97-15 28,-2-15 0,-3-14 0,582-220 0,-386 75 34,-24-45 1,-285 131-13,206-176 0,-308 220-2,-4-5 0,-4-4-1,-5-5 1,-4-3 0,-5-5-1,-5-2 1,92-180 0,-136 219-4,-3-1 1,-3-1-1,-4-1 1,-3-2-1,-4 0 0,-4-2 1,6-91-1,-17 109 14,-4 0-1,-2 0 0,-3 0 1,-3 0-1,-2 1 0,-4 1 1,-2 0-1,-3 0 0,-44-98 1,31 98 42,-3 2 1,-2 1 0,-68-82 0,37 63 78,-133-121 1,126 138-95,-3 3 1,-2 3-1,-3 4 0,-2 3 1,-128-52-1,82 49 92,-1 7 0,-3 5-1,-167-26 1,118 39-28,-265-4-1,98 26-1</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42.699"/>
    </inkml:context>
    <inkml:brush xml:id="br0">
      <inkml:brushProperty name="width" value="0.05" units="cm"/>
      <inkml:brushProperty name="height" value="0.05" units="cm"/>
    </inkml:brush>
  </inkml:definitions>
  <inkml:trace contextRef="#ctx0" brushRef="#br0">28 89 15603,'-4'8'534,"0"1"0,0-1-1,1 1 1,0 0 0,1 0 0,0 0-1,0 0 1,1 0 0,-1 12-1,2-6-201,0 0-1,5 26 0,-4-36-273,-1-1 1,1 0-1,1 1 1,-1-1-1,0 0 1,1 0-1,0 0 1,0 0-1,0 0 1,1 0-1,-1-1 1,1 1-1,5 5 1,-7-8-40,0-1-1,0 1 1,0-1 0,0 1-1,0-1 1,0 0 0,0 1-1,0-1 1,0 0 0,0 1 0,1-1-1,-1 0 1,0 0 0,0 0-1,0 0 1,0 0 0,0 0-1,0-1 1,0 1 0,0 0 0,0-1-1,0 1 1,0 0 0,0-1-1,0 1 1,0-1 0,0 1-1,0-1 1,0 0 0,0 1 0,0-1-1,-1 0 1,1 0 0,0 0-1,0 1 1,-1-1 0,1 0-1,0-1 1,3-4 87,0-1 1,0 1-1,0-1 0,3-10 0,0 0 124,-2-1-1,0 1 1,-1-1-1,-1 1 1,1-26-1,-3 36-160,-1 0 0,0 1-1,0-1 1,-1 0 0,1 0 0,-2 0-1,1 0 1,-1 1 0,0-1-1,0 1 1,-1-1 0,0 1 0,0 0-1,0 0 1,-1 0 0,0 1-1,-6-7 1,8 10-130,0 0-1,0 0 1,0 1 0,-1-1-1,1 1 1,0 0 0,-1 0-1,1 0 1,-1 0 0,0 0-1,1 0 1,-1 1 0,0-1-1,1 1 1,-1 0-1,0 0 1,0 0 0,1 0-1,-1 0 1,0 1 0,1-1-1,-1 1 1,0 0 0,1 0-1,-1 0 1,1 0 0,-1 0-1,1 0 1,-3 2 0,1 2-361</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49.566"/>
    </inkml:context>
    <inkml:brush xml:id="br0">
      <inkml:brushProperty name="width" value="0.05" units="cm"/>
      <inkml:brushProperty name="height" value="0.05" units="cm"/>
    </inkml:brush>
  </inkml:definitions>
  <inkml:trace contextRef="#ctx0" brushRef="#br0">86 26 21453,'-1'-23'1890,"1"23"-1866,0-1 1,0 1 0,0 0-1,0 0 1,0 0 0,-1 0-1,1 0 1,0-1 0,0 1-1,0 0 1,0 0 0,0 0-1,0 0 1,-1 0 0,1 0-1,0 0 1,0-1 0,0 1-1,0 0 1,-1 0 0,1 0-1,0 0 1,0 0 0,0 0-1,0 0 1,-1 0 0,1 0 0,0 0-1,0 0 1,0 0 0,0 0-1,-1 0 1,1 0 0,0 0-1,0 0 1,0 0 0,0 0-1,-1 1 1,1-1 0,0 0-1,0 0 1,0 0 0,0 0-1,0 0 1,-1 0 0,1 0-1,0 1 1,0-1 0,0 0-1,0 0 1,0 0 0,0 0-1,-4 5 217,1-1-1,1 1 1,-1-1-1,0 1 1,1 0-1,-2 6 1,-8 23 74,1 1 1,1 1-1,2 0 1,2 0 0,1 0-1,2 1 1,1 0 0,6 56-1,-4-86-389,1-1-1,1 0 1,-1 0-1,1 0 0,0-1 1,6 12-1,-7-15-17,0 0 1,0 0-1,1 0 0,-1 0 0,1 0 0,-1-1 0,1 1 0,0 0 0,0-1 1,-1 0-1,1 1 0,0-1 0,1 0 0,-1 0 0,0 0 0,0 0 0,0 0 1,0-1-1,1 1 0,-1-1 0,4 1 0,1-1-252,0 0-1,-1-1 1,1 0 0,0 0 0,-1-1-1,1 1 1,-1-2 0,1 1 0,7-4-1,55-34-572,-53 30 489,49-32-971</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0.340"/>
    </inkml:context>
    <inkml:brush xml:id="br0">
      <inkml:brushProperty name="width" value="0.05" units="cm"/>
      <inkml:brushProperty name="height" value="0.05" units="cm"/>
    </inkml:brush>
  </inkml:definitions>
  <inkml:trace contextRef="#ctx0" brushRef="#br0">111 48 21989,'-15'10'927,"0"1"0,-20 20 1,30-25-743,0-1 1,0 1 0,1 0-1,0 0 1,0 0-1,0 0 1,1 1 0,0 0-1,-2 7 1,4-13-149,1 0 0,-1 1-1,1-1 1,-1 1 0,1-1 0,0 0-1,0 1 1,0-1 0,0 1 0,0-1 0,0 1-1,0-1 1,0 1 0,0-1 0,1 0 0,-1 1-1,1-1 1,-1 0 0,2 2 0,-2-2-21,1 0 0,0-1 0,-1 1 0,1-1 0,0 1 1,0-1-1,0 1 0,0-1 0,0 1 0,-1-1 0,1 0 0,0 0 1,0 1-1,0-1 0,0 0 0,0 0 0,0 0 0,0 0 0,0 0 1,0 0-1,1 0 0,4-1-1,-1-1 1,1 1-1,-1-1 0,1 0 1,-1 0-1,0-1 0,9-4 1,-2-2-2,0 0 0,-1-1 1,0 0-1,-1 0 1,0-1-1,-1-1 1,0 1-1,0-1 0,-2-1 1,10-18-1,-20 36 98,0 1-1,1 0 1,-1 0-1,-1 8 1,3-12-113,1-1 1,0 1 0,-1 0 0,1 0 0,0-1 0,0 1 0,0 0 0,0 0 0,1-1 0,-1 1 0,0 0-1,1 0 1,0 2 0,-1-4-3,1 1 0,0 0-1,-1 0 1,1 0 0,0-1-1,0 1 1,-1 0 0,1-1 0,0 1-1,0-1 1,0 1 0,0-1-1,0 1 1,0-1 0,0 1-1,0-1 1,0 0 0,0 0 0,0 0-1,0 1 1,0-1 0,0 0-1,0 0 1,0 0 0,0-1-1,2 1 1,12-3-87,1 0-1,-1-2 1,0 1-1,0-2 1,-1 0-1,21-12 1,21-8-193,-46 21 221,1 2 1,-1-1-1,1 2 1,-1-1-1,1 2 1,12-2-1,-20 3 71,0 0 1,0 0-1,-1 0 1,1 0-1,0 1 1,0-1-1,-1 1 0,1-1 1,0 1-1,-1 0 1,1 0-1,-1 0 1,1 1-1,-1-1 0,1 1 1,-1-1-1,0 1 1,0 0-1,0-1 1,0 1-1,0 0 0,0 1 1,-1-1-1,1 0 1,0 0-1,-1 1 1,0-1-1,0 1 0,1 2 1,1 4 63,-2-6 1,0 1-1,0-1 0,1 1 1,-1-1-1,1 0 1,0 0-1,-1 0 0,5 5 1,-4-7-48,-1 0 0,1 0 1,-1 0-1,1 0 1,-1-1-1,1 1 0,-1-1 1,1 1-1,-1-1 1,1 0-1,0 1 0,-1-1 1,1 0-1,0 0 0,-1 0 1,1 0-1,0 0 1,-1-1-1,1 1 0,0-1 1,-1 1-1,1-1 0,1 0 1,12-5-64,0-1 0,-1 0 0,1-1 0,-2 0 0,16-13 0,-17 12-428,0 1 1,1 0-1,0 0 1,0 1-1,0 1 0,23-8 1,-35 14 390,0 0 0,0-1 1,-1 1-1,1 0 0,0 0 1,0 0-1,-1 0 0,1 0 1,0 0-1,0 0 0,-1 0 0,1 0 1,0 0-1,0 0 0,0 0 1,-1 0-1,1 1 0,0-1 1,0 0-1,-1 1 0,1-1 1,0 0-1,-1 1 0,1-1 1,0 1-1,0 0 0,3 18-1080,0-2 219,-4-16 884,0-1 0,1 1 0,-1-1 0,1 1 0,-1-1-1,1 1 1,-1-1 0,1 0 0,-1 1 0,1-1 0,-1 0-1,1 1 1,0-1 0,-1 0 0,1 0 0,-1 1 0,1-1-1,0 0 1,-1 0 0,1 0 0,0 0 0,-1 0 0,1 0-1,0 0 1,-1 0 0,2 0 0,1-1-233,-1 1 0,1 0 0,-1 0 0,1 0 1,0 0-1,-1 0 0,1 0 0,-1 1 0,1-1 0,-1 1 1,1 0-1,-1 0 0,4 1 0,-5 0 148,1-1-1,0 1 1,-1 0-1,1 0 1,-1 0-1,0 0 1,1 0-1,-1 0 1,0 0-1,0 1 1,0-1-1,-1 0 1,1 0 0,0 1-1,-1 3 1,6 31 1197,-2 0 1,-1 0 0,-4 48 0,0-32 859,1-34-1167,-2 66 1988,1-76-2377,0 0 1,-1 0 0,0 0 0,0 0 0,-1 0 0,-7 16 0,10-24-326,-1 0 0,1 0 0,-1 0 0,1 0 0,-1 0 0,0 0 0,1 0 0,-1-1 0,0 1 0,0 0 0,0 0 0,0-1 0,0 1 0,0 0 0,0-1 0,0 1 0,0-1 0,0 1 0,0-1 0,0 1 0,0-1 0,0 0 0,0 1 0,-3-1 0,3 0 7,-1-1 0,0 1 0,0-1 1,0 1-1,0-1 0,1 0 0,-1 0 0,0 0 1,1 0-1,-1 0 0,1 0 0,-1 0 0,-2-3 1,-2-2 92,0-1 0,1 0 0,0 0 0,0-1 1,-6-11-1,7 11-50,1 0 1,0 0-1,0 0 0,1 0 1,0-1-1,0 1 0,1-1 1,0 1-1,0-1 1,1 0-1,2-15 0,-1 17-58,1 0 0,-1 1 0,1-1 0,1 1-1,-1 0 1,1 0 0,0 0 0,1 0 0,-1 0-1,1 0 1,0 1 0,1 0 0,-1 0 0,1 0 0,10-7-1,16-10-528,37-19 0,-23 14 308,-11 6-92</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1.245"/>
    </inkml:context>
    <inkml:brush xml:id="br0">
      <inkml:brushProperty name="width" value="0.05" units="cm"/>
      <inkml:brushProperty name="height" value="0.05" units="cm"/>
    </inkml:brush>
  </inkml:definitions>
  <inkml:trace contextRef="#ctx0" brushRef="#br0">55 0 20100,'-9'23'1341,"1"1"-1,-8 38 0,7-12-404,-2 70 1,11-117-848,-1 23 210,1-25-262,0 0-1,0-1 0,0 1 1,0 0-1,0-1 0,0 1 1,0 0-1,0 0 1,0-1-1,1 1 0,-1 0 1,0 0-1,0-1 0,1 1 1,-1 0-1,0-1 0,1 1 1,-1-1-1,1 1 0,-1 0 1,1-1-1,-1 1 0,1-1 1,0 1-1,0-1-1,0 0 0,0 0 1,0 0-1,-1 0 0,1-1 0,0 1 0,0 0 0,-1-1 0,1 1 1,0-1-1,-1 1 0,1-1 0,0 1 0,-1-1 0,1 1 0,-1-1 1,1 0-1,-1 1 0,1-1 0,-1 0 0,1 1 0,-1-1 0,0 0 1,1 0-1,9-24 370,-9 22-325,36-144 1135,-37 156-1212,0 1-1,0 0 1,1-1-1,1 1 1,0-1-1,0 0 0,0 1 1,1-1-1,1 0 1,4 9-1,-5-14-2,-1-1-1,1 0 1,0-1-1,0 1 1,0 0-1,0-1 1,0 0-1,1 0 1,-1 0-1,1 0 1,0 0-1,-1-1 1,1 1-1,0-1 1,0 0-1,0 0 1,0-1-1,-1 1 1,1-1-1,0 0 1,7 0-1,4-1 3,0-1 0,-1 0-1,1-1 1,21-7-1,47-24 5,-61 24-23,0 0 0,1 2 0,23-6 0,-45 14 13,1-1 0,-1 1 0,1 0 0,-1 0 0,0-1 0,1 1 0,-1 0 0,0 1 0,1-1 0,-1 0 1,1 0-1,-1 0 0,0 1 0,1-1 0,-1 1 0,0-1 0,0 1 0,1 0 0,-1-1 0,0 1 0,0 0 0,0 0 1,0 0-1,2 1 0,-1 2-11,0-1 0,1 1 1,-1 0-1,-1 0 0,1 0 1,1 6-1,-2-7 19,-1-1 0,1 1 0,0 0 0,0-1 0,0 1 0,0-1 0,0 1 0,1-1 0,-1 1 0,1-1 0,-1 0 0,1 0 0,0 0 0,0 0-1,0 0 1,0 0 0,0 0 0,1-1 0,-1 1 0,4 1 0,-3-2 11,0-1-1,0 1 1,1-1-1,-1 0 1,0 0-1,1 0 1,-1 0-1,0-1 1,0 1-1,6-3 1,34-13 121,-20 7-68,-2 0-46,1 2 0,0 1 0,29-5 0,-43 10-43,0 1-1,0-1 1,-1 1 0,1 1-1,0-1 1,0 1-1,0 1 1,-1-1 0,1 1-1,-1 1 1,0-1-1,1 1 1,9 6-1,-3 1-103,17 8-1101,-29-18 1119,-1 0-1,1 1 1,-1-1 0,1 0-1,0 1 1,-1-1-1,1 0 1,-1 0 0,1 0-1,-1-1 1,1 1 0,0 0-1,-1-1 1,1 1-1,-1-1 1,1 1 0,-1-1-1,0 1 1,1-1 0,1-1-1,33-28-1136,-16 9 425</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2.319"/>
    </inkml:context>
    <inkml:brush xml:id="br0">
      <inkml:brushProperty name="width" value="0.05" units="cm"/>
      <inkml:brushProperty name="height" value="0.05" units="cm"/>
    </inkml:brush>
  </inkml:definitions>
  <inkml:trace contextRef="#ctx0" brushRef="#br0">18 0 18244,'-1'0'92,"1"0"1,0 0 0,-1 0-1,1 0 1,0 0 0,-1 0-1,1 0 1,0 0-1,-1 0 1,1 0 0,0 1-1,-1-1 1,1 0-1,0 0 1,-1 0 0,1 0-1,0 0 1,-1 1-1,1-1 1,0 0 0,0 0-1,-1 1 1,1-1-1,0 0 1,0 0 0,0 1-1,-1-1 1,1 0-1,0 0 1,0 1 0,0-1-1,0 0 1,0 1-1,0-1 1,-1 0 0,1 1-1,0-1 1,0 0-1,0 1 1,0-1 0,0 0-1,0 1 1,-2 21 848,2-19-310,-3 30 222,1-1-1,2 1 1,6 51-1,-5-81-818,-1 1 0,1-1 0,0 0 0,0 0 0,0 0 0,0-1 0,1 1 0,-1 0 0,3 4-1,-3-6-18,0-1-1,0 1 0,0 0 1,0 0-1,0-1 0,0 1 1,0 0-1,0-1 0,0 1 1,0-1-1,0 0 0,0 1 0,0-1 1,0 0-1,1 1 0,-1-1 1,0 0-1,0 0 0,0 0 1,0 0-1,1 0 0,-1 0 1,0-1-1,0 1 0,0 0 0,0-1 1,0 1-1,1 0 0,0-2 1,10-4 53,0-1 0,-1 0 0,1-1 0,-2-1 0,1 0 1,-1 0-1,10-13 0,34-28 91,-49 45-140,1 1 1,0 0-1,1 0 1,-1 0-1,1 1 1,-1 0-1,10-3 1,-14 6-18,0-1 1,-1 1-1,1 0 1,0 0-1,-1-1 1,1 1-1,0 0 1,-1 0-1,1 1 0,0-1 1,-1 0-1,1 1 1,-1-1-1,1 0 1,0 1-1,-1 0 1,1-1-1,-1 1 1,0 0-1,1 0 1,-1 0-1,1 0 1,-1 0-1,0 0 0,0 0 1,0 0-1,0 1 1,0-1-1,0 0 1,0 1-1,0-1 1,0 1-1,0-1 1,0 3-1,2 5 2,0 0 0,0 1 0,-1-1-1,1 17 1,-2-18-4,4 46-74,-4-36-73,0 0 1,2 0-1,0-1 0,6 21 0,-9-37 94,0 0 1,1 0-1,-1 0 1,0-1-1,1 1 0,-1 0 1,0 0-1,1 0 1,-1 0-1,1 0 0,-1-1 1,1 1-1,0 0 1,-1-1-1,1 1 0,0 0 1,0-1-1,-1 1 1,1-1-1,0 1 0,0-1 1,0 1-1,0-1 1,-1 0-1,1 1 0,0-1 1,0 0-1,0 0 1,0 0-1,0 1 0,0-1 1,0 0-1,0 0 1,0 0-1,0-1 0,0 1 1,0 0-1,0 0 1,0 0-1,0-1 0,-1 1 1,1-1-1,1 0 1,3-1-258,-1-1 1,0 0 0,0 0-1,-1 0 1,1 0 0,0-1-1,3-5 1,43-65-1427,-25 33 691</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2.769"/>
    </inkml:context>
    <inkml:brush xml:id="br0">
      <inkml:brushProperty name="width" value="0.05" units="cm"/>
      <inkml:brushProperty name="height" value="0.05" units="cm"/>
    </inkml:brush>
  </inkml:definitions>
  <inkml:trace contextRef="#ctx0" brushRef="#br0">33 4 14907,'0'8'721,"0"0"0,0 0 0,-1-1 0,0 1 0,-1 0 1,0 0-1,0-1 0,-6 15 0,5-14-252,0 0 1,0 0-1,1 0 0,0 0 1,1 1-1,-1-1 1,1 10-1,1-16-441,1 0 1,-1 0-1,0 0 1,1 0-1,-1 0 0,1 0 1,0 0-1,-1 0 0,1 0 1,0 0-1,0 0 0,0-1 1,1 1-1,-1 0 1,0-1-1,1 1 0,-1-1 1,1 1-1,-1-1 0,1 0 1,0 0-1,0 1 1,-1-1-1,1 0 0,0-1 1,0 1-1,0 0 0,0-1 1,0 1-1,0-1 1,0 1-1,0-1 0,4 0 1,-3 0 8,-1 0 0,1 0 0,-1 0 1,1 0-1,-1-1 0,1 1 0,-1-1 1,1 1-1,-1-1 0,0 0 0,1 0 0,-1 0 1,0-1-1,1 1 0,-1 0 0,0-1 1,0 0-1,0 1 0,-1-1 0,1 0 1,0 0-1,-1 0 0,1 0 0,-1 0 0,1 0 1,-1-1-1,2-3 0,-2 1 139,0 0 1,-1 0-1,1-1 0,-1 1 1,0 0-1,0 0 0,-1-1 0,-2-8 1,3 12-98,-1 0 1,1 0-1,-1 0 1,0 0 0,0 0-1,0 0 1,0 0-1,0 1 1,0-1-1,0 0 1,-3-2-1,4 4-47,-1-1-1,0 1 0,0-1 1,0 1-1,0-1 0,0 1 1,0-1-1,0 1 1,0 0-1,0 0 0,0-1 1,0 1-1,0 0 0,0 0 1,0 0-1,0 0 0,0 0 1,0 0-1,0 0 0,0 1 1,0-1-1,0 0 0,0 0 1,-1 1-1,1 0-14,-1 0 0,1 0 1,-1 0-1,1 0 0,-1 1 0,1-1 0,0 0 1,0 1-1,0-1 0,0 0 0,-2 4 1,3-5-23,-1 1 0,1 0 0,-1 0 1,1-1-1,-1 1 0,1 0 1,0 0-1,0 0 0,-1 0 0,1 0 1,0-1-1,0 1 0,0 0 0,0 0 1,0 0-1,0 0 0,0 0 1,0 0-1,0 0 0,0 0 0,1-1 1,-1 1-1,1 2 0,-1-3-1,1 0 0,-1 0 0,1 0-1,-1 0 1,1 0 0,-1 0 0,1 1-1,-1-1 1,1 0 0,-1 0 0,0-1-1,1 1 1,-1 0 0,1 0 0,-1 0 0,1 0-1,-1 0 1,1 0 0,-1-1 0,0 1-1,1 0 1,-1 0 0,1-1 0,-1 1-1,0 0 1,1 0 0,-1-1 0,0 1 0,1 0-1,-1-1 1,0 1 0,0-1 0,1 1-1,-1 0 1,0-1 0,14-18-409,-12 17 286,5-9-571,-1 0-1,1 0 1,-2-1-1,8-22 1,-5 14-26</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3.284"/>
    </inkml:context>
    <inkml:brush xml:id="br0">
      <inkml:brushProperty name="width" value="0.05" units="cm"/>
      <inkml:brushProperty name="height" value="0.05" units="cm"/>
    </inkml:brush>
  </inkml:definitions>
  <inkml:trace contextRef="#ctx0" brushRef="#br0">52 0 20572,'-39'100'2916,"36"-91"-2649,0 0 0,1 0-1,0 0 1,1 1 0,0-1 0,1 0 0,0 1 0,0-1-1,2 10 1,-2-18-246,0-1 0,0 1-1,0 0 1,0 0 0,1-1 0,-1 1-1,0 0 1,0-1 0,1 1 0,-1 0-1,1-1 1,-1 1 0,0-1 0,1 1-1,-1-1 1,1 1 0,-1-1 0,1 1-1,-1-1 1,1 1 0,0-1 0,-1 0-1,1 1 1,0-1 0,-1 0-1,1 1 1,0-1 0,-1 0 0,1 0-1,0 0 1,-1 0 0,1 0 0,0 0-1,0 0 1,-1 0 0,1 0 0,0 0-1,-1 0 1,1 0 0,0 0 0,-1 0-1,1-1 1,0 1 0,0-1 0,28-16 113,-28 17-131,24-21 11,26-27 0,-34 31-15,0 0 0,2 1 0,25-17 0,-42 32 6,1-1 0,-1 1 1,0-1-1,1 1 0,-1 0 0,1 0 0,-1 0 0,1 0 1,-1 1-1,1-1 0,0 1 0,-1-1 0,1 1 0,0 0 0,-1 0 1,1 0-1,0 0 0,0 1 0,-1-1 0,1 1 0,-1 0 1,1 0-1,0-1 0,-1 2 0,0-1 0,1 0 0,-1 0 0,0 1 1,1-1-1,-1 1 0,3 3 0,4 5 68,-2 0 1,0 0-1,0 1 0,-1 0 1,9 19-1,3 7 129,-17-35-186,0 0 0,0 0-1,0 0 1,1 0 0,-1 0 0,0 0-1,1-1 1,-1 1 0,1 0 0,0-1-1,-1 1 1,1-1 0,0 0 0,0 1 0,0-1-1,0 0 1,0 0 0,0 0 0,0-1-1,0 1 1,0 0 0,1-1 0,-1 1-1,0-1 1,0 0 0,1 0 0,-1 0 0,0 0-1,0 0 1,1 0 0,-1-1 0,0 1-1,4-2 1,13-7 17,-1 0 0,-1-2 0,0 0 0,22-18 1,8-6-115,-34 27 12,0-1-1,1 1 0,-1 1 1,22-7-1,-32 12 49,0 1-1,0 0 1,0 0-1,0 1 0,0-1 1,0 1-1,1-1 1,-1 1-1,0 0 1,0 0-1,0 1 1,1-1-1,-1 1 1,0-1-1,0 1 1,0 0-1,0 0 1,0 1-1,0-1 1,0 0-1,0 1 1,0 0-1,-1 0 1,1 0-1,-1 0 1,1 0-1,3 4 1,-1 2-84,0 0-1,0 0 1,-1 0 0,0 1 0,3 9 0,11 25-1166,-17-43 1252,-1 1 1,0-1 0,0 0-1,0 0 1,0 1-1,0-1 1,0 0-1,1 1 1,-1-1-1,0 0 1,0 0 0,0 0-1,1 1 1,-1-1-1,0 0 1,0 0-1,0 0 1,1 1 0,-1-1-1,0 0 1,1 0-1,-1 0 1,0 0-1,0 0 1,1 0-1,-1 0 1,0 1 0,1-1-1,-1 0 1,0 0-1,1 0 1,-1 0-1,0 0 1,0-1 0,1 1-1,-1 0 1,0 0-1,1 0 1,-1 0-1,0 0 1,0 0 0,1 0-1,-1 0 1,0-1-1,1 1 1,-1 0-1,0 0 1,0 0-1,0-1 1,1 1 0,-1 0-1,0 0 1,0-1-1,0 1 1,1 0-1,-1 0 1,0-1 0,0 1-1,0 0 1,0-1-1,0 1 1,0 0-1,0 0 1,0-1-1,0 1 1,0-1 0,8-25-400,-8 25 401,8-36-551</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3.686"/>
    </inkml:context>
    <inkml:brush xml:id="br0">
      <inkml:brushProperty name="width" value="0.05" units="cm"/>
      <inkml:brushProperty name="height" value="0.05" units="cm"/>
    </inkml:brush>
  </inkml:definitions>
  <inkml:trace contextRef="#ctx0" brushRef="#br0">6 0 21941,'-2'14'1648,"0"-3"-1568,1-2-160,7 2 776,2-4-352</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4.135"/>
    </inkml:context>
    <inkml:brush xml:id="br0">
      <inkml:brushProperty name="width" value="0.05" units="cm"/>
      <inkml:brushProperty name="height" value="0.05" units="cm"/>
    </inkml:brush>
  </inkml:definitions>
  <inkml:trace contextRef="#ctx0" brushRef="#br0">30 30 19756,'1'8'436,"-1"0"0,0 0 0,0 1-1,-1-1 1,0 0 0,0 0 0,-5 13-1,-1 17 714,-2 34 162,3 0 0,8 146 1,-1-213-1265,-1 1-1,1-1 1,1 0 0,-1 0 0,1 0 0,2 8-1,-3-13-39,-1 1 0,0-1 0,1 1 0,-1-1-1,0 1 1,1-1 0,-1 1 0,0-1-1,1 1 1,-1-1 0,1 0 0,-1 1-1,1-1 1,-1 0 0,1 1 0,-1-1-1,1 0 1,-1 0 0,1 1 0,-1-1-1,1 0 1,0 0 0,-1 0 0,2 0-1,-1 0-1,0-1 0,0 1 0,1-1 0,-1 1 0,0-1 0,0 1 0,0-1 0,0 0 0,0 0 0,0 0 0,0 0 0,-1 0 0,1 1-1,0-1 1,0-1 0,-1 1 0,2-1 0,14-26 24,-1 0 0,16-46 0,-3 7-37,-2 10-7,37-74-80,-51 109 54,1 0 0,1 1 0,26-30 0,-36 46 28,1 1 0,0 0 0,0 0-1,0 0 1,0 1 0,0 0-1,1 0 1,-1 0 0,1 0-1,0 1 1,6-2 0,-10 4 10,0-1 0,0 1-1,0 0 1,-1-1 0,1 1 0,0 0 0,0 0 0,0 1 0,0-1 0,0 0 0,0 1 0,0-1 0,0 1 0,-1-1 0,1 1 0,0 0-1,0 0 1,-1 0 0,1 0 0,-1 0 0,1 0 0,-1 0 0,1 0 0,-1 1 0,1-1 0,-1 1 0,0-1 0,0 1 0,0-1-1,0 1 1,0 0 0,0-1 0,0 1 0,-1 0 0,1 0 0,-1 0 0,1 0 0,-1 0 0,1 2 0,-1 2 33,1 0 0,-1 0 1,0-1-1,-1 1 0,1 0 0,-1-1 1,0 1-1,-1 0 0,1-1 0,-1 1 1,0-1-1,0 0 0,-1 0 0,0 0 1,-4 7-1,-3 3 129,-1-1 1,0 0-1,-22 21 0,23-26-52,0-1 1,-1 1-1,0-2 0,-13 8 0,19-12-114,0 0-1,0-1 1,-1 0 0,1 0-1,-1 0 1,0-1 0,1 0 0,-1 0-1,0 0 1,0 0 0,-9-2-1,13 2-47,1-1 0,0 0 0,-1-1 0,1 1 0,0 0 0,-1 0-1,1-1 1,0 1 0,-1 0 0,1-1 0,0 1 0,0-1 0,0 0-1,-1 1 1,1-1 0,0 0 0,0 0 0,0 0 0,0 0-1,0 0 1,0 0 0,1 0 0,-1 0 0,0 0 0,0 0 0,1 0-1,-1 0 1,1-1 0,-1 1 0,1 0 0,-1 0 0,1-1 0,0 1-1,-1 0 1,1-1 0,0 1 0,0 0 0,0-1 0,0 1 0,1 0-1,-1-1 1,0 1 0,0 0 0,1-3 0,1-1-61,0-1 0,1 0 1,-1 1-1,1 0 0,0-1 0,0 1 1,1 0-1,8-8 0,19-14-561,5 0-112</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4.583"/>
    </inkml:context>
    <inkml:brush xml:id="br0">
      <inkml:brushProperty name="width" value="0.05" units="cm"/>
      <inkml:brushProperty name="height" value="0.05" units="cm"/>
    </inkml:brush>
  </inkml:definitions>
  <inkml:trace contextRef="#ctx0" brushRef="#br0">182 60 16123,'13'-1'3112,"-29"6"54,1-1-1991,2 0-697,-1 1 1,1 1 0,0 0-1,0 1 1,1 0 0,0 1-1,0 0 1,1 1 0,0 0-1,-12 13 1,21-19-443,0-1 1,1 1 0,-1-1-1,0 1 1,1 0 0,0 0-1,0-1 1,0 1 0,0 0-1,-1 5 1,2-7-31,0 0-1,0 0 1,-1 0-1,1-1 0,1 1 1,-1 0-1,0 0 1,0 0-1,0-1 1,0 1-1,1 0 1,-1 0-1,0-1 1,0 1-1,1 0 1,-1-1-1,1 1 1,-1 0-1,1-1 1,-1 1-1,1 0 1,-1-1-1,1 1 0,-1-1 1,1 1-1,0-1 1,-1 1-1,1-1 1,0 0-1,0 1 1,-1-1-1,1 0 1,0 1-1,0-1 1,-1 0-1,1 0 1,0 0-1,0 0 1,0 0-1,-1 0 1,1 0-1,0 0 0,1 0 1,6-1 3,-1 0-1,1 0 1,0-1 0,-1 0 0,1 0-1,-1-1 1,0 0 0,0 0-1,8-6 1,62-41 43,-70 44-40,9-6 2,-10 7-11,0 0 0,0 1 0,1 0 0,-1 0 0,1 0-1,12-4 1,-18 8-3,-1 0 0,1 0 0,-1 0 0,1 0 0,-1 0-1,0 0 1,1 0 0,-1 0 0,1 0 0,-1 1 0,0-1 0,1 0-1,-1 0 1,0 0 0,1 1 0,-1-1 0,0 0 0,1 1 0,-1-1-1,0 0 1,0 0 0,1 1 0,-1-1 0,0 1 0,0-1 0,0 0-1,1 1 1,-1-1 0,0 0 0,0 1 0,0-1 0,0 1 0,0-1-1,0 0 1,0 1 0,0-1 0,0 1 0,0-1 0,0 1 0,0-1-1,0 0 1,0 1 0,0-1 0,0 1 0,-3 21-60,3-21 49,-5 18-179,4-12-35,-1-1-1,0 1 1,1-1-1,1 1 1,-1-1 0,1 1-1,0-1 1,0 1-1,1 0 1,2 10-1,-3-16 165,0-1 0,1 1 0,-1 0 0,0 0-1,1 0 1,-1-1 0,1 1 0,-1 0 0,1-1 0,-1 1 0,1 0-1,-1-1 1,1 1 0,0 0 0,-1-1 0,1 1 0,0-1 0,-1 0 0,1 1-1,0-1 1,0 1 0,0-1 0,-1 0 0,1 0 0,0 1 0,0-1-1,0 0 1,0 0 0,-1 0 0,1 0 0,1 0 0,1-1-36,0 1 1,-1-1 0,1 0 0,0 0-1,-1 0 1,1 0 0,-1 0-1,1 0 1,2-3 0,22-17-855</inkml:trace>
  <inkml:trace contextRef="#ctx0" brushRef="#br0" timeOffset="1">618 0 17540,'-3'16'2080,"-12"7"-1112,-5 1-335,-3 4 1343,-2-2-528,7-2-592,1-1-207,6-4-337,7-4-136,5-4-288,9-4-264,5-4-777,6-3 961,5-9-136,3-3-136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42.519"/>
    </inkml:context>
    <inkml:brush xml:id="br0">
      <inkml:brushProperty name="width" value="0.05" units="cm"/>
      <inkml:brushProperty name="height" value="0.05" units="cm"/>
    </inkml:brush>
  </inkml:definitions>
  <inkml:trace contextRef="#ctx0" brushRef="#br0">0 1 17508,'12'4'1648,"19"1"-992,7-8-256,13 3 713,10 0-377,11 0-144,3-2-48,5 2-264,-5 5-144,-7 1-336,-3 2-264,-16-4-512,-2 1 408,-16-2 312,-11-2-161</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5.002"/>
    </inkml:context>
    <inkml:brush xml:id="br0">
      <inkml:brushProperty name="width" value="0.05" units="cm"/>
      <inkml:brushProperty name="height" value="0.05" units="cm"/>
    </inkml:brush>
  </inkml:definitions>
  <inkml:trace contextRef="#ctx0" brushRef="#br0">173 8 20588,'0'-1'42,"0"1"0,0 0 0,0-1 0,-1 1 0,1 0 0,0-1 0,0 1 0,0 0 0,-1-1 0,1 1 0,0 0 0,0-1 0,0 1 0,-1 0 0,1 0 0,0 0 0,-1-1 0,1 1-1,0 0 1,-1 0 0,1 0 0,0-1 0,-1 1 0,1 0 0,0 0 0,-1 0 0,1 0 0,0 0 0,-1 0 0,1 0 0,0 0 0,-1 0 0,1 0 0,0 0 0,-1 0 0,1 0 0,-1 0 0,1 0 0,0 1-1,-1-1 1,1 0 0,0 0 0,-1 0 0,1 0 0,0 1 0,0-1 0,-1 0 0,1 0 0,0 1 0,0-1 0,-1 0 0,1 0 0,0 1 0,0-1 0,0 0 0,-1 1 0,1-1 0,0 1 0,-18 24 552,10-7-164,1 0 0,0 1 0,1-1-1,1 2 1,1-1 0,1 0-1,1 1 1,-1 28 0,4-26-289,0 1 1,1-1 0,1 1 0,1-1-1,1 0 1,1 0 0,10 25-1,-15-46-142,0 4-53,1-1 0,0 0 0,0 0 0,0 1 0,0-1 0,1 0 0,0-1 0,0 1-1,0 0 1,4 3 0,-7-7 42,0 0 0,0 0 0,1 0 0,-1 0 0,0 0 0,0 0 0,0 0 0,0 0 0,0 0 0,0 0 0,0 0 0,0 0 0,0 0 0,1 0 0,-1 0 0,0 0 0,0 0 0,0 0 0,0 0 0,0 0 0,0 0 0,0 0 0,0 0 0,0 0 0,1 0 0,-1 0 0,0 0 0,0 0 0,0 0 0,0 0 0,0 0 0,0 0-1,0 0 1,0 0 0,0 0 0,0-1 0,0 1 0,0 0 0,0 0 0,0 0 0,0 0 0,0 0 0,0 0 0,1 0 0,-1 0 0,0 0 0,0-1 0,0 1 0,0 0 0,0 0 0,0 0 0,0 0 0,0 0 0,0 0 0,-1 0 0,1 0 0,0-1 0,-1-9-416,-6-9-116,-7-6 457,-2 1 0,0 0 1,-2 1-1,-1 1 0,0 1 1,-34-28-1,53 49 107,0 0 0,0 0 0,0 0 0,-1 0 0,1 0 0,0-1 0,0 1 0,0 0 0,0 0 0,0 0 0,0 0 0,0 0 0,-1-1 0,1 1 0,0 0 0,0 0 0,0 0 0,0-1 0,0 1 0,0 0 0,0 0 0,0 0 0,0 0 0,0-1 0,0 1 0,0 0 0,0 0 0,0 0 0,0-1 0,0 1 0,0 0 0,0 0 0,0 0 0,0 0 0,0-1 0,0 1 0,1 0 0,-1 0 0,0 0 0,0 0 0,0-1 0,0 1 0,0 0 0,0 0 0,1 0 0,-1 0 0,0 0 0,0 0 0,0-1 0,0 1 0,1 0 0,-1 0 0,0 0 0,0 0 0,0 0 0,0 0 0,1 0 0,-1 0 0,0 0 0,0 0 0,0 0 0,1 0 0,-1 0 0,0 0 0,0 0 0,0 0 0,0 0 0,1 0 0,14 0 415,10 1 9,44 4-354,117-6 0,-131-5-198</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5.902"/>
    </inkml:context>
    <inkml:brush xml:id="br0">
      <inkml:brushProperty name="width" value="0.05" units="cm"/>
      <inkml:brushProperty name="height" value="0.05" units="cm"/>
    </inkml:brush>
  </inkml:definitions>
  <inkml:trace contextRef="#ctx0" brushRef="#br0">123 45 16147,'-6'0'882,"1"0"-1,-1 1 1,0-1-1,1 1 1,-1 0-1,0 1 1,-8 3-1,10-3-678,0 0 0,0 1 0,0 0-1,0-1 1,1 1 0,-1 1-1,1-1 1,0 0 0,0 1 0,0 0-1,0 0 1,1 0 0,0 0 0,-1 0-1,-1 5 1,1-1-125,0 1 1,1-1-1,-1 1 0,2-1 1,-1 1-1,1 0 0,0 17 1,2-22-63,-1 0 1,1 1-1,-1-1 0,1 0 1,0 0-1,1 0 1,-1 0-1,3 5 0,-3-7-6,0 0 0,0 0-1,1-1 1,-1 1 0,0 0-1,1-1 1,-1 1 0,1-1-1,0 0 1,-1 1 0,1-1-1,0 0 1,0 0 0,0 0-1,0 0 1,0 0 0,2 0-1,-1-1 9,1 0-1,-1 1 1,0-2 0,0 1-1,0 0 1,1-1-1,-1 1 1,0-1-1,0 0 1,0 0 0,0 0-1,0 0 1,0-1-1,0 1 1,0-1 0,0 0-1,-1 0 1,1 0-1,-1 0 1,1 0-1,-1 0 1,0-1 0,3-3-1,3-4 52,0-1-1,-1 1 0,0-1 1,8-18-1,-8 11 44,0 0 0,-1 0-1,-1-1 1,0 0-1,2-24 1,-7 42-106,0 0 1,0 1-1,0-1 0,0 0 1,1 1-1,-1-1 1,0 1-1,0-1 0,0 0 1,0 1-1,0-1 1,-1 0-1,1 1 0,0-1 1,0 0-1,0 1 0,0-1 1,-1 1-1,1-1 1,0 1-1,-1-1 0,1 0 1,0 1-1,-1-1 1,1 1-1,-2-1 0,2 1-3,-1 1 0,1-1 0,0 0 0,-1 1 0,1-1 0,-1 1 0,1-1 0,0 1 0,-1 0 0,1-1 0,0 1 0,0-1 0,0 1 0,-1 0 0,1-1 0,0 1 0,0-1 0,0 1 0,0 0 0,0-1 1,0 1-1,0 0 0,0-1 0,0 1 0,1 1 0,-1 1-3,0 0 0,0 1 0,1-1 0,-1 0 0,1 1 0,0-1 0,0 0 0,0 0 0,0 0 0,1 0 0,-1 0 1,1 0-1,0 0 0,0 0 0,0 0 0,0-1 0,0 1 0,1-1 0,3 3 0,-3-3-5,0 0 0,1-1 0,-1 1 0,1-1 0,-1 0 0,1 0 0,0 0 0,-1 0 0,1 0 0,0-1 0,0 0 0,0 0-1,-1 0 1,1 0 0,0-1 0,0 1 0,5-2 0,9-4-45,-1 0-1,0-1 1,23-13-1,-25 12-17,1 1 0,0 0 0,0 1 0,22-6-1,-37 12 62,1-1 0,0 1 0,0 0 0,0-1 0,0 1 0,-1 0 0,1 0 0,0 0-1,0 0 1,0 1 0,0-1 0,-1 0 0,1 1 0,0-1 0,0 1 0,0 0 0,-1 0 0,1 0-1,-1 0 1,1 0 0,0 0 0,-1 0 0,2 1 0,-1 1 9,-1 0 1,1-1-1,-1 1 1,1 0-1,-1 0 1,0 0-1,0 0 1,0 0-1,-1 0 1,1 0-1,-1 0 0,0 0 1,0 4-1,0 11 151,-1 1-1,0 0 0,-6 17 0,5-23 68,5-12 255,3-6-300,6-8-23,3-9 14,2-4-21,30-33 1,-43 54-161,1-1 0,1 1 0,-1 0-1,1 1 1,0-1 0,0 1 0,0 0 0,1 1 0,0-1-1,-1 1 1,12-3 0,-16 5 2,0 1 1,-1 0-1,1-1 1,0 1-1,-1 0 0,1 0 1,0 0-1,0 0 0,-1 1 1,1-1-1,0 0 0,0 1 1,-1-1-1,1 1 0,0-1 1,-1 1-1,1 0 0,-1 0 1,1 0-1,1 1 0,-1 0-19,0 0-1,-1 0 1,1 0-1,0 1 1,-1-1-1,1 0 1,-1 1-1,0-1 1,0 1-1,0 0 1,1 3-1,0 3-220,0 1 1,-1-1-1,0 0 1,0 1-1,-1-1 0,-2 13 1,-4 1-874,6-22 1091,-1 0 0,1-1-1,0 1 1,-1 0-1,1-1 1,0 1 0,-1 0-1,1-1 1,-1 1-1,1-1 1,-1 1 0,0-1-1,1 1 1,-1-1-1,1 1 1,-1-1 0,0 1-1,0-1 1,1 0-1,-1 1 1,0-1 0,1 0-1,-1 0 1,0 0-1,0 0 1,1 1 0,-2-1-1,-6-3-647</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6.492"/>
    </inkml:context>
    <inkml:brush xml:id="br0">
      <inkml:brushProperty name="width" value="0.05" units="cm"/>
      <inkml:brushProperty name="height" value="0.05" units="cm"/>
    </inkml:brush>
  </inkml:definitions>
  <inkml:trace contextRef="#ctx0" brushRef="#br0">30 0 24693,'-10'42'1059,"2"0"0,-2 45 0,9-72-995,1 0 0,0 0-1,1 0 1,1 0 0,0 0 0,1 0 0,0-1 0,2 0 0,7 21 0,-10-32-55,0 0 0,-1 1 0,1-1 0,0 0 0,0 0 0,1 0 0,-1 0 0,1-1 0,-1 1 0,1 0 0,0-1 0,0 0 0,0 0 0,0 0 0,1 0 0,-1 0 0,6 1 0,-4-2-13,-1 0 0,1 0 0,0-1 0,0 1 0,0-1 1,0 0-1,-1-1 0,1 1 0,0-1 0,0 0 0,-1 0 0,6-2 1,3-3-101,0 0 1,0-1-1,0 0 1,0 0-1,-1-2 1,-1 0-1,20-18 1,-19 19-101,-12 8 203,1 0-1,-1 0 0,0 0 1,0 1-1,0-1 0,1 0 1,-1 0-1,0 0 0,0 0 1,0 1-1,0-1 1,0 0-1,1 0 0,-1 0 1,0 1-1,0-1 0,0 0 1,0 0-1,0 0 0,0 1 1,0-1-1,0 0 0,0 0 1,0 1-1,0-1 0,0 0 1,0 0-1,0 1 1,0-1-1,0 0 0,0 0 1,0 1-1,-8 32 119,4-19-51,3-8-22,0 3 6,-1-1 0,2 1 0,-1 16 0,1-24-47,0 0 0,0 0 0,0 0 0,0-1 0,0 1 0,0 0 0,0 0 0,0 0 0,0 0 0,1 0 0,-1-1 0,0 1 0,1 0 0,-1 0 0,1 0 0,-1-1 0,1 1 0,-1 0 0,1-1-1,-1 1 1,1 0 0,-1-1 0,1 1 0,0-1 0,0 1 0,-1-1 0,1 1 0,0-1 0,0 1 0,-1-1 0,1 0 0,0 1 0,0-1 0,0 0 0,0 0 0,0 0 0,-1 0 0,1 0 0,0 0 0,0 0 0,0 0 0,0 0 0,0 0 0,0 0 0,-1 0-1,1-1 1,0 1 0,1-1 0,33-12 48,-26 8-55,0 1 0,1 1 0,0 0 1,-1 0-1,15-1 0,-21 4-1,1 0-1,0 0 0,-1 0 1,1 1-1,-1-1 1,1 1-1,-1 0 1,1 0-1,-1 0 0,0 1 1,0-1-1,1 1 1,-1 0-1,0-1 0,0 1 1,0 1-1,-1-1 1,1 0-1,3 5 0,1 2 2,0-1 0,-1 1-1,0 1 1,0-1-1,-1 1 1,-1 0-1,0 0 1,0 0 0,-1 1-1,0-1 1,1 13-1,1 8 205,-2 1-1,-2 48 1,-1-71-116,1 0 38,-1 0 0,-1 0 0,1 0 0,-1-1-1,-1 1 1,0 0 0,0-1 0,-5 13 0,7-21-109,0 1 0,-1-1 0,1 1 0,0-1 0,0 0 0,-1 1 0,1-1 0,0 0 0,0 1 0,-1-1 0,1 0 0,0 1 0,-1-1 0,1 0 0,-1 0 0,1 1 0,0-1 0,-1 0 0,1 0 0,-1 0 0,1 0 0,-1 0 0,1 1 0,0-1 0,-1 0 0,1 0 0,-1 0 0,1 0 0,-1 0 0,1 0 0,-1-1 0,1 1 0,0 0 0,-1 0 0,1 0 0,-1 0 0,1 0 0,0-1 0,-1 1 0,1 0 0,-1 0 0,1-1 0,0 1 0,-1 0 0,1 0 0,0-1 0,-1 1 0,1 0 0,0-1 0,0 1 0,-1-1 0,1 1 0,0 0 0,0-1 0,0 1 0,-1-1 0,-12-25 223,13 25-227,-10-24-75,1 1 1,2-2-1,0 1 1,2-1-1,1 0 1,1 0-1,0-28 1,3 51-38,0 0 0,1 1 1,-1-1-1,1 0 0,-1 1 0,1-1 1,0 1-1,0-1 0,0 1 1,0-1-1,1 1 0,-1 0 0,1-1 1,-1 1-1,1 0 0,0 0 1,0 0-1,0 0 0,0 1 0,2-3 1,5-1-215,0 0 0,0 0 0,0 1 0,12-3 0,-10 2 309,35-11-672</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7.695"/>
    </inkml:context>
    <inkml:brush xml:id="br0">
      <inkml:brushProperty name="width" value="0.05" units="cm"/>
      <inkml:brushProperty name="height" value="0.05" units="cm"/>
    </inkml:brush>
  </inkml:definitions>
  <inkml:trace contextRef="#ctx0" brushRef="#br0">1 0 19868,'0'31'1243,"-1"31"1385,15 116 1,-14-176-2589,11 41 629,-11-42-642,0 1 0,1-1 0,-1 0 0,1 1 0,-1-1 0,1 0 0,-1 0 0,1 0 0,0 1 0,0-1 0,0 0 0,-1 0 0,1 0 0,0 0 0,0-1 0,1 1 0,-1 0 0,0 0 0,0 0 0,0-1-1,0 1 1,1-1 0,-1 1 0,0-1 0,0 1 0,1-1 0,-1 0 0,3 1 0,0-3 15,0 0 0,0 0-1,0-1 1,0 1 0,0-1-1,-1 0 1,1 0 0,-1 0-1,0 0 1,0-1 0,5-7-1,14-18 126,20-39-1,-28 45-92,0-1-1,2 2 0,33-39 0,-47 59-70,1-1 0,0 1 0,-1 0 0,1 0 0,0 0 1,0 0-1,0 0 0,0 1 0,0 0 0,5-2 0,-6 2-3,-1 1 0,1 0 0,-1 0 0,1 0-1,-1 0 1,1 0 0,-1 1 0,1-1 0,-1 0 0,1 1 0,-1-1 0,1 1-1,-1-1 1,0 1 0,1-1 0,-1 1 0,0 0 0,0 0 0,1 0-1,-1 0 1,0 0 0,0 0 0,0 0 0,0 0 0,0 0 0,1 3 0,6 10-2,-1 0 1,0 0-1,-1 1 1,-1 0-1,5 18 1,-4-12 16,17 39 1,-23-59-14,1 1 0,-1-1 0,1 0 0,0 1 0,0-1-1,-1 0 1,1 0 0,0 0 0,0 0 0,0 0 0,0 0 0,1 0 0,-1 0-1,0 0 1,0-1 0,2 2 0,-2-2 1,0 0 0,0 0 0,0 0 0,0 0 0,0 0 0,-1 0 0,1 0 0,0 0 0,0 0 0,0 0 0,0 0 0,0-1 0,-1 1 0,1 0 0,0-1 0,0 1 0,0-1 0,-1 1 0,2-2 0,3-2 13,-1-1 0,1 0 0,-1 0 0,0 0 0,5-10 0,-7 13-14,12-23 44,20-28 26,-31 48-66,1 1-1,-1-1 0,1 1 1,0 0-1,1 0 0,-1 0 1,10-6-1,-13 10-5,0-1 0,0 1 0,0 0 0,0-1 1,-1 1-1,1 0 0,0-1 0,0 1 0,0 0 0,0 0 0,0 0 0,0 0 1,0 0-1,0 0 0,0 0 0,0 0 0,0 0 0,0 0 0,0 1 0,0-1 0,0 0 1,0 1-1,0-1 0,1 1 0,0 1-2,0-1 0,-1 1 1,1 0-1,-1-1 0,1 1 0,-1 0 1,0 0-1,0 0 0,0 0 1,2 3-1,0 6-51,1-1 1,-2 1-1,3 17 0,-2-5-475,0 0 0,-2 0 0,-2 27 0,-3-34-600,4-16 1110,0 0-1,0 0 1,0 0-1,0 0 0,0 1 1,0-1-1,0 0 1,0 0-1,0 0 1,-1 0-1,1 0 1,0 0-1,0 0 1,0 0-1,0 1 1,0-1-1,0 0 1,0 0-1,0 0 1,-1 0-1,1 0 1,0 0-1,0 0 1,0 0-1,0 0 1,0 0-1,0 0 1,-1 0-1,1 0 1,0 0-1,0 0 1,0 0-1,0 0 1,0 0-1,0 0 1,-1 0-1,1 0 1,0 0-1,0 0 1,0 0-1,0 0 1,0 0-1,0 0 1,-1 0-1,1-1 1,-1 0-54,0-1 1,0 1-1,0-1 1,0 0-1,1 0 1,-1 1-1,0-1 1,1 0 0,-1 0-1,1 0 1,0-2-1,-5-37-864</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8.126"/>
    </inkml:context>
    <inkml:brush xml:id="br0">
      <inkml:brushProperty name="width" value="0.05" units="cm"/>
      <inkml:brushProperty name="height" value="0.05" units="cm"/>
    </inkml:brush>
  </inkml:definitions>
  <inkml:trace contextRef="#ctx0" brushRef="#br0">1 0 16251,'3'9'1545,"8"10"-1017,-1-1-360,2 0 712,1 1-304,2-2-488,2-4-40</inkml:trace>
  <inkml:trace contextRef="#ctx0" brushRef="#br0" timeOffset="1">446 243 21365,'-12'0'2104,"-13"-4"-1288,-4 4-376,-6 9 1297,0 8-593,1 14-568,5 4-216,9 6-216,7 2-32,14-3-104,8-5-24,17-12-184,6-11-120,10-16-496,4-12-344,3-16 896,0-9-209,1-11-175</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8.538"/>
    </inkml:context>
    <inkml:brush xml:id="br0">
      <inkml:brushProperty name="width" value="0.05" units="cm"/>
      <inkml:brushProperty name="height" value="0.05" units="cm"/>
    </inkml:brush>
  </inkml:definitions>
  <inkml:trace contextRef="#ctx0" brushRef="#br0">13 102 19716,'-4'53'2004,"-4"90"1766,8-126-3458,1-1 0,1 1 0,0-1 0,1 1 0,1-1 0,7 20 0,-11-35-296,1 0-1,-1 0 1,0 0 0,1 0-1,-1 0 1,1 0 0,-1-1 0,1 1-1,0 0 1,-1 0 0,1 0-1,0-1 1,0 1 0,-1 0 0,2 0-1,-1-1-7,-1 0 0,0 0-1,1 0 1,-1 0-1,1 0 1,-1 0 0,1 0-1,-1 0 1,0 0 0,1 0-1,-1 0 1,1 0 0,-1 0-1,0 0 1,1 0 0,-1 0-1,1-1 1,-1 1-1,0 0 1,1 0 0,-1 0-1,0-1 1,1 1 0,0-1-1,0-1 14,1 1-1,-1-1 1,1 0-1,-1-1 1,0 1-1,0 0 1,0 0 0,0-1-1,0 1 1,1-4-1,2-22 69,-1 0 0,-1 0 0,-1 0 0,-1-1 0,-2 1 0,-7-40 0,0 39-83,4 21-2,4 20-13,2-6 4,0 0 0,0 0 0,1 0 0,-1 0 0,1 0-1,1 0 1,-1 0 0,1 0 0,0-1 0,0 1 0,1-1 0,5 7-1,-7-10 3,0 0 1,1 1-1,-1-2 0,0 1 0,1 0 0,-1 0 0,1-1 0,0 1 0,0-1 0,-1 0 0,1 0 0,0 0 0,0 0 0,0 0 0,0-1 0,0 1 0,0-1 0,0 0 0,0 0 0,0 0 0,0 0 1,0-1-1,0 1 0,0-1 0,0 0 0,0 0 0,5-2 0,0-1-4,1-1 1,-1 0-1,0-1 1,0 1-1,0-2 1,-1 1-1,0-1 1,0 0-1,-1-1 1,10-13-1,-6 6-2,-1 0-1,-1 0 1,0-1 0,-1 0-1,6-20 1,-12 31 9,0-1 0,0 0 1,0 1-1,0-1 0,-1-7 0,0 13 2,0-1-1,0 0 0,0 1 1,0-1-1,0 0 0,0 1 1,0-1-1,0 0 0,0 1 0,0-1 1,0 1-1,0-1 0,-1 0 1,1 1-1,0-1 0,0 1 1,-1-1-1,1 0 0,0 1 1,-1-1-1,1 1 0,-1-1 0,1 1 1,-1 0-1,1-1 0,-1 1 1,1-1-1,-1 1 0,1 0 1,-1-1-1,1 1 0,-1 0 0,0 0 1,1-1-1,-1 1 0,1 0 1,-1 0-1,0 0 0,1 0 1,-1 0-1,0 0 0,1 0 1,-1 0-1,0 0 0,1 0 0,-1 0 1,1 0-1,-1 1 0,0-1 1,1 0-1,-1 0 0,1 1 1,-1-1-1,0 0 0,1 1 1,-1 0-1,-3 1 8,0 1 1,0 1-1,1-1 1,-1 1-1,1-1 1,0 1-1,0 0 1,0 0-1,1 0 1,-1 0-1,1 1 1,-3 6-1,-2 9 43,-8 30 0,10-31-14,1 0 1,1-1 0,0 32 0,2-44-60,1 0 0,1 1 1,-1-1-1,1 1 0,0-1 0,0 0 0,1 0 0,0 0 0,0 0 1,1 0-1,-1 0 0,1 0 0,0-1 0,6 8 0,-8-12-46,1 1 0,0 0 0,0-1 0,0 1 0,0-1 0,0 0-1,0 0 1,0 0 0,0 0 0,0 0 0,0 0 0,1 0 0,-1-1 0,0 1 0,1-1 0,-1 0-1,0 1 1,1-1 0,-1 0 0,0-1 0,1 1 0,-1 0 0,0-1 0,1 1 0,3-2 0,3-1-43,-1-1 0,1 0 0,-1-1 1,0 1-1,9-7 0,24-20-419</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8.972"/>
    </inkml:context>
    <inkml:brush xml:id="br0">
      <inkml:brushProperty name="width" value="0.05" units="cm"/>
      <inkml:brushProperty name="height" value="0.05" units="cm"/>
    </inkml:brush>
  </inkml:definitions>
  <inkml:trace contextRef="#ctx0" brushRef="#br0">121 0 22613,'-6'0'213,"1"1"-1,-1 0 1,1 0 0,-1 0 0,1 1-1,-1-1 1,1 1 0,0 1 0,0-1-1,0 1 1,0 0 0,0 0 0,-7 7-1,8-7-99,1 0 0,0 0 0,0 0 0,0 1-1,0-1 1,0 1 0,1 0 0,-1 0 0,1 0-1,0 0 1,1 0 0,-1 1 0,1-1 0,-1 0-1,1 1 1,1-1 0,-2 8 0,3-11-117,-1 1 0,0-1 1,0 0-1,1 1 0,-1-1 0,0 0 1,1 1-1,0-1 0,-1 0 0,1 0 1,0 0-1,-1 0 0,1 1 0,0-1 1,0 0-1,0 0 0,0 0 0,0-1 1,0 1-1,0 0 0,0 0 0,0 0 1,1-1-1,-1 1 0,0-1 0,0 1 1,1-1-1,-1 1 0,0-1 0,1 0 1,1 1-1,6 0-47,1 0 0,0 0 0,14-1 0,-13-1 12,12 1-85,-5 0-53,1 0-1,31 5 1,-50-5 179,1 0-1,-1 0 1,1 0 0,-1 0-1,0 0 1,1 0 0,-1 0-1,1 0 1,-1 0 0,1 0-1,-1 0 1,0 1-1,1-1 1,-1 0 0,1 0-1,-1 0 1,0 1 0,1-1-1,-1 0 1,0 1 0,1-1-1,-1 0 1,0 0 0,0 1-1,1-1 1,-1 1 0,0-1-1,0 0 1,1 2 0,-10 6 306,-19 4 293,24-11-616,1 0 0,0-1 1,-1 0-1,1 0 0,0 0 0,-1 0 0,1 0 1,-6-2-1,8 2-101,0 0 1,0-1-1,0 1 0,0 0 1,0-1-1,0 1 1,0-1-1,1 0 0,-1 1 1,0-1-1,0 0 1,0 0-1,1 1 0,-1-1 1,0 0-1,1 0 1,-1 0-1,0 0 0,1 0 1,-1 0-1,1 0 1,0 0-1,-1 0 0,1 0 1,0 0-1,0 0 1,-1 0-1,1-1 0,0 1 1,0-2-1,3-9-700</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9.425"/>
    </inkml:context>
    <inkml:brush xml:id="br0">
      <inkml:brushProperty name="width" value="0.05" units="cm"/>
      <inkml:brushProperty name="height" value="0.05" units="cm"/>
    </inkml:brush>
  </inkml:definitions>
  <inkml:trace contextRef="#ctx0" brushRef="#br0">193 23 15387,'3'-3'314,"8"-13"4371,-12 12-1940,-9 6-979,-2 3-1253,1 0-1,0 1 0,0 0 1,0 1-1,1 0 1,-9 9-1,8-8-452,2 2 0,-1 0 0,1 0 1,1 0-1,0 1 0,0 0 0,1 1 0,1 0 0,0 0 0,0 0 1,1 1-1,1 0 0,0 0 0,1 0 0,-3 21 0,6-31-54,-1-1 0,1 1-1,0-1 1,0 0-1,1 1 1,-1-1 0,0 1-1,1-1 1,0 1-1,-1-1 1,1 0 0,0 0-1,0 1 1,0-1-1,0 0 1,1 0 0,-1 0-1,3 3 1,-3-4-4,1 0 0,-1 0 1,1-1-1,0 1 0,-1 0 0,1 0 0,0-1 1,-1 1-1,1-1 0,0 0 0,0 1 0,-1-1 1,1 0-1,0 0 0,0 0 0,0 0 0,-1-1 1,1 1-1,0 0 0,0-1 0,-1 1 0,1-1 1,0 1-1,-1-1 0,4-2 0,5-2-7,1-2-1,-1 0 0,0 0 0,0 0 0,-1-2 0,0 1 1,13-17-1,-4 2-48,0-1 0,14-27 0,-23 36 12,-1 0-1,-1 0 0,0 0 1,-1-1-1,5-20 0,-29 98 46,17-58-1,-14 91 107,14-80-94,0-1 1,0 1-1,2 0 1,2 21-1,-3-35-42,0 0-1,1 0 1,-1 1 0,0-1-1,0 0 1,0 0 0,1 0 0,-1 0-1,1 0 1,-1 0 0,0 0-1,1 0 1,0 0 0,-1 0-1,1 0 1,0 0 0,0 0 0,-1 0-1,1 0 1,0-1 0,0 1-1,0 0 1,1 0 0,-1-1-10,0 0 1,0 0-1,0 0 1,0 0-1,0 0 1,0-1-1,0 1 1,0 0-1,0-1 1,0 1-1,0-1 1,0 1-1,0-1 1,-1 1-1,1-1 1,0 0-1,0 1 1,-1-1-1,1 0 1,1-1-1,5-6-157,0-2 0,0 1 0,6-14-1,-12 21 216,22-38-462</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1:59:59.889"/>
    </inkml:context>
    <inkml:brush xml:id="br0">
      <inkml:brushProperty name="width" value="0.05" units="cm"/>
      <inkml:brushProperty name="height" value="0.05" units="cm"/>
    </inkml:brush>
  </inkml:definitions>
  <inkml:trace contextRef="#ctx0" brushRef="#br0">227 1 18860,'-89'68'5678,"54"-43"-3314,-53 49 0,87-72-2341,0-1 0,-1 0 0,1 0 0,0 0-1,0 1 1,0-1 0,0 1 0,0-1 0,0 1 0,0-1-1,1 1 1,-1-1 0,0 4 0,1-5-26,0 0 0,0 1 0,0-1 0,0 0 0,0 0 0,0 0 0,0 1 0,0-1 0,1 0 0,-1 0 0,0 1 0,0-1 0,0 0 0,0 0 0,1 0 0,-1 0 0,0 1 0,0-1 0,0 0 0,1 0 0,-1 0 0,0 0 0,0 0 0,0 0 0,1 1 0,-1-1 0,0 0 0,0 0 0,1 0 0,-1 0 0,17-1-204,30-10-306,-20 4 205,-1 1-1,1 2 1,32-2 0,-53 6 261,1 0 1,-1 0-1,0 0 0,1 1 1,-1 0-1,0 0 1,0 1-1,1 0 1,-1 0-1,0 0 1,-1 1-1,1 0 0,0 0 1,-1 0-1,0 1 1,0 0-1,0 0 1,8 8-1,-11-9 65,0-1 0,0 1 0,0-1-1,-1 1 1,1 0 0,-1-1 0,0 1 0,1 0 0,-1 0 0,-1 0 0,1 0-1,0 0 1,-1 0 0,0 0 0,1 0 0,-1 0 0,0 0 0,-1 4-1,0-2 53,0 0 0,-1-1 0,1 1-1,-1-1 1,0 1 0,-1-1 0,1 1 0,-1-1-1,1 0 1,-7 6 0,3-3-34,0-1 0,-1 0 0,0 0 0,0 0 0,-1-1 0,1 0 0,-1-1 0,0 1 0,0-2 0,-1 1 0,1-1 0,-10 2 0,16-4-81,0-1-1,-1 1 0,1-1 1,0 0-1,-1 0 1,1 0-1,-1 0 1,1 0-1,0 0 1,-1-1-1,1 1 1,0-1-1,0 0 1,-1 1-1,1-1 1,0 0-1,0 0 1,0-1-1,0 1 1,0 0-1,0-1 1,0 1-1,1-1 1,-1 0-1,0 1 1,1-1-1,-1 0 1,1 0-1,0 0 1,-2-3-1,-9-22-383</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00.294"/>
    </inkml:context>
    <inkml:brush xml:id="br0">
      <inkml:brushProperty name="width" value="0.05" units="cm"/>
      <inkml:brushProperty name="height" value="0.05" units="cm"/>
    </inkml:brush>
  </inkml:definitions>
  <inkml:trace contextRef="#ctx0" brushRef="#br0">4 135 19148,'5'0'395,"-1"-1"-1,0 0 1,0 0 0,0 0 0,0 0-1,0-1 1,-1 1 0,1-1-1,0 0 1,-1 0 0,1-1-1,-1 1 1,0-1 0,0 1-1,0-1 1,4-4 0,-4 2-142,1-1-1,-1 1 1,1-1 0,-2 0-1,1 0 1,-1 0 0,0 0-1,0 0 1,2-12 0,-4 17-222,1-1 1,-1 1 0,0-1 0,0 1-1,0-1 1,0 1 0,0-1 0,0 1-1,0-1 1,0 1 0,-1-1-1,1 1 1,-1-1 0,1 1 0,-1-2-1,0 2-14,1 1 0,-1-1 0,1 1-1,0 0 1,-1-1 0,1 1 0,-1 0-1,1-1 1,-1 1 0,1 0-1,-1 0 1,0-1 0,1 1 0,-1 0-1,1 0 1,-1 0 0,1 0 0,-1 0-1,0 0 1,1 0 0,-1 0 0,1 0-1,-1 0 1,0 0 0,0 0 0,-2 1 10,0 0 0,1 0 1,-1 0-1,0 1 0,1-1 1,-1 1-1,1-1 0,0 1 1,-1 0-1,1 0 0,0 0 1,0 0-1,-2 4 0,-2 3-17,0 0 0,0 1 0,1 0-1,1 0 1,0 0 0,0 1-1,-3 17 1,6-24-10,0 0 0,0 0 0,1 1 0,0-1 0,0 0 0,0 1 0,0-1 0,0 0 0,1 0 0,0 1 0,0-1 0,0 0 0,0 0 0,1 0 0,0 0 0,0 0 0,0 0 0,0-1 0,0 1 0,1-1 0,-1 1 0,5 3 0,-4-5-3,0 0 0,0 0 0,0-1 1,0 0-1,0 1 0,0-1 0,0 0 1,1 0-1,-1-1 0,0 1 0,1-1 1,-1 1-1,0-1 0,1 0 0,-1 0 1,0-1-1,1 1 0,-1-1 0,0 0 0,5-1 1,4-2 30,0 0 1,-1-1 0,0 0-1,13-8 1,6-7-8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2.853"/>
    </inkml:context>
    <inkml:brush xml:id="br0">
      <inkml:brushProperty name="width" value="0.05" units="cm"/>
      <inkml:brushProperty name="height" value="0.05" units="cm"/>
    </inkml:brush>
  </inkml:definitions>
  <inkml:trace contextRef="#ctx0" brushRef="#br0">0 0 17236,'5'19'1992,"-4"-2"-1344,-1 2-168,2 4 905,-1 8-385,-1 1-88,2 3-280,4 1-152,-3-6-232,3-2-88,2-8-448,4-11-296,2-9-600,4-9 952,2-17-208,2-8-192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42.961"/>
    </inkml:context>
    <inkml:brush xml:id="br0">
      <inkml:brushProperty name="width" value="0.05" units="cm"/>
      <inkml:brushProperty name="height" value="0.05" units="cm"/>
    </inkml:brush>
  </inkml:definitions>
  <inkml:trace contextRef="#ctx0" brushRef="#br0">72 348 16187,'-32'16'1937,"10"0"-1041,6 0-384,14-7 1537,7-1-825,19-5-392,7-3-160,13-6-416,8-2-280,14-4-768,9-1-192,3-3 800,5 0-216,-8-7-208</inkml:trace>
  <inkml:trace contextRef="#ctx0" brushRef="#br0" timeOffset="1">767 1 18964,'5'3'258,"1"0"-1,-1-1 1,1 1-1,0-1 1,0 0-1,0-1 1,0 1-1,0-1 1,13 1-1,7 2 351,3 1-173,0 2 1,46 19-1,-69-24-411,1 0 1,-1 1 0,0 0 0,0 1-1,0 0 1,0-1 0,-1 2 0,0-1 0,1 1-1,-1 0 1,-1 0 0,1 0 0,-1 0-1,0 1 1,0 0 0,-1 0 0,5 10-1,-7-11-1,0 0 0,0 0 0,-1 1-1,1-1 1,-1 0 0,-1 0 0,1 1-1,-1-1 1,0 0 0,0 0 0,0 1-1,-1-1 1,1 0 0,-1-1-1,-1 1 1,1 0 0,-1 0 0,0-1-1,-3 5 1,-8 10 135,-2-1 0,-33 31 0,32-33-61,-33 29 43,30-29-114,2 0 0,-28 33 1,39-37-45</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00.758"/>
    </inkml:context>
    <inkml:brush xml:id="br0">
      <inkml:brushProperty name="width" value="0.05" units="cm"/>
      <inkml:brushProperty name="height" value="0.05" units="cm"/>
    </inkml:brush>
  </inkml:definitions>
  <inkml:trace contextRef="#ctx0" brushRef="#br0">1 391 17100,'0'8'470,"1"1"1,1-1 0,0 1-1,0-1 1,0 1 0,1-1 0,0 0-1,1 0 1,0 0 0,0-1-1,0 1 1,1-1 0,9 10-1,-11-14-319,0 1 0,1-1-1,0 0 1,-1 0 0,1 0-1,0-1 1,1 1 0,-1-1 0,0 0-1,1 0 1,-1 0 0,1-1-1,-1 0 1,1 1 0,0-2-1,0 1 1,-1-1 0,1 1-1,0-1 1,0 0 0,0-1-1,0 1 1,-1-1 0,1 0 0,9-4-1,6-4 29,0-1-1,-1-1 1,0-1-1,0 0 1,-1-2-1,28-27 1,-25 22-100,1 1 0,1 0 0,32-18 0,-51 34-78,-1 0 1,1 1 0,-1-1-1,1 1 1,0 0-1,0 0 1,-1 0-1,1 0 1,0 0-1,0 1 1,0 0-1,0 0 1,0 0-1,0 0 1,6 2-1,-6-1-2,-1 1 0,0-1 0,0 1-1,1 0 1,-1 0 0,0 0-1,0 0 1,-1 0 0,1 1 0,0-1-1,-1 1 1,0 0 0,1 0-1,-1 0 1,0 0 0,3 6 0,2 9 12,0 1 1,9 36-1,-3-10 124,-13-44-124,0 0 0,1 0 0,-1 0 1,1 0-1,-1 0 0,1 0 0,-1 0 0,1 0 0,-1 0 0,1 0 1,0 0-1,0 0 0,0 0 0,-1-1 0,1 1 0,1 1 1,-1-2-6,-1 0 1,1 0 0,0 0 0,-1 1-1,1-1 1,-1 0 0,1 0 0,0 0-1,-1 0 1,1 0 0,-1-1 0,1 1-1,0 0 1,-1 0 0,1 0 0,-1 0-1,1-1 1,-1 1 0,1 0 0,-1-1-1,1 1 1,0-1 0,4-3-14,-1 0 0,0 0 1,0-1-1,0 0 0,3-5 1,3-4-283,1-1-919,-9 12 610,0 0-1,0-1 1,0 2 0,1-1-1,0 0 1,-1 0 0,5-2-1,-4 2-618</inkml:trace>
  <inkml:trace contextRef="#ctx0" brushRef="#br0" timeOffset="1">491 5 20956,'-11'-5'1777,"14"7"-1297,3 2-280,11 6 872,4-1-1136,7-2 40,4-2-200,5-6-24</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01.238"/>
    </inkml:context>
    <inkml:brush xml:id="br0">
      <inkml:brushProperty name="width" value="0.05" units="cm"/>
      <inkml:brushProperty name="height" value="0.05" units="cm"/>
    </inkml:brush>
  </inkml:definitions>
  <inkml:trace contextRef="#ctx0" brushRef="#br0">1 242 19452,'13'90'1950,"4"-1"1,43 127-1,-62-253-566,-13-31-1144,3-1 0,4 0 0,2-1 0,6-112 0,1 172-253,0-1-1,1 1 0,0 0 0,1 0 0,0 1 1,0-1-1,1 1 0,0-1 0,7-8 0,-10 15-12,1 1-1,0-1 0,0 1 1,0 0-1,0 0 0,0 0 1,0 0-1,0 0 1,1 0-1,-1 0 0,1 1 1,-1-1-1,1 1 0,0 0 1,-1 0-1,1 0 0,0 0 1,0 0-1,0 1 0,0-1 1,0 1-1,0 0 0,0 0 1,0 0-1,0 0 0,-1 1 1,1-1-1,0 1 0,0-1 1,0 1-1,0 0 0,0 0 1,-1 0-1,1 1 0,3 1 1,-1 0-2,1 1 1,-1-1-1,0 1 1,0 0-1,0 1 1,-1-1-1,1 1 0,-1 0 1,0 0-1,-1 0 1,1 0-1,-1 1 1,0 0-1,0-1 1,-1 1-1,1 0 1,-1 0-1,-1 1 1,1-1-1,-1 0 1,0 0-1,-1 1 0,1-1 1,-1 1-1,-1-1 1,0 8-1,-1-2 124,1-2-1,-1 1 1,-1 0-1,0 0 0,-1-1 1,0 1-1,0-1 1,-1 0-1,-1-1 1,1 1-1,-2-1 1,1 0-1,-1 0 0,-12 11 1,15-17-116,1 0 0,-1 0 1,0-1-1,0 0 0,0 1 0,0-1 1,0-1-1,-1 1 0,-7 1 0,11-2-94,-1-1-1,1 0 0,-1 1 0,0-1 0,1 0 0,-1 0 0,0 0 0,1-1 0,-1 1 0,1 0 1,-1 0-1,0-1 0,1 1 0,-1-1 0,1 0 0,-1 1 0,1-1 0,0 0 0,-1 0 0,1 0 0,0 0 1,-1 0-1,1 0 0,0 0 0,0-1 0,0 1 0,0 0 0,0 0 0,0-1 0,-1-1 0,1-2-53,-1 0 0,1-1 0,-1 1-1,2 0 1,-1-1 0,0 1-1,1 0 1,0-1 0,1 1 0,0-7-1,7-32-1038</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01.671"/>
    </inkml:context>
    <inkml:brush xml:id="br0">
      <inkml:brushProperty name="width" value="0.05" units="cm"/>
      <inkml:brushProperty name="height" value="0.05" units="cm"/>
    </inkml:brush>
  </inkml:definitions>
  <inkml:trace contextRef="#ctx0" brushRef="#br0">8 61 19844,'3'25'843,"-1"0"-1,-1-1 1,-1 1-1,-5 34 1,1 5 748,2-38-1141,1-19-337,0 0 0,1 0 0,0 0 0,0 0 0,0 0 0,1 0 0,0 0 0,4 13 0,-5-20-106,1 1 0,-1-1 0,0 1 0,0-1 0,0 0 0,0 0 0,1 1 0,-1-1 0,0 0 0,0 1-1,1-1 1,-1 0 0,0 0 0,0 1 0,1-1 0,-1 0 0,0 0 0,1 0 0,-1 1 0,0-1 0,1 0 0,-1 0 0,1 0 0,-1 0 0,0 0 0,1 0-1,-1 0 1,0 0 0,1 0 0,-1 0 0,0 0 0,1 0 0,-1 0 0,1 0 0,-1 0 0,0 0 0,1 0 0,-1 0 0,0-1 0,1 1 0,-1 0 0,0 0 0,1 0-1,-1-1 1,0 1 0,0 0 0,1 0 0,-1-1 0,0 1 0,0 0 0,1 0 0,-1-1 0,0 1 0,0 0 0,0-1 0,1 1 0,-1 0 0,0-1 0,0 0 0,13-23 159,-5 3-82,-1 0 0,-1 0 0,0-1 0,-2 0 0,1-26 0,-2 2 80,-5-67 0,2 108-153,-2 7-12,2 11-4,1-5 4,1 0-1,0 0 0,0-1 0,1 1 1,0-1-1,0 1 0,1-1 0,6 10 1,-8-15 2,-1 0 0,0 0 0,1 0 0,-1-1 0,1 1 0,0 0 0,0-1 0,-1 1 0,1-1 0,0 0 0,0 0 0,0 0 0,0 0 0,1 0 0,-1 0 1,0 0-1,0-1 0,0 1 0,1-1 0,-1 1 0,0-1 0,1 0 0,-1 0 0,0 0 0,1 0 0,-1-1 0,0 1 0,0 0 0,1-1 0,-1 0 0,0 0 1,0 1-1,0-1 0,3-2 0,6-4 1,0-1 0,-1 0-1,0-1 1,0 0 0,-1-1 0,0 0 0,9-15 0,-5 9-26,25-26-1,-37 42 23,-1-1-1,1 0 0,-1 1 1,1-1-1,-1 1 0,1-1 1,0 1-1,-1-1 0,1 1 1,-1 0-1,1-1 0,0 1 1,0 0-1,-1-1 0,1 1 1,0 0-1,0 0 0,-1-1 1,1 1-1,0 0 0,0 0 1,-1 0-1,1 0 0,0 0 0,0 0 1,0 1-1,-1-1 0,1 0 1,0 0-1,0 0 0,-1 1 1,1-1-1,0 0 0,-1 1 1,1-1-1,0 1 0,-1-1 1,1 1-1,-1-1 0,1 1 1,0-1-1,-1 1 0,1-1 1,-1 1-1,0 0 0,1-1 1,-1 1-1,1 0 0,-1-1 1,0 1-1,0 0 0,1 0 1,-1-1-1,0 1 0,0 0 0,0 1 1,3 8-12,-1 0 0,0 0 0,1 16 0,-2-14 2,5 37-19,5 37 20,-9-76-2,1 1 0,-1-1 0,2 0 0,0 0 0,7 14 0,-11-24-2,0 1-1,0-1 0,0 1 0,1 0 0,-1-1 1,0 1-1,1-1 0,-1 1 0,0-1 0,1 0 1,-1 1-1,1-1 0,-1 1 0,1-1 0,-1 0 0,1 1 1,-1-1-1,1 0 0,-1 0 0,1 1 0,-1-1 1,1 0-1,-1 0 0,1 0 0,0 0 0,0 0-17,-1 0 0,1 0 1,0-1-1,-1 1 0,1 0 0,-1-1 0,1 1 0,-1-1 0,1 1 0,-1-1 0,0 1 0,1-1 0,-1 1 0,0-1 0,1 1 0,-1-1 0,0 1 0,1-2 0,8-28-962,-5 0 573,0-45 1,-3 7-114</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02.104"/>
    </inkml:context>
    <inkml:brush xml:id="br0">
      <inkml:brushProperty name="width" value="0.05" units="cm"/>
      <inkml:brushProperty name="height" value="0.05" units="cm"/>
    </inkml:brush>
  </inkml:definitions>
  <inkml:trace contextRef="#ctx0" brushRef="#br0">1 1 19260,'1'42'1312,"2"-8"-1304,5-2-192,6-12-848,0-6 1024,4-8-208,0-3-208</inkml:trace>
  <inkml:trace contextRef="#ctx0" brushRef="#br0" timeOffset="1">368 120 19420,'-20'23'2265,"-6"5"-1425,-1 4-336,-1 0 1520,8 5-983,8-2-249,7-5-376,5-1-128,16-12-192,7-6-96,6-13-232,4-5-200,4-12-560,0-2-369,0-8 1033,-5-2-224,1 1-112</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02.539"/>
    </inkml:context>
    <inkml:brush xml:id="br0">
      <inkml:brushProperty name="width" value="0.05" units="cm"/>
      <inkml:brushProperty name="height" value="0.05" units="cm"/>
    </inkml:brush>
  </inkml:definitions>
  <inkml:trace contextRef="#ctx0" brushRef="#br0">46 138 17988,'1'1'215,"0"0"0,0 0 1,0-1-1,1 1 0,-1-1 1,0 0-1,0 1 0,1-1 1,-1 0-1,0 1 0,1-1 1,-1 0-1,0 0 0,1 0 0,-1 0 1,0 0-1,1-1 0,-1 1 1,0 0-1,1-1 0,-1 1 1,0-1-1,2 0 0,32-17 1099,-32 15-1271,6-2 11,-1-1 1,-1 0-1,1 0 0,10-12 0,-15 15-38,0-1-1,0 0 0,0 0 0,0 0 0,-1 0 0,0 0 1,0 0-1,0-1 0,0 1 0,-1-1 0,2-5 0,-3 9-3,0 1-1,1-1 0,-1 0 0,0 0 0,0 1 1,0-1-1,0 0 0,0 0 0,0 1 0,0-1 1,-1 0-1,1 0 0,0 1 0,0-1 0,-1 0 1,1 1-1,0-1 0,-1 0 0,1 1 1,0-1-1,-1 0 0,1 1 0,-1-1 0,1 1 1,-1-1-1,0 1 0,1-1 0,-1 1 0,1-1 1,-1 1-1,0 0 0,1-1 0,-1 1 0,0 0 1,0 0-1,1-1 0,-1 1 0,0 0 0,1 0 1,-1 0-1,0 0 0,0 0 0,0 0 0,-3 0 36,1 0-1,0 1 1,-1-1-1,1 1 1,0 0-1,-1 0 0,1 0 1,-6 3-1,0 1 31,0 1 1,0 1-1,1 0 0,0 0 0,0 0 0,0 1 0,1 0 1,0 1-1,-9 15 0,8-11-42,1-1 0,0 1 0,1 1 0,1 0 0,0-1-1,-5 26 1,8-31-150,1-1 0,1 1 0,-1 0-1,1 0 1,1 0 0,1 9 0,-2-15 51,0-1 1,0 0 0,1 1-1,-1-1 1,1 0 0,-1 1-1,1-1 1,0 0-1,-1 0 1,1 0 0,0 1-1,0-1 1,0 0 0,0 0-1,0 0 1,0 0 0,2 1-1,-2-2 13,1 1 0,-1-1 0,1 1 0,-1-1 0,1 0 0,0 0-1,-1 0 1,1 0 0,-1 0 0,1 0 0,-1 0 0,1-1 0,-1 1 0,1 0-1,-1-1 1,1 1 0,-1-1 0,1 0 0,-1 1 0,2-2 0,25-19-455,4-7-191</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02.927"/>
    </inkml:context>
    <inkml:brush xml:id="br0">
      <inkml:brushProperty name="width" value="0.05" units="cm"/>
      <inkml:brushProperty name="height" value="0.05" units="cm"/>
    </inkml:brush>
  </inkml:definitions>
  <inkml:trace contextRef="#ctx0" brushRef="#br0">236 0 19876,'-3'11'561,"0"-1"0,-1 0 0,0-1-1,-1 1 1,0-1 0,-8 11 0,-7 13 960,13-20-1208,1-1 1,1 1-1,0 0 1,-5 24-1,9-33-305,0 0-1,1 0 1,0 1-1,0-1 1,0 0-1,0 0 1,1 0-1,-1 0 0,2 5 1,-1-7-25,0 0-1,0 0 1,0 0 0,0 0-1,0 0 1,0 0 0,1 0 0,-1 0-1,1-1 1,-1 1 0,1-1-1,0 1 1,0-1 0,-1 1 0,1-1-1,0 0 1,4 2 0,9 2-106,0 0 0,0 0 1,17 2-1,-14-4-1,29 11-1,-41-12 176,0 1-1,0 0 1,0 0 0,0 0-1,-1 1 1,1 0-1,-1 0 1,7 7 0,-11-10-7,1 1 0,-1 0 1,0-1-1,1 1 0,-1 0 0,0 0 1,0 0-1,0 0 0,0 0 1,-1 0-1,1 0 0,-1 0 1,1 0-1,-1 0 0,0 0 0,1 0 1,-1 0-1,0 1 0,0-1 1,-1 0-1,1 0 0,0 0 1,-1 0-1,1 0 0,-1 0 0,0 0 1,0 0-1,0 0 0,0 0 1,0 0-1,0 0 0,0-1 1,0 1-1,-3 3 0,-5 4 189,1-1 0,-1 1-1,-1-1 1,-19 12 0,-1-1-159,-1-2 1,-1-1-1,-1-1 1,0-2-1,-1-2 0,-40 10 1,30-12-202</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11"/>
    </inkml:context>
    <inkml:brush xml:id="br0">
      <inkml:brushProperty name="width" value="0.05" units="cm"/>
      <inkml:brushProperty name="height" value="0.05" units="cm"/>
    </inkml:brush>
  </inkml:definitions>
  <inkml:trace contextRef="#ctx0" brushRef="#br0">3 0 18220,'-3'9'1856,"3"11"-1008,3 2-351,3 2 895,4 10-280,5 0-344,2-1-128,3-7-231,3-6-185,3-15-336,4-8-305,2-17-839,-1-6-1584,-4-14 2343,-1-1-335,-4-1-392</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12"/>
    </inkml:context>
    <inkml:brush xml:id="br0">
      <inkml:brushProperty name="width" value="0.05" units="cm"/>
      <inkml:brushProperty name="height" value="0.05" units="cm"/>
    </inkml:brush>
  </inkml:definitions>
  <inkml:trace contextRef="#ctx0" brushRef="#br0">130 0 17604,'-13'42'1824,"-7"7"-1112,-3 1-320,0 4 881,3-2-281,6-3-720,3-8-312,7-7-808,2-10 2000,5-11-1256,5-6-40,1-7-128</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21"/>
    </inkml:context>
    <inkml:brush xml:id="br0">
      <inkml:brushProperty name="width" value="0.05" units="cm"/>
      <inkml:brushProperty name="height" value="0.05" units="cm"/>
    </inkml:brush>
  </inkml:definitions>
  <inkml:trace contextRef="#ctx0" brushRef="#br0">65 10 12115,'0'-10'5257,"-4"17"-4145,0 12-448,-4 14-248,-1 6 1425,-3 13-985,-2 10-152,0 7-224</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22"/>
    </inkml:context>
    <inkml:brush xml:id="br0">
      <inkml:brushProperty name="width" value="0.05" units="cm"/>
      <inkml:brushProperty name="height" value="0.05" units="cm"/>
    </inkml:brush>
  </inkml:definitions>
  <inkml:trace contextRef="#ctx0" brushRef="#br0">163 3 15715,'0'0'39,"0"0"-1,0 0 0,-1 0 0,1-1 0,0 1 1,0 0-1,0 0 0,0 0 0,0 0 0,0 0 1,0 0-1,-1-1 0,1 1 0,0 0 0,0 0 1,0 0-1,0 0 0,0 0 0,-1 0 0,1 0 1,0 0-1,0 0 0,0 0 0,0 0 0,-1 0 1,1 0-1,0 0 0,0 0 0,0 0 0,0 0 1,-1 0-1,1 0 0,0 0 0,0 0 0,0 0 1,0 0-1,0 0 0,-1 0 0,1 0 0,0 1 1,0-1-1,0 0 0,0 0 0,0 0 1,0 0-1,-1 0 0,1 0 0,0 0 0,0 1 1,0-1-1,0 0 0,0 0 0,0 0 0,0 0 1,0 1-1,0-1 0,0 0 0,0 0 0,0 0 1,0 0-1,0 0 0,0 1 0,0-1 0,-10 22 1217,-6 29 102,-17 84-432,-30 267-1,43-249-974,20-153 50,0 0 0,0 0 0,0 0 0,0 0 0,0 0 0,0 0 0,0 0 0,0 1 0,0-1 0,0 0-1,0 0 1,0 0 0,0 0 0,0 0 0,0 0 0,0 0 0,0 1 0,0-1 0,0 0 0,0 0-1,0 0 1,0 0 0,0 0 0,0 0 0,0 0 0,0 0 0,0 1 0,0-1 0,-1 0 0,1 0-1,0 0 1,0 0 0,0 0 0,0 0 0,0 0 0,0 0 0,0 0 0,0 0 0,0 0 0,-1 1-1,1-1 1,0 0 0,0 0 0,0 0 0,0 0 0,0 0 0,0 0 0,0 0 0,0 0 0,-1 0 0,1 0-1,0 0 1,0 0 0,0 0 0,0 0 0,0 0 0,0 0 0,0 0 0,-1-1 0,1 1 0,0 0-1,0 0 1,0 0 0,0 0 0,0 0 0,0 0 0,-4-7-11,1-15 10,1 1 0,1 0 0,3-40 0,-1 44 4,32-354 132,-32 365-127,0-4 9,1 1 0,-1 0 1,2-1-1,-1 1 0,1 0 1,1 0-1,-1 0 0,2 0 1,-1 1-1,9-12 0,-12 19-9,1 0 0,-1 0 0,1-1 0,0 1 0,0 0 0,0 0 0,-1 1 0,1-1 0,0 0 0,0 1 0,0-1 0,0 1 0,0-1 0,0 1 0,0 0 0,0 0 0,1 0 0,-1 0 0,0 0 0,0 0 0,0 1 0,0-1 0,0 1 0,0 0 0,0-1 0,-1 1 0,5 2 0,6 3 18,0 1 0,0 0-1,12 9 1,-15-10-22,3 3-28,-4-4 62,0 0 1,0 1 0,0 0 0,-1 1-1,9 9 1,-15-14-9,1 0 0,-1 1 0,1-1 0,-1 1 0,0-1 0,0 1 0,0-1 0,0 1 0,-1 0 0,1-1 0,0 1 0,-1 0 0,0-1 0,0 1 0,0 0 0,0 0 0,0-1 0,-1 1 0,1 0 0,-1 0 0,1-1 0,-1 1 0,-2 3 0,0 0 38,0 1 0,-1-1-1,1 0 1,-2 0 0,1 0 0,-1 0 0,0-1-1,0 0 1,0 0 0,-12 8 0,13-10-91,0 0 0,0-1 0,0 1 1,0-1-1,-1 0 0,1 0 0,-1-1 1,0 1-1,1-1 0,-1 0 0,0 0 1,0-1-1,0 1 0,1-1 0,-1 0 1,0-1-1,-5 0 0,9 1-27,-1 0 1,1-1-1,0 1 0,-1-1 0,1 1 0,0-1 0,0 1 1,-1-1-1,1 0 0,0 0 0,0 0 0,0 1 1,0-1-1,0 0 0,0 0 0,0-1 0,0 1 0,1 0 1,-1 0-1,0 0 0,1 0 0,-1-1 0,0 1 0,1 0 1,0-1-1,-1 1 0,1 0 0,0-1 0,0 1 0,-1 0 1,1-1-1,0 1 0,1-1 0,-1 1 0,0 0 1,0-1-1,0 1 0,1 0 0,-1-1 0,1 1 0,-1 0 1,1 0-1,0-1 0,-1 1 0,1 0 0,0 0 0,0 0 1,0 0-1,1-1 0,16-13-559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57.705"/>
    </inkml:context>
    <inkml:brush xml:id="br0">
      <inkml:brushProperty name="width" value="0.05" units="cm"/>
      <inkml:brushProperty name="height" value="0.05" units="cm"/>
    </inkml:brush>
  </inkml:definitions>
  <inkml:trace contextRef="#ctx0" brushRef="#br0">197 128 21797,'0'-1'79,"0"-1"1,0 1-1,-1 0 1,1-1-1,0 1 1,-1 0 0,1-1-1,-1 1 1,1 0-1,-1 0 1,1-1-1,-1 1 1,0 0-1,0 0 1,0 0 0,0 0-1,0 0 1,0 0-1,0 0 1,0 0-1,-1 0 1,0 0-19,-1 0 1,1 0-1,0 0 0,-1 0 1,1 1-1,-1-1 0,1 1 1,-1 0-1,1-1 0,-1 1 1,-2 1-1,-1-1 50,-1 1 0,0 0 0,1 1 0,-1 0 0,1 0 0,-1 0 1,1 1-1,-8 4 0,8-3-83,-1 1 0,1 0 1,-1 0-1,2 0 1,-1 1-1,0 0 0,1 0 1,0 0-1,1 1 0,-1 0 1,1 0-1,1 0 0,-1 0 1,-4 16-1,8-22-28,-1 0 1,1 0-1,-1 0 0,1 0 0,0 1 1,0-1-1,0 0 0,0 0 0,0 0 1,0 1-1,0-1 0,0 0 0,0 0 1,0 0-1,1 1 0,-1-1 0,0 0 1,1 0-1,-1 0 0,1 0 0,-1 0 1,1 0-1,0 0 0,-1 0 0,1 0 1,0 0-1,0 0 0,0 0 0,0 0 1,0-1-1,0 1 0,0 0 0,0-1 1,0 1-1,0 0 0,0-1 0,0 0 1,0 1-1,0-1 0,3 1 0,2 0 3,-1-1-1,1 0 1,0 0 0,0 0-1,0-1 1,-1 0-1,11-2 1,5-3 100,-1-2 0,1 0 1,-1-1-1,-1-1 0,0-1 1,24-17-1,-10 3 268,-2 0-1,42-46 1,-64 62-202,-1 0 1,-1-1-1,12-17 0,-32 42-27,-20 29-1,12-8-211,-24 55 0,38-74 63,1 1 0,0 0 0,1 0 0,1 1 0,-3 29-1,7-44 11,0-1-1,0 0 0,0 1 1,0-1-1,1 1 0,-1-1 1,1 1-1,0-1 0,0 0 1,2 5-1,-2-6 4,0-1 1,0 0-1,0 1 1,0-1-1,0 0 1,1 1-1,-1-1 1,0 0-1,1 0 1,-1 0-1,1 0 1,-1 0-1,1 0 1,0-1-1,-1 1 1,1-1-1,0 1 1,-1-1-1,1 1 1,0-1-1,0 0 1,1 0-1,4 0 26,-1 0 1,0-1-1,0 0 0,0 0 1,0 0-1,0-1 0,0 0 0,-1 0 1,1-1-1,0 0 0,-1 0 0,0 0 1,0 0-1,0-1 0,6-5 1,9-9 147,-1-1 1,19-23 0,-38 41-176,15-16 86,-2 0 0,0-1-1,13-26 1,-36 63-282,3-7 142,0 1 1,1 0-1,1 0 1,0 0-1,-5 20 0,10-33 48,0 1 1,-1 0-1,1 0 0,0 0 0,0 0 0,-1 0 1,1 0-1,0 0 0,0 0 0,0 0 0,0 0 0,1 0 1,-1-1-1,0 1 0,0 0 0,0 0 0,1 0 0,-1 0 1,0 0-1,1 0 0,-1-1 0,1 1 0,-1 0 0,1 0 1,0-1-1,-1 1 0,1 0 0,0-1 0,-1 1 0,1 0 1,0-1-1,0 1 0,-1-1 0,1 1 0,0-1 0,0 0 1,0 1-1,0-1 0,0 0 0,-1 0 0,1 1 1,0-1-1,0 0 0,0 0 0,0 0 0,0 0 0,0 0 1,1-1-1,4 1 3,0-2 0,-1 1 0,1-1 0,-1 1 0,0-1 0,8-4 0,4-4 22,-1-1-1,0 0 1,20-19 0,19-14-218,-55 44 188,0 0 0,1 0 0,-1 0-1,0 0 1,0 0 0,0-1 0,0 1 0,0 0 0,1 0 0,-1 0-1,0 0 1,0 0 0,0 0 0,1 0 0,-1 0 0,0 0 0,0 0-1,0 0 1,0 0 0,1 0 0,-1 0 0,0 0 0,0 0 0,0 0-1,1 0 1,-1 0 0,0 0 0,0 0 0,0 0 0,0 0 0,1 0 0,-1 1-1,0-1 1,0 0 0,0 0 0,0 0 0,1 0 0,-1 0 0,0 0-1,0 1 1,0-1 0,0 0 0,0 0 0,0 0 0,0 0 0,0 1-1,1-1 1,-1 0 0,0 0 0,0 0 0,0 0 0,0 1 0,0-1-1,0 0 1,0 0 0,0 0 0,0 1 0,0-1 0,0 0 0,0 0 0,0 0-1,-1 1 1,0 11-314,-3 1-117,-7 35-1776,10-44 2063,0 0 0,1 0 0,0-1 0,0 1 0,0 0 0,0-1 0,1 1 0,-1 0 0,1-1 0,2 7 1,5 2-625</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23"/>
    </inkml:context>
    <inkml:brush xml:id="br0">
      <inkml:brushProperty name="width" value="0.05" units="cm"/>
      <inkml:brushProperty name="height" value="0.05" units="cm"/>
    </inkml:brush>
  </inkml:definitions>
  <inkml:trace contextRef="#ctx0" brushRef="#br0">187 310 17116,'-4'0'224,"0"1"1,1 0 0,-1 0-1,0 0 1,0 0 0,1 0-1,-1 1 1,0 0 0,1 0-1,-5 3 1,-33 26 793,34-25-518,-8 7 126,-23 25 1,33-33-558,0 1-1,1 0 0,-1 0 0,1 0 0,1 1 0,-1 0 0,-3 11 1,6-17-62,1 0 0,-1 0 1,1 0-1,0 0 0,-1 0 0,1-1 1,0 1-1,0 0 0,0 0 1,0 0-1,-1 0 0,1 0 1,0 0-1,1 0 0,-1 0 1,0 0-1,0 0 0,0 0 1,0 0-1,1-1 0,-1 1 1,1 0-1,-1 0 0,0 0 1,1 0-1,-1-1 0,1 1 1,0 0-1,-1 0 0,1-1 0,0 1 1,-1-1-1,1 1 0,0 0 1,0-1-1,-1 1 0,1-1 1,0 0-1,0 1 0,1 0 1,1-1 4,0 0 0,0 0 0,0 0 1,0 0-1,0 0 0,0-1 0,0 1 0,0-1 1,0 0-1,0 0 0,-1 0 0,5-2 0,3-3-2,1 0-1,-1-1 1,0 0 0,0-1-1,-1 0 1,0-1-1,0 0 1,-1 0-1,10-15 1,-6 6 9,0 0 1,-2-1 0,0-1-1,10-31 1,-16 41-10,-2 6-8,0 1-1,-1-1 1,0 1 0,0-1 0,1 1 0,-2-1-1,1 0 1,0 0 0,-1 1 0,0-1-1,0 0 1,-1-5 0,-4 25 6,4-9-8,1-1 0,0 1 0,0 0 0,1-1 0,0 1 1,0 0-1,0-1 0,1 1 0,3 8 0,-4-12 1,0-1-1,1 0 1,-1-1 0,0 1-1,1 0 1,-1 0 0,1-1-1,-1 1 1,1 0 0,0-1-1,0 0 1,-1 1 0,1-1-1,0 0 1,0 0 0,1 0 0,-1 0-1,0 0 1,0-1 0,0 1-1,0-1 1,1 1 0,-1-1-1,0 0 1,0 0 0,1 0-1,-1 0 1,0 0 0,1-1-1,-1 1 1,4-2 0,3 0 0,-1-1 1,1-1 0,-1 1-1,0-1 1,0-1-1,-1 1 1,1-1 0,-1-1-1,0 1 1,-1-1-1,11-11 1,-4 1-12,1-1 0,-2 0 1,19-33-1,-21 31-26,-2 1 0,8-23 0,-14 35 15,0 0 1,0 0-1,-1 0 1,0 0 0,0 0-1,0 0 1,-1-1-1,0 1 1,0 0-1,-1 0 1,-1-8-1,2 13 18,0 1-1,0-1 1,0 0-1,0 1 1,0-1-1,-1 1 1,1-1 0,0 1-1,0-1 1,0 0-1,-1 1 1,1-1-1,0 1 1,-1-1-1,1 1 1,0 0-1,-1-1 1,1 1-1,-1-1 1,1 1-1,-1 0 1,1-1-1,0 1 1,-1 0-1,1-1 1,-1 1 0,0 0-1,1 0 1,-1 0-1,1-1 1,-1 1-1,1 0 1,-1 0-1,0 0 1,1 0-1,-1 0 1,1 0-1,-1 0 1,1 0-1,-1 0 1,0 0-1,1 0 1,-1 1 0,1-1-1,-2 1 1,0 0-4,-1 1-1,1-1 1,0 1 0,0 0 0,0 0 0,0 0 0,0 1 0,0-1 0,-1 3 0,-9 17 97,2-1 1,0 1 0,2 0 0,0 1 0,1 0-1,2 1 1,0-1 0,2 1 0,0 0 0,2 0-1,1 26 1,0-46-66,0 0 0,0-1 0,1 1 1,-1 0-1,1-1 0,0 1 0,0-1 0,1 1 0,-1-1 0,1 1 0,-1-1 0,1 0 1,0 0-1,0 0 0,4 4 0,-4-5-20,1 0 0,-1-1 0,1 1 0,-1-1-1,1 1 1,0-1 0,-1 0 0,1 0 0,0 0 0,0-1 0,0 1 0,0 0 0,0-1-1,0 0 1,0 0 0,0 0 0,0 0 0,5-1 0,3-1-65,-2 0-1,1-1 1,0 0 0,0 0 0,-1-1-1,0-1 1,13-7 0,57-45-469,-34 24 225,-44 32 302,0 0 0,0 1 0,0-1 0,0 0-1,0 1 1,0-1 0,0 1 0,1-1 0,-1 1 0,0 0 0,0-1 0,0 1 0,1 0-1,1 0 1,-3 0 10,1 0 0,-1 0 0,1 0 0,-1 0-1,1 1 1,-1-1 0,1 0 0,-1 0 0,1 1 0,-1-1-1,1 0 1,-1 1 0,0-1 0,1 1 0,-1-1 0,0 0-1,1 1 1,-1-1 0,0 1 0,0-1 0,1 1 0,-1-1-1,0 2 1,1 2 85,0 1 1,0 0-1,-1 0 0,0 0 0,0 9 0,-1-1 28,2-1 66,0 0 0,0 0 0,1 0 0,6 21 0,-7-30-170,0 0 0,0 0 0,1 0 0,-1-1 0,1 1-1,0 0 1,0-1 0,0 1 0,0-1 0,3 4 0,-3-5-42,-1 0-1,1 0 0,-1 0 1,1-1-1,-1 1 0,1 0 1,-1-1-1,1 1 1,0-1-1,-1 1 0,1-1 1,0 0-1,0 0 0,-1 0 1,1 0-1,0 0 0,-1 0 1,1 0-1,0-1 1,2 0-1,-1 0 12,0 0 1,0-1-1,0 1 1,0-1-1,0 1 1,-1-1-1,1 0 1,-1 0-1,1 0 1,-1-1-1,0 1 1,0-1-1,0 1 1,2-4-1,2-3-40,-1-1-1,0 0 1,4-11 0,9-34-201</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24"/>
    </inkml:context>
    <inkml:brush xml:id="br0">
      <inkml:brushProperty name="width" value="0.05" units="cm"/>
      <inkml:brushProperty name="height" value="0.05" units="cm"/>
    </inkml:brush>
  </inkml:definitions>
  <inkml:trace contextRef="#ctx0" brushRef="#br0">7 1 17812,'-5'24'2024,"3"1"-1448,5-7-384,8-1 1225,8-12-1057,8-5 48,10-11-336</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25"/>
    </inkml:context>
    <inkml:brush xml:id="br0">
      <inkml:brushProperty name="width" value="0.05" units="cm"/>
      <inkml:brushProperty name="height" value="0.05" units="cm"/>
    </inkml:brush>
  </inkml:definitions>
  <inkml:trace contextRef="#ctx0" brushRef="#br0">51 20 14939,'-5'12'919,"-1"0"-1,-1 0 1,-15 21-1,21-32-692,0 0 0,0 1-1,0-1 1,0 0 0,0 1-1,0-1 1,1 1 0,-1 0-1,0-1 1,1 1 0,0-1-1,-1 4 1,1-5-201,0 1 1,0-1 0,0 0-1,0 0 1,0 1 0,0-1-1,0 0 1,0 0 0,0 1-1,0-1 1,1 0-1,-1 0 1,0 0 0,0 1-1,0-1 1,0 0 0,1 0-1,-1 0 1,0 0-1,0 1 1,0-1 0,1 0-1,-1 0 1,0 0 0,0 0-1,0 0 1,1 0-1,-1 0 1,0 1 0,1-1-1,13-3 68,14-10 58,49-31 0,-49 27-59,38-18 1,-66 35-87,1-1 1,-1 1 0,1-1-1,0 1 1,-1-1-1,1 1 1,0 0 0,0 0-1,-1-1 1,1 1-1,0 0 1,0 0-1,-1 0 1,1-1 0,0 1-1,0 0 1,0 0-1,-1 1 1,1-1-1,0 0 1,0 0 0,0 0-1,-1 0 1,1 1-1,0-1 1,0 0 0,-1 1-1,1-1 1,0 0-1,-1 1 1,1-1-1,0 2 1,0 0 28,0 0 0,-1 0 0,1 0 0,-1 1 0,0-1 0,1 0 0,-1 1 0,0-1 0,-1 3 0,1 6 58,0-5-39,0 0 0,0 1-1,1-1 1,0 0 0,1 0 0,-1 0 0,1 0-1,0 0 1,0-1 0,1 1 0,0-1 0,0 1-1,0-1 1,0 0 0,9 9 0,-4-6-41,1-1 0,0 0 1,0 0-1,1 0 0,0-1 0,0-1 1,17 7-1,-22-10-24,1 0 0,-1 1-1,0 0 1,0 0 0,0 0 0,0 1 0,0 0 0,-1 0 0,0 0-1,0 0 1,0 1 0,0-1 0,-1 1 0,1 0 0,-1 0 0,0 0-1,-1 1 1,1-1 0,-1 1 0,0-1 0,-1 1 0,1 0 0,-1 0-1,0-1 1,-1 1 0,1 0 0,-2 7 0,1 1 153,-1 0 0,0 0 0,-1 0 0,-1 0 0,0-1 0,-1 1 0,0-1 0,-1 0 0,-1 0 0,-8 14 0,14-26-114,0 0 1,-1 0-1,1 0 1,-1 0-1,1 0 1,-1 0-1,0 0 1,1 0 0,-1 0-1,0 0 1,0-1-1,0 1 1,1 0-1,-1-1 1,0 1 0,0 0-1,0-1 1,0 1-1,0-1 1,0 0-1,0 1 1,0-1 0,0 0-1,0 1 1,0-1-1,-1 0 1,1 0-1,0 0 1,0 0 0,0 0-1,0 0 1,0 0-1,0-1 1,0 1-1,0 0 1,0-1 0,0 1-1,0 0 1,0-1-1,0 1 1,0-1-1,0 0 1,0 1-1,0-1 1,0 0 0,-1-1-1,-2-2 41,0-1 0,1 0 0,-1 0 0,1 0 0,0 0 0,0 0 1,-2-7-1,0-1-90,1 1-1,0-1 1,1 0 0,1 0 0,0 0 0,0 0 0,1-1 0,1 1 0,2-18 0,-1 23-105,0 0-1,1-1 1,0 1 0,0 0-1,1 0 1,0 0 0,0 0 0,1 1-1,0-1 1,0 1 0,1 0 0,0 0-1,0 0 1,1 1 0,10-10-1,56-31-638,-32 18 354</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26"/>
    </inkml:context>
    <inkml:brush xml:id="br0">
      <inkml:brushProperty name="width" value="0.05" units="cm"/>
      <inkml:brushProperty name="height" value="0.05" units="cm"/>
    </inkml:brush>
  </inkml:definitions>
  <inkml:trace contextRef="#ctx0" brushRef="#br0">17 348 23717,'-17'4'7,"17"-4"-7,1 0 0,-1 0 0,0 0 0,0 0 0,0 0 0,0 0 0,0 0 0,1 0 0,-1 0 0,0 0 0,0 0 0,0 0 1,0 0-1,1 0 0,-1 0 0,0 0 0,0 0 0,0 0 0,0 0 0,0 1 0,1-1 0,-1 0 0,0 0 0,0 0 0,0 0 0,0 0 0,0 0 0,0 1 0,0-1 1,0 0-1,0 0 0,1 0 0,-1 0 0,0 0 0,0 1 0,0-1 0,0 0 0,0 0 0,0 0 0,0 0 0,0 1 0,0-1 0,0 0 0,0 0 0,0 0 1,0 0-1,0 1 0,0-1 0,-1 0 0,1 0 0,0 0 0,0 0 0,0 0 0,0 1 0,0-1 0,0 0 0,0 0 0,0 0 0,0 0 0,-1 0 0,1 0 0,0 1 1,0-1-1,0 0 0,-1 0 0,14-6 7,0-1 0,-1 0 0,0-1 1,13-11-1,-12 10-1,35-30 7,73-76 0,16-14 24,-111 110-8,-25 19-25,-1 0-1,1 0 1,0-1-1,-1 1 1,1 0-1,-1 0 0,1 0 1,-1 0-1,1 0 1,-1 0-1,1 0 1,0 0-1,-1 0 0,1 0 1,-1 1-1,1-1 1,-1 0-1,1 0 1,-1 0-1,1 1 0,-1-1 1,1 0-1,-1 0 1,1 1-1,-1-1 1,1 1-1,-1-1 1,1 0-1,-1 1 0,0-1 1,1 1-1,-1-1 1,0 1-1,0-1 1,1 1-1,-1-1 0,0 1 1,0-1-1,0 1 1,1-1-1,-1 1 1,0 0-1,0-1 0,0 1 1,0-1-1,0 1 1,0 0-1,1 29 116,-1-28-104,-2 42 140,0-28-40,1 0 0,1 0 0,3 30 0,-3-44-107,0-1-1,0 0 1,0 0-1,1 0 1,-1 0 0,0 0-1,1 0 1,-1 0-1,1 0 1,-1 0 0,1 0-1,-1 0 1,1 0-1,-1 0 1,1-1 0,0 1-1,0 0 1,-1 0-1,1-1 1,0 1 0,0 0-1,0-1 1,0 1-1,0-1 1,0 1 0,0-1-1,0 1 1,0-1-1,0 0 1,0 1 0,0-1-1,0 0 1,0 0-1,0 0 1,0 0 0,0 0-1,1 0 1,-1 0-1,0 0 1,0-1 0,0 1-1,0 0 1,0-1-1,0 1 1,0 0 0,0-1-1,0 1 1,1-2-1,7-3 23,0 0 0,0-1-1,0 0 1,7-7 0,-10 8-19,11-9 5,-4 2-45,2 1 0,20-13 0,-32 22 12,1 0 0,-1 0 0,0 1 0,1-1 0,-1 1 0,1 0-1,0 0 1,-1 0 0,1 0 0,0 1 0,-1-1 0,1 1 0,0 0 0,0 0 0,-1 1 0,1-1-1,5 2 1,-5 0-3,-1 0 1,-1 0-1,1 0 0,0 0 0,0 1 0,-1-1 0,1 1 0,-1 0 1,0 0-1,0 0 0,0 0 0,0 0 0,-1 0 0,1 0 0,-1 1 0,0-1 1,0 0-1,0 1 0,0-1 0,0 5 0,1 4-188,0 1-1,0 0 1,-2 0 0,0 15-1,0-28 195,0 0-1,0 0 0,0 0 0,0 0 0,1 0 1,-1 1-1,0-1 0,0 0 0,0 0 0,0 0 1,0 0-1,0 0 0,0 0 0,0 1 1,0-1-1,0 0 0,0 0 0,-1 0 0,1 0 1,0 0-1,0 1 0,0-1 0,0 0 0,0 0 1,0 0-1,0 0 0,0 0 0,0 0 0,0 0 1,0 1-1,-1-1 0,1 0 0,0 0 1,0 0-1,0 0 0,0 0 0,0 0 0,0 0 1,0 0-1,-1 0 0,1 0 0,0 0 0,0 0 1,0 0-1,0 0 0,0 0 0,-1 0 0,1 0 1,0 0-1,0 0 0,0 0 0,0 0 1,0 0-1,0 0 0,-1 0 0,1 0 0,0 0 1,0 0-1,0 0 0,-5-6-105,-1-19-168,-2-16-106</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27"/>
    </inkml:context>
    <inkml:brush xml:id="br0">
      <inkml:brushProperty name="width" value="0.05" units="cm"/>
      <inkml:brushProperty name="height" value="0.05" units="cm"/>
    </inkml:brush>
  </inkml:definitions>
  <inkml:trace contextRef="#ctx0" brushRef="#br0">5 1 18300,'-5'12'1424,"10"8"-1208,0-5-472,5-2 856,3-3-328,0-4-232</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28"/>
    </inkml:context>
    <inkml:brush xml:id="br0">
      <inkml:brushProperty name="width" value="0.05" units="cm"/>
      <inkml:brushProperty name="height" value="0.05" units="cm"/>
    </inkml:brush>
  </inkml:definitions>
  <inkml:trace contextRef="#ctx0" brushRef="#br0">7 0 19828,'1'13'1889,"2"8"-1161,-3 2-304,0 12 1088,0 6-688,-1 10-296,-1 1-71,-1 2-353,2-7-368,-1-12-865,0-4 985,4-19-160,1-9-104</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29"/>
    </inkml:context>
    <inkml:brush xml:id="br0">
      <inkml:brushProperty name="width" value="0.05" units="cm"/>
      <inkml:brushProperty name="height" value="0.05" units="cm"/>
    </inkml:brush>
  </inkml:definitions>
  <inkml:trace contextRef="#ctx0" brushRef="#br0">10 0 17348,'1'55'2240,"-5"59"0,0-18-799,3-49-899,-1-14-224,2-1 0,5 43 0,-4-73-305,-1 1 0,1-1-1,-1 0 1,1 1 0,0-1-1,0 1 1,0-1 0,2 3-1,-3-5-8,1 1-1,-1-1 0,0 0 0,1 1 0,-1-1 0,1 0 1,-1 1-1,1-1 0,-1 0 0,1 1 0,-1-1 0,1 0 1,0 0-1,-1 0 0,1 1 0,-1-1 0,1 0 0,-1 0 1,1 0-1,0 0 0,-1 0 0,1 0 0,-1 0 0,1 0 1,0 0-1,-1-1 0,1 1 0,-1 0 0,1 0 0,-1 0 1,1-1-1,0 1 0,-1 0 0,1-1 0,-1 1 0,0 0 1,1-1-1,-1 1 0,1-1 0,-1 1 0,1 0 0,-1-1 1,1 0-1,13-15 41,0 0 0,-1 0 0,18-31 0,3-5 12,6 0 30,-12 16-158,-2 0 1,33-61 0,-57 94 127,-1 1-53,0 0 0,0 1 0,0-1 0,0 0 0,0 0-1,-1 0 1,1 1 0,-1-1 0,1 0 0,-1 0 0,0 0-1,0 0 1,1 0 0,-2 0 0,1 0 0,0 0 0,0 0 0,-1-2-1,-7-4-38</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30"/>
    </inkml:context>
    <inkml:brush xml:id="br0">
      <inkml:brushProperty name="width" value="0.05" units="cm"/>
      <inkml:brushProperty name="height" value="0.05" units="cm"/>
    </inkml:brush>
  </inkml:definitions>
  <inkml:trace contextRef="#ctx0" brushRef="#br0">0 0 16163,'25'34'1737,"-1"-5"-1233,11-9-224,7-2 592,1-9-400,4-7 32,2-19-288</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31"/>
    </inkml:context>
    <inkml:brush xml:id="br0">
      <inkml:brushProperty name="width" value="0.05" units="cm"/>
      <inkml:brushProperty name="height" value="0.05" units="cm"/>
    </inkml:brush>
  </inkml:definitions>
  <inkml:trace contextRef="#ctx0" brushRef="#br0">5 143 17868,'-1'2'183,"0"1"1,0-1 0,1 1-1,-1-1 1,1 1 0,0-1-1,-1 1 1,1-1 0,1 1-1,-1-1 1,1 6 0,-1-7-147,1-1-1,-1 1 1,0-1 0,0 1 0,1-1 0,-1 1 0,0 0 0,1-1-1,-1 1 1,1-1 0,-1 0 0,1 1 0,-1-1 0,1 1 0,-1-1-1,1 0 1,0 1 0,-1-1 0,1 0 0,0 1 0,0-1 23,1 0 1,-1 0 0,1 0-1,-1 0 1,1 0-1,-1 0 1,1 0 0,-1 0-1,1 0 1,-1-1 0,1 1-1,1-2 1,6-2 27,-1 0 1,0 0-1,0-1 0,0 0 0,-1-1 1,0 0-1,9-8 0,-5 2-47,-1 0-1,0 0 1,13-21-1,-20 28-23,-1 1-1,0-1 0,0 0 1,-1 0-1,1 1 1,-1-1-1,0 0 1,0-7-1,-1 11-12,0 1 1,0-1-1,0 0 1,0 0-1,0 1 0,0-1 1,0 0-1,0 0 0,0 1 1,0-1-1,-1 0 1,1 0-1,0 1 0,-1-1 1,1 0-1,0 1 0,-1-1 1,1 1-1,-1-1 1,1 0-1,-1 1 0,1-1 1,-1 1-1,0-1 0,0 1 0,-1 0 0,1-1 0,-1 1 0,1 0 0,0 0 0,-1 0 0,1 1-1,0-1 1,-1 0 0,1 0 0,0 1 0,-1-1 0,1 1 0,0-1 0,0 1-1,-1 0 1,1-1 0,0 1 0,-1 1 0,-4 2 8,0 1 0,0 0-1,0 0 1,1 1 0,-1-1 0,2 1 0,-1 0 0,1 1-1,-1-1 1,2 1 0,-1 0 0,-5 14 0,6-11 13,0 0 1,0 0 0,1 0 0,0 0 0,0 0 0,1 1-1,1-1 1,0 1 0,1 11 0,0-19-15,-1 0 1,0 0-1,1 0 1,0 0-1,0 0 1,0 0-1,0 0 1,0 0-1,1-1 1,-1 1-1,1 0 1,0-1-1,-1 1 1,1-1-1,1 0 0,-1 1 1,0-1-1,0 0 1,3 2-1,-1-3 3,-1 1 1,1-1-1,-1 0 0,1 0 0,0 0 0,-1 0 0,1 0 1,0-1-1,0 0 0,-1 0 0,1 0 0,0 0 0,5-1 1,6-3 15,0 0 1,0 0-1,-1-2 1,0 0-1,0 0 1,19-13-1,3-5-65,-1-1 0,-1-2 0,-2-1 0,34-37-1,-53 54-77,-13 10 108,0 1-1,0 0 0,0 0 0,0 0 1,0 0-1,1 0 0,-1 0 0,0 0 1,0 0-1,0 0 0,1 0 0,-1 0 1,0 0-1,0 0 0,0 0 0,1 0 1,-1 0-1,0 0 0,0 0 0,0 0 1,1 0-1,-1 0 0,0 0 0,0 0 1,0 0-1,0 0 0,1 0 0,-1 0 1,0 0-1,0 0 0,0 0 0,0 1 1,1-1-1,-1 0 0,0 0 0,1 2-16,-1 1 0,0-1 0,1 0 0,-1 0 0,0 1 0,0-1 0,0 0 0,-1 0 0,1 1 0,-1 2 0,-7 37 26,-10 81 508,17-108-365,0 1 0,1 0 0,1 0 0,0-1-1,7 28 1,-4-32-70,1 0 0,0 0 0,1 0 0,1 0 0,-1-1 0,2 0 0,14 16 0,-9-11-48,20 33-1,-30-43-16,0 0 1,0 0-1,-1 1 1,0-1 0,0 1-1,-1 0 1,0-1-1,0 1 1,0 0-1,0 11 1,-1-14 24,-1 1-1,1-1 1,-1 0 0,0 0-1,0 1 1,0-1-1,0 0 1,-1 0 0,1 0-1,-1 0 1,0 0-1,0 0 1,0 0 0,0-1-1,0 1 1,-1-1 0,1 0-1,-1 1 1,-4 2-1,6-4-7,-1-1 0,1 1 0,-1 0 0,1-1 0,-1 1 0,1-1-1,-1 1 1,1-1 0,-1 0 0,1 0 0,-1 1 0,1-1-1,-1 0 1,1-1 0,-1 1 0,1 0 0,-1 0 0,-1-1 0,1 0-12,0 0 0,0 0 0,0-1 0,0 1 0,0 0 0,1-1 0,-1 1 0,1-1 0,-1 1 0,1-1 1,-1 0-1,1 0 0,0 0 0,0 0 0,0 0 0,-1-3 0,-2-6-71,1 0 1,0 0-1,1 0 0,0-1 0,0 1 0,2-1 1,-1 1-1,1-1 0,4-21 0,1 1-272,2 0-1,13-41 0,-11 47 18,1 0 0,21-39 0,-27 57 257,1 0 1,0 0-1,0 1 1,1 0-1,0 0 1,0 0-1,1 0 1,0 1-1,0 0 1,1 1-1,11-8 1,-16 12 63,0 0 0,0 0 0,0 0 1,0 0-1,0 1 0,0-1 0,0 1 1,0 0-1,0 0 0,0 0 0,1 0 1,-1 0-1,0 1 0,0-1 0,0 1 1,0 0-1,0 0 0,0 0 0,-1 0 1,1 1-1,0-1 0,-1 1 0,1 0 1,2 2-1,4 1 163,-7-5-141,-1 1 0,1-1-1,-1 0 1,1 0 0,-1 0 0,1 0 0,0 0-1,-1 0 1,1 0 0,-1 0 0,1 0-1,-1-1 1,1 1 0,-1-1 0,1 1-1,-1-1 1,1 1 0,-1-1 0,1 0-1,0-1 1,34-23 187,-22 14-124,-7 7-64,6-5-10,28-13 0,-38 20-12,0 1 0,0-1 0,1 1 0,-1 0 0,0 0 0,1 1 0,-1-1 1,1 1-1,-1-1 0,1 1 0,-1 0 0,1 0 0,-1 1 0,1-1 0,3 2 0,-4 0 24,0 0 0,0 0-1,0 0 1,0 1 0,-1-1-1,1 1 1,-1-1 0,0 1-1,1 0 1,-1 0 0,0 0-1,-1 1 1,1-1 0,-1 0 0,1 1-1,-1-1 1,1 7 0,0-6 12,-1 1 0,1-1 0,0 1 0,0-1 0,0 0 0,1 1 0,-1-1 0,1 0 0,0-1 1,0 1-1,5 4 0,-6-7-33,0 1 1,0-1 0,1 0-1,-1 0 1,0 0-1,1 0 1,-1 0 0,1-1-1,-1 1 1,1-1-1,-1 1 1,1-1 0,-1 0-1,1 0 1,4-1-1,-2 0-3,0 0 0,0 0-1,-1-1 1,1 0-1,-1 0 1,1 0 0,7-5-1,2-4-25,1-1 0,-2 0 0,19-21-1,-27 27 5,10-10-126,-2 0-1,0-1 0,-1-1 0,13-25 0,-33 82-273,7-36 412,0 0-1,0 0 1,0 0-1,1 0 1,-1 0-1,1 0 1,0 0-1,0 1 1,0-1-1,0 0 1,1 0-1,1 5 1,-2-6-51,1-1 1,0 0-1,-1 0 1,1 0-1,0 0 1,0 0 0,0 0-1,0-1 1,0 1-1,0 0 1,0 0-1,1-1 1,-1 1-1,0-1 1,0 1-1,0-1 1,1 1-1,-1-1 1,0 0 0,0 1-1,1-1 1,-1 0-1,0 0 1,1 0-1,-1 0 1,0 0-1,1 0 1,-1-1-1,0 1 1,1 0-1,-1-1 1,2 0 0,12-4-284,4-3-72</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32"/>
    </inkml:context>
    <inkml:brush xml:id="br0">
      <inkml:brushProperty name="width" value="0.05" units="cm"/>
      <inkml:brushProperty name="height" value="0.05" units="cm"/>
    </inkml:brush>
  </inkml:definitions>
  <inkml:trace contextRef="#ctx0" brushRef="#br0">119 0 18572,'-7'1'502,"0"-1"1,0 1-1,0 1 0,0 0 1,0 0-1,1 0 0,-1 0 1,-9 6-1,13-6-350,0-1 1,-1 1-1,1 0 1,0 1-1,0-1 1,0 0-1,0 1 1,0 0-1,1 0 1,-1-1-1,1 1 1,0 1-1,0-1 1,0 0-1,0 1 1,-2 6 0,4-9-162,0 0 0,-1 0 1,1 0-1,1 0 1,-1 0-1,0 0 1,0 0-1,0 1 1,0-1-1,1 0 0,-1 0 1,1 0-1,-1 0 1,0 0-1,1 0 1,0 0-1,-1 0 1,1 0-1,0-1 1,-1 1-1,1 0 0,0 0 1,0 0-1,0-1 1,0 1-1,0-1 1,0 1-1,0 0 1,0-1-1,0 1 0,0-1 1,0 0-1,2 1 1,5 1-113,0 0 1,0 0-1,12 1 0,-12-2 72,43 4-332,-21-3 132,53 12 1,-81-13 254,1 0 0,-1 0 0,1 0 0,-1 0 0,0 0-1,1 0 1,-1 1 0,0-1 0,0 1 0,0-1 0,3 3 0,-5-3-2,0 0 0,1-1 0,-1 1 0,0 0 0,1-1 0,-1 1 0,0 0 0,0-1 0,1 1 0,-1 0 0,0 0-1,0-1 1,0 1 0,0 0 0,0 0 0,0-1 0,0 1 0,0 0 0,-1 0 0,1-1 0,0 1 0,0 0 0,-1 0 0,1-1 0,0 1 0,-1 0 0,1-1 0,0 1 0,-1-1 0,1 1 0,-1 0 0,1-1 0,-1 1 0,0-1 0,1 0 0,-1 1 0,1-1 0,-1 1 0,0-1 0,1 0 0,-3 1 0,-6 4 19,0-1 1,-1 0-1,1 0 1,-1-1 0,0-1-1,0 1 1,0-2 0,0 1-1,-1-1 1,-18-1 0,-9-1 18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58.164"/>
    </inkml:context>
    <inkml:brush xml:id="br0">
      <inkml:brushProperty name="width" value="0.05" units="cm"/>
      <inkml:brushProperty name="height" value="0.05" units="cm"/>
    </inkml:brush>
  </inkml:definitions>
  <inkml:trace contextRef="#ctx0" brushRef="#br0">28 155 22357,'0'0'51,"-1"0"1,1 0 0,0-1 0,0 1-1,0 0 1,0 0 0,0 0-1,-1 0 1,1 0 0,0 0-1,0 0 1,0 0 0,0 0 0,0 0-1,0-1 1,-1 1 0,1 0-1,0 0 1,0 0 0,0 0 0,0 0-1,0 0 1,0-1 0,0 1-1,0 0 1,0 0 0,0 0-1,0 0 1,0-1 0,0 1 0,0 0-1,0 0 1,0 0 0,0 0-1,0-1 1,0 1 0,0 0-1,0 0 1,0 0 0,0 0 0,0 0-1,0-1 1,0 1 0,0 0-1,0 0 1,0 0 0,0 0-1,1-1 1,10-2 1418,32 1-538,-18 1-830,-15-1-98,0 0 0,0-1 0,0 0 0,0 0 0,-1-1 0,1 0 0,14-9 0,-21 11 5,0 0 0,0 0 0,0 0 0,0 0 0,0-1 0,-1 1 0,1-1 0,-1 0-1,1 1 1,-1-1 0,0 0 0,0-1 0,-1 1 0,1 0 0,0 0 0,-1-1 0,0 1-1,0-1 1,0 1 0,0-1 0,-1 0 0,1 1 0,-1-1 0,0-5 0,0 8-5,0 0 0,-1-1 0,1 1 0,0 0 0,0 0 0,-1 0-1,1 0 1,0-1 0,-1 1 0,0 0 0,1 0 0,-1 0 0,1 0 0,-1 0 0,0 0 0,0 0 0,0 1 0,1-1 0,-1 0 0,0 0 0,0 1 0,0-1 0,0 0 0,-2 0 0,1 0 1,0 1 1,-1-1-1,1 1 0,0 0 0,0 0 0,-1 0 1,1 0-1,-1 0 0,1 0 0,0 0 0,-5 2 0,-1 0-1,0 1-1,-1 1 0,1-1 0,0 1 0,-13 10 0,8-5-17,1 2 1,0-1 0,1 2-1,1 0 1,-1 0 0,2 0 0,-12 20-1,17-24-81,-1 0 0,1 0 0,1 0 0,-1 1 0,1-1-1,1 1 1,0 0 0,0 0 0,0 0 0,1 0 0,1 0-1,0 0 1,0 0 0,2 11 0,-1-16 22,-1-1 1,2 1-1,-1-1 0,0 1 0,1-1 1,0 1-1,-1-1 0,1 0 1,1 0-1,-1 0 0,0 0 0,1 0 1,-1-1-1,1 1 0,0-1 1,0 0-1,0 1 0,0-1 1,0-1-1,1 1 0,-1 0 0,1-1 1,-1 0-1,1 1 0,-1-2 1,7 2-1,32 3-550</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33"/>
    </inkml:context>
    <inkml:brush xml:id="br0">
      <inkml:brushProperty name="width" value="0.05" units="cm"/>
      <inkml:brushProperty name="height" value="0.05" units="cm"/>
    </inkml:brush>
  </inkml:definitions>
  <inkml:trace contextRef="#ctx0" brushRef="#br0">14 1 19572,'-4'17'1601,"0"13"-1161,1 5-200,0 10 624,3 5-336,3 4-128,5 1-136,1-3-488,-1-3-352,1-6-496,0-5 2160,-6-15-1224,-3-6-72,-3-12-136</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34"/>
    </inkml:context>
    <inkml:brush xml:id="br0">
      <inkml:brushProperty name="width" value="0.05" units="cm"/>
      <inkml:brushProperty name="height" value="0.05" units="cm"/>
    </inkml:brush>
  </inkml:definitions>
  <inkml:trace contextRef="#ctx0" brushRef="#br0">1 525 15171,'15'11'1465,"13"-5"-657,4-1-248,11-7 664,4-2-248,2-12-111,3-4-89,-6-7-424,-3-2-352,-16-8 64,-7-3-88,-14 7-112</inkml:trace>
  <inkml:trace contextRef="#ctx0" brushRef="#br0" timeOffset="1">21 0 18636,'-3'0'1672,"9"10"-1032,6-3-255,16 1 743,10-2-352,12-3-472,7-1-416,10-1-800,4 1 896,-2-2-304,-2 0-136</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36"/>
    </inkml:context>
    <inkml:brush xml:id="br0">
      <inkml:brushProperty name="width" value="0.05" units="cm"/>
      <inkml:brushProperty name="height" value="0.05" units="cm"/>
    </inkml:brush>
  </inkml:definitions>
  <inkml:trace contextRef="#ctx0" brushRef="#br0">193 0 12971,'0'2'191,"-1"0"-1,0 0 1,0-1 0,0 1 0,0 0 0,0-1 0,0 1 0,-1 0-1,1-1 1,0 0 0,-1 1 0,1-1 0,-1 0 0,-2 2-1,-30 18 1299,16-10 161,7-4-993,-50 38 1562,56-40-2023,-1 0 1,1 0-1,0 1 1,0-1-1,0 1 1,1 0-1,-6 12 1,9-17-180,1 0 0,-1 1 0,1-1 0,-1 0 1,1 1-1,0-1 0,0 1 0,-1-1 0,1 0 1,0 1-1,0-1 0,1 1 0,-1-1 0,0 0 1,0 1-1,1-1 0,-1 0 0,1 1 0,-1-1 1,1 0-1,-1 1 0,1-1 0,0 0 0,0 0 1,0 0-1,-1 0 0,1 0 0,0 0 0,0 0 1,1 0-1,-1 0 0,0 0 0,2 1 0,4 2-32,1 0 0,0 0 0,0 0 0,11 2 0,-7-2 12,17 7-48,-10-5 20,0 1 0,-1 1 1,0 0-1,0 2 0,24 16 0,-40-24 36,0-1-1,-1 0 0,1 0 1,-1 1-1,1-1 0,-1 1 1,0-1-1,0 1 0,1-1 1,-1 1-1,0 0 0,0 0 1,-1 0-1,1-1 0,0 1 1,-1 0-1,1 0 0,-1 0 1,1 0-1,-1 3 0,0-3 7,-1 0 0,1-1 0,-1 1 0,1 0 0,-1 0 0,0-1 0,0 1 0,0 0 0,0-1 0,0 1 0,0-1-1,-1 1 1,1-1 0,0 1 0,-1-1 0,1 0 0,-3 2 0,-3 1 21,0 0-1,-1 0 1,1 0-1,-1-1 1,0 0 0,0-1-1,0 1 1,-10 0 0,8-2 73,1 0 0,-1 0 1,1-1-1,0-1 1,-11-1-1,16 1-61,-1 0 1,1 0-1,-1 0 0,1-1 1,0 0-1,-1 0 0,1 0 0,0 0 1,0-1-1,0 1 0,1-1 1,-5-4-1,-10-14 138</inkml:trace>
  <inkml:trace contextRef="#ctx0" brushRef="#br0" timeOffset="1">512 176 17940,'20'-9'1120,"-2"-5"-1120,-1-1-40,3 3 512</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38"/>
    </inkml:context>
    <inkml:brush xml:id="br0">
      <inkml:brushProperty name="width" value="0.05" units="cm"/>
      <inkml:brushProperty name="height" value="0.05" units="cm"/>
    </inkml:brush>
  </inkml:definitions>
  <inkml:trace contextRef="#ctx0" brushRef="#br0">79 0 16107,'-4'16'1131,"-1"0"0,-1 0 0,-13 24 0,-7 22 1635,21-48-2334,1 0-1,1 0 1,1 0-1,-2 27 1,4-37-405,0 0 0,0-1 0,1 1 0,-1-1 0,1 1 0,0-1 0,0 1 0,0-1 0,0 1 0,1-1 0,1 4 0,-2-6-41,1 1 0,-1-1-1,0 1 1,1-1-1,-1 0 1,1 0 0,0 1-1,-1-1 1,1 0-1,0 0 1,-1 0 0,1-1-1,0 1 1,0 0 0,0-1-1,0 1 1,0-1-1,0 0 1,0 1 0,0-1-1,3 0 1,-3-1-79,-1 1 1,1 0-1,0-1 1,0 0 0,0 1-1,-1-1 1,1 0-1,0 0 1,-1 1-1,1-1 1,-1-1-1,1 1 1,-1 0-1,1 0 1,-1 0 0,0-1-1,0 1 1,0-1-1,0 1 1,0-1-1,0 0 1,0 1-1,0-1 1,0 0-1,-1 1 1,1-1 0,-1 0-1,1 0 1,-1 0-1,0 1 1,0-1-1,0 0 1,0 0-1,0 0 1,0 0 0,0-2-1,45 4-3748,-25-4 3310,5-2 53</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39"/>
    </inkml:context>
    <inkml:brush xml:id="br0">
      <inkml:brushProperty name="width" value="0.05" units="cm"/>
      <inkml:brushProperty name="height" value="0.05" units="cm"/>
    </inkml:brush>
  </inkml:definitions>
  <inkml:trace contextRef="#ctx0" brushRef="#br0">42 0 20060,'0'2'153,"1"0"-1,-1-1 1,0 1-1,1 0 1,-1-1-1,0 1 1,0 0-1,0-1 1,0 1-1,0 0 1,-1-1-1,1 1 1,0 0 0,-1-1-1,-1 4 1,1 3 222,-37 253 3389,38-260-3754,-1 1 0,1-1 0,0 0 0,0 0 0,0 1 0,1-1 0,-1 0 0,0 0 0,0 0 0,1 1 0,-1-1 0,0 0 0,1 0 0,-1 0 0,1 0 0,0 0 0,-1 0 0,1 0 0,0 0 0,0 0 0,0 1 0,0-2-9,0 1 1,0-1-1,-1 0 0,1 0 0,0 0 1,0 0-1,-1 0 0,1 0 0,0 0 1,0 0-1,0 0 0,-1-1 0,1 1 1,0 0-1,0 0 0,-1-1 1,1 1-1,0 0 0,-1-1 0,1 1 1,0-1-1,-1 1 0,1-1 0,0 1 1,-1-1-1,1 1 0,-1-1 1,1 1-1,-1-1 0,0 0 0,1 1 1,-1-1-1,1-1 0,3-5-40,1-1 0,-2 1 0,1-1 0,-1 0 0,0 0 0,3-15 0,6-52-399,-10 55 233,0 0 1,-1 0-1,-1 0 0,0-1 0,-2 1 0,-5-26 1,8 52 223,1 0 1,1 0 0,-1-1 0,1 1 0,0-1 0,0 1-1,0-1 1,1 0 0,0 0 0,0 0 0,0-1-1,0 1 1,8 4 0,-4-4 1,1-1 0,-1 0 1,1-1-1,0 0 0,0 0 0,0-1 1,0 0-1,0-1 0,1 0 0,-1 0 1,0-1-1,1 0 0,-1-1 0,12-2 0,13-3-423,-1-2 0,48-18 0,-68 21 144,-6 2-73,0 1 0,1 0-1,-1 0 1,1 1-1,13-2 1,-21 3 281,0 0 0,1 0 1,-1 0-1,1 0 0,-1 0 0,1 0 0,-1 0 1,0 0-1,1 1 0,-1-1 0,1 0 0,-1 0 1,0 0-1,1 0 0,-1 1 0,0-1 0,1 0 1,-1 0-1,0 1 0,1-1 0,-1 0 0,0 1 1,1-1-1,-1 0 0,0 1 0,0-1 0,1 0 1,-1 1-1,0-1 0,0 1 0,-1 16-1011,-17 24-158,14-32 931,-48 106-1028,34-82 1181</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40"/>
    </inkml:context>
    <inkml:brush xml:id="br0">
      <inkml:brushProperty name="width" value="0.05" units="cm"/>
      <inkml:brushProperty name="height" value="0.05" units="cm"/>
    </inkml:brush>
  </inkml:definitions>
  <inkml:trace contextRef="#ctx0" brushRef="#br0">220 0 19188,'0'0'2257,"0"2"-1529,-8 13-312,-4 3 1248,-5 10-712,-3 4-215,-6 3-417,0 7-144,-1 0-128,-1-2 24,7-9-224,1-4-112,7-13-249,12-12-295,5-8 624,9-13-160,7-19-104</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41"/>
    </inkml:context>
    <inkml:brush xml:id="br0">
      <inkml:brushProperty name="width" value="0.05" units="cm"/>
      <inkml:brushProperty name="height" value="0.05" units="cm"/>
    </inkml:brush>
  </inkml:definitions>
  <inkml:trace contextRef="#ctx0" brushRef="#br0">109 0 16363,'5'26'1913,"-5"6"-1241,-2 8-240,-2 3 1096,2 3-607,1-2-153,1-6-416,1-2-168,2-10-384,2-5-240,-1-9-520,-1-3-177,-9-7 233,-3-10 144</inkml:trace>
  <inkml:trace contextRef="#ctx0" brushRef="#br0" timeOffset="1">14 295 15483,'-10'-9'1969,"6"2"-1153,4 0-336,11 3 984,8 1-175,10-3-889,9 0-576,11-5 200,4-1-184,6-7-72</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43"/>
    </inkml:context>
    <inkml:brush xml:id="br0">
      <inkml:brushProperty name="width" value="0.05" units="cm"/>
      <inkml:brushProperty name="height" value="0.05" units="cm"/>
    </inkml:brush>
  </inkml:definitions>
  <inkml:trace contextRef="#ctx0" brushRef="#br0">147 1 18604,'-20'11'1148,"4"-3"-639,0 1-1,1 1 1,0 0 0,1 0 0,0 2-1,-14 15 1,27-26-473,0-1 0,0 1 1,1 0-1,-1 0 0,0 0 0,1 0 1,-1 0-1,1 0 0,-1 0 0,1 0 1,0 0-1,-1 0 0,1 1 0,0-1 1,0 0-1,0 0 0,-1 0 0,1 0 1,1 0-1,-1 1 0,0-1 0,0 0 1,1 2-1,0-2-41,0 1 1,0 0 0,0-1-1,0 1 1,0-1 0,0 0-1,1 1 1,-1-1 0,0 0-1,1 0 1,0 0 0,-1 0-1,3 1 1,6 3-235,1 0 0,-1-2-1,21 6 1,-25-8 188,36 8-559,-29-7 406,0 1 0,0 0 0,0 0-1,-1 1 1,1 1 0,13 7 0,-25-12 205,-1 0 0,1 1-1,-1-1 1,1 0 0,0 1 0,-1-1 0,1 1-1,-1-1 1,1 1 0,-1-1 0,1 1-1,-1-1 1,1 1 0,-1-1 0,0 1-1,1-1 1,-1 1 0,0 0 0,0-1-1,1 1 1,-1 0 0,0-1 0,0 1-1,0 0 1,0-1 0,0 1 0,0 0 0,0-1-1,0 1 1,0 0 0,0-1 0,0 1-1,0 0 1,0 0 0,-2 1 16,1 0 0,0 0 0,-1-1 0,1 1 0,-1 0 0,1-1 0,-1 1 0,0-1 0,1 0 0,-5 3 0,-3 1 39,-1-1 0,0 1 0,-16 4 0,19-8-82,1 1 0,-1-1 1,0-1-1,0 1 1,0-1-1,1-1 0,-1 1 1,0-1-1,-9-2 1,-4-5-59</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44"/>
    </inkml:context>
    <inkml:brush xml:id="br0">
      <inkml:brushProperty name="width" value="0.05" units="cm"/>
      <inkml:brushProperty name="height" value="0.05" units="cm"/>
    </inkml:brush>
  </inkml:definitions>
  <inkml:trace contextRef="#ctx0" brushRef="#br0">134 105 17172,'1'27'2144,"-5"4"-1128,-10-1-432,-3 3 2025,0-3-1417,-1 4-880,-4-3-224,7-7-600,1 1-360,7-13 40,5-11 464,-2 2-256,4-10-184</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45"/>
    </inkml:context>
    <inkml:brush xml:id="br0">
      <inkml:brushProperty name="width" value="0.05" units="cm"/>
      <inkml:brushProperty name="height" value="0.05" units="cm"/>
    </inkml:brush>
  </inkml:definitions>
  <inkml:trace contextRef="#ctx0" brushRef="#br0">2 271 15419,'-2'-3'1721,"11"1"-833,10 2-320,7-1 1088,4-1-463,6 1-697,-1-2-568,3-2 328,-1 1-104,1 1-272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58.565"/>
    </inkml:context>
    <inkml:brush xml:id="br0">
      <inkml:brushProperty name="width" value="0.05" units="cm"/>
      <inkml:brushProperty name="height" value="0.05" units="cm"/>
    </inkml:brush>
  </inkml:definitions>
  <inkml:trace contextRef="#ctx0" brushRef="#br0">60 1 17452,'4'66'2696,"-3"-1"1,-9 80-1,1-44-770,7-96-1824,0 21 205,0-25-291,0 0-1,0 0 0,0 0 1,0 1-1,0-1 1,0 0-1,1 0 0,-1-1 1,0 1-1,1 0 1,-1 0-1,1 0 0,-1 0 1,1 0-1,-1 0 1,1 0-1,0-1 0,1 2 1,-2-2-19,0 0 1,1 1-1,-1-1 1,0 0-1,0 0 1,1 0-1,-1 0 1,0-1 0,1 1-1,-1 0 1,0 0-1,1 0 1,-1 0-1,0 0 1,0 0-1,1 0 1,-1 0-1,0-1 1,1 1-1,-1 0 1,0 0 0,0 0-1,0-1 1,1 1-1,-1 0 1,0 0-1,0-1 1,0 1-1,1 0 1,-1 0-1,0-1 1,0 1-1,0 0 1,0 0 0,0-1-1,0 1 1,0 0-1,0-1 1,0 1-1,0 0 1,0-1-1,0 1 1,0-1-1,3-15-262,-4 0-9,-1 1-1,0-1 1,-1 1-1,-1 0 1,0 0-1,-2 1 1,1-1-1,-10-16 1,-9-28-235,21 45 675,8 9 204,17 12 348,-12-3-664,20 5-351,1-1-1,-1-2 1,2-1 0,-1-1-1,41-1 1,-8-2-174</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0:59.546"/>
    </inkml:context>
    <inkml:brush xml:id="br0">
      <inkml:brushProperty name="width" value="0.05" units="cm"/>
      <inkml:brushProperty name="height" value="0.05" units="cm"/>
    </inkml:brush>
  </inkml:definitions>
  <inkml:trace contextRef="#ctx0" brushRef="#br0">133 2 14507,'24'-1'1712,"0"0"0,0 2 0,41 7 0,-39-4-722,127 22 1594,-138-22-2416,0 0 0,0 1 0,0 1 1,-1 0-1,0 1 0,0 1 0,22 16 0,-32-22-148,-1 1 1,0 0 0,0 0-1,0 0 1,0 1 0,-1-1-1,1 1 1,-1-1-1,0 1 1,0 0 0,0 0-1,0 0 1,-1 0 0,1 0-1,-1 0 1,0 1 0,0-1-1,-1 0 1,0 0 0,1 1-1,-1-1 1,-1 0 0,1 1-1,-1-1 1,1 0 0,-1 1-1,0-1 1,-1 0 0,1 0-1,-1 0 1,0 0-1,0 0 1,0 0 0,-3 3-1,-6 9 30,-2 0-1,0 0 1,0-2-1,-2 0 0,-24 20 1,-88 54 176,92-67-210,0-1 0,-54 22 0,76-36-41,-1-1-1,0-1 1,1-1 0,-2 0 0,1 0 0,0-2 0,0 0 0,-1 0 0,1-1 0,-19-3 0,-12-8-68</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1:12.614"/>
    </inkml:context>
    <inkml:brush xml:id="br0">
      <inkml:brushProperty name="width" value="0.05" units="cm"/>
      <inkml:brushProperty name="height" value="0.05" units="cm"/>
    </inkml:brush>
  </inkml:definitions>
  <inkml:trace contextRef="#ctx0" brushRef="#br0">0 46 18884,'8'-6'872,"1"-5"-608,8-18-272</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1:13.937"/>
    </inkml:context>
    <inkml:brush xml:id="br0">
      <inkml:brushProperty name="width" value="0.05" units="cm"/>
      <inkml:brushProperty name="height" value="0.05" units="cm"/>
    </inkml:brush>
  </inkml:definitions>
  <inkml:trace contextRef="#ctx0" brushRef="#br0">47 103 17924,'-1'9'283,"0"0"0,0-1 0,-1 1-1,0-1 1,-5 13 0,-3 17 79,1 8 182,2 1 0,3 0 0,1 0 0,7 89 1,0-120 44,-4-16-575,1 0-1,-1 0 0,0 0 0,0 0 0,0 0 0,0 1 1,0-1-1,0 0 0,1 0 0,-1 0 0,0 0 1,0 0-1,0 0 0,0 0 0,0 0 0,1 0 0,-1 0 1,0 0-1,0 0 0,0 0 0,0 0 0,0 0 1,1 0-1,-1 0 0,0-1 0,0 1 0,0 0 0,0 0 1,0 0-1,0 0 0,1 0 0,-1 0 0,0 0 1,0 0-1,0 0 0,0-1 0,0 1 0,0 0 1,0 0-1,0 0 0,0 0 0,1 0 0,-1 0 0,0-1 1,0 1-1,0 0 0,0 0 0,10-30 730,3-52-388,-4 0-1,-3 0 0,-5-87 1,-1 163-351,0-10 11,-1 1 0,0-1 0,-6-28 0,11 86-62,-1-30 24,1 0 0,-1-1 0,2 1 0,0-1 0,10 17 1,-14-26 19,1 1 0,0-1 0,-1 0 0,1 0 0,0 0 0,0 0 1,1 0-1,-1 0 0,0 0 0,0-1 0,1 1 0,-1-1 0,4 1 1,-4-1 2,0-1 0,-1 0 0,1 1 0,0-1 0,0 0 0,0 0 0,0-1 0,0 1 0,0 0 0,0-1 0,0 1 0,0-1 1,0 1-1,-1-1 0,1 0 0,0 0 0,0 0 0,-1 0 0,1 0 0,0 0 0,1-2 0,6-6 13,1-1 1,-1 0-1,-1 0 0,0-1 0,-1 0 0,0 0 1,0-1-1,7-22 0,-5 21-19,-8 14 5,-1-1 0,1 1 1,-1 0-1,1-1 0,-1 1 0,0 0 1,1 0-1,-1 0 0,0-1 1,0 1-1,1 0 0,-1 0 0,0 0 1,0 0-1,0 0 0,0-1 0,0 1 1,0 0-1,-1 0 0,1 1 1,-12 209 66,1 49 108,12-255-204,-1 0 0,0 0 1,1-1-1,0 1 0,0 0 0,2 4 1,-3-9 19,0 1 0,0-1 0,0 0 0,0 0 0,0 0 0,0 1 0,1-1 0,-1 0 0,0 0 0,0 0 0,0 1 0,0-1 0,1 0 1,-1 0-1,0 0 0,0 1 0,0-1 0,1 0 0,-1 0 0,0 0 0,0 0 0,0 0 0,1 0 0,-1 0 0,0 0 0,0 0 0,1 1 0,-1-1 0,0 0 0,0 0 1,1 0-1,-1 0 0,0 0 0,0 0 0,1-1 0,-1 1 0,0 0 0,11-15 9,9-37-93,-10 17-38</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1:14.487"/>
    </inkml:context>
    <inkml:brush xml:id="br0">
      <inkml:brushProperty name="width" value="0.05" units="cm"/>
      <inkml:brushProperty name="height" value="0.05" units="cm"/>
    </inkml:brush>
  </inkml:definitions>
  <inkml:trace contextRef="#ctx0" brushRef="#br0">105 87 16836,'12'-27'2982,"-11"26"-2917,-1 1-1,0-1 1,0 1 0,0 0 0,0-1 0,1 1 0,-1-1 0,0 1-1,0-1 1,0 0 0,0 1 0,0-1 0,0 1 0,0-1-1,0 1 1,0-1 0,0 1 0,-1-1 0,1 1 0,0-1 0,0 1-1,0 0 1,-1-1 0,1 1 0,0-1 0,0 1 0,-1-1-1,1 1 1,0 0 0,-1-1 0,1 1 0,-1 0 0,1-1-1,0 1 1,-1 0 0,1-1 0,-1 1 0,1 0 0,-1 0 0,1 0-1,-1 0 1,1-1 0,-1 1 0,1 0 0,-1 0 0,1 0-1,-1 0 1,1 0 0,-1 0 0,1 0 0,-1 0 0,1 0 0,-1 0-1,1 1 1,-1-1 0,-2 1 11,1 0 1,0 0-1,-1 0 0,1 0 1,0 0-1,-1 1 0,1-1 1,0 1-1,0-1 0,0 1 0,1 0 1,-1 0-1,0 0 0,-1 3 1,-22 33 370,24-36-413,-6 8 79,2 0 0,-1 0 0,1 1 0,1 0 0,0 0 0,0 0 0,1 0 0,1 1 1,-2 13-1,4-24-104,0 0 0,0 0 0,0 0 1,0 0-1,0 0 0,0 0 0,1 0 1,-1 0-1,0 0 0,0 0 0,1 0 1,-1 0-1,1 0 0,-1 0 0,1 0 1,-1 0-1,1-1 0,-1 1 0,1 0 0,0 0 1,0-1-1,-1 1 0,1 0 0,0-1 1,0 1-1,0 0 0,0-1 0,0 1 1,-1-1-1,1 0 0,0 1 0,0-1 1,0 0-1,0 0 0,0 1 0,0-1 1,0 0-1,0 0 0,1 0 0,-1 0 1,0 0-1,0 0 0,0-1 0,0 1 1,0 0-1,0 0 0,1-1 0,6-2 16,-1 1 0,1-1 0,0 0 0,13-9 0,97-69 111,-3 1 50,-108 76-171,0 0-1,0 0 1,1 1-1,-1 0 1,0 0-1,14-2 1,-20 4-11,1 1 1,0 0 0,0 0-1,-1 0 1,1 0-1,0 0 1,0 0 0,0 1-1,-1-1 1,1 1 0,0-1-1,0 1 1,-1-1 0,1 1-1,-1 0 1,1 0-1,-1 0 1,1 0 0,-1 0-1,1 0 1,-1 0 0,0 1-1,1-1 1,-1 0-1,0 1 1,0-1 0,0 1-1,0-1 1,-1 1 0,1 0-1,0-1 1,0 1 0,0 2-1,3 20 62,-3-21-49,-1 1 0,0-1 1,1 0-1,0 0 0,0 1 1,0-1-1,0 0 0,0 0 1,0 0-1,1 0 0,3 5 1,-5-8-13,1 0 1,-1 1 0,1-1 0,0 0 0,-1 0 0,1 1 0,-1-1 0,1 0 0,0 0 0,-1 0 0,1 0 0,0 0 0,-1 0-1,1 0 1,-1 0 0,1 0 0,0 0 0,-1 0 0,1 0 0,0 0 0,-1-1 0,1 1 0,-1 0 0,1 0 0,0-1-1,-1 1 1,1 0 0,-1-1 0,1 1 0,-1-1 0,1 1 0,0-1 0,16-19 108,-15 18-99,11-15 42,-5 6-35,1 0-1,-1 0 1,2 1 0,-1 0-1,1 0 1,1 1-1,0 1 1,13-8 0,-23 15-22,0 1 0,0-1 0,0 1 0,0-1 0,0 1 0,0 0 0,0-1 0,0 1 1,1 0-1,-1 0 0,0 0 0,0 0 0,0 0 0,1 0 0,-1 0 0,0 0 0,0 0 0,0 1 0,0-1 1,0 0-1,1 1 0,-1-1 0,0 1 0,1 0 0,0 1 0,0-1 0,-1 1-1,0 0 1,1 0 0,-1 0 0,0-1 0,0 1 0,0 0-1,0 1 1,0-1 0,0 0 0,0 2 0,2 9 6,-1-1 0,0 1 0,0 20 0,-2-32-5,-3 43-485,3-30-888,2-35 369,0 4 453</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1:14.931"/>
    </inkml:context>
    <inkml:brush xml:id="br0">
      <inkml:brushProperty name="width" value="0.05" units="cm"/>
      <inkml:brushProperty name="height" value="0.05" units="cm"/>
    </inkml:brush>
  </inkml:definitions>
  <inkml:trace contextRef="#ctx0" brushRef="#br0">0 187 17996,'4'0'246,"0"0"1,0-1 0,0 1-1,0-1 1,-1 0 0,1 0-1,0 0 1,0-1-1,-1 0 1,1 1 0,-1-1-1,1 0 1,-1 0 0,0-1-1,0 1 1,0-1 0,0 0-1,-1 1 1,1-1-1,-1-1 1,1 1 0,2-5-1,5-8 159,0-1 0,-2 0-1,9-20 1,-16 34-374,0-1-1,0 0 1,0 1 0,0-1 0,-1 1-1,1-1 1,-1 0 0,0 0 0,-1-6 0,1 9-25,0 1 1,0-1-1,0 1 1,0 0 0,0-1-1,0 1 1,0-1 0,0 1-1,-1 0 1,1-1-1,0 1 1,0 0 0,0-1-1,-1 1 1,1 0 0,0-1-1,0 1 1,-1 0-1,1 0 1,0-1 0,-1 1-1,1 0 1,0 0 0,-1 0-1,1-1 1,-1 1-1,1 0 1,0 0 0,-1 0-1,1 0 1,0 0 0,-2 0-1,1 0 7,-1 1 0,1-1 0,-1 1 0,1 0 0,-1 0-1,1 0 1,-1 0 0,1 0 0,0 0 0,-1 0 0,1 0 0,0 0 0,-2 2 0,-5 7 43,0 1 1,1-1 0,0 1-1,1 1 1,0-1 0,1 1-1,-4 13 1,5-16-38,1 1-1,1 0 1,-1 1-1,2-1 1,-1 0-1,2 1 1,-1-1-1,1 0 1,2 13-1,-1-20-13,-1 0 0,1-1 0,-1 1-1,1 0 1,0-1 0,0 1 0,0-1-1,0 1 1,1-1 0,-1 0 0,0 0-1,1 1 1,0-1 0,0 0 0,0 0-1,0 0 1,3 2 0,-3-3-59,0 0 1,1 0-1,-1 0 1,0 0-1,1-1 0,-1 1 1,0-1-1,1 0 1,-1 1-1,1-1 0,-1 0 1,1 0-1,-1-1 1,1 1-1,3-1 1,2-2-98,0 0 0,0 0 0,0 0 0,-1-1 0,0 0 0,0-1 1,0 0-1,0 0 0,-1 0 0,7-8 0,24-33-242,0-12-146</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1:15.351"/>
    </inkml:context>
    <inkml:brush xml:id="br0">
      <inkml:brushProperty name="width" value="0.05" units="cm"/>
      <inkml:brushProperty name="height" value="0.05" units="cm"/>
    </inkml:brush>
  </inkml:definitions>
  <inkml:trace contextRef="#ctx0" brushRef="#br0">62 0 21509,'-10'53'1008,"2"1"0,2 0 0,2-1 0,3 2 0,9 75 0,25 54-682,-30-179 5,-2-14-173,-3-19 25,-2-9-67,-2 1 0,-2 0 1,-1 0-1,-18-45 0,12 60-101,9 17-10,7 14-13,0-7-16,0-1 0,1 1 0,-1 0 1,1-1-1,-1 0 0,1 1 0,0-1 1,0 0-1,0 0 0,0 0 0,0 0 1,0 0-1,1 0 0,-1 0 1,1-1-1,2 2 0,0-1-140,0 0 1,0-1-1,0 1 1,0-1-1,0 0 0,0-1 1,1 1-1,8-1 0,-4-1 0,-1 0 1,1-1-1,0 0 0,-1 0 0,1-1 0,-1 0 0,0 0 0,0-1 0,11-7 0,7-9-384,-2-1-99</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1:15.831"/>
    </inkml:context>
    <inkml:brush xml:id="br0">
      <inkml:brushProperty name="width" value="0.05" units="cm"/>
      <inkml:brushProperty name="height" value="0.05" units="cm"/>
    </inkml:brush>
  </inkml:definitions>
  <inkml:trace contextRef="#ctx0" brushRef="#br0">114 88 16900,'-3'5'869,"-1"0"0,1-1 1,-1 1-1,0-1 1,0 0-1,-9 6 0,-14 17 1291,18-16-1593,2 1-1,-1 0 1,-8 21-1,14-29-504,0 1 0,1-1 0,-1 1 0,1-1 0,0 1 0,0 0 0,0-1 0,1 1 0,-1 0 0,1 0 0,0 0 0,1-1 0,1 10 0,-2-13-55,1 1-1,0-1 1,-1 0-1,1 0 1,0 0-1,0 0 1,0 0-1,0 0 1,0 0-1,0 0 0,0 0 1,0-1-1,0 1 1,0 0-1,0-1 1,0 1-1,1 0 1,-1-1-1,0 0 1,0 1-1,1-1 1,-1 0-1,0 1 0,1-1 1,-1 0-1,0 0 1,1 0-1,-1 0 1,0-1-1,1 1 1,-1 0-1,0 0 1,0-1-1,1 1 0,-1-1 1,0 1-1,2-2 1,5-1 6,1-1 1,-1 0 0,0 0-1,8-7 1,14-11-5,47-46 1,-8 4-113,-66 62 90,-1 0 1,0 1 0,1-1 0,-1 1-1,1-1 1,0 1 0,0 0-1,-1-1 1,1 2 0,6-2 0,-8 1 7,0 1 0,0 0 1,-1 1-1,1-1 0,0 0 1,0 0-1,0 0 1,0 0-1,0 1 0,0-1 1,-1 0-1,1 1 1,0-1-1,0 1 0,0-1 1,-1 1-1,1-1 0,0 1 1,-1 0-1,1-1 1,-1 1-1,1 0 0,0 0 1,-1-1-1,1 1 0,-1 0 1,0 0-1,1-1 1,-1 1-1,0 0 0,1 0 1,-1 0-1,0 0 1,0 0-1,0 0 0,0 0 1,0 1-1,1 13-34,0-1-1,-2 23 0,0-24 72,0 1-1,2-1 0,1 18 1,-2-31-30,0 0 0,0 0 1,0 0-1,0 0 0,0 0 0,0 0 1,0 0-1,0 0 0,0 0 0,0 1 1,1-1-1,-1 0 0,0 0 0,0 0 1,0 0-1,0 0 0,0 0 1,0 0-1,0 0 0,0 0 0,0 0 1,0 0-1,0 0 0,0 0 0,0 0 1,1 0-1,-1 0 0,0 0 1,0 0-1,0 0 0,0 0 0,0 0 1,0 0-1,0 0 0,0 0 0,0 0 1,0 0-1,1 0 0,-1 0 1,0 0-1,0 0 0,0 0 0,0 0 1,0 0-1,0 0 0,0 0 0,0 0 1,0 0-1,0 0 0,0 0 1,1 0-1,-1 0 0,0 0 0,0 0 1,0 0-1,0-1 0,0 1 0,0 0 1,0 0-1,0 0 0,0 0 1,0 0-1,0 0 0,0 0 0,0 0 1,0 0-1,0-1 0,7-9 83,5-14 1,-5 7-48,-5 11-53,0 0 0,1 0 0,-1 0 0,1 0 0,1 0 0,-1 1 0,1-1 0,0 1 0,0 0 0,5-5 0,-7 10-2,-1-1 0,0 1 0,1 0 0,-1-1 0,1 1 0,-1 0 0,1 0 0,-1 0 0,1 0 0,-1 0 0,0 0 0,1 1 0,-1-1 0,1 0 0,-1 1 0,1-1 0,-1 1 0,2 1 0,14 2-106,-8-4 72,-1 0 1,1-1-1,-1 0 1,1-1 0,-1 0-1,0 0 1,0-1-1,0 1 1,8-6-1,11-5-194,28-19 0,-5-3-60,-36 23 179,0 2 1,1 0-1,26-12 0,-40 21 128,-1 1 0,1 0 0,-1-1 0,1 1 0,-1 0 0,1 0 0,0-1 1,-1 1-1,1 0 0,-1 0 0,1 0 0,0 0 0,-1 0 0,1 0 0,0 0 1,-1 0-1,1 0 0,-1 0 0,1 0 0,0 0 0,-1 1 0,1-1 0,-1 0 1,1 0-1,-1 1 0,1-1 0,0 0 0,-1 1 0,1-1 0,-1 0 0,0 1 1,1-1-1,-1 1 0,1-1 0,-1 1 0,1-1 0,-1 1 0,0-1 0,0 1 1,1-1-1,-1 1 0,0-1 0,0 1 0,1 0 0,-1-1 0,0 1 0,0-1 0,0 1 1,0 0-1,0-1 0,0 1 0,0 1 0,0 6 70,-1 0 0,1 0 0,-4 12-1,1-4 32,2 5 56,0 0-1,2-1 0,0 1 0,1 0 1,7 26-1,1-9 21,1-2-1,17 36 1,-14-36-166,-1 1 0,11 48 0,-20-65 84,-1 0 0,-1 0 0,0 0 0,-1 0 0,-2 0 0,-2 25 0,-7-15 323,10-30-402,0 1-1,0-1 1,-1 1-1,1 0 1,0-1-1,-1 1 1,1-1-1,0 1 1,-1-1-1,1 1 0,-1-1 1,1 1-1,-1-1 1,1 0-1,-1 1 1,1-1-1,-1 1 1,1-1-1,-1 0 1,0 0-1,1 1 0,-1-1 1,1 0-1,-1 0 1,0 0-1,1 0 1,-1 0-1,0 0 1,1 0-1,-1 0 1,1 0-1,-1 0 0,0 0 1,1 0-1,-1 0 1,0 0-1,1 0 1,-1-1-1,1 1 1,-1 0-1,0-1 1,1 1-1,-1 0 0,1-1 1,-1 1-1,1 0 1,-1-1-1,0 0 1,-4-5 83,-1-1 0,1 1 0,1-1 0,-1 0 0,1 0 0,0 0 0,1-1 0,-1 0 0,-2-11 0,-3-12 103,-5-34-1,10 40-197,0 0 0,2 0 0,0 0 0,4-44 0,-1 59-116,1-1 0,0 1 0,0 0 0,1 0-1,1 0 1,0 1 0,0-1 0,0 1 0,1 0-1,1 0 1,0 0 0,0 1 0,0 0 0,10-9-1,74-62-569,-35 31 244</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2:26.305"/>
    </inkml:context>
    <inkml:brush xml:id="br0">
      <inkml:brushProperty name="width" value="0.05" units="cm"/>
      <inkml:brushProperty name="height" value="0.05" units="cm"/>
      <inkml:brushProperty name="color" value="#66CC00"/>
    </inkml:brush>
  </inkml:definitions>
  <inkml:trace contextRef="#ctx0" brushRef="#br0">1 0 22301,'9'26'816,"-1"-3"-1552,1-18-32,-12-13 528,4-7-193,-2-14-271</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2:27.421"/>
    </inkml:context>
    <inkml:brush xml:id="br0">
      <inkml:brushProperty name="width" value="0.05" units="cm"/>
      <inkml:brushProperty name="height" value="0.05" units="cm"/>
      <inkml:brushProperty name="color" value="#66CC00"/>
    </inkml:brush>
  </inkml:definitions>
  <inkml:trace contextRef="#ctx0" brushRef="#br0">328 10 15811,'4'-9'2967,"-11"25"-1375,-123 314 4034,-48 170-5774,162-442-920,16-58 1063,0 0 0,0 0 0,0 0 0,0 0 0,0 1 0,-1-1 0,1 0 0,0 0 0,0 0 0,0 0 0,0 0 0,0 0-1,0 0 1,1 1 0,-1-1 0,0 0 0,0 0 0,0 0 0,0 0 0,0 0 0,0 0 0,0 0 0,0 1 0,0-1 0,0 0 0,0 0 0,0 0 0,0 0 0,0 0 0,0 0 0,1 0 0,-1 0 0,0 0 0,0 0 0,0 1 0,0-1 0,0 0 0,0 0 0,0 0-1,1 0 1,-1 0 0,0 0 0,0 0 0,0 0 0,0 0 0,0 0 0,0 0 0,1 0 0,-1 0 0,0 0 0,0 0 0,0 0 0,0 0 0,0 0 0,0 0 0,0 0 0,1-1 0,-1 1 0,0 0 0,0 0 0,0 0 0,0 0 0,0 0 0,0 0 0,0 0 0,1 0-1,7-8-209,6-22-239</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2:27.843"/>
    </inkml:context>
    <inkml:brush xml:id="br0">
      <inkml:brushProperty name="width" value="0.05" units="cm"/>
      <inkml:brushProperty name="height" value="0.05" units="cm"/>
      <inkml:brushProperty name="color" value="#66CC00"/>
    </inkml:brush>
  </inkml:definitions>
  <inkml:trace contextRef="#ctx0" brushRef="#br0">15 8 20572,'-14'0'1985,"14"9"-1201,4-3-304,27-1 1032,10-1-231,19-4-489,9 0-136,15-3-472,9-1-184,2-4-872,-3 2 864,-21 1-232,-10-1-48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58.969"/>
    </inkml:context>
    <inkml:brush xml:id="br0">
      <inkml:brushProperty name="width" value="0.05" units="cm"/>
      <inkml:brushProperty name="height" value="0.05" units="cm"/>
    </inkml:brush>
  </inkml:definitions>
  <inkml:trace contextRef="#ctx0" brushRef="#br0">200 1 19540,'-22'4'856,"1"1"1,0 1-1,-36 16 0,52-20-716,0 1 1,0-1-1,0 1 1,0 0-1,1 0 0,-1 0 1,1 1-1,0-1 1,0 1-1,1 0 0,-1 0 1,1 1-1,-1-1 1,1 1-1,1-1 0,-1 1 1,1 0-1,0 0 1,0 0-1,-2 9 1,4-11-96,-1 0 1,1 1-1,1-1 1,-1 0 0,0 0-1,1 1 1,0-1-1,0 0 1,0 0 0,0 0-1,0 1 1,0-1 0,1-1-1,0 1 1,-1 0-1,1 0 1,0-1 0,0 1-1,1-1 1,-1 1 0,1-1-1,-1 0 1,1 0-1,-1 0 1,1 0 0,0-1-1,6 3 1,2 1 50,0 0 0,0-1 0,0-1 0,0 0 0,1 0 0,20 1 0,-20-3-1,0-1-1,1-1 0,-1 1 1,0-2-1,0 0 0,0 0 1,0-1-1,0-1 1,15-7-1,-22 10-119,-1-1 0,0 0 0,0-1 0,0 1 0,0-1 0,0 0 0,0 0 0,-1 0 0,0 0 0,1-1 0,-1 1-1,0-1 1,-1 0 0,1 0 0,-1 0 0,0 0 0,0 0 0,0 0 0,0-1 0,-1 1 0,1-1 0,-1 1 0,-1-1 0,1 0 0,0 1 0,-1-1 0,0-5 0,0 6-44,-1 1 0,1 0 0,0 0 0,-1 0 0,0 0 0,0 0 0,0 0 0,0 0 0,0 0 0,-1 0 0,1 0 0,-1 1 0,0-1 0,1 0 0,-1 1 0,-1 0 0,1-1 0,0 1 0,0 0 0,-1 0 0,0 0 0,1 0 0,-1 1 0,0-1 0,1 1 0,-5-2 0,-32-3-529</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2:29.584"/>
    </inkml:context>
    <inkml:brush xml:id="br0">
      <inkml:brushProperty name="width" value="0.05" units="cm"/>
      <inkml:brushProperty name="height" value="0.05" units="cm"/>
      <inkml:brushProperty name="color" value="#66CC00"/>
    </inkml:brush>
  </inkml:definitions>
  <inkml:trace contextRef="#ctx0" brushRef="#br0">377 8 19908,'5'-8'1929,"-5"14"-1417,-22 25-248,-8 15 816,-8 17-472,-5 6-120,-2 7-256,4 1-88,1-5-48,3-5-72,10-15-240,1-9-224,11-25-632,2-12 1976,9-24-1000,4-10-72,6-16-80</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2:30.019"/>
    </inkml:context>
    <inkml:brush xml:id="br0">
      <inkml:brushProperty name="width" value="0.05" units="cm"/>
      <inkml:brushProperty name="height" value="0.05" units="cm"/>
      <inkml:brushProperty name="color" value="#66CC00"/>
    </inkml:brush>
  </inkml:definitions>
  <inkml:trace contextRef="#ctx0" brushRef="#br0">364 1 18668,'19'20'2040,"-16"26"-1127,-5 9-353,-4 15 920,0 7-320,3 10-191,0 2-137,6-5-472,6-8-120,8-13-248,1-8-88,5-10-456,-4-10-321,-6-17-479,-11-15 1024,-13-1-224,-15-16-224</inkml:trace>
  <inkml:trace contextRef="#ctx0" brushRef="#br0" timeOffset="1">5 748 16219,'-5'15'1961,"7"0"-969,7-4-288,11-3 1713,10-4-1137,16-1-264,6-3-152,8 0-239,4-6-105,1-4-328,-3-3-264,-7 0-848,-7-3 847,-10-2-151,-4-2-80</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2:30.657"/>
    </inkml:context>
    <inkml:brush xml:id="br0">
      <inkml:brushProperty name="width" value="0.05" units="cm"/>
      <inkml:brushProperty name="height" value="0.05" units="cm"/>
      <inkml:brushProperty name="color" value="#66CC00"/>
    </inkml:brush>
  </inkml:definitions>
  <inkml:trace contextRef="#ctx0" brushRef="#br0">102 106 23429,'-6'32'810,"-1"0"1,-15 36-1,-5 26-140,18-59-451,2 2 0,2-1-1,1 1 1,2-1 0,4 65 0,4-82-208,-6-19-11,0 1 0,1-1 0,-1 0 1,0 0-1,0 0 0,0 0 1,0 0-1,1 0 0,-1 0 0,0 1 1,0-1-1,0 0 0,0 0 1,1 0-1,-1 0 0,0 0 0,0 0 1,0 0-1,1 0 0,-1 0 1,0 0-1,0 0 0,0 0 0,1 0 1,-1 0-1,0 0 0,0 0 1,0 0-1,1-1 0,-1 1 0,0 0 1,0 0-1,0 0 0,0 0 0,1 0 1,-1 0-1,0 0 0,0-1 1,0 1-1,0 0 0,0 0 0,1 0 1,-1-1-1,1-1 3,1-1 1,-1 0-1,1 1 1,-1-1-1,0 0 1,0 0-1,-1 0 1,1 0-1,0-5 1,2-51 30,-3 1 1,-12-97-1,5 76-39,-17-168-175,90 373-116,-59-114 288,1-1-1,1 0 0,-1 0 1,2-1-1,0 0 0,0 0 1,1-1-1,0-1 1,18 12-1,-23-17 10,1 0 0,-1 0 0,1 0 0,0-1 0,0 0 0,0 0-1,0-1 1,0 0 0,0 0 0,0-1 0,0 0 0,1 0 0,-1 0 0,0-1 0,0 0 0,0-1 0,0 1 0,0-1 0,0-1 0,7-3 0,-1-1 9,0-2 1,-1 1-1,0-2 1,-1 1 0,0-2-1,0 0 1,11-15-1,-4 5 20,-7 14 26,-6 13-15,-3 19-1,-2-19-37,-8 179 150,3-109-588,3 0 0,8 87 0,-5-157 372,-1 1 0,2 0 0,-1 0 0,1-1 0,-1 1 0,2-1 0,-1 1 0,7 11 0,-8-17 38,0-1 1,-1 1-1,1 0 0,0 0 1,0-1-1,0 1 0,-1-1 0,1 1 1,0-1-1,0 1 0,0-1 1,0 1-1,2-1 0,-3 0 24</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2:38.266"/>
    </inkml:context>
    <inkml:brush xml:id="br0">
      <inkml:brushProperty name="width" value="0.05" units="cm"/>
      <inkml:brushProperty name="height" value="0.05" units="cm"/>
    </inkml:brush>
  </inkml:definitions>
  <inkml:trace contextRef="#ctx0" brushRef="#br0">19 3 24253,'-6'-1'1384,"3"-1"-2000,-7 2-104,13 3 808,10 2-280,5-5-200</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2:48.545"/>
    </inkml:context>
    <inkml:brush xml:id="br0">
      <inkml:brushProperty name="width" value="0.05" units="cm"/>
      <inkml:brushProperty name="height" value="0.05" units="cm"/>
    </inkml:brush>
  </inkml:definitions>
  <inkml:trace contextRef="#ctx0" brushRef="#br0">251 0 12915,'-9'2'148,"-1"0"1,0 0 0,1 1-1,0 1 1,0-1 0,0 1-1,0 1 1,0 0 0,1 0-1,0 1 1,-13 10-1,11-6 24,0 1 1,1 0-1,0 0 0,0 1 0,2 0 0,-1 1 0,-7 17 0,4-2 61,2 0 1,0 1 0,2 0-1,1 0 1,1 1 0,2 0-1,0 33 1,2-33-97,2 0 1,1-1 0,2 1-1,1-1 1,1 0-1,1 0 1,14 34-1,-15-51-101,0 0-1,0 0 0,1-1 0,0 0 0,1 0 1,0-1-1,1 0 0,9 9 0,-10-13-5,0 0-1,1 0 0,0 0 0,-1-1 1,2 0-1,-1-1 0,0 0 0,1 0 0,0-1 1,0 0-1,13 1 0,0-2 95,0 0-1,-1-2 1,1 0 0,0-2-1,-1-1 1,0 0 0,1-2-1,38-13 1,-28 6 70,-1-1-1,0-2 1,-1-1 0,-1-2 0,30-22-1,-43 26-130,-1-1 0,0 0-1,-1-1 1,-1-1 0,0 0-1,-1-1 1,-1 0 0,-1-1-1,-1 0 1,0-1 0,-1-1 0,-2 1-1,0-1 1,-1 0 0,-1-1-1,-1 1 1,0-1 0,-2 0-1,-1 0 1,-1 0 0,0 0-1,-2 0 1,-6-30 0,6 43-26,0 1 1,0 0-1,-1 0 1,0 0 0,0 1-1,-1-1 1,0 1-1,0 0 1,-1 0-1,-8-10 1,8 12-18,0 0 1,0 1-1,-1 0 1,1 0-1,-1 0 0,0 1 1,0-1-1,0 2 1,-1-1-1,1 1 0,-1 0 1,1 0-1,-10-1 0,-9 0-71,0 0-1,0 2 1,0 2-1,-27 2 1,-102 21-1104,83-11 323,-60 12-71,87-15 328</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2:50.533"/>
    </inkml:context>
    <inkml:brush xml:id="br0">
      <inkml:brushProperty name="width" value="0.05" units="cm"/>
      <inkml:brushProperty name="height" value="0.05" units="cm"/>
    </inkml:brush>
  </inkml:definitions>
  <inkml:trace contextRef="#ctx0" brushRef="#br0">1 129 18724,'12'-1'1976,"3"-1"-1359,2-1-321,3-3 1560,6-5-1488,3-2-56,2-4-144,1-2-256,-3 1-792,-6 0 768,-11 7-96,-3 2-104</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2:50.950"/>
    </inkml:context>
    <inkml:brush xml:id="br0">
      <inkml:brushProperty name="width" value="0.05" units="cm"/>
      <inkml:brushProperty name="height" value="0.05" units="cm"/>
    </inkml:brush>
  </inkml:definitions>
  <inkml:trace contextRef="#ctx0" brushRef="#br0">157 1 17660,'2'0'1696,"-2"11"-1088,-3 7-232,-7 17 1249,0 10-865,-4 11-376,-3 7-8,3 3-120,-1 0-80,0-7-72,-2-5-104,6-14-456,0-10-296,2-16 648,2-8-136,2-10-72</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2:51.368"/>
    </inkml:context>
    <inkml:brush xml:id="br0">
      <inkml:brushProperty name="width" value="0.05" units="cm"/>
      <inkml:brushProperty name="height" value="0.05" units="cm"/>
    </inkml:brush>
  </inkml:definitions>
  <inkml:trace contextRef="#ctx0" brushRef="#br0">37 1 19348,'5'76'2251,"-4"-37"-1478,2-1-1,13 58 0,-13-84-736,0-1 1,1 1-1,0-1 1,1 0-1,1 0 0,-1-1 1,2 0-1,-1 0 1,1 0-1,1-1 0,0 0 1,12 11-1,0-5-48,12 8-352,-31-22 235,1 1 0,-1-1 0,1 0 0,-1 1-1,0-1 1,0 1 0,0 0 0,0-1 0,0 1-1,0 0 1,0-1 0,0 1 0,-1 0 0,2 3-1,-2-4 96,0 0-1,-1 0 1,1 0-1,0 0 1,0-1-1,0 1 1,-1 0-1,1 0 1,0 0-1,-1 0 1,1-1-1,-1 1 1,1 0-1,-1 0 1,1-1-1,-1 1 1,0 0-1,1-1 1,-1 1-1,0-1 1,1 1-1,-1-1 1,0 1-1,-1 0 1,-14 8-607</inkml:trace>
  <inkml:trace contextRef="#ctx0" brushRef="#br0" timeOffset="1">0 541 16828,'0'5'1992,"5"-2"-1168,7-3-224,5 0 897,4-7-417,5 0-112,2-4-280,2 0-360,-1-2-896,-4-1 624,-10 3-184,-3-1-128</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2:51.807"/>
    </inkml:context>
    <inkml:brush xml:id="br0">
      <inkml:brushProperty name="width" value="0.05" units="cm"/>
      <inkml:brushProperty name="height" value="0.05" units="cm"/>
    </inkml:brush>
  </inkml:definitions>
  <inkml:trace contextRef="#ctx0" brushRef="#br0">7 1 18828,'-5'3'1656,"5"15"-1176,-1 4-191,1 10 639,1 2-208,6 8-312,2 3-80,5-7-472,1-1-304,3-10 1592,-1-7-1136,0-18 64,-2-5-8</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2:53.043"/>
    </inkml:context>
    <inkml:brush xml:id="br0">
      <inkml:brushProperty name="width" value="0.05" units="cm"/>
      <inkml:brushProperty name="height" value="0.05" units="cm"/>
    </inkml:brush>
  </inkml:definitions>
  <inkml:trace contextRef="#ctx0" brushRef="#br0">6 95 11851,'-3'8'7547,"3"19"-6534,0-20-254,0 52 410,1 78-138,2-93-879,-2-10-74,2 0 1,13 64 0,-14-69 165,-17-344 1150,2 80-1326,12 234-65,1 0 0,0 0-1,0 0 1,0 0 0,0 0-1,0 0 1,0 0 0,0 0 0,1 0-1,-1 0 1,0 0 0,0 0 0,1 0-1,-1 0 1,1 0 0,-1 0-1,1 0 1,0-1 0,0 2-2,0-1 1,-1 1-1,1 0 0,-1 0 0,1 0 1,-1 0-1,1 0 0,-1 0 1,1 0-1,-1 0 0,1 0 1,0 0-1,-1 0 0,1 0 0,-1 1 1,1-1-1,-1 0 0,1 0 1,-1 0-1,1 1 0,-1-1 1,1 0-1,-1 1 0,1 0 1,6 4 2,-1 1 1,0 0 0,8 10 0,-6-8-9,3 4 1,0 0 1,1-1-1,1-1 0,21 14 0,-30-22 5,0 1 0,0-1 0,0-1 0,0 1 0,0 0 0,0-1-1,1 0 1,-1 0 0,1 0 0,-1-1 0,0 0 0,1 0 0,-1 0 0,1 0 0,-1 0 0,1-1 0,-1 0-1,0 0 1,1 0 0,-1-1 0,7-2 0,-11 4-1,1-1-1,-1 1 1,1 0-1,-1 0 1,1 0-1,-1 0 1,1-1-1,-1 1 1,1 0-1,-1 0 1,1 0-1,-1 0 1,1 0-1,-1 0 1,1 0-1,-1 1 1,1-1-1,-1 0 1,1 0-1,0 0 1,-1 0-1,0 1 1,1-1-1,-1 0 1,1 0-1,-1 1 1,1-1-1,-1 0 1,0 1-1,1-1 1,-1 1-1,1-1 1,-1 0-1,0 1 1,0-1-1,1 1 1,-1-1-1,0 1 1,0-1-1,1 1 1,-1-1-1,0 1 1,0-1-1,0 1 1,0-1-1,0 1 1,0 0-1,0 0 1,2 33-10,-2-27 4,1 79-60,2 84 81,0-131-216,2-1-1,11 49 1,-15-82 179,0 0 0,1 0 0,-1 0 0,1-1-1,0 1 1,1-1 0,-1 1 0,1-1-1,6 8 1,4-7-115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41.505"/>
    </inkml:context>
    <inkml:brush xml:id="br0">
      <inkml:brushProperty name="width" value="0.05" units="cm"/>
      <inkml:brushProperty name="height" value="0.05" units="cm"/>
    </inkml:brush>
  </inkml:definitions>
  <inkml:trace contextRef="#ctx0" brushRef="#br0">118 226 12939,'-114'-2'335,"110"2"-263,14 1-7,59 1 40,334 3 313,-231-3-253,3073 51 1730,-186-66-761,-2993 11-1091,4642-155 2457,-2908 93-2972,-1399 33 225,-239 12 83</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2:58.329"/>
    </inkml:context>
    <inkml:brush xml:id="br0">
      <inkml:brushProperty name="width" value="0.05" units="cm"/>
      <inkml:brushProperty name="height" value="0.05" units="cm"/>
    </inkml:brush>
  </inkml:definitions>
  <inkml:trace contextRef="#ctx0" brushRef="#br0">0 94 13227,'1'-4'288,"0"0"0,0 0 0,0 0 0,0 0 1,1 1-1,0-1 0,-1 0 0,1 1 0,1-1 0,-1 1 1,0-1-1,1 1 0,4-4 0,2-7 495,-8 11-556,1 1 1,-1 0 0,1-1-1,-1 1 1,1 0 0,0 0-1,0 0 1,0 0 0,3-2-1,-5 4-162,1 1 1,-1 0-1,1-1 0,-1 1 0,1 0 0,-1 0 0,1-1 0,-1 1 0,0 0 0,1 0 0,-1 0 0,0-1 0,0 1 0,1 0 1,-1 0-1,0 0 0,0 0 0,0 0 0,0-1 0,0 2 0,2 25 289,13 230 775,2 80-605,1-2-44,-16-296-441,8 796 73,-36-130 31,21-578-150,-7 128 35,-1-59 120,21 336-1,3-242-7,8 93-92,-4-157-40,2 21-1,-14-234 2,-1 1 1,-1 0-1,-1-1 1,0 1-1,0 0 1,-1 0-1,-6 23 1,7-37-10,0 1 0,0-1 0,0 0 1,0 0-1,0 0 0,0 1 0,0-1 0,0 0 1,0 0-1,0 0 0,0 1 0,0-1 0,0 0 1,-1 0-1,1 0 0,0 0 0,0 1 0,0-1 1,0 0-1,0 0 0,-1 0 0,1 0 0,0 0 1,0 1-1,0-1 0,0 0 0,-1 0 0,1 0 1,0 0-1,0 0 0,0 0 0,-1 0 0,1 0 1,0 0-1,0 0 0,0 0 0,-1 0 0,1 0 1,0 0-1,0 0 0,0 0 0,0 0 0,-1 0 1,1 0-1,0 0 0,0 0 0,0 0 0,-1 0 1,1 0-1,0-1 0,0 1 0,0 0 0,0 0 1,-1 0-1,1 0 0,0 0 0,0 0 0,0-1 1,0 1-1,0 0 0,0 0 0,-1 0 0,1-1 1,0 1-1,-10-17-705,6 10-134,-19-29 219,7 8 201</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03.603"/>
    </inkml:context>
    <inkml:brush xml:id="br0">
      <inkml:brushProperty name="width" value="0.05" units="cm"/>
      <inkml:brushProperty name="height" value="0.05" units="cm"/>
    </inkml:brush>
  </inkml:definitions>
  <inkml:trace contextRef="#ctx0" brushRef="#br0">0 35 16500,'0'-2'127,"0"1"1,1-1-1,-1 0 1,0 1 0,0-1-1,1 0 1,-1 1-1,1-1 1,0 1 0,-1-1-1,1 1 1,0-1-1,0 1 1,0-1 0,0 1-1,0 0 1,0 0-1,1-1 1,-1 1 0,0 0-1,2-1 1,-2 2-56,0-1 1,1 1 0,-1 0-1,0 0 1,1 0 0,-1 0-1,0 0 1,0 0 0,1 0-1,-1 0 1,0 0 0,1 0-1,-1 1 1,0-1 0,0 0-1,0 1 1,1-1 0,-1 1-1,0 0 1,0-1 0,0 1-1,0 0 1,0 0 0,0 0-1,0-1 1,0 1 0,0 0-1,1 2 1,7 9 149,0 0 0,-1 0 1,0 1-1,-1 0 0,0 0 0,-1 0 1,6 19-1,23 103 264,-34-134-476,10 54 145,-3-1 1,-1 2-1,-2 74 0,-6-96-172,-1 0 0,-2-1 0,-1 0 0,-1 0 0,-2 0 0,-23 57 1,25-75-105,-1-1 1,0 1 0,-1-2 0,-1 1 0,0-1-1,0 0 1,-2-1 0,-21 20 0,4-10-144</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06.726"/>
    </inkml:context>
    <inkml:brush xml:id="br0">
      <inkml:brushProperty name="width" value="0.05" units="cm"/>
      <inkml:brushProperty name="height" value="0.05" units="cm"/>
    </inkml:brush>
  </inkml:definitions>
  <inkml:trace contextRef="#ctx0" brushRef="#br0">33 14 12203,'0'0'50,"0"0"1,1 0-1,-1 0 1,0-1-1,0 1 1,0 0-1,0 0 1,1 0 0,-1 0-1,0 0 1,0 0-1,0 0 1,0 0-1,1 0 1,-1 0-1,0 0 1,0 0 0,0 0-1,0 0 1,1 0-1,-1 0 1,0 1-1,0-1 1,0 0-1,0 0 1,1 0 0,-1 0-1,0 0 1,0 0-1,0 0 1,0 0-1,0 1 1,0-1-1,1 0 1,-1 0-1,0 0 1,0 0 0,0 0-1,0 1 1,0-1-1,2 11 854,-2-10-659,0 1-1,0 0 1,-1 0-1,1-1 1,0 1-1,-1 0 1,1-1-1,-1 1 1,1-1-1,-1 1 1,-1 2-1,-1-6 250,1 0 0,-1 0 0,1 0 0,-1 0 0,1 0 0,-4-5 0,3 4 236,3 3-714,0 0-1,-1-1 1,1 1 0,0 0 0,0 0 0,0 0 0,-1 0-1,1 0 1,0-1 0,0 1 0,0 0 0,0 0 0,0 0-1,0-1 1,0 1 0,-1 0 0,1 0 0,0 0-1,0-1 1,0 1 0,0 0 0,0 0 0,0-1 0,0 1-1,0 0 1,0 0 0,0-1 0,0 1 0,0 0 0,0 0-1,0 0 1,0-1 0,1 1 0,-1 0 0,0-1-23,0 1 0,0-1-1,0 1 1,1 0 0,-1-1 0,0 1 0,0 0 0,0-1 0,0 1 0,0-1 0,0 1 0,0 0-1,0-1 1,0 1 0,0-1 0,-1 1 0,1 0 0,0-1 0,0 1 0,0-1 0,0 1 0,-1 0-1,1-1 1,0 1 0,-1-1 0,-5-8-90</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07.830"/>
    </inkml:context>
    <inkml:brush xml:id="br0">
      <inkml:brushProperty name="width" value="0.05" units="cm"/>
      <inkml:brushProperty name="height" value="0.05" units="cm"/>
    </inkml:brush>
  </inkml:definitions>
  <inkml:trace contextRef="#ctx0" brushRef="#br0">60 40 13731,'3'-8'846,"6"-20"501,-4 24-312,-2 16 786,-1 79-359,-16 160 1,9-201-1286,4-34-181,1-5-121,-1-1 0,-1 1-1,1-1 1,-2 1-1,-4 15 1,6-25 146,1-1 0,-1 1 1,1 0-1,-1 0 0,1-1 1,-1 1-1,1-1 0,-1 1 1,0 0-1,1-1 0,-1 1 1,0-1-1,1 1 0,-1-1 0,0 0 1,0 1-1,0-1 0,1 0 1,-1 1-1,0-1 0,0 0 1,0 0-1,0 0 0,1 0 0,-1 0 1,0 0-1,0 0 0,0 0 1,0 0-1,0 0 0,1 0 1,-1-1-1,0 1 0,0 0 1,0-1-1,1 1 0,-1 0 0,0-1 1,-1 0-1,-14-9-10</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08.234"/>
    </inkml:context>
    <inkml:brush xml:id="br0">
      <inkml:brushProperty name="width" value="0.05" units="cm"/>
      <inkml:brushProperty name="height" value="0.05" units="cm"/>
    </inkml:brush>
  </inkml:definitions>
  <inkml:trace contextRef="#ctx0" brushRef="#br0">1 105 13299,'10'47'1888,"-2"-10"-773,1 0 0,21 53 0,-26-81-977,5 12 249,14 26 0,-20-43-330,-1 0 1,0 0-1,1 0 1,0-1-1,0 1 1,0-1-1,1 1 1,-1-1-1,1 0 0,-1 0 1,1-1-1,0 1 1,4 1-1,-6-3-38,-1-1 0,0 1 0,1-1 0,-1 0 0,1 0 0,-1 0 0,1 0 0,-1 0 0,0 0 0,1 0-1,-1 0 1,1-1 0,-1 1 0,0 0 0,1-1 0,-1 1 0,0-1 0,1 0 0,-1 1 0,0-1 0,0 0 0,1 0 0,-1 0-1,0 0 1,0 0 0,0 0 0,0 0 0,0-1 0,4-4 37,-1 0 0,-1 0 0,1 0 0,2-9 0,-4 11-30,19-50-109,22-87-1,4-12-954,-33 116 640</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13.339"/>
    </inkml:context>
    <inkml:brush xml:id="br0">
      <inkml:brushProperty name="width" value="0.05" units="cm"/>
      <inkml:brushProperty name="height" value="0.05" units="cm"/>
    </inkml:brush>
  </inkml:definitions>
  <inkml:trace contextRef="#ctx0" brushRef="#br0">25 149 15971,'1'0'139,"-1"-1"0,1 1 0,-1-1 0,1 1 0,-1-1 0,1 1 0,-1-1-1,1 0 1,-1 1 0,1-1 0,-1 0 0,0 1 0,0-1 0,1 0 0,-1 0 0,0 1-1,0-1 1,0 0 0,0 0 0,1 1 0,-1-1 0,0 0 0,-1 0 0,1 1-1,0-2 1,-8-19 3369,6 18-2692,2 2-681,6-4 489,-6 5-613,0 1 0,1-1-1,-1 0 1,0 0 0,1 0-1,-1 0 1,0 0 0,1 0-1,-1 0 1,0 0-1,1 0 1,-1 0 0,0 0-1,1 0 1,-1 0 0,0 0-1,0 0 1,1-1 0,-1 1-1,0 0 1,1 0 0,-1 0-1,0 0 1,0-1 0,1 1-1,-1 0 1,0 0 0,0 0-1,0-1 1,1 1 0,-1 0-1,0 0 1,0-1 0,0 1-1,1 0 1,-1-1-1,0 1 1,0 0 0,0 0-1,0-1 1,0 1 0,0 0-1,0-1 1,0 1 0,0 0-1,0-1 1,0 1 0,0 0-1,0-1 1,0 1 0,0-1-1,-1 1 10,1-1-1,0 0 1,-1 1-1,1-1 1,-1 1-1,0-1 1,1 1-1,-1-1 1,1 1-1,-1-1 1,0 1-1,1 0 1,-1-1-1,0 1 0,0 0 1,1-1-1,-1 1 1,0 0-1,0 0 1,1 0-1,-1 0 1,0-1-1,-1 1 1,1 0 2,0 1 0,0-1 0,0 0 0,-1 0-1,1 0 1,0 1 0,0-1 0,0 0 0,0 1 0,0-1 0,-1 1 0,1-1 0,0 1 0,0 0 0,0 0 0,-1 1 0,2-2-21,0 0 1,0 0-1,0 0 1,0 0-1,-1 0 1,1 1-1,0-1 1,0 0-1,0 0 1,0 0-1,0 0 1,0 0-1,0 1 1,0-1-1,0 0 1,0 0-1,0 0 1,0 0-1,0 1 1,0-1-1,0 0 1,0 0-1,0 0 1,0 0-1,0 0 0,0 1 1,0-1-1,0 0 1,0 0-1,1 0 1,-1 0-1,0 0 1,0 0-1,0 1 1,0-1-1,0 0 1,0 0-1,0 0 1,1 0-1,13 3-10,-10-4 11,0 0 0,1 0 0,-1 0 0,0 0 0,0-1 0,0 0 0,0 0 1,0 0-1,0 0 0,0-1 0,-1 1 0,1-1 0,-1 0 0,1 0 0,-1 0 1,0-1-1,-1 1 0,1-1 0,-1 0 0,1 1 0,-1-1 0,0 0 0,0 0 1,-1 0-1,1-1 0,1-7 0,-3 11-1,0 1 1,0-1-1,1 0 1,-1 1-1,0-1 1,0 1-1,0-1 1,0 0-1,0 1 1,0-1-1,0 0 1,0 1-1,0-1 1,0 1-1,-1-1 1,1 0-1,0 1 1,0-1-1,0 1 1,-1-1-1,1 1 1,0-1-1,-1 1 1,1-1-1,0 1 1,-1-1-1,0 0 2,0 1-1,0 0 0,1 0 1,-1 0-1,0 0 0,0 0 0,1 0 1,-1 0-1,0 0 0,0 0 0,1 1 1,-1-1-1,0 0 0,0 0 0,1 1 1,-1-1-1,-1 1 0,-3 2 10,0 0 0,1 1 0,-1-1 0,-6 7 0,5-3 3,0 0 0,1 1-1,-1 0 1,2 0 0,-6 12 0,7-16-14,2 1 0,-1-1 0,0 1 0,1-1 1,0 1-1,0 0 0,0-1 0,0 1 0,1 0 1,0 0-1,0 0 0,1 6 0,-1-11-1,0 1 0,1-1-1,-1 1 1,0-1-1,0 1 1,0-1 0,1 1-1,-1-1 1,0 0-1,0 1 1,1-1 0,-1 0-1,0 1 1,1-1-1,-1 0 1,0 1 0,1-1-1,-1 0 1,1 1-1,-1-1 1,0 0 0,1 0-1,-1 0 1,1 1-1,-1-1 1,1 0 0,-1 0-1,1 0 1,-1 0-1,1 0 1,-1 0 0,1 0-1,-1 0 1,1 0-1,-1 0 1,1 0 0,-1 0-1,1 0 1,-1-1-1,1 1 1,-1 0 0,0 0-1,1 0 1,-1-1-1,1 1 1,-1 0 0,0-1-1,1 1 1,-1 0-1,1-1 1,-1 1 0,1-1-1,20-19 25,8-22 130,-28 39-130,1 1 1,-1-1 0,1 0 0,-1 0 0,0 0 0,0 0-1,0 0 1,-1-1 0,1 1 0,-1 0 0,1 0 0,-1 0 0,0-5-1,0 8-18,0 0-1,-1-1 0,1 1 0,0 0 0,0 0 0,0-1 1,0 1-1,0 0 0,0 0 0,0-1 0,0 1 0,-1 0 1,1 0-1,0 0 0,0-1 0,0 1 0,-1 0 0,1 0 1,0 0-1,0 0 0,0-1 0,-1 1 0,1 0 0,0 0 1,0 0-1,-1 0 0,1 0 0,0 0 0,0 0 0,-1 0 1,1 0-1,0 0 0,-1 0 0,1 0 0,0 0 0,0 0 1,-1 0-1,-12 7 104,-7 13-26,-26 66-66,54-142 132,-2 47-179,-4 20 11,-3 18-22,-2 18-98,17-85-3061,-14 38 3182,0 0 0,0 0-1,0 0 1,0 0 0,0 0-1,0 0 1,0 0 0,0 0-1,0 0 1,0-1-1,0 1 1,0 0 0,0 0-1,0 0 1,-1 0 0,1 0-1,0 0 1,0 0 0,0 0-1,0 0 1,0 0-1,0 0 1,0 0 0,0 0-1,0 0 1,0 0 0,0-1-1,0 1 1,0 0 0,-1 0-1,1 0 1,0 0-1,0 0 1,0 0 0,0 0-1,0 0 1,0 0 0,0 0-1,0 0 1,0 0 0,0 0-1,0 0 1,-1 0-1,1 0 1,0 0 0,0 0-1,0 1 1,0-1 0,0 0-1,0 0 1,0 0 0,0 0-1,0 0 1,0 0-1,0 0 1,0 0 0,-1 0-1,1 0 1,0 0 0,0 0-1,-7 8-738</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14.458"/>
    </inkml:context>
    <inkml:brush xml:id="br0">
      <inkml:brushProperty name="width" value="0.05" units="cm"/>
      <inkml:brushProperty name="height" value="0.05" units="cm"/>
    </inkml:brush>
  </inkml:definitions>
  <inkml:trace contextRef="#ctx0" brushRef="#br0">62 19 17604,'-15'3'6434,"14"-4"-6341,0 0-30,-1 0 1,0 1-1,1-1 1,-1 1-1,0-1 1,1 1-1,-1 0 1,0 0-1,0 0 0,1 0 1,-1 0-1,0 0 1,1 0-1,-3 1 1,4-2-61,-1 1 0,1 0 0,0 0 0,-1 0 0,1 0 0,0-1-1,0 1 1,-1 0 0,1 0 0,0-1 0,0 1 0,-1 0 0,1-1 0,0 1 0,0 0 0,0 0 0,0-1 0,-1 1 0,1 0 0,0-1 0,0 1 0,0 0 0,0-1 0,0 1 0,0 0 0,0-1 0,0 1 0,0-1 0,0 1 0,0 0 0,0-1 0,0 1 0,0 0 0,0-1 0,0 1 0,1 0 0,-1-1 0,0 1-1,0 0 1,0 0 0,1-1 0,-1 1 0,0 0 0,0 0 0,0-1 0,1 1 0,-1 0 0,0 0 0,1-1 0,0-1 139,-7 8 82,6-6-176,-9 7-448,5 0 312</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15.843"/>
    </inkml:context>
    <inkml:brush xml:id="br0">
      <inkml:brushProperty name="width" value="0.05" units="cm"/>
      <inkml:brushProperty name="height" value="0.05" units="cm"/>
    </inkml:brush>
  </inkml:definitions>
  <inkml:trace contextRef="#ctx0" brushRef="#br0">43 183 11074,'-11'-4'11079,"12"3"-11037,0 1 0,-1 0 0,1-1 0,-1 1 0,1-1 1,-1 1-1,1-1 0,-1 1 0,1-1 0,-1 1 0,1-1 0,-1 1 0,0-1 1,1 0-1,-1 1 0,0-1 0,1 0 0,-1 1 0,0-1 0,0 0 0,0 1 1,0-1-1,0 0 0,0 0 0,0 1 0,0-2 0,1-20 689,-1 22-695,0-1 0,0 0 0,0 0 0,0 0 0,-1 0 0,1 0-1,0 0 1,0 0 0,-1 0 0,1 0 0,0 0 0,-1 0 0,1 1 0,-1-1 0,1 0-1,-1 0 1,1 0 0,-1 1 0,0-1 0,1 0 0,-1 1 0,0-1 0,0 0 0,1 1 0,-1-1-1,0 1 1,0 0 0,0-1 0,0 1 0,0 0 0,0-1 0,1 1 0,-1 0 0,-2 0 0,2 0-24,0 0 1,0 0 0,0 1-1,0-1 1,0 0 0,0 1-1,0-1 1,0 1 0,0-1-1,1 1 1,-1 0 0,0-1-1,0 1 1,0 0 0,1 0-1,-1-1 1,0 1 0,1 0-1,-1 0 1,1 0 0,-1 0-1,1 0 1,-1 0 0,1 0-1,0 0 1,-1 0 0,1 0-1,0 0 1,0 0 0,0 0-1,0 2 1,0-1-14,-1 0 1,1 0-1,0 0 0,1 0 1,-1-1-1,0 1 0,0 0 1,1 0-1,0 3 0,0-5 1,-1 1 0,0-1-1,0 1 1,1-1-1,-1 1 1,0-1-1,1 1 1,-1-1 0,1 0-1,-1 1 1,0-1-1,1 0 1,-1 1-1,1-1 1,-1 0 0,1 0-1,-1 1 1,1-1-1,-1 0 1,1 0-1,-1 0 1,2 0 0,0 0 2,1 0 0,-1-1 0,1 1 0,-1-1 0,0 0 0,1 0 0,-1 0 0,0 0 0,0 0 0,1 0 0,-1 0 0,0-1 0,2-1 0,3-3 38,-1 1 0,0-1 0,0 1 0,0-2 0,0 1 0,-1-1 0,0 0 0,7-14 0,-12 21-35,0 0 1,1-1-1,-1 1 1,0 0-1,0-1 1,0 1-1,0 0 0,0-1 1,1 1-1,-1 0 1,0-1-1,0 1 1,0-1-1,0 1 1,0 0-1,0-1 1,0 1-1,0 0 0,0-1 1,0 1-1,-1 0 1,1-1-1,0 1 1,0-1-1,0 1 1,0 0-1,0-1 0,-1 1 1,1 0-1,0 0 1,-1-1-1,-10 2 113,-15 13 1,19-8-102,0 0 0,0 1 0,0 0 0,1 0 0,0 1 0,0 0 0,1 0 0,0 0 0,-3 9 0,8-10 44,8-9-37,8-9-2,-8 4 9,-2 2 1,0 1 0,-1-1 0,1-1 0,-1 1-1,0 0 1,0-1 0,-1 0 0,0 0 0,0-1 0,-1 1 0,6-14-1,-9 19-23,0 1 0,0-1-1,0 1 1,0-1-1,0 0 1,0 1-1,0-1 1,0 1-1,0-1 1,0 1-1,-1-1 1,1 1-1,0-1 1,0 1-1,-1-1 1,1 1 0,0-1-1,-1 1 1,1-1-1,0 1 1,-1 0-1,1-1 1,0 1-1,-1 0 1,1-1-1,-1 1 1,1 0-1,-1-1 1,1 1 0,-1 0-1,1 0 1,-1 0-1,1 0 1,-1-1-1,0 1 1,1 0-1,-1 0 1,1 0-1,-1 0 1,1 0-1,-1 0 1,1 0-1,-1 0 1,0 1 0,1-1-1,-2 0 1,-26 7 174,24-5-178,1 0 1,-1 0 0,1 0 0,-1 1 0,1-1 0,0 1 0,0-1 0,0 1 0,1 0-1,-1 1 1,1-1 0,-1 0 0,1 1 0,-2 3 0,4-7-5,0 0-1,0 1 1,0-1 0,0 0 0,0 0-1,0 1 1,0-1 0,0 0 0,0 0-1,0 1 1,0-1 0,0 0 0,0 0-1,1 1 1,-1-1 0,0 0 0,0 0-1,0 1 1,0-1 0,0 0-1,1 0 1,-1 0 0,0 1 0,0-1-1,0 0 1,1 0 0,-1 0 0,0 0-1,0 0 1,0 1 0,1-1 0,-1 0-1,0 0 1,0 0 0,1 0 0,-1 0-1,0 0 1,1 0 0,-1 0 0,0 0-1,0 0 1,1 0 0,-1 0-1,0 0 1,0 0 0,1 0 0,-1 0-1,0 0 1,0 0 0,1 0 0,-1 0-1,0-1 1,0 1 0,1 0 0,-1 0-1,0 0 1,0 0 0,0-1 0,1 1-1,-1 0 1,0 0 0,18-10 7,-9 4-6,39-28 13,-44 31-13,1-1 0,-2 1 0,1-1 0,0 0 1,-1 0-1,0 0 0,0-1 0,4-6 0,-7 11-1,0-1 0,0 1 0,0 0 0,0 0 0,1 0-1,-1 0 1,0-1 0,0 1 0,0 0 0,0 0 0,0 0 0,0 0 0,0-1 0,0 1 0,0 0 0,0 0 0,0 0 0,0-1-1,0 1 1,0 0 0,0 0 0,0 0 0,0 0 0,0-1 0,0 1 0,0 0 0,0 0 0,0 0 0,-1-1 0,1 1 0,0 0-1,0 0 1,0 0 0,0 0 0,0 0 0,0-1 0,-1 1 0,1 0 0,0 0 0,0 0 0,0 0 0,-1 0 0,-9 1-8,-10 7-2,14-4 7,0 0 0,0 0 1,0 0-1,1 1 1,-1 0-1,1 0 1,0 0-1,1 0 1,-1 1-1,1 0 0,0 0 1,-5 12-1,9-18 3,0 0 0,0 0 0,0 0 0,0 1 0,-1-1-1,1 0 1,0 0 0,0 0 0,0 1 0,0-1 0,0 0 0,0 0-1,0 0 1,1 0 0,-1 1 0,0-1 0,0 0 0,0 0-1,0 0 1,0 0 0,0 1 0,0-1 0,0 0 0,0 0 0,0 0-1,0 0 1,1 0 0,-1 1 0,0-1 0,0 0 0,0 0 0,0 0-1,0 0 1,1 0 0,-1 0 0,0 0 0,0 0 0,0 0 0,0 1-1,1-1 1,-1 0 0,0 0 0,0 0 0,0 0 0,0 0 0,1 0-1,-1 0 1,0 0 0,0 0 0,0 0 0,0 0 0,1-1-1,-1 1 1,0 0 0,0 0 0,0 0 0,0 0 0,1 0 0,-1 0-1,0 0 1,0 0 0,0 0 0,0 0 0,0-1 0,1 1 0,-1 0-1,0 0 1,12-7-3,5-5-13,-1-1 1,0-1 0,-1 0-1,23-29 1,-33 34-42,-15 15 12,-14 18-28,17-17 10,-27 35 86,32-39-110,0 0-1,1 0 1,-1 0 0,0 0-1,1 0 1,0 0 0,0 0-1,0 1 1,0-1 0,0 0 0,1 1-1,-1 4 1,1-8 74,0 1 1,0 0-1,0-1 1,0 1-1,0-1 1,0 1-1,0-1 0,1 1 1,-1-1-1,0 1 1,0-1-1,0 1 1,1-1-1,-1 0 1,0 1-1,0-1 0,1 1 1,-1-1-1,0 0 1,1 1-1,-1-1 1,1 1-1,-1-1 1,0 0-1,1 0 0,-1 1 1,1-1-1,-1 0 1,1 0-1,-1 0 1,1 1-1,-1-1 1,1 0-1,-1 0 0,1 0 1,-1 0-1,1 0 1,-1 0-1,1 0 1,-1 0-1,1 0 0,0 0 1,-1 0-1,1 0 1,-1-1-1,1 1 1,0 0-1,14-7-298</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34.534"/>
    </inkml:context>
    <inkml:brush xml:id="br0">
      <inkml:brushProperty name="width" value="0.05" units="cm"/>
      <inkml:brushProperty name="height" value="0.05" units="cm"/>
      <inkml:brushProperty name="color" value="#66CC00"/>
    </inkml:brush>
  </inkml:definitions>
  <inkml:trace contextRef="#ctx0" brushRef="#br0">1 16 14931,'8'-10'1557,"-2"4"3502,-2 17-2455,52 343-344,-50-328-2216,-4-21-220,-1 0 0,1 1 0,-1-1 0,0 9 0,-1-46-2973,-1 22 2424</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36.618"/>
    </inkml:context>
    <inkml:brush xml:id="br0">
      <inkml:brushProperty name="width" value="0.05" units="cm"/>
      <inkml:brushProperty name="height" value="0.05" units="cm"/>
      <inkml:brushProperty name="color" value="#66CC00"/>
    </inkml:brush>
  </inkml:definitions>
  <inkml:trace contextRef="#ctx0" brushRef="#br0">49 3 13859,'0'0'130,"0"0"-87,0 0 0,0 0 1,0 0-1,0 0 0,0 0 0,0 0 1,0 0-1,-1 0 0,1 0 0,0 0 1,0 0-1,0 0 0,0 0 0,0 0 1,0 0-1,0 0 0,-1-1 736,1 1-736,0 0 1,0 0-1,0 0 0,0 0 0,0 0 1,0 0-1,0 0 0,0 0 0,0 0 1,0 0-1,0 0 0,0 0 0,0 0 1,0 0-1,0 0 0,0-1 1,0 1-1,0 0 0,0 0 0,0 0 1,0 0-1,0 0 0,0 0 0,0 0 1,-4 8 1055,-4 65 1635,-3 67-669,10-85-1642,-2 14 560,10 107 1,10 48-430,-2-14-328,-9-143 17,-4 0-1,-6 91 0,0 216-82,7-196-72,3 58-73,3 62 15,-6-108-44,-12 272-23,7-142-235,3-280 230,-8 131 43,3-108-17,3 67-1,10-1 0,3 149-67,-26-74-169,7-112 134,-29 267-211,35-327 284,1 1 0,7 47 0,-6-66-10,-2 3-1430,-4-17 470,-4-8 765,-5-10-262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43.996"/>
    </inkml:context>
    <inkml:brush xml:id="br0">
      <inkml:brushProperty name="width" value="0.05" units="cm"/>
      <inkml:brushProperty name="height" value="0.05" units="cm"/>
    </inkml:brush>
  </inkml:definitions>
  <inkml:trace contextRef="#ctx0" brushRef="#br0">211 110 17812,'5'-27'1024,"-2"18"-719,-1-1 0,-1 0 0,0 1 0,0-1 0,-1 0 0,-1-13 0,-1 22 798,-2 5-641,-2 10 92,-13 69 265,5 0 1,-7 114-1,16-143-608,-30 318 741,33-358-905,3-10-26,-2 0 0,1 0 1,0 0-1,-1-1 0,0 1 0,0 0 0,0 0 1,0-1-1,-1 1 0,-2 5 0,4-9-18,0 0 0,0 0 1,0 0-1,-1 1 0,1-1 0,0 0 0,0 0 0,0 0 1,0 1-1,-1-1 0,1 0 0,0 0 0,0 0 0,0 0 1,0 1-1,-1-1 0,1 0 0,0 0 0,0 0 0,-1 0 1,1 0-1,0 0 0,0 0 0,-1 0 0,1 0 0,0 0 1,0 0-1,-1 0 0,1 0 0,0 0 0,0 0 0,-1 0 1,1 0-1,0 0 0,0 0 0,-1 0 0,1 0 0,0 0 1,0 0-1,0 0 0,-1 0 0,1-1 0,0 1 0,0 0 1,0 0-1,-1 0 0,1 0 0,0-1 0,0 1 0,0 0 1,0 0-1,0 0 0,-1-1 0,1 1 0,-7-16 89,7 13-74,-24-84 105,3 0 0,-15-167 1,34 238-121,1 12-2,1-1 0,-1 1 1,1-1-1,0 1 0,0-7 1,0 11-2,0-1 1,0 1 0,0 0 0,0 0-1,0-1 1,1 1 0,-1 0-1,0 0 1,0 0 0,0-1 0,0 1-1,0 0 1,0 0 0,1 0 0,-1 0-1,0-1 1,0 1 0,0 0 0,0 0-1,1 0 1,-1 0 0,0 0 0,0-1-1,1 1 1,-1 0 0,0 0-1,0 0 1,0 0 0,1 0 0,-1 0-1,0 0 1,0 0 0,1 0 0,-1 0-1,0 0 1,1 0 0,14 10 58,-1 3-272,-1-1-1,2-1 1,0 0 0,19 10 0,-27-18-16,0 0 1,0 0-1,0 0 1,1-1 0,-1-1-1,0 1 1,1-1 0,0 0-1,-1-1 1,1 1-1,-1-2 1,1 1 0,8-2-1,-10 0 114,0 1-1,0-1 1,0 0-1,0 0 0,7-4 1,26-20-785</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54.264"/>
    </inkml:context>
    <inkml:brush xml:id="br0">
      <inkml:brushProperty name="width" value="0.05" units="cm"/>
      <inkml:brushProperty name="height" value="0.05" units="cm"/>
      <inkml:brushProperty name="color" value="#66CC00"/>
    </inkml:brush>
  </inkml:definitions>
  <inkml:trace contextRef="#ctx0" brushRef="#br0">276 21 18788,'0'0'72,"0"-1"-1,0 0 1,0 1-1,0-1 1,0 0 0,0 1-1,0-1 1,0 0 0,0 1-1,0-1 1,-1 0-1,1 1 1,0-1 0,0 0-1,-1 1 1,1-1-1,0 1 1,-1-1 0,1 1-1,-1-1 1,1 1 0,-1-1-1,1 1 1,-1-1-1,1 1 1,-1-1 0,0 1-1,-1-1 1,0 0 0,0 0-1,1 1 1,-1-1 0,0 1-1,0-1 1,0 1 0,0 0 0,-3 0-1,-2 0 114,0 1-1,0 0 0,0 0 0,1 1 0,-8 2 1,2 1-21,1 1 0,0 0 0,0 1 1,1 0-1,0 0 0,0 1 1,1 1-1,0 0 0,1 0 1,-1 0-1,2 1 0,-1 0 1,2 1-1,-7 12 0,4-6-81,1 1 0,1 0 0,0 0 0,1 0-1,2 1 1,-1 0 0,2-1 0,-1 31 0,4-39-62,0 1 1,0-1 0,1 1 0,1-1 0,0 1 0,0-1 0,5 13 0,-5-20-49,-1 0 0,1 1 0,-1-1-1,1 0 1,0 0 0,0 0 0,0 0 0,1 0 0,-1 0 0,1-1 0,0 1 0,0-1 0,-1 0 0,1 1 0,1-2 0,-1 1 0,0 0 0,0 0-1,1-1 1,-1 0 0,1 0 0,-1 0 0,1 0 0,4 0 0,1-1-107,-1 0 0,0-1-1,1 0 1,-1 0 0,0-1 0,0 0-1,0-1 1,0 1 0,0-1 0,0-1 0,-1 0-1,1 0 1,-1 0 0,12-11 0,7-7-174,0-1 1,29-35 0,9-18-421</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54.688"/>
    </inkml:context>
    <inkml:brush xml:id="br0">
      <inkml:brushProperty name="width" value="0.05" units="cm"/>
      <inkml:brushProperty name="height" value="0.05" units="cm"/>
      <inkml:brushProperty name="color" value="#66CC00"/>
    </inkml:brush>
  </inkml:definitions>
  <inkml:trace contextRef="#ctx0" brushRef="#br0">108 1 16211,'-4'4'311,"0"0"0,0 0-1,1 1 1,-1 0-1,1-1 1,0 1-1,0 0 1,1 1-1,-4 8 1,-1 1 188,-4 10-26,0 1 0,2-1 0,0 2 0,2-1 0,1 1 0,1 0 0,2 0-1,0 1 1,2 29 0,1-53-454,1 0-1,-1-1 1,1 1-1,0 0 0,0-1 1,0 1-1,0-1 1,1 1-1,0-1 1,-1 0-1,1 1 1,3 3-1,-4-6-16,1 0 0,-1 0 0,0 0 0,0 0 0,0 0 0,1 0 0,-1 0 0,0-1 0,1 1 0,-1 0 0,1-1 0,-1 1 0,1-1 0,-1 0 0,1 1 0,-1-1 0,1 0 0,-1 0 0,1 0 0,-1 0 0,1 0 0,-1 0 0,1 0 0,-1-1 0,1 1 0,-1-1 0,1 1 0,-1-1 0,1 1 0,-1-1 0,0 0 0,2-1 0,27-23 82,-27 22-50,0 0 1,-1 0-1,1 0 1,0 0-1,1 1 1,-1 0-1,0-1 1,1 1-1,-1 0 1,1 1-1,-1-1 1,1 0-1,0 1 1,5-1-1,-7 2-10,-1 0 1,1 0-1,0 1 0,-1-1 0,1 0 0,0 1 1,-1-1-1,1 1 0,-1 0 0,1 0 0,-1-1 1,1 1-1,-1 0 0,0 0 0,1 0 1,-1 0-1,0 1 0,0-1 0,2 2 0,20 33 353,-7-11-182,-14-22-208,1 0-1,0-1 0,0 1 1,0-1-1,0 0 0,0 0 1,0 0-1,1 0 0,-1-1 1,1 1-1,-1-1 0,1 0 1,0 0-1,-1 0 1,1-1-1,0 1 0,0-1 1,0 0-1,-1 0 0,1 0 1,0 0-1,0-1 0,-1 0 1,1 1-1,0-1 0,5-3 1,10-3-482,-1-1 0,-1-1 0,32-21 0,-37 23 195,94-66-792,-54 43 345</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55.140"/>
    </inkml:context>
    <inkml:brush xml:id="br0">
      <inkml:brushProperty name="width" value="0.05" units="cm"/>
      <inkml:brushProperty name="height" value="0.05" units="cm"/>
      <inkml:brushProperty name="color" value="#66CC00"/>
    </inkml:brush>
  </inkml:definitions>
  <inkml:trace contextRef="#ctx0" brushRef="#br0">8 153 12435,'1'-1'235,"1"1"1,0-1 0,-1 0 0,1 0-1,-1-1 1,1 1 0,-1 0 0,0 0-1,1-1 1,-1 1 0,0-1 0,0 1-1,0-1 1,0 1 0,0-1 0,0 0-1,0 1 1,-1-1 0,1 0 0,-1 0-1,1 1 1,-1-1 0,0 0-1,0 0 1,0-3 0,0 5-189,0-1 1,0 1-1,0 0 1,-1 0-1,1 0 1,0 0-1,0 0 1,0 0-1,-1 0 1,1 0-1,0 0 1,0 0 0,-1 0-1,1 0 1,0 0-1,0 0 1,-1 0-1,1 0 1,0 0-1,0 0 1,0 1-1,-1-1 1,1 0-1,0 0 1,0 0-1,0 0 1,-1 0-1,1 1 1,0-1-1,0 0 1,0 0-1,0 0 1,0 0-1,-1 1 1,1-1-1,0 0 1,0 0-1,0 0 1,0 1-1,0-1 1,0 0-1,0 0 1,0 1-1,-8 9 485,5-3-325,0 1 0,1-1 0,-1 0 0,1 1 0,1 0 0,-2 10 0,3-17-186,0 1 1,0 0-1,0-1 1,0 1 0,0 0-1,0-1 1,0 1 0,0 0-1,0-1 1,1 1-1,-1-1 1,1 1 0,-1-1-1,1 1 1,0-1 0,-1 1-1,1-1 1,0 1-1,0-1 1,0 0 0,0 1-1,0-1 1,1 0 0,-1 0-1,0 0 1,0 0-1,1 0 1,-1 0 0,1 0-1,-1-1 1,1 1 0,-1 0-1,1-1 1,-1 1-1,3 0 1,5-1 5,0 1 0,0-1 0,0-1 0,0 0 0,0 0 0,0 0 1,0-1-1,9-4 0,70-29-156,-63 24 42,-10 4 23,27-10-121,-39 16 160,1 0 0,-1 1 1,0-1-1,0 1 0,0-1 0,1 1 0,-1 0 0,0 0 0,0 0 0,7 2 0,-9-2 21,0 1-1,0-1 0,0 1 1,0-1-1,0 1 0,-1 0 1,1-1-1,0 1 0,0 0 1,0 0-1,-1-1 0,1 1 1,0 0-1,-1 0 0,1 0 1,-1 0-1,1 0 0,-1 0 1,1 0-1,-1 0 0,0 0 1,0 0-1,1 0 0,-1 0 1,0 0-1,0 0 0,0 0 1,0 3-1,-6 34 58,5-32-36,-21 95 688,-25 127 1552,46-219-2158,-6 26 251,7-34-345,-1 1 1,1 0 0,-1-1 0,0 1 0,1-1 0,-1 1-1,0-1 1,0 1 0,0-1 0,0 0 0,0 1 0,0-1 0,-1 0-1,1 0 1,0 0 0,-3 2 0,3-3-15,0 0 0,0 0-1,0 0 1,0 1 0,0-1 0,1 0 0,-1 0-1,0-1 1,0 1 0,0 0 0,0 0 0,0 0 0,0-1-1,1 1 1,-1 0 0,0-1 0,0 1 0,0 0-1,1-1 1,-1 1 0,0-1 0,0 0 0,1 1-1,-1-1 1,1 1 0,-1-1 0,0 0 0,1 0-1,-1 1 1,1-1 0,0 0 0,-1 0 0,1 0 0,-1-1-1,-11-31-228,11 26 190,0 0 0,1-1 0,0 1 1,0 0-1,1-1 0,-1 1 0,2 0 0,-1 0 0,1-1 1,0 1-1,0 0 0,1 1 0,0-1 0,4-6 0,6-9-73,0 1 0,29-35-1,-6 16-43,72-61-1,-65 64 174,50-58-1,-91 94-4,3-4 17,0 0-1,-1-1 0,0 1 0,0-1 1,0 0-1,-1 0 0,0 0 0,0 0 0,0 0 1,3-13-1,-6 18-16,0 1-1,0 0 1,1-1 0,-1 1 0,0 0-1,0-1 1,0 1 0,0 0 0,0-1-1,0 1 1,0 0 0,0-1 0,0 1-1,0 0 1,0 0 0,0-1 0,0 1-1,-1 0 1,1-1 0,0 1 0,0 0-1,0-1 1,0 1 0,0 0 0,-1 0-1,1-1 1,0 1 0,0 0 0,-1 0-1,1-1 1,0 1 0,0 0 0,-1 0-1,1 0 1,0 0 0,0-1 0,-1 1-1,-12 6 59,-11 16-1,20-16-80,0 0-1,1 0 1,0 0 0,0 0-1,0 0 1,1 0-1,0 1 1,0-1-1,-2 12 1,4-15-12,0-1 1,-1 1-1,1-1 0,0 1 1,0-1-1,0 1 1,1-1-1,-1 0 0,1 1 1,-1-1-1,1 1 1,0-1-1,0 0 1,0 0-1,0 1 0,0-1 1,0 0-1,1 0 1,-1 0-1,1 0 0,-1 0 1,1-1-1,0 1 1,0 0-1,0-1 0,0 1 1,0-1-1,0 0 1,3 2-1,20 5-184</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55.749"/>
    </inkml:context>
    <inkml:brush xml:id="br0">
      <inkml:brushProperty name="width" value="0.05" units="cm"/>
      <inkml:brushProperty name="height" value="0.05" units="cm"/>
      <inkml:brushProperty name="color" value="#66CC00"/>
    </inkml:brush>
  </inkml:definitions>
  <inkml:trace contextRef="#ctx0" brushRef="#br0">56 28 20908,'-1'0'89,"0"0"-1,-1 0 1,1 1-1,0-1 0,-1 0 1,1 1-1,0-1 0,0 1 1,0-1-1,0 1 1,-1-1-1,1 1 0,0 0 1,0 0-1,0-1 0,0 1 1,0 0-1,1 0 1,-1 0-1,0 0 0,0 0 1,0 0-1,1 0 0,-1 0 1,1 1-1,-1-1 0,0 1 1,-13 36 602,14-37-592,-4 11 218,1 1-1,-2 19 1,4-29-296,1 0 1,-1 0-1,1 0 1,0 0-1,1 0 1,-1 0-1,0 0 1,1 0-1,0 0 1,-1 0-1,1 0 1,0 0-1,1 0 1,-1 0-1,0 0 1,3 2-1,-3-4-11,0 0-1,1 0 1,-1 0 0,1 0-1,-1 0 1,1 0-1,0-1 1,-1 1 0,1 0-1,0-1 1,-1 0-1,1 1 1,0-1 0,0 0-1,-1 0 1,1 0-1,0 0 1,0 0 0,0 0-1,-1 0 1,1-1-1,2 0 1,5-2 28,0 1 0,0-2-1,9-4 1,95-57 194,-4 1-96,-93 56-117,1 0-1,0 1 0,1 1 0,27-6 0,-41 11-18,-1 0 1,1 0-1,0 1 1,-1 0-1,1 0 1,-1 0-1,1 0 1,0 0-1,-1 1 0,1-1 1,-1 1-1,1 0 1,-1 0-1,0 1 1,6 2-1,-7-2 5,1 0 0,-1 0 0,0 0 1,0 0-1,0 1 0,0-1 0,0 1 0,-1-1 0,1 1 0,-1 0 0,0 0 0,0 0 0,0 0 0,0 0 0,0 0 0,0 0 1,-1 5-1,3 17 61,-3-18-32,1 0 1,0 0 0,0-1-1,0 1 1,1 0-1,4 10 1,-5-16-26,0 1 0,-1-1-1,1 0 1,0 0 0,0 0 0,0-1 0,-1 1 0,1 0 0,0 0 0,1 0 0,-1 0-1,0-1 1,0 1 0,0-1 0,0 1 0,0-1 0,1 1 0,-1-1 0,0 0 0,0 1 0,1-1-1,-1 0 1,0 0 0,0 0 0,1 0 0,-1 0 0,0 0 0,1 0 0,-1-1 0,0 1-1,0 0 1,0-1 0,1 1 0,-1-1 0,0 1 0,1-2 0,7-2 17,-1 0-1,0-1 1,13-10-1,-18 13-24,31-26-602,44-48 1,-50 47-1109,-22 20-813,-12 12 1739,-2 2-300</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56.166"/>
    </inkml:context>
    <inkml:brush xml:id="br0">
      <inkml:brushProperty name="width" value="0.05" units="cm"/>
      <inkml:brushProperty name="height" value="0.05" units="cm"/>
      <inkml:brushProperty name="color" value="#66CC00"/>
    </inkml:brush>
  </inkml:definitions>
  <inkml:trace contextRef="#ctx0" brushRef="#br0">16 23 22357,'-8'-11'2152,"5"5"-1752,-1 0 913,10 8-897,0 2-168</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56.626"/>
    </inkml:context>
    <inkml:brush xml:id="br0">
      <inkml:brushProperty name="width" value="0.05" units="cm"/>
      <inkml:brushProperty name="height" value="0.05" units="cm"/>
      <inkml:brushProperty name="color" value="#66CC00"/>
    </inkml:brush>
  </inkml:definitions>
  <inkml:trace contextRef="#ctx0" brushRef="#br0">11 99 20676,'-2'14'563,"-1"7"32,0 0 0,1 43-1,2-59-540,0-1-1,0 1 0,1 0 0,0 0 0,0-1 0,0 1 0,1-1 1,0 1-1,-1-1 0,1 1 0,1-1 0,-1 0 0,1 0 1,-1 0-1,1 0 0,1-1 0,-1 1 0,0-1 0,5 4 0,-4-5-32,0 0 0,0 0 0,0-1 0,1 1-1,-1-1 1,0 0 0,0 0 0,1-1 0,-1 1-1,1-1 1,-1 0 0,1 0 0,-1-1 0,0 1-1,1-1 1,-1 0 0,0 0 0,1 0 0,-1-1-1,7-3 1,9-4 3,-1-1-1,33-24 1,-51 34-23,139-114 117,-99 78 63,70-50 0,-106 83-139,-1 1 0,1-1 0,0 0 0,0 1 0,8-2 0,-12 3-31,0 1-1,-1 0 1,1 0 0,0 0 0,0 0-1,-1 0 1,1 0 0,0 0 0,0 0 0,-1 0-1,1 0 1,0 0 0,0 0 0,-1 0 0,1 1-1,0-1 1,-1 0 0,1 1 0,0-1 0,-1 0-1,1 1 1,0-1 0,-1 1 0,1-1-1,-1 1 1,1-1 0,-1 1 0,1 0 0,-1-1-1,1 1 1,-1 0 0,0-1 0,1 1 0,-1 0-1,0-1 1,1 1 0,-1 0 0,0 0 0,0-1-1,0 1 1,0 0 0,0 0 0,0 0 0,1 14 135,-1-1 0,0 1 0,-1-1 0,-4 20 0,3-19-8,0-1 0,0 1 0,2 0 0,1 19 0,-1-33-124,0 0 0,1 1-1,-1-1 1,0 0 0,1 1 0,-1-1 0,1 0 0,0 0 0,-1 0 0,1 1-1,0-1 1,0 0 0,-1 0 0,1 0 0,0 0 0,0 0 0,0 0 0,1-1-1,-1 1 1,0 0 0,0 0 0,3 0 0,31 8 28,-10-5-791,-25-3 728,1-1 0,-1 0 0,1 0 1,0 1-1,-1-1 0,1 0 0,-1 0 1,1 0-1,-1 0 0,1 0 0,0 0 1,-1 0-1,1 0 0,-1 0 0,1 0 1,0 0-1,-1 0 0,1 0 0,-1 0 1,1 0-1,-1-1 0,1 1 0,-1 0 1,1-1-1,-1 1 0,1 0 0,-1-1 1,2 0-1,-2 0 4,1-1 1,0 1-1,-1-1 0,1 0 1,-1 0-1,0 1 0,1-1 1,-1 0-1,0 1 0,0-1 1,0-2-1,-2-28-290</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57.061"/>
    </inkml:context>
    <inkml:brush xml:id="br0">
      <inkml:brushProperty name="width" value="0.05" units="cm"/>
      <inkml:brushProperty name="height" value="0.05" units="cm"/>
      <inkml:brushProperty name="color" value="#66CC00"/>
    </inkml:brush>
  </inkml:definitions>
  <inkml:trace contextRef="#ctx0" brushRef="#br0">5 10 19764,'-4'-9'1657,"4"12"-1257,4 3-128,4 6 480,7 2-616,4-2-48,5 0-192,14-1-64</inkml:trace>
  <inkml:trace contextRef="#ctx0" brushRef="#br0" timeOffset="1">769 115 22029,'-18'2'497,"0"1"0,1 1 0,-1 0 1,1 1-1,0 1 0,0 1 1,1 0-1,-22 13 0,30-15-445,0 0 1,1 1-1,-1 0 0,1 0 1,0 1-1,1 0 0,-1 0 1,1 0-1,1 1 0,-1 0 1,1 0-1,1 0 0,-1 1 1,2 0-1,-1-1 0,1 1 1,-3 12-1,5-16-68,1-1-1,-1 1 1,1-1 0,-1 0-1,1 1 1,0-1 0,1 1-1,-1-1 1,1 1 0,0-1 0,0 0-1,0 1 1,1-1 0,-1 0-1,1 0 1,0 0 0,0 0-1,1 0 1,-1-1 0,1 1-1,0-1 1,0 1 0,0-1 0,6 5-1,-4-5-122,0 0-1,1 0 0,-1 0 1,1-1-1,0 0 0,0 0 0,0 0 1,0-1-1,0 0 0,0 0 1,1 0-1,-1-1 0,0 0 1,0 0-1,0-1 0,1 0 1,8-2-1,4-3-235,0 0 0,0-1 0,-1-2 0,0 0 0,0 0-1,-1-2 1,18-14 0,16-14-600</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57.760"/>
    </inkml:context>
    <inkml:brush xml:id="br0">
      <inkml:brushProperty name="width" value="0.05" units="cm"/>
      <inkml:brushProperty name="height" value="0.05" units="cm"/>
      <inkml:brushProperty name="color" value="#66CC00"/>
    </inkml:brush>
  </inkml:definitions>
  <inkml:trace contextRef="#ctx0" brushRef="#br0">101 79 17516,'-4'1'320,"0"0"1,0 0-1,0 0 1,1 0-1,-1 1 1,0-1-1,0 1 1,1 0-1,-1 0 1,1 1-1,0-1 1,-1 1-1,1-1 1,0 1-1,1 0 1,-5 4-1,3-1-119,0-1-1,0 0 1,0 1 0,0 0-1,1 0 1,0 0 0,0 0-1,1 0 1,-2 7 0,3-12-177,1 0 1,0 1 0,-1-1 0,1 0 0,0 0-1,0 0 1,0 1 0,0-1 0,0 0-1,0 0 1,0 0 0,0 0 0,0 1 0,1-1-1,-1 0 1,0 0 0,1 0 0,-1 0-1,1 0 1,-1 0 0,1 1 0,-1-1 0,1-1-1,0 1 1,0 0 0,0 0 0,-1 0-1,1 0 1,0 0 0,0-1 0,0 1 0,0 0-1,0-1 1,0 1 0,0-1 0,2 1 0,-1-1 1,0 1 0,0-1 0,0 0 0,0 0 0,0-1 0,0 1 0,0 0 1,0-1-1,0 1 0,0-1 0,0 1 0,0-1 0,-1 0 0,1 0 1,0 0-1,0 0 0,-1 0 0,1 0 0,-1-1 0,3-2 0,1-1 20,-2 0 0,1 0 0,-1-1 0,0 1 0,0-1 0,0 0 0,-1 1-1,0-1 1,0 0 0,2-12 0,-3 14-4,0-1 0,-1 1 0,0 0 0,1-1 0,-2 1 1,1-1-1,0 1 0,-1-1 0,0 1 0,0 0 0,0-1 0,0 1 0,-1 0 0,0 0 0,0 0 0,-2-4 1,3 8-41,1-1 1,0 1-1,0 0 1,-1 0 0,1-1-1,0 1 1,-1 0-1,1 0 1,0 0-1,-1-1 1,1 1 0,0 0-1,-1 0 1,1 0-1,0 0 1,-1 0 0,1 0-1,-1 0 1,1 0-1,0 0 1,-1 0 0,1 0-1,0 0 1,-1 0-1,1 0 1,-1 0 0,1 0-1,0 0 1,-1 1-1,1-1 1,0 0-1,-1 0 1,1 0 0,0 0-1,-1 1 1,1-1-1,0 0 1,0 0 0,-1 1-1,1-1 1,0 0-1,0 1 1,-1-1 0,1 0-1,0 1 1,0-1-1,0 0 1,0 1-1,0-1 1,-1 0 0,1 1-1,0-1 1,0 1-1,0-1 1,0 1 0,-6 21 20,7-21-22,-1 0 1,0 0 0,1 0 0,-1 0 0,1 0 0,-1 0 0,1-1-1,-1 1 1,1 0 0,0 0 0,0 0 0,-1 0 0,1-1 0,0 1-1,0 0 1,0-1 0,0 1 0,0-1 0,0 1 0,0-1 0,0 1-1,0-1 1,0 0 0,0 1 0,0-1 0,1 0 0,32 3 36,74-12 97,-71 4-73,47 1 1,-81 4-61,0 0 1,-1 0 0,1 0-1,0 0 1,0 1 0,0-1-1,0 1 1,-1 0 0,1 0-1,0 0 1,-1 0 0,1 0 0,-1 1-1,1-1 1,-1 1 0,0 0-1,1-1 1,2 5 0,-3-3-1,0 0 1,-1 0-1,0 0 1,1 0-1,-1 0 1,0 0 0,0 0-1,-1 0 1,1 1-1,-1-1 1,0 0-1,1 1 1,-2-1 0,1 0-1,-1 7 1,-5 21 45,0 0 0,-13 33 1,-3 15 162,20-60-40,7-20-37,6-9-40,24-37 53,48-81 0,-33 48-239,-38 60 26,-10 16 37,0-1-1,1 0 1,0 1-1,0-1 1,0 1-1,1 0 1,-1 0-1,1 0 0,5-4 1,-8 8 24,-1 0 0,0 0 0,1 0 0,-1 0 0,0 0-1,1 0 1,-1 0 0,0 0 0,1 0 0,-1 0 0,0 0 0,1 1 0,-1-1 0,0 0 0,1 0 0,-1 0 0,0 0 0,1 0 0,-1 1 0,0-1 0,0 0-1,1 0 1,-1 1 0,0-1 0,0 0 0,1 0 0,-1 1 0,0-1 0,0 0 0,0 1 0,0-1 0,1 0 0,-1 1 0,0-1 0,0 0 0,0 1 0,0-1-1,0 0 1,0 1 0,0-1 0,0 0 0,0 1 0,0-1 0,0 0 0,0 1 0,0-1 0,0 0 0,0 1 0,0 25-61,0-21 57,0-2 18,-1 0 0,1 0-1,1 0 1,-1 0 0,0 0 0,1 0 0,0 0-1,1 4 1,-2-7-5,0 0 1,1 1-1,-1-1 0,0 0 0,0 1 1,1-1-1,-1 0 0,0 1 0,1-1 0,-1 0 1,0 0-1,1 1 0,-1-1 0,0 0 1,1 0-1,-1 0 0,0 0 0,1 1 0,-1-1 1,1 0-1,-1 0 0,0 0 0,1 0 1,-1 0-1,1 0 0,17-9 80,27-26 15,-23 16-99,27-17 1,-42 32-16,0 0 0,0 0 0,1 1 0,-1-1 0,1 2 0,0-1 0,0 1 0,12-2-1,-18 4 14,-1-1-1,1 1 1,-1 0-1,1 0 1,-1 0-1,1 0 0,-1 0 1,1 0-1,-1 0 1,1 0-1,-1 0 1,1 1-1,-1-1 0,0 1 1,1-1-1,-1 1 1,1-1-1,-1 1 1,0 0-1,0 0 0,1 0 1,-1 0-1,0 0 1,0 0-1,0 0 1,0 0-1,0 0 0,0 0 1,1 2-1,-1 1 17,0 1-1,0-1 1,-1 0 0,1 1-1,-1-1 1,0 1-1,0-1 1,-1 5-1,1-4 34,-1 0-1,1 0 0,0 0 0,1-1 0,-1 1 0,1 0 0,1 5 0,-2-9-43,0-1 1,1 1-1,-1-1 0,0 0 1,0 1-1,0-1 1,1 1-1,-1-1 0,0 0 1,0 1-1,1-1 0,-1 0 1,0 0-1,1 1 0,-1-1 1,0 0-1,1 0 1,-1 1-1,0-1 0,1 0 1,-1 0-1,1 0 0,-1 0 1,0 1-1,1-1 1,-1 0-1,1 0 0,-1 0 1,1 0-1,-1 0 0,1 0 1,14-8-866,10-18-719,-24 25 1591,11-12-438,-1-1-138</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58.143"/>
    </inkml:context>
    <inkml:brush xml:id="br0">
      <inkml:brushProperty name="width" value="0.05" units="cm"/>
      <inkml:brushProperty name="height" value="0.05" units="cm"/>
      <inkml:brushProperty name="color" value="#66CC00"/>
    </inkml:brush>
  </inkml:definitions>
  <inkml:trace contextRef="#ctx0" brushRef="#br0">71 62 18884,'1'4'300,"-1"0"-1,1-1 1,0 1-1,0-1 1,0 1-1,1-1 1,-1 1-1,1-1 1,0 0 0,-1 0-1,2 0 1,-1 0-1,0 0 1,1 0-1,4 4 1,-5-5-225,1-1 1,-1 1-1,1-1 0,-1 0 1,1 0-1,0 0 0,-1 0 1,1 0-1,0-1 0,0 1 1,-1-1-1,1 0 0,0 0 1,0 0-1,0 0 1,-1 0-1,1-1 0,0 1 1,0-1-1,-1 0 0,4-1 1,0 0-46,-2 0-1,1-1 1,0 1 0,0-1 0,-1 0 0,0-1 0,1 1 0,-1-1-1,-1 1 1,1-1 0,4-6 0,-7 8-27,1 0 1,-1 0-1,0 0 1,0 0-1,1 0 1,-1 0-1,0 0 1,-1 0-1,1-1 0,0 1 1,-1 0-1,1-1 1,-1 1-1,0-1 1,0 1-1,0 0 1,0-1-1,0 1 0,0-1 1,-1 1-1,1 0 1,-1-1-1,0 1 1,0 0-1,1 0 1,-1-1-1,-2-2 1,1 4-7,1-1 1,0 1 0,-1 0 0,0-1 0,1 1 0,-1 0 0,0 0 0,1 0 0,-1 0 0,0 0 0,0 1 0,0-1 0,0 0 0,0 1-1,0-1 1,0 1 0,0 0 0,0 0 0,0 0 0,0 0 0,0 0 0,0 0 0,0 0 0,0 1 0,-3 0 0,-3 1-7,0 1 0,1-1 0,-1 1 0,0 1 0,-7 4-1,4-1 4,1 0 0,0 0 0,0 1 0,0 1 0,1 0 0,-11 13 0,16-16-2,-1 0 1,1 0-1,0 0 0,0 1 1,1 0-1,0 0 1,0-1-1,1 1 0,0 1 1,0-1-1,1 0 1,-2 8-1,3-12-61,0-1 0,0 0 0,0 0 0,0 1 1,1-1-1,-1 0 0,0 0 0,1 0 0,0 1 0,-1-1 0,1 0 0,0 0 0,0 0 0,0 0 0,0 0 0,1 0 1,-1-1-1,0 1 0,1 0 0,-1-1 0,1 1 0,0-1 0,3 3 0,-1-2-8,0 0-1,0 0 1,1 0 0,-1-1 0,1 0-1,-1 0 1,1 0 0,-1 0-1,1-1 1,7 0 0,27-3-394</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59.110"/>
    </inkml:context>
    <inkml:brush xml:id="br0">
      <inkml:brushProperty name="width" value="0.05" units="cm"/>
      <inkml:brushProperty name="height" value="0.05" units="cm"/>
      <inkml:brushProperty name="color" value="#66CC00"/>
    </inkml:brush>
  </inkml:definitions>
  <inkml:trace contextRef="#ctx0" brushRef="#br0">0 50 18100,'0'6'659,"1"0"0,0 1 0,0-1 1,0 0-1,1 1 0,0-1 0,3 8 0,-5-13-610,1 1 0,0-1-1,-1 1 1,1-1-1,0 1 1,0-1 0,0 1-1,0-1 1,0 0 0,0 0-1,0 1 1,0-1 0,0 0-1,1 0 1,-1 0 0,0 0-1,1-1 1,-1 1 0,1 0-1,-1-1 1,1 1 0,-1 0-1,1-1 1,0 0-1,-1 1 1,1-1 0,0 0-1,-1 0 1,1 0 0,-1 0-1,1 0 1,3-1 0,8-4 151,1-1 0,-1 0 1,0-1-1,23-17 0,-2 1 92,-12 10-104,37-22 197,-54 33-352,0-1-1,1 1 0,-1 0 0,1 1 0,-1-1 0,1 1 1,-1 0-1,1 1 0,7-1 0,-11 1-17,-1 1-1,1-1 1,0 0 0,0 1-1,0-1 1,0 1 0,-1 0-1,1-1 1,0 1-1,-1 0 1,1 0 0,0 0-1,-1 0 1,0 1 0,1-1-1,-1 0 1,0 1 0,1-1-1,-1 1 1,0-1-1,0 1 1,0-1 0,0 1-1,0 0 1,-1-1 0,1 1-1,0 0 1,-1 0 0,1 0-1,-1 0 1,0 2-1,2 9 78,-1-1-1,-1 1 0,-2 23 1,1 2 72,1-36-152,0-1 1,0 1-1,0 0 0,0 0 1,1 0-1,-1 0 1,0 0-1,1-1 1,0 1-1,-1 0 1,1 0-1,0-1 0,0 1 1,0-1-1,0 1 1,0-1-1,1 1 1,-1-1-1,0 1 1,1-1-1,-1 0 0,4 2 1,-3-2 0,1 0 0,-1-1 1,1 1-1,-1-1 0,1 0 1,-1 1-1,1-1 0,0-1 1,-1 1-1,1 0 0,-1-1 0,1 1 1,-1-1-1,1 1 0,-1-1 1,3-2-1,15-6 36,0-1 0,-1-1 0,-1 0 0,21-17 1,-17 11-249,44-24 1,-65 40 172,0 1-1,0-1 0,-1 1 1,1-1-1,0 1 1,0-1-1,0 1 1,0 0-1,0-1 0,0 1 1,-1 0-1,1 0 1,0 0-1,0 0 1,0 0-1,0 0 0,0 0 1,0 0-1,0 0 1,0 0-1,0 1 1,1-1-1,-2 1-44,0-1-1,1 1 1,-1-1-1,0 1 1,0-1-1,0 1 1,1 0-1,-1-1 1,0 1-1,0 0 1,0-1-1,0 1 1,0-1-1,0 1 1,0 0-1,0-1 0,0 1 1,0 0-1,0-1 1,-1 1-1,1-1 1,0 1-1,-1 0 1,0 2-139,0 0 0,0 0 0,-1-1 0,1 1 0,-1-1 0,0 1 0,1-1 0,-1 0 0,0 0 0,0 0-1,-1 0 1,1 0 0,-4 2 0,0-3-539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45.253"/>
    </inkml:context>
    <inkml:brush xml:id="br0">
      <inkml:brushProperty name="width" value="0.05" units="cm"/>
      <inkml:brushProperty name="height" value="0.05" units="cm"/>
    </inkml:brush>
  </inkml:definitions>
  <inkml:trace contextRef="#ctx0" brushRef="#br0">29 26 16740,'-2'4'3215,"-2"8"-2358,0-1 1,1 1-1,1-1 0,-1 1 1,0 15-1,3-20-825,-4 14 98,2 1 1,1-1 0,1 1-1,0 0 1,7 41 0,-6-62-117,-1 0 1,0 0-1,0 0 0,0 0 1,1 0-1,-1-1 0,0 1 1,1 0-1,-1 0 0,1 0 1,-1 0-1,1-1 1,-1 1-1,1 0 0,-1 0 1,1-1-1,0 1 0,0-1 1,-1 1-1,1 0 0,0-1 1,0 1-1,0-1 0,-1 0 1,1 1-1,0-1 1,0 0-1,0 1 0,0-1 1,0 0-1,0 0 0,1 0 1,0 0 14,0-1 1,-1 1-1,1-1 0,-1 1 1,1-1-1,-1 0 1,0 0-1,1 1 1,-1-1-1,0 0 1,0 0-1,1 0 1,-1-1-1,0 1 1,0 0-1,0 0 0,0-1 1,0 1-1,1-3 1,2-6 107,1 0-1,-1 0 1,-1-1 0,0 1 0,0-1 0,0-11-1,4-66 518,-7 87-649,0-8 49,0 0-1,0 0 1,-4-17 0,5 32-182,1 1-1,0-1 1,0 0 0,1 0 0,-1 0 0,1 0-1,1 0 1,-1 0 0,1-1 0,0 0 0,0 0 0,1 0-1,-1 0 1,1-1 0,0 1 0,1-1 0,-1-1-1,1 1 1,-1-1 0,1 0 0,0 0 0,0 0-1,0-1 1,1 0 0,-1 0 0,1-1 0,-1 0 0,1 0-1,-1 0 1,1-1 0,-1 0 0,1 0 0,0-1-1,-1 0 1,1 0 0,-1 0 0,0-1 0,1 0-1,-1 0 1,9-5 0,-3-1-185,-1 0 1,1-1-1,-1 0 0,-1-1 1,0 0-1,0-1 1,-1 0-1,0-1 0,-1 0 1,0 0-1,-1 0 0,-1-1 1,6-15-1,-11 22 764,-5 8-113,-5 9 212,1 8 506,-11 31-1,17-44-881,0 0-1,1 0 0,0 0 0,0 0 1,0 0-1,1 1 0,0-1 0,0 0 0,0 0 1,2 7-1,-1-11-135,-1-1 0,1 1 0,0-1 0,0 1 0,0-1 1,0 1-1,0-1 0,0 1 0,0-1 0,1 0 0,-1 0 0,1 0 0,-1 0 0,0 0 0,1 0 1,0 0-1,-1 0 0,1 0 0,0-1 0,-1 1 0,1-1 0,0 1 0,-1-1 0,1 0 0,0 1 1,0-1-1,0 0 0,2-1 0,7 1 54,0-1 0,0 0 1,15-4-1,-19 4-47,71-19 267,24-5 38,-91 23-307,0 1 0,1 0 0,-1 1 0,0 0 0,1 0 0,20 5 0,-27-3-8,0-1 1,0 1 0,-1 1-1,1-1 1,-1 1-1,0-1 1,0 1 0,0 1-1,0-1 1,0 0-1,-1 1 1,1 0-1,-1 0 1,0 0 0,4 8-1,-2-5 60,0 0 1,0-1-1,0 0 0,1 0 0,7 6 0,-10-10-67,-1-1 0,1 0 0,-1 0 0,1 0 0,0 0 0,0 0 0,-1 0 0,1-1 0,0 1 0,0-1 0,0 0 0,-1 0 0,1 0 0,0 0 0,0 0 0,0-1 0,-1 1 0,5-2 0,6-2 41,0-1 0,19-9 1,-18 8-20,6-3 11,-7 2-25,0 2 1,1-1-1,0 2 1,16-4-1,-25 7-30,-1 0 0,1 1-1,-1 0 1,1 0 0,0 0-1,-1 1 1,1-1 0,-1 1-1,1 0 1,-1 1-1,0-1 1,1 1 0,-1-1-1,0 1 1,0 1 0,0-1-1,5 5 1,11 8 7,-17-11-12,0-1 0,0 0 0,1-1 0,-1 1-1,1 0 1,0-1 0,0 0 0,0 0 0,0 0-1,0 0 1,0-1 0,0 0 0,1 1 0,-1-2-1,1 1 1,-1 0 0,8-1 0,5-2 1,0-1 0,-1 0-1,23-8 1,-25 6-180,1 1 0,-1 0-1,1 2 1,24-3 0,-39 5 126,1 0 1,0 0 0,0 0 0,0 0-1,0 0 1,0 1 0,0-1-1,0 0 1,-1 0 0,1 1 0,0-1-1,0 0 1,0 1 0,-1-1-1,1 1 1,0-1 0,0 1-1,-1-1 1,1 1 0,0-1 0,-1 1-1,1 0 1,-1-1 0,1 1-1,-1 0 1,1 1 0,3 22-914,-3-13 750,3 8-392</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59.556"/>
    </inkml:context>
    <inkml:brush xml:id="br0">
      <inkml:brushProperty name="width" value="0.05" units="cm"/>
      <inkml:brushProperty name="height" value="0.05" units="cm"/>
      <inkml:brushProperty name="color" value="#66CC00"/>
    </inkml:brush>
  </inkml:definitions>
  <inkml:trace contextRef="#ctx0" brushRef="#br0">1 0 20276,'1'0'1977,"4"2"-1457,1 6-368,2 2 952,7 1-1568,3 0 592,8-5-352,7-2-128</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59.949"/>
    </inkml:context>
    <inkml:brush xml:id="br0">
      <inkml:brushProperty name="width" value="0.05" units="cm"/>
      <inkml:brushProperty name="height" value="0.05" units="cm"/>
      <inkml:brushProperty name="color" value="#66CC00"/>
    </inkml:brush>
  </inkml:definitions>
  <inkml:trace contextRef="#ctx0" brushRef="#br0">271 0 22637,'-24'3'447,"1"1"-1,0 0 1,0 2 0,1 1 0,-1 0-1,1 2 1,1 1 0,-27 15 0,44-22-425,0-1 0,0 1 0,1 0 1,-1 0-1,0 0 0,1 0 0,0 1 1,-5 6-1,7-9-33,0 1 0,1-1 1,-1 0-1,1 1 0,-1-1 1,1 0-1,0 1 0,-1-1 0,1 1 1,0-1-1,0 1 0,0-1 1,0 0-1,0 1 0,1-1 0,-1 1 1,0-1-1,1 1 0,-1-1 1,1 0-1,-1 1 0,1-1 0,-1 0 1,1 0-1,0 1 0,0-1 1,0 0-1,0 0 0,0 0 0,0 0 1,0 0-1,2 1 0,13 11-111,2-2-1,-1 0 1,1-1-1,1-1 1,-1 0-1,27 7 1,19 10 23,-45-18 79,49 25-28,-63-30 52,0 0-1,1 1 1,-2-1-1,1 1 1,0 0-1,-1 1 0,1-1 1,-1 1-1,5 7 1,-8-9 4,0-1 0,0 1 1,0 0-1,-1-1 0,1 1 0,0 0 1,-1 0-1,0 0 0,0-1 0,0 1 1,0 0-1,0 0 0,0 0 0,-1-1 1,1 1-1,-1 0 0,0-1 0,0 1 1,0 0-1,0-1 0,0 1 0,-1-1 1,1 1-1,-4 2 0,-3 6 61,-1 0 1,0-1-1,-17 15 0,24-24-59,-21 21 91,-1-2 0,-1-1-1,-1-1 1,-1-1 0,-55 25-1,80-41-144,0 0 0,0 0 0,-1 0-1,1-1 1,0 1 0,0-1 0,-1 0 0,1 0-1,-3 0 1,4 0 36,0 0 0,1 0 0,-1-1-1,1 1 1,-1 0 0,0-1 0,1 1 0,-1 0 0,1-1-1,-1 1 1,1-1 0,0 1 0,-1-1 0,1 1 0,-1-1 0,1 1-1,0-1 1,-1 1 0,1-1 0,0 0 0,0 1 0,-1-1-1,1 0 1,0 1 0,0-1 0,0 1 0,0-1 0,0 0 0,0 1-1,0-1 1,0 0 0,0 1 0,0-1 0,0 0 0,0 1-1,1-1 1,-1 0 0,6-26-255</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00.397"/>
    </inkml:context>
    <inkml:brush xml:id="br0">
      <inkml:brushProperty name="width" value="0.05" units="cm"/>
      <inkml:brushProperty name="height" value="0.05" units="cm"/>
      <inkml:brushProperty name="color" value="#66CC00"/>
    </inkml:brush>
  </inkml:definitions>
  <inkml:trace contextRef="#ctx0" brushRef="#br0">0 8 18964,'0'-8'2265,"5"10"-1297,-3 7-376,-2 14 1568,1 9-695,-1 19-601,2 7-216,-1 11-384,1 3-48,1-2-192,3-1-168,0-11-296,2-7-328,-1-18 616,2-8-128,4-12-128</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00.787"/>
    </inkml:context>
    <inkml:brush xml:id="br0">
      <inkml:brushProperty name="width" value="0.05" units="cm"/>
      <inkml:brushProperty name="height" value="0.05" units="cm"/>
      <inkml:brushProperty name="color" value="#66CC00"/>
    </inkml:brush>
  </inkml:definitions>
  <inkml:trace contextRef="#ctx0" brushRef="#br0">69 1 22645,'-3'23'1824,"-3"14"-1256,-5 2-200,1 17 825,-1 8-441,2 14-280,-2 9-48,6 10-128,2-1-48,3-6-144,5-1-104,1-5-240,2-6-184,-2-12-624,-2-12-352,-1-21 1071,-1-10-279,3-10-192</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01.237"/>
    </inkml:context>
    <inkml:brush xml:id="br0">
      <inkml:brushProperty name="width" value="0.05" units="cm"/>
      <inkml:brushProperty name="height" value="0.05" units="cm"/>
      <inkml:brushProperty name="color" value="#66CC00"/>
    </inkml:brush>
  </inkml:definitions>
  <inkml:trace contextRef="#ctx0" brushRef="#br0">156 1 21909,'0'0'70,"1"0"1,-1 0 0,1 0 0,-1 1 0,1-1-1,-1 0 1,0 0 0,1 1 0,-1-1-1,0 0 1,1 0 0,-1 1 0,0-1 0,1 0-1,-1 1 1,0-1 0,1 0 0,-1 1-1,0-1 1,0 1 0,0-1 0,1 0-1,-1 1 1,0-1 0,0 1 0,0-1 0,0 1-1,0 18 775,-11 23-121,9-35-280,-65 168 1596,43-117-1808,-22 75 0,46-133-231,-4 13 16,1 1 0,1-1-1,-2 18 1,4-28-12,0-1 1,0 1-1,0 0 0,0-1 1,0 1-1,0 0 0,1-1 1,-1 1-1,1-1 0,0 1 0,0-1 1,0 1-1,0-1 0,0 0 1,1 1-1,-1-1 0,1 0 0,-1 0 1,1 0-1,0 0 0,0 0 1,0 0-1,0-1 0,2 3 0,3-2 6,-1 1 0,0-1 0,1-1 0,0 1 0,-1-1 0,1 0 0,0 0 0,-1-1 0,1 0 0,8-1 0,11-2 33,32-7-1,-22 2-366,66-23 0,-89 26 153,0-1 1,-1 0 0,0 0 0,0-2 0,-1 1-1,1-2 1,-2 1 0,14-14 0,-3-6-263</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01.638"/>
    </inkml:context>
    <inkml:brush xml:id="br0">
      <inkml:brushProperty name="width" value="0.05" units="cm"/>
      <inkml:brushProperty name="height" value="0.05" units="cm"/>
      <inkml:brushProperty name="color" value="#66CC00"/>
    </inkml:brush>
  </inkml:definitions>
  <inkml:trace contextRef="#ctx0" brushRef="#br0">145 116 22509,'-8'22'696,"-2"0"1,-19 34-1,-3 6-221,26-47-351,-33 78 539,34-80-571,1 1 1,1 0 0,0 0-1,-2 26 1,4-39-84,1 0 1,0 1-1,0-1 1,0 0-1,1 0 0,-1 0 1,0 1-1,0-1 1,0 0-1,1 0 0,-1 0 1,1 0-1,-1 0 1,1 0-1,0 2 0,0-3-3,-1 0-1,1 1 1,-1-1-1,0 0 0,1 1 1,-1-1-1,1 0 0,-1 0 1,1 0-1,-1 1 1,1-1-1,-1 0 0,1 0 1,0 0-1,-1 0 1,1 0-1,-1 0 0,1 0 1,-1 0-1,1 0 0,-1 0 1,1 0-1,0 0 1,2-1 7,-1-1 0,1 1 1,0 0-1,-1-1 0,1 1 1,-1-1-1,0 0 1,1 0-1,-1 0 0,0 0 1,2-2-1,7-11 7,0-1 1,-1 1-1,-1-2 1,0 1-1,-2-2 0,8-19 1,27-112-108,-34 115 41,-1 13 5,-2-1 0,0 0 1,-2 0-1,0 0 0,-1-32 0,-2 54 40,0 0 0,0 0 0,0 0 0,0 0 0,0 0 0,0 1 0,0-1 0,0 0 0,0 0 0,-1 0 0,1 0 0,0 0 0,0 0 0,0 0 0,0 0 0,0 0 0,0 0 0,0 0 0,0-1 0,0 1 0,0 0 0,0 0 0,0 0 0,-1 0 0,1 0 0,0 0 0,0 0 0,0 0 0,0 0 0,0 0 0,0 0 0,0 0 0,0 0 0,0 0 0,0 0 0,0 0 0,0 0 0,0 0 0,0 0 0,0-1 0,0 1 0,0 0 0,0 0 0,0 0 0,0 0 0,0 0 0,0 0 0,0 0 0,0 0 0,0 0 0,0 0 0,0-1 0,-5 13-4,-2 20 35,6-15 1,0 0-1,0 0 1,2-1-1,0 1 1,1 0-1,8 31 1,-9-43-21,1 0-1,0 0 1,0 0 0,0 0-1,0 0 1,1-1 0,0 1-1,0-1 1,0 0 0,0 0-1,1 0 1,-1 0 0,1 0-1,0-1 1,0 0 0,1 0 0,-1 0-1,1 0 1,-1 0 0,1-1-1,0 0 1,0 0 0,0-1-1,0 1 1,11 1 0,-10-3-5,0 1 1,1-1-1,-1-1 0,1 1 1,-1-1-1,1 0 0,-1 0 1,0-1-1,1 0 1,8-4-1,2-3-3,0 0 1,19-15-1,-19 12-10,-20 23-61,-6 8 53,-4 6-76,1 1 0,1 0 0,2 1 0,0 0 0,2 0 0,1 1 0,-5 50 0,10-75 73,1 0 0,0 0 0,0 1 0,1-1 0,-1 0 0,1 0 0,-1 1 0,1-1 0,0 0 1,0 0-1,0 0 0,1 0 0,-1 0 0,4 5 0,11 4-183</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02.121"/>
    </inkml:context>
    <inkml:brush xml:id="br0">
      <inkml:brushProperty name="width" value="0.05" units="cm"/>
      <inkml:brushProperty name="height" value="0.05" units="cm"/>
      <inkml:brushProperty name="color" value="#66CC00"/>
    </inkml:brush>
  </inkml:definitions>
  <inkml:trace contextRef="#ctx0" brushRef="#br0">1 76 20252,'0'-2'2489,"6"2"-1577,11-2-416,3-2 1809,13-1-1401,6-1-360,8-1-768,5-3-408,5-2 520,-2 1-176,-3-5-152</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02.553"/>
    </inkml:context>
    <inkml:brush xml:id="br0">
      <inkml:brushProperty name="width" value="0.05" units="cm"/>
      <inkml:brushProperty name="height" value="0.05" units="cm"/>
      <inkml:brushProperty name="color" value="#66CC00"/>
    </inkml:brush>
  </inkml:definitions>
  <inkml:trace contextRef="#ctx0" brushRef="#br0">22 5 18132,'-5'16'952,"1"-5"-457,1 0 0,0 0 0,1 1 0,-2 18 0,4-28-419,0 0 0,0-1 0,0 1 0,0 0-1,0 0 1,0 0 0,1-1 0,-1 1 0,1 0 0,-1 0 0,1-1 0,0 1-1,-1 0 1,1-1 0,0 1 0,0-1 0,0 1 0,1-1 0,-1 1 0,0-1-1,0 0 1,1 0 0,-1 1 0,1-1 0,-1 0 0,1 0 0,-1-1 0,1 1-1,0 0 1,-1 0 0,1-1 0,0 1 0,-1-1 0,1 1 0,4-1 0,2 1-36,0-1 0,0 0 0,0-1 0,1 1 0,-1-2 0,0 1 0,0-1 0,0 0 0,0-1 0,-1 0 0,1 0 0,-1-1 1,0 1-1,11-9 0,5-5 42,0-1 0,34-38 0,-42 42 72,-15 14-144,0 0-1,0 0 1,0-1-1,0 1 1,0 0-1,0 0 1,1 0-1,-1 0 1,0-1-1,0 1 1,0 0-1,1 0 1,-1 0-1,0 0 1,0 0 0,0 0-1,1 0 1,-1-1-1,0 1 1,0 0-1,0 0 1,1 0-1,-1 0 1,0 0-1,0 0 1,1 0-1,-1 0 1,0 0-1,0 0 1,0 0-1,1 0 1,-1 1 0,0-1-1,0 0 1,1 0-1,-1 0 1,0 0-1,4 10 261,-3 23 122,0-25-232,-2-5-130,2-1 0,-1 1 0,0 0 0,0-1 0,1 1 0,-1-1 0,1 0 0,0 1 0,0-1 0,0 1 0,0-1 0,0 0-1,1 0 1,-1 0 0,0 0 0,1 0 0,0 0 0,0 0 0,-1 0 0,1 0 0,0-1 0,0 1 0,4 1 0,-3-2-3,1 0 0,0 0 0,0 0 0,0 0 1,-1-1-1,1 0 0,0 0 0,0 0 0,0 0 0,0 0 0,0-1 0,0 0 1,0 0-1,6-2 0,11-6 6,-1 0 0,0-1 0,-1-1 0,20-15 0,-12 9-94,-9 9-71,-18 8 127,0 0-1,1 0 1,-1 0-1,0 0 1,0 0 0,0 0-1,1 1 1,-1-1-1,0 0 1,0 0 0,0 0-1,1 0 1,-1 0-1,0 0 1,0 1 0,0-1-1,0 0 1,1 0-1,-1 0 1,0 0 0,0 1-1,0-1 1,0 0-1,0 0 1,0 0 0,0 1-1,0-1 1,1 0-1,-1 0 1,0 0 0,0 1-1,0-1 1,0 0-1,0 0 1,0 1 0,0-1-1,0 0 1,0 0-1,-1 1 1,-9 31-557,4-19 289,5-9 138,0-1 0,0 1 0,0 0 1,1-1-1,-1 1 0,1-1 0,0 1 0,0 0 0,0 4 0,0-8 127,0 1 0,1 0 0,-1-1-1,0 1 1,0 0 0,1-1 0,-1 1-1,0 0 1,1-1 0,-1 1 0,1 0-1,-1-1 1,1 1 0,-1-1 0,1 1-1,-1-1 1,1 1 0,-1-1 0,2 1-1,0-1-2,-1 1 0,0-1-1,1 0 1,-1 0 0,0 1 0,1-1-1,-1 0 1,0 0 0,1-1-1,-1 1 1,1 0 0,-1 0 0,0-1-1,3 0 1,19-11-336</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02.977"/>
    </inkml:context>
    <inkml:brush xml:id="br0">
      <inkml:brushProperty name="width" value="0.05" units="cm"/>
      <inkml:brushProperty name="height" value="0.05" units="cm"/>
      <inkml:brushProperty name="color" value="#66CC00"/>
    </inkml:brush>
  </inkml:definitions>
  <inkml:trace contextRef="#ctx0" brushRef="#br0">86 0 18060,'-25'42'1885,"15"-27"-1352,0 1 0,1 0 0,1 0 1,1 1-1,-8 25 0,15-41-473,-1 0 0,1 0 0,0 0 0,-1 0 0,1 0 1,0 0-1,0 0 0,0 0 0,0 0 0,0 0 0,0 0 1,0 0-1,1 0 0,-1 0 0,0 0 0,0 0 0,1 0 1,-1 0-1,1 0 0,-1 0 0,1 0 0,-1 0 0,1 0 1,-1-1-1,1 1 0,1 1 0,-1-1-21,1-1 0,-1 1 0,1-1 1,-1 1-1,1-1 0,-1 0 0,1 0 0,-1 0 0,1 1 0,-1-1 0,1-1 0,0 1 0,-1 0 0,1 0 1,1-1-1,5-1 12,-1 0 1,0-1-1,0 0 1,0 0 0,-1-1-1,8-4 1,-6 2-13,-1-1 0,0 1 0,0-1 0,-1-1 0,0 1-1,9-15 1,-13 19-42,0 0-1,-1 0 1,1 0-1,-1 0 1,1-1-1,-1 1 0,0-1 1,0 1-1,0-1 1,-1 1-1,1-1 0,-1 1 1,0-1-1,0 0 1,0 1-1,0-1 1,-1 1-1,0-1 0,1 0 1,-3-5-1,2 8-34,0 0 0,0 0-1,1 0 1,-1 1 0,0-1 0,0 0-1,0 0 1,0 1 0,0-1 0,0 1-1,0-1 1,0 0 0,0 1 0,0 0-1,0-1 1,-1 1 0,1 0 0,0 0-1,0-1 1,0 1 0,0 0-1,-1 0 1,1 0 0,0 0 0,0 1-1,0-1 1,0 0 0,-1 0 0,1 1-1,0-1 1,0 1 0,0-1 0,0 1-1,0-1 1,0 1 0,-2 1 0,2-1-42,0-1 0,-1 1 0,1 0 0,0 0 0,-1 0 0,1 0 0,0 0 0,0 0 0,0 0 0,0 0 0,0 1 0,0-1 0,0 0 0,0 1 0,0-1 0,1 0 0,-1 1 0,1-1 1,-1 1-1,1-1 0,-1 1 0,1-1 0,0 1 0,0-1 0,0 1 0,0 0 0,0-1 0,0 3 0,7 5-557</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03.377"/>
    </inkml:context>
    <inkml:brush xml:id="br0">
      <inkml:brushProperty name="width" value="0.05" units="cm"/>
      <inkml:brushProperty name="height" value="0.05" units="cm"/>
      <inkml:brushProperty name="color" value="#66CC00"/>
    </inkml:brush>
  </inkml:definitions>
  <inkml:trace contextRef="#ctx0" brushRef="#br0">115 347 17884,'-42'47'2643,"29"-32"-1675,-19 23 0,29-33-750,-1 1 1,1-1 0,0 1 0,0 0 0,1 0-1,-1 0 1,2 1 0,-3 9 0,4-16-186,-1 1 0,1 0 0,0 0 0,0 0 0,0-1 1,0 1-1,0 0 0,0 0 0,0 0 0,0 0 0,0-1 0,0 1 0,0 0 1,0 0-1,0 0 0,1 0 0,-1-1 0,0 1 0,1 0 0,-1 0 0,1-1 1,-1 1-1,1 0 0,-1-1 0,1 1 0,-1-1 0,1 1 0,0 0 0,1 0-7,-1-1 0,0 0 0,1 0 0,-1 1-1,1-1 1,-1 0 0,0 0 0,1 0 0,-1-1 0,1 1-1,-1 0 1,0 0 0,1-1 0,2 0 0,4-3 12,0 1 0,0-2 0,0 1 1,7-6-1,6-7 15,-2 0 0,0-1 0,-1-1 0,16-21 1,57-88 31,-60 83 52,-2-1 0,-2-2 1,27-62-1,-54 109-125,0 0-1,1 0 1,-1 1 0,1-1-1,-1 0 1,0 0 0,0 0 0,1 1-1,-1-1 1,0 0 0,0 0-1,0 0 1,0 0 0,0 1-1,0-1 1,0 0 0,-1-2-1,-8 10 250,-16 24 39,11-7-247,2 0 0,0 0 0,2 2 0,1-1 0,1 1 0,1 0 0,1 1 0,1 0 0,2 0 0,0 0 0,2 0 0,3 35 0,-1-48-120,1-1 0,1 0 0,6 19 0,-8-28-54,0 0 1,0-1-1,1 1 1,0 0-1,0-1 1,0 1-1,0-1 1,0 0-1,1 1 1,-1-1-1,1 0 1,0-1-1,0 1 1,0 0-1,5 2 1,-6-4 88,-1-1 0,0 0 0,0 1 0,1-1 0,-1 0 0,0 0 1,1 0-1,-1 0 0,0 0 0,1 0 0,-1 0 0,0 0 0,1-1 0,-1 1 0,0-1 0,1 1 0,-1-1 1,0 1-1,0-1 0,0 1 0,0-1 0,1 0 0,-1 0 0,0 0 0,0 0 0,0 0 0,1-2 0,19-21-572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45.923"/>
    </inkml:context>
    <inkml:brush xml:id="br0">
      <inkml:brushProperty name="width" value="0.05" units="cm"/>
      <inkml:brushProperty name="height" value="0.05" units="cm"/>
    </inkml:brush>
  </inkml:definitions>
  <inkml:trace contextRef="#ctx0" brushRef="#br0">0 279 18980,'20'-1'699,"0"0"-1,0-2 1,-1 0-1,0-1 1,0-1-1,19-8 1,-2-2 27,0-1-1,34-21 1,-59 31-570,1-1-1,-1 0 1,0 0-1,-1-1 1,0 0 0,0-1-1,-1 0 1,0-1 0,11-15-1,-18 23-122,-1 0 0,0 1 0,0-1-1,0 0 1,0 0 0,0 0 0,-1 0-1,1 0 1,-1 0 0,1 0 0,-1 0 0,0 0-1,1 0 1,-1 0 0,0 0 0,-1-1 0,1 1-1,0 0 1,0 0 0,-1 0 0,0 0-1,1 0 1,-1 0 0,0 0 0,0 0 0,0 1-1,-1-4 1,-1 3 7,1-1 1,-1 1-1,0 0 0,1 0 1,-1 0-1,0 0 0,0 0 1,0 1-1,0-1 0,-1 1 0,1 0 1,0 0-1,0 0 0,-1 0 1,1 1-1,-5-1 0,-4 1 6,0 0 0,0 1 0,1 0-1,-1 1 1,0 0 0,0 1 0,1 0-1,-1 1 1,1 0 0,0 1 0,0 0-1,1 0 1,-1 2 0,1-1 0,1 1 0,-13 11-1,11-7-51,-1-1 0,2 1 0,0 1 0,0 0 0,1 0 0,0 1 0,1 0 0,1 1-1,0 0 1,1 0 0,0 0 0,-4 20 0,8-26-104,1 0 0,0 0 0,0-1 0,1 1 0,0 13 0,1-19 20,-1 1 1,0 0-1,1-1 1,0 1 0,-1-1-1,1 1 1,0-1-1,1 1 1,-1-1-1,0 0 1,1 1-1,-1-1 1,1 0-1,-1 0 1,1 0-1,0 0 1,0 0-1,0-1 1,5 4-1,1-2-23,0 0 1,0-1-1,1 0 0,-1 0 0,1 0 1,0-1-1,-1-1 0,16 0 0,41-4-553</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03.810"/>
    </inkml:context>
    <inkml:brush xml:id="br0">
      <inkml:brushProperty name="width" value="0.05" units="cm"/>
      <inkml:brushProperty name="height" value="0.05" units="cm"/>
      <inkml:brushProperty name="color" value="#66CC00"/>
    </inkml:brush>
  </inkml:definitions>
  <inkml:trace contextRef="#ctx0" brushRef="#br0">0 461 17836,'4'2'217,"0"0"-1,-1 0 1,1 0 0,0 0 0,1 0-1,-1-1 1,0 0 0,0 0 0,0 0-1,1-1 1,-1 1 0,0-1 0,1 0-1,-1 0 1,1-1 0,-1 1 0,0-1-1,0 0 1,8-2 0,8-4 581,0 0 0,31-17 1,-49 23-717,23-12 623,42-29 0,-60 37-638,1-1 1,-1 0-1,0 0 0,-1-1 0,1 0 0,-1 0 0,-1 0 0,1-1 1,4-10-1,-9 17-61,0 0 0,-1 0 0,1-1 0,-1 1 1,1 0-1,-1-1 0,1 1 0,-1 0 0,0-1 1,1 1-1,-1-1 0,0 1 0,0-1 0,0 1 0,0 0 1,-1-1-1,1 1 0,0-1 0,0 1 0,-1 0 1,1-1-1,-2-1 0,1 2-5,0 0 1,0 0-1,0 0 1,-1 0-1,1 0 1,0 1-1,0-1 1,-1 0-1,1 1 1,0-1-1,-1 1 1,1 0-1,-1-1 0,1 1 1,0 0-1,-1 0 1,1 0-1,-2 0 1,-5 0-6,0 1 1,1 0 0,-1 0-1,1 1 1,0 0-1,-1 0 1,-6 4-1,-2 2 5,1 2 0,1-1 0,-1 2 0,2 0-1,0 1 1,0 0 0,1 1 0,0 0 0,1 1-1,1 0 1,0 1 0,1 0 0,1 0 0,0 1-1,1 0 1,1 0 0,0 1 0,1 0 0,-3 23-1,7-33 9,1 0-1,0-1 0,0 1 1,0-1-1,1 1 0,0 0 1,0-1-1,4 12 0,-3-15 1,-1 1-1,1-1 0,0 1 0,0-1 0,0 0 1,0 0-1,0 0 0,1 0 0,0 0 1,-1-1-1,1 1 0,0-1 0,0 1 0,0-1 1,1 0-1,5 2 0,-1-1 4,1-1 0,-1 1 0,1-2-1,-1 1 1,1-1 0,0-1 0,0 0 0,-1 0-1,1 0 1,0-1 0,-1-1 0,1 1 0,13-5-1,4-3 20,-1-1-1,0 0 0,28-17 1,-3-3-16,-2-2 0,-1-1 0,-2-3 1,80-81-1,-82 70-56,-3-2 0,-1-1 0,-2-2 0,37-72-1,-71 117 25,0 0 0,0 0 0,4-14 0,-7 20 14,0 0 0,0 0 1,0 0-1,1 0 0,-1 0 1,0 0-1,0 0 0,0-1 1,-1 1-1,1 0 0,0 0 1,0 0-1,-1 0 0,0-1 1,1 2 1,0-1 0,-1 1 0,1-1 0,-1 1 1,1 0-1,-1-1 0,1 1 0,0 0 0,-1 0 0,0 0 1,1-1-1,-1 1 0,1 0 0,-1 0 0,1 0 1,-1 0-1,1 0 0,-1 0 0,1 0 0,-1 0 0,0 0 1,1 0-1,-1 0 0,1 0 0,-1 0 0,1 0 1,-1 1-1,1-1 0,-1 0 0,-6 3 0,1 0-1,0 0 1,0 1-1,1-1 0,-1 1 1,1 1-1,-1-1 1,1 1-1,1 0 1,-1 0-1,-3 6 1,-11 13-11,-15 30 0,29-46 6,-5 10-30,1 0 0,0 0-1,2 1 1,0 0 0,1 0-1,1 0 1,-4 32 0,7-39-44,1 0 1,0 0 0,1-1-1,1 1 1,0 0 0,0 0-1,1-1 1,1 1 0,0-1-1,0 1 1,1-1 0,1 0-1,-1-1 1,9 13 0,5-3-179</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12.175"/>
    </inkml:context>
    <inkml:brush xml:id="br0">
      <inkml:brushProperty name="width" value="0.05" units="cm"/>
      <inkml:brushProperty name="height" value="0.05" units="cm"/>
      <inkml:brushProperty name="color" value="#66CC00"/>
    </inkml:brush>
  </inkml:definitions>
  <inkml:trace contextRef="#ctx0" brushRef="#br0">16 19 16692,'0'-1'182,"0"0"1,0 0-1,-1-1 1,1 1 0,0 0-1,0 0 1,-1 0 0,1 0-1,0 0 1,-1 0 0,1 0-1,-1 0 1,0 0 0,1 0-1,-2-1 1,-3 14 2596,2 32 183,3-41-2823,0 1-1,1-1 1,-1 1 0,1-1 0,0 0 0,0 0 0,0 1 0,0-1 0,4 6-1,-5-9-117,0 1 0,1-1-1,-1 0 1,0 1 0,0-1-1,1 0 1,-1 0 0,0 1-1,1-1 1,-1 0-1,0 0 1,1 1 0,-1-1-1,0 0 1,1 0 0,-1 0-1,1 0 1,-1 1 0,0-1-1,1 0 1,-1 0-1,1 0 1,-1 0 0,1 0-1,-1 0 1,0 0 0,1 0-1,-1 0 1,1-1 0,0 1 1,1-1 1,-1 0 0,0 0 0,0 0 0,0 0-1,0 0 1,0 0 0,-1 0 0,1 0 0,0 0-1,0-1 1,-1 1 0,1 0 0,0-2 0,2-6 84,1 0 1,-2 0-1,1 0 1,0-10-1,-3 19-104,0 0-1,0 0 1,0 0 0,0 0-1,0 0 1,0 0 0,-1 0 0,1 1-1,0-1 1,0 0 0,0 0-1,0 0 1,0 0 0,0 0-1,-1 0 1,1 0 0,0 0-1,0 0 1,0 0 0,0 0 0,0 0-1,0 0 1,-1 0 0,1 0-1,0 0 1,0 0 0,0 0-1,0 0 1,0 0 0,-1 0-1,1 0 1,0-1 0,0 1 0,0 0-1,0 0 1,0 0 0,0 0-1,0 0 1,0 0 0,-1 0-1,1 0 1,0 0 0,0-1-1,0 1 1,0 0 0,0 0 0,0 0-1,0 0 1,0 0 0,0 0-1,0-1 1,0 1 0,0 0-1,-9 10 40,0 15-57,13-43-106,-2 0 48,-5 24-16,-4 33 5,7-30 75,0 26-62,1-35 70,-1 0-1,1 0 1,-1-1-1,1 1 1,-1 0-1,0 0 1,1-1-1,-1 1 1,1 0-1,-1-1 1,0 1-1,0 0 1,1-1-1,-1 1 1,0-1-1,1 1 1,-1 0-1,0-1 1,0 1-1,0-1 1,0 1-1,1-1 1,-1 1-1,0-1 1,0 1-1,0-1 1,0 0-1,7-21-10,-5 9 8,0 0 0,0 0 1,-2-22-1,-12 77-68,12-39 68,-3 13-10,2 0-1,-1 0 1,2 0 0,0 0 0,5 26 0,-5-42 14,0 0 0,0 0 0,0 0 0,0-1 1,0 1-1,0 0 0,0 0 0,1 0 0,-1 0 0,0 0 1,0-1-1,0 1 0,0 0 0,1 0 0,-1 0 1,0 0-1,0 0 0,0 0 0,0 0 0,1-1 1,-1 1-1,0 0 0,0 0 0,0 0 0,1 0 0,-1 0 1,0 0-1,0 0 0,0 0 0,1 0 0,-1 0 1,0 0-1,0 0 0,1 0 0,-1 0 0,0 1 1,0-1-1,0 0 0,0 0 0,1 0 0,-1 0 0,0 0 1,0 0-1,0 0 0,0 1 0,1-1 0,-1 0 1,0 0-1,0 0 0,0 0 0,0 1 0,0-1 1,0 0-1,1 0 0,-1 0 0,0 0 0,0 1 0,6-20-236,-1-18-3459,-5 50 2972</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16.302"/>
    </inkml:context>
    <inkml:brush xml:id="br0">
      <inkml:brushProperty name="width" value="0.05" units="cm"/>
      <inkml:brushProperty name="height" value="0.05" units="cm"/>
      <inkml:brushProperty name="color" value="#66CC00"/>
    </inkml:brush>
  </inkml:definitions>
  <inkml:trace contextRef="#ctx0" brushRef="#br0">162 135 12491,'0'0'55,"0"0"1,0 0-1,0 0 1,1 0-1,-1-1 1,0 1-1,0 0 1,0 0-1,0 0 0,1-1 1,-1 1-1,0 0 1,0 0-1,0-1 1,0 1-1,0 0 1,0 0-1,0 0 1,0-1-1,0 1 1,0 0-1,0 0 1,0-1-1,0 1 1,0 0-1,0 0 1,0-1-1,0 1 1,0 0-1,0 0 1,0-1-1,0 1 1,0 0-1,0 0 0,0-1 1,-1 1-1,1 0 1,-11-6 1871,-15 2 1179,24 5-2995,0-1-1,0 1 1,0-1 0,0 1-1,0 0 1,0 0 0,0 0-1,0 0 1,0 0 0,0 1-1,0-1 1,1 0-1,-1 1 1,1 0 0,-1-1-1,1 1 1,-1 0 0,1-1-1,-1 4 1,-1-1-43,1 0-1,0 0 1,0 0 0,0 1-1,1-1 1,-1 1 0,1 0-1,0 4 1,1-9-67,0-1 0,0 1-1,0 0 1,0 0 0,0 0 0,0-1 0,1 1-1,-1 0 1,0 0 0,0 0 0,0 0-1,1-1 1,-1 1 0,0 0 0,0 0-1,0 0 1,1 0 0,-1 0 0,0 0 0,0 0-1,1 0 1,-1 0 0,0 0 0,0 0-1,1-1 1,-1 1 0,0 0 0,0 1 0,1-1-1,-1 0 1,0 0 0,0 0 0,0 0-1,1 0 1,-1 0 0,0 0 0,0 0 0,1 0-1,-1 0 1,0 1 0,0-1 0,0 0-1,1 0 1,-1 0 0,0 0 0,0 0-1,0 1 1,0-1 0,0 0 0,1 0 0,-1 1-1,0-1 1,0 0 0,0 0 0,0 0-1,0 1 1,0-1 0,0 0 0,0 0 0,0 1-1,0-1 1,0 0 0,0 0 0,0 1-1,0-1 1,0 0 0,0 0 0,0 1-1,15-16 40,-11 9 26,-1-1 1,0 1-1,0 0 0,0-1 0,-1 0 0,1 0 0,-2 0 0,1 0 0,-1 0 0,0 0 0,0-9 0,-1 16-52,0-1 1,0 1 0,0 0-1,0-1 1,0 1 0,0 0 0,-1-1-1,1 1 1,0-1 0,0 1-1,0 0 1,0-1 0,0 1-1,0 0 1,-1-1 0,1 1-1,0 0 1,0-1 0,-1 1 0,1 0-1,0 0 1,0-1 0,-1 1-1,1 0 1,0 0 0,-1 0-1,1-1 1,0 1 0,-1 0-1,1 0 1,0 0 0,-1 0 0,1 0-1,-1 0 1,1-1 0,0 1-1,-1 0 1,-14 11 412,-7 20 95,3 20-130,18-47-369,0 1 0,0-1 0,0 1 1,0-1-1,1 1 0,0-1 0,0 1 0,0 0 1,2 7-1,-2-12-21,0 0 1,0 1-1,0-1 1,0 0-1,0 0 0,0 1 1,1-1-1,-1 0 1,0 0-1,0 0 1,0 1-1,0-1 0,1 0 1,-1 0-1,0 0 1,0 1-1,0-1 1,1 0-1,-1 0 1,0 0-1,0 0 0,1 0 1,-1 0-1,0 0 1,0 0-1,1 1 1,-1-1-1,0 0 1,0 0-1,1 0 0,-1 0 1,0 0-1,1 0 1,-1-1-1,0 1 1,0 0-1,1 0 0,-1 0 1,0 0-1,0 0 1,1 0-1,-1 0 1,0 0-1,0-1 1,0 1-1,1 0 0,-1 0 1,0 0-1,0 0 1,0-1-1,1 1 1,-1 0-1,0 0 1,0 0-1,0-1 0,0 1 1,0-1-1,12-13 70,-6 2-15,0 0-1,0 0 1,-1 0-1,-1-1 1,0 0-1,0 0 1,2-20-1,-6 32-50,0 0 0,0 1 0,0-1 0,0 0-1,0 1 1,0-1 0,0 0 0,0 1 0,0-1 0,0 0 0,0 1-1,0-1 1,0 1 0,-1-1 0,1 0 0,0 1 0,0-1 0,-1 0-1,1 1 1,0-1 0,-1 1 0,1-1 0,-1 1 0,1-1-1,-1 1 1,1-1 0,-1 1 0,0-1 0,0 1 3,0 0-1,0 0 1,0 0 0,0 0-1,0 0 1,0 1 0,0-1 0,0 0-1,0 1 1,0-1 0,0 0 0,1 1-1,-1-1 1,0 1 0,0 0-1,-1 0 1,-5 5 38,1-1-1,0 1 1,-8 10-1,4-3-17,0 0-1,2 0 0,-1 1 0,2 1 0,-1-1 1,-5 19-1,31-62 46,25-89 12,-42 116-78,-4 17 16,-2 10-6,1-5 1,1 0 0,-1 25 1,6-35-3,3-12-12,5-17 18,13-61 64,-18 57-38,-7 38-35,0-1-1,1 0 1,1 1 0,1 22-1,-1-37-12,0 0 0,0 1 0,0-1 0,0 0 0,0 0 0,0 1 0,0-1 0,0 0 0,0 1 0,0-1 0,0 0 0,0 1 0,0-1 0,0 0 0,0 0 0,0 1 0,0-1 0,0 0 0,1 0 0,-1 1 0,0-1 0,0 0 0,0 0 0,0 1 0,1-1 0,-1 0 0,0 0 0,0 0 0,0 1 0,1-1 0,-1 0 0,0 0 0,0 0 0,1 0 0,-1 1 0,0-1 0,0 0 0,1 0 0,-1 0 0,0 0 0,1 0 0,-1 0 0,0 0 0,0 0 0,1 0 0,-1 0 0,0 0 0,1 0 0,-1 0 0,0 0 0,0 0 0,1 0 0,-1 0 0,0-1 0,1 1 0,-1 0 0,0 0-1,0 0 1,1 0 0,-1 0 0,0-1 0,1 1 0,9-18 27,-5 1-13,-2 1 0,0-1 0,0-1 0,-1-29 1,-4 44-62,-3 9 8,-2 8 3,-12 33-48,18-47 82,1-1 0,-1 1 0,1-1-1,0 1 1,-1-1 0,1 1 0,-1-1 0,1 0-1,0 1 1,0-1 0,-1 0 0,1 1 0,0-1-1,0 0 1,0 1 0,0-1 0,-1 0 0,1 1-1,1-2 1,-1-20-46,1 1 0,8-36 0,-6 50-65,0 12 24,0 11 8,-1 8 18,-2-23 70,0 0 0,0-1 0,0 1 0,0 0 0,0 0 0,0-1 0,0 1 0,0 0 0,0 0 0,0 0 0,0-1 0,0 1 0,-1 0 0,1 0 0,0-1 0,-1 1 0,1 0 0,0-1 0,-1 1 0,1 0 0,-1-1 0,1 1 0,-1 0 0,0 0 0,-1-4 10,1 1 0,-1 0 0,1-1 0,0 1 0,0-1 0,0 0 0,0 1 0,0-1 0,0 0 0,1 1 0,0-1 0,-1-4 0,0 0-4,-4-8-394,2 24 56,3 31-76,0-32 362,0-8 38,0 0 0,0 0 0,0 0 0,0 0 1,0 0-1,0 0 0,0 0 0,0 0 0,0 0 1,0 0-1,0 0 0,0 0 0,0 0 1,0 0-1,0 0 0,-1 0 0,1 0 0,0 0 1,0 0-1,0 0 0,0 0 0,0 0 0,0 0 1,0 0-1,0 0 0,0 0 0,0 0 1,0 0-1,0 0 0,0 0 0,0 0 0,0 0 1,-1 0-1,1 0 0,0 0 0,0 0 0,0 0 1,0 0-1,0 0 0,0 0 0,0 1 1,0-1-1,0 0 0,0 0 0,0 0 0,0 0 1,0 0-1,0 0 0,0 0 0,0 0 0,0 0 1,0 0-1,0 0 0,0 0 0,0 0 0,0 0 1,0 1-1,0-1 0,0 0 0,0 0 1,0 0-1,0 0 0,-5-8 12,-3-8 3,3 6-52,7 21-30,4 15 5,-5-24 60,-1 4-25,-1-6 30,1 1 1,-1-1-1,1 0 1,-1 0 0,1 0-1,-1 1 1,1-1-1,-1 0 1,1 0 0,-1 0-1,0 0 1,1 0-1,-1 0 1,1 0-1,-1 0 1,1 0 0,-1 0-1,1 0 1,-1 0-1,0-1 1,0 1 0,-1 1-14,1-1 9,1 0-1,0 0 1,0 0 0,-1 0 0,1 0-1,0 0 1,0 1 0,-1-1-1,1 0 1,0 0 0,0 0 0,-1 0-1,1 0 1,0 0 0,0 0-1,-1 0 1,1 0 0,0 0 0,0 0-1,-1 0 1,1 0 0,0 0-1,0 0 1,-1 0 0,1-1 0,0 1-1,0 0 1,-1 0 0,1 0 0,0 0-1,0 0 1,0-1 0,-1 1-1,1 0 1,0 0 0,0 0 0,0-1-1,0 1 1,-1 0 0,1 0-1,0-1 1,0 1 0,0 0 0,0 0-1,0 0 1,0-1 0,0 1-1,0 0 1,0-1 0,0 1 0,0 0-1,0 0 1,0-1 0,0 1 0,0 0-1,-1 0 18,0 0-8,1 0 0,-1-1-8,0 1 0,1 0 0,0 0 0,0 0 0,-1 0 0,1 0-1,0 0 1,0 0 0,-1 0 0,1 0 0,0 0 0,0 0 0,-1 0-1,1 0 1,0 0 0,0 0 0,-1 0 0,1 0 0,0 0 0,0 0-1,-1 0 1,1 0 0,0 1 0,0-1 0,-1 0 0,1 0-1,0 0 1,0 0 0,0 1 0,-1-1 0,1 0 0,0 0 0,0 0-1,0 1 1,0-1 0,0 0 0,-1 0 0,1 1 0,0-1 0,0 0-1,0 0 1,0 1 0,0-1 0,0 0 0,0 0 0,0 1 0,3-2-104,-3 2 102,0-1 1,0 0 0,0 0 0,0 0 0,0 0 0,0 0 0,0 0-1,0 1 1,0-1 0,0 0 0,0 0 0,0 0 0,0 0 0,0 0-1,0 1 1,0-1 0,0 0 0,0 0 0,0 0 0,0 0 0,0 0-1,0 0 1,1 0 0,-1 1 0,0-1 0,0 0 0,0 0 0,0 0-1,0 0 1,0 0 0,0 0 0,0 0 0,0 0 0,1 0 0,-1 0-1,0 1 1,0-1 0,0 0 0,0 0 0,0 0 0,0 0-1,1 0 1,-1 0 0,0 0 0,0 0 0,0 0 0,0 0 0,0 0-1,0 0 1,1 0 0,-1 0 0,0 0 0,0 0 0,0 0 0,0-1 0,0 2-15,-2 7 12,2-7 4,0-1 1,0 0-1,0 0 0,0 0 1,0 0-1,0 0 1,-1 1-1,1-1 1,0 0-1,0 0 1,0 0-1,0 0 0,0 0 1,0 0-1,0 0 1,-1 1-1,1-1 1,0 0-1,0 0 1,0 0-1,0 0 1,0 0-1,-1 0 0,1 0 1,0 0-1,0 0 1,0 0-1,0 0 1,-1 0-1,1 0 1,0 0-1,0 0 1,0 0-1,0 0 0,-1 0 1,1 0-1,0 0 1,0 0-1,0 0 1,0 0-1,0 0 1,-1 0-1,1-1 0,0 1 1,0 0-1,0 0 1,0 0-1,0 0 1,0 0-1,-1 0 1,1 0-1,0-1 1,0 1 3,-1-1-11,-1-1 10,-9-8-63,11 9 45,3-23-880,-3 24 839,0 0-1,0-1 1,0 1 0,0-1-1,0 1 1,0 0 0,0-1-1,0 1 1,0-1-1,0 1 1,0-1 0,0 1-1,0 0 1,0-1 0,0 1-1,0-1 1,0 1 0,1 0-1,-1-1 1,0 1 0,0 0-1,0-1 1,1 1 0,-1 0-1,0-1 1,0 1-1,1 0 1,-1-1 0,0 1-1,1 0 1,-1 0 0,0-1-1,1 1 1,-1 0 0,1 0-1,-1 0 1,0 0 0,1 0-1,-1-1 1,1 1 0,-1 0-1,0 0 1,1 0-1,-1 0 1,1 0 0,0 0-1,-1 0 21,8-7-492,-8 5 548,0 1 0,0-1 1,0 0-1,0 0 0,0 0 0,0 0 0,0 1 0,-1-1 0,1 0 0,-1 0 0,1 0 0,-1 1 1,-1-4-1,2 5-27,4 3-433,-4-3 398,0 0 1,-1 0-1,1 0 1,0 0-1,-1 0 1,1 0-1,0 0 0,0 0 1,-1 0-1,1 1 1,0-1-1,0 0 1,-1 0-1,1 0 1,0 0-1,0 0 0,-1 0 1,1 1-1,0-1 1,0 0-1,0 0 1,-1 0-1,1 0 1,0 1-1,0-1 0,0 0 1,0 0-1,0 1 1,-1-1-1,1 0 1,0 0-1,0 1 1,0-1-1,0 1 0,0-1 18,0 0-1,0 0 0,0 0 0,0 1 1,0-1-1,0 0 0,0 0 0,-1 0 0,1 1 1,0-1-1,0 0 0,0 0 0,0 0 0,0 0 1,0 1-1,-1-1 0,1 0 0,0 0 0,0 0 1,0 0-1,-1 0 0,1 1 0,0-1 0,0 0 1,0 0-1,-1 0 0,1 0 0,0 0 0,0 0 1,0 0-1,-1 0 0,1 0 0,0 0 0,0 0 1,0 0-1,-1 0 0,1 0 0,0 0 1,0 0-1,0 0 0,-1 0 0,1 0 0,0 0 1,0-1-1,0 1 0,-1 0 0,1 0 0,-6-3-168</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23.892"/>
    </inkml:context>
    <inkml:brush xml:id="br0">
      <inkml:brushProperty name="width" value="0.05" units="cm"/>
      <inkml:brushProperty name="height" value="0.05" units="cm"/>
      <inkml:brushProperty name="color" value="#66CC00"/>
    </inkml:brush>
  </inkml:definitions>
  <inkml:trace contextRef="#ctx0" brushRef="#br0">477 42 12923,'-29'-4'2347,"-54"-15"1,70 16-1915,4 1-312,1 0 1,-1 0-1,1 1 1,-1 1 0,1 0-1,-1 0 1,0 0 0,1 1-1,-1 0 1,1 1-1,-1 0 1,1 0 0,-9 4-1,6-1-56,1 1 0,0 0 0,0 0 0,1 1 0,-1 0 0,1 0 0,1 1 0,-15 17 0,9-6-53,0 1 0,1 1-1,0 0 1,2 1 0,1 0 0,1 1 0,0 0 0,-8 40-1,12-38-13,1 0-1,2 0 1,0 1-1,2-1 1,0 1-1,2-1 1,1 0-1,1 0 1,1 0-1,14 40 1,-14-51-3,0-1 1,2-1-1,-1 1 1,2-1-1,-1 0 1,2-1-1,0 0 1,19 19-1,-19-22 1,0-1 0,0-1-1,1 1 1,0-2 0,0 1-1,0-1 1,1-1 0,-1 0 0,1 0-1,0-1 1,0-1 0,13 2-1,-13-3 2,0 0-1,1-1 1,-1 0-1,0-1 0,0 0 1,0 0-1,0-2 1,0 1-1,-1-1 1,1-1-1,-1 0 1,12-6-1,-8 2 37,-1 0 0,0-1-1,0-1 1,-1 0 0,0-1 0,0 0 0,15-22-1,-5 3 122,-3-1 0,0 0 0,-2-2 0,-2 0 0,0 0 0,15-59 0,-20 53 94,-1-1 1,6-55-1,-14 77-170,0 1-1,-1 0 0,-1 0 0,0 0 0,-1 0 1,-1 0-1,-1 0 0,-7-20 0,9 32-51,0 0 0,-1 0 1,1 0-1,-1 0 0,0 0 0,0 1 0,-1-1 0,0 1 0,1 0 0,-1 0 0,-1 0 1,1 0-1,-1 1 0,1 0 0,-9-4 0,7 4-3,0 1 0,0 0 0,0 0 0,-1 1 0,1 0 0,0 0 0,-1 0-1,1 1 1,-1 0 0,1 0 0,-1 0 0,1 1 0,-9 2 0,-1 2-151,0 1 0,0 0-1,1 1 1,0 1 0,-23 15 0,17-10-231,-34 16 0,32-22 42</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26.529"/>
    </inkml:context>
    <inkml:brush xml:id="br0">
      <inkml:brushProperty name="width" value="0.05" units="cm"/>
      <inkml:brushProperty name="height" value="0.05" units="cm"/>
      <inkml:brushProperty name="color" value="#66CC00"/>
    </inkml:brush>
  </inkml:definitions>
  <inkml:trace contextRef="#ctx0" brushRef="#br0">470 104 13331,'-3'-2'116,"-32"-21"1316,-61-29-1,86 47-1294,0 1 0,0 1 1,0-1-1,-1 1 0,1 1 0,-1 0 0,0 1 0,1 0 0,-1 0 1,0 1-1,-18 2 0,21 0-104,0 1 0,1-1 0,0 2 0,-1-1 0,1 1 0,1 0 1,-1 0-1,0 1 0,1 0 0,0 0 0,0 0 0,1 1 0,-1 0 0,1 0 0,1 0 1,-1 1-1,1-1 0,-5 12 0,-2 4 2,1 0 1,2 1 0,0 0-1,-8 42 1,9-26 0,2 0 0,1 0 1,2 1-1,2-1 0,2 0 0,1 1 1,2-1-1,2-1 0,16 54 0,-16-70-34,2 0 0,0 0 0,1-1-1,2-1 1,0 1 0,1-2-1,21 25 1,-22-31-31,0-1 0,1 0 0,0-1 0,1 0-1,1-1 1,-1 0 0,2-2 0,-1 0 0,1 0 0,29 8 0,-35-12 6,1-2 0,0 0 0,0 0 0,-1 0 0,1-2 0,0 1 0,0-1 0,0-1 1,0 0-1,0-1 0,0 0 0,20-7 0,-19 5 29,-1-1 1,0-1-1,-1 0 0,1-1 1,-1 1-1,0-2 0,-1 0 1,0 0-1,0 0 1,-1-1-1,11-15 0,0-4 153,-2 0-1,-1-1 0,-1-1 0,-1 0 1,16-56-1,-13 22 372,17-125 0,-19 19 205,-14 145-655,-2 0 0,-1 1 0,0-1 0,-12-45 0,13 65-111,-1 1 0,1-1 1,-1 1-1,0-1 0,0 1 1,-1 0-1,1 0 0,-1 0 0,0 0 1,0 0-1,0 0 0,-5-3 0,6 5-26,0 1-1,-1 0 0,1 0 0,0-1 1,-1 1-1,1 1 0,-1-1 0,1 0 1,-1 1-1,1-1 0,-1 1 0,1 0 1,-1-1-1,0 2 0,1-1 0,-1 0 1,0 0-1,1 1 0,-1-1 0,1 1 1,-1 0-1,1 0 0,-5 2 0,-6 3-94,0 1 1,1 0-1,0 1 0,0 0 0,-13 13 0,2 1-193</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39.099"/>
    </inkml:context>
    <inkml:brush xml:id="br0">
      <inkml:brushProperty name="width" value="0.05" units="cm"/>
      <inkml:brushProperty name="height" value="0.05" units="cm"/>
      <inkml:brushProperty name="color" value="#66CC00"/>
    </inkml:brush>
  </inkml:definitions>
  <inkml:trace contextRef="#ctx0" brushRef="#br0">281 40 11875,'-2'-3'157,"0"0"1,-1 0 0,0 0 0,1 0 0,-1 0 0,0 1 0,0 0 0,-1-1 0,1 1-1,0 0 1,-1 1 0,0-1 0,1 0 0,-1 1 0,0 0 0,1 0 0,-1 0 0,0 1-1,-4-1 1,4 1-68,-1 1 0,1-1-1,0 1 1,0 0 0,0 0-1,0 1 1,0-1 0,0 1-1,0 0 1,0 0 0,1 0-1,-1 0 1,1 1 0,0-1-1,-1 1 1,1 0 0,-5 6-1,-7 10-48,1 0 0,1 1-1,0 1 1,2 0 0,0 1-1,2 0 1,0 0 0,1 1 0,-9 47-1,9-18-36,1 1-1,3 0 1,5 78 0,0-98 7,3-1 1,0 1-1,2-1 1,14 42-1,-16-61 9,1 0 0,0 0 0,1 0 0,0-1 0,1 0 0,0 0 0,1-1 0,1 0 0,-1 0 0,2 0 0,0-2 0,18 16 0,-23-22-4,1 1-1,0-1 0,0 0 1,1-1-1,-1 1 1,0-1-1,1 0 1,-1-1-1,1 0 1,0 0-1,-1 0 1,1-1-1,0 0 0,0 0 1,-1-1-1,1 0 1,0 0-1,-1 0 1,1-1-1,-1 0 1,1 0-1,-1-1 1,12-6-1,0-2 73,1-1 0,-2-1 0,0 0 0,0-1 0,-1-1 0,16-20 0,-10 10 188,-1-2 0,-2 0 0,-1-1 0,-1-1 0,-1-1 1,-2 0-1,-1-1 0,14-49 0,-21 57-147,0-1 0,-2 1 0,-1-1 0,-1 0-1,-1-1 1,0 1 0,-2 0 0,-1 0 0,-2 0 0,0 0 0,-1 1 0,-13-36 0,15 51-159,0 0 0,-1 1 0,0 0 0,0-1-1,-1 1 1,0 1 0,0-1 0,-1 1 0,0 0 0,0 0 0,0 0 0,-1 1 0,0 0 0,-9-6 0,9 8-97,1 0 1,-1 1-1,1 0 1,-1 0-1,0 0 1,0 0-1,0 1 1,0 1-1,0-1 0,0 1 1,0 0-1,0 0 1,1 1-1,-1 0 1,0 0-1,0 1 1,-10 4-1,-14 5-332,5-3-162</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42.067"/>
    </inkml:context>
    <inkml:brush xml:id="br0">
      <inkml:brushProperty name="width" value="0.05" units="cm"/>
      <inkml:brushProperty name="height" value="0.05" units="cm"/>
      <inkml:brushProperty name="color" value="#66CC00"/>
    </inkml:brush>
  </inkml:definitions>
  <inkml:trace contextRef="#ctx0" brushRef="#br0">493 59 13643,'-79'-4'2228,"38"3"-1149,-50-8 0,49 1-630,24 4-255,-1 0 0,0 2-1,0 0 1,-37 1 0,51 2-181,1 0 1,0 0-1,0 0 0,0 1 1,0-1-1,0 1 1,0 0-1,1 0 0,-1 1 1,0-1-1,1 1 0,0-1 1,0 1-1,0 0 1,0 0-1,0 1 0,0-1 1,1 1-1,0-1 1,0 1-1,0 0 0,0 0 1,0 0-1,-2 7 0,-2 9-17,1 1-1,1 0 0,-3 35 0,7-54 5,-4 80 52,3 1 1,4-1 0,3 0 0,4 0 0,27 109 0,-31-165-34,1 0-1,0-1 1,2 0 0,16 31 0,-22-50-10,0 0 1,1 0-1,0-1 1,0 1 0,0-1-1,1 0 1,0 0-1,-1 0 1,2 0-1,-1-1 1,1 0-1,-1 0 1,1-1 0,0 1-1,0-1 1,1-1-1,-1 1 1,1-1-1,-1 0 1,1-1-1,12 2 1,-6-3 31,1 0-1,-1-1 1,1-1-1,-1 0 1,1-1-1,-1-1 1,0 0-1,-1 0 1,1-1-1,-1-1 1,0 0-1,20-14 1,-9 4 47,-1-1 1,0-1-1,-2-1 1,0-1-1,21-26 1,-29 29-62,0-1 1,0-1 0,-2 0 0,0 0-1,-2-1 1,9-25 0,26-131 9,-25 93 6,-16 74-41,11-40 107,-2 0-1,-3 0 1,4-97-1,-12 139-102,0 1-1,-1-1 1,0 0-1,-1 1 1,1-1-1,-1 1 1,0-1-1,-1 1 1,1 0 0,-1 0-1,-1 0 1,1 0-1,-1 1 1,0-1-1,0 1 1,0 0-1,-1 0 1,0 1-1,0-1 1,0 1-1,-12-7 1,11 8-5,-1-1 1,0 2 0,0-1-1,0 1 1,0 0 0,0 0-1,-1 1 1,1 0 0,0 0-1,-1 1 1,1 0 0,-1 0-1,1 1 1,0 0 0,-1 0-1,1 0 1,0 1 0,0 0-1,-12 6 1,0 2-165,1 2-1,1-1 0,0 2 1,0 0-1,-26 29 1,-13 10-1174,6-8 506,27-28 262</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52.200"/>
    </inkml:context>
    <inkml:brush xml:id="br0">
      <inkml:brushProperty name="width" value="0.05" units="cm"/>
      <inkml:brushProperty name="height" value="0.05" units="cm"/>
      <inkml:brushProperty name="color" value="#66CC00"/>
    </inkml:brush>
  </inkml:definitions>
  <inkml:trace contextRef="#ctx0" brushRef="#br0">19 1 17028,'-6'1'1928,"0"-1"-1104,1 2-288,4 1 985,1 0-201,7 3-416,3 0-168,6 2-296,3 0-104,5-2-79,5 0-41,3 0-96,2-2-136,0-4-633,-1 4-479,-5-6 936,-5-7-168,-6-3-144</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52.615"/>
    </inkml:context>
    <inkml:brush xml:id="br0">
      <inkml:brushProperty name="width" value="0.05" units="cm"/>
      <inkml:brushProperty name="height" value="0.05" units="cm"/>
      <inkml:brushProperty name="color" value="#66CC00"/>
    </inkml:brush>
  </inkml:definitions>
  <inkml:trace contextRef="#ctx0" brushRef="#br0">1 17 18580,'4'11'1992,"7"-4"-1159,-2-1-297,7-3 984,2 0-256,3-3-416,2-4-247,3-2-353,0-2-200,-1 2-352,-1 0-321,-4-2-535,-4 2 880,-10 3-168,-5 3-160</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58.156"/>
    </inkml:context>
    <inkml:brush xml:id="br0">
      <inkml:brushProperty name="width" value="0.05" units="cm"/>
      <inkml:brushProperty name="height" value="0.05" units="cm"/>
      <inkml:brushProperty name="color" value="#66CC00"/>
    </inkml:brush>
  </inkml:definitions>
  <inkml:trace contextRef="#ctx0" brushRef="#br0">1 0 12075,'12'23'2534,"20"24"1,-16-24-1708,4 4-503,1 0 0,2-1 1,0-1-1,2-1 1,1-2-1,33 24 1,100 65 446,83 64 583,-85-43-360,84 64-255,69 49-202,-245-192-390,-60-49-121,187 149 363,-155-128-240,79 39-1,-75-43-44,69 46 0,-76-39 39,-2 2 0,-1 1-1,28 35 1,-25-27 64,66 60 1,105 49-137,-139-105-76,-2 3 0,85 80 0,-86-63-1,-7-4 14,2-3 1,111 82 0,-101-93 28,106 75 31,-129-85-76,70 69 0,-6 1 16,164 123 0,-54-33-39,-150-131 65,-28-33 15,-32-25-185,-1 0 0,1 0 1,-1 1-1,14 15 0,-40-45-2704,7 5 2225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46.713"/>
    </inkml:context>
    <inkml:brush xml:id="br0">
      <inkml:brushProperty name="width" value="0.05" units="cm"/>
      <inkml:brushProperty name="height" value="0.05" units="cm"/>
    </inkml:brush>
  </inkml:definitions>
  <inkml:trace contextRef="#ctx0" brushRef="#br0">172 0 20332,'-7'16'873,"-1"0"0,-1-1 0,0 0-1,-21 25 1,20-28-511,0 1-1,1 0 1,0 1 0,2 0-1,-12 25 1,18-37-369,1 0 0,-1-1 1,1 1-1,-1 0 0,1-1 1,-1 1-1,1 0 0,0 0 1,0 0-1,0-1 0,0 1 1,0 0-1,0 0 0,1 0 1,-1-1-1,0 1 0,2 3 1,-1-4-14,-1-1 0,1 1 0,0 0 0,0-1 0,-1 1 0,1 0 0,0-1 0,0 1 0,0-1 0,0 0 0,0 1 0,0-1 0,0 0 0,0 1-1,0-1 1,-1 0 0,1 0 0,0 0 0,0 0 0,0 0 0,0 0 0,2 0 0,4-1-80,0-1 0,-1 0-1,1 0 1,-1 0 0,1-1-1,-1 0 1,9-5 0,13-11-19,-1-2 0,-1-1 0,26-27 0,-11 10 500,-36 37 85,-6 8-214,-12 18 138,-2-1 1,-17 22-1,-15 24 142,8-2-39,-44 102 0,66-125-690,1 0-1,2 1 0,-12 75 1,23-87-438,3-33 622,0-1-1,0 1 1,0 0-1,0 0 0,0 0 1,1 0-1,-1 0 1,0 0-1,0-1 0,0 1 1,0 0-1,0 0 1,0 0-1,0 0 0,0 0 1,0 0-1,0 0 1,1 0-1,-1 0 0,0-1 1,0 1-1,0 0 1,0 0-1,0 0 0,0 0 1,0 0-1,1 0 1,-1 0-1,0 0 0,0 0 1,0 0-1,0 0 1,0 0-1,0 0 0,1 0 1,-1 0-1,0 0 1,0 0-1,0 0 0,0 0 1,0 0-1,0 0 1,1 0-1,-1 0 0,0 0 1,0 0-1,0 1 1,0-1-1,0 0 0,0 0 1,0 0-1,1 0 1,-1 0-1,0 0 0,0 0 1,0 0-1,0 1 1,0-1-1,0 0 0,0 0 1,0 0-1,0 0 1,23-49-1144,-18 38 1192,30-62-149,3 2 0,3 1-1,3 3 1,3 1 0,70-74 0,-102 123 141,-5 4 14,0 2 0,1-1 1,0 1-1,1 1 0,0 0 0,22-12 1,-33 21-34,0 0 0,-1 1 0,1 0 0,0-1 0,0 1 0,0-1 0,0 1 0,0 0 0,0 0 0,0-1 0,0 1 1,0 0-1,0 0 0,0 0 0,0 0 0,0 0 0,0 1 0,2-1 0,-3 1-3,1-1-1,0 0 1,-1 1-1,1-1 1,-1 1-1,1 0 1,-1-1-1,1 1 1,-1-1-1,0 1 1,1 0-1,-1-1 1,0 1-1,1 0 1,-1-1-1,0 1 1,0 0-1,1-1 1,-1 1-1,0 1 1,0 5 16,0 1 0,0-1-1,-1 1 1,-1 9 0,-1 3 32,2-13-39,1 0 0,0 0 0,1 0 0,0 0 0,0-1-1,0 1 1,0 0 0,1 0 0,1 0 0,-1-1 0,4 8 0,-4-12-9,0 1 1,0-1 0,0 0-1,0 0 1,0 0-1,0 0 1,1 0-1,-1 0 1,0-1-1,1 1 1,-1-1 0,1 1-1,0-1 1,0 0-1,-1 0 1,1 0-1,0-1 1,0 1-1,0-1 1,0 0 0,0 1-1,0-1 1,0 0-1,0-1 1,0 1-1,-1 0 1,1-1-1,0 0 1,5-2 0,9-2 46,0-2 1,-1 0 0,0-1-1,-1 0 1,0-1 0,0-1-1,0 0 1,-2-2 0,19-17-1,12-17 361,46-61-1,-71 83-231,-14 21 365,-5 9-394,-5 13-30,-2 0 49,-3 5 33,2-1-1,0 2 1,2-1-1,0 1 1,-2 31-1,8-55-198,0 1-1,-1-1 1,1 1-1,0-1 1,0 1-1,0-1 1,0 0-1,1 1 1,-1-1 0,0 1-1,1-1 1,-1 1-1,1-1 1,-1 0-1,1 1 1,-1-1-1,1 0 1,0 0-1,0 1 1,0-1-1,0 0 1,0 0-1,0 0 1,0 0-1,0 0 1,0 0-1,0 0 1,0-1-1,1 1 1,-1 0-1,0-1 1,1 1 0,-1-1-1,0 1 1,1-1-1,-1 1 1,1-1-1,-1 0 1,0 0-1,1 0 1,-1 0-1,3 0 1,2-1 5,-1 0 0,1 0 0,0-1 0,-1 1 0,1-1 0,-1-1 0,0 1 0,0-1 0,7-4 0,6-5-164,-2-1 0,26-25-1,-37 33 91,0-1-1,0 0 0,0 0 1,0 0-1,-1-1 1,0 1-1,-1-1 0,1 0 1,-1 0-1,3-11 0,-6 17 19,-1 1-1,1 0 0,0 0 0,-1 0 0,1 0 1,0 0-1,0 0 0,-1 0 0,1 0 0,0-1 1,-1 1-1,1 0 0,0 0 0,-1 0 0,1 1 1,0-1-1,-1 0 0,1 0 0,0 0 0,-1 0 0,1 0 1,0 0-1,0 0 0,-1 0 0,1 1 0,0-1 1,-1 0-1,1 0 0,0 0 0,0 1 0,-1-1 1,1 0-1,0 0 0,0 1 0,0-1 0,0 0 1,-1 1-1,-14 11-983,-25 33-112,19-18 470</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03.776"/>
    </inkml:context>
    <inkml:brush xml:id="br0">
      <inkml:brushProperty name="width" value="0.05" units="cm"/>
      <inkml:brushProperty name="height" value="0.05" units="cm"/>
      <inkml:brushProperty name="color" value="#66CC00"/>
    </inkml:brush>
  </inkml:definitions>
  <inkml:trace contextRef="#ctx0" brushRef="#br0">94 15 16620,'11'-13'2094,"-11"13"-2039,0 0-1,1 0 1,-1 0 0,0-1-1,0 1 1,0 0-1,0 0 1,0 0-1,0 0 1,1 0 0,-1 0-1,0 0 1,0 0-1,0 0 1,0 0 0,0 0-1,1 0 1,-1 0-1,0 0 1,0 0-1,0 0 1,0 0 0,1 0-1,-1 0 1,0 0-1,0 0 1,0 0 0,0 0-1,0 0 1,0 0-1,1 0 1,-1 1-1,0-1 1,0 0 0,0 0-1,0 0 1,0 0-1,0 0 1,0 0 0,1 0-1,-1 1 1,0-1-1,0 0 1,0 0-1,0 0 1,1 4 307,-1 0 1,1 0-1,-1-1 1,0 1-1,0 0 1,-1 5-1,-4 50 663,-21 87-1,-26 56-467,36-153-1480,16-49 904,0 0 0,0-1-1,0 1 1,0 0-1,0 0 1,0 0-1,0-1 1,0 1-1,0 0 1,0 0-1,0 0 1,0 0 0,0-1-1,0 1 1,0 0-1,0 0 1,0 0-1,0-1 1,-1 1-1,1 0 1,0 0-1,0 0 1,0 0 0,0-1-1,0 1 1,0 0-1,0 0 1,-1 0-1,1 0 1,0 0-1,0 0 1,0 0 0,0-1-1,-1 1 1,1 0-1,0 0 1,0 0-1,0 0 1,-1 0-1,1 0 1,0 0-1,0 0 1,0 0 0,0 0-1,-1 0 1,1 0-1,0 0 1,0 0-1,0 0 1,-1 0-1,1 0 1,0 0-1,0 0 1,0 0 0,-1 0-1,1 1 1,0-1-1,0 0 1,0 0-1,0 0 1,0 0-1,-1 0 1,1 0-1,0 1 1,0-1 0,0 0-1,0 0 1,0 0-1,-1 1 1,-2-25-396,3-15-97</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04.221"/>
    </inkml:context>
    <inkml:brush xml:id="br0">
      <inkml:brushProperty name="width" value="0.05" units="cm"/>
      <inkml:brushProperty name="height" value="0.05" units="cm"/>
      <inkml:brushProperty name="color" value="#66CC00"/>
    </inkml:brush>
  </inkml:definitions>
  <inkml:trace contextRef="#ctx0" brushRef="#br0">115 1 18612,'11'12'1912,"-5"16"-1151,-3 7-273,2 8 928,1 6-368,3 6-264,-1-3-200,6-5-303,-1-2-65,3-9-184,-1-4-88,-1-10-321,-2-5-191,-4-10-592,-8-11-624,-12-7 1080,-8-6-153</inkml:trace>
  <inkml:trace contextRef="#ctx0" brushRef="#br0" timeOffset="1">11 322 16003,'-9'-3'1921,"8"2"-985,1-2-336,9 1 1297,3-3-545,10 1-488,2-4-336,8-3-1112,0 1 832,4-2-256,5-2-128,0-2-96</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04.643"/>
    </inkml:context>
    <inkml:brush xml:id="br0">
      <inkml:brushProperty name="width" value="0.05" units="cm"/>
      <inkml:brushProperty name="height" value="0.05" units="cm"/>
      <inkml:brushProperty name="color" value="#66CC00"/>
    </inkml:brush>
  </inkml:definitions>
  <inkml:trace contextRef="#ctx0" brushRef="#br0">0 1 19604,'5'18'1497,"-4"6"-1185,1 7-120,1 4 248,3 0-520,-3-2-648,0-3 680,0-8-209,-3-7-127</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05.052"/>
    </inkml:context>
    <inkml:brush xml:id="br0">
      <inkml:brushProperty name="width" value="0.05" units="cm"/>
      <inkml:brushProperty name="height" value="0.05" units="cm"/>
      <inkml:brushProperty name="color" value="#66CC00"/>
    </inkml:brush>
  </inkml:definitions>
  <inkml:trace contextRef="#ctx0" brushRef="#br0">1 39 16980,'51'-12'1938,"1"2"0,80-6 0,-113 15-1834,-1 2-1,1 0 0,0 0 1,0 2-1,-1 1 1,1 0-1,-1 1 1,0 1-1,0 0 0,25 15 1,-35-17-74,0 0 0,0 1 1,-1 1-1,0-1 0,0 1 1,0 0-1,6 8 0,-11-12-6,-1 0-1,1 1 0,-1-1 0,1 1 1,-1 0-1,0-1 0,0 1 0,0 0 0,0-1 1,0 1-1,-1 0 0,1 0 0,-1 0 0,0 0 1,0 0-1,0 0 0,0-1 0,0 1 1,-1 0-1,1 0 0,-1 0 0,0 0 0,1-1 1,-2 1-1,1 0 0,-2 3 0,-4 5 84,0 0-1,-1 0 1,0-1-1,-1 0 1,0-1-1,-1 0 1,-13 10-1,-80 51 503,93-64-512,-55 30-293,59-33 210,-1 0-1,1-1 1,-1 0-1,0 0 1,1 0 0,-1-1-1,0 0 1,-10 0 0,16-1-14,0 0 0,0 0 0,1 1 0,-1-1 1,0-1-1,0 1 0,0 0 0,0 0 0,0 0 1,0 0-1,0-1 0,0 1 0,0 0 0,1-1 1,-1 1-1,0-1 0,0 1 0,0-1 0,1 1 1,-1-1-1,0 0 0,1 1 0,-1-1 0,0 0 1,1 1-1,-1-1 0,1 0 0,-1 0 0,1 0 0,0 1 1,-1-1-1,1 0 0,0 0 0,-1 0 0,1 0 1,0 0-1,0 0 0,0 0 0,0 0 0,0-1 1,1-20-121</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05.422"/>
    </inkml:context>
    <inkml:brush xml:id="br0">
      <inkml:brushProperty name="width" value="0.05" units="cm"/>
      <inkml:brushProperty name="height" value="0.05" units="cm"/>
      <inkml:brushProperty name="color" value="#66CC00"/>
    </inkml:brush>
  </inkml:definitions>
  <inkml:trace contextRef="#ctx0" brushRef="#br0">1 0 20804,'15'6'1857,"-6"17"-1353,-3 7-216,3 9 768,1 6-368,0 4-496,1 1-392,0-4 328,-2-6-192,3-6-48,0-5-64</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37.849"/>
    </inkml:context>
    <inkml:brush xml:id="br0">
      <inkml:brushProperty name="width" value="0.05" units="cm"/>
      <inkml:brushProperty name="height" value="0.05" units="cm"/>
      <inkml:brushProperty name="color" value="#66CC00"/>
    </inkml:brush>
  </inkml:definitions>
  <inkml:trace contextRef="#ctx0" brushRef="#br0">1 14 14147,'6'-5'1612,"7"-3"35,-12 8-1566,-1 0 0,1 0 0,-1 0 0,0 0 0,1 0 0,-1 0 0,1 0 0,-1 0 0,0 0 0,1 0 0,-1 1 0,0-1 0,1 0 0,-1 0 0,0 1 0,1-1 0,-1 0 0,0 0 0,0 1 0,1-1 0,-1 0 0,0 1 0,0-1 0,1 0 0,-1 1 0,0-1 0,0 0 0,0 1 0,0-1 0,0 1 0,1-1 0,-1 0 0,0 1 0,0-1 0,0 1 0,0-1 0,0 1 0,16 60 1491,44 109-1,-58-165-1504,-1-2-55,2 5 89,0 1 0,1-1 0,0 0 0,10 15 0,-13-22-71,0 0-1,0 0 1,0 0-1,0 0 1,0 0-1,0 0 1,0 0-1,0 0 1,0 0-1,1 0 1,-1-1-1,0 1 1,0 0-1,1-1 1,-1 1-1,0-1 1,1 0-1,-1 1 0,1-1 1,-1 0-1,1 0 1,-1 0-1,0 0 1,1 0-1,-1 0 1,1 0-1,-1 0 1,1-1-1,-1 1 1,0 0-1,1-1 1,-1 1-1,0-1 1,1 0-1,-1 1 1,0-1-1,0 0 1,0 0-1,2-1 1,5-6 155,0 0 0,0 0 0,-1 0 0,0-1 0,10-16 0,25-55 364,-28 53-503,-7 12-267,-6 12 84,0 0 0,1 0 1,-1 0-1,1 0 0,-1 0 1,1 0-1,0 1 0,0-1 1,0 1-1,1 0 0,2-3 1,0 2-246</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38.798"/>
    </inkml:context>
    <inkml:brush xml:id="br0">
      <inkml:brushProperty name="width" value="0.05" units="cm"/>
      <inkml:brushProperty name="height" value="0.05" units="cm"/>
      <inkml:brushProperty name="color" value="#66CC00"/>
    </inkml:brush>
  </inkml:definitions>
  <inkml:trace contextRef="#ctx0" brushRef="#br0">62 15 11947,'13'-14'5948,"-22"28"-185,0 12-5199,1 1 0,1 0 0,1 0 0,2 0 0,-2 34 0,1-12-273,-6 37 40,4 2 0,5 97 0,2-185-323,0 1 0,0-1 0,-1 0 1,1 1-1,0-1 0,0 0 0,0 1 0,0-1 0,0 0 0,0 1 1,0-1-1,0 0 0,1 1 0,-1-1 0,0 0 0,0 1 0,0-1 1,0 0-1,0 1 0,0-1 0,1 0 0,-1 0 0,0 1 0,0-1 0,0 0 1,1 0-1,-1 1 0,0-1 0,0 0 0,1 0 0,-1 1 0,6-10 133,2-18-63,-7 26-148,-1 0 0,0-1 1,1 1-1,-1-1 0,0 1 1,0-1-1,0 1 0,0 0 1,0-1-1,-1 1 0,1-1 1,0 1-1,-1 0 0,1-1 1,-1 1-1,1 0 0,-1-1 1,0 1-1,0 0 0,1 0 1,-1 0-1,0-1 0,0 1 1,-2-1-1,-3-5-267</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39.203"/>
    </inkml:context>
    <inkml:brush xml:id="br0">
      <inkml:brushProperty name="width" value="0.05" units="cm"/>
      <inkml:brushProperty name="height" value="0.05" units="cm"/>
      <inkml:brushProperty name="color" value="#66CC00"/>
    </inkml:brush>
  </inkml:definitions>
  <inkml:trace contextRef="#ctx0" brushRef="#br0">0 73 15323,'4'9'828,"0"0"0,0 1 0,-1-1 0,-1 1 0,0 0 0,1 10 0,4 14 195,0-6-497,1 8 151,2-1 0,22 51 0,-32-84-619,1-1 0,-1 1 1,1-1-1,-1 0 1,1 0-1,0 1 1,0-1-1,0 0 0,0 0 1,0 0-1,0 0 1,0 0-1,0 0 0,0 0 1,1 0-1,-1 0 1,0 0-1,3 1 0,-3-3-16,0 1-1,0 0 0,0 0 0,1 0 1,-1-1-1,0 1 0,0-1 0,0 1 1,0-1-1,0 1 0,0-1 0,0 1 0,-1-1 1,1 0-1,0 1 0,0-1 0,0 0 1,-1 0-1,1 0 0,0 0 0,-1 0 1,1 0-1,-1 0 0,1 0 0,-1 0 1,1-1-1,20-40 766,20-60 0,-27 61-1220,3 2-1,23-42 0,-39 79 309,2-3-134,0 0 0,0-1 0,0 1 0,-1-1 1,0 0-1,0 1 0,2-8 0,-3-1-435</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40.242"/>
    </inkml:context>
    <inkml:brush xml:id="br0">
      <inkml:brushProperty name="width" value="0.05" units="cm"/>
      <inkml:brushProperty name="height" value="0.05" units="cm"/>
      <inkml:brushProperty name="color" value="#66CC00"/>
    </inkml:brush>
  </inkml:definitions>
  <inkml:trace contextRef="#ctx0" brushRef="#br0">39 0 10034,'-1'3'1154,"1"1"0,0-1 0,0 0 0,-1 1 0,2-1 0,-1 0 0,1 5 0,1 9 211,-7 180 3845,-11 0-6004,16-195 688,-3 12-796,3-14 883,0 0 0,0 1 0,0-1 0,0 0 0,0 0-1,0 1 1,-1-1 0,1 0 0,0 0 0,0 0 0,0 1 0,0-1 0,-1 0 0,1 0-1,0 0 1,0 0 0,-1 1 0,1-1 0,0 0 0,0 0 0,-1 0 0,1 0 0,0 0 0,0 0-1,-1 0 1,1 0 0,0 0 0,0 0 0,-1 0 0,1 0 0,0 0 0,0 0 0,-1 0-1,1 0 1,0 0 0,0 0 0,-1 0 0,1 0 0,0 0 0,0-1 0,-1 1 0,1 0-1,0 0 1,-7-8-614</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40.674"/>
    </inkml:context>
    <inkml:brush xml:id="br0">
      <inkml:brushProperty name="width" value="0.05" units="cm"/>
      <inkml:brushProperty name="height" value="0.05" units="cm"/>
      <inkml:brushProperty name="color" value="#66CC00"/>
    </inkml:brush>
  </inkml:definitions>
  <inkml:trace contextRef="#ctx0" brushRef="#br0">1 93 17876,'18'71'3091,"-12"-43"-2416,2-1-1,17 43 0,-25-69-655,1 1-1,-1-1 0,1 0 0,-1 1 1,1-1-1,0 0 0,0 0 0,0 1 1,-1-1-1,1 0 0,0 0 0,0 0 1,1 0-1,-1 0 0,0-1 0,0 1 1,0 0-1,1 0 0,-1-1 0,0 1 1,3 0-1,-3-1 3,1 0 1,-1 0-1,0-1 1,1 1-1,-1 0 1,1-1-1,-1 1 0,0-1 1,1 1-1,-1-1 1,0 0-1,0 1 1,1-1-1,-1 0 0,0 0 1,0 0-1,2-1 1,4-7 93,1 0 0,-1-1 1,-1 1-1,8-14 0,-9 14-46,18-27 167,24-43-565,-43 71 281,0-1-1,-1 0 0,1 0 1,-2 0-1,1 0 0,-1-1 1,1-9-1,-4-15-167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3.259"/>
    </inkml:context>
    <inkml:brush xml:id="br0">
      <inkml:brushProperty name="width" value="0.05" units="cm"/>
      <inkml:brushProperty name="height" value="0.05" units="cm"/>
    </inkml:brush>
  </inkml:definitions>
  <inkml:trace contextRef="#ctx0" brushRef="#br0">67 0 20236,'0'10'1793,"-3"5"-1233,-5 9-200,-1 13 848,-2 3-280,0 7-496,2 1-159,2-4-362,0-4-167,6-9-312,1-8-256,3-13-440,3-4 24,0-6 671,2-1-271,-2-4 32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47.085"/>
    </inkml:context>
    <inkml:brush xml:id="br0">
      <inkml:brushProperty name="width" value="0.05" units="cm"/>
      <inkml:brushProperty name="height" value="0.05" units="cm"/>
    </inkml:brush>
  </inkml:definitions>
  <inkml:trace contextRef="#ctx0" brushRef="#br0">24 1 10402,'2'13'522,"2"6"1752,-1-1 0,-1 1 0,0 0 0,-1 0 0,-1-1 1,-1 1-1,-5 27 0,-5-3-168,5-23-1912,1 0 0,-3 34 0,8-54-268,0 0 0,-1 1-1,1-1 1,0 0-1,0 1 1,0-1-1,0 0 1,0 1-1,0-1 1,0 1-1,0-1 1,0 0-1,0 1 1,0-1-1,0 0 1,0 1-1,1-1 1,-1 0-1,0 1 1,0-1-1,0 0 1,0 1-1,1-1 1,-1 0-1,0 1 1,0-1-1,0 0 1,1 0-1,-1 1 1,0-1-1,1 0 1,-1 1 0,10-8-1337,9-20 228,-2 0 227</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42.413"/>
    </inkml:context>
    <inkml:brush xml:id="br0">
      <inkml:brushProperty name="width" value="0.05" units="cm"/>
      <inkml:brushProperty name="height" value="0.05" units="cm"/>
      <inkml:brushProperty name="color" value="#66CC00"/>
    </inkml:brush>
  </inkml:definitions>
  <inkml:trace contextRef="#ctx0" brushRef="#br0">13 3119 11498,'-12'26'4284,"13"-27"-3839,0-1 0,0 0 0,0 0-1,0 0 1,0 1 0,1-1 0,-1 1 0,0-1 0,3-1-1,32-23 626,-17 13-576,71-53 53,2 4 0,113-56 1,-95 55-318,155-117 0,-150 98-201,-108 78-27,306-232 29,-218 161-11,127-77 0,-131 95 130,-3-5 0,85-77 0,-129 97-35,237-201 295,-187 175-362,229-184-17,-221 162-2,209-141 1,43-7 111,-158 125-79,-36 23-44,-123 66-11,0-1 0,36-35 0,181-175-19,-250 231-63,26-26 157,-28 28-225,-1 0-1,1 0 0,-1-1 1,1 1-1,-1 0 1,0-1-1,0 1 1,0-1-1,0 1 1,0-1-1,-1 1 0,1-1 1,-1-3-1,0 6 94,0-1 0,0 1-1,0-1 1,0 1-1,0-1 1,0 1 0,-1 0-1,1-1 1,0 1 0,0-1-1,0 1 1,-1 0 0,1-1-1,0 1 1,-1 0-1,1-1 1,0 1 0,-1 0-1,1-1 1,-1 1 0,1 0-1,0 0 1,-1-1-1,1 1 1,-1 0 0,1 0-1,-1 0 1,1 0 0,0 0-1,-1-1 1,1 1 0,-1 0-1,1 0 1,-1 0-1,1 0 1,-1 1 0,1-1-1,-1 0 1,1 0 0,-1 0-1,1 0 1,-1 1 0,-10 2-647</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43.936"/>
    </inkml:context>
    <inkml:brush xml:id="br0">
      <inkml:brushProperty name="width" value="0.05" units="cm"/>
      <inkml:brushProperty name="height" value="0.05" units="cm"/>
      <inkml:brushProperty name="color" value="#66CC00"/>
    </inkml:brush>
  </inkml:definitions>
  <inkml:trace contextRef="#ctx0" brushRef="#br0">101 37 13571,'8'-12'1683,"-7"10"-1319,-1 0 1,2 0 0,-1 0 0,0 0 0,0 0-1,1 0 1,-1 0 0,1 0 0,-1 1-1,1-1 1,3-2 0,-4 7-34,-1-1 1,1 1-1,-1-1 1,0 1 0,0-1-1,0 1 1,0-1-1,-1 1 1,0 3-1,-70 315 1860,41-199-2075,19-87-110,8-27 0,0 0 0,1 1 0,-1-1-1,2 1 1,-1-1 0,1 11 0,1-18 1,0-1 0,0 1 0,0-1 1,1 1-1,-1-1 0,0 1 0,0 0 0,1-1 0,-1 1 0,0-1 0,1 0 0,-1 1 0,1-1 1,-1 1-1,0-1 0,1 1 0,-1-1 0,1 0 0,-1 1 0,1-1 0,-1 0 0,1 0 1,-1 1-1,1-1 0,-1 0 0,1 0 0,0 0 0,-1 0 0,1 0 0,-1 0 0,1 0 1,0 0-1,-1 0 0,1 0 0,-1 0 0,1 0 0,-1 0 0,1 0 0,0 0 0,0-1 0,26-7 215,-25 7-201,75-34 444,26-10 48,-88 39-926,1 1 1,-1 1-1,1 0 1,29-2-1,-33 7 61,-8 3-96</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44.463"/>
    </inkml:context>
    <inkml:brush xml:id="br0">
      <inkml:brushProperty name="width" value="0.05" units="cm"/>
      <inkml:brushProperty name="height" value="0.05" units="cm"/>
      <inkml:brushProperty name="color" value="#66CC00"/>
    </inkml:brush>
  </inkml:definitions>
  <inkml:trace contextRef="#ctx0" brushRef="#br0">137 39 19532,'2'-5'2168,"-8"11"-1472,-8 16-27,-55 134 1232,56-121-1733,1 1-1,-10 53 0,21-85-126,0-1 0,1 1 0,-1-1 0,1 1 0,0-1 0,1 8 0,-1-11-35,0 0 0,0 1 0,0-1 0,0 0 0,1 0 0,-1 1 0,0-1 0,0 0 0,0 0 1,0 1-1,0-1 0,1 0 0,-1 0 0,0 0 0,0 1 0,0-1 0,1 0 0,-1 0 0,0 0 0,0 0 0,1 1 0,-1-1 1,0 0-1,0 0 0,1 0 0,-1 0 0,0 0 0,0 0 0,1 0 0,-1 0 0,15-8 125,0-7-61,-1-2-1,-1 0 1,0 0 0,-1-1 0,-1-1 0,10-22 0,-6 13-1,44-87 68,-49 92-134,0 0 0,-2-1 0,6-25 1,-14 56-6,-1-1 1,1 1-1,1 0 1,-1 0-1,1 0 1,0-1-1,4 12 1,-4-15-2,-1 0 0,1 0 1,0 0-1,1 0 0,-1-1 1,0 1-1,1 0 0,0-1 1,-1 1-1,1-1 0,0 0 1,0 0-1,0 1 0,1-1 1,-1 0-1,1-1 0,-1 1 1,1 0-1,-1-1 0,1 0 1,0 1-1,0-1 0,-1 0 1,1 0-1,0-1 0,0 1 1,4 0-1,0-1-5,-1 0-1,0-1 1,1 1 0,-1-2-1,0 1 1,0 0-1,0-1 1,10-5 0,44-26-105,-34 17 5,-9 10-46,-17 6 150,1 0 1,-1 0-1,0 0 1,0 0-1,1 0 1,-1 1-1,0-1 1,0 0-1,0 0 1,1 0-1,-1 0 1,0 0-1,0 1 1,0-1-1,1 0 1,-1 0-1,0 0 1,0 1-1,0-1 1,0 0-1,0 0 1,1 1-1,-1-1 1,0 0-1,0 0 1,0 1-1,0-1 1,0 0-1,0 0 1,0 1-1,0-1 1,0 0-1,0 0 1,0 1-1,-9 30-154,5-21 130,-22 61-558,4 2 0,-17 89 1,37-134 362,2-9-88</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45.313"/>
    </inkml:context>
    <inkml:brush xml:id="br0">
      <inkml:brushProperty name="width" value="0.05" units="cm"/>
      <inkml:brushProperty name="height" value="0.05" units="cm"/>
      <inkml:brushProperty name="color" value="#66CC00"/>
    </inkml:brush>
  </inkml:definitions>
  <inkml:trace contextRef="#ctx0" brushRef="#br0">46 1 17916,'0'4'2120,"0"12"-1336,-6 10-319,1 3 1095,-2 9-624,1 5-120,-2 6-200,3-2-128,1-2-472,1-6-408,1-13 408,4-6-64,8-12-96</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50.564"/>
    </inkml:context>
    <inkml:brush xml:id="br0">
      <inkml:brushProperty name="width" value="0.05" units="cm"/>
      <inkml:brushProperty name="height" value="0.05" units="cm"/>
      <inkml:brushProperty name="color" value="#66CC00"/>
    </inkml:brush>
  </inkml:definitions>
  <inkml:trace contextRef="#ctx0" brushRef="#br0">80 7 11554,'-1'-7'9112,"0"7"-8919,-4 10 1084,-4 4-968,7-12-218,1 1 0,-1-1 0,1 1 0,-1-1 1,1 1-1,0-1 0,0 1 0,0 0 0,1-1 0,-1 1 0,0 4 1,-2 35 473,3-33-469,-14 150 599,0 11-359,10-70-235,-3 128 64,10-83-123,-2 82 32,-2-218-73,-3 422 56,2-184 371,4-225-296,-1-17-72,-1-1 0,1 0 0,-1 1 0,0-1 0,-1 0 0,1 1 0,-2 7 0,2-19-474,1 0 1,-2 0-1,1 0 0,-2-8 1,0-7 106,1-10-200</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51.790"/>
    </inkml:context>
    <inkml:brush xml:id="br0">
      <inkml:brushProperty name="width" value="0.05" units="cm"/>
      <inkml:brushProperty name="height" value="0.05" units="cm"/>
      <inkml:brushProperty name="color" value="#66CC00"/>
    </inkml:brush>
  </inkml:definitions>
  <inkml:trace contextRef="#ctx0" brushRef="#br0">265 39 14923,'-1'-5'775,"-8"-23"3083,9 27-3770,0 1-1,0 0 0,0-1 1,-1 1-1,1 0 0,0-1 1,0 1-1,-1 0 1,1-1-1,0 1 0,0 0 1,-1 0-1,1 0 0,0-1 1,-1 1-1,1 0 0,0 0 1,-1 0-1,1 0 0,0-1 1,-1 1-1,1 0 1,-1 0-1,1 0 0,-1 0 33,0 1-1,0-1 1,1 0-1,-1 1 1,0-1-1,1 1 0,-1-1 1,1 0-1,-1 1 1,1 0-1,-1-1 1,1 1-1,-1-1 1,1 1-1,-1 0 1,1-1-1,-1 2 0,-75 120 1456,19-33-1111,-47 100 1,171-341-3418,-46 106 2413</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52.257"/>
    </inkml:context>
    <inkml:brush xml:id="br0">
      <inkml:brushProperty name="width" value="0.05" units="cm"/>
      <inkml:brushProperty name="height" value="0.05" units="cm"/>
      <inkml:brushProperty name="color" value="#66CC00"/>
    </inkml:brush>
  </inkml:definitions>
  <inkml:trace contextRef="#ctx0" brushRef="#br0">83 1 15771,'1'0'177,"-1"0"0,1 0-1,0 1 1,-1-1 0,1 1-1,-1-1 1,1 0 0,-1 1 0,0-1-1,1 1 1,-1-1 0,1 1-1,-1-1 1,0 1 0,0-1-1,1 1 1,-1 0 0,0-1-1,0 1 1,1-1 0,-1 1-1,0 0 1,0-1 0,0 1-1,0-1 1,0 1 0,0 0 0,0-1-1,0 2 1,2 30 1457,-2-24-1150,24 177 1937,0-62-4157,-22-109 1229,-1-13 469,-1-1 0,0 0 0,0 1 0,0-1 0,1 0 0,-1 1 0,0-1 0,0 0 0,0 1 0,0-1 0,0 0 0,0 1 0,0-1 0,0 0 0,0 1 0,0-1 0,0 0 0,0 1 0,0-1 0,0 0 0,0 1 0,0-1 0,0 1 0,0-1 0,0 0 0,0 1 0,0-1 0,-1 0 0,1 0 0,0 1 0,0-1 0,0 0 0,-1 1 0,1-1 0,0 0 0,0 0 0,-1 1 0,1-1 0,0 0 0,-1 0 0,1 0 0,0 1 0,-1-1 0,1 0 0,0 0 0,-1 0 0,1 0 0,0 0 0,-1 0 0,1 0 0,0 0 0,-1 0 0,1 0 0,-1 0 0,1 0 0,0 0 1,-1 0-1,-13-2-747</inkml:trace>
  <inkml:trace contextRef="#ctx0" brushRef="#br0" timeOffset="1">1 403 15563,'0'5'1913,"4"-5"-897,1-2-328,9-5 1209,4-1-385,7-6-400,2 0-112,4-1-488,-2-3-240,-3 2-536,0 3-312,-8-1-624,-6 3-96,-5 3 848,-4-1-337,-2-4-119</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52.693"/>
    </inkml:context>
    <inkml:brush xml:id="br0">
      <inkml:brushProperty name="width" value="0.05" units="cm"/>
      <inkml:brushProperty name="height" value="0.05" units="cm"/>
      <inkml:brushProperty name="color" value="#66CC00"/>
    </inkml:brush>
  </inkml:definitions>
  <inkml:trace contextRef="#ctx0" brushRef="#br0">4 29 14963,'-1'7'659,"0"-1"1,0 1-1,0-1 0,1 1 1,0-1-1,1 11 0,0-10-466,1 0 0,-1 0 0,1 0 0,1 0 0,-1 0 0,1 0 0,0-1 1,1 0-1,6 11 0,-9-17-199,-1 1 0,1 0 0,-1-1 0,1 1 0,-1 0 0,1-1 0,-1 1 0,1-1 0,-1 1 0,1-1-1,0 1 1,-1-1 0,1 0 0,0 1 0,0-1 0,-1 0 0,1 1 0,0-1 0,0 0 0,-1 0 0,1 0 0,0 0 0,0 0 0,-1 0 0,1 0 0,1 0 0,-1 0-19,1-1-1,-1 0 0,0 1 1,1-1-1,-1 0 0,0 0 1,0 0-1,0 0 1,0 0-1,0 0 0,0 0 1,0 0-1,1-2 0,4-6-191,-1 0-1,0-1 1,4-12 0,-6 15 57,38-89-1282,-41 96 1450,0 0 0,0 0-1,0 0 1,0-1 0,0 1 0,0 0 0,0 0 0,0 0-1,0 0 1,0 0 0,0-1 0,0 1 0,0 0 0,0 0 0,0 0-1,0 0 1,0 0 0,0 0 0,0-1 0,0 1 0,0 0-1,0 0 1,1 0 0,-1 0 0,0 0 0,0 0 0,0 0-1,0 0 1,0 0 0,0-1 0,0 1 0,0 0 0,1 0-1,-1 0 1,0 0 0,0 0 0,0 0 0,0 0 0,0 0-1,0 0 1,1 0 0,-1 0 0,0 0 0,0 0 0,0 0-1,0 0 1,0 0 0,1 0 0,-1 0 0,0 0 0,0 0 0,0 0-1,0 0 1,0 0 0,1 10 325,-3 17 199,-7 28 358,0-6-220,2 0 1,-1 92-1,11-135-719,2-11 15,4-13-103</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3:53.561"/>
    </inkml:context>
    <inkml:brush xml:id="br0">
      <inkml:brushProperty name="width" value="0.05" units="cm"/>
      <inkml:brushProperty name="height" value="0.05" units="cm"/>
      <inkml:brushProperty name="color" value="#66CC00"/>
    </inkml:brush>
  </inkml:definitions>
  <inkml:trace contextRef="#ctx0" brushRef="#br0">34 2107 10442,'-4'-2'585,"-19"-8"2846,22 10-3330,1-1 0,-1 1 0,1-1 0,-1 1 0,1 0-1,0-1 1,-1 1 0,1-1 0,-1 1 0,1-1 0,0 1 0,0-1 0,-1 1 0,1-1 0,0 0 0,0 1-1,0-1 1,-1 1 0,1-1 0,0 0 0,0 1 0,0-1 0,0 1 0,0-1 0,0 0 0,0 1-1,0-1 1,1 1 0,-1-1 0,0 0 0,0 1 0,0-1 0,1 1 0,-1-1 0,0 1 0,1-1-1,-1 1 1,1-1 0,20-27 710,2 1 0,2 1 0,50-42 0,-55 51-610,114-94 476,268-170 0,276-91-449,24 43-431,-303 155 384,692-203-1,-426 209-25,-332 87-1458,-312 75 836,-21 6 484,0-1 0,0 1 0,0 0 0,0 0 0,0 0 0,0 0 0,-1 0 0,1 0-1,0 0 1,0 0 0,0 0 0,0 0 0,0 0 0,0-1 0,0 1 0,0 0 0,0 0-1,0 0 1,0 0 0,0 0 0,0 0 0,0 0 0,-1 0 0,1-1 0,0 1 0,0 0-1,0 0 1,0 0 0,0 0 0,0 0 0,0 0 0,0-1 0,1 1 0,-1 0 0,0 0 0,0 0-1,0 0 1,0 0 0,0 0 0,0 0 0,0-1 0,0 1 0,0 0 0,0 0 0,0 0-1,0 0 1,-16-2-177,14 2 189,-24-2-114</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32.663"/>
    </inkml:context>
    <inkml:brush xml:id="br0">
      <inkml:brushProperty name="width" value="0.05" units="cm"/>
      <inkml:brushProperty name="height" value="0.05" units="cm"/>
      <inkml:brushProperty name="color" value="#66CC00"/>
    </inkml:brush>
  </inkml:definitions>
  <inkml:trace contextRef="#ctx0" brushRef="#br0">68 4 6809,'2'11'1559,"-2"-3"4583,-7-10-2560,7 2-3525,-1-1 0,1 1 0,0 0 0,-1 0 1,1 0-1,0 0 0,-1-1 0,1 1 0,0 0 0,-1 0 0,1 0 1,0 0-1,-1 0 0,1 0 0,0 0 0,-1 0 0,1 0 0,-1 0 0,1 0 1,0 0-1,-1 0 0,1 0 0,0 1 0,-1-1 0,1 0 0,0 0 1,-1 0-1,1 0 0,0 1 0,-1-1 0,1 0 0,-4 2 480,0-9-159,-5-8 718,8 16-827,6 7-302,-5-7 79,0-1-34,0 0 1,0 0-1,0 0 0,0 0 1,0-1-1,0 1 1,0 0-1,0 0 1,0 0-1,0 0 1,0 0-1,0 0 0,0-1 1,0 1-1,0 0 1,0 0-1,0 0 1,0 0-1,0 0 0,0-1 1,0 1-1,0 0 1,0 0-1,0 0 1,0 0-1,0 0 0,0 0 1,0 0-1,0-1 1,0 1-1,0 0 1,0 0-1,1 0 0,-1 0 1,0 0-1,0 0 1,0 0-1,0 0 1,0 0-1,0-1 1,0 1-1,1 0 0,-1 0 1,0 0-1,0 0 1,0 0-1,0 0 1,0 0-1,0 0 0,1 0 1,-1 0-1,5 6 217,-2-1-139,-6-11 141,1 6-224,1 1 0,0-1 1,0 0-1,-1 1 0,1-1 1,0 0-1,-1 0 0,1 0 0,0 0 1,-1 0-1,1 0 0,0 0 0,-1 0 1,1 0-1,-2-1 0,-5 35 34,5-33-22,3-1-19,-1 0 0,1 0 0,-1 0 0,1 0 0,-1 0 0,1 0 0,-1 0 0,1 0 0,0 0 1,-1 0-1,1 0 0,-1 0 0,1 0 0,0 1 0,-1-1 0,1 0 0,-1 0 0,1 0 0,0 1 0,-1-1 1,1 0-1,0 0 0,-1 1 0,1-1 0,0 0 0,-1 1 0,1-1 0,0 1 0,0-1 0,0 0 1,-1 1-1,1-1 0,0 1 0,0-1 0,0 0 0,0 1 0,0-1 0,0 1 0,0-1 0,0 1 0,0-1 1,0 0-1,0 1 0,0-1 0,0 1 0,0 0 0,10 10-36,-2-6 17,-8-4 27,0-1-1,1 0 1,-1 0 0,0 0-1,1 1 1,-1-1-1,0 0 1,0 0-1,1 0 1,-1 1 0,0-1-1,0 0 1,1 1-1,-1-1 1,0 0-1,0 0 1,0 1-1,0-1 1,0 0 0,1 1-1,-1-1 1,0 0-1,0 1 1,0-1-1,0 1 1,0-1-1,0 0 1,0 1 0,0-1-1,0 0 1,0 1-1,-1-1-8,1 1 0,0-1 0,0 1 0,0-1-1,0 1 1,0-1 0,0 0 0,0 1 0,0-1 0,1 1-1,-1-1 1,0 0 0,0 1 0,0-1 0,0 1-1,1-1 1,-1 0 0,0 1 0,0-1 0,1 0 0,-1 1-1,0-1 1,0 0 0,1 1 0,-1-1 0,0 0-1,1 0 1,-1 1 0,0-1 0,1 0 0,-1 0-2,0 0 0,0 0 0,0 1 1,0-1-1,0 0 0,1 0 0,-1 0 1,0 0-1,0 0 0,0 0 0,0 0 1,0 1-1,0-1 0,0 0 0,0 0 1,0 0-1,0 0 0,0 0 0,0 0 0,1 0 1,-1 0-1,0 0 0,0 0 0,0 0 1,0 0-1,0 1 0,0-1 0,0 0 1,1 0-1,-1 0 0,0 0 0,0 0 1,0 0-1,0 0 0,0 0 0,0 0 0,1 0 1,-1 0-1,0 0 0,0 0 0,0 0 1,0-1-1,0 1 0,0 0 0,0 0 1,1 0-1,-1 0 0,0 0 0,0 0 1,0 0-1,0 0 0,0 0 0,0 0 1,0 0-1,0 0 0,0-1 0,0 1 0,0 0 1,1 0-1,-1 0 0,0 0 0,0 0 1,0 0-1,0 0 0,0-1 0,0 1 1,0 0-1,0 0 0,7-11-108,-7 11 102,5 3-1005,-5-2 1001,1-1 0,-1 0-1,0 0 1,1 1 0,-1-1-1,0 0 1,0 0-1,1 1 1,-1-1 0,0 0-1,0 1 1,0-1-1,1 0 1,-1 1 0,0-1-1,0 1 1,0-1 0,0 0-1,0 1 1,0-1-1,0 0 1,0 1 0,0-1-1,0 1 1,0-1 0,0 0-1,0 1 1,0-1-1,0 0 1,0 1 0,0-1-1,0 0 1,0 1-1,-1-1 1,1 1 0,0-1-1,-2 6-56,5-2 60,0 1 1,0-1-1,0 0 0,6 8 0,-8-12 12,-1 1-1,0-1 0,0 1 1,1-1-1,-1 0 1,0 1-1,1-1 1,-1 0-1,1 1 0,-1-1 1,0 0-1,1 1 1,-1-1-1,1 0 0,-1 0 1,1 1-1,-1-1 1,1 0-1,-1 0 0,1 0 1,-1 0-1,1 0 1,-1 0-1,1 0 1,-1 0-1,1 0 0,-1 0 1,1 0-1,-1 0 1,1 0-1,-1 0 0,1 0 1,-1 0-1,1-1 1,-1 1-1,1 0 0,-1 0 1,1-1-1,-1 1 1,0 0-1,1 0 0,-1-1 1,1 1-1,-1-1 1,0 1-1,1 0 1,-1-1-1,0 1 0,0-1 1,1 1-1,-1-1 1,0 1-1,0-1 0,0 1 1,1-1-1,-1 1 1,0-1-1,0 1 0,0-1 1,0 1-1,0-1 1,0-1 21,0 0 0,1 0 0,-1 0 0,0 1 1,0-1-1,0 0 0,-1 0 0,1 0 0,0 1 0,-2-5 1,-4 1 103,-5 12-100,10-5-26,0-1 0,1 1 1,-1-1-1,0 1 0,0 0 0,1-1 0,-1 1 0,1 0 1,0-1-1,-1 1 0,1 0 0,0 0 0,0-1 0,0 1 1,0 0-1,1 0 0,-1-1 0,0 1 0,1 0 0,-1 0 1,1-1-1,0 1 0,0 2 0,0-4-1,-1 0 1,0 0-1,0 0 1,1 0-1,-1 0 0,0 0 1,0 0-1,1 0 0,-1 0 1,0 0-1,0 0 0,1 0 1,-1 0-1,0 0 0,0 0 1,0-1-1,1 1 1,-1 0-1,0 0 0,0 0 1,0 0-1,1 0 0,-1 0 1,0-1-1,0 1 0,0 0 1,0 0-1,1 0 0,-1-1 1,0 1-1,0 0 1,0 0-1,0 0 0,0-1 1,0 1-1,0 0 0,1 0 1,-1-1-1,0 1 0,0 0 1,0 0-1,0-1 0,0 1 1,0 0-1,2-12-6,-2 12 7,2-7 15,-2 5-5,1 1-1,-1-1 0,0 0 0,1 0 0,-1 0 0,0 0 0,0 0 1,0 1-1,0-1 0,0 0 0,0 0 0,-1 0 0,0-3 0,0 7-14,0-1 0,0 1 0,0 0 0,0 0 0,1 0 0,-1 0 0,1 0 0,-1 3 0,1 3-1,1-15 36,1 1-15,4 18-66,-6-10 132,-4-5-55,6 6-85,-1-2 38,3 7 19,-5-7 27,-6-7-11,0-3 20,7 9-34,0 0 0,0 0-1,0 0 1,0 0 0,0 0-1,0 0 1,0 0 0,1 0-1,-1 0 1,0 0 0,0 0-1,0-1 1,0 1-1,0 0 1,0 0 0,0 0-1,0 0 1,0 0 0,0 0-1,0 0 1,0 0 0,1 0-1,-1 0 1,0 0 0,0 0-1,0-1 1,0 1-1,0 0 1,0 0 0,0 0-1,0 0 1,0 0 0,0 0-1,0 0 1,0 0 0,0 0-1,0-1 1,0 1 0,0 0-1,0 0 1,0 0-1,0 0 1,0 0 0,0 0-1,0 0 1,0 0 0,-1 0-1,1 0 1,0-1 0,0 1-1,0 0 1,0 0 0,0 0-1,0 0 1,0 0 13,-1 11-806,-10-22-1385,7 4 1727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47.474"/>
    </inkml:context>
    <inkml:brush xml:id="br0">
      <inkml:brushProperty name="width" value="0.05" units="cm"/>
      <inkml:brushProperty name="height" value="0.05" units="cm"/>
    </inkml:brush>
  </inkml:definitions>
  <inkml:trace contextRef="#ctx0" brushRef="#br0">11 18 25013,'-6'-10'1945,"5"7"-1993,-2-1-736,6 4 1552,6 3-368,5 3-576</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34.173"/>
    </inkml:context>
    <inkml:brush xml:id="br0">
      <inkml:brushProperty name="width" value="0.05" units="cm"/>
      <inkml:brushProperty name="height" value="0.05" units="cm"/>
      <inkml:brushProperty name="color" value="#66CC00"/>
    </inkml:brush>
  </inkml:definitions>
  <inkml:trace contextRef="#ctx0" brushRef="#br0">73 6 13619,'0'-1'32,"0"1"0,0 0 0,0 0 0,0-1 0,0 1-1,0 0 1,0 0 0,0 0 0,0-1 0,0 1 0,0 0 0,-1 0 0,1 0 0,0-1 0,0 1 0,0 0 0,0 0-1,0 0 1,0 0 0,-1 0 0,1-1 0,0 1 0,0 0 0,0 0 0,-1 0 0,1 0 0,0 0 0,0 0 0,0 0-1,0 0 1,-1-1 0,1 1 0,0 0 0,0 0 0,-1 0 0,1 0 0,0 0 0,0 0 0,0 0 0,-1 0 0,1 0 0,0 1-1,0-1 1,0 0 0,-1 0 0,1 0 0,0 0 0,0 0 0,0 0 0,-1 0 0,1 0 0,0 0 0,0 1 0,0-1-1,0 0 1,-1 0 0,1 0 0,0 0 0,0 1 0,0-1 0,0 0 0,0 0 0,0 0 0,0 1 0,0-1 0,-1 0-1,-5 17 941,-12 243 2166,16-239-2655,3-38 33,0-23-229,-18-137 906,13 146-786,2 70 17,14 152-291,-17-260-46,-14-69 0,18 132-73,0 8-5,-1 16-5,3 28-22,0-22-117,1 16-511,10 58 0,-10-67-1196,-4-19 1222</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35.066"/>
    </inkml:context>
    <inkml:brush xml:id="br0">
      <inkml:brushProperty name="width" value="0.05" units="cm"/>
      <inkml:brushProperty name="height" value="0.05" units="cm"/>
      <inkml:brushProperty name="color" value="#66CC00"/>
    </inkml:brush>
  </inkml:definitions>
  <inkml:trace contextRef="#ctx0" brushRef="#br0">0 1 17420,'0'22'2023,"6"39"1,-6-55-1882,1 1 0,1-1 0,0 0 0,-1 0 1,2 0-1,-1 0 0,1-1 0,0 1 0,0-1 1,0 1-1,5 4 0,-7-9-135,0 0 0,-1-1 0,1 1 0,0 0 0,0-1 1,0 1-1,0 0 0,-1-1 0,1 0 0,0 1 0,0-1 0,0 1 0,0-1 0,0 0 1,0 0-1,0 0 0,0 1 0,0-1 0,0 0 0,1 0 0,-1 0 0,0-1 0,0 1 1,0 0-1,0 0 0,0 0 0,0-1 0,0 1 0,0-1 0,0 1 0,-1-1 0,1 1 1,0-1-1,0 1 0,0-1 0,0 0 0,-1 1 0,1-1 0,0 0 0,-1 0 0,1 0 1,0-1-1,5-5-99,0-1 0,-1 0 1,8-15-1,-8 13-148,45-80-4185,-48 124 5250,-10 412 2965,6-431-4376,-1-13 251,1-11 104,0-14-106</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35.780"/>
    </inkml:context>
    <inkml:brush xml:id="br0">
      <inkml:brushProperty name="width" value="0.05" units="cm"/>
      <inkml:brushProperty name="height" value="0.05" units="cm"/>
      <inkml:brushProperty name="color" value="#66CC00"/>
    </inkml:brush>
  </inkml:definitions>
  <inkml:trace contextRef="#ctx0" brushRef="#br0">45 11 12499,'0'0'125,"0"-1"0,1 0 0,-1 1 0,0-1 0,1 1 1,-1-1-1,0 1 0,1-1 0,-1 1 0,0-1 0,1 1 0,-1-1 1,1 1-1,-1 0 0,1-1 0,0 1 0,-1 0 0,1-1 0,-1 1 1,1 0-1,-1 0 0,1-1 0,0 1 0,-1 0 0,1 0 0,0 0 1,-1 0-1,1 0 0,-1 0 0,1 0 0,0 0 0,-1 0 0,1 0 1,1 1-1,-1 1 168,0-1 0,0 1 0,0 0 0,0 0 0,0 0 0,0 0 0,0 0 0,-1 1 0,2 3 1,5 25 315,-2 0 1,-1 0 0,-1 1-1,-1 0 1,-5 44 0,-3-56-511,2-18-53,1-14-98,-1-28-195,2 12 45,-1 0-1,-1 1 0,-15-52 0,19 78 206,0 1-1,0-1 0,0 1 0,0-1 1,0 1-1,-1-1 0,1 1 0,0-1 0,0 1 1,0-1-1,0 1 0,0-1 0,-1 1 1,1 0-1,0-1 0,-1 1 0,1-1 0,0 1 1,0 0-1,-1-1 0,1 1 0,-1 0 1,1 0-1,0-1 0,-1 1 0,1 0 0,-1 0 1,1-1-1,0 1 0,-1 0 0,0 0 1,1 1 1,0 0 0,0 0 0,-1-1 0,1 1 0,0 0 0,0 0 0,1 0 0,-1 0 0,0 0 0,0 0 0,0 0 0,1 0 0,-1 0 0,0 0 0,1-1 0,0 2 1,7 16 29,2-2 1,0 1 0,0-1-1,19 20 1,56 54 379,-83-87-399,22 15 178,-16-12-10,-18-15-17,-11-6-116,-1 2 1,0 0 0,-1 1-1,-24-8 1,-5-3-110,50 21 48,-1 1 0,0-1-1,1 1 1,-1-1 0,1 0-1,-1 0 1,1 0-1,0 0 1,-2-3 0,4 5 7,-1-1 1,1 1 0,0-1 0,-1 0 0,1 1-1,0-1 1,0 0 0,-1 0 0,1 1 0,0-1-1,0 0 1,0 1 0,0-1 0,0 0 0,0 0-1,0 1 1,0-1 0,0 0 0,1 1 0,-1-1-1,0 0 1,0 0 0,1 1 0,-1-1 0,0 1-1,1-1 1,-1 0 0,0 1 0,1-1 0,-1 1-1,1-1 1,-1 1 0,1-1 0,0 1 0,-1-1-1,1 1 1,-1-1 0,1 1 0,0 0 0,-1-1-1,1 1 1,0 0 0,1-1 0,20-8-46,1 0 1,1 1 0,0 1-1,42-6 1,-37 8-50,-1-1 0,0-1 0,30-13 0,-19 2 1</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46.049"/>
    </inkml:context>
    <inkml:brush xml:id="br0">
      <inkml:brushProperty name="width" value="0.05" units="cm"/>
      <inkml:brushProperty name="height" value="0.05" units="cm"/>
      <inkml:brushProperty name="color" value="#66CC00"/>
    </inkml:brush>
  </inkml:definitions>
  <inkml:trace contextRef="#ctx0" brushRef="#br0">0 5 15803,'0'1'1937,"3"2"-1233,5 5-344,1-3 1352,3-2-943,4 0-169,3-5-256,6-1-120,1-1-136,0-3-24,0 3-16,0-1-128,0 4-376,-1-1-320,-4 2 648,-6 0-137,2 0-87</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46.437"/>
    </inkml:context>
    <inkml:brush xml:id="br0">
      <inkml:brushProperty name="width" value="0.05" units="cm"/>
      <inkml:brushProperty name="height" value="0.05" units="cm"/>
      <inkml:brushProperty name="color" value="#66CC00"/>
    </inkml:brush>
  </inkml:definitions>
  <inkml:trace contextRef="#ctx0" brushRef="#br0">0 20 15211,'11'6'1705,"1"-3"-1161,-2-3-272,-1-3 856,3-1-584,-1-1-216,-1 0-456,3 1-192,0 1-264,0-2-48,-1 5-40,2 0-56,-4 2-241,0 1 569,-4-3 48,-5 0-64</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48.723"/>
    </inkml:context>
    <inkml:brush xml:id="br0">
      <inkml:brushProperty name="width" value="0.05" units="cm"/>
      <inkml:brushProperty name="height" value="0.05" units="cm"/>
      <inkml:brushProperty name="color" value="#66CC00"/>
    </inkml:brush>
  </inkml:definitions>
  <inkml:trace contextRef="#ctx0" brushRef="#br0">5 129 15635,'5'-14'4951,"3"-5"-4235,-7 11-433,0 0 0,-1 1 0,0-1 0,0 0 0,-1 0 0,0 1 0,0-1 0,-3-8 0,4 17-274,0-1 0,0 0 1,0 0-1,0 0 0,0 0 0,0 1 1,0-1-1,-1 0 0,1 0 0,0 0 0,0 0 1,0 0-1,0 0 0,0 1 0,0-1 0,0 0 1,0 0-1,-1 0 0,1 0 0,0 0 0,0 0 1,0 0-1,0 0 0,0 1 0,-1-1 0,1 0 1,0 0-1,0 0 0,0 0 0,0 0 0,0 0 1,-1 0-1,1 0 0,0 0 0,0 0 0,0 0 1,0 0-1,-1 0 0,1 0 0,0 0 0,0 0 1,0-1-1,0 1 0,0 0 0,-1 0 0,1 0 1,0 0-1,0 0 0,0 0 0,0 0 0,0 0 1,0 0-1,-1-1 0,1 1 0,0 0 0,0 0 1,0 0-1,0 0 0,0 0 0,0-1 0,-4 15 78,4-11-68,-1 29 22,1-31-43,0 1 1,0-1 0,0 0 0,0 0-1,0 0 1,0 0 0,1 0 0,-1 0-1,0 0 1,1 0 0,-1 0 0,1 0-1,-1 0 1,1 0 0,-1 0 0,1 0-1,-1 0 1,1 0 0,0 0 0,0-1-1,-1 1 1,1 0 0,2 0 0,-3-1 5,1 0 1,0 0-1,0 0 1,-1 0 0,1-1-1,0 1 1,0 0 0,-1-1-1,1 1 1,0 0-1,-1-1 1,1 1 0,0-1-1,-1 1 1,1-1 0,-1 0-1,1 1 1,-1-1-1,1 1 1,-1-1 0,1 0-1,-1 1 1,0-1 0,1-1-1,10-20 217,-10 19-181,13-39 583,-10 31-268,-4 10-114,0 2 57,-12 95-552,11-156 331,-2 57-46,-1 8-41,-1 9-58,1 13-174,0 38 0,11-80 179,-6 8 65,1-3 28,0 1 0,-1 0-1,-1 0 1,1-1 0,-2 1 0,0-13 0,-3 17 112,0 12-83,-2 13-5,4 36-265,2-51 209,0 0 0,1 0 0,-1 0 0,1 1 0,0-1 0,1 0 0,0-1 0,4 10 0,-6-13 3,0-1 0,0 1 0,0-1 0,0 1 0,1-1 0,-1 1 0,0-1 0,0 0 0,1 1 0,-1-1 1,0 1-1,1-1 0,-1 0 0,0 1 0,1-1 0,-1 0 0,0 0 0,1 1 0,-1-1 0,1 0 1,-1 0-1,1 0 0,-1 1 0,1-1 0,-1 0 0,1 0 0,-1 0 0,1 0 0,-1 0 0,1 0 0,-1 0 1,0 0-1,1 0 0,-1 0 0,1 0 0,-1 0 0,1 0 0,0-1 0,8-4-43</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50.691"/>
    </inkml:context>
    <inkml:brush xml:id="br0">
      <inkml:brushProperty name="width" value="0.05" units="cm"/>
      <inkml:brushProperty name="height" value="0.05" units="cm"/>
      <inkml:brushProperty name="color" value="#66CC00"/>
    </inkml:brush>
  </inkml:definitions>
  <inkml:trace contextRef="#ctx0" brushRef="#br0">2 14 15259,'-1'3'1585,"1"1"-1137,6 2-96,2-2 760,2-1-376,2 0-48,4-3-120,-1 0-63,3-6-89,1 0-40,1-2-408,-2 1-384,0 2 416,-2 2-88,-1 2-96</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4:51.189"/>
    </inkml:context>
    <inkml:brush xml:id="br0">
      <inkml:brushProperty name="width" value="0.05" units="cm"/>
      <inkml:brushProperty name="height" value="0.05" units="cm"/>
      <inkml:brushProperty name="color" value="#66CC00"/>
    </inkml:brush>
  </inkml:definitions>
  <inkml:trace contextRef="#ctx0" brushRef="#br0">6 79 15659,'-4'0'2441,"2"0"-1369,5 1-368,3-2 2433,5-3-1873,4 0-264,4-4-447,1 1-129,3-1-184,1-1-112,1 0-256,-1 1-248,-2 2 1128,-4 3-768,-1-2 16,-3-3 16</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16.853"/>
    </inkml:context>
    <inkml:brush xml:id="br0">
      <inkml:brushProperty name="width" value="0.05" units="cm"/>
      <inkml:brushProperty name="height" value="0.05" units="cm"/>
      <inkml:brushProperty name="color" value="#66CC00"/>
    </inkml:brush>
  </inkml:definitions>
  <inkml:trace contextRef="#ctx0" brushRef="#br0">0 0 11322,'6'98'3299,"-4"-55"-3058,8 52-1,-7-71-504,-2 0-1,0 0 1,-2 0-1,-5 34 1,-1 18 1813,2 103 1851,12 91-8815,11-108 3210,-15-146 1938</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17.271"/>
    </inkml:context>
    <inkml:brush xml:id="br0">
      <inkml:brushProperty name="width" value="0.05" units="cm"/>
      <inkml:brushProperty name="height" value="0.05" units="cm"/>
      <inkml:brushProperty name="color" value="#66CC00"/>
    </inkml:brush>
  </inkml:definitions>
  <inkml:trace contextRef="#ctx0" brushRef="#br0">1 0 11074,'2'26'1177,"-2"3"-785,0-4-56,0-4 584,1-4-304,1 0-80,-1-3-240,1-2-152,-1-3-368,1-1-600,-1 1 712,1 0-168,-2 4-136</inkml:trace>
  <inkml:trace contextRef="#ctx0" brushRef="#br0" timeOffset="1">21 386 7106,'1'31'592,"-1"-2"-448,2-2-64,-2-2 128,1 1-184,-1-5-688,2 2 648,-2-1-160,0-7-72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47.913"/>
    </inkml:context>
    <inkml:brush xml:id="br0">
      <inkml:brushProperty name="width" value="0.05" units="cm"/>
      <inkml:brushProperty name="height" value="0.05" units="cm"/>
    </inkml:brush>
  </inkml:definitions>
  <inkml:trace contextRef="#ctx0" brushRef="#br0">126 3 19588,'-1'0'38,"1"0"1,0 0-1,0 0 0,0 0 1,0 0-1,0 0 0,0 0 1,0 0-1,0 0 0,0 0 0,0 0 1,0 0-1,0 0 0,0 0 1,0 0-1,-1 0 0,1 0 0,0 0 1,0 0-1,0 0 0,0 0 1,0 0-1,0 0 0,0 0 0,0 0 1,0 0-1,0 0 0,0 0 1,0 0-1,0 0 0,-1 0 1,1 0-1,0 0 0,0 0 0,0 0 1,0 0-1,0 0 0,0 0 1,0 0-1,0 0 0,0-1 0,0 1 1,0 0-1,0 0 0,0 0 1,0 0-1,0 0 0,0 0 0,0 0 1,0 0-1,0 0 0,0 0 1,0 0-1,0 0 0,0 0 1,0-1-1,0 1 0,0 0 0,0 0 1,0 0-1,0 0 0,0 0 1,0 0-1,0 0 0,0 0 0,0 0 1,0 0-1,0 0 0,0 0 1,-5 7 926,-5 10 53,-59 188 1675,57-161-2661,3 1 0,-7 78-1,15-115-28,1 0 0,0 0 0,0 0-1,1 0 1,0-1 0,0 1-1,1 0 1,0-1 0,5 14 0,-5-18-30,0 0 0,0 0 1,0 0-1,0 0 1,1-1-1,-1 1 1,1-1-1,-1 1 0,1-1 1,0 0-1,0 0 1,0 0-1,0-1 0,1 1 1,-1-1-1,0 1 1,1-1-1,-1 0 1,1 0-1,-1-1 0,1 1 1,-1-1-1,8 0 1,-1 0-134,-1-1-1,1 0 1,0-1 0,0 0 0,-1-1 0,1 0 0,-1 0 0,0-1 0,0 0 0,0-1 0,0 0-1,-1 0 1,0-1 0,9-8 0,-4 3-92,0 0-1,-1-2 0,0 1 1,-1-2-1,-1 1 1,0-2-1,11-21 0,-19 34 249,12-30 21,-13 30 65,0 0 0,0-1-1,0 1 1,-1 0 0,1 0 0,-1-1-1,0 1 1,1 0 0,-1-1-1,0 1 1,-1-4 0,0 7 38,0 0 0,0-1 1,0 1-1,0 0 0,0 0 0,0 0 0,0 0 1,0 0-1,0 1 0,0-1 0,0 0 1,1 0-1,-2 2 0,-7 16 322,2-1-1,-1 2 1,2-1 0,1 1 0,0 0 0,2 0-1,-3 40 1,6-57-461,0 0 0,1 0 0,-1 0 0,1 0 0,-1-1 0,1 1 0,0 0-1,0 0 1,3 4 0,-4-6-18,1 0 1,-1-1-1,0 1 0,1 0 0,-1-1 0,1 1 0,-1-1 0,1 1 0,0-1 0,-1 1 0,1-1 0,-1 0 0,1 1 1,0-1-1,-1 0 0,1 1 0,0-1 0,-1 0 0,1 0 0,0 1 0,0-1 0,-1 0 0,1 0 0,0 0 0,0 0 1,-1 0-1,1 0 0,0 0 0,0-1 0,-1 1 0,1 0 0,0 0 0,-1 0 0,1-1 0,0 1 0,-1 0 0,1-1 1,0 1-1,-1-1 0,1 1 0,-1 0 0,1-1 0,0 0 0,3-3-56,-1 0 0,1-1 0,-1 1 0,0-1 0,-1 0 1,1 0-1,-1 0 0,4-9 0,10-33-445</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17.676"/>
    </inkml:context>
    <inkml:brush xml:id="br0">
      <inkml:brushProperty name="width" value="0.05" units="cm"/>
      <inkml:brushProperty name="height" value="0.05" units="cm"/>
      <inkml:brushProperty name="color" value="#66CC00"/>
    </inkml:brush>
  </inkml:definitions>
  <inkml:trace contextRef="#ctx0" brushRef="#br0">5 0 9042,'6'346'3409,"-12"-285"-5166,3-44 1448,2 0-50</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18.691"/>
    </inkml:context>
    <inkml:brush xml:id="br0">
      <inkml:brushProperty name="width" value="0.05" units="cm"/>
      <inkml:brushProperty name="height" value="0.05" units="cm"/>
      <inkml:brushProperty name="color" value="#66CC00"/>
    </inkml:brush>
  </inkml:definitions>
  <inkml:trace contextRef="#ctx0" brushRef="#br0">37 147 9738,'6'128'5056,"-1"34"-893,-6 43-3438,2-105-1204,-3-60 254,1-27 290,1 0-1,0 0 1,3 25-1,-3-36 0,1 0 0,-1 0-1,0 0 1,0 1 0,0-1 0,0 0-1,0 0 1,0 0 0,0 1-1,-1-1 1,1 0 0,-1 0 0,0 0-1,0 0 1,0 0 0,0 0 0,0 0-1,-2 3 1,-1 10 531,1-8-634,-1-23-197,-3-30 617,2-1-1,2 0 1,2 0 0,7-56-1,-5 91-350,-1 5-22,1 4 4,-1 1 0,0-1-1,1 0 1,-1 1 0,0-1 0,-1 0 0,1 1-1,-1-5 1,-4 38 15,-2 57-255,0 14 81,7-155 512,15-445 2301,-13 461-3917,-1 1-1,-2-1 1,-12-71-1,9 85 701</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19.265"/>
    </inkml:context>
    <inkml:brush xml:id="br0">
      <inkml:brushProperty name="width" value="0.05" units="cm"/>
      <inkml:brushProperty name="height" value="0.05" units="cm"/>
      <inkml:brushProperty name="color" value="#66CC00"/>
    </inkml:brush>
  </inkml:definitions>
  <inkml:trace contextRef="#ctx0" brushRef="#br0">18 2876 16516,'3'-129'1553,"-4"-107"-3893,-7 117 1380,-4-314 347,43-230 704,-23 169-1499,-7 259 1461,-2 89 177,6-144 2366,-1 256-2183,2-62 908,-18 170-2347,3-9 298,4-23 289</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19.991"/>
    </inkml:context>
    <inkml:brush xml:id="br0">
      <inkml:brushProperty name="width" value="0.05" units="cm"/>
      <inkml:brushProperty name="height" value="0.05" units="cm"/>
      <inkml:brushProperty name="color" value="#66CC00"/>
    </inkml:brush>
  </inkml:definitions>
  <inkml:trace contextRef="#ctx0" brushRef="#br0">1 1150 15523,'4'-115'6153,"12"-56"-5856,-6 62-355,7-138-698,-15 171-710,-11-95 1,-14 18-1848,12 80 2302,5 38 558</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29.076"/>
    </inkml:context>
    <inkml:brush xml:id="br0">
      <inkml:brushProperty name="width" value="0.05" units="cm"/>
      <inkml:brushProperty name="height" value="0.05" units="cm"/>
      <inkml:brushProperty name="color" value="#FFC114"/>
    </inkml:brush>
  </inkml:definitions>
  <inkml:trace contextRef="#ctx0" brushRef="#br0">1 43 11394,'5'-14'1705,"-4"12"-1262,-1 0 0,1 0 0,-1 0 1,1 0-1,0 0 0,0 0 0,-1 0 0,2 1 0,-1-1 0,0 0 0,0 1 1,0-1-1,4-2 0,-4 4-276,0 1 0,0-1 0,0 1 1,-1 0-1,1-1 0,0 1 0,0 0 0,0 0 1,-1 0-1,1-1 0,0 1 0,-1 0 0,1 0 0,0 0 1,-1 0-1,0 0 0,1 0 0,0 2 0,6 19 419,-6-7-464,0 0 0,-1 1 0,-4 21 0,2 0-303,-2 1-1012,2-26-360,1 0 1,0 1-1,1 16 1,2-23 690</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29.492"/>
    </inkml:context>
    <inkml:brush xml:id="br0">
      <inkml:brushProperty name="width" value="0.05" units="cm"/>
      <inkml:brushProperty name="height" value="0.05" units="cm"/>
      <inkml:brushProperty name="color" value="#FFC114"/>
    </inkml:brush>
  </inkml:definitions>
  <inkml:trace contextRef="#ctx0" brushRef="#br0">7 0 9922,'0'17'1272,"1"3"-495,-1 1-169,0 1 1040,0 1-248,0-3-439,-1 0-105,1-4-264,0 1-168,0-3-496,-2-3-280,2-5-768,-1 0 880,1-4-185,-3 4-215</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29.885"/>
    </inkml:context>
    <inkml:brush xml:id="br0">
      <inkml:brushProperty name="width" value="0.05" units="cm"/>
      <inkml:brushProperty name="height" value="0.05" units="cm"/>
      <inkml:brushProperty name="color" value="#FFC114"/>
    </inkml:brush>
  </inkml:definitions>
  <inkml:trace contextRef="#ctx0" brushRef="#br0">1 1 9394,'4'42'4104,"2"29"-2549,-1 36-3980,-4-42-401,0-1 3399,-1 145 5379,-1-139-4902,-5 86-7437,4-124 5924,2 0 0,6 41 0,0 24 3791,-15 151 386,4-149-5475,3-84 1451,1 1-51</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30.377"/>
    </inkml:context>
    <inkml:brush xml:id="br0">
      <inkml:brushProperty name="width" value="0.05" units="cm"/>
      <inkml:brushProperty name="height" value="0.05" units="cm"/>
      <inkml:brushProperty name="color" value="#FFC114"/>
    </inkml:brush>
  </inkml:definitions>
  <inkml:trace contextRef="#ctx0" brushRef="#br0">39 1 8386,'-6'58'1797,"3"-33"-588,1-1 1,1 1-1,1 0 1,3 29-1,-2-42-939,0 0 0,-1 1 0,-1-1 0,0 0 0,-1 0 0,0 0-1,-4 15 1,2-12-183,0 1-1,2 0 0,-1 23 1,3 3-60,1-9-69,-4 41-1,1-62 160,0 1 0,2-1 0,-1 1-1,2-1 1,-1 1 0,5 18 0,-4-25 2,3 16 1511,-2-19-1043,-1-12-807,-1 2-461,0 2 518,0 1-1,0-1 1,0 1 0,1 0 0,1-8 0,4-7-280</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36.154"/>
    </inkml:context>
    <inkml:brush xml:id="br0">
      <inkml:brushProperty name="width" value="0.05" units="cm"/>
      <inkml:brushProperty name="height" value="0.05" units="cm"/>
      <inkml:brushProperty name="color" value="#FFC114"/>
    </inkml:brush>
  </inkml:definitions>
  <inkml:trace contextRef="#ctx0" brushRef="#br0">211 152 11923,'2'-8'540,"18"-76"3457,-18 74-2585,-1 0 0,0 0 1,-2-16-1,1 26-1374,0 0 1,0-1-1,0 1 0,0 0 1,1 0-1,-1 0 1,0 0-1,-1 0 1,1 0-1,0-1 1,0 1-1,0 0 0,0 0 1,0 0-1,0 0 1,0 0-1,0 0 1,0 0-1,0-1 0,0 1 1,0 0-1,0 0 1,0 0-1,0 0 1,0 0-1,-1 0 0,1 0 1,0 0-1,0-1 1,0 1-1,0 0 1,0 0-1,0 0 1,0 0-1,-1 0 0,1 0 1,0 0-1,0 0 1,0 0-1,0 0 1,0 0-1,0 0 0,-1 0 1,1 0-1,0 0 1,0 0-1,0 0 1,0 0-1,0 0 0,0 0 1,-1 0-1,1 0 1,0 0-1,0 0 1,0 0-1,0 1 0,0-1 1,0 0-1,-1 0 1,-8 10 989,-8 14-291,-28 65-275,4 3 0,3 1 1,-28 110-1,52-146-1531,14-50 48,1-7-75,11-29-865,13-50 134,-10 30 608</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36.614"/>
    </inkml:context>
    <inkml:brush xml:id="br0">
      <inkml:brushProperty name="width" value="0.05" units="cm"/>
      <inkml:brushProperty name="height" value="0.05" units="cm"/>
      <inkml:brushProperty name="color" value="#FFC114"/>
    </inkml:brush>
  </inkml:definitions>
  <inkml:trace contextRef="#ctx0" brushRef="#br0">108 42 13339,'1'-5'405,"1"1"0,-1 0 0,1-1 0,0 1 0,0 0 0,4-5 0,-5 8-304,-1 1 0,0 0 1,1-1-1,-1 1 0,1-1 0,-1 1 0,1-1 0,-1 1 0,1 0 1,-1-1-1,1 1 0,-1 0 0,1 0 0,-1-1 0,1 1 1,-1 0-1,1 0 0,-1 0 0,1 0 0,0 0 0,-1 0 0,2 0 1,-1 0 12,0 0 1,-1 1-1,1 0 0,0-1 1,0 1-1,-1-1 1,1 1-1,0 0 1,-1 0-1,1-1 1,0 1-1,-1 0 1,1 0-1,-1 0 0,1-1 1,-1 1-1,0 0 1,1 0-1,-1 2 1,47 157 4559,-33-105-4325,41 104 1,-54-157-431,1 3-394,0-1 1,0 1-1,0 0 1,0 0-1,-1 0 1,0 0 0,1 10-1,-2-15 437,0 0 1,0 1-1,0-1 1,0 0-1,-1 1 0,1-1 1,0 0-1,0 1 1,0-1-1,-1 0 0,1 1 1,0-1-1,-1 0 0,1 0 1,0 0-1,0 1 1,-1-1-1,1 0 0,0 0 1,-1 0-1,1 1 0,0-1 1,-1 0-1,1 0 1,-1 0-1,1 0 0,0 0 1,-1 0-1,1 0 1,0 0-1,-1 0 0,1 0 1,-1 0-1,1 0 0,0 0 1,-1 0-1,1-1 1,0 1-1,-1 0 0,1 0 1,0 0-1,-1-1 1,0 1-25,-13-5-989</inkml:trace>
  <inkml:trace contextRef="#ctx0" brushRef="#br0" timeOffset="0.22">1 492 15027,'3'17'2529,"7"-4"-1289,6-8-408,4-5 2593,9-9-2009,7-4-272,3-3-343,0-3-257,1 1-544,-1-2-344,-4 6-857,-6 2-1855,-3 0 2536,-8 3-433,2-4-359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48.332"/>
    </inkml:context>
    <inkml:brush xml:id="br0">
      <inkml:brushProperty name="width" value="0.05" units="cm"/>
      <inkml:brushProperty name="height" value="0.05" units="cm"/>
    </inkml:brush>
  </inkml:definitions>
  <inkml:trace contextRef="#ctx0" brushRef="#br0">11 1 20116,'-4'0'2321,"1"1"-1553,1 6-440,1 0 1616,2 2-2016,4 2-744,2 1 680,3-1-336,0-3-168</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37.064"/>
    </inkml:context>
    <inkml:brush xml:id="br0">
      <inkml:brushProperty name="width" value="0.05" units="cm"/>
      <inkml:brushProperty name="height" value="0.05" units="cm"/>
      <inkml:brushProperty name="color" value="#FFC114"/>
    </inkml:brush>
  </inkml:definitions>
  <inkml:trace contextRef="#ctx0" brushRef="#br0">3 75 16396,'-1'7'471,"0"0"1,1 0-1,-1-1 1,1 1-1,0 0 1,1 0-1,0-1 1,0 1-1,0 0 1,1-1-1,0 1 1,0-1-1,1 1 1,-1-1-1,1 0 1,1 0-1,-1 0 1,1-1-1,5 6 1,-9-10-497,1 0 1,0 0-1,0-1 1,0 1 0,-1 0-1,1-1 1,0 1 0,0 0-1,0-1 1,0 1 0,0-1-1,0 0 1,0 1 0,0-1-1,1 0 1,-1 0 0,0 1-1,0-1 1,0 0 0,0 0-1,0 0 1,0 0 0,0-1-1,1 1 1,-1 0 0,0 0-1,0-1 1,0 1 0,0 0-1,0-1 1,0 1-1,0-1 1,0 1 0,0-1-1,0 0 1,-1 1 0,1-1-1,0 0 1,0 0 0,0 0-1,-1 0 1,1 1 0,-1-1-1,1 0 1,0-2 0,4-4-496,0-1 1,-1-1 0,0 1 0,3-11-1,-6 15 329,17-47-2215,-11 28 1106,1 0 0,11-23 1,-19 46 1297,0 0 1,0 0-1,1-1 0,-1 1 1,0 0-1,0 0 1,0-1-1,0 1 1,0 0-1,0 0 0,0 0 1,1-1-1,-1 1 1,0 0-1,0 0 1,0 0-1,0-1 0,1 1 1,-1 0-1,0 0 1,0 0-1,0 0 1,1 0-1,-1 0 0,0 0 1,0-1-1,1 1 1,-1 0-1,0 0 1,0 0-1,0 0 1,1 0-1,-1 0 0,4 8 367,-2 17 574,-2-24-930,-5 216 5898,0-105-3914,4-83-1632,0-15-348,0-1 1,1 1-1,3 20 1,0-30-668,1-11 398,3-16-40,-1-9-152</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38.069"/>
    </inkml:context>
    <inkml:brush xml:id="br0">
      <inkml:brushProperty name="width" value="0.05" units="cm"/>
      <inkml:brushProperty name="height" value="0.05" units="cm"/>
      <inkml:brushProperty name="color" value="#FFC114"/>
    </inkml:brush>
  </inkml:definitions>
  <inkml:trace contextRef="#ctx0" brushRef="#br0">1 2481 13923,'1'1'91,"0"-1"0,0 0 0,0 1 0,1-1 0,-1 0 0,0 0 0,0 0 0,0 0 0,1 0 0,-1 0 0,0 0 0,0 0 0,0-1 0,1 1 0,-1 0 0,0-1 1,0 1-1,0-1 0,0 1 0,0-1 0,0 1 0,0-1 0,0 0 0,0 0 0,1 0 0,28-25 630,-26 22-375,262-264 4035,-142 138-3582,105-92-206,349-264 1,-347 323-558,292-154 1,270-70 479,28 67 1650,-757 297-1942,128-41 560,-161 55-606,1 2 1,0 2-1,0 0 0,37 1 0,-51 6-794,-20-4-395,1 1 935,0 0 0,0 0 0,0 0 0,0-1 0,0 1 0,0 0 0,0 0 0,1 0 0,-1-1 0,0 1 0,1 0 0,-1-2 0,-3-15-378</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38.724"/>
    </inkml:context>
    <inkml:brush xml:id="br0">
      <inkml:brushProperty name="width" value="0.05" units="cm"/>
      <inkml:brushProperty name="height" value="0.05" units="cm"/>
      <inkml:brushProperty name="color" value="#FFC114"/>
    </inkml:brush>
  </inkml:definitions>
  <inkml:trace contextRef="#ctx0" brushRef="#br0">211 150 16644,'7'-28'1993,"-3"12"-1078,-1 0-1,-1-1 0,2-28 0,-4 44-817,0 0 0,0 0 0,0 0 0,0-1 0,0 1 0,0 0 0,-1 0 0,1 0 0,0 0 0,0 0 0,-1 0 0,1-1 0,-1 1 0,1 0 0,-1 0 0,1 0 0,-1 0 0,0 0 0,1 0 0,-1 1 0,0-1 0,0 0 0,0 0 0,0 0 0,-1 0 0,1 1-22,-1 0 0,1-1 0,-1 1 0,1 0 0,0 0 0,-1 0 0,1 1 0,-1-1 0,1 0 0,-1 1 0,1-1 0,0 0 0,-1 1 0,1 0 0,0-1 0,-3 2 0,-4 4 87,0 0-1,0 0 0,1 0 0,-11 12 1,1 2-122,2 1 0,0 1 0,1 0 0,2 1 0,0 1 0,1 0 0,2 0 1,0 1-1,2 0 0,1 0 0,0 1 0,2-1 0,-1 42 0,4-59-61,1 1 0,1 0 0,-1 0-1,1-1 1,1 1 0,0-1 0,0 1-1,0-1 1,1 0 0,5 9 0,-8-15-13,1 0 0,0 0 0,0-1 1,0 1-1,0 0 0,1-1 0,-1 1 0,0-1 0,1 1 1,-1-1-1,1 1 0,-1-1 0,1 0 0,0 0 1,0 0-1,-1 0 0,1 0 0,0 0 0,0-1 0,0 1 1,0-1-1,0 1 0,0-1 0,0 0 0,0 1 1,0-1-1,0 0 0,0 0 0,0-1 0,0 1 0,0 0 1,0-1-1,0 1 0,0-1 0,0 1 0,0-1 1,0 0-1,-1 0 0,1 0 0,3-2 0,4-4-234,-1 1-1,1-1 0,-1-1 1,-1 1-1,0-1 0,11-14 0,0-5-142,-1-1-1,-2-1 0,-1 0 1,-1-1-1,-1 0 0,8-34 1,6-43-534</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39.190"/>
    </inkml:context>
    <inkml:brush xml:id="br0">
      <inkml:brushProperty name="width" value="0.05" units="cm"/>
      <inkml:brushProperty name="height" value="0.05" units="cm"/>
      <inkml:brushProperty name="color" value="#FFC114"/>
    </inkml:brush>
  </inkml:definitions>
  <inkml:trace contextRef="#ctx0" brushRef="#br0">39 0 15235,'-15'113'2484,"5"-45"-605,2 1 0,3 116 0,5-175-1678,2-1 1,-1 1-1,1 0 0,6 17 1,-7-25-166,0 0 0,0 0 1,0 0-1,0 0 0,0 0 1,0-1-1,0 1 0,1 0 1,-1-1-1,1 1 0,-1-1 0,4 2 1,-4-2-21,0-1 0,0 1 0,0-1 0,1 1 1,-1-1-1,0 0 0,0 0 0,1 0 0,-1 0 0,0 0 1,1 0-1,-1 0 0,0 0 0,0 0 0,1 0 1,-1-1-1,0 1 0,0-1 0,0 1 0,1-1 0,-1 1 1,2-2-1,3-2-2,-1 0 0,1 0-1,-1-1 1,0 1 0,0-1 0,0 0 0,-1-1 0,6-8 0,28-54 166,-28 49 8,20-31 0,-30 50-170,1-1 1,-1 0-1,0 1 0,1-1 0,-1 0 1,1 1-1,-1-1 0,1 0 0,-1 1 1,1-1-1,0 1 0,-1-1 0,1 1 1,0-1-1,-1 1 0,1 0 0,0-1 1,0 1-1,-1 0 0,1-1 0,0 1 1,0 0-1,0 0 0,-1 0 0,1 0 0,0 0 1,1 0-1,-1 1 5,0-1 1,0 1-1,0 0 0,0 0 0,0 0 1,0-1-1,-1 1 0,1 0 1,0 0-1,-1 0 0,1 0 1,-1 1-1,1-1 0,-1 0 0,1 0 1,-1 2-1,3 8 133,-1 1-1,2 20 0,-4-29-128,2 20 92,-2-12-65,0-1 0,1 1 0,1 0 0,0-1 0,0 0 0,1 1 0,8 17 0,-11-27-66,0 0 0,1 0 0,-1 0-1,1-1 1,-1 1 0,1 0 0,0-1 0,-1 1-1,1 0 1,0-1 0,-1 1 0,1-1 0,0 1-1,0-1 1,-1 1 0,1-1 0,0 0 0,0 1-1,0-1 1,0 0 0,0 0 0,-1 0 0,2 1-1,0-2-50,0 1 0,0 0 0,0-1 0,-1 1 1,1-1-1,0 1 0,-1-1 0,1 0 0,0 1 0,-1-1 0,3-2 0,5-4-299,-1 0 0,0-1 0,10-10 1,-8 6 300,22-18-357,2-2-146</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39.837"/>
    </inkml:context>
    <inkml:brush xml:id="br0">
      <inkml:brushProperty name="width" value="0.05" units="cm"/>
      <inkml:brushProperty name="height" value="0.05" units="cm"/>
      <inkml:brushProperty name="color" value="#FFC114"/>
    </inkml:brush>
  </inkml:definitions>
  <inkml:trace contextRef="#ctx0" brushRef="#br0">96 493 15811,'-4'0'358,"0"1"-1,0 0 1,0-1 0,0 1-1,1 1 1,-1-1-1,0 1 1,0-1-1,1 1 1,-1 0-1,1 1 1,0-1-1,-1 0 1,1 1-1,0 0 1,1 0 0,-1 0-1,0 0 1,1 0-1,0 0 1,-4 8-1,3-7-201,0 1-1,1 0 0,0 0 0,0 1 1,0-1-1,1 0 0,-1 0 0,1 1 1,1-1-1,-1 1 0,1-1 0,0 1 1,0-1-1,0 1 0,2 7 1,-1-11-138,-1-1 0,1 1 0,-1 0 1,1 0-1,0-1 0,-1 1 1,1 0-1,0-1 0,0 1 0,0-1 1,1 1-1,-1-1 0,0 0 1,0 1-1,1-1 0,-1 0 0,1 0 1,-1 0-1,1 0 0,0 0 0,-1 0 1,1-1-1,0 1 0,-1 0 1,1-1-1,0 1 0,0-1 0,0 0 1,-1 0-1,1 1 0,0-1 1,0 0-1,0-1 0,0 1 0,0 0 1,2-1-1,2-1 2,1 0 0,-1 0 0,0 0 0,0-1 0,0 0 0,0 0 0,0-1 0,9-6 0,-1-3 3,-1 0 0,0-1 0,0 0 0,14-22 0,36-68 54,-58 96-72,-5 8-4,0 0 0,0 0 0,0-1 0,0 1 0,0 0 0,0 0 1,0-1-1,0 1 0,0 0 0,0 0 0,0-1 0,1 1 0,-1 0 0,0 0 0,0 0 0,0-1 0,0 1 0,1 0 0,-1 0 0,0 0 0,0-1 0,0 1 0,1 0 0,-1 0 0,0 0 1,0 0-1,1 0 0,-1 0 0,0 0 0,0-1 0,1 1 0,-1 0 0,0 0 0,0 0 0,1 0 0,-1 0 0,0 12 40,-7 29 31,5-32-57,1 1 19,0-1-1,0 0 1,0 0 0,2 17 0,-1-25-25,0 1 0,1 0 0,-1 0 0,1 0 0,-1-1 0,1 1 1,-1 0-1,1-1 0,0 1 0,0 0 0,0-1 0,0 1 1,2 1-1,-2-2-4,0 0 0,0-1 0,0 1 0,0-1 0,0 1 0,0-1 0,0 1 0,1-1 0,-1 0 0,0 1 0,0-1 0,0 0 0,0 0 0,1 0 0,-1 0 0,0 0 0,0 0 0,0 0 0,1 0 0,-1-1 0,0 1 0,0 0 0,1-1 0,8-3-12,-1 0 0,1 0-1,-2-1 1,1 0 0,0-1-1,-1 0 1,12-11 0,51-57-722,-47 48 289,-1-2-110,18-18-474,-38 43 843,1 0 1,-1 0 0,1 0-1,0 0 1,0 0 0,0 1-1,0-1 1,1 1 0,5-2-1,-9 4 142,-1 0-1,1 0 1,0 0-1,0 0 1,0 0-1,-1 0 1,1 0 0,0 0-1,0 1 1,-1-1-1,1 0 1,0 0-1,-1 1 1,1-1-1,0 0 1,-1 1-1,1-1 1,0 1-1,-1-1 1,1 1 0,0-1-1,-1 1 1,1-1-1,-1 1 1,1-1-1,-1 1 1,0 0-1,1-1 1,-1 1-1,1 1 1,7 21-244,-7-20 241,2 9-42,-1-5 120,-1 0 0,2 0 0,-1-1 0,1 1-1,6 11 1,-9-17-20,1 0-1,0 0 1,0 0-1,0 0 1,-1 0-1,1 0 1,0-1-1,0 1 0,1 0 1,-1 0-1,0-1 1,0 1-1,0-1 1,0 1-1,0-1 1,1 1-1,-1-1 1,0 0-1,1 1 1,-1-1-1,0 0 1,0 0-1,1 0 1,-1 0-1,0 0 1,1 0-1,-1-1 1,0 1-1,0 0 0,1-1 1,-1 1-1,0-1 1,0 1-1,0-1 1,0 1-1,1-1 1,-1 0-1,1-1 1,27-24 142,1-2-104,-28 27-53,0-1 0,-1 1 0,1 0 0,0 0 0,0 0 0,0 0 0,0 0 0,0 0 0,0 1 0,0-1 0,1 1 0,-1-1 0,4 1 0,-5 0 4,1 0-1,-1 1 0,0-1 1,1 1-1,-1-1 0,0 1 1,1-1-1,-1 1 0,0 0 1,0 0-1,0 0 0,0 0 1,1 0-1,-1 0 0,-1 0 1,1 0-1,0 0 0,0 0 1,0 0-1,0 2 0,13 29 173,-12-27-142,8 24 323,-2 0-1,-1 1 1,4 42-1,-2 94 1871,-9-163-2145,0 0 0,-1 1-1,1-1 1,-1 0-1,0 1 1,1-1-1,-3 5 1,3-8-74,0 1 1,0-1-1,-1 0 0,1 0 0,0 0 1,0 1-1,0-1 0,0 0 1,0 0-1,0 0 0,-1 0 1,1 1-1,0-1 0,0 0 0,0 0 1,0 0-1,-1 0 0,1 0 1,0 1-1,0-1 0,0 0 1,-1 0-1,1 0 0,0 0 0,0 0 1,-1 0-1,1 0 0,0 0 1,0 0-1,0 0 0,-1 0 0,1 0 1,0 0-1,0 0 0,-1 0 1,1 0-1,0 0 0,-10-16 115,6 5-120,1 0 1,1 0-1,-1 0 0,2 0 1,0-1-1,0 1 0,1-1 1,0 1-1,1-1 0,0 1 1,1 0-1,1-1 0,-1 1 1,2 0-1,-1 1 1,9-18-1,8-11-41,2 1 0,53-70 0,-52 77 67,-11 14-22,40-54 59,53-97 0,-101 160-58,0 1 1,0-2-1,0 1 1,-1 0-1,-1-1 1,1 1-1,0-12 1,-2 20-9,-1-1 0,0 1 0,0-1 0,0 1 0,0-1 0,0 0 0,0 1 0,0-1 0,0 1-1,0-1 1,0 1 0,0-1 0,0 1 0,-1-1 0,1 0 0,0 1 0,0-1 0,-1 1 0,1-1 0,0 1 0,-1 0 0,1-1 0,0 1 0,-1-1 0,1 1 0,0-1 0,-1 1 0,1 0 0,-1-1 0,1 1 0,-1 0 0,1 0 0,-1-1 0,1 1 0,-1 0 0,1 0 0,-1 0 0,0 0 0,1 0 0,-1-1 0,1 1 0,-1 0 0,1 0 0,-1 0 0,0 1 0,1-1 0,-1 0 0,1 0 0,-1 0 0,1 0 0,-1 0 0,1 1 0,-1-1 0,1 0 0,-1 0 0,1 1 0,-1-1 0,-3 2 6,0 1 1,-1-1-1,2 1 0,-1-1 1,-4 5-1,-4 5 41,1 1 0,0 0 0,1 1 0,1 0-1,0 0 1,1 1 0,0 0 0,-10 32 0,14-37-31,1-1 0,1 1 1,-1 0-1,2 0 0,-1 0 0,1 0 1,1 0-1,0 0 0,1 0 0,-1 0 1,2 0-1,0 0 0,0 0 0,0 0 1,1-1-1,6 13 0,-7-18-69,0-1 0,0 1-1,1 0 1,0-1 0,-1 0 0,1 1 0,0-1-1,1 0 1,-1 0 0,1-1 0,-1 1-1,1-1 1,0 0 0,-1 0 0,1 0 0,0 0-1,1-1 1,6 3 0,-5-4 7,0 1 1,0-1-1,0 1 0,1-2 1,-1 1-1,0-1 1,0 0-1,0 0 0,0-1 1,0 1-1,0-1 0,9-5 1,37-25-320</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40.996"/>
    </inkml:context>
    <inkml:brush xml:id="br0">
      <inkml:brushProperty name="width" value="0.05" units="cm"/>
      <inkml:brushProperty name="height" value="0.05" units="cm"/>
      <inkml:brushProperty name="color" value="#FFC114"/>
    </inkml:brush>
  </inkml:definitions>
  <inkml:trace contextRef="#ctx0" brushRef="#br0">6 21 18764,'-1'2'340,"0"0"0,0-1 1,1 1-1,-1 0 0,0 0 0,1 1 0,0-1 0,-1 0 1,1 0-1,0 0 0,0 0 0,0 0 0,0 0 1,1 0-1,-1 0 0,0 0 0,2 4 0,12 40 713,-12-42-862,-2-3-167,0 1 0,1 0 0,0 0 0,-1 0-1,1 0 1,0-1 0,0 1 0,0 0 0,0-1 0,0 1 0,0-1 0,0 1 0,1-1-1,-1 0 1,1 1 0,-1-1 0,1 0 0,-1 0 0,1 0 0,-1 0 0,1 0 0,0 0 0,0-1-1,0 1 1,-1 0 0,1-1 0,0 0 0,0 1 0,0-1 0,0 0 0,0 0 0,0 0 0,0 0-1,-1 0 1,1 0 0,0-1 0,0 1 0,0-1 0,0 1 0,0-1 0,-1 0 0,1 0 0,0 0-1,-1 0 1,1 0 0,0 0 0,-1 0 0,0 0 0,3-3 0,13-10 172,22-27 0,-26 27-58,0 0 0,30-23 1,-42 36-130,1 0 0,0 0 0,-1 0 0,1 0 0,0 0 0,0 0 0,0 0 0,-1 0 0,1 1 0,0-1 0,0 1 0,0-1 0,0 1 0,0 0 0,0 0 0,0 0 0,0 0 0,0 0 0,0 0 0,3 1 0,-3 0 1,1 0 1,-1 1-1,0-1 1,0 1-1,0-1 1,0 1-1,-1 0 1,1 0-1,0 0 1,-1 0 0,1 0-1,-1 0 1,1 0-1,-1 0 1,2 5-1,16 42 105,-14-34-66,1 1 0,9 15 1,-15-30-46,0 0 0,1 0 1,-1 0-1,1 0 0,0-1 1,-1 1-1,1 0 0,0 0 1,0 0-1,-1 0 0,1-1 1,0 1-1,0 0 0,0-1 1,0 1-1,0-1 0,0 1 0,0-1 1,0 1-1,0-1 0,0 0 1,0 1-1,0-1 0,1 0 1,-1 0-1,0 0 0,0 0 1,0 0-1,0 0 0,0 0 1,0 0-1,1 0 0,-1-1 0,0 1 1,0 0-1,0-1 0,0 1 1,0-1-1,0 1 0,0-1 1,0 0-1,0 1 0,-1-1 1,2-1-1,6-4 15,-1-1 0,-1 0 1,1 0-1,6-10 0,-7 9 7,4-5 2,25-30 74,-32 40-100,0 0 1,0 0 0,0 0 0,0 0-1,0 1 1,1 0 0,-1 0 0,1 0-1,-1 0 1,6-2 0,-8 4-19,0 1 0,0-1 0,0 0 0,0 0 0,0 0 0,0 0 0,0 1 0,0-1 0,0 1 0,0-1 0,0 0 0,0 1 0,0 0 0,-1-1 0,1 1 0,0-1 0,0 1 0,0 0 0,-1 0 0,1 0 0,0-1 1,-1 1-1,1 0 0,-1 0 0,1 0 0,-1 0 0,1 0 0,-1 0 0,1 0 0,-1 0 0,0 0 0,0 0 0,0 0 0,0 2 0,7 37-1193,-7-4 483,0-32 253</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41.429"/>
    </inkml:context>
    <inkml:brush xml:id="br0">
      <inkml:brushProperty name="width" value="0.05" units="cm"/>
      <inkml:brushProperty name="height" value="0.05" units="cm"/>
      <inkml:brushProperty name="color" value="#FFC114"/>
    </inkml:brush>
  </inkml:definitions>
  <inkml:trace contextRef="#ctx0" brushRef="#br0">3 12 20148,'-3'-11'1817,"5"14"-1201,-1 9-344,1 8 472,1 2 1032,6-1-1496,3 0-79,4-7-121</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41.844"/>
    </inkml:context>
    <inkml:brush xml:id="br0">
      <inkml:brushProperty name="width" value="0.05" units="cm"/>
      <inkml:brushProperty name="height" value="0.05" units="cm"/>
      <inkml:brushProperty name="color" value="#FFC114"/>
    </inkml:brush>
  </inkml:definitions>
  <inkml:trace contextRef="#ctx0" brushRef="#br0">6 460 19620,'2'2'287,"-1"1"0,1 0 0,-1 0 1,0-1-1,0 1 0,0 0 0,0 0 0,-1 1 0,1-1 0,-1 0 0,1 0 0,-1 0 0,-1 5 0,-7 46 2387,3-21-1178,4-28-1367,-1 17 405,1 43 1,1-61-507,1 0 1,-1 1-1,1-1 1,0 0-1,0 1 1,0-1-1,0 0 0,1 0 1,-1 0-1,1 0 1,0 0-1,1 0 1,-1 0-1,1-1 0,-1 1 1,6 4-1,-6-7-25,0 0-1,0 0 1,0 0-1,0 0 1,1-1-1,-1 1 1,0-1-1,0 1 0,0-1 1,1 0-1,-1 0 1,0 0-1,0 0 1,1 0-1,-1 0 1,0-1-1,0 1 1,0-1-1,1 0 1,-1 1-1,0-1 1,0 0-1,0 0 0,0-1 1,0 1-1,2-2 1,6-4-5,-1-1 0,1 1 0,12-16 0,9-13-1,32-49-1,-5 6 2,-55 76 0,0-1-2,0 0 0,0 0 1,0 1-1,1-1 0,4-2 0,-7 5 3,-1 1 0,1 0 0,-1-1 0,1 1 0,-1 0 0,1 0 0,-1 0 0,1-1 0,-1 1 0,1 0 0,0 0 0,-1 0 0,1 0 0,-1 0 0,1 0 0,0 0 0,-1 0 0,1 1 0,-1-1 0,1 0 0,-1 0 0,1 0 0,-1 1 0,1-1 0,0 0 0,-1 0 0,1 1 0,-1-1 0,0 0 0,1 1 0,-1-1 0,1 1 0,-1-1 0,0 1 0,1-1 0,-1 1 0,0-1 0,1 1 0,-1-1 0,0 1 0,0-1 0,1 1 0,-1-1 0,0 1 0,0-1 0,0 1 0,0 0 0,0-1 0,0 2 0,6 35-28,-6-31 31,1 0 0,0 1 0,0-1 0,0 0-1,1 0 1,2 6 0,-3-11 0,-1 0-1,0-1 1,1 1-1,-1 0 1,1-1-1,-1 1 1,1 0-1,-1-1 1,1 1 0,0-1-1,-1 1 1,1-1-1,0 0 1,-1 1-1,1-1 1,0 1-1,-1-1 1,1 0 0,0 0-1,0 1 1,-1-1-1,1 0 1,0 0-1,0 0 1,-1 0 0,1 0-1,0 0 1,0 0-1,0 0 1,-1 0-1,1 0 1,0-1-1,0 1 1,-1 0 0,1 0-1,0-1 1,-1 1-1,2-1 1,26-19 27,-24 17-22,16-15 22,-5 4-18,1 1 1,20-13 0,-32 24-12,0-1 1,0 1-1,1 0 1,-1 0-1,1 0 0,-1 1 1,1-1-1,-1 1 0,1 0 1,0 1-1,-1-1 1,1 1-1,0 0 0,9 1 1,-13-1-2,1 0 0,-1 1 1,1 0-1,0-1 0,-1 1 0,1 0 1,-1 0-1,0 0 0,1 0 1,-1 0-1,0 0 0,1 0 1,-1 0-1,0 0 0,0 1 1,0-1-1,0 1 0,0-1 0,1 3 1,-1 0-82,1-1-1,-1 1 1,0 0 0,0-1 0,0 1-1,0 8 1,-2-4-843,-3-8 64,-4-13 220,0-14 161,1-15-186</inkml:trace>
  <inkml:trace contextRef="#ctx0" brushRef="#br0" timeOffset="0.69">540 0 19100,'5'5'1832,"-4"7"-1167,1 7-273,-1 0 472,6 1 728,0 2-1272,6-4-104,16-1-176</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42.278"/>
    </inkml:context>
    <inkml:brush xml:id="br0">
      <inkml:brushProperty name="width" value="0.05" units="cm"/>
      <inkml:brushProperty name="height" value="0.05" units="cm"/>
      <inkml:brushProperty name="color" value="#FFC114"/>
    </inkml:brush>
  </inkml:definitions>
  <inkml:trace contextRef="#ctx0" brushRef="#br0">222 6 22181,'-5'-2'266,"1"1"1,0 0-1,0 0 1,-1 1-1,1 0 1,-1-1-1,1 1 1,0 1-1,-1-1 1,1 1-1,0-1 1,-1 1 0,-5 2-1,3 0-30,1 0-1,-1 0 1,1 1-1,0 0 1,0 0-1,0 0 1,-8 8 0,3-1-112,1 1 1,1-1-1,-1 1 1,2 1-1,0 0 1,0 0-1,-6 16 1,10-19-93,1 0 0,0 0-1,0 0 1,1 1 0,1-1 0,0 0 0,0 1 0,1 12 0,0-20-41,0-1 0,0 1 0,0-1 0,0 1 0,1-1 0,0 0 0,-1 1 0,1-1 0,0 1 0,0-1 0,0 0 0,0 0 0,1 1 1,-1-1-1,0 0 0,1 0 0,0 0 0,-1-1 0,1 1 0,0 0 0,0-1 0,0 1 0,0-1 0,0 1 0,0-1 0,1 0 1,-1 0-1,0 0 0,1 0 0,-1-1 0,1 1 0,-1 0 0,0-1 0,1 0 0,-1 0 0,1 0 0,-1 0 0,6 0 0,0-1-290,0-1 0,0 0 0,0 0 0,-1 0 0,1-1 0,-1 0 0,1-1 0,-1 0 0,0 0 0,0 0 0,7-7 0,5-5-590,1-1 0,19-24-1,-8 6-348</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42.852"/>
    </inkml:context>
    <inkml:brush xml:id="br0">
      <inkml:brushProperty name="width" value="0.05" units="cm"/>
      <inkml:brushProperty name="height" value="0.05" units="cm"/>
      <inkml:brushProperty name="color" value="#FFC114"/>
    </inkml:brush>
  </inkml:definitions>
  <inkml:trace contextRef="#ctx0" brushRef="#br0">84 237 13451,'1'0'187,"-1"-1"0,0 1 0,0-1 1,0 1-1,0-1 0,0 1 0,0 0 0,0-1 1,0 1-1,0-1 0,-1 1 0,1-1 0,0 1 1,0 0-1,0-1 0,0 1 0,-1-1 0,1 1 1,0 0-1,0-1 0,-1 1 0,1 0 0,0-1 0,-1 1 1,1 0-1,0-1 0,-1 1 0,1 0 0,0 0 1,-1-1-1,1 1 0,-1 0 0,1 0 0,0 0 1,-1 0-1,1-1 0,-1 1 0,1 0 0,-1 0 1,1 0-1,0 0 0,-1 0 0,1 0 0,-1 0 0,1 0 1,-1 0-1,1 1 0,-1-1 0,1 0 0,0 0 1,-1 0-1,1 0 0,-1 1 0,1-1 0,-1 1 1,-2 0 226,1 0 1,-1 1-1,1-1 1,0 1-1,-1 0 1,1 0-1,-3 3 1,0 2-213,-1 1 0,1 1 0,1-1 0,-1 0-1,1 1 1,1 0 0,0 0 0,0 0 0,1 1 0,0-1 0,-1 18 0,3-27-197,-1 1-1,1 0 1,0 0 0,0 0 0,0-1-1,0 1 1,0 0 0,0 0 0,0 0-1,0-1 1,1 1 0,-1 0-1,0 0 1,0-1 0,1 1 0,-1 0-1,0 0 1,1-1 0,-1 1-1,1 0 1,-1-1 0,1 1 0,-1-1-1,1 1 1,-1 0 0,1-1 0,-1 1-1,1-1 1,0 0 0,-1 1-1,1-1 1,0 1 0,0-1 0,-1 0-1,1 0 1,0 1 0,0-1 0,-1 0-1,1 0 1,0 0 0,0 0-1,0 0 1,-1 0 0,1 0 0,0 0-1,0 0 1,0 0 0,-1-1 0,1 1-1,0 0 1,0 0 0,-1-1-1,2 0 1,6-2 0,-1-1 1,0 0-1,1 0 0,6-6 1,-8 6 5,66-50 9,-47 33-28,2 2-1,0 0 1,41-19 0,-65 36 5,0 1 0,0 0-1,0 0 1,0 0 0,0 0 0,0 0 0,0 1-1,0-1 1,1 1 0,4 0 0,-6 1 2,-1-1 1,0 0-1,0 1 0,1-1 1,-1 1-1,0-1 1,0 1-1,0 0 1,0-1-1,0 1 0,0 0 1,0 0-1,0 0 1,0 0-1,0 0 1,0 0-1,-1 0 0,1 0 1,0 0-1,0 0 1,-1 0-1,1 0 1,-1 1-1,0-1 0,1 0 1,-1 0-1,0 1 1,1 1-1,3 28-5,-4-23 7,1 1 0,1-1 0,-1 0 0,5 13 0,-6-21 1,0 1 0,1 0-1,-1-1 1,0 1 0,1-1 0,-1 1 0,0-1 0,1 1 0,-1 0 0,1-1 0,-1 1 0,1-1 0,-1 0 0,1 1 0,-1-1 0,1 1-1,0-1 1,-1 0 0,1 1 0,-1-1 0,1 0 0,0 0 0,-1 0 0,1 1 0,0-1 0,-1 0 0,1 0 0,1 0-1,0 0 1,0-1 0,0 1 0,0-1 0,1 1 0,-1-1 0,0 0 0,0 0 0,0 0 0,2-1 0,7-6-2,0 1-1,13-14 1,-19 16 3,18-17-41,-15 13-9,0 1 0,1 1 0,-1-1 0,1 1-1,1 1 1,-1 0 0,1 0 0,0 0 0,12-3 0,-21 9 38,0-1 0,0 1 0,0 0 0,0-1 0,0 1 0,0 0 0,0 0-1,0 0 1,0 0 0,0 0 0,0 0 0,0 0 0,0 1 0,0-1 0,0 0 0,0 0 0,0 1 0,0-1 0,-1 1 0,1-1 0,0 1 0,0-1 0,0 1 0,0-1 0,-1 1 0,1 0 0,0-1 0,1 3 0,-1 0 1,1 0 1,-1 0-1,1 1 0,-1-1 0,0 1 1,1 5-1,-2-5 22,1-1 1,0 1-1,0-1 0,0 1 1,0-1-1,3 5 1,-3-7-9,-1-1 1,1 1 0,0 0 0,-1-1 0,1 1 0,0-1 0,0 1 0,-1-1 0,1 1 0,0-1 0,0 1-1,0-1 1,-1 0 0,1 1 0,0-1 0,0 0 0,0 0 0,0 0 0,0 0 0,0 0 0,-1 0-1,1 0 1,0 0 0,0 0 0,0 0 0,0 0 0,0 0 0,0-1 0,1 0 0,12-4 12,1-2 1,-2 0 0,1 0-1,15-13 1,13-6-124,-42 26 103,52-26-185,-48 25 158,0-1 0,0 1 0,0 0 0,1 0 0,-1 0 0,0 1 0,1 0-1,-1-1 1,1 1 0,7 2 0,5 6-19,-16-7 54,0 0-1,0-1 1,0 1 0,-1-1-1,1 1 1,0 0-1,0-1 1,0 0 0,0 1-1,0-1 1,0 0 0,1 1-1,-1-1 1,0 0 0,0 0-1,0 0 1,0 0 0,0 0-1,0 0 1,0 0-1,0 0 1,0-1 0,0 1-1,0 0 1,0 0 0,0-1-1,0 1 1,1-1 0,7-4 11,0-1 0,-1 1 0,1-1 0,-1 0 1,-1-1-1,1 0 0,8-11 0,-12 13-34,1-1 0,-1 0 0,0 0 0,0-1-1,0 1 1,-1-1 0,0 1 0,0-1 0,-1 0 0,3-13 0,-5 19 15,0 1 1,1 0 0,-1-1-1,0 1 1,0 0 0,0-1-1,0 1 1,0 0 0,0-1-1,0 1 1,0-1 0,0 1-1,0 0 1,0-1 0,0 1-1,0 0 1,0-1 0,0 1-1,0 0 1,0-1 0,0 1-1,-1-1 1,1 1 0,0 0-1,0 0 1,0-1 0,-1 1-1,1 0 1,0-1 0,0 1-1,-1 0 1,1 0 0,0-1-1,-1 1 1,1 0 0,0 0-1,-1 0 1,1-1 0,0 1-1,-1 0 1,1 0 0,0 0-1,-1 0 1,1 0 0,0 0-1,-1 0 1,1 0 0,-1 0-1,1 0 1,0 0 0,-1 0-1,1 0 1,0 0 0,-1 0-1,1 0 1,0 0 0,-1 0-1,1 1 1,0-1 0,-1 0-1,1 0 1,0 0 0,-1 1-1,1-1 1,0 0 0,0 0-1,-1 1 1,1-1 0,-22 19 131,17-12-39,0 1 1,0 0-1,1 0 1,0 0 0,1 0-1,-1 1 1,2 0 0,-1-1-1,-1 13 1,3-17-50,1 1 0,0-1 0,0 0 0,0 0 0,0 1 0,1-1 0,-1 0 0,1 0-1,0 0 1,2 4 0,-2-5-35,0-1 0,0 0-1,1 1 1,-1-1 0,1 0-1,-1 0 1,1 0 0,0 0-1,0-1 1,0 1-1,0 0 1,0-1 0,0 1-1,0-1 1,0 0 0,1 0-1,3 2 1,-1-2-72,1 0 0,-1 0 0,0-1 0,1 1 0,-1-1 1,0-1-1,1 1 0,-1-1 0,7-1 0,9-3-151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48.737"/>
    </inkml:context>
    <inkml:brush xml:id="br0">
      <inkml:brushProperty name="width" value="0.05" units="cm"/>
      <inkml:brushProperty name="height" value="0.05" units="cm"/>
    </inkml:brush>
  </inkml:definitions>
  <inkml:trace contextRef="#ctx0" brushRef="#br0">43 1 14739,'3'4'401,"0"0"0,1 0-1,-2 0 1,1 0 0,0 1-1,-1 0 1,0-1 0,0 1-1,0 0 1,-1 0 0,1 0-1,-1 0 1,0 6 0,1 9 927,-1 0 1,-2 23-1,0-28-889,0 0 1,2 0-1,-1 0 1,4 16-1,-4-30-430,0 0 1,0-1-1,0 1 1,0 0-1,1 0 1,-1-1-1,0 1 1,0 0-1,0 0 1,1-1-1,-1 1 1,0 0-1,1-1 1,-1 1-1,1 0 1,-1-1-1,1 1 1,-1 0-1,1-1 1,-1 1-1,1-1 1,-1 1-1,1-1 0,0 0 1,-1 1-1,1-1 1,0 1-1,-1-1 1,1 0-1,0 0 1,0 1-1,-1-1 1,1 0-1,0 0 1,0 0-1,-1 0 1,1 0-1,0 0 1,0 0-1,0 0 1,-1 0-1,1 0 1,0 0-1,0-1 1,-1 1-1,1 0 0,0-1 1,-1 1-1,1 0 1,0-1-1,-1 1 1,1-1-1,1 0 1,1-2-87,1 0 0,0 0-1,-1 0 1,0-1 0,0 0 0,0 1 0,4-7 0,-19 22-373,-1 14 474,1 0 225,-1-1 0,-2 0 0,-20 27 0,35-51-235,-1 0-1,0 0 0,1 0 1,-1 0-1,0-1 0,1 1 1,-1 0-1,0 0 0,0-1 1,0 1-1,0-1 0,1 1 1,-1-1-1,0 1 0,0-1 1,0 1-1,0-1 0,0 0 0,0 0 1,0 1-1,0-1 0,-2 0 1,3-1-57,-1 1 1,0 0-1,0-1 0,0 1 1,1-1-1,-1 1 1,0-1-1,1 1 0,-1-1 1,0 0-1,1 1 1,-1-1-1,1 0 0,-1 1 1,1-1-1,-1 0 1,1 0-1,0 1 0,-1-1 1,1-1-1,-2-2-401,1-1-1,0 1 0,0-1 1,0 0-1,1 1 0,-1-1 0,1 0 1,1-5-1,-1 6 190,1 1 1,0-1-1,0 0 0,1 1 1,-1-1-1,3-3 0,6-9-796</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43.751"/>
    </inkml:context>
    <inkml:brush xml:id="br0">
      <inkml:brushProperty name="width" value="0.05" units="cm"/>
      <inkml:brushProperty name="height" value="0.05" units="cm"/>
      <inkml:brushProperty name="color" value="#FFC114"/>
    </inkml:brush>
  </inkml:definitions>
  <inkml:trace contextRef="#ctx0" brushRef="#br0">17 0 19820,'-5'22'761,"1"-1"-1,1 1 0,1 0 0,0 0 1,2 0-1,1 1 0,0-1 1,7 29-1,-7-42-639,1 0-1,1-1 1,-1 1-1,5 8 1,-7-16-112,1 0 0,-1 0 0,0 0 0,1 0 0,-1 0 0,1 0 0,-1 0 0,1 0 0,0 0 0,-1 0 0,1-1 1,0 1-1,-1 0 0,1 0 0,0-1 0,0 1 0,0 0 0,0-1 0,0 1 0,0-1 0,0 1 0,0-1 0,0 0 0,0 1 0,0-1 0,0 0 0,0 0 0,0 0 0,0 0 0,0 1 0,0-2 1,0 1-1,0 0 0,0 0 0,0 0 0,0 0 0,0-1 0,0 1 0,0 0 0,0-1 0,0 1 0,0-1 0,0 1 0,0-1 0,0 1 0,1-2 0,4-4 14,0 1 0,0-1 0,0-1 0,-1 1 0,0-1 0,7-12 0,23-50 45,-27 50-16,2 0-1,17-27 0,-26 44-44,-1 1 1,1 0-1,0 0 1,0 0-1,0 0 1,0-1-1,0 1 1,0 1-1,1-1 1,-1 0-1,0 0 1,0 0-1,1 1 1,-1-1-1,0 0 1,1 1-1,1-1 1,-2 1-3,0 0 0,0 0 0,0 0 0,0 0 0,0 1 0,0-1 0,0 0 0,0 1 0,0-1 0,0 0 0,-1 1 0,1-1 0,0 1 0,0 0 0,-1-1 0,1 1 0,0-1 0,0 1 0,-1 0 0,1 1 0,4 4 20,-2 1 0,1-1 0,-1 1 0,0 0 0,3 10 0,-3-8 2,-1-5-17,2 7 10,0 0 1,1 0-1,0-1 1,0 0-1,12 16 1,-16-25-20,1 1 1,-1-1 0,0 1 0,1-1 0,0 1-1,-1-1 1,1 0 0,0 0 0,-1 0 0,1 0 0,0 0-1,0 0 1,0-1 0,0 1 0,0 0 0,0-1-1,0 0 1,0 1 0,0-1 0,0 0 0,0 0-1,0 0 1,0-1 0,0 1 0,0 0 0,0-1-1,0 1 1,0-1 0,0 0 0,0 1 0,0-1-1,0 0 1,0 0 0,-1 0 0,1-1 0,0 1-1,-1 0 1,3-3 0,8-7 5,0-1-1,-1 0 1,-1 0-1,15-23 0,-15 19-26,2 1-1,18-20 1,-29 34 13,-1 0 1,1 1 0,0-1-1,0 0 1,0 0-1,0 1 1,0-1-1,0 0 1,0 1 0,0-1-1,0 1 1,0-1-1,0 1 1,0 0-1,0-1 1,1 1-1,-1 0 1,0 0 0,0 0-1,3 0 1,-3 0-5,0 1 1,0-1-1,-1 1 1,1-1-1,0 1 1,0-1-1,0 1 1,0 0-1,0 0 1,-1-1-1,1 1 1,0 0-1,-1 0 0,1 0 1,-1 0-1,1 0 1,-1 0-1,1 1 1,2 6-185,0 0 0,-1 0 0,0 1 0,1 11 1,-3-13-90,7 46-1275,-4-41 1105,3-16-112</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44.169"/>
    </inkml:context>
    <inkml:brush xml:id="br0">
      <inkml:brushProperty name="width" value="0.05" units="cm"/>
      <inkml:brushProperty name="height" value="0.05" units="cm"/>
      <inkml:brushProperty name="color" value="#FFC114"/>
    </inkml:brush>
  </inkml:definitions>
  <inkml:trace contextRef="#ctx0" brushRef="#br0">0 1 19748,'0'9'1793,"5"6"-1441,4 7-592,5 2 656,1-2-328,8 2-160,6-2-136</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44.582"/>
    </inkml:context>
    <inkml:brush xml:id="br0">
      <inkml:brushProperty name="width" value="0.05" units="cm"/>
      <inkml:brushProperty name="height" value="0.05" units="cm"/>
      <inkml:brushProperty name="color" value="#FFC114"/>
    </inkml:brush>
  </inkml:definitions>
  <inkml:trace contextRef="#ctx0" brushRef="#br0">5 147 19540,'3'32'1638,"-2"1"0,-5 55 0,0 12 315,5-56-1577,3 0 0,1 0 0,2 0-1,2-1 1,27 77 0,-35-119-373,18 42 145,-17-39-139,-1-1 0,1 0-1,0 0 1,1 0 0,-1 0 0,1 0 0,-1-1 0,1 1 0,0-1-1,4 3 1,-6-4-9,-1-1-1,0 0 1,1 0-1,-1 1 1,0-1-1,1 0 1,-1 0-1,1 0 1,-1 0-1,1 0 1,-1 1-1,0-1 1,1 0-1,-1 0 1,1 0-1,-1 0 1,1 0-1,-1 0 1,0-1-1,1 1 1,-1 0-1,1 0 1,-1 0-1,1 0 1,-1 0-1,0-1 1,1 1-1,-1 0 1,0 0-1,1-1 1,-1 1-1,0 0 1,1 0-1,-1-1 1,0 1-1,1 0 1,-1-1-1,0 1 1,0-1-1,1 1 1,-1 0-1,0-1 1,0 1-1,0-1 1,0 1-1,0 0 1,0-1-1,0 1 1,1-1-1,0-24-49,-1 25 49,-3-48-135,-3 0 1,-13-49-1,0-6-82,18 87 182,4 12 18,12 16 13,-8-5 8,-4-2 4,1-1 0,0-1 1,1 1-1,-1 0 0,1-1 1,-1 0-1,1 0 0,0 0 1,0-1-1,0 0 0,0 0 1,1 0-1,-1 0 0,1-1 1,-1 0-1,1 0 0,-1-1 1,1 1-1,0-1 0,-1-1 1,1 1-1,-1-1 0,1 1 1,-1-2-1,1 1 0,-1-1 1,1 1-1,-1-2 0,0 1 1,0 0-1,0-1 0,0 0 1,-1 0-1,1-1 0,7-7 1,2-3 31,0 0 1,-1-1 0,-1-1 0,-1 0-1,0-1 1,-1 0 0,-1-1-1,10-26 1,-8 15 30,-2-1 0,-1-1 1,-1 0-1,4-48 0,-10 68-49,0-1 1,-1 1-1,0-1 1,-1 1 0,0-1-1,-5-16 1,6 26-21,0 1 0,-1-1 1,1 1-1,-1-1 1,1 1-1,-1 0 1,0-1-1,1 1 0,-1 0 1,0 0-1,0-1 1,0 1-1,0 0 1,0 0-1,0 0 0,0 0 1,-1 0-1,1 1 1,0-1-1,-2-1 1,2 2-1,0 0 0,0 0 1,0 0-1,0 0 1,-1 0-1,1 0 0,0 1 1,0-1-1,0 0 1,0 0-1,0 1 0,0-1 1,0 1-1,0-1 1,0 1-1,0-1 0,0 1 1,0 0-1,0 0 1,-1 0-1,-2 4 3,-1 0 0,1 0 0,0 1 0,0-1 0,1 1-1,0 0 1,-5 10 0,-3 16 7,2-1-1,1 1 1,1 1 0,-4 58-1,10-66-1,1-1 0,0 0 0,2 0 0,1 1 0,1-1 0,0-1-1,11 30 1,-12-46-4,-1 0 1,1-1-1,1 1 0,-1-1 0,1 0 0,0 0 1,0 0-1,1 0 0,0-1 0,0 0 0,0 0 1,1 0-1,-1-1 0,1 1 0,8 3 0,-9-6-2,1 0 1,-1 0-1,0 0 0,1-1 0,-1 1 0,1-2 0,0 1 0,-1 0 0,1-1 0,-1 0 0,1-1 0,0 1 0,-1-1 0,1 0 0,-1 0 0,1-1 0,-1 0 0,0 0 0,9-4 0,-1-2 2,-1 1 1,0-2-1,-1 0 0,1 0 0,-2-1 0,0 0 0,0-1 0,0 0 1,-2-1-1,1 0 0,-2 0 0,1-1 0,-2 0 0,0 0 0,0-1 0,-1 1 1,-1-1-1,0 0 0,2-19 0,-4 3 10,-6 15 4,4 15-19,-1 0 1,1-1-1,0 1 1,0 0 0,-1 0-1,1 0 1,0-1-1,-1 1 1,1 0 0,0 0-1,0 0 1,-1 0-1,1 0 1,0 0 0,-1 0-1,1-1 1,0 1-1,-1 0 1,1 0 0,0 0-1,-1 0 1,1 0 0,0 1-1,-1-1 1,1 0-1,0 0 1,-1 0 0,1 0-1,0 0 1,-1 0-1,1 0 1,0 1 0,0-1-1,-1 0 1,1 0-1,0 1 1,-3 1 1,0 0 1,1 0-1,0 1 1,0-1-1,0 1 1,0 0-1,0-1 0,0 1 1,0 0-1,1 0 1,-2 4-1,-11 38 12,13-45-14,-2 11-6,1 1 0,0-1 1,0 0-1,1 1 0,1 0 0,0-1 1,2 20-1,-1-27-26,-1 0-1,1 0 1,0 0-1,0-1 1,1 1-1,-1 0 1,1-1-1,-1 1 1,1-1-1,0 1 1,1-1 0,-1 0-1,0 0 1,1 0-1,0 0 1,0 0-1,0-1 1,0 1-1,0-1 1,0 0-1,0 0 1,1 0 0,0 0-1,-1 0 1,7 1-1,-3-1-5,0-1 0,-1 0 0,1 0-1,0-1 1,0 0 0,0 0 0,12-2 0,18-7-205</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45.208"/>
    </inkml:context>
    <inkml:brush xml:id="br0">
      <inkml:brushProperty name="width" value="0.05" units="cm"/>
      <inkml:brushProperty name="height" value="0.05" units="cm"/>
      <inkml:brushProperty name="color" value="#FFC114"/>
    </inkml:brush>
  </inkml:definitions>
  <inkml:trace contextRef="#ctx0" brushRef="#br0">17 20 17468,'0'-1'183,"0"0"0,1-1 1,-1 1-1,1 0 0,0 0 1,-1 0-1,1-1 0,0 1 0,0 0 1,-1 0-1,1 0 0,0 0 1,0 0-1,1 0 0,-1 0-63,-1 1 0,1 0 0,0-1 1,-1 1-1,1 0 0,-1 0 0,1 0 0,-1 0 0,1 0 0,0 0 0,-1 0 0,1 0 0,-1 0 0,1 0 0,0 0 0,-1 0 0,1 0 0,-1 0 1,1 0-1,-1 1 0,1-1 0,0 1 0,1 0 119,0 0-1,-1 1 1,1-1 0,0 1-1,-1 0 1,0-1 0,1 1-1,-1 0 1,0 0 0,0 0-1,0 0 1,0 0 0,0 0-1,-1 0 1,1 0 0,0 4-1,2 19 224,-1 0-1,-1 1 0,-1-1 0,-3 25 0,-19 102-19,19-134-567,-20 109 334,6-59-3042,69-282-4740,-23 83 5665,-20 95 1668,-5 15 458,1 1-1,1 0 1,0 0-1,12-21 0,-18 40-143,0 0 1,1 0-1,0 0 0,-1 0 0,1 0 1,-1 0-1,1 1 0,0-1 0,0 0 0,-1 0 1,1 1-1,0-1 0,0 0 0,0 1 0,0-1 1,0 1-1,1-1 0,-2 1-20,1 0-1,0 0 0,-1 0 1,1 0-1,-1 0 1,1 0-1,-1 0 1,1 0-1,-1 0 1,1 1-1,-1-1 1,1 0-1,-1 0 0,1 1 1,-1-1-1,1 0 1,-1 1-1,1-1 1,-1 0-1,0 1 1,1-1-1,0 2 1,1 1 174,0 1 1,0-1-1,0 1 1,-1 0-1,1-1 1,1 7-1,36 174 2936,-29-125-3401,2-1 0,3 0-1,32 80 1,-71-160-2105,-2-4 1540</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45.623"/>
    </inkml:context>
    <inkml:brush xml:id="br0">
      <inkml:brushProperty name="width" value="0.05" units="cm"/>
      <inkml:brushProperty name="height" value="0.05" units="cm"/>
      <inkml:brushProperty name="color" value="#FFC114"/>
    </inkml:brush>
  </inkml:definitions>
  <inkml:trace contextRef="#ctx0" brushRef="#br0">4 64 18396,'-3'-7'2264,"6"4"-1455,9 3-409,5 0 1440,11 1-1040,7-1-632,8-9 8,7-3-144,5-22-168</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46.043"/>
    </inkml:context>
    <inkml:brush xml:id="br0">
      <inkml:brushProperty name="width" value="0.05" units="cm"/>
      <inkml:brushProperty name="height" value="0.05" units="cm"/>
      <inkml:brushProperty name="color" value="#FFC114"/>
    </inkml:brush>
  </inkml:definitions>
  <inkml:trace contextRef="#ctx0" brushRef="#br0">111 330 19828,'-24'35'1448,"-24"44"0,42-66-1165,0 0 0,1 0 0,0 0 1,1 0-1,0 1 0,1 0 0,-2 21 0,5-33-264,0-1-1,0 1 1,0 0-1,0-1 0,0 1 1,0-1-1,1 1 1,-1 0-1,0-1 0,1 1 1,-1-1-1,1 1 1,-1-1-1,1 0 0,0 1 1,0-1-1,0 1 1,0-1-1,0 0 0,0 0 1,0 0-1,0 1 1,0-1-1,0 0 0,1 0 1,1 1-1,1-1-11,0 0-1,0 1 0,-1-2 1,1 1-1,0 0 0,0-1 1,0 0-1,0 0 0,8 0 0,11-2-112,0 1-1,0 2 0,1 0 1,-1 2-1,42 10 0,-57-11 104,0 0 0,0 1 0,0 0 0,0 0-1,-1 1 1,1 0 0,-1 0 0,0 1 0,0 0-1,-1 0 1,1 0 0,-1 1 0,0 0 0,-1 1-1,0-1 1,0 1 0,0 0 0,0 0-1,4 11 1,-8-14 72,0 0 0,0 1 0,0-1 0,0 1 0,-1-1 0,0 1 0,0-1 1,0 1-1,0-1 0,-1 0 0,1 1 0,-1-1 0,0 1 0,-1-1 0,1 0 0,-1 0 0,0 0 0,0 0 0,0 0 0,0 0 0,-1 0 0,1-1 0,-1 1 0,0-1 0,0 0 0,-4 4 0,-1 0 68,0-1 1,0 1-1,-1-1 1,1-1-1,-1 1 1,-1-1-1,1-1 0,-1 0 1,1 0-1,-13 2 1,18-5-204,0 0 0,0-1 0,-1 1 1,1-1-1,0 0 0,-1 0 0,1 0 1,0-1-1,0 1 0,-1-1 0,1 0 1,-7-3-1,8 3 33,1-1 0,0 1-1,0 0 1,0-1 0,0 0 0,0 1 0,0-1 0,0 0-1,1 0 1,-1 0 0,1 0 0,-1-1 0,1 1 0,0 0-1,0 0 1,0-1 0,0 1 0,0-1 0,0 1 0,1-1-1,-1 1 1,1-5 0,-3-40-428</inkml:trace>
  <inkml:trace contextRef="#ctx0" brushRef="#br0" timeOffset="1">486 1 21813,'14'13'2096,"-9"32"-1288,-7 10-304,-1 26 977,0 8-345,3 10-296,0-2-208,6-6-296,0-3-192,3-15-528,2-9-256,-2-22-832,0-12-2153,-6-17 2961,-1-12-544,-2-5-393</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46.476"/>
    </inkml:context>
    <inkml:brush xml:id="br0">
      <inkml:brushProperty name="width" value="0.05" units="cm"/>
      <inkml:brushProperty name="height" value="0.05" units="cm"/>
      <inkml:brushProperty name="color" value="#FFC114"/>
    </inkml:brush>
  </inkml:definitions>
  <inkml:trace contextRef="#ctx0" brushRef="#br0">148 5 19244,'7'-5'2281,"0"13"-1441,-12 21-288,-4 12 1328,-8 19-903,-3 9-129,0 9-224,-1 2-160,1-8-232,1-5-88,6-15-256,2-9-72,6-26-504,4-13-328,1-25-1729,1-14 2265,2-21-392,0-8-329</inkml:trace>
  <inkml:trace contextRef="#ctx0" brushRef="#br0" timeOffset="0.5">71 101 18364,'11'6'2032,"-3"22"-1127,-1 4-297,-1 16 1168,2 7-352,3 0-543,3 1-209,4-2-272,0-5-136,1-11-296,-1-3-136,-3-12-536,-1-6-161,-9-14 41,-13-13 432,-7-3-136,-5-4 48</inkml:trace>
  <inkml:trace contextRef="#ctx0" brushRef="#br0" timeOffset="1.5">53 453 18036,'-12'-10'2264,"7"0"-1215,5 0-409,11 2 1320,6 0-384,7-1-887,4-1-681,4-4-921,3 0 849,-1-1-256,2-1-184</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46.959"/>
    </inkml:context>
    <inkml:brush xml:id="br0">
      <inkml:brushProperty name="width" value="0.05" units="cm"/>
      <inkml:brushProperty name="height" value="0.05" units="cm"/>
      <inkml:brushProperty name="color" value="#FFC114"/>
    </inkml:brush>
  </inkml:definitions>
  <inkml:trace contextRef="#ctx0" brushRef="#br0">279 64 22013,'-8'49'1816,"4"-1"-1376,1 2-168,4-1 488,8 0-448,2-9-760,4-5-408,-1-9 704,-3-7-248,-3-12-152</inkml:trace>
  <inkml:trace contextRef="#ctx0" brushRef="#br0" timeOffset="1">0 57 20340,'4'-5'269,"1"1"-1,-1-1 0,1 1 1,-1 0-1,1 0 1,0 1-1,0 0 0,1 0 1,-1 0-1,1 0 0,0 1 1,-1 0-1,1 0 0,0 0 1,0 1-1,12-1 0,8-1 442,-1 1-1,44 3 0,-50 0-644,0 1 1,0 1-1,-1 1 0,1 0 1,-1 1-1,0 1 1,0 1-1,32 18 0,-42-21-49,0 1 0,0 1 0,-1 0-1,0 0 1,0 0 0,0 1-1,-1 0 1,0 0 0,0 0 0,-1 1-1,0 0 1,0 0 0,-1 0-1,0 1 1,0 0 0,-1-1 0,0 1-1,-1 1 1,3 16 0,-4-8 117,-1-1 0,0 1 1,-2-1-1,0 1 1,0-1-1,-2 0 1,0 0-1,-10 25 0,6-22 66,-1 0 0,-1-1 0,-1 0 0,0 0 0,-1-1-1,-22 23 1,29-34-190,-1-1 0,-1 0 0,1-1 0,-1 0 0,0 0 0,0 0 0,-1-1 0,-10 5 0,14-7-45,0-1 0,-1 1 0,1-1 0,0 0 0,-1-1 0,1 1 0,0-1 0,-1 0 0,1 0 0,-1 0 0,1-1 0,0 1-1,-1-1 1,1 0 0,0 0 0,0-1 0,0 1 0,-5-3 0,2 0-18,1 0 0,0 0 0,-11-9 0,-13-20-245</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47.905"/>
    </inkml:context>
    <inkml:brush xml:id="br0">
      <inkml:brushProperty name="width" value="0.05" units="cm"/>
      <inkml:brushProperty name="height" value="0.05" units="cm"/>
      <inkml:brushProperty name="color" value="#FFC114"/>
    </inkml:brush>
  </inkml:definitions>
  <inkml:trace contextRef="#ctx0" brushRef="#br0">0 131 22485,'5'-2'2440,"0"2"-1712,2-3-375,4-3 1623,10-3-1440,4-4-304,5-2-960,4-3 120,3-2 392,-2 0-184,-3-5-136</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48.702"/>
    </inkml:context>
    <inkml:brush xml:id="br0">
      <inkml:brushProperty name="width" value="0.05" units="cm"/>
      <inkml:brushProperty name="height" value="0.05" units="cm"/>
      <inkml:brushProperty name="color" value="#FFC114"/>
    </inkml:brush>
  </inkml:definitions>
  <inkml:trace contextRef="#ctx0" brushRef="#br0">0 154 21125,'1'14'463,"0"1"1,1-1-1,1 0 1,0 0 0,5 15-1,31 70 859,-21-56-671,-13-29-481,-4-10-83,1 1 1,0-1 0,-1 1 0,1-1-1,1 0 1,-1 0 0,1 0-1,0 0 1,4 5 0,-7-9-71,1 1 1,-1-1 0,1 0-1,-1 0 1,1 0-1,-1 0 1,1 0 0,-1 0-1,1 1 1,-1-1-1,1 0 1,-1 0 0,1 0-1,-1-1 1,1 1-1,-1 0 1,0 0-1,1 0 1,-1 0 0,1 0-1,-1 0 1,1-1-1,-1 1 1,1 0 0,-1 0-1,0-1 1,1 1-1,-1 0 1,1-1 0,-1 1-1,0 0 1,0-1-1,1 1 1,-1-1 0,0 1-1,1 0 1,-1-1-1,0 1 1,0-1 0,0 1-1,1-2 1,9-22 307,-10 24-324,34-138 833,-6 16-343,-24 163-134,-5-1-230,1 36-3,0-67-105,1-1-1,0 1 1,1 0 0,-1-1 0,2 1 0,3 8 0,-6-17-16,0 1 0,0-1 1,0 1-1,0 0 0,1-1 1,-1 1-1,0-1 0,1 1 1,-1-1-1,0 1 1,1-1-1,-1 1 0,1-1 1,-1 0-1,1 1 0,-1-1 1,1 1-1,-1-1 0,1 0 1,-1 0-1,1 1 0,-1-1 1,1 0-1,-1 0 0,1 0 1,0 1-1,-1-1 0,1 0 1,-1 0-1,1 0 0,0 0 1,0 0-1,1-1 5,-1 0 0,1 1-1,0-1 1,-1 0 0,1 0 0,-1 0 0,0 0 0,1 0-1,-1-1 1,0 1 0,2-2 0,4-6 34,0 0 0,9-18 0,53-117 159,-29 58-128,-40 85-71,1-1 0,-1 1 0,1-1 0,0 1 0,-1-1 0,1 1 0,0 0 0,0-1 0,0 1 0,0 0 0,0 0 0,0 0 0,0 0 0,0 0 0,1 0 0,1-1 0,-3 2-2,1 1 1,-1-1-1,1 0 1,-1 1-1,0-1 1,1 1-1,-1-1 0,1 1 1,-1-1-1,0 1 1,1 0-1,-1-1 1,0 1-1,0-1 1,0 1-1,1 0 1,-1-1-1,0 1 1,0-1-1,0 1 0,0 0 1,0-1-1,0 1 1,0 0-1,0 0 1,-2 57 30,1-57-27,-4 49 1,1-30-250,2 1-1,0 0 0,2 0 0,2 30 0,-2-51 203,0 0 1,0 1-1,0-1 0,0 0 1,0 1-1,0-1 0,0 0 1,0 1-1,0-1 0,1 0 1,-1 1-1,0-1 0,0 0 1,0 1-1,0-1 0,0 0 1,1 0-1,-1 1 0,0-1 1,0 0-1,0 0 0,1 1 1,-1-1-1,0 0 0,1 0 1,-1 0-1,0 1 0,0-1 1,1 0-1,-1 0 0,0 0 1,1 0-1,-1 0 1,0 0-1,1 1 0,-1-1 1,0 0-1,1 0 0,-1 0 1,0 0-1,1 0 0,-1 0 1,0-1-1,1 1 0,-1 0 1,0 0-1,1 0 0,-1 0 1,0 0-1,1 0 0,-1 0 1,0-1-1,0 1 0,1 0 1,-1 0-1,0-1 0,0 1 1,1 0-1,-1 0 0,0-1 1,0 1-1,15-16-1773,101-168-7017,-51 77 7728,-54 92 2801,-11 15-1663,0 0-1,0 0 1,0 0-1,1 0 1,-1 0-1,0 1 1,0-1-1,0 0 1,0 0-1,0 0 1,0 0-1,0 0 1,0 0-1,1 0 1,-1 0-1,0 0 1,0 0-1,0 0 1,0 0-1,0 0 1,0 0-1,0 0 1,0 1-1,0-1 1,0 0-1,0 0 1,0 0-1,0 0 1,0 0-1,1 0 1,-1 0-1,0 0 1,0 1-1,0-1 1,0 0-1,0 0 1,0 0-1,0 0 1,0 0-1,0 0 1,0 0-1,0 1 1,0-1-1,-1 0 1,1 0-1,0 0 1,0 0-1,0 0 1,0 0-1,0 0 1,0 0-1,0 1 1,0-1 0,0 0-1,0 0 1,0 0-1,0 0 1,0 0-1,0 0 1,-1 0-1,1 0 1,0 0-1,-12 37 3648,6-21-2748,-15 67 2306,19-72-3025,1-1 0,0 1 0,0 0-1,1-1 1,1 1 0,1 10 0,-2-20-197,0 0 0,0 0-1,0 0 1,1 0 0,-1 0 0,0 0-1,1 0 1,-1 0 0,0 0 0,1 0 0,-1 0-1,1-1 1,0 1 0,-1 0 0,1 0-1,1 1 1,-2-2-6,1 0-1,-1 0 0,1 0 1,-1 1-1,1-1 0,-1 0 1,1 0-1,0 0 1,-1 0-1,1 0 0,-1 0 1,1 0-1,-1 0 0,1 0 1,-1 0-1,1 0 1,-1-1-1,1 1 0,-1 0 1,1 0-1,-1 0 1,1-1-1,2-1 17,0 0 1,-1 0-1,1 0 1,-1-1-1,0 1 0,0-1 1,0 1-1,4-6 1,-1-3 56,0 0 0,0 0 0,-1 0 0,0 0 0,-1-1 0,-1 1 0,3-23 0,-4 27-32,0-1 1,-1 1-1,0 0 1,-1 0-1,0 0 1,0 0-1,0-1 1,-1 1-1,0 1 1,0-1-1,0 0 0,-1 0 1,0 1-1,-6-8 1,8 12-40,-1 0 0,0 0 1,0 0-1,0 0 0,0 1 0,-1-1 1,1 1-1,0-1 0,-1 1 0,1 0 1,-1 0-1,1 0 0,-1 0 0,1 0 1,-1 1-1,0-1 0,1 1 0,-5-1 1,6 1-59,-1 0 0,0 0 0,0 1 1,1-1-1,-1 0 0,1 0 1,-1 1-1,0-1 0,1 1 0,-1 0 1,1-1-1,-1 1 0,1 0 0,-1 0 1,1 0-1,0 0 0,-1 0 1,1 0-1,0 0 0,0 1 0,0-1 1,0 0-1,0 1 0,0-1 1,0 1-1,0-1 0,1 1 0,-1-1 1,0 4-1,0-4-41,1 0 1,0 0-1,0 0 0,0 0 0,-1 0 1,1 0-1,0-1 0,0 1 1,1 0-1,-1 0 0,0 0 1,0 0-1,0 0 0,1 0 0,-1 0 1,0 0-1,1 0 0,-1-1 1,1 1-1,-1 0 0,1 0 1,-1 0-1,1-1 0,-1 1 0,1 0 1,0-1-1,-1 1 0,1 0 1,0-1-1,1 1 0,0 0-23,0 0-1,0 0 1,0-1-1,0 1 1,0-1-1,0 1 1,0-1-1,0 0 1,0 1 0,0-1-1,0-1 1,0 1-1,4-1 1,20-6-856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49.142"/>
    </inkml:context>
    <inkml:brush xml:id="br0">
      <inkml:brushProperty name="width" value="0.05" units="cm"/>
      <inkml:brushProperty name="height" value="0.05" units="cm"/>
    </inkml:brush>
  </inkml:definitions>
  <inkml:trace contextRef="#ctx0" brushRef="#br0">49 1 21893,'-4'14'956,"-1"1"0,-8 14 0,8-18-605,1-1 1,-1 1-1,2 0 1,0 1-1,-2 11 1,4-18-265,0 0-1,1 0 1,0-1 0,0 1 0,1 0-1,-1 0 1,1 0 0,0-1 0,0 1 0,4 7-1,-5-10-73,1 0 0,0-1 0,0 1 0,0-1 0,1 0 0,-1 1 0,0-1-1,0 0 1,1 0 0,-1 1 0,1-1 0,-1 0 0,1-1 0,-1 1 0,1 0 0,0 0-1,-1-1 1,1 1 0,0-1 0,0 1 0,-1-1 0,1 0 0,0 0 0,0 1 0,0-1-1,-1 0 1,1-1 0,0 1 0,0 0 0,0-1 0,2 0 0,11-3 0,-1-2 0,0 1 0,0-2 0,0 0-1,-1 0 1,22-17 0,-20 13-20,1 1 0,0 0-1,31-12 1,-45 21 3,0 0 1,0 1-1,0-1 0,0 1 1,0 0-1,0 0 0,0 0 1,0-1-1,0 2 1,0-1-1,-1 0 0,1 0 1,0 1-1,0-1 0,0 1 1,0-1-1,0 1 0,0 0 1,-1 0-1,1 0 0,2 1 1,1 3-5,0-1 0,0 1 1,0 0-1,7 10 0,-8-9 7,0-1-1,1 1 0,0-1 1,7 6-1,-6-7 5,0-1-1,1 1 0,-1-1 0,1-1 0,-1 1 0,1-1 0,0 0 1,0-1-1,8 2 0,11-1-58,31-1 1,-29-1-61,38-1-330,-38 0 153,0 1-1,0 1 0,0 1 0,31 7 0,-54-8 301,0 1 0,1 0 0,-1 0 0,0 0 0,0 1 1,0 0-1,-1 0 0,1 0 0,0 0 0,-1 1 0,0 0 0,0 0 0,0 0 0,5 9 1,-7-12 32,0 0 0,-1 1 0,1-1 1,0 0-1,0 0 0,0 0 1,0 0-1,0 0 0,0 0 0,0-1 1,0 1-1,1-1 0,-1 1 0,0-1 1,0 0-1,0 0 0,1 0 1,-1 0-1,3 0 0,45-10-349,-39 7 95,28-6-15,-29 4 48</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49.677"/>
    </inkml:context>
    <inkml:brush xml:id="br0">
      <inkml:brushProperty name="width" value="0.05" units="cm"/>
      <inkml:brushProperty name="height" value="0.05" units="cm"/>
      <inkml:brushProperty name="color" value="#FFC114"/>
    </inkml:brush>
  </inkml:definitions>
  <inkml:trace contextRef="#ctx0" brushRef="#br0">113 448 17516,'-2'-2'420,"-1"0"0,0 1 0,0-1-1,0 0 1,0 1 0,0 0 0,0 0 0,0 0 0,0 0 0,0 0 0,-1 1 0,1 0 0,0-1 0,-1 1 0,1 0 0,-5 1 0,6 0-266,-1 0 1,1 0 0,0 0 0,-1 0 0,1 0 0,0 1-1,-1-1 1,1 1 0,0-1 0,0 1 0,0 0 0,0 0-1,1 0 1,-1 0 0,0 0 0,1 0 0,0 1-1,-1-1 1,1 1 0,-1 2 0,-1 3-63,0 0 0,1 0 0,0 0 0,0 0 0,1 0 0,-1 14 0,2-18-77,0-1 0,0 0 0,0 1 0,1-1 0,-1 1 0,1-1 0,-1 0 0,1 1 0,0-1 0,0 0 0,1 0 0,-1 0 0,1 0-1,0 0 1,-1 0 0,1 0 0,1 0 0,2 3 0,-4-5-9,0-1-1,0 1 1,0-1 0,-1 1-1,1-1 1,0 1 0,0-1-1,0 0 1,0 1-1,0-1 1,0 0 0,0 0-1,0 0 1,0 0 0,0 0-1,0 0 1,0 0-1,0 0 1,0 0 0,0 0-1,0 0 1,0-1-1,1 1 1,1-2 3,-1 1 0,1-1 0,-1 1 1,1-1-1,-1 0 0,0 1 0,0-1 0,3-3 0,3-5 24,0-1-1,11-19 1,-18 28-28,14-27 59,-2 0 0,-2-1 0,0-1 0,-2 1 0,-1-2 0,-2 1 0,0-1 0,0-54 0,-5 76-40,-1 6-9,1 1-1,-1-1 1,0 0-1,0 0 1,-1 1-1,1-1 1,-1 0 0,-2-6-1,3 10-13,0-1 0,0 1 0,0 0-1,0 0 1,0 0 0,0 0 0,0 0 0,0-1 0,0 1 0,0 0-1,0 0 1,0 0 0,0 0 0,-1 0 0,1 0 0,0-1 0,0 1-1,0 0 1,0 0 0,0 0 0,0 0 0,-1 0 0,1 0 0,0 0-1,0 0 1,0 0 0,0 0 0,0-1 0,-1 1 0,1 0 0,0 0 0,0 0-1,0 0 1,0 0 0,-1 0 0,1 0 0,0 0 0,0 0 0,0 0-1,0 1 1,0-1 0,-1 0 0,1 0 0,0 0 0,0 0 0,0 0-1,0 0 1,0 0 0,-1 0 0,1 0 0,0 0 0,0 0 0,0 1-1,0-1 1,0 0 0,-8 13 15,-3 20-11,-1 14 22,2 1 0,3 1 0,2-1 0,2 1 0,4 63 0,-1-105-107,1-1-1,1 1 1,0 0 0,0-1 0,0 1 0,0-1 0,5 7-1,-7-11-121,1 0 0,0-1 0,0 1-1,0-1 1,0 1 0,0-1 0,0 0 0,0 1-1,0-1 1,1 0 0,-1 0 0,0 0-1,1 0 1,-1 0 0,1 0 0,-1 0-1,1 0 1,0 0 0,-1-1 0,1 1 0,0-1-1,-1 1 1,1-1 0,0 0 0,0 0-1,0 0 1,-1 0 0,1 0 0,0 0 0,0 0-1,-1 0 1,3-1 0,-4 0 179,1 1 0,-1 0 0,0-1 0,0 1 0,1-1 1,-1 1-1,0-1 0,0 1 0,0 0 0,0-1 0,0 1 0,1-1 0,-1 1 0,0-1 1,0 1-1,0-1 0,0 1 0,-1-1 0,1 1 0,0-1 0,0 1 0,0 0 0,0-1 1,0 1-1,0-1 0,-1 0 0,0-12 2044,55-43 1294,-32 31-2896,-2-2-1,-1 0 0,-1-1 1,-1-1-1,16-39 1,-24 47-279,-2 0 0,0 0 0,-1-1 1,-1 0-1,-1 0 0,-1 0 0,-1 0 1,-2-42-1,-1 53-110,0 0 0,-1 1 0,0-1 0,-6-14 0,7 22-34,0 0 0,-1 0 1,1 0-1,0 0 0,-1 0 1,0 1-1,1-1 0,-1 1 1,0-1-1,0 1 0,-1 0 1,1-1-1,0 1 0,-1 0 1,1 1-1,-1-1 0,0 0 0,0 1 1,-3-2-1,4 3-6,0-1-1,-1 1 1,1 0 0,0 0-1,0 1 1,0-1-1,0 0 1,0 1 0,0-1-1,-1 1 1,1-1 0,0 1-1,1 0 1,-1 0 0,0 0-1,0 0 1,0 1 0,0-1-1,1 0 1,-1 1-1,1-1 1,-1 1 0,1-1-1,0 1 1,-1 0 0,1 0-1,0-1 1,-1 4-1,-5 7-40,1 0-1,0 1 0,-5 15 0,8-20 28,-12 35 6,1 0 0,3 1 0,1 0 0,2 1 0,-3 68 0,11-92 36,1-1 0,3 28 1,-3-43-13,0-1 1,0 1 0,0 0 0,0 0 0,1-1 0,0 1 0,0-1 0,0 1 0,0-1 0,1 0 0,0 0 0,0 0-1,0 0 1,0-1 0,7 7 0,-9-9-2,1 0 0,-1-1 0,0 1 0,1 0 0,-1 0 0,1-1 0,-1 1 0,0-1 0,1 0 0,0 1 0,-1-1 0,1 0 0,-1 0 0,1 0 0,-1 0 0,1 0 0,-1 0 0,1 0 0,-1 0 0,3-1 0,-2-1 2,1 1-1,-1 0 1,1-1 0,-1 1 0,0-1-1,1 1 1,-1-1 0,0 0 0,0 0-1,2-4 1,4-4 17,-1-1 0,-1 0 0,10-22 0,-14 28-16,16-35-423,-17 47-1842,-2 7 679,1-14 1562,0 1-139,0 0-1,-1 0 0,1 0 1,0 0-1,-1 0 0,1 0 1,-1 0-1,1 0 0,-1 0 1,0 0-1,1-1 0,-1 1 1,0 0-1,0 0 0,1-1 1,-1 1-1,0 0 0,0-1 1,0 1-1,0-1 0,0 1 1,0-1-1,0 1 0,0-1 1,0 0-1,0 1 0,-1-1 0,-9 0-702</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50.143"/>
    </inkml:context>
    <inkml:brush xml:id="br0">
      <inkml:brushProperty name="width" value="0.05" units="cm"/>
      <inkml:brushProperty name="height" value="0.05" units="cm"/>
      <inkml:brushProperty name="color" value="#FFC114"/>
    </inkml:brush>
  </inkml:definitions>
  <inkml:trace contextRef="#ctx0" brushRef="#br0">0 29 19068,'1'-2'422,"0"0"-1,0 0 1,0-1 0,0 1-1,0 0 1,0 0 0,0 0-1,1 0 1,-1 0-1,1 0 1,2-2 0,-4 4-317,1 0-1,-1 0 1,1-1 0,-1 1 0,0 0 0,1 0 0,-1 0 0,1-1 0,-1 1 0,1 0-1,-1 0 1,1 0 0,-1 0 0,1 0 0,-1 0 0,0 0 0,1 0 0,-1 0-1,1 0 1,-1 1 0,1-1 0,-1 0 0,1 0 0,0 1 7,0 0 0,0 0-1,0-1 1,0 1 0,0 0 0,0 0 0,0 0 0,0 0 0,0 0 0,-1 1-1,2 1 1,3 6 120,-1 0-1,-1 1 0,0-1 1,0 1-1,2 17 0,2 53 133,-6-75-323,-6 337 1089,-2-114-1039,7-210-791,0-1-1,5 26 1,-4-40 319,-1-4-124</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51.029"/>
    </inkml:context>
    <inkml:brush xml:id="br0">
      <inkml:brushProperty name="width" value="0.05" units="cm"/>
      <inkml:brushProperty name="height" value="0.05" units="cm"/>
      <inkml:brushProperty name="color" value="#FFC114"/>
    </inkml:brush>
  </inkml:definitions>
  <inkml:trace contextRef="#ctx0" brushRef="#br0">242 29 21429,'5'-5'1079,"-3"2"-756,0 1 0,1-1 0,0 1 0,-1 0 0,1 0 0,0 0 0,0 0 0,7-3 0,-10 5-285,0 0 1,0 0-1,0 0 1,0 0 0,0 0-1,0 0 1,1 0-1,-1 0 1,0 0-1,0 0 1,0 0-1,0 0 1,0 0-1,0 0 1,0 0 0,1 0-1,-1 0 1,0 0-1,0 0 1,0 0-1,0 0 1,0 0-1,0 0 1,0 0-1,1 0 1,-1 0 0,0 0-1,0 0 1,0 0-1,0 1 1,0-1-1,0 0 1,0 0-1,0 0 1,0 0-1,0 0 1,0 0 0,0 0-1,0 0 1,0 1-1,0-1 1,1 0-1,-1 0 1,0 0-1,0 0 1,0 0 0,0 0-1,0 0 1,0 1-1,0-1 1,-1 0-1,1 0 1,-2 11 740,-7 12-212,-103 166 558,-23 49-858,131-229-246,0 0 1,0 1-1,1-1 1,1 1 0,-4 16-1,6-25-18,0 0-1,0 0 0,0 0 1,1 0-1,-1 0 1,0 0-1,0 0 0,1 1 1,-1-1-1,0 0 1,1 0-1,-1 0 1,1 0-1,0 0 0,-1-1 1,1 1-1,0 0 1,-1 0-1,1 0 0,0 0 1,0-1-1,0 1 1,0 0-1,0-1 0,0 1 1,0-1-1,0 1 1,0-1-1,0 1 1,0-1-1,0 0 0,0 1 1,0-1-1,0 0 1,0 0-1,0 0 0,1 0 1,-1 0-1,2 0 1,6-1 4,1 1 1,-1-1 0,16-4 0,-18 3-16,38-8-179,0-2 0,0-2-1,-1-1 1,51-28 0,-41 14-4</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52.934"/>
    </inkml:context>
    <inkml:brush xml:id="br0">
      <inkml:brushProperty name="width" value="0.05" units="cm"/>
      <inkml:brushProperty name="height" value="0.05" units="cm"/>
      <inkml:brushProperty name="color" value="#FFC114"/>
    </inkml:brush>
  </inkml:definitions>
  <inkml:trace contextRef="#ctx0" brushRef="#br0">4 0 21749,'-3'15'1640,"4"19"-1312,7 1-144,4 8 552,2 3-328,4 1-216,2 1-64,-1-7-64,-3-2-56,0-12-288,-4-4-240,-4-11-616,-13-6-1753,-7-9 2097,-2-3-344</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53.386"/>
    </inkml:context>
    <inkml:brush xml:id="br0">
      <inkml:brushProperty name="width" value="0.05" units="cm"/>
      <inkml:brushProperty name="height" value="0.05" units="cm"/>
      <inkml:brushProperty name="color" value="#FFC114"/>
    </inkml:brush>
  </inkml:definitions>
  <inkml:trace contextRef="#ctx0" brushRef="#br0">170 596 17804,'19'3'2144,"2"-3"-1296,8-11-239,9-4 1175,4-7-632,-1-1-200,-1-7-744,-2-2-496,-9-7 416,-7 1-136,-19 3-216</inkml:trace>
  <inkml:trace contextRef="#ctx0" brushRef="#br0" timeOffset="1">0 71 16275,'20'9'2081,"8"-6"-1321,-1-9-336,5-5 1641,8-1-1729,0-3-560,0 2 376,-2 0-208,-4 0-208</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53.789"/>
    </inkml:context>
    <inkml:brush xml:id="br0">
      <inkml:brushProperty name="width" value="0.05" units="cm"/>
      <inkml:brushProperty name="height" value="0.05" units="cm"/>
      <inkml:brushProperty name="color" value="#FFC114"/>
    </inkml:brush>
  </inkml:definitions>
  <inkml:trace contextRef="#ctx0" brushRef="#br0">87 1 18308,'-8'20'1316,"0"0"-1,-15 25 1,15-32-943,1-1 0,1 2 0,0-1 0,1 1 0,1-1 0,0 1 0,-2 17 0,5-30-364,1 0 0,0-1 0,0 1 0,0 0 0,0 0 0,0 0 0,0 0 0,0 0 0,0 0 0,0 0 0,0 0 0,0 0 0,1 0 0,-1 0 0,0 0 0,1 0 0,-1 0 0,1 0 0,-1-1 0,1 1 0,-1 0 0,1 0 0,0 0 0,-1-1 0,1 1 0,0 0 0,0-1 0,-1 1 0,1-1 0,0 1 0,0-1 0,0 1 0,0-1 1,0 0-1,0 1 0,0-1 0,1 0 0,4 1-14,0-1 0,0 0 0,0-1 1,-1 1-1,10-3 0,1 0 15,9 0-38,-1 1 1,0 1 0,0 1-1,45 6 1,-60-5 8,1 1 0,-1 1 1,0 0-1,0 0 0,-1 1 0,16 8 0,-19-9 16,-1 1-1,1-1 1,-1 1-1,1 0 1,-1 0-1,0 1 1,0-1-1,-1 1 1,0 0-1,0 0 1,5 10-1,-6-11 32,-1-1 1,1 1-1,-1-1 1,0 1-1,-1-1 1,1 1-1,-1 0 0,1 0 1,-1-1-1,0 1 1,0 0-1,-1 0 1,1-1-1,-1 1 0,0 0 1,0-1-1,0 1 1,0-1-1,-1 1 1,1-1-1,-1 1 0,0-1 1,0 0-1,0 0 1,-1 0-1,1 0 1,-1 0-1,1-1 0,-1 1 1,0-1-1,0 0 1,0 1-1,0-1 1,-1-1-1,-3 3 1,1-1-50,0 0 0,-1 0 0,0-1 0,1 0 0,-1 0 0,0 0 0,0-1 0,0 0 0,0 0 0,0-1 0,0 0 0,-1 0 0,1-1 1,0 0-1,0 0 0,0 0 0,-13-6 0,15 5-30,0 0 1,0-1-1,0 0 1,1 0-1,-1 0 1,1 0-1,-1-1 1,-4-5-1,-3-12-308</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54.224"/>
    </inkml:context>
    <inkml:brush xml:id="br0">
      <inkml:brushProperty name="width" value="0.05" units="cm"/>
      <inkml:brushProperty name="height" value="0.05" units="cm"/>
      <inkml:brushProperty name="color" value="#FFC114"/>
    </inkml:brush>
  </inkml:definitions>
  <inkml:trace contextRef="#ctx0" brushRef="#br0">0 285 20428,'0'9'2209,"7"-4"-1561,3-5-304,4-5 1368,3-1-1047,3-2-329,3-4-912,-2-2-673,-3 1 1041,-1-3-200,-3 1-168</inkml:trace>
  <inkml:trace contextRef="#ctx0" brushRef="#br0" timeOffset="1">432 0 21597,'1'1'117,"-1"-1"1,1 0-1,0 1 0,-1-1 1,1 0-1,-1 1 1,1-1-1,-1 1 1,1-1-1,-1 1 1,1-1-1,-1 1 1,0-1-1,1 1 1,-1-1-1,1 1 0,-1 0 1,0-1-1,0 1 1,1 0-1,-1-1 1,0 1-1,0 0 1,0-1-1,0 1 1,0 0-1,0 0 0,2 26 613,-2-21-177,19 260 2589,-18-262-3126,-1 6 30,2 0-1,0 0 1,6 20-1,-8-28-40,1-1-1,0 1 1,-1-1-1,1 1 1,0-1-1,0 1 0,0-1 1,0 0-1,0 0 1,0 1-1,0-1 1,0 0-1,1 0 1,1 1-1,-2-2-3,0 1 0,0-1 1,0 0-1,0 0 0,1 0 0,-1 1 0,0-1 1,0 0-1,0-1 0,0 1 0,0 0 0,0 0 1,1 0-1,-1-1 0,0 1 0,0 0 0,0-1 1,0 1-1,0-1 0,0 1 0,0-1 0,0 0 0,1-1 1,16-13-71,0-1 1,0-1 0,16-22-1,7-6-982,31-37-978,-55 62 1392</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54.706"/>
    </inkml:context>
    <inkml:brush xml:id="br0">
      <inkml:brushProperty name="width" value="0.05" units="cm"/>
      <inkml:brushProperty name="height" value="0.05" units="cm"/>
      <inkml:brushProperty name="color" value="#FFC114"/>
    </inkml:brush>
  </inkml:definitions>
  <inkml:trace contextRef="#ctx0" brushRef="#br0">23 136 19828,'-5'20'880,"1"0"0,1 0 0,1 1-1,1-1 1,3 34 0,-1-25-547,0 23 226,16 87 0,-17-135-498,1-1 0,0 1 0,0 0 0,0-1 0,1 1 0,-1-1 0,5 6 0,-6-8-51,0-1 1,0 0-1,0 1 1,1-1-1,-1 0 1,0 0-1,0 0 1,1 1-1,-1-1 1,0 0-1,0 0 1,1 0-1,-1 0 1,0 1-1,0-1 0,1 0 1,-1 0-1,0 0 1,1 0-1,-1 0 1,0 0-1,1 0 1,-1 0-1,0 0 1,0 0-1,1 0 1,-1 0-1,0 0 1,1 0-1,-1 0 1,0 0-1,1 0 1,-1-1-1,1 1 11,0-1 0,0 0 0,0 0 0,-1 0 0,1-1 0,0 1 0,0 0 0,-1 0 0,1 0 0,-1 0 0,1-1 1,-1 1-1,1-2 0,2-12 89,1 0 1,-2 0 0,0-1 0,-1 1 0,-1-30 0,-14-78 167,12 115-263,0-8 4,-12-62 59,12 68-69,-1 1 1,0-1-1,0 1 0,-1 0 0,-8-14 0,12 22-8,-1 1-1,1 0 0,0-1 0,0 1 1,-1-1-1,1 1 0,0 0 0,0-1 1,-1 1-1,1 0 0,0-1 0,-1 1 1,1 0-1,0-1 0,-1 1 0,1 0 1,-1 0-1,1 0 0,0-1 0,-1 1 0,1 0 1,-1 0-1,0 0 0,-3 7 5,3 20-1,2-16-6,1 0-1,0-1 1,0 1-1,1 0 0,1-1 1,-1 0-1,9 16 1,-11-24 1,0 0 0,1 0 0,-1 0 1,1 0-1,-1 0 0,1 0 0,0-1 0,0 1 1,0 0-1,0-1 0,0 0 0,0 1 1,0-1-1,0 0 0,0 0 0,4 1 0,-4-2 1,1 0 0,-1 0 0,1 0-1,-1 0 1,1 0 0,-1 0 0,0-1-1,1 0 1,-1 1 0,1-1 0,-1 0-1,0 0 1,0 0 0,0 0 0,1-1-1,-1 1 1,0 0 0,0-1 0,3-3-1,11-11 4,-1-1-1,-1-1 1,0-1-1,-1 1 1,-1-2-1,10-21 1,25-39-53,-45 77 45,0 1 0,-1 0 0,1 0 0,0 0 0,0 0 0,0 0 0,0 0-1,4-2 1,-6 4 4,1 0-1,-1 0 0,1-1 0,0 1 0,-1 0 0,1 0 0,-1 0 1,1 0-1,0 0 0,-1 0 0,1 0 0,0 0 0,-1 0 0,1 0 1,0 0-1,-1 0 0,1 1 0,-1-1 0,1 0 0,0 0 1,-1 1-1,1-1 0,-1 0 0,1 1 0,-1-1 0,1 1 0,-1-1 1,1 1-1,-1-1 0,0 0 0,1 1 0,-1 0 0,1-1 0,-1 1 1,0-1-1,0 1 0,1-1 0,-1 1 0,0 0 0,0-1 1,0 1-1,0-1 0,0 1 0,1 1 0,3 11-21,-1 1 0,0-1-1,-1 1 1,1 23 0,-4 62-44,0-40 50,0-36 20,1 6-495,1 0 1,6 47-1,-2-61 228</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55.248"/>
    </inkml:context>
    <inkml:brush xml:id="br0">
      <inkml:brushProperty name="width" value="0.05" units="cm"/>
      <inkml:brushProperty name="height" value="0.05" units="cm"/>
      <inkml:brushProperty name="color" value="#FFC114"/>
    </inkml:brush>
  </inkml:definitions>
  <inkml:trace contextRef="#ctx0" brushRef="#br0">1 62 20380,'0'-3'1809,"4"3"-1249,4 0-208,3 0 704,2 0-256,6-3-368,2-1-272,1-3-952,-1-2 768,-4-5-144,-3-8-136</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55.731"/>
    </inkml:context>
    <inkml:brush xml:id="br0">
      <inkml:brushProperty name="width" value="0.05" units="cm"/>
      <inkml:brushProperty name="height" value="0.05" units="cm"/>
      <inkml:brushProperty name="color" value="#FFC114"/>
    </inkml:brush>
  </inkml:definitions>
  <inkml:trace contextRef="#ctx0" brushRef="#br0">0 78 18468,'6'19'680,"0"0"-1,1 0 1,1-1 0,0 0-1,2 0 1,0-1 0,1 0 0,15 17-1,-25-33-643,0 1-1,0-1 0,1 1 1,-1-1-1,0 0 1,1 0-1,-1 0 0,1 0 1,-1 0-1,1 0 0,-1 0 1,1 0-1,0-1 1,0 1-1,-1-1 0,1 1 1,0-1-1,0 1 1,-1-1-1,1 0 0,2 0 1,-2-1-7,1 1 1,-1-1 0,0 0 0,0 0-1,0 0 1,0 0 0,0 0-1,0 0 1,0 0 0,0-1 0,-1 1-1,1-1 1,0 0 0,1-2 0,4-5 44,0-1 1,-1 0 0,0 0 0,-1-1 0,5-13 0,37-119 672,-45 140-561,0 8-136,0 11-12,-2 13 0,1 1-1,1-1 1,2 1-1,9 34 0,-13-62-30,1-1 0,-1 0 0,0 0 0,0 0 0,1 1-1,-1-1 1,1 0 0,-1 0 0,1 0 0,-1 0 0,1 0 0,0 0 0,0 0-1,-1 0 1,1 0 0,0 0 0,0 0 0,0-1 0,0 1 0,0 0 0,0 0-1,0-1 1,2 2 0,-2-3 4,1 1-1,-1 0 0,0 0 1,0-1-1,0 1 0,0 0 1,0-1-1,0 1 1,0-1-1,0 0 0,0 1 1,0-1-1,0 0 1,0 0-1,0 1 0,0-1 1,-1 0-1,1 0 0,1-1 1,4-7 61,-1 0 1,1-1-1,6-17 1,13-52 255,-19 57-307,1 0 1,0 1-1,12-21 0,-12 34-255,-3 11-17,-2 15-150,-1 29-882,-2-21-598,6 43 0,-2-62 1163,3-9-188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49.781"/>
    </inkml:context>
    <inkml:brush xml:id="br0">
      <inkml:brushProperty name="width" value="0.05" units="cm"/>
      <inkml:brushProperty name="height" value="0.05" units="cm"/>
    </inkml:brush>
  </inkml:definitions>
  <inkml:trace contextRef="#ctx0" brushRef="#br0">159 344 20772,'-26'10'1500,"10"-4"-708,0 0 0,0 2 1,-19 12-1,31-18-726,0 1 0,0 0-1,1 0 1,0 0 0,-1 0-1,1 1 1,0-1 0,1 1-1,-1 0 1,1 0-1,-1 0 1,1 0 0,0 0-1,1 1 1,-1-1 0,1 0-1,-2 7 1,3-10-62,0 0-1,0 1 1,-1-1 0,1 0-1,0 0 1,0 0-1,0 0 1,0 0 0,0 0-1,0 0 1,1 0-1,-1 1 1,0-1 0,1 0-1,-1 0 1,0 0 0,1 0-1,-1 0 1,1 0-1,0 0 1,-1 0 0,1-1-1,1 2 1,-1-1-2,0 0 1,0-1-1,0 0 1,0 1-1,1-1 1,-1 0-1,0 1 1,0-1-1,1 0 1,-1 0-1,0 0 0,0 0 1,0 0-1,1-1 1,-1 1-1,0 0 1,2-1-1,3-1 5,1 0 0,-1-1 0,0 0-1,0 0 1,0-1 0,9-6 0,5-9 78,-1-1 0,0 0 0,-1-2 1,-2 0-1,0-1 0,-1-1 0,-2 0 0,22-51 1,-24 29 360,-13 50-437,1 0 0,-1-1-1,1 1 1,-1 0 0,1 0 0,0 0-1,1-1 1,-1 1 0,1 0-1,-1 0 1,1 0 0,0 0 0,1 0-1,-1 0 1,1 0 0,0 0-1,0 0 1,2 6 0,-2-8-10,0 1 0,0-1 1,1 0-1,-1 1 0,1-1 1,-1 0-1,1 0 0,0 0 0,0 0 1,0-1-1,0 1 0,0-1 1,0 1-1,0-1 0,1 1 0,-1-1 1,0 0-1,1 0 0,-1 0 1,1-1-1,-1 1 0,1 0 0,0-1 1,-1 0-1,1 0 0,-1 1 1,1-2-1,0 1 0,3-1 0,4-1 6,1 0 0,-1-1-1,0-1 1,0 0-1,0 0 1,-1-1 0,1 0-1,9-8 1,11-8 85,27-26 1,-28 20 84,-2-1 0,0-1 0,44-65 0,-89 124-123,1 1-1,1 1 1,-15 44-1,-23 113-3,46-146-72,1 1 0,2-1 1,3 1-1,1 1 0,2-1 1,2 0-1,17 83 0,-12-92-77,-3-13-1,0 1-1,-1 0 0,-1-1 0,-1 29 0,-2-48 99,0 0 0,-1 0-1,1 0 1,-1-1-1,0 1 1,1 0-1,-1-1 1,0 1 0,-1 0-1,1-1 1,-3 4-1,4-5 12,-1-1 0,1 1-1,-1-1 1,0 1 0,1-1-1,-1 1 1,0-1 0,1 1-1,-1-1 1,0 0 0,1 1-1,-1-1 1,0 0 0,0 0-1,1 0 1,-1 1 0,0-1-1,0 0 1,0 0 0,1 0-1,-1 0 1,0 0 0,0 0-1,0-1 1,1 1 0,-1 0-1,0 0 1,0 0 0,1-1-1,-1 1 1,0 0 0,0-1-1,1 1 1,-1-1 0,1 1-1,-1-1 1,0 1 0,1-1-1,-1 1 1,1-1 0,-1 0-1,1 1 1,-1-2-1,-5-5 53,0-1 0,1 0 0,0 0 0,0 0 0,1-1 0,0 1 0,-4-12-1,2 1 45,1 1 1,-4-32-1,6 32-65,2 0 0,0 0 1,1 0-1,1 0 0,0 0 1,4-18-1,-3 29-90,0 0 1,0 0-1,0 1 1,1-1-1,0 0 1,0 1-1,1 0 1,-1 0-1,1 0 1,1 0-1,-1 1 1,1 0-1,0 0 0,0 0 1,1 0-1,-1 1 1,1 0-1,7-4 1,8-2-554,33-11 0,13-6 122,-16 1-11</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56.325"/>
    </inkml:context>
    <inkml:brush xml:id="br0">
      <inkml:brushProperty name="width" value="0.05" units="cm"/>
      <inkml:brushProperty name="height" value="0.05" units="cm"/>
      <inkml:brushProperty name="color" value="#FFC114"/>
    </inkml:brush>
  </inkml:definitions>
  <inkml:trace contextRef="#ctx0" brushRef="#br0">18 363 14843,'1'8'582,"-1"0"0,1 0-1,-1 0 1,-1 1 0,0-1-1,0 0 1,-3 9 0,0 9 925,2-14-949,0 3-28,0 1 0,0-1 1,2 1-1,0-1 1,0 0-1,5 24 1,-5-38-509,0 0 0,0-1 1,0 1-1,0 0 0,0-1 1,1 1-1,-1-1 0,0 1 1,0 0-1,1-1 0,-1 1 1,0-1-1,1 1 0,-1-1 1,0 1-1,1-1 0,-1 1 1,1-1-1,-1 1 0,1-1 1,-1 0-1,1 1 0,-1-1 1,2 1-1,-2-1 2,1 0-1,0-1 1,-1 1 0,1 0-1,-1 0 1,1-1-1,-1 1 1,1 0 0,-1-1-1,1 1 1,-1-1-1,1 1 1,-1-1 0,1 1-1,-1-1 1,0 1-1,1-1 1,-1 1 0,1-2-1,13-33 427,-5-2-248,-2 1-1,-1-2 1,1-45 0,-10 57-498,3 26 291,0 0-1,1 0 0,-1 0 0,0 0 1,0 0-1,0 0 0,0 0 1,0 0-1,0 0 0,0 0 0,0 0 1,0-1-1,0 1 0,-1 0 0,1 0 1,0 0-1,0 0 0,0 0 0,0 0 1,0 0-1,0 0 0,0 0 0,0 0 1,0 0-1,0 0 0,0 0 0,0-1 1,0 1-1,0 0 0,0 0 1,0 0-1,0 0 0,0 0 0,0 0 1,-1 0-1,1 0 0,0 0 0,0 0 1,0 0-1,0 0 0,0 0 0,0 0 1,0 0-1,0 0 0,0 0 0,0 0 1,0 0-1,0 0 0,-1 0 0,1 0 1,0 0-1,0 0 0,0 0 0,0 0 1,0 0-1,0 0 0,0 0 1,0 0-1,0 0 0,0 0 0,0 1 1,0-1-1,-1 0 0,-2 13-361,1 9-174,1-1-1,0 1 0,2-1 0,4 37 1,-5-57 506,0 0-1,0-1 1,0 1 0,0 0 0,0 0 0,1 0-1,-1-1 1,0 1 0,0 0 0,1 0 0,-1-1-1,0 1 1,1 0 0,-1-1 0,1 1 0,-1 0-1,0-1 1,1 1 0,0-1 0,-1 1 0,1-1-1,-1 1 1,1-1 0,0 1 0,-1-1 0,2 1 0,-1-1-15,-1-1 1,1 1 0,0 0-1,0-1 1,0 1 0,-1-1 0,1 1-1,0-1 1,-1 0 0,1 1 0,0-1-1,-1 1 1,1-1 0,-1 0-1,1 0 1,-1 1 0,1-1 0,0-1-1,17-44-1225,-5 3 153,-3-1 0,6-46 0,-19 116 1947,1 0 0,1 1 0,1-1 1,5 28-1,-5-52-752,0-1 1,0 1-1,1-1 0,-1 1 1,0-1-1,1 1 0,-1-1 1,1 0-1,-1 1 1,1-1-1,0 0 0,0 1 1,-1-1-1,1 0 0,0 0 1,0 0-1,0 0 1,1 0-1,0 2 0,-1-3-30,0 0-1,0 0 1,0 0-1,0 0 1,0-1-1,0 1 0,0 0 1,0 0-1,0-1 1,0 1-1,0-1 1,0 1-1,0-1 1,0 1-1,-1-1 0,1 1 1,0-1-1,0 0 1,-1 1-1,1-1 1,0 0-1,-1 0 1,1 1-1,-1-1 0,1 0 1,-1 0-1,1 0 1,-1 0-1,1 0 1,-1-1-1,10-17 188,-2 0-1,0-1 0,-1 0 1,-1 0-1,-1-1 0,4-37 1,-5 19-5,-2 0 1,-6-68-1,4 100-207,-7-44 114,6 48-124,0 0 0,1 0 0,-1 1-1,0-1 1,-1 0 0,1 0 0,0 1-1,-1-1 1,0 0 0,1 1 0,-1 0-1,0-1 1,-4-2 0,6 4-9,-1 1 1,1-1 0,-1 1-1,0 0 1,1 0 0,-1-1-1,1 1 1,-1 0 0,0 0-1,1 0 1,-1 0-1,0-1 1,1 1 0,-1 0-1,0 0 1,1 0 0,-1 1-1,0-1 1,1 0 0,-1 0-1,1 0 1,-1 0 0,0 0-1,1 1 1,-1-1 0,1 0-1,-1 1 1,0-1-1,1 0 1,-1 1 0,1-1-1,-1 1 1,1-1 0,0 1-1,-1-1 1,1 1 0,-1-1-1,1 1 1,0-1 0,-1 1-1,1-1 1,0 1 0,0 0-1,-1-1 1,1 2 0,-10 33-24,10-35 24,-5 29 12,1 0 0,0 42 1,4-57 16,1 1 0,0-1 1,1 1-1,0-1 1,1 0-1,10 27 0,-11-38-90,-1 0 0,0-1-1,1 1 1,0 0-1,-1-1 1,1 0-1,0 1 1,0-1-1,0 0 1,1 0 0,-1 0-1,0 0 1,1 0-1,0-1 1,-1 1-1,1-1 1,0 0 0,0 0-1,-1 1 1,1-2-1,0 1 1,0 0-1,0-1 1,0 1-1,0-1 1,0 0 0,0 0-1,4-1 1,-2 0-301</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57.755"/>
    </inkml:context>
    <inkml:brush xml:id="br0">
      <inkml:brushProperty name="width" value="0.05" units="cm"/>
      <inkml:brushProperty name="height" value="0.05" units="cm"/>
      <inkml:brushProperty name="color" value="#FFC114"/>
    </inkml:brush>
  </inkml:definitions>
  <inkml:trace contextRef="#ctx0" brushRef="#br0">164 312 18284,'-3'-4'223,"-1"1"1,1 0-1,-1 0 1,0 0 0,0 1-1,0-1 1,0 1-1,0 0 1,0 0-1,-1 0 1,1 1-1,-1 0 1,-5-2-1,8 3-114,-1 0 1,0 0-1,0 0 0,1 1 0,-1-1 0,0 1 0,0-1 1,1 1-1,-1 0 0,1 0 0,-1 0 0,1 0 0,-1 1 0,1-1 1,-1 1-1,1-1 0,0 1 0,0 0 0,0 0 0,0 0 1,0 0-1,0 0 0,-2 5 0,-2 3-22,0 0 0,1 1 0,0 0 1,1 0-1,0 0 0,1 0 0,0 1 0,1 0 0,0-1 0,1 1 0,0 0 0,1 0 1,0 0-1,1-1 0,1 1 0,-1 0 0,2-1 0,6 21 0,-8-30-83,-1 0 1,1-1-1,0 1 0,0 0 1,-1-1-1,1 1 0,0-1 1,1 1-1,-1-1 0,0 0 1,0 1-1,1-1 0,-1 0 1,3 2-1,-3-3 2,0 0-1,0 1 1,0-1-1,-1 0 1,1 0-1,0 0 1,0 0-1,0 0 1,0 0-1,0 0 1,0 0-1,0 0 1,-1 0-1,1 0 1,0-1-1,0 1 0,0 0 1,0 0-1,0-1 1,-1 1-1,2-1 1,2-2 19,0-1 1,-1 1-1,1 0 0,-1-1 0,0 0 1,0 0-1,0 0 0,-1 0 1,4-6-1,6-17 90,-1 0 1,-1 0-1,-1-1 1,-2 0-1,5-34 1,-4 5 175,-1-95 0,-9 130-249,0 41-37,5 31-44,2 0 1,3-1 0,1 0 0,3 0-1,34 90 1,-44-133 35,4 8-6,1 0 0,10 16 1,-15-27 8,-1 0-1,1-1 1,0 0 0,-1 1-1,1-1 1,1 0 0,-1 0 0,0 0-1,0 0 1,1-1 0,-1 1-1,1-1 1,-1 1 0,1-1 0,0 0-1,-1 0 1,1 0 0,4 1-1,-5-2 3,0 0-1,0-1 1,0 1-1,-1 0 0,1-1 1,0 1-1,0-1 0,0 0 1,0 1-1,-1-1 0,1 0 1,0 0-1,-1 0 1,1 0-1,0-1 0,-1 1 1,0 0-1,1-1 0,-1 1 1,0-1-1,0 1 0,1-1 1,-1 1-1,-1-1 1,2-2-1,3-5 10,-1-1 1,0 0-1,3-15 1,2-12 14,-3-1 1,-1-1-1,-2 1 1,-2-1-1,-3-41 1,0 56-29,2 24 2,0 0-1,0 0 1,-1 0-1,1 0 1,0 0-1,0 0 1,0 1-1,0-1 1,0 0-1,0 0 1,0 0-1,0 0 1,0 0-1,0 0 1,0 0-1,0 0 1,0 0-1,0 0 1,0 0-1,0 0 1,0 0-1,0 0 1,0 0-1,0 0 1,-1 0-1,1 0 1,0 0-1,0 0 1,0 0-1,0 0 1,0 0-1,0 0 1,0-1-1,0 1 1,0 0-1,0 0 1,0 0-1,0 0 1,0 0-1,0 0 1,0 0-1,0 0 1,0 0-1,0 0 1,0 0-1,0 0 1,-3 10-13,1 13 0,0 8 0,2 0-1,1 0 1,2 1 0,11 52-1,-14-83 13,0 1 1,1-1-1,-1 1 0,1-1 1,-1 1-1,1-1 0,0 1 1,-1-1-1,1 0 0,0 1 1,0-1-1,0 0 0,0 0 1,0 1-1,1-1 0,-1 0 0,3 1 1,-4-1-1,1-1 0,0 0 0,0 0 0,0 0 0,0 0 0,0 0 0,0 0 0,0 0 0,0 0 0,0 0 1,-1 0-1,1-1 0,0 1 0,0 0 0,0-1 0,0 1 0,0 0 0,-1-1 0,1 1 0,0-1 0,0 1 0,0-2 0,4-2-1,-1-1 0,1 0-1,-1 0 1,0 0-1,-1 0 1,6-10-1,8-17 15,-2 0-1,-2-1 0,0-1 0,12-60 1,-24 90-8,0 2-3,-1 1 1,0-1-1,1 0 0,-1 0 0,0 1 1,0-1-1,0 0 0,0 0 1,-1-2-1,1 4-1,0 0 1,0 0-1,0 0 1,0 0 0,0 0-1,0 0 1,0 1-1,0-1 1,0 0-1,0 0 1,0 0-1,0 0 1,0 0-1,0 0 1,0 1 0,0-1-1,0 0 1,0 0-1,0 0 1,0 0-1,-1 0 1,1 0-1,0 0 1,0 0-1,0 0 1,0 1 0,0-1-1,0 0 1,0 0-1,0 0 1,-1 0-1,1 0 1,0 0-1,0 0 1,0 0-1,0 0 1,0 0 0,0 0-1,-1 0 1,1 0-1,0 0 1,0 0-1,0 0 1,0 0-1,0 0 1,0 0-1,0 0 1,-1 0 0,1 0-1,0 0 1,0 0-1,0 0 1,0 0-1,0 0 1,0-1-1,0 1 1,-1 0-1,1 0 1,0 0 0,0 0-1,0 0 1,0 0-1,0 0 1,0 0-1,0-1 1,0 1-1,0 0 1,0 0-1,0 0 1,-11 9 25,10-8-22,0-1 1,0 1-1,0-1 0,0 1 1,0-1-1,0 1 0,0-1 1,1 1-1,-1 0 1,0-1-1,0 1 0,0 0 1,1 0-1,-1 0 0,1 0 1,-1 0-1,0 0 1,1 0-1,0 0 0,-1 0 1,1 0-1,-1 0 0,1 0 1,0 0-1,0 0 1,0 0-1,0 0 0,0 0 1,0 0-1,0 0 0,0 2 1,3 49 90,0-10 1025,-2-41-1063,0 1 0,1-1 0,-1 0 0,0 0 0,1 0 0,-1 0 0,1 0 0,-1 0 0,1 0 0,-1-1 0,1 1 0,2 0 0,6 4 15,-8-4-69,4 3-30,1 0 0,0-1 0,0 1 0,14 3 0,-19-6 16,0-1-1,0 1 1,0-1 0,0 0-1,0 0 1,0 0 0,0 0 0,0 0-1,0 0 1,0-1 0,0 1-1,0-1 1,0 1 0,0-1-1,-1 0 1,1 0 0,0 0-1,0 0 1,0 0 0,-1 0-1,1 0 1,-1-1 0,3-2-1,10-13-84,0-1-1,-2 0 1,19-37-1,-3 4-160,-21 41 211,-2 0-1,1 0 0,-2-1 0,1 1 1,-1-1-1,-1 0 0,0-1 0,-1 1 0,0 0 1,0-1-1,-1 0 0,-1 1 0,-1-19 1,1 29 45,-1 0 0,1-1 0,0 1 0,-1 0 0,1 0 0,-1 0 0,1 0 0,-1 0 0,1 0 0,-1 0 0,0 0 0,1 0 0,-1 0 0,0 0 0,0 0 0,0 1 0,-1-2 0,1 2 0,1 0 1,-1-1 0,1 1 0,-1 0 0,1 0 0,-1 0 0,1 0-1,-1 0 1,1 0 0,-1 0 0,1 0 0,-1 0 0,1 0 0,-1 1-1,1-1 1,-1 0 0,1 0 0,-1 0 0,1 1 0,-1-1 0,1 0-1,-1 1 1,1-1 0,0 0 0,-1 1 0,1-1 0,0 0 0,-1 1-1,1-1 1,0 1 0,-1-1 0,1 0 0,0 1 0,0-1 0,-1 1-1,1-1 1,0 1 0,0-1 0,0 1 0,0-1 0,0 2 0,-3 8 15,0 0 0,1 1 0,0-1 0,1 1 0,0 0 0,1-1 0,0 1 0,1 0 0,2 15 0,1-5 73,1 0 1,1 0-1,13 34 1,-17-50-74,0-1 0,1 1 0,-1 0 0,1-1 0,0 1 1,0-1-1,5 5 0,-7-8-52,0 0 0,0 0 0,0-1 1,0 1-1,1 0 0,-1 0 0,0-1 0,0 1 1,1-1-1,-1 1 0,0-1 0,1 1 0,-1-1 1,1 0-1,-1 0 0,0 0 0,1 0 0,-1 0 0,1 0 1,-1 0-1,0 0 0,1-1 0,-1 1 0,1 0 1,-1-1-1,0 1 0,1-1 0,-1 1 0,0-1 1,0 0-1,0 0 0,2-1 0,8-7-113,0 0 0,-1-1 0,10-12 0,6-10-227</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58.280"/>
    </inkml:context>
    <inkml:brush xml:id="br0">
      <inkml:brushProperty name="width" value="0.05" units="cm"/>
      <inkml:brushProperty name="height" value="0.05" units="cm"/>
      <inkml:brushProperty name="color" value="#FFC114"/>
    </inkml:brush>
  </inkml:definitions>
  <inkml:trace contextRef="#ctx0" brushRef="#br0">20 41 13027,'2'-9'534,"-2"6"-345,0 1-1,1-1 1,-1 1-1,1-1 0,0 1 1,0-1-1,0 1 1,0 0-1,0-1 1,2-2-1,-3 5-150,0 0 0,1 0 0,-1-1 0,0 1 0,0 0 0,0 0 0,0 0 0,0 0 0,0 0 0,1 0 0,-1 0 0,0 0 0,0-1 0,0 1 0,0 0 0,1 0 0,-1 0 0,0 0 0,0 0 0,0 0 1,0 0-1,1 0 0,-1 0 0,0 0 0,0 0 0,0 0 0,1 0 0,-1 0 0,0 0 0,0 0 0,0 0 0,0 0 0,1 1 0,-1-1 0,0 0 0,0 0 0,0 0 0,0 0 0,0 0 0,1 1 0,6 8 1173,3 18 339,-9-25-1429,31 95 2729,23 64-272,-42-129-2364,2 0 0,33 54 1,-62-103-1112,-2 0 1,0 1 0,-19-15 0,11 10 438,-19-15 181,21 18 1388,-27-28 0,49 46-1082,0 0 0,0 0-1,0-1 1,-1 1 0,1 0 0,0 0 0,0 0 0,0 0 0,0 0-1,0-1 1,0 1 0,0 0 0,0 0 0,0 0 0,0 0 0,0-1-1,0 1 1,0 0 0,0 0 0,0 0 0,0 0 0,0-1 0,0 1-1,0 0 1,1 0 0,-1 0 0,0 0 0,0 0 0,0 0 0,0-1-1,0 1 1,0 0 0,0 0 0,0 0 0,1 0 0,-1 0 0,0 0-1,0 0 1,0 0 0,0-1 0,0 1 0,0 0 0,1 0 0,-1 0-1,0 0 1,0 0 0,0 0 0,0 0 0,1 0 0,-1 0 0,0 0-1,0 0 1,0 0 0,0 0 0,0 0 0,1 0 0,-1 0 0,0 0-1,0 0 1,0 0 0,0 1 0,0-1 0,1 0 0,-1 0 0,0 0-1,0 0 1,0 0 0,0 0 0,14 2 372,-13-2-313,19 2-159,0-1 0,0-1 0,0 0 0,0-2 0,0 0-1,0-1 1,0-1 0,-1-1 0,0-1 0,0 0 0,0-2-1,-1 0 1,24-14 0,13-13-304</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58.745"/>
    </inkml:context>
    <inkml:brush xml:id="br0">
      <inkml:brushProperty name="width" value="0.05" units="cm"/>
      <inkml:brushProperty name="height" value="0.05" units="cm"/>
      <inkml:brushProperty name="color" value="#FFC114"/>
    </inkml:brush>
  </inkml:definitions>
  <inkml:trace contextRef="#ctx0" brushRef="#br0">84 74 17260,'-15'22'1388,"0"1"0,2 0 0,-11 28 0,21-44-1178,0 0 0,1 0 0,-1 0 0,2 1-1,-1-1 1,1 1 0,0-1 0,0 1 0,1 0 0,0-1 0,1 1 0,0-1 0,0 1 0,0-1 0,4 12 0,-4-18-192,-1 1-1,1-1 1,-1 0-1,1 1 1,0-1-1,-1 0 1,1 0 0,0 1-1,0-1 1,0 0-1,0 0 1,0 0-1,0 0 1,0 0 0,0 0-1,1-1 1,-1 1-1,2 1 1,-1-2-2,-1 0 1,0 0-1,0 0 0,0 0 1,0 0-1,1 0 0,-1 0 1,0 0-1,0 0 0,0-1 0,0 1 1,0-1-1,1 1 0,-1 0 1,0-1-1,0 0 0,0 1 1,1-2-1,2-1 37,0-1 0,0 0 1,0 0-1,-1 0 0,1 0 0,-1-1 0,0 1 1,4-10-1,0-4 109,0 0 1,-1 0-1,-1 0 1,4-31-1,-7 35-60,0 0 0,-2-1-1,0 1 1,0 0 0,-1 0-1,-6-27 1,6 38-91,0-1 1,0 1-1,0 0 0,-1 0 1,1 0-1,-1 1 0,0-1 1,1 0-1,-1 0 0,0 1 1,-1-1-1,-4-3 0,7 5-24,-1 1-1,0-1 1,0 1-1,1-1 1,-1 1 0,0 0-1,0 0 1,0-1-1,0 1 1,0 0-1,1 0 1,-1 0-1,0 0 1,0 0-1,0 0 1,0 0-1,0 0 1,1 0-1,-3 1 1,2-1-33,-1 1-1,1 0 1,0 0 0,-1 0 0,1 0 0,0 0 0,-1 0-1,1 0 1,0 0 0,0 1 0,0-1 0,0 0 0,0 1-1,0 1 1,-9 19-12,9-21 48,1 0-1,0 0 1,0 0 0,0-1-1,-1 1 1,1 0 0,0 0-1,0 0 1,0 0 0,0-1-1,0 1 1,0 0 0,1 0-1,-1 0 1,0 0-1,0-1 1,1 1 0,-1 0-1,0 0 1,1-1 0,-1 1-1,1 0 1,-1-1 0,1 1-1,-1 0 1,1-1 0,0 2-1,11 0-286</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5:59.820"/>
    </inkml:context>
    <inkml:brush xml:id="br0">
      <inkml:brushProperty name="width" value="0.05" units="cm"/>
      <inkml:brushProperty name="height" value="0.05" units="cm"/>
      <inkml:brushProperty name="color" value="#FFC114"/>
    </inkml:brush>
  </inkml:definitions>
  <inkml:trace contextRef="#ctx0" brushRef="#br0">0 1 18396,'0'17'2795,"3"10"-1472,1 0 0,15 52 0,-5-38-1037,1 0 0,37 67 0,-49-102-278,13 20 46,-15-25-39,0 1 0,-1-1 0,1 0 0,0 0 0,0 0 0,0 0 0,1 0 0,-1 0 0,0 0 0,0 0 0,0 0 0,1 0 0,-1-1 0,0 1 0,3 0 0,-4-2-1,1 1-1,-1-1 0,1 0 1,-1 0-1,0 1 0,1-1 1,-1 0-1,0 0 0,0 0 1,1 0-1,-1 0 0,0 1 1,0-1-1,0 0 0,0 0 1,0 0-1,0 0 0,0 0 1,0 0-1,-1-1 0,-4-26 78,-1 0 0,-2 0 0,-11-29 0,-10-36-197,28 88 97,-2-5-26,1 0 0,0-1 0,0 1-1,1 0 1,1-14 0,0 22 30,0 0-1,0 0 1,1 0-1,-1 0 0,0 1 1,1-1-1,-1 0 1,1 0-1,0 1 0,0-1 1,0 0-1,0 1 1,0-1-1,0 1 0,0-1 1,0 1-1,1 0 1,-1-1-1,0 1 0,1 0 1,-1 0-1,1 0 0,-1 0 1,1 0-1,0 0 1,-1 1-1,1-1 0,0 0 1,0 1-1,-1-1 1,1 1-1,0 0 0,0 0 1,0 0-1,0-1 1,3 2-1,3-1 0,-1 1 0,1 0-1,0 1 1,-1 0 0,1 0 0,-1 1 0,1-1 0,7 6-1,-11-7 10,-1 1-1,0 0 0,1 0 1,-1 0-1,0 0 0,0 0 0,0 1 1,-1 0-1,1-1 0,0 1 1,-1 0-1,0 0 0,0 0 1,0 1-1,0-1 0,0 0 0,-1 1 1,3 6-1,-4-8 11,0 0 0,0-1 0,0 1 0,0-1 0,-1 1 0,1 0 0,0-1 0,-1 1 0,1-1 0,-1 1 0,0-1 0,0 1 0,1-1 0,-1 0 0,0 1 0,0-1 0,0 0 0,0 0-1,0 0 1,-1 0 0,1 1 0,0-1 0,0-1 0,-1 1 0,1 0 0,0 0 0,-1 0 0,1-1 0,-1 1 0,1-1 0,-3 1 0,-5 2 60,1-1 0,0 0-1,0-1 1,-15 1 0,-49-2 182,67-1-378,-1 1 1,0-1-1,1 0 1,-1 0 0,1-1-1,-1 1 1,1-1-1,0-1 1,-1 1-1,-6-5 1,12 7 72,0 0 0,0 0 0,0 0 0,0 0 0,-1 0 0,1-1 0,0 1 0,0 0 0,0 0 0,0 0 0,0 0 0,-1 0 0,1 0 0,0 0 0,0-1 0,0 1 0,0 0 0,0 0 0,0 0 0,0 0 0,0-1 0,0 1 0,0 0 0,0 0 0,0 0 0,-1 0 0,1-1 0,0 1 0,0 0 0,0 0 0,0 0 0,1 0 0,-1-1 0,0 1 0,0 0 0,0 0 0,0 0 0,0-1 0,8-2-1361,20 1-46,-19 2 1288,26-5-804,7-5-137</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00.432"/>
    </inkml:context>
    <inkml:brush xml:id="br0">
      <inkml:brushProperty name="width" value="0.05" units="cm"/>
      <inkml:brushProperty name="height" value="0.05" units="cm"/>
      <inkml:brushProperty name="color" value="#FFC114"/>
    </inkml:brush>
  </inkml:definitions>
  <inkml:trace contextRef="#ctx0" brushRef="#br0">0 57 19076,'10'52'3938,"-2"-10"-2537,1 1-1,25 70 0,-31-108-1177,-1-6-41,-1-12 86,-4-21 62,-9-22 273,-26-77 1,41 140-636,1 0 1,0 0-1,0 0 0,1-1 0,0 1 1,0-1-1,1 0 0,11 10 1,-13-14 18,-1 1 1,1 0 0,0-1 0,-1 0-1,1 0 1,1 0 0,-1 0 0,0-1-1,6 2 1,-8-3 9,0 0 1,1 1-1,-1-1 0,1 0 1,-1-1-1,0 1 0,1 0 1,-1-1-1,1 1 0,-1-1 1,0 0-1,1 1 0,-1-1 1,0 0-1,0-1 0,0 1 1,0 0-1,3-3 0,-1 1 5,0-1-1,0-1 0,0 1 1,0 0-1,-1-1 1,1 0-1,-1 0 0,0 0 1,2-7-1,15-50 36,-12 33-18,-8 29-20,0-1 0,0 1 0,0-1 0,0 1 1,0-1-1,0 1 0,1 0 0,-1-1 0,0 1 1,0-1-1,0 1 0,1-1 0,-1 1 0,0 0 1,0-1-1,1 1 0,-1 0 0,0-1 0,1 1 1,-1 0-1,0 0 0,1-1 0,-1 1 0,1 0 1,6 7-15,5 26-6,-9-24 14,11 33-19,-6-16 17,1 0 0,1-1 0,15 27 1,-24-50 4,0-1 1,0 1 0,0-1-1,-1 0 1,1 0 0,0 1-1,0-1 1,1 0 0,-1 0 0,0 0-1,0 0 1,0 0 0,1 0-1,1 1 1,-2-2-18,-1 0 0,1 0 0,-1 0 0,1 0 0,-1 0 1,0 0-1,1-1 0,-1 1 0,1 0 0,-1 0 0,1 0 0,-1 0 0,0-1 0,1 1 0,-1 0 0,1 0 1,-1-1-1,0 1 0,1 0 0,-1-1 0,0 1 0,0 0 0,1-1 0,-1 1 0,0 0 0,0-1 1,1 1-1,-1-1 0,0 1 0,0-1 0,2-4-186,-1 1-1,0-1 1,0 0-1,0 0 1,-1 0 0,1 0-1,-2-5 1,0-6 68,-2 0-1,0 0 1,-1 1-1,-1-1 1,0 1-1,-9-18 1,12 28 81,-21-48-538</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00.873"/>
    </inkml:context>
    <inkml:brush xml:id="br0">
      <inkml:brushProperty name="width" value="0.05" units="cm"/>
      <inkml:brushProperty name="height" value="0.05" units="cm"/>
      <inkml:brushProperty name="color" value="#FFC114"/>
    </inkml:brush>
  </inkml:definitions>
  <inkml:trace contextRef="#ctx0" brushRef="#br0">0 0 15547,'8'17'1497,"1"2"-1049,-1-6-552,4 1 2688,2-3-2104,1 3 96,3-7-103</inkml:trace>
  <inkml:trace contextRef="#ctx0" brushRef="#br0" timeOffset="1">306 115 17996,'-6'15'1920,"-3"5"-1072,0 2-295,3 1 855,4 0-200,2 1-392,2-1-176,7-1-271,1-6-209,7-6-353,3-4-223,-1-11-400,0-4-264,-2-11 808,0-3-240,2-1-192</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01.317"/>
    </inkml:context>
    <inkml:brush xml:id="br0">
      <inkml:brushProperty name="width" value="0.05" units="cm"/>
      <inkml:brushProperty name="height" value="0.05" units="cm"/>
      <inkml:brushProperty name="color" value="#FFC114"/>
    </inkml:brush>
  </inkml:definitions>
  <inkml:trace contextRef="#ctx0" brushRef="#br0">0 218 20812,'1'0'40,"-1"0"0,0 0 0,0 0 0,0 0 0,0 0-1,0 0 1,1 0 0,-1 0 0,0 0 0,0 0 0,0 0-1,0 0 1,0 0 0,0 0 0,1 0 0,-1 0 0,0 0-1,0 0 1,0 1 0,0-1 0,0 0 0,0 0 0,0 0-1,0 0 1,0 0 0,1 0 0,-1 0 0,0 0-1,0 1 1,0-1 0,0 0 0,0 0 0,0 0 0,0 0-1,0 0 1,0 1 0,0-1 0,0 0 0,0 0 0,0 0-1,0 0 1,0 0 0,0 0 0,0 1 0,0-1 0,0 0-1,0 0 1,0 0 0,0 0 0,0 0 0,-1 0 0,1 1-1,0-1 1,0 0 0,0 0 0,0 0 0,0 0 0,0 0-1,0 0 1,0 0 0,0 0 0,-1 0 0,1 0-1,0 1 1,0-1 0,0 0 0,13 1 895,-9-3-846,-1 0 0,1-1 1,0 1-1,0 0 0,-1-1 0,0 0 0,1 0 1,-1 0-1,0 0 0,0-1 0,-1 1 1,1-1-1,-1 0 0,0 0 0,3-5 0,0-2-82,0-1-1,0-1 0,5-24 0,-7 25 4,-1 1 1,-1-1-1,0 0 0,0 0 0,-2-13 1,1 24-11,0 0 0,0 1 0,0-1 0,0 0 0,0 1 1,0-1-1,0 1 0,0-1 0,-1 0 0,1 1 1,0-1-1,0 1 0,-1-1 0,1 0 0,0 1 1,-1-1-1,1 1 0,0-1 0,-1 1 0,0-1 0,-7 7 12,-4 22 13,7-4-21,1 0 1,2 0 0,0 0-1,1 0 1,2 0 0,0 0-1,1 0 1,2 0 0,8 29-1,-11-49-33,0 0 1,1 0-1,-1 0 0,1-1 0,0 1 1,0-1-1,1 1 0,-1-1 0,1 0 0,-1 0 1,5 4-1,-5-6-29,0 0 1,-1 0-1,1 0 1,0 0-1,0 0 1,-1-1-1,1 1 1,0 0-1,0-1 1,0 0-1,0 1 1,0-1-1,0 0 1,0 0-1,0 0 1,0 0-1,0 0 1,0-1-1,0 1 1,0-1-1,0 1 1,0-1-1,-1 0 1,4-1-1,0-1-11,0 0 1,0 0-1,-1 0 0,0 0 1,1-1-1,-1 0 0,0 0 1,-1 0-1,6-8 0,10-24-376</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01.804"/>
    </inkml:context>
    <inkml:brush xml:id="br0">
      <inkml:brushProperty name="width" value="0.05" units="cm"/>
      <inkml:brushProperty name="height" value="0.05" units="cm"/>
      <inkml:brushProperty name="color" value="#FFC114"/>
    </inkml:brush>
  </inkml:definitions>
  <inkml:trace contextRef="#ctx0" brushRef="#br0">1 389 16476,'1'14'820,"1"-2"-260,-1 1-1,1-1 1,1 0-1,7 20 1,-10-31-473,0 0 0,0 0 0,1 0 0,-1 0 0,1 0 0,-1 0 0,1 0 0,-1 0 0,1 0 0,0 0 0,-1 0 0,1-1 0,0 1 0,0 0 0,-1 0 0,1-1 0,0 1 0,0 0 0,0-1 0,0 1 0,0-1 1,0 1-1,0-1 0,0 0 0,0 1 0,0-1 0,0 0 0,0 0 0,1 0 0,-1 0 0,0 0 0,0 0 0,0 0 0,0 0 0,0 0 0,0 0 0,0-1 0,0 1 0,0 0 0,0-1 0,2 0 0,0-1 46,1 0-1,-1 0 1,0-1-1,0 0 1,0 1 0,0-1-1,0 0 1,-1 0-1,5-7 1,43-80 1384,-49 89-1509,-1 0 0,1 0 0,-1 1-1,1-1 1,-1 0 0,1 0 0,-1 0-1,1 1 1,-1-1 0,1 0 0,0 1-1,0-1 1,-1 1 0,1-1 0,0 0-1,0 1 1,0 0 0,-1-1 0,1 1-1,0 0 1,0-1 0,0 1 0,0 0-1,0 0 1,0 0 0,0-1 0,0 1-1,0 0 1,0 0 0,0 1 0,0-1-1,0 0 1,-1 0 0,1 0 0,0 1-1,0-1 1,0 0 0,0 1 0,0-1-1,0 1 1,-1-1 0,1 1 0,0-1-1,0 1 1,-1 0 0,1-1-1,0 1 1,0 1 0,5 5-17,0 0 0,-1 0 1,0 1-1,5 10 0,-5-9 15,13 15-28,-18-24 24,1 1 0,-1-1 0,1 1 0,-1-1 0,1 0 0,-1 1 0,1-1 0,-1 0 0,1 0 1,0 1-1,-1-1 0,1 0 0,0 0 0,-1 0 0,1 0 0,-1 0 0,1 0 0,0 0 0,-1 0 0,1 0 0,0 0 0,-1 0 0,1 0 0,0-1 0,-1 1 0,1 0 0,-1 0 0,1-1 0,0 1 0,-1 0 0,1-1 0,-1 1 0,1 0 0,-1-1 0,1 1 1,-1-1-1,0 1 0,1-1 0,-1 1 0,1-1 0,-1 0 0,7-10 37,0 0 0,-1 0 0,0-1 0,-1 0 0,4-12 0,-5 12-13,1 0 1,0 1-1,0 0 0,1 0 1,13-19-1,-18 29-26,0 0 0,0 0 1,-1 0-1,1 0 0,0 0 1,0 0-1,0 0 0,1 0 1,-1 0-1,0 1 0,0-1 1,0 0-1,1 1 0,-1-1 1,0 1-1,0-1 0,1 1 1,-1 0-1,0-1 0,1 1 1,-1 0-1,1 0 0,1 0 1,-1 1-4,-1-1 1,1 1 0,-1 0 0,1 0-1,-1 0 1,1 0 0,-1 0 0,0 0-1,1 0 1,-1 0 0,0 0 0,0 1-1,0-1 1,0 1 0,0-1 0,1 2-1,2 5-94,0 1 0,0 0 0,-1 0 1,0 0-1,2 16 0,-4-24 74,0 5-247,0-1-1,-1 1 1,1-1-1,-1 1 1,-1 7-1,1-13 259,0 0 1,0 1-1,0-1 0,0 0 0,0 0 1,0 0-1,0 1 0,0-1 0,0 0 1,0 0-1,0 1 0,0-1 1,0 0-1,0 0 0,0 0 0,0 1 1,0-1-1,0 0 0,0 0 0,-1 0 1,1 1-1,0-1 0,0 0 1,0 0-1,0 0 0,-1 0 0,1 1 1,0-1-1,0 0 0,0 0 0,0 0 1,-1 0-1,1 0 0,0 0 1,0 0-1,-1 1 0,1-1 0,0 0 1,0 0-1,0 0 0,-1 0 0,1 0 1,-8-9-354,-3-8-205</inkml:trace>
  <inkml:trace contextRef="#ctx0" brushRef="#br0" timeOffset="1">257 0 18300,'3'6'1528,"3"5"-1096,1 0-224,4-1 96,0-3 193,1-6-385,3-1-136,2-1-72</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02.405"/>
    </inkml:context>
    <inkml:brush xml:id="br0">
      <inkml:brushProperty name="width" value="0.05" units="cm"/>
      <inkml:brushProperty name="height" value="0.05" units="cm"/>
      <inkml:brushProperty name="color" value="#FFC114"/>
    </inkml:brush>
  </inkml:definitions>
  <inkml:trace contextRef="#ctx0" brushRef="#br0">75 163 18284,'-11'16'1087,"1"0"1,1 0-1,1 1 0,0 1 1,-7 24-1,11-29-795,1-1-1,1 0 1,0 1 0,1-1 0,0 1 0,1 0-1,0-1 1,4 25 0,-3-34-284,-1 0 1,1 0 0,0 0-1,0 0 1,0 0 0,0 0-1,0-1 1,1 1-1,-1 0 1,1-1 0,0 1-1,2 2 1,-4-5-21,1 0 0,0 1 1,-1-1-1,1 1 0,0-1 0,-1 0 1,1 1-1,0-1 0,-1 0 1,1 0-1,0 1 0,-1-1 0,1 0 1,0 0-1,0 0 0,-1 0 0,1 0 1,0 0-1,1 0 0,0-1-24,-1 0 0,1 1 0,-1-1 0,0 0 0,1 0 0,-1 1-1,0-1 1,1 0 0,-1 0 0,0-1 0,0 1 0,2-2 0,5-7-420,-1-1 1,0 0-1,0 0 1,-1 0-1,-1-1 1,7-20-1,17-80-1787,-17 61 1493,-1 8-420,-4 18-1193,6-32 0,-18 138 5537,2-64-2559,2 0 0,0 1-1,1-1 1,0 1 0,1-1-1,2 1 1,-1-1 0,8 22-1,-10-38-584,1 1-1,-1-1 1,1 1-1,-1-1 1,1 0-1,0 1 0,0-1 1,-1 0-1,1 1 1,0-1-1,0 0 1,0 0-1,1 0 1,-1 0-1,0 0 0,0 0 1,0 0-1,1-1 1,-1 1-1,2 0 1,-2-1-25,0 0 0,0 0 0,0 0 0,0 0 1,0 0-1,0 0 0,0-1 0,0 1 0,0 0 0,0-1 1,0 1-1,0-1 0,0 1 0,0-1 0,0 1 0,-1-1 1,1 0-1,0 1 0,0-1 0,-1 0 0,1 0 0,0 0 1,-1 1-1,1-1 0,-1 0 0,1 0 0,-1 0 1,1 0-1,-1-2 0,4-7 5,-1-1-1,0 0 1,0 0 0,-2 0-1,1 0 1,-1-1 0,-1 1 0,0 0-1,-1 0 1,0 0 0,0-1 0,-2 1-1,1 0 1,-1 1 0,-1-1 0,-4-11-1,-1 13 69,6 17 9,7 19 90,-4-24-157,1-1 0,0 0 0,0 1 1,0-1-1,0 0 0,0 1 0,1-1 1,-1 0-1,1 0 0,-1 0 0,1 0 1,0-1-1,-1 1 0,1 0 0,0-1 1,0 1-1,0-1 0,1 1 0,-1-1 1,0 0-1,0 0 0,1 0 0,-1 0 1,0-1-1,1 1 0,3 0 0,-3-1 1,0 0 0,1-1 0,-1 0 0,0 1 0,0-1 0,1 0-1,-1 0 1,0 0 0,0-1 0,0 1 0,0-1 0,0 0 0,-1 0 0,1 0-1,0 0 1,-1 0 0,0-1 0,1 1 0,2-4 0,2-4 7,0 0 1,-1-1-1,0 1 1,0-1-1,-1 0 1,-1-1-1,0 1 1,0-1-1,-1 0 1,-1 0 0,0 0-1,1-24 1,-3 36-27,0 1 0,0-1 0,-1 0 0,1 0 0,0 0 0,0 0 0,0 0 0,0 1 0,-1-1 0,1 0 0,0 0 0,0 0 1,0 0-1,-1 0 0,1 0 0,0 0 0,0 0 0,0 0 0,-1 0 0,1 0 0,0 0 0,0 0 0,0 0 0,-1 0 0,1 0 0,0 0 1,0 0-1,0 0 0,-1 0 0,1 0 0,0 0 0,0 0 0,0-1 0,-1 1 0,1 0 0,0 0 0,0 0 0,0 0 0,0 0 0,0 0 1,-1-1-1,1 1 0,0 0 0,0 0 0,0 0 0,0-1 0,0 1 0,0 0 0,0 0 0,0 0 0,0-1 0,-1 1 0,1 0 0,0 0 1,0 0-1,0-1 0,0 1 0,0 0 0,0 0 0,1-1 0,-11 17 109,3 7-10,0 0 1,1 1-1,2 0 0,0 0 1,2 1-1,0-1 0,4 47 1,-1-64-71,-1 1 1,1-1-1,1 1 1,3 11-1,-4-18-41,-1-1 1,0 1-1,0 0 1,0-1-1,1 1 1,-1-1-1,0 1 0,1-1 1,-1 1-1,0-1 1,1 1-1,-1-1 0,1 1 1,-1-1-1,0 0 1,1 1-1,-1-1 0,1 0 1,-1 1-1,1-1 1,0 0-1,-1 0 0,1 1 1,-1-1-1,1 0 1,0 0-1,1 0-39,-1-1 0,0 0 0,0 1 0,1-1 0,-1 0 0,0 0 0,0 0 0,0 0 0,0 0 1,0 0-1,0 0 0,0 0 0,-1 0 0,1 0 0,0 0 0,-1-1 0,2-1 0,4-9-77,-1 0 1,0-1-1,3-16 0,4-16-205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51.925"/>
    </inkml:context>
    <inkml:brush xml:id="br0">
      <inkml:brushProperty name="width" value="0.05" units="cm"/>
      <inkml:brushProperty name="height" value="0.05" units="cm"/>
    </inkml:brush>
  </inkml:definitions>
  <inkml:trace contextRef="#ctx0" brushRef="#br0">175 73 16043,'0'-1'81,"0"0"0,0 0-1,-1 1 1,1-1-1,0 0 1,0 0 0,-1 0-1,1 1 1,0-1-1,-1 0 1,1 0-1,-1 1 1,1-1 0,-1 0-1,1 1 1,-1-1-1,0 1 1,1-1 0,-1 1-1,0-1 1,1 1-1,-1-1 1,0 1-1,-1-1 1,0 0 32,0 1-1,0 0 1,-1-1 0,1 1 0,0 0-1,0 0 1,0 0 0,0 0-1,-4 1 1,-1 1 183,1 0-1,0 0 1,-1 0 0,1 1-1,-11 6 1,9-3-225,1 0-1,0 1 1,0-1-1,1 2 1,-1-1-1,1 1 1,1 0-1,0 0 1,0 0-1,0 1 1,1-1-1,1 1 1,-1 0-1,2 1 1,-3 9-1,5-18-62,-1 1 0,1-1 0,0 0 0,0 1-1,0-1 1,0 0 0,0 1 0,0-1 0,0 0 0,1 1-1,-1-1 1,0 0 0,1 1 0,-1-1 0,1 0-1,0 0 1,-1 1 0,1-1 0,0 0 0,0 0-1,-1 0 1,1 0 0,1 1 0,0-1 8,-1-1 0,1 1 0,0 0 1,-1-1-1,1 0 0,-1 1 0,1-1 0,0 0 0,-1 0 1,1 0-1,0 0 0,-1 0 0,1 0 0,0 0 0,-1-1 1,3 1-1,3-3 60,1 1 0,0-1 1,0-1-1,-1 1 0,0-1 0,11-8 1,13-15 587,-1-1 1,-1-2 0,-1 0-1,41-61 1,-61 84-222,-6 11-87,-4 15-38,2-17-333,-6 25-297,3-1 0,0 1 1,1 0-1,2 0 0,5 44 1,-5-69 203,0 1 0,1-1 1,-1 0-1,1 1 1,0-1-1,0 0 0,0 0 1,0 0-1,0 0 0,0 0 1,0 0-1,1 0 0,-1 0 1,1 0-1,-1 0 0,1-1 1,0 1-1,0-1 0,0 1 1,0-1-1,2 2 0,-2-3-11,0 1-1,1-1 0,-1 0 0,0 0 0,0 0 0,0 0 1,1 0-1,-1 0 0,0 0 0,0-1 0,0 1 1,1-1-1,-1 0 0,0 1 0,0-1 0,0 0 1,0 0-1,0 0 0,0-1 0,-1 1 0,1 0 1,0-1-1,1-1 0,10-9-243,-1-1-1,-1-1 1,0 0 0,10-18 0,16-30-428</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02.945"/>
    </inkml:context>
    <inkml:brush xml:id="br0">
      <inkml:brushProperty name="width" value="0.05" units="cm"/>
      <inkml:brushProperty name="height" value="0.05" units="cm"/>
      <inkml:brushProperty name="color" value="#FFC114"/>
    </inkml:brush>
  </inkml:definitions>
  <inkml:trace contextRef="#ctx0" brushRef="#br0">24 166 17980,'-9'29'2479,"6"-19"-1444,-1 1 1,-2 20-1,6-29-950,-1 0-1,1 0 1,0 0-1,0 0 1,0 0 0,0 1-1,1-1 1,-1 0-1,0 0 1,1 0 0,-1 0-1,1 0 1,0 0-1,0 0 1,0 0-1,0-1 1,0 1 0,0 0-1,0 0 1,3 1-1,-4-2-80,1-1 0,0 1-1,0-1 1,-1 0-1,1 1 1,0-1-1,0 0 1,-1 0 0,1 0-1,0 1 1,0-1-1,0 0 1,-1 0 0,1 0-1,0 0 1,0 0-1,0-1 1,-1 1-1,1 0 1,0 0 0,0 0-1,-1-1 1,1 1-1,0 0 1,0-1 0,-1 1-1,1-1 1,0 1-1,-1-1 1,1 1 0,-1-1-1,1 1 1,-1-1-1,1 1 1,-1-1-1,1 0 1,-1 1 0,1-1-1,-1 0 1,0 0-1,1-1 1,15-31-27,-9 1 22,-6 31 3,-1 1 0,0-1 0,1 0 0,-1 0 0,0 0 0,0 0 0,0 1 0,0-1 0,0 0 0,0 0 0,0 0 0,0 0 0,0 0 0,0 0 0,0 1 0,0-1 0,-1 0 0,1 0 0,0 0 0,-1 1 0,1-1 0,-1 0 0,1 0 0,-1 1 0,1-1 0,-1 0 0,1 1 0,-1-1 0,0 0 0,1 1 0,-2-1 0,1 1 2,0 0 1,0 1-1,0-1 0,0 1 0,0-1 1,0 1-1,0-1 0,0 1 1,1-1-1,-1 1 0,0 0 0,0 0 1,1-1-1,-1 1 0,0 0 0,1 0 1,-1 0-1,1 0 0,-1 0 1,1 0-1,-1 0 0,1 0 0,0 0 1,-1 0-1,1 2 0,-8 27 53,6-24-65,1-1-1,0 1 1,1-1-1,-1 1 1,1 0-1,0-1 1,0 1 0,1-1-1,-1 1 1,1 0-1,1-1 1,-1 1-1,1-1 1,2 6-1,-3-10-22,-1-1 1,0 1-1,1 0 0,-1-1 0,0 1 0,1-1 0,-1 1 0,1-1 0,-1 1 0,1-1 0,-1 1 0,1-1 0,-1 0 0,1 1 0,-1-1 0,1 0 0,0 1 0,-1-1 0,1 0 0,-1 0 0,1 0 0,0 1 0,-1-1 0,1 0 0,0 0 0,-1 0 0,1 0 0,0 0 0,-1 0 0,1 0 0,0 0 0,-1-1 0,1 1 0,0 0 0,-1 0 0,1-1 0,0 1 0,-1 0 0,1 0 0,-1-1 0,1 1 0,-1-1 0,1 1 0,-1-1 0,1 1 0,-1-1 0,1 1 0,-1-1 0,1 1 0,-1-2 0,4-2-309,0-1-1,-1 0 0,0-1 1,4-7-1,5-19-426,-1 0 0,-1-1 1,-2 0-1,-2-1 0,0 1 0,0-53 0,-7 71 1738,-4 20 98,-5 23 397,6-11-898,1-1-1,1 1 0,0 0 1,2 0-1,-1 0 0,2 0 0,4 27 1,-3-38-405,0-2 1,1 1 0,-1 0-1,1 0 1,0-1-1,0 1 1,0-1 0,8 7-1,-6-6-107,-1 0 0,0-1 0,0 1 0,-1 1 0,0-1 0,4 8 0,-5-9-80,-1 0 1,0 0-1,0 0 0,0 1 0,-1-1 0,0 0 1,1 0-1,-1 1 0,-2 7 0,2-10-30,0-1-1,0 0 0,0 0 0,-1 0 1,1 1-1,-1-1 0,1 0 1,-1 0-1,1 0 0,-1 0 1,0 0-1,1 0 0,-1 0 0,0 0 1,0 0-1,0 0 0,0 0 1,0-1-1,0 1 0,0 0 0,0 0 1,0-1-1,0 1 0,0-1 1,0 1-1,0-1 0,-1 0 1,1 1-1,0-1 0,0 0 0,0 0 1,-1 0-1,1 0 0,0 0 1,0 0-1,-1 0 0,1 0 1,-2-1-1,1 1-9,-1-1 1,1 0-1,0 0 1,-1 0-1,1 0 0,0 0 1,0 0-1,0 0 1,0-1-1,0 1 1,0-1-1,0 0 0,1 1 1,-4-5-1,-9-12-581</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03.460"/>
    </inkml:context>
    <inkml:brush xml:id="br0">
      <inkml:brushProperty name="width" value="0.05" units="cm"/>
      <inkml:brushProperty name="height" value="0.05" units="cm"/>
      <inkml:brushProperty name="color" value="#FFC114"/>
    </inkml:brush>
  </inkml:definitions>
  <inkml:trace contextRef="#ctx0" brushRef="#br0">22 153 15579,'3'-4'570,"0"-1"0,-1 0 0,1 1-1,-1-1 1,0 0 0,0 0 0,-1 0-1,1 0 1,-1 0 0,0 0 0,0-10 0,-1 6 33,0 1 1,-1 0-1,0-1 1,0 1-1,0 0 1,-6-14 0,7 21-587,0 1 0,0-1 0,0 1 1,0-1-1,0 0 0,0 1 0,-1-1 1,1 1-1,0-1 0,0 1 0,-1-1 0,1 1 1,0-1-1,-1 1 0,1-1 0,-1 1 1,1 0-1,0-1 0,-1 1 0,1-1 1,-1 1-1,1 0 0,-1 0 0,1-1 0,-1 1 1,0 0-1,0 0-8,1 0 0,-1 1 0,1-1 0,-1 0 0,1 1 0,-1-1-1,1 1 1,-1-1 0,1 1 0,-1-1 0,1 1 0,-1-1 0,1 1 0,0-1 0,0 1 0,-1 0 0,1-1 0,0 2 0,-10 35 76,7-5-42,0 0 0,2 1 0,2-1-1,1 1 1,6 33 0,-7-64-73,-1 0-1,1 1 1,-1-1-1,1 0 0,0 0 1,0 0-1,0 0 1,0 0-1,0 0 0,0-1 1,1 1-1,2 3 1,-4-5-3,0 0 1,1 1-1,-1-1 1,1 0 0,-1 0-1,0 0 1,1 1-1,-1-1 1,1 0 0,-1 0-1,1 0 1,-1 0-1,1 0 1,-1 0-1,0 0 1,1 0 0,-1 0-1,1 0 1,-1 0-1,1 0 1,-1-1-1,0 1 1,2 0 0,10-14-955,-5 1 699,0-1 0,7-22 0,-14 34 266,16-45-552</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03.794"/>
    </inkml:context>
    <inkml:brush xml:id="br0">
      <inkml:brushProperty name="width" value="0.05" units="cm"/>
      <inkml:brushProperty name="height" value="0.05" units="cm"/>
      <inkml:brushProperty name="color" value="#FFC114"/>
    </inkml:brush>
  </inkml:definitions>
  <inkml:trace contextRef="#ctx0" brushRef="#br0">117 0 17228,'-10'37'2345,"3"-17"-1424,1 1 0,2-1 0,0 1 0,1-1 0,-1 33 0,4-52-896,0 0 0,0 0 1,0 0-1,0 0 0,0 0 1,0 0-1,0 1 0,0-1 1,0 0-1,1 0 0,-1 0 0,0 0 1,1-1-1,-1 1 0,1 0 1,-1 0-1,1 0 0,-1 0 1,1 0-1,0 0 0,-1-1 1,1 1-1,0 0 0,0-1 1,0 1-1,-1 0 0,1-1 0,0 1 1,0-1-1,0 1 0,0-1 1,1 1-1,2-1-18,-1 0-1,1 0 1,-1-1 0,0 1-1,1-1 1,-1 0-1,0 0 1,0 0 0,4-1-1,-5 1-7,0 0 1,-1 1-1,1-1 0,0 1 0,0 0 1,0-1-1,0 1 0,0 0 0,0 0 1,0 0-1,0 1 0,0-1 0,0 0 0,0 1 1,0-1-1,0 1 0,0 0 0,0-1 1,0 1-1,-1 0 0,1 0 0,0 0 1,-1 1-1,1-1 0,-1 0 0,1 1 1,-1-1-1,1 1 0,-1-1 0,0 1 0,0-1 1,0 1-1,0 0 0,0 0 0,0-1 1,1 5-1,0 1 43,1 0 1,-1 0 0,-1 1-1,1-1 1,-1 0-1,0 1 1,-1-1-1,0 1 1,-1 7 0,0-5-3,-1-1 1,0 1 0,-1-1 0,0 1-1,-1-1 1,1 0 0,-2 0-1,1-1 1,-1 1 0,-1-1 0,0 0-1,0 0 1,0-1 0,-1 0-1,0 0 1,0 0 0,-1-1 0,0 0-1,0 0 1,0-1 0,-1-1 0,0 1-1,0-1 1,0 0 0,0-1-1,-1 0 1,-10 1 0,-1 0-21</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2:19.761"/>
    </inkml:context>
    <inkml:brush xml:id="br0">
      <inkml:brushProperty name="width" value="0.05" units="cm"/>
      <inkml:brushProperty name="height" value="0.05" units="cm"/>
    </inkml:brush>
  </inkml:definitions>
  <inkml:trace contextRef="#ctx0" brushRef="#br0">1 856 17252,'11'-14'1480,"0"-1"0,15-27 0,-13 21-1030,47-84 375,-5-3-1,-4-1 1,-6-3 0,59-218 0,-110 357-761,2 1 1,1-1-1,1 0 1,1 1 0,1 0-1,2-1 1,1 1 0,9 40-1,11 18 150,43 108-1,-33-103-136,-31-84-74,2 2 7,-1 1 0,0 0 0,0 0 0,-1 0 0,1 15 0,-3-24-38,0-1 1,-1 0-1,1 1 1,0-1-1,0 1 0,-1-1 1,1 0-1,0 1 1,-1-1-1,1 0 0,0 1 1,-1-1-1,1 0 1,0 0-1,-1 1 0,1-1 1,0 0-1,-1 0 1,1 1-1,-1-1 1,1 0-1,-1 0 0,1 0 1,-1 0-1,1 0 1,0 0-1,-1 0 0,0 0 1,-20 2-1474,7-1 671,5 5 315,-2 4-120</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2:20.165"/>
    </inkml:context>
    <inkml:brush xml:id="br0">
      <inkml:brushProperty name="width" value="0.05" units="cm"/>
      <inkml:brushProperty name="height" value="0.05" units="cm"/>
    </inkml:brush>
  </inkml:definitions>
  <inkml:trace contextRef="#ctx0" brushRef="#br0">7 23 15835,'-5'14'2377,"3"-3"-1273,2-5-408,7 0 2673,9-3-2193,4-3-136,9-2-295,4-4-129,2-1-168,0-3-128,0 0-184,0-1-216,-7 6-536,-5 2-536,-17 3 952,-11-9-729</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09.441"/>
    </inkml:context>
    <inkml:brush xml:id="br0">
      <inkml:brushProperty name="width" value="0.05" units="cm"/>
      <inkml:brushProperty name="height" value="0.05" units="cm"/>
    </inkml:brush>
  </inkml:definitions>
  <inkml:trace contextRef="#ctx0" brushRef="#br0">721 779 14251,'0'0'4657,"1"-16"-2078,-2-3-2257,-1 1 0,-1 0 0,0-1 0,-1 1 0,-1 1 0,-1-1 0,-1 1 0,0 0 0,-1 0-1,-1 1 1,-18-25 0,-12-12-66,-87-90-1,98 114-40,-34-37 109,-98-79-1,153 139-279,0 2 0,0-1 0,-1 1 0,0 0 1,1 1-1,-1 0 0,-1 0 0,1 1 0,0 0 0,-1 0 0,1 1 0,-12-1 0,11 0-17,0 0-1,0 0 0,0-1 0,0-1 0,1 0 1,-1 0-1,1 0 0,-11-9 0,-2 1-4,25 21-873,1 0 0,1-1 0,11 16 0,1-4 283,3 1-161</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09.847"/>
    </inkml:context>
    <inkml:brush xml:id="br0">
      <inkml:brushProperty name="width" value="0.05" units="cm"/>
      <inkml:brushProperty name="height" value="0.05" units="cm"/>
    </inkml:brush>
  </inkml:definitions>
  <inkml:trace contextRef="#ctx0" brushRef="#br0">177 543 14835,'1'1'267,"0"1"1,0-1-1,0 0 0,1 0 1,-1 0-1,0 0 0,1 0 0,-1 0 1,0 0-1,1-1 0,-1 1 0,1 0 1,0-1-1,2 1 0,-3 0-172,0-1-1,-1 0 1,1 1 0,0-1-1,1 0 1,-1 0-1,0 0 1,0 0-1,0 0 1,0 0 0,0 0-1,0 0 1,0 0-1,0 0 1,0-1-1,0 1 1,0 0 0,0-1-1,0 1 1,-1-1-1,1 1 1,0-1-1,0 1 1,1-2 0,0-3 70,-1 0 1,1 0-1,-1 0 1,0 0-1,-1 0 1,1 0-1,-1-1 1,0 1 0,0 0-1,-1 0 1,1 0-1,-3-7 1,2 3 3,-4-18 252,0-1 0,-2 1 0,-2 0-1,-22-51 1,-64-95 521,32 85-673,54 75-239,5 5 5,11 7-26,17 10-47,-15-6 4,14 4-312,1-2 1,-1-1-1,1 0 0,0-2 0,0 0 1,0-2-1,35-4 0,-23 0-154</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16.422"/>
    </inkml:context>
    <inkml:brush xml:id="br0">
      <inkml:brushProperty name="width" value="0.05" units="cm"/>
      <inkml:brushProperty name="height" value="0.05" units="cm"/>
    </inkml:brush>
  </inkml:definitions>
  <inkml:trace contextRef="#ctx0" brushRef="#br0">180 29 14147,'5'-29'6375,"-8"45"-5002,-7 67 31,-1 111 0,16 86-1206,-1-152-110,-2 471-115,-1 9-290,-3-229 358,-2-29-4,-18 65-36,12-293 38,6 170 81,4-51-24,-42 187-682,17-218 93,14-104 319,-2-2 113,4 0 0,7 126 1,7-168 63,4 225 44,-9-285-72,-5 36-129,5-36 63,0-1 0,0 0 1,-1 1-1,1-1 1,0 0-1,-1 0 1,1 1-1,-1-1 1,1 0-1,-1 0 1,0 0-1,0 0 1,1 0-1,-1 0 0,0 0 1,0 0-1,0 0 1,0 0-1,0 0 1,0 0-1,0-1 1,0 1-1,0 0 1,-1-1-1,-1 2 1,3-2 57,-1 0 1,1 0 0,-1 0 0,1 0 0,-1-1 0,0 1 0,1 0 0,-1 0 0,1 0 0,-1 0-1,1 0 1,-1-1 0,1 1 0,-1 0 0,1-1 0,-1 1 0,1 0 0,0-1 0,-1 1 0,1 0-1,-1-1 1,1 1 0,0-1 0,-1 1 0,1 0 0,0-1 0,0 1 0,-1-2 0,-3-12-574</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17.860"/>
    </inkml:context>
    <inkml:brush xml:id="br0">
      <inkml:brushProperty name="width" value="0.05" units="cm"/>
      <inkml:brushProperty name="height" value="0.05" units="cm"/>
    </inkml:brush>
  </inkml:definitions>
  <inkml:trace contextRef="#ctx0" brushRef="#br0">0 1140 15259,'12'-20'915,"2"1"0,0-1-1,0 2 1,30-28-1,77-58 907,-91 79-1412,228-155 929,14 21-825,-119 72-312,404-237 189,-471 278 186,120-46 0,-204 94-713,-5 3-221,-7 7-959,-5-3 609,11-6 225</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18.314"/>
    </inkml:context>
    <inkml:brush xml:id="br0">
      <inkml:brushProperty name="width" value="0.05" units="cm"/>
      <inkml:brushProperty name="height" value="0.05" units="cm"/>
    </inkml:brush>
  </inkml:definitions>
  <inkml:trace contextRef="#ctx0" brushRef="#br0">145 17 14811,'4'-3'247,"-1"1"-1,0 0 1,1 0-1,-1 1 0,1-1 1,0 1-1,-1 0 1,6-1-1,-8 2-207,-1 0-1,1 0 0,-1 0 1,1 0-1,0 0 0,-1 0 1,1 0-1,-1 0 0,1 0 1,-1 1-1,1-1 0,-1 0 1,1 0-1,0 1 0,-1-1 1,1 0-1,-1 1 0,0-1 1,1 0-1,-1 1 0,1-1 1,-1 1-1,1 0 0,0 0 66,-1 1-1,1 0 0,-1-1 0,1 1 0,-1 0 1,1-1-1,-1 1 0,0 0 0,0 0 1,0-1-1,0 4 0,-3 20 417,0-1 0,-1 0 0,-12 35 0,-31 72-55,38-109-397,-27 69 21,-38 108 179,73-195-257,0-1 10,0 1-1,0-1 1,0 1 0,0-1 0,1 1 0,-1 5 0,1-9-16,1 1 0,-1 0 0,0-1-1,0 1 1,0 0 0,1-1 0,-1 1 0,0-1 0,1 1 0,-1 0 0,1-1 0,-1 1-1,1-1 1,-1 1 0,1-1 0,-1 1 0,1-1 0,-1 0 0,1 1 0,0-1-1,-1 0 1,1 1 0,-1-1 0,1 0 0,0 0 0,-1 1 0,1-1 0,0 0-1,-1 0 1,1 0 0,0 0 0,0 0 0,-1 0 0,1 0 0,0 0 0,0-1-1,7 1 26,0-1-1,0 0 0,0-1 1,-1 0-1,1 0 0,14-6 0,47-27 31,-37 18-118,-14 8-24,161-87-196,-112 54 205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52.314"/>
    </inkml:context>
    <inkml:brush xml:id="br0">
      <inkml:brushProperty name="width" value="0.05" units="cm"/>
      <inkml:brushProperty name="height" value="0.05" units="cm"/>
    </inkml:brush>
  </inkml:definitions>
  <inkml:trace contextRef="#ctx0" brushRef="#br0">88 0 15147,'-67'184'4190,"62"-163"-3829,0 0-1,1 0 0,1 0 1,1 0-1,1 1 0,3 42 0,-1-57-310,0 1 1,1-1-1,-1 1 0,2-1 0,-1 0 0,1 1 0,0-1 0,1-1 0,0 1 0,7 9 0,-9-13-32,1 0 0,-1 0 0,1 0-1,0-1 1,0 1 0,0-1 0,0 0 0,1 0-1,-1 0 1,1 0 0,-1-1 0,1 1 0,0-1-1,-1 0 1,1 0 0,0 0 0,0-1 0,0 1-1,-1-1 1,1 0 0,0 0 0,5-1 0,-2-1 23,0 1 0,0-2 0,0 1 0,0-1 0,-1 0 0,1 0 0,-1 0 0,0-1 0,0 0 0,0-1 0,0 1 0,-1-1 0,0 0 0,0-1 0,5-6 0,6-9 200,-1 0-1,22-44 0,-9 4 413,40-125-1,-50 131-629,-22 70-88,1 0 0,-2 18 0,-2 11 2,-1 2-384,3 1 1,1 0-1,3-1 1,4 52-1,5-53 86,7-6-139</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18.750"/>
    </inkml:context>
    <inkml:brush xml:id="br0">
      <inkml:brushProperty name="width" value="0.05" units="cm"/>
      <inkml:brushProperty name="height" value="0.05" units="cm"/>
    </inkml:brush>
  </inkml:definitions>
  <inkml:trace contextRef="#ctx0" brushRef="#br0">338 1 20444,'-31'49'1713,"-3"7"-1241,-4 4-192,0 4 512,4-1-152,2 0-208,1-3-208,5-8-424,5-9-208,6-8-432,4-3-216,3-8-152,-1-5 767,3-15-303,3-5-176</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19.247"/>
    </inkml:context>
    <inkml:brush xml:id="br0">
      <inkml:brushProperty name="width" value="0.05" units="cm"/>
      <inkml:brushProperty name="height" value="0.05" units="cm"/>
    </inkml:brush>
  </inkml:definitions>
  <inkml:trace contextRef="#ctx0" brushRef="#br0">172 1 18804,'0'0'86,"1"0"1,0 0-1,-1 0 1,1 0-1,-1 1 1,1-1-1,-1 0 1,1 0-1,-1 1 0,1-1 1,-1 1-1,1-1 1,-1 0-1,1 1 1,-1-1-1,0 1 1,1-1-1,-1 1 0,0-1 1,1 1-1,-1-1 1,0 1-1,0-1 1,1 1-1,-1-1 1,0 1-1,0-1 0,0 1 1,0 0-1,0-1 1,0 1-1,0-1 1,0 1-1,0 0 1,-1 29 322,0-19 261,-2 67-270,4 1-1,2-1 1,28 148 0,-29-216-570,-2-8 34,0 0-1,0 0 1,1 0 0,-1 0 0,1 0 0,0 0-1,-1 0 1,1 0 0,0 0 0,0-1 0,3 5 0,-4-27-2796,-7-5 2127,-7-7-278</inkml:trace>
  <inkml:trace contextRef="#ctx0" brushRef="#br0" timeOffset="1">7 238 17604,'-7'-9'1880,"11"9"-1136,8 0-304,8 3 969,7 0-281,7 0-1016,1-3-616,2-6 512,1-2-160,-1-4-168</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19.666"/>
    </inkml:context>
    <inkml:brush xml:id="br0">
      <inkml:brushProperty name="width" value="0.05" units="cm"/>
      <inkml:brushProperty name="height" value="0.05" units="cm"/>
    </inkml:brush>
  </inkml:definitions>
  <inkml:trace contextRef="#ctx0" brushRef="#br0">123 1 16436,'-19'30'2606,"4"-8"-1386,1 1 0,1 1-1,0 0 1,-8 27 0,19-44-1121,-6 17 202,-5 30 0,11-48-291,1 1-1,0-1 1,1 1 0,0-1-1,0 1 1,0-1 0,1 1-1,0-1 1,0 1 0,2 6-1,-1-10-11,-1 0 0,1 0-1,0-1 1,0 1 0,0 0 0,0-1-1,0 1 1,0-1 0,1 0 0,-1 0-1,1 0 1,0 0 0,-1 0 0,1 0-1,0-1 1,0 0 0,4 2 0,8 2-6,0 0 0,23 3 0,2 0 2,-33-5 9,0-1 0,0 1 1,0 0-1,0 0 1,-1 1-1,1 0 1,-1 0-1,0 1 0,0-1 1,6 8-1,-10-10 21,1 1 0,-1 0 1,0 0-1,-1 0 0,1 0 0,0 0 0,-1 0 0,0 0 0,0 0 0,0 1 0,0-1 0,0 1 1,-1-1-1,1 0 0,-1 1 0,0-1 0,0 1 0,0-1 0,-1 1 0,1-1 0,-1 1 0,0-1 0,0 0 1,-1 5-1,-3 1 93,1 1 0,-1-1 1,-1 1-1,0-1 0,0-1 1,-1 1-1,0-1 0,0-1 1,-12 10-1,12-11-49,0 0 0,-1 0 0,0-1 0,0 0 0,0-1 0,0 0 0,-1 0 0,0-1 0,0 0 0,-17 4 0,24-7-136,0 0 0,-1 1 0,1-1 0,-1 0 0,1 0-1,0-1 1,-1 1 0,1 0 0,0-1 0,-1 1 0,1-1-1,0 0 1,0 0 0,0 0 0,-1 0 0,1 0 0,0 0-1,0 0 1,1-1 0,-1 1 0,0-1 0,0 0-1,1 1 1,-1-1 0,1 0 0,-1 0 0,-1-3 0,1 0-69,0 0 0,0 0 0,1 0 0,0 0 0,0 0 0,0-1 0,0 1 1,1 0-1,0 0 0,0-1 0,1-5 0,4-26-682</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20.069"/>
    </inkml:context>
    <inkml:brush xml:id="br0">
      <inkml:brushProperty name="width" value="0.05" units="cm"/>
      <inkml:brushProperty name="height" value="0.05" units="cm"/>
    </inkml:brush>
  </inkml:definitions>
  <inkml:trace contextRef="#ctx0" brushRef="#br0">22 17 18844,'6'-15'2357,"-6"15"-2321,0 0 1,0 0 0,0 0-1,0 0 1,0 0 0,0 0-1,0 0 1,0-1 0,0 1-1,0 0 1,1 0 0,-1 0-1,0 0 1,0 0 0,0 0-1,0 0 1,0 0 0,0 0-1,0 0 1,0 0 0,0 0-1,1 0 1,-1 0 0,0 0-1,0 0 1,0 0 0,0 0-1,0 0 1,0 0 0,0 0-1,0 0 1,1 0 0,-1 0-1,0 0 1,0 0 0,0 0 0,0 0-1,0 0 1,0 0 0,0 0-1,0 0 1,0 1 0,0-1-1,1 0 1,-1 0 0,0 0-1,0 0 1,0 0 0,0 0-1,0 0 1,0 0 0,0 0-1,0 0 1,0 1 0,0-1-1,0 0 1,4 29 2603,-22 182 155,1-39-2235,17-163-623,0-1-1,0 1 1,1-1-1,1 10 1,-2-18 24,0 1 0,0 0 1,0 0-1,1 0 0,-1-1 1,0 1-1,0 0 0,0 0 0,1 0 1,-1-1-1,1 1 0,-1 0 0,0-1 1,1 1-1,-1 0 0,1-1 1,-1 1-1,1 0 0,0-1 0,-1 1 1,1-1-1,0 1 0,-1-1 0,1 1 1,0-1-1,0 0 0,-1 1 1,1-1-1,0 0 0,0 0 0,0 0 1,-1 1-1,1-1 0,0 0 0,0 0 1,0 0-1,0 0 0,-1 0 1,1 0-1,0-1 0,0 1 0,0 0 1,-1 0-1,1-1 0,0 1 1,0 0-1,-1-1 0,1 1 0,0 0 1,-1-1-1,1 1 0,1-2 0,15-9-366,3-7-124</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20.566"/>
    </inkml:context>
    <inkml:brush xml:id="br0">
      <inkml:brushProperty name="width" value="0.05" units="cm"/>
      <inkml:brushProperty name="height" value="0.05" units="cm"/>
    </inkml:brush>
  </inkml:definitions>
  <inkml:trace contextRef="#ctx0" brushRef="#br0">121 0 17356,'0'0'90,"1"0"0,-1 1 1,0-1-1,0 0 0,0 0 1,0 1-1,0-1 0,1 0 0,-1 0 1,0 1-1,0-1 0,0 0 1,0 1-1,0-1 0,0 0 1,0 0-1,0 1 0,0-1 1,0 0-1,0 0 0,0 1 0,0-1 1,0 0-1,0 1 0,-1-1 1,1 0-1,0 0 0,0 1 1,0-1-1,0 0 0,0 0 1,-1 0-1,1 1 0,0-1 0,0 0 1,0 0-1,-1 0 0,1 1 1,0-1-1,0 0 0,0 0 1,-1 0-1,-13 19 681,9-12 125,-8 11-410,0 0 0,2 1 0,0 1 0,2 0-1,0 0 1,1 1 0,1 0 0,1 0 0,-5 34 0,10-53-471,1-1 0,0 1 1,0-1-1,0 0 0,0 1 0,0-1 1,0 1-1,0-1 0,0 1 1,0-1-1,1 0 0,-1 1 1,1-1-1,-1 0 0,1 1 1,-1-1-1,2 2 0,-1-2-6,0-1-1,-1 0 1,1 1-1,0-1 1,-1 0-1,1 0 1,0 1-1,-1-1 1,1 0-1,0 0 1,-1 0-1,1 0 1,0 0 0,0 0-1,-1 0 1,1 0-1,0 0 1,-1 0-1,1 0 1,0-1-1,0 1 1,-1 0-1,1 0 1,0-1-1,6-3 22,0 0 0,0 0 0,-1-1 0,10-8 0,-15 12-34,31-28 48,48-38 3,-73 61-49,1 1 0,0 0-1,0 1 1,0 0 0,0 0 0,1 1 0,0 0-1,15-3 1,-22 6 1,1-1 0,-1 1 0,1 0 0,-1 0 0,1 0 0,-1 1 0,1-1 0,-1 1 0,0-1 0,1 1 0,-1 0 0,0 0 0,1 0 0,-1 0 0,0 0 0,0 0 0,0 1 0,0-1 0,0 1 0,0-1 0,0 1 0,-1 0 0,1 0 0,-1 0 0,1 0 0,-1 0 0,0 0 0,2 3 0,9 11 5,-11-15-2,0 0 0,0 0 1,0 0-1,0 0 1,0 0-1,1 0 0,-1 0 1,0 0-1,1-1 0,-1 1 1,0 0-1,1-1 0,-1 1 1,1-1-1,-1 0 0,1 1 1,-1-1-1,1 0 1,-1 0-1,1 0 0,-1 0 1,1 0-1,-1 0 0,1-1 1,-1 1-1,1 0 0,-1-1 1,0 1-1,1-1 1,-1 0-1,3-1 0,4-2-51,-1-1 0,0 0-1,0 0 1,8-9 0,-6 6-99,38-33-1256,-22 18-1653,48-33 0,-72 54 2843,1 1-1,-1 0 0,1 0 0,0 0 0,-1 1 1,1-1-1,0 0 0,0 1 0,-1-1 0,1 1 1,0-1-1,0 1 0,0 0 0,0 0 0,0 0 0,0 0 1,2 1-1,-1 0-138,0 0 0,0 0 0,0 1 1,0 0-1,0-1 0,-1 1 0,5 4 1,5 3 539,-11-8-83,0-1 0,0 1 0,0-1 0,0 1 0,0-1 0,0 1 0,0-1 0,0 0 0,0 1 0,0-1 0,0 0-1,0 0 1,1 0 0,-1 0 0,0 0 0,0 0 0,0 0 0,0 0 0,0 0 0,1-1 0,-1 1 0,0 0 0,0-1 0,0 1 0,0-1 0,0 1 0,0-1 0,1 0 0,16-6 1381,-18 8-1442,1-1 1,0 0 0,-1 0-1,1 0 1,-1 0 0,1 1-1,-1-1 1,1 0 0,-1 0 0,1 1-1,-1-1 1,1 0 0,-1 1-1,1-1 1,-1 1 0,0-1-1,1 1 1,-1-1 0,1 0-1,-1 1 1,0 0 0,0-1 0,1 1-1,-1-1 1,0 1 0,0 0-1,6 19 521,-5-17-396,65 247 5382,-62-235-5338,0 1 0,-1-1 1,0 1-1,-1-1 0,-1 24 0,-1-33-163,0 0-1,-1 0 1,0 0-1,0 0 1,0 0-1,-1-1 1,0 1-1,0 0 1,0-1-1,-1 0 1,0 1-1,0-1 1,0 0-1,-1 0 1,0-1-1,0 1 1,-6 5-1,9-9-18,-1 1 0,1-1-1,0 0 1,-1 1 0,1-1-1,-1 0 1,0 0 0,1 0 0,-1-1-1,0 1 1,1 0 0,-1-1 0,0 1-1,0-1 1,0 1 0,0-1 0,0 0-1,1 0 1,-1 1 0,0-2 0,0 1-1,0 0 1,0 0 0,0-1 0,0 1-1,1-1 1,-1 1 0,0-1 0,0 0-1,1 1 1,-1-1 0,0 0-1,1 0 1,-1 0 0,1-1 0,-1 1-1,1 0 1,0-1 0,-2-1 0,-1-2 37,1 0 1,0 0 0,0-1-1,0 1 1,1-1 0,-1 0-1,1 0 1,1 0-1,-1 0 1,-1-12 0,2 7-38,1-1 1,0 1 0,1 0-1,0 0 1,0 0 0,1 0-1,1 0 1,-1 0 0,2 1-1,0-1 1,9-17 0,-6 15-149,1 1 1,1 0 0,0 1-1,0 0 1,2 0 0,-1 1-1,1 0 1,19-13 0,-13 10-272,0 0 0,0-1 0,-1 0 0,25-31 0,-7 0-144</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24.527"/>
    </inkml:context>
    <inkml:brush xml:id="br0">
      <inkml:brushProperty name="width" value="0.05" units="cm"/>
      <inkml:brushProperty name="height" value="0.05" units="cm"/>
    </inkml:brush>
  </inkml:definitions>
  <inkml:trace contextRef="#ctx0" brushRef="#br0">1934 120 16195,'-13'0'542,"0"-1"0,1 0 0,-1-1 0,1 0 0,-1-1 0,1 0 0,-15-7 0,9 4-363,-1 0 0,-23-3 0,-54 2-129,63 7-660,-59-11 0,60 4 336,1 1 0,-1 1 0,0 2 0,0 1 0,-64 6 1,35 4 239,-66 10 338,-155 3 0,259-23-245,0 0 0,0-2 0,0-1-1,-25-7 1,-42-9 473,79 19-436,-1 1 1,0 0 0,0 1 0,0 0-1,-21 4 1,-11 5 111,27-4-142,0-1 1,-1-1-1,0 0 0,1-2 1,-1 0-1,0-1 0,-30-4 1,23-1 95,6 0 209,-1 2-1,1 0 1,-1 0-1,1 2 1,-33 2 0,49-1-307,0 0 0,0 1 1,0-1-1,0-1 1,0 1-1,0 0 0,0-1 1,0 1-1,0-1 0,0 0 1,0 0-1,0 0 0,-3-2 1,0-1-284,-1-1 1,2 0 0,-1 0-1,-6-7 1,12 12 210,0 0 0,0 0 0,0 0 0,0 0 0,0 0 0,0 0-1,-1 0 1,1 0 0,0 0 0,0 0 0,0 0 0,0 0 0,0 0 0,0 0 0,0 0 0,0-1 0,0 1 0,0 0 0,0 0 0,0 0 0,0 0 0,0 0-1,0 0 1,0 0 0,0 0 0,0 0 0,0 0 0,0-1 0,0 1 0,0 0 0,0 0 0,0 0 0,0 0 0,0 0 0,0 0 0,0 0 0,0 0 0,0 0-1,0-1 1,0 1 0,0 0 0,0 0 0,0 0 0,0 0 0,0 0 0,0 0 0,0 0 0,0 0 0,1 0 0,-1 0 0,0 0 0,0 0 0,0 0-1,0 0 1,0 0 0,0-1 0,0 1 0,0 0 0,0 0 0,0 0 0,1 0 0,-1 0 0,11 0-320</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25.426"/>
    </inkml:context>
    <inkml:brush xml:id="br0">
      <inkml:brushProperty name="width" value="0.05" units="cm"/>
      <inkml:brushProperty name="height" value="0.05" units="cm"/>
    </inkml:brush>
  </inkml:definitions>
  <inkml:trace contextRef="#ctx0" brushRef="#br0">66 59 18364,'0'9'538,"-2"1"0,1-1 1,-1 1-1,-4 11 0,-3 11 322,-17 147 1417,13-75-1016,9-88-721,2-21-49,2-27 28,3-22-355,2 0 0,3 0 0,26-94 0,-32 141-193,0 0 0,1 0 0,0 0-1,0 0 1,1 0 0,0 1 0,0-1-1,1 1 1,6-6 0,-8 9 0,0 0 0,1 0-1,0 1 1,-1-1 0,1 1 0,0 0 0,0 0 0,0 0-1,0 1 1,1 0 0,-1 0 0,0 0 0,1 0 0,-1 0-1,1 1 1,8 0 0,-5 1-2,0 0 0,0 0 1,0 1-1,0 0 0,0 0 0,0 1 0,-1 0 1,1 0-1,-1 1 0,0 0 0,8 5 0,-13-7 41,0-1 0,0 0 0,-1 1 0,1-1 0,0 1 0,-1 0 0,1-1-1,-1 1 1,1 0 0,-1 0 0,0 0 0,0 0 0,0 0 0,0 0 0,0 0 0,0 1 0,-1-1-1,1 0 1,-1 0 0,1 1 0,-1-1 0,0 0 0,0 0 0,0 1 0,0-1 0,0 0 0,-1 1 0,1-1-1,-1 0 1,1 0 0,-1 1 0,0-1 0,0 0 0,0 0 0,0 0 0,0 0 0,-1 0 0,1 0-1,0-1 1,-1 1 0,0 0 0,-2 1 0,-6 7 41,0-2 1,-1 1-1,0-1 0,-1-1 1,1 0-1,-1-1 1,-1 0-1,1-1 0,-1 0 1,0-1-1,0 0 0,0-1 1,-24 2-1,34-5-154,0 0 1,1 0 0,-1 0-1,0 0 1,0 0-1,1-1 1,-1 1 0,0-1-1,1 0 1,-1 0-1,1 0 1,-5-2 0,6 3 47,0-1 1,1 0-1,-1 0 1,0 1 0,1-1-1,-1 0 1,1 0 0,-1 0-1,1 0 1,-1 0 0,1 0-1,-1 1 1,1-1 0,0 0-1,-1 0 1,1 0 0,0 0-1,0 0 1,0 0 0,0-1-1,0 1 1,0 0-1,0 0 1,0 0 0,1 0-1,-1 0 1,0 0 0,0 0-1,1 1 1,-1-1 0,1 0-1,-1 0 1,1 0 0,-1 0-1,1 0 1,0 0 0,0 0-1,12-17-653</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25.860"/>
    </inkml:context>
    <inkml:brush xml:id="br0">
      <inkml:brushProperty name="width" value="0.05" units="cm"/>
      <inkml:brushProperty name="height" value="0.05" units="cm"/>
    </inkml:brush>
  </inkml:definitions>
  <inkml:trace contextRef="#ctx0" brushRef="#br0">51 1 19820,'-8'10'2113,"5"12"-1257,-3 5-384,-3 9 1496,1 5-935,1 5-409,0 0-232,4-3-568,3-2-408,2-13 1224,1-10-696,11-15-24,1-12-32</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27.023"/>
    </inkml:context>
    <inkml:brush xml:id="br0">
      <inkml:brushProperty name="width" value="0.05" units="cm"/>
      <inkml:brushProperty name="height" value="0.05" units="cm"/>
    </inkml:brush>
  </inkml:definitions>
  <inkml:trace contextRef="#ctx0" brushRef="#br0">1623 990 12667,'4'-28'492,"-1"-1"1,-2 1-1,-1-1 1,-1 1-1,-1-1 1,-2 1-1,-1 0 0,-1 0 1,-1 1-1,-19-47 1,4 21-18,-3 2 0,-2 0 0,-2 2 0,-2 1-1,-2 1 1,-52-55 0,60 76-368,-1 2 0,-1 1 0,-1 1 0,-51-31 0,55 40-49,0 1-1,-1 1 0,0 1 1,-1 2-1,0 0 0,-48-7 1,29 11 11,1 1 1,-1 3-1,1 1 0,-1 3 1,1 1-1,-52 14 1,4 5 107,-165 67 0,247-87-182,-90 42 148,90-40-216,0-1 0,0 2-1,1-1 1,0 2 0,0-1 0,0 1 0,-8 11 0,15-17-61,1 1 1,-1-1-1,1 1 0,-1 0 0,1 0 0,0 0 0,0 0 1,-1 4-1,2-6 113,0-1 0,0 1 1,0-1-1,0 0 0,0 1 0,0-1 0,0 1 1,0-1-1,0 1 0,0-1 0,0 1 1,0-1-1,0 1 0,0-1 0,0 1 1,0-1-1,0 1 0,1-1 0,-1 0 1,0 1-1,0-1 0,1 1 0,-1-1 1,0 0-1,1 1 0,-1-1 0,0 0 0,1 1 1,-1-1-1,0 0 0,1 1 0,-1-1 1,1 0-1,-1 0 0,0 0 0,1 1 1,-1-1-1,1 0 0,-1 0 0,1 0 1,-1 0-1,1 0 0,-1 0 0,1 0 1,-1 0-1,1 0 0,-1 0 0,1 0 0,-1 0 1,0 0-1,1 0 0,-1 0 0,1-1 1,-1 1-1,1 0 0,-1 0 0,1-1 1,15-5-578</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6:27.459"/>
    </inkml:context>
    <inkml:brush xml:id="br0">
      <inkml:brushProperty name="width" value="0.05" units="cm"/>
      <inkml:brushProperty name="height" value="0.05" units="cm"/>
    </inkml:brush>
  </inkml:definitions>
  <inkml:trace contextRef="#ctx0" brushRef="#br0">616 0 14787,'-3'1'125,"0"1"1,1-1-1,-1 1 0,1 0 0,-1-1 1,1 1-1,0 0 0,0 1 0,0-1 0,0 0 1,0 0-1,0 1 0,0-1 0,1 1 1,-1 0-1,0 3 0,-4 3 100,-162 241 2561,126-195-2482,-249 344 1391,290-396-1685,-11 13 61,1 1 0,1 0 0,0 1 0,-13 36 0,22-51-73,0-1 0,0 1-1,1 0 1,-1-1 0,1 1-1,-1 0 1,1 0 0,0-1-1,0 1 1,0 0 0,1 0-1,-1-1 1,1 1 0,-1 0-1,1-1 1,0 1 0,0 0-1,3 4 1,-2-5-11,0 0 1,0 1-1,1-1 0,-1 0 1,1 0-1,0 0 0,0 0 1,-1-1-1,1 1 0,0-1 1,0 0-1,1 0 0,-1 0 0,0 0 1,0 0-1,5 0 0,15 1-85,-1 0 0,1-1-1,35-3 1,73-15-550,-84 10 288,19-1-9,0-4 0,-1-3 1,68-24-1,-21-5-14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53.713"/>
    </inkml:context>
    <inkml:brush xml:id="br0">
      <inkml:brushProperty name="width" value="0.05" units="cm"/>
      <inkml:brushProperty name="height" value="0.05" units="cm"/>
    </inkml:brush>
  </inkml:definitions>
  <inkml:trace contextRef="#ctx0" brushRef="#br0">270 333 19836,'0'-3'140,"0"0"-1,0 0 1,-1 0-1,1 0 0,-1 0 1,0 0-1,0 0 1,0 1-1,0-1 0,0 0 1,-1 0-1,1 1 1,-1-1-1,0 1 1,0-1-1,0 1 0,0 0 1,0 0-1,0 0 1,-1 0-1,1 0 1,-1 0-1,1 0 0,-1 1 1,0 0-1,1-1 1,-1 1-1,0 0 0,0 0 1,0 1-1,0-1 1,0 0-1,0 1 1,0 0-1,0 0 0,0 0 1,0 0-1,0 0 1,0 1-1,0-1 1,0 1-1,0 0 0,0 0 1,0 0-1,-4 2 1,-3 2 12,0 1 1,0 0 0,1 0 0,0 1-1,0 0 1,0 0 0,1 1 0,0 0-1,-9 14 1,7-9-119,1 1 0,0 0 0,1 0-1,1 1 1,0-1 0,-4 18 0,9-26-34,1 0 1,-1 0-1,1 0 0,1 1 0,-1-1 1,1 0-1,1 0 0,-1 0 1,1 0-1,0 1 0,3 9 0,-3-14 2,-1 0-1,1 0 0,0 0 0,0-1 0,0 1 0,0 0 1,0-1-1,1 1 0,-1-1 0,0 1 0,1-1 0,-1 0 0,1 1 1,-1-1-1,1 0 0,3 2 0,-3-3 5,1 1-1,-1-1 1,1 1 0,0-1 0,-1 0-1,1 0 1,-1 0 0,1 0-1,-1 0 1,1 0 0,0-1-1,-1 1 1,1-1 0,-1 0 0,0 0-1,4-1 1,6-4 61,-1-1 1,0 0-1,0 0 0,-1-1 1,0 0-1,0-1 0,-1 0 1,0-1-1,15-21 0,-8 8 153,-1-1 0,-1-1 1,17-40-1,-3-9-143,-29 81-459,1 0 0,0-1-1,1 1 1,-1 0 0,1-1-1,1 1 1,-1-1 0,1 1 0,0-1-1,5 11 1,-6-15 213,0 0 1,0 0-1,1 0 0,-1 0 0,0 0 1,1 0-1,-1-1 0,1 1 0,-1-1 1,1 1-1,0-1 0,0 1 0,0-1 1,0 0-1,0 0 0,0 0 1,0 0-1,0 0 0,0 0 0,0-1 1,0 1-1,0-1 0,1 0 0,-1 1 1,0-1-1,0 0 0,1 0 0,-1 0 1,0-1-1,0 1 0,1 0 0,-1-1 1,0 0-1,0 1 0,3-2 0,3-3-56,1 1-1,-2-1 0,1 0 0,0-1 0,-1 0 0,0 0 0,-1 0 0,1-1 0,-1 0 0,9-13 0,1-5-323,-1 0 0,12-29 0,22-64 1828,-23 55-426,-37 111 1929,6-20-2219,-6 31-452,2 0 0,3 1 0,3 84 0,3-135-227,1-1-1,-1 0 1,2 0 0,-1 0 0,4 8-1,-5-15 108,0-1 0,0 0 0,0 0 0,0 0 0,0 0 0,0 1 0,0-1 0,0 0 0,0 0 0,0 0 0,0 0 0,0 1 0,0-1 0,0 0 0,0 0 0,0 0 0,0 0 0,1 0 0,-1 1 0,0-1 0,0 0 0,0 0 0,0 0-1,0 0 1,0 0 0,1 0 0,-1 0 0,0 0 0,0 1 0,0-1 0,0 0 0,0 0 0,1 0 0,-1 0 0,0 0 0,0 0 0,0 0 0,1 0 0,-1 0 0,0 0 0,0 0 0,0 0 0,0 0 0,1 0 0,-1 0 0,0 0 0,0 0 0,0-1 0,5-9-119,0-13 193,0-17 185,15-100 1171,-20 138-1384,0 0 0,0 0 0,1 0 0,-1 1 0,1-1 0,-1 0 0,1 0 0,0 1 0,0-1 1,0 0-1,0 1 0,0-1 0,0 1 0,0-1 0,0 1 0,1 0 0,-1-1 0,0 1 0,1 0 0,-1 0 0,1 0 0,1-1 0,1 1 16,1 0 0,-1 0-1,0 1 1,0 0-1,1-1 1,-1 1 0,8 2-1,-2-2-37,15 1 47,-1-2 0,1 0-1,-1-1 1,0-2 0,0-1-1,45-14 1,-54 13 37,0 0 1,-1 0-1,0-1 1,0-1-1,-1-1 1,0 1-1,0-2 1,-1 0-1,0-1 1,-1 0-1,17-21 1,-25 27-20,0 0 0,0-1 1,0 1-1,-1 0 0,3-9 0,-5 14-69,1-1 0,-1 1-1,0-1 1,0 0 0,1 1-1,-1-1 1,0 0 0,0 1-1,0-1 1,0 0 0,0 1-1,1-1 1,-1 0 0,-1 1-1,1-1 1,0 0 0,0 1-1,0-1 1,0 0 0,0 1-1,-1-1 1,1 0 0,0 1-1,0-1 1,-1 0 0,1 1-1,-1-1 1,1 1 0,0-1-1,-1 1 1,1-1 0,-1 1-1,1-1 1,-1 1 0,0-1-1,1 1 1,-1 0 0,1-1-1,-1 1 1,0 0 0,1 0-1,-1-1 1,0 1 0,1 0-1,-1 0 1,0 0 0,1 0-1,-1 0 1,0 0 0,1 0 0,-1 0-1,0 0 1,1 0 0,-1 0-1,-1 1 1,-5 0 6,0 1 0,0 1 0,1-1-1,-1 1 1,1 0 0,0 1 0,0-1 0,0 1 0,0 1 0,-6 4 0,-6 8-13,-28 31-1,25-23-9,-24 38 0,37-50-6,0 0 0,1 1 0,1 0 0,0 0 0,-5 17 0,10-28 8,1-1 0,-1 0-1,1 1 1,-1-1 0,1 0-1,0 1 1,0-1 0,0 0-1,0 1 1,0-1 0,1 1-1,-1-1 1,1 0 0,-1 1 0,1-1-1,0 0 1,0 0 0,2 4-1,-2-5 0,0 1-1,1-1 0,-1 0 0,1 1 1,0-1-1,-1 0 0,1 0 0,0 0 1,0-1-1,-1 1 0,1 0 0,0-1 1,0 1-1,0-1 0,0 1 0,0-1 1,3 0-1,4 0-10,0-1-1,0 0 1,-1 0 0,1-1 0,-1 0 0,1-1 0,-1 0 0,13-6-1,31-23-3,-37 22 22,0 1-1,26-12 0,-33 18 19,0 1-1,0 0 0,15-1 0,5-1 18,-17 2-19,46-9 37,-51 10-54,0 1 0,-1-1 0,1 2 0,0-1 0,-1 0 0,1 1 0,-1 0 0,6 2 0,-10-3-2,0 0 0,0 1-1,-1-1 1,1 0 0,0 1-1,-1-1 1,1 0-1,0 1 1,-1-1 0,1 1-1,-1-1 1,1 1-1,-1 0 1,1-1 0,-1 1-1,1-1 1,-1 1-1,1 0 1,-1 0 0,0-1-1,1 1 1,-1 0 0,0-1-1,0 1 1,1 0-1,-1 1 1,-4 20 37,6-22-18,1-1 1,0 0-1,0 0 0,-1 0 1,1 0-1,-1 0 0,1 0 0,-1-1 1,5-2-1,21-15 66,0 2 1,52-23 0,-70 36-73,0 0-1,0 1 1,1 0 0,-1 1 0,1 1 0,0-1 0,0 1 0,-1 1-1,1 0 1,0 1 0,0 0 0,15 4 0,10 4-691,-5-1-40,51 7 0,-43-13 270</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25.443"/>
    </inkml:context>
    <inkml:brush xml:id="br0">
      <inkml:brushProperty name="width" value="0.05" units="cm"/>
      <inkml:brushProperty name="height" value="0.05" units="cm"/>
    </inkml:brush>
  </inkml:definitions>
  <inkml:trace contextRef="#ctx0" brushRef="#br0">48 45 19948,'-12'20'1617,"-2"-9"-1449,0-10-360,7 1 1040,7-5-1728,4-17 640,-2-3-201,-2-9-191</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29.735"/>
    </inkml:context>
    <inkml:brush xml:id="br0">
      <inkml:brushProperty name="width" value="0.05" units="cm"/>
      <inkml:brushProperty name="height" value="0.05" units="cm"/>
    </inkml:brush>
  </inkml:definitions>
  <inkml:trace contextRef="#ctx0" brushRef="#br0">259 599 10922,'-5'8'308,"0"0"-1,0 1 0,1 0 0,0 0 1,0 0-1,-2 11 0,5-18-268,1 1 1,-1-1-1,1 1 0,0-1 0,0 1 1,0-1-1,0 1 0,0 0 1,0-1-1,1 1 0,-1-1 0,1 1 1,0-1-1,0 0 0,0 1 1,0-1-1,0 0 0,0 1 0,0-1 1,1 0-1,0 0 0,-1 0 1,1 0-1,0-1 0,0 1 0,0 0 1,0-1-1,3 3 0,1-1 5,0 1-1,1-1 0,0-1 0,0 1 0,0-1 0,0 0 0,0-1 1,0 1-1,8-1 0,11 0 179,33-3 0,-40 0-72,-1 2 0,1 0 0,29 3 1,-34 1-78,-1 0 0,1 1 0,0 0 0,16 10 0,-16-8-35,-1 0 0,1-2 0,28 8 0,8-5 202,103 2 0,-41-4 87,-51-2-171,-15-1-48,0 1-1,0 2 0,0 3 1,45 13-1,-62-12-74,1-2-1,0-2 1,0 0 0,1-2-1,38 0 1,-19-5-8,-1-2 0,72-14 0,32-12-7,198-28 7,-181 42-9,192 9 0,52 19-29,-229-22 14,-45-1 3,129 15 8,-140-1-3,138-11 1,-6-24-49,223-14 39,386 75 40,-116-17-20,-378-15 1,-26 18-12,28 1-27,-308-17 13,534 6 9,0 35-26,-363-12 17,469 49 40,-349-61-60,-232-13 18,452-31 47,-301 5-52,-236 19 8,0-2 1,0-1 0,52-16 0,-78 17 9,0-1 0,-1-1 0,0 0 1,0-1-1,-1-1 0,0-1 0,0 0 0,-1-1 0,-1-1 0,18-17 0,-27 24-1,-1-1-1,0 1 1,0-1-1,0 0 0,-1 0 1,0 0-1,0 0 1,0-1-1,-1 1 1,0-1-1,-1 0 1,1 1-1,0-13 1,-2 10 0,0 0 1,0 0-1,-1 0 1,0-1 0,-1 1-1,0 0 1,-1 0 0,1 1-1,-8-16 1,-20-57-14,18 56 8,-2 0 0,0 1 0,-2 1 0,-1 0 0,0 1 0,-2 1 0,-1 1 0,0 0 0,-1 1 0,-41-27 0,38 32-7,0 2 1,-1 0-1,0 1 1,-1 1-1,0 2 1,-1 0-1,-28-3 1,-35-2-87,0 3 1,-99 4-1,-181 21-230,74 0 248,-211 6 17,-355 1-307,331-34-281,-355-14 249,159 2-45,49 2 173,-50-23 286,293 15-8,-559 7-13,764 21 8,-518 16-21,1 22-20,164-6 3,71-23 58,124-3 6,315-1-15,0 3 0,1 3 0,-108 28 0,75-2 145,95-31-132,0 0-1,1 1 1,0 0 0,0 1 0,1-1-1,0 2 1,0-1 0,-12 13 0,16-13-32,0 0 0,0 0 0,1 0 0,0 0 0,0 0 0,0 1 0,1 0 1,0-1-1,1 1 0,-2 13 0,0 6-43,3 43 0,1-34 34,3 82-40,4-52-6</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16.612"/>
    </inkml:context>
    <inkml:brush xml:id="br0">
      <inkml:brushProperty name="width" value="0.05" units="cm"/>
      <inkml:brushProperty name="height" value="0.05" units="cm"/>
    </inkml:brush>
  </inkml:definitions>
  <inkml:trace contextRef="#ctx0" brushRef="#br0">0 52 14427,'3'-1'275,"0"1"0,0-1 0,0 1-1,-1-1 1,1 1 0,0 0 0,0 0 0,0 1-1,0-1 1,5 2 0,-8-2-215,43 9 1644,59 20 0,-49-12-1011,200 53 707,-177-53-1138,108 10 1,-44-19-172,1-6 1,169-21-1,277-62-154,-130 15 174,183 2 290,-625 64-734,-15 0 318,0 1 0,0-1 0,0 0 0,1 0 0,-1 0 1,0 0-1,0 0 0,0 0 0,0 0 0,0 1 0,0-1 0,0 0 0,0 0 0,0 0 1,0 0-1,0 0 0,0 0 0,0 1 0,0-1 0,0 0 0,0 0 0,0 0 0,-1 0 1,1 0-1,0 0 0,0 0 0,0 1 0,0-1 0,0 0 0,0 0 0,0 0 0,0 0 1,0 0-1,0 0 0,0 0 0,-1 0 0,1 0 0,0 0 0,0 0 0,0 0 0,0 1 1,0-1-1,0 0 0,0 0 0,-1 0 0,1 0 0,0 0 0,0 0 0,0 0 1,0 0-1,-27 10-746,-2-3 429,-4 1-129</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16.133"/>
    </inkml:context>
    <inkml:brush xml:id="br0">
      <inkml:brushProperty name="width" value="0.05" units="cm"/>
      <inkml:brushProperty name="height" value="0.05" units="cm"/>
    </inkml:brush>
  </inkml:definitions>
  <inkml:trace contextRef="#ctx0" brushRef="#br0">4098 38 11410,'-322'-29'1716,"-2"21"-1202,268 7-428,-612 25 1550,2 50-336,487-46-1495,0 8-1,-199 67 0,336-89 122,-242 84-376,194-62 326,-93 50 0,141-61 176,2 1 0,0 2 0,2 2 0,-66 66 0,47-34 263,-95 136 0,124-153-248,1 1 0,3 2 0,2 0 0,1 1 0,-16 66 0,7 3-1,-17 145-1,39-207 9,2 0 0,3 1 0,5 73 0,0-105-51,1-1 1,2 1-1,0-1 0,2 0 1,0 0-1,2-1 0,0 0 0,2 0 1,0-1-1,16 21 0,-4-13-33,1 0-1,2-2 0,1-1 0,1-1 0,55 39 0,-20-23-125,132 66 0,-121-75 7,1-4 0,1-2-1,159 32 1,-116-40-71,241 6 1,237-44-14,-1-31 147,-362 28 58,-50 6 49,410-40-91,-2-28-232,-14-52-172,-424 86 170,248-116-1,-338 134 298,-2-2-1,-1-4 1,-2-1-1,105-94 1,-136 107 80,-2-1 0,-1-1 1,-1-2-1,-2 0 1,-1-2-1,-1 0 0,-1-1 1,-3-1-1,0 0 1,-2-2-1,9-36 0,-15 38 137,-2 1 0,-1-1 0,-1 0 0,-2 0 0,-2 0 0,-6-63-1,1 68-55,-1 0-1,-1 0 0,-2 0 1,0 1-1,-2 1 0,-1-1 0,-2 2 1,-18-30-1,3 16-77,-1 1 1,-2 1-1,-2 1 1,-1 2-1,-66-50 0,40 40-227,-2 3-1,-2 3 1,-71-31-1,14 17-248,-130-37 0,-134-17-126,-427-59 2104,494 120-1314</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38.488"/>
    </inkml:context>
    <inkml:brush xml:id="br0">
      <inkml:brushProperty name="width" value="0.05" units="cm"/>
      <inkml:brushProperty name="height" value="0.05" units="cm"/>
    </inkml:brush>
  </inkml:definitions>
  <inkml:trace contextRef="#ctx0" brushRef="#br0">482 0 17596,'-16'23'4612,"-11"17"-3586,-137 191 741,-111 144-3899,302-415 1060,4-6 336</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38.924"/>
    </inkml:context>
    <inkml:brush xml:id="br0">
      <inkml:brushProperty name="width" value="0.05" units="cm"/>
      <inkml:brushProperty name="height" value="0.05" units="cm"/>
    </inkml:brush>
  </inkml:definitions>
  <inkml:trace contextRef="#ctx0" brushRef="#br0">287 0 16692,'3'15'2008,"-6"13"-1232,-11 15-248,-6 7 1137,3 13-713,4 3-200,5 3-176,5-5-128,9-9-264,6-7-104,5-13-208,8-6-152,-4-9-456,-3-6-328,-7-8 208,-11-5 488,-4-1-185,-12-4-175</inkml:trace>
  <inkml:trace contextRef="#ctx0" brushRef="#br0" timeOffset="1">62 519 13555,'-28'-9'2144,"9"3"-847,5 0-425,14 1 1896,7 3-991,16 2-345,3 0-224,13-1-367,2-1-305,8-1-896,0 0 1296,-5 3-824,-2 2-80,-10-2-32</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39.763"/>
    </inkml:context>
    <inkml:brush xml:id="br0">
      <inkml:brushProperty name="width" value="0.05" units="cm"/>
      <inkml:brushProperty name="height" value="0.05" units="cm"/>
    </inkml:brush>
  </inkml:definitions>
  <inkml:trace contextRef="#ctx0" brushRef="#br0">53 0 17548,'1'5'296,"-2"0"0,1 1 0,0-1 0,-1-1 0,0 1 0,0 0 0,-1 0 0,1 0 0,-1 0 0,0-1 0,-4 7 0,-5 17 930,4-4-647,1-1 0,2 1 0,-4 37 0,8-49-514,-1 1 0,2-1-1,0 0 1,0 1 0,1-1 0,0 0 0,1 0 0,9 22-1,-10-30 8,1 1 0,0-1 0,0 0 0,0 0-1,0 0 1,0 0 0,1 0 0,0-1 0,0 0 0,0 1-1,0-2 1,0 1 0,1 0 0,-1-1 0,1 0-1,0 0 1,0 0 0,-1 0 0,1-1 0,0 0-1,1 0 1,-1 0 0,0-1 0,0 0 0,0 0 0,0 0-1,0 0 1,0-1 0,0 0 0,0 0 0,0 0-1,0-1 1,0 1 0,0-1 0,0 0 0,-1-1-1,1 1 1,-1-1 0,0 0 0,0 0 0,0 0 0,0-1-1,0 0 1,-1 1 0,4-6 0,4-9 92,-1-1 0,0 0 0,-1-1 0,-2 1 0,0-2 0,8-38 0,-7 30-133,-7 25-30,0 0-3,1-1-1,-1 1 1,0 0-1,0 0 1,-1-1-1,1 1 1,-1-1-1,0 1 1,0 0 0,0-1-1,-2-7 1,2 12 1,0 0 1,0 0 0,0 0 0,0 1 0,0-1-1,0 0 1,0 0 0,-1 0 0,1 0 0,0 0 0,0 1-1,0-1 1,0 0 0,0 0 0,0 0 0,0 0-1,0 0 1,0 0 0,0 0 0,-1 1 0,1-1-1,0 0 1,0 0 0,0 0 0,0 0 0,0 0-1,0 0 1,-1 0 0,1 0 0,0 0 0,0 0-1,0 0 1,0 0 0,0 0 0,-1 0 0,1 0-1,0 0 1,0 0 0,0 0 0,0 0 0,-1 0-1,1 0 1,0 0 0,0 0 0,0 0 0,0 0-1,0 0 1,0 0 0,-1 0 0,1 0 0,0 0-1,0 0 1,0-1 0,0 1 0,0 0 0,0 0-1,0 0 1,-1 0 0,1 0 0,0 0 0,0-1-1,0 1 1,0 0 0,0 0 0,0 0 0,0 0-1,0 0 1,0-1 0,-3 16-368,2-11-163,-4 29-3649,7-31 3362,6-5-138</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41.506"/>
    </inkml:context>
    <inkml:brush xml:id="br0">
      <inkml:brushProperty name="width" value="0.05" units="cm"/>
      <inkml:brushProperty name="height" value="0.05" units="cm"/>
    </inkml:brush>
  </inkml:definitions>
  <inkml:trace contextRef="#ctx0" brushRef="#br0">32 138 16692,'1'-4'508,"0"-1"-1,1 1 1,0 0 0,0 0 0,0 0 0,4-6 0,-1 2-185,14-35 28,-18 41-315,0-1 0,0 1-1,-1-1 1,1 1-1,-1 0 1,1-1-1,-1 1 1,0-1-1,0 1 1,0-1 0,-1 1-1,1-1 1,0 1-1,-1-1 1,0 1-1,-1-4 1,2 6-23,0-1 0,-1 1 0,1-1 0,0 1 1,-1 0-1,1-1 0,0 1 0,-1-1 0,1 1 0,-1 0 0,1-1 0,0 1 1,-1 0-1,1 0 0,-1-1 0,1 1 0,-1 0 0,1 0 0,-1 0 0,1-1 0,-1 1 1,0 0-1,1 0 0,-1 0 0,1 0 0,-1 0 0,1 0 0,-2 0 0,-15 10 260,-9 18 69,24-25-329,0 1 0,0-1-1,0 1 1,1-1 0,-1 1 0,-1 7 0,3-11-13,-1 1 1,1 0-1,0 0 1,0-1-1,0 1 0,0 0 1,0 0-1,1-1 1,-1 1-1,0 0 1,0-1-1,0 1 0,0 0 1,1-1-1,-1 1 1,0 0-1,1-1 1,-1 1-1,1 0 0,-1-1 1,1 1-1,-1-1 1,1 1-1,-1-1 1,1 1-1,-1-1 0,1 0 1,0 1-1,-1-1 1,1 1-1,-1-1 1,1 0-1,0 0 0,0 1 1,-1-1-1,1 0 1,0 0-1,-1 0 1,1 0-1,0 0 0,0 0 1,-1 0-1,1 0 1,1 0-1,12-1 4,0 0 0,0 0 0,15-4-1,25-3 14,-39 7 1,0 1 0,-1 0-1,1 1 1,-1 1 0,24 5 0,-34-6 2,0 0 1,-1 1-1,1-1 1,0 1 0,0 0-1,-1 0 1,1 1-1,-1-1 1,0 1-1,6 5 1,-7-6 11,-1 1 0,1-1 0,-1 0 0,1 1-1,-1 0 1,0-1 0,0 1 0,0 0 0,0 0 0,-1-1 0,1 1 0,-1 0 0,1 0-1,-1 0 1,0 0 0,0 0 0,-1 3 0,1-4 49,-1 0 1,1-1-1,-1 1 1,1 0-1,-1-1 1,0 1-1,0-1 1,1 1-1,-1-1 0,-2 2 1,-2-1 867,1-13-117,3 0-309,-1-99 1572,2 109-2130,0 1 0,0-1 0,0 0 1,0 1-1,0-1 0,1 0 0,-1 1 1,0-1-1,0 0 0,1 1 0,-1-1 1,0 1-1,1-1 0,-1 0 0,1 1 1,-1-1-1,1 1 0,-1-1 0,1 1 1,-1 0-1,1-1 0,-1 1 0,1-1 1,0 1-1,-1 0 0,1 0 0,-1-1 1,1 1-1,0 0 0,-1 0 0,1 0 1,1 0-1,27 1-1776,-12 0 814,4-2 232,30-4 1,-5-4-195</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41.955"/>
    </inkml:context>
    <inkml:brush xml:id="br0">
      <inkml:brushProperty name="width" value="0.05" units="cm"/>
      <inkml:brushProperty name="height" value="0.05" units="cm"/>
    </inkml:brush>
  </inkml:definitions>
  <inkml:trace contextRef="#ctx0" brushRef="#br0">107 20 16275,'-34'15'2604,"25"-12"-1988,0 1 1,0 0 0,-16 11-1,23-14-572,1 0 0,-1 0 0,1 1 0,-1-1 0,1 0 0,0 1 1,-1-1-1,1 1 0,0-1 0,0 1 0,0 0 0,0-1 0,1 1 0,-1 0 0,0 0 0,1 0 0,-1-1 0,1 1 0,-1 0 0,1 0 0,0 0 0,0 0 0,0 0 0,0 0 0,1 2 0,-1-3-40,1 0-1,-1 0 0,1 0 1,-1 0-1,1 0 0,0 0 1,-1-1-1,1 1 0,0 0 1,0 0-1,-1-1 1,1 1-1,0 0 0,0-1 1,0 1-1,0-1 0,0 1 1,0-1-1,0 0 1,0 1-1,0-1 0,0 0 1,0 0-1,0 0 0,0 1 1,0-1-1,1 0 1,-1 0-1,0-1 0,0 1 1,0 0-1,0 0 0,2-1 1,3 0-8,0 0 0,0-1 1,0 0-1,8-3 0,-7 2 14,1-1 0,-1 0 0,0-1 0,0 1 0,-1-1-1,1-1 1,-1 1 0,0-1 0,-1-1 0,1 1 0,-1-1 0,0 1-1,-1-1 1,4-9 0,-7 16 3,-1-1 1,0 0-1,1 1 0,-1-1 0,0 0 0,0 1 1,0-1-1,0 0 0,0 0 0,1 1 1,-1-1-1,0 0 0,-1 0 0,1 1 0,0-1 1,0 0-1,0 1 0,-1-2 0,1 1-2,0 1-1,-1 0 0,1 0 0,0-1 1,-1 1-1,1 0 0,0 0 1,-1 0-1,1-1 0,0 1 1,-1 0-1,1 0 0,-1 0 1,1 0-1,0 0 0,-1 0 1,1 0-1,-1 0 0,1 0 1,0 0-1,-1 0 0,1 0 1,-1 0-1,-2 1 33,0 0 0,1 0 0,-1 0 0,1 0 0,-1 0 0,1 0 0,0 1 0,-4 2 0,-2 3 51,0 1 0,0 0 0,1 0 0,0 1 0,0 0 1,1 0-1,0 1 0,0 0 0,1 0 0,1 0 0,-5 14 0,9-23-82,-1 1 0,1-1 0,0 1-1,0-1 1,-1 1 0,1-1 0,0 1 0,0-1-1,0 1 1,1-1 0,-1 1 0,0-1 0,0 0-1,1 1 1,-1-1 0,1 1 0,0-1 0,-1 0-1,1 1 1,0-1 0,-1 0 0,1 0 0,1 2 0,0-2-14,0 0 0,0 0 1,0 0-1,0 0 1,0 0-1,0 0 0,0-1 1,0 1-1,0-1 1,0 1-1,0-1 0,0 0 1,0 0-1,3 0 1,8-1-247,-1 0 1,1-1 0,-1 0-1,14-6 1,-2 1-212,0-1 0,-1-2-1,24-12 1,-12 1-159</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42.374"/>
    </inkml:context>
    <inkml:brush xml:id="br0">
      <inkml:brushProperty name="width" value="0.05" units="cm"/>
      <inkml:brushProperty name="height" value="0.05" units="cm"/>
    </inkml:brush>
  </inkml:definitions>
  <inkml:trace contextRef="#ctx0" brushRef="#br0">88 1 12971,'1'0'259,"1"0"0,0 0 0,-1 0 1,1 0-1,0 0 0,-1 0 0,1 0 1,0 1-1,-1-1 0,1 1 0,-1-1 0,4 2 1,-5-1-117,1 0 1,0 1 0,-1-1 0,1 0 0,-1 0 0,1 0-1,-1 0 1,1 1 0,-1-1 0,0 0 0,0 1-1,0-1 1,0 0 0,0 0 0,0 1 0,0-1 0,0 2-1,-15 173 2909,4-61-2257,8-74-433,-1 0 0,-3-1 1,0 1-1,-26 72 1,20-87-51,13-26-307,0 0 0,-1 0 1,1 1-1,0-1 0,0 0 0,0 1 1,-1-1-1,1 0 0,0 0 0,0 1 1,-1-1-1,1 0 0,0 0 1,0 0-1,-1 1 0,1-1 0,0 0 1,-1 0-1,1 0 0,0 0 1,-1 0-1,1 0 0,0 0 0,-1 1 1,1-1-1,0 0 0,-1 0 0,1 0 1,-1-1-1,1 1 0,0 0 1,-1 0-1,1 0 0,0 0 0,-1 0 1,1 0-1,0 0 0,-1-1 0,1 1 1,0 0-1,0 0 0,-1 0 1,1-1-1,0 1 0,0 0 0,-1 0 1,1-1-1,0 1 0,0 0 1,0 0-1,-1-1 0,1 1 0,0 0 1,0-1-1,0 1 0,0 0 0,0-1 1,0 1-1,0 0 0,-1-1 1,1 1-1,0 0 0,0-1 0,1 0 1,-4-7 12,1 0 1,1 0-1,0 0 0,0 0 1,1 0-1,0 0 1,0-1-1,1 1 1,1-10-1,20-76-205,-19 85 162,8-30-142,2 0 1,2 1-1,35-66 1,-39 86 101,0 1 0,0 0 1,2 1-1,0 1 0,1 0 0,0 0 0,1 2 1,1-1-1,27-17 0,-35 27 65,0 0 1,0 0-1,0 0 1,0 1-1,1 0 0,-1 1 1,1 0-1,0 0 0,-1 1 1,11-1-1,-15 5 81,-9 2-28,-13 9 33,14-11-45,-4 4 28,1-1 0,-1 1 0,-11 15 0,17-19-59,-1 0 1,1 0-1,0 0 1,0 0 0,1 1-1,-1-1 1,1 0-1,-1 1 1,1 0-1,0-1 1,1 1-1,-1 0 1,0 6-1,1-9-69,1 1 0,-1-1-1,0 1 1,0 0 0,1-1 0,-1 1-1,1-1 1,0 0 0,-1 1-1,1-1 1,0 1 0,0-1 0,0 0-1,0 0 1,0 1 0,0-1-1,0 0 1,0 0 0,0 0 0,1 0-1,-1 0 1,0 0 0,1-1-1,-1 1 1,0 0 0,1-1 0,-1 1-1,1-1 1,-1 1 0,3-1-1,2 1-43,0 0 0,0 0 0,1-1-1,-1 0 1,0 0 0,12-2 0,35-7-377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3.662"/>
    </inkml:context>
    <inkml:brush xml:id="br0">
      <inkml:brushProperty name="width" value="0.05" units="cm"/>
      <inkml:brushProperty name="height" value="0.05" units="cm"/>
    </inkml:brush>
  </inkml:definitions>
  <inkml:trace contextRef="#ctx0" brushRef="#br0">69 144 15555,'-2'3'461,"0"0"0,0 1 0,1 0 0,-1-1 0,1 1 0,0 0 0,-1 7 0,3-10-380,-1 0-1,0 0 0,0 0 0,0 0 1,1 0-1,-1-1 0,0 1 0,1 0 0,-1 0 1,0 0-1,1 0 0,-1-1 0,1 1 1,0 0-1,-1-1 0,1 1 0,0 0 1,-1-1-1,1 1 0,0-1 0,0 1 1,-1-1-1,1 1 0,0-1 0,0 1 1,0-1-1,0 0 0,0 0 0,0 1 1,-1-1-1,1 0 0,0 0 0,0 0 1,0 0-1,0 0 0,0 0 0,0 0 1,1-1-1,5 1 84,-1-1 1,1 1 0,0-2-1,-1 1 1,1-1-1,-1 0 1,1 0-1,-1-1 1,0 0 0,0 0-1,0 0 1,8-7-1,-2 1 7,0 0-1,-2-1 0,1 0 0,16-21 0,-23 25-102,1-1 0,-1 1 1,-1-1-1,6-12 0,-8 17-54,0 0-1,-1 1 0,1-1 1,-1 0-1,1 0 0,-1 0 1,0 1-1,1-1 0,-1 0 1,0 0-1,0 0 0,0 0 1,-1 1-1,1-1 0,0 0 1,-1 0-1,1 1 0,-1-1 1,0 0-1,1 0 0,-1 1 1,0-1-1,0 1 0,0-1 1,-2-1-1,2 2-5,0 0 1,0 1-1,-1-1 1,1 1-1,0-1 1,0 1-1,-1-1 1,1 1-1,0 0 1,-1 0-1,1-1 0,0 1 1,-1 0-1,1 0 1,-1 1-1,1-1 1,0 0-1,-1 0 1,1 1-1,0-1 1,-1 0-1,1 1 0,0 0 1,-3 1-1,-30 18 93,13-2-99,1 1 1,0 0-1,2 1 0,0 1 1,1 1-1,1 1 0,-25 47 1,37-63-6,1 1 0,-1-1 0,1 1 0,1-1 0,0 1 0,0 0 1,0 0-1,0 12 0,2-18-27,0 0-1,0 0 1,0 1 0,1-1-1,-1 0 1,1 0 0,-1 0 0,1 1-1,0-1 1,0 0 0,0 0-1,0 0 1,0 0 0,0 0 0,0-1-1,1 1 1,-1 0 0,1-1-1,0 1 1,-1 0 0,1-1 0,0 0-1,0 1 1,0-1 0,0 0-1,0 0 1,0 0 0,0 0-1,0-1 1,0 1 0,0-1 0,1 1-1,-1-1 1,0 0 0,4 1-1,7-1-239,1 0-1,-1-1 0,1 0 0,-1-1 0,0 0 0,1-1 1,-1-1-1,0 0 0,-1-1 0,1 0 0,14-9 0,19-12-507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54.417"/>
    </inkml:context>
    <inkml:brush xml:id="br0">
      <inkml:brushProperty name="width" value="0.05" units="cm"/>
      <inkml:brushProperty name="height" value="0.05" units="cm"/>
    </inkml:brush>
  </inkml:definitions>
  <inkml:trace contextRef="#ctx0" brushRef="#br0">1 1 20164,'3'12'677,"-1"0"-1,0 1 0,0-1 1,-2 1-1,0 18 0,0 11 582,1-24-888,4 41 513,-4-55-818,-1-1 0,1 1 0,0-1 0,0 1 0,0-1 0,1 0 0,-1 0 0,1 1-1,0-1 1,0 0 0,0 0 0,0 0 0,3 2 0,-3-4-37,0 0-1,0 0 1,-1 0 0,1 0 0,0 0-1,0-1 1,1 1 0,-1-1 0,0 1-1,0-1 1,0 0 0,0 0 0,0 0-1,0 0 1,0 0 0,1 0 0,-1-1-1,0 1 1,0-1 0,0 0 0,0 1-1,0-1 1,0 0 0,0 0 0,-1 0-1,1 0 1,2-2 0,7-4 67,-1-1 1,0 0-1,10-10 1,60-70 427,-23 24-365,-56 63-160,-1 0 0,1 0 0,0 0-1,0 0 1,-1 1 0,1-1 0,0 0-1,0 1 1,0-1 0,0 1 0,0-1 0,0 1-1,2-1 1,-3 1 1,1 0 1,-1 0-1,0 0 0,0 0 0,1 0 0,-1 0 1,0 1-1,0-1 0,0 0 0,1 0 1,-1 0-1,0 1 0,0-1 0,0 0 0,1 0 1,-1 0-1,0 1 0,0-1 0,0 0 1,0 0-1,0 1 0,0-1 0,0 0 0,0 1 1,0-1-1,0 0 0,0 0 0,0 1 1,0-1-1,0 0 0,0 0 0,0 1 0,0-1 1,-7 37-34,5-26 31,0-3-8,-1 2 5,2 1 0,-1-1 1,1 0-1,0 17 1,1-25 6,0-1 1,0 1-1,1-1 1,-1 1-1,0-1 0,0 1 1,1-1-1,-1 1 1,1-1-1,-1 0 1,1 1-1,0-1 1,0 1-1,-1-1 0,1 0 1,0 0-1,0 0 1,0 1-1,0-1 1,0 0-1,1 0 0,-1 0 1,0-1-1,0 1 1,1 0-1,-1 0 1,1-1-1,-1 1 1,0 0-1,1-1 0,-1 0 1,1 1-1,-1-1 1,1 0-1,-1 0 1,1 0-1,-1 0 1,4 0-1,4-2 0,-1 0 1,1 0-1,-1-1 1,0 0-1,0-1 0,0 0 1,0 0-1,0-1 1,-1 1-1,10-9 1,-8 5-51,2 1 0,-1 1 1,23-11-1,-32 17 27,0-1 1,0 1-1,0 0 0,0-1 0,0 1 1,-1 0-1,1 0 0,0 0 0,0 0 1,0 0-1,0 0 0,0 0 0,0 0 1,0 0-1,0 1 0,-1-1 0,1 0 1,0 0-1,0 1 0,0-1 0,0 1 0,-1-1 1,1 1-1,0-1 0,-1 1 0,1-1 1,0 1-1,-1-1 0,1 1 0,0 0 1,-1 0-1,1-1 0,-1 1 0,1 0 1,-1 0-1,0-1 0,1 1 0,-1 0 0,0 0 1,1 0-1,-1 0 0,0 0 0,0 1 1,2 7-424,-1-1-1,-1 1 1,0 16 0,0-4-832,1-16 815,0 0 0,0 0 1,0-1-1,0 1 1,1 0-1,0 0 0,2 4 1,-3-8 321,0 1 0,0-1 1,0 1-1,0-1 1,0 0-1,0 1 0,0-1 1,1 0-1,-1 0 0,0 0 1,1 0-1,-1 0 0,1 0 1,-1 0-1,1 0 1,0 0-1,-1-1 0,1 1 1,0-1-1,-1 1 0,1-1 1,0 0-1,2 0 1,18-4-1416</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42.903"/>
    </inkml:context>
    <inkml:brush xml:id="br0">
      <inkml:brushProperty name="width" value="0.05" units="cm"/>
      <inkml:brushProperty name="height" value="0.05" units="cm"/>
    </inkml:brush>
  </inkml:definitions>
  <inkml:trace contextRef="#ctx0" brushRef="#br0">266 88 15211,'2'-3'239,"1"0"-1,-1-1 0,0 0 1,0 1-1,-1-1 0,1 0 1,-1 0-1,0 0 0,0 0 1,0 0-1,-1 0 0,1-5 1,-1 7-136,0 1 1,0-1-1,-1 1 1,1-1-1,0 1 1,-1-1-1,1 1 1,-1 0-1,0-1 1,1 1-1,-1 0 1,0 0-1,0-1 1,0 1-1,0 0 1,0 0-1,0 0 1,0 0-1,0 0 1,0 0-1,-1 0 1,1 1-1,0-1 1,0 0-1,-1 1 1,1-1-1,-1 1 1,1-1-1,0 1 1,-1-1-1,1 1 1,-1 0-1,1 0 1,-1 0-1,1 0 1,-3 0-1,-4 1 127,0-1 0,0 1-1,0 1 1,0 0-1,0 0 1,1 0 0,-1 1-1,1 0 1,0 1 0,-1-1-1,1 1 1,-9 8-1,1-1-89,1 1 0,0 0-1,1 1 1,-16 20 0,20-23-97,2 1 0,-1 0 1,2 0-1,-10 21 0,15-29-48,0 0 0,0 0 0,0 0 0,0 1 0,0-1 0,1 0 0,0 0-1,0 1 1,0-1 0,1 7 0,-1-8-17,1-1-1,-1 1 1,1 0-1,0 0 1,0-1-1,0 1 1,0-1 0,0 1-1,0-1 1,0 1-1,0-1 1,1 1-1,-1-1 1,0 0 0,1 0-1,-1 0 1,1 0-1,0 0 1,-1 0 0,4 1-1,5 1-58,-1 0-1,0-1 1,1 0 0,0-1-1,-1 0 1,1-1-1,0 0 1,17-2 0,-6 0 20,0-2 0,0 0 0,21-8 0,21-15-262</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43.328"/>
    </inkml:context>
    <inkml:brush xml:id="br0">
      <inkml:brushProperty name="width" value="0.05" units="cm"/>
      <inkml:brushProperty name="height" value="0.05" units="cm"/>
    </inkml:brush>
  </inkml:definitions>
  <inkml:trace contextRef="#ctx0" brushRef="#br0">180 1 14755,'-4'2'292,"-21"10"2322,-39 27-1,56-34-2277,0 2 1,0-1 0,1 1-1,1 1 1,-1-1 0,1 1-1,0 0 1,-6 11 0,9-14-249,1 0 1,-1 0 0,1 1-1,0-1 1,1 0-1,-1 1 1,1-1 0,0 1-1,0 6 1,1-10-75,0-1 0,0 1 0,0-1 1,0 1-1,1-1 0,-1 0 0,0 1 0,1-1 0,-1 0 1,1 1-1,0-1 0,-1 0 0,1 1 0,0-1 0,0 0 0,0 0 1,0 0-1,0 0 0,0 0 0,0 0 0,0 0 0,0 0 0,1 0 1,-1 0-1,0-1 0,1 1 0,-1-1 0,0 1 0,1-1 0,-1 1 1,0-1-1,1 0 0,-1 1 0,1-1 0,-1 0 0,1 0 1,-1 0-1,1 0 0,1-1 0,11 0 53,1 0 1,0-1-1,-1-1 0,22-6 1,59-25 90,-63 21-125,0 0-5,-20 7-6,1 1 0,-1 1-1,1 0 1,-1 0 0,22-2 0,-32 6-17,-1 0 1,1 0-1,0 1 1,-1-1-1,1 0 1,-1 1-1,1-1 1,-1 1-1,1 0 1,-1-1-1,1 1 1,-1 0-1,0 0 1,1 0-1,-1 0 1,0 0-1,0 0 1,0 1-1,0-1 1,2 2-1,-2-1 2,0-1-1,1 1 0,-1-1 0,1 1 0,-1-1 1,1 1-1,0-1 0,-1 0 0,1 0 0,0 0 0,0 0 1,0 0-1,0 0 0,0-1 0,3 2 0,13-2-83,0 0-1,0-1 0,0-1 1,-1 0-1,1-2 0,17-5 1,25-4-1121,86-8-3362,-114 14 3448</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43.743"/>
    </inkml:context>
    <inkml:brush xml:id="br0">
      <inkml:brushProperty name="width" value="0.05" units="cm"/>
      <inkml:brushProperty name="height" value="0.05" units="cm"/>
    </inkml:brush>
  </inkml:definitions>
  <inkml:trace contextRef="#ctx0" brushRef="#br0">200 1 17492,'-26'11'1081,"1"2"1,0 1-1,1 1 1,1 0 0,0 2-1,-20 20 1,42-37-1075,1 1 0,-1 0 0,0-1 0,0 1 0,1 0 0,-1 0 0,0-1 0,1 1 0,-1 0 0,0 0 0,1 0 1,-1 0-1,1 0 0,0 0 0,-1 0 0,1 0 0,0 0 0,0 0 0,-1 0 0,1 0 0,0 0 0,0 0 0,0 0 0,0 0 0,1 1 0,-1-1-27,1 0-1,0 0 0,0 0 0,0 0 0,0 0 1,0-1-1,0 1 0,1 0 0,-1-1 0,0 1 0,0-1 1,0 0-1,1 1 0,-1-1 0,0 0 0,0 1 1,1-1-1,-1 0 0,0 0 0,2 0 0,72 2-850,-53-3 678,-1 1 1,0 1 0,0 1-1,0 1 1,-1 1 0,37 12-1,-53-15 218,-1 1-1,1-1 1,-1 1-1,1 0 1,-1 1-1,0-1 0,0 1 1,6 4-1,-8-6-1,-1 0 1,1 0-1,0 0 0,-1 0 0,1 0 0,-1 0 1,1 0-1,-1 0 0,1 0 0,-1 1 0,0-1 1,0 0-1,1 0 0,-1 0 0,0 0 0,0 0 0,0 1 1,0-1-1,0 0 0,-1 0 0,1 0 0,0 0 1,0 1-1,-1-1 0,1 0 0,-1 0 0,1 0 1,-1 0-1,1 0 0,-1 0 0,0 0 0,1 0 1,-3 1-1,-2 3 138,-1 1 0,0-2 0,0 1 1,0-1-1,0 0 0,-1 0 0,0 0 0,-11 3 1,1-1 112,0 0 1,-29 4 0,31-8-254,-1 0-1,1-1 1,-1-1 0,-24-3 0,9-3-66</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44.394"/>
    </inkml:context>
    <inkml:brush xml:id="br0">
      <inkml:brushProperty name="width" value="0.05" units="cm"/>
      <inkml:brushProperty name="height" value="0.05" units="cm"/>
    </inkml:brush>
  </inkml:definitions>
  <inkml:trace contextRef="#ctx0" brushRef="#br0">52 0 16139,'-15'39'5865,"-8"45"-4092,19-72-1664,1 1 0,1-1 0,0 1 0,0 19-1,2-29-95,0-1-1,0 0 0,0 1 1,0-1-1,1 0 1,-1 1-1,1-1 0,-1 0 1,1 0-1,0 1 0,0-1 1,0 0-1,0 0 0,0 0 1,0 0-1,0 0 0,1 0 1,-1-1-1,1 1 0,0 0 1,-1-1-1,1 1 0,0-1 1,0 1-1,0-1 0,0 0 1,0 0-1,0 0 1,0 0-1,0 0 0,1-1 1,-1 1-1,3 0 0,4 0 25,0-1 0,1 0 0,-1-1 0,0 0 0,0 0 0,0-1 0,0 0 0,9-4 0,73-31 196,-69 27-176,10-4 17,5-4 14,2 2 1,65-18-1,-102 33-82,1 1 0,-1-1 1,1 1-1,0-1 0,-1 1 1,1 0-1,-1 0 0,1 0 1,0 0-1,-1 1 0,1-1 1,-1 1-1,1-1 0,-1 1 1,1 0-1,-1 0 0,1 0 1,-1 0-1,4 3 0,-4-1 12,1 0-1,0 0 1,-1 0-1,0 0 1,0 1-1,0-1 1,0 1-1,-1-1 1,1 1-1,-1 0 0,2 5 1,-3-7 2,0-1 1,1 1 0,-1 0-1,1-1 1,0 1-1,-1-1 1,1 1-1,0-1 1,0 1-1,0-1 1,0 0-1,0 0 1,0 1-1,0-1 1,0 0-1,1 0 1,-1 0 0,0 0-1,1 0 1,-1 0-1,1-1 1,-1 1-1,1 0 1,-1-1-1,1 1 1,2 0-1,1-1 26,0 0 0,0 0 0,0-1 0,0 0 0,0 1 0,0-2 0,9-2-1,92-35 328,14-5-208,-101 39-190,0 1 0,0 0 0,0 1 0,30 0 0,-45 2 17,-1 1 0,1 1 1,-1-1-1,1 0 1,-1 1-1,1-1 1,-1 1-1,0 0 1,1 0-1,-1 1 1,0-1-1,0 1 1,0-1-1,0 1 1,3 2-1,-2 1-93,1 0 1,-1 0-1,0 0 0,-1 1 0,1 0 1,4 11-1,-7-16 37,-1 0 0,1 0 0,-1 1 1,1-1-1,-1 0 0,1 0 0,0 0 0,-1 0 0,1 0 1,0 0-1,0 0 0,0 0 0,0-1 0,0 1 0,0 0 0,0 0 1,0-1-1,0 1 0,0-1 0,0 1 0,0-1 0,0 1 0,1-1 1,-1 0-1,0 1 0,0-1 0,1 0 0,-1 0 0,0 0 1,0 0-1,1 0 0,-1 0 0,0 0 0,0-1 0,0 1 0,3-1 1,0-1-70,0-1 0,0 1 0,0-1 0,0 0 0,0 0 0,0-1 0,-1 1 0,5-6 0,16-21-618</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44.847"/>
    </inkml:context>
    <inkml:brush xml:id="br0">
      <inkml:brushProperty name="width" value="0.05" units="cm"/>
      <inkml:brushProperty name="height" value="0.05" units="cm"/>
    </inkml:brush>
  </inkml:definitions>
  <inkml:trace contextRef="#ctx0" brushRef="#br0">173 65 18676,'-96'200'5646,"81"-162"-4917,2 0 0,1 1 0,-9 57 0,5 12-584,32-132-133,23-46-373,2 1 0,4 3 0,2 1-1,3 3 1,77-75 0,-107 119 248,33-24 0,-48 38 111,0 0 0,1 1 0,0 0-1,0 0 1,0 0 0,0 1 0,0 0 0,0 0-1,0 0 1,1 1 0,-1 0 0,7 0-1,-11 1 3,0 0 0,0 0 0,-1 0 0,1 0 0,0 1 0,-1-1 0,1 1 0,0-1 0,-1 1 0,1-1 0,-1 1 0,1 0 0,0 0 0,-1 0 0,0 0 0,3 1 0,-4-1 0,1 0 0,0 0 0,-1 0 1,1 0-1,-1 0 0,1 0 0,-1 0 0,0 0 1,1 0-1,-1 0 0,0 1 0,0-1 1,1 0-1,-1 0 0,0 0 0,0 0 0,-1 0 1,1 3-1,-1 0 3,0-1 0,0 1 0,-1 0 0,1 0 0,-1-1 1,0 1-1,0-1 0,-1 0 0,1 1 0,0-1 0,-1 0 0,-5 4 0,-8 6 40,-1-1-1,-1-1 0,0 0 0,-1-1 0,1-1 0,-2-1 1,1-1-1,-1-1 0,0 0 0,-38 5 0,57-11-64,0 0 0,0 1 0,1-1 0,-1 0-1,0 0 1,0 0 0,0 0 0,0 0 0,0 0-1,0 0 1,0 0 0,0-1 0,0 1-1,0 0 1,0 0 0,0-1 0,1 1 0,-1-1-1,0 1 1,0-1 0,0 1 0,1-1 0,-1 1-1,0-1 1,0 0 0,1 1 0,-1-1-1,1 0 1,-1 1 0,1-1 0,-2-1 0,2 0 9,0 0 0,0 0 1,0 0-1,0 0 0,0 0 1,1 0-1,-1 0 0,1 0 1,-1 1-1,1-1 0,-1 0 1,1 0-1,2-3 0,16-27-207</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45.311"/>
    </inkml:context>
    <inkml:brush xml:id="br0">
      <inkml:brushProperty name="width" value="0.05" units="cm"/>
      <inkml:brushProperty name="height" value="0.05" units="cm"/>
    </inkml:brush>
  </inkml:definitions>
  <inkml:trace contextRef="#ctx0" brushRef="#br0">278 0 21405,'-33'27'1364,"1"1"1,-54 64-1,68-70-1030,1 0 0,2 1 0,0 1 0,2 1 0,-15 36 0,23-47-312,0 1 0,-3 21-1,7-31-86,0 0-1,1 0 1,0 0-1,-1 0 1,2 0-1,-1 1 1,0-1-1,1 0 1,3 9-1,-4-14 53,0 0 0,0 0 0,0 0 0,0 0 0,0 0 0,0 0 0,0 1 0,0-1 0,0 0 0,0 0 0,0 0 0,0 0 0,0 0 0,0 0 1,0 0-1,0 0 0,0 1 0,0-1 0,0 0 0,1 0 0,-1 0 0,0 0 0,0 0 0,0 0 0,0 0 0,0 0 0,0 0 0,0 0 0,0 0 0,1 0 0,-1 0 0,0 0 0,0 0 0,0 0 0,0 0 0,0 0 0,0 0 0,1 0 0,-1 0 0,0 0 0,0 0 0,0 0 0,0 0 0,0 0 0,0 0 0,0 0 0,1 0 0,-1 0 0,0 0 0,0 0 0,0 0 0,0 0 0,0 0 0,0 0 0,0-1 0,0 1 0,5-8-654,-1-8-143,0-1 0,0 0 0,1-32 0,-4-57-897,-1 70 1909,0 39-97,1 0 0,-1-1 0,1 1-1,0 0 1,0-1 0,0 1 0,0-1 0,0 1-1,1-1 1,-1 0 0,1 1 0,0-1-1,-1 0 1,1 0 0,0 0 0,0 0-1,0-1 1,3 3 0,1 0 27,1 1 1,0-1-1,0 0 0,0-1 1,10 4-1,-6-3-72,1-1 0,0-1 0,0 0 0,1 0 1,-1-1-1,0-1 0,0 0 0,1 0 0,-1-2 0,0 1 0,0-2 0,0 1 0,16-7 1,10-6 15,-1-2 0,58-35 1,-59 32 74,-36 20-146,1-1 1,-1 1 0,0 0 0,0 0 0,0 0 0,1 0-1,-1-1 1,0 1 0,0 0 0,0 0 0,1 0-1,-1 0 1,0 0 0,0 0 0,1 0 0,-1 0 0,0 0-1,0 0 1,1 0 0,-1 0 0,0 0 0,0 0-1,1 0 1,-1 0 0,0 0 0,0 0 0,0 0 0,1 0-1,-1 0 1,0 1 0,0-1 0,1 0 0,-1 0 0,0 0-1,1 10 158,-9 16 125,-23 46 409,20-49-447,1 1 0,1 0-1,0 0 1,-8 50 0,16-73-272,1 0-1,-1 0 0,1 0 1,0 1-1,0-1 0,0 0 1,0 0-1,0 0 0,0 0 1,0 1-1,0-1 0,0 0 1,0 0-1,1 0 0,-1 0 1,0 0-1,1 0 0,-1 0 1,1 0-1,-1 0 0,1 0 1,0 0-1,-1 0 0,1 0 1,0 0-1,1 1 0,0-2-45,-1 0 1,1 0-1,-1 0 0,0-1 1,1 1-1,-1-1 0,0 1 1,0-1-1,1 1 0,-1-1 1,0 0-1,0 0 0,0 1 1,0-1-1,0 0 0,0 0 1,0 0-1,0 0 0,0 0 0,0 0 1,0-1-1,-1 1 0,1-1 1,11-16-256,-1 0 0,10-23 0,2-12-362</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45.804"/>
    </inkml:context>
    <inkml:brush xml:id="br0">
      <inkml:brushProperty name="width" value="0.05" units="cm"/>
      <inkml:brushProperty name="height" value="0.05" units="cm"/>
    </inkml:brush>
  </inkml:definitions>
  <inkml:trace contextRef="#ctx0" brushRef="#br0">18 1 18884,'-8'1'2088,"2"8"-1263,3-1-369,3 1 1232,1-1-976,7-4-1432,3 1 920,4 0-472,3-1-128</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46.163"/>
    </inkml:context>
    <inkml:brush xml:id="br0">
      <inkml:brushProperty name="width" value="0.05" units="cm"/>
      <inkml:brushProperty name="height" value="0.05" units="cm"/>
    </inkml:brush>
  </inkml:definitions>
  <inkml:trace contextRef="#ctx0" brushRef="#br0">166 0 19124,'-11'6'633,"0"-2"0,-1 1 0,1-1 1,-19 3-1,18-4-13,1 0 0,-1 1 0,1 0-1,-20 10 1,30-13-588,0-1 0,0 1 0,0-1 0,0 1-1,0-1 1,1 1 0,-1 0 0,0-1 0,1 1 0,-1 0-1,0 0 1,1 0 0,-1-1 0,1 1 0,-1 0-1,1 0 1,0 0 0,-1 0 0,1 0 0,0 1-1,0-1-25,0-1 0,0 1 0,0-1 0,0 1 0,1 0 0,-1-1 0,0 1 0,1-1 0,-1 1 0,0-1 0,1 1 0,-1-1 0,1 1 0,-1-1 0,1 0 0,-1 1 0,1-1 0,-1 0 0,1 1 0,-1-1 0,1 0 0,-1 1 0,1-1 0,-1 0 0,1 0 0,0 0 0,-1 0-1,1 0 1,-1 0 0,1 0 0,0 0 0,-1 0 0,2 0 0,14 0-17,0-2 0,0 0 0,-1 0 0,1-2 0,-1 0 1,0-1-1,20-9 0,-13 7-3,4-3-7,-14 5 22,0 0-1,0 1 0,0 0 0,0 1 1,1 1-1,23-3 0,-34 5 18,-1 0-1,1 0 0,0 0 1,-1 1-1,1-1 0,-1 0 1,1 1-1,-1-1 0,1 1 1,-1-1-1,0 1 0,1 0 1,-1-1-1,1 1 0,-1 0 1,0 0-1,0 0 1,0 0-1,1 0 0,-1 0 1,0 0-1,1 3 0,0-1 59,-1 1-1,0 0 0,1 0 0,-1 0 1,-1 0-1,2 7 0,-2-6 5,1 0-1,0-1 1,0 1-1,0-1 0,3 8 1,-3-10-66,0-1 0,0 1 0,0-1 0,0 1 0,0-1-1,0 0 1,1 0 0,-1 1 0,0-1 0,1 0 0,-1 0 0,1 0 0,-1 0 0,1-1 0,0 1 0,-1 0 0,1-1 0,0 1-1,-1-1 1,3 1 0,6 0-124,0-1-1,1 0 1,-1 0-1,1-1 1,-1 0 0,0-1-1,0 0 1,0-1-1,0 0 1,12-6-1,-12 5-122,1 0 1,0 1-1,0 0 0,0 1 0,0 0 1,1 0-1,-1 1 0,15 1 0,-26 0 202,1 0-1,0 0 1,0 0-1,0 1 1,-1-1-1,1 0 1,0 0-1,0 0 0,-1 1 1,1-1-1,0 0 1,0 1-1,-1-1 1,1 1-1,0-1 1,-1 1-1,1-1 1,-1 1-1,1-1 1,-1 1-1,1-1 1,-1 1-1,1 0 1,-1-1-1,1 1 1,0 1-1,-1 0 3,0-1 0,0 1 0,0-1 0,0 1 0,0-1 1,0 1-1,0-1 0,-1 1 0,1-1 0,0 1 0,-1-1 0,0 1 0,0 1 0,-3 4-88,0 1-1,-1-1 1,-10 13 0,13-16 94,-1 0 0,0-1 0,-1 1 0,1-1 0,-1 0 1,1 0-1,-1 0 0,-5 2 0,9-5 18,-1 0-1,0 1 1,1-1 0,-1 0-1,1 0 1,-1 0 0,0 0-1,1-1 1,-1 1 0,1 0-1,-1 0 1,0 0 0,1 0-1,-1-1 1,1 1 0,-1 0-1,1 0 1,-2-1 0</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52.108"/>
    </inkml:context>
    <inkml:brush xml:id="br0">
      <inkml:brushProperty name="width" value="0.05" units="cm"/>
      <inkml:brushProperty name="height" value="0.05" units="cm"/>
    </inkml:brush>
  </inkml:definitions>
  <inkml:trace contextRef="#ctx0" brushRef="#br0">5 0 18068,'-5'9'2024,"5"-1"-959,5 1-401,13-1 1856,10-2-1224,13-3-431,8-1-153,11-4-152,4-4-136,3-2-424,-4-1-224,-9 3-592,-8 1-384,-19 5 919,-7 2-175,-17 1-216</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52.483"/>
    </inkml:context>
    <inkml:brush xml:id="br0">
      <inkml:brushProperty name="width" value="0.05" units="cm"/>
      <inkml:brushProperty name="height" value="0.05" units="cm"/>
    </inkml:brush>
  </inkml:definitions>
  <inkml:trace contextRef="#ctx0" brushRef="#br0">0 121 19676,'3'15'1985,"15"-9"-1089,10-6-352,16-4 904,8-2-336,10-7-303,2 1-305,3-5-984,-4 0 440,-6-7-56,-7 0-120,-15-1-160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54.840"/>
    </inkml:context>
    <inkml:brush xml:id="br0">
      <inkml:brushProperty name="width" value="0.05" units="cm"/>
      <inkml:brushProperty name="height" value="0.05" units="cm"/>
    </inkml:brush>
  </inkml:definitions>
  <inkml:trace contextRef="#ctx0" brushRef="#br0">67 122 15699,'-7'12'1020,"-4"3"23,0 2 0,2-1 1,0 2-1,-8 24 0,16-42-989,1 1 0,-1 0 0,1 0 0,0 0-1,0 0 1,-1 0 0,1-1 0,0 1 0,0 0 0,0 0-1,0 0 1,0 0 0,0 0 0,0 0 0,0 0 0,1-1-1,-1 1 1,0 0 0,0 0 0,1 0 0,-1 0-1,1-1 1,-1 1 0,0 0 0,1 0 0,-1-1 0,1 1-1,0 0 1,-1-1 0,1 1 0,0 0 0,-1-1 0,1 1-1,0-1 1,0 1 0,-1-1 0,1 0 0,0 1 0,0-1-1,0 0 1,1 1 0,4 0 16,-1-1 0,1 1 0,-1-1 1,1-1-1,8 0 0,-8 0-59,195-16 548,-199 17-498,0 0 0,1 0 0,-1-1 0,0 1 0,1-1 0,-1 0 0,0 1 0,0-1 0,0 0 0,0-1 0,0 1 0,0 0 0,0 0 0,0-1 0,0 1 0,0-1 0,-1 0 0,1 1 1,-1-1-1,1 0 0,-1 0 0,0 0 0,0 0 0,2-4 0,-1-1 234,0-1 0,0 0 0,-1-1 1,0 1-1,-1-15 0,1 18-212,-3-39 498,1 32-623,1-1 0,0 0-1,1 1 1,3-24 0,-3 35-61,-1 0 1,0 0 0,1 0-1,-1 0 1,1 0 0,-1 0-1,1 1 1,-1-1 0,1 0-1,0 0 1,0 0 0,-1 1-1,1-1 1,0 0 0,0 1-1,0-1 1,-1 1 0,1-1-1,0 1 1,0-1 0,0 1-1,2-1 1,24-2-686,-20 2 601,23 1-576</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59.997"/>
    </inkml:context>
    <inkml:brush xml:id="br0">
      <inkml:brushProperty name="width" value="0.05" units="cm"/>
      <inkml:brushProperty name="height" value="0.05" units="cm"/>
    </inkml:brush>
  </inkml:definitions>
  <inkml:trace contextRef="#ctx0" brushRef="#br0">74 2 15651,'-29'12'1961,"11"0"-873,-2 1-288,14-3 1001,12 4-129,15-3-248,12-2-208,12-4-391,11-5-193,12-2-456,4-4-240,2-8-776,-5 0-353,-11-2 929,-11-4-208,-24 4-224</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00.413"/>
    </inkml:context>
    <inkml:brush xml:id="br0">
      <inkml:brushProperty name="width" value="0.05" units="cm"/>
      <inkml:brushProperty name="height" value="0.05" units="cm"/>
    </inkml:brush>
  </inkml:definitions>
  <inkml:trace contextRef="#ctx0" brushRef="#br0">25 1 16516,'-21'32'1976,"17"-14"-928,11-3-352,19-8 1233,10-4-497,19-5-376,8-1-216,12 0-712,0-5-472,5-2 360,-2-10-128,-9-5-144</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01.699"/>
    </inkml:context>
    <inkml:brush xml:id="br0">
      <inkml:brushProperty name="width" value="0.05" units="cm"/>
      <inkml:brushProperty name="height" value="0.05" units="cm"/>
    </inkml:brush>
  </inkml:definitions>
  <inkml:trace contextRef="#ctx0" brushRef="#br0">267 0 19036,'5'46'1489,"-2"-1"-1,-2 0 1,-5 53 0,-1 16-1583,5-113 17,1-1-1,-1 1 1,0-1-1,0 0 1,0 1-1,0-1 1,0 0-1,0 1 1,0-1-1,0 1 1,0-1-1,0 0 1,0 1-1,0-1 0,0 1 1,0-1-1,0 0 1,-1 1-1,1-1 1,0 0-1,0 1 1,0-1-1,-1 0 1,1 1-1,0-1 1,0 0-1,-1 1 1,1-1-1,0 0 1,0 0-1,-1 1 1,1-1-1,0 0 1,-1 0-1,1 1 0,-1-1 1,1 0-1,0 0 1,-1 0-1,1 0 1,0 0-1,-1 0 1,1 0-1,-1 0 1,1 0-1,0 0 1,-1 0-1,1 0 1,-1 0-1,1 0 1,0 0-1,-1 0 1,1 0-1,-1 0 1,1-1-1,0 1 1,-1 0-1,1 0 0,0 0 1,-1-1-1,1 1 1,0 0-1,-1-1 1,-27-23-2395,16 13 1717,-127-89-5219,73 54 8697,60 39-37,10 5-1340,12 3 19,123 23 2291,-75-16-3659,84 1 0,-94-9-169</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02.344"/>
    </inkml:context>
    <inkml:brush xml:id="br0">
      <inkml:brushProperty name="width" value="0.05" units="cm"/>
      <inkml:brushProperty name="height" value="0.05" units="cm"/>
    </inkml:brush>
  </inkml:definitions>
  <inkml:trace contextRef="#ctx0" brushRef="#br0">81 228 18492,'-18'13'1740,"9"-7"-1058,0 1 0,0 0 0,-11 10 0,19-15-599,-1-1 1,1 1 0,0-1 0,-1 1 0,1-1 0,0 1-1,0 0 1,0-1 0,1 1 0,-1 0 0,0 0-1,0 0 1,1 0 0,0 0 0,-1-1 0,1 1-1,0 0 1,0 0 0,0 0 0,0 0 0,0 0-1,0 0 1,0 0 0,1 0 0,0 2 0,0-2-65,1 0 1,-1 0-1,1 0 1,-1-1-1,1 1 1,0 0 0,-1-1-1,1 1 1,0-1-1,0 0 1,0 0-1,0 0 1,0 0-1,1 0 1,-1 0-1,0 0 1,0-1 0,1 1-1,-1-1 1,0 1-1,1-1 1,-1 0-1,0 0 1,4-1-1,5 1 11,0-1-1,-1 0 0,21-5 0,-19 2 7,-1 1-1,0-2 0,0 0 1,0 0-1,16-11 0,-24 14-19,0 0 0,0 0 0,1-1-1,-2 1 1,1-1 0,0 0 0,0 0 0,-1 0 0,0 0-1,1 0 1,-1 0 0,0-1 0,-1 1 0,1-1-1,-1 1 1,1-1 0,-1 0 0,0 0 0,0 1-1,0-9 1,-1 11-8,0-1 0,-1 1 0,1-1 0,-1 1 0,1-1 0,-1 1 1,1 0-1,-1-1 0,0 1 0,0 0 0,0-1 0,1 1 0,-1 0 0,0 0 0,-1 0 0,1 0 0,0 0 0,0 0 0,0 0 0,-1 0 0,-2-1 0,3 1-6,0 1 1,0-1-1,0 1 1,0 0-1,0-1 0,0 1 1,0 0-1,0 0 0,-1-1 1,1 1-1,0 0 1,0 0-1,0 0 0,0 1 1,0-1-1,-1 0 1,1 0-1,0 1 0,0-1 1,0 0-1,0 1 1,0-1-1,0 1 0,0 0 1,0-1-1,0 1 0,0 0 1,0-1-1,1 1 1,-2 1-1,1-1-5,1-1 0,-1 1 0,1 0 1,0 0-1,-1 0 0,1 0 0,0 0 0,-1-1 0,1 1 0,0 0 1,0 0-1,0 0 0,0 0 0,0 0 0,0 0 0,0 0 0,0 0 1,0 0-1,0 0 0,1 0 0,-1 0 0,0-1 0,1 1 0,-1 0 1,0 0-1,1 0 0,-1 0 0,1-1 0,0 1 0,-1 0 0,1-1 1,-1 1-1,1 0 0,0-1 0,1 2 0,1 0-49,0 1-1,0-1 1,1 0 0,-1 0-1,0 0 1,1 0 0,5 1 0,0-1-210,0 0 0,0-1 1,0 0-1,0-1 0,0 0 1,0 0-1,0-1 0,0 0 1,0-1-1,0 0 0,-1 0 1,1-1-1,0 0 0,-1 0 1,0-1-1,0 0 0,10-7 1,-6 3-195,0 0 0,-1-1 0,0-1 0,0 0 0,-1 0 0,-1-1 0,1 0 0,-2-1 1,0 0-1,7-13 0,8-28-259,-22 49 837,1 0 0,-1-1 1,0 0-1,0 1 0,-1-1 1,1 0-1,-1 1 0,0-1 1,-1-5-1,0 11 8,0-1 0,1 1 0,-1 0 0,0-1 0,0 1 0,0 0 0,1-1 0,-1 1 0,0 0 0,1 0 0,-1 0 0,0-1 0,1 1 0,-1 0 0,1 1 0,-7 14 217,1 0-1,0 0 0,2 1 1,0-1-1,0 1 0,2 0 1,0 0-1,1 0 0,1 0 1,0 0-1,1 0 0,1 0 1,1 0-1,1-1 0,6 23 1,-7-33-373,-1-1 0,1 1 1,0-1-1,1 0 0,-1 0 1,1 0-1,7 7 0,-30-33-1905,-29-30 912,-58-32 2892,100 77-245,14 5-1003,19 7-460,-23-5-34,28 6-294,1-2-1,0-2 1,0 0-1,52-4 1,-48-2-48</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03.010"/>
    </inkml:context>
    <inkml:brush xml:id="br0">
      <inkml:brushProperty name="width" value="0.05" units="cm"/>
      <inkml:brushProperty name="height" value="0.05" units="cm"/>
    </inkml:brush>
  </inkml:definitions>
  <inkml:trace contextRef="#ctx0" brushRef="#br0">187 216 18044,'-1'0'310,"-2"-1"-1,1 0 1,0 1 0,0-1 0,0 1-1,0 0 1,0-1 0,0 1 0,0 0-1,-4 1 1,-4 0 13,0 2 0,0-1 1,0 1-1,0 1 0,1-1 0,-1 2 0,1-1 0,0 2 0,0-1 0,1 1 0,-1 0 0,1 1 0,1 0 1,-13 13-1,19-19-302,0 1 1,-1-1 0,1 1-1,0-1 1,0 1 0,0 0-1,0-1 1,1 1 0,-1 0-1,0 0 1,1 0 0,-1 0-1,1-1 1,-1 1 0,1 0-1,0 0 1,0 0 0,0 0-1,0 0 1,0 0 0,1 2-1,0-2-5,0-1 0,0 1-1,0-1 1,0 1 0,0-1-1,1 1 1,-1-1 0,0 0-1,1 0 1,-1 0 0,1 0 0,-1 0-1,1 0 1,-1 0 0,1 0-1,0-1 1,3 2 0,5 0 10,0 0 1,0 0 0,0-1-1,0 0 1,0-1 0,17-1-1,-13-1-39,0 0 1,0-1-1,0 0 0,0-1 0,-1-1 0,0 0 0,0 0 1,0-2-1,0 0 0,-1 0 0,0-1 0,14-12 0,-24 18-19,0-1-1,-1 1 0,1 0 0,0 0 1,-1-1-1,1 1 0,-1-1 0,0 0 1,0 1-1,2-6 0,-3 7 22,0 1-1,0-1 1,0 1-1,0-1 0,0 1 1,0 0-1,0-1 1,0 1-1,0-1 1,0 1-1,0-1 1,0 1-1,-1 0 0,1-1 1,0 1-1,0-1 1,0 1-1,-1 0 1,1-1-1,0 1 1,0 0-1,-1-1 1,1 1-1,0 0 0,0-1 1,-1 1-1,0-1 1,0 1-7,0 0 1,0 0-1,0-1 1,0 1-1,-1 0 1,1 0-1,0 0 0,0 0 1,0 1-1,-1-1 1,1 0-1,0 0 1,0 1-1,0-1 1,-2 1-1,-1 1-2,0 0 0,1-1-1,-1 2 1,1-1 0,-1 0-1,1 1 1,-1-1 0,1 1-1,0 0 1,1 0 0,-1 1 0,0-1-1,1 0 1,0 1 0,-1 0-1,2-1 1,-1 1 0,0 0-1,1 0 1,-1 0 0,0 5-1,2-8 6,0 0 0,0 0-1,0 0 1,0 0-1,1 0 1,-1 0-1,0 0 1,0 0 0,1 0-1,-1 0 1,0 0-1,1 0 1,-1 0-1,1 0 1,-1 0 0,1 0-1,0-1 1,-1 1-1,1 0 1,0 0-1,0-1 1,1 2 0,0-1-46,0 0 0,1 1 0,-1-1 0,1 0 1,-1 0-1,1-1 0,0 1 0,3 0 0,6 0-402,0 0 0,23-2 0,-34 1 437,27-4-780,1-1 1,-1-2 0,46-16 0,-52 17 2891,14-6-553,-12 0-1305,-1-1-1,0-1 0,-1-1 1,-1 0-1,0-2 0,-1-1 1,-1 0-1,-1-1 0,-1-1 1,22-33-1,-35 47-187,-1 0 1,0-1-1,-1 1 1,1-1-1,1-9 0,-4 15-32,0-1 0,1 1 0,-1-1 0,0 1 0,0-1 0,0 1-1,0-1 1,0 1 0,-1-1 0,1 1 0,0-1 0,-1 1 0,0-2 0,1 2-7,-1 1 1,1-1-1,-1 1 1,1-1 0,-1 1-1,1-1 1,-1 1 0,1-1-1,-1 1 1,0 0 0,1-1-1,-1 1 1,0 0 0,1-1-1,-1 1 1,0 0 0,0 0-1,1 0 1,-1 0 0,0 0-1,0 0 1,1 0-1,-1 0 1,0 0 0,1 0-1,-1 0 1,-1 1 0,-3 0-3,1 0 0,-1 1 1,1 0-1,-1 0 0,1 1 1,0-1-1,0 1 0,0 0 1,0 0-1,1 0 0,-1 0 1,-4 7-1,-4 4-1,1 0 1,-9 16-1,14-20-16,0 0-1,1-1 0,1 2 1,0-1-1,0 0 0,1 1 1,0 0-1,-2 19 0,4-24-68,1 1 1,0-1-1,0 1 0,1 0 0,0-1 0,0 1 0,0-1 0,1 1 1,0-1-1,1 0 0,-1 0 0,1 0 0,0 0 0,0 0 1,8 8-1,4 3-231</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03.639"/>
    </inkml:context>
    <inkml:brush xml:id="br0">
      <inkml:brushProperty name="width" value="0.05" units="cm"/>
      <inkml:brushProperty name="height" value="0.05" units="cm"/>
    </inkml:brush>
  </inkml:definitions>
  <inkml:trace contextRef="#ctx0" brushRef="#br0">229 63 18124,'10'-21'2168,"-16"6"-1127,-9-1-433,-11 9 1800,-3 4-1056,-5 7-583,-2 7-257,3 7-280,4 1-56,12 5-168,4 2-8,13-3-128,6-1-112,17-7-296,12-3-353,12-7 721,10-5-160,13-2-104</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04.096"/>
    </inkml:context>
    <inkml:brush xml:id="br0">
      <inkml:brushProperty name="width" value="0.05" units="cm"/>
      <inkml:brushProperty name="height" value="0.05" units="cm"/>
    </inkml:brush>
  </inkml:definitions>
  <inkml:trace contextRef="#ctx0" brushRef="#br0">150 1 16019,'-20'6'1875,"-39"18"0,51-20-1301,0 0 0,0 1 1,1 0-1,-1 0 1,1 0-1,0 1 0,-7 8 1,14-14-547,0 0 1,0 1-1,-1-1 1,1 0 0,0 0-1,0 0 1,-1 1-1,1-1 1,0 0-1,0 0 1,0 1-1,-1-1 1,1 0-1,0 0 1,0 1-1,0-1 1,0 0-1,0 1 1,0-1 0,0 0-1,0 1 1,-1-1-1,1 0 1,0 1-1,0-1 1,0 0-1,1 1 1,-1-1-1,0 0 1,0 1-1,0-1 1,0 0-1,0 1 1,0-1-1,0 0 1,1 0 0,-1 1-1,0-1 1,0 0-1,0 0 1,0 1-1,1-1 1,-1 0-1,0 0 1,0 1-1,1-1 1,-1 0-1,0 0 1,1 0-1,-1 0 1,0 1 0,0-1-1,1 0 1,-1 0-1,0 0 1,1 0-1,-1 0 1,0 0-1,1 0 1,0 0-1,22 1 382,-21-1-382,32-4-41,-1-1-1,57-16 1,-53 11-248,63-9-1,-95 19 218,0-1 0,0 1-1,1 0 1,-1 0 0,0 1 0,6 0 0,-9 0 39,-1-1-1,0 1 1,0-1 0,1 1-1,-1-1 1,0 1 0,0 0-1,0 0 1,0-1 0,0 1 0,0 0-1,0 0 1,0 0 0,0 0-1,0 0 1,0 0 0,-1 0-1,1 1 1,0-1 0,-1 0 0,1 0-1,-1 1 1,1-1 0,-1 0-1,0 0 1,0 1 0,1 1-1,-1-2-16,0 1 0,1-1-1,-1 0 1,0 1-1,1-1 1,-1 0 0,1 1-1,0-1 1,-1 0 0,1 1-1,0-1 1,0 0-1,0 0 1,0 0 0,0 0-1,0 0 1,0 0-1,0 0 1,1 0 0,-1-1-1,0 1 1,0 0-1,1-1 1,-1 1 0,0-1-1,1 1 1,-1-1-1,1 0 1,-1 1 0,0-1-1,1 0 1,-1 0 0,1 0-1,-1 0 1,1 0-1,-1 0 1,1-1 0,-1 1-1,2-1 1,8-1-329,0-1 0,0 0 0,19-9 0,-27 11 365,37-18-413,6-2-161</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04.555"/>
    </inkml:context>
    <inkml:brush xml:id="br0">
      <inkml:brushProperty name="width" value="0.05" units="cm"/>
      <inkml:brushProperty name="height" value="0.05" units="cm"/>
    </inkml:brush>
  </inkml:definitions>
  <inkml:trace contextRef="#ctx0" brushRef="#br0">143 1 13963,'-25'13'2936,"0"-1"-1,-29 10 1,26-11-1026,27-11-1900,1 0 1,-1 0-1,1 0 1,0 0-1,-1 0 1,1 0-1,-1 0 0,1 1 1,-1-1-1,1 0 1,0 0-1,-1 0 1,1 1-1,0-1 1,-1 0-1,1 1 0,0-1 1,-1 0-1,1 1 1,0-1-1,-1 0 1,1 1-1,0-1 1,0 0-1,0 1 0,-1-1 1,1 1-1,0-1 1,0 1-1,0-1 1,0 0-1,0 1 0,0-1 1,0 1-1,0-1 1,0 1-1,0-1 1,0 1-1,0-1 1,0 0-1,0 1 0,0-1 1,0 1-1,1-1 1,-1 1-1,0-1 1,0 0-1,0 1 1,1-1-1,-1 0 0,0 1 1,1-1-1,-1 0 1,0 1-1,1-1 1,-1 0-1,0 1 1,1-1-1,-1 0 0,0 0 1,1 0-1,-1 1 1,1-1-1,-1 0 1,1 0-1,32 16-422,-29-15 428,128 43-564,-130-43 552,0 0 0,1 0 0,-1 0 0,0 0 0,1 1 0,-1-1 0,0 1 0,0-1 0,3 4 0,-5-4 8,1 0 0,-1-1-1,1 1 1,-1 0 0,0-1 0,0 1-1,1 0 1,-1 0 0,0-1 0,0 1-1,0 0 1,0 0 0,0-1 0,0 1-1,0 0 1,0 0 0,0 0 0,0-1-1,0 1 1,0 0 0,0 0 0,-1-1-1,1 1 1,0 0 0,-1-1 0,1 1-1,0 0 1,-1-1 0,1 1 0,-1 0-1,1-1 1,-1 1 0,1-1 0,-1 1-1,0-1 1,0 1 0,-12 8 178,-1 0 0,1-2 0,-2 1 0,1-2 0,0 0 0,-1-1 0,-27 6 0,35-9-414,1-1 0,-1 1 0,0-2 0,-8 1 0,15-1 171,0 0-1,0 0 1,0 0 0,-1 0-1,1 0 1,0 0 0,0 0-1,0 0 1,0 0 0,-1 0 0,1 0-1,0 0 1,0 0 0,0 0-1,0 0 1,-1 0 0,1 0-1,0 0 1,0 0 0,0 0-1,0-1 1,0 1 0,0 0-1,-1 0 1,1 0 0,0 0-1,0 0 1,0 0 0,0-1-1,0 1 1,0 0 0,0 0-1,0 0 1,0 0 0,0 0-1,-1-1 1,1 1 0,0 0-1,0 0 1,0 0 0,0 0-1,0-1 1,6-8-664,10-7 376,-15 16 193,25-24-865</inkml:trace>
  <inkml:trace contextRef="#ctx0" brushRef="#br0" timeOffset="1">382 14 20484,'-17'29'2076,"-8"19"-759,23-45-1186,1-1 0,0 1 0,1 0 0,-1 0-1,0 0 1,1-1 0,-1 1 0,1 0 0,0 0 0,0 0 0,0 0 0,0 0-1,1 0 1,0 3 0,0-4-80,0-1-1,-1 1 1,1-1-1,0 0 1,0 1 0,0-1-1,1 0 1,-1 1-1,0-1 1,0 0 0,1 0-1,-1 0 1,1 0-1,-1 0 1,1-1-1,-1 1 1,1 0 0,-1-1-1,1 1 1,0-1-1,2 1 1,37 3 98,-38-4-149,35-2-314,0-2 1,-1-1-1,1-2 1,57-18-1,-51 13-99,-40 11 360,1-1-9,1 0 0,-1 1 0,1 0-1,-1 0 1,1 0 0,-1 1-1,1 0 1,-1 0 0,9 1-1,-13 0 80,0-1 0,0 0 0,-1 1 0,1 0 0,0-1 0,-1 1 1,1-1-1,-1 1 0,1 0 0,-1 0 0,1-1 0,-1 1 0,1 0 0,-1 0 0,0-1 0,1 1 0,-1 0 0,0 0 0,0 0 0,0 0 0,1-1 0,-1 1 0,0 0 0,0 0 0,0 0 0,-1 0 0,1 0 0,0-1 0,0 2 0,-1-1-10,1 0 0,0-1 0,0 1 0,0 0 0,0 0 0,0-1 0,0 1 0,0 0 0,0 0 0,0-1 0,0 1 0,0 0 0,0 0 0,0-1 0,0 1 0,1 0 0,-1 0 0,0-1 0,1 1 0,-1 0 0,0-1 0,1 1 0,-1-1 0,1 1 0,-1 0 0,1-1 0,-1 1-1,1-1 1,0 1 0,-1-1 0,1 0 0,-1 1 0,1-1 0,0 0 0,-1 1 0,1-1 0,0 0 0,1 1 0,5-2-306,1 0-1,-1-1 1,0 0 0,0 0-1,0-1 1,0 1 0,0-1-1,-1-1 1,1 0 0,7-5-1,3-1 132,27-15-494,3-4-231</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05.007"/>
    </inkml:context>
    <inkml:brush xml:id="br0">
      <inkml:brushProperty name="width" value="0.05" units="cm"/>
      <inkml:brushProperty name="height" value="0.05" units="cm"/>
    </inkml:brush>
  </inkml:definitions>
  <inkml:trace contextRef="#ctx0" brushRef="#br0">111 32 17476,'-8'12'448,"1"0"1,0 1 0,0 0 0,1 0-1,1 0 1,0 1 0,1 0-1,1 0 1,0 0 0,0 0 0,2 0-1,-1 21 1,4 20-445,1-27 22,-2 0 0,-1 0-1,-2-1 1,0 1 0,-11 43 0,12-68 44,0 0 1,0 0-1,0 0 1,-1 0-1,1-1 1,-1 1-1,-2 3 1,4-6-49,-1 0 0,1 1 0,0-1 0,0 0 0,-1 0 0,1 1 0,0-1 0,0 0 0,-1 0 1,1 0-1,0 1 0,-1-1 0,1 0 0,0 0 0,-1 0 0,1 0 0,0 0 0,-1 0 0,1 0 1,0 0-1,-1 0 0,1 0 0,0 0 0,-1 0 0,1 0 0,-1 0 0,0 0 12,1-1 0,-1 0 0,0 1 0,1-1 0,-1 0 0,1 1 0,-1-1 0,1 0 1,-1 1-1,1-1 0,0 0 0,-1 0 0,1 0 0,0 1 0,-1-1 0,1-2 0,-3-9 163,1-2 0,0 1 1,1 0-1,1 0 1,0-1-1,2-15 0,2 0-15,13-51-1,-11 61-211,1-1 0,0 1 0,1 0 0,1 1 0,1 0 0,0 1 0,24-29 0,-26 36-1,1 0-1,0 1 1,1 0-1,0 1 1,1 0-1,0 1 1,0 0 0,0 1-1,1 0 1,0 0-1,0 1 1,0 1-1,16-4 1,-10 5 10,1 0 0,22-1 1,-35 4 17,0 0 1,1 0 0,-1 0 0,0 1 0,0 0-1,1 0 1,-1 1 0,0 0 0,0 0-1,6 3 1,-10-4 7,-1 0 0,0-1 0,0 1 0,0 0 0,1-1 0,-1 1 0,0 0-1,0 0 1,0 0 0,0 0 0,0 0 0,-1 0 0,1 1 0,0-1 0,0 0 0,-1 0-1,1 1 1,-1-1 0,1 0 0,-1 1 0,1-1 0,-1 0 0,0 1 0,0-1 0,1 0 0,-1 3-1,-1-1 24,0-1 0,0 1 0,0 0-1,0-1 1,0 1 0,0-1 0,-1 1 0,1-1-1,-1 0 1,0 1 0,0-1 0,-2 3-1,-7 5 197,0-1 1,-1 0-1,-24 15 0,15-13 225,-32 14 0,45-22-451,0 0-1,0-1 1,-1 1 0,0-2 0,1 1 0,-1-1 0,-10 0 0,19-1-60,-1 0-1,0 0 0,0 0 1,0 0-1,1 0 0,-1 0 0,0-1 1,0 1-1,1 0 0,-1 0 0,0 0 1,0-1-1,1 1 0,-1 0 1,0-1-1,1 1 0,-1-1 0,0 1 1,1-1-1,-1 1 0,1-1 1,-1 1-1,1-1 0,-1 1 0,1-1 1,-1 0-1,1 0 26,-1-1 0,1 1-1,0 0 1,0 0 0,0 0 0,1 0 0,-1 0 0,0 0-1,0 0 1,1-1 0,-1 1 0,0 0 0,1 0 0,-1 0-1,1 0 1,0-1 0,4-6-73,1 0 0,0 0 0,9-8 0,-10 11-151,24-28-491</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05.487"/>
    </inkml:context>
    <inkml:brush xml:id="br0">
      <inkml:brushProperty name="width" value="0.05" units="cm"/>
      <inkml:brushProperty name="height" value="0.05" units="cm"/>
    </inkml:brush>
  </inkml:definitions>
  <inkml:trace contextRef="#ctx0" brushRef="#br0">66 1 20932,'1'0'64,"-1"0"0,0 0 0,1 0 0,-1 0-1,0 0 1,0 0 0,1 0 0,-1 0 0,0 0-1,1 0 1,-1 0 0,0 0 0,1 0 0,-1 0-1,0 0 1,0 0 0,1 0 0,-1 0-1,0 1 1,1-1 0,-1 0 0,0 0 0,0 0-1,1 0 1,-1 1 0,0-1 0,0 0 0,0 0-1,1 1 1,-1-1 0,0 0 0,0 0 0,0 1-1,0-1 1,1 0 0,-1 1 0,-1 15 1463,-16 31 257,8-26-766,-5 24-109,-10 52 1,20-74-786,1 0 0,1-1 0,1 1 0,2 34 0,-1-55-143,1 0-1,-1 0 1,0 0 0,1 1 0,-1-1-1,1 0 1,-1 0 0,1 0-1,0 0 1,0 0 0,1 1-1,-1-2 12,-1-1 0,0 0 0,0 0 0,0 0 0,0 0-1,0 0 1,1 0 0,-1 0 0,0 0 0,0 0 0,0 1 0,0-1-1,1 0 1,-1 0 0,0 0 0,0 0 0,0 0 0,0 0-1,1 0 1,-1 0 0,0 0 0,0 0 0,0 0 0,1 0 0,-1 0-1,0-1 1,0 1 0,0 0 0,0 0 0,0 0 0,1 0-1,-1 0 1,0 0 0,0 0 0,0 0 0,0-1 0,0 1 0,1 0-1,-1 0 1,7-15-311,3-31-464,-8 32 496,1 1 1,1-1 0,5-14-1,-9 28 285,0 0-1,0 0 1,0-1-1,0 1 1,1 0 0,-1 0-1,0 0 1,0 0-1,0 0 1,0-1 0,0 1-1,0 0 1,0 0-1,1 0 1,-1 0 0,0 0-1,0 0 1,0 0-1,0 0 1,1 0-1,-1-1 1,0 1 0,0 0-1,0 0 1,0 0-1,1 0 1,-1 0 0,0 0-1,0 0 1,0 0-1,0 0 1,1 0-1,-1 0 1,0 0 0,0 0-1,0 1 1,0-1-1,1 0 1,-1 0 0,0 0-1,0 0 1,0 0-1,0 0 1,1 0-1,-1 0 1,0 0 0,0 1-1,0-1 1,0 0-1,0 0 1,0 0 0,0 0-1,1 0 1,-1 1-1,0-1 1,0 0-1,0 0 1,0 0 0,0 1-1,8 14 95,-4-8-66,1-2-28,-1 1 0,1-1 0,0 0 0,0 0-1,0-1 1,1 0 0,0 0 0,0 0 0,0 0-1,0-1 1,0 0 0,1 0 0,0-1 0,-1 0-1,1 0 1,0 0 0,0-1 0,0 0 0,0-1-1,0 1 1,0-1 0,0-1 0,0 1 0,0-1-1,0 0 1,0-1 0,0 0 0,-1 0 0,1 0-1,0-1 1,-1 0 0,0 0 0,0-1 0,0 1-1,0-1 1,0-1 0,-1 1 0,0-1 0,0 0-1,0 0 1,0-1 0,-1 1 0,0-1 0,0 0-1,5-11 1,-16 24 896,-6 11-578,8-7-197,1 0 0,0 1 0,0-1 0,1 1 0,1 0-1,0 0 1,0 0 0,1 0 0,1 16 0,0-27-151,0 0 0,1 0 1,-1 0-1,0 1 0,1-1 0,-1 0 0,1 0 0,-1 0 0,1 0 0,-1 0 0,1 0 0,0 0 0,-1 0 0,1 0 1,0 0-1,0 0 0,0 0 0,0 0 0,0-1 0,0 1 0,0 0 0,0-1 0,0 1 0,0-1 0,0 1 1,0-1-1,1 1 0,-1-1 0,2 0 0,-2 0-98,1 0 0,-1 0 0,1 0 0,0 0-1,-1 0 1,1-1 0,-1 1 0,1-1 0,-1 1 0,1-1 0,-1 0 0,1 1 0,-1-1 0,0 0 0,1 0-1,-1 0 1,0 0 0,0 0 0,1 0 0,-1 0 0,0-1 0,0 1 0,1-2 0,1-3-71,0-1 1,-1 0 0,1 0-1,-1 0 1,0 0 0,-1 0-1,1-9 1,6-31-807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55.254"/>
    </inkml:context>
    <inkml:brush xml:id="br0">
      <inkml:brushProperty name="width" value="0.05" units="cm"/>
      <inkml:brushProperty name="height" value="0.05" units="cm"/>
    </inkml:brush>
  </inkml:definitions>
  <inkml:trace contextRef="#ctx0" brushRef="#br0">150 0 18740,'-6'5'424,"1"1"-1,0-1 1,0 1-1,0 0 1,0 1-1,1-1 1,0 1-1,1-1 1,-4 10-1,0-2 527,-9 18-574,1 0 0,2 2 0,1-1 0,2 1 0,1 1 0,2-1 0,-4 60-1,10-86-299,2 1-1,-1-1 1,1 1-1,0-1 0,4 15 1,-4-21-54,-1-1 0,0 1 1,1-1-1,0 1 0,-1-1 0,1 1 1,0-1-1,-1 0 0,1 1 0,0-1 1,0 0-1,0 0 0,0 1 1,0-1-1,1 0 0,-1 0 0,0 0 1,0 0-1,1 0 0,-1-1 1,1 1-1,-1 0 0,0-1 0,1 1 1,-1-1-1,1 1 0,0-1 1,-1 0-1,1 1 0,-1-1 0,1 0 1,-1 0-1,1 0 0,0 0 1,-1-1-1,1 1 0,1-1 0,4-1 58,0-1 0,0-1 0,-1 1 0,0-1-1,1 0 1,-1-1 0,-1 1 0,1-1 0,-1 0 0,6-7-1,48-63 556,-50 63-546,2-3-75,14-18-496,-1-1-1,-2-2 1,19-41 0,-37 64-948,-4 13 1402,0 0-1,-1-1 1,1 1 0,0 0-1,0 0 1,0 0 0,0-1-1,0 1 1,0 0 0,-1 0 0,1 0-1,0 0 1,0-1 0,0 1-1,-1 0 1,1 0 0,0 0-1,0 0 1,0 0 0,-1 0 0,1 0-1,0 0 1,0-1 0,-1 1-1,1 0 1,0 0 0,0 0-1,-1 0 1,1 0 0,0 0 0,0 0-1,0 0 1,-1 1 0,1-1-1,0 0 1,0 0 0,-1 0-1,1 0 1,0 0 0,0 0 0,0 0-1,-1 0 1,1 1 0,0-1-1,0 0 1,0 0 0,0 0 0,-1 0-1,1 1 1,0-1 0,0 0-1,0 1 1,-16 9-923</inkml:trace>
  <inkml:trace contextRef="#ctx0" brushRef="#br0" timeOffset="1">152 416 15539,'4'36'2433,"13"-10"-1129,3-2-600,5-9 2233,-1-7-1545,0-8-1632,-2-11 720,-5-7-480,-5-6-216</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05.903"/>
    </inkml:context>
    <inkml:brush xml:id="br0">
      <inkml:brushProperty name="width" value="0.05" units="cm"/>
      <inkml:brushProperty name="height" value="0.05" units="cm"/>
    </inkml:brush>
  </inkml:definitions>
  <inkml:trace contextRef="#ctx0" brushRef="#br0">9 0 16027,'-6'11'1809,"3"9"-1153,5 3-712,4 0 1408,11 0-1016,6 1-136,10-6-200</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06.290"/>
    </inkml:context>
    <inkml:brush xml:id="br0">
      <inkml:brushProperty name="width" value="0.05" units="cm"/>
      <inkml:brushProperty name="height" value="0.05" units="cm"/>
    </inkml:brush>
  </inkml:definitions>
  <inkml:trace contextRef="#ctx0" brushRef="#br0">121 1 15579,'-40'23'3512,"23"-15"-1545,2 2-1,-27 19 1,36-20-876,13-5-600,19-3-379,-21-1-98,96-12-1051,-80 8 812,0 0 0,1 2 1,-1 1-1,0 0 0,33 4 0,-53-3 262,-1 0 1,1 0-1,-1 0 0,1 0 0,-1 0 1,1 1-1,-1-1 0,1 0 0,-1 0 1,1 0-1,-1 1 0,1-1 0,-1 0 1,1 1-1,-1-1 0,0 0 0,1 1 1,-1-1-1,0 1 0,1-1 0,-1 0 1,0 1-1,1-1 0,-1 1 0,0-1 0,0 1 1,0-1-1,1 1 0,-1-1 0,0 2 1,-3 16 1486,3-17-1448,-1 0 1,1 0-1,-1 0 0,1 0 1,0 0-1,0 0 0,-1 0 1,1 0-1,0 0 0,0 0 1,0 0-1,0 0 1,0 1-1,0-1 0,0 0 1,0 0-1,1 0 0,-1 0 1,0 0-1,1 0 0,-1 0 1,1 0-1,-1 0 0,1 0 1,-1 0-1,1-1 1,0 1-1,0 1 0,3 0-62,0 0 1,1-1-1,-1 1 0,0-1 0,0 0 0,1 0 1,-1 0-1,1-1 0,-1 0 0,6 0 1,49-6-1002,-26 1 862,2 2-192</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06.737"/>
    </inkml:context>
    <inkml:brush xml:id="br0">
      <inkml:brushProperty name="width" value="0.05" units="cm"/>
      <inkml:brushProperty name="height" value="0.05" units="cm"/>
    </inkml:brush>
  </inkml:definitions>
  <inkml:trace contextRef="#ctx0" brushRef="#br0">22 240 16780,'-1'-1'108,"0"1"0,0 0 0,0 0 0,0-1 0,0 1 0,0 0 1,0-1-1,0 1 0,0-1 0,0 1 0,0-1 0,1 1 0,-1-1 1,0 0-1,0 0 0,0 1 0,1-1 0,-1 0 0,1 0 0,-1 0 1,0 0-1,1 0 0,-1 0 0,1 0 0,0 1 0,-1-1 1,1-2-1,0 2-12,0-1 1,1 1-1,-1 0 1,1 0-1,-1 0 0,1 0 1,0 0-1,0 0 1,-1 0-1,1 0 1,0 0-1,0 0 1,0 0-1,0 0 1,0 0-1,0 1 1,0-1-1,0 0 1,0 1-1,0-1 1,0 1-1,1-1 0,-1 1 1,2-1-1,18-4 251,1 1 0,-1 1 0,1 0-1,-1 2 1,1 1 0,21 2-1,1-1-85,687 16 1378,245-23-1569,2-20-727,-816 21 458,1318-16-1309,-470-30 3912,-971 45-2138,-39 6-279,0 0 1,1 0-1,-1 0 0,0 0 1,0 0-1,0 0 0,1 0 1,-1 0-1,0 0 1,0 0-1,0 0 0,1-1 1,-1 1-1,0 0 0,0 0 1,0 0-1,0 0 1,1 0-1,-1 0 0,0-1 1,0 1-1,0 0 1,0 0-1,0 0 0,1 0 1,-1-1-1,0 1 0,0 0 1,0 0-1,0 0 1,0-1-1,0 1 0,0 0 1,0 0-1,0 0 1,0-1-1,0 1 0,0 0 1,0 0-1,0 0 0,0-1 1,0 1-1,0 0 1,0 0-1,0 0 0,0-1 1,0 1-1,0 0 1,0 0-1,-1 0 0,1-1 1,0 1-1,0 0 0,0 0 1,0 0-1,0 0 1,-1-1-1,-10-10-1088,7 7 587,0 0 345,1-1 0,0 0 0,0 0 1,0 0-1,-3-8 0,-4-12-444</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07.574"/>
    </inkml:context>
    <inkml:brush xml:id="br0">
      <inkml:brushProperty name="width" value="0.05" units="cm"/>
      <inkml:brushProperty name="height" value="0.05" units="cm"/>
    </inkml:brush>
  </inkml:definitions>
  <inkml:trace contextRef="#ctx0" brushRef="#br0">97 0 19340,'1'1'121,"-1"-1"-1,1 1 1,-1 0 0,1 0-1,-1-1 1,1 1-1,-1 0 1,0 0 0,1 0-1,-1 0 1,0-1-1,0 1 1,0 0 0,1 0-1,-1 0 1,0 0-1,0 0 1,0 0 0,0 0-1,-1 0 1,-2 23 159,2-18 68,-28 183 2828,26-156-3231,2 0 1,1-1-1,8 61 1,-7-83-554,1-1 0,0 0 1,1 0-1,0 0 0,6 12 1,-35-60-5895,1 5 5570,24 31 924,-5-4 436,1-1 1,1 0 0,-1-1 0,2 1 0,-1-1 0,1 0 0,0 0-1,1 0 1,0 0 0,-1-16 0,3 23-314,0 1-1,1 0 1,-1-1 0,1 1 0,-1 0-1,1 0 1,0-1 0,-1 1-1,1 0 1,0 0 0,0 0 0,0 0-1,0 0 1,-1 0 0,2 0-1,-1 0 1,0 1 0,0-1-1,0 0 1,0 1 0,0-1 0,1 0-1,-1 1 1,0 0 0,0-1-1,1 1 1,-1 0 0,0-1 0,1 1-1,-1 0 1,0 0 0,3 0-1,8 0 24,0 0 0,21 2 0,-20-1-165,15 1 1,43-3 1,-11-6-203</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07.959"/>
    </inkml:context>
    <inkml:brush xml:id="br0">
      <inkml:brushProperty name="width" value="0.05" units="cm"/>
      <inkml:brushProperty name="height" value="0.05" units="cm"/>
    </inkml:brush>
  </inkml:definitions>
  <inkml:trace contextRef="#ctx0" brushRef="#br0">145 32 19340,'-17'12'896,"-3"2"-141,1 0 0,-25 23 0,40-33-612,0 0 0,0 1-1,0 0 1,0-1 0,1 1-1,0 0 1,0 1 0,0-1-1,1 0 1,0 1 0,0 0-1,0-1 1,1 1 0,-2 11-1,3-15-107,0 0 0,0 0 1,0 0-1,0 0 0,0 0 0,1 0 0,-1 0 0,1-1 0,-1 1 0,1 0 0,0 0 0,0 0 0,0 0 0,0-1 1,0 1-1,0 0 0,0-1 0,1 1 0,-1-1 0,0 1 0,1-1 0,-1 0 0,1 0 0,0 1 0,-1-1 0,1 0 1,0-1-1,0 1 0,0 0 0,0 0 0,-1-1 0,1 1 0,0-1 0,0 1 0,0-1 0,0 0 0,3 0 0,4 0 29,1 0-1,-1 0 0,1-1 1,-1 0-1,1 0 0,14-6 1,-11 3 0,-1-1 0,0 0 1,0-1-1,0-1 0,-1 0 1,0 0-1,0-1 0,12-12 1,-18 15-36,0 0 1,-1 0-1,1-1 1,-1 1 0,0-1-1,-1 0 1,6-11 0,-8 13-18,0 0 0,1 0 0,-1 0 0,-1-1 1,1 1-1,-1 0 0,1 0 0,-1 0 0,0 0 1,-1-1-1,1 1 0,-1 0 0,-2-7 1,2 8-39,-1 0 1,1 0 0,-1 0 0,0 0-1,0 0 1,-1 0 0,1 1 0,0-1 0,-1 1-1,1-1 1,-1 1 0,0 0 0,0 0-1,-5-2 1,6 3-65,1 0 0,-1 0 0,1 0 0,-1 1 0,1-1-1,-1 1 1,1-1 0,-1 1 0,0 0 0,1-1 0,-1 1-1,1 0 1,-1 0 0,0 0 0,1 0 0,-1 1 0,0-1 0,1 0-1,-1 1 1,1-1 0,-1 1 0,1-1 0,-1 1 0,1 0 0,-1 0-1,1-1 1,0 1 0,-1 0 0,1 0 0,0 0 0,0 1-1,-1-1 1,0 2 0,1-2 75,1-1 0,-1 1-1,1 0 1,-1 0 0,1 0 0,0-1 0,-1 1-1,1 0 1,0 0 0,0 0 0,-1 0 0,1 0-1,0-1 1,0 1 0,0 0 0,0 0 0,0 0-1,0 0 1,0 0 0,1 0 0,-1 0-1,0-1 1,0 1 0,1 0 0,-1 0 0,0 0-1,1 0 1,-1-1 0,1 1 0,-1 0 0,1 0-1,0-1 1,-1 1 0,1-1 0,-1 1 0,1 0-1,0-1 1,0 1 0,-1-1 0,1 1-1,2 0 1,18 0-438</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08.375"/>
    </inkml:context>
    <inkml:brush xml:id="br0">
      <inkml:brushProperty name="width" value="0.05" units="cm"/>
      <inkml:brushProperty name="height" value="0.05" units="cm"/>
    </inkml:brush>
  </inkml:definitions>
  <inkml:trace contextRef="#ctx0" brushRef="#br0">167 1 17836,'-8'23'1268,"1"0"-1,0 1 1,2 0 0,-3 41 0,7-37-827,1 0 0,2-1 0,0 1 0,2-1 0,1 0 0,15 47 0,9 3-39,-16-45-310,11 41-1,-25-72-260,-6-6 43,-7-13-81,-93-158-952,14 20 1041,92 156 134,1-1 1,-1 0-1,0 0 0,1 1 0,-1-1 0,1 0 0,-1 0 1,1 0-1,-1 0 0,1 1 0,-1-1 0,1 0 0,0 0 1,0 0-1,0 0 0,-1 0 0,1 0 0,0-2 1,19 8 298,-16-3-322,27 9-341,0-1-1,1-2 1,0-1-1,0-2 1,0 0 0,1-2-1,-1-2 1,1-1-1,32-4 1,-14-3-343</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08.780"/>
    </inkml:context>
    <inkml:brush xml:id="br0">
      <inkml:brushProperty name="width" value="0.05" units="cm"/>
      <inkml:brushProperty name="height" value="0.05" units="cm"/>
    </inkml:brush>
  </inkml:definitions>
  <inkml:trace contextRef="#ctx0" brushRef="#br0">144 0 16948,'-18'14'1616,"1"1"1,1 0 0,-22 26 0,32-32-1287,-1 0 0,1 0 0,0 1 0,1-1-1,0 1 1,1 0 0,0 0 0,1 1 0,-3 11 0,5-20-302,1 0 1,-1 0 0,1 0-1,0 0 1,0 1 0,0-1 0,0 0-1,0 0 1,0 0 0,0 0-1,1 0 1,-1 0 0,1 0-1,0 0 1,-1-1 0,1 1-1,0 0 1,0 0 0,0 0-1,0-1 1,0 1 0,1 0-1,-1-1 1,2 2 0,-1-2-16,0 0 0,0 0 0,1 0 0,-1 0 0,0-1 0,0 1 0,1-1 0,-1 1 0,0-1 0,1 0 0,-1 0 0,0 0 0,1 0 0,-1 0 0,0-1 0,0 1 0,1-1 0,-1 1 0,0-1 0,0 0 0,5-2 0,3-2 5,0-1 0,0 0 1,-1-1-1,1 0 1,-1 0-1,-1-1 1,0 0-1,15-19 0,-13 14-11,-1 0 0,0-1 1,-1-1-1,0 1 0,10-30 0,-17 42-8,-1 0 1,1 0 0,0-1 0,-1 1 0,0 0 0,0-1-1,0 1 1,0 0 0,0-3 0,0 5 0,0 0 0,0 0 0,0-1 0,0 1 1,0 0-1,0 0 0,0 0 0,0 0 0,0 0 0,0 0 1,0-1-1,0 1 0,-1 0 0,1 0 0,0 0 0,0 0 0,0 0 1,0 0-1,0 0 0,0 0 0,0 0 0,0 0 0,-1-1 1,1 1-1,0 0 0,0 0 0,0 0 0,0 0 0,0 0 0,0 0 1,-1 0-1,1 0 0,0 0 0,0 0 0,0 0 0,0 0 0,0 0 1,0 0-1,-1 0 0,1 0 0,0 0 0,0 0 0,0 0 1,0 0-1,0 0 0,0 1 0,-1-1 0,-9 12 13,4-3 25,1 1 0,1 0 0,-1 0-1,1 1 1,1-1 0,0 1 0,1 0-1,-3 20 1,5-25-79,0 0 1,0-1-1,0 1 1,1 0-1,0 0 0,0-1 1,0 1-1,4 8 0,-4-11-105,0-1 0,1 1-1,0 0 1,-1 0-1,1-1 1,0 1 0,0-1-1,1 1 1,-1-1-1,0 0 1,1 0-1,0 0 1,-1 0 0,1 0-1,6 2 1,-8-3 97,1-1 0,0 1 0,0 0 0,0-1 0,0 1 0,0-1 1,0 0-1,0 0 0,0 0 0,0 0 0,0 0 0,0 0 0,0 0 0,0-1 0,0 1 0,0-1 1,0 1-1,0-1 0,-1 0 0,1 0 0,0 0 0,0 0 0,2-2 0,22-19-651</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09.196"/>
    </inkml:context>
    <inkml:brush xml:id="br0">
      <inkml:brushProperty name="width" value="0.05" units="cm"/>
      <inkml:brushProperty name="height" value="0.05" units="cm"/>
    </inkml:brush>
  </inkml:definitions>
  <inkml:trace contextRef="#ctx0" brushRef="#br0">54 5 18796,'0'0'65,"0"-1"1,0 1-1,0 0 0,0 0 0,0 0 1,0 0-1,0 0 0,0-1 0,0 1 1,0 0-1,0 0 0,0 0 0,0 0 1,0 0-1,0-1 0,0 1 0,0 0 1,0 0-1,0 0 0,0 0 1,-1 0-1,1 0 0,0-1 0,0 1 1,0 0-1,0 0 0,0 0 0,0 0 1,0 0-1,-1 0 0,1 0 0,0 0 1,0 0-1,0 0 0,0 0 0,0-1 1,-1 1-1,1 0 0,0 0 0,0 0 1,0 0-1,0 0 0,0 0 1,-1 0-1,1 0 0,-5 8 1358,-3 13-135,-2 20-606,1-1-1,-6 72 1,13-93-615,2-1 1,0 0-1,1 1 1,1-1 0,1 0-1,1 0 1,0 0-1,11 28 1,-12-40-117,0 0-1,0 0 1,0-1 0,1 0 0,-1 1 0,1-2-1,1 1 1,-1 0 0,1-1 0,0 0 0,0 0-1,0 0 1,0 0 0,1-1 0,-1 0 0,1 0-1,0-1 1,0 1 0,0-1 0,0 0 0,0-1-1,1 0 1,-1 0 0,0 0 0,1-1 0,-1 0 0,0 0-1,1 0 1,-1-1 0,0 0 0,1 0 0,-1-1-1,0 0 1,0 0 0,8-4 0,35-19-321</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09.632"/>
    </inkml:context>
    <inkml:brush xml:id="br0">
      <inkml:brushProperty name="width" value="0.05" units="cm"/>
      <inkml:brushProperty name="height" value="0.05" units="cm"/>
    </inkml:brush>
  </inkml:definitions>
  <inkml:trace contextRef="#ctx0" brushRef="#br0">14 0 16179,'-7'69'4191,"5"-59"-3729,0 0 1,0 1 0,2 0-1,-1-1 1,1 1 0,1 0-1,0-1 1,0 1-1,4 13 1,-4-22-403,0 0 1,0 0-1,0 0 0,0 0 0,0 0 1,0 0-1,1 0 0,-1-1 0,1 1 1,-1 0-1,1-1 0,0 1 0,-1-1 1,1 1-1,0-1 0,0 0 0,0 0 1,3 1-1,-1 0 3,1-1 0,-1 0-1,1 0 1,-1-1 0,1 1 0,0-1 0,-1 0-1,8-1 1,4-1 11,-1-1 1,0 0-1,0-1 0,21-10 1,7-6 54,44-28 0,8-4-51,-93 51-81,0 0 1,0 0-1,0 0 1,0 0-1,0 1 1,0-1-1,0 0 1,1 1-1,-1 0 1,0 0-1,0-1 1,0 1-1,0 0 1,4 1-1,-5 0 1,0-1 0,0 1 0,0-1 0,0 1 0,0 0 0,0 0-1,-1 0 1,1-1 0,0 1 0,0 0 0,0 0 0,-1 0 0,1 0 0,-1 0 0,1 1-1,-1-1 1,1 0 0,-1 0 0,1 0 0,-1 0 0,0 0 0,0 1 0,0-1 0,0 0-1,0 0 1,0 2 0,1 9-10,-1-7 21,0 1 1,1-1-1,-1 1 1,1-1-1,1 1 1,-1-1-1,3 7 0,-3-11-2,0 0 0,-1 0 0,1 1 0,0-1 0,0 0-1,1 0 1,-1 0 0,0 0 0,0 0 0,0 0-1,1-1 1,-1 1 0,0 0 0,1-1 0,-1 1 0,1 0-1,-1-1 1,1 0 0,-1 1 0,1-1 0,-1 0-1,1 0 1,-1 0 0,1 0 0,-1 0 0,1 0-1,-1 0 1,1-1 0,-1 1 0,1 0 0,2-2 0,10-2 3,0-2 0,0 1 1,-1-2-1,1 0 1,17-13-1,-21 13-284,1 0-1,0 1 0,1 0 0,-1 0 1,1 1-1,0 1 0,25-6 0,-36 10 164,1 0-1,-1 0 0,0 0 1,0 0-1,1 0 0,-1 0 1,0 0-1,0 1 0,1-1 0,-1 0 1,0 1-1,0-1 0,0 1 1,0-1-1,2 2 0,-3-2 70,0 0 1,1 1-1,-1-1 0,0 0 0,1 0 0,-1 1 1,0-1-1,0 1 0,1-1 0,-1 0 0,0 1 1,0-1-1,0 1 0,0-1 0,1 0 0,-1 1 1,0-1-1,0 1 0,0-1 0,0 1 0,0-1 1,0 1-1,0-1 0,0 0 0,0 1 0,0-1 1,0 1-1,-1-1 0,1 1 0,0-1 0,0 1 0,0-1 1,0 0-1,-1 1 0,1-1 0,0 0 0,0 1 1,-1-1-1,0 1 0,-4 1-553,-3-4-68</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10.069"/>
    </inkml:context>
    <inkml:brush xml:id="br0">
      <inkml:brushProperty name="width" value="0.05" units="cm"/>
      <inkml:brushProperty name="height" value="0.05" units="cm"/>
    </inkml:brush>
  </inkml:definitions>
  <inkml:trace contextRef="#ctx0" brushRef="#br0">0 3 18852,'3'-3'1544,"4"5"-1288,-1 1-328,10 3 921,7 0-297,17 3-408</inkml:trace>
  <inkml:trace contextRef="#ctx0" brushRef="#br0" timeOffset="1">597 132 16604,'-15'2'1049,"-1"1"0,1 1 1,0 0-1,0 1 1,-17 8-1,22-7-619,0-1 0,1 2-1,0-1 1,0 1 0,1 0-1,-1 1 1,2 0-1,-9 10 1,8-7-171,0-1 0,1 1-1,1 0 1,0 1 0,0-1 0,1 1 0,-4 15-1,8-23-227,0-1-1,0 0 0,1 0 1,0 1-1,-1-1 0,1 0 0,1 1 1,-1-1-1,0 0 0,1 1 1,-1-1-1,1 0 0,3 6 0,-3-6-54,1-1-1,-1 0 0,1 0 0,0 0 0,0 0 0,0 0 1,0 0-1,0 0 0,0 0 0,0-1 0,1 0 0,-1 1 1,1-1-1,-1 0 0,1 0 0,-1 0 0,1 0 0,0-1 1,4 1-1,5 1-474,1 0 1,0-1-1,0-1 1,0-1-1,0 0 1,0 0-1,-1-1 1,25-7-1,-3-2-953,63-32 0,-30 9 10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56.641"/>
    </inkml:context>
    <inkml:brush xml:id="br0">
      <inkml:brushProperty name="width" value="0.05" units="cm"/>
      <inkml:brushProperty name="height" value="0.05" units="cm"/>
    </inkml:brush>
  </inkml:definitions>
  <inkml:trace contextRef="#ctx0" brushRef="#br0">88 410 13123,'-4'0'70,"-19"5"7862,23-5-7867,14 2 1885,-1-2-1556,0-2 1,0 1 0,-1-1 0,1-1 0,-1 0 0,0-1 0,0-1-1,0 1 1,0-2 0,-1 0 0,1 0 0,17-15 0,-27 20-362,-1 0 1,1 0 0,-1 0-1,1 0 1,-1 0-1,0-1 1,0 1 0,0 0-1,0-1 1,0 1 0,0-1-1,0 1 1,0-1 0,-1 0-1,1 1 1,0-1-1,-1 0 1,0 1 0,1-1-1,-1 0 1,0 0 0,0 1-1,0-1 1,0 0-1,0-3 1,-1 4-15,0-1-1,0 0 1,0 1 0,0-1 0,0 1-1,-1-1 1,1 1 0,0-1-1,-1 1 1,1 0 0,-1 0-1,0 0 1,1 0 0,-1 0-1,0 0 1,1 0 0,-1 0 0,0 1-1,0-1 1,0 1 0,0-1-1,1 1 1,-3 0 0,-5-1 3,0 0 0,1 1 1,-1 0-1,1 1 0,-1 0 0,1 0 1,-1 1-1,1 0 0,0 0 1,0 1-1,0 0 0,0 0 1,0 1-1,-12 8 0,12-7-20,1 0-1,-1 1 1,1 0-1,0 1 1,1-1-1,0 1 1,0 1 0,0-1-1,1 1 1,0 0-1,0 0 1,1 0-1,-4 11 1,7-16-27,-1 0 0,1 0 0,0 0 0,1 0 0,-1 0 1,0 0-1,1 0 0,0 0 0,0 0 0,0 1 0,0-1 0,0 0 0,1 0 1,-1 0-1,1 0 0,0 0 0,0 0 0,0 0 0,0 0 0,0 0 1,1-1-1,-1 1 0,1 0 0,0-1 0,0 1 0,0-1 0,0 0 1,0 1-1,0-1 0,1 0 0,-1 0 0,1-1 0,0 1 0,-1 0 0,4 0 1,1 1-196,1 0 1,-1-1-1,1 0 0,-1-1 1,1 0-1,-1 0 1,1 0-1,0-1 1,0 0-1,-1-1 1,1 0-1,0 0 0,10-3 1,-1-2-404,-1 0 1,1-2-1,-2 0 1,1 0-1,-1-2 1,0 1-1,-1-2 1,0 0-1,-1-1 0,0 0 1,-1-1-1,0-1 1,17-26-1,0-5-702,-2-2-1,-2 0 1,23-64-1,-38 87 1713,-6 15 160,0 0 1,0-1 0,0 0 0,-1 0 0,-1 0-1,1-20 2070,-7 35-1990,-4 10 47,-9 30 1367,1 0 0,-11 54 0,19-61-1868,1 0 0,3 0 0,1 1 0,1 0-1,7 66 1,-4-98-164,0-1 0,0 1 0,0-1 0,1 0 0,0 1 0,2 5 0,-4-12-9,0 0 1,0 0-1,0 0 1,0 1-1,0-1 1,1 0-1,-1 0 0,0 0 1,0 0-1,0 0 1,0 1-1,0-1 1,0 0-1,0 0 0,0 0 1,0 0-1,1 0 1,-1 0-1,0 0 0,0 0 1,0 0-1,0 1 1,0-1-1,1 0 1,-1 0-1,0 0 0,0 0 1,0 0-1,0 0 1,0 0-1,1 0 1,-1 0-1,0 0 0,0 0 1,0 0-1,0 0 1,1 0-1,-1 0 1,0 0-1,0 0 0,0 0 1,0-1-1,0 1 1,0 0-1,1 0 0,-1 0 1,0 0-1,0 0 1,0 0-1,0 0 1,0 0-1,0 0 0,1-1 1,-1 1-1,0 0 1,4-10 27,-1-18 1,0 0-1,-2 0 0,-2-29 1,0 6 6,-2-34 57,3 85-93,0-1-1,-1 1 0,1 0 0,0 0 0,0-1 0,0 1 0,0 0 0,0-1 0,0 1 0,0 0 0,0 0 0,0-1 0,1 1 1,-1 0-1,0 0 0,0-1 0,0 1 0,0 0 0,0 0 0,0-1 0,0 1 0,1 0 0,-1 0 0,0-1 0,0 1 0,0 0 1,1 0-1,-1 0 0,0-1 0,0 1 0,1 0 0,8 3-238,16 17-552,-16-12 334,3-1-164,-1-1-1,1 0 0,0 0 1,0-1-1,0-1 0,1 0 1,0 0-1,-1-1 0,1-1 1,20 1-1,-4-2-891,-1-1 1,1-1-1,50-9 0,-67 8 1475,1-1-1,-1 0 0,0-1 0,0 0 0,0-1 0,-1 0 0,17-11 1,-26 16 114,-1-1 1,0 0 0,0 0 0,0 0 0,0 0 0,0 0-1,0 0 1,0 0 0,0 0 0,0 0 0,0-2 0,0 2 17,-1 1 0,0-1 0,0 1 0,0 0 1,0-1-1,0 1 0,0-1 0,0 1 0,0-1 0,0 1 1,0 0-1,0-1 0,0 1 0,0-1 0,0 1 1,0-1-1,0 1 0,-1 0 0,1-1 0,0 1 0,0 0 1,0-1-1,-1 1 0,1-1 0,-2 0 134,1 0-1,-1 0 1,1 0-1,-1 0 1,0 0-1,1 1 1,-1-1 0,0 0-1,1 1 1,-1 0-1,0-1 1,0 1-1,1 0 1,-1 0-1,0 0 1,-2 0-1,-4 1 246,0 0-1,-1 0 1,1 1-1,0 0 0,0 0 1,0 1-1,-14 7 1,18-8-391,0 0-1,0 0 1,1 0 0,-1 1 0,0 0 0,1 0 0,0 0 0,0 0 0,-1 0 0,2 0 0,-1 1-1,0 0 1,1-1 0,0 1 0,0 0 0,-3 7 0,5-9-90,-1 0-1,1 0 1,0 1 0,0-1 0,0 0-1,0 0 1,0 0 0,1 1 0,-1-1-1,1 0 1,-1 0 0,1 0-1,0 0 1,0 0 0,0 0 0,0 0-1,0 0 1,0 0 0,0 0 0,1-1-1,-1 1 1,1 0 0,-1-1 0,1 1-1,0-1 1,-1 0 0,1 1 0,0-1-1,3 1 1,7 5-237,1-1 0,0 0-1,23 6 1,-12-4-229,-18-5 349,1-1 0,-1 1 0,0 0 0,0 0 1,8 7-1,-13-9 118,0-1 0,0 1 0,-1 0 0,1 0 0,0 0 1,0-1-1,-1 1 0,1 0 0,-1 0 0,1 0 0,-1 0 1,1 0-1,-1 0 0,0 0 0,1 0 0,-1 0 0,0 0 1,0 0-1,1 0 0,-1 0 0,0 1 0,0-1 0,-1 0 1,1 0-1,0 0 0,0 0 0,0 0 0,-1 0 0,1 0 1,0 0-1,-1 0 0,1 0 0,-1 0 0,1 0 0,-1 0 1,0 0-1,1-1 0,-1 1 0,0 0 0,0 0 0,1-1 0,-1 1 1,0 0-1,-1 0 0,-3 3 14,0-1 1,0 1-1,0-1 1,0-1-1,0 1 1,-1-1-1,1 1 0,-1-1 1,0-1-1,1 1 1,-1-1-1,0 0 1,-7 0-1,3-1 14,0 0-1,-1 0 1,1-1-1,0 0 1,0-1-1,-19-6 1,-7-7-20</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10.528"/>
    </inkml:context>
    <inkml:brush xml:id="br0">
      <inkml:brushProperty name="width" value="0.05" units="cm"/>
      <inkml:brushProperty name="height" value="0.05" units="cm"/>
    </inkml:brush>
  </inkml:definitions>
  <inkml:trace contextRef="#ctx0" brushRef="#br0">125 0 18084,'-11'4'578,"0"1"-1,0 1 1,1-1-1,0 1 1,0 1 0,-10 9-1,16-13-357,1 0 0,-1 1 0,1-1 0,0 1 0,0 0-1,0 0 1,0 0 0,1 0 0,0 0 0,-1 1-1,2-1 1,-1 1 0,0-1 0,1 1 0,0 0 0,0 0-1,0 8 1,1-11-163,1 1 0,-1 0 0,1 0 0,-1 0-1,1-1 1,0 1 0,0 0 0,0-1 0,0 1-1,1-1 1,-1 1 0,1-1 0,-1 0 0,1 1 0,0-1-1,0 0 1,0 0 0,0 0 0,0-1 0,1 1-1,-1 0 1,1-1 0,-1 0 0,1 1 0,-1-1-1,1 0 1,0 0 0,4 1 0,3 0-49,1 1 0,-1-1 0,1-1 0,0 0 0,0 0 1,13-2-1,1-1-242,-1-2 0,-1 0 0,45-15 1,66-34-1095,-114 45 1073,-13 4 141,1 2 1,-1-1 0,15-2-1,-21 5 124,-1 0-1,1 0 1,-1 0-1,0 0 0,1 0 1,-1 0-1,1 0 1,-1 0-1,0 0 1,1 1-1,-1-1 0,0 0 1,1 0-1,-1 0 1,0 1-1,1-1 1,-1 0-1,0 1 0,1-1 1,-1 0-1,0 1 1,0-1-1,1 0 1,-1 1-1,0-1 0,0 0 1,0 1-1,0-1 1,0 0-1,1 1 0,-1-1 1,0 1-1,0-1 1,0 0-1,0 1 1,0-1-1,0 1 0,0-1 1,0 0-1,0 1 1,0-1-1,-1 1 1,1-1-1,0 1 0,-6 26 546,3-18-277,3-8-261,0 0 0,0 0 0,0 0 0,0 0 0,0 0 1,0 0-1,1 0 0,-1-1 0,0 1 0,0 0 0,1 0 1,-1 0-1,1 0 0,-1 0 0,1 0 0,-1-1 0,1 1 1,-1 0-1,1 0 0,0-1 0,-1 1 0,1 0 0,0-1 1,0 1-1,0-1 0,-1 1 0,1-1 0,0 1 0,0-1 0,0 0 1,0 1-1,0-1 0,0 0 0,0 0 0,0 1 0,0-1 1,0 0-1,-1 0 0,1 0 0,0 0 0,0-1 0,0 1 1,1 0-1,8-1-57,-1 0 1,0 0-1,13-5 1,-18 5 2,83-25-1174,-55 15 135,1 1 0,65-9 0,-95 18 1016,0 1-1,0-1 0,1 1 0,-1 0 0,0 0 0,0 1 1,1-1-1,-1 1 0,0-1 0,0 1 0,0 0 1,0 0-1,0 1 0,0-1 0,0 1 0,0-1 0,0 1 1,-1 0-1,1 0 0,0 0 0,-1 0 0,0 1 1,0-1-1,1 0 0,-1 1 0,-1 0 0,4 5 0,-4-7 11,-1 0 0,1 0 0,0 0-1,-1 0 1,1-1 0,0 1-1,0 0 1,-1 0 0,1-1 0,0 1-1,0-1 1,0 1 0,0-1-1,0 1 1,0-1 0,0 1 0,0-1-1,0 0 1,0 1 0,0-1-1,0 0 1,0 0 0,0 0 0,0 0-1,0 0 1,0 0 0,2 0-1,1-1-33,0 0 0,-1-1 0,1 1 0,0-1 0,-1 1 0,7-5 0,15-10-352</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10.948"/>
    </inkml:context>
    <inkml:brush xml:id="br0">
      <inkml:brushProperty name="width" value="0.05" units="cm"/>
      <inkml:brushProperty name="height" value="0.05" units="cm"/>
    </inkml:brush>
  </inkml:definitions>
  <inkml:trace contextRef="#ctx0" brushRef="#br0">1 144 16051,'0'1'149,"0"0"-1,1 0 0,-1 0 0,1 0 1,-1 0-1,1 0 0,0-1 0,-1 1 0,1 0 1,0 0-1,-1 0 0,1-1 0,0 1 1,0 0-1,0-1 0,0 1 0,0-1 0,0 1 1,0-1-1,0 1 0,0-1 0,0 0 1,0 1-1,0-1 0,0 0 0,0 0 0,0 0 1,0 0-1,0 0 0,0 0 0,0 0 1,0 0-1,0 0 0,0-1 0,2 1 0,4-3 327,-1 1 0,1-1 0,0 0 0,8-5 0,-3 1-44,12-5 246,-2 2-277,30-20 0,-47 27-383,-1 0 0,0-1 1,1 1-1,-1-1 0,0 0 1,-1 0-1,1 0 0,-1 0 1,0-1-1,0 1 0,0-1 1,3-7-1,-6 12-11,0-1 0,0 1 0,1-1-1,-1 0 1,0 1 0,0-1 0,0 0 0,0 1 0,1-1 0,-1 0 0,0 1 0,0-1 0,0 0-1,-1 1 1,1-1 0,0 0 0,0 1 0,0-1 0,0 1 0,-1-1 0,1 0 0,0 1 0,0-1-1,-1 1 1,1-1 0,-1 0 0,1 1 0,-1-1 0,0 0 9,0 1 0,0-1 0,-1 1 0,1-1 0,0 1 0,0-1 0,-1 1 0,1 0 0,0 0 0,-1-1 0,1 1 0,0 0 0,-3 1 0,-1-1 51,-1 1-1,0 0 0,1 0 1,-1 1-1,1-1 0,-7 4 1,1 1 68,1 0 0,0 1 0,0 0 0,1 1 0,0 0 1,0 0-1,1 1 0,-10 12 0,16-17-95,-1 0 0,1-1 0,0 1 0,0 0 0,0 1 0,0-1 0,1 0 0,0 0 0,0 1 0,0-1 0,-1 7 0,2-8-30,1 0 0,-1 0 0,0-1 1,1 1-1,0 0 0,-1 0 0,1 0 0,1-1 1,-1 1-1,0 0 0,0-1 0,1 1 0,0-1 1,-1 1-1,1-1 0,0 0 0,0 0 0,0 0 1,3 2-1,5 4-112,-1-2 1,1 1 0,1-1-1,-1-1 1,1 1-1,0-2 1,0 0-1,1 0 1,-1-1 0,1 0-1,0-1 1,-1-1-1,17 1 1,-18-2 48,0 0 1,0-1-1,0 0 1,0 0-1,0-1 1,0 0-1,0-1 1,0-1-1,-1 1 1,0-1-1,1-1 1,-1 0-1,-1 0 1,1 0-1,13-13 1,8-15-68</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54.293"/>
    </inkml:context>
    <inkml:brush xml:id="br0">
      <inkml:brushProperty name="width" value="0.05" units="cm"/>
      <inkml:brushProperty name="height" value="0.05" units="cm"/>
    </inkml:brush>
  </inkml:definitions>
  <inkml:trace contextRef="#ctx0" brushRef="#br0">380 78 16179,'2'-4'420,"0"0"0,0 0-1,0 0 1,0 0 0,-1 0-1,1 0 1,-1-1 0,0 1-1,0-6 1,-1 8-323,0 1-1,0 0 1,0 0-1,0-1 1,-1 1-1,1 0 1,0 0-1,-1-1 1,1 1-1,-1 0 1,1 0-1,-1 0 1,1 0-1,-1 0 1,0 0-1,0 0 1,1 0-1,-1 0 1,0 0-1,0 0 1,0 0-1,0 1 1,0-1-1,0 0 0,0 1 1,-1-1-1,1 1 1,0-1-1,0 1 1,0-1-1,0 1 1,-1 0-1,1 0 1,0 0-1,0 0 1,-3 0-1,-5-1 84,-1 1 0,0 1 0,0 0 0,1 0 0,-1 1 0,1 0 0,0 1 0,-14 6-1,-7 3-93,-33 21 0,39-19-37,0 1 0,-22 18-1,38-26-30,-1 0 0,1 1 1,1 0-1,0 0 0,0 1 0,0-1 0,1 1 1,-7 14-1,12-21-14,0 0 1,0 0-1,1 0 0,-1 0 1,0 1-1,1-1 0,-1 0 0,1 1 1,0-1-1,0 0 0,0 1 1,0-1-1,0 0 0,0 1 1,1-1-1,-1 0 0,1 1 1,0-1-1,-1 0 0,2 3 1,0-2-21,0-1 1,0 0 0,0 1-1,1-1 1,-1 0-1,0 0 1,1 0 0,-1 0-1,1 0 1,0-1-1,-1 1 1,1-1 0,0 0-1,5 2 1,13 2-309,0-1 1,0-1-1,0-1 1,1-1-1,-1 0 1,41-6-1,-59 5 318,54-4-481</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54.704"/>
    </inkml:context>
    <inkml:brush xml:id="br0">
      <inkml:brushProperty name="width" value="0.05" units="cm"/>
      <inkml:brushProperty name="height" value="0.05" units="cm"/>
    </inkml:brush>
  </inkml:definitions>
  <inkml:trace contextRef="#ctx0" brushRef="#br0">175 1 20052,'0'4'285,"0"0"1,-1 0-1,0 0 0,0 0 0,0 0 0,-1-1 1,1 1-1,-1 0 0,0-1 0,0 1 0,-4 5 1,-6 11 615,-3 9-260,-56 113 775,57-110-1404,2 1 0,-14 53-1,24-79-107,1 1 1,0-1-1,0 0 0,1 1 0,0-1 0,0 1 1,1-1-1,0 1 0,0-1 0,3 11 0,-3-15 70,1 0 0,-1 0-1,1 0 1,-1 0 0,1-1-1,0 1 1,0 0 0,0-1 0,0 1-1,0-1 1,1 0 0,-1 0-1,1 0 1,0 0 0,-1 0-1,1 0 1,0-1 0,0 1-1,0-1 1,0 0 0,0 0 0,0 0-1,1 0 1,-1-1 0,0 1-1,5-1 1,26 0-229,2-7 11</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55.123"/>
    </inkml:context>
    <inkml:brush xml:id="br0">
      <inkml:brushProperty name="width" value="0.05" units="cm"/>
      <inkml:brushProperty name="height" value="0.05" units="cm"/>
    </inkml:brush>
  </inkml:definitions>
  <inkml:trace contextRef="#ctx0" brushRef="#br0">0 0 16812,'0'6'1896,"0"2"-848,2 4-368,2 0 945,4 5-201,1-1-344,4-1-168,5-1-335,3-4-185,4-5-488,2-4-232,2-4-609,4-4-359,-4-9 1000,0-2-208,-5-6-256</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55.559"/>
    </inkml:context>
    <inkml:brush xml:id="br0">
      <inkml:brushProperty name="width" value="0.05" units="cm"/>
      <inkml:brushProperty name="height" value="0.05" units="cm"/>
    </inkml:brush>
  </inkml:definitions>
  <inkml:trace contextRef="#ctx0" brushRef="#br0">186 130 15955,'-23'34'2121,"-3"3"-945,-2-1-448,1 0 1609,-1-1-945,5 2-352,8-2-136,6-6-535,3-2-369,6-8 784,0-4-728,0-7-8,0-7 56</inkml:trace>
  <inkml:trace contextRef="#ctx0" brushRef="#br0" timeOffset="1">429 0 19316,'0'18'1688,"6"4"-1047,0 2-257,5 10 568,-2 4-216,1 7-96,-3 1-72,-5 4-272,-2 1-80,-11-1-152,-4-2 0,-8-2-48,-8-5 0,-6-4-152,-2-7-296,-1-11 392,-3-15-64,3-10-40</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56.443"/>
    </inkml:context>
    <inkml:brush xml:id="br0">
      <inkml:brushProperty name="width" value="0.05" units="cm"/>
      <inkml:brushProperty name="height" value="0.05" units="cm"/>
    </inkml:brush>
  </inkml:definitions>
  <inkml:trace contextRef="#ctx0" brushRef="#br0">53 17 15339,'-5'2'441,"-2"1"128,0-1-1,0 2 1,-13 6 0,20-10-522,-1 1 0,1-1 0,-1 0 0,1 1 0,-1-1-1,1 0 1,0 1 0,-1-1 0,1 0 0,0 1 0,-1-1 0,1 1 0,0-1 0,0 0-1,-1 1 1,1-1 0,0 1 0,0-1 0,0 1 0,0-1 0,-1 1 0,1-1 0,0 1-1,0-1 1,0 1 0,0-1 0,0 2 0,1-1 52,0 0 1,0 0-1,0-1 1,0 1-1,0 0 1,0 0-1,0 0 1,0 0-1,0-1 1,0 1-1,0-1 1,0 1-1,0-1 1,1 1-1,-1-1 1,2 1-1,19 5 541,1-1 0,-1-1-1,31 2 1,75-3 360,-82-3-674,634-16 1610,2-30-1655,-512 33-246,-114 8-41,34-1-34,-90 6 11,0 0 1,0 0-1,0 0 1,0 0-1,0 0 1,0 0-1,0 0 1,0 0-1,0 0 0,0 1 1,0-1-1,0 0 1,0 0-1,0 0 1,0 0-1,0 0 1,0 0-1,0 0 1,0 0-1,0 0 1,-21 4-1221,-31 4-635,32-5 1288,3 1-197</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56.834"/>
    </inkml:context>
    <inkml:brush xml:id="br0">
      <inkml:brushProperty name="width" value="0.05" units="cm"/>
      <inkml:brushProperty name="height" value="0.05" units="cm"/>
    </inkml:brush>
  </inkml:definitions>
  <inkml:trace contextRef="#ctx0" brushRef="#br0">1 4 17412,'23'-3'2384,"-5"3"-1432,1 6-367,-1 6 2359,-3 14-1872,-3 3-263,4 10-321,2 2-184,2 2-88,1-5-40,4-9-216,3-3-120,2-15-544,5-8-433,-1-17 921,0-10-168,-2-16-176</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7:57.270"/>
    </inkml:context>
    <inkml:brush xml:id="br0">
      <inkml:brushProperty name="width" value="0.05" units="cm"/>
      <inkml:brushProperty name="height" value="0.05" units="cm"/>
    </inkml:brush>
  </inkml:definitions>
  <inkml:trace contextRef="#ctx0" brushRef="#br0">230 1 20196,'-24'61'2017,"-6"3"-1249,1 1-296,2 3 704,1-3-112,6-4-247,0-3-273,6-1-528,2-4-248,3-2-1057,1-2 1113,4-3-120,-3-5-160</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29.300"/>
    </inkml:context>
    <inkml:brush xml:id="br0">
      <inkml:brushProperty name="width" value="0.05" units="cm"/>
      <inkml:brushProperty name="height" value="0.05" units="cm"/>
    </inkml:brush>
  </inkml:definitions>
  <inkml:trace contextRef="#ctx0" brushRef="#br0">0 1088 20204,'18'-26'1665,"4"-6"-1425,13-12-120,5-14 432,18-14-344,3-8-96,11-9-24,5-4-88,7-5-136,2-5-152,-5 1-496,-5 9-249,-19 13 785,-14 11-176,-29 20-144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0:59.628"/>
    </inkml:context>
    <inkml:brush xml:id="br0">
      <inkml:brushProperty name="width" value="0.05" units="cm"/>
      <inkml:brushProperty name="height" value="0.05" units="cm"/>
    </inkml:brush>
  </inkml:definitions>
  <inkml:trace contextRef="#ctx0" brushRef="#br0">146 0 19516,'-10'170'3464,"11"-35"-2338,22 159 0,-17-237-1115,-28-95-1410,-43-99-1224,-9-24 867,70 148 1860,6 8 276,15 12 394,-8-2-749,5 1-108,0-1-1,1 0 0,-1-1 1,1-1-1,0 0 0,16 1 0,90-2-535,-51-6 208</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29.719"/>
    </inkml:context>
    <inkml:brush xml:id="br0">
      <inkml:brushProperty name="width" value="0.05" units="cm"/>
      <inkml:brushProperty name="height" value="0.05" units="cm"/>
    </inkml:brush>
  </inkml:definitions>
  <inkml:trace contextRef="#ctx0" brushRef="#br0">163 1 16676,'-29'72'782,"3"2"0,-15 78 0,-17 154-58,54-283-710,-1 39 0,5-61-15,0 0 1,0 0 0,0 0 0,0 0 0,0 0 0,1 0 0,-1 0 0,0 0 0,0 0 0,1-1 0,-1 1 0,0 0 0,1 0 0,-1 0 0,1 0-1,0 0 1,-1 0 1,1-1-1,-1 0 0,0 0 0,1 1 0,-1-1 0,1 0 0,-1 0 0,1 0 0,-1 0 1,1 0-1,-1 0 0,1 1 0,-1-1 0,1 0 0,-1 0 0,1-1 0,-1 1 0,1 0 1,-1 0-1,0 0 0,1 0 0,0-1 0,4-1 10,0 0 0,0-1 0,-1 0 0,1 0 0,3-5 0,43-33 226,1 2 1,68-38-1,128-34-1132,-161 76 547,-9-3 83,-4-6-123</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30.356"/>
    </inkml:context>
    <inkml:brush xml:id="br0">
      <inkml:brushProperty name="width" value="0.05" units="cm"/>
      <inkml:brushProperty name="height" value="0.05" units="cm"/>
    </inkml:brush>
  </inkml:definitions>
  <inkml:trace contextRef="#ctx0" brushRef="#br0">305 92 15579,'0'-8'699,"1"1"-199,-1 0 0,0 1 0,0-1 1,-3-13-1,2 18-344,1 1 0,-1-1 1,1 0-1,-1 0 0,0 0 1,0 1-1,0-1 0,0 0 1,0 1-1,-1-1 0,1 1 1,0-1-1,-1 1 0,1 0 1,-1 0-1,1 0 0,-1-1 1,0 1-1,1 1 0,-1-1 1,-3-1-1,0 0-7,0 1-1,0 1 1,0-1 0,0 1-1,0-1 1,-1 1 0,1 1-1,0-1 1,0 1 0,0 0-1,0 0 1,0 0 0,1 1-1,-1 0 1,0 0 0,1 0-1,-9 5 1,-1 2-47,0 1 0,1 0 0,0 1 0,-12 12 0,13-10-67,0 1 0,0 0 1,2 0-1,-14 24 0,20-31-46,0 1 1,1-1-1,0 1 0,0-1 1,0 1-1,1 0 0,1 0 1,-1 0-1,1 0 0,1 1 1,0 15-1,0-22-15,0 0 0,1 0 0,-1 0 1,1 0-1,-1 0 0,1 0 0,0 0 0,0 0 0,0 0 0,0 0 0,0-1 1,0 1-1,0 0 0,1-1 0,-1 1 0,1-1 0,-1 1 0,4 1 0,-2-1-78,0 0 0,0-1 0,0 0 0,0 0 0,0 0 0,0 0 0,1 0 0,-1-1 0,0 0-1,7 1 1,0-2-126,1 0 0,-1 0 0,0-1 0,1-1 0,-1 0 0,14-6 0,22-11-312,-1-5-149</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31.087"/>
    </inkml:context>
    <inkml:brush xml:id="br0">
      <inkml:brushProperty name="width" value="0.05" units="cm"/>
      <inkml:brushProperty name="height" value="0.05" units="cm"/>
    </inkml:brush>
  </inkml:definitions>
  <inkml:trace contextRef="#ctx0" brushRef="#br0">1 98 14179,'2'16'1752,"5"15"1784,-7-30-3387,1 1 0,0-1-1,0 0 1,0 1-1,0-1 1,0 0 0,0 0-1,0 0 1,0 0-1,0 0 1,0 0 0,1 0-1,-1 0 1,0-1-1,1 1 1,-1 0 0,0-1-1,1 1 1,2 0-1,8 1 84,0-1 0,-1 0 0,1 0 0,0-1 0,23-3-1,60-15-94,-90 17-122,155-36 105,-158 36-105,-1 1-1,0-1 0,1 1 0,-1 0 1,1 0-1,-1 0 0,1 0 0,-1 0 1,0 0-1,1 0 0,-1 0 0,1 0 0,-1 1 1,0-1-1,1 0 0,0 2 0,-1-1 15,0-1-1,0 1 0,-1 0 0,1 1 0,-1-1 1,1 0-1,-1 0 0,0 0 0,1 0 0,-1 0 1,0 0-1,0 1 0,0-1 0,1 2 1,0 8 92,0-10-122,-1 0-1,0 1 0,1-1 1,-1 0-1,1 0 0,0 1 1,-1-1-1,1 0 1,0 0-1,0 0 0,0 0 1,0 0-1,0 0 0,0 0 1,0 0-1,0-1 0,0 1 1,0 0-1,0-1 0,0 1 1,1 0-1,-1-1 0,0 1 1,1-1-1,-1 0 1,0 0-1,1 1 0,-1-1 1,0 0-1,1 0 0,-1 0 1,0 0-1,1 0 0,1-1 1,5 0-248,0 0 1,0-1 0,0 0 0,10-4-1,18-9-1298,0-2-1,0-1 1,36-26-1,13-7-811,-84 50 2384,0 0 0,1 0 0,-1 1 1,0-1-1,1 0 0,-1 1 1,0-1-1,1 1 0,-1 0 0,1-1 1,-1 1-1,0 0 0,3 0 0,-4 0 24,0 0-1,1 1 0,-1-1 1,0 0-1,0 0 0,1 0 1,-1 0-1,0 1 0,0-1 1,1 0-1,-1 0 0,0 1 1,0-1-1,0 0 0,1 1 0,-1-1 1,0 0-1,0 0 0,0 1 1,0-1-1,0 0 0,0 1 1,0-1-1,0 0 0,0 1 1,0-1-1,0 0 0,0 1 1,0-1-1,0 0 0,0 1 0,0-1 1,0 1-1,-1 4 429,-1-1 0,0 1 1,1 0-1,-1-1 0,-5 8 0,0 0 238,0 2 0,1-1 0,0 1 0,1 0 0,-6 27 0,9-25-546,0-1-1,1 1 1,1-1-1,0 1 1,4 26-1,16 159-367,-19-168 154,-1-1 1,-2 1 0,-2-1-1,-9 40 1,11-64 57,2-5 4,0 0 0,-1 0-1,0 0 1,0 0 0,0 0 0,0 0-1,0 0 1,0-1 0,-1 1 0,1 0-1,-1-1 1,-3 4 0,5-5-13,0-1 0,-1 0 0,1 0 0,0 0 0,0 0 0,0 0 1,0 0-1,0 0 0,-1 0 0,1 0 0,0 0 0,0 0 0,0 0 0,0 1 1,-1-1-1,1 0 0,0 0 0,0 0 0,0 0 0,0-1 0,-1 1 0,1 0 1,0 0-1,0 0 0,0 0 0,0 0 0,-1 0 0,1 0 0,0 0 0,0 0 0,0 0 1,0 0-1,0 0 0,-1-1 0,1 1 0,0 0 0,0 0 0,0 0 0,0 0 1,0 0-1,0-1 0,0 1 0,0 0 0,-1 0 0,1 0 0,0 0 0,0 0 1,0-1-1,0 1 0,0 0 0,0 0 0,0 0 0,0 0 0,0-1 0,-1-10 68,1 1-1,0-1 0,0 0 0,1 0 0,0 1 0,1-1 1,1 1-1,3-12 0,0-3 26,16-67-128,3 2 1,5 0-1,54-115 0,-78 193-23,1 0 0,0 0 0,0 1 0,13-15 1,-18 23 38,1 1 0,-1 0 1,1 0-1,-1 0 1,1 0-1,-1 0 1,1 0-1,0 1 1,0 0-1,5-3 1,-6 4 9,0 0 1,0-1 0,0 1-1,0 0 1,0 0 0,-1 0 0,1 0-1,0 1 1,0-1 0,0 1-1,0-1 1,-1 1 0,1-1-1,0 1 1,0 0 0,-1 0-1,1 0 1,-1 0 0,1 0-1,1 1 1,3 3-1,-1 0 0,0 0 0,0 0-1,0 0 1,-1 1 0,1 0 0,-1 0 0,-1 0 0,1 1 0,-1-1-1,0 1 1,-1 0 0,1-1 0,1 10 0,-4-15 4,0 0 1,0 1-1,0-1 0,0 0 1,0 1-1,-1-1 1,1 1-1,0-1 0,-1 0 1,1 0-1,-1 1 1,1-1-1,-1 0 0,0 0 1,1 1-1,-1-1 1,0 0-1,0 0 1,0 0-1,-1 1 0,-1 0-1,1 0 0,-1 0 0,0-1 0,0 1 0,0-1 0,0 0 0,0 0 0,-5 2 0,-6-1-5,-1 0 0,1 0 0,-17-2 0,22 1 7,-34-3-440,22-4-155,21 6 578,0 0 1,0 0-1,-1-1 1,1 1-1,0 0 1,-1 0-1,1-1 1,0 1 0,0 0-1,-1 0 1,1-1-1,0 1 1,0 0-1,0-1 1,0 1-1,-1 0 1,1-1-1,0 1 1,0 0 0,0-1-1,0 1 1,0 0-1,0-1 1,0 1-1,0 0 1,0-1-1,0 1 1,0 0-1,0-1 1,0 1-1,0 0 1,0-1 0,0 1-1,0 0 1,1-1-1,-1 1 1,0 0-1,0-1 1,1 1-1,12-12-248,18 1-111</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31.645"/>
    </inkml:context>
    <inkml:brush xml:id="br0">
      <inkml:brushProperty name="width" value="0.05" units="cm"/>
      <inkml:brushProperty name="height" value="0.05" units="cm"/>
    </inkml:brush>
  </inkml:definitions>
  <inkml:trace contextRef="#ctx0" brushRef="#br0">161 64 20916,'-61'40'3195,"48"-33"-2728,1 1 0,-1 0 0,1 1 1,1 0-1,-16 17 0,16-9-86,11-16-367,0-1 1,0 1-1,0-1 1,0 1-1,0-1 1,0 0-1,0 1 1,0-1-1,0 1 1,0-1-1,0 1 1,0-1-1,0 1 1,0-1-1,0 1 1,0-1-1,1 1 1,-1-1-1,0 1 1,0-1-1,1 0 1,-1 1-1,2 0-5,-1 0 0,1 0 0,0-1 0,-1 1 0,1 0 0,-1-1 0,1 1-1,0-1 1,0 0 0,-1 0 0,1 0 0,0 0 0,0 0 0,-1 0 0,1 0 0,0 0 0,2-1 0,19-4-150,0 0 1,31-13 0,-38 11 13,1 2 0,-1 0 0,1 0 0,1 2 0,28-3 0,-45 6 121,0 0 1,0 0-1,-1 0 1,1 0-1,0 0 1,0 0-1,0 0 1,0 1-1,0-1 1,-1 0-1,1 0 1,0 1-1,0-1 1,0 0-1,-1 1 1,1-1-1,0 1 1,-1-1-1,1 1 1,0-1-1,-1 1 1,1-1-1,0 1 1,-1 0-1,1-1 1,-1 1-1,1 1 1,0 21 50,0-2 98,-1-21-138,0 1 0,1-1 1,-1 1-1,0-1 1,1 1-1,-1-1 0,1 1 1,-1-1-1,1 1 0,-1-1 1,1 1-1,-1-1 0,1 0 1,-1 1-1,1-1 0,-1 0 1,1 0-1,0 1 0,-1-1 1,1 0-1,-1 0 1,1 0-1,0 0 0,-1 0 1,1 0-1,0 0 0,-1 0 1,1 0-1,0 0 0,0 0 1,6-1 7,0-1 1,0 1-1,0-2 0,0 1 1,0-1-1,0 0 1,-1 0-1,0 0 0,1-1 1,-1 0-1,0-1 1,-1 1-1,1-1 0,-1 0 1,6-8-1,7-7-60,-2-1-1,24-41 1,-40 62 43,0 0 1,1-1-1,-1 1 1,0 0-1,0 0 0,0-1 1,0 1-1,0 0 1,1 0-1,-1-1 1,0 1-1,0 0 1,1 0-1,-1 0 0,0-1 1,0 1-1,1 0 1,-1 0-1,0 0 1,0 0-1,1-1 1,-1 1-1,0 0 0,1 0 1,-1 0-1,0 0 1,1 0-1,-1 0 1,0 0-1,1 0 1,-1 0-1,0 0 1,0 0-1,1 0 0,-1 0 1,0 0-1,1 0 1,-1 1-1,0-1 1,1 0-1,-1 0 1,0 0-1,0 0 0,1 1 1,-1-1-1,0 0 1,0 0-1,1 0 1,-1 1-1,0-1 1,0 0-1,11 18-30,-8-12 27,3 1 10,0 0-1,0 0 0,1-1 0,-1 0 1,2 0-1,-1-1 0,0 0 0,1 0 1,0 0-1,0-1 0,0-1 0,1 1 1,0-1-1,-1-1 0,1 0 0,16 3 1,-11-3-6,1-1 0,-1 0 0,0-1 1,1-1-1,-1 0 0,0-1 0,1 0 1,-1-1-1,27-9 0,-33 8-8,-1 0-1,1 0 1,-1 0 0,1-1-1,-1 0 1,12-12-1,-18 16 10,1-1 0,-1 1 0,1 0-1,-1-1 1,0 1 0,0-1-1,1 1 1,-1-1 0,0 0 0,0 0-1,-1 1 1,1-1 0,0 0-1,-1 0 1,1 0 0,-1 0 0,1 0-1,-1 0 1,0 0 0,0 0-1,0 0 1,0 0 0,0 0 0,-1 0-1,1 1 1,0-1 0,-1 0 0,1 0-1,-1 0 1,0 0 0,0 0-1,0 1 1,0-1 0,0 0 0,0 1-1,-2-3 1,1 2 5,0 0 0,-1 0 0,1 0 0,0 1 0,-1-1 1,0 1-1,1-1 0,-1 1 0,0 0 0,0 0 0,0 0 0,0 0 0,0 1 0,0-1 0,0 1 0,0 0 1,0 0-1,0 0 0,0 0 0,0 0 0,0 1 0,0-1 0,1 1 0,-1 0 0,0 0 0,0 0 1,-4 2-1,2-1 7,0 1 0,0-1 0,0 1 1,0 1-1,0-1 0,1 1 1,-1-1-1,1 1 0,0 1 1,1-1-1,-1 0 0,0 1 0,-3 8 1,4-8-72,1 0-1,0 0 1,1 0 0,-1 0 0,1 0 0,0 1 0,0-1-1,1 0 1,-1 1 0,1-1 0,0 1 0,1-1 0,-1 0-1,1 1 1,0-1 0,1 0 0,-1 0 0,1 0 0,0 0-1,0 0 1,1 0 0,0 0 0,-1-1 0,1 1 0,1-1-1,-1 0 1,1 0 0,-1 0 0,1 0 0,1-1 0,-1 1-1,0-1 1,1 0 0,-1 0 0,1-1 0,9 4 0,31 9-385</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32.645"/>
    </inkml:context>
    <inkml:brush xml:id="br0">
      <inkml:brushProperty name="width" value="0.05" units="cm"/>
      <inkml:brushProperty name="height" value="0.05" units="cm"/>
    </inkml:brush>
  </inkml:definitions>
  <inkml:trace contextRef="#ctx0" brushRef="#br0">46 51 20076,'0'-1'92,"0"1"1,1-1-1,-1 1 0,0 0 0,1-1 0,-1 1 1,0 0-1,1 0 0,-1-1 0,0 1 0,1 0 1,-1 0-1,0-1 0,1 1 0,-1 0 0,1 0 0,-1 0 1,0 0-1,1 0 0,-1 0 0,1 0 0,-1 0 1,1 0-1,0 0 0,2 8 983,-7 24 52,2-26-470,-7 51 438,-11 81-206,18-118-975,1 0-1,1 0 1,1 0 0,6 35-1,0-34-939,-5-19-328,-5-11 399,-8-19-342,-8-28 32,18 51 1324,0 0 0,0 1 0,0-1 1,1 0-1,0 0 0,0 0 1,0 1-1,0-1 0,2-6 0,-2 9 5,1 1 0,-1 0 0,1-1 0,0 1-1,-1 0 1,1 0 0,0-1 0,0 1 0,0 0 0,0 0-1,0 0 1,0 0 0,0 0 0,0 0 0,0 0 0,0 1-1,1-1 1,-1 0 0,0 1 0,0-1 0,3 0 0,32-5 1020,-25 5-816,25-4 111,0 0 0,-1-3 0,0-1 0,51-20 0,-72 23-361,0 0 1,0-1-1,-1 0 0,0-2 0,-1 1 1,0-1-1,0-1 0,-1 0 1,0-1-1,-1 0 0,0-1 0,-1 0 1,12-20-1,-19 29-14,0 0 1,0 0-1,0-1 1,-1 1-1,0 0 0,0-1 1,0 1-1,0-1 0,0 1 1,-1-1-1,1 0 1,-1 1-1,0-5 0,0 7-3,0 1 0,0-1 0,0 1 0,0 0 0,0-1 0,-1 1 0,1-1 0,0 1 0,0 0 0,0-1 0,-1 1 0,1 0 0,0-1 0,0 1 0,-1 0 0,1-1 0,0 1 0,0 0-1,-1 0 1,1-1 0,0 1 0,-1 0 0,1 0 0,-1 0 0,1-1 0,0 1 0,-1 0 0,1 0 0,0 0 0,-1 0 0,-14 4 23,-11 17 34,15-7-1,-1 1 0,2 0-1,0 1 1,0 0 0,2 0-1,0 1 1,1 0 0,1 1-1,0-1 1,1 1 0,-4 33-1,9-46-33,-1 1-1,1-1 0,1 0 0,-1 0 0,1 0 1,0 0-1,0 0 0,0 0 0,1 0 0,0-1 0,0 1 1,3 6-1,-3-9-12,0 1-1,0 0 1,1 0 0,-1-1 0,1 1 0,-1-1 0,1 0 0,0 0 0,0 0 0,0 0-1,0 0 1,0 0 0,1-1 0,-1 0 0,0 0 0,1 0 0,-1 0 0,5 1 0,0-2-7,0 1 1,0-1 0,0-1-1,0 1 1,0-1 0,0-1-1,0 1 1,0-1 0,0-1-1,-1 1 1,1-1 0,-1-1-1,0 1 1,8-7 0,-4 4-9,-1-2 0,0 0 0,0 0 1,-1-1-1,0 0 0,-1 0 0,0-1 0,8-14 1,-8 11-31,-14 29 31,4-9 21,0 0 0,1 0 0,-1 1 0,2-1 0,-1 0 0,1 1 0,0-1 0,1 1 0,0 7 0,0-12-20,0-1 0,0 1 0,-1 0-1,1-1 1,1 1 0,-1 0 0,0-1 0,1 1 0,-1-1 0,1 0 0,0 0 0,0 1 0,0-1 0,0 0 0,0-1-1,0 1 1,0 0 0,1 0 0,-1-1 0,1 0 0,-1 1 0,1-1 0,0 0 0,-1 0 0,1 0 0,5 0 0,-4 0-165,1 0 0,0-1 0,0 1 0,-1-1 0,1 0 0,0 0 1,0-1-1,-1 0 0,1 0 0,0 0 0,8-3 0,-10 2 69,0 1 0,0-1 0,0 0 0,0-1 0,0 1 0,0 0 0,0-1 0,-1 1 0,0-1 0,1 0 0,-1 0 0,0 0 0,0 0 0,-1 0 0,1 0 0,2-7-1,6-26-685</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33.044"/>
    </inkml:context>
    <inkml:brush xml:id="br0">
      <inkml:brushProperty name="width" value="0.05" units="cm"/>
      <inkml:brushProperty name="height" value="0.05" units="cm"/>
    </inkml:brush>
  </inkml:definitions>
  <inkml:trace contextRef="#ctx0" brushRef="#br0">11 1 19852,'-3'18'1833,"-2"1"-1289,2-1-200,8 2 632,2-2-696,13-3-8,0-7-88,11-8-272</inkml:trace>
  <inkml:trace contextRef="#ctx0" brushRef="#br0" timeOffset="1">335 186 19348,'-10'10'995,"-1"0"-1,-18 12 0,19-14-173,0-1 1,0 2-1,-12 13 0,22-22-801,-1 0 0,1 1 0,0-1 0,-1 0-1,1 0 1,0 1 0,-1-1 0,1 0 0,0 1 0,-1-1 0,1 1-1,0-1 1,0 0 0,0 1 0,-1-1 0,1 1 0,0-1 0,0 1 0,0-1-1,0 0 1,0 1 0,0-1 0,0 1 0,0-1 0,0 1 0,0-1-1,0 1 1,0-1 0,0 1 0,0-1 0,1 0 0,-1 1 0,0-1-1,0 1 1,0-1 0,1 0 0,-1 1 0,0-1 0,0 1 0,1-1 0,-1 0-1,0 1 1,1-1 0,-1 0 0,0 0 0,1 1 0,-1-1 0,1 0-1,-1 0 1,0 1 0,2-1 0,26 5-555,-22-5 371,22 2-423,0 1 1,-1 1 0,1 2-1,-1 1 1,33 13-1,-57-19 630,-1 0 0,0 0 0,1 0 0,-1 1-1,0-1 1,0 1 0,0 0 0,0-1 0,0 1-1,-1 0 1,3 3 0,-3-4-5,-1 0 0,0 0 0,1-1 0,-1 1 0,0 0 0,0 0-1,0-1 1,0 1 0,1 0 0,-1 0 0,0 0 0,-1-1 0,1 1 0,0 0 0,0 0 0,0 0 0,0-1 0,-1 1 0,1 0-1,0 0 1,-1-1 0,1 1 0,0 0 0,-1-1 0,1 1 0,-1 0 0,1-1 0,-1 1 0,1-1 0,-1 1 0,0-1 0,1 1 0,-1-1-1,0 1 1,1-1 0,-1 0 0,0 1 0,1-1 0,-1 0 0,-1 1 0,-8 3 324,-1 1 1,0-2 0,0 1-1,0-1 1,0-1-1,-21 2 1,-73-2-368,66-3-361,19 1 49</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34.139"/>
    </inkml:context>
    <inkml:brush xml:id="br0">
      <inkml:brushProperty name="width" value="0.05" units="cm"/>
      <inkml:brushProperty name="height" value="0.05" units="cm"/>
    </inkml:brush>
  </inkml:definitions>
  <inkml:trace contextRef="#ctx0" brushRef="#br0">91 0 19308,'0'0'91,"-1"0"0,0 0-1,0 0 1,1 0 0,-1 1-1,0-1 1,1 0 0,-1 0 0,0 0-1,0 1 1,1-1 0,-1 0-1,1 1 1,-1-1 0,0 1-1,1-1 1,-1 0 0,1 1 0,-1 0-1,1-1 1,-1 1 0,1-1-1,-1 1 1,1-1 0,-1 1 0,1 0-1,0-1 1,-1 2 0,-17 26 703,16-24-445,-8 14 252,0 1-1,-12 31 1,20-43-529,0 0 0,0 0-1,0 0 1,1 0 0,0 0 0,0 0 0,0 0 0,1 0 0,1 0 0,-1 1 0,3 9 0,-3-16-62,0 1 1,1-1 0,-1 1-1,1-1 1,-1 0 0,1 1-1,0-1 1,0 0 0,0 0-1,-1 0 1,1 0-1,0 1 1,0-1 0,0 0-1,1 0 1,-1-1 0,0 1-1,0 0 1,0 0 0,1-1-1,2 2 1,-2-1 2,1-1 1,0 1 0,-1-1-1,1 0 1,0 0-1,0 0 1,-1 0 0,1-1-1,0 1 1,-1-1 0,4 0-1,4-3 15,-1 1 0,1-2 0,-1 1-1,0-1 1,11-8 0,-1-2 32,0-1 0,-1-1 1,-1 0-1,0-2 0,-1 0 0,-1 0 0,12-23 0,-40 57 48,7-4-89,1 1 0,0 0 0,-3 17 0,6-23-4,1 0-1,0 1 1,0-1-1,0 0 0,1 1 1,0-1-1,1 1 0,1 9 1,-2-15-4,1 1 0,-1 0 1,1-1-1,0 1 0,0 0 1,0-1-1,0 1 0,0-1 1,0 0-1,0 1 0,0-1 1,1 0-1,-1 0 0,0 1 1,1-1-1,-1 0 0,1 0 1,0-1-1,-1 1 1,1 0-1,-1 0 0,1-1 1,0 1-1,0-1 0,-1 0 1,1 1-1,0-1 0,0 0 1,0 0-1,-1 0 0,1 0 1,0 0-1,3-1 0,1 0 30,1-1 0,0 1 0,-1-1 0,1 0 0,-1 0 0,0-1 0,10-5 0,-8 3-8,-1 0 0,1 0 0,-1-1-1,0 0 1,0-1 0,-1 1 0,0-1 0,0 0-1,0-1 1,-1 1 0,0-1 0,-1 0-1,0-1 1,0 1 0,-1-1 0,0 1 0,0-1-1,2-13 1,-7 8-1,2 13-31,0 1 0,0 0-1,-1 0 1,1 0 0,0 0 0,0-1-1,0 1 1,0 0 0,-1 0-1,1 0 1,0 0 0,0 0 0,0-1-1,0 1 1,-1 0 0,1 0 0,0 0-1,0 0 1,-1 0 0,1 0 0,0 0-1,0 0 1,0 0 0,-1 0 0,1 0-1,0 0 1,0 0 0,-1 0 0,1 0-1,0 0 1,0 0 0,-1 0 0,0 1-1,1 0 0,-1-1 1,0 1-1,0 0 1,1 0-1,-1-1 1,0 1-1,1 0 1,-1 0-1,1 0 0,-1 0 1,1 0-1,-1 0 1,1 0-1,0 0 1,-1 0-1,1 0 1,0 0-1,0 0 0,0 0 1,0 0-1,0 2 1,0 0-19,0-1 0,0 0 0,0 1 0,0-1 0,1 0 1,-1 1-1,1-1 0,0 0 0,-1 0 0,1 1 0,0-1 0,0 0 0,1 0 1,-1 0-1,0 0 0,1 0 0,-1-1 0,1 1 0,-1 0 0,1-1 0,0 1 1,0-1-1,0 1 0,0-1 0,0 0 0,0 0 0,0 0 0,0 0 0,1 0 1,-1 0-1,0-1 0,0 1 0,1-1 0,-1 0 0,4 1 0,1-1-184,0 0 0,0 0 0,-1-1 0,1 0 0,0 0 0,-1 0 0,1-1 0,-1 0 0,0 0 0,1-1 0,9-5 0,10-11-276,2-6-176</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34.589"/>
    </inkml:context>
    <inkml:brush xml:id="br0">
      <inkml:brushProperty name="width" value="0.05" units="cm"/>
      <inkml:brushProperty name="height" value="0.05" units="cm"/>
    </inkml:brush>
  </inkml:definitions>
  <inkml:trace contextRef="#ctx0" brushRef="#br0">86 0 17028,'-21'54'3937,"-13"59"0,25-72-3479,1-1-1,2 1 1,1 1 0,2 53 0,9-35-1033,6-91 43,-8 15 551,0-1 0,-1 1-1,0-30 1,-3 45-19,0 1 0,1 0-1,-1-1 1,0 1 0,0 0 0,0-1 0,0 1-1,0 0 1,0-1 0,0 1 0,0 0 0,0-1-1,0 1 1,0 0 0,0-1 0,0 1 0,-1 0 0,1-1-1,0 1 1,0 0 0,0 0 0,0-1 0,0 1-1,-1 0 1,1-1 0,0 1 0,0 0 0,-1 0-1,1 0 1,0-1 0,-1 1 0,-2 4-38,10 11-1217,-7-15 1230,0 0 0,0 0 0,1-1 0,-1 1 0,0 0 0,0 0 0,0 0 0,0 0 0,0-1 0,0 1 0,0 0 0,0 0 0,0 0 0,1 0 0,-1 0 0,0-1 0,0 1 0,0 0 0,0 0 0,0 0 0,1 0 0,-1 0 0,0 0 0,0 0 0,0 0 0,0 0 0,1 0 0,-1 0 0,0 0 0,0 0 0,0 0 0,0 0 0,1 0 0,-1 0 0,0 0 0,0 0 0,0 0 0,1 0 0,-1 0 0,0 0 0,0 0 0,0 0 0,0 0 0,1 0 0,-1 0 0,0 0 0,0 0 0,0 0 0,0 1 0,0-1 0,1 0 0,-1 0 0,0 0 0,0 0 0,0 0 0,0 1 0,0-1 0,0 0 0,0 0 0,0 0 0,0 0 0,1 1 0,-1-1 0,0 0 0,0 0 0,0 1 0,1-5-419</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35.306"/>
    </inkml:context>
    <inkml:brush xml:id="br0">
      <inkml:brushProperty name="width" value="0.05" units="cm"/>
      <inkml:brushProperty name="height" value="0.05" units="cm"/>
    </inkml:brush>
  </inkml:definitions>
  <inkml:trace contextRef="#ctx0" brushRef="#br0">66 0 18180,'-2'11'2523,"-40"181"1727,32-114-3462,-1 143-1,11-209-732,2 31 109,-2-40-155,0-1 0,1 1 0,-1 0 0,1-1 1,0 1-1,0 0 0,0-1 0,0 1 0,0-1 0,0 0 0,1 1 1,2 2-1,-4-5-8,1 0 1,-1 1 0,0-1-1,1 1 1,0-1 0,-1 0-1,1 0 1,-1 1-1,1-1 1,-1 0 0,1 0-1,-1 0 1,1 1 0,0-1-1,-1 0 1,1 0-1,-1 0 1,1 0 0,0 0-1,-1 0 1,1 0 0,-1-1-1,1 1 1,0 0-1,-1 0 1,1 0 0,-1-1-1,1 1 1,-1 0 0,1 0-1,-1-1 1,1 1-1,-1 0 1,1-1 0,-1 1-1,1-1 1,-1 1 0,1-1-1,-1 1 1,1-2-1,13-20 26,9-40-436,-2 0-1,14-68 0,-34 124 361,0 3 11,8-24-252,-9 27 279,0-1 0,0 1 0,0-1 0,0 1 0,1-1 0,-1 1 0,0-1 0,0 1 0,0-1 0,1 1 0,-1-1 0,0 1 0,1 0 0,-1-1 1,0 1-1,1 0 0,-1-1 0,1 1 0,-1 0 0,0-1 0,1 1 0,-1 0 0,1 0 0,-1 0 0,1-1 0,-1 1 0,1 0 0,-1 0 0,1 0 1,-1 0-1,1 0 0,-1 0 0,1 0 0,-1 0 0,1 0 0,-1 0 0,1 0 0,-1 0 0,1 0 0,-1 1 0,1-1 0,-1 0 0,1 0 0,-1 0 1,1 1-1,0-1 0,3 5-6,1 0 0,-1 0 0,0 0 1,-1 0-1,7 10 0,-7-8 41,1-1-1,0 0 1,0 0-1,1-1 1,-1 1-1,7 4 1,-7-7 1,-1 0 1,1 0 0,0-1-1,0 1 1,1-1 0,-1 0-1,0-1 1,1 1-1,-1-1 1,1 0 0,-1 0-1,1 0 1,-1-1 0,1 1-1,0-1 1,0 0 0,-1 0-1,1-1 1,-1 0 0,10-2-1,-7 1 7,0-1 0,-1 0 0,1-1 0,-1 1 0,0-1 0,0 0 0,0-1 0,0 0 0,-1 0 0,1 0 0,-1 0 0,8-12 1,-7 7-5,-1 1 1,1-1-1,-2 0 1,1 0-1,-1 0 1,3-15-1,-6 19-25,1 1-1,-1-1 0,0 0 1,-1 1-1,1-1 0,-1 0 1,0 0-1,-1 1 0,0-1 0,1 0 1,-2 1-1,1-1 0,-4-9 1,4 13-3,1 1 0,-1 0 0,1 0 0,-1 0 0,1 0 0,-1 0 1,0 0-1,0 1 0,1-1 0,-1 0 0,0 0 0,0 0 0,0 1 1,0-1-1,0 0 0,0 1 0,0-1 0,0 1 0,0-1 0,0 1 0,-1 0 1,1-1-1,0 1 0,-1 0 0,0 0-1,0 0-1,0 1 1,0-1-1,1 1 1,-1-1-1,0 1 1,0 0 0,1 0-1,-1-1 1,0 1-1,1 0 1,-1 1-1,-1 1 1,-3 2-5,0 1 0,0 0 0,1 1-1,0-1 1,-7 13 0,8-10 8,0-1-1,0 0 1,1 1-1,0 0 1,0 0 0,1 0-1,0 0 1,0 14-1,2-18-5,0 0 0,0 0 0,1-1 0,-1 1 0,1 0 0,0 0 1,1 0-1,-1-1 0,1 1 0,0-1 0,0 1 0,0-1 0,1 0 0,0 0 0,0 0 0,0 0 0,6 6 0,6 3-90,0-1 1,32 19-1,-36-25 49,0 0 0,-1 1 0,0 0 0,0 1 1,0 0-1,-1 0 0,-1 1 0,1 1 0,12 17 0,-17-14-425,-10-14 114,3-1 321,1 0-1,-1 0 1,1 0-1,-1-1 1,1 1-1,-4-6 1,-11-25-151</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35.703"/>
    </inkml:context>
    <inkml:brush xml:id="br0">
      <inkml:brushProperty name="width" value="0.05" units="cm"/>
      <inkml:brushProperty name="height" value="0.05" units="cm"/>
    </inkml:brush>
  </inkml:definitions>
  <inkml:trace contextRef="#ctx0" brushRef="#br0">1 0 18108,'17'0'1984,"2"5"-1536,3 4-664,-4 3 1985,1 2-1449</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00.075"/>
    </inkml:context>
    <inkml:brush xml:id="br0">
      <inkml:brushProperty name="width" value="0.05" units="cm"/>
      <inkml:brushProperty name="height" value="0.05" units="cm"/>
    </inkml:brush>
  </inkml:definitions>
  <inkml:trace contextRef="#ctx0" brushRef="#br0">224 124 16011,'-4'0'387,"0"-1"0,0 1 0,0-1 0,0 1 0,-1 0 0,1 1 0,0-1 0,0 1 0,0-1 0,0 1-1,0 1 1,-5 1 0,-45 23 1722,43-19-1859,1 0-1,0 0 0,0 1 1,0 0-1,-9 12 1,14-15-233,1 0 1,0 0 0,0 0 0,1 1-1,0-1 1,0 1 0,0 0 0,0 0 0,1 0-1,0 0 1,-2 11 0,4-16-16,0 1 1,-1-1-1,1 0 0,0 0 1,0 1-1,0-1 0,0 0 1,0 0-1,0 1 0,0-1 1,0 0-1,0 0 0,1 1 1,-1-1-1,1 0 0,-1 0 1,0 0-1,1 1 0,0-1 1,-1 0-1,1 0 0,0 0 1,0 0-1,-1 0 0,1 0 1,0-1-1,0 1 0,0 0 1,0 0-1,0-1 0,0 1 1,0 0-1,1-1 0,-1 1 1,0-1-1,0 1 0,0-1 1,1 0-1,-1 0 0,0 1 1,0-1-1,1 0 0,-1 0 1,0 0-1,0 0 0,1 0 1,-1-1-1,2 1 0,3-1 26,0-1 0,0 1-1,0-1 1,-1 0 0,1 0 0,-1-1 0,1 1-1,8-7 1,-1-2 26,1-1 0,-2 0 0,1-1 0,-2-1 0,0 0 0,-1 0 0,0-1 0,-1 0 1,8-17-1,-8 11-965,-1 0 1,-1 0 0,8-39-1,-11 45 190,2 0-261</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36.168"/>
    </inkml:context>
    <inkml:brush xml:id="br0">
      <inkml:brushProperty name="width" value="0.05" units="cm"/>
      <inkml:brushProperty name="height" value="0.05" units="cm"/>
    </inkml:brush>
  </inkml:definitions>
  <inkml:trace contextRef="#ctx0" brushRef="#br0">183 90 15739,'3'-7'657,"0"-1"0,-1 1 0,0-1 1,-1 0-1,2-8 0,-3 14-544,0 1 0,0 0 0,0 0 0,0-1 1,0 1-1,0 0 0,0 0 0,0 0 0,0-1 1,-1 1-1,1 0 0,0 0 0,-1 0 0,1-1 1,-1 1-1,1 0 0,-1 0 0,0 0 0,1 0 1,-1 0-1,0 0 0,0 0 0,0 1 0,0-1 1,1 0-1,-1 0 0,0 0 0,-1 1 0,1-1 1,0 1-1,0-1 0,0 1 0,0-1 0,0 1 1,-1 0-1,1-1 0,0 1 0,0 0 0,0 0 1,-1 0-1,1 0 0,-2 0 0,-2 1 64,-1 0 0,1 1 0,-1-1 0,1 1 1,0 0-1,0 1 0,0-1 0,0 1 0,0 0 0,1 0 0,-1 0 0,1 1 0,0 0 0,-7 7 0,0 1-31,1 0 0,0 1 0,-15 27 0,20-31-109,0 0 1,1 0-1,1 1 0,0 0 1,0 0-1,-2 15 1,5-23-28,-1 0 0,1 0 1,0 0-1,0 0 0,1 0 1,-1 0-1,0 0 0,0 0 1,1 0-1,0 0 0,-1 0 0,1-1 1,0 1-1,0 0 0,0 0 1,1 2-1,0-3-1,-1 1 1,1-1-1,-1 0 0,1 0 1,0-1-1,-1 1 0,1 0 1,0 0-1,0-1 0,0 1 1,-1-1-1,1 0 0,0 1 1,0-1-1,0 0 0,0 0 1,0 0-1,0 0 0,-1-1 1,1 1-1,3-1 0,4-1 14,-1-1-1,1 0 0,-1 0 0,1-1 1,-1 0-1,0-1 0,-1 1 0,1-2 0,-1 1 1,0-1-1,12-12 0,0-3 46,-1 0-1,24-36 1,-10-8 20,-39 78-247,2 0 1,-1 0 0,1 1-1,1-1 1,1 1-1,0 0 1,0 0-1,1 0 1,1 15 0,1-26-36,-1-1 1,2 1 0,-1-1-1,0 0 1,0 1 0,1-1-1,-1 1 1,1-1 0,0 0-1,2 5 1,-3-6 134,1-1 0,-1 1-1,1 0 1,0-1 0,-1 1 0,1 0-1,0-1 1,-1 1 0,1-1 0,0 0-1,0 1 1,0-1 0,-1 1 0,1-1-1,0 0 1,0 0 0,0 0 0,0 1-1,0-1 1,-1 0 0,1 0 0,0 0-1,0 0 1,0 0 0,0-1 0,0 1-1,0 0 1,-1 0 0,1 0 0,0-1-1,0 1 1,0-1 0,1 0 0,16-9-904</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37.080"/>
    </inkml:context>
    <inkml:brush xml:id="br0">
      <inkml:brushProperty name="width" value="0.05" units="cm"/>
      <inkml:brushProperty name="height" value="0.05" units="cm"/>
    </inkml:brush>
  </inkml:definitions>
  <inkml:trace contextRef="#ctx0" brushRef="#br0">36 130 17692,'0'2'184,"0"0"1,0 0-1,0 0 1,0 0 0,0 0-1,0 0 1,0-1-1,-1 1 1,1 0 0,-1 0-1,0 0 1,1 0-1,-1-1 1,0 1-1,0 0 1,-2 1 0,-1 5 335,0 2 52,0 1 1,1 0-1,0 0 1,0 0-1,1 0 0,-1 14 1,3-22-520,0-1-1,0 1 1,0 0 0,0 0 0,0-1-1,1 1 1,-1 0 0,1-1 0,0 1-1,0 0 1,0-1 0,0 1-1,0-1 1,0 0 0,1 1 0,-1-1-1,1 0 1,0 0 0,-1 0 0,1 0-1,0 0 1,0 0 0,1 0 0,-1-1-1,0 1 1,0-1 0,1 1 0,-1-1-1,1 0 1,-1 0 0,5 1-1,-2-1-46,1 0-1,-1 0 0,0-1 0,1 0 0,-1 0 1,0 0-1,1 0 0,-1-1 0,0 0 0,1 0 1,-1 0-1,0-1 0,0 0 0,0 0 0,0 0 1,-1-1-1,1 1 0,0-1 0,-1 0 0,0 0 1,0-1-1,0 1 0,0-1 0,0 0 0,5-9 1,-1 4 7,-2-1 1,0-1 0,0 1-1,0-1 1,-2 0 0,1 0-1,-1-1 1,-1 1 0,0-1-1,2-18 1,-5 27-5,0 0 1,-1 0-1,1-1 1,0 1-1,-1 0 1,-2-6-1,3 9-7,0 0-1,0-1 1,0 1 0,0 0-1,0-1 1,0 1-1,0-1 1,0 1-1,0 0 1,-1-1-1,1 1 1,0 0-1,0-1 1,0 1 0,0 0-1,-1 0 1,1-1-1,0 1 1,-1 0-1,1-1 1,0 1-1,0 0 1,-1 0-1,1 0 1,0-1 0,-1 1-1,1 0 1,0 0-1,-1 0 1,1 0-1,0 0 1,-1 0-1,1 0 1,-1 0-1,1-1 1,0 1 0,-1 1-1,1-1 1,0 0-1,-1 0 1,1 0-1,-1 0 1,1 0-1,0 0 1,-1 0-1,1 0 1,0 0 0,-1 1-1,1-1 1,0 0-1,-1 0 1,1 1-1,0-1 1,0 0-1,-1 0 1,1 1-1,0-1 1,0 0-1,-1 1 1,1-1 0,0 0-1,0 1 1,0-1-1,-1 2 1,0-1 0,0 0 0,1 1 0,-1-1 0,0 0 0,1 1 0,-1-1 0,1 1 0,0-1 0,0 1 0,-1-1 0,1 1 0,0-1 0,0 1 0,0-1 0,1 1 0,-1-1 0,0 1 0,0-1 0,1 1 0,-1-1 0,1 1 0,0-1 0,-1 0 0,1 1 0,0-1 0,0 0 0,-1 0 0,1 1 0,0-1 0,0 0 0,2 1-1,0 1-6,-1-1-1,0 0 0,1 0 0,0 0 1,-1-1-1,1 1 0,0-1 0,0 1 1,0-1-1,0 0 0,0 0 0,0 0 0,0-1 1,6 2-1,-1-3-51,0-1 1,0 1-1,0-1 0,0 0 0,0-1 1,-1 0-1,1 0 0,-1-1 1,0 0-1,0 0 0,0-1 1,0 0-1,9-8 0,-16 13 52,0 0 0,0-1-1,0 1 1,0 0 0,0 0-1,1 0 1,-1 0 0,0 0-1,0 0 1,0 0 0,0 0-1,0 0 1,1 0 0,-1-1-1,0 1 1,0 0 0,0 0-1,0 0 1,1 0-1,-1 0 1,0 0 0,0 0-1,0 0 1,0 0 0,1 0-1,-1 1 1,0-1 0,0 0-1,0 0 1,0 0 0,1 0-1,-1 0 1,0 0 0,0 0-1,0 0 1,0 0 0,0 0-1,0 1 1,1-1 0,-1 0-1,0 0 1,0 0 0,0 0-1,0 1 1,3 11-67,-2 18 112,-1-25-53,-1-1 15,1 0-1,0 0 1,0 0 0,0 0 0,1-1-1,0 1 1,-1 0 0,1 0 0,1 0-1,-1-1 1,0 1 0,1-1 0,0 1-1,0-1 1,0 0 0,0 1-1,0-1 1,1 0 0,-1 0 0,1-1-1,0 1 1,0-1 0,0 1 0,0-1-1,0 0 1,1 0 0,-1 0-1,1 0 1,-1-1 0,1 1 0,-1-1-1,1 0 1,0 0 0,0-1 0,0 1-1,-1-1 1,1 0 0,0 0 0,5 0-1,-5 0-18,1 0-1,0 0 1,0-1 0,-1 0-1,1 0 1,0 0-1,-1 0 1,1-1-1,-1 0 1,1 1 0,-1-2-1,0 1 1,5-3-1,-8 3 13,1 0 1,0 1-1,-1-1 0,1 0 0,0 0 1,-1 0-1,0 0 0,0 0 0,0 0 1,0-1-1,0 1 0,0 0 0,0-1 1,0 1-1,-1 0 0,0-1 0,1 1 1,-1-1-1,0 1 0,0 0 0,0-1 0,0 1 1,-1-1-1,1 1 0,-1 0 0,1-1 1,-2-2-1,2 4-18,-1 1 1,1-1-1,0 1 1,0-1-1,0 1 0,0-1 1,0 1-1,0-1 1,0 0-1,0 1 0,0-1 1,0 1-1,0-1 1,0 1-1,1-1 0,-1 0 1,0 1-1,0-1 1,1 1-1,-1-1 1,0 1-1,0-1 0,1 1 1,-1 0-1,1-1 1,17-7-680,32 3-899,-30 4 787,6-2-235,-1 0 0,0-2-1,0-1 1,0-1 0,-1-1-1,41-20 1,-32 13 2278,-37 25 12,1-1 0,1 1 0,-2 16 0,2-12-1030,1-1 1,1 1-1,1 0 0,-1 0 0,5 16 1,19 66-117,-19-80-107,0 0 57,0 0 0,-2 1 0,0 0 0,1 25 0,-4-38 11,0-1 0,0 1 0,0-1 0,-1 1 0,0-1 0,1 0 0,-1 1 0,-1-1 0,1 0 1,0 0-1,-1 1 0,-2 3 0,2-5 6,0 0-1,0-1 1,1 1 0,-1 0 0,0-1 0,0 0-1,-1 1 1,1-1 0,0 0 0,0 0 0,-1 0-1,1 0 1,0-1 0,-1 1 0,1-1 0,-1 1 0,1-1-1,-1 0 1,-4 0 0,5 0-21,-1 0-1,0 0 1,0 0-1,1-1 1,-1 1-1,0-1 1,1 0 0,-1 1-1,1-1 1,-1-1-1,1 1 1,-1 0 0,1 0-1,0-1 1,-1 0-1,1 1 1,0-1-1,0 0 1,0 0 0,0 0-1,1 0 1,-1 0-1,0-1 1,1 1-1,0 0 1,-1-1 0,1 1-1,0-1 1,0 1-1,1-1 1,-1 0 0,0 1-1,1-1 1,-1-3-1,1-1-50,-1 1-1,1-1 0,1 1 1,-1-1-1,1 1 0,0 0 1,1-1-1,-1 1 0,1 0 1,0 0-1,1 0 0,0 0 1,6-11-1,11-6-73,0 0 0,2 2-1,0 0 1,1 2 0,26-18 0,51-43 24,-88 68 129,0 0 1,-1 0-1,-1-1 1,1-1-1,11-21 1,-20 31-10,0-1 1,0 1-1,-1 0 1,1-1-1,0-6 1,-2 10-45,1 1 1,-1-1-1,0 1 1,0-1-1,0 0 1,0 1-1,0-1 1,0 1-1,0-1 1,-1 0-1,1 1 1,0-1-1,0 0 1,0 1-1,-1-1 1,1 1-1,0-1 1,-1 1-1,0-2 1,1 2-3,-1 0 1,0-1 0,1 1 0,-1 0-1,0 0 1,1 0 0,-1 0 0,0 0-1,1-1 1,-1 1 0,0 0 0,0 0 0,1 1-1,-1-1 1,0 0 0,1 0 0,-1 0-1,0 0 1,1 1 0,-1-1 0,0 0-1,0 1 1,-3 1 20,1 0-1,0 0 1,-1 1-1,1-1 0,0 1 1,0 0-1,1 0 1,-1 0-1,0 0 1,1 0-1,0 1 1,0-1-1,0 1 1,0 0-1,1-1 1,-1 1-1,0 4 1,-1-1-80,2 0 1,-1-1 0,1 2 0,0-1 0,0 0-1,0 0 1,1 0 0,2 14 0,-1-17 70,-1 0 0,2-1 0,-1 1 0,0 0 0,1 0 0,0-1 0,0 1 0,0-1 0,0 1 0,0-1 0,1 0 0,-1 0 0,1 0 0,0 0 0,0-1 1,4 3-1,12 2-53</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38.227"/>
    </inkml:context>
    <inkml:brush xml:id="br0">
      <inkml:brushProperty name="width" value="0.05" units="cm"/>
      <inkml:brushProperty name="height" value="0.05" units="cm"/>
    </inkml:brush>
  </inkml:definitions>
  <inkml:trace contextRef="#ctx0" brushRef="#br0">223 43 19668,'15'-7'734,"-12"6"-560,0-1 0,1 1 0,-1-1 1,0 0-1,0 1 0,0-2 0,0 1 0,0 0 1,-1 0-1,5-5 0,-7 6-153,0 1 0,0 0 0,1 0 0,-1 0-1,0 0 1,0-1 0,0 1 0,0 0 0,1 0 0,-1-1 0,0 1 0,0 0-1,0 0 1,0 0 0,0-1 0,0 1 0,0 0 0,0 0 0,0-1 0,0 1-1,0 0 1,0 0 0,0-1 0,0 1 0,0 0 0,0 0 0,0-1 0,0 1-1,0 0 1,0 0 0,0-1 0,0 1 0,-1 0 0,1-1 0,-10 0 839,-16 7 380,5 2-1108,1 0 0,1 2 0,-1 1 0,2 0 1,-1 2-1,2 0 0,0 0 0,0 2 0,2 0 0,-20 24 0,32-35-126,1-1 0,-1 1 0,1 0 1,0 0-1,0 0 0,1 0 0,-1 1 0,1-1 1,0 0-1,-1 9 0,2-11-12,0 0-1,0-1 1,0 1 0,0 0 0,1-1-1,-1 1 1,1 0 0,-1-1 0,1 1-1,0-1 1,-1 1 0,1 0 0,0-1 0,0 0-1,0 1 1,0-1 0,0 0 0,1 1-1,-1-1 1,0 0 0,0 0 0,1 0-1,-1 0 1,1 0 0,-1 0 0,1 0-1,-1-1 1,1 1 0,0-1 0,2 2-1,4-1-158,0 1-1,-1-1 0,1-1 0,0 1 0,0-1 0,0-1 1,0 1-1,-1-1 0,1-1 0,11-3 0,6-2-199,45-21-1,-12-2-158</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38.710"/>
    </inkml:context>
    <inkml:brush xml:id="br0">
      <inkml:brushProperty name="width" value="0.05" units="cm"/>
      <inkml:brushProperty name="height" value="0.05" units="cm"/>
    </inkml:brush>
  </inkml:definitions>
  <inkml:trace contextRef="#ctx0" brushRef="#br0">115 0 17164,'-26'30'2019,"8"-10"-570,-23 33 1,37-47-1179,0 0 0,1 0 0,0 1 1,0-1-1,0 1 0,1-1 0,0 1 1,0 0-1,1 0 0,-2 11 0,3-16-215,0-1 0,0 1 0,0 0 0,0 0 0,1 0 0,-1-1 0,0 1 0,1 0 0,0 0 0,-1-1 0,1 1 0,0-1 0,0 1-1,-1 0 1,1-1 0,1 0 0,-1 1 0,0-1 0,0 0 0,0 1 0,2 0 0,0 0-22,0 0 1,0-1-1,0 1 1,0-1-1,1 0 1,-1 0-1,0 0 1,0 0-1,1-1 0,4 1 1,3 0-31,-1-1 1,0-1 0,1 0-1,-1 0 1,0-1-1,14-4 1,-14 3 19,0-1 0,-1 0 0,0-1 0,0 0 0,0 0 1,0-1-1,14-12 0,-20 16-14,-1 0 1,0 0-1,0 0 0,-1 0 1,1 0-1,0 0 1,-1-1-1,1 1 0,-1 0 1,0-1-1,0 0 1,0 1-1,0-1 1,0 0-1,-1 1 0,1-1 1,-1 0-1,1 0 1,-1 1-1,0-1 0,0 0 1,-1 0-1,1 0 1,0 1-1,-1-1 1,0 0-1,1 1 0,-1-1 1,0 0-1,-1 1 1,1-1-1,0 1 0,-3-3 1,-1-2-167,0 1 1,-1 0 0,0 1-1,0-1 1,0 1 0,-8-4-1,-5-5-2141,20 13 2241,-1 1 0,0-1 1,1 1-1,-1 0 0,0 0 0,1-1 0,-1 1 0,1 0 0,-1 0 1,1-1-1,-1 1 0,1 0 0,-1 0 0,0 0 0,1 0 1,-1 0-1,1 0 0,-1 0 0,1 0 0,-1 0 0,1 0 1,-1 0-1,2 0 0,18 0-820</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39.137"/>
    </inkml:context>
    <inkml:brush xml:id="br0">
      <inkml:brushProperty name="width" value="0.05" units="cm"/>
      <inkml:brushProperty name="height" value="0.05" units="cm"/>
    </inkml:brush>
  </inkml:definitions>
  <inkml:trace contextRef="#ctx0" brushRef="#br0">168 29 18868,'0'-1'126,"-1"0"0,1-1 0,-1 1 0,1-1 0,-1 1 0,0 0 0,0 0 0,1-1 0,-1 1 0,0 0-1,0 0 1,0 0 0,0 0 0,0 0 0,0 0 0,-1 0 0,1 0 0,0 1 0,0-1 0,-1 0 0,1 1 0,0-1 0,-1 1 0,1-1 0,-1 1 0,1 0 0,0-1 0,-1 1 0,1 0 0,-2 0-1,-4-1 300,0 0 0,1 1 0,-1 0 0,1 0 0,-12 2-1,10 0-211,0 0 0,0 1 0,1 0 0,-14 7 0,19-10-216,0 1 0,0 0 0,0 1 0,0-1 0,1 0 0,-1 0 0,0 1 0,1-1 0,-1 1 0,1-1 0,0 1 0,-1 0 0,1 0 0,0-1 0,0 1 0,0 0 0,0 0 0,1 0 0,-1 0 0,0 0 0,1 0 0,-1 0 0,1 3 0,0-3-47,1 0 1,-1 0 0,1-1 0,-1 1 0,1 0 0,0-1 0,0 1-1,0-1 1,0 1 0,0-1 0,0 1 0,0-1 0,1 0 0,-1 1-1,0-1 1,1 0 0,-1 0 0,1 0 0,1 1 0,34 16-1092,-33-16 975,70 22-1819,-50-17 1157,34 14 0,-57-20 838,1 0 1,0 0-1,0 0 1,0 0-1,-1 0 1,1 0-1,-1 0 1,1 1-1,-1-1 1,1 1-1,-1-1 1,2 4-1,-2-4 20,-1-1 1,0 1-1,0 0 0,0 0 1,0-1-1,0 1 0,0 0 1,0-1-1,0 1 0,0 0 1,0-1-1,0 1 0,0 0 1,0 0-1,0-1 0,-1 1 1,1 0-1,0-1 0,-1 1 1,1-1-1,0 1 0,-1 0 1,1-1-1,-1 1 0,1-1 1,-1 1-1,1-1 0,-1 1 1,1-1-1,-1 0 0,1 1 1,-1-1-1,0 1 0,1-1 1,-1 0-1,0 0 0,1 1 1,-2-1-1,-8 4 328,0 0 0,0-1 0,0 0 0,-15 2 0,19-4-341,0 0-1,0 0 1,0-1 0,0 0-1,0 0 1,0-1 0,0 0-1,0 0 1,-8-2-1,13 2-55,-1 1 1,1-1-1,0 0 0,0 1 0,-1-1 0,1 0 0,0 0 0,0 0 0,0 0 0,0 0 0,0 0 0,0 0 0,0 0 0,0 0 0,0-1 0,1 1 1,-1 0-1,0 0 0,1-1 0,-1 1 0,1-3 0,-1 2 1,1-1 0,0 0 1,-1 0-1,1 0 0,1 0 0,-1 0 0,0 0 1,1 0-1,0 0 0,1-4 0,15-31-519</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39.506"/>
    </inkml:context>
    <inkml:brush xml:id="br0">
      <inkml:brushProperty name="width" value="0.05" units="cm"/>
      <inkml:brushProperty name="height" value="0.05" units="cm"/>
    </inkml:brush>
  </inkml:definitions>
  <inkml:trace contextRef="#ctx0" brushRef="#br0">74 1 15867,'-5'56'1390,"-6"144"2849,12-179-4244,0 0-1,2 0 1,0-1-1,1 0 1,1 1 0,1-1-1,13 28 1,-16-43-3586,-7-19 2116,-11-24 343,-16-16 565,22 41 1117,1 0 0,1-1 1,0 1-1,1-1 0,-8-25 0,14 38-491,0 0 1,-1 0-1,1 0 0,0 0 1,0 0-1,0 1 0,0-1 0,0 0 1,0 0-1,0 0 0,0 0 1,0 0-1,1 0 0,-1 0 1,0 0-1,1 0 0,-1 1 0,0-1 1,1 0-1,-1 0 0,1 0 1,-1 1-1,1-1 0,0 0 0,-1 0 1,1 1-1,0-1 0,-1 1 1,1-1-1,0 0 0,0 1 0,-1 0 1,1-1-1,0 1 0,0-1 1,0 1-1,0 0 0,0 0 0,0-1 1,0 1-1,-1 0 0,1 0 1,0 0-1,0 0 0,2 0 0,5 1-14,1-1 0,-1 1-1,1 1 1,9 2 0,-9-2-189,0 0 115,154 26-1546,-145-27 1066,0 0 0,-1-1 0,1 0 0,0-1 0,0-2 0,-1 0 1,22-6-1,-37 9 507,26-12 559,-27 12-470,0 0-1,0-1 0,-1 1 0,1 0 0,0-1 0,0 1 0,-1-1 1,1 1-1,0-1 0,0 0 0,-1 1 0,1-1 0,-1 0 0,1 1 1,-1-1-1,1 0 0,-1 0 0,1 1 0,-1-1 0,0 0 0,1 0 1,-1 0-1,0 1 0,0-1 0,0 0 0,0 0 0,1 0 0,-1-1 1,-1 2-36,1-1 1,0 0-1,0 1 1,-1-1 0,1 1-1,0-1 1,-1 1-1,1-1 1,-1 1-1,1-1 1,0 1 0,-1-1-1,1 1 1,-1-1-1,0 1 1,1 0 0,-1-1-1,1 1 1,-1 0-1,1-1 1,-1 1 0,0 0-1,1 0 1,-2 0-1,-20-1 1371,-20 12 973,29-5-1722,0-1 0,-23 16 0,33-19-621,0 0 1,0 0-1,0 0 1,0 0 0,1 1-1,-1-1 1,1 1-1,-1 0 1,1-1 0,0 1-1,0 0 1,1 1-1,-1-1 1,0 0-1,1 0 1,-2 7 0,3-8-57,0 0 0,1 0 0,-1 1 1,0-1-1,1 0 0,-1 0 1,1 0-1,0 0 0,0-1 0,0 1 1,0 0-1,0 0 0,0 0 1,1-1-1,-1 1 0,0 0 0,1-1 1,-1 0-1,1 1 0,0-1 1,-1 0-1,1 0 0,0 1 0,2-1 1,7 6-148,1-1 0,19 6 0,-26-9 111,17 4-106,-15-5 82,0 0 0,0 1 0,0 0 0,0 0 0,0 0 1,-1 1-1,1 0 0,8 8 0,-14-12 65,0 1 0,-1 0 1,1-1-1,-1 1 0,1-1 1,-1 1-1,1 0 0,-1-1 0,0 1 1,1 0-1,-1 0 0,0-1 1,0 1-1,1 0 0,-1 0 1,0-1-1,0 1 0,0 0 1,0 0-1,0 0 0,0-1 1,0 1-1,0 0 0,0 0 1,0 0-1,-1-1 0,1 1 1,0 0-1,0 0 0,-1-1 0,1 1 1,-1 0-1,1-1 0,0 1 1,-1 0-1,1-1 0,-1 1 1,0-1-1,1 1 0,-1-1 1,1 1-1,-1-1 0,0 1 1,1-1-1,-2 1 0,-3 2 33,0 0 0,-1-1-1,1 1 1,-10 2 0,-9 0-228,0 0 1,1-1-1,-1-2 0,-32 0 1,36-2 224,-28 2-205</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39.913"/>
    </inkml:context>
    <inkml:brush xml:id="br0">
      <inkml:brushProperty name="width" value="0.05" units="cm"/>
      <inkml:brushProperty name="height" value="0.05" units="cm"/>
    </inkml:brush>
  </inkml:definitions>
  <inkml:trace contextRef="#ctx0" brushRef="#br0">1 298 13939,'0'0'76,"0"1"1,0-1-1,0 1 0,-1-1 1,1 1-1,0 0 0,0-1 1,0 1-1,0-1 0,0 1 1,0 0-1,0-1 1,0 1-1,0-1 0,1 1 1,-1-1-1,0 1 0,0 0 1,0-1-1,1 1 0,-1-1 1,0 1-1,1-1 0,-1 1 1,0-1-1,1 1 0,-1-1 1,1 0-1,-1 1 1,1-1-1,-1 1 0,0-1 1,1 0-1,0 1 0,0-1 1,3 1 153,-1-1 0,1 0 1,0 1-1,-1-2 0,1 1 1,4-1-1,196-35 5465,-93 13-4513,930-144 2057,-733 121-4725,-118 9-944,-168 31 1687</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42.798"/>
    </inkml:context>
    <inkml:brush xml:id="br0">
      <inkml:brushProperty name="width" value="0.05" units="cm"/>
      <inkml:brushProperty name="height" value="0.05" units="cm"/>
    </inkml:brush>
  </inkml:definitions>
  <inkml:trace contextRef="#ctx0" brushRef="#br0">957 14 11867,'-12'-3'96,"0"0"1,0 0 0,0 1 0,-1 1-1,1 0 1,-1 1 0,1 0 0,-1 1-1,1 0 1,-1 1 0,1 0 0,0 1-1,0 1 1,-20 8 0,13-3-33,2 1 0,-1 1 1,1 0-1,1 1 0,0 1 1,1 1-1,0 0 0,-18 24 0,-28 38 237,-73 124-1,-29 99-42,115-200-190,5 3-1,-36 122 0,62-166-11,4 2 0,2 0 0,2 0 0,3 1 0,4 91 0,7-87 75,3-1 1,4 1 0,1-2 0,4 0-1,3-1 1,2 0 0,2-2-1,56 97 1,-64-129-83,2 0-1,0-1 1,2-2-1,1 1 1,25 22-1,-38-40-5,0-1-1,1 0 0,0 0 1,0-1-1,0 0 0,1-1 1,0 0-1,0 0 1,1-1-1,-1-1 0,1 0 1,0 0-1,-1-1 0,1 0 1,0-1-1,0 0 1,1-1-1,16-1 0,-5-4 130,0 0-1,-1-2 1,1-1-1,-1 0 1,-1-1-1,0-2 1,33-21-1,-4-2 443,81-74 0,-70 51-345,-3-3 0,-3-2 0,-2-3 0,-4-1-1,43-76 1,-60 85-200,-3-1 0,-2-1-1,-2-1 1,-4-1 0,-2-1-1,-3-1 1,8-65 0,-20 84-60,-2 0 0,-1 0 0,-3 0 0,-1 1 0,-3-1 0,-1 1 0,-2 0 0,-3 0 0,-32-81 0,-3 24-426,-4 3 0,-67-95-1,17 29-909,71 115 912,8 18-102</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2:36.943"/>
    </inkml:context>
    <inkml:brush xml:id="br0">
      <inkml:brushProperty name="width" value="0.05" units="cm"/>
      <inkml:brushProperty name="height" value="0.05" units="cm"/>
    </inkml:brush>
  </inkml:definitions>
  <inkml:trace contextRef="#ctx0" brushRef="#br0">685 337 14499,'-32'-7'221,"0"2"-1,0 0 1,0 3-1,-1 0 1,-52 6 0,69-2-146,0 0 0,0 2-1,0 0 1,0 1 0,1 0 0,0 1 0,0 1 0,0 1 0,1 0 0,0 1 0,0 0 0,1 1 0,-13 12 0,8-2 52,1 0 0,1 1 0,0 1 0,2 0 0,1 1 0,0 1 0,2 0 0,1 0 0,-10 33 1,3 6 133,2 2 1,-10 102 0,17-79-119,3 0 0,8 97 1,0-144-118,2 1 1,2-1 0,1 0 0,3 0 0,1-1 0,27 60 0,-30-82-23,1-1 1,0 1-1,2-2 1,0 1 0,1-2-1,1 1 1,0-2 0,1 0-1,0-1 1,1 0-1,0-1 1,2-1 0,-1-1-1,1 0 1,28 10 0,-29-14 1,1-1 1,-1 0-1,1-1 1,0-1-1,0-1 0,0 0 1,1-2-1,-1 0 1,0-1-1,0-1 1,0 0-1,0-1 1,0-1-1,0-1 1,-1-1-1,0 0 1,22-12-1,-14 3 37,-1 0 1,0-2-1,-1-1 0,-1-1 0,-1 0 0,0-2 1,-2 0-1,0-2 0,19-30 0,-1-6 108,-3-2 0,47-111-1,-51 96-53,-3-1-1,-4-1 1,-3 0-1,-3-2 1,8-103-1,-22 131-75,-3 1-1,-1-1 0,-15-88 0,8 103-40,-1-1-1,-1 2 1,-3-1 0,-1 2-1,-30-57 1,29 66-20,-2 0-1,-1 1 1,-25-28 0,31 40-6,-1 0 0,0 1-1,-1 1 1,-1 0 0,1 0 0,-27-12 0,34 20-6,1 1 0,0-1 1,-1 2-1,0-1 1,1 1-1,-1 0 0,0 0 1,0 1-1,1 0 0,-1 0 1,0 1-1,0-1 1,1 1-1,-1 1 0,0 0 1,1 0-1,-1 0 0,1 0 1,0 1-1,-10 6 0,-7 6-97,1 0 0,0 2 0,-34 33 0,43-38 143,-54 53-265</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3:27.388"/>
    </inkml:context>
    <inkml:brush xml:id="br0">
      <inkml:brushProperty name="width" value="0.05" units="cm"/>
      <inkml:brushProperty name="height" value="0.05" units="cm"/>
    </inkml:brush>
  </inkml:definitions>
  <inkml:trace contextRef="#ctx0" brushRef="#br0">398 0 16716,'-17'11'320,"1"0"1,0 1 0,1 0 0,-26 27 0,-44 67 95,58-65-197,1 1-1,3 1 1,1 0 0,2 2 0,2 1-1,2 0 1,3 1 0,1 1-1,-6 56 1,11-50-1,3 0 0,2 1 0,3-1 0,2 0 0,2 0 0,3 0 0,2 0 0,17 52 0,-19-82-159,0 0 0,2-1 0,0-1-1,2 1 1,20 29 0,-25-43-50,0-1-1,0 1 0,1-1 1,-1 0-1,2-1 0,-1 0 1,1 0-1,0-1 1,1 0-1,0-1 0,-1 0 1,2 0-1,-1-1 0,16 4 1,-14-5 11,0-1 0,0 0 0,0-1 0,0-1 0,0 0 0,1-1 0,-1 0 0,0 0 0,0-1 0,18-6 0,-14 2 30,-1 0-1,0-1 1,-1-1 0,1 0 0,-2-1-1,1 0 1,13-13 0,-2-3 91,-1 0 0,-1-1 0,-1-1 0,-1-1 0,-2-1 0,30-59 0,-25 35 26,-2-1 0,-2-1-1,-2-1 1,-3-1-1,-3 0 1,-2-1-1,-2 0 1,-3 0 0,-3-1-1,-2 1 1,-10-75-1,5 102-138,-1-1-1,-1 1 1,-2 1-1,-1-1 1,-16-33-1,19 50-65,0 1 0,0 0 0,-1 1 0,-1-1 0,0 2 0,-1-1 0,0 1 0,0 1 0,-1 0 1,-1 0-1,0 1 0,0 1 0,-16-9 0,21 14-49,0 0 0,-1 0 0,0 0 0,1 1 0,-1 0 0,0 1 0,0 0 0,0 0 0,0 1 0,0 0 0,0 0 0,0 1 1,0 0-1,0 0 0,0 1 0,0 0 0,1 0 0,-1 1 0,1 0 0,-1 0 0,1 1 0,0 0 0,0 0 0,1 1 0,-1 0 0,-8 8 1,3-1-35,0 1 0,1 0 0,0 0 0,1 1 0,0 0 0,1 1 0,1 0 0,-10 25 0,-1 25-336,13-40 281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00.524"/>
    </inkml:context>
    <inkml:brush xml:id="br0">
      <inkml:brushProperty name="width" value="0.05" units="cm"/>
      <inkml:brushProperty name="height" value="0.05" units="cm"/>
    </inkml:brush>
  </inkml:definitions>
  <inkml:trace contextRef="#ctx0" brushRef="#br0">13 0 16436,'-4'17'1225,"1"1"0,1-1 1,1 26-1,2 74 71,11 48-57,-8-139-1007,1 0 0,1-1-1,1 1 1,13 29 0,-6-33 42,-14-22-269,0-1-1,0 1 1,0 0-1,-1 0 1,1-1 0,0 1-1,0 0 1,0-1 0,0 1-1,0 0 1,1 0-1,-1-1 1,0 1 0,0 0-1,0 0 1,0-1-1,0 1 1,0 0 0,0 0-1,0-1 1,1 1 0,-1 0-1,0 0 1,0-1-1,0 1 1,1 0 0,-1 0-1,0 0 1,0-1-1,0 1 1,1 0 0,-1 0-1,0 0 1,0 0 0,1 0-1,-1 0 1,0-1-1,0 1 1,1 0 0,-1 0-1,0 0 1,1 0-1,-1 0 1,0 0 0,0 0-1,1 0 1,-1 0 0,0 0-1,1 0 1,-1 1-1,0-1 1,0 0 0,1 0-1,-1 0 1,0 0-1,0 0 1,1 0 0,-1 1-1,0-1 1,0 0 0,0 0-1,1 0 1,-1 1-1,0-1 1,0 0 0,0 0-1,1 1 1,-1-1-1,0 0 1,1-9 55,-1-1-1,1 0 0,-2 1 1,1-1-1,-2 1 0,1-1 1,-5-13-1,-23-64 66,23 70-188,-1 0 0,0 0 0,-20-29 0,61 62-2544,-12-7 1592,1-2 0,-1 0 0,1-2 0,0-1 0,1 0 0,43 0 0,-40-4 517,1-1 0,-1-2 0,28-5 0,-49 6 721,1 1 0,-1-1 0,0 0 0,0 0 0,8-4 0,-14 6-183,0 0 0,0 0 0,-1 0 0,1 0 1,0 0-1,0-1 0,0 1 0,0 0 0,-1 0 0,1 0 0,0 0 0,0 0 1,0 0-1,0 0 0,-1-1 0,1 1 0,0 0 0,0 0 0,0 0 0,0 0 0,0 0 1,0-1-1,-1 1 0,1 0 0,0 0 0,0 0 0,0-1 0,0 1 0,0 0 1,0 0-1,0 0 0,0 0 0,0-1 0,0 1 0,0 0 0,0 0 0,0 0 0,0-1 1,0 1-1,0 0 0,0 0 0,0 0 0,0-1 0,1 1 0,-1 0 0,0 0 1,0 0-1,0 0 0,0-1 0,0 1 0,0 0 0,1 0 0,-1 0 0,0 0 0,0 0 1,0-1-1,0 1 0,0 0 0,1 0 0,-1 0 0,0 0 0,0 0 0,0 0 1,1 0-1,-1 0 0,-14-1 1478,6 2-1249,1 2-1,0-1 1,-1 1 0,1 0-1,0 1 1,1 0 0,-1 0-1,1 0 1,0 1 0,0 0-1,0 0 1,0 0-1,1 1 1,0 0 0,0 0-1,1 0 1,0 0 0,0 1-1,0 0 1,-3 8-1,6-13-238,1 0 0,-1 1-1,1-1 1,-1 0 0,1 0-1,0 0 1,-1 1 0,1-1-1,1 0 1,-1 0 0,0 1-1,0-1 1,1 0 0,-1 0-1,1 0 1,0 0 0,0 0-1,1 3 1,-1-3-15,0-1 0,0 0 0,1 0 0,-1 1 0,0-1 0,1 0 0,-1 0 0,1 0 0,-1 0 0,1-1 0,0 1 0,-1 0 0,1-1 0,0 1 0,-1-1 0,1 0 0,0 1 0,0-1 1,-1 0-1,1 0 0,0 0 0,0 0 0,2-1 0,4 0-4,0-1 1,0 0-1,0 0 1,0-1 0,0 0-1,0 0 1,-1-1 0,1 0-1,-1-1 1,0 1-1,0-1 1,11-11 0,6-8-12,38-49-1,-42 47-55,-20 26 52,0 0-1,0-1 1,0 1-1,1 0 0,-1 0 1,0 0-1,0 0 1,0 0-1,0 0 1,0-1-1,0 1 0,0 0 1,0 0-1,0 0 1,0 0-1,0 0 0,1 0 1,-1 0-1,0 0 1,0 0-1,0-1 1,0 1-1,0 0 0,0 0 1,1 0-1,-1 0 1,0 0-1,0 0 1,0 0-1,0 0 0,0 0 1,0 0-1,1 0 1,-1 0-1,0 0 1,0 0-1,0 0 0,0 0 1,0 0-1,1 0 1,-1 0-1,0 0 0,0 0 1,0 0-1,0 1 1,0-1-1,0 0 1,1 0-1,0 10-152,-5 21-129,3-23 125,0 1 46,-1 6-508,1-1 0,1 19 0,0-30 468,0 0-1,0 1 1,1-1-1,-1 0 1,1 0-1,0 0 1,0 1-1,0-1 1,0 0-1,1 0 1,-1-1-1,1 1 1,0 0-1,0 0 1,4 4 0,7-1-587,3-9-153</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17.661"/>
    </inkml:context>
    <inkml:brush xml:id="br0">
      <inkml:brushProperty name="width" value="0.05" units="cm"/>
      <inkml:brushProperty name="height" value="0.05" units="cm"/>
    </inkml:brush>
  </inkml:definitions>
  <inkml:trace contextRef="#ctx0" brushRef="#br0">0 1 18412,'23'0'1752,"12"0"-1320,19 3-192,18-2 449,12 7-257,2 1 0,-3 3-176,-4 1-280,-15 0-712,-12-2 656,-27-2-96,-22-7-72</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18.066"/>
    </inkml:context>
    <inkml:brush xml:id="br0">
      <inkml:brushProperty name="width" value="0.05" units="cm"/>
      <inkml:brushProperty name="height" value="0.05" units="cm"/>
    </inkml:brush>
  </inkml:definitions>
  <inkml:trace contextRef="#ctx0" brushRef="#br0">1 32 16203,'0'23'1833,"9"-7"-1145,26-11-216,14 0 848,28-5-455,7 0-97,11-5-328,1-6-448,-1-6 152,-7-4-104,-20-5-104</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19.449"/>
    </inkml:context>
    <inkml:brush xml:id="br0">
      <inkml:brushProperty name="width" value="0.05" units="cm"/>
      <inkml:brushProperty name="height" value="0.05" units="cm"/>
    </inkml:brush>
  </inkml:definitions>
  <inkml:trace contextRef="#ctx0" brushRef="#br0">193 12 17540,'4'-2'189,"1"1"0,-1-1 0,0 1 0,0-1 1,1 1-1,-1 0 0,1 1 0,-1-1 0,1 1 1,-1 0-1,1 0 0,-1 0 0,1 1 0,-1-1 1,1 1-1,-1 0 0,0 1 0,0-1 0,1 1 0,4 2 1,126 53 1625,-109-44-1676,-1 1-1,0 1 0,24 19 0,-44-29-129,1-1 1,-1 1-1,0 0 0,0 1 1,-1-1-1,1 1 0,-1 0 1,4 9-1,-6-12-7,-1 1 0,1 0 1,-1 0-1,0-1 0,0 1 1,-1 0-1,1 0 0,-1 0 0,0 0 1,0 0-1,0 0 0,0 0 1,-1 0-1,1 0 0,-1 0 0,-2 6 1,-2 2 2,-1-1 0,0 0 1,-1 0-1,0 0 1,0-1-1,-1 0 0,-15 15 1,-73 59 26,87-77-30,-205 155-517,74-60-301,95-64 588,18-9-65</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23.349"/>
    </inkml:context>
    <inkml:brush xml:id="br0">
      <inkml:brushProperty name="width" value="0.05" units="cm"/>
      <inkml:brushProperty name="height" value="0.05" units="cm"/>
    </inkml:brush>
  </inkml:definitions>
  <inkml:trace contextRef="#ctx0" brushRef="#br0">460 9 17388,'5'-8'2222,"-14"23"-1264,-72 116 2240,-142 223-1712,191-307-1445,-87 139-746,169-264-1038,-18 30 1591,13-22-327,7-9-82</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23.782"/>
    </inkml:context>
    <inkml:brush xml:id="br0">
      <inkml:brushProperty name="width" value="0.05" units="cm"/>
      <inkml:brushProperty name="height" value="0.05" units="cm"/>
    </inkml:brush>
  </inkml:definitions>
  <inkml:trace contextRef="#ctx0" brushRef="#br0">267 0 14555,'1'24'1062,"-1"0"0,0 1 0,-2-1 0,-9 44 0,1-5 303,-1 49 182,4 122-1,19-5-3406,-12-229 1827,0 0-1,0-1 1,0 1-1,0 0 0,0 0 1,0 0-1,0 0 0,-1 0 1,1-1-1,0 1 1,0 0-1,0 0 0,0 0 1,0 0-1,0 0 0,0 0 1,0 0-1,0 0 0,-1-1 1,1 1-1,0 0 1,0 0-1,0 0 0,0 0 1,0 0-1,0 0 0,-1 0 1,1 0-1,0 0 1,0 0-1,0 0 0,0 0 1,0 0-1,0 0 0,-1 0 1,1 0-1,0 0 0,0 0 1,0 0-1,0 0 1,0 0-1,-1 0 0,1 0 1,0 0-1,0 0 0,0 0 1,0 0-1,0 0 1,0 0-1,-1 1 0,1-1 1,0 0-1,0 0 0,0 0 1,0 0-1,0 0 0,0 0 1,0 0-1,0 1 1,0-1-1,0 0 0,-1 0 1,1 0-1,-27-51-1390,7 13 405</inkml:trace>
  <inkml:trace contextRef="#ctx0" brushRef="#br0" timeOffset="1">2 459 16612,'-2'-1'2168,"5"1"-1272,8 3-216,3 1 1153,10 1-457,2 0-152,8-2-680,3-2-384,-1-2-992,1-6 912,-5 0-288,-3-2-152</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25.021"/>
    </inkml:context>
    <inkml:brush xml:id="br0">
      <inkml:brushProperty name="width" value="0.05" units="cm"/>
      <inkml:brushProperty name="height" value="0.05" units="cm"/>
    </inkml:brush>
  </inkml:definitions>
  <inkml:trace contextRef="#ctx0" brushRef="#br0">350 27 13427,'7'-2'945,"-5"1"-716,0 0 0,0 1 1,1-1-1,-1 0 0,0 0 0,-1 0 0,1 0 0,0 0 0,0-1 0,0 1 1,-1 0-1,1-1 0,-1 0 0,2-1 0,-3 3-143,0 0-1,0-1 1,0 1-1,0 0 1,0 0-1,0-1 1,0 1-1,0 0 1,0 0-1,0-1 1,-1 1-1,1 0 1,0 0-1,0 0 1,0-1-1,0 1 1,-1 0-1,1 0 1,0 0-1,0 0 1,0-1-1,-1 1 0,1 0 1,0 0-1,0 0 1,-1 0-1,1 0 1,0 0-1,0 0 1,-1 0-1,1 0 1,0 0-1,0 0 1,-1 0-1,1 0 1,0 0-1,0 0 1,-1 0-1,1 0 1,0 0-1,0 0 1,-1 0-1,-16 1 808,16-1-681,-24 3 103,0 1 0,1 2 0,0 0 1,0 1-1,0 2 0,1 0 0,1 2 0,-1 0 0,2 2 0,-23 17 0,36-25-232,1 2-1,-1-1 0,2 1 0,-1 0 1,1 0-1,0 1 0,1 0 0,0 0 1,0 0-1,-6 14 0,10-19-63,0 1 0,0-1 0,0 0 0,0 1 0,0-1 0,1 1 0,0-1 0,-1 0 0,1 1 0,1-1 0,-1 1 0,0-1 0,1 1 0,0-1 0,-1 0 0,1 1 0,1-1 0,-1 0 0,0 0 0,1 0 0,0 1 0,-1-2 0,1 1 0,0 0 0,1 0 0,-1-1 0,0 1 0,1-1 0,0 0 0,-1 1 0,5 1 0,3 2-54,0-1 0,0 0 0,1-1 0,-1 0 0,1-1 1,0 0-1,0-1 0,0 0 0,0 0 0,1-1 0,-1-1 1,17-1-1,-6-1 15,-1-1 1,1 0-1,-1-2 1,0 0 0,32-14-1,-2-4-95,-10-3-43</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25.840"/>
    </inkml:context>
    <inkml:brush xml:id="br0">
      <inkml:brushProperty name="width" value="0.05" units="cm"/>
      <inkml:brushProperty name="height" value="0.05" units="cm"/>
    </inkml:brush>
  </inkml:definitions>
  <inkml:trace contextRef="#ctx0" brushRef="#br0">1 31 16452,'6'0'2240,"6"0"-1280,13-1-208,7-1 1257,12-2-641,10-1-136,6 1-327,2-3-169,-3 3-464,-6 1-312,-12 3-1048,-7 1 1736,-23 5-752,-13 2-88,-22 1-120</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26.211"/>
    </inkml:context>
    <inkml:brush xml:id="br0">
      <inkml:brushProperty name="width" value="0.05" units="cm"/>
      <inkml:brushProperty name="height" value="0.05" units="cm"/>
    </inkml:brush>
  </inkml:definitions>
  <inkml:trace contextRef="#ctx0" brushRef="#br0">0 8 21557,'28'2'1944,"14"-5"-1280,7 0-312,11 0 736,4 3-111,-1 0-465,-3 4-640,-8 4 160,-5-2-24,-11-2-152</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28.978"/>
    </inkml:context>
    <inkml:brush xml:id="br0">
      <inkml:brushProperty name="width" value="0.05" units="cm"/>
      <inkml:brushProperty name="height" value="0.05" units="cm"/>
    </inkml:brush>
  </inkml:definitions>
  <inkml:trace contextRef="#ctx0" brushRef="#br0">161 36 17420,'23'-36'3713,"-28"46"-285,-2 14-2523,3-9-571,-2 2-183,3-12-138,1 0-1,0 0 1,0 1 0,1-1-1,0 1 1,0 0 0,0-1-1,0 1 1,1 6 0,2-9-22,-1 0 1,1-1 0,0 1 0,0 0 0,0-1 0,0 1 0,0-1-1,1 0 1,-1 0 0,1 0 0,4 3 0,10 10-40,-9-5 36,-1 0 0,0 1 0,-1 0 0,0 0-1,-1 0 1,0 1 0,-1 0 0,0 0 0,2 13 0,-2-5 0,-1 0 0,0 1 0,-2-1 0,-2 37 0,1-53 36,0-1-1,0 1 1,0-1 0,-1 1 0,0-1-1,0 1 1,0-1 0,0 0 0,0 1 0,0-1-1,-1 0 1,0 0 0,0 0 0,0 0-1,0 0 1,0 0 0,0-1 0,-1 1 0,1-1-1,-1 0 1,0 1 0,1-1 0,-1 0-1,0-1 1,0 1 0,-1 0 0,1-1 0,0 0-1,0 0 1,-1 0 0,1 0 0,-1 0-1,1-1 1,-4 1 0,-10 1 170,0 0 0,0-1 1,1-1-1,-24-3 0,37 3-259,-1-1-1,1 1 1,-1-1 0,1 0-1,-1 0 1,1 0 0,-1-1-1,1 1 1,0-1 0,0 0-1,-1 0 1,1 0-1,1 0 1,-1 0 0,0-1-1,0 1 1,1-1 0,0 0-1,-1 0 1,1 0 0,0 0-1,1 0 1,-1 0 0,0 0-1,1-1 1,-2-4 0,1-2-210,1 0 1,1 0-1,-1-1 1,2 1 0,-1 0-1,1 0 1,1 0 0,0 0-1,0 0 1,4-10 0,11-31-669</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29.445"/>
    </inkml:context>
    <inkml:brush xml:id="br0">
      <inkml:brushProperty name="width" value="0.05" units="cm"/>
      <inkml:brushProperty name="height" value="0.05" units="cm"/>
    </inkml:brush>
  </inkml:definitions>
  <inkml:trace contextRef="#ctx0" brushRef="#br0">1 31 17620,'7'-6'2496,"7"3"-1295,3-1-521,4-2 2104,4 1-1271,2 0-713,4 4-456,0 1-1416,-1 1 992,2 5-208,1 1-129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01.237"/>
    </inkml:context>
    <inkml:brush xml:id="br0">
      <inkml:brushProperty name="width" value="0.05" units="cm"/>
      <inkml:brushProperty name="height" value="0.05" units="cm"/>
    </inkml:brush>
  </inkml:definitions>
  <inkml:trace contextRef="#ctx0" brushRef="#br0">36 11 17052,'6'-10'1231,"-6"12"-362,-6 23-104,6-24-759,-12 45 1563,-7 63 0,17-91-1424,0 0 0,2 1 0,0-1-1,1 0 1,1 0 0,7 31-1,-8-44-118,1 0 0,-1 0-1,1-1 1,1 1 0,-1-1-1,0 0 1,1 1 0,0-1-1,0-1 1,0 1 0,1 0-1,-1-1 1,7 5 0,-7-6-19,0 0 0,1 0 0,-1 0 0,0-1 0,1 1 0,-1-1 0,1 0 0,0 0 0,-1 0 0,1-1 0,0 1 0,0-1 0,-1 0 0,1 0 0,0 0 0,0-1 0,-1 1 0,7-3 0,0 0 0,-1-1 0,0 0 0,0-1 1,0 0-1,-1 0 0,1-1 0,-1 0 0,0 0 1,-1-1-1,0 0 0,0 0 0,0-1 1,6-10-1,4-8 57,0 0 1,-2-1-1,12-32 0,-14 29 173,-1-1-1,15-63 1,-26 92-190,-1-1 0,1 1 0,-1-1-1,0 0 1,0 1 0,0-1 0,-1 0 0,0-3 0,1 5-40,0 1 1,0 0-1,0 0 0,0 0 1,0 0-1,0-1 0,0 1 1,0 0-1,-1 0 0,1 0 1,0 0-1,0 0 0,0-1 1,0 1-1,0 0 0,0 0 1,0 0-1,-1 0 1,1 0-1,0 0 0,0 0 1,0-1-1,0 1 0,-1 0 1,1 0-1,0 0 0,0 0 1,0 0-1,0 0 0,-1 0 1,1 0-1,0 0 0,0 0 1,0 0-1,0 0 0,-1 0 1,1 0-1,0 0 0,-10 11 213,3 4-95,1-1-1,0 1 1,0 0 0,2 1-1,-4 17 1,2 0 11,-2 49 0,8-70-124,-1-1-1,2 1 1,0-1-1,0 0 1,1 1-1,4 14 1,-5-24-41,-1 0 0,1 0 1,0 1-1,0-1 0,0 0 0,0 0 1,0 0-1,0 0 0,1 0 1,-1-1-1,1 1 0,-1 0 0,1-1 1,0 1-1,0-1 0,-1 1 0,1-1 1,0 0-1,0 0 0,0 0 1,1 0-1,-1 0 0,0 0 0,0 0 1,0-1-1,1 1 0,-1-1 1,0 0-1,1 0 0,-1 0 0,0 0 1,1 0-1,-1 0 0,0 0 1,0-1-1,1 1 0,3-2 0,-1 0-149,1-1-1,-1 1 0,1-1 1,-1 0-1,0-1 1,0 1-1,-1-1 0,1 0 1,-1 0-1,1 0 1,4-7-1,0-1-81,0-1-1,0 0 1,7-17 0,-16 31 365,-1 1 0,1 0 1,0 0-1,-1 0 1,1 0-1,0 0 0,0 0 1,0 0-1,0 0 1,1 0-1,-1 0 0,0-1 1,1 1-1,-1 0 1,1 0-1,0 0 0,0 0 1,-1-1-1,1 1 1,0 0-1,1-1 0,-1 1 1,2 1-1,-2-1-96,1 0 0,-1-1 1,1 1-1,0 0 0,-1-1 0,1 0 0,0 1 0,0-1 0,0 0 0,0 0 0,0 0 1,1 0-1,-1 0 0,0 0 0,0-1 0,1 1 0,-1-1 0,0 0 0,0 1 0,1-1 0,3-1 1,1 0-25,-1-1 0,1-1 0,-1 1 1,1-1-1,-1 0 0,0 0 1,0-1-1,9-7 0,-7 5-18,0 1 0,0 0 0,14-6 1,-22 11 30,0 0 1,1 0 0,-1 0-1,0-1 1,1 1-1,-1 0 1,0 0 0,0 0-1,1 0 1,-1 0 0,0 0-1,1 0 1,-1 0 0,0 0-1,0 1 1,1-1 0,-1 0-1,0 0 1,1 0 0,-1 0-1,0 0 1,0 0 0,1 0-1,-1 1 1,0-1 0,0 0-1,0 0 1,1 0 0,-1 1-1,0-1 1,0 0 0,0 0-1,1 1 1,-1-1 0,0 1-1,3 14-12,-4 19 43,1-32-23,-6 100 899,13 188 1,-5-267-774,1-5-16,-2 0-1,0 0 0,-1 1 1,-1-1-1,0 0 0,-6 22 1,7-39-105,0 1 1,-1 0 0,1-1-1,0 1 1,-1-1 0,0 1-1,1 0 1,-1-1 0,0 0-1,0 1 1,0-1 0,0 0-1,0 1 1,0-1 0,0 0-1,-1 0 1,1 0 0,0 0-1,0 0 1,-1 0 0,1 0-1,-1 0 1,1-1 0,-1 1-1,1 0 1,-1-1 0,0 0-1,1 1 1,-1-1 0,0 0-1,1 0 1,-1 0 0,1 0-1,-3 0 1,0-1 8,0 0 0,0 0-1,1-1 1,-1 1 0,1-1 0,-1 0 0,1 0-1,0 0 1,0 0 0,0-1 0,0 1 0,0-1-1,-3-4 1,-3-4-36,0-2 0,1 1 0,0-1-1,1-1 1,1 1 0,0-1 0,0 0 0,2 0-1,-6-29 1,8 35-112,1-1 0,0 0-1,0 1 1,1-1 0,0 0-1,0 0 1,1 1 0,0-1 0,1 0-1,0 1 1,0-1 0,1 1 0,0 0-1,0 0 1,1 0 0,0 0 0,1 1-1,6-10 1,0 5-78,1 1 1,0 0-1,27-18 0,10 0-237</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29.861"/>
    </inkml:context>
    <inkml:brush xml:id="br0">
      <inkml:brushProperty name="width" value="0.05" units="cm"/>
      <inkml:brushProperty name="height" value="0.05" units="cm"/>
    </inkml:brush>
  </inkml:definitions>
  <inkml:trace contextRef="#ctx0" brushRef="#br0">216 0 20908,'6'20'1881,"-7"11"-1329,-4 1-272,1 11 944,-1 3-552,2 3-472,3 0-320,0-7-592,3-3-176,-2-10-448,1-5 928,-4-12-112,-2-5-265,-7-9 49</inkml:trace>
  <inkml:trace contextRef="#ctx0" brushRef="#br0" timeOffset="1">0 178 18100,'2'4'1896,"12"1"-1072,6-2-335,9-2 1007,7-1-392,10 0-952,6-1-640,2-10 576,3-1-168,-1-8-256</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31.784"/>
    </inkml:context>
    <inkml:brush xml:id="br0">
      <inkml:brushProperty name="width" value="0.05" units="cm"/>
      <inkml:brushProperty name="height" value="0.05" units="cm"/>
    </inkml:brush>
  </inkml:definitions>
  <inkml:trace contextRef="#ctx0" brushRef="#br0">260 21 19404,'-1'-2'136,"-1"0"0,0 1 0,0-1 0,1 0 0,-1 1 0,0 0 0,-1-1 0,1 1-1,0 0 1,0 0 0,-1 0 0,1 0 0,0 1 0,-1-1 0,1 0 0,-1 1 0,1 0 0,0 0 0,-1 0 0,1 0-1,-5 0 1,0 1 42,0 0 0,-1 0 0,1 0 0,0 1 0,0 0 0,-8 4 0,5-1-102,1 1 1,0 0-1,0 0 1,1 1 0,0 0-1,0 0 1,1 1-1,0-1 1,0 2 0,0-1-1,1 1 1,-5 11-1,4-8-64,1 1-1,0 0 0,1 0 1,1 0-1,0 0 0,0 1 1,2 0-1,-3 24 0,5-32-3,0-1 0,0 0 0,1 0 0,-1 0 0,1 0 0,0 1 0,0-1 0,1 0 0,0-1 0,0 1 0,0 0 0,0 0 0,1-1 1,-1 1-1,1-1 0,1 0 0,-1 0 0,8 7 0,-7-8 9,0 0 1,0-1 0,0 1-1,0-1 1,1 0 0,-1 0 0,1-1-1,-1 1 1,1-1 0,0 0-1,-1 0 1,1-1 0,0 1-1,0-1 1,0 0 0,-1 0 0,1-1-1,0 1 1,0-1 0,6-2-1,2-1 84,0-1-1,0 0 0,-1-1 1,0-1-1,0 0 0,0 0 0,-1-1 1,0 0-1,0-1 0,-1-1 1,10-11-1,-14 14-8,0 0 0,0 0 0,-1-1 0,0 1 0,0-1 0,-1-1 0,0 1 0,0-1 0,-1 1 1,0-1-1,-1 0 0,0 0 0,0 0 0,-1-1 0,0 1 0,-1 0 0,0-13 0,0 19-99,-1 0-1,1 0 1,-1 0-1,1 0 1,-1 1-1,0-1 1,0 0-1,0 0 1,-1 1 0,1-1-1,-1 0 1,1 1-1,-1 0 1,0-1-1,0 1 1,0 0 0,0 0-1,0 0 1,0 0-1,-1 0 1,1 1-1,-1-1 1,1 1-1,-1-1 1,0 1 0,1 0-1,-1 0 1,0 0-1,0 1 1,0-1-1,-5 0 1,4 1-131,0 0-1,0 0 1,0 1 0,1-1 0,-1 1-1,0 0 1,0 0 0,0 1 0,0-1-1,1 1 1,-1-1 0,1 1 0,-1 1-1,1-1 1,0 0 0,0 1-1,0-1 1,0 1 0,0 0 0,0 0-1,1 0 1,-4 7 0,-6 15-520,8 0-199</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32.202"/>
    </inkml:context>
    <inkml:brush xml:id="br0">
      <inkml:brushProperty name="width" value="0.05" units="cm"/>
      <inkml:brushProperty name="height" value="0.05" units="cm"/>
    </inkml:brush>
  </inkml:definitions>
  <inkml:trace contextRef="#ctx0" brushRef="#br0">68 1 15523,'-13'44'1953,"0"2"-1065,-3-3-400,4-2 1424,1-2-1223,8-12-785,3-5-361,8-15 337,4-7-208,8-4-232</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32.635"/>
    </inkml:context>
    <inkml:brush xml:id="br0">
      <inkml:brushProperty name="width" value="0.05" units="cm"/>
      <inkml:brushProperty name="height" value="0.05" units="cm"/>
    </inkml:brush>
  </inkml:definitions>
  <inkml:trace contextRef="#ctx0" brushRef="#br0">1 41 19572,'35'-8'1890,"0"2"-1,42-3 0,3 0-1415,-61 6-437,-8 1-49,-1 0-1,1 1 1,16 1-1,-27 0 12,0-1 0,1 2-1,-1-1 1,0 0-1,1 0 1,-1 0 0,0 0-1,1 0 1,-1 0-1,0 0 1,0 0 0,1 0-1,-1 1 1,0-1-1,1 0 1,-1 0-1,0 0 1,0 1 0,1-1-1,-1 0 1,0 0-1,0 1 1,0-1 0,1 0-1,-1 0 1,0 1-1,0-1 1,0 0 0,0 1-1,0-1 1,1 0-1,-1 1 1,0-1-1,0 0 1,0 0 0,0 1-1,0-1 1,0 0-1,0 1 1,0-1 0,0 0-1,0 1 1,-1-1-1,1 0 1,0 1 0,0-1-1,0 0 1,0 1-1,0-1 1,0 0-1,-1 1 1,-11 19-52,10-17 45,-31 47 33,3 0 0,1 3-1,-41 110 1,56-121-1264,-12 61 0,24-94 929,2-9 300,0 0-1,0 0 0,0 1 1,0-1-1,0 0 1,0 0-1,0 0 0,0 0 1,0 0-1,0 0 0,-1 0 1,1 0-1,0 0 1,0 1-1,0-1 0,0 0 1,0 0-1,0 0 0,0 0 1,0 0-1,0 0 0,0 0 1,0 0-1,0 0 1,0 0-1,-1 0 0,1 0 1,0 0-1,0 0 0,0 1 1,0-1-1,0 0 1,0 0-1,0 0 0,0 0 1,0 0-1,-1 0 0,1 0 1,0 0-1,0 0 1,0 0-1,0 0 0,0 0 1,0 0-1,0 0 0,0-1 1,-1 1-1,1 0 1,0 0-1,0 0 0,0 0 1,0 0-1,0 0 0,0 0 1,0 0-1,0 0 0,0 0 1,0 0-1,0 0 1,-1 0-1,1 0 0,0-1 1,0 1-1,0 0 0,-5-11-715</inkml:trace>
  <inkml:trace contextRef="#ctx0" brushRef="#br0" timeOffset="1">1 251 15139,'17'6'1753,"3"-2"-1217,7-2-216,10-2 544,6-6-472,4-3 96,7-5-304</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33.056"/>
    </inkml:context>
    <inkml:brush xml:id="br0">
      <inkml:brushProperty name="width" value="0.05" units="cm"/>
      <inkml:brushProperty name="height" value="0.05" units="cm"/>
    </inkml:brush>
  </inkml:definitions>
  <inkml:trace contextRef="#ctx0" brushRef="#br0">180 56 17652,'-9'5'587,"1"0"0,-1 1-1,1 0 1,0 0 0,-7 9 0,11-12-362,1 0-1,0 1 1,0-1-1,0 1 1,1 0 0,-1-1-1,1 1 1,0 1-1,0-1 1,0 0-1,1 0 1,-1 1 0,0 6-1,2-11-215,0 1 0,1 0 0,-1 0 0,0 0 0,1-1 0,-1 1 0,0 0 0,1 0 0,-1-1 0,1 1 0,-1 0 0,1-1 0,-1 1 0,1-1 0,0 1 0,-1-1 0,1 1 0,0-1 0,-1 1 0,1-1 0,0 0 0,0 1 0,0-1 0,-1 0 0,1 1 0,0-1 0,0 0 0,0 0 0,-1 0 0,3 0 0,33 3-558,-25-2 394,3 0-45,0 1 1,1 0 0,-2 2-1,1-1 1,0 2 0,-1 0-1,15 7 1,-24-10 177,0 1-1,0-1 1,0 1-1,0 0 1,-1 0 0,1 0-1,-1 0 1,0 1-1,0-1 1,0 1-1,3 5 1,-5-6 49,0 0 1,0 1 0,0-1-1,0 0 1,0 1-1,0-1 1,-1 0-1,0 1 1,0-1-1,0 1 1,0-1-1,0 0 1,-1 1-1,1-1 1,-1 1-1,0-1 1,-2 4-1,0 0 71,0-1 0,-1 1-1,1-1 1,-2 0 0,1-1-1,-1 1 1,0-1-1,0 0 1,0 0 0,-1 0-1,1-1 1,-1 0-1,-10 6 1,4-4 75,0 0-1,0 0 1,-1-1 0,1-1-1,-1 0 1,-20 3 0,28-6-155,1-1 1,0 1 0,-1-1-1,1 0 1,0 0 0,-1-1-1,1 0 1,-1 1-1,1-1 1,0 0 0,0-1-1,0 1 1,0-1 0,0 0-1,0 0 1,0 0 0,0-1-1,1 1 1,-6-6-1,4 3 26,0-1-1,0-1 0,0 1 0,1-1 0,0 1 0,1-1 0,-1 0 0,1-1 0,1 1 0,-3-9 1,-6-28-40</inkml:trace>
  <inkml:trace contextRef="#ctx0" brushRef="#br0" timeOffset="1">258 1 16940,'28'2'1328,"1"-1"-144,0-1-1368,-5 2 896,-1 2 136</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33.473"/>
    </inkml:context>
    <inkml:brush xml:id="br0">
      <inkml:brushProperty name="width" value="0.05" units="cm"/>
      <inkml:brushProperty name="height" value="0.05" units="cm"/>
    </inkml:brush>
  </inkml:definitions>
  <inkml:trace contextRef="#ctx0" brushRef="#br0">0 72 16363,'3'12'2273,"-1"5"-1345,3 1-360,-1 2 1401,7 0-873,0 0-104,7-5-424,0-2-272,8-9-600,2-2-336,-2-10-512,0-4 952,-5-10-200,2 1-184</inkml:trace>
  <inkml:trace contextRef="#ctx0" brushRef="#br0" timeOffset="1">417 0 18124,'-8'9'2288,"-9"10"-1047,-3 4-473,-3 10 1480,-4 7-503,-2 9-529,0 8-248,-2 4-432,5 0-168,2 0-480,2-4-184,2-8-736,5-8 0,3-9 736,4-9-216,13-13-217</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34.098"/>
    </inkml:context>
    <inkml:brush xml:id="br0">
      <inkml:brushProperty name="width" value="0.05" units="cm"/>
      <inkml:brushProperty name="height" value="0.05" units="cm"/>
    </inkml:brush>
  </inkml:definitions>
  <inkml:trace contextRef="#ctx0" brushRef="#br0">117 146 18868,'-20'1'-1021,"-1"1"0,-22 5 1,27-4 243,1 2 1386,15-5-596,-1 0-1,1 0 0,0 0 1,0 0-1,0 0 0,0 0 1,0 0-1,0 0 0,0 0 1,0 0-1,0 0 0,0 0 1,0 0-1,0 0 0,0 0 0,0 0 1,-1 0-1,1 0 0,0 1 1,0-1-1,0 0 0,0 0 1,0 0-1,0 0 0,0 0 1,0 0-1,0 0 0,0 0 1,0 0-1,0 0 0,0 0 1,0 0-1,0 0 0,0 1 0,0-1 1,0 0-1,0 0 0,0 0 1,0 0-1,0 0 0,0 0 1,0 0-1,0 0 0,0 0 1,0 0-1,0 0 0,0 0 1,0 1-1,1-1 0,-1 0 1,0 0-1,0 0 0,0 0 0,0 0 1,0 0-1,0 0 0,0 0 1,0 0-1,0 0 0,0 0 1,0 0-1,0 0 0,0 0 1,17 4 1475,-15-4-1307,63 7 2552,130-3 1,-115-5-2156,739-9 1391,1091-93-4162,-1831 96 2160,867-54 125,-894 64-147,-47-1-122,-6-1-74,-24 2-501,-50-2 237,33 1 190</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34.736"/>
    </inkml:context>
    <inkml:brush xml:id="br0">
      <inkml:brushProperty name="width" value="0.05" units="cm"/>
      <inkml:brushProperty name="height" value="0.05" units="cm"/>
    </inkml:brush>
  </inkml:definitions>
  <inkml:trace contextRef="#ctx0" brushRef="#br0">14 1 20972,'-1'19'1644,"-5"30"-1,3-37-1274,1 0 0,1 0 1,0 0-1,1 0 0,0 0 0,4 23 0,-3-32-336,0 0-1,0 0 0,0 0 1,0 0-1,0 0 1,1-1-1,-1 1 1,1 0-1,0-1 0,0 1 1,0-1-1,0 0 1,0 0-1,0 0 1,1 0-1,2 2 0,0-1-51,0 0-1,1-1 1,-1 0-1,0 0 1,1 0-1,-1-1 1,1 0-1,7 1 0,5-1-253,-1-1-1,1 0 0,0-2 0,31-5 1,-13-2-467,0-2 0,0-1 0,-1-1 0,-1-2 0,-1-2 0,0-1 0,-1-1 1,39-32-1,-68 49 845,-5 3 51,-10 8 259,-22 17 480,-12 19 93,3 1 0,1 3 0,2 1 0,3 2 0,-34 60 0,55-80-1045,2 0 0,1 1-1,1 0 1,-11 52 0,16-52-197</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35.431"/>
    </inkml:context>
    <inkml:brush xml:id="br0">
      <inkml:brushProperty name="width" value="0.05" units="cm"/>
      <inkml:brushProperty name="height" value="0.05" units="cm"/>
    </inkml:brush>
  </inkml:definitions>
  <inkml:trace contextRef="#ctx0" brushRef="#br0">0 28 19972,'22'0'2273,"5"3"-1497,18-5-352,8-2 1176,21-1-928,4-3-295,6 4-609,0 1-545,-16-2 633,-13 7-232,-34 10-144</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35.833"/>
    </inkml:context>
    <inkml:brush xml:id="br0">
      <inkml:brushProperty name="width" value="0.05" units="cm"/>
      <inkml:brushProperty name="height" value="0.05" units="cm"/>
    </inkml:brush>
  </inkml:definitions>
  <inkml:trace contextRef="#ctx0" brushRef="#br0">1 22 19380,'24'-2'1737,"30"-1"-1225,7-2-208,10 1 560,5-1-600,-1 2 80,0 3-24,-8 0-264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02.282"/>
    </inkml:context>
    <inkml:brush xml:id="br0">
      <inkml:brushProperty name="width" value="0.05" units="cm"/>
      <inkml:brushProperty name="height" value="0.05" units="cm"/>
    </inkml:brush>
  </inkml:definitions>
  <inkml:trace contextRef="#ctx0" brushRef="#br0">2 0 19644,'-2'142'5639,"7"283"-2705,-6-424-2919,1 1 0,0-1-1,0 0 1,1 1 0,-1-1 0,0 0 0,0 0 0,0 1 0,1-1 0,-1 0 0,1 0 0,-1 0 0,2 2 0,-2-4-8,1 0 1,0 0 0,-1 0 0,1-1 0,-1 1 0,1 0 0,-1 0-1,0-1 1,0 1 0,1 0 0,-1-1 0,0 1 0,0 0 0,0-3-1,-5-302 212,3 259-268,3 30 10,-1 17 37,0 0 0,0 0 0,0 0 0,0 0 0,0-1 0,0 1 0,0 0 0,0 0 0,0 0 0,0 0 0,0 0 1,0 0-1,0-1 0,0 1 0,0 0 0,1 0 0,-1 0 0,0 0 0,0 0 0,0 0 0,0 0 0,0 0 0,0 0 0,0 0 0,1-1 1,-1 1-1,0 0 0,0 0 0,0 0 0,0 0 0,0 0 0,1 0 0,-1 0 0,0 0 0,0 0 0,0 0 0,0 0 0,0 0 0,0 0 1,1 0-1,-1 0 0,0 0 0,0 0 0,0 1 0,0-1 0,17 19-160,-12-11 156,5 5-34,1 0 0,0-1 1,0 0-1,2-1 0,-1 0 1,1-1-1,1 0 0,28 15 1,-34-21 40,0-1-1,0 0 1,1 0 0,-1 0 0,1-1 0,0 0 0,-1-1 0,1 0 0,0 0 0,0-1 0,0 0-1,-1-1 1,1 0 0,0 0 0,0-1 0,-1 0 0,1-1 0,10-4 0,-10 3 22,0 0 1,-1-1 0,0 0-1,0-1 1,-1 0-1,0 0 1,0 0 0,0-1-1,0 0 1,-1 0 0,-1-1-1,1 0 1,-1 0 0,0 0-1,-1-1 1,0 1-1,0-1 1,-1 0 0,0 0-1,-1-1 1,0 1 0,0 0-1,-1-1 1,0-15-1,-1 22-21,0 0 0,0-1 0,0 1 0,0 0-1,-1-1 1,1 1 0,-1 0 0,0-1 0,0 1-1,0 0 1,0 0 0,-1 0 0,1 0-1,-1 0 1,0 0 0,0 0 0,0 1 0,-4-5-1,4 6-4,1 0-1,-1 0 1,0 0-1,0 0 0,0 0 1,0 0-1,0 0 1,-1 1-1,1-1 1,0 1-1,0-1 0,0 1 1,0 0-1,-1 0 1,1 0-1,0 0 1,0 1-1,0-1 0,-1 0 1,1 1-1,0 0 1,0-1-1,0 1 1,0 0-1,0 0 0,0 0 1,0 0-1,0 0 1,-2 3-1,-5 3 5,1 0-1,-1 0 0,1 1 1,0 1-1,1-1 1,0 1-1,1 0 1,-1 1-1,2 0 0,-6 11 1,9-17 5,1 0-1,-1 1 1,1-1 0,0 0 0,0 1 0,0-1 0,1 1-1,-1-1 1,1 0 0,0 1 0,1-1 0,0 8-1,0-9-2,0 0 0,0 0 0,1-1-1,-1 1 1,1 0 0,0 0-1,-1-1 1,1 1 0,0-1 0,1 1-1,-1-1 1,0 0 0,1 0 0,-1 0-1,1 0 1,-1 0 0,1-1-1,0 1 1,4 1 0,7 2-6,0-1 0,0 0 0,0-1 0,1 0 0,-1-1 0,1-1 0,0 0 0,-1-1 1,1 0-1,0-2 0,-1 0 0,1 0 0,-1-1 0,0-1 0,19-7 0,-29 9 6,0 0 1,-1-1-1,1 1 0,0-1 0,-1 0 1,0 0-1,0 0 0,0 0 1,0 0-1,0-1 0,0 1 0,-1-1 1,3-5-1,-4 6 2,1 0 0,-1 0 0,0 0 0,0 0 0,-1 0 0,1 0 0,0 0 0,-1 0 0,0 0 0,0-1 0,0 1 0,0 0 1,0 0-1,-1 0 0,1 0 0,-1 0 0,0-1 0,0 1 0,-2-3 0,3 5-7,0 1-1,0-1 1,-1 1 0,1 0-1,0-1 1,0 1 0,0-1 0,-1 1-1,1 0 1,0-1 0,-1 1 0,1-1-1,0 1 1,-1 0 0,1 0-1,-1-1 1,1 1 0,0 0 0,-1 0-1,1-1 1,-1 1 0,1 0 0,-1 0-1,1 0 1,-1 0 0,1-1-1,-1 1 1,1 0 0,0 0 0,-1 0-1,1 0 1,-1 0 0,0 1-1,-13 8-858,4-2-1289,9-8 1690,2-1-111</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36.346"/>
    </inkml:context>
    <inkml:brush xml:id="br0">
      <inkml:brushProperty name="width" value="0.05" units="cm"/>
      <inkml:brushProperty name="height" value="0.05" units="cm"/>
    </inkml:brush>
  </inkml:definitions>
  <inkml:trace contextRef="#ctx0" brushRef="#br0">93 0 19988,'-1'5'592,"0"-1"0,0 1 0,1-1-1,-1 1 1,1-1 0,0 1 0,1 8-1,-1-10-185,0 0-357,1 0 0,-1-1 0,1 1-1,-1 0 1,1 0 0,0-1 0,0 1 0,0 0 0,0-1 0,0 1-1,1-1 1,-1 1 0,1-1 0,-1 0 0,1 0 0,0 0-1,0 0 1,0 0 0,0 0 0,1 0 0,-1-1 0,0 1 0,1-1-1,-1 1 1,4 0 0,6 2-111,-1 0 1,1-1-1,0-1 0,20 3 0,-7-2 11,-6 0-31,52 10-225,-63-11 258,0 0 1,0 1-1,-1 0 1,0 0-1,1 1 1,10 7-1,-16-10 46,0 0-1,0 1 1,-1-1 0,1 0-1,-1 1 1,1-1-1,-1 1 1,0 0-1,1-1 1,-1 1-1,0 0 1,0 0-1,0 0 1,-1-1-1,1 1 1,0 0 0,-1 0-1,1 0 1,-1 0-1,1 1 1,-1 2-1,0-3 20,-1 1-1,0 0 1,1 0-1,-1 0 1,0-1 0,-1 1-1,1 0 1,0-1-1,-1 1 1,1-1-1,-1 1 1,0-1-1,-3 3 1,-5 5 102,0-2 1,0 1-1,-1-1 1,0-1-1,-17 9 1,6-5 141,0-1 0,0-1 0,-1-1 1,-25 5-1,41-11-299,0 0 1,-1-1-1,1 0 1,0 0-1,0-1 1,-1 0-1,1 0 1,0-1-1,0 0 1,0 0-1,-1-1 1,1 1-1,0-2 1,1 1-1,-1-1 1,0 0-1,-11-7 1,15 7-37,0 0 0,0 0 0,0 0 0,0-1 0,0 1 0,1-1 0,-1 0 0,1 0 1,0 0-1,0 0 0,0 0 0,1 0 0,0 0 0,0 0 0,0-1 0,0 1 0,0-8 0,1-18-469</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36.793"/>
    </inkml:context>
    <inkml:brush xml:id="br0">
      <inkml:brushProperty name="width" value="0.05" units="cm"/>
      <inkml:brushProperty name="height" value="0.05" units="cm"/>
    </inkml:brush>
  </inkml:definitions>
  <inkml:trace contextRef="#ctx0" brushRef="#br0">0 93 18412,'32'-16'2280,"6"1"-1503,10-5-329,4 5 1216,5 3-880,1 2-504,-2 7 913,-7 2-977,-7 1-168,-10 3 16</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37.200"/>
    </inkml:context>
    <inkml:brush xml:id="br0">
      <inkml:brushProperty name="width" value="0.05" units="cm"/>
      <inkml:brushProperty name="height" value="0.05" units="cm"/>
    </inkml:brush>
  </inkml:definitions>
  <inkml:trace contextRef="#ctx0" brushRef="#br0">0 83 16820,'5'14'2400,"16"-8"-1344,22-9-296,15-3 2001,31-6-1561,9 1-215,11-1-265,3 0-272,-7 1-832,-4 0-520,-20 1 735,-15 3-151,-31 0-200</inkml:trace>
  <inkml:trace contextRef="#ctx0" brushRef="#br0" timeOffset="1">187 409 22925,'3'13'2056,"6"4"-1400,4 1-287,6 3 743,6 1-200,10-5-408,8-4-384,9-10-544,3-3-488,2-7-616,-2-7-193,-5-6 1145,-7-3-424,-9 0-232</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37.574"/>
    </inkml:context>
    <inkml:brush xml:id="br0">
      <inkml:brushProperty name="width" value="0.05" units="cm"/>
      <inkml:brushProperty name="height" value="0.05" units="cm"/>
    </inkml:brush>
  </inkml:definitions>
  <inkml:trace contextRef="#ctx0" brushRef="#br0">324 1 13875,'-20'26'2104,"-11"11"-687,-3 5-481,-2 10 1736,-3 4-743,1 2-473,3 1-176,9-3-631,0-3-329,11-12-1216,4-7 920,3-6-289,4-5-71</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38.238"/>
    </inkml:context>
    <inkml:brush xml:id="br0">
      <inkml:brushProperty name="width" value="0.05" units="cm"/>
      <inkml:brushProperty name="height" value="0.05" units="cm"/>
    </inkml:brush>
  </inkml:definitions>
  <inkml:trace contextRef="#ctx0" brushRef="#br0">0 0 20524,'5'26'1777,"-5"5"-1209,0 2-248,0 10 664,3 3-240,3 3-248,1-1-264,3-7-688,-4-3-208,1-9-400,0-4-216,-7-13 848,0-6-345,-10-6-183</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38.628"/>
    </inkml:context>
    <inkml:brush xml:id="br0">
      <inkml:brushProperty name="width" value="0.05" units="cm"/>
      <inkml:brushProperty name="height" value="0.05" units="cm"/>
    </inkml:brush>
  </inkml:definitions>
  <inkml:trace contextRef="#ctx0" brushRef="#br0">1 0 13875,'3'0'1760,"11"2"-791,7 7-417,11-3 2072,8 2-1568,9-2-823,5-3-466,7-4 385,3-2-63,2-13-266</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39.041"/>
    </inkml:context>
    <inkml:brush xml:id="br0">
      <inkml:brushProperty name="width" value="0.05" units="cm"/>
      <inkml:brushProperty name="height" value="0.05" units="cm"/>
    </inkml:brush>
  </inkml:definitions>
  <inkml:trace contextRef="#ctx0" brushRef="#br0">349 8 16027,'-11'-2'206,"1"0"-1,0 0 1,-1 1-1,0 1 1,1-1 0,-1 2-1,1 0 1,-1 0-1,1 1 1,-1 0-1,1 0 1,0 1-1,0 1 1,0 0-1,0 0 1,1 1-1,-1 0 1,-16 13-1,14-9-31,0 0-1,1 1 0,0 0 0,1 1 1,0 0-1,0 0 0,1 1 0,1 1 1,0-1-1,0 1 0,2 1 0,-11 25 1,16-33-113,-1-1 0,1 1 0,1-1 0,-1 1 0,1 0-1,-1-1 1,1 1 0,1 0 0,-1-1 0,1 1 0,0 0 0,1-1 0,3 10 0,-4-12-22,1 1 0,0 0 0,1 0-1,-1-1 1,1 0 0,-1 1 0,1-1 0,0 0 0,0 0-1,0-1 1,1 1 0,-1 0 0,1-1 0,-1 0-1,1 0 1,0 0 0,0-1 0,7 3 0,0-2 20,-1 0 0,1 0 0,0-1-1,0-1 1,0 0 0,0 0 0,0-1 0,0-1 0,0 0 0,0 0 0,-1-1 0,21-8 0,-9 1 99,0 0 0,-1-2 1,-1 0-1,37-28 0,-42 27-10,0-1-1,0 0 0,23-31 0,-32 37-86,0 0 0,-1-1-1,0 0 1,0 0-1,-1 0 1,-1 0 0,1-1-1,-1 0 1,2-16-1,-4 23-76,-1 1-1,0 0 0,1-1 1,-1 1-1,-1 0 0,1-1 1,0 1-1,0 0 0,-1-1 0,0 1 1,1 0-1,-1 0 0,0-1 1,0 1-1,0 0 0,0 0 1,0 0-1,-1 0 0,1 0 1,-1 1-1,1-1 0,-1 0 1,0 1-1,-3-3 0,2 2-118,0 0-1,-1 1 1,1 0-1,-1-1 1,1 1-1,-1 0 0,1 1 1,-1-1-1,0 1 1,1 0-1,-1-1 1,0 2-1,0-1 1,1 0-1,-6 2 0,-1 0-237,1 1-1,0 0 0,0 1 0,0 0 0,0 0 1,0 1-1,1 0 0,0 0 0,-15 13 0,2 9-810</inkml:trace>
  <inkml:trace contextRef="#ctx0" brushRef="#br0" timeOffset="1">597 400 17348,'-11'49'1704,"-4"-5"-1088,-4-2-272,7-3 656,1-3-607,10-10-729,2-8 568,10-9-344,3-4-137</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39.495"/>
    </inkml:context>
    <inkml:brush xml:id="br0">
      <inkml:brushProperty name="width" value="0.05" units="cm"/>
      <inkml:brushProperty name="height" value="0.05" units="cm"/>
    </inkml:brush>
  </inkml:definitions>
  <inkml:trace contextRef="#ctx0" brushRef="#br0">0 112 19860,'154'-39'5226,"136"-28"-1971,-280 65-3277,1 0 1,-1 1 0,1 0-1,11 2 1,-21-1 18,-1 0 0,0 0 1,1 0-1,-1 0 0,1 0 0,-1 0 1,1 0-1,-1 0 0,0 1 0,1-1 1,-1 0-1,1 0 0,-1 0 0,0 1 0,1-1 1,-1 0-1,1 0 0,-1 1 0,0-1 1,0 0-1,1 1 0,-1-1 0,0 1 1,0-1-1,1 0 0,-1 1 0,0-1 0,0 1 1,0-1-1,1 0 0,-1 1 0,0-1 1,0 1-1,0-1 0,0 1 0,0-1 0,0 1 1,0-1-1,0 0 0,0 1 0,0-1 1,0 1-1,-1-1 0,1 1 0,0-1 1,0 0-1,0 1 0,-1-1 0,1 1 0,0-1 1,0 0-1,-1 1 0,-15 21-39,15-21 40,-33 39 303,1 1-1,2 2 0,-49 91 0,68-110-584,2 0-1,0 1 1,2 0 0,0 1-1,2-1 1,1 1-1,1 0 1,1 1 0,1 49-1,1-67-3035,-6-10 1499,-2-5 302</inkml:trace>
  <inkml:trace contextRef="#ctx0" brushRef="#br0" timeOffset="1">150 409 15955,'2'-32'1921,"10"2"-849,5 4-376,9 11 969,2 4-217,7 4-352,3 2-536,3-1-1008,4-2 656,-2-4-312,4-2-144</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39.940"/>
    </inkml:context>
    <inkml:brush xml:id="br0">
      <inkml:brushProperty name="width" value="0.05" units="cm"/>
      <inkml:brushProperty name="height" value="0.05" units="cm"/>
    </inkml:brush>
  </inkml:definitions>
  <inkml:trace contextRef="#ctx0" brushRef="#br0">91 76 17788,'-9'4'656,"1"1"1,0 0-1,0 0 0,1 1 1,-11 10-1,16-14-476,-1 0 0,1 0 1,-1 1-1,1-1 0,0 1 0,0 0 0,0 0 0,1 0 1,-1 0-1,1 0 0,0 0 0,-1 0 0,1 0 1,1 0-1,-1 1 0,0-1 0,1 0 0,-1 5 0,2-6-135,0 0 0,-1 0 0,1 0 0,0 0 1,0 0-1,0 0 0,1-1 0,-1 1 0,0-1 0,1 1 0,-1-1 0,0 1 0,1-1 0,0 0 0,-1 1 0,1-1 0,0 0 0,0 0 0,0 0 0,-1 0 0,4 0 0,48 15-16,-42-14-15,33 8-52,-14-4-51,43 14 0,-66-17 77,0 0 0,0 0 0,0 1 0,0-1 0,0 2-1,-1-1 1,0 1 0,0 0 0,0 0 0,10 11 0,-14-13 29,0 0 1,0 0 0,-1-1-1,1 1 1,-1 0 0,1 0-1,-1 1 1,0-1 0,0 0-1,0 0 1,-1 0 0,1 1-1,-1-1 1,0 0 0,0 1-1,0-1 1,-1 5 0,0-3 35,-1 1-1,1-1 1,-1 0 0,0 0-1,-1-1 1,1 1 0,-1 0 0,0-1-1,-7 9 1,0-2 128,-1-1-1,0 0 1,-1 0-1,0-1 1,0-1 0,-25 14-1,28-18-92,0 0 0,-1 0-1,1-1 1,-1-1-1,1 1 1,-1-1 0,-16 1-1,22-3-148,0 0 0,0 0-1,-1-1 1,1 1 0,0-1-1,0 0 1,0 0 0,0 0-1,1 0 1,-1-1 0,0 1-1,0-1 1,1 0 0,-1 0-1,1-1 1,0 1 0,0-1-1,0 0 1,0 0 0,-5-6 0,3 2-2,1 1 1,0-2 0,1 1 0,0 0 0,0-1 0,0 1 0,1-1 0,0 0 0,-1-9 0,-2-36-388</inkml:trace>
  <inkml:trace contextRef="#ctx0" brushRef="#br0" timeOffset="1">158 1 18964,'37'6'2529,"6"5"-1585,10-2-304,7 0 1336,14-3-1600,2-1 361,2-7-393,-1-8-80</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46.995"/>
    </inkml:context>
    <inkml:brush xml:id="br0">
      <inkml:brushProperty name="width" value="0.05" units="cm"/>
      <inkml:brushProperty name="height" value="0.05" units="cm"/>
    </inkml:brush>
  </inkml:definitions>
  <inkml:trace contextRef="#ctx0" brushRef="#br0">0 52 20068,'5'0'1857,"5"0"-1265,12-3-256,21-1 1536,18-3-1376,14 0-416,3-2-64,3-1-296,-3 1-232,-13 6-520,-15 3 768,-29 6-144,-22 5-176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02.905"/>
    </inkml:context>
    <inkml:brush xml:id="br0">
      <inkml:brushProperty name="width" value="0.05" units="cm"/>
      <inkml:brushProperty name="height" value="0.05" units="cm"/>
    </inkml:brush>
  </inkml:definitions>
  <inkml:trace contextRef="#ctx0" brushRef="#br0">0 664 16379,'3'1'228,"-1"0"-1,1 0 0,0-1 1,-1 0-1,1 1 0,0-1 0,0 0 1,-1 0-1,1-1 0,0 1 0,-1 0 1,1-1-1,0 0 0,-1 0 1,1 1-1,2-3 0,3-1 234,0-1 0,0 0 0,10-9 0,-5 4 506,28-23 512,-1-2-1,-1-1 0,64-79 0,-82 87-1202,-1-1 0,-1-1 1,-2 0-1,-1-1 0,-1-1 0,20-66 0,-34 95-263,12-56 138,-12 55-152,-1 0 0,1 0 1,-1 0-1,0 0 0,0 0 0,0 0 0,-1 1 0,0-1 1,1 0-1,-1 0 0,0 0 0,-3-5 0,4 9-2,-1-1 0,1 1 1,0-1-1,-1 1 0,1-1 0,-1 1 0,1-1 0,-1 1 0,1 0 0,-1-1 0,1 1 0,-1-1 0,1 1 0,-1 0 0,1 0 0,-1-1 0,0 1 1,1 0-1,-1 0 0,1 0 0,-1 0 0,0 0 0,1 0 0,-1 0 0,0 0 0,1 0 0,-1 0 0,0 0 0,-1 1-4,0-1-1,1 1 1,-1-1-1,1 1 1,-1 0-1,0 0 0,1 0 1,0 0-1,-1 0 1,-2 2-1,-8 11-31,0 0-1,1 1 0,0 0 1,-11 22-1,-33 72-59,53-105 96,-66 159-31,61-141 36,1 1-1,0-1 0,2 1 1,0 0-1,0 37 1,4-53-11,1-1 0,-1 0-1,1 0 1,0 0 0,1 1 0,0-1 0,0 0 0,0-1 0,0 1-1,1 0 1,0-1 0,0 1 0,1-1 0,-1 0 0,1 0-1,5 5 1,-5-7-28,-1 0 0,2 0 0,-1 0 0,0 0-1,1 0 1,-1-1 0,1 0 0,0 0 0,0 0 0,0 0-1,0-1 1,0 0 0,0 0 0,0-1 0,0 1 0,0-1-1,0 0 1,1 0 0,8-2 0,-3-1-58,0 0-1,0-1 1,0 0 0,-1-1-1,0 0 1,0 0 0,0-1-1,0 0 1,-1-1 0,12-12-1,3-4-103,0 0 0,25-37 0,-35 44 209,-2-1 0,0 0 0,-1-1-1,0 0 1,10-27 0,-20 43 1,-1 1 0,1 0 0,-1-1 1,0 1-1,1-1 0,-1 1 0,0 0 0,0-1 0,0 1 0,0-1 0,0 1 1,0-1-1,0 1 0,-1-1 0,1 1 0,-1 0 0,1-1 0,-1 1 0,0-3 1,0 4-5,0-1 1,1 0-1,-1 1 1,0-1 0,0 1-1,0-1 1,0 1-1,0 0 1,0-1 0,1 1-1,-1 0 1,0-1-1,0 1 1,0 0 0,0 0-1,0 0 1,0 0-1,0 0 1,0 0 0,0 0-1,0 0 1,0 0 0,0 1-1,0-1 1,0 0-1,0 1 1,0-1 0,0 0-1,-1 2 1,-4 1 27,0 1 0,-1-1 1,1 2-1,1-1 0,-1 1 1,1 0-1,-1 0 0,1 0 1,1 1-1,-1-1 0,1 1 1,0 0-1,-5 10 0,1 1 54,0 1-1,1 0 1,-9 35-1,12-37-46,1 1 1,-1 19-1,3-32-91,1-1-1,0 1 1,0-1-1,0 1 1,0 0 0,0-1-1,1 1 1,0-1-1,0 1 1,0-1-1,0 1 1,0-1-1,1 0 1,0 1-1,-1-1 1,5 5-1,-4-6-5,0-1-1,-1 0 1,1 0-1,-1 0 0,1 0 1,0 0-1,0-1 1,0 1-1,-1 0 0,1-1 1,0 0-1,0 1 1,0-1-1,0 0 1,0 0-1,0 0 0,0 0 1,0 0-1,0 0 1,-1-1-1,1 1 0,0-1 1,0 1-1,0-1 1,0 0-1,2-1 0,6-3-72,0-1 0,-1 0-1,14-11 1,-14 10-58,33-26-427</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47.415"/>
    </inkml:context>
    <inkml:brush xml:id="br0">
      <inkml:brushProperty name="width" value="0.05" units="cm"/>
      <inkml:brushProperty name="height" value="0.05" units="cm"/>
    </inkml:brush>
  </inkml:definitions>
  <inkml:trace contextRef="#ctx0" brushRef="#br0">0 140 18940,'20'11'1592,"23"-16"-1152,11-7-311,16-7-65,7-4-425,2-7 569,6-2-119,-4 3-370</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47.827"/>
    </inkml:context>
    <inkml:brush xml:id="br0">
      <inkml:brushProperty name="width" value="0.05" units="cm"/>
      <inkml:brushProperty name="height" value="0.05" units="cm"/>
    </inkml:brush>
  </inkml:definitions>
  <inkml:trace contextRef="#ctx0" brushRef="#br0">34 0 18228,'20'17'1504,"11"-3"-984,2-8-152,9 6 865,1 2-673,-4 6-80,-8 3-48,-13 6-144,-10 5-64,-19 7-144,-9 2-56,-18 4-48,-5 4-16,-4-2-96,-1 1-160,7-8 280,9-13-56,13-20 0</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48.242"/>
    </inkml:context>
    <inkml:brush xml:id="br0">
      <inkml:brushProperty name="width" value="0.05" units="cm"/>
      <inkml:brushProperty name="height" value="0.05" units="cm"/>
    </inkml:brush>
  </inkml:definitions>
  <inkml:trace contextRef="#ctx0" brushRef="#br0">354 45 17972,'37'-23'2272,"-10"10"-1279,-7 4-417,-20 17 1976,-10 13-1360,-16 24-479,-10 8-121,-10 15-408,-4 5-64,-7 7-80,1-2-88,7-11-216,3-6-272,12-21-609,8-12 937,25-27-152,4-4-176</inkml:trace>
  <inkml:trace contextRef="#ctx0" brushRef="#br0" timeOffset="1">461 72 15699,'5'35'2265,"-8"8"-1217,-12 12-352,-1 5 2281,4 3-2001,3-2-88,6-4-200,3-10-232,10-12-343,6-7-266,2-13-623,-1-6-296,-5-9 792,-6 0-168,-7-4-176</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48.667"/>
    </inkml:context>
    <inkml:brush xml:id="br0">
      <inkml:brushProperty name="width" value="0.05" units="cm"/>
      <inkml:brushProperty name="height" value="0.05" units="cm"/>
    </inkml:brush>
  </inkml:definitions>
  <inkml:trace contextRef="#ctx0" brushRef="#br0">1 14 17076,'0'-2'1800,"9"2"-1048,5 0-296,10 3 849,7-3-681,6-1-912,4-2 528,6 1-256,1-7-168</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49.095"/>
    </inkml:context>
    <inkml:brush xml:id="br0">
      <inkml:brushProperty name="width" value="0.05" units="cm"/>
      <inkml:brushProperty name="height" value="0.05" units="cm"/>
    </inkml:brush>
  </inkml:definitions>
  <inkml:trace contextRef="#ctx0" brushRef="#br0">294 268 18820,'9'-12'1766,"-9"12"-1734,0-1 1,0 1-1,0 0 0,0 0 1,0 0-1,0 0 1,0 0-1,0-1 0,-1 1 1,1 0-1,0 0 1,0 0-1,0 0 0,0 0 1,0 0-1,0-1 1,0 1-1,-1 0 0,1 0 1,0 0-1,0 0 1,0 0-1,0 0 0,0 0 1,0 0-1,-1 0 0,1 0 1,0 0-1,0 0 1,0 0-1,0 0 0,-1 0 1,1 0-1,0 0 1,0 0-1,0 0 0,0 0 1,0 0-1,-1 0 1,1 0-1,0 0 0,0 0 1,0 0-1,-1 0 1,-28 12 1664,-8 9-750,1 2 0,-35 30 0,56-40-921,0 0 0,1 1-1,0 1 1,1 0-1,1 1 1,-17 28 0,27-41-25,1-1 0,-1 1 0,1 0 0,0-1 1,0 1-1,0 0 0,1 0 0,-1 0 0,0 0 1,1 0-1,0 0 0,0 0 0,0 0 0,0 0 1,0 0-1,1 3 0,0-4-8,0 0 0,0 0 0,0 0 0,1-1 0,-1 1 0,0 0 0,1 0 0,-1-1 0,1 1 0,-1-1 0,1 1 0,0-1 0,0 0 0,-1 0 0,1 0 0,0 0 0,0 0 1,0 0-1,0 0 0,0-1 0,1 1 0,1 0 0,9 1-172,0 1 1,0-2 0,1 0 0,-1-1-1,23-2 1,-2-2-39,38-10 1,-1-6-74</inkml:trace>
  <inkml:trace contextRef="#ctx0" brushRef="#br0" timeOffset="1">765 0 17868,'-18'19'1944,"-1"7"-1296,-11 11-224,-4 9 1185,-3 13-833,2 5 8,2 5-128,5 0-104,14-4-160,7-4-47,17-12-153,12-8-184,11-15-633,7-8-431,11-11 864,1-6-152,3-4-144</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49.505"/>
    </inkml:context>
    <inkml:brush xml:id="br0">
      <inkml:brushProperty name="width" value="0.05" units="cm"/>
      <inkml:brushProperty name="height" value="0.05" units="cm"/>
    </inkml:brush>
  </inkml:definitions>
  <inkml:trace contextRef="#ctx0" brushRef="#br0">1 53 21109,'4'27'2104,"1"-1"-1416,1-6-296,12 0 1008,2-3-471,12-8-633,2-9-536,6-11-969,1-4-295,0-16 1120,1 1-320,-10-4-328</inkml:trace>
  <inkml:trace contextRef="#ctx0" brushRef="#br0" timeOffset="1">356 1 16716,'-25'33'2240,"-8"15"-944,-6 2-447,-2 8 1551,3 2-568,4-3-599,3-5-417,13-11-960,9-7-584,17-16 664,10-4-232,11-14-185</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49.873"/>
    </inkml:context>
    <inkml:brush xml:id="br0">
      <inkml:brushProperty name="width" value="0.05" units="cm"/>
      <inkml:brushProperty name="height" value="0.05" units="cm"/>
    </inkml:brush>
  </inkml:definitions>
  <inkml:trace contextRef="#ctx0" brushRef="#br0">351 1 21237,'16'6'1944,"0"6"-1240,2 5-272,-1 10 776,-2 9-247,-12 17-217,-6 8-160,-15 13-208,-10 5-120,-12 7-72,-7 1-144,-8-2-624,-5-9-24,-1-24 496,-3-11-112,4-19-88</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58.391"/>
    </inkml:context>
    <inkml:brush xml:id="br0">
      <inkml:brushProperty name="width" value="0.05" units="cm"/>
      <inkml:brushProperty name="height" value="0.05" units="cm"/>
    </inkml:brush>
  </inkml:definitions>
  <inkml:trace contextRef="#ctx0" brushRef="#br0">56 35 19188,'-12'26'2133,"5"-13"-1597,0 1 1,1 0-1,1 0 0,0 0 1,1 1-1,1-1 1,0 1-1,-1 21 0,4-34-519,0 0 0,0 0 0,0 0 0,1 0-1,-1 0 1,1 0 0,-1 0 0,1 0 0,-1 0 0,1 0 0,0-1-1,0 1 1,0 0 0,0 0 0,0-1 0,1 1 0,-1-1-1,0 1 1,1-1 0,-1 1 0,3 1 0,-1-2-9,0 0 0,0 1 0,0-1 0,0 0 0,0 0 0,0-1 0,0 1 0,1-1 0,-1 1-1,0-1 1,0 0 0,4 0 0,5-2-13,-1 0 0,1 0 0,-1-1 0,0 0 0,0-1 0,15-7 0,-11 3-3,1-1 1,-2-1-1,0 0 0,25-23 0,-32 26-8,0 1 0,-1-1 0,0-1-1,-1 1 1,1-1 0,-1 0 0,-1-1-1,1 1 1,-2-1 0,6-14 0,-9 12-57,-6 11 25,5 1 42,-1 0-1,1 1 1,0-1-1,-1 1 1,1-1-1,0 1 1,0 0-1,0-1 1,-1 3-1,-1 2-1,1-1 1,1 0-1,-1 1 0,1-1 0,0 1 1,0-1-1,0 1 0,1 0 0,0-1 0,0 1 1,0 0-1,2 6 0,-1-9 18,0 0-1,0 0 1,0 0 0,0 0-1,1 0 1,-1 0 0,1-1-1,0 1 1,0-1 0,0 1-1,0-1 1,0 1 0,0-1-1,1 0 1,-1 0 0,1 0-1,-1-1 1,1 1 0,0-1-1,0 1 1,-1-1 0,1 0-1,4 1 1,5 1 37,-1-1 1,1-1 0,-1 0-1,1 0 1,0-1-1,0 0 1,-1-1-1,1-1 1,0 0-1,-1-1 1,1 0-1,-1 0 1,0-1 0,0-1-1,15-8 1,-17 9-14,0-1 1,0-1 0,-1 0 0,0 0 0,0 0-1,0-1 1,-1 0 0,0-1 0,0 0-1,-1 0 1,0 0 0,0-1 0,-1 1 0,0-1-1,-1-1 1,0 1 0,0-1 0,2-10 0,-6 6 8,-5 9-14,4 5-29,0 1 0,0-1 0,1 0 0,-1 1 0,0-1 0,0 1 0,0-1 0,1 1 0,-1 0 0,0-1 0,0 1 0,1 0 0,-1 0 0,1-1 0,-1 1 0,1 0 0,-1 0 0,1 0 0,-1 0 0,1 0 0,-1 0 0,0 4-4,-1-1 1,0 0-1,1 0 1,0 0-1,0 1 1,0-1-1,1 1 1,0-1 0,-1 0-1,1 1 1,1-1-1,-1 1 1,2 5-1,-1-8 6,-1 0 0,1 0 0,0 0 0,0 0 1,0 0-1,0 0 0,1 0 0,-1-1 0,0 1 0,1 0 0,-1-1 0,1 1 0,0-1 0,-1 1 0,1-1 0,0 0 0,0 0 0,0 0 0,0 0 0,0 0 1,0 0-1,0-1 0,0 1 0,1 0 0,-1-1 0,0 0 0,4 1 0,2-1 7,0 0 0,1-1 0,-1 0 0,0 0 0,0-1 0,0 0 0,0 0 0,-1-1 0,1 0 0,12-6 0,-8 2-10,-1 0 1,0 0-1,0-1 1,0-1-1,15-15 1,-51 72-303,22-41 310,0 0 0,0 1 0,1 0 1,-1 0-1,2 0 0,-1 0 0,0 14 1,2-21-25,0 1-1,0-1 1,1 1 0,-1-1 0,0 1 0,1-1 0,-1 0 0,1 1 0,-1-1 0,1 0 0,0 1 0,-1-1 0,1 0 0,0 0 0,0 1 0,0-1 0,0 0 0,0 0 0,0 0 0,1 0 0,-1-1 0,0 1 0,0 0 0,1 0 0,-1-1 0,0 1 0,1 0-1,-1-1 1,0 0 0,1 1 0,-1-1 0,1 0 0,-1 0 0,1 0 0,-1 0 0,1 0 0,-1 0 0,1 0 0,-1 0 0,2-1 0,5 0-117,-1-1 1,1 0-1,-1 0 1,0 0-1,0-1 0,11-6 1,7-6-193</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58.997"/>
    </inkml:context>
    <inkml:brush xml:id="br0">
      <inkml:brushProperty name="width" value="0.05" units="cm"/>
      <inkml:brushProperty name="height" value="0.05" units="cm"/>
    </inkml:brush>
  </inkml:definitions>
  <inkml:trace contextRef="#ctx0" brushRef="#br0">201 1 20268,'-26'38'984,"2"2"0,1 0-1,2 2 1,-26 74 0,34-81-751,2 0 0,1 1 0,2 0 0,1 1 0,2 0 0,0 59 0,7-80-713,3-20-465,3-26-197,-7 27 1054,2-12-269,0 1 0,1-1 0,1 1 0,6-15 0,-9 26 342,-1-1 0,1 1 1,0 0-1,0 0 0,1-1 0,-1 2 0,1-1 1,-1 0-1,1 0 0,0 1 0,0 0 0,0-1 1,0 1-1,0 0 0,1 1 0,-1-1 1,1 0-1,-1 1 0,1 0 0,0 0 0,6-1 1,54-4 546,-35 5-238,0-2-1,0-2 1,41-10 0,-45 6-168,1-1 0,-2-2 1,0 0-1,0-1 0,38-30 1,-45 30-86,-1-1 0,0-1 1,-1 0-1,0-1 0,-2-1 0,0 0 1,19-33-1,-29 45-36,0-2 0,0 1-1,-1 0 1,0 0 0,0-1 0,0 0 0,-1 1 0,1-14-1,-2 19-4,0-1 0,0 0 0,-1 0 0,1 0 0,0 0 0,-1 0 0,1 0 0,-1 1 0,0-1 0,1 0 0,-1 0 0,0 1 0,0-1 0,0 0 0,0 1 0,-1-1-1,1 1 1,0 0 0,-1-1 0,1 1 0,-1 0 0,1 0 0,-1 0 0,1 0 0,-1 0 0,0 0 0,0 0 0,1 1 0,-1-1 0,0 1 0,0-1 0,0 1 0,0-1-1,0 1 1,-2 0 0,-2 0-1,0 0-1,0 1 1,-1-1-1,1 1 0,0 1 1,0-1-1,0 1 1,0 0-1,0 0 1,0 1-1,1-1 0,-1 1 1,1 1-1,0-1 1,0 1-1,-5 4 1,-2 3 1,0 0 1,1 0 0,1 1-1,0 0 1,-10 17 0,16-23 7,0 0 1,1 0-1,0 1 0,1-1 1,-1 1-1,1-1 1,0 1-1,1 0 1,0 0-1,-1 13 0,2-18-13,0 1 0,0 0 0,1 0 0,-1 0 0,1 0 0,0 0 0,0-1 0,0 1 0,0 0 0,0-1 0,0 1 0,1-1 0,-1 1 0,1-1 0,0 0 0,0 1 0,0-1 0,0 0 0,0 0 0,0 0 0,1-1 0,-1 1 0,0-1 0,1 1-1,-1-1 1,1 0 0,0 0 0,3 1 0,12 3-231,0-1-1,0 0 1,1-2-1,19 1 1,43 5-784,-73-6 875,1 0 1,-1 1-1,0-1 0,1 2 1,-2-1-1,1 1 1,9 6-1,-14-8 111,0 0 1,0 0-1,-1 0 1,1 1-1,-1-1 0,1 1 1,-1-1-1,0 1 1,0 0-1,0 0 1,0 0-1,0 1 0,-1-1 1,0 0-1,1 0 1,-1 1-1,0-1 1,-1 1-1,2 4 0,-2-4 3,0 1 0,-1-1 1,1 1-1,-1-1 0,0 1 0,0-1 0,0 1 0,0-1 0,-1 0 0,0 0 0,0 0 0,0 0 0,-5 7 0,4-7-4,1 0-1,-1-1 0,0 1 1,-1-1-1,1 1 1,-1-1-1,0 0 0,1 0 1,-1-1-1,0 1 1,-1-1-1,1 0 1,0 0-1,-1 0 0,1 0 1,-1-1-1,1 0 1,-1 0-1,0 0 0,0-1 1,1 1-1,-1-1 1,0 0-1,0-1 0,1 1 1,-1-1-1,0 0 1,1 0-1,-9-3 0,4-1-69,0 0-1,-14-13 0</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59.429"/>
    </inkml:context>
    <inkml:brush xml:id="br0">
      <inkml:brushProperty name="width" value="0.05" units="cm"/>
      <inkml:brushProperty name="height" value="0.05" units="cm"/>
    </inkml:brush>
  </inkml:definitions>
  <inkml:trace contextRef="#ctx0" brushRef="#br0">1 0 18156,'6'22'1800,"3"-10"-1968,-4-9 16,-7-6 1504,-2-5-663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4.411"/>
    </inkml:context>
    <inkml:brush xml:id="br0">
      <inkml:brushProperty name="width" value="0.05" units="cm"/>
      <inkml:brushProperty name="height" value="0.05" units="cm"/>
    </inkml:brush>
  </inkml:definitions>
  <inkml:trace contextRef="#ctx0" brushRef="#br0">36 43 15963,'10'-10'1442,"-7"7"-1133,-1-1 0,1 2-1,-1-1 1,1 0-1,0 0 1,0 1 0,1 0-1,-1-1 1,0 1-1,1 1 1,4-3 0,-8 4-245,1 0 0,-1 0 1,1 0-1,0 0 1,-1 0-1,1 0 1,-1 0-1,1 1 1,-1-1-1,1 0 1,-1 0-1,1 0 1,-1 1-1,1-1 1,-1 0-1,1 1 1,-1-1-1,1 0 1,-1 1-1,0-1 1,1 1-1,-1-1 1,0 1-1,1-1 1,-1 0-1,0 1 1,1-1-1,-1 1 1,0 0-1,0-1 1,0 1-1,0-1 1,1 1-1,-1-1 1,0 1-1,0-1 1,0 1-1,0 0 1,0-1-1,0 1 1,0-1-1,-1 1 1,-2 27 371,3-26-397,-5 17 46,0 0 1,-2-1-1,0 1 0,-17 28 0,15-30-36,0 1 1,1 0-1,1 1 0,-6 23 0,13-40-40,-1-1 0,1 1 0,-1-1 0,1 1 0,0-1 0,0 1 0,-1-1 0,1 1 0,0-1-1,1 1 1,-1-1 0,0 1 0,0 0 0,1-1 0,-1 1 0,1-1 0,-1 0 0,1 1 0,-1-1 0,1 1 0,0-1-1,0 0 1,0 0 0,0 1 0,0-1 0,0 0 0,0 0 0,0 0 0,0 0 0,1 0 0,-1 0 0,0-1-1,1 1 1,-1 0 0,0 0 0,1-1 0,-1 1 0,1-1 0,-1 0 0,1 1 0,-1-1 0,1 0 0,-1 0-1,4 0 1,5 0 24,0-1-1,0 0 0,0 0 1,0-1-1,13-4 0,6-3 42,0-1 0,55-28 0,-67 29-52,-1-1 0,0 0 0,-1-1 1,0-1-1,0-1 0,12-14 1,-25 25-15,0-1 0,0 0 1,0 0-1,-1 0 1,1 0-1,-1 0 0,0 0 1,2-5-1,-3 7-6,0 1 0,0-1 0,0 1 0,0-1-1,1 1 1,-1 0 0,0-1 0,0 1 0,0-1-1,-1 1 1,1-1 0,0 1 0,0-1 0,0 1-1,0-1 1,0 1 0,0 0 0,-1-1 0,1 1-1,0-1 1,0 1 0,-1 0 0,1-1 0,-1 0 0,0 1-1,1 0 1,-1 0-1,0 0 1,0 0-1,0-1 1,1 1-1,-1 0 1,0 0 0,0 0-1,0 1 1,0-1-1,1 0 1,-1 0-1,0 0 1,0 1-1,1-1 1,-1 0-1,0 1 1,-1 0 0,-4 3-3,-1 0 0,1 1 0,-1 0 0,1 0 0,1 0 0,-1 1 0,1 0 0,0 0 0,0 1 0,1-1 0,0 1 0,0 0 0,0 0 0,1 1 0,0-1 0,1 0 0,0 1 0,0 0 0,0 0 0,1-1 0,-1 14 0,2-19 0,1 1-1,-1-1 1,0 1 0,1-1-1,-1 1 1,1-1-1,0 1 1,0-1 0,0 1-1,0-1 1,0 0-1,0 0 1,1 0 0,-1 1-1,1-1 1,-1 0-1,1-1 1,0 1 0,2 2-1,0-2 4,-1 0 0,0-1 0,1 1 1,-1-1-1,1 1 0,-1-1 0,1 0 0,0-1 0,-1 1 0,1-1 0,0 1 0,3-1 0,3-1 22,-1 1-1,1-2 0,-1 1 1,1-1-1,-1-1 0,0 0 0,0 0 1,0 0-1,13-8 0,-12 4 28,-1 0 0,-1 0-1,0 0 1,0-1 0,0-1-1,-1 1 1,0-1 0,-1 0-1,0-1 1,0 1 0,-1-1-1,0 0 1,-1-1 0,0 1-1,-1-1 1,0 0 0,-1 0-1,0 0 1,0 0 0,-1-22 0,-6 5 39,5 28-90,0-1 0,0 1 0,0-1 1,0 1-1,-1-1 0,1 1 0,0-1 0,0 1 1,-1 0-1,1-1 0,0 1 0,0-1 0,-1 1 1,1-1-1,-1 1 0,1 0 0,0-1 0,-1 1 1,1 0-1,-1 0 0,1-1 0,-1 1 0,1 0 1,-1 0-1,1-1 0,-1 1 0,1 0 0,-1 0 1,1 0-1,-1 0 0,1 0 0,-1 0 0,1 0 1,-1 0-1,1 0 0,-1 0 0,1 0 0,-1 0 1,1 0-1,-1 1 0,1-1 0,-1 0 0,1 0 1,-1 0-1,1 1 0,-1-1 0,1 0 0,-1 1 1,0 1-5,-1 0 0,1 0 0,-1 0 0,1 0 0,0 0 0,0 0 0,0 0 0,1 0 0,-1 1 0,0-1 0,1 0 1,-1 0-1,1 1 0,0-1 0,0 0 0,0 1 0,0-1 0,0 0 0,1 4 0,0 1-33,0 0 0,0-1 0,0 1-1,1-1 1,5 12 0,-5-14-176,1 1 1,-1-1-1,1 0 0,0 0 1,1 0-1,-1 0 0,1-1 1,0 1-1,-1-1 0,1 0 1,1 0-1,-1-1 0,0 1 1,6 1-1,-10-3 184,1-1 0,-1 0 0,1 0 0,-1 0 0,1 0 0,0 0 0,-1 0 0,1 0-1,-1 0 1,1 0 0,-1 0 0,1 0 0,-1 0 0,1 0 0,0 0 0,-1 0 0,1-1 0,-1 1 0,1 0 0,-1 0-1,1-1 1,-1 1 0,1 0 0,-1-1 0,0 1 0,1 0 0,-1-1 0,1 1 0,-1-1 0,0 1 0,1-1 0,-1 1 0,0-1-1,0 1 1,1-1 0,-1 1 0,0-1 0,0 1 0,0-1 0,1 0 0,0-18-795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03.298"/>
    </inkml:context>
    <inkml:brush xml:id="br0">
      <inkml:brushProperty name="width" value="0.05" units="cm"/>
      <inkml:brushProperty name="height" value="0.05" units="cm"/>
    </inkml:brush>
  </inkml:definitions>
  <inkml:trace contextRef="#ctx0" brushRef="#br0">281 1 19124,'-22'29'1728,"-8"9"-1159,-5 8-249,-1 3 816,0 0-344,4-2-680,4-5-336,10-13-736,4-8 2048,6-19-1200,-1-11-72,4-17-120</inkml:trace>
  <inkml:trace contextRef="#ctx0" brushRef="#br0" timeOffset="1">1 36 18220,'17'6'2008,"-1"8"-1400,6 1-287,7 5 1407,11 3-1088,3 1-344,-2-1-840,5-3-400,-3-7 776,-5-7-160,-3-6-144</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51.882"/>
    </inkml:context>
    <inkml:brush xml:id="br0">
      <inkml:brushProperty name="width" value="0.05" units="cm"/>
      <inkml:brushProperty name="height" value="0.05" units="cm"/>
    </inkml:brush>
  </inkml:definitions>
  <inkml:trace contextRef="#ctx0" brushRef="#br0">0 11 19364,'16'-9'2281,"-7"8"-1553,-3 10-320,-6 12 1728,0 13-1328,0 3-239,0 6-593,0-4-456,1-2-769,-1-11-1207,2-15 1984,3-13-377,1-21-327</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52.287"/>
    </inkml:context>
    <inkml:brush xml:id="br0">
      <inkml:brushProperty name="width" value="0.05" units="cm"/>
      <inkml:brushProperty name="height" value="0.05" units="cm"/>
    </inkml:brush>
  </inkml:definitions>
  <inkml:trace contextRef="#ctx0" brushRef="#br0">5 0 19540,'-5'14'1665,"5"5"-1217,0-1-120,5 0 56,3-2-480,5-9 360,6-2-208,8-5-272</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52.650"/>
    </inkml:context>
    <inkml:brush xml:id="br0">
      <inkml:brushProperty name="width" value="0.05" units="cm"/>
      <inkml:brushProperty name="height" value="0.05" units="cm"/>
    </inkml:brush>
  </inkml:definitions>
  <inkml:trace contextRef="#ctx0" brushRef="#br0">229 1 15875,'-32'9'1594,"0"-1"-1,0-2 1,-39 3-1,25-3 247,45-6-1820,0 0-1,0 0 1,1 0 0,-1 0-1,0 0 1,0 1 0,1-1-1,-1 0 1,0 0 0,1 1-1,-1-1 1,0 0 0,1 1-1,-1-1 1,0 1 0,1-1-1,-1 1 1,1-1 0,-1 1-1,1-1 1,-1 1 0,1 0-15,0 0 1,-1-1-1,1 1 1,0-1-1,0 1 1,0 0-1,0-1 1,1 1-1,-1-1 1,0 1 0,0 0-1,0-1 1,0 1-1,1-1 1,-1 1-1,0-1 1,0 1-1,1-1 1,-1 1-1,1 0 1,23 23-93,-23-24 89,80 55-260,-63-45 221,-1 1 0,0 1 0,-1 0 0,0 1 0,23 24 0,-37-34 46,0 0 0,0-1 0,0 1 0,0 0-1,0 0 1,-1 0 0,1 0 0,-1 0 0,0 0 0,0 1-1,0-1 1,0 0 0,0 0 0,-1 1 0,0-1 0,1 1-1,-1-1 1,0 0 0,-1 1 0,1-1 0,-2 5 0,0-3 21,0 0 1,0 0 0,-1-1-1,0 1 1,0 0 0,0-1-1,0 0 1,-1 0 0,0 0 0,0 0-1,0 0 1,-6 4 0,1-1 3,-1-1 0,1 1 0,-1-2 0,0 1 0,-1-1 0,1-1 0,-1 0 1,0 0-1,0-1 0,0-1 0,-12 2 0,22-4-61,-1 0 0,1 0 0,-1 0 1,0 0-1,1 0 0,-1 0 0,1 0 0,-1-1 0,1 1 0,-1-1 1,1 1-1,-1-1 0,1 0 0,-1 1 0,1-1 0,0 0 0,-1 0 1,1 0-1,-2-2 0,1 1 13,1 0 0,0 0 0,0 0 0,0 0 0,0-1 0,0 1 0,1 0 0,-1 0 0,1-1 0,-1 1 0,1 0 0,0 0 0,0-5 0,4-27-228</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53.140"/>
    </inkml:context>
    <inkml:brush xml:id="br0">
      <inkml:brushProperty name="width" value="0.05" units="cm"/>
      <inkml:brushProperty name="height" value="0.05" units="cm"/>
    </inkml:brush>
  </inkml:definitions>
  <inkml:trace contextRef="#ctx0" brushRef="#br0">203 198 15819,'-2'-2'193,"1"0"-1,-1-1 1,0 1-1,0 0 1,0 0-1,0 0 1,0 0-1,0 0 1,-1 0-1,1 1 1,-1-1-1,1 1 1,-1 0-1,0-1 1,1 1-1,-1 0 1,0 1-1,0-1 1,1 0-1,-1 1 1,0 0-1,0 0 1,0 0-1,0 0 1,0 0-1,0 0 1,1 1-1,-1-1 0,0 1 1,0 0-1,0 0 1,1 0-1,-1 0 1,0 0-1,-3 3 1,-2 1-57,1 0 1,0 1 0,1 0-1,-1 0 1,1 1-1,1-1 1,-1 1 0,1 0-1,0 1 1,-5 8-1,4-4-86,1 0-1,0 0 1,0 1-1,1-1 0,1 1 1,-3 15-1,6-25-30,-1 1 0,1 0 0,0-1 0,0 1 0,0 0 0,0 0 0,1-1 0,-1 1 0,1 0 0,2 4 0,-3-6-10,1-1 1,0 0-1,0 0 1,0 0-1,-1 0 0,1 0 1,0 0-1,0 0 1,1 0-1,-1 0 0,0 0 1,0 0-1,0-1 1,1 1-1,-1 0 0,0-1 1,0 1-1,1-1 1,-1 0-1,1 1 0,-1-1 1,0 0-1,1 0 1,-1 0-1,1 0 0,-1 0 1,0 0-1,3-1 1,5 0 24,-1-1 0,0 0 0,1-1 1,-1 0-1,0 0 0,0-1 0,-1 0 0,1 0 1,-1-1-1,11-9 0,10-9 79,29-32 0,-47 44-81,23-22 89,-1-1-1,-2-2 1,-1-1-1,-2-2 1,23-44-1,-43 64 16,-7 19-133,0 0 1,0-1-1,0 1 0,0 0 0,0 0 0,0 0 0,0 0 0,0 0 1,0 0-1,0-1 0,0 1 0,0 0 0,0 0 0,0 0 1,0 0-1,0 0 0,0 0 0,0-1 0,0 1 0,0 0 1,0 0-1,0 0 0,0 0 0,0 0 0,0 0 0,0 0 0,0 0 1,-1-1-1,1 1 0,0 0 0,0 0 0,0 0 0,0 0 1,0 0-1,0 0 0,0 0 0,0 0 0,-1 0 0,1 0 1,0 0-1,0 0 0,0 0 0,0 0 0,0 0 0,0 0 1,-1 0-1,1 0 0,0 0 0,0 0 0,0 0 0,0 0 0,0 0 1,0 0-1,-1 0 0,1 0 0,0 0 0,-2 1 17,-1 1-1,1 0 1,0 0-1,0 0 1,0 0-1,0 0 1,0 0-1,0 0 1,-1 4-1,-11 14 26,2 1-1,-20 44 1,28-55-230,0 0 0,1 1 1,0-1-1,1 1 1,0-1-1,0 1 0,1 0 1,1 0-1,0 12 1,0-21 108,0-1 0,0 0 0,0 0 1,1 1-1,-1-1 0,0 0 0,0 0 0,1 0 1,-1 0-1,1 1 0,-1-1 0,1 0 1,-1 0-1,1 0 0,0 0 0,-1 0 0,1 0 1,0 0-1,0 0 0,0 0 0,0-1 1,0 1-1,0 0 0,0 0 0,0-1 0,0 1 1,0-1-1,0 1 0,0-1 0,0 1 0,1-1 1,-1 0-1,0 0 0,0 1 0,0-1 1,1 0-1,-1 0 0,0 0 0,2-1 0,14-4-834</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53.543"/>
    </inkml:context>
    <inkml:brush xml:id="br0">
      <inkml:brushProperty name="width" value="0.05" units="cm"/>
      <inkml:brushProperty name="height" value="0.05" units="cm"/>
    </inkml:brush>
  </inkml:definitions>
  <inkml:trace contextRef="#ctx0" brushRef="#br0">21 172 17948,'11'-1'520,"1"0"0,-1-1 0,1-1 0,-1 1 0,0-2 0,0 1 0,0-2 1,0 1-1,17-12 0,-11 5-82,-1 0 1,0-1 0,0 0 0,25-28 0,-38 37-394,-1 0 1,1-1 0,-1 1-1,0-1 1,0 1 0,2-6-1,-3 9-35,-1-1-1,0 1 0,0-1 1,0 1-1,0-1 0,1 1 1,-1-1-1,0 1 0,0-1 1,0 1-1,0-1 0,0 1 1,0-1-1,-1 0 0,1 1 1,0-1-1,0 1 0,0-1 1,0 1-1,-1 0 0,1-1 1,0 0-1,-1 1-2,0-1 1,0 1-1,1-1 0,-1 1 1,0 0-1,0-1 1,1 1-1,-1 0 0,0 0 1,0 0-1,0 0 0,0-1 1,1 1-1,-1 0 0,0 0 1,0 1-1,0-1 0,0 0 1,0 0-1,-9 3 21,1-1 0,-1 1 0,1 1 0,0 0 0,0 0 0,1 1 0,-1 0 0,1 0 0,-8 7 0,-6 6 9,-37 38 0,48-43-22,0-1 0,1 2 1,1-1-1,-11 20 1,18-29-37,-1 1-1,1-1 1,0 1 0,0-1 0,1 1 0,-1 0 0,1 0 0,0-1 0,0 1 0,1 0-1,0 0 1,-1 0 0,2 0 0,-1 0 0,1 0 0,-1 0 0,1 0 0,3 8 0,-3-11-15,0-1 1,0 1 0,0 0-1,0 0 1,1-1-1,-1 1 1,1 0 0,-1-1-1,1 0 1,0 1 0,-1-1-1,1 0 1,0 0 0,0 0-1,0 0 1,0 0 0,4 1-1,-2-1 7,1 0-1,0 0 1,0-1-1,0 0 1,0 0-1,0 0 1,6-1-1,28-7-202</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54.113"/>
    </inkml:context>
    <inkml:brush xml:id="br0">
      <inkml:brushProperty name="width" value="0.05" units="cm"/>
      <inkml:brushProperty name="height" value="0.05" units="cm"/>
    </inkml:brush>
  </inkml:definitions>
  <inkml:trace contextRef="#ctx0" brushRef="#br0">319 37 14131,'0'-1'151,"1"1"-1,-1-1 1,1 1 0,-1-1 0,1 0-1,-1 1 1,1-1 0,-1 0-1,0 1 1,1-1 0,-1 0-1,0 0 1,0 1 0,0-1 0,1 0-1,-1 0 1,0 1 0,0-1-1,0 0 1,0 0 0,0 1-1,0-1 1,0 0 0,-1 0 0,1 0-1,0 1 1,0-1 0,-1 0-1,1 1 1,0-1 0,-1 0-1,1 1 1,-1-1 0,1 0 0,-1 0-1,-1-1 111,1 1-1,-1 0 0,0 0 0,1 0 0,-1 1 1,0-1-1,1 0 0,-1 0 0,0 1 1,0-1-1,0 1 0,1 0 0,-5-1 1,-6 2 88,-1 0-1,0 0 1,1 1 0,0 1 0,-1 0 0,1 1 0,1 0 0,-1 0 0,-13 9 0,10-6-318,0 2-1,1 0 1,0 1 0,1 0 0,0 1 0,-15 17-1,22-22-11,1 0-1,0 1 1,0 0-1,1 0 1,0 1-1,0-1 1,-4 12-1,8-17-37,-1 0 0,0 0 0,1-1 0,0 1 0,-1 0 0,1 0 0,0 0 0,0 0 0,0 0 0,0 0 0,0 0 0,1 0 0,-1 0 0,0 0 0,1 0 0,0-1 0,-1 1 0,1 0 0,0 0 0,0-1 0,0 1 0,0 0 0,0-1 0,0 1 0,1-1 0,-1 1 0,0-1 0,1 0-1,-1 1 1,1-1 0,0 0 0,-1 0 0,1 0 0,0 0 0,0-1 0,2 2 0,2 0-73,-1 0 0,1-1-1,-1 0 1,1 0 0,0 0-1,-1 0 1,1-1 0,0 0-1,5-1 1,5-1-13,-1-1 0,17-6 1,25-8-290</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54.608"/>
    </inkml:context>
    <inkml:brush xml:id="br0">
      <inkml:brushProperty name="width" value="0.05" units="cm"/>
      <inkml:brushProperty name="height" value="0.05" units="cm"/>
    </inkml:brush>
  </inkml:definitions>
  <inkml:trace contextRef="#ctx0" brushRef="#br0">88 0 19012,'-15'24'3152,"-18"35"-1,26-42-2780,0-1 1,1 1-1,1 1 0,0-1 0,-4 35 0,9-51-357,0 0 0,-1 0-1,1 0 1,0 1 0,0-1 0,0 0 0,0 0-1,0 0 1,0 0 0,1 1 0,-1-1 0,0 0 0,1 0-1,-1 0 1,1 1 0,-1-2-6,1 1-1,-1-1 1,0 0 0,1 0-1,-1 0 1,0 0 0,1 0-1,-1 0 1,0 0 0,1 0 0,-1 0-1,0-1 1,1 1 0,-1 0-1,0 0 1,1 0 0,-1 0-1,0 0 1,1 0 0,-1-1-1,0 1 1,1 0 0,-1 0-1,0 0 1,0-1 0,0 1-1,1 0 1,-1 0 0,0-1-1,0 1 1,1-1 0,2-3 36,0 0 1,0-1-1,0 0 1,5-9-1,38-122-130,-46 135 83,1 1 1,-1 0-1,0-1 0,0 1 1,0 0-1,0-1 1,0 1-1,1 0 0,-1-1 1,0 1-1,0 0 1,1 0-1,-1-1 0,0 1 1,0 0-1,1 0 1,-1-1-1,0 1 1,1 0-1,-1 0 0,0 0 1,1 0-1,-1 0 1,0-1-1,1 1 0,-1 0 1,0 0-1,1 0 1,-1 0-1,1 0 1,-1 0-1,0 0 0,1 0 1,-1 0-1,0 0 1,1 0-1,-1 0 0,0 1 1,1-1-1,-1 0 1,1 0-1,-1 0 0,0 0 1,1 1-1,18 11-2,-11-6-4,3-1-2,0-1 0,0 0 0,1-1 0,-1 0 0,1-1 0,-1 0 0,1 0 0,0-2 0,0 1 0,14-2 0,0-2-80,0 0 1,-1-1-1,40-13 0,-46 11-58,0-1-1,0-1 1,29-17-1,-97 64-173,36-27 19,-1-1 1,-23 15 0,28-24-2251,13-4 1863,3 0-38</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55.031"/>
    </inkml:context>
    <inkml:brush xml:id="br0">
      <inkml:brushProperty name="width" value="0.05" units="cm"/>
      <inkml:brushProperty name="height" value="0.05" units="cm"/>
    </inkml:brush>
  </inkml:definitions>
  <inkml:trace contextRef="#ctx0" brushRef="#br0">195 10 14579,'-13'0'605,"0"0"1,0 0-1,-1 1 0,1 1 1,0 0-1,1 1 0,-1 1 1,-16 5-1,26-11 254,2-7-770,2 9-76,-1-1 0,0 0 0,0 0 0,0 0 0,0 1 0,0-1 0,0 0 0,0 0 0,0 1 0,0-1 0,0 0 0,-1 0 0,1 1 0,0-1 0,0 0 0,-1 0 0,1 1 0,0-1 0,-1 0-1,1 1 1,-1-1 0,1 0 0,-1 1 0,0-2 0,-2 2 97,1 0 0,0 0 0,-1 0 0,1 0 0,0 0 0,0 1 0,-1-1 0,-2 2 0,3-2-436,-1 1 1,1-1 0,0 1 0,-1-1 0,1 0 0,0 0 0,-1 0 0,-3 0 0,3 0-378</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55.527"/>
    </inkml:context>
    <inkml:brush xml:id="br0">
      <inkml:brushProperty name="width" value="0.05" units="cm"/>
      <inkml:brushProperty name="height" value="0.05" units="cm"/>
    </inkml:brush>
  </inkml:definitions>
  <inkml:trace contextRef="#ctx0" brushRef="#br0">10 121 16788,'-1'1'188,"1"-1"1,-1 0-1,0 1 1,1-1 0,-1 1-1,1-1 1,-1 1-1,1-1 1,-1 1 0,1 0-1,-1-1 1,1 1-1,0-1 1,-1 1 0,1 0-1,0-1 1,-1 1 0,1 0-1,0 0 1,0-1-1,0 1 1,0 0 0,0 0-1,0-1 1,0 1-1,0 0 1,0 0 0,0-1-1,0 2 1,1-1 0,1 0 1,-1 0 0,0-1-1,1 1 1,-1 0-1,1-1 1,-1 1-1,1-1 1,-1 1 0,1-1-1,-1 0 1,1 0-1,-1 1 1,3-1-1,12 1-2,0-1-1,0-1 1,-1 0-1,1-1 0,0 0 1,-1-1-1,1-1 1,-1-1-1,0 0 0,0-1 1,-1 0-1,0-1 1,0-1-1,0-1 0,-1 1 1,17-16-1,-28 22-185,0-1 1,0 1-1,0 0 0,-1 0 1,1 0-1,-1-1 0,0 1 1,1-1-1,-1 1 0,0-1 1,0-4-1,0 6-2,-1 0 1,0 1-1,0-1 1,0 0-1,0 0 1,0 0-1,0 0 0,-1 0 1,1 0-1,0 1 1,0-1-1,-1 0 1,1 0-1,0 0 0,-1 1 1,1-1-1,-1 0 1,1 0-1,-1 1 0,1-1 1,-1 0-1,0 1 1,1-1-1,-1 0 1,0 1-1,1-1 0,-1 1 1,0 0-1,0-1 1,1 1-1,-1-1 1,0 1-1,0 0 0,0 0 1,0-1-1,0 1 1,1 0-1,-3 0 0,-5-1-8,0 1 0,0 0-1,0 0 1,-1 1 0,1 0-1,0 0 1,0 1 0,0 0-1,0 0 1,1 1 0,-15 7-1,5-1-4,1 0 1,-1 1-1,2 1 0,-16 13 0,19-14 14,1 0-1,-12 15 1,21-22-16,0-1 0,0 1 0,0-1 1,0 1-1,0 0 0,1 0 1,-1 0-1,1 0 0,0 0 1,0 0-1,0 0 0,0 1 1,1-1-1,-1 0 0,1 0 1,0 7-1,1-8-48,-1-1 0,1 1 0,-1-1 0,1 1-1,0-1 1,0 1 0,0-1 0,0 0 0,0 1 0,0-1 0,0 0 0,0 0-1,0 0 1,1 0 0,-1 0 0,0 0 0,1 0 0,-1 0 0,1-1 0,-1 1 0,1 0-1,-1-1 1,1 1 0,0-1 0,-1 0 0,1 1 0,-1-1 0,1 0 0,0 0 0,2 0-1,6 0-172,1-1-1,-1 1 1,15-4-1,19-7-271,2-3-177</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55.977"/>
    </inkml:context>
    <inkml:brush xml:id="br0">
      <inkml:brushProperty name="width" value="0.05" units="cm"/>
      <inkml:brushProperty name="height" value="0.05" units="cm"/>
    </inkml:brush>
  </inkml:definitions>
  <inkml:trace contextRef="#ctx0" brushRef="#br0">131 0 17980,'-11'4'542,"1"0"-1,0 1 1,-1 0 0,2 0 0,-1 1 0,1 0-1,0 1 1,0 0 0,1 0 0,0 1-1,-11 13 1,18-20-503,0 0 1,0 0-1,1-1 0,-1 1 0,1 0 0,-1 0 1,1 0-1,-1 0 0,1 0 0,-1 0 0,1 0 1,0 0-1,0 0 0,-1 0 0,1 0 1,0 0-1,0 0 0,0 0 0,0 0 0,0 0 1,0 0-1,1 1 0,-1-1-19,1 0 0,-1 0 0,1-1 1,0 1-1,-1 0 0,1-1 0,0 1 0,0-1 0,-1 1 1,1-1-1,0 1 0,0-1 0,0 0 0,0 1 0,0-1 1,0 0-1,-1 0 0,1 1 0,2-1 0,4 1-22,0-1-1,0 0 0,0 0 0,0-1 0,9-1 1,19-7-236,-1-2 1,0-1 0,37-18-1,-33 13-82,-17 11 171,-21 6 150,0 0 0,1 0 1,-1 1-1,0-1 0,0 0 1,0 0-1,0 0 1,0 0-1,1 0 0,-1 0 1,0 1-1,0-1 0,0 0 1,0 0-1,0 0 0,0 0 1,0 1-1,1-1 1,-1 0-1,0 0 0,0 0 1,0 0-1,0 1 0,0-1 1,0 0-1,0 0 0,0 0 1,0 1-1,0-1 1,0 0-1,0 0 0,0 0 1,0 0-1,0 1 0,0-1 1,0 0-1,-1 0 0,1 0 1,0 1-1,0-1 1,0 0-1,0 0 0,0 0 1,0 0-1,0 0 0,-1 1 1,1-1-1,-27 32 419,15-18-240,5-5-62,4-6-41,-1 1-1,1 0 1,0 0-1,1 0 1,-1 1-1,1-1 1,0 1-1,0-1 0,-3 10 1,5-13-64,0-1 0,0 1 0,0-1 1,0 1-1,0-1 0,0 1 0,0-1 0,0 1 0,0 0 1,0-1-1,0 1 0,0-1 0,1 1 0,-1-1 1,0 1-1,0-1 0,1 1 0,-1-1 0,0 1 0,1-1 1,-1 0-1,0 1 0,1-1 0,-1 1 0,1-1 0,-1 0 1,0 1-1,1-1 0,0 1 0,20 2 66,23-8-825,-17-3 53,41-16 0,-35 11 420,14-5-234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03.699"/>
    </inkml:context>
    <inkml:brush xml:id="br0">
      <inkml:brushProperty name="width" value="0.05" units="cm"/>
      <inkml:brushProperty name="height" value="0.05" units="cm"/>
    </inkml:brush>
  </inkml:definitions>
  <inkml:trace contextRef="#ctx0" brushRef="#br0">1 1 18852,'3'6'2112,"-3"11"-1223,-2 4-377,1 4 1480,1 1-736,3 0-751,0-3-305,3 0-1073,0-5 849,-6-7-192,-5-7-120</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56.409"/>
    </inkml:context>
    <inkml:brush xml:id="br0">
      <inkml:brushProperty name="width" value="0.05" units="cm"/>
      <inkml:brushProperty name="height" value="0.05" units="cm"/>
    </inkml:brush>
  </inkml:definitions>
  <inkml:trace contextRef="#ctx0" brushRef="#br0">159 3 17940,'-5'-1'343,"-1"0"1,1 0-1,-1 1 1,1 0-1,-1 0 1,1 1-1,-1-1 1,1 1-1,0 0 1,-1 1-1,1-1 0,-9 5 1,6-3-44,1 1 0,0 0 1,-1 0-1,2 0 0,-1 1 0,0 0 0,-9 10 1,15-14-263,-1 1 1,1-1 0,0 0-1,0 0 1,0 1-1,0-1 1,0 1 0,0-1-1,1 0 1,-1 1 0,0 0-1,1-1 1,-1 1 0,1-1-1,0 1 1,0 0 0,-1 3-1,1-4-24,1-1 0,-1 1-1,1 0 1,-1 0 0,1 0-1,-1 0 1,1 0 0,-1 0-1,1 0 1,0-1 0,-1 1-1,1 0 1,0-1 0,0 1-1,-1 0 1,1-1 0,0 1-1,0-1 1,0 1 0,0-1-1,1 1 1,7 2-52,0-1-1,0 0 1,0-1-1,0 0 1,9 0 0,-11 0-58,37 1-294,-29-3 174,0 2 0,1 0 0,-1 1 0,0 0-1,26 8 1,-41-10 211,1 0-1,-1 0 1,1 1-1,-1-1 0,1 0 1,-1 0-1,0 0 0,1 0 1,-1 0-1,0 1 0,1-1 1,-1 0-1,1 0 1,-1 1-1,0-1 0,1 0 1,-1 1-1,0-1 0,0 0 1,1 1-1,-1-1 0,0 0 1,0 1-1,1-1 1,-1 0-1,0 1 0,0-1 1,0 1-1,0-1 0,0 1 1,0-1-1,0 0 0,0 1 1,-11 9 65,-23 2 209,10-6-222,-1 0 1,0-2-1,0-1 1,-37 1-1,62-4-60,0 0 0,-1 0 0,1 0 0,0 0 0,0 0 1,-1 0-1,1 0 0,0 0 0,0 1 0,-1-1 0,1 0 0,0 0 0,0 0 0,-1 0 0,1 0 0,0-1 0,0 1 0,-1 0 0,1 0 0,0 0 0,0 0 0,-1 0 1,1 0-1,0 0 0,0 0 0,0 0 0,-1-1 0,1 1 0,0 0 0,0 0 0,0 0 0,-1 0 0,1-1 0,0 1 0,0 0 0,0 0 0,0-1 0,0 1 0,0 0 1,-1 0-1,1 0 0,0-1 0,0 1 0,0 0 0,0 0 0,0-1 0,0 1 0,0 0 0,0 0 0,0-1 0,0 1 0,0 0 0,0 0 0,0-1 0,0 1 0,1 0 1,-1 0-1,0-1 0,0 1 0,0 0 0,0 0 0,0-1 0,0 1 0,1 0 0,-1 0 0,0 0 0,0-1 0,17-13-292,10-2-86</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56.827"/>
    </inkml:context>
    <inkml:brush xml:id="br0">
      <inkml:brushProperty name="width" value="0.05" units="cm"/>
      <inkml:brushProperty name="height" value="0.05" units="cm"/>
    </inkml:brush>
  </inkml:definitions>
  <inkml:trace contextRef="#ctx0" brushRef="#br0">34 372 17932,'-1'6'424,"0"-1"0,-1 1 0,1-1 1,-1 1-1,-1-1 0,1 0 0,-3 6 0,2-8-64,1 2 0,0-1-1,0 0 1,0 0-1,1 1 1,0-1 0,-1 0-1,2 1 1,-2 8-1,2-12-299,0 0 0,1 0 0,-1 0 0,0 0 0,1 0 0,-1 0 0,1 0-1,-1 0 1,1 0 0,-1 0 0,1-1 0,0 1 0,-1 0 0,1 0 0,0-1 0,0 1-1,-1 0 1,1-1 0,0 1 0,0-1 0,0 1 0,0-1 0,0 1 0,0-1 0,0 0-1,0 1 1,0-1 0,0 0 0,0 0 0,0 0 0,0 0 0,2 0 0,40-2 256,-35 1-252,29-5-392,46-12 1,-49 9-266,59-7 0,-89 16 559,-1-1 0,0 1 0,1 0-1,-1 0 1,1 1 0,-1-1 0,1 1-1,-1-1 1,4 3 0,-6-3 56,0 1 0,0-1-1,0 1 1,0 0 0,0-1 0,-1 1 0,1 0 0,0 0 0,0 0 0,-1 0-1,1 0 1,0 0 0,-1 0 0,1 0 0,-1 0 0,1 0 0,-1 0-1,0 0 1,1 0 0,-1 0 0,0 0 0,0 0 0,0 0 0,0 0-1,0 1 1,0-1 0,0 0 0,0 0 0,-1 2 0,1-2 29,0 1 0,-1-1 0,1 1 0,0 0 0,0-1 0,0 1 0,0-1 0,0 1 0,1 0 0,-1-1 0,0 1 0,1-1 0,-1 1 0,1-1 0,0 1 0,-1-1 0,1 1 0,0-1 0,2 3 0,-1-3-16,0 0-1,0 0 1,0 1-1,0-1 1,1-1-1,-1 1 0,0 0 1,1 0-1,-1-1 1,0 0-1,1 1 1,-1-1-1,4 0 1,29 1-571,41-5 0,-45 1-703,-1 2 1,39 3-1,-47 3-197,-18-1 341,-13-3 545,-7-2 348,-5-3 87</inkml:trace>
  <inkml:trace contextRef="#ctx0" brushRef="#br0" timeOffset="1">392 2 21813,'5'10'1152,"-7"-10"-1144,-4-4-8,1-4 360</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8:57.354"/>
    </inkml:context>
    <inkml:brush xml:id="br0">
      <inkml:brushProperty name="width" value="0.05" units="cm"/>
      <inkml:brushProperty name="height" value="0.05" units="cm"/>
    </inkml:brush>
  </inkml:definitions>
  <inkml:trace contextRef="#ctx0" brushRef="#br0">239 78 17164,'2'-3'309,"0"-1"0,0 1 0,0-1 0,-1 0 0,1 0 0,-1 0 1,0 0-1,-1 0 0,1 0 0,0-5 0,-1 8-216,0 0-1,0-1 1,0 1 0,-1 0 0,1 0-1,0-1 1,0 1 0,-1 0-1,1 0 1,-1-1 0,1 1-1,-1 0 1,0 0 0,1 0-1,-1 0 1,0 0 0,0 0-1,0 0 1,0 0 0,0 0-1,0 0 1,0 1 0,0-1-1,0 0 1,0 1 0,0-1-1,0 1 1,0-1 0,-1 1-1,1-1 1,0 1 0,0 0-1,-1 0 1,1-1 0,0 1-1,-3 0 1,-2 1 44,0-1-1,0 1 1,0 0-1,0 1 1,0-1 0,0 1-1,0 1 1,0-1-1,0 1 1,1 0-1,0 0 1,-1 0-1,1 1 1,0 0 0,1 0-1,-6 6 1,0-1-107,1 0 1,1 1-1,0 0 1,0 1-1,1 0 1,-10 21-1,15-27-26,0 0-1,0 0 0,0 0 0,1 0 0,0 0 1,0 1-1,1-1 0,-1 0 0,1 10 0,1-13-2,-1 0 0,0 0 0,1 0 0,-1-1 0,1 1 0,0 0-1,0 0 1,0 0 0,0 0 0,0-1 0,0 1 0,0-1 0,0 1 0,1-1-1,-1 1 1,1-1 0,-1 0 0,1 1 0,-1-1 0,1 0 0,0 0 0,0 0-1,-1 0 1,1-1 0,0 1 0,0 0 0,0-1 0,3 1 0,5 1-12,1 0-1,0-2 1,0 1 0,0-1 0,0-1 0,0 0 0,18-3 0,77-27-214,-45 12-3,-59 18 213,27-5-238,-29 6 247,0 0 0,1 0 0,-1 0 0,1 0 0,-1 0-1,0 0 1,1 0 0,-1 0 0,0 0 0,1 1 0,-1-1 0,1 0 0,-1 0-1,0 0 1,1 0 0,-1 0 0,0 1 0,1-1 0,-1 0 0,0 0 0,1 1 0,-1-1-1,0 0 1,0 0 0,1 1 0,-1-1 0,0 0 0,0 1 0,0-1 0,1 0-1,-1 1 1,0-1 0,0 1 0,0-1 0,0 0 0,0 1 0,0-1 0,0 0-1,0 1 1,0-1 0,0 1 0,0-1 0,0 0 0,0 1 0,0-1 0,0 1 0,0-1-1,0 0 1,0 1 0,0-1 0,-1 0 0,1 1 0,0-1 0,0 0 0,-1 1-1,-7 18-146,-18 26-1,2-2 51,10-17 46,-189 337 298,197-354-207,0 2 27,-1 0 1,0-1 0,-1 0 0,0 0-1,0-1 1,-1 0 0,0 0-1,-12 7 1,21-15-51,-1 0-1,0-1 0,0 1 0,0-1 1,0 1-1,1-1 0,-1 0 1,0 1-1,0-1 0,0 0 1,0 0-1,0 1 0,0-1 1,0 0-1,0 0 0,0 0 1,0 0-1,0 0 0,0 0 1,-2-1-1,3 1-6,-1-1 1,0 1-1,1-1 0,-1 0 0,1 1 1,-1-1-1,1 1 0,-1-1 1,1 0-1,-1 1 0,1-1 0,0 0 1,-1 0-1,1 1 0,0-1 1,0 0-1,-1 0 0,1 0 0,0-1 1,0-4-28,0 0 0,0 0 1,0 0-1,1 0 1,2-9-1,2-5-169,2 0 1,0 1-1,1 0 1,1 1-1,0 0 1,20-28-1,-9 19-212,1 1 0,1 1 0,34-30 0,-3 14-21,9 7 41</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00.048"/>
    </inkml:context>
    <inkml:brush xml:id="br0">
      <inkml:brushProperty name="width" value="0.05" units="cm"/>
      <inkml:brushProperty name="height" value="0.05" units="cm"/>
    </inkml:brush>
  </inkml:definitions>
  <inkml:trace contextRef="#ctx0" brushRef="#br0">55 0 19964,'-26'62'-1606,"19"-44"2390,2 0-1,0 1 0,1 0 1,1 0-1,0 0 1,1 24-1,2-41-710,0 0 0,0 1 0,0-1 0,1 0 0,-1 1 0,0-1 0,1 0 0,0 0 0,-1 1 0,1-1 0,0 0 0,0 0 0,0 0 0,1 0 0,-1 0 0,0 0 0,3 2 0,-2-3-40,0 0 0,0 1 0,0-1-1,1 0 1,-1 0 0,0-1 0,1 1 0,-1 0-1,1-1 1,-1 0 0,0 1 0,1-1 0,-1 0 0,1 0-1,-1 0 1,1-1 0,2 0 0,17-3 24,0-2 1,0 0 0,-1-2-1,1 0 1,36-21-1,35-14 62,-81 39-103,0 0 0,1 0 1,0 1-1,-1 1 0,23-2 0,-33 4-11,1 0 0,-1 0 0,0 1 0,1-1 1,-1 0-1,0 1 0,0-1 0,1 1 0,-1 0 0,0 0 0,0 0 0,0 0 0,0 0 0,0 0 0,0 0 0,0 1 0,2 1 0,0 1 8,-1 1 1,0-1-1,1 1 0,-1-1 0,3 8 1,-4-7 10,1 0 1,0 0-1,0 0 1,6 6-1,-7-9-11,-1-1 0,1 1 1,-1-1-1,1 0 0,0 0 0,0 0 1,0 0-1,0 0 0,0 0 0,0 0 0,0-1 1,0 1-1,0-1 0,0 1 0,0-1 1,3 0-1,6-1-60,0 0 0,-1-1 1,1 0-1,-1-1 0,1 0 0,-1-1 1,0 0-1,0-1 0,14-9 0,-9 6-667,1 0-1,21-7 1,-31 15 120</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00.542"/>
    </inkml:context>
    <inkml:brush xml:id="br0">
      <inkml:brushProperty name="width" value="0.05" units="cm"/>
      <inkml:brushProperty name="height" value="0.05" units="cm"/>
    </inkml:brush>
  </inkml:definitions>
  <inkml:trace contextRef="#ctx0" brushRef="#br0">3 0 20156,'-3'0'1641,"3"8"-1113,3 0-336,5 4 176,-2 0 144,5-1-440,1 0-112</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01.238"/>
    </inkml:context>
    <inkml:brush xml:id="br0">
      <inkml:brushProperty name="width" value="0.05" units="cm"/>
      <inkml:brushProperty name="height" value="0.05" units="cm"/>
    </inkml:brush>
  </inkml:definitions>
  <inkml:trace contextRef="#ctx0" brushRef="#br0">303 151 14819,'2'-5'444,"1"-1"0,-1 1-1,0-1 1,0 0 0,0 0-1,-1 1 1,0-1 0,0 0 0,-1-1-1,1 1 1,-1 0 0,-1 0-1,0-6 1,0 8-264,0 1-1,1 0 1,-1 0 0,-1 0-1,1 0 1,0 0-1,-1 1 1,1-1 0,-1 0-1,0 0 1,0 1-1,0 0 1,0-1 0,0 1-1,-1 0 1,1 0-1,-1 0 1,1 0-1,-1 0 1,0 1 0,0-1-1,0 1 1,0 0-1,0 0 1,0 0 0,-5-1-1,2 1-107,0 1 0,0 0 0,-1 0 0,1 0-1,0 1 1,0 0 0,0 0 0,0 0 0,0 1 0,0 0 0,1 0-1,-1 1 1,0-1 0,1 1 0,-10 7 0,1 0-57,0 1 0,0 1 0,1 0 0,-14 18-1,16-17-7,1 0 0,1 1 0,-13 22 1,19-30-7,0 0 0,1 1-1,0-1 1,0 0 0,0 1 0,0-1 0,1 1 0,0 0 0,1-1 0,0 1 0,0 10 0,0-14-5,1-1-1,-1 0 1,1 1-1,0-1 1,0 0-1,0 0 1,0 0-1,0 0 1,0 0-1,0 0 1,1 0-1,-1 0 0,1 0 1,-1 0-1,1-1 1,0 1-1,0-1 1,2 2-1,0 0-72,0-1 1,0 0-1,1 0 0,-1-1 0,1 1 0,0-1 1,-1 0-1,9 1 0,3-1-278,0-1 1,1-1 0,-1 0-1,21-5 1,-15 2 122,0-2-1,-1 0 1,26-12 0,6-9-453</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01.768"/>
    </inkml:context>
    <inkml:brush xml:id="br0">
      <inkml:brushProperty name="width" value="0.05" units="cm"/>
      <inkml:brushProperty name="height" value="0.05" units="cm"/>
    </inkml:brush>
  </inkml:definitions>
  <inkml:trace contextRef="#ctx0" brushRef="#br0">64 14 18612,'-1'6'613,"0"0"1,0 0-1,0 0 0,-1-1 0,-3 9 1,-2 7 602,-1 9-65,-2 0-731,2 1-1,1 0 1,2 0-1,-2 39 0,7-69-406,0 0 0,0 1 0,0-1 0,0 0 0,0 1 0,0-1 0,1 0 0,-1 0 0,0 1 0,1-1 0,1 2 0,-2-2-4,0-1 0,0 0 0,1 1 0,-1-1 0,0 0 0,0 0 0,1 0 0,-1 1 0,0-1 0,1 0 0,-1 0 0,0 0 0,1 0 0,-1 1 0,0-1 0,1 0 0,-1 0 0,1 0 0,-1 0 0,0 0 0,1 0 0,-1 0 0,0 0 0,1 0 0,-1 0 0,1 0 0,1-1 11,-1 0 0,1 0 0,-1 0 0,1 0 0,-1 0 0,1 0 0,-1 0-1,0 0 1,1 0 0,-1-1 0,0 1 0,0-1 0,0 1 0,0-1 0,1-1 0,2-6 30,0-1 0,0 0 0,-1 1 0,0-1 0,0-1 1,-2 1-1,2-11 0,-1-73 47,-3 57-100,35 66-32,-25-24 36,-1 1 0,1-2-1,0 1 1,0-1 0,1-1 0,-1 1 0,1-2-1,-1 1 1,1-1 0,0-1 0,0 0-1,0 0 1,0-1 0,16-1 0,-5-1 4,0-1 1,0-1 0,0-1-1,0-1 1,36-16-1,-40 15 10,26-18 0,-38 23-13,-1-1-1,0 0 1,0 0 0,-1 0-1,1-1 1,0 1 0,-1-1-1,0 0 1,0 0-1,0 0 1,3-7 0,-6 10-2,1 1 0,-1-1 0,0 0 0,1 1 0,-1-1 0,0 0 0,1 1 0,-1-1 0,0 0 0,0 1 0,0-1 0,0 0 0,0 1 0,0-1 0,0 0 0,0 1 0,0-1 0,0 0 0,0 1 0,0-1 0,0 0 0,-1 0 0,1 1 0,0-1 0,0 1 0,-1-1 0,1 0 0,0 1 0,-1-1 0,1 1 0,-1-1 0,1 1 0,-1-1 1,1 1-1,-1-1 0,1 1 0,-1-1 0,1 1 0,-1 0 0,0-1 0,1 1 0,-1 0 0,0-1 0,1 1 0,-1 0 0,0 0 0,-1 0 0,-1-1-1,-1 1 0,1 0 0,-1 1 0,1-1 0,-1 1 0,0-1 0,1 1 0,-6 2 0,-1 2-4,-1 0 0,1 0 0,1 2 0,-1-1 0,1 1 0,0 0 0,1 1 0,0 0 0,0 0 1,-10 14-1,12-14-4,0 0 0,1 0 0,0 1 0,0-1 0,1 1 0,0 0 0,0 1 0,1-1 0,1 1 0,-1 0 0,1-1 0,0 14 0,2-20-40,0-1-1,0 0 1,0 0 0,1 0 0,-1 0 0,0 0-1,1 0 1,0 0 0,-1 0 0,1 0-1,0 0 1,0 0 0,0 0 0,1 0-1,-1-1 1,0 1 0,1 0 0,-1-1-1,1 1 1,-1-1 0,1 1 0,0-1 0,-1 0-1,1 0 1,0 0 0,0 0 0,0 0-1,0 0 1,0 0 0,0-1 0,0 1-1,0-1 1,0 0 0,0 1 0,0-1-1,1 0 1,2 0 0,6 0-93,1-1 0,-1 0 1,1-1-1,0 0 0,16-5 0,28-13-329,5-10-173</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02.217"/>
    </inkml:context>
    <inkml:brush xml:id="br0">
      <inkml:brushProperty name="width" value="0.05" units="cm"/>
      <inkml:brushProperty name="height" value="0.05" units="cm"/>
    </inkml:brush>
  </inkml:definitions>
  <inkml:trace contextRef="#ctx0" brushRef="#br0">219 1 18324,'-13'9'655,"-26"22"1388,-41 38 1,70-59-1749,1 0 1,-1 1-1,2 0 1,0 1-1,0-1 1,1 2-1,0-1 1,-8 24-1,14-35-274,0 0 0,1 0 0,-1 1-1,1-1 1,-1 1 0,1-1-1,0 0 1,-1 1 0,1-1-1,0 1 1,0-1 0,0 1-1,0-1 1,0 1 0,1-1-1,-1 0 1,0 1 0,1-1-1,-1 1 1,0-1 0,1 0-1,0 1 1,-1-1 0,1 0-1,0 0 1,0 1 0,0-1-1,0 0 1,0 0 0,0 0-1,0 0 1,0 0 0,0 0 0,0 0-1,0-1 1,1 1 0,-1 0-1,0-1 1,1 1 0,-1-1-1,0 1 1,1-1 0,-1 1-1,1-1 1,1 0 0,3 1-9,1-1-1,-1 0 1,1 0 0,-1-1 0,1 0 0,-1 0 0,0 0-1,1-1 1,6-3 0,7-4-30,-1-1 0,-1-1 0,1 0-1,-2-2 1,0 0 0,0-1 0,-1-1 0,-1 0-1,-1-1 1,16-21 0,-54 90-62,16-33 60,8-20 19,-19 53 19,18-51-50,1 1 1,-1 0 0,0-1 0,1 1-1,0 0 1,0 0 0,0 0 0,0-1-1,0 1 1,0 0 0,1 0-1,-1 0 1,1-1 0,0 1 0,-1 0-1,4 4 1,-3-6-37,0 0 0,0 0 0,0 0 0,0-1 0,0 1-1,0 0 1,1-1 0,-1 1 0,0-1 0,1 1 0,-1-1 0,0 0 0,1 0-1,-1 1 1,0-1 0,1 0 0,-1 0 0,0 0 0,1 0 0,-1-1 0,0 1-1,1 0 1,-1 0 0,2-2 0,31-11-525,3-10 143,5-10-195</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02.639"/>
    </inkml:context>
    <inkml:brush xml:id="br0">
      <inkml:brushProperty name="width" value="0.05" units="cm"/>
      <inkml:brushProperty name="height" value="0.05" units="cm"/>
    </inkml:brush>
  </inkml:definitions>
  <inkml:trace contextRef="#ctx0" brushRef="#br0">160 0 17716,'-16'18'1106,"0"-1"1,-29 23-1,29-26-297,-1 0 0,2 2 0,-15 17 0,30-32-773,-1-1 1,1 1-1,-1-1 1,1 1 0,-1 0-1,1-1 1,0 1 0,-1 0-1,1-1 1,0 1-1,0 0 1,0-1 0,-1 1-1,1 0 1,0-1 0,0 1-1,0 1 1,8 3 259,22-6-321,-20-1-45,15 0-91,78-3-463,-92 5 554,-1 1 0,1 0 0,-1 1 0,0 0 0,0 0 0,1 1 0,13 6 0,-21-8 67,0 1 0,-1-1 0,1 1 0,-1-1 0,1 1 0,-1 0 0,0 0 0,0 0 0,0 0 0,0 1 0,0-1 0,0 0 0,1 4 0,-2-5 15,-1 1 1,1-1-1,-1 1 1,0-1 0,1 1-1,-1-1 1,0 1 0,0-1-1,0 1 1,0 0-1,0-1 1,0 1 0,0-1-1,-1 1 1,1-1 0,0 1-1,-1-1 1,1 1-1,-1-1 1,0 1 0,0-1-1,1 0 1,-1 1 0,0-1-1,-2 2 1,-4 4 62,0 0 0,-1 0 0,1 0 0,-1-1 0,-1-1 1,1 1-1,-1-2 0,0 1 0,-16 5 0,6-3-124,0-1 0,-1-1 1,-37 4-1,32-10-605,24 1 644,1 0 0,-1 0-1,1-1 1,-1 1 0,1 0 0,-1 0-1,1-1 1,-1 1 0,1 0 0,0-1-1,-1 1 1,1 0 0,-1-1-1,1 1 1,0-1 0,-1 1 0,1-1-1,0 1 1,0-1 0,-1 1-1,1-1 1,0 1 0,0-1 0,0 1-1,-1-1 1,1 1 0,0-1 0,0 1-1,0-1 1,0 1 0,0-1-1,0 0 1,0 1 0,1-1 0,-1 1-1,0-1 1,0 1 0,0-1 0,0 1-1,1-1 1,-1 1 0,0-1-1,0 1 1,1-1 0,-1 1 0,0 0-1,2-2 1,17-22-354</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03.076"/>
    </inkml:context>
    <inkml:brush xml:id="br0">
      <inkml:brushProperty name="width" value="0.05" units="cm"/>
      <inkml:brushProperty name="height" value="0.05" units="cm"/>
    </inkml:brush>
  </inkml:definitions>
  <inkml:trace contextRef="#ctx0" brushRef="#br0">20 326 17748,'-1'21'1206,"-1"0"1,-5 21-1,4-23-190,0 0 0,0 31 0,2-48-958,1 0 1,0 0 0,0 0 0,0 0 0,1 0 0,-1 0 0,0 0-1,1 0 1,-1 0 0,1 0 0,-1-1 0,1 1 0,0 0 0,0 0 0,0-1-1,0 1 1,0 0 0,0-1 0,1 1 0,-1-1 0,0 1 0,1-1-1,-1 0 1,1 0 0,-1 0 0,1 0 0,0 0 0,0 0 0,-1 0 0,1 0-1,0 0 1,0-1 0,0 1 0,0-1 0,2 1 0,8 0-27,-1-1 1,0 1 0,0-2-1,1 1 1,-1-2 0,18-4-1,70-24-417,-27 7 43,-65 21 318,2 0-47,-1-1 0,0 2 0,1-1 0,0 1 0,10 0 0,-18 1 81,1 0 1,-1 0-1,0 0 0,1 1 1,-1-1-1,0 0 1,1 1-1,-1-1 0,0 1 1,0-1-1,1 1 0,-1 0 1,0-1-1,0 1 1,0 0-1,0 0 0,0 0 1,0 0-1,0 0 1,0 0-1,0 0 0,0 0 1,-1 0-1,1 0 0,0 1 1,-1-1-1,1 0 1,-1 0-1,0 1 0,1-1 1,-1 0-1,0 1 1,1-1-1,-1 0 0,0 1 1,0-1-1,0 0 0,0 1 1,-1 1-1,1-1 29,-1 0 1,1-1-1,0 1 0,0 0 0,0-1 0,1 1 1,-1 0-1,0 0 0,1-1 0,-1 1 0,1-1 1,-1 1-1,1 0 0,0-1 0,0 1 0,0-1 1,-1 1-1,1-1 0,1 0 0,-1 1 0,2 1 1,-1-2-13,0 0 0,0 0 0,1 0 0,-1-1 0,0 1 0,1 0 0,-1-1 0,0 0 0,1 1 0,-1-1 0,0 0 0,1 0 0,-1-1 0,1 1 0,-1 0 0,3-1 0,88-21-269,-55 12-324,0 2 0,48-4 1,-80 12 457,0 0 0,-1 0 1,1 0-1,0 1 0,0 0 0,-1 0 1,1 0-1,-1 1 0,8 3 1,-11-4 99,-1 0 1,1-1 0,-1 1 0,0 0 0,0 0 0,1 0 0,-1 0 0,0 0 0,0 0-1,0 0 1,0 0 0,0 1 0,-1-1 0,1 0 0,0 1 0,0-1 0,-1 0 0,1 1-1,-1-1 1,1 1 0,-1-1 0,0 1 0,0-1 0,1 1 0,-1-1 0,0 1 0,0-1-1,0 1 1,-1-1 0,1 1 0,0-1 0,-1 1 0,1-1 0,0 1 0,-1-1 0,0 1-1,1-1 1,-1 0 0,-2 3 0,3-3-52,0 0-1,-1 0 1,1 0 0,-1 0-1,1 0 1,-1 0-1,0 0 1,1 0 0,-1 0-1,0-1 1,1 1-1,-1 0 1,0 0 0,0-1-1,0 1 1,0 0-1,0-1 1,0 1 0,0-1-1,0 1 1,0-1 0,0 0-1,0 1 1,0-1-1,0 0 1,0 0 0,-1 0-1,1 0 1,0 0-1,0 0 1,0 0 0,0 0-1,0 0 1,0 0-1,0-1 1,0 1 0,-2-1-1,1-1-77,-1 1 0,0-1 0,1 0 0,-1 0 0,1 0 0,0-1 0,0 1 0,0 0 0,0-1 0,0 0 0,0 1 0,-2-7 0,-12-30-674</inkml:trace>
  <inkml:trace contextRef="#ctx0" brushRef="#br0" timeOffset="1">619 9 21901,'-2'-6'1752,"2"5"-1832,0-1 1176,3 5-288,2 2-167,0 1-329</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04.087"/>
    </inkml:context>
    <inkml:brush xml:id="br0">
      <inkml:brushProperty name="width" value="0.05" units="cm"/>
      <inkml:brushProperty name="height" value="0.05" units="cm"/>
    </inkml:brush>
  </inkml:definitions>
  <inkml:trace contextRef="#ctx0" brushRef="#br0">40 1 18908,'-5'54'2187,"3"0"-1,4 58 1,-2-102-1987,1 0-1,1 0 1,-1 1-1,8 19 1,-9-28-195,1 0-1,0 1 1,1-1-1,-1 0 1,0 0-1,1 0 1,-1 0-1,1 0 1,0 0 0,-1 0-1,1 0 1,0 0-1,0-1 1,0 1-1,0-1 1,1 0-1,-1 1 1,0-1-1,0 0 1,1 0 0,-1-1-1,1 1 1,-1 0-1,1-1 1,4 1-1,4-1-114,1-1 0,0 0-1,0-1 1,16-4 0,-19 3 20,0 1-1,0 0 1,0 1 0,0 0 0,0 0 0,0 1 0,0 0 0,13 2-1,-21-1 99,0-1-1,0 0 1,0 0-1,1 1 1,-1-1-1,0 1 1,0-1-1,0 1 1,0 0-1,0-1 1,0 1-1,0 0 1,0 0-1,0-1 1,-1 1-1,1 0 1,0 0-1,0 0 1,-1 0-1,1 0 1,0 0-1,-1 0 1,1 0-1,-1 1 1,0-1-1,1 0 1,-1 0-1,0 0 1,0 0-1,1 1 1,-1-1-1,0 0 1,0 0-1,-1 0 1,1 1-1,0-1 1,0 0-1,0 0 1,-1 2-1,-1 1 93,1 1 0,-1-1 0,0 0 0,0 0 0,0 0 0,0 0 1,-1 0-1,0-1 0,-3 5 0,-4 1 138,-1 1 1,-1-1-1,1-1 1,-1 0-1,-1-1 0,1 0 1,-1-1-1,-1 0 1,1-1-1,-1 0 1,0-1-1,0-1 1,0-1-1,0 1 1,-29-1-1,42-2-318,-1 0-1,0 0 0,1 0 1,-1 0-1,1 0 1,-1-1-1,0 1 0,1 0 1,-1-1-1,1 1 1,-1-1-1,1 0 0,0 0 1,-1 1-1,1-1 1,-1 0-1,1 0 0,0 0 1,-2-2-1,3 2-33,-1 0-1,1 0 1,0 0-1,0 0 1,-1 0-1,1 0 1,0 0 0,0 0-1,0 0 1,0 0-1,0 0 1,0 0-1,1 0 1,-1 0-1,0 0 1,1 0 0,-1 0-1,0 0 1,1 0-1,-1 0 1,2-2-1,2-3-303,1 0 0,-1 0 0,1 0-1,0 1 1,1 0 0,10-8 0,19-8-897</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03.604"/>
    </inkml:context>
    <inkml:brush xml:id="br0">
      <inkml:brushProperty name="width" value="0.05" units="cm"/>
      <inkml:brushProperty name="height" value="0.05" units="cm"/>
    </inkml:brush>
  </inkml:definitions>
  <inkml:trace contextRef="#ctx0" brushRef="#br0">1 55 16884,'0'-1'125,"0"1"0,0-1 1,0 1-1,1 0 1,-1-1-1,0 1 1,0-1-1,0 1 0,1 0 1,-1-1-1,0 1 1,1-1-1,-1 1 1,0 0-1,1 0 0,-1-1 1,0 1-1,1 0 1,-1-1-1,0 1 1,1 0-1,-1 0 0,1 0 1,-1 0-1,1-1 1,-1 1-1,1 0 1,-1 0-1,0 0 0,1 0 1,-1 0-1,1 0 1,0 0-1,0 1 65,0 0-1,0-1 0,0 1 1,0 0-1,0 0 1,0 0-1,0 0 1,0 0-1,0 0 0,-1 0 1,1 0-1,1 2 1,19 49 1820,-15-36-1308,-5-14-675,6 16 318,2-1-1,0 0 0,11 16 0,-17-28-330,1-1-1,-1 0 0,1 0 0,0 0 0,0 0 0,0-1 0,0 1 1,1-1-1,0 0 0,-1-1 0,1 1 0,0-1 0,0 0 1,0 0-1,9 2 0,-2-3-211,-1 0-1,1 0 1,-1-2 0,1 1-1,-1-1 1,1-1-1,-1 0 1,0-1 0,0 0-1,0 0 1,0-2 0,0 1-1,-1-1 1,17-11 0,-3 0-605,-1 0 1,-1-2 0,-1 0-1,36-41 1,-47 49 542,-1-2 0,0 1-1,-1-2 1,0 1 0,9-19-1,-15 21 719,-6 15 33,-8 14 141,-29 54 1044,3 2 0,-42 119 0,79-191-1634,-44 151 261,41-135-406,0 0-1,2 1 0,0 0 1,1-1-1,3 38 0,4-33-156</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06.194"/>
    </inkml:context>
    <inkml:brush xml:id="br0">
      <inkml:brushProperty name="width" value="0.05" units="cm"/>
      <inkml:brushProperty name="height" value="0.05" units="cm"/>
    </inkml:brush>
  </inkml:definitions>
  <inkml:trace contextRef="#ctx0" brushRef="#br0">42 154 12915,'-1'0'157,"-29"4"1408,19-6-641,11 2-893,0-1 1,0 1 0,0 0 0,0-1 0,0 1 0,0-1 0,0 1 0,0 0-1,0-1 1,0 1 0,0 0 0,0-1 0,1 1 0,-1 0 0,0-1 0,0 1 0,0 0-1,0-1 1,1 1 0,-1 0 0,0 0 0,0-1 0,0 1 0,1 0 0,-1 0-1,0-1 1,1 1 0,-1 0 0,0 0 0,1-1 0,4-2 284,0-1 1,0 1-1,0-1 0,0 2 1,1-1-1,-1 0 1,1 1-1,-1 0 0,1 1 1,7-2-1,67-8 1004,-66 10-1104,336-7 927,-206 9-1308,1463-86-8710,-1512 74 8218</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07.673"/>
    </inkml:context>
    <inkml:brush xml:id="br0">
      <inkml:brushProperty name="width" value="0.05" units="cm"/>
      <inkml:brushProperty name="height" value="0.05" units="cm"/>
    </inkml:brush>
  </inkml:definitions>
  <inkml:trace contextRef="#ctx0" brushRef="#br0">44 162 11090,'-22'7'1425,"7"-7"-521,9-5-352,23-9 1040,13-3-415,30-4-161,10-1-120,16-2-184,9 3-152,12 2-240,3 4 0,-4 9-256,-5 1-224,-14 5 144,-2 0 16,-7 3-112</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52.683"/>
    </inkml:context>
    <inkml:brush xml:id="br0">
      <inkml:brushProperty name="width" value="0.05" units="cm"/>
      <inkml:brushProperty name="height" value="0.05" units="cm"/>
    </inkml:brush>
  </inkml:definitions>
  <inkml:trace contextRef="#ctx0" brushRef="#br0">373 123 14499,'13'-23'1317,"-7"12"-566,1 0-1,-2-1 0,0 0 1,5-16-1,-9 27-690,-1 0 1,0 1-1,1-1 0,-1 0 1,0 0-1,0 1 0,0-1 0,0 0 1,0 0-1,0 0 0,0 1 1,0-1-1,0 0 0,0 0 0,-1 1 1,1-1-1,0 0 0,0 0 0,-1 1 1,1-1-1,0 0 0,-1 0 1,1 1-1,-1-1 0,1 1 0,-1-1 1,1 0-1,-1 1 0,1-1 1,-1 1-1,0-1 0,1 1 0,-1 0 1,0-1-1,0 1 0,1 0 0,-1-1 1,0 1-1,1 0 0,-1 0 1,0-1-1,0 1 0,0 0 0,1 0 1,-1 0-1,0 0 0,0 0 0,0 0 1,1 1-1,-2-1 0,-6 1 173,1 0 0,0 1 1,0 0-1,-10 4 0,-13 6-120,1 1 0,0 2 0,2 1 1,-1 1-1,2 1 0,0 1 0,2 2 1,0 0-1,1 2 0,-21 27 0,38-42-122,1 0 0,-1 0 1,1 1-1,1 0 0,-6 13 0,9-18 0,0 0 0,0 0 0,0 1 1,0-1-1,1 0 0,0 0 1,-1 0-1,2 1 0,-1-1 0,0 0 1,1 0-1,0 0 0,0 0 0,0 0 1,3 7-1,-2-6-36,1 0 0,0 0 0,1 0 0,-1 0 1,1-1-1,0 1 0,0-1 0,0 0 0,1 0 0,9 6 0,-4-4-127,0-1 0,0 0 0,0-1-1,0 0 1,15 4 0,4-2-205,1-1-1,0-2 1,40 1-1,8-5-131,-2-5-113</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53.147"/>
    </inkml:context>
    <inkml:brush xml:id="br0">
      <inkml:brushProperty name="width" value="0.05" units="cm"/>
      <inkml:brushProperty name="height" value="0.05" units="cm"/>
    </inkml:brush>
  </inkml:definitions>
  <inkml:trace contextRef="#ctx0" brushRef="#br0">251 1 17372,'-40'27'1712,"-2"12"-1272,-4 13-144,3 6 448,6 9-231,8 2-25,15-3-128,14-5-176,19-10-376,11-9-208,18-14-449,5-8 1017,10-14-344,4-6-96,4-8-176</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53.565"/>
    </inkml:context>
    <inkml:brush xml:id="br0">
      <inkml:brushProperty name="width" value="0.05" units="cm"/>
      <inkml:brushProperty name="height" value="0.05" units="cm"/>
    </inkml:brush>
  </inkml:definitions>
  <inkml:trace contextRef="#ctx0" brushRef="#br0">348 129 16732,'8'6'1752,"-19"25"-936,-12 9-288,-15 16 897,-3 6-193,-7 3-320,4 1-112,1-8-360,5-9-32,9-16-264,10-10-168,12-17-736,5-9 1712,2-22-968,-1-13-16,-4-25 0</inkml:trace>
  <inkml:trace contextRef="#ctx0" brushRef="#br0" timeOffset="1">1 169 17516,'9'34'1968,"0"1"-1056,7-4-368,14 4 777,2-3-89,13-5-424,4-1-344,7-6-1152,4-3 1744,-6-5-1096,-7-4-32,-10-14-88</inkml:trace>
  <inkml:trace contextRef="#ctx0" brushRef="#br0" timeOffset="2">802 1 18028,'12'26'1920,"-1"9"-1320,-4 8-208,2 6 769,-3 9-393,-1 0-72,-6 3-296,-9-1-136,-10-5-576,-9-6-472,-18-11 680,-4-2-120,-1-15-96</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54.265"/>
    </inkml:context>
    <inkml:brush xml:id="br0">
      <inkml:brushProperty name="width" value="0.05" units="cm"/>
      <inkml:brushProperty name="height" value="0.05" units="cm"/>
    </inkml:brush>
  </inkml:definitions>
  <inkml:trace contextRef="#ctx0" brushRef="#br0">0 0 18452,'19'11'1720,"19"-10"-1208,9-2-224,15 1 1161,4 0-1009,9 6-664,1 3-272,-9 2 128,-5 0 192,-16-2-144,-11-3-145</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54.662"/>
    </inkml:context>
    <inkml:brush xml:id="br0">
      <inkml:brushProperty name="width" value="0.05" units="cm"/>
      <inkml:brushProperty name="height" value="0.05" units="cm"/>
    </inkml:brush>
  </inkml:definitions>
  <inkml:trace contextRef="#ctx0" brushRef="#br0">1 62 16924,'47'-5'2184,"10"-2"-1392,10-6-352,4 0 1553,0 2-1409,0-1-600,-13 12 160,-7 0-144,-13 4-216</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57.104"/>
    </inkml:context>
    <inkml:brush xml:id="br0">
      <inkml:brushProperty name="width" value="0.05" units="cm"/>
      <inkml:brushProperty name="height" value="0.05" units="cm"/>
    </inkml:brush>
  </inkml:definitions>
  <inkml:trace contextRef="#ctx0" brushRef="#br0">212 1 14923,'-8'30'3680,"3"-11"-2854,-40 150 4355,40-140-4965,0 0 1,2 0-1,1 0 0,2 29 0,0-55-212,1 0 0,-1 0-1,0 0 1,1 0 0,-1 0 0,1-1 0,0 1 0,0 0 0,0 0-1,0-1 1,0 1 0,1-1 0,2 5 0,-3-6-13,0-1-1,1 1 1,-1 0 0,0-1-1,0 1 1,0-1 0,1 1-1,-1-1 1,0 0 0,1 0-1,-1 1 1,0-1 0,1 0-1,-1 0 1,0 0 0,1 0 0,-1 0-1,0-1 1,1 1 0,-1 0-1,0-1 1,0 1 0,1-1-1,-1 1 1,0-1 0,0 1-1,0-1 1,0 0 0,1 0-1,0-1 1,18-12-346,29-27 0,-38 31 236,-1 0 0,2 1 0,-1 0 0,1 1 0,0 0 0,1 1 0,0 0-1,23-8 1,-34 14 113,0 1-1,1-1 1,-1 1-1,0-1 0,1 1 1,-1 0-1,0 0 1,1 0-1,-1 0 0,1 0 1,-1 1-1,0-1 1,0 0-1,1 1 0,-1 0 1,0 0-1,0 0 1,1 0-1,-1 0 0,2 2 1,-2-1 26,0 0 0,0 0 1,0 0-1,-1 1 0,1-1 0,-1 1 0,1-1 1,-1 1-1,0-1 0,0 1 0,0 0 1,-1-1-1,1 1 0,0 4 0,0 6 116,-1 0-1,0 0 0,-1 0 1,-1 0-1,0 0 0,-4 14 1,5-23-78,-5 21 400,-17 41-1,20-59-401,0 0 1,-1 0-1,1 0 0,-2-1 0,1 1 1,-1-1-1,0 0 0,0-1 0,-1 1 1,-7 5-1,-7 3 80,-1-1 0,0 0 0,-1-2 0,0 0 0,-1-1 0,0-2 0,0 0 0,-1-2 0,-32 6 0,50-12-130,1 0 0,0 1-1,-1-2 1,1 1 0,-1-1-1,1 1 1,0-1 0,-1-1-1,-5-1 1,8 2-59,1-1 1,-1 1-1,0-1 0,1 1 1,-1-1-1,1 0 1,-1 0-1,1 0 0,0 0 1,0 0-1,0-1 0,0 1 1,0-1-1,1 1 0,-1-1 1,1 0-1,-3-4 0,2-2-95,0 1 0,0 0 0,0-1 0,1 0 0,1 1-1,0-18 1,2 3-52,6-31 0,8-19-270</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57.488"/>
    </inkml:context>
    <inkml:brush xml:id="br0">
      <inkml:brushProperty name="width" value="0.05" units="cm"/>
      <inkml:brushProperty name="height" value="0.05" units="cm"/>
    </inkml:brush>
  </inkml:definitions>
  <inkml:trace contextRef="#ctx0" brushRef="#br0">1 10 18724,'7'-3'2216,"4"3"-1279,0 1-417,10 1 1664,5-2-983,16 0-761,2 0-512,11-2-1873,3-2 1761,4 2-320,-3 1-184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04.498"/>
    </inkml:context>
    <inkml:brush xml:id="br0">
      <inkml:brushProperty name="width" value="0.05" units="cm"/>
      <inkml:brushProperty name="height" value="0.05" units="cm"/>
    </inkml:brush>
  </inkml:definitions>
  <inkml:trace contextRef="#ctx0" brushRef="#br0">39 16 20100,'8'-12'2169,"-5"9"-1545,-6 7-312,-3 16 1312,-3 8-776,2 10-319,-2 3-465,-1 1-272,5 2-905,5-4 1417,5-9-424,4-10-72,12-9-96</inkml:trace>
  <inkml:trace contextRef="#ctx0" brushRef="#br0" timeOffset="0.09">261 195 18284,'21'15'2806,"-6"-4"-1929,-7-6-642,0-1-1,1-1 1,0 0-1,-1 0 1,1 0-1,0-1 1,17 1 0,-22-3-147,0 1 1,0-1 0,0-1 0,0 1 0,0 0 0,0-1-1,0 0 1,0 0 0,0 0 0,0-1 0,0 1-1,0-1 1,-1 0 0,1 0 0,-1 0 0,1 0 0,-1-1-1,0 0 1,5-5 0,-7 7-39,0 0 0,0 0 0,0 0 0,0 0 0,-1 0 0,1 0 0,0 0 0,-1 0 0,1 0 0,-1-1 0,1 1 0,-1 0 0,1 0-1,-1-1 1,0 1 0,0 0 0,0-1 0,0 1 0,0 0 0,0-1 0,0 1 0,0 0 0,0-1 0,-1 1 0,1 0 0,0 0 0,-1-1 0,1 1 0,-1 0 0,0 0 0,1 0 0,-1 0 0,0-1 0,0 1 0,1 0-1,-1 0 1,0 1 0,0-1 0,0 0 0,-2-1 0,0 0 10,0 0-1,1 1 1,-1-1 0,0 1-1,-1-1 1,1 1 0,0 0-1,0 0 1,-1 1-1,1-1 1,0 1 0,-1-1-1,1 1 1,0 0 0,-4 1-1,2 0-127,1 0 0,-1 0-1,1 1 1,-1 0 0,1 0 0,0 0 0,0 0-1,0 1 1,0-1 0,0 1 0,0 0 0,1 0-1,-1 1 1,1-1 0,0 1 0,0-1-1,1 1 1,-1 0 0,1 0 0,-1 1 0,1-1-1,1 0 1,-1 1 0,1-1 0,-1 1-1,1-1 1,0 1 0,1 0 0,-1-1 0,1 1-1,0 0 1,0-1 0,1 1 0,-1 0 0,1 0-1,0-1 1,0 1 0,1-1 0,-1 1-1,1-1 1,0 0 0,0 1 0,0-1 0,1 0-1,0 0 1,0-1 0,0 1 0,0-1 0,0 1-1,1-1 1,-1 0 0,6 4 0,24 10-622</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57.922"/>
    </inkml:context>
    <inkml:brush xml:id="br0">
      <inkml:brushProperty name="width" value="0.05" units="cm"/>
      <inkml:brushProperty name="height" value="0.05" units="cm"/>
    </inkml:brush>
  </inkml:definitions>
  <inkml:trace contextRef="#ctx0" brushRef="#br0">81 1 19788,'-9'12'353,"0"1"0,0 0 0,1 1 0,1 0 0,0 0 0,1 1-1,0-1 1,1 2 0,1-1 0,1 0 0,0 1 0,1-1 0,-1 19 0,3-23-264,0 0 0,1 0 0,1 0 0,-1 0 0,2 0 0,-1-1 0,2 1 0,6 15 0,-7-18-84,1-1 0,1 0 0,-1-1 0,1 1 0,0-1 0,0 0 0,1 0 1,0 0-1,0-1 0,0 0 0,1 0 0,10 6 0,-12-9-6,0 1 0,0-1 0,0 0 1,1 0-1,-1 0 0,0-1 0,1 0 0,0 0 0,-1-1 0,1 1 0,-1-1 0,1 0 0,0-1 0,9-1 1,-7 0 12,0 0 0,-1-1 1,1 0-1,-1 0 1,0-1-1,1 0 0,-2 0 1,1-1-1,9-7 1,-5 2 35,-1-1 0,0 0 0,-1 0 0,0-1 0,0 0 0,-2 0 1,1-1-1,-1 0 0,-1 0 0,-1-1 0,5-15 0,-7 19 3,-1 1 0,-1-1 0,0 0 0,0 0 0,-1 0 0,0 0 0,0 0 0,-1 0 0,-1 0 0,0 0 0,-4-14 0,4 20-61,1-1 0,-1 1 0,-1 0 0,1-1 0,0 1 0,-1 1 0,0-1 0,0 0 0,0 1 0,0-1 0,-1 1 0,0 0 0,1 0 0,-1 0 0,0 1 0,0-1 0,0 1 1,-1 0-1,1 0 0,0 0 0,-1 1 0,1 0 0,-1 0 0,0 0 0,1 0 0,-7 0 0,5 1-59,0 0 0,-1 0-1,1 1 1,0 0 0,-1 0 0,1 0 0,-11 5-1,13-5 65,0 1-1,1 0 1,-1 0-1,1 0 0,0 0 1,0 0-1,0 0 1,0 1-1,0 0 1,0-1-1,1 1 0,-1 0 1,1 1-1,-2 2 1,-2 14-260</inkml:trace>
  <inkml:trace contextRef="#ctx0" brushRef="#br0" timeOffset="1">1011 158 19556,'6'34'1833,"-6"7"-1241,-2 7-272,2 5 728,2 2-280,1-6-856,-3-4-440,0-13 1552,0-6-1088,-6-18-72,-7-8-56</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58.312"/>
    </inkml:context>
    <inkml:brush xml:id="br0">
      <inkml:brushProperty name="width" value="0.05" units="cm"/>
      <inkml:brushProperty name="height" value="0.05" units="cm"/>
    </inkml:brush>
  </inkml:definitions>
  <inkml:trace contextRef="#ctx0" brushRef="#br0">1 53 16868,'9'-9'2152,"9"4"-1328,14 3-384,8 1 1369,9 1-937,3 0-496,11-8-56,1-2-88,-2-7-232</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58.710"/>
    </inkml:context>
    <inkml:brush xml:id="br0">
      <inkml:brushProperty name="width" value="0.05" units="cm"/>
      <inkml:brushProperty name="height" value="0.05" units="cm"/>
    </inkml:brush>
  </inkml:definitions>
  <inkml:trace contextRef="#ctx0" brushRef="#br0">1 51 17308,'25'-9'1095,"1"0"0,0 1 0,0 1 1,41-4-1,-21 7 402,80 2 0,-119 2-1417,8 0 112,-1 1 0,22 4 0,-33-4-172,0 0-1,0-1 1,0 1 0,0 0 0,-1 1-1,1-1 1,0 0 0,0 1 0,-1-1 0,1 1-1,-1 0 1,0 0 0,1 0 0,-1 0-1,0 0 1,0 1 0,3 3 0,-5-4-17,1 0 1,0 0-1,-1-1 1,1 1-1,-1 0 1,0 0-1,0 0 1,1 0-1,-1 0 1,0 0-1,-1 0 1,1-1-1,0 1 1,0 0-1,-1 0 1,1 0-1,-1 0 1,0-1-1,0 1 1,1 0-1,-1 0 1,0-1-1,0 1 1,-1-1-1,0 3 1,-5 3-6,0 1 0,0-1 0,-12 9 0,17-15 3,-127 87 39,96-68-39,0 2-1,1 1 1,-47 44-1,76-64 2,0 0-1,0 0 0,1 1 0,-1-1 0,1 1 0,-1 0 0,1 0 0,0 0 0,1 0 0,-1 0 1,1 0-1,-2 8 0,3-10-13,0 0 0,0 1 0,0-1 0,0 0 0,1 0 0,-1 0 0,1 0 0,-1 0 0,1 0 0,0 0 0,0 0 0,0 0 0,0 0 1,0 0-1,0-1 0,1 1 0,-1 0 0,0-1 0,1 1 0,-1-1 0,1 1 0,0-1 0,-1 0 0,1 1 0,0-1 0,0 0 0,3 1 0,7 3-161,0 0-1,0-1 1,0 0-1,1-1 1,-1-1-1,26 3 1,-19-4 41,1-1 1,-1-1-1,40-6 1,11-13-264</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09:59.114"/>
    </inkml:context>
    <inkml:brush xml:id="br0">
      <inkml:brushProperty name="width" value="0.05" units="cm"/>
      <inkml:brushProperty name="height" value="0.05" units="cm"/>
    </inkml:brush>
  </inkml:definitions>
  <inkml:trace contextRef="#ctx0" brushRef="#br0">365 1 23045,'-31'20'1760,"-7"13"-1392,-6 7-184,-4 14 481,2 1-169,2-3-256,6 0-200,12-11-408,4-5-280,9-21 768,6-12-248,4-26-97,-1-12-87</inkml:trace>
  <inkml:trace contextRef="#ctx0" brushRef="#br0" timeOffset="1">83 1 18380,'20'21'2216,"-1"10"-1383,7 4-393,7 2 1496,12 1-1048,4-1-384,3-6-2824,0-10 2296,-5-13-376,-4-7-272</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01.071"/>
    </inkml:context>
    <inkml:brush xml:id="br0">
      <inkml:brushProperty name="width" value="0.05" units="cm"/>
      <inkml:brushProperty name="height" value="0.05" units="cm"/>
    </inkml:brush>
  </inkml:definitions>
  <inkml:trace contextRef="#ctx0" brushRef="#br0">1295 99 12899,'-3'-7'69,"0"1"1,-1 0-1,0 0 1,0 0 0,0 1-1,0 0 1,-1-1-1,0 2 1,0-1-1,-1 0 1,1 1-1,-1 0 1,0 0 0,0 1-1,0 0 1,-1 0-1,1 0 1,-10-2-1,-4 1 30,1 2-1,-1 0 0,1 1 0,-1 1 1,0 1-1,-35 6 0,10 1 20,-82 29-1,64-13 64,1 3 1,1 3-1,2 2 0,1 3 0,-62 49 0,82-53-55,1 1-1,2 2 1,1 1-1,2 2 1,1 1 0,2 1-1,2 2 1,1 1-1,3 0 1,1 2-1,2 1 1,-19 65-1,31-78-98,1 0-1,1 0 0,2 0 0,2 1 0,1 0 0,1 0 0,2-1 0,1 1 0,1-1 0,2 1 0,2-1 0,1-1 0,22 54 0,-19-57-27,1-1-1,2-1 1,0-1-1,2 0 0,1-1 1,0 0-1,2-2 0,1 0 1,0-2-1,2 0 0,0-1 1,1-1-1,1-2 0,1 0 1,33 14-1,-43-23 8,0-1 0,0 0 0,1-1 0,0-1 0,0 0 0,0-1 0,0-1 0,1-1 0,-1-1-1,1 0 1,-1-1 0,0-1 0,0 0 0,1-2 0,-2 0 0,1-1 0,28-11 0,-9-2 77,-1-1 1,-1-1 0,-1-2-1,-1-1 1,49-46-1,-38 26 109,-2-1 0,-2-3 0,35-53 1,-36 42 103,-3-2 0,43-101 0,-59 114-98,-2-1-1,-2-1 0,-3 0 0,9-62 1,-19 91-145,0 0 1,-2 0-1,0 0 1,-1 0-1,-1 0 1,-7-32 0,8 46-65,-1-1 1,0 0 0,-1 1-1,0-1 1,0 1 0,0 0-1,0 0 1,-1 0 0,0 0-1,-1 1 1,1-1 0,-1 1-1,0 0 1,0 1 0,-1-1 0,1 1-1,-1 0 1,0 0 0,0 1-1,0 0 1,-11-4 0,5 4 87,-1 0 1,1 1 0,-1 1 0,1 0 0,-1 1 0,1 0-1,-1 1 1,1 0 0,-1 1 0,1 0 0,0 1 0,0 1-1,-22 9 1,-24 14-43</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02.232"/>
    </inkml:context>
    <inkml:brush xml:id="br0">
      <inkml:brushProperty name="width" value="0.05" units="cm"/>
      <inkml:brushProperty name="height" value="0.05" units="cm"/>
    </inkml:brush>
  </inkml:definitions>
  <inkml:trace contextRef="#ctx0" brushRef="#br0">0 360 16716,'5'6'1752,"8"-4"-1232,24-21-248,18-13 848,28-11-584,7-4-207,13-4-522,-1-1-327,-8 2 448,-7 7-152,-18 12-72</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02.634"/>
    </inkml:context>
    <inkml:brush xml:id="br0">
      <inkml:brushProperty name="width" value="0.05" units="cm"/>
      <inkml:brushProperty name="height" value="0.05" units="cm"/>
    </inkml:brush>
  </inkml:definitions>
  <inkml:trace contextRef="#ctx0" brushRef="#br0">357 1 16692,'-24'42'1028,"-2"-1"1,-48 58-1,36-50-766,-24 30-34,22-30-12,-38 61 1,76-108-203,0 1-1,1 0 0,-1 0 0,1 0 1,-1-1-1,1 1 0,0 0 0,0 1 1,1-1-1,-1 0 0,1 0 0,-1 0 1,1 5-1,1-6-13,-1-1 0,1 1 0,0 0 0,0 0 0,0-1-1,0 1 1,0 0 0,0-1 0,0 1 0,1-1 0,-1 0 0,0 1 0,1-1 0,-1 0 0,1 0 0,0 0 0,-1 0 0,1 0 0,0 0 0,0 0 0,-1-1 0,1 1 0,3 0-1,21 8-348,1-1-1,0-2 1,38 6-1,-46-11 169,-1 0-1,0 0 0,0-2 1,1 0-1,-1-1 0,24-6 1,27-13-182</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03.117"/>
    </inkml:context>
    <inkml:brush xml:id="br0">
      <inkml:brushProperty name="width" value="0.05" units="cm"/>
      <inkml:brushProperty name="height" value="0.05" units="cm"/>
    </inkml:brush>
  </inkml:definitions>
  <inkml:trace contextRef="#ctx0" brushRef="#br0">239 9 18316,'-2'-1'109,"-1"0"1,1-1-1,0 1 0,-1 0 0,1 1 1,-1-1-1,1 0 0,-1 1 1,1 0-1,-1-1 0,1 1 1,-1 0-1,0 0 0,1 0 0,-1 1 1,1-1-1,-1 1 0,1-1 1,-1 1-1,1 0 0,-1 0 1,1 0-1,0 0 0,0 0 0,-1 1 1,1-1-1,-3 3 0,-4 4 90,0 1-1,1-1 0,0 2 0,-11 14 0,18-23-176,-13 20 41,0 1 0,1 0 0,1 1 1,1 1-1,2-1 0,0 2 0,1-1 0,2 1 1,0 0-1,2 0 0,0 1 0,2 0 1,1-1-1,4 49 0,-1-61-61,1-1-1,7 21 1,-9-28-14,1-1-1,0 1 1,0-1-1,1 1 1,-1-1 0,1 0-1,0 0 1,0 0 0,5 5-1,-7-10 6,-1 0 0,0 0 0,0 0 1,1-1-1,-1 1 0,0 0 0,0 0 0,0 0 0,0 0 0,-1-1 0,1 1 0,0 0 0,0 0 0,-1-1 0,-11-35 10,-12-40-17,22 67 25,0 1 0,0 0 0,1-1 0,1 1 0,0-1 0,1-12 0,-1 21-5,0-1 0,1 1 0,-1-1 1,0 1-1,1-1 0,-1 1 0,1-1 1,0 1-1,-1-1 0,1 1 1,0 0-1,0-1 0,0 1 0,0 0 1,0 0-1,0 0 0,0 0 0,0 0 1,0 0-1,1 0 0,-1 0 1,0 0-1,1 0 0,-1 1 0,1-1 1,-1 1-1,1-1 0,-1 1 0,1-1 1,-1 1-1,1 0 0,-1 0 0,1 0 1,-1 0-1,3 0 0,7 1 33,-1 0-1,0 1 1,0 0-1,16 6 1,1-1 32,-13-4-57,1-1 0,0 0-1,0-1 1,1-1 0,-1 0 0,0-2 0,0 1-1,0-2 1,17-5 0,-25 7-8,0-2 1,-1 1-1,1-1 1,-1 0-1,0 0 1,0 0-1,0-1 1,0 0-1,-1-1 1,1 1-1,-1-1 1,0 0-1,0 0 0,-1-1 1,0 1-1,0-1 1,0 0-1,0 0 1,-1 0-1,0-1 1,3-10-1,-6 9 37,-4 9-6,-7 11 12,7-3-27,0 0-1,0 0 0,1 0 0,1 0 1,-1 0-1,2 1 0,-2 18 0,2-21-14,1-1-1,0 1 1,0 0-1,1-1 1,0 1-1,0 0 0,0-1 1,1 1-1,0-1 1,0 0-1,1 0 0,4 7 1,-6-11-52,0 0 0,0 0 1,0-1-1,1 1 0,-1-1 0,0 1 1,1-1-1,0 1 0,-1-1 0,1 0 1,0 1-1,0-1 0,0 0 0,0-1 1,-1 1-1,1 0 0,1 0 0,-1-1 1,0 1-1,0-1 0,0 0 0,0 1 1,0-1-1,0 0 0,0 0 1,0-1-1,1 1 0,-1 0 0,0-1 1,4 0-1,-3-1-11,1 0 0,0 0 0,-1 0 0,0 0 0,1 0 0,-1-1 0,0 0 0,0 1 0,-1-1 1,1 0-1,-1 0 0,1-1 0,-1 1 0,0 0 0,0-1 0,2-4 0,11-38-397</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03.517"/>
    </inkml:context>
    <inkml:brush xml:id="br0">
      <inkml:brushProperty name="width" value="0.05" units="cm"/>
      <inkml:brushProperty name="height" value="0.05" units="cm"/>
    </inkml:brush>
  </inkml:definitions>
  <inkml:trace contextRef="#ctx0" brushRef="#br0">0 1 17404,'2'21'1552,"-1"7"-1112,6-2-96,9-3 184,10-2-632,14-15 296,8-6-72,10-12-232</inkml:trace>
  <inkml:trace contextRef="#ctx0" brushRef="#br0" timeOffset="1">519 85 15603,'-18'46'1617,"-7"10"-961,-7-4-232,0-1 912,3-2-624,2-12-160,5-5-39,5-18-513,3-7-256,7-13-497,1-8 625,1-16-136,4-7-104</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03.890"/>
    </inkml:context>
    <inkml:brush xml:id="br0">
      <inkml:brushProperty name="width" value="0.05" units="cm"/>
      <inkml:brushProperty name="height" value="0.05" units="cm"/>
    </inkml:brush>
  </inkml:definitions>
  <inkml:trace contextRef="#ctx0" brushRef="#br0">0 1 14931,'17'23'1697,"2"-6"-1129,8-3-216,4-1 648,5 1-816,6-6 808,-5-4-712,-1-2-56,-4-7-168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04.993"/>
    </inkml:context>
    <inkml:brush xml:id="br0">
      <inkml:brushProperty name="width" value="0.05" units="cm"/>
      <inkml:brushProperty name="height" value="0.05" units="cm"/>
    </inkml:brush>
  </inkml:definitions>
  <inkml:trace contextRef="#ctx0" brushRef="#br0">1 16 12395,'2'0'415,"-1"0"1,1 0 0,-1 0 0,1 0-1,-1 1 1,1-1 0,-1 0-1,1 1 1,-1-1 0,1 1 0,-1-1-1,1 1 1,-1 0 0,1 0-1,-1-1 1,2 3 0,-1-1-174,0 0 1,0 0 0,0 1-1,0-1 1,0 1-1,-1-1 1,4 6 0,-1 3-70,0 0-1,-1 1 1,3 16 0,4 35 706,-4 0 0,-2 1 0,-3-1 0,-3 1 0,-3-1 0,-13 65 0,12-100-760,3-20-121,0-14-169,0-47-564,3 0-1,2 0 1,3 0 0,2 1 0,2 0 0,2 0 0,35-97-1,-42 138 594,1 0 0,0 0-1,1 1 1,0 0-1,0 0 1,1 0 0,12-13-1,-15 19 134,-1 1-1,1 0 1,0 0-1,0 0 1,0 0-1,0 1 1,0-1-1,1 1 1,-1 0-1,1 1 1,-1-1-1,1 1 1,0 0-1,-1 0 1,1 0-1,0 1 1,0-1-1,0 1 1,0 0-1,8 2 0,-10-2 36,0 1-1,0 0 0,-1 0 0,1 0 0,0 0 0,-1 0 0,1 1 0,0-1 0,-1 1 0,0-1 1,1 1-1,-1 0 0,0 0 0,0 0 0,0 0 0,0 1 0,0-1 0,-1 0 0,1 1 1,-1-1-1,0 1 0,1 0 0,-1-1 0,0 1 0,0 0 0,-1 0 0,1 0 0,-1 0 0,1 0 1,-1-1-1,0 1 0,0 0 0,0 0 0,0 0 0,-1 0 0,1 0 0,-1 0 0,0 0 0,0-1 1,0 1-1,0 0 0,0-1 0,-1 1 0,-1 2 0,-3 2 72,0 0 1,0-1-1,-1 0 0,0 0 1,0 0-1,-1-1 1,0-1-1,1 1 0,-1-1 1,-17 6-1,15-6-196,0-1 0,-1 0 0,1-1 0,-1 0 0,1 0 0,-1-1 0,1-1 0,-22-1 0,31 1 84,0 0-1,-1 0 0,1 0 1,0-1-1,0 1 1,0 0-1,0 0 1,-1-1-1,1 1 0,0-1 1,0 1-1,0-1 1,0 0-1,0 1 0,0-1 1,0 0-1,0 0 1,0 1-1,1-1 1,-1 0-1,0 0 0,0 0 1,1 0-1,-1 0 1,0 0-1,1 0 1,-1 0-1,1 0 0,0-1 1,-1 0-1,9-16-418</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04.310"/>
    </inkml:context>
    <inkml:brush xml:id="br0">
      <inkml:brushProperty name="width" value="0.05" units="cm"/>
      <inkml:brushProperty name="height" value="0.05" units="cm"/>
    </inkml:brush>
  </inkml:definitions>
  <inkml:trace contextRef="#ctx0" brushRef="#br0">13 284 17156,'0'2'80,"0"0"0,0 0 0,1 0 0,-1 0 0,1 0 0,-1 0 0,1 0 0,0 0 0,0 0 0,0-1 0,0 1 0,0 0 0,0 0 0,0-1 1,1 1-1,-1-1 0,0 1 0,1-1 0,0 0 0,-1 1 0,1-1 0,2 1 0,-1 0-18,1-1-1,-1 0 1,1 0-1,0 0 1,-1 0-1,1-1 1,0 1-1,0-1 1,-1 0 0,1 0-1,6-1 1,-2 0-41,-1-1 0,1 0 0,0 0 0,0 0 0,-1-1 1,0 0-1,1 0 0,-1-1 0,0 0 0,-1-1 0,9-6 1,-13 10-12,0-1 0,-1 1 0,1-1 0,-1 1 0,0-1 0,1 0 0,-1 1 0,0-1 0,0 0 0,0 0 0,0 0 0,0 0 0,-1 0 0,1 0 0,-1 0 0,1 0 0,-1 0 0,0 0 0,1 0 0,-1 0 0,0-1 0,0 1 0,-1 0 0,1 0 0,0 0 0,-1 0 0,1 0 0,-1 0 0,-1-2 0,1 2 13,-1 0-1,0 0 1,1 1 0,-1-1-1,0 1 1,0-1-1,0 1 1,0 0-1,0-1 1,0 1-1,0 0 1,0 0-1,-1 1 1,1-1 0,0 0-1,-1 1 1,1-1-1,0 1 1,-1 0-1,1 0 1,0 0-1,-1 0 1,1 0-1,-1 1 1,1-1 0,-4 2-1,-1 0 49,-1 0 0,0 1-1,1 0 1,0 1 0,0-1 0,0 2-1,0-1 1,0 1 0,1 0-1,0 0 1,0 0 0,0 1 0,1 0-1,-6 7 1,7-8-36,1 0-1,-1 0 1,1 1-1,0-1 1,1 0-1,-1 1 1,1 0-1,0 0 1,0-1-1,1 1 1,0 0-1,0 0 1,0 0-1,1 1 1,0-1-1,0 0 1,0 0-1,1 0 1,2 8-1,-2-12-66,-1 1-1,1-1 1,0 0 0,0 0-1,0 0 1,1 0 0,-1 0-1,0 0 1,1 0 0,-1 0-1,1-1 1,0 1-1,0 0 1,-1-1 0,1 0-1,0 1 1,0-1 0,3 2-1,-1-2-26,1 0-1,-1 1 0,0-1 1,0-1-1,1 1 0,-1-1 0,0 1 1,1-1-1,5-1 0,3-1-37,-1 0-1,1-1 0,-1 0 0,0-1 0,0-1 1,12-5-1,32-22-308</inkml:trace>
  <inkml:trace contextRef="#ctx0" brushRef="#br0" timeOffset="1">530 129 16636,'-16'14'1144,"0"1"0,-20 24 1,32-34-937,0 1 0,0 0 0,0 0-1,0 0 1,1 0 0,0 0 0,1 0 0,-1 1 0,1 0 0,0-1 0,-1 11-1,3-16-191,0 0 0,0 0 0,0 0 0,0 0 0,0 0-1,0 0 1,0 0 0,0 0 0,0 0 0,0 0 0,1 0-1,-1 0 1,1 0 0,-1 0 0,0 0 0,1 0-1,-1 0 1,1-1 0,0 1 0,-1 0 0,1 0 0,0-1-1,-1 1 1,1 0 0,0-1 0,0 1 0,0 0 0,-1-1-1,1 1 1,0-1 0,0 0 0,0 1 0,0-1-1,0 0 1,0 0 0,0 1 0,0-1 0,0 0 0,0 0-1,0 0 1,0 0 0,0 0 0,0 0 0,0-1 0,1 1-1,5-1-9,-1 0 0,1-1 0,-1 0 0,0 0 0,12-6-1,1-2-17,-1-2 0,0 0 0,-1 0 0,-1-2 0,22-22 0,66-84 16,-101 117-2,2-3 4,3-3 41,-1 0 1,0 0 0,-1-1 0,10-20 0,-21 31 127,-4 6-102,1 3-24,1 0 0,0 1 0,0 0 1,1 0-1,0 0 0,1 1 0,1-1 0,0 1 0,0 0 0,-2 16 0,4-17-69,1-1-1,0 1 0,0-1 0,1 1 0,0 0 0,1-1 0,0 1 1,0-1-1,1 1 0,1-1 0,0 1 0,7 14 0,-9-22 18,0 0-1,1-1 0,0 1 0,0 0 0,0 0 0,0-1 0,0 0 1,1 1-1,2 1 0,-2-2-6,1 0 1,-1 0-1,1-1 1,0 0-1,-1 0 1,8 2-1</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04.725"/>
    </inkml:context>
    <inkml:brush xml:id="br0">
      <inkml:brushProperty name="width" value="0.05" units="cm"/>
      <inkml:brushProperty name="height" value="0.05" units="cm"/>
    </inkml:brush>
  </inkml:definitions>
  <inkml:trace contextRef="#ctx0" brushRef="#br0">188 1 19484,'-19'0'1496,"-10"13"-1175,-3 4-121,3 14 640,0 3-256,4 5-264,7 3-64,12-2-56,6-5-32,18-11-56,10-4-96,15-15-536,3-5-432,6-19 800,1-5-168,-1-11-72</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05.115"/>
    </inkml:context>
    <inkml:brush xml:id="br0">
      <inkml:brushProperty name="width" value="0.05" units="cm"/>
      <inkml:brushProperty name="height" value="0.05" units="cm"/>
    </inkml:brush>
  </inkml:definitions>
  <inkml:trace contextRef="#ctx0" brushRef="#br0">99 27 16604,'-6'6'582,"-13"12"821,-18 21 1,33-34-1147,0 0 0,0 1 0,0-1 0,1 1 0,0 0 0,0 0 0,0 0-1,1 1 1,-3 8 0,5-13-198,-1 0 0,1-1 1,0 1-1,0 0 0,0-1 0,0 1 0,0 0 0,0-1 0,0 1 0,0 0 1,1-1-1,-1 1 0,1 0 0,-1-1 0,1 1 0,0-1 0,-1 1 0,1-1 1,0 1-1,0-1 0,0 0 0,0 1 0,0-1 0,3 2 0,-1-1-16,0 0 0,0-1-1,0 1 1,0-1-1,1 0 1,-1 0-1,1 0 1,-1 0-1,1 0 1,-1-1 0,5 1-1,9-1-27,-1-1 0,1 0 0,31-8 0,-25 4-101,0-1 0,-1-1 0,0-2 0,-1 0 1,0-1-1,0-1 0,-1-1 0,34-27 0,-50 36 57,0-1 0,-1 1 0,0-1-1,1 0 1,-1 0 0,-1-1 0,1 1-1,2-7 1,-4 10 23,-1 0-1,1 0 1,-1 0 0,1 0-1,-1-1 1,0 1 0,0 0-1,1 0 1,-1-1 0,0 1-1,0 0 1,0 0-1,-1-1 1,1 1 0,0 0-1,0 0 1,-1-1 0,1 1-1,0 0 1,-1 0-1,1 0 1,-1-1 0,0 1-1,1 0 1,-1 0 0,0 0-1,0 0 1,0 0-1,1 1 1,-1-1 0,0 0-1,0 0 1,0 0 0,-1 1-1,1-1 1,0 1-1,-1-2 1,-6 0 6,0 0 1,0 0-1,0 1 1,-1 0-1,1 0 1,0 1-1,0 0 1,-1 1-1,1-1 1,0 1-1,0 1 1,0 0-1,0 0 1,0 1-1,-12 5 1,10 1-419,12-2-347,0-6 653,0 0 0,-1 0-1,1-1 1,0 1 0,0 0-1,0 0 1,0-1 0,0 1 0,1-1-1,2 0 1,10 1-144,-1-1-1,1-1 1,27-5 0,13-5-510</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05.522"/>
    </inkml:context>
    <inkml:brush xml:id="br0">
      <inkml:brushProperty name="width" value="0.05" units="cm"/>
      <inkml:brushProperty name="height" value="0.05" units="cm"/>
    </inkml:brush>
  </inkml:definitions>
  <inkml:trace contextRef="#ctx0" brushRef="#br0">146 277 16628,'-7'2'564,"-1"-1"0,1 1 0,0 1 1,0-1-1,0 1 0,0 1 0,0-1 1,1 1-1,-1 0 0,-5 5 0,1-1 236,10-8-756,-4 3 96,1-1-1,0 1 1,-1 0 0,1 0 0,0 1-1,1-1 1,-1 1 0,1 0-1,-1 0 1,1 0 0,-5 8 0,8-11-139,0 0 1,0-1 0,0 1 0,0 0 0,0-1-1,0 1 1,0 0 0,0-1 0,0 1-1,0 0 1,1-1 0,-1 1 0,0 0-1,0-1 1,1 1 0,-1 0 0,0-1-1,1 1 1,-1-1 0,1 1 0,-1-1-1,1 1 1,-1-1 0,1 1 0,-1-1-1,1 1 1,-1-1 0,1 0 0,-1 1-1,1-1 1,0 0 0,-1 0 0,1 1-1,0-1 1,-1 0 0,1 0 0,0 0-1,-1 0 1,1 0 0,0 0 0,-1 0-1,2 0 1,36 2-337,-33-2 271,65-3-586,-49 0 422,1 2 1,-1 1-1,1 1 0,40 6 0,-60-7 220,1 1 0,-1-1 1,0 1-1,1 0 0,-1 0 0,0 0 0,1 1 0,-1-1 0,0 0 0,0 1 0,0-1 0,2 3 0,-4-3 13,1 0 0,-1 0 0,1-1 0,-1 1-1,0 0 1,1 0 0,-1 0 0,0 0 0,0 0 0,1 0 0,-1 0 0,0 0-1,0 0 1,0 0 0,0-1 0,0 1 0,-1 0 0,1 0 0,0 0-1,0 0 1,-1 0 0,1 0 0,0 0 0,-1 0 0,1-1 0,-1 1 0,1 0-1,-1 0 1,1 0 0,-1-1 0,0 1 0,1 0 0,-1-1 0,0 1-1,-1 0 1,-10 10 34,-1-1-1,0 0 1,-1 0 0,0-2-1,0 0 1,-1 0-1,0-1 1,-1-1-1,1-1 1,-1 0 0,-18 3-1,33-8-9,0 0 1,0 0-1,0 0 0,0 0 0,0 0 1,0 0-1,0 0 0,1 0 1,-1 0-1,0 0 0,0 0 0,0-1 1,0 1-1,0 0 0,0-1 1,0 1-1,0-1 0,0 1 0,0-1 1,1 1-1,-1-1 0,0 1 0,0-1 1,1 0-1,-1 0 0,1 1 1,-1-1-1,0-1 0,0 0-24,1 0 0,-1 1 0,1-1 0,0 0 0,0 0 1,-1 0-1,1 0 0,1 0 0,-1 0 0,0 0 0,0 0 0,2-3 0,7-23-4</inkml:trace>
  <inkml:trace contextRef="#ctx0" brushRef="#br0" timeOffset="1">556 0 16484,'1'1'96,"-1"0"0,1-1 0,-1 1 0,0 0 0,1 0 0,-1 0 0,0-1 0,0 1 0,1 0 0,-1 0 0,0 0 0,0-1 0,0 1 1,0 0-1,0 0 0,0 0 0,0 0 0,-1-1 0,1 1 0,0 0 0,0 0 0,-1 0 0,1-1 0,0 1 0,-1 1 0,-13 29 334,9-18 66,-5 12 245,1 1 0,1 0 0,2 0 0,-5 34 0,10-46-697,0-1 0,1 1 0,0 0 0,1-1 0,0 1 0,2-1 0,-1 1 0,2-1 0,-1 0 0,9 18 0,-9-24-108,23 44-398,-24-46 298,1-1 1,0 0-1,1 1 1,-1-1-1,0 0 1,1 0-1,0-1 1,5 4-1,-9-6 133,0-1 1,0 0-1,1 0 1,-1 0-1,0 1 0,0-1 1,0 0-1,1 0 1,-1 0-1,0 0 0,0 0 1,1 1-1,-1-1 0,0 0 1,0 0-1,1 0 1,-1 0-1,0 0 0,1 0 1,-1 0-1,0 0 1,0 0-1,1 0 0,-1 0 1,0 0-1,0 0 0,1 0 1,-1 0-1,0 0 1,1 0-1,-1-1 0,0 1 1,0 0-1,1 0 1,-1 0-1,0 0 0,0 0 1,0-1-1,1 1 0,-1 0 1,0 0-1,0-1 1,1-14-853,-10-18-36,-3 8 634,-20-33 1,19 38 862,2 0 1,-17-41 0,27 59-500,1 0 0,-1 0 0,1 0 0,-1-1 0,1 1 0,-1 0 0,1 0 0,0 0 0,0 0 0,0 0 0,0-1 0,1 1 0,-1 0 0,0 0 0,1 0 0,1-4 1,-1 5-51,0-1 1,0 1-1,1-1 1,-1 1-1,0 0 1,1 0 0,-1 0-1,1 0 1,-1 0-1,1 0 1,0 0-1,-1 0 1,1 0 0,0 1-1,-1-1 1,1 1-1,0-1 1,0 1-1,3 0 1,9-2-69,-1 2 1,1 0-1,-1 1 0,1 0 1,-1 1-1,16 4 0,-12-3-17,36 7-110</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06.420"/>
    </inkml:context>
    <inkml:brush xml:id="br0">
      <inkml:brushProperty name="width" value="0.05" units="cm"/>
      <inkml:brushProperty name="height" value="0.05" units="cm"/>
    </inkml:brush>
  </inkml:definitions>
  <inkml:trace contextRef="#ctx0" brushRef="#br0">1338 73 13851,'-46'-16'444,"-2"1"0,0 3 0,0 2 0,-1 2 0,0 2 0,-89 0 1,99 8-314,0 2 1,0 1 0,1 2 0,-1 1 0,1 3 0,1 1 0,0 1 0,1 2 0,-35 21 0,30-13-51,1 2 0,2 2 1,0 2-1,2 1 0,1 2 1,2 1-1,1 2 1,2 1-1,-37 58 0,50-67-38,2 1 0,2 0-1,0 1 1,2 1-1,1 0 1,-8 42 0,13-46-22,2 1 1,1-1 0,1 1 0,1-1 0,2 1-1,0-1 1,2 1 0,8 31 0,-7-38-17,1 0 1,1-1-1,1 0 0,0 0 1,1-1-1,2 0 0,-1 0 1,2-1-1,0-1 0,1 0 1,1-1-1,0 0 0,1-1 1,1-1-1,0 0 0,1-1 1,0-1-1,1 0 0,0-2 1,0 0-1,1-1 0,0 0 1,34 7-1,-19-9 18,-1-1 0,1-2 0,-1-2 0,1 0-1,0-3 1,-1 0 0,1-3 0,-1 0 0,39-13 0,-13 0 22,0-3-1,-1-2 1,-2-3-1,57-34 1,-23 5 31,-3-4 1,-2-3-1,-3-4 1,-3-4-1,82-92 1,-137 134-74,-2 0 1,0-1-1,-2-1 0,29-58 1,-43 76-62,-1-1 0,0 0 1,-1 0-1,0 0 0,-1-1 0,0 0 1,-1 1-1,-1-1 0,0 0 0,-1 0 1,0 0-1,-1 0 0,-1 1 0,0-1 1,-6-19-1,5 24-31,-1 1 0,-1-1-1,1 1 1,-1-1 0,-1 1 0,1 1 0,-1-1-1,-1 1 1,1 0 0,-1 1 0,-1-1 0,1 1-1,-1 1 1,0-1 0,0 1 0,-1 1 0,1 0-1,-17-6 1,10 5 31,0 1-1,0 0 0,-1 1 0,1 1 1,-1 0-1,0 1 0,0 1 1,1 0-1,-1 1 0,-26 6 0,35-6 0,0 2-1,0-1 0,-1 1 0,1 0 0,1 0 0,-10 7 1,-27 25-313</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06.843"/>
    </inkml:context>
    <inkml:brush xml:id="br0">
      <inkml:brushProperty name="width" value="0.05" units="cm"/>
      <inkml:brushProperty name="height" value="0.05" units="cm"/>
    </inkml:brush>
  </inkml:definitions>
  <inkml:trace contextRef="#ctx0" brushRef="#br0">1 279 15587,'41'-20'1737,"17"2"-1105,22-10-152,9-4 1088,7 0-1112,0-2-216,-4-3 72,-8-1 57,-24-2-209</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07.229"/>
    </inkml:context>
    <inkml:brush xml:id="br0">
      <inkml:brushProperty name="width" value="0.05" units="cm"/>
      <inkml:brushProperty name="height" value="0.05" units="cm"/>
    </inkml:brush>
  </inkml:definitions>
  <inkml:trace contextRef="#ctx0" brushRef="#br0">534 0 14963,'1'0'55,"0"0"0,-1 0 0,1 0 0,0 0 0,0 0 0,-1 0 1,1 1-1,0-1 0,-1 0 0,1 0 0,0 1 0,-1-1 0,1 0 0,0 1 0,-1-1 0,1 0 0,0 1 0,-1-1 0,1 1 0,-1-1 0,1 1 0,-1-1 0,1 1 0,-1 0 0,0-1 0,1 1 0,-1-1 1,0 1-1,1 0 0,-1-1 0,0 1 0,0 0 0,1 0 0,-1-1 0,0 1 0,0 0 0,0-1 0,0 1 0,0 0 0,0 0 0,0-1 0,0 1 0,-1 0 0,1 0 0,0-1 0,0 1 0,-1 1 0,-2 4 163,0 1-1,0 0 0,-1-1 1,-4 8-1,3-8-46,-22 34 272,-1-3 0,-2 0 0,-46 43 0,-115 89 955,112-102-731,77-65-642,-12 9 95,2 1 0,-1 0 1,2 1-1,-14 18 0,23-28-106,0 0 1,0 1-1,0-1 0,1 1 0,-1-1 0,1 1 0,0 0 0,0 0 0,0 0 0,0 6 0,1-7-15,0-1 0,1 1 0,-1-1 0,0 1 0,1 0 0,0-1 0,0 0 0,0 1 0,0-1 0,0 1 0,0-1 0,1 0 0,-1 0-1,1 0 1,-1 0 0,1 0 0,3 3 0,3 1-31,0 0-1,0-1 1,0 0 0,1 0-1,-1-1 1,1 0-1,0-1 1,1 0-1,-1 0 1,0-1 0,14 2-1,15 0-367,55 0 0,-36-5 170,88-13 1,-38-4-28</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07.647"/>
    </inkml:context>
    <inkml:brush xml:id="br0">
      <inkml:brushProperty name="width" value="0.05" units="cm"/>
      <inkml:brushProperty name="height" value="0.05" units="cm"/>
    </inkml:brush>
  </inkml:definitions>
  <inkml:trace contextRef="#ctx0" brushRef="#br0">1 48 14227,'6'31'989,"-1"0"0,-1 1-1,-1 0 1,-4 50 0,4 40 812,-2-109-1586,1 0 0,0 0-1,0 0 1,1-1-1,9 22 1,-11-32-167,0 1 0,0-1-1,0 1 1,1-1 0,-1 0 0,1 0-1,0 1 1,0-1 0,0 0 0,0-1-1,0 1 1,0 0 0,0 0 0,0-1-1,1 0 1,-1 1 0,1-1 0,-1 0-1,1 0 1,-1 0 0,1 0 0,0-1-1,-1 1 1,1-1 0,0 0 0,0 0-1,-1 0 1,1 0 0,0 0 0,0 0 0,-1-1-1,1 1 1,3-2 0,2-1 26,0 0-1,-1 0 1,1-1 0,-1 0 0,0-1 0,-1 1 0,1-1-1,-1-1 1,0 1 0,0-1 0,0 0 0,-1-1 0,0 1 0,8-14-1,-1 1 61,-2-1-1,0 0 1,-1 0-1,8-30 1,-12 29-83,-1 0 1,-1 0-1,0 0 1,-2 0-1,0 0 1,-2 0-1,0-1 1,-1 1 0,-1 0-1,-11-39 1,4 38-98,8 19-252,4 7 25,8 11-248,0-7 295,0 0-1,0-1 1,1 0-1,0-1 1,0 0-1,0-1 1,1 0-1,-1-1 1,1 0-1,0-1 1,22 3-1,24 0-410</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08.052"/>
    </inkml:context>
    <inkml:brush xml:id="br0">
      <inkml:brushProperty name="width" value="0.05" units="cm"/>
      <inkml:brushProperty name="height" value="0.05" units="cm"/>
    </inkml:brush>
  </inkml:definitions>
  <inkml:trace contextRef="#ctx0" brushRef="#br0">253 118 15539,'-43'29'2464,"-62"56"-1,94-74-2122,0-1-1,1 2 1,0-1 0,1 1 0,0 1 0,1-1-1,0 2 1,1-1 0,1 1 0,-5 15 0,10-28-306,0 1 1,1 0 0,-1 0 0,1 0 0,-1-1 0,1 1 0,0 0-1,-1 0 1,1 0 0,0 0 0,0 0 0,1 0 0,-1-1 0,0 1-1,1 0 1,-1 0 0,1 0 0,-1 0 0,1-1 0,0 1 0,0 0-1,0-1 1,2 4 0,-2-4-15,1 0 1,0 0-1,0 0 1,0 0-1,0 0 0,1 0 1,-1 0-1,0-1 0,0 1 1,0-1-1,1 0 0,-1 1 1,0-1-1,0 0 1,1 0-1,2-1 0,10-1 0,0-1-1,0-1 0,0 0 1,20-10-1,97-45-67,-60 26 28,102-34 1,-169 65 15,0 1 1,0 0-1,1 0 0,-1 0 0,0 0 1,0 1-1,11 0 0,-15 0 5,0 1 0,0-1-1,0 0 1,0 0 0,0 1 0,0-1-1,-1 1 1,1-1 0,0 1 0,0-1-1,0 1 1,0 0 0,0-1-1,-1 1 1,1 0 0,0 0 0,0 1-1,0-1 6,0 1 0,-1 0 0,1-1 0,-1 1 0,1 0-1,-1-1 1,0 1 0,0 0 0,1-1 0,-1 1 0,-1 0 0,1 0-1,0-1 1,-1 3 0,0 11 276,6-27 54,2-5-250,-1 3-27,26-63-149,24-81 1,-50 142-109,1 13 28,-5 4 135,0 0 0,-1 0 0,1 0 0,-1 0 0,0 0 0,1 1 0,-1-1 0,0 0 0,0 1 0,2 2 0,14 15-481,-7-13 157,-1 0 0,1-1 0,0 0 0,0-1 0,0 1 0,1-2 0,-1 0 0,1 0 0,0-1 0,14 1 0,-18-2 123,1 0 0,0-1-1,-1 0 1,1-1-1,0 0 1,-1 0-1,1-1 1,-1 1-1,1-2 1,-1 1 0,0-1-1,0 0 1,0 0-1,0-1 1,10-7-1,-16 10 260,0 0-1,0 0 1,0 1-1,0-1 1,0 0-1,0 0 1,0 0-1,-1 0 1,1 0-1,0 0 1,0 0-1,-1-1 1,1 1-1,-1 0 1,1 0-1,-1 0 0,1-1 1,-1 1-1,0 0 1,1-1-1,-1 1 1,0 0-1,0 0 1,0-1-1,0 1 1,0 0-1,-1-1 1,1 1-1,0 0 1,-1-3-1,0 4 26,1-1 0,-1 0 0,1 1 0,-1-1-1,1 1 1,-1-1 0,1 1 0,-1 0 0,0-1 0,1 1 0,-1-1-1,1 1 1,-1 0 0,0 0 0,1-1 0,-1 1 0,0 0 0,0 0-1,1 0 1,-1 0 0,-1 0 0,1 0 16,-1 0 1,0 0-1,0 1 1,1-1-1,-1 1 1,0-1-1,1 1 1,-1 0-1,1-1 1,-1 1-1,1 0 1,-3 2-1,-1 1 93,-1 1-1,1 0 1,0 0-1,1 1 1,-1-1-1,1 1 1,1 0-1,-1 0 1,1 0-1,0 1 1,0-1-1,0 1 1,1 0-1,0 0 1,-1 11-1,1-9-103,1 1-1,1 0 0,-1 0 1,2 0-1,-1 0 1,1-1-1,1 1 0,-1 0 1,2-1-1,5 17 1,-6-22-14,-1-1-1,1 0 1,0 0 0,0 0 0,0 0 0,0 0 0,0 0 0,1-1 0,-1 1 0,1-1 0,0 0 0,3 3 0,-5-5-23,0 1 0,1 0-1,-1-1 1,0 1 0,1-1 0,-1 0-1,0 1 1,1-1 0,-1 0 0,1 0 0,-1 0-1,0 0 1,1 0 0,-1 0 0,0 0-1,1 0 1,-1-1 0,1 1 0,-1 0-1,0-1 1,1 1 0,-1-1 0,0 0-1,0 1 1,0-1 0,1 0 0,-1 0 0,0 0-1,0 0 1,0 0 0,0 0 0,0 0-1,0-1 1,15-21 59</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08.458"/>
    </inkml:context>
    <inkml:brush xml:id="br0">
      <inkml:brushProperty name="width" value="0.05" units="cm"/>
      <inkml:brushProperty name="height" value="0.05" units="cm"/>
    </inkml:brush>
  </inkml:definitions>
  <inkml:trace contextRef="#ctx0" brushRef="#br0">2 1 16267,'-1'0'1609,"1"21"-1025,0 1-280,12 5 952,2 1-968,10 1 985,4 0-977,12-1-144,3-4-8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05.535"/>
    </inkml:context>
    <inkml:brush xml:id="br0">
      <inkml:brushProperty name="width" value="0.05" units="cm"/>
      <inkml:brushProperty name="height" value="0.05" units="cm"/>
    </inkml:brush>
  </inkml:definitions>
  <inkml:trace contextRef="#ctx0" brushRef="#br0">55 91 21245,'-4'15'1080,"0"-1"0,0 0 0,-8 16 1,5-15-518,2 0 1,-6 21-1,11-35-536,-6 37 406,6-37-421,0 0 0,-1 0 0,1 0 0,0 0 0,0 0 0,0 0 0,0 0 0,0 0 0,0 0 0,0 0 0,0 1 0,1-1 0,-1 0 0,0 0 0,1 0 0,-1 0 0,1 0 0,-1 0 0,1-1 0,-1 1 0,1 0 0,-1 0 0,1 0 1,0 0-1,0-1 0,-1 1 0,1 0 0,2 0 0,-2-1-6,1 0-1,-1 0 1,1 0 0,0-1 0,-1 1 0,1-1 0,-1 1 0,1-1-1,-1 0 1,1 1 0,-1-1 0,1 0 0,-1 0 0,0 0 0,0 0-1,1 0 1,-1 0 0,0-1 0,0 1 0,0 0 0,0 0 0,1-3-1,18-33-31,-13 21-51,-1 0 1,-1-1 0,-1 1 0,-1-1 0,0 0-1,1-31 1,-5 36-68,-3 13-6,-4 20-8,7-7 148,-1-1-1,2 0 1,-1 0-1,2 1 1,3 23-1,-3-34 12,-1 0-1,1 0 1,-1 0-1,1 0 1,0 0 0,0 0-1,1 0 1,-1-1-1,0 1 1,1-1 0,0 1-1,-1-1 1,1 1-1,0-1 1,0 0 0,1 0-1,-1 0 1,0 0-1,1 0 1,-1 0 0,1-1-1,-1 1 1,1-1-1,0 0 1,0 0 0,0 0-1,-1 0 1,1 0-1,0-1 1,0 1 0,6-1-1,1-1 4,-1 0 0,1 0 0,-1-1 0,0-1 0,0 0 0,0 0 0,0 0 0,0-1-1,-1-1 1,1 0 0,-1 0 0,-1 0 0,1-1 0,-1 0 0,9-9 0,10-11 24,-2-2 0,32-45 0,-51 67-18,17-27-11,-21 31 6,0 0 0,0 0-1,0-1 1,0 1 0,0 0-1,-1 0 1,1-1 0,-1 1 0,1 0-1,-1-1 1,0 1 0,0-5 0,0 7-3,0 0 0,0 0 0,0 0 1,0 0-1,-1-1 0,1 1 1,0 0-1,0 0 0,0 0 0,0 0 1,0 0-1,-1 0 0,1 0 1,0 0-1,0 0 0,0 0 1,0 0-1,-1 0 0,1 0 0,0 0 1,0 0-1,0 0 0,0 0 1,-1 0-1,1 0 0,0 0 1,0 0-1,0 0 0,0 0 0,0 0 1,-1 0-1,1 0 0,0 0 1,0 0-1,0 0 0,0 0 1,0 0-1,-1 1 0,1-1 0,0 0 1,0 0-1,0 0 0,0 0 1,0 0-1,0 0 0,0 1 1,0-1-1,-1 0 0,1 0 0,0 0 1,0 1-1,-8 7 60,-4 13 93,0 1 0,-13 35 0,16-35-49,5-13-46,1 0 1,0 0-1,0 1 1,1-1 0,-2 14-1,4-21-68,-1 0 0,1-1 1,0 1-1,0 0 0,0-1 0,0 1 0,0 0 0,0-1 1,1 1-1,-1 0 0,1-1 0,-1 1 0,1 0 0,-1-1 0,1 1 1,0-1-1,0 1 0,0-1 0,0 1 0,0-1 0,0 0 1,0 0-1,0 1 0,0-1 0,1 0 0,-1 0 0,0 0 0,1 0 1,-1 0-1,1-1 0,-1 1 0,1 0 0,-1-1 0,1 1 1,0-1-1,-1 1 0,4-1 0,-1 1-182,0-1 1,0 1-1,0-1 0,0 0 1,1-1-1,-2 1 0,1-1 1,0 1-1,0-1 0,0-1 0,0 1 1,0 0-1,-1-1 0,1 0 1,0 0-1,3-2 0,-1-2-406</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08.860"/>
    </inkml:context>
    <inkml:brush xml:id="br0">
      <inkml:brushProperty name="width" value="0.05" units="cm"/>
      <inkml:brushProperty name="height" value="0.05" units="cm"/>
    </inkml:brush>
  </inkml:definitions>
  <inkml:trace contextRef="#ctx0" brushRef="#br0">103 239 17676,'-21'22'1358,"-22"27"1,39-43-1141,-1 0-1,1 0 1,0 1 0,0 0 0,1 0 0,0 0 0,0 0 0,0 1 0,-2 13-1,5-20-187,0 0-1,-1 0 0,1 0 0,0 0 0,0 0 1,0 0-1,0 0 0,0 0 0,0 0 0,0 0 0,0 0 1,1 0-1,-1 0 0,0 0 0,1 0 0,-1 0 0,0 0 1,1 0-1,-1-1 0,1 1 0,-1 0 0,1 0 0,0 0 1,-1-1-1,1 1 0,0 0 0,0-1 0,-1 1 0,1 0 1,0-1-1,0 1 0,0-1 0,0 1 0,0-1 0,0 0 1,0 1-1,0-1 0,0 0 0,0 0 0,0 0 0,0 1 1,0-1-1,0 0 0,0 0 0,1-1 0,3 1-1,1-1 0,-1 0-1,1 0 1,-1-1 0,0 1-1,0-1 1,6-3-1,5-4-19,0-1-1,0-1 0,-1 0 0,0-1 1,-1 0-1,-1-1 0,0-1 0,-1 0 0,0 0 1,-1-2-1,15-26 0,-21 27 16,-5 15-22,0-1 0,0 1 0,0 0-1,0 0 1,0 0 0,0 0 0,0 0 0,0-1 0,0 1-1,0 0 1,0 0 0,0 0 0,0 0 0,0-1-1,0 1 1,0 0 0,0 0 0,0 0 0,-1 0-1,1 0 1,0 0 0,0-1 0,0 1 0,0 0 0,0 0-1,0 0 1,0 0 0,-1 0 0,1 0 0,0 0-1,0 0 1,0 0 0,0-1 0,0 1 0,-1 0 0,1 0-1,0 0 1,0 0 0,0 0 0,-1 0 0,0 1 1,0-1 1,0 1 0,0-1-1,0 1 1,-1 0 0,1 0 0,0-1-1,0 1 1,0 0 0,0 0 0,1 0-1,-1 0 1,0 0 0,0 0-1,0 0 1,0 3 0,-4 5 5,0 1 0,1 0 0,0 1-1,1-1 1,-4 19 0,6-26-54,0 0-1,1 1 0,-1-1 1,1 0-1,0 1 1,0-1-1,0 1 1,0-1-1,1 0 0,-1 1 1,1-1-1,0 0 1,0 1-1,0-1 0,0 0 1,1 0-1,-1 0 1,1 0-1,0 0 0,0 0 1,0-1-1,4 5 1,-4-6-36,0 0 0,0 0 0,0 0 0,0-1 0,0 1 0,0-1 0,0 1 1,0-1-1,0 0 0,0 1 0,1-1 0,-1 0 0,0-1 0,0 1 0,0 0 0,0-1 0,0 1 1,0-1-1,0 1 0,0-1 0,0 0 0,0 0 0,0 0 0,2-2 0,7-3-344,-2 0 0,1-1 0,9-9 0,16-19-451,-1-2 0,-3 0 1,45-69-1,-65 89 873,-5 10 131,37-58 487,-21 23 2619,-28 55-2623,1 0-1,0 1 1,1-1-1,1 1 1,-3 26 0,5-36-585,1 1 1,0 0 0,0 0 0,1-1-1,-1 1 1,1 0 0,0-1-1,1 1 1,-1-1 0,1 1 0,0-1-1,0 1 1,0-1 0,0 0-1,1 0 1,-1 0 0,1 0 0,0-1-1,1 1 1,-1-1 0,8 6 0,-2-3-122,1 0 0,0-1 0,0 0 0,14 4 0,-13-5-68,0 0 1,-1 1-1,16 9 0,-26-13 167,1-1 1,0 1 0,0 0 0,0-1-1,0 1 1,-1 0 0,1 0-1,0 0 1,-1 0 0,1-1 0,-1 1-1,1 0 1,-1 0 0,1 0 0,-1 0-1,1 0 1,-1 0 0,0 0 0,0 1-1,0-1 1,0 0 0,1 0-1,-1 0 1,0 0 0,-1 0 0,1 0-1,0 0 1,0 0 0,0 0 0,-1 0-1,1 0 1,-1 0 0,1 0-1,0 0 1,-1 0 0,0 0 0,1 0-1,-1 0 1,0 0 0,1-1 0,-1 1-1,-1 1 1,-4 5 128,-1-1-1,1-1 1,-1 1 0,-8 4-1,-2 2 165,-1-1-1,0-1 1,-26 11-1,40-19-272,-1 0 0,1-1 0,0 1 0,-1-1 0,1 0-1,0 0 1,-1-1 0,1 1 0,-1-1 0,1 0 0,-1 0-1,0-1 1,1 1 0,0-1 0,-1 0 0,1 0 0,-1-1-1,1 1 1,0-1 0,0 0 0,0 0 0,-5-3-1,-8-12-10</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09.788"/>
    </inkml:context>
    <inkml:brush xml:id="br0">
      <inkml:brushProperty name="width" value="0.05" units="cm"/>
      <inkml:brushProperty name="height" value="0.05" units="cm"/>
    </inkml:brush>
  </inkml:definitions>
  <inkml:trace contextRef="#ctx0" brushRef="#br0">2 8 17284,'-2'-8'1624,"2"25"-960,0 9-192,0 19 705,0 4-225,0 17-272,0 4-152,0 2-168,4 0-80,-3-19-192,4-5-96,2-14-240,2-10-232,4-19-136,-4-12 456,-3-12-80,0-7-144</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10.254"/>
    </inkml:context>
    <inkml:brush xml:id="br0">
      <inkml:brushProperty name="width" value="0.05" units="cm"/>
      <inkml:brushProperty name="height" value="0.05" units="cm"/>
    </inkml:brush>
  </inkml:definitions>
  <inkml:trace contextRef="#ctx0" brushRef="#br0">1 115 13363,'14'3'690,"107"19"4184,-107-21-4550,0 0 0,1-1-1,-1-1 1,0 0-1,0-1 1,22-5 0,-23 3-231,-1 0-1,0 0 1,0-2 0,13-7 0,-22 12-59,0-1 0,0 1-1,-1-1 1,1 0 0,-1 0-1,0 0 1,1 0 0,-1-1-1,0 1 1,0-1 0,0 1-1,-1-1 1,1 1 0,-1-1-1,1 0 1,-1 0 0,0 0-1,0 0 1,0 0-1,-1 0 1,1 0 0,0-6-1,-1 8-8,0-1 0,0 1 0,-1 0 0,1-1 0,0 1 0,-1-1 0,1 1 0,-1 0 0,1-1 0,-1 1 0,1 0 0,-1-1 0,0 1 0,0 0 0,0 0 0,0 0 0,0 0 0,0 0 0,0 0 0,-2-2 0,0 2 14,0-1-1,1 1 1,-1 0-1,0 0 1,0 0-1,0 0 0,0 1 1,0-1-1,-5 1 1,-2 0 37,0 0 0,0 1 0,0 0 0,1 1 0,-15 3 0,15-1-60,0-1-1,0 2 0,0-1 1,1 1-1,0 0 1,0 1-1,0-1 1,1 2-1,-1-1 0,2 1 1,-1 0-1,-9 14 1,13-18-42,1 0 1,0 1-1,0-1 1,0 1 0,0-1-1,1 1 1,-1 0-1,1 0 1,0 0-1,0-1 1,0 1 0,1 0-1,0 0 1,-1 0-1,1 0 1,1 0-1,-1 0 1,0 0-1,1 0 1,0 0 0,0 0-1,0 0 1,1 0-1,-1 0 1,1-1-1,0 1 1,0-1 0,0 1-1,0-1 1,1 0-1,-1 0 1,5 5-1,-2-5 87,-1 1 1,0-1-1,1 0 0,-1 0 0,1 0 0,0 0 0,0-1 0,0 0 1,1 0-1,-1 0 0,7 0 0,2 1-62,1-1 1,0-1-1,15-1 0,31-4-11</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10.608"/>
    </inkml:context>
    <inkml:brush xml:id="br0">
      <inkml:brushProperty name="width" value="0.05" units="cm"/>
      <inkml:brushProperty name="height" value="0.05" units="cm"/>
    </inkml:brush>
  </inkml:definitions>
  <inkml:trace contextRef="#ctx0" brushRef="#br0">113 1 18028,'-23'10'1512,"-2"6"-1112,2-1-144,6 3 464,4 1-199,5 2-137,5-1-104,9-3-288,5-2-200,12-6-240,3-2-241,1-7-191,1-2 616,1-7-176,1-3-208</inkml:trace>
  <inkml:trace contextRef="#ctx0" brushRef="#br0" timeOffset="0.49">312 41 12067,'-5'0'687,"0"0"1,1 0 0,-1 1 0,0 0 0,1 0-1,-1 0 1,-7 3 0,11-3-589,0-1 0,1 0-1,-1 1 1,0-1 0,1 1 0,-1-1 0,0 1-1,1-1 1,-1 1 0,1-1 0,-1 1 0,1 0-1,-1-1 1,1 1 0,0 0 0,-1-1-1,1 1 1,0 0 0,-1-1 0,1 1 0,0 1-1,0-1-36,0 0 0,0 1 0,1-1 0,-1 0 0,0 1-1,1-1 1,-1 0 0,1 0 0,-1 0 0,1 0-1,0 1 1,0-1 0,-1 0 0,1 0 0,0 0-1,0 0 1,1 1 0,0-1-92,-1 0-1,1 1 1,0-1-1,-1 0 0,1 0 1,0 0-1,0 0 1,0 0-1,0-1 1,-1 1-1,1-1 1,0 1-1,0-1 1,0 1-1,0-1 1,0 0-1,0 0 0,0 0 1,0 0-1,1-1 1,-1 1-1,-1 0 1,1-1-1,0 1 1,0-1-1,0 0 1,0 0-1,0 0 1,0 0-1,-1 0 0,1 0 1,0 0-1,-1 0 1,1-1-1,-1 1 1,1-1-1,-1 1 1,0-1-1,0 1 1,0-1-1,0 0 1,0 0-1,0 1 0,0-1 1,0 0-1,-1 0 1,1 0-1,0-2 1,0-13-557</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11.013"/>
    </inkml:context>
    <inkml:brush xml:id="br0">
      <inkml:brushProperty name="width" value="0.05" units="cm"/>
      <inkml:brushProperty name="height" value="0.05" units="cm"/>
    </inkml:brush>
  </inkml:definitions>
  <inkml:trace contextRef="#ctx0" brushRef="#br0">231 10 15739,'-10'-3'565,"1"1"0,0 0 0,-1 1 0,1 0-1,-1 1 1,0 0 0,1 0 0,-1 1-1,1 0 1,-15 4 0,15-3-373,0 1 0,1 0-1,0 0 1,-1 0 0,1 1 0,1 1-1,-1-1 1,0 1 0,1 1 0,0-1-1,-9 10 1,15-14-191,1-1 0,-1 1-1,1-1 1,-1 1 0,1-1-1,-1 1 1,1 0 0,-1-1 0,1 1-1,0 0 1,-1-1 0,1 1-1,0 0 1,-1 0 0,1-1 0,0 1-1,0 0 1,0 0 0,0-1-1,0 1 1,0 0 0,0 0 0,0-1-1,0 1 1,0 0 0,0 0-1,0 0 1,1-1 0,-1 1 0,0 0-1,0-1 1,1 1 0,-1 0-1,1-1 1,-1 1 0,0 0 0,1-1-1,-1 1 1,1-1 0,0 1-1,-1-1 1,1 1 0,-1-1 0,1 1-1,0-1 1,-1 1 0,2-1-1,4 3-73,0 0 0,1-1 0,-1 0-1,10 2 1,-10-3 44,73 13-491,-59-12 441,0 1 0,1 1 0,-2 1 0,28 10 0,-47-15 81,1 0 1,-1 0-1,1 0 1,-1 0-1,0 0 1,1 1-1,-1-1 1,1 0-1,-1 0 1,1 0-1,-1 0 1,0 1-1,1-1 0,-1 0 1,0 0-1,1 1 1,-1-1-1,0 0 1,1 1-1,-1-1 1,0 0-1,0 1 1,1-1-1,-1 1 1,0-1-1,0 0 1,0 1-1,1-1 0,-1 1 1,0-1-1,0 1 1,0-1-1,0 0 1,0 1-1,0-1 1,0 1-1,0-1 1,0 1-1,0-1 1,0 1-1,0-1 1,0 0-1,0 1 0,-1-1 1,1 1-1,0-1 1,0 1-1,0-1 1,-1 0-1,1 1 1,0-1-1,-1 0 1,1 1-1,0-1 1,-1 0-1,1 1 1,0-1-1,-1 0 0,1 0 1,0 1-1,-1-1 1,1 0-1,-1 0 1,0 0-1,-29 14 99,12-8-39,-1 0-1,0-1 1,-1-2-1,1 1 1,-1-2 0,-38-1-1,56-1-46,1 0 0,-1 0-1,0 0 1,1-1 0,-1 1-1,0-1 1,1 1 0,-1-1 0,0 0-1,1 1 1,-1-1 0,1 0 0,0 0-1,-1 0 1,1 0 0,0 0 0,-1-1-1,1 1 1,-1-2 0,2-11 74</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11.480"/>
    </inkml:context>
    <inkml:brush xml:id="br0">
      <inkml:brushProperty name="width" value="0.05" units="cm"/>
      <inkml:brushProperty name="height" value="0.05" units="cm"/>
    </inkml:brush>
  </inkml:definitions>
  <inkml:trace contextRef="#ctx0" brushRef="#br0">57 1 19028,'-22'88'2138,"-6"37"-702,25-108-1301,1 1 1,1 0-1,1 0 0,0 0 0,3 19 0,-2-31-170,0-1 1,1 0-1,-1 1 1,1-1-1,0 0 1,0 0-1,1 0 1,-1-1-1,1 1 1,6 7-1,-8-11-10,0 0 0,0 0-1,0 0 1,1 0 0,-1 0-1,0 0 1,1 0-1,-1 0 1,1 0 0,-1 0-1,1-1 1,-1 1 0,1-1-1,-1 1 1,1-1 0,0 1-1,-1-1 1,1 0 0,0 0-1,-1 0 1,1 0 0,0 0-1,-1 0 1,1-1-1,0 1 1,-1 0 0,1-1-1,0 1 1,-1-1 0,1 0-1,-1 0 1,1 1 0,-1-1-1,0 0 1,1 0 0,-1 0-1,2-2 1,4-4-155,1-1 0,-1 0-1,0-1 1,-1 0 0,0 0 0,-1 0 0,0 0-1,0-1 1,-1 0 0,0 0 0,0-1 0,-1 1-1,-1 0 1,0-1 0,0 0 0,-1 0 0,-1-15-1,1 26 206,-1 0-1,0 0 0,0-1 0,0 1 0,0 0 0,0-1 0,0 1 0,0 0 0,0 0 1,0-1-1,-1 1 0,1 0 0,0-1 0,0 1 0,0 0 0,0 0 0,0-1 0,0 1 0,0 0 1,-1 0-1,1-1 0,0 1 0,0 0 0,0 0 0,-1 0 0,1-1 0,0 1 0,0 0 1,-1 0-1,1 0 0,0 0 0,0-1 0,-1 1 0,1 0 0,-1 0 0,-7 7 237,-5 16 244,11-17-370,0-1 1,0 1-1,1 0 1,0 0-1,0 0 1,1 0-1,-1 0 1,1 0-1,0 0 1,1 0-1,2 11 1,-2-14-95,0 0 0,0-1 0,0 1 0,0-1 0,1 1 0,-1-1 0,1 0 0,-1 0 0,1 1 0,0-1 0,0 0 0,0 0 0,0-1 0,0 1 0,1 0 0,-1-1 0,0 1 0,1-1 0,-1 0 0,1 0 0,0 0 0,-1 0 0,1 0 0,0-1 0,-1 1 0,1-1 0,5 0 0,-1 0-18,0 0 0,0-1 1,0 0-1,-1 0 0,1-1 1,9-3-1,-11 3 33,1 0 0,-1 1 0,1 0-1,0-1 1,-1 2 0,1-1 0,0 1 0,0 0 0,-1 0-1,7 1 1,-11-1-6,0 0-1,0 1 1,0-1-1,0 0 1,0 1-1,0-1 1,0 0-1,0 1 1,-1 0-1,1-1 1,0 1-1,0-1 1,0 1-1,-1 0 1,1 0-1,0-1 1,-1 1-1,1 0 1,-1 0-1,1 0 1,-1 0-1,1 1 1,0 0 32,-1 0 1,0 1-1,1-1 0,-1 0 1,0 0-1,0 0 0,0 0 1,-1 0-1,1 0 0,-1 4 1,0-1 65,-1 0 0,0-1 0,0 1 0,0 0 0,-1 0 1,1-1-1,-1 1 0,-4 4 0,1-3-61,0-1 0,0 0-1,0 0 1,-1-1 0,1 0 0,-1 0-1,0 0 1,0-1 0,-1 0 0,1-1 0,-1 1-1,-7 0 1,9-2-128,0 0 0,1 0 0,-1-1 0,0 0 0,0 0 0,0 0 0,0-1 0,1 0 0,-1 0 0,0 0 0,1-1 0,-1 0 0,1 0 0,-1 0 0,1-1 0,-9-5 0,4-1-142</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12.830"/>
    </inkml:context>
    <inkml:brush xml:id="br0">
      <inkml:brushProperty name="width" value="0.05" units="cm"/>
      <inkml:brushProperty name="height" value="0.05" units="cm"/>
    </inkml:brush>
  </inkml:definitions>
  <inkml:trace contextRef="#ctx0" brushRef="#br0">274 0 16636,'-7'11'1488,"-10"21"-1080,-3 5-176,-15 18 928,-6 14-720,2 4-200,3-1-40,6-9-72,4-7-104,11-19-352,7-15-344,15-35 592,5-22-96,12-21-48</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13.247"/>
    </inkml:context>
    <inkml:brush xml:id="br0">
      <inkml:brushProperty name="width" value="0.05" units="cm"/>
      <inkml:brushProperty name="height" value="0.05" units="cm"/>
    </inkml:brush>
  </inkml:definitions>
  <inkml:trace contextRef="#ctx0" brushRef="#br0">254 7 14651,'26'-7'1704,"-19"26"-935,-7 14-273,-14 24 1232,-2 13-504,-1 12-343,0-1-25,6-2-344,5-1-72,5-13-224,1-10-224,6-20-704,0-14-176,-6-19 96,0 3 463,-14-19-199,-3-6-256</inkml:trace>
  <inkml:trace contextRef="#ctx0" brushRef="#br0" timeOffset="1">27 420 13611,'-15'-34'2344,"4"5"-1255,11 11-497,9 4 1872,19 9-1303,4 4-113,20 1-616,6 0-432,12-5-848,4-2 736,1-7-112,-2-5-104</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13.624"/>
    </inkml:context>
    <inkml:brush xml:id="br0">
      <inkml:brushProperty name="width" value="0.05" units="cm"/>
      <inkml:brushProperty name="height" value="0.05" units="cm"/>
    </inkml:brush>
  </inkml:definitions>
  <inkml:trace contextRef="#ctx0" brushRef="#br0">252 0 15931,'-5'8'1905,"-12"6"-1169,-12 9-176,-3 6 1208,-6 11-687,-2 6-201,6 6-192,5 3-80,13-3-200,5-2-88,11-10-280,11-5-144,13-12-448,7-9-192,11-14 1600,6-9-976,6-17-32,8-8-80</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14.006"/>
    </inkml:context>
    <inkml:brush xml:id="br0">
      <inkml:brushProperty name="width" value="0.05" units="cm"/>
      <inkml:brushProperty name="height" value="0.05" units="cm"/>
    </inkml:brush>
  </inkml:definitions>
  <inkml:trace contextRef="#ctx0" brushRef="#br0">145 1 16524,'-7'0'1928,"-4"6"-1272,-6 23-320,-4 8 1168,-2 18-439,0 12-153,3 18-416,3 9-88,11-2-80,6-4 24,14-13-152,7-11-144,11-21-424,7-14-320,7-29 560,3-14-160,-4-26-64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05.955"/>
    </inkml:context>
    <inkml:brush xml:id="br0">
      <inkml:brushProperty name="width" value="0.05" units="cm"/>
      <inkml:brushProperty name="height" value="0.05" units="cm"/>
    </inkml:brush>
  </inkml:definitions>
  <inkml:trace contextRef="#ctx0" brushRef="#br0">0 10 21181,'2'-6'2408,"2"3"-1600,7 3-584,-2 3 2057,3 5-2593,2 2-713,6 6 777,6 5-288,3 8-192</inkml:trace>
  <inkml:trace contextRef="#ctx0" brushRef="#br0" timeOffset="1">352 259 22053,'-26'4'1992,"-7"5"-1280,-6 3-272,4 6 1025,1 5-385,11 5-472,7-1-152,9 2-280,7-6-104,13-4-296,7-5-296,9-8-792,3-6-329,6-9 1209,8-4-304,3-5-200</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14.472"/>
    </inkml:context>
    <inkml:brush xml:id="br0">
      <inkml:brushProperty name="width" value="0.05" units="cm"/>
      <inkml:brushProperty name="height" value="0.05" units="cm"/>
    </inkml:brush>
  </inkml:definitions>
  <inkml:trace contextRef="#ctx0" brushRef="#br0">386 0 18684,'-6'5'1840,"-1"6"-1360,-12 10-231,-5 5 991,-7 17-648,-6 4-160,-2 9-224,0 2-48,-2-3-136,3-2-80,6-8-384,6-10-360,6-24 672,4-13-160,6-22-80</inkml:trace>
  <inkml:trace contextRef="#ctx0" brushRef="#br0" timeOffset="1">28 135 14563,'26'3'1776,"3"5"-1087,6 1-281,1 2 1384,7 3-1248,1-1-296,-3 0-432,-2-4 320,-3-8-160,-2-1-152</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14.861"/>
    </inkml:context>
    <inkml:brush xml:id="br0">
      <inkml:brushProperty name="width" value="0.05" units="cm"/>
      <inkml:brushProperty name="height" value="0.05" units="cm"/>
    </inkml:brush>
  </inkml:definitions>
  <inkml:trace contextRef="#ctx0" brushRef="#br0">51 0 19828,'6'3'1577,"1"14"-1121,3 3-136,5 11 544,6-1-200,2 10-208,-1 3-8,-5 7-104,-10 5-80,-8 7-72,-10 3-24,-12 1-256,-9-3-440,-8-5 480,0-10-88,8-27 8</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15.280"/>
    </inkml:context>
    <inkml:brush xml:id="br0">
      <inkml:brushProperty name="width" value="0.05" units="cm"/>
      <inkml:brushProperty name="height" value="0.05" units="cm"/>
    </inkml:brush>
  </inkml:definitions>
  <inkml:trace contextRef="#ctx0" brushRef="#br0">0 0 14971,'11'0'4289,"13"5"-3625,5 1-296,7 0-120,13 0 393,4 0-185,8-1-416,-1-2-216,-5 0 1048,-9-1-840,-20-1-24,-9 2-40</inkml:trace>
  <inkml:trace contextRef="#ctx0" brushRef="#br0" timeOffset="1">129 113 17036,'6'14'1352,"15"-6"-960,8-2-136,16-3 480,8-3-256,15-8-232,2-1 0,0-5-24</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15.827"/>
    </inkml:context>
    <inkml:brush xml:id="br0">
      <inkml:brushProperty name="width" value="0.05" units="cm"/>
      <inkml:brushProperty name="height" value="0.05" units="cm"/>
    </inkml:brush>
  </inkml:definitions>
  <inkml:trace contextRef="#ctx0" brushRef="#br0">83 0 18548,'-1'15'1122,"0"0"1,-7 27-1,5-31-942,1 0 1,0 0-1,0 0 0,1 0 0,1 0 1,1 14-1,-1-23-198,1 0 0,0 0 0,-1 1 0,1-1 0,0 0 0,0 0 0,0-1 0,0 1 0,1 0 0,-1 0 1,0 0-1,1-1 0,0 1 0,-1-1 0,1 1 0,0-1 0,-1 0 0,1 0 0,0 0 0,0 1 0,3-1 0,6 4-122,-1-1 0,1-1 0,13 2 0,9 4-157,-27-7 257,-1 0 1,1 0-1,0 1 1,-1 0-1,0 1 1,1-1-1,-1 1 1,-1 0-1,1 0 1,0 0-1,-1 1 1,5 6-1,-7-9 62,-1 1 0,1 0 0,-1 0 0,0 0-1,0 0 1,0 0 0,0 0 0,0 0-1,0 1 1,-1-1 0,0 0 0,0 0 0,0 1-1,0-1 1,0 0 0,0 0 0,-1 0 0,0 1-1,0-1 1,0 0 0,0 0 0,0 0 0,0 0-1,-1 0 1,-2 4 0,-1-1 72,0 0 0,0 0-1,0 0 1,-1-1 0,1 1 0,-1-1 0,-1-1 0,1 1-1,-1-1 1,-8 4 0,5-3 61,0-1 1,0 0-1,0-1 0,-1 0 1,1 0-1,-20 2 0,27-5-155,-1 0-1,1 0 1,0 0 0,0 0-1,0-1 1,0 1-1,-1-1 1,1 0 0,0 0-1,0 0 1,0 0 0,1 0-1,-1-1 1,0 1-1,0-1 1,1 0 0,-1 0-1,1 0 1,-5-4-1,4 2-6,0 0-1,0-1 0,1 1 1,-1-1-1,1 0 0,0 0 1,0 0-1,0 0 0,1 0 1,0 0-1,-1-9 0,0-45-80</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16.261"/>
    </inkml:context>
    <inkml:brush xml:id="br0">
      <inkml:brushProperty name="width" value="0.05" units="cm"/>
      <inkml:brushProperty name="height" value="0.05" units="cm"/>
    </inkml:brush>
  </inkml:definitions>
  <inkml:trace contextRef="#ctx0" brushRef="#br0">0 39 12611,'38'15'1072,"1"-1"-896,2-11-1280,2-3 1424,0-9-360,-1-3-120</inkml:trace>
  <inkml:trace contextRef="#ctx0" brushRef="#br0" timeOffset="1">377 1 14715,'-9'16'520,"-51"117"2798,54-117-2872,1 0 1,0 1 0,2 0-1,0-1 1,0 1 0,1 25-1,2-37-314,0 1 0,1 0 0,-1-1-1,1 1 1,1-1 0,-1 1 0,5 9 0,-5-13-86,0 1 1,1-1-1,-1 0 1,1 0-1,-1 0 1,1 1-1,0-2 1,0 1-1,0 0 1,0 0-1,0-1 1,1 1-1,-1-1 1,0 1-1,1-1 1,-1 0-1,1 0 1,-1 0-1,3 0 1,3 0-14,0 0 0,0 0 1,0-1-1,0 0 0,0-1 1,0 0-1,-1 0 0,1-1 0,0 1 1,-1-2-1,1 1 0,-1-1 1,1 0-1,8-6 0,0 0-21,0-1 0,-1 0 1,-1-1-1,0-1 0,16-17 0,-20 19 5,-1-2 1,0 1 0,-1-1-1,0-1 1,12-25-1,-17 33-12,-1 0 0,0-1 0,0 1 0,-1 0 0,1 0 0,-1-1 0,-1 1 0,1-1 0,-1 1 0,0-1 0,0 1 0,0-1 0,-1 1 0,0-1 0,0 1 0,0-1 0,-1 1 0,-4-10 0,5 12-37,-1 1-1,0-1 1,1 1-1,-1 0 1,0 0 0,-1-1-1,1 1 1,0 0 0,0 1-1,-1-1 1,1 0 0,-1 1-1,0-1 1,1 1 0,-1 0-1,0 0 1,0 0 0,0 0-1,0 1 1,0-1-1,0 1 1,0-1 0,0 1-1,0 0 1,0 0 0,0 1-1,0-1 1,0 0 0,1 1-1,-1 0 1,-3 1 0,-6 2-161,0 0 1,1 1 0,0 0-1,0 1 1,0 1-1,-11 8 1,-6 6-241</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16.671"/>
    </inkml:context>
    <inkml:brush xml:id="br0">
      <inkml:brushProperty name="width" value="0.05" units="cm"/>
      <inkml:brushProperty name="height" value="0.05" units="cm"/>
    </inkml:brush>
  </inkml:definitions>
  <inkml:trace contextRef="#ctx0" brushRef="#br0">1 68 17324,'39'1'1792,"29"-7"-1000,10-5-280,17-1 553,6 1-41,4 1-320,1 0-296,-13 4-656,-8 3-512,-27 5-456,-14-1 880,-24 5-217,-12-1-311</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17.073"/>
    </inkml:context>
    <inkml:brush xml:id="br0">
      <inkml:brushProperty name="width" value="0.05" units="cm"/>
      <inkml:brushProperty name="height" value="0.05" units="cm"/>
    </inkml:brush>
  </inkml:definitions>
  <inkml:trace contextRef="#ctx0" brushRef="#br0">412 0 15659,'8'22'2065,"-8"5"-1049,-11 2-384,-7 7 1657,-7 3-937,-10 9-528,-3-1-208,-8-1-240,-2-4-168,1-10-416,0-6-336,5-19 504,5-7-96,11-13-72</inkml:trace>
  <inkml:trace contextRef="#ctx0" brushRef="#br0" timeOffset="1">161 72 17716,'43'20'2152,"0"0"-1352,-3 2-383,-1-1 1655,3 2-1200,-5-2-416,-2-1-1072,-3-3 664,2 0-136,-1 0-160</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17.523"/>
    </inkml:context>
    <inkml:brush xml:id="br0">
      <inkml:brushProperty name="width" value="0.05" units="cm"/>
      <inkml:brushProperty name="height" value="0.05" units="cm"/>
    </inkml:brush>
  </inkml:definitions>
  <inkml:trace contextRef="#ctx0" brushRef="#br0">273 1 17324,'15'27'1768,"-1"10"-1272,-14 7-272,-2 7 1481,-2 7-1441,-1 3 8,-4-4-160,3-4-232,3-5-552,-6-7 1976,-4-18-1272,-2-8 32,-3-18 16</inkml:trace>
  <inkml:trace contextRef="#ctx0" brushRef="#br0" timeOffset="1">0 276 15843,'25'2'2025,"13"4"-1289,19-2-344,10-1 1640,16-3-1687,2-4-433,4-8 280,0-2-168,-9 1-224</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17.927"/>
    </inkml:context>
    <inkml:brush xml:id="br0">
      <inkml:brushProperty name="width" value="0.05" units="cm"/>
      <inkml:brushProperty name="height" value="0.05" units="cm"/>
    </inkml:brush>
  </inkml:definitions>
  <inkml:trace contextRef="#ctx0" brushRef="#br0">0 5 17492,'20'-1'751,"8"-1"217,1 1 0,-1 1 0,46 7 0,-68-6-885,1 0 1,-1 1-1,0-1 0,0 1 0,0 1 1,0-1-1,0 1 0,0 0 0,0 0 1,-1 0-1,0 1 0,0 0 0,0 0 1,0 1-1,0-1 0,-1 1 0,0 0 0,0 0 1,0 0-1,-1 1 0,5 9 0,-6-9-69,0 0-1,0 0 0,-1-1 1,0 1-1,-1 0 0,1 0 0,-1 0 1,0 0-1,0 0 0,-1 0 1,0 0-1,0 0 0,0-1 0,-1 1 1,0 0-1,0-1 0,0 1 1,-1-1-1,0 1 0,-5 7 0,-7 8 61,-1-1-1,-1-1 0,-29 27 0,25-26 22,3-3-37,-45 49 231,57-59-279,1 0 0,0 0 0,0 1-1,1-1 1,-1 1 0,2 0 0,-6 16 0,8-23-48,1 1 1,-1 0 0,1 0-1,0 0 1,-1 0 0,1 0-1,0-1 1,0 1-1,0 0 1,1 0 0,-1 0-1,0 0 1,1 0 0,-1-1-1,1 1 1,-1 0 0,1 0-1,0-1 1,0 1-1,0 0 1,0-1 0,0 1-1,0-1 1,0 1 0,1-1-1,-1 0 1,0 1 0,1-1-1,-1 0 1,1 0-1,-1 0 1,4 1 0,0 0-54,0 0 0,0 0 1,0-1-1,0 0 1,1 0-1,-1 0 0,0-1 1,1 0-1,-1 0 1,9-1-1,38-11-349,10-8-148</inkml:trace>
  <inkml:trace contextRef="#ctx0" brushRef="#br0" timeOffset="1">991 210 17500,'-12'17'1784,"-13"6"-1232,-12 9-256,1 6 937,-4 5-729,2 0-24,4-2-96,8-6-72,7-7-520,6-7-304,7-22 352,2-14-32</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18.347"/>
    </inkml:context>
    <inkml:brush xml:id="br0">
      <inkml:brushProperty name="width" value="0.05" units="cm"/>
      <inkml:brushProperty name="height" value="0.05" units="cm"/>
    </inkml:brush>
  </inkml:definitions>
  <inkml:trace contextRef="#ctx0" brushRef="#br0">1 0 18740,'16'11'1904,"7"3"-1255,3-2-257,11 0 656,1 0-352,5-4 976,2 0-1192,-1 1-223,-1-3-49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06.426"/>
    </inkml:context>
    <inkml:brush xml:id="br0">
      <inkml:brushProperty name="width" value="0.05" units="cm"/>
      <inkml:brushProperty name="height" value="0.05" units="cm"/>
    </inkml:brush>
  </inkml:definitions>
  <inkml:trace contextRef="#ctx0" brushRef="#br0">31 61 21381,'-1'2'169,"0"0"0,1 0 0,-1 0 0,0-1 0,1 1 0,-1 0 1,1 0-1,0 0 0,-1 0 0,1 0 0,0 0 0,0 0 0,1 0 1,-1 0-1,0 0 0,0 0 0,1 0 0,0 2 0,1-3-86,-1 1-1,0-1 1,1 0 0,-1 1-1,1-1 1,-1 0-1,1 0 1,0 0-1,-1 0 1,1 0-1,0 0 1,0 0 0,0-1-1,0 1 1,-1-1-1,1 1 1,0-1-1,3 1 1,6 0-109,1 1 0,0-1 0,-1-1 0,1 0 0,-1-1 0,1 0 0,-1-1 0,1 0 0,-1-1 0,0 0-1,0 0 1,0-1 0,0-1 0,-1 0 0,0-1 0,0 1 0,0-2 0,13-11 0,-20 16 24,-1 0 1,-1 0-1,1 0 0,0-1 1,0 1-1,-1 0 0,1-1 1,-1 1-1,0-1 0,2-4 0,-3 6 6,0 0 0,0 0-1,0 0 1,1 0 0,-1 0-1,0 1 1,-1-1 0,1 0-1,0 0 1,0 0 0,0 0-1,0 0 1,-1 1 0,1-1-1,0 0 1,-1 0 0,1 1-1,-1-1 1,1 0 0,-1 0-1,1 1 1,-1-1 0,1 0-1,-1 1 1,0-1 0,1 1-1,-1-1 1,0 1 0,1-1-1,-1 1 1,0 0 0,0-1 0,0 1-1,1 0 1,-1-1 0,0 1-1,0 0 1,0 0 0,-1 0-1,-4-1 23,1 1 1,-1 0-1,0 0 0,1 0 0,-1 0 0,1 1 0,-1 0 1,1 1-1,0-1 0,-1 1 0,-8 4 0,-7 4 147,-29 18 0,46-25-150,-13 7 91,1 2 0,0 0 1,-27 27-1,37-33-106,1 0-1,0 1 1,0-1 0,1 1 0,-6 10 0,9-13-40,-1-1-1,1 0 1,0 1 0,0-1 0,0 1 0,1 0 0,-1-1-1,1 1 1,0 0 0,0-1 0,0 1 0,1 6-1,0-7-5,0-1-1,0 1 0,0-1 0,0 0 0,0 1 1,0-1-1,1 0 0,-1 0 0,1 0 1,-1 0-1,1 0 0,0 0 0,0 0 0,0-1 1,0 1-1,0 0 0,0-1 0,0 0 0,1 1 1,3 0-1,4 2-37,-1-1 0,1-1 0,20 4-1,29 0-291</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19.416"/>
    </inkml:context>
    <inkml:brush xml:id="br0">
      <inkml:brushProperty name="width" value="0.05" units="cm"/>
      <inkml:brushProperty name="height" value="0.05" units="cm"/>
    </inkml:brush>
  </inkml:definitions>
  <inkml:trace contextRef="#ctx0" brushRef="#br0">978 4 12843,'-25'-2'221,"1"1"-1,-1 1 1,1 1 0,-1 1 0,1 1-1,0 1 1,0 1 0,0 1 0,1 2-1,-23 9 1,6 5-86,0 0 0,2 3 0,1 1-1,1 2 1,1 1 0,2 2 0,1 2-1,1 0 1,2 2 0,-41 64 0,30-33 58,3 2-1,3 1 1,3 2 0,3 0 0,-28 115-1,43-129-89,2 0-1,3 0 0,2 1 0,3-1 0,2 1 0,9 76 1,-3-91-115,3 1 0,1-1 1,3 0-1,1-1 1,2 0-1,2-2 0,2 1 1,43 68-1,-51-92-9,1 0-1,1 0 0,0-2 1,1 1-1,1-2 1,0 0-1,1-1 0,1 0 1,0-1-1,0-1 1,1-1-1,1-1 0,0 0 1,38 12-1,-37-17 40,-1 0 1,1-1-1,-1-1 0,1 0 0,0-2 1,0-1-1,-1 0 0,1-1 0,30-8 0,-25 3 80,0-1-1,0-2 1,-1 0-1,0-2 0,-1 0 1,33-24-1,-17 6 169,-1-2-1,-2-1 0,-2-2 0,-1-2 0,-1-1 1,-3-1-1,32-55 0,-30 41 86,-3-1 0,-3-2 0,-2 0 0,-2-2 0,17-78 0,-28 87-256,-2 0 0,-2 0 0,-2-1 0,-2 0 0,-3 1 0,-13-96 0,8 112-334,-2 1-1,0 0 0,-19-42 0,21 59 80,-1 1-1,0 0 1,-1 1 0,-1-1-1,0 2 1,-1-1-1,0 1 1,-1 1 0,-12-11-1,18 18 46,-1-1-1,0 2 1,1-1-1,-13-5 1,15 8 30,0 0-1,0 1 1,-1-1 0,1 0 0,0 1 0,-1 0-1,-3 0 1</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20.442"/>
    </inkml:context>
    <inkml:brush xml:id="br0">
      <inkml:brushProperty name="width" value="0.05" units="cm"/>
      <inkml:brushProperty name="height" value="0.05" units="cm"/>
    </inkml:brush>
  </inkml:definitions>
  <inkml:trace contextRef="#ctx0" brushRef="#br0">504 0 16171,'2'4'200,"-1"0"0,1-1-1,-1 1 1,0 0 0,0 0-1,0-1 1,-1 1-1,0 0 1,1 0 0,-2 6-1,-4 42 254,4-51-428,-29 150 1869,-1 7-1479,-93 837 418,36 9-103,15-155-335,59-697-304,-32 306 278,45-447-386,1-7-37,0 1 1,-1-1 0,0 0 0,1 1 0,-2-1 0,1 0 0,0 1 0,-1-1 0,-2 4 0,4-7 50,-1-1 0,1 1 1,0-1-1,0 0 1,0 1-1,-1-1 1,1 0-1,0 0 0,-1 1 1,1-1-1,0 0 1,0 0-1,-1 1 1,1-1-1,0 0 0,-1 0 1,1 0-1,-1 1 1,1-1-1,0 0 1,-1 0-1,1 0 0,0 0 1,-1 0-1,1 0 1,-1 0-1,1 0 1,0 0-1,-1 0 0,1 0 1,-1 0-1,1 0 1,0 0-1,-1 0 0,1-1 1,0 1-1,-1 0 1,1 0-1,0 0 1,-1-1-1,1 1 0,0 0 1,-1-1-1,-15-16 601,11 10-730,-19-23 62,-4-3-39</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21.028"/>
    </inkml:context>
    <inkml:brush xml:id="br0">
      <inkml:brushProperty name="width" value="0.05" units="cm"/>
      <inkml:brushProperty name="height" value="0.05" units="cm"/>
    </inkml:brush>
  </inkml:definitions>
  <inkml:trace contextRef="#ctx0" brushRef="#br0">1 0 18132,'0'1'69,"-1"0"0,1 0 0,0 0 0,1 0 0,-1-1 0,0 1 0,0 0 0,0 0 0,0 0 0,1 0 0,-1 0 0,0-1 0,1 1 0,-1 0 0,1 0 0,-1-1 0,1 1 0,-1 0 0,1-1 0,0 1 0,0 1 0,19 13-10,-19-14 20,33 20 78,1-1 0,0-1 1,2-2-1,-1-2 0,2-2 0,0-1 0,65 12 0,-31-13-77,0-4 1,1-3-1,98-6 0,-33-5 128,1 6 1,141 18-1,22 27-20,233 22-117,-5-65-57,0-35-10,-36 2-29,283 15-4,138-8 90,-509-2-52,707-24 0,-606 57 12,435-8 39,-897 0-70,320-2-116,-352 4 22,1 1-1,-1 1 1,1 0 0,-1 0-1,1 2 1,-1-1 0,14 7-1,-23-6-53,-5-4-75</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21.447"/>
    </inkml:context>
    <inkml:brush xml:id="br0">
      <inkml:brushProperty name="width" value="0.05" units="cm"/>
      <inkml:brushProperty name="height" value="0.05" units="cm"/>
    </inkml:brush>
  </inkml:definitions>
  <inkml:trace contextRef="#ctx0" brushRef="#br0">1 1 12483,'30'-1'5256,"17"8"-4081,-1-1-423,41-4 288,-50-3-916,0 3 1,45 6-1,-80-7-114,0-1 0,0 0 0,0 1 0,0 0 0,0-1 0,0 1 0,-1 0 0,1 0 0,0 0 0,0 0 0,-1 0 0,1 0 0,0 1 0,-1-1 0,3 3 0,-3-2 12,0-1 0,-1 0 0,1 1 0,0-1 1,-1 1-1,0-1 0,1 1 0,-1-1 0,0 1 0,0-1 1,0 1-1,0-1 0,0 1 0,0-1 0,0 1 1,-1 2-1,-2 5 112,0-1 1,-1 1 0,0-1-1,0 0 1,-10 13 0,11-16-93,-144 206 1950,34-51-1259,100-139-823,8-12 60,-1 0 0,0 0 0,0-1 1,-1 1-1,0-2 0,0 1 0,-14 10 1,21-18 26,0 1 0,0-1 1,-1 0-1,1 0 1,0 0-1,0 0 0,0 0 1,-1 0-1,1 0 0,0 0 1,0 0-1,0 0 1,-1 0-1,1 0 0,0 0 1,0 0-1,-1 0 0,1-1 1,0 1-1,0 0 1,0 0-1,0 0 0,-1 0 1,1 0-1,0 0 0,0 0 1,0-1-1,0 1 1,-1 0-1,1 0 0,0 0 1,0 0-1,0-1 0,0 1 1,0 0-1,0 0 1,0 0-1,0-1 0,-1 1 1,1 0-1,0 0 0,0-1 1,0 1 1</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22.049"/>
    </inkml:context>
    <inkml:brush xml:id="br0">
      <inkml:brushProperty name="width" value="0.05" units="cm"/>
      <inkml:brushProperty name="height" value="0.05" units="cm"/>
    </inkml:brush>
  </inkml:definitions>
  <inkml:trace contextRef="#ctx0" brushRef="#br0">1 655 17764,'4'-1'185,"0"1"0,1-1 1,-1 0-1,0-1 0,0 1 0,0-1 1,0 1-1,-1-1 0,1 0 0,0-1 1,-1 1-1,1-1 0,4-4 1,4-6 26,0 0 0,11-17 0,8-7 640,279-278 1206,-303 309-2032,14-15 31,18-18-13,1 2 0,78-55-1,-113 89-59,0 0-1,0 0 1,1 0-1,-1 0 1,1 1-1,-1 0 1,10-2-1,-14 4 11,1 0-1,-1 0 1,1-1-1,-1 2 0,1-1 1,-1 0-1,1 0 1,-1 0-1,1 1 1,-1-1-1,0 1 1,1-1-1,-1 1 1,0 0-1,1-1 1,-1 1-1,0 0 1,0 0-1,1 0 1,-1 0-1,0 0 1,0 0-1,0 0 1,0 0-1,-1 0 1,1 1-1,0-1 1,0 0-1,-1 1 1,1-1-1,-1 0 1,1 1-1,-1-1 1,1 1-1,-1-1 1,0 3-1,3 17-42,-1-1 0,-1 1-1,-1 0 1,-4 38 0,0-9 7,1 6-187,8 111-1,-4-162 219,-1 0 1,1 0-1,0 0 0,0 0 0,0-1 1,1 1-1,0 0 0,-1-1 0,2 0 1,-1 1-1,0-1 0,1 0 0,0 0 1,4 4-1,-5-6-5,1 0 0,0-1 0,-1 1 0,1-1 0,0 1 0,5 0 0,-8-2 16</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22.608"/>
    </inkml:context>
    <inkml:brush xml:id="br0">
      <inkml:brushProperty name="width" value="0.05" units="cm"/>
      <inkml:brushProperty name="height" value="0.05" units="cm"/>
    </inkml:brush>
  </inkml:definitions>
  <inkml:trace contextRef="#ctx0" brushRef="#br0">248 5 14947,'0'0'105,"0"-1"1,0 1-1,1 0 0,-1 0 1,0-1-1,0 1 0,1 0 0,-1 0 1,0-1-1,0 1 0,1 0 1,-1 0-1,0-1 0,1 1 1,-1 0-1,0 0 0,1 0 0,-1 0 1,0 0-1,1 0 0,-1 0 1,1 0-1,-1 0 0,0 0 0,1 0 1,-1 0-1,1 0 0,0 8 1257,-6 19 959,-21 49-1237,-3-1 0,-47 85 0,67-142-1006,-17 35-481,-61 92-1,117-203-2242,3-3 2071,8-17-125</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22.993"/>
    </inkml:context>
    <inkml:brush xml:id="br0">
      <inkml:brushProperty name="width" value="0.05" units="cm"/>
      <inkml:brushProperty name="height" value="0.05" units="cm"/>
    </inkml:brush>
  </inkml:definitions>
  <inkml:trace contextRef="#ctx0" brushRef="#br0">160 22 13371,'20'-22'1536,"-11"28"-744,-6 13-232,-6 19 769,-1 8-81,-1 9-80,2 3-95,3 5-321,5 0-128,4-8-184,5-5-120,-1-11-296,1-6-272,-3-13-624,-4-6-160,-10-11 759,-6-6-215,-8-9-168</inkml:trace>
  <inkml:trace contextRef="#ctx0" brushRef="#br0" timeOffset="1">45 392 13243,'-23'-24'2080,"10"5"-1032,5 4-407,11 6 1479,11 4-728,12 2-407,12 2-465,13-1-976,2-3 1808,7-1-1296,4 2-8,4-9 80</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23.431"/>
    </inkml:context>
    <inkml:brush xml:id="br0">
      <inkml:brushProperty name="width" value="0.05" units="cm"/>
      <inkml:brushProperty name="height" value="0.05" units="cm"/>
    </inkml:brush>
  </inkml:definitions>
  <inkml:trace contextRef="#ctx0" brushRef="#br0">245 1 19772,'-21'18'1553,"-12"9"-1185,-3 6-128,-1 11 496,2 6-176,3 6-80,4-1-88,14-2-112,5-2-64,15-8-72,13-8-40,14-11-16,4-5-96,9-15-792,6-5 720,-3-10-56,0-6-88</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24.944"/>
    </inkml:context>
    <inkml:brush xml:id="br0">
      <inkml:brushProperty name="width" value="0.05" units="cm"/>
      <inkml:brushProperty name="height" value="0.05" units="cm"/>
    </inkml:brush>
  </inkml:definitions>
  <inkml:trace contextRef="#ctx0" brushRef="#br0">42 5 14043,'0'-1'44,"0"1"-1,-1 0 1,1-1-1,0 1 1,0 0 0,-1 0-1,1-1 1,0 1 0,-1 0-1,1 0 1,0 0-1,-1 0 1,1-1 0,-1 1-1,1 0 1,0 0 0,-1 0-1,1 0 1,0 0-1,-1 0 1,1 0 0,-1 0-1,1 0 1,0 0 0,-1 0-1,1 0 1,-1 0-1,1 0 1,0 1 0,-1-1-1,0 0 1,-9 13 531,-1 19 144,7-6-33,1 1 1,2 0-1,3 54 1,3-32 639,20 91 0,25 45-345,1-2-456,-49-172-487,53 197 677,-44-173-574,3-1 0,0-1 0,36 59-1,-47-86-121,53 82 501,124 151-1,-92-153-442,-57-57-41,0 1 1,31 41 0,27 56 22,28 37 104,-97-139-143,1-1 0,1-2 1,2 0-1,34 25 1,97 57 99,63 46-40,-142-93-37,2-4 0,2-3 0,116 54 0,-105-64-6,192 83-48,-206-97 18,1-4-1,136 21 1,-109-24-7,32 2 17,160 2 0,-28-4-23,447 14 32,-202-14-104,51 1 68,-266-10-510,-297-9 461,0-1 1,1 0 0,-1 0 0,0-1-1,1 1 1,-1 0 0,0-1 0,1 0 0,-1 1-1,0-1 1,0 0 0,0 0 0,1 0-1,2-3 1,2-2-201</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27.108"/>
    </inkml:context>
    <inkml:brush xml:id="br0">
      <inkml:brushProperty name="width" value="0.05" units="cm"/>
      <inkml:brushProperty name="height" value="0.05" units="cm"/>
    </inkml:brush>
  </inkml:definitions>
  <inkml:trace contextRef="#ctx0" brushRef="#br0">169 146 14827,'19'-21'1111,"-1"-1"0,16-25-1,-8 10 715,-13 21-368,-6 13-138,-8 13-391,-93 240 756,72-199-1591,-115 259-1267,115-267 233,14-30 593,6-13 162,5-10-175,11-29-185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06.844"/>
    </inkml:context>
    <inkml:brush xml:id="br0">
      <inkml:brushProperty name="width" value="0.05" units="cm"/>
      <inkml:brushProperty name="height" value="0.05" units="cm"/>
    </inkml:brush>
  </inkml:definitions>
  <inkml:trace contextRef="#ctx0" brushRef="#br0">353 41 19932,'1'-1'174,"-1"0"-1,1 0 0,-1 0 1,1 0-1,0 0 0,-1 0 1,0 0-1,1 0 0,-1 0 1,0-1-1,1 1 0,-1 0 1,0 0-1,0 0 0,0-1 1,0 1-1,0 0 0,0 0 1,-1 0-1,1 0 0,-1-2 1,0 1-32,0 1 0,0 0 1,-1 0-1,1 0 0,0 0 0,-1 0 1,1 0-1,0 1 0,-1-1 1,1 0-1,-1 1 0,1-1 0,-1 1 1,0-1-1,1 1 0,-1 0 1,-2 0-1,-5-1 94,-1 1 0,1 0 0,0 0 0,-1 1 0,1 0 0,0 1 0,-1 0 0,1 1 0,-17 6 0,-7 6-219,-37 22-1,68-36-6,-14 9-38,-1 0 0,-18 16 0,31-23-30,0 1-1,0 0 1,0-1-1,0 1 1,1 1-1,-1-1 1,1 1-1,0-1 1,1 1-1,-1 0 1,1 0-1,-3 9 1,4-12 23,1-1-1,0 0 1,0 1 0,0-1-1,0 0 1,0 1 0,0-1-1,1 0 1,-1 1 0,0-1-1,1 0 1,-1 1 0,1-1-1,-1 0 1,1 0 0,0 0-1,-1 1 1,1-1 0,0 0-1,0 0 1,0 0 0,0 0-1,0 0 1,0-1-1,0 1 1,0 0 0,0 0-1,0-1 1,0 1 0,0 0-1,1-1 1,-1 1 0,0-1-1,1 0 1,1 1 0,6 1-174,0 0 1,0 0 0,18 0-1,-23-2 158,74 1-796,-45-1 722,0 1-1,50 8 0,-81-8 156,0-1-1,0 0 0,0 1 1,0-1-1,0 1 0,0 0 1,0-1-1,0 1 0,0 0 1,0 0-1,-1 0 0,1 1 1,2 1-1,-4-3-10,0 1 0,1-1-1,-1 1 1,0-1 0,0 1 0,0-1 0,0 1-1,0-1 1,0 1 0,0-1 0,0 1 0,0-1 0,0 1-1,0-1 1,0 1 0,0-1 0,0 1 0,0-1-1,0 1 1,-1-1 0,1 1 0,0-1 0,0 1 0,0-1-1,-1 0 1,1 1 0,0-1 0,-1 1 0,1-1-1,0 0 1,-1 1 0,0-1 0,-3 4 91,-1-1 0,1 0 0,-1 0 0,0 0 0,0-1-1,0 0 1,-10 3 0,-1 0-15,0-1 0,0-1-1,-1-1 1,1 0 0,-1-1-1,0-1 1,1-1 0,-1 0-1,-19-4 1,10-2-104</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27.526"/>
    </inkml:context>
    <inkml:brush xml:id="br0">
      <inkml:brushProperty name="width" value="0.05" units="cm"/>
      <inkml:brushProperty name="height" value="0.05" units="cm"/>
    </inkml:brush>
  </inkml:definitions>
  <inkml:trace contextRef="#ctx0" brushRef="#br0">174 12 16067,'13'-11'1569,"-6"22"-929,-6 12-168,-1 16 1024,0 12-383,3 15-497,0 3-184,6 6-64,1-2-24,2-6-200,2-5-184,2-13-344,-2-10-160,-3-16-496,-5-4-137,-6-18 809,-6 1-296,-6-11-120</inkml:trace>
  <inkml:trace contextRef="#ctx0" brushRef="#br0" timeOffset="1">99 514 11923,'-31'-29'1768,"5"4"-488,5 2-392,7 8 1193,8 4-553,10 11-264,10 6-95,10 5-361,6 0-176,8-5-792,6-2-520,7-11 648,7-9-120,6-10-64</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27.922"/>
    </inkml:context>
    <inkml:brush xml:id="br0">
      <inkml:brushProperty name="width" value="0.05" units="cm"/>
      <inkml:brushProperty name="height" value="0.05" units="cm"/>
    </inkml:brush>
  </inkml:definitions>
  <inkml:trace contextRef="#ctx0" brushRef="#br0">244 14 19204,'2'-13'1443,"-8"12"-401,-16 18 169,-5 14-984,2 1 0,1 2 1,2 0-1,1 1 0,1 1 1,2 1-1,-24 75 1,37-97-202,1 0 0,1 1 1,0-1-1,0 25 1,2-35-18,1-1 0,0 0 0,1 1 0,-1-1 0,1 0 0,0 1 0,0-1-1,0 0 1,0 0 0,1 0 0,0 0 0,0 0 0,0 0 0,0-1 0,0 1 0,1-1 0,0 1 0,-1-1 0,1 0 0,1 0 0,3 3 0,0-2-13,1 0 0,-1-1-1,1 0 1,-1-1 0,1 1 0,0-2 0,0 1-1,0-1 1,0 0 0,0 0 0,0-1 0,14-2-1,2 0-103,0-2-1,0-1 0,24-7 1,26-16 25,0-3-44</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30.622"/>
    </inkml:context>
    <inkml:brush xml:id="br0">
      <inkml:brushProperty name="width" value="0.05" units="cm"/>
      <inkml:brushProperty name="height" value="0.05" units="cm"/>
    </inkml:brush>
  </inkml:definitions>
  <inkml:trace contextRef="#ctx0" brushRef="#br0">126 103 15035,'-4'-24'1324,"4"16"-1022,-1 1-1,0-1 0,0 1 0,-1-1 0,0 1 0,-1 0 0,-4-9 0,7 15-255,0 1-1,0-1 1,0 1 0,0-1-1,-1 1 1,1-1 0,0 1 0,0-1-1,-1 1 1,1 0 0,0-1-1,-1 1 1,1-1 0,0 1-1,-1 0 1,1-1 0,-1 1-1,1 0 1,0 0 0,-1-1-1,1 1 1,-1 0 0,1 0 0,-1-1-1,1 1 1,-1 0 0,1 0-1,-1 0 1,1 0 0,-1 0-1,0 0 1,1 0 0,-1 0-1,1 0 1,-1 0 0,1 0-1,-1 0 1,1 0 0,-1 1 0,1-1-1,-1 0 1,1 0 0,-1 1-1,1-1 1,0 0 0,-1 0-1,1 1 1,-1-1 0,0 1-1,-1 2 108,0 0 0,-1 0 0,1 0 0,1 1 0,-1-1 0,0 0 0,-1 5-1,-9 31 251,1 1-1,-9 62 0,2 86-232,17-186-169,-4 212 157,6-190-152,1 0 0,1 0 0,2 0 0,0-1 0,1 1 0,16 39 0,-19-56-74,1-1-1,-1 0 1,1 0 0,0 0 0,0-1-1,1 1 1,-1-1 0,1 0-1,0-1 1,1 1 0,6 4-1,-8-7 15,0 0-1,0 0 0,0 0 0,0 0 0,1-1 0,-1 0 0,0 0 0,1 0 0,-1 0 0,1-1 0,-1 0 0,0 0 1,1 0-1,-1 0 0,1-1 0,-1 1 0,1-1 0,4-2 0,-3 1-6,1-1-1,-1 0 1,1 0 0,8-7-1,26-20-368</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31.087"/>
    </inkml:context>
    <inkml:brush xml:id="br0">
      <inkml:brushProperty name="width" value="0.05" units="cm"/>
      <inkml:brushProperty name="height" value="0.05" units="cm"/>
    </inkml:brush>
  </inkml:definitions>
  <inkml:trace contextRef="#ctx0" brushRef="#br0">285 0 15387,'-2'0'1657,"-4"34"-897,-3 7-288,-8 17 1528,-3 10-1055,-1 7-497,-2 3-56,4-6-32,1-10-152,1-16-424,0-10-456,2-24 600,3-12-112,-3-20-40</inkml:trace>
  <inkml:trace contextRef="#ctx0" brushRef="#br0" timeOffset="1">0 239 14563,'20'11'1608,"4"9"-879,6 1-289,8-3 856,3 1-336,5-7-488,3-3-424,0-9 112,-3-6-104,-3-8-160</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31.456"/>
    </inkml:context>
    <inkml:brush xml:id="br0">
      <inkml:brushProperty name="width" value="0.05" units="cm"/>
      <inkml:brushProperty name="height" value="0.05" units="cm"/>
    </inkml:brush>
  </inkml:definitions>
  <inkml:trace contextRef="#ctx0" brushRef="#br0">22 1 16644,'0'17'1528,"10"13"-952,2 5-160,5 14 608,3 7-280,2 9-87,1 3-89,-7 5-192,-2 2-88,-14 6-328,-10 5-296,-14 3 1328,-8-2-968,-10 0 56,-5-1 16</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45.936"/>
    </inkml:context>
    <inkml:brush xml:id="br0">
      <inkml:brushProperty name="width" value="0.05" units="cm"/>
      <inkml:brushProperty name="height" value="0.05" units="cm"/>
    </inkml:brush>
  </inkml:definitions>
  <inkml:trace contextRef="#ctx0" brushRef="#br0">0 16 16315,'31'-5'1777,"7"1"-1217,16 4-232,10-3 968,9 0-760,1 3-87,-4 0-481,-5 3-321,-15 1 994,-13 2-657,-19 5-64,-10 0-64</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46.352"/>
    </inkml:context>
    <inkml:brush xml:id="br0">
      <inkml:brushProperty name="width" value="0.05" units="cm"/>
      <inkml:brushProperty name="height" value="0.05" units="cm"/>
    </inkml:brush>
  </inkml:definitions>
  <inkml:trace contextRef="#ctx0" brushRef="#br0">1 426 18380,'33'6'1648,"21"-6"-1176,9-3-152,16-5 137,7 1-305,3-5-512,-3-2 544,-15 5-360,-11-1-185</inkml:trace>
  <inkml:trace contextRef="#ctx0" brushRef="#br0" timeOffset="1">729 1 16436,'13'13'1712,"3"1"-1008,1 1-312,5 2 1433,-1 5-1073,1 7-352,-7 4-32,-11 4-112,-5 3-152,-19 9-328,-8 1-152,-11 10-416,-7-2 2000,1-4-1272,4-5 16,10-12-80</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47.727"/>
    </inkml:context>
    <inkml:brush xml:id="br0">
      <inkml:brushProperty name="width" value="0.05" units="cm"/>
      <inkml:brushProperty name="height" value="0.05" units="cm"/>
    </inkml:brush>
  </inkml:definitions>
  <inkml:trace contextRef="#ctx0" brushRef="#br0">82 51 17836,'-2'1'180,"0"1"0,1-1 1,-1 1-1,0-1 0,1 1 1,-1 0-1,1-1 0,-1 1 1,1 0-1,0 0 0,0 0 1,0 0-1,-1 4 0,-10 19 61,2 0-1,1 1 0,1 0 1,2 1-1,0 0 0,2 0 1,1 0-1,1 0 0,2 40 1,0-60-234,1 0 0,0-1 0,0 1 1,0 0-1,1-1 0,0 1 0,1-1 1,-1 1-1,1-1 0,4 6 0,-5-9 6,0-1 0,0 1 0,1-1-1,-1 1 1,1-1 0,-1 0 0,1 0-1,0 0 1,0-1 0,-1 1 0,1 0 0,1-1-1,-1 0 1,0 0 0,0 0 0,0 0-1,1 0 1,-1-1 0,0 0 0,1 1-1,-1-1 1,4-1 0,3 0 38,0-1 0,0 0 0,0 0 0,0-1 0,-1 0 0,1-1 1,-1 0-1,0-1 0,0 0 0,-1 0 0,1-1 0,10-10 0,3-3 156,-1-1 1,-1-1-1,20-27 1,-22 25 164,-1-1 0,-2 0 1,21-41-1,-49 96-207,-13 50 1,23-67-164,0-1 0,1 1 0,1 0-1,0-1 1,0 1 0,3 24 0,-1-35 0,-1 1 0,1-1 0,0 0 0,0 1 0,0-1 0,0 0 0,0 1 1,1-1-1,-1 0 0,1 0 0,0 0 0,0 0 0,0-1 0,0 1 0,1-1 0,-1 1 0,1-1 0,-1 0 0,1 1 0,0-1 0,0-1 0,0 1 0,0 0 0,0-1 0,0 0 0,1 1 0,-1-1 0,0 0 0,1-1 0,-1 1 0,1-1 0,-1 1 0,5-1 0,3-1 35,0 1 0,-1-2 1,1 0-1,-1 0 0,1 0 0,-1-2 0,0 1 0,0-1 0,16-9 0,-11 5 52,-2-2 0,1 1-1,-1-2 1,-1 0 0,1 0-1,-2-1 1,0 0 0,12-18-1,-18 23-36,-1 0 0,0-1-1,0 1 1,-1-1 0,0 0-1,0 0 1,-1 0 0,2-9-1,-3 12-24,-1 0-1,0 0 0,0 0 0,0-1 1,0 1-1,-1 0 0,0 0 0,0 0 0,0 0 1,-1 0-1,0 0 0,0 1 0,0-1 1,-3-4-1,3 6-15,0 0 0,0 0 1,-1 0-1,1 1 0,-1-1 1,0 1-1,1 0 0,-1 0 1,0 0-1,0 0 1,-1 0-1,1 0 0,0 1 1,-6-2-1,8 2-13,-1 1 1,0-1-1,0 1 1,0 0-1,0 0 1,0 0-1,0 0 1,0 0-1,0 0 1,0 0-1,1 0 0,-1 1 1,0-1-1,0 1 1,0-1-1,0 1 1,1 0-1,-1 0 1,0 0-1,1 0 1,-1 0-1,1 0 1,-1 0-1,1 1 1,-1-1-1,1 0 0,0 1 1,0-1-1,-2 3 1,2-3-18,0 1 0,0 0 0,1 0 0,-1 0 0,0 0 0,1 0 0,-1 0 0,1 0 1,0 0-1,-1 0 0,1 0 0,0 0 0,0 0 0,1 0 0,-1 0 0,0 0 0,1 0 0,-1 0 0,1 0 0,-1 0 1,1 0-1,0 0 0,0-1 0,0 1 0,0 0 0,0 0 0,0-1 0,1 1 0,-1-1 0,0 1 0,4 1 0,-1 2-113,1-1 0,0-1 0,0 1 0,0-1 0,1 0 0,-1 0 0,1 0 0,0-1 0,7 2 0,13 1-656,0-1 0,-1-1 0,1-2-1,0-1 1,1 0 0,-2-2 0,1-1 0,0-2 0,32-8-1,-47 9 1125,0-1 0,0 0 0,0 0 0,-1-1-1,1 0 1,-1-1 0,-1 0 0,1-1 0,10-11-1,-4 3 195,-1-1-1,-1-1 1,24-38-1,-35 52-446,16-34 426,-18 37-478,0-1 1,0 1-1,-1-1 0,1 1 0,-1-1 0,0 1 0,1-1 0,-1 1 0,0-1 0,0 0 0,0 1 1,0-1-1,0 1 0,0-1 0,0 0 0,0 1 0,-1-1 0,1 1 0,-1-1 0,1 1 0,-2-3 0,1 4-16,0-1 0,1 0 0,-1 1 0,0-1 0,0 1 0,0 0 0,0-1 0,0 1-1,0 0 1,0 0 0,0-1 0,0 1 0,0 0 0,0 0 0,0 0 0,0 0-1,0 0 1,0 0 0,0 1 0,0-1 0,0 0 0,0 0 0,0 1 0,0-1 0,0 1-1,0-1 1,0 1 0,0-1 0,1 1 0,-1-1 0,0 1 0,-1 1 0,-28 25 182,17-10-152,0 0 0,1 1 0,0 0 0,2 1 0,-15 33 0,20-39-41,0 0 0,1 1 0,1-1 0,0 1 1,1-1-1,0 1 0,1 0 0,0 0 0,3 26 1,-1-36-48,-1 0 0,1 0 0,0 0 0,0 0 0,1 0 1,-1 0-1,1 0 0,0 0 0,-1-1 0,2 1 0,-1-1 0,0 1 1,1-1-1,0 0 0,-1 0 0,1 0 0,1 0 0,-1-1 0,0 1 0,1-1 1,-1 0-1,1 0 0,-1 0 0,1 0 0,0-1 0,0 1 0,0-1 1,0 0-1,0 0 0,0-1 0,0 1 0,0-1 0,1 0 0,-1 0 1,5 0-1,49-17-247</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48.314"/>
    </inkml:context>
    <inkml:brush xml:id="br0">
      <inkml:brushProperty name="width" value="0.05" units="cm"/>
      <inkml:brushProperty name="height" value="0.05" units="cm"/>
    </inkml:brush>
  </inkml:definitions>
  <inkml:trace contextRef="#ctx0" brushRef="#br0">344 1 19980,'-14'0'427,"0"0"-1,0 0 0,1 2 1,-1 0-1,1 0 0,-1 1 1,1 1-1,0 0 0,-19 9 1,8-2-88,1 2 0,1 0 0,-42 33 0,62-45-323,-6 6 40,0 0-1,0 0 0,-11 15 1,17-21-53,1 1 0,0 0 1,0 0-1,0-1 0,0 1 1,0 0-1,0 0 0,1 0 1,-1 0-1,1 0 0,-1 3 1,1-4-6,0 1 1,0-1 0,0 0 0,1 0-1,-1 0 1,0 0 0,0 0-1,1 0 1,-1 0 0,1 0 0,-1 0-1,1 0 1,-1-1 0,1 1-1,0 0 1,0 0 0,-1 0 0,1-1-1,0 1 1,0 0 0,0-1-1,-1 1 1,3 0 0,8 5-7,1-1-1,0-1 1,-1 0 0,23 4 0,21 7-22,-53-14 30,19 6-10,0 2 0,28 16 1,-44-23 15,-1 1 0,1-1 0,-1 1 0,0 0 0,0 1 0,-1-1 0,1 1 0,-1 0 0,1 0 0,-1 0 0,0 0 0,-1 0 0,1 1 0,-1-1 0,0 1 0,0 0 0,2 5 0,-4-6 10,0 0 0,0 0-1,0 0 1,-1 0 0,1-1 0,-1 1 0,0 0 0,0 0 0,0-1 0,-1 1-1,1-1 1,-1 1 0,0-1 0,0 0 0,0 1 0,0-1 0,-1 0-1,1 0 1,-1-1 0,1 1 0,-1 0 0,0-1 0,-4 3 0,-6 4 63,-1 1 1,0-2-1,-1 0 1,-16 6 0,21-9-108,0-1-1,0-1 1,-1 0 0,1 0 0,-1-1 0,0 0 0,1-1 0,-1 0-1,-14-2 1,23 1-21,0 0 0,1 0 0,-1 0 0,0-1 0,1 1 0,-1-1-1,0 1 1,1-1 0,-1 0 0,0 0 0,1 1 0,-1-1 0,1 0 0,0 0 0,-1-1-1,1 1 1,0 0 0,-2-2 0,3 2 31,-1 0 0,1-1 0,-1 1 0,1 0 0,0-1 1,-1 1-1,1 0 0,0-1 0,0 1 0,0-1 0,0 1 0,0 0 0,0-1 0,0 1 0,1 0 0,-1-1 1,1 1-1,-1-1 0,1 1 0,-1 0 0,1 0 0,-1-1 0,1 1 0,0 0 0,1-2 0,28-30-394</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48.765"/>
    </inkml:context>
    <inkml:brush xml:id="br0">
      <inkml:brushProperty name="width" value="0.05" units="cm"/>
      <inkml:brushProperty name="height" value="0.05" units="cm"/>
    </inkml:brush>
  </inkml:definitions>
  <inkml:trace contextRef="#ctx0" brushRef="#br0">56 194 17284,'8'3'403,"0"0"0,0-1-1,1-1 1,-1 1 0,0-1 0,1-1 0,0 1 0,13-2 0,-18 0-260,0 0 1,0 0 0,-1 0-1,1 0 1,-1 0-1,1-1 1,-1 0 0,1 0-1,-1 0 1,0 0 0,0 0-1,0 0 1,0-1-1,0 0 1,0 0 0,-1 1-1,0-1 1,1-1-1,-1 1 1,0 0 0,2-7-1,-2 8-75,-1-1 0,0 0 1,1 0-1,-1-1 0,-1 1 0,1 0 0,0 0 0,-1 0 0,0 0 1,0-1-1,0 1 0,0 0 0,0 0 0,-1-1 0,1 1 0,-1 0 1,0 0-1,0 0 0,0 0 0,0 0 0,0 0 0,-1 0 0,0 0 1,1 0-1,-3-2 0,2 3-39,0 0-1,-1 1 1,1-1 0,0 0 0,-1 1 0,1 0 0,-1-1-1,0 1 1,1 0 0,-1 0 0,0 0 0,0 1 0,1-1-1,-1 1 1,0 0 0,0-1 0,0 1 0,0 0 0,0 1-1,1-1 1,-1 0 0,0 1 0,0 0 0,0 0 0,1 0-1,-1 0 1,0 0 0,1 0 0,-4 2 0,-3 3-14,0 0 1,0 1 0,1-1 0,0 2 0,0-1-1,0 1 1,1 0 0,0 1 0,1-1-1,-9 17 1,11-18-15,0 0-1,0 0 1,1 1-1,0-1 1,0 1-1,1 0 1,0 0-1,0 0 1,1 0-1,0 0 1,1 1-1,0-1 1,0 0 0,2 14-1,-1-18 0,1 1 0,0-1 1,0 1-1,0-1 0,1 0 0,-1 0 0,1 0 1,0 0-1,0 0 0,1-1 0,-1 1 0,1-1 1,-1 0-1,1 0 0,0 0 0,0-1 0,0 1 1,1-1-1,-1 0 0,1 0 0,-1 0 0,1-1 1,0 0-1,5 1 0,5 1 0,-1-1 0,1 0 0,0-1 0,0-1-1,0-1 1,24-3 0,-17 0 7,0-2-1,0 0 0,0-2 1,-1 0-1,0-2 1,0 0-1,-1-1 1,-1-1-1,0-1 1,-1 0-1,0-2 1,-1 0-1,0-1 1,-2 0-1,0-2 1,0 0-1,-2 0 1,0-1-1,10-22 0,-20 35 7,-1 0-1,1 0 1,-1 0-1,-1 0 0,1-1 1,-1 1-1,0-1 1,0 1-1,-1-9 0,0 14-8,0 0-1,0 0 0,0 0 0,0 0 1,-1 0-1,1 0 0,0 0 0,0 0 0,-1 0 1,1 1-1,-1-1 0,1 0 0,-1 0 1,1 0-1,-1 0 0,0 0 0,1 1 0,-1-1 1,0 0-1,0 1 0,1-1 0,-1 0 1,-2 0-1,2 1 1,-1-1 0,0 1 0,1-1 1,-1 1-1,0 0 0,1 0 0,-1 0 0,0 0 1,0 0-1,1 0 0,-1 1 0,-3 0 0,-1 1 10,-1 0-1,0 1 1,1 0 0,0 1-1,-11 6 1,7-1 2,0 0 0,0 0 0,1 1 0,0 0 0,1 1 0,0 0 0,1 0 0,0 1 0,1 0 0,0 0 0,1 0 0,-4 16 1,7-21-13,0 0 1,1 0 0,-1 0 0,2 1-1,-1-1 1,1 0 0,0 0 0,1 1 0,0-1-1,3 12 1,-3-14-11,1 0-1,0 0 0,0-1 1,1 1-1,-1-1 1,1 0-1,0 0 0,0 0 1,1 0-1,-1 0 1,1 0-1,0-1 1,0 0-1,0 0 0,0 0 1,8 4-1,-3-3-46,1 1-1,0-1 1,0-1-1,0 0 1,1-1 0,-1 0-1,0 0 1,1-1-1,0 0 1,-1-1-1,1 0 1,20-4-1,25-11-96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08.053"/>
    </inkml:context>
    <inkml:brush xml:id="br0">
      <inkml:brushProperty name="width" value="0.05" units="cm"/>
      <inkml:brushProperty name="height" value="0.05" units="cm"/>
    </inkml:brush>
  </inkml:definitions>
  <inkml:trace contextRef="#ctx0" brushRef="#br0">1 232 16043,'0'0'1,"112"-45"3095,-98 41-2694,0 0 1,0 1 0,0 1 0,0 0 0,0 0 0,20 2-1,-33 0-370,0 0 0,0 0-1,0 0 1,0 0-1,0 0 1,0 0 0,0 1-1,1-1 1,-1 0-1,0 1 1,0-1-1,0 0 1,-1 1 0,1-1-1,0 1 1,0 0-1,0-1 1,0 1 0,0 0-1,1 1 1,-2-1-13,0 0 0,0 0 1,1-1-1,-1 1 0,0 0 1,0 0-1,0 0 0,0 0 0,0 0 1,0 0-1,0 0 0,0 0 1,0 0-1,-1 0 0,1-1 0,0 1 1,-1 0-1,1 0 0,-1 1 1,-3 5 49,-1 1 0,0-1 0,0 0 0,-8 7 0,7-6 1,-16 16 131,13-14-45,-1 1-1,-13 21 1,22-31-144,0 0 0,1 0 0,-1 0 0,1 0 0,-1 0 0,1 0 0,-1 0 0,1 0 0,0 1 0,-1-1 0,1 0 0,0 0 0,0 0 0,0 0 0,0 0 0,0 1 0,0-1 0,0 1 0,1-1-2,-1 0 1,0-1-1,1 1 1,-1-1-1,1 1 1,-1-1-1,1 1 0,-1-1 1,1 1-1,-1-1 1,1 0-1,0 1 1,-1-1-1,1 0 1,-1 1-1,1-1 1,0 0-1,-1 0 1,1 0-1,0 0 1,-1 1-1,2-1 0,3 0 29,0 0 0,1 0-1,-1-1 1,0 0-1,0 0 1,10-3 0,6-4 43,0-1 1,0 0 0,0-2 0,-1-1 0,-1 0-1,0-2 1,-1 0 0,0-1 0,-1 0-1,-1-2 1,-1 0 0,0-1 0,18-27 0,-21 14 71,-10 27-64,-4 10 60,-3 14-130,1 0-1,0 1 0,0 28 1,3-42-4,1 1 0,1 0 1,-1 0-1,1 0 1,0-1-1,1 1 1,0 0-1,0-1 0,1 0 1,-1 1-1,2-1 1,4 8-1,-7-13 27,0 0 0,1-1-1,-1 1 1,1 0 0,-1-1 0,1 1-1,-1-1 1,1 0 0,0 1 0,0-1 0,0 0-1,0 0 1,0 0 0,0 0 0,0-1-1,0 1 1,0 0 0,0-1 0,0 0 0,0 1-1,0-1 1,1 0 0,-1 0 0,0 0-1,0 0 1,0-1 0,0 1 0,0-1-1,1 1 1,-1-1 0,0 0 0,0 1 0,0-1-1,0 0 1,-1 0 0,1-1 0,0 1-1,2-2 1,3-2 123,0-1 0,-1 0 0,0 1 0,0-2-1,-1 1 1,0-1 0,0 0 0,7-12 0,-5 4-78,-1-1 0,-1 1 0,0-1 1,-1 0-1,0 0 0,1-20 0,-5 36-116,0 0 1,0 0-1,0 0 0,0 0 1,0 0-1,0 0 0,0 0 0,-1 0 1,1 0-1,0 0 0,-2 12-121,0 21-16,2-29 159,0-1-1,0 1 1,0 0-1,1-1 1,0 1-1,0-1 1,0 1-1,0-1 1,1 1-1,-1-1 1,1 0-1,0 0 1,-1 0-1,2 0 1,-1 0-1,0 0 1,1 0-1,-1 0 1,1-1-1,0 0 1,0 1-1,0-1 1,0 0-1,0 0 0,0-1 1,0 1-1,1-1 1,-1 0-1,1 1 1,-1-1-1,1-1 1,-1 1-1,1-1 1,5 1-1,4-1 5,1 0 0,-1-2 1,0 1-1,0-1 0,0-1 0,-1-1 0,1 1 0,-1-2 0,23-11 0,-4-1 20,-1-1-1,41-32 1,-51 34 20,19-19 0,-34 30-22,0 0 0,0 0 1,-1 0-1,0-1 1,0 0-1,-1 0 0,0 0 1,0 0-1,3-9 1,-5 14-14,-1 0 0,1 0 0,-1 0 0,0 0 1,1 0-1,-1 0 0,0 0 0,0 0 0,0 0 0,0 0 1,0 0-1,0 0 0,0 0 0,0 0 0,-1 0 0,1 0 1,0 0-1,0 0 0,-1 0 0,1 0 0,-1 0 0,0-1 1,0 1-1,0 1 1,1-1 0,-1 1 0,0 0-1,0-1 1,0 1 0,0 0 0,1 0-1,-1 0 1,0 0 0,0 0 0,0 0-1,0 0 1,0 0 0,1 0 0,-1 0-1,0 0 1,0 0 0,0 1 0,-1 0-1,-4 1 8,0 1 0,0 0 0,1 0 0,-1 0 0,1 1 0,-7 5 0,-1 4-1,0 0 0,1 1 0,1 0 0,-16 26-1,22-32-39,1-1-1,0 1 1,0 0-1,1 0 1,0 0-1,0 0 0,1 0 1,0 1-1,1-1 1,0 1-1,0 16 0,2-21-52,0 0 0,0 0 0,0 0 0,0 0 0,1-1 0,0 1 0,0-1-1,0 1 1,0-1 0,0 0 0,1 1 0,0-1 0,-1 0 0,1-1 0,0 1 0,0 0-1,1-1 1,-1 0 0,0 0 0,1 0 0,0 0 0,-1 0 0,1-1 0,0 1 0,0-1-1,0 0 1,7 0 0,24 3-398</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49.792"/>
    </inkml:context>
    <inkml:brush xml:id="br0">
      <inkml:brushProperty name="width" value="0.05" units="cm"/>
      <inkml:brushProperty name="height" value="0.05" units="cm"/>
    </inkml:brush>
  </inkml:definitions>
  <inkml:trace contextRef="#ctx0" brushRef="#br0">226 62 18556,'0'-1'106,"5"-36"2114,-9 19-1395,4 18-776,0 0 1,-1-1-1,1 1 1,-1-1-1,1 1 0,0 0 1,-1-1-1,1 1 0,-1 0 1,1-1-1,-1 1 0,1 0 1,-1 0-1,1 0 0,-1-1 1,1 1-1,-1 0 0,1 0 1,-1 0-1,1 0 0,-1 0 1,1 0-1,-1 0 1,1 0-1,-1 0 0,0 0 1,1 0-1,-1 1 0,-2 0 67,1 0 0,-1 0-1,1 0 1,0 0 0,0 1-1,0-1 1,0 1 0,0-1-1,0 1 1,0 0 0,0 0-1,0 0 1,-1 4 0,-20 32 352,20-33-401,-11 26 129,0 1-1,2 0 1,2 0-1,-10 49 1,-8 139 499,24-164-546,2 1 0,3-1 0,3 1 0,2-1 0,24 105 1,-37-212-8,-25-79-61,-19-96-96,51 223 8,-1-1 1,0 0-1,1 1 0,0-1 1,0 0-1,0 0 1,1-7-1,-1 11 3,1-1 1,-1 1-1,0-1 1,0 1-1,1-1 0,-1 1 1,0-1-1,1 1 0,-1 0 1,0-1-1,1 1 0,-1-1 1,0 1-1,1 0 0,-1 0 1,1-1-1,-1 1 1,1 0-1,-1 0 0,1-1 1,-1 1-1,1 0 0,19 3-190,-4 3-270,-1-1 1,1-1-1,19 3 0,-30-6 222,1 0 0,-1-1 0,1 0 0,-1 0 0,0-1 0,1 0 0,-1 0 0,1 0 0,-1 0 0,0-1 0,0 0 0,0 0 0,9-5 0,7-7-1278,32-30-1,-36 28 1393,1 1 0,1 1-1,27-16 1,-41 27 273,0 0 0,1 1-1,0-1 1,-1 1 0,1 1-1,0-1 1,0 1 0,0 0 0,0 0-1,0 1 1,0 0 0,0 0-1,0 0 1,0 1 0,0 0 0,0 0-1,9 2 1,-13-2-46,1 0 0,-1 0-1,1 1 1,-1-1 0,1 0 0,-1 1 0,0-1 0,0 1-1,0 0 1,0 0 0,0 0 0,0 0 0,0 0 0,0 0-1,-1 0 1,1 1 0,-1-1 0,1 3 0,0-1 26,-1 1-1,0-1 1,0 1 0,0-1 0,0 1 0,-1 0 0,0-1-1,0 1 1,-1 9 0,-1-3 34,-1 0-1,0 0 1,0 0 0,-1-1 0,0 1-1,-1-1 1,-1 0 0,-6 11-1,9-17-85,0-1 0,0 1 0,-1-1 0,1 1 0,-6 3 0,9-7-63,0 0 0,-1 1 1,1-1-1,0 0 0,-1 0 1,1 1-1,-1-1 1,1 0-1,-1 0 0,1 0 1,0 0-1,-1 1 0,1-1 1,-1 0-1,1 0 0,-1 0 1,1 0-1,-1 0 0,1 0 1,-1 0-1,1 0 0,-1 0 1,1-1-1,-1 1 0,0-1 3,1 1 0,-1-1 0,1 0 0,0 0 0,-1 1 0,1-1 0,0 0 0,-1 0 0,1 0 0,0 0 0,0 1 0,0-1 0,0 0 0,0 0 0,0 0 0,0 0 0,0 0 0,0 1 0,1-3 0,1-11 57,1-1-1,1 0 1,1 1-1,9-22 1,31-55 40,-42 84-111,0 1-9,1-1 1,-1 1-1,1 0 1,0 0-1,1 0 1,0 0-1,7-7 1,-11 13 7,-1 0 0,1 0 1,-1 0-1,1 0 0,-1 0 1,0 0-1,1 0 1,-1 0-1,1 0 0,-1 1 1,1-1-1,-1 0 1,0 0-1,1 1 0,-1-1 1,0 0-1,1 0 1,-1 1-1,0-1 0,1 0 1,-1 1-1,0-1 1,0 0-1,1 1 0,-1-1 1,0 1-1,0-1 1,0 0-1,1 1 0,-1-1 1,0 1-1,0-1 0,0 1 1,0-1-1,0 1 1,0 0-1,6 18-7,-6-18 5,0 2-21,1 0-1,0 0 0,0-1 1,0 1-1,1 0 0,-1 0 0,1 0 1,-1-1-1,1 1 0,0-1 0,0 1 1,0-1-1,1 0 0,-1 0 0,0 0 1,1 0-1,-1 0 0,1 0 0,0-1 1,-1 1-1,1-1 0,0 0 0,0 0 1,0 0-1,0 0 0,0 0 0,0-1 1,0 0-1,0 1 0,7-1 0,4-1-398,1 0 0,-1-1 0,1 0 0,-1-1-1,20-7 1,66-27-781,-52 16 450</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50.227"/>
    </inkml:context>
    <inkml:brush xml:id="br0">
      <inkml:brushProperty name="width" value="0.05" units="cm"/>
      <inkml:brushProperty name="height" value="0.05" units="cm"/>
    </inkml:brush>
  </inkml:definitions>
  <inkml:trace contextRef="#ctx0" brushRef="#br0">105 30 16956,'-28'18'2391,"15"-10"-1482,0 1 0,0 1-1,-14 12 1,26-21-804,0 0-1,0 0 1,0 0 0,1 0-1,-1 0 1,0 0-1,0 0 1,1 1 0,-1-1-1,0 0 1,1 1-1,-1-1 1,1 2 0,0-3-72,0 1 1,0-1 0,0 1 0,0-1 0,0 1 0,0-1 0,0 0-1,0 1 1,1-1 0,-1 1 0,0-1 0,0 0 0,0 1 0,1-1-1,-1 0 1,0 1 0,0-1 0,1 0 0,-1 1 0,0-1-1,1 0 1,-1 0 0,0 1 0,1-1 0,-1 0 0,1 0 0,0 1-1,2-1 36,0 1-1,1 0 0,-1-1 1,1 0-1,-1 1 0,1-1 1,-1-1-1,1 1 0,4-1 1,31-8 55,60-21 0,8-3-79,-90 29-40,-1 0-1,1 2 0,0 0 0,25 1 0,-38 1 4,-1 0-1,1 1 1,0-1 0,-1 1-1,1 0 1,-1 0-1,1 0 1,-1 0-1,1 0 1,-1 1-1,0 0 1,0 0 0,1 0-1,4 4 1,-3 0 65,1 0 1,-1 0 0,-1 1 0,1 0 0,5 11-1,-9-16-39,0 0 0,0 0 0,0-1 0,1 1 0,-1 0 0,1-1 0,0 1 0,-1-1 0,1 0 0,0 1 0,0-1 0,0 0 0,0 0 0,0 0 0,0 0 0,0 0 1,0-1-1,0 1 0,0-1 0,0 1 0,1-1 0,-1 0 0,0 0 0,0 0 0,1 0 0,-1 0 0,0 0 0,0-1 0,4 0 0,7-3 65,0 0 1,0-1 0,23-13-1,-11 6 0,-5 4-41,110-45 24,-108 45-130,0 2-1,0 0 0,1 2 1,23-2-1,-40 5 27,0 1-1,0 0 0,0 0 0,0 1 1,-1-1-1,1 1 0,0 1 1,9 2-1,-12-2 13,0-1-1,-1 1 1,1-1 0,-1 1 0,1 0 0,-1-1 0,0 1 0,0 1-1,0-1 1,0 0 0,0 0 0,0 1 0,-1-1 0,1 1 0,-1-1-1,0 1 1,1 0 0,0 4 0,3 12 32,-4-13 0,1 1 0,-1-1 0,1 0-1,1 0 1,-1 0 0,7 10 0,-9-15-25,1 0 0,-1-1 0,1 1 0,0 0-1,-1-1 1,1 1 0,0-1 0,0 1 0,-1-1 0,1 1 0,0-1-1,0 0 1,0 1 0,-1-1 0,1 0 0,0 1 0,0-1-1,0 0 1,0 0 0,0 0 0,1 0 0,1 0-19,-1-1 0,0 0 0,0 0 0,0 1 0,0-1 0,0 0 0,0-1 0,-1 1 0,1 0 0,0 0 0,0-1 0,-1 1 1,2-3-1,37-46-141,-21 22-17</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50.988"/>
    </inkml:context>
    <inkml:brush xml:id="br0">
      <inkml:brushProperty name="width" value="0.05" units="cm"/>
      <inkml:brushProperty name="height" value="0.05" units="cm"/>
    </inkml:brush>
  </inkml:definitions>
  <inkml:trace contextRef="#ctx0" brushRef="#br0">264 327 19364,'2'-2'201,"-1"0"0,0 0-1,0 0 1,0 0 0,0-1 0,0 1-1,0 0 1,0-1 0,-1 1 0,1 0-1,-1-1 1,0 1 0,0-5 0,0 6-120,0-1 0,-1 1 0,1 0 0,-1 0 1,1-1-1,-1 1 0,1 0 0,-1 0 0,0 0 0,0-1 1,1 1-1,-1 0 0,0 0 0,0 0 0,0 0 1,0 1-1,0-1 0,0 0 0,0 0 0,-1 1 1,1-1-1,0 0 0,0 1 0,0-1 0,-1 1 0,1 0 1,-2-1-1,-4 0 105,-1 0 0,1 0 0,0 1 0,0 0 0,-1 0 0,1 1 0,0 0 0,0 0 0,0 1 0,0 0 0,0 0 0,0 1 0,0 0 0,1 0 0,-8 4 0,2 1-115,0-1-1,0 2 0,1-1 1,0 2-1,1-1 0,-18 22 1,23-25-61,1 0 1,0 0-1,1 1 1,-1 0-1,1-1 1,-4 13-1,7-18-9,-1 0-1,1 1 1,-1-1 0,1 0 0,0 0-1,0 1 1,0-1 0,-1 0-1,1 1 1,0-1 0,0 0-1,1 1 1,-1-1 0,0 0 0,0 1-1,1-1 1,-1 0 0,1 0-1,-1 1 1,1-1 0,-1 0-1,1 0 1,0 0 0,-1 0-1,1 0 1,0 0 0,0 0 0,0 0-1,0 0 1,0 0 0,0 0-1,0 0 1,0-1 0,0 1-1,1 0 1,-1-1 0,0 1 0,0-1-1,1 1 1,-1-1 0,0 0-1,1 0 1,0 1 0,5-1 0,0 0 1,-1 0 0,1 0 0,-1-1 0,1 1 0,-1-2-1,1 1 1,-1-1 0,0 0 0,7-3 0,10-5 3,28-18 1,-41 22-5,48-30 6,-2-2 0,77-68 1,85-110-9,-202 199-43,-26 36-11,5-12 51,-22 40-20,2 0 0,-22 61-1,36-77 43,1 0 0,1 0 0,2 0-1,-6 66 1,12-90-21,1 0 1,1 0-1,-1 0 0,1 0 0,0 0 0,0 0 0,1-1 0,0 1 0,0 0 0,1-1 1,4 8-1,-6-12-36,1 1 1,-1-1 0,1 0-1,0 0 1,0 1-1,0-1 1,0-1 0,1 1-1,-1 0 1,0 0 0,1-1-1,-1 0 1,1 1 0,-1-1-1,1 0 1,0 0-1,-1 0 1,1-1 0,0 1-1,0-1 1,0 1 0,0-1-1,-1 0 1,1 0 0,0 0-1,0-1 1,0 1-1,0-1 1,3 0 0,2-2-53,-1 1 0,1-1 0,-1-1 0,0 1 0,0-1 0,0-1 1,-1 1-1,0-1 0,8-7 0,7-9-155,22-27 0,5-10-262</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51.418"/>
    </inkml:context>
    <inkml:brush xml:id="br0">
      <inkml:brushProperty name="width" value="0.05" units="cm"/>
      <inkml:brushProperty name="height" value="0.05" units="cm"/>
    </inkml:brush>
  </inkml:definitions>
  <inkml:trace contextRef="#ctx0" brushRef="#br0">137 50 18900,'-33'29'1654,"19"-18"-1231,1 0-1,0 2 1,0-1-1,1 2 1,1 0-1,-12 18 1,23-31-375,-1 0 0,1-1 0,-1 1 1,1 0-1,-1 0 0,1-1 0,0 1 1,-1 0-1,1 0 0,0 0 0,0 0 1,-1 0-1,1-1 0,0 1 0,0 0 1,0 0-1,0 0 0,0 0 0,0 0 1,0 0-1,1 0 0,-1-1 0,0 1 0,0 0 1,1 0-1,-1 0 0,0 0 0,1-1 1,0 2-1,0-1 5,1 0-1,-1-1 1,1 1 0,-1 0-1,1-1 1,-1 1 0,1-1-1,-1 0 1,1 1 0,0-1-1,-1 0 1,1 0 0,-1 0-1,4-1 1,7 0 23,-1-1 0,0 0 0,20-7 1,3-5-150,-1-1 0,0-2 0,-1-1 0,-1-2-1,0-1 1,-2-1 0,52-50 0,-81 71 82,0 1 0,0 0 0,0 0 0,0 0 0,0 0-1,0 0 1,0 0 0,0-1 0,0 1 0,0 0-1,0 0 1,1 0 0,-1 0 0,0 0 0,0 0-1,0 0 1,0-1 0,0 1 0,0 0 0,0 0-1,0 0 1,1 0 0,-1 0 0,0 0 0,0 0 0,0 0-1,0 0 1,0 0 0,0 0 0,1 0 0,-1 0-1,0 0 1,0 0 0,0 0 0,0 0 0,0 0-1,1 0 1,-1 0 0,0 0 0,0 0 0,0 0 0,0 0-1,0 0 1,0 0 0,1 0 0,-1 0 0,0 0-1,0 0 1,0 0 0,0 0 0,-1 10 216,-8 17 1,8-23-149,-3 7 45,1 0 1,0 1-1,1 0 1,0 0-1,1-1 0,0 18 1,1-25-141,0 0 0,0 0 0,1 0-1,-1-1 1,1 1 0,0 0 0,0 0 0,0-1 0,1 1 0,-1 0 0,1-1 0,0 0 0,0 1 0,0-1 0,0 0-1,0 0 1,1 0 0,0 0 0,-1 0 0,1-1 0,0 1 0,0-1 0,6 3 0,-6-4-1,0 0 0,1 0-1,-1 0 1,0-1 0,1 0 0,-1 0 0,1 1 0,-1-2 0,0 1 0,1 0-1,-1-1 1,1 0 0,-1 0 0,6-2 0,21-11-206</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51.825"/>
    </inkml:context>
    <inkml:brush xml:id="br0">
      <inkml:brushProperty name="width" value="0.05" units="cm"/>
      <inkml:brushProperty name="height" value="0.05" units="cm"/>
    </inkml:brush>
  </inkml:definitions>
  <inkml:trace contextRef="#ctx0" brushRef="#br0">185 0 15883,'0'0'2709,"-4"6"-1961,-7 16 415,2 1 1,0 0-1,1 1 0,2 0 1,-6 35-1,5-9-581,0 86 1,7-107-690,1 1 0,1-1 0,2 1 0,14 53 0,-30-111-1174,-1 1-1,-25-38 1,-26-54 794,62 116 532,1 0 0,0 0 0,0 0 0,0 0 0,0 0 0,0 0 0,1-1 0,-1 1 0,1-5-1,0 7-24,0 1 0,0-1 0,0 0 0,1 1 0,-1-1 0,0 0 0,0 1 0,1-1 0,-1 1 0,0-1 0,1 1 0,-1-1 0,1 1 0,-1-1 0,0 1 0,1-1 0,-1 1 0,1 0 0,0-1 0,1 0 16,0 0 1,0 1-1,-1-1 0,1 1 1,0-1-1,-1 1 0,1 0 1,0 0-1,0 0 0,2 0 1,93 11 329,-11 0-1368,52-6 462,-65-5 133</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52.193"/>
    </inkml:context>
    <inkml:brush xml:id="br0">
      <inkml:brushProperty name="width" value="0.05" units="cm"/>
      <inkml:brushProperty name="height" value="0.05" units="cm"/>
    </inkml:brush>
  </inkml:definitions>
  <inkml:trace contextRef="#ctx0" brushRef="#br0">175 0 19460,'-23'16'1400,"-60"42"1097,75-51-2162,0-1-1,1 1 0,0 1 1,0 0-1,1-1 0,0 2 1,-7 13-1,12-20-273,0-1 0,0 1 0,0 0 0,1-1 0,-1 1 0,1 0 1,-1 0-1,1 0 0,0-1 0,-1 1 0,1 0 0,0 0 0,0 0 0,1 0 0,-1-1 0,1 4 0,0-3-33,-1-1-1,1 0 1,0 0 0,0 0 0,0 0 0,0 0-1,0 0 1,0 0 0,0 0 0,0 0 0,1-1-1,-1 1 1,0 0 0,0-1 0,1 1 0,-1-1-1,0 1 1,1-1 0,-1 0 0,0 0-1,1 1 1,-1-1 0,1 0 0,1-1 0,10 1-6,0 0 1,-1-2-1,1 1 1,0-2 0,-1 0-1,1 0 1,-1-1 0,0-1-1,0 0 1,12-7-1,-1-1-35,-1 0-1,0-2 1,-1 0-1,19-19 1,-31 26 3,-6 5 2,1 0 0,0 0 0,-1 0 0,1-1 0,-1 1 0,0-1 0,0 0 0,-1 0-1,1 0 1,2-7 0,-24 43-65,16-18-28,0 0 0,0 0-1,1 0 1,1 0 0,0 0 0,2 17 0,0-24 2,-1 0 0,2-1 0,-1 1 1,1 0-1,0 0 0,5 9 0,-6-13 72,1 0 0,0 0-1,0 0 1,0 0-1,0 0 1,0 0 0,1-1-1,-1 1 1,1-1-1,0 0 1,0 0 0,0 0-1,5 3 1,23 2-311</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53.236"/>
    </inkml:context>
    <inkml:brush xml:id="br0">
      <inkml:brushProperty name="width" value="0.05" units="cm"/>
      <inkml:brushProperty name="height" value="0.05" units="cm"/>
    </inkml:brush>
  </inkml:definitions>
  <inkml:trace contextRef="#ctx0" brushRef="#br0">24 132 19420,'-3'8'577,"1"0"1,0 0-1,0-1 0,0 1 1,1 1-1,0 12 0,0-7 229,-5 153 1306,6-137-1979,2 0 1,2-1-1,10 47 0,-5-57-122,-9-19-11,0 0 0,0 0 0,0 0 0,1 1 0,-1-1 0,0 0 0,0 0 0,0 0 1,1 0-1,-1 0 0,0 0 0,0 0 0,0 0 0,1 0 0,-1 0 0,0 0 0,0 0 0,0 0 0,1 0 0,-1 0 0,0 0 0,0 0 1,0-1-1,1 1 0,-1 0 0,0 0 0,0 0 0,0 0 0,0 0 0,1 0 0,-1-1 0,0 1 0,0 0 0,0 0 0,0 0 0,0 0 1,1 0-1,-1-1 0,0 1 0,0 0 0,0 0 0,0 0 0,0-1 0,2-3-12,-1 0 0,0 0 0,0 0 1,0 0-1,0-1 0,0-7 0,0-21-200,-1 1 1,-2 0-1,-2-1 0,0 1 1,-2 1-1,-15-47 0,12 59-54,9 19 259,0 0 0,0 0-1,0 0 1,0 0 0,0 0 0,0 0 0,0 0 0,-1 0 0,1 0-1,0 0 1,0 0 0,0 0 0,0 0 0,0 0 0,0 0 0,0 0-1,0 0 1,0 0 0,0 0 0,0 0 0,0 0 0,0 0 0,0 0-1,-1 0 1,1 0 0,0 0 0,0 0 0,0 0 0,0 0 0,0 0-1,0 0 1,0 0 0,0 0 0,0 0 0,0 0 0,0 0 0,0 0-1,0 0 1,0 0 0,0 0 0,0 0 0,0 0 0,-1-1 0,2 4-12,0 0 1,1 0-1,-1 0 1,0 0-1,1-1 1,-1 1-1,1 0 1,0-1-1,3 4 1,0-2 22,-1 1 0,1-1 0,0 0 0,0-1-1,0 1 1,1-1 0,-1 0 0,1 0 0,0-1 0,0 0 0,11 3 0,-7-3 16,0 0 0,0-1 0,0-1 0,0 0 0,1 0 1,17-3-1,-7-2 31,0 0 0,0-1 1,-1-1-1,0-1 0,-1-1 0,28-17 1,-26 13 47,-1-1 0,0-1 1,31-32-1,-43 39-58,0 0-1,-1-1 1,-1 0-1,1 0 1,-1 0-1,-1-1 1,1 0-1,-2 0 1,1-1-1,3-15 1,-7 24-31,-1 0 1,0 0 0,1 0 0,-1 1 0,0-1 0,0 0-1,0 0 1,-1 0 0,1 0 0,0 1 0,-2-4 0,2 4-5,0 1 0,0-1 0,-1 0 0,1 1 0,-1-1 0,1 0 0,-1 1 0,1-1 0,-1 1 0,1-1 0,-1 1 0,1 0 0,-1-1 0,0 1 1,1-1-1,-1 1 0,1 0 0,-1-1 0,0 1 0,-1 0 0,0 0 3,0 0-1,0 0 1,-1 0 0,1 0 0,0 1-1,0-1 1,0 1 0,0-1 0,0 1-1,0 0 1,0 0 0,0 0 0,0 0-1,0 0 1,0 0 0,0 1 0,-2 2-1,-7 7 22,1 1-1,0 0 1,1 0 0,1 1-1,0 0 1,0 1-1,1 0 1,1 0 0,1 0-1,0 1 1,0-1-1,2 1 1,0 1 0,0-1-1,1 22 1,1-29-11,2 0 1,-1-1 0,1 1-1,0 0 1,1-1 0,-1 1-1,4 7 1,-3-11-9,0 0 0,-1 0 0,2 0 0,-1-1 0,0 1 0,1 0 0,0-1-1,0 0 1,0 1 0,0-1 0,0-1 0,0 1 0,1 0 0,4 2 0,-2-2-2,-1 0 0,2-1 0,-1 0 0,0 0-1,0 0 1,1-1 0,-1 1 0,1-2 0,-1 1 0,1-1 0,7 0-1,-4-1 0,1 0 0,-1-1 0,0-1 0,1 1 0,-1-2 0,14-6 1,-8 2-1,0-1 0,0 0 0,-1-2 0,0 0 0,-1 0 0,-1-1 0,22-25 0,-34 36-8,17-23 19,-17 24-19,-1-1 1,1 1-1,-1-1 1,1 0-1,-1 1 1,1-1-1,-1 0 1,1 0-1,-1 1 1,0-1-1,1 0 0,-1 0 1,0 0-1,0 0 1,1 1-1,-1-1 1,0 0-1,0 0 1,0 0-1,0 0 1,0 0-1,0 0 1,0 1-1,-1-1 1,1 0-1,-1-2 1,1 3-1,-1 0-1,0 0 1,1 0 0,-1 0-1,0 0 1,1 0 0,-1 1 0,0-1-1,1 0 1,-1 0 0,0 0-1,1 1 1,-1-1 0,0 0 0,1 0-1,-1 1 1,1-1 0,-1 1-1,0-1 1,1 1 0,-1-1 0,1 1-1,0-1 1,-1 1 0,-15 17-16,13-15 11,-25 35 50,27-36-137,-1 1-1,0 0 1,1 0-1,0 0 1,0 0-1,-1 0 1,2 0-1,-1 0 0,0 0 1,1 0-1,-1 0 1,1 4-1,1-7 73,-1 1-1,1-1 1,-1 0-1,1 0 1,0 0-1,-1 1 1,1-1 0,0 0-1,-1 0 1,1 0-1,-1 0 1,1 0-1,0 0 1,-1 0-1,1 0 1,0-1-1,-1 1 1,1 0-1,-1 0 1,1 0-1,0-1 1,0 0 0,15-7-253</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53.892"/>
    </inkml:context>
    <inkml:brush xml:id="br0">
      <inkml:brushProperty name="width" value="0.05" units="cm"/>
      <inkml:brushProperty name="height" value="0.05" units="cm"/>
    </inkml:brush>
  </inkml:definitions>
  <inkml:trace contextRef="#ctx0" brushRef="#br0">186 359 18076,'-2'-1'208,"0"-1"0,0 1-1,0-1 1,0 1 0,0 0 0,-1 0 0,1 0 0,0 0 0,-1 0 0,1 1-1,0-1 1,-1 1 0,1-1 0,-1 1 0,1 0 0,-1 0 0,1 0 0,-1 0-1,1 1 1,-1-1 0,1 0 0,-4 2 0,0 0 12,0 0 0,0 1 1,0 0-1,1-1 0,-1 2 0,1-1 0,-10 8 1,8-5-139,1 1 1,-1 1-1,1-1 1,0 1-1,1 0 1,0 0-1,0 0 1,1 1-1,0 0 1,0 0-1,1 0 1,0 0-1,1 0 1,0 1 0,0-1-1,0 17 1,2-25-73,0 1 0,0-1 0,0 0 0,0 0 0,0 0 0,0 1 0,1-1 0,-1 0 0,0 0 0,0 0 0,1 0 0,-1 0 0,1 0 0,-1 0 0,1 0 0,0 0 0,-1 0 0,1 0 0,0 0 0,0 0 0,-1 0 0,1 0 0,0-1 0,0 1 0,0 0 0,0-1 0,0 1 0,0-1 0,0 1 0,0-1 0,1 1 0,-1-1 0,0 0 0,0 1 0,0-1 0,0 0 0,0 0 1,1 0-1,0 0 0,3-1 5,0 0 0,-1 0 0,1 0 1,-1 0-1,1-1 0,-1 0 0,0 0 1,1 0-1,3-3 0,14-12-90,-1 0-1,-1-1 1,-1-1 0,0 0 0,-2-2-1,0 0 1,-1-1 0,16-29 0,-28 44-19,-3 5 52,1 1 1,-1-1-1,0 0 1,0 0-1,0 0 0,0 0 1,0 0-1,0 0 1,0 0-1,-1 0 0,1 0 1,-1 0-1,1-1 1,-1-2-1,0 5 38,0 0 0,0 0-1,0 0 1,0 0 0,0 0 0,0 0-1,0 0 1,0 0 0,0 0 0,0 0 0,0 0-1,0 0 1,0 0 0,-1 1 0,1-1 0,0 0-1,0 0 1,0 0 0,0 0 0,0 0-1,0 0 1,0 0 0,0 0 0,0 0 0,0 0-1,0 0 1,0 0 0,0 0 0,0 0-1,0 0 1,0 0 0,0 0 0,-1 0 0,1 0-1,0 0 1,0 0 0,0 0 0,0-1-1,0 1 1,0 0 0,0 0 0,0 0 0,0 0-1,0 0 1,0 0 0,0 0 0,0 0-1,0 0 1,0 0 0,0 0 0,0 0 0,0 0-1,0 0 1,0 0 0,0 0 0,0 0-1,0 0 1,0 0 0,0 0 0,0-1 0,-4 10-97,2 14 70,3-21 33,0 0 0,-1-1 0,1 1 0,0-1 1,0 1-1,0 0 0,0-1 0,0 1 0,0-1 1,0 0-1,1 1 0,-1-1 0,0 0 0,1 0 0,-1 0 1,1 0-1,-1 0 0,1 0 0,0 0 0,-1-1 1,1 1-1,0 0 0,0-1 0,-1 0 0,1 1 1,0-1-1,0 0 0,0 0 0,0 0 0,-1 0 0,1 0 1,2-1-1,4 1 14,0-2 0,0 1 0,0-1 1,0-1-1,13-5 0,-6 1 26,-1-1-1,0 0 1,-1-1 0,0 0-1,-1-1 1,0-1 0,0 0-1,-1-1 1,0 0 0,13-21-1,-13 17 31,-1 0 0,-1-1 0,0-1 0,-2 1 0,0-1 0,-1-1 0,0 1 0,3-27 0,-9 19 79,-5 17-64,5 9-84,-1 0 1,0 0-1,1 0 1,-1 1 0,1-1-1,-1 0 1,1 0-1,-1 0 1,0 0-1,1 1 1,-1-1-1,1 0 1,-1 0-1,1 1 1,-1-1-1,1 0 1,-1 1 0,1-1-1,0 1 1,-1-1-1,0 1 1,-4 6 25,-1 0 0,1 0-1,0 1 1,1 0 0,0-1 0,0 1 0,-4 15 0,0 1 128,-7 38 0,12-43-73,1 0-1,0 0 1,1 0-1,1 1 1,1-1-1,1 0 1,4 20-1,-3-25-60,1-1-1,0 0 0,1 0 1,0 0-1,1-1 1,0 0-1,1 0 1,1-1-1,0 0 1,15 17-1,-23-28-35,0 1 0,0-1 0,0 1 0,1-1 0,-1 1 0,0-1 0,0 1 0,1-1 0,-1 0 0,1 1 0,-1-1 0,0 0 0,1 1 0,-1-1 0,1 0 0,-1 0 0,0 1 0,1-1 0,-1 0 0,1 0 0,-1 0 0,1 1 0,-1-1 0,1 0 1,-1 0-1,1 0 0,-1 0 0,1 0 0,0 0 0,-1-1-25,0-1 0,0 1 0,-1 0 1,1 0-1,0 0 0,-1 0 1,1-1-1,-1 1 0,0 0 0,1 0 1,-1 0-1,0 0 0,-1-1 0,-74-87-1207,52 63 1052,0-2 0,2 0 1,-22-37-1,43 64 210,0 0-1,0 0 1,1-1 0,-1 1-1,1 0 1,-1 0-1,1-1 1,-1 1 0,1 0-1,0-1 1,0 1 0,-1-1-1,1 1 1,0 0-1,0-1 1,1-1 0,-1 2-3,0 1 1,1-1-1,-1 1 1,0-1-1,1 0 0,-1 1 1,1 0-1,-1-1 1,1 1-1,-1-1 1,1 1-1,-1 0 1,1-1-1,-1 1 1,1 0-1,0-1 1,-1 1-1,1 0 1,-1 0-1,1 0 0,0 0 1,-1-1-1,1 1 1,0 0-1,6 0 62,0 1 0,-1-1 0,1 1 0,0 1 0,6 1 0,-10-2-77,119 26 129,-76-18-169</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55.725"/>
    </inkml:context>
    <inkml:brush xml:id="br0">
      <inkml:brushProperty name="width" value="0.05" units="cm"/>
      <inkml:brushProperty name="height" value="0.05" units="cm"/>
    </inkml:brush>
  </inkml:definitions>
  <inkml:trace contextRef="#ctx0" brushRef="#br0">59 95 15883,'0'2'141,"0"0"-1,0 0 1,0 1-1,-1-1 0,1 0 1,-1 0-1,1 0 0,-1 0 1,0-1-1,0 1 0,0 0 1,-1 2-1,-3 8 413,0 12 18,1-5 3310,1-21-2124,1-15-950,0 9-593,0-35 333,2 41-527,0 0-1,0 0 0,1 0 1,-1 0-1,0 0 0,1 0 1,0 0-1,0 0 1,-1 0-1,1 0 0,0 0 1,0 1-1,1-1 0,-1 0 1,0 1-1,1-1 1,2-2-1,3-2 11,0-1 1,0 0-1,0 0 1,8-13-1,4-4 245,-19 24-271,0 0 0,0 0 0,0 0 0,0 0 0,0 0 0,0 0 0,0 1 0,0-1 0,0 0 0,0 0 0,0 0 0,0 0 1,0 0-1,0 0 0,0 0 0,0 0 0,0 0 0,0 0 0,0 0 0,0 0 0,0 0 0,0 0 0,1 0 0,-1 0 0,0 0 0,0 0 0,0 0 0,0 0 1,0 0-1,0 0 0,0 0 0,0 0 0,0 0 0,0 0 0,0 0 0,0 0 0,0 0 0,1 0 0,-1 0 0,0 0 0,0 0 0,0 0 0,0 0 0,0 0 1,0 0-1,0 0 0,0 0 0,0 0 0,0 0 0,0 0 0,0 0 0,0 0 0,0 0 0,0 0 0,0 0 0,0 0 0,0 0 0,0-1 0,0 1 0,1 0 1,-1 0-1,0 0 0,0 0 0,0 0 0,0 0 0,0 0 0,-1 9 127,-4 10-26,-24 74-33,5 0-1,5 2 1,-10 107 0,28-192-69,0-7 0,1-1 0,-1 1 0,1 0 0,0 0 0,0 0 0,0 0 0,1 0 0,-1-1 0,1 1 0,0 4 0,-1-7-3,0 0 0,0 0 0,1 0-1,-1 1 1,0-1 0,0 0 0,0 0 0,0 0 0,0 0 0,0 0 0,0 0 0,0 0 0,1 1 0,-1-1 0,0 0 0,0 0 0,0 0 0,0 0 0,0 0 0,1 0 0,-1 0 0,0 0 0,0 0 0,0 0 0,0 0 0,0 0 0,1 0 0,-1 0 0,0 0 0,0 0 0,0 0 0,0 0 0,0 0 0,1 0 0,-1 0 0,0 0 0,0 0 0,0 0 0,0 0 0,0 0 0,1-1 0,-1 1 0,0 0 0,0 0 0,0 0 0,8-9-28,4-12-53,-1-11-136,-2 0 1,-1 0-1,-1-1 0,3-40 0,-6 43-18,-4 29 221,0 0 1,0-1-1,1 1 0,-1 0 0,0-1 1,1 1-1,-1 0 0,0-1 0,1 1 1,0 0-1,-1 0 0,1 0 0,0 0 1,0-1-1,-1 1 0,1 0 0,0 0 0,0 0 1,0 1-1,0-1 0,1 0 0,-1 0 1,0 0-1,0 1 0,0-1 0,1 1 1,-1-1-1,0 1 0,0-1 0,1 1 0,-1 0 1,0 0-1,1-1 0,-1 1 0,1 0 1,1 1-1,6 0-5,0 0-1,0 1 1,0 1 0,16 6 0,6 1-17,-18-8 40,0 0 0,0 0 0,0-1 0,0-1 0,1 0 0,-1-1 1,0-1-1,0 0 0,0 0 0,0-2 0,23-8 0,-28 9 3,0 0 0,-1-1-1,0 0 1,1-1 0,-2 1-1,1-1 1,0-1 0,-1 1-1,0-1 1,0 0 0,-1-1-1,0 1 1,0-1 0,0 0-1,-1 0 1,0 0 0,-1-1-1,1 0 1,4-15 0,-8 19 2,1 0 0,0 0 0,-1 1 0,0-1 0,1 0 0,-2 0 0,1 0 0,0 1 0,-1-1 0,-1-6 0,1 9-5,1 0 1,-1 0-1,1-1 0,-1 1 0,1 0 1,-1 0-1,0 0 0,0 0 1,1 0-1,-1 0 0,0 0 0,0 1 1,0-1-1,0 0 0,0 0 0,0 1 1,0-1-1,-1 1 0,1-1 1,0 1-1,0-1 0,0 1 0,-1 0 1,1-1-1,0 1 0,0 0 1,-1 0-1,1 0 0,0 0 0,0 0 1,-1 0-1,1 0 0,0 1 1,-2 0-1,-5 1 13,1 0 0,0 1-1,0 1 1,1-1 0,-1 1 0,1 0 0,-1 0 0,1 1 0,1 0-1,-1 0 1,1 0 0,-1 1 0,2 0 0,-7 9 0,2-3 10,1 1 1,1-1-1,0 2 1,1-1-1,0 1 1,-4 20-1,8-30-20,2 0 0,-1-1 0,0 1 0,1 0 0,0 0 0,0 0 0,0-1 0,0 1 0,1 0 0,-1 0 0,1 0 0,0-1 0,0 1 0,2 4 0,-1-5-1,-1-1 0,1 1 0,0-1-1,-1 0 1,1 0 0,0 0 0,1 0 0,-1 0 0,0 0-1,0-1 1,1 1 0,-1-1 0,1 1 0,-1-1 0,1 0-1,-1 0 1,1 0 0,0 0 0,5 0 0,10 1-59,0-1 0,0-1 0,0-1 0,0 0 0,0-2 1,19-4-1,20-2-169,-55 9 206,0-1 1,1 1 0,-1 0 0,0 0 0,1 0 0,-1 0-1,0 0 1,1 0 0,-1 0 0,0 1 0,0-1 0,1 1-1,-1 0 1,0 0 0,0 0 0,0 0 0,0 0 0,0 0-1,0 0 1,0 1 0,0-1 0,0 1 0,-1-1 0,3 4-1,-2-1 6,0 0-1,0 0 0,0 1 0,-1-1 1,0 0-1,0 1 0,0-1 0,0 1 1,-1 0-1,0-1 0,0 6 0,-2 15 22,1-20-14,1 0 1,-1 1 0,1-1 0,0 0 0,0 0 0,0 1 0,1-1 0,0 0 0,0 0-1,0 1 1,1-1 0,2 5 0,-4-9 3,1-1 0,-1 1 0,0-1 0,0 0 0,1 1 0,-1-1-1,0 1 1,1-1 0,-1 0 0,0 1 0,1-1 0,-1 0 0,0 0 0,1 1 0,-1-1-1,1 0 1,-1 0 0,1 0 0,-1 1 0,0-1 0,1 0 0,-1 0 0,1 0 0,-1 0 0,1 0-1,-1 0 1,1 0 0,-1 0 0,1 0 0,9-11 266,-2-22-86,-4 6-134</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56.088"/>
    </inkml:context>
    <inkml:brush xml:id="br0">
      <inkml:brushProperty name="width" value="0.05" units="cm"/>
      <inkml:brushProperty name="height" value="0.05" units="cm"/>
    </inkml:brush>
  </inkml:definitions>
  <inkml:trace contextRef="#ctx0" brushRef="#br0">1 88 16556,'11'4'873,"1"-1"-1,0 0 1,0-1 0,1 0 0,-1-1 0,0 0 0,23-2 0,-28 0-628,0 0-1,0 0 0,0-1 0,-1 0 1,1 0-1,0-1 0,-1 0 0,1 0 1,-1 0-1,0-1 0,0 0 0,-1 0 1,1-1-1,9-9 0,-14 13-233,0 0 0,0 0 0,0-1 0,0 1 0,0 0 1,0 0-1,-1-1 0,1 1 0,0-1 0,-1 1 0,1-1 0,-1 1 0,1-1 0,-1 1 0,0-1 0,1 1 0,-1-1 0,0 1 0,0-1 1,-1-1-1,1 2-11,0-1 0,-1 1 1,0 0-1,1 0 1,-1 0-1,0 0 1,0 0-1,1 0 0,-1 0 1,0 1-1,0-1 1,0 0-1,0 0 1,0 1-1,0-1 0,0 0 1,0 1-1,-1-1 1,1 1-1,0 0 1,0-1-1,0 1 0,0 0 1,-1 0-1,1 0 1,-2-1-1,-4 1-19,-1 0 0,1 0 0,-1 0 0,1 1 0,0 0 0,-1 1 0,1 0 0,0 0 0,0 0 0,0 1 0,0 0 0,0 0 0,1 1-1,-12 7 1,13-7-91,0 0-1,0 0 0,1 0 0,-1 0 0,1 1 1,0 0-1,0-1 0,1 2 0,-1-1 0,1 0 0,0 1 1,0-1-1,1 1 0,0 0 0,0 0 0,0 0 1,-1 11-1,3-15 77,0 0 0,0 0-1,0 0 1,0 1 0,0-1 0,1 0 0,-1 0 0,1 0 0,-1 0 0,1 0 0,0 0 0,0 0-1,0 0 1,0 0 0,0 0 0,0 0 0,1 0 0,-1-1 0,1 1 0,-1-1 0,1 1 0,3 2 0,25 7-424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5.218"/>
    </inkml:context>
    <inkml:brush xml:id="br0">
      <inkml:brushProperty name="width" value="0.05" units="cm"/>
      <inkml:brushProperty name="height" value="0.05" units="cm"/>
    </inkml:brush>
  </inkml:definitions>
  <inkml:trace contextRef="#ctx0" brushRef="#br0">181 4 18172,'7'-3'2024,"0"3"-1368,-6 6-287,1 6 1063,-5 11-568,-4 1-232,-5 7-344,-3 6-112,-5 3-192,-1-1-168,-4 0-488,1-6-352,1-5 816,0 3-160,-2-5-144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09.910"/>
    </inkml:context>
    <inkml:brush xml:id="br0">
      <inkml:brushProperty name="width" value="0.05" units="cm"/>
      <inkml:brushProperty name="height" value="0.05" units="cm"/>
    </inkml:brush>
  </inkml:definitions>
  <inkml:trace contextRef="#ctx0" brushRef="#br0">192 60 19660,'-3'-5'389,"-1"0"-1,1 0 1,-1 0-1,0 1 1,0 0-1,0-1 1,0 2-1,-1-1 1,1 0-1,-1 1 1,-10-5-1,12 7-286,1 0 0,-1 0 0,0 1 0,1-1 0,-1 1 0,0-1 0,1 1 0,-1 0 0,0 0 0,0 1 0,1-1 0,-1 0 0,0 1-1,1 0 1,-1 0 0,1-1 0,-1 2 0,1-1 0,-1 0 0,1 0 0,0 1 0,-1-1 0,1 1 0,0 0 0,0 0 0,0-1 0,-3 5-1,-1 2-69,0-1-1,0 1 1,0 1-1,1-1 1,0 1-1,1 0 0,0 0 1,0 1-1,1-1 1,0 1-1,1-1 0,0 1 1,1 0-1,-1 0 1,2 0-1,0 0 0,0 0 1,1 0-1,2 13 1,-3-19-28,1-1 0,0 0 0,0 1 1,1-1-1,-1 0 0,0 0 1,1 0-1,0 0 0,0 0 0,0 0 1,0-1-1,0 1 0,1 0 1,-1-1-1,1 0 0,-1 0 1,1 1-1,0-2 0,0 1 0,0 0 1,0 0-1,0-1 0,0 0 1,1 0-1,-1 0 0,0 0 0,1 0 1,-1-1-1,1 1 0,-1-1 1,5 0-1,1 0 50,-1-1 0,0 0-1,1-1 1,-1 1 0,0-2 0,0 1 0,0-1 0,0 0 0,-1-1 0,1 0-1,-1 0 1,9-7 0,-4 2 101,-1-1-1,0 0 1,-1-1-1,0 0 1,-1 0-1,11-18 1,-16 24-96,-1-1 1,0 0 0,0 0-1,0 0 1,0 0-1,-1-1 1,0 1-1,-1-1 1,0 1-1,0-1 1,0 0-1,0 0 1,-1 1-1,0-1 1,-1 0-1,-1-7 1,2 15-75,0-1 0,0 0 0,0 0 0,0 0 0,0 0 0,0 1 0,0-1 0,-1 0 0,1 0 0,0 0 0,0 0 0,0 0 0,0 0 0,0 1 0,0-1 0,-1 0 0,1 0 0,0 0 0,0 0 0,0 0 0,0 0 0,0 0 0,-1 0 0,1 0 0,0 0 0,0 0 0,0 1 0,-1-1 0,1 0 0,0 0 0,0 0 0,0 0 0,0 0 0,-1-1 0,1 1 0,0 0 0,0 0 0,0 0 0,0 0 0,-1 0 0,1 0 0,0 0 0,0 0 0,0 0 0,0 0 0,-1 0 0,1-1 0,0 1 0,0 0 0,0 0 0,0 0 0,0 0 0,0 0 0,0-1 0,-1 1 0,1 0 0,0 0 0,0 0 0,-5 14-947,4-10 767,0 0 1,1 0-1,-1 1 1,1-1-1,0 0 1,0 0-1,0 1 1,1-1-1,0 0 1,0 0-1,0 0 1,1 5-1,12 10-576</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56.570"/>
    </inkml:context>
    <inkml:brush xml:id="br0">
      <inkml:brushProperty name="width" value="0.05" units="cm"/>
      <inkml:brushProperty name="height" value="0.05" units="cm"/>
    </inkml:brush>
  </inkml:definitions>
  <inkml:trace contextRef="#ctx0" brushRef="#br0">9 38 21093,'2'4'225,"-1"0"0,-1 0 1,1 0-1,-1 0 1,1 1-1,-1-1 0,0 0 1,-1 0-1,1 0 1,-1 0-1,0 0 0,-2 7 1,-1 12 588,3-19-687,-2 58 1002,3-56-1060,0 0-1,1 0 1,0 1-1,0-1 1,0 0-1,1 0 1,4 9 0,-6-14-61,0 0 0,1 0 0,-1 0 0,1 0 0,-1 0 0,1 0 1,-1 0-1,1 0 0,0-1 0,-1 1 0,1 0 0,0 0 0,0-1 0,0 1 1,-1 0-1,1-1 0,0 1 0,0-1 0,0 1 0,0-1 0,0 1 0,0-1 1,0 0-1,2 1 0,-1-2-3,-1 1 0,0 0 0,1-1 1,-1 1-1,1 0 0,-1-1 0,1 0 0,-1 1 1,0-1-1,0 0 0,1 0 0,-1 0 0,0 0 1,0 0-1,2-1 0,2-4 2,0 0 0,-1 0 0,1-1 0,-1 0 0,5-12 0,-1-1-1,-2-1 1,-1 0-1,4-29 0,-7 38-14,0 0-1,-1-1 0,0 1 0,-2 0 1,0-14-1,2 32 5,1 0-1,1-1 1,-1 1 0,1 0-1,0-1 1,0 0 0,0 0-1,1 0 1,0 0 0,0 0-1,0-1 1,1 1 0,-1-1-1,1 0 1,6 3 0,-4-3 2,0 0 1,1-1-1,-1 0 1,1-1 0,0 1-1,0-1 1,0-1 0,0 0-1,0 0 1,11 0 0,-1-2 5,-1 0 1,1-2 0,-1 0 0,0 0 0,0-2-1,0 0 1,-1-1 0,0-1 0,0 0-1,15-10 1,-15 5 16,-13 10-12,0 0 1,0-1-1,0 1 1,0 0 0,0 0-1,1 1 1,5-3-1,-11 11-3,1 1 0,-1-1 0,-1 0 0,-3 7 1,3-4 5,2-9-17,-11 38-3,12-37-56,-1 1 0,1 0-1,-1-1 1,1 1-1,0 0 1,0 0-1,0-1 1,0 1-1,0 0 1,1-1-1,-1 1 1,2 3-1,-2-6 52,0 0-1,0 1 1,0-1 0,0 0-1,0 0 1,0 0-1,1 0 1,-1 1 0,0-1-1,0 0 1,0 0-1,0 0 1,0 0-1,0 0 1,1 1 0,-1-1-1,0 0 1,0 0-1,0 0 1,0 0 0,1 0-1,-1 0 1,0 0-1,0 0 1,0 0-1,0 0 1,1 1 0,-1-1-1,0 0 1,0 0-1,0 0 1,1 0 0,-1 0-1,0 0 1,0-1-1,0 1 1,1 0-1,-1 0 1,0 0 0,0 0-1,0 0 1,1 0-1,-1 0 1,0 0 0,0 0-1,0 0 1,0-1-1,0 1 1,1 0-1,-1 0 1,0 0 0,0 0-1,0 0 1,0-1-1,0 1 1,0 0 0,0 0-1,1 0 1,-1 0-1,0-1 1,0 1-1,0 0 1,0 0 0,0 0-1,0-1 1,0 1-1,5-16-283,-1-3-102</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56.972"/>
    </inkml:context>
    <inkml:brush xml:id="br0">
      <inkml:brushProperty name="width" value="0.05" units="cm"/>
      <inkml:brushProperty name="height" value="0.05" units="cm"/>
    </inkml:brush>
  </inkml:definitions>
  <inkml:trace contextRef="#ctx0" brushRef="#br0">2 0 16331,'-1'23'1345,"4"-2"-1401,3-8 96,6 5 472,3-3-248,8 1-128</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57.383"/>
    </inkml:context>
    <inkml:brush xml:id="br0">
      <inkml:brushProperty name="width" value="0.05" units="cm"/>
      <inkml:brushProperty name="height" value="0.05" units="cm"/>
    </inkml:brush>
  </inkml:definitions>
  <inkml:trace contextRef="#ctx0" brushRef="#br0">117 232 17780,'-15'8'1095,"1"0"-1,-24 18 1,33-22-813,0 0 0,0 0 0,1 1 0,0-1 0,0 1 0,0 0 0,1 0-1,-1 0 1,1 0 0,-3 9 0,5-13-243,1 0 0,0 0 0,-1 0 1,1 0-1,0 0 0,0 0 0,-1 0 0,1 0 0,0 0 0,0 0 0,0 0 0,0 0 0,0 0 1,1-1-1,-1 1 0,0 0 0,0 0 0,1 0 0,-1 0 0,0 0 0,1 0 0,-1 0 0,1-1 1,-1 1-1,1 0 0,0 0 0,-1 0 0,1-1 0,0 1 0,-1-1 0,1 1 0,0 0 0,0-1 1,-1 1-1,1-1 0,0 1 0,0-1 0,0 0 0,0 1 0,0-1 0,0 0 0,0 0 0,1 0 1,3 1 10,1 0 0,-1 0 0,1-1 0,-1 0 0,1-1 0,8 0 0,-1-2-49,0-1 0,0 0 0,0 0 0,0-2 0,-1 1 1,0-2-1,0 1 0,-1-2 0,0 1 0,0-2 0,0 1 0,-1-2 0,12-13 0,-8 7-7,-2 0 0,0-1 0,-1 0 0,-1 0 0,0-1-1,-1-1 1,-1 0 0,7-25 0,-13 35 9,0 1 0,0 0-1,-1-1 1,0 1 0,-1-18-1,0 26 0,0 0-1,0-1 1,0 1-1,0-1 1,0 1-1,0-1 0,0 1 1,0 0-1,0-1 1,0 1-1,0-1 1,0 1-1,0-1 1,0 1-1,-1 0 1,1-1-1,0 1 1,0 0-1,-1-1 0,1 1 1,0 0-1,0-1 1,-1 1-1,1 0 1,0-1-1,-1 1 1,1 0-1,-1 0 1,1-1-1,0 1 1,-1 0-1,1 0 0,-1 0 1,1 0-1,0-1 1,-1 1-1,1 0 1,-1 0-1,1 0 1,-1 0-1,1 0 1,0 0-1,-1 0 1,1 0-1,-1 0 0,1 1 1,-1-1-1,1 0 1,0 0-1,-1 0 1,1 0-1,-1 1 1,1-1-1,0 0 1,-1 0-1,1 1 1,0-1-1,-1 0 0,1 1 1,0-1-1,-1 0 1,1 1-1,0 0 1,-20 21 123,13-10-63,0 0 0,1 0 1,0 1-1,1 0 0,1 0 0,0 1 1,-3 19-1,6-25-27,0 0-1,0 0 1,0 0 0,1-1 0,0 1-1,1 0 1,0 0 0,0 0 0,1 0-1,0 0 1,0-1 0,0 1-1,1-1 1,6 11 0,-6-14-25,0 0-1,1 0 1,-1 0 0,1-1-1,0 1 1,-1-1 0,2 0-1,-1 0 1,0-1 0,0 1-1,1-1 1,0 0 0,6 2-1,-2-1-27,-1-1-1,0-1 0,0 0 0,1 0 0,-1 0 1,0-1-1,17-2 0,-17 1-26,0 0 0,0 0 0,0-1-1,0-1 1,0 1 0,0-1 0,-1 0 0,1-1-1,-1 0 1,0 0 0,0 0 0,-1-1 0,1 0-1,-1-1 1,0 1 0,-1-1 0,10-11 0,-14 15 31,0 1 1,-1 0 0,1-1 0,0 1 0,-1 0 0,1-1-1,-1 1 1,1-1 0,-1 1 0,0-1 0,1 1-1,-1-1 1,0 1 0,0-1 0,-1-2 0,1 3 7,0 0 1,0 0-1,-1 1 0,1-1 1,-1 0-1,1 0 1,-1 1-1,1-1 0,-1 1 1,1-1-1,-1 0 1,1 1-1,-1-1 0,0 1 1,1-1-1,-1 1 1,0-1-1,0 1 1,1 0-1,-1-1 0,-1 1 1,-1-1 9,0 1 0,-1-1 0,1 1 0,-1-1 0,1 1 0,0 1 0,-1-1 0,1 0 0,0 1 0,-1-1 0,1 1 0,-5 2 0,2 0 32,0-1 1,1 2-1,-1-1 0,1 1 0,0 0 0,0 0 0,0 0 0,0 1 0,1 0 1,-6 7-1,8-11-24,1 1 0,0-1 0,0 1 0,0-1 0,0 1 1,0 0-1,0-1 0,1 1 0,-1 0 0,0 0 0,1 0 0,-1-1 0,1 1 1,0 0-1,0 0 0,0 0 0,0 0 0,0 0 0,0 0 0,0 0 1,1-1-1,-1 1 0,0 0 0,1 0 0,0 0 0,-1-1 0,1 1 1,0 0-1,0-1 0,0 1 0,0 0 0,0-1 0,0 1 0,1-1 0,-1 0 1,0 1-1,1-1 0,-1 0 0,3 1 0,4 3-21,0-1 1,1-1-1,-1 1 0,1-1 1,0-1-1,-1 0 0,1 0 1,1-1-1,-1 0 0,12 0 0,10-1-183,51-6-1,-82 6 190,24-3-137,28-7 0,-46 9 143,-1-1 0,1 0 1,-1 0-1,0 0 0,1-1 1,-1 1-1,0-1 0,0 0 0,-1-1 1,9-6-1,-12 8 24,0 1 0,0-1 0,0 1 0,0-1 0,0 1 1,0-1-1,0 0 0,0 0 0,-1 1 0,1-1 0,-1 0 0,1 0 0,-1 0 0,0 0 0,1 0 0,-1 1 1,0-1-1,0 0 0,-1 0 0,1 0 0,0 0 0,-1-2 0,-2-3 101,0-1 0,0 1-1,0 0 1,-7-9 0,8 12-84,-1 0-1,0 0 1,1 0-1,0 0 1,0-1-1,0 1 1,1-1-1,-1 0 1,1 1-1,0-1 1,0-6-1,1 10-68,0 1-1,0-1 0,1 1 1,-1 0-1,0-1 1,0 1-1,1-1 0,-1 1 1,0 0-1,1-1 0,-1 1 1,0 0-1,1-1 0,-1 1 1,0 0-1,1 0 1,-1-1-1,1 1 0,-1 0 1,0 0-1,1 0 0,-1 0 1,1-1-1,-1 1 0,1 0 1,-1 0-1,0 0 1,1 0-1,-1 0 0,1 0 1,-1 0-1,1 0 0,-1 0 1,1 1-1,-1-1 0,1 0 1,-1 0-1,1 0 0,19 6-1300,-19-5 1271,65 31-1031,-28-13 423</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02.812"/>
    </inkml:context>
    <inkml:brush xml:id="br0">
      <inkml:brushProperty name="width" value="0.05" units="cm"/>
      <inkml:brushProperty name="height" value="0.05" units="cm"/>
    </inkml:brush>
  </inkml:definitions>
  <inkml:trace contextRef="#ctx0" brushRef="#br0">0 15 16876,'0'-1'163,"1"0"1,-1 0 0,0 0 0,1 0 0,-1-1 0,1 1 0,-1 1 0,1-1-1,-1 0 1,1 0 0,0 0 0,0 0 0,1-1 0,4 3 720,-2 12-163,1 30 879,-3 1 0,-4 75 1,-1-69-1103,-9 360 1123,12-394-1598,-1-13-19,1 1-1,0-1 1,0 1-1,0-1 0,0 1 1,0-1-1,1 1 1,0-1-1,-1 1 0,1-1 1,2 5-1,-3-8-3,0 0 1,1 0-1,-1 1 0,0-1 0,0 0 1,0 0-1,0 1 0,0-1 0,0 0 1,0 0-1,1 0 0,-1 1 0,0-1 0,0 0 1,0 0-1,1 0 0,-1 0 0,0 1 1,0-1-1,0 0 0,1 0 0,-1 0 1,0 0-1,0 0 0,1 0 0,-1 0 0,0 0 1,0 0-1,1 0 0,-1 0 0,0 0 1,0 0-1,1 0 0,5-7 4,0-18-13,0-26-117,-3 1 1,-2-1-1,-12-98 0,15 158 61,0 1-1,1-1 1,0 0-1,10 13 0,-11-16 57,0-1-1,0 1 1,1 0 0,0-1-1,0 0 1,0 0-1,1-1 1,0 1-1,0-1 1,0 0-1,7 3 1,-6-5 4,-1-1 0,1 0 1,0 0-1,-1 0 0,1-1 1,0 0-1,0-1 0,-1 1 0,1-1 1,0 0-1,-1-1 0,1 0 1,-1 0-1,0 0 0,1-1 0,-1 1 1,0-2-1,0 1 0,-1-1 1,1 1-1,8-10 0,0 1 1,-2 0 0,0-1 0,0 0 0,-1-1 0,-1-1 0,0 1 0,8-20 0,-8 14 10,-1 0 1,-2-1-1,0 0 1,-1 0-1,0 0 1,-2-1-1,-1 0 1,-1 0 0,0-30-1,-3 46-5,1 1 0,-1-1 0,0 1 0,0 0 0,-1-1 0,-3-8 0,5 13-1,0 1 1,-1-1-1,1 0 0,-1 0 0,1 0 0,-1 1 0,1-1 0,-1 0 0,1 1 0,-1-1 0,1 0 0,-1 1 0,0-1 0,1 1 0,-1-1 1,0 1-1,0-1 0,1 1 0,-1-1 0,0 1 0,0 0 0,0 0 0,0-1 0,1 1 0,-1 0 0,0 0 0,0 0 0,0 0 0,0 0 1,0 0-1,0 0 0,1 0 0,-1 0 0,0 0 0,0 1 0,0-1 0,0 0 0,0 0 0,1 1 0,-1-1 0,0 1 0,0-1 0,1 1 1,-1-1-1,-1 2 0,-2 2-1,-1 1-1,1 0 1,0 0 0,0 0 0,0 0 0,1 0 0,0 1 0,0 0-1,1 0 1,-5 11 0,5-9-1,-11 24 13,2 2 1,1-1-1,2 1 0,-4 36 0,10-57 5,1-1 0,0 1 1,1 0-1,0-1 0,1 1 0,1 0 0,0-1 0,0 1 0,1-1 0,1 0 0,0 0 0,1 0 0,0-1 0,10 17 0,-10-22 0,0 0 0,0 0-1,0-1 1,1 0 0,0 0 0,0 0-1,0-1 1,0 0 0,1 0-1,13 6 1,-8-6 3,0 0-1,0 0 1,0-2 0,0 1 0,1-1-1,14-1 1,-5-1-5,-1 0 0,0-2 0,1-1 0,-1-1-1,0 0 1,-1-2 0,32-12 0,-45 15-9,1-1 0,0 0 0,-1 0 0,0-1 0,0 0-1,0-1 1,7-7 0,-12 11-1,0 0 0,0-1 1,0 1-1,0 0 0,0-1 0,-1 1 0,1-1 0,-1 0 0,0 0 0,0 0 0,0 1 0,0-1 1,0 0-1,0 0 0,-1 0 0,0 0 0,1 0 0,-1 0 0,0 0 0,-1 0 0,1 0 0,0 0 0,-2-5 1,1 6 0,1 0 0,-1 1-1,0-1 1,0 0 0,0 1 0,1-1 0,-2 1 0,1-1 0,0 1 0,0-1 0,0 1 0,-1 0 0,1-1 0,0 1 0,-1 0 0,0 0 0,1 0 0,-1 0 0,-3-1 0,2 1 2,0 1 1,0-1-1,0 1 1,0 0-1,0-1 0,0 1 1,0 1-1,0-1 1,0 0-1,0 1 0,-4 0 1,-1 2 9,1 0 1,-1 0-1,1 0 1,0 1-1,0 0 1,0 0-1,0 1 1,-9 8-1,12-9-8,1 0-1,-1 0 1,1 0 0,0 1 0,0-1-1,0 1 1,1 0 0,0 0 0,0 0-1,0 0 1,-2 11 0,3-14-25,1 1 0,0 0 0,-1-1 0,1 1 0,0 0 0,1 0 0,-1-1 0,0 1 0,1 0 0,-1 0 0,1-1 0,0 1 0,0-1 0,0 1 0,0-1 0,1 1 0,-1-1 0,1 0 0,-1 1 0,1-1 0,0 0 0,0 0 0,0 0 0,0 0 0,4 2 0,3 0-110,1 1 0,-1-2-1,1 1 1,0-1 0,1-1 0,-1 0-1,0 0 1,12-1 0,-14 0 66,31 3-237</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03.649"/>
    </inkml:context>
    <inkml:brush xml:id="br0">
      <inkml:brushProperty name="width" value="0.05" units="cm"/>
      <inkml:brushProperty name="height" value="0.05" units="cm"/>
    </inkml:brush>
  </inkml:definitions>
  <inkml:trace contextRef="#ctx0" brushRef="#br0">85 7 19156,'5'-7'1478,"-9"11"-713,-10 18-95,2 11 27,2-1 0,1 2 1,2-1-1,-4 49 0,7-52-457,-5 33 254,3 0 1,2 1-1,10 121 1,-6-185-498,2 11 40,-1 0 0,7 18 0,-7-26-89,0-1-1,0 0 1,0 1-1,0-1 1,1 0 0,-1 0-1,0 0 1,3 3 0,-3-5-18,-1 1-1,1-1 1,0 1 0,-1-1 0,1 1 0,0-1-1,-1 1 1,1-1 0,0 0 0,0 1 0,0-1 0,0 0-1,-1 0 1,1 0 0,0 1 0,0-1 0,0 0 0,0 0-1,0 0 1,-1 0 0,1 0 0,0-1 0,1 1-1,0-1-51,-1 1 0,0-1 0,0 1-1,0-1 1,0 0 0,0 1-1,0-1 1,0 0 0,0 0-1,0 0 1,0 0 0,0 0-1,0 0 1,0 0 0,-1 0-1,1 0 1,0 0 0,-1 0-1,1-2 1,6-28-814,-5-5-106</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04.097"/>
    </inkml:context>
    <inkml:brush xml:id="br0">
      <inkml:brushProperty name="width" value="0.05" units="cm"/>
      <inkml:brushProperty name="height" value="0.05" units="cm"/>
    </inkml:brush>
  </inkml:definitions>
  <inkml:trace contextRef="#ctx0" brushRef="#br0">1 195 17844,'1'6'266,"1"0"1,-1 0 0,1 1-1,1-1 1,-1-1-1,1 1 1,0 0 0,0-1-1,1 1 1,0-1-1,0 0 1,0 0-1,6 6 1,-6-8-168,1-1-1,-1 1 1,0-1 0,1 0-1,-1 0 1,1 0 0,-1 0-1,1-1 1,0 0-1,0 0 1,0 0 0,0-1-1,0 1 1,0-1 0,-1-1-1,1 1 1,10-2 0,-2-1-72,1 0 1,-1-1-1,0-1 1,0 0-1,-1-1 1,1 0-1,-1-1 1,-1 0 0,22-18-1,-20 14-20,0 0 0,-2-2 0,1 1 0,-2-1 0,1-1 1,-2 0-1,15-27 0,-22 36 12,0-1 1,0 1-1,-1-1 1,1 1 0,-1-1-1,0 0 1,-1 1-1,1-1 1,-1-9 0,0 14-9,0-1 1,-1 1 0,1-1-1,0 1 1,-1-1-1,1 1 1,0-1 0,-1 1-1,0 0 1,1-1 0,-1 1-1,0 0 1,0-1-1,0 1 1,0 0 0,0 0-1,0 0 1,0 0 0,0 0-1,0 0 1,0 0-1,-1 0 1,1 0 0,0 1-1,-1-1 1,1 0 0,0 1-1,-1-1 1,1 1-1,-1 0 1,1-1 0,-1 1-1,1 0 1,-1 0 0,1 0-1,-1 0 1,1 0-1,-1 0 1,1 0 0,-1 1-1,-2 0 1,-3 1 39,0 0 1,-1 1 0,1 0-1,1 0 1,-1 0-1,0 1 1,1 0-1,-1 1 1,-8 8 0,-3 3 179,-28 33-1,30-30-109,2 1 0,0 0-1,-13 25 1,23-37-78,0 0 1,0 0-1,1 1 0,0-1 1,1 1-1,0 0 1,0 0-1,0 0 0,1 0 1,1 0-1,0 15 0,1-22-39,-1 1 0,1 0 0,-1 0-1,1-1 1,0 1 0,0 0 0,0-1-1,1 1 1,-1-1 0,1 0 0,-1 1-1,1-1 1,0 0 0,-1 0 0,1 0-1,0 0 1,4 3 0,-2-3-169,0 0-1,0 0 1,0 0-1,0 0 1,0-1-1,1 0 1,-1 0-1,0 0 1,1 0-1,4 0 1,3-1-317,0 0 0,0-1 0,-1 0 0,1-1 0,-1 0 0,1-1 0,17-7 0,17-11-476,2-9-324</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04.531"/>
    </inkml:context>
    <inkml:brush xml:id="br0">
      <inkml:brushProperty name="width" value="0.05" units="cm"/>
      <inkml:brushProperty name="height" value="0.05" units="cm"/>
    </inkml:brush>
  </inkml:definitions>
  <inkml:trace contextRef="#ctx0" brushRef="#br0">212 0 18180,'-6'2'366,"0"0"0,0 0 1,0 0-1,0 1 0,0 0 1,0 0-1,1 0 0,-9 7 1,-38 37 1104,38-32-939,0 1 0,-18 25 0,27-33-418,0 1 0,0-1 1,0 1-1,1 1 0,0-1 0,1 1 0,-3 11 0,6-19-108,-1 0-1,1 0 0,0 0 0,-1 0 0,1 0 1,0 0-1,0 0 0,0 0 0,1 0 0,-1 0 1,0 0-1,1 0 0,0 0 0,-1 0 0,1 0 1,0 0-1,0 0 0,0 0 0,0-1 0,0 1 1,0 0-1,1-1 0,-1 1 0,0-1 0,1 1 1,0-1-1,-1 0 0,1 0 0,0 1 0,-1-1 1,1 0-1,0-1 0,0 1 0,0 0 0,0 0 1,0-1-1,0 1 0,0-1 0,0 0 0,0 0 1,3 1-1,9-1-56,1 1 1,0-2 0,0 0 0,22-4-1,-29 3 26,13-1-21,64-8-242,-78 11 268,1-1 0,0 2-1,-1-1 1,1 1 0,-1 0 0,1 1-1,-1-1 1,13 6 0,-18-6 29,0-1 1,-1 1-1,1 0 1,0 0 0,-1 0-1,1 0 1,-1 1-1,1-1 1,-1 0-1,1 0 1,-1 1 0,0-1-1,0 1 1,0 0-1,0-1 1,0 1-1,0 0 1,0-1 0,0 1-1,-1 0 1,2 3-1,-2-3 10,0 1-1,-1-1 0,1 0 0,0 0 1,-1 1-1,1-1 0,-1 0 0,1 0 1,-1 0-1,0 0 0,0 0 0,0 0 1,0 0-1,-1 0 0,1 0 0,0 0 1,-1 0-1,-1 1 0,-9 9 95,0-1-1,-1-1 1,0 0-1,0 0 1,-1-2-1,0 1 1,-1-2-1,0 0 1,0-1-1,-1 0 1,1-1 0,-33 5-1,43-9-276,1-1-1,0 0 1,0 0 0,-1 0-1,1-1 1,0 1 0,0-1-1,-5-1 1,9 1 89,-1 1-1,0 0 1,0-1 0,0 1-1,1-1 1,-1 1 0,0-1-1,1 0 1,-1 1 0,0-1 0,1 0-1,-1 1 1,1-1 0,-1 0-1,1 0 1,-1 1 0,1-1-1,0 0 1,-1 0 0,1 0-1,0 1 1,0-1 0,-1 0-1,1 0 1,0 0 0,0 0-1,0 0 1,0 0 0,0 0 0,0 1-1,1-1 1,-1 0 0,0 0-1,0 0 1,1 0 0,-1 0-1,0 1 1,1-1 0,-1 0-1,1 0 1,0-1 0,14-20-772,10-4-315</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04.936"/>
    </inkml:context>
    <inkml:brush xml:id="br0">
      <inkml:brushProperty name="width" value="0.05" units="cm"/>
      <inkml:brushProperty name="height" value="0.05" units="cm"/>
    </inkml:brush>
  </inkml:definitions>
  <inkml:trace contextRef="#ctx0" brushRef="#br0">166 12 19012,'1'-1'90,"-1"1"0,1 0 0,-1 0 0,1 0 0,-1-1 0,0 1 0,1 0 0,-1-1 0,1 1 0,-1 0 1,0-1-1,0 1 0,1 0 0,-1-1 0,0 1 0,1-1 0,-1 1 0,0-1 0,0 1 0,0 0 0,0-1 0,1 1 0,-1-1 0,0 1 0,0-1 0,0 1 0,0-2 0,-13 2 883,-22 12 485,21-4-952,0 1 1,0 1-1,-16 14 1,25-19-450,-1 0 0,1 1 0,0 0 1,0 0-1,0 1 0,1-1 0,0 1 0,0 0 0,-3 9 1,6-15-54,1 1 0,-1 0-1,1 0 1,-1-1 0,1 1 0,0 0 0,0 0 0,0-1 0,0 1 0,0 0 0,0 0 0,0-1 0,1 1 0,-1 0 0,1 0-1,-1-1 1,1 1 0,-1 0 0,1-1 0,0 1 0,0-1 0,0 1 0,0-1 0,0 1 0,0-1 0,1 0 0,-1 1 0,0-1 0,1 0-1,-1 0 1,0 0 0,1 0 0,-1 0 0,1 0 0,0-1 0,2 2 0,8 2-42,-1-1 0,1 0 0,0 0 0,18 1 0,-3-1-49,-20-1 67,17 2-188,42 15 0,-60-17 160,0 0-1,-1 1 1,1 0-1,-1 0 1,1 0 0,-1 1-1,0-1 1,0 1-1,-1 0 1,1 1-1,-1-1 1,5 8-1,-7-10 43,-1 0-1,0 0 0,0 0 1,0 0-1,0 0 1,0 0-1,0 0 0,-1 1 1,1-1-1,-1 0 1,1 0-1,-1 1 1,0-1-1,0 0 0,0 1 1,0-1-1,0 0 1,-1 0-1,0 3 0,0-2 8,-1 1 0,1-1-1,-1 0 1,0 0-1,0 0 1,0-1 0,0 1-1,0 0 1,-1-1-1,1 1 1,-5 2 0,-3 2 41,0 0 1,-1-1 0,0-1 0,0 1-1,0-2 1,-14 5 0,9-5-62,0 0 0,0-1 0,0-1 0,-1 0 1,1-1-1,0-1 0,-27-3 0,15-7-60</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05.338"/>
    </inkml:context>
    <inkml:brush xml:id="br0">
      <inkml:brushProperty name="width" value="0.05" units="cm"/>
      <inkml:brushProperty name="height" value="0.05" units="cm"/>
    </inkml:brush>
  </inkml:definitions>
  <inkml:trace contextRef="#ctx0" brushRef="#br0">0 5 17772,'0'-1'46,"0"1"1,0 0-1,0 0 1,0 0 0,0 0-1,0 0 1,0-1-1,0 1 1,0 0-1,0 0 1,1 0-1,-1 0 1,0 0 0,0-1-1,0 1 1,0 0-1,0 0 1,0 0-1,0 0 1,0 0-1,0 0 1,1 0-1,-1-1 1,0 1 0,0 0-1,0 0 1,0 0-1,0 0 1,1 0-1,-1 0 1,0 0-1,0 0 1,0 0 0,0 0-1,0 0 1,1 0-1,-1 0 1,0 0-1,0 0 1,0 0-1,0 0 1,0 0 0,1 0-1,-1 0 1,0 0-1,0 0 1,0 0-1,0 0 1,0 0-1,1 1 1,-1-1-1,0 0 1,0 0 0,0 0-1,0 0 1,0 0-1,0 0 1,0 0-1,1 0 1,-1 1-1,0-1 1,0 0 0,0 0-1,0 0 1,0 0-1,0 0 1,0 1-1,5 13 910,-1 22 1562,-2 53 1,-1-17-1614,-1-40-618,4 44 148,-3-70-400,0 1-1,1 0 1,0 0 0,0 0-1,0-1 1,1 1 0,0-1-1,4 8 1,11 3 176,-18-17-284,1 1 0,-1-1 0,1 0 0,0 1 0,-1-1 0,1 0 0,-1 0 0,1 1 0,0-1 0,0 0 0,-1 0 0,1 0 0,0 0 0,-1 0 0,1 0 0,0 0 0,-1 0 0,1 0 0,0 0 0,0-1 0,-1 1 0,1 0 0,0 0 0,-1-1 0,1 1 0,-1 0 0,1-1 0,0 1 0,0-1 0,-5-10-2220,4-3 1589</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05.738"/>
    </inkml:context>
    <inkml:brush xml:id="br0">
      <inkml:brushProperty name="width" value="0.05" units="cm"/>
      <inkml:brushProperty name="height" value="0.05" units="cm"/>
    </inkml:brush>
  </inkml:definitions>
  <inkml:trace contextRef="#ctx0" brushRef="#br0">0 16 17780,'0'-11'2104,"6"9"-1224,-3-1-399,0 3 1543,2 2-872,-1 3-952,0-2-640,-3 0 432,4 3-176,-2 1-152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10.325"/>
    </inkml:context>
    <inkml:brush xml:id="br0">
      <inkml:brushProperty name="width" value="0.05" units="cm"/>
      <inkml:brushProperty name="height" value="0.05" units="cm"/>
    </inkml:brush>
  </inkml:definitions>
  <inkml:trace contextRef="#ctx0" brushRef="#br0">165 1 19100,'-9'11'427,"0"1"0,1 1 0,0-1 0,1 1 1,-10 26-1,-18 71 835,34-105-1135,-23 94 546,23-90-613,0 0-1,0 0 1,1 0 0,0 0 0,0 0-1,1 0 1,0 0 0,5 17 0,-5-23-33,1 0 0,-1 0 0,1-1 0,-1 1 0,1 0 1,0-1-1,0 1 0,0-1 0,0 0 0,1 1 0,-1-1 1,1 0-1,-1-1 0,1 1 0,0 0 0,-1-1 0,1 1 1,0-1-1,0 0 0,0 0 0,0 0 0,6 1 1,6 0 15,1-1 0,-1 0 1,26-2-1,1 0-21,-38 1-19,0 1 0,1 0 0,-1 0 0,0 0 0,0 0 1,0 0-1,0 1 0,0 0 0,0 0 0,-1 0 0,1 0 1,6 6-1,-9-7 26,0 0-1,0 0 1,0 0 0,0 0 0,0 1 0,0-1 0,0 0 0,0 1-1,-1-1 1,1 0 0,0 1 0,-1-1 0,1 1 0,-1-1 0,0 1-1,1 0 1,-1-1 0,0 1 0,0-1 0,0 1 0,0-1 0,0 1-1,-1 0 1,1-1 0,0 1 0,-1-1 0,1 1 0,-1-1 0,1 1-1,-1-1 1,0 0 0,0 1 0,0-1 0,1 0 0,-1 0 0,0 1-1,-3 1 1,-2 2 151,1 1 0,-2-1 0,1-1 0,-1 1 0,1-1 0,-1 0 0,0 0 0,-1-1 0,1 0 0,0-1 0,-1 1 0,0-1 0,0-1 0,1 0 0,-12 1 0,6-1-200,0-1 0,1 0-1,-1-1 1,1 0 0,-1-1 0,1 0 0,0-1-1,-24-9 1,32 10-120,0 0-1,1-1 0,-1 1 1,1 0-1,-1-1 0,-4-4 1,7 6 114,1 1 0,-1-1 0,0 0 0,1 0 1,-1 1-1,0-1 0,1 0 0,-1 0 0,1 0 0,-1 0 1,1 1-1,0-1 0,-1 0 0,1 0 0,0 0 1,-1 0-1,1 0 0,0 0 0,0 0 0,0 0 1,0 0-1,0 0 0,0 0 0,0 0 0,0 0 0,1 0 1,-1 0-1,0 0 0,1 0 0,-1 0 0,0 0 1,2-1-1,6-6-642</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06.111"/>
    </inkml:context>
    <inkml:brush xml:id="br0">
      <inkml:brushProperty name="width" value="0.05" units="cm"/>
      <inkml:brushProperty name="height" value="0.05" units="cm"/>
    </inkml:brush>
  </inkml:definitions>
  <inkml:trace contextRef="#ctx0" brushRef="#br0">254 57 18708,'0'1'59,"1"-1"0,-1 0 1,0 0-1,0 0 0,1 0 0,-1-1 0,0 1 1,0 0-1,1 0 0,-1 0 0,0 0 1,0 0-1,1 0 0,-1 0 0,0 0 0,0 0 1,1-1-1,-1 1 0,0 0 0,0 0 0,0 0 1,0 0-1,1-1 0,-1 1 0,0 0 0,0 0 1,0-1-1,0 1 0,0 0 0,1 0 1,-1-1-1,0 1 0,0 0 0,0 0 0,0-1 1,0 1-1,0 0 0,0 0 0,0-1 0,0 1 1,0 0-1,0 0 0,0-1 0,0 1 1,-11-14 1033,-19-8 748,23 19-1601,1 1 0,0 0 1,0 0-1,-1 0 1,0 1-1,1 0 1,-1 1-1,1-1 1,-1 1-1,0 1 1,1-1-1,-8 2 0,6-1-207,1 1-1,0 0 0,0 0 0,0 0 0,0 1 0,1 0 1,-1 1-1,1-1 0,0 1 0,0 0 0,0 1 0,0-1 0,1 1 1,-1 0-1,1 1 0,1-1 0,-7 10 0,10-13-43,0 0 0,-1 0-1,1 0 1,0 0 0,0 1-1,0-1 1,1 0-1,-1 1 1,1-1 0,-1 1-1,1-1 1,0 1 0,-1-1-1,1 1 1,1-1 0,-1 1-1,0-1 1,1 1-1,-1-1 1,2 3 0,-1-2-13,1-1 1,-1 1-1,1-1 1,0 0-1,0 0 1,0 1-1,0-1 1,0 0-1,1-1 1,-1 1-1,1 0 1,-1-1-1,1 1 0,3 1 1,10 2-79,-1 0 0,1-1-1,0 0 1,28 1 0,-42-4 99,20 1-63,2 0-31,0 2 1,32 8 0,-50-10 95,0 0 1,0 0-1,0 0 0,0 1 1,-1 0-1,1 0 1,-1 1-1,0 0 1,1 0-1,-2 0 1,1 0-1,0 1 1,7 9-1,-11-12 9,0-1 1,-1 0-1,1 1 0,0-1 1,0 1-1,-1-1 0,1 1 1,0 0-1,-1-1 0,0 1 1,1 0-1,-1-1 0,0 1 1,0 0-1,0-1 0,0 1 1,0 0-1,0-1 0,-1 1 1,1-1-1,0 1 0,-1 0 1,0 1-1,-1 0 12,0 0 0,0-1 0,0 1 0,0-1 1,0 0-1,0 1 0,-1-1 0,1 0 0,-1 0 0,1-1 0,-5 3 0,-4 1 61,1 0-1,-1-1 1,0 0-1,0-1 1,-21 3-1,22-4-122,1-1 0,-1 0 0,0 0 0,1-2-1,-1 1 1,0-1 0,1 0 0,-1-1 0,0 0 0,1-1-1,0 0 1,-17-7 0,17 3-103</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07.896"/>
    </inkml:context>
    <inkml:brush xml:id="br0">
      <inkml:brushProperty name="width" value="0.05" units="cm"/>
      <inkml:brushProperty name="height" value="0.05" units="cm"/>
    </inkml:brush>
  </inkml:definitions>
  <inkml:trace contextRef="#ctx0" brushRef="#br0">94 0 17596,'0'2'230,"1"0"-1,-1-1 1,1 1 0,-1 0 0,0 0-1,0 0 1,0 0 0,0-1 0,0 1-1,0 0 1,-1 0 0,0 2 0,1 0 111,-15 179 3396,5 95-2667,9-261-1019,1-17-50,0 0 0,0 0 1,0 0-1,0 0 0,0 0 0,0 0 1,0 0-1,0 0 0,0 0 1,0 0-1,-1 0 0,1 0 1,0 1-1,0-1 0,0 0 0,0 0 1,0 0-1,0 0 0,0 0 1,0 0-1,0 0 0,0 0 0,0 0 1,0 0-1,-1 0 0,1 0 1,0 0-1,0 0 0,0 0 1,0 0-1,0 0 0,0 0 0,0 0 1,0 0-1,0-1 0,0 1 1,0 0-1,-1 0 0,1 0 0,0 0 1,0 0-1,0 0 0,0 0 1,0 0-1,0 0 0,0 0 0,0 0 1,0 0-1,0 0 0,0 0 1,0 0-1,0-1 0,0 1 1,0 0-1,0 0 0,0 0 0,0 0 1,0 0-1,0 0 0,0 0 1,0 0-1,0 0 0,0 0 0,0 0 1,0-1-1,0 1 0,0 0 1,0 0-1,0 0 0,-9-29 137,8 22-141,-13-44 85,2 10-33,2 0 1,-8-65 0,18 105-51,0 1 1,0-1-1,-1 0 1,1 0-1,0 0 1,0 0-1,1 1 1,-1-1-1,0 0 1,0 0-1,0 0 1,0 1-1,1-1 1,-1 0-1,0 0 1,1 0-1,0 0 1,-1 1-1,0 0 0,1 0 0,-1 0 0,0 0 0,1 0 0,-1 0 0,0 0 0,1 0 1,-1 0-1,0 0 0,1 0 0,-1 0 0,0 0 0,1 0 0,-1 0 0,0 0 0,1 1 1,-1-1-1,0 0 0,0 0 0,1 0 0,-1 1 0,0-1 0,0 0 0,1 0 1,-1 1-1,0-1 0,23 30-43,-17-22 47,1 1-7,0 0 1,0-1-1,1 0 1,0 0-1,0-1 0,1 0 1,0 0-1,0-1 1,1-1-1,19 10 0,-20-12 15,-1-1 0,0 1 1,1-2-1,-1 1 0,1-1 0,0 0 0,-1-1 0,1 0 0,0-1 0,-1 0 0,1 0 0,0 0 0,-1-1 1,13-5-1,-5 1 34,0-2 1,-1 1 0,0-2-1,0 0 1,-1-1 0,0 0-1,-1-1 1,16-17 0,-19 18 18,0-1 1,-1 0-1,0-1 1,-1 0 0,-1 0-1,0-1 1,0 0-1,-1 0 1,-1 0 0,5-19-1,-9 28-38,-1 0 1,1 0-1,0 0 0,-1 0 0,0-1 0,0 1 0,0 0 0,-1 0 1,0 0-1,-1-6 0,2 9-18,-1-1-1,1 1 1,-1 0 0,0 0 0,1 0-1,-1 0 1,0 0 0,0 0-1,0 0 1,0 0 0,0 0-1,0 0 1,0 0 0,0 0 0,0 1-1,0-1 1,0 0 0,-1 1-1,1-1 1,0 1 0,0-1-1,-1 1 1,1 0 0,0 0 0,-1-1-1,1 1 1,0 0 0,-1 0-1,1 0 1,0 0 0,-1 1 0,1-1-1,0 0 1,-3 1 0,0 1-5,-1-1 1,1 1-1,0 0 1,0 0 0,-1 0-1,2 1 1,-1 0-1,0-1 1,0 1 0,1 1-1,0-1 1,0 0-1,0 1 1,0 0 0,-4 6-1,-1 2-5,2 1 1,-1 0-1,-7 25 0,9-23 0,0 0 1,2 0-1,0 0 0,1 0 0,0 1 0,1-1 0,3 30 0,-2-39 3,1 0-1,0 0 1,0 0-1,1-1 0,-1 1 1,1-1-1,1 1 1,-1-1-1,1 0 0,0 0 1,0 0-1,0 0 1,1 0-1,0-1 0,0 1 1,0-1-1,0 0 1,0 0-1,1-1 0,0 0 1,0 1-1,0-1 1,9 3-1,-4-3 0,-1 0 0,1-1 0,0 0 1,0-1-1,1 0 0,-1 0 0,0-1 0,0-1 0,0 0 1,0 0-1,0-1 0,0 0 0,0-1 0,0 0 0,11-5 1,-3 0-2,0 0 1,-1-1 0,0-1-1,-1-1 1,0 0 0,-1-1-1,15-15 1,-27 24 4,0 0 0,0-1-1,0 1 1,-1 0 0,1-1 0,-1 0 0,3-6 0,-5 10-4,0 0 1,0-1-1,0 1 1,0 0-1,0 0 1,0 0-1,1 0 1,-1 0-1,0 0 1,0 0-1,0-1 1,0 1-1,0 0 1,0 0 0,0 0-1,0 0 1,0 0-1,0 0 1,0 0-1,0-1 1,0 1-1,0 0 1,0 0-1,0 0 1,0 0-1,0 0 1,0 0-1,-1 0 1,1-1-1,0 1 1,0 0-1,0 0 1,0 0-1,0 0 1,0 0 0,0 0-1,0 0 1,0 0-1,0 0 1,0-1-1,-1 1 1,1 0-1,0 0 1,0 0-1,0 0 1,0 0-1,0 0 1,0 0-1,0 0 1,-1 0-1,1 0 1,0 0-1,0 0 1,0 0-1,0 0 1,0 0-1,0 0 1,0 0 0,-1 0-1,1 0 1,-7 4 24,0 1-27,1 0 0,0 1 1,1 0-1,0 0 0,0 1 0,0-1 0,0 1 1,1 0-1,1 0 0,-1 1 0,1-1 0,0 1 1,1-1-1,-1 1 0,2 0 0,-1 0 0,1 0 1,0 0-1,1 12 0,0-19-69,0 0-1,0 0 1,0 0-1,0 1 1,0-1-1,0 0 1,1 0-1,-1 0 1,0 0-1,1 0 1,-1 0-1,1 0 1,-1 0-1,1 0 1,-1 0 0,1 0-1,0 0 1,-1-1-1,1 1 1,0 0-1,0 0 1,0-1-1,-1 1 1,1 0-1,0-1 1,0 1-1,0-1 1,0 1-1,0-1 1,0 1-1,0-1 1,0 0 0,1 0-1,-1 1 1,0-1-1,0 0 1,0 0-1,0 0 1,0 0-1,0 0 1,0 0-1,1-1 1,-1 1-1,0 0 1,1-1-1,4-1-98,0-1-1,0 0 0,0 0 1,0 0-1,0-1 0,8-7 1,23-23-689</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57.855"/>
    </inkml:context>
    <inkml:brush xml:id="br0">
      <inkml:brushProperty name="width" value="0.05" units="cm"/>
      <inkml:brushProperty name="height" value="0.05" units="cm"/>
    </inkml:brush>
  </inkml:definitions>
  <inkml:trace contextRef="#ctx0" brushRef="#br0">229 15 17644,'-5'-3'277,"0"1"1,1 0-1,-1 0 0,0 1 1,0-1-1,0 1 1,-1 0-1,1 1 1,0-1-1,0 1 0,0 0 1,0 0-1,-1 1 1,1-1-1,0 1 0,0 1 1,0-1-1,0 0 1,-9 5-1,1 0 53,1 0 0,1 0 0,-1 2 0,1-1 1,0 1-1,-15 15 0,23-21-286,1 1 0,-1-1 0,1 1 1,0 0-1,0 0 0,0 0 0,-2 6 0,3-8-33,1 0-1,0 0 0,-1 0 0,1 0 0,0 0 0,0 0 0,0 0 0,0 0 0,0 0 0,0 0 0,0 0 0,0 0 0,0 0 0,0 0 0,0 0 0,1-1 0,-1 1 0,0 0 0,1 0 0,-1 0 0,1 0 0,-1 0 0,1 0 0,0-1 0,-1 1 0,1 0 0,0 0 0,-1-1 0,1 1 0,0-1 0,0 1 0,-1 0 0,1-1 0,2 1 0,2 2 14,1-1 0,0 0 0,0-1 1,-1 1-1,1-1 0,0 0 0,0-1 0,1 1 1,-1-1-1,0-1 0,11-1 0,2-1 28,-2 0 1,33-12-1,-31 8-34,1 0 0,-1-2-1,-1 0 1,0-2 0,0 0 0,-1 0 0,-1-2 0,27-25 0,-35 31-16,-12 17-8,-5 8 14,7-10-106,0 0 0,0 0-1,0 0 1,1 0 0,0 0 0,1 1-1,0-1 1,0 0 0,1 0 0,0 1-1,2 8 1,-2-13 11,1 0 0,-1-1 0,1 1 0,0-1 0,0 1 0,0-1 0,0 0 0,0 0-1,1 0 1,-1 0 0,1 0 0,0 0 0,0-1 0,0 0 0,0 1 0,0-1 0,1 0 0,-1 0 0,1-1 0,-1 1-1,1-1 1,0 0 0,-1 0 0,1 0 0,0 0 0,4 0 0,26 0-589</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58.290"/>
    </inkml:context>
    <inkml:brush xml:id="br0">
      <inkml:brushProperty name="width" value="0.05" units="cm"/>
      <inkml:brushProperty name="height" value="0.05" units="cm"/>
    </inkml:brush>
  </inkml:definitions>
  <inkml:trace contextRef="#ctx0" brushRef="#br0">298 11 20348,'-4'-1'206,"1"-1"0,-1 0 0,0 1-1,0 0 1,1 0 0,-1 0-1,0 1 1,0-1 0,0 1 0,0 0-1,0 0 1,0 0 0,0 0-1,0 1 1,0 0 0,-5 1 0,-8 3 346,0 1 0,-19 9-1,15-6-169,1 1-1,-22 16 0,33-21-304,1 1-1,1 1 0,-1-1 1,1 1-1,0 1 1,1-1-1,-9 13 0,14-19-71,1 0-1,-1-1 1,1 1-1,-1 0 1,1-1-1,-1 1 1,1 0-1,-1 0 0,1 0 1,0-1-1,-1 1 1,1 0-1,0 0 1,0 0-1,0 0 0,-1 0 1,1 0-1,0-1 1,0 1-1,0 0 1,0 0-1,1 0 0,-1 0 1,0 0-1,0 0 1,0-1-1,1 1 1,-1 0-1,1 0 0,-1 0 1,0-1-1,1 1 1,-1 0-1,1 0 1,0-1-1,-1 1 0,1 0 1,-1-1-1,1 1 1,0-1-1,0 1 1,-1-1-1,1 1 0,0-1 1,1 1-1,4 1-46,0 0 0,0-1 0,1 0 0,-1 0 0,9 0 0,-1 0-62,27 3-238,-17-2 80,0 1 0,1 1 0,35 10-1,-57-13 247,-1 0-1,0 0 1,0 0-1,1 0 1,-1 0-1,0 0 1,0 0-1,0 1 1,0-1-1,-1 1 1,1-1-1,0 1 0,-1 0 1,1 0-1,-1 0 1,3 4-1,-4-5 23,1 1 1,-1-1-1,0 0 0,0 1 0,0-1 0,0 1 0,0-1 0,0 1 0,-1-1 0,1 1 0,0-1 1,-1 0-1,1 1 0,-1-1 0,0 0 0,1 1 0,-1-1 0,0 0 0,0 0 0,1 0 0,-1 0 1,0 1-1,0-1 0,0 0 0,-1-1 0,1 1 0,0 0 0,0 0 0,0 0 0,-3 0 0,-12 10 123,-1-1 0,0-1 0,-27 10 0,33-15-210,-1 0 1,0-1 0,0 0 0,-1-1-1,1 0 1,-19 0 0,29-2 66,1 1 1,-1-1-1,1 0 0,-1-1 1,1 1-1,-1 0 1,1 0-1,-1-1 0,1 1 1,-1-1-1,1 1 1,-1-1-1,1 1 0,0-1 1,0 0-1,-1 0 1,1 0-1,0 0 0,-2-1 1,9-8-221</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58.706"/>
    </inkml:context>
    <inkml:brush xml:id="br0">
      <inkml:brushProperty name="width" value="0.05" units="cm"/>
      <inkml:brushProperty name="height" value="0.05" units="cm"/>
    </inkml:brush>
  </inkml:definitions>
  <inkml:trace contextRef="#ctx0" brushRef="#br0">231 49 20628,'-1'-1'77,"1"1"0,-1-1 0,1 1 0,-1-1 0,0 1 0,1-1 0,-1 1 0,0-1 0,1 1 0,-1 0 0,0-1-1,1 1 1,-1 0 0,0-1 0,0 1 0,1 0 0,-1 0 0,0 0 0,0 0 0,0 0 0,1 0 0,-1 0 0,0 0 0,0 0-1,0 0 1,1 0 0,-1 0 0,-1 1 0,-29 4 280,15-1 155,0 0 1,0 1 0,-28 15-1,36-16-407,1 0-1,0 0 0,-1 1 1,2 0-1,-1 0 0,1 1 1,-1 0-1,2 0 0,-10 12 1,14-16-83,0-1 1,0 0 0,0 1-1,0-1 1,0 1-1,1 0 1,-1-1 0,0 1-1,1 0 1,-1-1 0,1 1-1,0 0 1,-1-1 0,1 1-1,0 0 1,0 0 0,0-1-1,1 1 1,-1 0-1,0 0 1,0-1 0,1 1-1,1 3 1,-1-3-3,1 0 0,-1 0-1,1-1 1,0 1 0,0 0 0,0-1 0,0 1-1,0-1 1,0 0 0,0 0 0,0 0 0,0 0 0,1 0-1,-1 0 1,3 0 0,5 1 5,1 0 0,-1 0 0,0-1 0,1-1 0,-1 0 0,1 0 0,11-3 0,-9 1-14,0-1 1,-1-1 0,1 0-1,-1-1 1,0-1-1,0 1 1,-1-2 0,12-8-1,-18 12-11,-1 0 0,1-1 0,-1 1 0,0-1 0,0 0-1,0-1 1,-1 1 0,0-1 0,1 1 0,-2-1 0,1 0 0,0 0-1,-1 0 1,0 0 0,0-1 0,-1 1 0,1-1 0,-1 1 0,-1-1-1,1 1 1,-1-9 0,0 12-35,0-1 0,-1 1 0,1-1 0,-1 1 0,0 0 0,0-1 0,0 1 0,0 0 0,0-1 0,0 1 0,-1 0 0,1 0 0,-1 0 0,1 0 0,-1 1 0,0-1 0,0 0 0,1 1 0,-1-1 0,-5-2 0,6 3-40,-1 1 1,1-1-1,-1 0 0,0 1 0,1-1 1,-1 1-1,0 0 0,1-1 1,-1 1-1,0 0 0,0 0 0,1 0 1,-1 0-1,0 0 0,0 1 1,1-1-1,-1 0 0,0 1 0,1 0 1,-1-1-1,0 1 0,1 0 1,-1 0-1,1-1 0,-1 1 0,1 0 1,-1 1-1,1-1 0,0 0 1,-2 2-1,-5 13-412,6 5-161</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59.171"/>
    </inkml:context>
    <inkml:brush xml:id="br0">
      <inkml:brushProperty name="width" value="0.05" units="cm"/>
      <inkml:brushProperty name="height" value="0.05" units="cm"/>
    </inkml:brush>
  </inkml:definitions>
  <inkml:trace contextRef="#ctx0" brushRef="#br0">253 25 19204,'-1'-1'123,"1"0"0,0 0 1,0 0-1,-1 0 0,1 0 0,0 0 0,-1 0 0,1 0 0,-1 0 1,0 0-1,1 0 0,-1 1 0,1-1 0,-1 0 0,0 1 0,0-1 1,0 0-1,1 1 0,-1-1 0,0 1 0,-1-1 0,-1-1 58,0 1-1,0 0 0,0 1 1,0-1-1,1 1 0,-1-1 1,-5 1-1,-1 0 277,1 0 0,-1 1-1,0 0 1,-12 4 0,11-2-332,0 0 0,1 1 0,-1 0 0,0 1 0,1 0 0,0 1 0,1-1 1,-1 2-1,1-1 0,0 1 0,0 1 0,1-1 0,0 1 0,1 0 0,-1 1 0,-6 12 0,12-19-116,0 0 0,0 0 0,0 0 1,1 1-1,-1-1 0,0 0 0,1 0 0,0 1 0,-1-1 1,1 0-1,0 1 0,0-1 0,0 0 0,1 1 1,-1-1-1,0 0 0,1 1 0,0-1 0,-1 0 0,2 3 1,0-2-13,0-1 1,0 1-1,0-1 1,0 0-1,0 0 1,1 0-1,-1 0 1,1 0 0,-1 0-1,1-1 1,0 1-1,0-1 1,4 2-1,7 1-237,0 0-1,0-1 1,0-1 0,0 0-1,21 0 1,-14-2-140,1-1 1,-1 0-1,0-2 1,0-1 0,37-11-1,-4-5-324</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0:59.622"/>
    </inkml:context>
    <inkml:brush xml:id="br0">
      <inkml:brushProperty name="width" value="0.05" units="cm"/>
      <inkml:brushProperty name="height" value="0.05" units="cm"/>
    </inkml:brush>
  </inkml:definitions>
  <inkml:trace contextRef="#ctx0" brushRef="#br0">100 245 18116,'-13'23'1856,"-3"8"-984,-4 6-271,1 4 791,4 0-200,4-4-288,5 0-136,6-11-319,6-8-169,7-10-536,-1-7-417,3-10-447,-3-8 912,-2-15-224,-3-8-144</inkml:trace>
  <inkml:trace contextRef="#ctx0" brushRef="#br0" timeOffset="1">83 0 19372,'-3'16'2041,"-2"2"-1497,5 4-216,3 0 960,6 5-1240,5-3 1368,2-6-1216,2-5-16,0-7-104</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00.134"/>
    </inkml:context>
    <inkml:brush xml:id="br0">
      <inkml:brushProperty name="width" value="0.05" units="cm"/>
      <inkml:brushProperty name="height" value="0.05" units="cm"/>
    </inkml:brush>
  </inkml:definitions>
  <inkml:trace contextRef="#ctx0" brushRef="#br0">1 456 17476,'1'2'250,"1"0"1,0 0 0,0 0 0,0 0-1,0 0 1,1 0 0,-1-1-1,0 1 1,1-1 0,-1 0 0,1 1-1,0-1 1,-1 0 0,1-1-1,5 2 1,-3-1 71,0-1 0,1 0 0,-1 0 0,0 0 0,1-1-1,-1 1 1,10-4 0,-4 1-95,0-1-1,-1 0 1,1-1 0,-1 0-1,0-1 1,-1 0-1,13-10 1,-16 10-197,0 0 1,-1 0 0,0 0-1,0 0 1,-1-1-1,6-10 1,-9 15-28,0 1 1,1-1-1,-2 0 0,1 0 1,0 0-1,0 0 0,0 0 1,-1 0-1,1 0 0,-1 0 1,0-1-1,0 1 0,0 0 1,0 0-1,0 0 0,0 0 1,0 0-1,-1-1 0,1 1 1,-1 0-1,1 0 0,-1 0 1,0 0-1,0 0 0,0 0 1,0 1-1,0-1 0,-2-2 1,2 3-4,-1 0 1,1 1 0,0-1 0,-1 0 0,1 1 0,-1-1-1,1 1 1,-1 0 0,0-1 0,1 1 0,-1 0 0,1 0-1,-1 0 1,1 0 0,-1 0 0,0 0 0,1 1 0,-1-1-1,1 0 1,-1 1 0,1-1 0,-1 1 0,1 0 0,-1-1-1,1 1 1,0 0 0,-1 0 0,-1 1 0,-3 3 5,0-1-1,-1 1 1,2 1 0,-9 8 0,9-8 1,1-1 0,0 1 0,0 1 0,0-1 0,1 0 0,0 1 0,1 0 0,-1 0 0,1 0 0,0 0 0,-1 13 0,3-17-1,0 0 0,-1-1 0,1 1 0,1 0 0,-1 0 0,0-1 0,1 1 0,-1 0 0,1-1 0,0 1 0,0-1 0,0 1 0,0-1 0,0 1 0,1-1 0,-1 0 0,1 0 0,0 1 0,-1-1 0,1 0 0,0 0 0,0-1 0,0 1 1,0 0-1,1-1 0,-1 1 0,0-1 0,1 0 0,-1 0 0,1 0 0,-1 0 0,1 0 0,0 0 0,2 0 0,5 0-1,0 0 0,0 0 0,0-1 0,0-1 0,-1 0 0,1 0 0,0-1 0,-1 0 0,1 0 0,-1-1 0,1 0 0,-1-1 0,0 0 0,-1-1 0,1 1 0,12-11 0,1-1-28,-1-1 0,-1-1 0,0-1 0,31-40 0,-20 18-105,35-60 0,-54 79 55,0-1 1,-2 0-1,0 0 0,10-43 0,-19 63 60,0-1 1,-1 1-1,1 0 0,-1-1 0,0 1 0,0 0 0,0-1 0,-1-3 1,1 6 10,0 1 0,0 0 1,0-1-1,0 1 0,0 0 1,-1 0-1,1-1 0,0 1 1,0 0-1,0-1 1,0 1-1,-1 0 0,1 0 1,0 0-1,0-1 0,0 1 1,-1 0-1,1 0 0,0 0 1,0 0-1,-1-1 0,1 1 1,0 0-1,-1 0 1,1 0-1,0 0 0,0 0 1,-1 0-1,1 0 0,-1 0 1,-14 8-25,7 1 40,1 0-1,-1 0 1,1 1-1,1-1 1,0 1-1,-8 18 1,2 1 70,-11 38 0,18-51-60,1 0 0,0 0 0,2 0 0,0 1 0,1-1 1,1 25-1,0-36-19,1 0 0,0 0 0,0 0 0,0-1 0,0 1 1,1 0-1,0-1 0,0 1 0,0-1 0,1 0 0,3 6 1,-3-8-6,-1 1 1,1-1 0,-1 1 0,1-1 0,0 0-1,0 0 1,0-1 0,0 1 0,0 0 0,1-1 0,-1 0-1,0 0 1,1 0 0,-1 0 0,1 0 0,-1-1-1,6 1 1,-1-1-8,0 0-1,0-1 1,0 0-1,0 0 0,-1-1 1,1 0-1,0 0 1,14-7-1,1-2-32,31-21 0,-36 20-14,1 1 0,23-10 0,-41 21 53,-1 0 1,1 0-1,-1 0 1,0 0-1,1 0 1,-1 0 0,1 0-1,-1 0 1,0 0-1,1 0 1,-1 0-1,0 0 1,1 1 0,-1-1-1,1 0 1,-1 0-1,0 1 1,1-1-1,-1 0 1,0 0 0,0 1-1,1-1 1,-1 0-1,0 1 1,0-1-1,1 0 1,-1 1 0,0-1-1,0 0 1,0 1-1,1-1 1,-1 0-1,0 1 1,0-1 0,0 1-1,0-1 1,0 1-1,0-1 1,0 0 0,0 1-1,0-1 1,0 1-1,0-1 1,0 0-1,-1 1 1,1 23 25,-1-22-22,-1 29 106,2 49 1,1-66-77,1 0 0,1 0-1,0 0 1,1 0 0,9 23 0,4 0-10,-6-13-48,-1 0 0,0 1 0,6 32 0,-14-49 16,-1 1 0,0 0 0,0 0 0,-1 0 0,0 0 0,-1 0 0,0 0 0,0 0 0,-1 0 0,0 0 0,0 0 0,-1-1 0,-6 13 0,4-12 55,-1 0 1,0 0-1,0-1 0,0 0 1,-1 0-1,0-1 1,-16 13-1,20-17 0,-1-1 0,0 1-1,0-1 1,0 0 0,0 0 0,0-1 0,0 1 0,0-1-1,-7 2 1,9-3-14,0 0-1,-1 0 1,1 0-1,0 0 0,-1 0 1,1-1-1,0 1 1,-1 0-1,1-1 1,0 0-1,0 0 1,-1 0-1,1 0 1,0 0-1,0 0 0,0 0 1,0-1-1,-2-1 1,1-1 6,-1 1 0,2-1-1,-1 0 1,0 0 0,1 0 0,0 0 0,0 0 0,0-1 0,0 1 0,1 0-1,-1-1 1,1 1 0,0-1 0,1 0 0,-1-8 0,1-2-39,0 0 0,1 0 0,5-25 1,-3 24-68,1 1 0,1 0 0,0 0 0,1 0 0,1 1-1,0 0 1,0 0 0,2 0 0,0 1 0,0 1 0,22-23 0,-22 27-49,0 0-1,0 0 1,1 1 0,0 1-1,0-1 1,1 2-1,0-1 1,0 1-1,0 1 1,0 0 0,1 1-1,0 0 1,0 1-1,-1 0 1,1 1 0,15 0-1,20 2-102,-4-1-51</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08.469"/>
    </inkml:context>
    <inkml:brush xml:id="br0">
      <inkml:brushProperty name="width" value="0.05" units="cm"/>
      <inkml:brushProperty name="height" value="0.05" units="cm"/>
    </inkml:brush>
  </inkml:definitions>
  <inkml:trace contextRef="#ctx0" brushRef="#br0">34 0 17100,'-1'17'591,"-13"191"4902,-3 103-2101,17-299-3307,-1-9-48,1 0 0,0 0 1,0 0-1,0 0 0,0 0 1,0 0-1,1 0 0,1 6 0,-2-9-32,0 0-1,0 0 0,0 0 0,0 0 0,0 0 0,0 1 0,0-1 0,0 0 1,1 0-1,-1 0 0,0 0 0,0 0 0,0 0 0,0 1 0,0-1 0,0 0 0,0 0 1,1 0-1,-1 0 0,0 0 0,0 0 0,0 0 0,0 0 0,0 0 0,1 0 1,-1 0-1,0 0 0,0 1 0,0-1 0,0 0 0,0 0 0,1 0 0,-1 0 1,0 0-1,0 0 0,0-1 0,0 1 0,1 0 0,-1 0 0,0 0 0,0 0 1,0 0-1,0 0 0,0 0 0,0 0 0,1 0 0,-1 0 0,9-10 87,5-14 1,11-35-26,25-95 0,-12 35-217,-27 87 90,0-3-104,2 0-1,25-48 0,-36 80 147,-1 1 0,1-1 0,-1 1-1,1-1 1,0 1 0,0 0-1,0 0 1,0 0 0,1 0 0,-1 0-1,0 0 1,5-2 0,-6 4 12,0 0 1,0 0-1,0-1 1,0 1-1,1 0 1,-1 0-1,0 0 1,0 0-1,0 0 1,0 1-1,1-1 1,-1 0-1,0 1 1,0-1-1,0 0 1,0 1-1,0-1 1,0 1-1,0 0 1,0-1-1,0 1 1,0 0-1,0 0 1,0-1-1,-1 1 1,1 0-1,0 0 1,-1 0-1,1 0 1,0 1-1,4 5-9,-1 0-1,0 0 1,-1 0-1,0 1 1,0-1-1,0 1 0,-1 0 1,0 0-1,-1-1 1,0 1-1,0 0 1,-1 13-1,0-10 26,-1-1 0,0 0 0,0 0-1,-1 0 1,-1 0 0,0 0 0,0 0 0,-1 0 0,-7 13 0,10-20-17,-1 0 1,-1 0-1,1 0 1,0 0-1,-1 0 1,1 0 0,-1-1-1,0 1 1,0-1-1,0 0 1,0 0 0,0 0-1,-1 0 1,1 0-1,-1-1 1,1 1-1,-1-1 1,1 0 0,-7 1-1,8-2 2,-1 0 1,0 0-1,0 0 0,1-1 0,-1 1 0,0-1 1,1 1-1,-1-1 0,0 0 0,1 0 0,-1 0 1,1 0-1,0-1 0,-1 1 0,1-1 0,0 1 1,0-1-1,0 0 0,0 0 0,0 0 0,0 0 1,0 0-1,1 0 0,-1-1 0,1 1 0,0 0 1,-2-5-1,0-1 1,0 1 1,0-1 0,1 0-1,0 0 1,-1-16-1,1-10-129</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08.917"/>
    </inkml:context>
    <inkml:brush xml:id="br0">
      <inkml:brushProperty name="width" value="0.05" units="cm"/>
      <inkml:brushProperty name="height" value="0.05" units="cm"/>
    </inkml:brush>
  </inkml:definitions>
  <inkml:trace contextRef="#ctx0" brushRef="#br0">26 0 18732,'1'4'319,"0"-1"-1,0 0 1,0 0-1,0 0 1,0 1-1,0-1 1,-1 0-1,0 1 1,0-1-1,0 0 1,0 1-1,-1 4 1,-10 46 1623,5-28-873,0 10-501,2 0 0,0 49-1,4-84-554,0 1 1,0-1-1,0 1 0,0-1 0,0 1 0,1-1 0,-1 1 0,0-1 1,1 1-1,-1-1 0,1 0 0,-1 1 0,1-1 0,0 0 1,0 1-1,-1-1 0,3 2 0,-2-3-7,0 1 0,-1-1 0,1 0 0,0 0 0,0 0 0,-1 0 0,1 0 0,0 1 0,0-1 0,-1-1 0,1 1 0,0 0 1,0 0-1,-1 0 0,1 0 0,0 0 0,-1-1 0,1 1 0,0 0 0,0-1 0,-1 1 0,1 0 0,-1-1 0,1 1 0,0-1 0,-1 1 0,1-1 0,-1 1 0,1-1 0,-1 0 0,1 1 0,-1-1 0,0 0 0,1 0 0,2-5 20,1 1 0,-2 0 0,1-1-1,-1 0 1,0 1 0,0-1 0,0 0 0,-1 0-1,0 0 1,0 0 0,-1 0 0,0-7-1,0-5 45,0-1 0,-7-31-1,5 36-53,-1 0 0,-1 0 0,0 0 0,-1 1-1,-12-25 1,12 33-126,2 7-5,4 10-97,1-8 89,1 0 1,0-1 0,0 1-1,0 0 1,1-1 0,-1 0-1,1 0 1,0 0 0,0 0-1,0 0 1,0-1 0,0 0-1,0 0 1,1 0 0,-1 0-1,9 1 1,0 0-259,0 0-1,1-1 1,-1-1 0,24 0 0,11-5-176,2-6-92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10.775"/>
    </inkml:context>
    <inkml:brush xml:id="br0">
      <inkml:brushProperty name="width" value="0.05" units="cm"/>
      <inkml:brushProperty name="height" value="0.05" units="cm"/>
    </inkml:brush>
  </inkml:definitions>
  <inkml:trace contextRef="#ctx0" brushRef="#br0">122 0 21221,'-1'1'123,"1"-1"0,-1 0 0,0 1 1,1-1-1,-1 0 0,0 1 1,1-1-1,-1 1 0,1-1 1,-1 1-1,0-1 0,1 1 0,-1 0 1,1-1-1,0 1 0,-1-1 1,1 1-1,0 0 0,-1 0 1,1-1-1,0 1 0,-1 1 1,-6 20-176,6-15 412,-16 52 1091,-12 84 0,2 63-739,24-181-572,-2 10-1,2-10 31,0 0 0,2 34-1,6-76 110,-4-23-181,-2 0 0,-2 1 0,-12-64 0,70 166-2372,-49-58 2051,0-1-1,0 1 0,0-1 1,1 0-1,0-1 0,0 0 1,0 0-1,0 0 0,0-1 1,13 3-1,-8-4 37,0 1-1,1-1 1,0-1-1,-1 0 1,22-4 0,6-3-412</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09.273"/>
    </inkml:context>
    <inkml:brush xml:id="br0">
      <inkml:brushProperty name="width" value="0.05" units="cm"/>
      <inkml:brushProperty name="height" value="0.05" units="cm"/>
    </inkml:brush>
  </inkml:definitions>
  <inkml:trace contextRef="#ctx0" brushRef="#br0">203 32 14267,'-7'0'409,"-1"0"0,0 1-1,1 0 1,-1 0 0,0 1 0,1 0 0,0 0-1,-1 0 1,1 1 0,0 1 0,0-1-1,1 1 1,-1 0 0,-7 6 0,5-4-52,2 1 0,-1 0 0,1 0 0,-1 0 0,2 1 0,-1 0 0,1 0 0,1 1 0,0-1 0,-6 13 1,10-18-281,0 0 0,-1 0 0,1 0 1,1 1-1,-1-1 0,0 1 1,1-1-1,0 0 0,0 1 1,0-1-1,0 1 0,0-1 1,1 1-1,0-1 0,-1 0 1,1 1-1,0-1 0,3 6 0,-2-7-56,-1 0-1,1 0 0,0 0 1,0-1-1,-1 1 0,1 0 1,0-1-1,1 1 1,-1-1-1,0 1 0,0-1 1,1 0-1,-1 0 0,0 0 1,1-1-1,-1 1 0,1 0 1,-1-1-1,1 0 0,-1 1 1,1-1-1,0 0 0,-1 0 1,1-1-1,3 0 0,5-1-94,-1 0-1,1-1 1,-1-1-1,1 1 1,-1-2-1,0 0 1,-1 0 0,1 0-1,-1-1 1,0-1-1,0 0 1,11-11-1,-15 13-31,1-1-1,-1 0 1,0 1 0,0-2-1,-1 1 1,0-1-1,0 1 1,0-1-1,-1 0 1,0 0 0,0-1-1,-1 1 1,0-1-1,0 1 1,-1-1 0,0 0-1,0 1 1,-1-11-1,-5-9-361,-6 6-41</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09.680"/>
    </inkml:context>
    <inkml:brush xml:id="br0">
      <inkml:brushProperty name="width" value="0.05" units="cm"/>
      <inkml:brushProperty name="height" value="0.05" units="cm"/>
    </inkml:brush>
  </inkml:definitions>
  <inkml:trace contextRef="#ctx0" brushRef="#br0">1 26 16532,'4'6'319,"-1"1"1,1-1-1,-1 0 1,0 1-1,-1-1 1,1 1-1,-1 0 1,-1 0-1,1 0 1,0 13-1,-1 8 697,-2 40 0,-1-37-76,2-20-707,-27 365 4670,39-537-4844,-2 90-310,21-76 0,-25 123 159,1 0 0,2 1 0,0 0 1,1 1-1,2 0 0,26-39 0,-34 56 78,-1 1 0,1 1-1,0-1 1,0 0-1,0 1 1,1 0-1,-1 0 1,1 0-1,0 1 1,0-1 0,0 1-1,0 0 1,0 1-1,0-1 1,0 1-1,0 0 1,1 0-1,-1 1 1,1 0 0,-1-1-1,7 2 1,-9 0 8,1-1 1,-1 1 0,0 0 0,0 0-1,0 0 1,1 0 0,-1 1 0,-1-1-1,1 1 1,0 0 0,0 0 0,0 0-1,-1 0 1,1 0 0,-1 0 0,0 1-1,0-1 1,0 1 0,0 0 0,0 0-1,0 0 1,-1-1 0,1 2 0,-1-1 0,0 0-1,0 0 1,0 0 0,0 0 0,-1 1-1,1-1 1,-1 0 0,0 1 0,0-1-1,-1 5 1,1 0 19,-2-1 1,1 1-1,-1 0 1,0-1-1,-1 1 0,1-1 1,-1 1-1,-1-1 1,0 0-1,0 0 0,0-1 1,-1 1-1,0-1 1,0 0-1,0 0 0,-1-1 1,0 0-1,0 0 0,0 0 1,-1 0-1,0-1 1,0 0-1,-12 5 0,17-9-53,0 1 0,0 0 0,0-1 0,0 1 0,0-1 0,1 0 0,-1 0 0,0 0 0,0 0 0,0 0 0,0 0 0,0 0 0,0 0 0,0-1 0,0 1 0,0-1 0,0 0 0,0 1 0,1-1 0,-1 0 0,0 0 0,0 0 0,1 0 0,-1 0 0,1-1 0,-1 1 0,-1-3 0,2 2-10,-1 0 1,1 0-1,0 0 1,0 0 0,0-1-1,0 1 1,1 0-1,-1-1 1,1 1 0,-1-1-1,1 1 1,0 0-1,0-1 1,0 1-1,0-1 1,1 1 0,-1-1-1,0 1 1,1 0-1,0-1 1,1-2 0,12-23-406</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10.145"/>
    </inkml:context>
    <inkml:brush xml:id="br0">
      <inkml:brushProperty name="width" value="0.05" units="cm"/>
      <inkml:brushProperty name="height" value="0.05" units="cm"/>
    </inkml:brush>
  </inkml:definitions>
  <inkml:trace contextRef="#ctx0" brushRef="#br0">123 7 19868,'0'0'39,"0"0"-1,0 0 0,1 0 1,-1 0-1,0 0 0,0 0 1,0 0-1,0-1 1,0 1-1,0 0 0,0 0 1,0 0-1,0 0 0,0 0 1,0 0-1,0 0 0,1 0 1,-1 0-1,0 0 0,0 0 1,0 0-1,0 0 1,0 0-1,0 0 0,0 1 1,0-1-1,0 0 0,0 0 1,0 0-1,1 0 0,-1 0 1,0 0-1,0 0 1,0 0-1,0 0 0,0 0 1,0 0-1,0 0 0,0 0 1,0 0-1,0 0 0,0 0 1,0 0-1,0 1 1,0-1-1,0 0 0,0 0 1,0 0-1,0 0 0,0 0 1,0 0-1,0 0 0,0 0 1,0 0-1,0 0 1,0 0-1,0 1 0,0-1 1,0 0-1,0 0 0,0 0 1,0 0-1,0 0 0,0 0 1,0 0-1,0 0 1,0 0-1,0 0 0,0 0 1,-6 12 1636,-20 22-192,4-5-700,12-16-586,1 1-1,0 1 1,1 0 0,1 0 0,0 0-1,1 1 1,-8 31 0,13-46-181,1 1 0,0 0 1,0-1-1,-1 1 1,1 0-1,0-1 1,0 1-1,1 0 0,-1-1 1,0 1-1,0-1 1,1 1-1,-1 0 1,1-1-1,-1 1 0,1-1 1,0 1-1,0-1 1,0 1-1,0-1 0,0 0 1,0 0-1,0 1 1,0-1-1,0 0 1,2 1-1,0-1-7,-1 1 0,1-1 0,0-1-1,-1 1 1,1 0 0,0-1 0,0 1 0,0-1 0,0 0 0,-1 0-1,1 0 1,0 0 0,0-1 0,5 0 0,25-9-71,-1-1 0,0-2-1,0-1 1,39-24 0,-48 26-18,-17 9 58,13-9-119,-19 8 97,-13 2 60,11 3-4,0-1-1,0 0 1,0-1 0,1 1-1,-1 0 1,0 0-1,1-1 1,-1 1 0,0-1-1,1 1 1,-1-1-1,0 0 1,1 0-1,-1 0 1,1 0 0,0 0-1,-1 0 1,1 0-1,0 0 1,-1 0-1,1-1 1,0 1 0,0-1-1,0 1 1,0-1-1,0 1 1,1-1 0,-1 1-1,0-1 1,1 0-1,-1 1 1,1-1-1,-1 0 1,1 1 0,0-1-1,0 0 1,0 0-1,0 1 1,0-1-1,0 0 1,0 0 0,1 1-1,0-3 1,-1-1 8,1 0 0,0-1 0,1 1 1,-1 0-1,1 0 0,0 0 0,1 0 1,-1 1-1,1-1 0,4-6 0,-5 8-35,1 1 1,-1-1-1,1 1 0,-1 0 1,1 0-1,0-1 0,0 2 0,0-1 1,0 0-1,0 1 0,0-1 0,1 1 1,-1 0-1,0 0 0,1 0 1,5 0-1,98-1-1880,-72 3 1434,45-5 0,-36-1 36,-5-2-17</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10.548"/>
    </inkml:context>
    <inkml:brush xml:id="br0">
      <inkml:brushProperty name="width" value="0.05" units="cm"/>
      <inkml:brushProperty name="height" value="0.05" units="cm"/>
    </inkml:brush>
  </inkml:definitions>
  <inkml:trace contextRef="#ctx0" brushRef="#br0">34 1 16476,'-8'23'1051,"1"1"1,1 0-1,1 1 1,2-1 0,0 1-1,2-1 1,0 1-1,4 28 1,0-22-648,2 0 0,1 0 0,2-1 0,0 0-1,25 56 1,-32-85-399,-1 0 0,0 0-1,1 0 1,-1 0-1,1 0 1,-1 0 0,1 0-1,-1 0 1,1-1-1,0 1 1,0 0 0,-1 0-1,1 0 1,0-1-1,1 2 1,1-13 9,-7-26-59,4 31 35,-16-84-150,13 79 112,0 0 0,-1 0-1,0 0 1,-1 1-1,-10-18 1,10 21-21,6 12 21,9 13 33,-3-12 19,0 0-1,0-1 1,1 1 0,-1-1-1,1-1 1,0 0-1,1 0 1,-1 0 0,1-1-1,0 0 1,18 3 0,-6-3 11,1-1 1,0 0 0,43-3 0,-52 0-1,0 0-1,1-1 1,-1-1 0,0 0 0,0 0 0,-1-1 0,1-1 0,-1 0 0,0-1 0,0 0 0,0-1-1,-1 0 1,0-1 0,-1 0 0,1-1 0,14-16 0,-31 32 48,1 1 0,0 1 1,0-1-1,1 1 0,0 0 0,0 0 0,1 0 0,-2 11 1,3-12-24,0 0 1,0 0-1,1 0 1,1 0-1,0 1 1,0-1 0,0 0-1,1 1 1,0-1-1,3 10 1,-4-16-30,1 0-1,0 0 1,-1-1-1,1 1 1,0 0 0,0-1-1,0 1 1,0-1-1,0 1 1,0-1 0,0 1-1,0-1 1,1 0-1,-1 1 1,1-1 0,-1 0-1,3 2 1,-2-3-33,-1 0-1,0 1 1,1-1 0,-1 0 0,0 0-1,1 0 1,-1 0 0,0 0 0,1 0-1,-1 0 1,0 0 0,1-1-1,-1 1 1,0 0 0,1-1 0,-1 1-1,0-1 1,2-1 0,1 0-126,0-1 1,-1 1-1,1-1 1,-1 0-1,0-1 1,0 1-1,0 0 0,0-1 1,-1 0-1,1 1 1,-1-1-1,0 0 1,2-5-1,-1-5 55,1 0 0,-2 0 0,0-1 1,-1 1-1,0-1 0,-2-25 0,1 34 23,-3-52-488</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10.919"/>
    </inkml:context>
    <inkml:brush xml:id="br0">
      <inkml:brushProperty name="width" value="0.05" units="cm"/>
      <inkml:brushProperty name="height" value="0.05" units="cm"/>
    </inkml:brush>
  </inkml:definitions>
  <inkml:trace contextRef="#ctx0" brushRef="#br0">2 0 18980,'-2'5'1864,"2"1"-1215,0 3-225,4-3 360,-3-3-96,7-10-232,4-6-168</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11.337"/>
    </inkml:context>
    <inkml:brush xml:id="br0">
      <inkml:brushProperty name="width" value="0.05" units="cm"/>
      <inkml:brushProperty name="height" value="0.05" units="cm"/>
    </inkml:brush>
  </inkml:definitions>
  <inkml:trace contextRef="#ctx0" brushRef="#br0">200 13 16163,'-8'-3'524,"-1"0"-1,1 1 0,0 0 0,-1 1 0,0 0 0,1 0 0,-1 1 0,0 0 0,-14 2 0,17-1-235,0 0-1,0 1 1,0 0-1,1 0 0,-1 0 1,1 0-1,-1 1 1,1 0-1,0 0 0,0 0 1,0 1-1,1 0 1,-1 0-1,-7 8 0,11-11-239,0 1-1,0-1 0,0 1 0,0-1 0,0 1 1,0 0-1,0-1 0,0 1 0,0 0 0,1 0 0,-1-1 1,1 1-1,0 0 0,-1 0 0,1 0 0,0 3 0,0-3-24,1-1 0,-1 0-1,0 1 1,1-1 0,0 0 0,-1 0-1,1 0 1,0 0 0,-1 0-1,1 1 1,0-1 0,0 0-1,0-1 1,0 1 0,0 0-1,0 0 1,0 0 0,2 0-1,3 2 5,-1 0 0,1-1 0,0 0-1,1 0 1,-1-1 0,0 0 0,1 0-1,7 0 1,18-2-1,1-1-1,-1-1 1,0-2 0,0-1-1,40-14 1,-24 7-30,53-8 0,-98 20 12,0 1 0,0-1 0,0 1 1,0 0-1,0 0 0,0 0 0,0 0 1,0 1-1,0-1 0,0 1 0,0 0 1,0 0-1,-1 0 0,1 0 0,3 2 0,-4-2 12,-1 1 0,1-1 0,-1 1-1,0 0 1,0 0 0,1 0 0,-1 0-1,0 0 1,-1 0 0,1 0 0,0 0-1,-1 0 1,1 0 0,-1 1 0,1-1-1,-1 0 1,0 0 0,0 0 0,0 5-1,-1-5 11,1 1-1,0-1 0,0 1 0,1-1 0,-1 0 1,0 1-1,1-1 0,0 1 0,-1-1 1,1 0-1,0 1 0,0-1 0,0 0 0,1 0 1,-1 1-1,0-1 0,1 0 0,-1-1 1,1 1-1,0 0 0,0 0 0,0-1 0,2 3 1,1-2 2,-1-1 1,1 1-1,-1-1 0,1 1 1,0-2-1,-1 1 1,1 0-1,0-1 1,0 0-1,-1 0 1,9-1-1,19-4 10,39-9 0,-45 7-213,1 1 1,44-2 0,-68 8 48,1 0-1,0 1 1,0-1-1,0 1 0,-1 0 1,1 0-1,5 2 0,-9-3 93,0 0 0,0 0 0,1 0-1,-1 0 1,0 0 0,0 0 0,1 1-1,-1-1 1,0 0 0,0 0 0,0 0-1,1 0 1,-1 0 0,0 1 0,0-1-1,0 0 1,1 0 0,-1 0 0,0 1-1,0-1 1,0 0 0,0 0 0,0 1-1,0-1 1,0 0 0,1 0 0,-1 1-1,0-1 1,0 0 0,0 0 0,0 1-1,0-1 1,0 0 0,0 0 0,0 1-1,-1 0-14,0-1 1,0 1-1,0 0 0,0-1 0,0 1 0,0-1 0,0 1 0,0-1 0,-1 0 0,1 1 0,0-1 0,0 0 0,-2 0 0,-15 2-414</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12.563"/>
    </inkml:context>
    <inkml:brush xml:id="br0">
      <inkml:brushProperty name="width" value="0.05" units="cm"/>
      <inkml:brushProperty name="height" value="0.05" units="cm"/>
    </inkml:brush>
  </inkml:definitions>
  <inkml:trace contextRef="#ctx0" brushRef="#br0">1 167 15899,'14'-21'902,"1"1"-1,1 0 0,20-17 0,-28 29-636,1 0-1,0 1 0,0 0 1,1 0-1,0 1 0,0 1 1,0-1-1,17-4 0,-25 9-221,0 0 0,-1 1 0,1-1 0,0 1 0,-1-1 0,1 1 0,0 0 0,0 0 0,-1 0 0,1 0 0,0 0 0,0 0-1,-1 0 1,1 1 0,0-1 0,0 1 0,-1-1 0,1 1 0,-1 0 0,1-1 0,0 1 0,-1 0 0,1 0 0,0 1 0,0 1 2,0-1 1,-1 0 0,1 1-1,-1-1 1,0 1 0,0-1-1,0 1 1,0 0 0,0-1-1,-1 1 1,1 0 0,-1-1-1,1 6 1,-1 8 89,-1 0 0,0 0 0,-8 31 0,9-46-130,-22 86 287,11-47-77,-8 50 0,19-87-211,-1 2 23,1 0 0,-1 1-1,1-1 1,1 10 0,-1-14-20,0 0 0,0 0 0,0 0 1,1 0-1,-1-1 0,0 1 0,0 0 1,1 0-1,-1 0 0,1 0 0,-1 0 0,1 0 1,-1-1-1,1 1 0,0 0 0,-1-1 1,1 1-1,0 0 0,-1-1 0,1 1 1,0-1-1,0 1 0,0-1 0,-1 1 1,1-1-1,0 1 0,0-1 0,0 0 1,0 0-1,0 1 0,0-1 0,0 0 1,0 0-1,0 0 0,1 0 0,2-1 13,0 1 0,0-1 0,0 0 0,1 0 0,-1-1-1,-1 1 1,1-1 0,0 0 0,0 0 0,5-4 0,36-31 121,-36 29-106,43-43 199,59-76-1,-57 63-168,-54 64-64,0 0 0,0 0 1,0 1-1,0-1 0,0 0 0,0 0 0,0 1 0,0-1 0,0 0 0,0 0 0,1 0 0,-1 1 0,0-1 1,0 0-1,0 0 0,0 0 0,0 1 0,0-1 0,1 0 0,-1 0 0,0 0 0,0 0 0,0 1 0,0-1 1,1 0-1,-1 0 0,0 0 0,0 0 0,0 0 0,1 0 0,-1 0 0,0 0 0,0 0 0,0 0 0,1 0 0,-1 0 1,0 1-1,0-1 0,1-1 0,-1 1 0,0 0 0,0 0 0,0 0 0,1 0 0,-1 0 0,0 0 0,0 0 1,1 0-1,-1 0 0,0 0 0,0 0 0,0 0 0,0-1 0,1 1 0,-1 0 0,0 0 0,0 0 0,0-1 1,-2 22 11,0-9 7,-4 19 45,1-1-1,0 42 0,4-66-32,1 1-1,1 0 1,-1 0 0,1 0 0,0-1 0,0 1-1,1-1 1,0 1 0,0-1 0,1 1 0,-1-1-1,1 0 1,1 0 0,-1 0 0,1-1 0,0 1-1,5 5 1,-6-9 5,0 1 0,0-1 1,1 0-1,-1 0 0,1 0 0,-1 0 0,1 0 0,-1-1 1,1 0-1,0 1 0,0-2 0,0 1 0,0 0 0,7 0 1,-5-1 8,0-1 0,0 0 0,0 0 0,0 0 0,0-1 1,-1 1-1,1-2 0,0 1 0,5-3 0,1-2 38,-1-1-1,0 0 1,0 0-1,0-1 1,-1 0-1,-1-1 1,17-21-1,-18 18-52,0 1 0,-1-1 0,-1 0 1,0 0-1,-1-1 0,0 0 0,-1 0 0,-1 0 0,0 0 0,-1-1 0,0 1 1,-2-1-1,1 1 0,-3-20 0,2 32-29,-1-1 0,1 1 0,-1-1 0,0 1 0,0-1 0,1 1 0,-2-1 0,1 1 0,0 0 0,0 0 0,-4-4 0,5 5-2,0 1 0,-1 0 0,1-1 0,-1 1 0,1 0-1,0-1 1,-1 1 0,1 0 0,-1 0 0,1 0 0,-1-1-1,1 1 1,-1 0 0,1 0 0,-1 0 0,1 0 0,-1 0 0,1 0-1,-1 0 1,1 0 0,-1 0 0,1 0 0,-1 0 0,0 1-1,0-1 0,0 1 0,0-1 0,0 1-1,0 0 1,0-1 0,0 1 0,0 0 0,1 0 0,-1 0 0,0-1 0,1 1 0,-1 0 0,0 0 0,0 1 0,-1 5-2,-1-1 0,1 1 0,0 0 0,0 0-1,1-1 1,0 1 0,0 0 0,1 0 0,0 12 0,0-14-4,0-1 1,1 1-1,-1 0 1,1-1 0,0 1-1,0-1 1,0 0-1,1 1 1,0-1-1,0 0 1,0 0-1,0 0 1,0 0-1,1 0 1,5 6-1,-7-9-42,0 0-1,0 0 1,0 0-1,1 0 1,-1-1-1,0 1 1,0 0-1,1-1 1,-1 1 0,0-1-1,1 1 1,-1-1-1,1 1 1,-1-1-1,1 0 1,-1 0-1,1 0 1,-1 0-1,1 0 1,-1 0-1,0 0 1,1 0-1,-1-1 1,1 1-1,-1 0 1,1-1 0,-1 0-1,0 1 1,1-1-1,-1 0 1,0 1-1,0-1 1,0 0-1,1 0 1,-1 0-1,0 0 1,1-2-1,3-3-96,0 0-1,-1 0 0,0-1 0,-1 1 0,1-1 1,2-8-1,8-24-415</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13.107"/>
    </inkml:context>
    <inkml:brush xml:id="br0">
      <inkml:brushProperty name="width" value="0.05" units="cm"/>
      <inkml:brushProperty name="height" value="0.05" units="cm"/>
    </inkml:brush>
  </inkml:definitions>
  <inkml:trace contextRef="#ctx0" brushRef="#br0">104 4 16484,'0'0'49,"0"0"1,0 0-1,0-1 1,1 1-1,-1 0 1,0 0 0,0-1-1,0 1 1,1 0-1,-1 0 1,0 0-1,0-1 1,1 1 0,-1 0-1,0 0 1,1 0-1,-1 0 1,0 0-1,0 0 1,1 0 0,-1 0-1,0-1 1,1 1-1,-1 0 1,0 0-1,1 0 1,-1 0 0,0 1-1,1-1 1,-1 0-1,0 0 1,0 0-1,1 0 1,-1 0 0,0 0-1,1 0 1,-1 1-1,0-1 1,0 0-1,1 0 1,-1 0 0,0 0-1,0 1 1,1-1-1,-1 0 1,0 0-1,0 1 1,0-1 0,0 0-1,1 1 1,-1-1-1,-3 24 1238,-31 113 3006,-9 40-2938,36-144-1109,-3 9 110,3 1 0,1 0 0,-1 47 0,7-86-308,1 0 0,-1 1 0,1-1 0,-1 0 0,3 7 0,-3-11-43,1 1 1,-1 0 0,0-1-1,0 1 1,1-1-1,-1 1 1,0 0 0,1-1-1,-1 1 1,1-1 0,-1 1-1,1-1 1,-1 1-1,1-1 1,-1 1 0,1-1-1,-1 0 1,1 1 0,0-1-1,-1 0 1,1 1-1,-1-1 1,1 0 0,0 0-1,-1 0 1,1 0 0,0 1-1,-1-1 1,1 0-1,0 0 1,0 0 0,-1 0-1,1 0 1,0-1 0,-1 1-1,1 0 1,0 0-1,-1 0 1,1-1 0,-1 1-1,1 0 1,0-1 0,-1 1-1,1 0 1,-1-1-1,2 0 1,8-8-4,1 0 0,-2-1 0,1 0 0,-1 0 0,-1-1 0,14-22 0,-2 4-5,-7 9-8,-9 14-2,0 0 1,0 0-1,0 0 0,1 0 1,0 1-1,0 0 0,9-7 1,-13 12 11,-1-1 0,1 1 0,-1 0 1,1 0-1,-1-1 0,1 1 0,-1 0 0,1 0 1,0 0-1,-1 0 0,1 0 0,-1 0 0,1 0 1,-1 0-1,1 0 0,-1 0 0,1 0 1,0 0-1,-1 0 0,1 0 0,-1 1 0,1-1 1,-1 0-1,1 0 0,-1 1 0,1-1 0,-1 0 1,1 0-1,-1 1 0,0-1 0,1 1 1,-1-1-1,1 0 0,-1 1 0,0-1 0,0 1 1,1-1-1,-1 1 0,0-1 0,0 1 0,1-1 1,-1 2-1,9 26-14,-9-25 14,4 15 0,0-1 0,1 0 0,1 0 0,0 0 0,11 18 0,-15-31 1,0 0-1,0 0 1,1-1 0,-1 1 0,1-1-1,0 0 1,0 0 0,0 0-1,1 0 1,-1 0 0,1-1-1,0 0 1,-1 1 0,1-1 0,0 0-1,0-1 1,0 1 0,1-1-1,-1 0 1,0 0 0,0 0-1,1-1 1,-1 1 0,0-1 0,1 0-1,-1 0 1,6-1 0,-2-1-1,1-1-1,-1 1 1,0-1 0,0-1 0,0 1 0,0-1 0,-1-1-1,0 1 1,0-1 0,0-1 0,0 1 0,-1-1 0,10-11 0,-5 4 2,-1 0 1,0-1-1,-1 0 1,-1-1-1,0 1 1,7-19-1,-11 20 10,-10 34 6,2-4 0,1-1-1,0 1 1,2 0 0,0 1-1,0-1 1,3 17-1,-2-33-30,0-1 0,0 1 0,0 0 0,0-1 0,0 1 0,0-1 0,0 1 0,0 0 0,0-1 0,0 1 0,0-1 0,0 1 0,1-1 0,-1 1 0,0-1-1,0 1 1,1-1 0,-1 1 0,0-1 0,1 1 0,-1-1 0,1 1 0,-1-1 0,0 1 0,1-1 0,-1 0 0,1 1 0,-1-1 0,1 0 0,-1 0 0,1 1 0,-1-1 0,1 0-1,0 0 1,-1 0 0,1 0 0,-1 1 0,1-1 0,1 0 0,-1-1-25,0 0-1,0 0 1,0 1 0,0-1-1,0 0 1,0 0 0,0 0-1,0 0 1,0-1 0,0 1-1,0 0 1,-1 0 0,1 0-1,0-1 1,-1 1 0,2-3-1,6-28-153,0-14-104</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13.550"/>
    </inkml:context>
    <inkml:brush xml:id="br0">
      <inkml:brushProperty name="width" value="0.05" units="cm"/>
      <inkml:brushProperty name="height" value="0.05" units="cm"/>
    </inkml:brush>
  </inkml:definitions>
  <inkml:trace contextRef="#ctx0" brushRef="#br0">1 0 20644,'0'13'1449,"0"0"-1193,0 3-440,9-2-1505,5-5 1705,9-2-208,6 0-216</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13.913"/>
    </inkml:context>
    <inkml:brush xml:id="br0">
      <inkml:brushProperty name="width" value="0.05" units="cm"/>
      <inkml:brushProperty name="height" value="0.05" units="cm"/>
    </inkml:brush>
  </inkml:definitions>
  <inkml:trace contextRef="#ctx0" brushRef="#br0">59 385 16147,'-13'33'1690,"-21"62"921,31-85-2163,0 0-1,1 0 1,1 0 0,0 0 0,0 1 0,1-1 0,1 14-1,-1-22-386,0 0 0,1 0 0,-1 0 0,0 0 0,1 0 0,-1 0 0,1 0 0,0 0 0,0 0 0,0 0 0,0 0 0,0-1 0,0 1 0,0 0 0,0-1 0,1 1 0,-1-1 0,1 1 0,-1-1 0,1 1 0,0-1 0,-1 0 0,1 0 0,0 0 0,0 0 0,0 0 0,0 0 0,0-1 0,0 1 0,0-1 0,0 1 0,0-1 0,0 0 0,0 0 0,0 0 0,0 0 0,4 0 0,1-2-23,0 1 1,1-1 0,-1 0 0,0-1-1,0 1 1,-1-1 0,1-1 0,-1 1-1,12-9 1,-1-3-24,-1 0-1,0 0 1,-1-2 0,-1 0-1,0-1 1,16-29 0,-7 7-3,-1-2 1,16-49 0,-26 59 1,15-64-1,-25 84-17,0 0 1,0 0-1,-1 0 0,-1-1 1,0 1-1,-1 0 0,0 0 0,-5-21 1,5 30 0,1 1 1,-1-1 0,0 1 0,0 0 0,0-1-1,0 1 1,0 0 0,-1 0 0,1 0-1,-1 0 1,1 0 0,-1 0 0,0 0-1,0 0 1,0 1 0,0-1 0,0 1-1,0 0 1,0-1 0,-3 0 0,1 1-3,1 0 1,0 0 0,-1 1-1,1-1 1,-1 1-1,1 0 1,-1 0 0,1 1-1,-1-1 1,1 1-1,-1-1 1,-6 3 0,0 1 0,0 0 0,1 1 0,0-1 0,0 2 0,0-1 1,0 2-1,1-1 0,-15 15 0,17-14 13,0 0 1,1 0-1,0 0 0,0 1 0,0 0 1,1 0-1,0 0 0,0 1 1,1-1-1,-3 17 0,5-19-6,0 0 0,1 0 0,-1-1 0,2 1 0,-1 0 0,1 0 0,-1 0 0,2 0 0,-1-1 0,1 1 0,0-1 0,0 1 0,0-1 0,1 1 0,-1-1 0,1 0 0,7 7 0,62 68-301,-48-56-257,31 41-1,-48-56 445,-1 0 1,0 1-1,-1 0 1,0 0-1,-1 0 0,0 0 1,0 1-1,3 18 1,-4 9-272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11.392"/>
    </inkml:context>
    <inkml:brush xml:id="br0">
      <inkml:brushProperty name="width" value="0.05" units="cm"/>
      <inkml:brushProperty name="height" value="0.05" units="cm"/>
    </inkml:brush>
  </inkml:definitions>
  <inkml:trace contextRef="#ctx0" brushRef="#br0">158 2 16828,'-20'13'1588,"0"2"1,-21 19 0,33-27-1310,1 1 1,0 1-1,0 0 1,1 0 0,0 0-1,1 0 1,-7 15-1,11-21-229,-2 4 105,0 1-1,0 0 0,0 0 1,-2 15-1,5-22-135,0 0-1,0 1 0,-1-1 0,1 0 1,0 1-1,0-1 0,0 0 1,1 1-1,-1-1 0,0 0 0,0 1 1,1-1-1,-1 0 0,1 0 1,-1 1-1,1-1 0,0 0 0,-1 0 1,1 0-1,0 0 0,0 0 1,0 0-1,0 0 0,0 0 0,0 0 1,0 0-1,0 0 0,0-1 1,0 1-1,0 0 0,0-1 0,1 1 1,-1-1-1,0 1 0,0-1 1,1 0-1,-1 1 0,2-1 0,2 0-5,-1 0 0,0 0 0,0-1 0,0 0 0,0 1 0,0-1 0,0-1 0,0 1 0,0-1 0,-1 1 0,1-1 0,0 0 0,-1 0 0,5-4 0,4-3 15,0-1-1,16-16 1,-9 6 27,29-40 0,-42 50-33,0 1-1,0 0 0,-1-1 0,0 0 0,-1 0 0,0-1 1,3-13-1,-7 24-21,0 0 1,0 0-1,0 0 1,0 0-1,0 0 1,0-1-1,0 1 0,0 0 1,0 0-1,0 0 1,0 0-1,0 0 1,0 0-1,0 0 1,0 0-1,0 0 0,0 0 1,0-1-1,0 1 1,0 0-1,0 0 1,0 0-1,0 0 1,0 0-1,0 0 0,0 0 1,0 0-1,0 0 1,0 0-1,0 0 1,0-1-1,-1 1 1,1 0-1,0 0 0,0 0 1,0 0-1,0 0 1,0 0-1,0 0 1,0 0-1,0 0 1,0 0-1,0 0 0,0 0 1,-1 0-1,1 0 1,0 0-1,0 0 1,0 0-1,0 0 1,0 0-1,0 0 0,0 0 1,0 0-1,0 0 1,0 0-1,-1 0 1,1 0-1,0 0 1,0 0-1,0 0 0,0 0 1,0 0-1,0 0 1,0 0-1,0 0 1,0 0-1,0 1 1,-6 4 5,-6 14 48,0 0-1,-15 38 1,21-42 0,1-4 10,1 0-1,-5 21 1,8-28-45,0-1-1,0 0 1,1 0-1,0 0 1,-1 1-1,1-1 1,1 0 0,-1 0-1,0 1 1,1-1-1,-1 0 1,1 0-1,0 0 1,0 0-1,2 4 1,-2-6-9,0-1-1,0 1 1,0 0 0,0 0 0,0-1-1,0 1 1,0-1 0,0 1 0,0-1-1,0 1 1,1-1 0,-1 0 0,0 1-1,0-1 1,1 0 0,-1 0-1,0 0 1,0 0 0,1 0 0,-1 0-1,0 0 1,0-1 0,3 0 0,26-8 65,-29 9-75,11-6 3,0-1 0,0 0 0,-1 0 0,1-1 0,-2 0 0,1-1 0,-1 0 0,17-22-1,-10 10-63,0-2-1,-2 0 1,17-34-1,-40 75 57,2 0 0,0 1 0,1-1 0,0 1 0,2 0-1,0 1 1,0 30 0,3-48 16,1 0 0,-1 0 0,0-1 0,0 1 0,1 0 0,-1-1 0,0 1 1,1 0-1,0-1 0,-1 1 0,1-1 0,0 1 0,0-1 0,0 1 0,0-1 0,0 1 0,0-1 0,0 0 0,1 0 0,-1 0 0,2 2 0,-1-2-1,1 0 0,-1 0 0,1 0-1,-1 0 1,1-1 0,0 1 0,-1-1-1,1 1 1,0-1 0,0 0 0,-1 0-1,4-1 1,8-1-15,0-1-1,0 0 0,-1-1 0,15-6 1,-22 7-14,42-17-122,-34 13 68,0 1 0,1 0-1,-1 1 1,1 1 0,0 0-1,0 1 1,20-1 0,-34 3 73,1 1 0,-1 0 0,1 0 0,-1 0 0,0 1-1,1-1 1,-1 0 0,0 0 0,1 1 0,-1-1 0,0 1 0,0-1 0,1 1 0,-1 0 0,0-1 0,0 1 0,0 0-1,0 0 1,0 0 0,0 0 0,0 0 0,2 2 0,-2 0 40,0 0 0,1 0 0,-1 0 0,-1 0-1,1 0 1,0 0 0,0 5 0,4 17 350,-5-24-373,0 0 0,1 0 1,-1 0-1,1-1 0,-1 1 1,1 0-1,-1-1 0,1 1 0,-1 0 1,1-1-1,0 1 0,-1-1 1,1 1-1,0-1 0,0 1 0,-1-1 1,1 1-1,0-1 0,0 0 1,0 1-1,0-1 0,-1 0 1,1 0-1,0 0 0,0 0 0,0 0 1,0 0-1,0 0 0,-1 0 1,1 0-1,0 0 0,0 0 0,1-1 1,31-11 247,-29 11-234,69-41-20,-7 4-1041,-38 31-122,-28 7 1084,1 0 0,-1-1 0,1 1 0,-1 0 0,1 0 0,-1 0 0,1 0 1,-1 0-1,1 0 0,-1 0 0,1 0 0,-1 0 0,1 0 0,-1 0 1,1 0-1,-1 0 0,1 0 0,-1 0 0,1 0 0,-1 1 0,1-1 0,-1 0 1,1 0-1,-1 0 0,0 1 0,1-1 0,-1 0 0,1 1 0,-1-1 1,0 0-1,1 1 0,-1-1 0,0 1 0,0-1 0,1 1 0,-1-1 0,0 0 1,0 1-1,1-1 0,-1 1 0,0-1 0,0 1 0,0-1 0,0 1 1,0-1-1,0 2 0,-1 1-616</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15.124"/>
    </inkml:context>
    <inkml:brush xml:id="br0">
      <inkml:brushProperty name="width" value="0.05" units="cm"/>
      <inkml:brushProperty name="height" value="0.05" units="cm"/>
    </inkml:brush>
  </inkml:definitions>
  <inkml:trace contextRef="#ctx0" brushRef="#br0">71 30 17084,'18'-28'3672,"-14"26"-2414,-4 8 656,0-5-1696,-4 45 1670,-22 86-1,9-51-1474,12-57-318,-11 56 365,-9 138 1,27-190-378,-2-28-85,0 1-1,0-1 1,0 0 0,0 1-1,0-1 1,0 0-1,0 0 1,0 1-1,0-1 1,0 0 0,0 1-1,0-1 1,0 0-1,0 1 1,0-1-1,1 0 1,-1 0 0,0 1-1,0-1 1,0 0-1,0 0 1,1 1-1,-1-1 1,0 0 0,0 0-1,0 1 1,1-1-1,-1 0 1,0 0 0,1 0-1,-1 0 1,0 1-1,0-1 1,1 0-1,-1 0 1,0 0 0,1 0-1,-1 0 1,0 0-1,0 0 1,1 0-1,-1 0 1,0 0 0,1 0-1,-1 0 1,0 0-1,1 0 1,-1 0-1,0 0 1,1 0 0,-1 0-1,0-1 1,0 1-1,1 0 1,-1 0-1,0 0 1,0 0 0,1-1-1,-1 1 1,0 0-1,0 0 1,1-1 0,-1 1-1,0 0 1,0 0-1,0-1 1,0 1-1,0 0 1,1-1 0,2-3-62,-1 0 0,1-1 0,-1 1 1,0-1-1,0 0 0,0 0 0,0 0 1,-1 0-1,0 0 0,1-7 1,2-58-544,-4 56 472,1-29-466,-2 0 1,-14-82 0,25 138 681,-2-1 48,1-1-1,0 0 1,20 20 0,-23-27-79,1 0-1,-1-1 1,1 0 0,-1 0-1,1 0 1,0 0-1,0-1 1,0-1-1,0 1 1,1-1-1,-1 0 1,9-1-1,-5 0 16,1-1 0,-1 0 0,-1-1 0,1 0 0,0-1 0,0-1-1,16-6 1,-12 3-2,0-1 0,-1-1-1,1 0 1,-2-1 0,1-1-1,-1 0 1,-1 0 0,0-1-1,-1-1 1,16-22 0,-20 24-26,-1 0 0,-1 0 0,0 0 0,5-16 0,-8 23-28,-1-1-1,0 1 1,0-1-1,0 1 1,-1-1-1,1 0 1,-1 1-1,0-1 1,-1 1-1,1-1 1,-1 0 0,0 1-1,0-1 1,-2-5-1,2 9-7,1 0 0,-1 0 0,0 0 0,0 0 0,1 0 0,-1 0-1,0 0 1,0 0 0,0 0 0,0 0 0,0 0 0,0 0 0,0 1 0,-1-1 0,1 1 0,0-1-1,0 1 1,-1-1 0,1 1 0,0-1 0,0 1 0,-1 0 0,1 0 0,0 0 0,-1 0 0,1 0 0,0 0-1,-1 0 1,1 0 0,0 0 0,-1 1 0,1-1 0,0 1 0,0-1 0,-1 1 0,1-1 0,-1 2-1,-3 0-1,0 1-1,0 0 0,0 0 0,1 0 1,-1 1-1,1-1 0,-8 9 0,0 4-3,1 1-1,0 1 1,1 0 0,1 0-1,1 1 1,1 0 0,0 0-1,1 1 1,2 0 0,0 0-1,1 0 1,-1 28 0,3-41 5,1 1 1,1 0-1,-1-1 1,1 1-1,0-1 1,1 1-1,0-1 0,0 1 1,1-1-1,0 0 1,6 11-1,-8-15 1,1-1-1,0 1 0,0 0 1,0-1-1,1 0 1,-1 1-1,1-1 0,-1 0 1,1 0-1,0-1 0,-1 1 1,1-1-1,0 1 1,0-1-1,0 0 0,0 0 1,0 0-1,1 0 1,-1-1-1,0 1 0,0-1 1,1 0-1,-1 0 0,0 0 1,0 0-1,0 0 1,1-1-1,-1 0 0,0 1 1,4-3-1,1 0-3,1 0 0,-1-1 1,0-1-1,0 1 0,0-1 0,0 0 0,-1-1 1,0 0-1,0 0 0,-1-1 0,8-8 0,7-13-23,30-49 1,-29 41 9,-17 33 35,-5 11-2,-3 17 8,3-24-24,-7 35 33,1-10 2,2 0 0,0 1-1,2-1 1,1 1 0,3 39 0,-2-65-45,0 0 0,1 1 1,-1-1-1,0 0 1,1 0-1,-1 0 1,0 0-1,1 0 1,0 1-1,-1-1 1,1 0-1,-1 0 1,1 0-1,1 1 0,-1-2-21,-1 0 0,0 1 0,1-1 0,-1 0-1,1 0 1,-1 0 0,1 0 0,-1 1 0,1-1-1,-1 0 1,1 0 0,-1 0 0,1 0 0,-1 0-1,1 0 1,-1 0 0,1 0 0,-1 0-1,1 0 1,-1 0 0,1-1 0,-1 1 0,1 0-1,2-2-38,-1 1 0,0-1 0,0 1 1,-1-1-1,1 1 0,0-1 0,0 0 0,-1 0 0,1 0 0,-1 0 0,0 0 0,3-5 0,10-32-213,-1-10-80</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15.542"/>
    </inkml:context>
    <inkml:brush xml:id="br0">
      <inkml:brushProperty name="width" value="0.05" units="cm"/>
      <inkml:brushProperty name="height" value="0.05" units="cm"/>
    </inkml:brush>
  </inkml:definitions>
  <inkml:trace contextRef="#ctx0" brushRef="#br0">0 1 18892,'3'2'373,"-1"0"1,0 1-1,1-1 0,-1 1 0,0-1 1,0 1-1,-1 0 0,1-1 0,-1 1 1,1 0-1,1 7 0,12 18 1371,-11-23-1841,1 0 0,-1-1 0,1 1 0,0-1 0,1 0 0,-1 0 0,1 0 0,0-1 1,0 0-1,12 5 0,1-2-423,1-1 0,25 3 0,-26-5-1629,0 1 1,31 10-1,-49-14 2205,0 0-1,0 1 0,-1-1 0,1 1 0,0-1 0,-1 1 0,1-1 1,0 1-1,-1-1 0,1 1 0,-1 0 0,1-1 0,-1 1 0,1 0 1,-1-1-1,0 1 0,1 0 0,-1-1 0,0 1 0,0 0 0,1 0 1,-1 0-1,0-1 0,0 1 0,0 0 0,0 0 0,0 0 0,0-1 1,0 1-1,0 0 0,0 0 0,0 0 0,-1-1 0,1 1 0,0 0 1,0 0-1,-1 0 0,1-1 0,-1 1 0,1 0 0,0-1 0,-1 1 1,1 0-1,-2 0 0,-3 7 573,-1-1 0,0 0 0,-7 8 0,5-7 533,-23 29 2173,31-37-3315,0 0-1,0 0 1,1 1-1,-1-1 1,0 0 0,0 0-1,0 0 1,0 1-1,0-1 1,1 0-1,-1 0 1,0 0-1,0 0 1,0 0 0,1 1-1,-1-1 1,0 0-1,0 0 1,1 0-1,-1 0 1,0 0 0,0 0-1,1 0 1,-1 0-1,0 0 1,0 0-1,1 0 1,-1 0-1,0 0 1,0 0 0,0 0-1,1 0 1,-1 0-1,0 0 1,0 0-1,1 0 1,-1 0 0,0-1-1,0 1 1,0 0-1,1 0 1,18-3-248,-14 3 233,9-1-166,0 0-1,1 1 1,-1 1 0,1 0 0,-1 1-1,0 0 1,0 2 0,0-1 0,20 9-1,-28-9 131,1 0-1,-1 1 0,0-1 1,0 1-1,-1 0 0,1 0 1,-1 1-1,0 0 0,8 9 0,-11-11 74,1 1 0,-1 0 0,0 0 0,0 0-1,0 0 1,-1 0 0,1 1 0,-1-1-1,0 0 1,0 1 0,-1-1 0,1 1 0,-1-1-1,0 1 1,0-1 0,-1 6 0,-1-3 80,0 1-1,0-1 1,0-1 0,-1 1 0,0 0 0,-1-1 0,1 1 0,-1-1 0,0 0 0,-1 0 0,1 0 0,-1-1 0,-1 0 0,1 0 0,-1 0-1,1-1 1,-1 1 0,-10 4 0,5-3-19,0 0 1,-1 0-1,1-1 0,-1-1 0,0 0 0,0-1 0,-1 0 1,1-1-1,-25 1 0,31-3-99,0 0 1,0 0-1,0-1 1,0 0-1,1 0 1,-1-1-1,0 0 1,1 0-1,-11-5 1,-15-16-127</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16.255"/>
    </inkml:context>
    <inkml:brush xml:id="br0">
      <inkml:brushProperty name="width" value="0.05" units="cm"/>
      <inkml:brushProperty name="height" value="0.05" units="cm"/>
    </inkml:brush>
  </inkml:definitions>
  <inkml:trace contextRef="#ctx0" brushRef="#br0">282 36 19180,'1'-1'100,"-1"-1"1,0 1-1,0 0 0,0 0 0,0-1 1,0 1-1,0 0 0,0 0 1,0 0-1,0-1 0,-1 1 0,1 0 1,-1 0-1,1 0 0,0-1 1,-1 1-1,0 0 0,1 0 0,-1 0 1,0 0-1,0 0 0,1 0 1,-1 0-1,0 1 0,0-1 0,0 0 1,0 0-1,0 1 0,0-1 1,0 0-1,0 1 0,0-1 0,-1 1 1,1 0-1,0-1 0,0 1 0,0 0 1,-1 0-1,1 0 0,0-1 1,0 1-1,-1 0 0,1 1 0,0-1 1,0 0-1,-2 0 0,-4 2 201,-1-1 1,0 1-1,1 0 0,-1 1 0,1 0 0,-10 5 1,0 1-82,1 1 0,0 1 0,0 0 0,1 1 0,-20 21 1,28-26-201,0 1 0,0 1 1,0-1-1,1 1 0,1 0 1,0 0-1,0 1 1,0 0-1,1 0 0,1 0 1,-4 15-1,7-23-29,-1 0 1,1 0-1,0 0 0,-1 1 0,1-1 0,0 0 1,0 0-1,1 0 0,-1 0 0,0 0 0,1 0 1,-1 0-1,1 0 0,0 0 0,0 0 0,0 0 1,0 0-1,0 0 0,0-1 0,0 1 0,3 2 1,-2-2-33,1 0 1,0 0 0,-1-1 0,1 1 0,0-1 0,0 0 0,0 0 0,0 0 0,0 0 0,1 0 0,-1-1 0,0 1-1,5-1 1,44 2-470,-31-2 264,-1 0 0,1 2 1,-1 0-1,1 2 0,20 5 0,-36-7 236,0 0 1,-1 0-1,1 0 1,0 0-1,-1 1 1,1 0 0,-1 0-1,0 0 1,0 1-1,0-1 1,0 1-1,-1 0 1,1 0-1,-1 0 1,0 1 0,0-1-1,-1 1 1,0 0-1,1-1 1,-1 1-1,-1 0 1,1 0-1,-1 0 1,2 9 0,-3-6 84,0-1 1,0 1 0,0-1 0,-1 0-1,0 1 1,-1-1 0,1 0 0,-1 0-1,-1 1 1,1-2 0,-1 1 0,-1 0 0,1 0-1,-1-1 1,0 0 0,0 0 0,-1 0-1,0 0 1,-8 7 0,3-3 60,-1-1-1,0 0 1,-1 0 0,1-1 0,-1-1-1,-1 0 1,0-1 0,0 0-1,-18 5 1,26-9-202,0-1-1,-1 0 1,1 0-1,-1 0 1,1-1-1,-1 0 1,1 0 0,-1 0-1,1-1 1,0 0-1,-8-1 1,10 1-19,1 0 0,0 0 0,0 0 1,0 0-1,0-1 0,0 1 0,0 0 0,1-1 1,-1 1-1,0-1 0,1 0 0,-1 1 0,1-1 1,-1 0-1,1 0 0,0 0 0,0 0 0,0 0 1,0 0-1,0 0 0,1-1 0,-1 1 0,0 0 1,1 0-1,0-1 0,-1 1 0,1 0 0,1-4 1,3-26-502,10 0-230</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16.701"/>
    </inkml:context>
    <inkml:brush xml:id="br0">
      <inkml:brushProperty name="width" value="0.05" units="cm"/>
      <inkml:brushProperty name="height" value="0.05" units="cm"/>
    </inkml:brush>
  </inkml:definitions>
  <inkml:trace contextRef="#ctx0" brushRef="#br0">70 89 18868,'-1'3'182,"1"1"-1,-1-1 1,0 0 0,-1 1-1,1-1 1,0 0 0,-1 0-1,0 0 1,1 0 0,-1 0-1,-1-1 1,-2 4 0,-8 12 211,8-9-175,0 0-1,1 0 1,0 0 0,0 1-1,1 0 1,0-1-1,1 1 1,0 0-1,1 0 1,0 0 0,0 1-1,1-1 1,2 14-1,-2-22-191,0 0 0,1 0-1,-1 0 1,1 0 0,-1 0-1,1 0 1,0-1-1,0 1 1,0 0 0,0 0-1,0 0 1,0-1 0,0 1-1,1-1 1,-1 1 0,1-1-1,-1 1 1,1-1 0,0 0-1,-1 0 1,1 0 0,0 0-1,0 0 1,0 0 0,0 0-1,0 0 1,0-1 0,0 1-1,0-1 1,0 0-1,0 1 1,0-1 0,0 0-1,0 0 1,0 0 0,0-1-1,0 1 1,3-1 0,3-1 35,0 0 0,-1-1 0,1 1 0,-1-2 0,0 1 0,0-1 0,0 0 0,11-8 0,-8 3 30,1 0 1,-1-1-1,-1-1 1,0 1-1,0-1 1,-1-1-1,10-19 1,-14 24-49,0-1 1,-1 0 0,0 0 0,0 0-1,-1 0 1,0 0 0,-1-1 0,1 1-1,-2-1 1,1 1 0,-1-1 0,0 1-1,-3-15 1,2 19-56,0 0 1,-1 0-1,0 0 0,0 0 1,0 0-1,0 0 0,0 0 0,-1 0 1,0 1-1,0-1 0,0 1 1,0 0-1,0 0 0,-5-3 0,6 4-109,-1 0-1,1 1 1,-1-1-1,1 1 1,-1 0-1,1 0 1,-1 0 0,0 0-1,1 0 1,-1 1-1,0-1 1,0 1-1,0-1 1,0 1-1,1 0 1,-1 0-1,0 1 1,0-1-1,0 0 1,0 1-1,1 0 1,-6 1-1,7-1 54,0-1 0,0 1-1,0-1 1,1 1-1,-1-1 1,0 1 0,0 0-1,1-1 1,-1 1 0,0 0-1,1 0 1,-1 0 0,0-1-1,1 1 1,-1 0-1,1 0 1,0 0 0,-1 0-1,1 0 1,0 0 0,-1 0-1,1 0 1,0 0-1,0 0 1,0 0 0,0 0-1,0 0 1,0 0 0,0 0-1,0 0 1,1 0 0,-1 0-1,0 0 1,0 0-1,1 0 1,-1 0 0,1 1-1,12 13-753</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17.118"/>
    </inkml:context>
    <inkml:brush xml:id="br0">
      <inkml:brushProperty name="width" value="0.05" units="cm"/>
      <inkml:brushProperty name="height" value="0.05" units="cm"/>
    </inkml:brush>
  </inkml:definitions>
  <inkml:trace contextRef="#ctx0" brushRef="#br0">224 37 20980,'-1'-1'106,"0"-1"0,0 1 0,0 0 0,0 0 0,0 0 0,0 0 0,0 0 0,-1 0 0,1 1 0,0-1 0,-1 0 0,1 0 0,0 1 0,-1-1-1,1 1 1,-1 0 0,1-1 0,-1 1 0,1 0 0,-1 0 0,1 0 0,-1 0 0,0 0 0,1 0 0,-1 0 0,1 0 0,-3 1 0,-2 1 113,-1 0 0,1 0 0,0 0 0,0 1 0,-8 4 0,4 0-81,-1 0 0,1 1-1,1 0 1,-1 0-1,1 1 1,1 1 0,0-1-1,0 1 1,1 1-1,0-1 1,1 1 0,0 1-1,1-1 1,0 1-1,1 0 1,0 0 0,1 0-1,0 0 1,1 1-1,0-1 1,1 21 0,1-29-128,0 0 0,1 1 1,-1-1-1,1 0 0,0 0 1,1 0-1,-1 0 1,1 0-1,-1 0 0,1-1 1,1 1-1,-1 0 0,0-1 1,1 0-1,-1 1 0,1-1 1,6 5-1,-4-5-30,-1 0 0,1 0 0,0-1 0,0 0 0,0 0 0,0 0 0,0 0-1,1-1 1,-1 0 0,0 0 0,1 0 0,-1-1 0,7 0 0,2 0-191,0-1 1,-1-1-1,1 0 1,-1-1-1,1-1 0,-1 0 1,-1-1-1,23-11 0,-16 6 11,-1-1 0,-1-1 0,0 0 0,0-1 0,15-17-1,8-13-427</inkml:trace>
  <inkml:trace contextRef="#ctx0" brushRef="#br0" timeOffset="1">495 0 19196,'-3'23'2481,"-2"2"-1553,1 8-344,-1 6 1520,4 5-847,1-3-297,0 2-512,4 0-152,2-11-248,2-4-120,1-18-320,-1-7-256,-3-12-784,-1-8 1175,-2-15-231,-1-9-216</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17.525"/>
    </inkml:context>
    <inkml:brush xml:id="br0">
      <inkml:brushProperty name="width" value="0.05" units="cm"/>
      <inkml:brushProperty name="height" value="0.05" units="cm"/>
    </inkml:brush>
  </inkml:definitions>
  <inkml:trace contextRef="#ctx0" brushRef="#br0">0 273 18508,'19'4'1998,"1"-1"1,-1-1 0,36-1-1,-48-1-1827,1-1-1,0-1 1,-1 1 0,0-1-1,1 0 1,-1-1 0,0 0-1,0 0 1,-1 0 0,1-1-1,0 0 1,10-9 0,-8 5-131,0-1 0,0 0 1,11-16-1,-17 22-32,-1 0 1,0 0-1,1-1 0,-2 1 1,1-1-1,0 0 1,-1 1-1,1-1 0,-1 0 1,0 0-1,-1 0 0,1 0 1,-1 0-1,1-7 1,-1 10-6,0 0 0,-1 0 1,1 1-1,0-1 1,0 0-1,0 0 1,-1 1-1,1-1 0,0 0 1,-1 0-1,1 1 1,0-1-1,-1 0 1,1 1-1,-1-1 0,1 1 1,-1-1-1,0 0 1,1 1-1,-1-1 1,0 1-1,1 0 0,-1-1 1,0 1-1,1-1 1,-1 1-1,0 0 1,0 0-1,1-1 0,-1 1 1,0 0-1,0 0 1,0 0-1,1 0 1,-1 0-1,0 0 1,0 0-1,0 0 0,1 0 1,-3 1-1,0 0 5,0 0 1,0 0-1,0 0 0,0 0 0,1 0 0,-1 1 1,0 0-1,0 0 0,-3 2 0,0 4 0,-1-1 0,1 1 0,0 0 0,1 0 0,0 1 0,1 0 0,-1 0 0,1 0 0,1 0 0,0 0 0,0 1 0,1 0 0,1-1 0,-1 1 0,1 0 0,1 0 0,0 0 0,0 0 0,1 0 0,3 15 0,-3-23-12,-1 0 0,0 0-1,1 0 1,0 0 0,0-1-1,-1 1 1,1 0 0,0 0-1,1-1 1,-1 1 0,0 0-1,0-1 1,1 1 0,-1-1-1,0 0 1,1 1 0,0-1 0,-1 0-1,1 0 1,0 0 0,0 0-1,-1 0 1,1-1 0,0 1-1,0 0 1,0-1 0,0 1-1,0-1 1,0 0 0,0 0-1,0 0 1,0 0 0,0 0-1,0 0 1,0 0 0,3-1-1,1-1-75,0 0 0,-1-1 0,1 1-1,0-1 1,-1 0 0,0-1-1,0 1 1,0-1 0,0 0 0,6-7-1,-1 1-230,-1-2-1,0 1 0,-1-1 1,0 0-1,-1-1 0,-1 0 0,10-26 1,-9 18 27,-1-1 1,-1 0 0,-2-1 0,2-30-1,-3-14-428</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17.907"/>
    </inkml:context>
    <inkml:brush xml:id="br0">
      <inkml:brushProperty name="width" value="0.05" units="cm"/>
      <inkml:brushProperty name="height" value="0.05" units="cm"/>
    </inkml:brush>
  </inkml:definitions>
  <inkml:trace contextRef="#ctx0" brushRef="#br0">36 11 19916,'-16'13'1985,"4"-4"-1241,4-2-368,8-1 992,0-2-272,5-4-751,4-4-490,-6-5 169,-4-4-80,-10-10-160</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18.578"/>
    </inkml:context>
    <inkml:brush xml:id="br0">
      <inkml:brushProperty name="width" value="0.05" units="cm"/>
      <inkml:brushProperty name="height" value="0.05" units="cm"/>
    </inkml:brush>
  </inkml:definitions>
  <inkml:trace contextRef="#ctx0" brushRef="#br0">12 1 20964,'0'0'71,"0"0"0,1 0-1,-1 0 1,0 1-1,1-1 1,-1 0-1,0 0 1,0 0-1,1 1 1,-1-1-1,0 0 1,0 0-1,1 1 1,-1-1-1,0 0 1,0 1-1,0-1 1,0 0-1,1 1 1,-1-1-1,0 0 1,0 1 0,0-1-1,0 0 1,0 1-1,0-1 1,0 0-1,0 1 1,0-1-1,0 0 1,0 1-1,0-1 1,0 0-1,0 1 1,0-1-1,0 0 1,-1 1-1,-2 24 185,2-13 147,-11 466 3831,13-459-4178,-1 11 32,1-1-1,1 0 1,2 0 0,10 38-1,-13-64-77,-1 0-1,1 0 1,0-1-1,1 1 1,-1 0-1,0-1 1,1 1-1,0-1 1,-1 1-1,1-1 1,0 0-1,0 0 1,4 3-1,-5-4-4,1-1-1,-1 1 0,0-1 0,1 1 1,-1-1-1,1 0 0,-1 0 0,1 0 1,-1 1-1,0-1 0,1-1 0,-1 1 1,1 0-1,-1 0 0,1 0 0,-1-1 0,0 1 1,1-1-1,-1 1 0,0-1 0,1 0 1,-1 1-1,0-1 0,0 0 0,1 0 1,-1 0-1,0 0 0,0 0 0,0 0 0,0 0 1,1-2-1,7-8 9,1 0-1,-2-1 1,0-1 0,0 1-1,-1-1 1,8-21 0,27-88-23,-38 108-4,21-82-96,-23 84 53,0 0 0,-1 0 0,0 0-1,-1 0 1,-2-21 0,-1 23-101,-1 11 11,-1 15-17,5-9 132,1 0 1,-1 0 0,1 0-1,0 0 1,1-1 0,0 1-1,0 0 1,5 11-1,-5-15 30,0 0-1,0 0 0,0 0 0,0 0 1,0 0-1,1 0 0,-1-1 0,1 1 1,0-1-1,0 0 0,0 0 0,0 0 1,0 0-1,0 0 0,0 0 0,1-1 1,-1 0-1,6 2 0,0-2 4,0 0 1,0 0-1,0-1 0,-1 0 0,1-1 1,0 0-1,0 0 0,0-1 1,-1 0-1,1-1 0,-1 0 0,0 0 1,1-1-1,-1 1 0,-1-2 1,1 1-1,9-9 0,4-3-19,-1-1-1,-1-1 1,0 0-1,25-35 1,-41 53-154,-3 7 93,-4 15 35,3-16 15,-1 14 31,0 1 1,2-1-1,0 1 0,1-1 1,1 1-1,1-1 1,10 39-1,-4-31 61,2 0-1,0-1 1,2 0-1,31 48 1,-13-29 22,-3-6-52,37 71 1,-59-98-20,0 0 0,-1 1-1,0 0 1,-1 0 0,-1 1 0,0-1 0,-1 1-1,-1-1 1,0 27 0,-1-34 20,-1-1 0,0 0 0,-1 0-1,1 0 1,-1 0 0,0 0 0,0 0 0,-1-1 0,0 1 0,0-1-1,0 0 1,-1 0 0,0 0 0,0 0 0,-6 5 0,8-8-9,0 0 1,-1 0 0,1 0 0,0-1-1,-1 0 1,0 1 0,1-1 0,-1 0-1,0 0 1,0 0 0,0-1 0,0 1 0,1-1-1,-1 1 1,0-1 0,0 0 0,0 0-1,0 0 1,0-1 0,0 1 0,0-1-1,0 0 1,1 1 0,-1-1 0,0 0-1,0-1 1,1 1 0,-1 0 0,1-1 0,-1 0-1,1 1 1,0-1 0,-1 0 0,-1-2-1,-4-5-1,1 1 1,-1-1-1,2 0 0,-1 0 0,1-1 0,1 1 0,0-1 0,0-1 0,1 1 0,0-1 0,1 0 1,-3-13-1,1-1-104,1-1 0,2 1 1,0-1-1,3-34 1,1 41-30,0 0 1,1 0 0,1 1 0,1-1-1,0 1 1,1 0 0,11-21-1,-11 27 87,2-1-1,-1 1 0,1 0 1,1 1-1,0-1 0,1 2 1,0 0-1,1 0 0,0 0 0,14-8 1,36-15-69,2 5 37</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19.377"/>
    </inkml:context>
    <inkml:brush xml:id="br0">
      <inkml:brushProperty name="width" value="0.05" units="cm"/>
      <inkml:brushProperty name="height" value="0.05" units="cm"/>
    </inkml:brush>
  </inkml:definitions>
  <inkml:trace contextRef="#ctx0" brushRef="#br0">267 78 14971,'3'-3'330,"1"1"0,-1-1 0,0 1-1,-1-1 1,1 0 0,0 0 0,-1 0 0,0-1 0,0 1-1,0 0 1,3-7 0,-5 10-215,0-1-1,1 0 1,-1 0 0,0-1-1,0 1 1,0 0 0,0 0-1,0 0 1,0 0-1,0 0 1,0 0 0,0 0-1,0 0 1,-1 0 0,1 0-1,0 0 1,-1 0 0,1 0-1,-1-1 1,-1 1 56,1-1 0,0 1-1,-1 0 1,1 0 0,0 0 0,-1 0 0,1 0 0,-1 0 0,0 1 0,1-1-1,-1 0 1,0 1 0,1-1 0,-1 1 0,-3-1 0,-3 1 79,0-1 0,1 2-1,-1-1 1,0 1 0,0 0 0,1 0 0,-1 1 0,1 0 0,-1 1 0,1 0 0,-12 5-1,4 0-119,0 1 0,0 0 1,1 1-1,-17 15 0,21-16-105,0 1 0,1 0 0,0 1 0,-12 18 1,19-26-31,0 1 0,0-1 0,0 1 0,0 0 0,0-1 0,1 1 0,0 0 0,-1 0 1,2 0-1,-1 0 0,0 0 0,1 1 0,0-1 0,0 0 0,0 0 0,0 0 0,1 0 0,-1 0 0,3 7 1,-2-9-10,1 1 0,-1-1 1,1 0-1,0 0 0,-1 0 1,1 0-1,0 0 0,0 0 1,0 0-1,1-1 0,-1 1 1,0-1-1,1 0 0,-1 0 1,0 1-1,1-1 1,4 1-1,7 1-74,-1 0-1,19 1 1,-11-1 2,5 1-55,1 2-1,-1 0 0,0 2 0,41 18 0,-57-21 109,1 1 0,-2 0-1,1 0 1,-1 1 0,16 14 0,-21-16 41,1 1 0,-1-1 0,0 1 0,0 0 1,0-1-1,-1 2 0,0-1 0,0 0 0,-1 1 0,4 10 1,-5-12 24,0 0 1,0 0 0,-1 0-1,0 1 1,0-1 0,0 0-1,0 0 1,-1 0 0,0 1 0,0-1-1,0 0 1,0 0 0,-1 0-1,0 0 1,0-1 0,-4 7-1,2-5 47,-1 0 1,0 0-1,0 0 0,0-1 0,0 0 0,-1 0 0,0 0 0,0-1 0,-1 0 0,-9 5 0,5-3-44,0-1 0,0-1 0,-1 0 0,0-1 0,0 0 0,0 0 0,0-2 0,-1 1-1,1-2 1,0 1 0,0-2 0,-1 1 0,-19-5 0,28 4-122,0 0 0,1-1 0,-1 1 0,0-1 0,1 1 0,0-1 0,-1 0 0,1-1 1,0 1-1,0 0 0,0-1 0,0 0 0,0 0 0,1 0 0,-1 0 0,1 0 0,0 0 0,0 0 0,0-1 0,0 1 0,1-1 0,-1 0 0,1 1 0,0-1 1,0 0-1,0 0 0,1 0 0,-1 0 0,1 0 0,0 0 0,0 1 0,0-1 0,2-7 0,7-34-641</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19.800"/>
    </inkml:context>
    <inkml:brush xml:id="br0">
      <inkml:brushProperty name="width" value="0.05" units="cm"/>
      <inkml:brushProperty name="height" value="0.05" units="cm"/>
    </inkml:brush>
  </inkml:definitions>
  <inkml:trace contextRef="#ctx0" brushRef="#br0">1 0 14691,'5'15'615,"-1"1"1,0-1-1,-1 1 0,0 0 0,-2-1 1,0 1-1,-2 31 0,1-17 496,0 87 873,3 307 2559,3-360-3743,-3-54-562,0-14-73,2-21-28,9-113-234,15-113-460,-19 187 149,35-116-1,-40 166 329,0-1-1,1 1 0,0-1 1,12-17-1,-16 30 68,0-1-1,-1 1 1,1 0 0,0 0-1,0-1 1,1 1 0,-1 1-1,0-1 1,1 0 0,-1 1-1,1-1 1,-1 1 0,4-2-1,-4 3 7,0 0 0,0-1 0,0 1-1,0 0 1,0 0 0,0 0 0,0 1-1,0-1 1,0 0 0,0 1 0,0-1-1,0 1 1,0 0 0,0-1 0,0 1-1,0 0 1,-1 0 0,1 0 0,0 1-1,-1-1 1,3 2 0,-1 0-1,1 1-1,0 0 1,-1 0-1,0-1 1,0 2-1,0-1 1,0 0-1,-1 1 1,0-1 0,0 1-1,3 8 1,-3-4 22,0 0 0,0 1 0,-1-1 0,-1 0 0,1 0 0,-2 11 0,-1-4 48,0-1-1,-1 1 0,-1 0 1,0-1-1,-1 0 0,-1 0 1,-9 18-1,12-27-46,-1 1-1,-1-1 1,1 1-1,-1-1 0,0-1 1,-1 1-1,-10 8 1,15-13-8,0 0 0,0 0 1,0 0-1,-1-1 0,1 1 0,0 0 0,-1-1 1,1 1-1,0-1 0,-1 1 0,1-1 0,-1 1 1,1-1-1,-1 0 0,1 0 0,-1 0 1,1 0-1,-1 0 0,1 0 0,-1 0 0,1-1 1,0 1-1,-1 0 0,1-1 0,-1 1 0,1-1 1,0 0-1,-1 1 0,1-1 0,0 0 0,0 0 1,0 0-1,-1 0 0,1 0 0,0 0 1,0 0-1,0 0 0,1 0 0,-1 0 0,0-1 1,0 1-1,1 0 0,-1-1 0,0 1 0,1 0 1,-1-3-1,-10-31-23,6-8-20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11.791"/>
    </inkml:context>
    <inkml:brush xml:id="br0">
      <inkml:brushProperty name="width" value="0.05" units="cm"/>
      <inkml:brushProperty name="height" value="0.05" units="cm"/>
    </inkml:brush>
  </inkml:definitions>
  <inkml:trace contextRef="#ctx0" brushRef="#br0">13 14 25045,'-10'-8'2129,"8"5"-1777,2 2-376,5-1 1296,10 2-368,3 0-776</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20.264"/>
    </inkml:context>
    <inkml:brush xml:id="br0">
      <inkml:brushProperty name="width" value="0.05" units="cm"/>
      <inkml:brushProperty name="height" value="0.05" units="cm"/>
    </inkml:brush>
  </inkml:definitions>
  <inkml:trace contextRef="#ctx0" brushRef="#br0">1 171 16011,'14'1'725,"0"0"0,0-1 0,0 0 0,0-1 0,24-5-1,-35 5-534,1 0-1,0-1 1,-1 1-1,0-1 1,1 1-1,-1-1 0,0 0 1,0 0-1,0-1 1,0 1-1,0 0 0,0-1 1,-1 0-1,0 0 1,1 0-1,-1 0 1,0 0-1,0 0 0,0 0 1,-1-1-1,1 1 1,-1-1-1,0 1 1,0-1-1,0 1 0,0-8 1,0 8-96,-1-1 0,0 0 0,1 0 0,-2 0 0,1 0 0,0 1 0,-1-1 1,0 0-1,0 0 0,0 1 0,0-1 0,-1 1 0,1-1 0,-1 1 0,0-1 0,0 1 0,0 0 0,-5-5 1,6 6-71,-1 1 0,0-1 1,0 1-1,0 0 1,0-1-1,0 1 0,0 0 1,-1 0-1,1 1 1,0-1-1,-1 0 1,1 1-1,0-1 0,-1 1 1,1 0-1,0-1 1,-1 1-1,1 1 0,-1-1 1,1 0-1,0 0 1,-1 1-1,1-1 0,0 1 1,-1 0-1,1 0 1,0 0-1,0 0 0,0 0 1,-4 3-1,0 0-6,0 1-1,0 0 1,1 1 0,-1-1-1,1 1 1,0 0-1,1 0 1,-1 0-1,1 1 1,1 0-1,-1 0 1,1 0-1,0 0 1,-2 11 0,2-10-12,1-1 1,1 1-1,-1 0 0,2 0 1,-1 0-1,1 0 1,0-1-1,0 1 1,1 0-1,0 0 1,1 0-1,0-1 0,0 1 1,3 8-1,-3-13-2,-1 0 0,1 0 0,0 0 0,0 0 0,0-1-1,0 1 1,0-1 0,1 1 0,-1-1 0,1 0 0,-1 0-1,1 0 1,0 0 0,0 0 0,0-1 0,0 1 0,0-1 0,4 2-1,-1-2 2,-1 0 1,1 0-1,0-1 0,0 0 0,0 0 0,0 0 0,0-1 0,0 1 1,9-4-1,7-2-4,0-2 0,-1-1 1,0 0-1,23-15 0,8-7-62,39-20-149,-87 49 194,0 0 1,0 0-1,1 1 0,-1 0 0,0 0 0,1 0 0,-1 0 0,1 1 0,-1-1 1,1 1-1,6 1 0,-9-1 8,0 1 1,1 0-1,-1-1 0,0 1 1,0 0-1,0 0 1,0 0-1,1 0 0,-2 1 1,1-1-1,0 1 1,0-1-1,0 1 0,-1 0 1,1-1-1,0 1 1,-1 0-1,0 0 0,0 0 1,1 0-1,-1 0 1,1 4-1,2 7 22,0 0 0,-1 1 0,2 15 0,-4-19 31,0-1 1,1 1-1,0 0 0,1-1 0,0 1 0,1-1 0,7 16 0,-10-24-44,0 0-1,0 0 1,0 0 0,0 0-1,0 0 1,0 0-1,0-1 1,0 1-1,0 0 1,0 0-1,1-1 1,-1 1-1,0-1 1,0 1-1,1-1 1,-1 1-1,0-1 1,1 0 0,-1 0-1,0 0 1,1 0-1,-1 0 1,1 0-1,-1 0 1,0 0-1,1 0 1,-1-1-1,0 1 1,1 0-1,-1-1 1,0 1 0,0-1-1,1 0 1,-1 1-1,2-2 1,5-3-220,-1-1 0,1 1-1,12-14 1,-19 18 184,74-80-1452,-44 46 1120,5-6-237</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20.702"/>
    </inkml:context>
    <inkml:brush xml:id="br0">
      <inkml:brushProperty name="width" value="0.05" units="cm"/>
      <inkml:brushProperty name="height" value="0.05" units="cm"/>
    </inkml:brush>
  </inkml:definitions>
  <inkml:trace contextRef="#ctx0" brushRef="#br0">60 358 12691,'1'0'104,"-1"0"0,1 0-1,-1 0 1,1 0 0,-1 0 0,0 0 0,1 0 0,-1 0 0,1 0 0,-1-1 0,0 1 0,1 0 0,-1 0 0,1 0-1,-1-1 1,0 1 0,1 0 0,-1-1 0,0 1 0,1 0 0,-1-1 0,0 1 0,0 0 0,1-1 0,-1 1 0,0 0 0,0-1-1,0 1 1,0-1 0,1 1 0,-1 0 0,0-1 0,0 1 0,0-1 0,0 1 0,0-1 0,0 1 0,0 0 0,0-1-1,0 0 1,0 1-31,0-1 0,0 1-1,0 0 1,0-1-1,0 1 1,0 0 0,0 0-1,0-1 1,0 1 0,0 0-1,0-1 1,-1 1-1,1 0 1,0-1 0,0 1-1,0 0 1,0 0-1,0-1 1,-1 1 0,1 0-1,0 0 1,0-1-1,-1 1 1,1 0 0,0 0-1,0-1 1,-1 1 0,1 0-1,0 0 1,0 0-1,-1 0 1,1 0 0,0 0-1,-1-1 1,1 1-1,0 0 1,-1 0 0,1 0-1,0 0 1,-1 0 0,1 0-1,0 0 1,-1 0-1,1 0 1,0 0 0,0 0-1,-1 1 1,1-1-1,0 0 1,-1 0 0,1 0-1,0 0 1,0 0-1,-1 1 1,1-1 0,0 0-1,-1 0 1,1 0 0,0 1-1,0-1 1,0 0-1,-1 1 1,-3 3 229,0 0-1,0 0 1,0 0 0,0 1 0,1-1-1,0 1 1,0 0 0,0 0 0,1 0-1,-4 11 1,2-6-38,1 0 0,0 1 0,1-1 1,-2 20-1,4-29-238,-1 0 0,1 0 0,0 0 0,0 0 0,0 0 0,0 0 0,0 0 0,0 0 0,0 0 0,1 0 0,-1 0 0,0 0 0,0 0 0,1 0 1,-1 0-1,1 0 0,-1 0 0,1 0 0,-1 0 0,1-1 0,-1 1 0,1 0 0,0 0 0,1 1 0,-1-2-6,0 0 0,0 0 0,0 0 0,0 0 0,0 0 0,1 0 0,-1 0 0,0 0 1,0 0-1,0-1 0,0 1 0,0 0 0,0-1 0,0 1 0,0 0 0,0-1 0,0 0 0,1 0 0,6-5 26,1 0-1,-2 0 1,13-12 0,4-8-76,-1-1 1,-1 0-1,-1-2 1,-1 0-1,-2-2 1,-1 0-1,-1-1 1,-2 0-1,-1-1 1,10-43-1,-21 68 45,0 0-1,-1 0 0,0 0 0,0 0 0,-1 0 0,-1-15 0,1 23-11,0-1-1,0 0 1,0 1 0,0-1 0,0 1-1,0-1 1,0 1 0,-1-1-1,1 1 1,0-1 0,0 1-1,-1-1 1,1 1 0,0-1-1,-1 1 1,1-1 0,0 1-1,-1 0 1,1-1 0,-1 1-1,1-1 1,-1 1 0,1 0-1,-1 0 1,1-1 0,-1 1-1,1 0 1,-1 0 0,1 0-1,-1-1 1,1 1 0,-1 0-1,0 0 1,1 0 0,-1 0-1,1 0 1,-1 0 0,1 0-1,-1 0 1,0 0 0,1 1 0,-1-1-1,1 0 1,-1 0 0,1 0-1,-1 1 1,1-1 0,-1 0-1,1 1 1,-1-1 0,1 0-1,-1 1 1,1-1 0,0 0-1,-1 1 1,0 0 0,-22 24 94,13-9-19,1 1 0,1 0 0,0 0 0,1 0-1,-8 34 1,8-20 42,1 0-1,-2 53 0,7-74-117,1 0 0,0 0 0,1 0 0,0 0 0,1-1 0,4 15 0,-5-21-41,0-1 0,0 1 0,0 0 0,0-1 0,1 1-1,-1-1 1,1 1 0,0-1 0,0 1 0,0-1-1,0 0 1,0 0 0,0 0 0,0 0 0,1-1 0,-1 1-1,1-1 1,-1 1 0,1-1 0,0 0 0,-1 0 0,1 0-1,0 0 1,0 0 0,4 0 0,-2-1 50,0 0 0,-1 0 1,1-1-1,0 1 0,0-1 1,-1 0-1,1 0 0,-1-1 0,1 1 1,-1-1-1,1 0 0,5-4 1,3-2-105,-1-1 1,19-18-1,14-16-228</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21.090"/>
    </inkml:context>
    <inkml:brush xml:id="br0">
      <inkml:brushProperty name="width" value="0.05" units="cm"/>
      <inkml:brushProperty name="height" value="0.05" units="cm"/>
    </inkml:brush>
  </inkml:definitions>
  <inkml:trace contextRef="#ctx0" brushRef="#br0">203 0 18916,'-15'13'951,"1"0"-1,1 1 1,0 1-1,0 0 1,2 1-1,0 0 1,-16 30-1,26-43-869,0-1-1,-1 1 1,1 0-1,0-1 1,1 1-1,-1 0 1,0 0-1,1-1 1,-1 1-1,1 0 1,0 0-1,0 0 0,0 4 1,1-6-68,-1 1 1,1-1-1,0 0 1,-1 0-1,1 0 1,0 1-1,0-1 1,0 0-1,0 0 1,0 0-1,0 0 1,0 0-1,0-1 1,0 1-1,0 0 1,0 0-1,1-1 1,-1 1-1,0-1 1,1 1-1,-1-1 1,0 1-1,1-1 1,-1 0-1,0 0 1,1 1-1,-1-1 1,3-1-1,19 2-265,0-1 0,43-7 0,-43 3-15,1 2 0,38 1-1,-59 1 275,0 0 0,0 0 0,0 1 0,0-1 0,0 1 0,0-1 0,0 1 0,-1 0 0,1 1-1,0-1 1,-1 0 0,1 1 0,-1-1 0,1 1 0,-1 0 0,0 0 0,3 2 0,-4-2 23,-1-1 0,1 1 0,0 0 0,0 0 0,-1-1 0,0 1 0,1 0 0,-1 0 0,0 0 0,0 0 0,0 0 0,0 0 1,0-1-1,0 1 0,0 0 0,-1 0 0,1 0 0,-1 0 0,1-1 0,-1 1 0,0 0 0,0 0 0,1-1 0,-1 1 0,-1-1 0,1 1 0,0-1 0,-2 3 1,-8 9 194,0 1 1,-1-2-1,-1 1 1,-25 18-1,10-11-204,-48 25-1,67-40 13,0-1 0,-1 0 0,0 0 1,0-1-1,0 0 0,0-1 0,0 0 1,-1 0-1,1-1 0,0-1 0,-21-1 1,-14-6-104</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21.554"/>
    </inkml:context>
    <inkml:brush xml:id="br0">
      <inkml:brushProperty name="width" value="0.05" units="cm"/>
      <inkml:brushProperty name="height" value="0.05" units="cm"/>
    </inkml:brush>
  </inkml:definitions>
  <inkml:trace contextRef="#ctx0" brushRef="#br0">242 71 18188,'0'-8'435,"0"0"0,-1 0 0,0 0 0,-4-13 0,5 20-382,0 0 0,-1 0-1,1 0 1,-1 0 0,1 0-1,-1 0 1,1 0 0,-1 0-1,1 0 1,-1 0 0,0 1 0,0-1-1,1 0 1,-1 0 0,0 1-1,0-1 1,0 0 0,-1 0-1,1 1 4,0 0-1,0 0 0,0 0 0,0 0 1,0 0-1,0 0 0,0 1 0,0-1 1,0 0-1,0 0 0,0 1 0,0-1 1,0 1-1,0-1 0,1 1 0,-1-1 0,0 1 1,0 0-1,0-1 0,1 1 0,-1 0 1,0-1-1,0 3 0,-4 2 202,0 1 0,1 0 0,0 0 0,0 0 0,1 0 0,0 1 0,-5 13 0,-10 54 719,17-71-927,-9 59 349,2 1 0,3 0 1,3 0-1,3 0 0,2 0 1,4 0-1,2-1 0,29 107 1,-30-143-687,0 0-1,16 29 1,-218-412-2767,192 353 3071,-2-6 77,-1 0-1,1 0 1,-3-16 0,6 26-84,1 0 1,0-1-1,0 1 0,0 0 1,0-1-1,0 1 1,0 0-1,0 0 1,0-1-1,0 1 0,0 0 1,0-1-1,0 1 1,0 0-1,0 0 0,0-1 1,0 1-1,0 0 1,0-1-1,0 1 0,1 0 1,-1 0-1,0-1 1,0 1-1,0 0 0,0 0 1,1 0-1,-1-1 1,0 1-1,0 0 1,0 0-1,1 0 0,-1-1 1,0 1-1,0 0 1,1 0-1,-1 0 0,0 0 1,0 0-1,1 0 1,-1 0-1,0 0 0,1-1 1,-1 1-1,0 0 1,0 0-1,1 0 0,-1 0 1,0 0-1,1 1 1,-1-1-1,0 0 0,0 0 1,1 0-1,-1 0 1,0 0-1,1 0 0,20 9 276,-18-7-224,16 6-136,0 0 1,0-1-1,0-2 1,1 0-1,0-1 1,39 3-1,-28-6-195,0-1-1,-1-2 1,58-10 0,-26-2-124</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22.004"/>
    </inkml:context>
    <inkml:brush xml:id="br0">
      <inkml:brushProperty name="width" value="0.05" units="cm"/>
      <inkml:brushProperty name="height" value="0.05" units="cm"/>
    </inkml:brush>
  </inkml:definitions>
  <inkml:trace contextRef="#ctx0" brushRef="#br0">169 197 16940,'-8'0'491,"0"0"0,0 0 0,0 1 1,1 0-1,-1 0 0,0 1 0,0 0 1,1 0-1,-1 1 0,1 0 0,-12 6 0,14-6-279,0 0-1,1 1 1,-1-1-1,1 1 0,0 0 1,0 0-1,0 0 1,1 1-1,0-1 0,-1 1 1,1 0-1,1 0 1,-1 0-1,1 0 1,0 0-1,-3 11 0,5-14-175,-1 0 0,1-1-1,-1 1 1,1 0 0,0 0-1,0 0 1,0 0 0,0 0-1,0 0 1,0 0 0,1 0-1,-1 0 1,1 0 0,-1 0-1,1 0 1,0 0 0,1 3-1,-1-4-16,1 0 1,-1 0-1,0 0 0,0 0 1,1 0-1,-1 0 0,1 0 0,-1 0 1,1 0-1,-1-1 0,1 1 0,-1-1 1,1 1-1,-1-1 0,1 1 1,0-1-1,1 0 0,5 0 9,1 0 0,-1-1 0,0 0 0,0 0 1,0-1-1,1 0 0,8-3 0,95-39 73,39-14-53,-131 53-51,-1 0-1,1 1 0,0 0 0,0 2 0,38 1 1,-34 5-20,-16-2 91,-11-5 323,-2 0-303,0 0 1,0 0-1,0-1 1,1 0 0,0 0-1,-1 0 1,1 0-1,-5-8 1,-27-44 421,29 44-393,-7-10 37,3 5-92,0-2-1,-12-30 1,23 49-69,0-1 0,-1 1 0,1 0 0,0 0 0,0 0 0,0-1 0,0 1 0,0 0 0,0 0 0,0 0 0,0-1 0,0 1 0,0 0 0,0 0 0,0 0 0,0-1 1,1 1-1,-1 0 0,0 0 0,0 0 0,0-1 0,0 1 0,0 0 0,0 0 0,0 0 0,1 0 0,-1-1 0,0 1 0,0 0 0,0 0 0,0 0 0,0 0 0,1 0 0,-1 0 0,0-1 0,0 1 0,0 0 0,1 0 0,-1 0 1,0 0-1,0 0 0,0 0 0,1 0 0,-1 0 0,0 0 0,0 0 0,0 0 0,1 0 0,-1 0 0,0 0 0,0 0 0,0 0 0,1 0 0,-1 0 0,0 0 0,0 1 0,0-1 0,1 0 0,-1 0 0,0 0 0,0 0 1,21 7-549,-13-4 248,19 4-179,0-1-1,1-1 0,33 2 0,6-2-91</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22.412"/>
    </inkml:context>
    <inkml:brush xml:id="br0">
      <inkml:brushProperty name="width" value="0.05" units="cm"/>
      <inkml:brushProperty name="height" value="0.05" units="cm"/>
    </inkml:brush>
  </inkml:definitions>
  <inkml:trace contextRef="#ctx0" brushRef="#br0">183 25 20588,'0'-17'2241,"-8"10"-1617,-13 7-272,-5 6 1464,0 14-1119,-2 7-209,2 8-280,1 7-56,10 4-88,7-2 16,12-6-120,11-6-128,17-13-424,9-8-345,16-14 745,3-10-112,12-8-160</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22.857"/>
    </inkml:context>
    <inkml:brush xml:id="br0">
      <inkml:brushProperty name="width" value="0.05" units="cm"/>
      <inkml:brushProperty name="height" value="0.05" units="cm"/>
    </inkml:brush>
  </inkml:definitions>
  <inkml:trace contextRef="#ctx0" brushRef="#br0">110 25 19668,'-5'2'232,"-1"-1"-1,1 1 1,-1 0 0,1 1-1,0-1 1,0 1-1,0 0 1,0 0 0,1 0-1,-1 1 1,1 0-1,0 0 1,0 0 0,0 0-1,0 1 1,1 0-1,0-1 1,0 1 0,-4 10-1,3-8-122,2 1-1,-1 0 1,1 0-1,0 0 1,0 1-1,1-1 1,0 0-1,1 1 1,0-1-1,0 0 0,1 1 1,0-1-1,2 8 1,-2-13-88,-1 0 0,1-1 0,-1 1 1,1-1-1,0 0 0,0 1 0,0-1 1,0 0-1,1 1 0,-1-1 0,1 0 0,-1 0 1,1 0-1,0 0 0,0 0 0,-1-1 0,1 1 1,1-1-1,-1 1 0,0-1 0,0 1 1,0-1-1,1 0 0,-1 0 0,1 0 0,-1-1 1,1 1-1,-1 0 0,1-1 0,-1 0 0,1 0 1,-1 1-1,1-2 0,0 1 0,-1 0 1,1 0-1,-1-1 0,1 1 0,3-2 0,8-3 26,1 0 0,-2-1 0,1 0 0,-1-1 0,18-13-1,59-49-41,-69 51-24,1 1 1,0 1-1,1 0 1,33-15-1,-54 30 14,0 0-1,0 0 0,0 0 0,0 0 0,0 0 1,0 1-1,0-1 0,0 1 0,0 0 0,1-1 1,-1 1-1,0 0 0,0 0 0,0 1 0,0-1 1,1 0-1,-1 1 0,0-1 0,3 2 0,-3 0 4,-1-1 0,1 1-1,-1-1 1,1 1-1,-1-1 1,0 1 0,0 0-1,0 0 1,0 0-1,0 0 1,0-1-1,-1 1 1,1 0 0,-1 0-1,1 1 1,-1-1-1,0 0 1,0 0 0,0 0-1,0 2 1,0 38-3,0-26 29,0 0-1,4 29 0,-4-44-17,0 0 0,1 0 0,-1 0 0,0 0 0,1-1 0,-1 1 1,0 0-1,1 0 0,-1 0 0,1 0 0,0 0 0,-1-1 0,1 1 0,-1 0 0,1-1 0,0 1 0,0 0 0,-1-1 0,1 1 0,0-1 1,0 1-1,0-1 0,0 1 0,0-1 0,0 0 0,0 1 0,-1-1 0,1 0 0,0 0 0,0 0 0,0 0 0,0 0 0,0 0 0,0 0 1,0 0-1,0 0 0,0 0 0,0 0 0,0-1 0,0 1 0,0 0 0,0-1 0,0 1 0,1-2 0,7-2 27,0 0-1,0-1 0,12-9 0,-12 8-3,21-14 21,-13 8-58,1 0-1,0 1 0,1 1 1,0 1-1,39-14 0,-55 23-3,0-1-1,0 0 1,0 1-1,0-1 0,0 1 1,0 0-1,0 0 0,0 0 1,0 0-1,0 1 1,0-1-1,0 1 0,-1 0 1,1 0-1,0 0 0,0 0 1,0 0-1,-1 0 1,1 1-1,-1 0 0,1-1 1,-1 1-1,0 0 0,1 0 1,-1 0-1,0 0 1,0 1-1,-1-1 0,4 5 1,-5-6-66,1 0 1,0 0-1,-1 0 0,1-1 1,0 1-1,0 0 0,-1 0 1,1-1-1,0 1 1,0 0-1,0-1 0,0 1 1,0-1-1,0 1 1,0-1-1,0 0 0,0 1 1,0-1-1,0 0 1,0 0-1,0 1 0,0-1 1,0 0-1,1 0 1,-1 0-1,0-1 0,0 1 1,0 0-1,0 0 1,0 0-1,0-1 0,0 1 1,0-1-1,0 1 1,0-1-1,0 1 0,0-1 1,0 1-1,0-1 1,-1 0-1,1 0 0,0 1 1,1-3-1,5-4-799,0-1 0,0 0 0,9-15 0,-11 16 789,20-31-1040,2-3-267</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23.278"/>
    </inkml:context>
    <inkml:brush xml:id="br0">
      <inkml:brushProperty name="width" value="0.05" units="cm"/>
      <inkml:brushProperty name="height" value="0.05" units="cm"/>
    </inkml:brush>
  </inkml:definitions>
  <inkml:trace contextRef="#ctx0" brushRef="#br0">156 6 14723,'-1'-1'140,"0"1"0,0-1 0,0 1-1,0-1 1,-1 1 0,1-1 0,0 1 0,0-1-1,0 1 1,-1 0 0,1 0 0,0 0 0,0 0-1,0 0 1,-1 0 0,1 0 0,0 0 0,0 0 0,-1 0-1,1 1 1,0-1 0,0 1 0,0-1 0,0 1-1,0-1 1,-1 1 0,1-1 0,0 1 0,0 0-1,-1 1 1,-5 3 321,1 1-1,0 0 0,-7 10 0,9-12 152,-9 11 228,1 1 1,1 0-1,-9 19 0,15-27-661,2-1-1,-1 1 1,1 1-1,0-1 1,1 0-1,0 1 1,0-1-1,1 1 1,0 11-1,1-18-163,0 0 0,0 0-1,0 0 1,1 0 0,-1-1-1,1 1 1,0 0 0,-1 0-1,1-1 1,0 1 0,0 0-1,0-1 1,0 1-1,0-1 1,0 1 0,1-1-1,-1 1 1,0-1 0,1 0-1,-1 0 1,1 0 0,-1 0-1,1 0 1,0 0 0,-1 0-1,1 0 1,0-1 0,0 1-1,0-1 1,-1 1 0,4-1-1,6 2-52,0-1 1,0 0-1,0-1 0,14-2 0,-15 2 9,21-2-51,-5-1-4,-1 2 0,0 1 0,0 1-1,0 1 1,25 5 0,-47-6 96,0 0 1,0 0 0,0 0 0,0 0 0,-1 0-1,1 1 1,0-1 0,-1 1 0,1 0-1,-1-1 1,3 4 0,-4-4-4,0 0-1,-1 0 1,1 0 0,-1-1-1,1 1 1,-1 0 0,0 0-1,1 0 1,-1 0 0,0 0-1,0 0 1,1 0 0,-1 0-1,0 0 1,0 0 0,0 0-1,0 0 1,0 0 0,-1 0-1,1 0 1,0 0 0,0-1-1,-1 1 1,1 0 0,0 0-1,-1 0 1,1 0 0,-1 0-1,1 0 1,-1-1 0,1 1-1,-1 0 1,0 0 0,1-1-1,-1 1 1,0 0 0,-1 0-1,-4 4 42,-1 0 0,0 0 0,0 0 0,-1-1 0,1 0 0,-1-1 0,0 0-1,-9 3 1,1-2-176,1 0 0,0-1 0,-25 1-1,36-4-42,-1 0 0,1 0 0,0 0-1,0-1 1,-1 1 0,1-1 0,0 0-1,0-1 1,0 1 0,-4-2 0,6 2 117,1 0-1,-1 0 1,1 0 0,0 0 0,-1 0 0,1-1 0,0 1-1,0 0 1,-1 0 0,1-1 0,0 1 0,0-1 0,1 1 0,-1-1-1,0 1 1,0-1 0,1 0 0,-1 1 0,1-1 0,-1 0-1,1 0 1,0 1 0,0-1 0,0 0 0,0 0 0,0 1 0,0-3-1,8-28-752</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23.977"/>
    </inkml:context>
    <inkml:brush xml:id="br0">
      <inkml:brushProperty name="width" value="0.05" units="cm"/>
      <inkml:brushProperty name="height" value="0.05" units="cm"/>
    </inkml:brush>
  </inkml:definitions>
  <inkml:trace contextRef="#ctx0" brushRef="#br0">0 158 18324,'2'1'167,"-1"0"0,1 0 0,-1 0 0,0 1 0,1-1 0,-1 0 0,0 1 0,0-1 0,0 0 0,0 1 0,0-1 0,0 1 0,0 0 0,0-1 0,-1 1 0,1 0 0,-1-1 0,1 1 0,-1 0 0,0 2 0,1 43 868,-2-28 40,0 4-499,2-1-1,0 1 0,1-1 1,1 1-1,10 35 1,-12-56-550,-1 0 0,1 0 0,0 0 0,0 0 1,0 0-1,0 0 0,0 0 0,1 0 0,-1 0 0,0 0 0,1-1 1,-1 1-1,1-1 0,0 1 0,0-1 0,-1 0 0,1 1 0,0-1 1,0 0-1,2 1 0,-1-2-11,-1 1 1,1-1-1,-1 0 0,1 0 0,-1 0 1,0 0-1,1-1 0,-1 1 1,1-1-1,-1 1 0,0-1 1,1 0-1,-1 0 0,0 0 1,3-2-1,8-5 6,-1-1 0,-1 0 0,1-1-1,16-19 1,-23 24-8,43-48 47,-32 33-30,2 0 0,0 2 0,1 0 0,1 1 0,25-17 0,-44 33-20,1 0 0,-1 0 0,1 0 0,-1 0 0,1 1 0,-1-1 0,1 1 0,0-1 0,0 1 0,-1-1 0,1 1 0,0 0 0,-1 0 0,1 0 0,0 0 0,3 1 0,-4-1 1,0 1-1,1-1 1,-1 1 0,0 0 0,0-1-1,0 1 1,0 0 0,0 0-1,0 0 1,0 0 0,0 0 0,0 0-1,0 0 1,-1 0 0,1 0 0,0 0-1,0 2 1,2 6 52,0 0 0,-1 0 1,0 1-1,-1-1 0,1 12 0,2 5 74,-4-22-118,1 0 0,0-1 0,0 1 0,0 0 0,0-1 0,0 1 0,1-1 0,0 0 0,0 1 0,0-1 0,0 0 0,0 0 0,1 0 0,-1 0 0,1-1 0,5 5 0,-6-6-12,1 0 0,0 1 1,0-1-1,0 0 0,1 0 0,-1-1 0,0 1 0,0-1 0,0 1 1,0-1-1,1 0 0,-1 0 0,0-1 0,0 1 0,0-1 0,1 1 0,-1-1 1,0 0-1,0 0 0,4-2 0,24-12-162,0-1 1,-2-1-1,30-22 0,-32 19-311,2 2-1,1 1 1,41-18 0,-66 33 370,-1 1 0,1-1 1,-1 1-1,1 0 1,0 0-1,0 1 0,6-1 1,-9 2 33,0-1 1,0 0 0,-1 0 0,1 1-1,0-1 1,0 1 0,0-1-1,0 1 1,0 0 0,-1 0-1,1 0 1,0 0 0,-1 0-1,1 0 1,0 1 0,-1-1-1,0 0 1,1 1 0,1 2-1,-3-3-48,1-1 0,-1 1 0,1 0-1,-1 0 1,1 0 0,0-1-1,-1 1 1,1 0 0,0 0 0,0-1-1,0 1 1,-1-1 0,1 1-1,0-1 1,0 1 0,0-1 0,0 0-1,0 1 1,0-1 0,0 0 0,0 1-1,0-1 1,0 0 0,0 0-1,1 0 1,0-1-100,0 0-1,0 0 1,0 1-1,-1-1 1,1-1-1,0 1 1,-1 0-1,1 0 1,-1-1-1,1 1 1,-1-1-1,2-2 1,16-21-1671,15-27 1,-21 32 2247,0-1 0,2 2 0,17-20 0,-32 39-286,1-1 1,-1 1-1,0 0 1,0 0-1,0-1 0,1 1 1,-1 0-1,0 0 0,1-1 1,-1 1-1,0 0 0,0 0 1,1 0-1,-1-1 0,0 1 1,1 0-1,-1 0 1,0 0-1,1 0 0,-1 0 1,0 0-1,1 0 0,-1 0 1,0 0-1,1 0 0,-1 0 1,0 0-1,1 0 0,1 9 1660,-7 22 228,4-27-1743,-10 57 1644,-5 72 1,13-64-1656,3-1-1,11 88 1,-2-33-109,-8-139-25,0 1 0,8-29 0,-3 12-33,40-198 150,-31 172-180,43-109 1,-53 156-25,1-1-1,-1 2 1,2-1 0,0 1 0,0 0 0,13-13-1,-18 20 4,0 1 0,-1 1 1,1-1-1,1 0 0,-1 0 0,0 1 0,0-1 0,0 1 0,1 0 0,-1 0 0,1 0 0,-1 0 0,1 0 0,0 0 0,-1 1 0,1-1 0,0 1 0,-1 0 0,1 0 0,0 0 0,-1 0 0,1 0 0,0 0 0,-1 1 0,1-1 0,0 1 0,-1 0 0,1 0 0,-1 0 0,1 0 0,-1 0 0,0 1 0,1-1 0,-1 1 0,0-1 0,2 3 0,-2-2 1,1 0-1,-1 0 0,0 1 0,0-1 1,-1 0-1,1 1 0,0 0 0,-1-1 1,0 1-1,1 0 0,-1 0 0,0 0 0,-1-1 1,1 1-1,0 4 0,0-2 18,-1 1-1,0 0 1,0 0-1,-1 0 1,0-1-1,0 1 1,-2 8-1,-3 3 89,-1 0 0,-1 0-1,0-1 1,-11 16 0,12-21-34,-27 40 287,32-48-372,-1 0 1,1 0-1,-1 0 1,0-1-1,0 1 0,0-1 1,0 1-1,0-1 1,0 0-1,-1 0 1,1-1-1,-5 3 1,8-4-25,-1 0 1,0 0-1,1 0 1,-1 0-1,0 0 0,1 0 1,-1-1-1,1 1 1,-1 0-1,0 0 1,1 0-1,-1 0 1,1-1-1,-1 1 1,1 0-1,-1-1 1,1 1-1,-1 0 1,1-1-1,-1 1 0,1-1 1,-1 1-1,1 0 1,0-1-1,-1 1 1,1-1-1,0 0 1,-1 1-1,1-1 1,0 1-1,0-1 1,-1 1-1,1-1 1,0 0-1,0 1 0,0-1 1,0 1-1,0-1 1,0 0-1,0 1 1,0-1-1,0-1 1,2-28-497,-2 28 530,8-38-500,7-11-216</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24.450"/>
    </inkml:context>
    <inkml:brush xml:id="br0">
      <inkml:brushProperty name="width" value="0.05" units="cm"/>
      <inkml:brushProperty name="height" value="0.05" units="cm"/>
    </inkml:brush>
  </inkml:definitions>
  <inkml:trace contextRef="#ctx0" brushRef="#br0">1 1 20884,'1'0'120,"1"1"-1,-1 0 0,1 0 0,-1 0 0,0 0 0,1 0 0,-1 0 0,0 1 0,0-1 0,0 0 0,0 0 0,0 1 0,0-1 0,0 1 1,-1-1-1,1 1 0,0-1 0,-1 1 0,1 0 0,-1-1 0,0 1 0,1 2 0,1 44 419,-2-34-160,-5 123 2401,1 38-953,5-141-1475,2 1 1,14 66-1,-15-92-315,1-1-1,0 0 0,0 0 0,5 8 1,-7-14-42,0-1 0,0 1 1,0-1-1,0 0 0,0 0 1,0 1-1,1-1 0,-1 0 1,0 0-1,0 0 0,1 0 1,1 1-1,-3-2-3,1 0 1,0 0-1,-1 0 1,1 0-1,0 0 0,-1 0 1,1 0-1,0 0 0,-1 0 1,1 0-1,0 0 1,-1 0-1,1 0 0,-1-1 1,1 1-1,0 0 0,-1-1 1,1 1-1,-1 0 1,1-1-1,-1 1 0,1 0 1,-1-1-1,1 1 0,-1-1 1,1 1-1,-1-1 1,0 1-1,1-1 0,-1 1 1,1-2-1,0-1-27,1 0-1,0-1 1,-1 1-1,0-1 0,0 1 1,0-1-1,0 1 1,-1-1-1,1 0 1,-1-5-1,-3-40-237,2 34 173,-2-18-188,-11-44 0,12 67 249,-1-1 0,0 1-1,-1 0 1,0 0 0,-1 0-1,0 0 1,0 1 0,-9-11-1,14 19 41,-1 1 0,1-1 0,-1 0 0,1 1 0,-1-1 0,0 0 0,1 1-1,-1-1 1,0 1 0,0-1 0,1 1 0,-1-1 0,0 1 0,0-1 0,0 1 0,-1-1-1,1 1 5,1 0-1,-1 1 1,1-1-1,0 0 0,-1 0 1,1 0-1,0 0 1,-1 1-1,1-1 0,0 0 1,-1 0-1,1 1 1,0-1-1,0 0 0,-1 0 1,1 1-1,0-1 1,0 0-1,-1 1 0,1-1 1,0 0-1,0 1 1,0-1-1,0 0 0,-1 1 1,1 0-1,-1 3 27,1-1-1,-1 1 1,1 0-1,0 0 1,0-1-1,1 8 0,0-4 9,0 0-1,1 0 0,0 0 0,0 0 0,0-1 0,1 1 0,0-1 0,0 0 0,6 8 0,-6-10-18,-1-1 0,1 0-1,0 1 1,1-1-1,-1 0 1,0-1-1,1 1 1,0-1 0,-1 1-1,1-1 1,0 0-1,0-1 1,0 1 0,1-1-1,-1 0 1,7 2-1,-3-2-11,1-1 0,-1 0 0,1 0 0,0 0 0,-1-1 0,1-1 0,-1 1-1,1-2 1,-1 1 0,0-1 0,0 0 0,0 0 0,13-8 0,3-5-9,0-2 0,36-32 0,-25 20-10,-23 25 54,-7 11 23,-6 23 92,1-21-108,-5 36 172,-2 45 166,7-80-333,0 0-1,1-1 1,0 1-1,0 0 1,1 0-1,0 0 1,5 10 0,-7-18-58,0 0 0,1 0 1,-1 0-1,1-1 0,-1 1 1,0 0-1,1 0 0,-1-1 1,1 1-1,0 0 0,-1-1 1,1 1-1,0 0 0,-1-1 1,1 1-1,0-1 0,1 2 1,-1-2-14,-1 0 0,1 0 1,-1 0-1,1 0 0,-1 0 1,1 0-1,-1-1 0,1 1 0,-1 0 1,1 0-1,-1 0 0,0 0 1,1-1-1,-1 1 0,1 0 1,-1 0-1,1-1 0,-1 1 0,0 0 1,1-1-1,-1 1 0,1-1 1,1-2-130,0 1 0,0-1 1,0 0-1,-1 0 1,0 0-1,1 0 0,-1 0 1,1-4-1,2-10-320,-2 0 0,0 0 0,0-1 0,-2-16 0,-7-74-254,4 82 341,-4-54-489</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12.352"/>
    </inkml:context>
    <inkml:brush xml:id="br0">
      <inkml:brushProperty name="width" value="0.05" units="cm"/>
      <inkml:brushProperty name="height" value="0.05" units="cm"/>
    </inkml:brush>
  </inkml:definitions>
  <inkml:trace contextRef="#ctx0" brushRef="#br0">13 0 18172,'-5'16'1880,"0"11"-1192,4 11-303,-1 10 1095,2 4-680,8 1-1192,3 0 720,-1-20-352,3-4-136,7-20-120</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24.909"/>
    </inkml:context>
    <inkml:brush xml:id="br0">
      <inkml:brushProperty name="width" value="0.05" units="cm"/>
      <inkml:brushProperty name="height" value="0.05" units="cm"/>
    </inkml:brush>
  </inkml:definitions>
  <inkml:trace contextRef="#ctx0" brushRef="#br0">7 0 15843,'-3'24'1040,"1"1"-1,0-1 1,2 0 0,1 0-1,1 0 1,1 0-1,11 42 1,-12-61-1182,-1-1 0,1 1 0,0-1 0,0 0 0,0 0 0,0 0 0,1 0 0,0 0 0,0 0 0,0-1 0,0 1 0,1-1 0,-1 0 0,1 0 0,-1 0 0,1 0 0,0-1 0,1 0 0,5 3 0,-5-3-229,0-1 1,1 0-1,-1 0 0,1 0 0,-1-1 0,1 0 1,-1 0-1,1 0 0,-1-1 0,0 0 0,1 0 1,-1 0-1,0-1 0,0 1 0,1-1 0,5-4 1,-2 1 176,-7 4 294,0 0-1,0-1 1,0 1-1,0 0 1,0 0-1,0 0 1,0 1-1,0-1 1,0 0-1,1 1 1,-1-1-1,0 1 1,0 0-1,3 0 0,-4 0 48,-1 1 0,0-1-1,1 1 1,-1-1-1,0 1 1,0 0 0,0-1-1,1 1 1,-1-1-1,0 1 1,0 0-1,0-1 1,0 1 0,0-1-1,0 1 1,0 0-1,0-1 1,0 1 0,0-1-1,-1 1 1,1 0-1,0-1 1,0 1-1,0-1 1,-1 1 0,0 0-1,-8 22 1957,7-19-1394,-15 31 2133,10-22-2105,0 1 1,1 0 0,1 0 0,0 0-1,-4 22 1,9-35-712,-1 0 0,1 0 0,0-1 0,0 1 0,0 0 1,0 0-1,0 0 0,0-1 0,0 1 0,0 0 0,0 0 0,0-1 0,0 1 0,1 0 0,-1 0 0,0-1 0,1 1 0,-1 0 0,0 0 0,1-1 1,-1 1-1,1 0 0,-1-1 0,1 1 0,-1-1 0,1 1 0,0 0 0,1 0-9,-1-1 0,0 0 0,0 0 1,1 0-1,-1 0 0,0 0 0,0 0 0,1 0 0,-1 0 0,0 0 0,0-1 1,0 1-1,1 0 0,-1-1 0,2 0 0,6-4-18,0 0 1,-1 0-1,10-8 1,35-30-147,-33 25 31,1 2-1,0 0 1,26-14 0,-45 29 99,1 0 1,-1 0-1,0 0 1,1 0 0,-1 0-1,0 0 1,1 1-1,-1-1 1,1 1-1,-1 0 1,1-1 0,0 1-1,2 1 1,-3-1 12,-1 1 0,0-1 0,0 1 1,0-1-1,0 1 0,0 0 0,0-1 0,0 1 1,0 0-1,0 0 0,0 0 0,0 0 0,-1 0 1,1 0-1,0 0 0,-1 0 0,1 0 0,0 0 1,-1 0-1,0 1 0,1-1 0,-1 0 0,0 0 1,1 1-1,-1-1 0,0 0 0,0 3 1,2 30 14,-1-19 45,0-1 0,0 1 1,7 26-1,-7-39-60,0 1 1,-1 0-1,1-1 1,1 1-1,-1-1 1,0 1-1,0-1 1,1 0-1,0 1 0,-1-1 1,1 0-1,0 0 1,0 0-1,0 0 1,0 0-1,1-1 1,-1 1-1,0-1 0,1 1 1,-1-1-1,1 0 1,-1 0-1,1 0 1,-1 0-1,6 0 1,-5-1-104,-1 1 0,1-1 0,0 0 0,-1 0 0,1-1 0,0 1 0,-1-1 0,1 1 0,-1-1 0,1 0 0,-1 0 0,1 0 0,-1 0 0,1 0 0,-1-1 0,0 1 0,0-1 0,0 1 0,0-1 0,0 0 0,0 0 0,0 0 0,0 0 0,-1 0 0,3-5 0,-3 3-536</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25.418"/>
    </inkml:context>
    <inkml:brush xml:id="br0">
      <inkml:brushProperty name="width" value="0.05" units="cm"/>
      <inkml:brushProperty name="height" value="0.05" units="cm"/>
    </inkml:brush>
  </inkml:definitions>
  <inkml:trace contextRef="#ctx0" brushRef="#br0">222 537 14451,'-59'34'1599,"16"-8"179,-64 28 0,98-50-1159,6-3 123,4-1-54,22-8 381,328-73 1233,6 20-1413,-314 54-748,293-47 623,547-96-451,-12-59-1011,-796 186 627,112-30-481,-184 52 554,36-6-693,-37 7 685,-1 0 0,0-1 0,0 1 0,0 0 0,0 0 1,0 0-1,1 0 0,-1 0 0,0 0 0,0 0 0,0 1 0,0-1 0,0 0 1,0 1-1,0-1 0,1 1 0,-1-1 0,0 1 0,0-1 0,-1 1 1,1 0-1,0-1 0,0 1 0,1 1 0,-2-1-2,0-1-1,0 1 1,0-1-1,0 1 1,0-1-1,0 0 1,0 1 0,0-1-1,0 1 1,0-1-1,0 0 1,0 1-1,0-1 1,-1 1 0,1-1-1,0 0 1,0 1-1,-1-1 1,1 0 0,0 1-1,0-1 1,-1 0-1,1 1 1,0-1-1,-1 0 1,1 0 0,0 1-1,-1-1 1,1 0-1,-1 0 1,1 0-1,0 0 1,-1 1 0,1-1-1,-1 0 1,1 0-1,0 0 1,-1 0-1,1 0 1,-1 0 0,1 0-1,0 0 1,-2 0-1,-14-1-359</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51.682"/>
    </inkml:context>
    <inkml:brush xml:id="br0">
      <inkml:brushProperty name="width" value="0.05" units="cm"/>
      <inkml:brushProperty name="height" value="0.05" units="cm"/>
    </inkml:brush>
  </inkml:definitions>
  <inkml:trace contextRef="#ctx0" brushRef="#br0">19 51 14515,'1'-35'1390,"0"20"327,-5 40-216,-8 107 325,7 213 0,6-295-1585,19 490 940,119 727 1,-44-630-710,-39 4 116,-51-507-473,39 647 146,-43-769-327,-1-8-62,0-1 0,0 1-1,0 0 1,1 0 0,-1-1 0,1 1 0,0 0-1,0-1 1,0 1 0,1-1 0,3 7 0,-5-10 121,0 0 1,0 1 0,0-1-1,0 0 1,0 0 0,0 0-1,0 0 1,1 0 0,-1 0-1,0 0 1,0 0 0,0 0-1,0 0 1,0 0-1,1 0 1,-1 0 0,0 0-1,0 0 1,0 0 0,0 0-1,0 0 1,0 0 0,1 0-1,-1 0 1,0 0 0,0 0-1,0 0 1,0 0 0,0 0-1,1 0 1,-1 0 0,0 0-1,0-1 1,0 1-1,0 0 1,0 0 0,0 0-1,0 0 1,0 0 0,0 0-1,1 0 1,-1-1 0,0 1-1,0 0 1,0 0 0,0 0-1,0 0 1,0 0 0,0 0-1,0-1 1,0 1 0,0 0-1,0 0 1,0 0 0,0 0-1,0 0 1,0-1-1,0 1 1,0 0 0,0 0-1,0 0 1,0 0 0,-1-13-228,-8-14-202</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52.443"/>
    </inkml:context>
    <inkml:brush xml:id="br0">
      <inkml:brushProperty name="width" value="0.05" units="cm"/>
      <inkml:brushProperty name="height" value="0.05" units="cm"/>
    </inkml:brush>
  </inkml:definitions>
  <inkml:trace contextRef="#ctx0" brushRef="#br0">1 884 14275,'0'7'232,"0"0"0,0 1 0,1-1 0,0 0 0,2 8 0,-2-13-191,0 1-1,0-1 1,0 1-1,0-1 1,1 0-1,-1 0 1,1 0 0,-1 0-1,1 0 1,0 0-1,0 0 1,0 0-1,0-1 1,0 1-1,0-1 1,0 1 0,0-1-1,1 0 1,2 1-1,6 2 157,0-1 0,0 0 0,1-1 0,-1 0 0,1-1 0,20 0-1,75-9 533,-93 7-653,348-59 1165,-149 22-881,480-61 0,155-27-30,-463 56 119,651-106 960,-400 87-922,686-103-264,-633 77-1161,-611 101 769</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53.444"/>
    </inkml:context>
    <inkml:brush xml:id="br0">
      <inkml:brushProperty name="width" value="0.05" units="cm"/>
      <inkml:brushProperty name="height" value="0.05" units="cm"/>
    </inkml:brush>
  </inkml:definitions>
  <inkml:trace contextRef="#ctx0" brushRef="#br0">375 29 19228,'1'-1'129,"0"0"-1,-1-1 1,1 1 0,0 0-1,-1 0 1,1-1 0,-1 1-1,0 0 1,1-1-1,-1 1 1,0 0 0,0-1-1,0 1 1,0-2 0,0 3-94,0-1 1,0 1 0,0 0 0,0-1-1,-1 1 1,1-1 0,0 1 0,0 0-1,-1-1 1,1 1 0,0-1 0,-1 1-1,1 0 1,0 0 0,-1-1 0,1 1-1,0 0 1,-1 0 0,1-1 0,-1 1-1,1 0 1,-1 0 0,1 0 0,0 0-1,-1-1 1,1 1 0,-1 0 0,-3 0 106,1 0 1,-1 1 0,1-1-1,-1 0 1,1 1-1,-1 0 1,1 0 0,-1 0-1,-5 3 1,-7 5 227,0 0 0,1 1-1,0 1 1,0 0 0,1 1 0,-23 26-1,10-7-29,2 1 0,-22 35-1,28-36-88,2 1 0,-24 58-1,35-75-178,1 0-1,1 0 0,0 1 0,1-1 0,1 1 0,0 0 0,1 0 1,2 27-1,-1-40-85,1 0 0,-1 0 0,0 0 0,1 0 0,0 0 0,0 0 0,0 0 0,0 0 0,0 0 0,1 0 0,-1-1-1,1 1 1,0 0 0,0-1 0,0 1 0,0-1 0,0 0 0,0 0 0,1 0 0,-1 0 0,1 0 0,-1 0 0,1-1 0,0 1 0,-1-1 0,1 0 0,0 1 0,0-1 0,0-1 0,0 1 0,0 0 0,6 0 0,1-1-62,1 0 0,-1-1 0,0 0 0,1 0 0,-1-1 0,0 0 0,0-1 0,17-7 0,-10 3 38,0-2-1,0 0 1,-1 0-1,18-16 1,26-29-250</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53.859"/>
    </inkml:context>
    <inkml:brush xml:id="br0">
      <inkml:brushProperty name="width" value="0.05" units="cm"/>
      <inkml:brushProperty name="height" value="0.05" units="cm"/>
    </inkml:brush>
  </inkml:definitions>
  <inkml:trace contextRef="#ctx0" brushRef="#br0">161 1 22325,'-12'0'1896,"-5"17"-1344,-3 9-224,-1 23 761,1 9-201,0 20-384,-1 5-136,7 5-136,3 3-56,7-9-136,7-2-40,9-22-192,3-10-248,8-26-616,3-8-361,3-17 1073,2-8-272,0-5-128</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54.291"/>
    </inkml:context>
    <inkml:brush xml:id="br0">
      <inkml:brushProperty name="width" value="0.05" units="cm"/>
      <inkml:brushProperty name="height" value="0.05" units="cm"/>
    </inkml:brush>
  </inkml:definitions>
  <inkml:trace contextRef="#ctx0" brushRef="#br0">47 83 20204,'-4'4'264,"0"0"1,0 1-1,1-1 0,0 1 0,0 0 0,0 0 0,0 0 0,1 0 0,0 0 0,0 1 0,-2 8 1,1 1 138,0-1 0,1 1 0,0 17 1,2-26-307,0 0 1,1 0-1,-1-1 0,1 1 1,0 0-1,1 0 1,-1 0-1,4 7 1,-4-12-83,0 1-1,-1 0 1,1-1 0,0 1-1,1-1 1,-1 1 0,0-1 0,0 1-1,1-1 1,-1 0 0,1 0-1,-1 0 1,1 0 0,-1 0 0,1 0-1,0 0 1,-1 0 0,1-1 0,0 1-1,0-1 1,0 1 0,-1-1-1,1 1 1,0-1 0,0 0 0,0 0-1,0 0 1,0 0 0,0-1 0,2 1-1,4-3-10,1 1 0,0-1 0,-1 0 0,1-1-1,-1 0 1,0 0 0,0-1 0,-1 0 0,13-11-1,3-5-104,32-36 0,43-66-191,-59 71 192,-30 44 183,-8 15 29,-8 21 116,5-24-185,-30 98 744,-28 105 770,52-170-1223,1 0-1,2 1 0,-1 60 1,6-90-344,0 0 0,1 0 1,0 0-1,0 0 1,1 0-1,3 10 0,-4-17-21,-1 1 0,1-1 0,-1 0 0,1 1-1,0-1 1,0 0 0,-1 0 0,1 0-1,0 0 1,0 0 0,0 0 0,0 0 0,0 0-1,0 0 1,1 0 0,-1 0 0,0-1-1,0 1 1,1 0 0,-1-1 0,0 1-1,1-1 1,-1 1 0,0-1 0,1 0 0,-1 0-1,1 0 1,-1 0 0,0 0 0,1 0-1,-1 0 1,1 0 0,-1 0 0,1-1 0,-1 1-1,0 0 1,1-1 0,-1 1 0,3-2-1,-1 0-10,0 0-1,0 1 0,0-1 1,-1 0-1,1 0 0,0 0 1,2-3-1,17-24-385</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54.709"/>
    </inkml:context>
    <inkml:brush xml:id="br0">
      <inkml:brushProperty name="width" value="0.05" units="cm"/>
      <inkml:brushProperty name="height" value="0.05" units="cm"/>
    </inkml:brush>
  </inkml:definitions>
  <inkml:trace contextRef="#ctx0" brushRef="#br0">82 25 19988,'3'-3'190,"0"0"0,1 1 0,-1-1 0,1 1 0,0 0 0,0 0 0,-1 0 0,1 0 0,6-1-1,-8 3-144,0 0 0,0-1 0,-1 1 0,1 0 0,0 0 0,-1 0 0,1 1 0,0-1-1,0 0 1,-1 1 0,1-1 0,-1 1 0,1-1 0,0 1 0,-1 0 0,1-1 0,-1 1 0,1 0-1,-1 0 1,0 0 0,1 0 0,-1 1 0,0-1 0,0 0 0,0 0 0,2 3 0,0 1 98,0 0 0,0 1 1,0-1-1,-1 1 1,0 0-1,0 0 0,0 0 1,1 7-1,3 51 502,-5-49-484,1 59 924,-12 131 0,-32 73 626,6-134-1587,31-127-247,-2 0-1,0-1 1,0 0-1,-2 0 1,0-1-1,-12 16 1,19-28 91,-1 0 1,1 0 0,-1 0 0,0-1 0,0 1-1,-4 1 1,-15 7-273</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55.394"/>
    </inkml:context>
    <inkml:brush xml:id="br0">
      <inkml:brushProperty name="width" value="0.05" units="cm"/>
      <inkml:brushProperty name="height" value="0.05" units="cm"/>
    </inkml:brush>
  </inkml:definitions>
  <inkml:trace contextRef="#ctx0" brushRef="#br0">1 59 19540,'1'3'2121,"11"-1"-1209,8 4-336,11-11 1168,12 1-647,12-2-249,3-2-216,3-1-760,-3 3-408,-9-2-2417,-4 0 2577,-15 1-344,-11-1-288</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55.846"/>
    </inkml:context>
    <inkml:brush xml:id="br0">
      <inkml:brushProperty name="width" value="0.05" units="cm"/>
      <inkml:brushProperty name="height" value="0.05" units="cm"/>
    </inkml:brush>
  </inkml:definitions>
  <inkml:trace contextRef="#ctx0" brushRef="#br0">0 138 19444,'2'24'2249,"19"-16"-1273,13-11-424,15-11 1800,7-4-1319,10-5-817,1-3-360,-1-3 248,0 0-184,-11 1-184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13.674"/>
    </inkml:context>
    <inkml:brush xml:id="br0">
      <inkml:brushProperty name="width" value="0.05" units="cm"/>
      <inkml:brushProperty name="height" value="0.05" units="cm"/>
    </inkml:brush>
  </inkml:definitions>
  <inkml:trace contextRef="#ctx0" brushRef="#br0">67 136 19068,'1'3'151,"-1"-1"0,0 1-1,1-1 1,-1 1 0,0-1 0,0 1-1,0-1 1,0 1 0,-1-1 0,1 1-1,-1-1 1,1 1 0,-1-1 0,0 1-1,-1 2 1,-3 10 236,-31 194 2918,23-118-2615,10-73-568,1-10-44,1 1-1,0-1 1,0 1-1,0-1 1,3 17 0,0-22 45,2-9-62,1-14 7,1-35 96,-4 33-135,1 1 0,0 1 0,8-27 0,-11 46-31,0 1 0,0 0 0,1-1 0,-1 1-1,0 0 1,0 0 0,0-1 0,0 1 0,0 0 0,0 0 0,1-1 0,-1 1 0,0 0 0,0 0 0,0-1 0,1 1 0,-1 0 0,0 0 0,0 0 0,0 0 0,1-1 0,-1 1-1,0 0 1,1 0 0,-1 0 0,0 0 0,0 0 0,1 0 0,-1 0 0,0 0 0,1 0 0,-1-1 0,0 1 0,0 0 0,1 1 0,-1-1 0,0 0 0,1 0 0,-1 0 0,0 0-1,0 0 1,1 0 0,-1 0 0,0 0 0,1 0 0,-1 1 0,0-1 0,0 0 0,1 0 0,-1 0 0,0 1 0,0-1 0,12 13-111,-11-12 89,4 5-28,0 1 0,0-2 0,1 1 0,0-1 0,0 1 0,0-2 0,1 1 0,8 4 0,-12-7 50,1-1-1,-1 0 0,1 1 1,-1-2-1,1 1 1,0 0-1,-1-1 0,1 1 1,0-1-1,0 0 1,-1-1-1,1 1 0,0 0 1,-1-1-1,1 0 1,0 0-1,-1 0 0,1 0 1,5-4-1,5-3 90,-1-1 0,0 0 0,-1-1 0,0 0 0,-1-1 0,0 0 0,0-1 0,-1 0 0,-1-1 0,0 0-1,-1 0 1,0-1 0,-1 0 0,-1-1 0,0 1 0,-1-1 0,0 0 0,-1-1 0,-1 1 0,-1-1 0,1-23 0,-3 34-62,0 0 1,-1 1 0,1-1-1,-1 0 1,-1 1 0,1-1-1,-1 1 1,1 0-1,-4-6 1,4 9-25,1 0 1,-1 1-1,1-1 0,-1 0 0,1 1 1,-1-1-1,1 0 0,-1 1 0,0-1 0,1 1 1,-1-1-1,0 1 0,1 0 0,-1-1 1,0 1-1,0 0 0,0-1 0,1 1 0,-1 0 1,0 0-1,0 0 0,-1-1 0,0 2-5,1-1 0,-1 1 0,1-1 0,-1 1 0,1 0 0,-1 0 0,1 0-1,0-1 1,-1 1 0,1 0 0,0 1 0,0-1 0,-1 0 0,1 0 0,0 0-1,-1 3 1,-6 9-25,0-1-1,1 1 0,0 1 0,1-1 1,0 1-1,2 0 0,-6 24 0,5-14-38,1 1 1,1 0-1,1 43 0,2-63 49,0 0 1,1 0-1,-1 1 1,1-1-1,0 0 1,1 0-1,-1 0 1,1 0-1,2 5 0,-2-8 9,-1 0-1,1 0 1,-1 0-1,1 0 0,0 0 1,0-1-1,0 1 1,0-1-1,0 1 0,0-1 1,0 0-1,0 0 1,1 0-1,-1 0 0,0 0 1,1 0-1,-1-1 1,1 1-1,-1-1 0,4 1 1,3-1-58,0 0 1,0 0 0,0-1-1,11-3 1,-13 3-57,1 0 1,-1 0-1,1 0 1,-1 1-1,16 1 1,-21 0 59,1-1 0,-1 1 0,1 0 0,-1 0 0,0 0 0,1 0-1,-1 1 1,0-1 0,0 1 0,0-1 0,0 1 0,0 0 0,0 0 0,0 0 0,0 0 0,-1 0 0,1 0 0,-1 0 0,0 0 0,1 0 0,0 5 0,11 38-1818,-12-37 1193,1 0-1,1 0 1,4 12-1,-7-19 596,1 0 0,-1 0 1,0 0-1,1-1 0,-1 1 0,1 0 1,-1 0-1,1-1 0,-1 1 0,1 0 1,0-1-1,-1 1 0,1-1 0,0 1 1,-1-1-1,1 1 0,0-1 0,0 1 0,0-1 1,-1 0-1,1 1 0,0-1 0,0 0 1,1 1-1,0-2-29,-1 1 0,1 0-1,-1 0 1,1-1 0,-1 1 0,1-1 0,-1 1 0,1-1-1,-1 0 1,0 0 0,1 1 0,-1-1 0,2-1 0,4-5-300,-1 1 1,1-1 0,9-13 0,-14 18 378,12-20-630,0 0 0,-1-1 0,17-45 0,-1 2 413,-58 201 9282,28-130-8784,1 0 0,-1 0 1,1 0-1,0 0 0,1 8 1,-1-12-211,0 0 0,0-1 0,0 1 0,1 0 0,-1-1 0,0 1 0,0 0 0,1 0 0,-1-1 0,0 1 0,1-1 0,-1 1 0,1 0 0,-1-1 0,1 1 0,-1-1 0,1 1 0,-1-1 0,1 1 0,-1-1 0,1 1 0,0-1 0,-1 0 0,1 1 0,0-1 0,-1 0 0,1 0 0,0 1 0,0-1 0,-1 0 1,1 0-1,0 0 0,0 0 0,-1 0 0,1 0 0,0 0 0,0 0 0,-1 0 0,1 0 0,0-1 0,0 1 0,-1 0 0,1 0 0,0-1 0,0 0 0,7-2 80,-1-1 0,1 1 0,-1-2 0,-1 1-1,1-1 1,0 0 0,7-9 0,41-47 400,-41 44-338,9-15 70,-18 25-226,-1 0 1,1 0-1,0 0 0,1 1 1,0 0-1,6-5 0,-11 10-17,-1 1 0,0 0 0,1 0-1,-1 0 1,0 0 0,1 0 0,-1 0 0,0 1-1,0-1 1,1 0 0,-1 0 0,0 0 0,1 0 0,-1 0-1,0 0 1,0 0 0,1 1 0,-1-1 0,0 0 0,0 0-1,1 0 1,-1 1 0,0-1 0,0 0 0,0 0 0,1 1-1,-1-1 1,0 0 0,0 0 0,0 1 0,0-1-1,0 0 1,1 0 0,-1 1 0,0-1 0,0 0 0,0 1-1,0-1 1,0 0 0,0 1 0,0-1 0,0 0 0,0 1-1,0-1 1,0 0 0,-1 1 0,3 17-99,-2-17 93,0 6-19,1 0 1,0 0-1,0 0 1,0 0-1,1 0 1,0-1 0,0 1-1,6 11 1,-6-16 38,-1 0 0,0 0 0,1 0 0,-1 0 0,1 0 1,0 0-1,0 0 0,-1 0 0,1-1 0,0 1 0,0-1 1,1 0-1,-1 1 0,0-1 0,0 0 0,1 0 0,-1 0 1,0-1-1,1 1 0,-1-1 0,1 1 0,-1-1 0,1 0 1,-1 0-1,1 0 0,-1 0 0,1 0 0,2-1 0,4-1 59,-1-1 1,1 0-1,-1-1 0,0 0 0,0 0 0,-1 0 0,1-1 0,-1 0 0,0 0 0,0-1 0,-1 0 1,9-11-1,8-10 411,32-49 0,-55 76-474,14-20 149,-2 0 0,-1 0 0,0-2 0,-2 1 0,0-1 0,-1 0 0,-2-1 0,0 0 1,3-30-1,-8 50-155,-1 1 0,0-1 0,0 1 0,-1-1 0,1 1 1,0 0-1,-1-1 0,1 1 0,-1-1 0,0 1 0,0 0 0,-1-3 0,1 4-3,1 1 0,0 0-1,0-1 1,-1 1 0,1 0-1,0 0 1,0-1-1,-1 1 1,1 0 0,0 0-1,0 0 1,-1-1 0,1 1-1,0 0 1,-1 0 0,1 0-1,0 0 1,-1 0-1,1 0 1,0 0 0,-1 0-1,1 0 1,0 0 0,-1 0-1,1 0 1,-1 0-1,1 0 1,0 0 0,-1 0-1,1 0 1,-1 1-6,-1 0-1,1-1 1,0 1 0,0 0 0,0 0 0,0 0-1,0 0 1,0 0 0,1 0 0,-1 1-1,0-1 1,-1 2 0,-3 8-36,0 1-1,0 0 1,1 0 0,0 0 0,-1 14-1,-9 65-77,10-50 114,1-1 1,2 1-1,2 0 0,10 68 0,-10-108 9,7 30 10,-8-30-10,0 0 1,0 0-1,1 0 0,-1 0 1,0 0-1,1 0 0,-1 0 1,1 0-1,0 0 0,-1 0 0,1-1 1,-1 1-1,1 0 0,0 0 1,0-1-1,0 1 0,-1 0 0,1-1 1,0 1-1,0-1 0,0 1 1,0-1-1,0 1 0,1-1 1,-1 0-4,-1 0 1,1-1 0,-1 1-1,1-1 1,-1 1 0,1-1-1,-1 1 1,1-1 0,-1 0-1,0 1 1,1-1 0,-1 1-1,0-1 1,1 0 0,-1 1-1,0-1 1,0 0 0,0 0-1,1 1 1,-1-1 0,0 0-1,0 1 1,0-1 0,0 0-1,0 0 1,-1 1 0,1-2-1,-2-26-118,-5-1 31,-1 0 0,-2 0 0,-1 1-1,-20-39 1,-3-8 159,33 72-50,0 0 0,0 0 0,0 0 0,0 0 0,0 0 0,0-1 0,1 1 0,0-5 0,0 7-13,0 0 0,0 0 0,0 1 0,1-1 0,-1 0 0,0 1 0,1-1 0,-1 0 0,1 1 1,-1-1-1,1 0 0,-1 1 0,1-1 0,-1 1 0,1-1 0,0 1 0,-1-1 0,1 1 0,0 0 0,-1-1 0,1 1 0,0 0 1,-1-1-1,1 1 0,0 0 0,0 0 0,0 0 0,-1 0 0,1 0 0,0 0 0,0 0 0,-1 0 0,1 0 0,0 0 0,0 0 1,-1 0-1,1 0 0,0 1 0,1-1 0,61 11-137,-31-5-156,47 3 1,-11-9 143,4-2-34</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56.263"/>
    </inkml:context>
    <inkml:brush xml:id="br0">
      <inkml:brushProperty name="width" value="0.05" units="cm"/>
      <inkml:brushProperty name="height" value="0.05" units="cm"/>
    </inkml:brush>
  </inkml:definitions>
  <inkml:trace contextRef="#ctx0" brushRef="#br0">326 47 17020,'0'-3'290,"8"-31"3985,-8 33-4191,0 1 1,0 0-1,0-1 1,0 1-1,0 0 0,0-1 1,0 1-1,0 0 1,0-1-1,-1 1 0,1 0 1,0-1-1,0 1 1,0 0-1,0-1 1,0 1-1,-1 0 0,1-1 1,0 1-1,0 0 1,-1 0-1,1-1 1,0 1-1,0 0 0,-1 0 1,1 0-1,0-1 1,-1 1-1,0 0 1,0 0 79,0 0 0,0 0 0,0 0 0,0 0 0,0 1 0,-1-1 0,1 1 0,0-1 0,0 0 0,0 1 0,0 0 0,0-1 0,0 1 0,-1 1 0,-32 22 1652,-44 44-1,43-33-1518,1 2 0,-40 56 0,67-82-274,0 0 1,0 0-1,1 1 1,0 0-1,1 0 1,1 0-1,0 1 0,-4 19 1,7-26-75,1-1 0,-1 0 0,1 1 1,0-1-1,0 1 0,1-1 0,0 0 0,0 1 1,0-1-1,0 0 0,1 0 0,0 1 0,0-1 1,1-1-1,-1 1 0,1 0 0,0-1 0,0 1 1,0-1-1,1 0 0,0 0 0,7 7 0,-5-7-67,0 0-1,1 0 1,-1 0 0,1-1-1,-1 0 1,1 0-1,0-1 1,0 0-1,1 0 1,8 1-1,-1-2-21,1 0-1,0 0 0,27-4 1,8-5-419</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56.653"/>
    </inkml:context>
    <inkml:brush xml:id="br0">
      <inkml:brushProperty name="width" value="0.05" units="cm"/>
      <inkml:brushProperty name="height" value="0.05" units="cm"/>
    </inkml:brush>
  </inkml:definitions>
  <inkml:trace contextRef="#ctx0" brushRef="#br0">69 33 21669,'-8'9'541,"1"-1"0,1 1 0,-1 0 0,2 1 0,-1 0 0,1-1 0,1 2 0,-5 15 0,6-18-327,1-1 1,0 1-1,0 0 1,1 0-1,0 0 1,1 0-1,-1 0 1,2 0-1,-1 0 1,1 0-1,0 0 1,3 10-1,-3-16-193,0 0-1,-1 0 0,1-1 0,0 1 1,0 0-1,0-1 0,0 1 1,0-1-1,0 1 0,1-1 1,-1 0-1,0 1 0,1-1 1,-1 0-1,1 0 0,-1 0 0,1 0 1,0 0-1,-1 0 0,1 0 1,0-1-1,0 1 0,-1-1 1,1 1-1,0-1 0,0 0 1,0 0-1,0 1 0,0-1 0,0-1 1,-1 1-1,1 0 0,0 0 1,0-1-1,0 1 0,0-1 1,-1 1-1,1-1 0,2-1 1,4-1 29,0-1 0,1-1 0,-1 1 0,-1-1 0,1-1 0,10-9 0,-3 1 77,0-2-1,-1 0 0,17-23 0,-25 30-59,-1 0-1,1 0 1,-1-1-1,-1 0 0,0 0 1,0 0-1,-1 0 1,3-15-1,-6 24-53,0-1 0,1 0-1,-1 0 1,0 1 0,0-1-1,0 0 1,0 0 0,0 1 0,0-1-1,-1 0 1,1 1 0,-1-1 0,1 0-1,-1 1 1,1-1 0,-1 1 0,0-1-1,0 1 1,0-1 0,0 1 0,-1-2-1,1 2-17,-1 0 0,1 0 1,-1 1-1,1-1 0,-1 0 0,1 1 0,-1-1 0,1 1 0,-1 0 0,0 0 0,1-1 0,-1 1 0,1 0 1,-1 0-1,0 0 0,1 1 0,-4-1 0,-3 2-245,0 1 1,0-1-1,1 2 1,-1-1-1,0 1 1,1 0-1,-7 5 1,8-5 54,0 0 0,1 1 0,0 0 0,-9 10 0,5-1-420</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57.570"/>
    </inkml:context>
    <inkml:brush xml:id="br0">
      <inkml:brushProperty name="width" value="0.05" units="cm"/>
      <inkml:brushProperty name="height" value="0.05" units="cm"/>
    </inkml:brush>
  </inkml:definitions>
  <inkml:trace contextRef="#ctx0" brushRef="#br0">0 26 18548,'1'-2'800,"6"-17"1442,-2 14-1006,-1 14 941,2 32 60,2 43 0,0-4-1621,-2-33-266,17 66-1,-19-97-554,1-1 0,1 1-1,1-1 1,0 0 0,0-1 0,2 0-1,17 23 1,-10-24-1901,-24-21 7,-10-2 1175</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57.989"/>
    </inkml:context>
    <inkml:brush xml:id="br0">
      <inkml:brushProperty name="width" value="0.05" units="cm"/>
      <inkml:brushProperty name="height" value="0.05" units="cm"/>
    </inkml:brush>
  </inkml:definitions>
  <inkml:trace contextRef="#ctx0" brushRef="#br0">1 123 22285,'7'0'2112,"15"0"-1368,7-3-328,14-5 953,6-3-433,6-5-608,2 0-472,-2-2-1208,0 3 1224,-9-4-312,-8 2-153</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58.427"/>
    </inkml:context>
    <inkml:brush xml:id="br0">
      <inkml:brushProperty name="width" value="0.05" units="cm"/>
      <inkml:brushProperty name="height" value="0.05" units="cm"/>
    </inkml:brush>
  </inkml:definitions>
  <inkml:trace contextRef="#ctx0" brushRef="#br0">287 13 20852,'-2'-2'133,"0"1"-1,0 0 0,0-1 0,0 1 1,-1 0-1,1 0 0,0 1 0,-1-1 1,1 0-1,0 1 0,-1-1 0,1 1 1,-1 0-1,1 0 0,0 0 0,-1 0 1,1 0-1,-1 1 0,1-1 0,0 1 1,-1 0-1,1-1 0,0 1 0,-1 0 1,1 0-1,-4 3 0,-3 1 155,0 1 0,0 1 1,1-1-1,-15 16 0,7-4-39,0 1 0,2 0 0,0 1 1,2 1-1,0 0 0,-16 39 0,17-31-62,1 0 0,2 0-1,1 1 1,-7 58 0,13-77-116,1 0 0,0 0 1,1 0-1,0 0 0,0 0 0,1 0 1,4 14-1,-4-21-79,-1 0 0,1 1 1,0-1-1,0 0 0,0-1 0,1 1 1,-1 0-1,1-1 0,0 1 1,0-1-1,0 0 0,1 0 0,-1 0 1,1 0-1,-1-1 0,1 1 0,0-1 1,0 0-1,0 0 0,8 2 1,-3-2-179,-1-1 0,1 1 1,0-2-1,0 1 0,0-1 1,0-1-1,0 1 0,0-2 1,-1 1-1,12-4 0,-5 0 15,0 0-1,0-1 0,-1 0 0,1-1 0,13-10 1,23-23-525</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58.855"/>
    </inkml:context>
    <inkml:brush xml:id="br0">
      <inkml:brushProperty name="width" value="0.05" units="cm"/>
      <inkml:brushProperty name="height" value="0.05" units="cm"/>
    </inkml:brush>
  </inkml:definitions>
  <inkml:trace contextRef="#ctx0" brushRef="#br0">7 114 21829,'-2'7'535,"1"-2"-263,0 0-1,0 0 0,0 0 1,1 0-1,-1 6 1,1-10-230,0 0 0,0 0 0,0-1 1,1 1-1,-1 0 0,0 0 0,0 0 0,0-1 1,1 1-1,-1 0 0,1 0 0,-1-1 1,0 1-1,1 0 0,-1-1 0,1 1 1,-1-1-1,1 1 0,0 0 0,-1-1 1,1 1-1,0-1 0,-1 1 0,1-1 0,0 0 1,-1 1-1,1-1 0,0 0 0,0 0 1,0 1-1,-1-1 0,1 0 0,0 0 1,0 0-1,0 0 0,-1 0 0,1 0 0,0 0 1,0 0-1,0 0 0,4-1 65,0 0 0,0-1 0,-1 1 0,1-1 0,-1 0 0,1 0-1,-1 0 1,0 0 0,0-1 0,7-6 0,38-36-302,-46 42 190,30-35-231,-21 24 92,0 1-1,22-20 1,-34 33 148,0-1-1,0 1 1,0 0-1,1 0 1,-1 0 0,0 0-1,0 0 1,0-1 0,0 1-1,1 0 1,-1 0-1,0 0 1,0 0 0,0 0-1,1 0 1,-1 0 0,0 0-1,0 0 1,0 0-1,1 0 1,-1 0 0,0 0-1,0 0 1,0 0 0,1 0-1,-1 0 1,0 0 0,0 0-1,0 0 1,1 0-1,-1 0 1,0 0 0,0 0-1,0 0 1,1 1 0,1 7 174,-6 20 186,4-25-318,-32 136 1449,19-89-759,2 1 1,-8 98 0,19-147-796,0 0 1,0 1 0,0-1-1,0 0 1,0 0 0,1 0-1,-1 0 1,1 1 0,0-1-1,1 3 1,-2-5 23,0 0 0,0 1-1,0-1 1,1 0 0,-1 0-1,0 0 1,0 1 0,0-1-1,0 0 1,1 0 0,-1 0-1,0 0 1,0 0 0,1 1 0,-1-1-1,0 0 1,0 0 0,0 0-1,1 0 1,-1 0 0,0 0-1,0 0 1,1 0 0,-1 0-1,0 0 1,0 0 0,1 0 0,-1 0-1,0 0 1,1 0 0,9-10-625,-3-5 198,0-3-177</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59.275"/>
    </inkml:context>
    <inkml:brush xml:id="br0">
      <inkml:brushProperty name="width" value="0.05" units="cm"/>
      <inkml:brushProperty name="height" value="0.05" units="cm"/>
    </inkml:brush>
  </inkml:definitions>
  <inkml:trace contextRef="#ctx0" brushRef="#br0">1 95 24301,'6'6'2465,"-5"2"-1801,5-5-368,0-1 1392,5-4-1456,-2-2-608,2-7 360,3 0-256,0-3-88</inkml:trace>
  <inkml:trace contextRef="#ctx0" brushRef="#br0" timeOffset="1">272 34 22341,'-4'12'2680,"3"1"-1783,4-1-433,5-1 2560,7-2-2520,3-3-400,2-8-840,5-2-392,-2-7-560,1-3-249,-1-4 1177,2-4-432,1-4-80</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1:59.695"/>
    </inkml:context>
    <inkml:brush xml:id="br0">
      <inkml:brushProperty name="width" value="0.05" units="cm"/>
      <inkml:brushProperty name="height" value="0.05" units="cm"/>
    </inkml:brush>
  </inkml:definitions>
  <inkml:trace contextRef="#ctx0" brushRef="#br0">207 1 16147,'10'0'2273,"-11"6"-1025,-7 9-400,-10 13 1881,-1 6-689,-5 11-567,-1 9-273,1 13-288,-2 2-168,5 8-168,4-2-111,4-3-265,4-6-216,5-13-649,1-7-727,1-15 1152,-1-8-184,3-22-200</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2:00.146"/>
    </inkml:context>
    <inkml:brush xml:id="br0">
      <inkml:brushProperty name="width" value="0.05" units="cm"/>
      <inkml:brushProperty name="height" value="0.05" units="cm"/>
    </inkml:brush>
  </inkml:definitions>
  <inkml:trace contextRef="#ctx0" brushRef="#br0">278 0 18940,'-11'16'2321,"-3"19"-1265,2 12-448,-5 19 2297,-3 12-1649,-1 22-480,-5 11-112,3 6-352,0-4-56,2-10-88,1-9-24,4-19-264,7-13-224,3-33-672,5-18-536,-2-34 1240,-8-23-273,-12-20-215</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2:00.532"/>
    </inkml:context>
    <inkml:brush xml:id="br0">
      <inkml:brushProperty name="width" value="0.05" units="cm"/>
      <inkml:brushProperty name="height" value="0.05" units="cm"/>
    </inkml:brush>
  </inkml:definitions>
  <inkml:trace contextRef="#ctx0" brushRef="#br0">0 458 19324,'7'-2'348,"0"0"1,-1-1-1,1 1 1,-1-2-1,0 1 0,0-1 1,0 0-1,0 0 0,-1 0 1,0-1-1,7-8 0,3 0 533,84-79 575,103-124-1,-184 194-1366,-14 16-52,1-1 1,0 1-1,0 1 1,0-1-1,1 1 1,0 0 0,0 0-1,0 0 1,0 1-1,10-5 1,-15 9-30,-1 0 0,1-1-1,0 1 1,-1 0 0,1 0 0,-1 0 0,1 0-1,0 0 1,-1 0 0,1 0 0,0 0 0,-1 0-1,1 0 1,0 0 0,-1 0 0,1 0 0,-1 1-1,1-1 1,0 0 0,-1 0 0,1 1 0,-1-1 0,1 0-1,-1 1 1,1-1 0,0 1 0,0 1 4,0-1 1,1 1 0,-1 0-1,0 0 1,0-1 0,-1 1-1,1 0 1,0 0 0,0 2-1,1 9 27,0-1 0,1 18 0,-2-17-9,7 72 116,33 215-728,-30-254 486,2-21-40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14.377"/>
    </inkml:context>
    <inkml:brush xml:id="br0">
      <inkml:brushProperty name="width" value="0.05" units="cm"/>
      <inkml:brushProperty name="height" value="0.05" units="cm"/>
    </inkml:brush>
  </inkml:definitions>
  <inkml:trace contextRef="#ctx0" brushRef="#br0">166 54 17868,'3'-27'2272,"-9"10"-1159,-6 8-433,-7 12 1104,1 12-216,-5 19-527,-1 2-297,2 15-384,1 1-224,7 3-152,5-1-120,9-9-192,6-5-184,12-15-561,5-7-319,8-18 1000,3-6-224,4-15-208</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2:01.173"/>
    </inkml:context>
    <inkml:brush xml:id="br0">
      <inkml:brushProperty name="width" value="0.05" units="cm"/>
      <inkml:brushProperty name="height" value="0.05" units="cm"/>
    </inkml:brush>
  </inkml:definitions>
  <inkml:trace contextRef="#ctx0" brushRef="#br0">194 4 19484,'-4'-1'180,"-1"0"0,1 0 1,-1 1-1,1-1 0,-1 1 0,1 0 0,0 1 0,-1-1 0,1 1 1,-1 0-1,1 0 0,0 0 0,-1 0 0,1 1 0,-7 3 0,5-1 0,0 0-1,1 0 0,0 0 0,-1 1 0,2 0 0,-1 0 0,1 0 0,-1 1 0,-4 8 1,0 2 67,1 2 0,0-1 1,1 1-1,1 0 1,1 0-1,-5 30 1,6-21-76,2 1 0,0 38 1,2-56-130,1 0 0,0 0 0,0 0 0,1 1 0,0-1 0,1-1 0,0 1 0,1 0 1,7 13-1,-10-21-33,0-1 1,0 1-1,0-1 1,0 1 0,0-1-1,0 1 1,1-1-1,-1 0 1,1 1-1,-1-1 1,1 0-1,-1 0 1,1 0 0,0 0-1,-1 0 1,1-1-1,0 1 1,0 0-1,-1-1 1,1 1-1,0-1 1,0 0 0,0 0-1,0 0 1,0 0-1,0 0 1,-1 0-1,1 0 1,0 0-1,0-1 1,0 1 0,0-1-1,0 1 1,-1-1-1,1 0 1,0 0-1,-1 0 1,1 0 0,2-2-1,4-3 9,0 0-1,-1 0 1,0-1-1,-1 0 1,1 0-1,8-14 1,0-3-3,0-1 0,-2-1 0,-1 0 0,-1 0 0,-2-1 0,0-1 0,-2 0 0,-1 0 0,4-34 0,-9 28-11,-1 33-5,-1 0-1,1 1 0,0-1 1,0 0-1,0 0 1,0 1-1,0-1 0,-1 0 1,1 1-1,0-1 1,-1 0-1,1 1 0,0-1 1,-1 1-1,1-1 1,-1 0-1,1 1 0,-2-2 1,2 2-1,0 0 0,-1 0 1,1 0-1,0 0 0,-1 0 1,1 0-1,-1 0 0,1 0 1,0 0-1,-1 0 0,1 0 0,0 0 1,-1 0-1,1 0 0,-1 0 1,1 1-1,0-1 0,-1 0 0,1 0 1,0 0-1,-1 0 0,1 1 1,0-1-1,0 0 0,-1 0 1,1 1-1,0-1 0,0 0 0,-1 1 1,1-1-1,0 0 0,-1 1 1,-2 4-6,0 1 0,0-1 1,0 1-1,1 0 1,0 0-1,0 0 1,-2 11-1,-4 49-19,7-58 24,-2 25 8,1 55 1,3-78 13,0 1-1,0-1 1,1 0-1,0 0 1,1 1 0,0-2-1,1 1 1,0 0 0,8 14-1,-11-22-9,1 1 0,-1-1 0,1 1 0,0-1 1,0 0-1,-1 0 0,2 0 0,-1 0 0,0 0 0,0 0 0,1-1 0,-1 1 0,0-1 0,1 1 0,0-1 0,-1 0 0,1 0 0,0 0 0,0 0 0,-1-1 0,1 1 0,0-1 0,0 0 1,0 1-1,0-1 0,0-1 0,0 1 0,-1 0 0,1-1 0,0 1 0,0-1 0,0 0 0,-1 0 0,1 0 0,0 0 0,-1-1 0,5-2 0,2-3 21,1-1-1,-1 0 1,0 0-1,0-1 1,-1 0-1,0-1 1,-1 0-1,8-14 1,1-6 30,24-56 0,-32 66-84,-1 0-1,0 0 0,-2-1 0,0 0 0,-1 0 0,0-24 0,-4 45 21,0 1 0,0-1 0,0 0 0,0 0-1,0 0 1,0 0 0,0 0 0,0 0 0,0 0-1,0 0 1,0 0 0,0 0 0,0 0-1,0 0 1,0 1 0,0-1 0,0 0 0,0 0-1,0 0 1,0 0 0,0 0 0,0 0 0,0 0-1,0 0 1,0 0 0,0 0 0,0 0 0,0 0-1,0 0 1,0 0 0,-1 0 0,1 0-1,0 0 1,0 0 0,0 0 0,0 0 0,0 0-1,0 0 1,0 0 0,0 0 0,0 0 0,0 0-1,0 0 1,0 0 0,0 0 0,-1 0 0,1 0-1,0 0 1,0 0 0,0 0 0,0 0 0,0 0-1,0 0 1,0 0 0,0 0 0,0 0-1,0 0 1,0 0 0,0 0 0,0 0 0,-4 9-34,-1 13 9,1 0 0,-2 37 0,6-46 62,0 0 0,0-1-1,1 1 1,1 0 0,0 0 0,5 15-1,-6-26-15,0 0 0,-1 0 1,1 0-1,0 0 0,0 0 0,0 0 0,1 0 0,-1 0 0,0 0 0,1 0 0,-1 0 0,1-1 0,0 1 0,-1-1 0,1 1 0,0-1 0,0 0 0,0 1 0,0-1 0,0 0 0,0 0 1,0-1-1,5 2 0,-4-2 8,0 0 1,0 0 0,0 0 0,0 0-1,1-1 1,-1 0 0,0 1-1,0-1 1,0 0 0,0-1 0,0 1-1,-1 0 1,1-1 0,0 0-1,-1 1 1,1-1 0,2-3 0,9-8 67,-1 0-1,-1 0 1,0-1 0,-1-1 0,14-23 0,40-86 257,-62 116-333,3-2-18,-4 10-19,-4 22-36,0-4 12,-4 18-114,2 1 1,1 0-1,3-1 0,3 45 1,-2-78 73,-1 1-1,1-1 1,0 0 0,0 1 0,0-1 0,0 0-1,1 0 1,-1 1 0,1-1 0,2 3-1,-3-5 25,0 0 0,0 0 0,0 0 0,0 0 0,0-1-1,1 1 1,-1 0 0,0-1 0,0 1 0,0-1 0,0 1 0,1-1-1,-1 0 1,0 1 0,0-1 0,1 0 0,-1 0 0,0 0 0,1 0-1,-1 0 1,0 0 0,0 0 0,1-1 0,-1 1 0,0 0 0,0-1 0,1 1-1,-1-1 1,0 1 0,0-1 0,0 0 0,2-1 0,7-4-97,-1-2 1,0 1 0,0-2 0,-1 1 0,0-1-1,-1 0 1,8-12 0,28-45-665</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2:01.635"/>
    </inkml:context>
    <inkml:brush xml:id="br0">
      <inkml:brushProperty name="width" value="0.05" units="cm"/>
      <inkml:brushProperty name="height" value="0.05" units="cm"/>
    </inkml:brush>
  </inkml:definitions>
  <inkml:trace contextRef="#ctx0" brushRef="#br0">72 0 17636,'-11'157'4752,"-1"-4"-1564,12-110-2496,2 0 0,7 46 1,-7-78-811,0 0 0,1 1 0,0-1 0,1-1-1,0 1 1,0 0 0,1-1 0,1 0 0,0 0 0,0-1 0,1 0 0,0 0 0,9 9 0,-15-17-48,0 0 0,-1 0-1,1 0 1,0-1 0,0 1 0,0 0-1,0 0 1,0-1 0,0 1 0,0-1-1,0 1 1,0-1 0,0 1 0,0-1-1,0 0 1,1 1 0,-1-1 0,2 0-1,-2 0 39,-1-1-1,0 1 0,1 0 1,-1-1-1,1 1 1,-1-1-1,0 1 0,1-1 1,-1 1-1,0-1 0,1 1 1,-1-1-1,0 1 0,0-1 1,0 1-1,1-1 0,-1 1 1,0-1-1,0 1 0,0-1 1,0 0-1,0 1 0,0-1 1,0 1-1,0-2 1,-1-3-351,0-1 1,0 0-1,0 1 1,0-1-1,-1 1 1,-3-7-1,-1 0 503,-1 1-1,0 0 0,-1 1 1,-17-18-1,-42-34 4893,41 39-1451,26 23-3407,-1 0 1,1 0-1,0 0 0,0 0 0,0 0 0,0 0 0,0 0 1,-1 0-1,1 0 0,0 0 0,0-1 0,0 1 0,0 0 1,0 0-1,0 0 0,0 0 0,-1 0 0,1 0 0,0 0 0,0-1 1,0 1-1,0 0 0,0 0 0,0 0 0,0 0 0,0 0 1,0-1-1,0 1 0,0 0 0,0 0 0,0 0 0,0 0 1,0 0-1,0-1 0,0 1 0,0 0 0,0 0 0,0 0 1,0 0-1,0-1 0,0 1 0,0 0 0,0 0 0,0 0 0,0 0 1,0 0-1,0 0 0,1-1 0,-1 1 0,0 0 0,0 0 1,11-1 693,12 4-1025,67 15-910,-53-10 735</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2:01.976"/>
    </inkml:context>
    <inkml:brush xml:id="br0">
      <inkml:brushProperty name="width" value="0.05" units="cm"/>
      <inkml:brushProperty name="height" value="0.05" units="cm"/>
    </inkml:brush>
  </inkml:definitions>
  <inkml:trace contextRef="#ctx0" brushRef="#br0">67 19 17252,'-7'8'982,"0"0"0,0 1 1,1 0-1,0 0 1,0 0-1,1 1 0,0-1 1,1 1-1,0 1 1,-3 14-1,6-23-880,1-1 0,-1 1 0,1 0 1,0-1-1,-1 1 0,1 0 0,0-1 0,0 1 0,0 0 0,1-1 1,-1 1-1,0 0 0,0-1 0,1 1 0,-1-1 0,1 1 0,0 0 1,-1-1-1,2 2 0,-1-2-70,1 0 1,-1 0-1,0-1 1,0 1 0,1-1-1,-1 1 1,0-1-1,1 0 1,-1 1-1,1-1 1,-1 0-1,0 0 1,1 0 0,-1 0-1,1 0 1,-1 0-1,0-1 1,1 1-1,-1 0 1,1-1-1,-1 1 1,0-1 0,0 1-1,2-2 1,20-8-30,-2-1 0,0-2 0,0 0 0,21-18 0,27-18-142,-64 46 129,10-6-35,27-13 0,-38 20 33,-1 1 1,1 0-1,-1-1 1,1 2-1,0-1 1,-1 0-1,1 1 1,0-1-1,-1 1 1,1 0-1,0 0 1,0 0-1,-1 1 1,6 1 0,-7-2 10,0 1 0,-1 0 0,1 0 0,0 0 0,-1 0 0,1 0 0,-1 0 0,1 1 1,-1-1-1,0 0 0,0 1 0,1-1 0,-1 1 0,0-1 0,0 1 0,0-1 1,-1 1-1,1 0 0,0 0 0,0 1 0,1 5 19,-1 1 1,1-1-1,-1 13 0,-1-15 18,1 0 0,-1 0-1,1 0 1,0 0 0,4 9 0,-5-14-26,1 0 0,0 0 0,-1 0 0,1 0 0,0 0 0,0 0 0,0 0 0,-1 0 0,1 0 0,0 0 0,0-1 0,1 1 0,-1 0 0,0-1 0,0 1 0,0-1 0,0 1 0,0-1 0,1 1 0,-1-1 0,0 0 0,0 0 0,1 0 0,-1 1 0,0-1 0,0 0 0,1-1 0,-1 1 0,0 0 0,1 0 0,-1 0 0,0-1 0,0 1 0,0-1 0,2 0 0,6-3 18,-1 1 1,0-2-1,14-8 0,-18 10-30,23-16-98,-10 6-110,33-17 0,-46 27 155,0 1-1,1 0 1,-1 0 0,1 1 0,0-1 0,-1 1 0,1 0-1,0 1 1,0-1 0,0 1 0,-1 0 0,1 0 0,6 1-1,-8 0 35,0 0 0,0 0-1,-1 0 1,1 1-1,0-1 1,-1 1-1,1 0 1,-1 0 0,0 0-1,1 0 1,-1 0-1,0 0 1,0 1-1,0-1 1,-1 1-1,4 4 1,-4-4 46,0-1-1,0 0 1,0 1 0,1-1 0,0 0-1,-1 0 1,1 0 0,0 0-1,0-1 1,0 1 0,0 0 0,0-1-1,0 1 1,0-1 0,1 0-1,-1 0 1,0 0 0,1 0 0,-1 0-1,1 0 1,-1 0 0,1-1-1,0 0 1,3 1 0,11-3-1,0-1 1,-1-1-1,1 0 1,-1-1-1,27-12 1,-18 7-509,31-8 1,-47 16 22,0 0 0,0 0-1,1 1 1,-1 0 0,0 1 0,16 1 0,-24-1 434,-1 0 1,0 0-1,1 0 0,-1 0 0,0 0 0,1 0 0,-1 0 0,1 0 0,-1 0 1,0 0-1,1 0 0,-1 1 0,0-1 0,1 0 0,-1 0 0,0 0 0,0 1 1,1-1-1,-1 0 0,0 0 0,0 1 0,1-1 0,-1 0 0,0 0 0,0 1 1,0-1-1,1 0 0,-1 1 0,0-1 0,0 0 0,0 1 0,0-1 0,0 0 1,0 1-1,0-1 0,0 1 0,0-1 0,0 0 0,0 1 0,0-1 0,0 0 1,0 1-1,0-1 0,0 0 0,0 1 0,0-1 0,0 0 0,0 1 0,-1-1 1,1 0-1,0 1 0,-1-1 0,-8 7-772</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2:02.662"/>
    </inkml:context>
    <inkml:brush xml:id="br0">
      <inkml:brushProperty name="width" value="0.05" units="cm"/>
      <inkml:brushProperty name="height" value="0.05" units="cm"/>
    </inkml:brush>
  </inkml:definitions>
  <inkml:trace contextRef="#ctx0" brushRef="#br0">153 23 16724,'-6'0'437,"0"1"1,1 0-1,-1 1 1,1-1-1,0 1 1,-1 0-1,1 0 1,0 1-1,0-1 1,0 1-1,0 1 1,1-1-1,-1 0 1,1 1-1,0 0 1,0 0-1,-6 8 1,2-2-1,1 0 0,0 1 0,1-1-1,0 1 1,0 0 0,1 1 0,-3 12 0,7-20-366,0 0 0,0-1 0,0 1 0,1 0 0,0 0 0,0-1 0,0 1 0,1 6 0,-1-9-59,0 0-1,0-1 1,1 1-1,-1 0 0,0 0 1,1 0-1,-1 0 0,1 0 1,-1-1-1,1 1 1,-1 0-1,1-1 0,-1 1 1,1 0-1,0-1 1,-1 1-1,1 0 0,0-1 1,0 1-1,0-1 1,-1 0-1,1 1 0,0-1 1,0 0-1,0 1 0,0-1 1,0 0-1,-1 0 1,1 0-1,0 1 0,0-1 1,0 0-1,0 0 1,0-1-1,0 1 0,0 0 1,0 0-1,0 0 1,1-1-1,4-1 2,1-1-1,-1 1 1,0-1 0,-1 0 0,1-1-1,0 1 1,-1-1 0,0 0-1,0-1 1,0 1 0,8-10 0,1-3 6,-1-1 0,13-21 1,0-11 15,5-5-96,-31 55 59,0 0 0,0 0-1,0 0 1,1 0 0,-1-1-1,0 1 1,0 0 0,1 0-1,-1 1 1,0-1 0,0 0-1,0 0 1,1 0 0,-1 0-1,0 0 1,0 0 0,0 0-1,1 0 1,-1 0 0,0 0-1,0 0 1,0 1 0,0-1-1,1 0 1,-1 0 0,0 0-1,0 0 1,0 0 0,0 1-1,0-1 1,0 0 0,1 0-1,-1 0 1,0 1 0,0-1-1,0 0 1,0 0 0,0 0-1,0 1 1,0-1 0,0 0-1,0 0 1,0 0 0,0 1-1,0-1 1,0 0 0,0 0-1,0 0 1,0 1 0,0-1-1,0 0 1,0 0 0,-1 1-1,2-1-3,4 37-99,-4-25 90,1 0 1,0 0-1,0-1 1,8 20-1,-9-28 21,0 0 0,1 0 0,-1-1 0,1 1 0,0-1 0,-1 1 0,1-1 0,0 0-1,0 0 1,1 0 0,-1 0 0,0 0 0,1 0 0,-1-1 0,1 1 0,0-1 0,-1 0 0,1 1 0,0-1 0,0 0-1,0-1 1,0 1 0,5 0 0,-1-1 8,-1 0-1,1 0 0,0-1 1,0 0-1,-1 0 0,1-1 1,-1 0-1,1 0 0,-1 0 1,0-1-1,0 0 0,0 0 1,0-1-1,0 1 0,-1-1 1,1-1-1,4-4 0,9-10 54,0-1 0,28-39-1,-45 59-65,-2 6 1,-1 8 15,-10 48 106,11-58-94,-1-1-1,1 1 1,0 0-1,0 0 1,0 0-1,1-1 1,0 1-1,-1 0 1,1-1-1,0 1 1,1 0 0,-1-1-1,1 1 1,2 3-1,-3-6-8,0 0 1,0 0-1,0 0 0,0 0 0,0 0 0,0-1 1,0 1-1,1 0 0,-1-1 0,0 1 0,0-1 1,1 1-1,-1-1 0,0 0 0,1 1 0,-1-1 1,0 0-1,1 0 0,-1 0 0,1 0 0,-1 0 1,0 0-1,1-1 0,-1 1 0,0 0 0,1-1 1,-1 1-1,0-1 0,0 1 0,1-1 0,-1 0 1,0 1-1,0-1 0,0 0 0,0 0 0,2-2 1,3-2 14,0 0 0,-1-1 0,1 1 0,-1-1 0,4-7 0,-3 3-83,0 1 0,-1-1 0,5-11 0,-9 18-195,1-1 0,-1 1 1,0-1-1,0 0 0,0 0 1,-1 1-1,1-1 1,-1 0-1,0 0 0,0 0 1,-1 1-1,0-8 1,1 11 191,0 0 0,0 0 0,0-1 1,0 1-1,0 0 0,0 0 1,0 0-1,0-1 0,0 1 0,0 0 1,0 0-1,0 0 0,-1-1 0,1 1 1,0 0-1,0 0 0,0 0 1,0 0-1,0 0 0,0-1 0,0 1 1,-1 0-1,1 0 0,0 0 1,0 0-1,0 0 0,0 0 0,-1-1 1,1 1-1,0 0 0,0 0 0,0 0 1,0 0-1,-1 0 0,1 0 1,0 0-1,0 0 0,0 0 0,-1 0 1,1 0-1,0 0 0,0 0 1,0 0-1,-1 0 0,1 0 0,0 0 1,0 0-1,0 0 0,0 0 0,-1 1 1,1-1-1,0 0 0,-5 9-1835,6-5 765</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2:03.074"/>
    </inkml:context>
    <inkml:brush xml:id="br0">
      <inkml:brushProperty name="width" value="0.05" units="cm"/>
      <inkml:brushProperty name="height" value="0.05" units="cm"/>
    </inkml:brush>
  </inkml:definitions>
  <inkml:trace contextRef="#ctx0" brushRef="#br0">25 9 19612,'9'-9'3282,"-15"24"-312,-3 6-1401,6-10-1166,-1 1 1,1 0-1,1 0 1,-1 15-1,3-25-391,0 1 0,-1-1-1,2 0 1,-1 1-1,0-1 1,0 0 0,1 1-1,-1-1 1,1 0-1,-1 1 1,1-1 0,0 0-1,0 0 1,0 0-1,0 0 1,1 0 0,-1 0-1,0 0 1,1 0-1,-1-1 1,1 1 0,0 0-1,0-1 1,-1 0-1,1 1 1,0-1 0,0 0-1,0 0 1,3 1-1,16 4-191,31 5 0,-39-9 134,-1 0 1,0 1 0,0 0 0,0 0-1,0 2 1,0-1 0,20 13 0,-31-17 57,1 1 1,-1 0 0,0 0-1,0-1 1,0 1 0,0 0-1,0 0 1,-1 0 0,1 0-1,0 0 1,0 0-1,-1 0 1,1 0 0,0 0-1,-1 0 1,1 0 0,-1 1-1,0-1 1,1 0 0,-1 0-1,0 1 1,0-1 0,1 0-1,-1 0 1,0 2 0,-1-1 15,0 0 1,1-1-1,-1 1 1,0 0-1,0 0 1,0-1-1,0 1 0,0-1 1,-1 1-1,1-1 1,0 1-1,-1-1 1,1 0-1,-3 2 1,-4 2 30,0 0 0,-1-1 1,1 0-1,-1 0 0,-14 4 1,0-3-1585,0-2 0,-42 2 0,40-4 1188,1 0-646</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2:04.750"/>
    </inkml:context>
    <inkml:brush xml:id="br0">
      <inkml:brushProperty name="width" value="0.05" units="cm"/>
      <inkml:brushProperty name="height" value="0.05" units="cm"/>
    </inkml:brush>
  </inkml:definitions>
  <inkml:trace contextRef="#ctx0" brushRef="#br0">211 1 20524,'-4'0'166,"0"0"0,0 0-1,1 0 1,-1 0-1,0 1 1,1-1-1,-1 1 1,1 0 0,-1 0-1,1 0 1,-1 1-1,1-1 1,-1 1 0,1 0-1,0 0 1,0 0-1,0 0 1,0 0-1,-3 4 1,-6 5 195,1 0 0,1 1 0,-10 14 0,9-10-241,1 0-1,0 0 1,1 1-1,1 0 1,1 0 0,0 1-1,2 0 1,0 0-1,0 1 1,2 0-1,-2 28 1,5-41-101,0 0 0,0 0-1,1 0 1,0-1 0,2 12 0,-2-15-32,-1-1 1,1 1-1,0 0 1,0 0-1,0-1 1,0 1-1,0 0 1,0-1 0,1 1-1,-1-1 1,0 1-1,1-1 1,-1 0-1,1 0 1,0 0-1,-1 0 1,1 0-1,0 0 1,-1 0 0,1 0-1,3 0 1,1 0-133,0 0 0,1-1 1,-1 1-1,0-2 0,0 1 1,0-1-1,0 0 0,0 0 1,0 0-1,0-1 0,-1 0 1,1 0-1,7-4 0,7-4-325,-1-1 0,25-18 0,4-10-202,-1-2-177</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2:05.214"/>
    </inkml:context>
    <inkml:brush xml:id="br0">
      <inkml:brushProperty name="width" value="0.05" units="cm"/>
      <inkml:brushProperty name="height" value="0.05" units="cm"/>
    </inkml:brush>
  </inkml:definitions>
  <inkml:trace contextRef="#ctx0" brushRef="#br0">50 1 15891,'-9'15'1428,"0"0"1,-12 31-1,19-41-1153,0 0 0,0 1 1,1-1-1,0 0 1,0 1-1,0 0 0,1-1 1,-1 1-1,1-1 1,1 1-1,-1-1 0,3 12 1,-3-16-226,1 1 1,-1-1 0,1 1-1,0-1 1,-1 1 0,1-1 0,0 0-1,0 0 1,0 1 0,0-1-1,0 0 1,0 0 0,0 0-1,0 0 1,0 0 0,0 0-1,1 0 1,-1 0 0,0 0-1,1-1 1,1 2 0,0-2-13,-1 1 0,1-1-1,-1 0 1,1 0 0,-1 0 0,1 0 0,-1-1 0,0 1 0,1-1 0,-1 1 0,1-1-1,2-1 1,5-3 4,0 0-1,0 0 0,-1-1 0,16-12 0,-8 2-33,-10 10 54,0 0-1,-1 1 0,2-1 0,-1 1 1,1 1-1,8-5 0,-15 9-25,1-1-1,0 1 1,-1-1-1,1 1 1,0 0-1,0-1 1,0 1 0,0 0-1,-1 0 1,1 1-1,0-1 1,0 0-1,0 0 1,-1 1 0,1-1-1,0 1 1,0 0-1,-1-1 1,1 1 0,-1 0-1,1 0 1,-1 0-1,1 0 1,-1 0-1,1 1 1,-1-1 0,0 0-1,0 1 1,1-1-1,-1 1 1,0-1-1,-1 1 1,1-1 0,1 4-1,14 32 754,-13-30-592,-1 1 1,1-1-1,1 0 1,7 12 0,-10-18-176,0-1 0,0 1 0,-1 0 0,1 0 1,0-1-1,0 1 0,0 0 0,0-1 1,0 1-1,0-1 0,0 1 0,0-1 1,0 1-1,1-1 0,-1 0 0,0 0 1,0 1-1,0-1 0,0 0 0,0 0 1,1 0-1,-1 0 0,0 0 0,0-1 0,0 1 1,0 0-1,0-1 0,1 1 0,-1 0 1,0-1-1,0 1 0,0-1 0,0 0 1,0 1-1,0-1 0,0-1 0,6-2 31,-1-2-1,1 1 0,9-13 0,-11 12-41,100-123-4881,-98 121 3963</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2:05.666"/>
    </inkml:context>
    <inkml:brush xml:id="br0">
      <inkml:brushProperty name="width" value="0.05" units="cm"/>
      <inkml:brushProperty name="height" value="0.05" units="cm"/>
    </inkml:brush>
  </inkml:definitions>
  <inkml:trace contextRef="#ctx0" brushRef="#br0">25 0 18084,'-10'54'4508,"-2"8"-1102,11-51-3038,1-9-278,-1 0 1,1-1 0,0 1-1,0 0 1,0 0 0,0 0-1,0-1 1,0 1 0,1 0-1,-1 0 1,0 0-1,2 2 1,-1-3-75,0 0 0,0 0-1,0-1 1,1 1 0,-1 0 0,0-1-1,0 1 1,1 0 0,-1-1 0,0 0-1,1 1 1,-1-1 0,1 0 0,-1 1-1,1-1 1,-1 0 0,0 0 0,1 0 0,2-1-1,24 0-109,-15 0 19,0 1 0,22 2 0,-31-2 72,-1 1 0,1 0 0,0 0 1,-1 0-1,0 0 0,1 0 0,-1 1 0,0 0 1,1 0-1,-1 0 0,0 0 0,0 0 0,-1 0 1,4 4-1,-4-4 20,-1-1 0,0 0 0,-1 0 1,1 1-1,0-1 0,0 1 0,0-1 0,-1 1 0,1-1 0,-1 1 1,1-1-1,-1 1 0,0 0 0,0-1 0,0 1 0,0-1 1,0 1-1,0 0 0,0 1 0,-1 0 36,0 1 0,0-1 0,0 0 0,0 0 0,-1 0 0,1 0 0,-1 0 0,-4 5 0,0 0 116,-1-1 0,0 0 0,0 0 0,0-1 0,-13 8 0,13-9-8,-1-1 0,0 0-1,-16 6 1,21-9-189,1 0-1,0-1 0,-1 1 0,1-1 0,0 1 0,-1-1 0,1 0 0,-1 0 0,1 0 0,0 0 0,-1 0 1,1 0-1,-1-1 0,1 1 0,0-1 0,-1 0 0,1 1 0,-4-3 0,5 2-24,0-1 0,0 1-1,0 0 1,0 0-1,1-1 1,-1 1 0,0 0-1,1-1 1,-1 1-1,1 0 1,-1-1 0,1 1-1,0-1 1,-1 1-1,1-1 1,0 1 0,0-1-1,0 1 1,0-1 0,1 1-1,-1-1 1,1-2-1,0-2-28,0 1-1,1-1 1,0 0-1,4-7 1,16-23-482</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2:06.099"/>
    </inkml:context>
    <inkml:brush xml:id="br0">
      <inkml:brushProperty name="width" value="0.05" units="cm"/>
      <inkml:brushProperty name="height" value="0.05" units="cm"/>
    </inkml:brush>
  </inkml:definitions>
  <inkml:trace contextRef="#ctx0" brushRef="#br0">5 86 21613,'1'18'1254,"0"1"1,-1 0 0,-3 23 0,1-29-842,1-1 0,1 1 1,-1 0-1,2-1 0,0 1 0,0 0 0,1-1 0,6 19 0,-7-29-391,-1-1-1,1 1 0,-1-1 1,1 1-1,0-1 0,0 0 0,0 1 1,0-1-1,0 0 0,0 0 0,0 0 1,0 1-1,0-1 0,0 0 0,1-1 1,-1 1-1,0 0 0,1 0 0,-1 0 1,1-1-1,-1 1 0,2 0 0,-1-1-16,1 0 0,-1 0 0,0 0 0,1 0 0,-1-1 0,0 1 0,1-1 0,-1 1 0,0-1 0,0 0 0,0 0 0,0 0 0,3-2 0,6-4-43,0-1 1,0 0 0,-1-1 0,10-11 0,-16 16 53,21-24-75,16-15 11,-37 39 41,0 1-1,-1 0 0,2 0 0,-1 1 0,0-1 1,0 1-1,1 0 0,-1 0 0,6-2 1,-8 4 5,-1 0 1,0 0 0,0 0 0,0 0-1,1 0 1,-1 0 0,0 0 0,0 0 0,0 1-1,0-1 1,1 0 0,-1 1 0,0-1 0,0 1-1,0-1 1,0 1 0,0-1 0,0 1-1,0 0 1,0-1 0,0 1 0,0 0 0,-1 0-1,1 0 1,0 0 0,0 1 0,18 34 39,-4-8 66,-14-27-94,1 1 1,0-1-1,-1 1 1,1-1-1,0 0 1,0 0-1,-1 0 1,1 0-1,0 0 1,0 0-1,0-1 1,0 1-1,0-1 1,1 1-1,-1-1 1,0 0-1,0 0 1,0 1-1,0-2 1,0 1-1,0 0 1,0 0-1,1-1 1,-1 1-1,0-1 1,0 1-1,3-3 0,5-1 25,1-1 0,-1-1 0,17-11 0,-21 13-25,40-29-26,19-13-133,-57 41 112,0 0-1,1 1 0,0 0 0,0 0 0,0 1 0,10-2 0,-17 5 25,0-1-1,0 1 0,0 0 0,0-1 1,0 1-1,1 0 0,-1 0 1,0 1-1,0-1 0,0 0 0,0 1 1,0-1-1,0 1 0,1 0 1,-1 0-1,-1 0 0,1 0 1,0 0-1,0 0 0,0 0 0,0 0 1,2 3-1,-1 0 1,0 0 1,-1 0-1,1 0 0,-1 1 0,0-1 0,0 1 1,0-1-1,-1 1 0,2 5 0,-2-7 4,7 20 36,-8-23-39,1 1-1,-1-1 1,0 0 0,1 1 0,-1-1-1,0 0 1,1 1 0,-1-1-1,1 0 1,-1 0 0,0 1 0,1-1-1,-1 0 1,1 0 0,-1 0 0,0 0-1,1 1 1,-1-1 0,1 0-1,-1 0 1,1 0 0,-1 0 0,1 0-1,-1 0 1,1 0 0,-1 0 0,1-1-1,-1 1 1,0 0 0,1 0-1,-1 0 1,1 0 0,-1-1 0,1 1-1,-1 0 1,0 0 0,1-1 0,-1 1-1,0 0 1,1 0 0,-1-1 0,0 1-1,1-1 1,-1 1 0,0 0-1,0-1 1,1 1 0,-1 0 0,0-1-1,13-17-969,0 0 0,-2-1-1,16-31 1,4-8 0,-5 15-44</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2:06.507"/>
    </inkml:context>
    <inkml:brush xml:id="br0">
      <inkml:brushProperty name="width" value="0.05" units="cm"/>
      <inkml:brushProperty name="height" value="0.05" units="cm"/>
    </inkml:brush>
  </inkml:definitions>
  <inkml:trace contextRef="#ctx0" brushRef="#br0">74 66 15755,'0'18'1181,"0"-1"1,-1 1-1,-1-1 0,-1 1 0,-1-1 0,0 0 0,-8 20 0,-2 13 908,3 3-1482,2 1 1,2 0 0,3 0-1,2 1 1,6 70 0,-1-103-586,-2-20-4,-1-6 1,2-39 30,0-36-276,23-144 1,-18 190 152,0 0-1,3 0 0,0 1 1,2 0-1,1 1 0,34-57 1,-43 82 58,0 0-1,0 1 1,1-1 0,0 1 0,0 1 0,0-1 0,0 0 0,1 1 0,0 0-1,8-4 1,-12 7 14,0 1 0,-1-1 0,1 0 0,0 1 0,0-1 0,0 1 0,0 0 0,0-1 0,0 1 0,0 0 0,0 0 0,0 1 0,-1-1 0,1 0 0,0 0 0,0 1 0,0 0 0,0-1 0,0 1 0,-1 0 0,1 0 0,0-1 0,-1 2 0,1-1 0,0 0 0,-1 0 0,1 0 0,-1 1 0,0-1 0,0 1 0,1-1 0,-1 1 0,0-1 0,0 1 0,0 0 0,0-1 0,-1 1 0,1 0 0,1 3 0,0 3 34,1 1 0,-1-1 0,0 1 0,-1 0 0,0 0 0,0 0 0,-1 0 0,0-1 0,-1 1 0,0 0 0,0 0 0,-5 15 0,1-6 146,-2 1-1,0-1 0,0 0 0,-19 29 0,19-37-59,1 0-1,-2 0 1,1-1 0,-13 12-1,16-18-147,1 0 0,-1 0 1,0 0-1,0-1 0,0 1 0,0-1 0,0 0 0,-1 0 0,1 0 0,0-1 0,-1 1 0,0-1 0,-8 1 0,11-2-30,1 0-1,0-1 0,-1 1 0,1 0 1,-1 0-1,1-1 0,0 1 0,-1-1 1,1 1-1,0-1 0,0 1 0,-1-1 1,1 0-1,0 0 0,0 1 0,0-1 1,0 0-1,0 0 0,0 0 0,0 0 1,0-1-1,0 1 0,1 0 0,-1 0 1,0 0-1,1-1 0,-1 1 0,1 0 1,-1-1-1,1 1 0,0 0 0,-1-1 1,1 1-1,0 0 0,0-1 0,0 1 1,0-3-1,0-6-122,1 1 0,0 0 0,0-1 0,4-14 0,11-28-689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14.884"/>
    </inkml:context>
    <inkml:brush xml:id="br0">
      <inkml:brushProperty name="width" value="0.05" units="cm"/>
      <inkml:brushProperty name="height" value="0.05" units="cm"/>
    </inkml:brush>
  </inkml:definitions>
  <inkml:trace contextRef="#ctx0" brushRef="#br0">16 0 17292,'-7'51'2519,"-1"14"-622,7-60-1723,1 0 1,1 0-1,-1 0 0,0 0 1,1-1-1,0 1 1,0 0-1,1-1 1,-1 1-1,4 5 0,-5-8-137,1-1-1,0 1 0,0-1 0,0 0 1,1 1-1,-1-1 0,0 0 0,0 0 1,1 0-1,-1 0 0,1 0 0,-1 0 0,0 0 1,1 0-1,0-1 0,-1 1 0,1-1 1,-1 1-1,1-1 0,0 0 0,0 1 1,-1-1-1,1 0 0,0 0 0,-1 0 1,1 0-1,0 0 0,3-1 0,3-2 24,1 1-1,-1-1 1,1 0 0,10-7-1,-10 6-29,59-32 62,-41 21-64,1 0 0,0 3 0,58-20 0,-82 31-21,1 0-1,-1 0 1,0 0-1,0 1 1,0-1-1,1 1 1,-1 0-1,0 0 1,1 1-1,-1-1 1,0 1-1,0 0 1,0 0-1,0 0 1,0 1-1,0-1 1,0 1-1,0 0 1,0 0-1,-1 1 1,1-1-1,-1 1 1,1-1-1,-1 1 1,0 0-1,0 1 1,0-1-1,-1 0 1,1 1-1,-1-1 1,0 1-1,0 0 0,0 0 1,0 0-1,-1 0 1,2 5-1,4 35 327,-7-37-213,1 0 1,0 0-1,0 0 0,1 0 1,0 0-1,5 11 0,-7-17-91,1 0 1,-1 0-1,1 0 0,0 0 0,0 0 0,-1 0 0,1 0 0,0-1 0,0 1 0,0 0 0,0-1 0,0 1 0,0-1 1,0 1-1,0-1 0,0 1 0,0-1 0,0 0 0,0 1 0,0-1 0,0 0 0,1 0 0,-1 0 0,0 0 0,0 0 1,0 0-1,0 0 0,0 0 0,0-1 0,1 1 0,-1 0 0,0-1 0,0 1 0,0 0 0,0-1 0,0 1 1,1-2-1,6-3 85,0 1 0,-1-1 0,12-11 0,-15 12-98,22-19 98,-18 15-160,0 0-1,0 1 1,0 0-1,1 1 1,0-1-1,0 2 1,19-9 0,-27 14 32,0-1 1,0 1 0,0 0 0,0-1-1,0 1 1,0 0 0,0 0 0,0 0 0,0 0-1,0 0 1,0 0 0,0 0 0,0 1-1,0-1 1,0 0 0,0 0 0,0 1-1,0-1 1,0 1 0,0-1 0,0 1 0,0-1-1,0 1 1,-1-1 0,1 1 0,0 0-1,0 0 1,-1-1 0,1 1 0,1 2-1,0 1-20,0 1-1,0-1 1,0 1-1,-1 0 1,2 7-1,7 18-6,-8-28 37,0 1 0,0-1 1,1 1-1,-1-1 0,1 0 1,-1 0-1,1 0 0,-1-1 1,1 1-1,0 0 0,0-1 1,0 0-1,0 0 0,0 0 0,0 0 1,0 0-1,1 0 0,-1-1 1,0 0-1,0 1 0,0-1 1,1-1-1,-1 1 0,0 0 1,4-2-1,7 0-66,-1-1 1,1-1-1,-1 0 0,21-10 1,21-14-372,20-10-519,-68 35 654,1 0 0,0 1 1,0 0-1,0 0 0,0 1 0,0 0 0,16 0 0,-23 1 219,-1 0 0,1 0-1,0 0 1,0 0 0,0 0 0,0 1-1,-1-1 1,1 0 0,0 0-1,0 1 1,0-1 0,-1 1-1,1-1 1,0 1 0,-1-1 0,1 1-1,0-1 1,-1 1 0,1-1-1,-1 1 1,1 0 0,-1-1 0,1 1-1,-1 0 1,1 0 0,-1-1-1,1 3 1,1 22-924,-2-23 879,-1 13-423</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2:06.942"/>
    </inkml:context>
    <inkml:brush xml:id="br0">
      <inkml:brushProperty name="width" value="0.05" units="cm"/>
      <inkml:brushProperty name="height" value="0.05" units="cm"/>
    </inkml:brush>
  </inkml:definitions>
  <inkml:trace contextRef="#ctx0" brushRef="#br0">1 122 20284,'1'0'111,"0"0"0,0 0 0,0 0 0,0 0 0,0 0-1,0 1 1,0-1 0,0 0 0,-1 0 0,1 1 0,0-1 0,0 1-1,0-1 1,0 1 0,0-1 0,-1 1 0,1-1 0,0 1-1,-1 0 1,1 0 0,0-1 0,-1 1 0,1 0 0,-1 0 0,1 0-1,-1-1 1,1 1 0,-1 0 0,0 0 0,1 0 0,-1 0 0,0 0-1,0 0 1,0 0 0,1 0 0,-1 0 0,0 0 0,-1 1-1,2 8 341,-2 0-1,1 0 0,-3 11 0,1-7 556,-6 58 701,2 1 1,8 127-1,-1-199-1703,-1 4 11,0 1 0,1 0-1,0 0 1,1-1 0,-1 1-1,1-1 1,0 0 0,3 7-1,-5-11-20,0-1-1,1 1 0,-1-1 0,0 0 1,0 1-1,0-1 0,1 0 0,-1 1 1,0-1-1,0 0 0,0 1 0,1-1 1,-1 0-1,0 0 0,1 1 0,-1-1 1,0 0-1,1 0 0,-1 0 0,0 1 1,1-1-1,-1 0 0,0 0 1,1 0-1,-1 0 0,1 0 0,-1 0 1,0 0-1,1 0 0,-1 0 0,1 0 1,-1 0-1,0 0 0,1 0 0,-1 0 1,1 0-1,-1 0 0,1 0 0,8-16-317,1-24-206,-6 12 220,-1 0 0,-1-1 0,-2 1 0,-4-43 0,-4 44 427,3 21 102,0 17 197,4-5-344,1 0 1,0 0-1,0 0 0,0-1 0,1 1 0,-1 0 1,2 0-1,-1-1 0,1 1 0,2 7 0,-3-11-67,-1-1 0,1 1 0,0-1 0,0 1 0,0-1 0,0 0 0,0 1 0,0-1 0,0 0 0,0 1 0,0-1 0,1 0 0,-1 0 0,0 0 0,1 0 0,-1 0 0,1-1 0,-1 1 0,1 0 0,-1-1 0,1 1 0,0-1-1,-1 1 1,1-1 0,0 0 0,-1 0 0,1 0 0,0 0 0,-1 0 0,1 0 0,0 0 0,-1 0 0,1-1 0,0 1 0,-1-1 0,1 1 0,-1-1 0,1 0 0,-1 1 0,3-2 0,3-2-25,-1-1 1,1 1-1,-1-1 1,1 0-1,-2-1 1,1 1-1,9-13 0,31-50-104,-16 22 35,-30 46 91,1 0-1,-1 0 1,0-1 0,0 1-1,0 0 1,1 0-1,-1 0 1,0 0-1,0 0 1,0 0-1,1 0 1,-1 0 0,0 0-1,0 0 1,0 0-1,1 0 1,-1 0-1,0 0 1,0 0 0,0 0-1,1 0 1,-1 0-1,0 0 1,0 1-1,0-1 1,0 0-1,1 0 1,-1 0 0,0 0-1,0 0 1,0 0-1,0 0 1,1 1-1,-1-1 1,0 0-1,0 0 1,0 0 0,0 1-1,0-1 1,0 0-1,0 0 1,0 0-1,1 0 1,-1 1-1,0-1 1,0 0 0,0 0-1,0 0 1,0 1-1,0-1 1,0 0-1,0 0 1,0 1-1,0-1 1,0 0 0,-1 0-1,1 0 1,0 0-1,0 1 1,1 14 61,-1 0 0,0 0 0,-1 0 0,-3 17 1,-1 11 54,3-22-99,-2 33 74,4-50-150,0 1 0,0-1 0,0 1 0,1-1-1,0 1 1,0-1 0,0 1 0,2 3 0,-3-8 35,0 0 1,0 1-1,0-1 1,1 0 0,-1 0-1,0 0 1,0 0-1,0 0 1,0 0-1,0 0 1,0 0-1,1 0 1,-1 0-1,0 0 1,0 0 0,0 0-1,0 0 1,0 0-1,1 0 1,-1 0-1,0 0 1,0 0-1,0 0 1,0 0 0,0 0-1,0 0 1,1 0-1,-1 0 1,0 0-1,0 0 1,0-1-1,0 1 1,0 0 0,0 0-1,0 0 1,1 0-1,-1 0 1,0 0-1,0 0 1,0 0-1,0-1 1,0 1 0,0 0-1,0 0 1,0 0-1,0 0 1,0 0-1,0-1 1,0 1-1,0 0 1,0 0 0,0 0-1,0 0 1,0 0-1,0 0 1,0-1-1,0 1 1,0 0-1,4-12-611,5-59-381,-7 18 366</inkml:trace>
  <inkml:trace contextRef="#ctx0" brushRef="#br0" timeOffset="1">272 1 21205,'3'18'2672,"-2"5"-1760,-1 5-384,3-1 2081,1-1-2025,2 0-864,0-6 400,3-4-160,6-4-296</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2:07.347"/>
    </inkml:context>
    <inkml:brush xml:id="br0">
      <inkml:brushProperty name="width" value="0.05" units="cm"/>
      <inkml:brushProperty name="height" value="0.05" units="cm"/>
    </inkml:brush>
  </inkml:definitions>
  <inkml:trace contextRef="#ctx0" brushRef="#br0">86 1 15387,'1'1'240,"-1"-1"-1,1 1 1,-1 0-1,1 0 0,-1 0 1,1 0-1,-1 0 1,1 0-1,-1 0 0,0 0 1,0-1-1,0 1 1,1 0-1,-1 0 1,0 0-1,0 0 0,0 0 1,-1 0-1,1 0 1,0 0-1,0 0 1,0 0-1,-1 0 0,1 0 1,0 0-1,-1 0 1,1 0-1,-1 0 0,1-1 1,-2 2-1,-22 28 3981,15-20-3487,-1 2 112,-20 26 625,29-36-1402,-1 1 0,1 0 0,-1-1 0,1 1 0,0 0 1,0 0-1,0 0 0,0 0 0,0 0 0,1 0 0,0 0 0,-1 4 1,1-7-64,0 1 1,1-1 0,-1 1-1,0-1 1,0 1-1,0-1 1,1 1 0,-1-1-1,0 1 1,0-1 0,1 1-1,-1-1 1,0 0 0,1 1-1,-1-1 1,1 1 0,-1-1-1,1 0 1,-1 0-1,0 1 1,1-1 0,-1 0-1,1 0 1,-1 1 0,1-1-1,-1 0 1,1 0 0,0 0-1,-1 0 1,1 0 0,-1 0-1,1 0 1,-1 0 0,1 0-1,-1 0 1,1 0-1,-1 0 1,1 0 0,-1 0-1,1 0 1,0-1 0,-1 1-1,0 0 1,1 0 0,-1-1-1,2 0 1,24-13 13,13-15 0,-29 19-48,1 2 0,0 0 0,1 0 0,-1 1 0,23-11 0,-33 18 23,1-1 1,-1 1-1,0 0 0,1-1 1,-1 1-1,0 0 0,1 0 1,-1 0-1,0 0 0,1 0 1,-1 0-1,0 0 0,1 0 1,-1 1-1,0-1 0,1 1 1,-1-1-1,0 0 0,0 1 0,0 0 1,2 0-1,-1 1 6,1 1 1,-1-1-1,0 1 0,0-1 1,0 1-1,3 4 0,-4-4 13,1 0 1,0 0-1,0 0 0,1 0 0,-1-1 0,4 4 0,-5-5-6,0-1 0,1 1-1,-1 0 1,0-1 0,1 1 0,-1-1 0,0 1-1,1-1 1,-1 1 0,1-1 0,-1 0 0,0 0 0,1 0-1,-1 0 1,1 0 0,-1 0 0,1 0 0,-1-1-1,1 1 1,1-1 0,5-2 3,0 0 1,1-1-1,13-9 1,-17 9-22,1 1 0,0 0 0,0 0 0,0 0 0,0 1 0,0-1 1,13-1-1,-18 4 7,1 0 1,-1 0 0,0 0-1,0 0 1,1 0 0,-1 0-1,0 1 1,0-1 0,1 1-1,-1-1 1,0 1 0,0-1-1,0 1 1,0-1 0,0 1-1,0 0 1,0 0 0,0 0-1,0 0 1,0-1 0,0 1-1,0 0 1,0 0 0,-1 1-1,1-1 1,0 0 0,-1 0-1,1 0 1,-1 0 0,0 1-1,1-1 1,-1 0 0,0 0-1,1 2 1,0 5 3,0 0 0,0 1 0,-1-1 0,0 9 0,-1-13-2,-7 57-1213,3-67 688,3-9 203</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2:07.785"/>
    </inkml:context>
    <inkml:brush xml:id="br0">
      <inkml:brushProperty name="width" value="0.05" units="cm"/>
      <inkml:brushProperty name="height" value="0.05" units="cm"/>
    </inkml:brush>
  </inkml:definitions>
  <inkml:trace contextRef="#ctx0" brushRef="#br0">1 724 21717,'0'1'86,"0"0"0,0 0 0,0 0 0,0 0 0,0 0 1,0 0-1,1 0 0,-1 0 0,0 0 0,1 0 0,-1 0 0,1 0 1,-1 0-1,1 0 0,-1 0 0,1 0 0,-1-1 0,1 1 0,0 0 1,-1 0-1,1-1 0,0 1 0,0 0 0,0-1 0,0 1 0,-1-1 1,1 1-1,0-1 0,0 1 0,0-1 0,0 0 0,0 1 1,0-1-1,0 0 0,2 0 0,6 1-30,-1 0 0,0-1 0,15-1 0,-12 1 258,355-35 2543,-179 12-2433,435-31-510,99-12-1453,-525 40 2144,-1-9 0,-3-8-1,-1-9 1,-3-8-1,213-99 1,-208 71 547,36-15-2899,-219 97-364,-18 5 1088,-20 6 47,28-5 971,-33 7-1112</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3:17.403"/>
    </inkml:context>
    <inkml:brush xml:id="br0">
      <inkml:brushProperty name="width" value="0.05" units="cm"/>
      <inkml:brushProperty name="height" value="0.05" units="cm"/>
    </inkml:brush>
  </inkml:definitions>
  <inkml:trace contextRef="#ctx0" brushRef="#br0">245 52 14875,'5'-10'466,"-3"8"-343,0-1 0,-1 1-1,1-1 1,-1 0 0,0 0 0,0 0-1,0 1 1,0-1 0,0 0 0,-1 0 0,1-5-1,-1 7-110,0 1 0,0 0 0,0 0-1,0 0 1,0 0 0,0-1-1,-1 1 1,1 0 0,0 0 0,0 0-1,0 0 1,0-1 0,-1 1 0,1 0-1,0 0 1,0 0 0,0 0 0,0 0-1,-1 0 1,1 0 0,0 0 0,0 0-1,-1 0 1,1 0 0,0-1 0,0 1-1,0 0 1,-1 0 0,1 0 0,0 1-1,0-1 1,0 0 0,-1 0 0,1 0-1,0 0 1,0 0 0,0 0 0,-1 0-1,1 0 1,0 0 0,0 0 0,0 1-1,0-1 1,-1 0 0,1 0 0,0 0-1,0 0 1,0 0 0,0 1 0,0-1-1,-1 0 1,1 0 0,0 0 0,0 1-1,-10 10 674,3 2-381,1 0 1,0 0-1,1 0 0,1 1 0,0 0 0,-4 24 1,2-8-17,-57 355 1511,25 6-907,29-280-716,2-29-72,-26 341 387,27-4 112,11-370-618,-3-35-355,-1-1 1,0 1-1,-1-1 1,-2 18-1,2-31 307,0 1 1,0-1-1,0 1 0,0-1 1,0 0-1,-1 1 0,1-1 1,0 0-1,0 1 1,0-1-1,0 0 0,-1 1 1,1-1-1,0 0 0,0 1 1,-1-1-1,1 0 1,0 0-1,0 1 0,-1-1 1,1 0-1,0 0 0,-1 1 1,1-1-1,0 0 0,-1 0 1,1 0-1,0 0 1,-1 0-1,1 0 0,-1 0 1,1 1-1,0-1 0,-1 0 1,1 0-1,0 0 1,-1 0-1,1-1 0,-1 1 1,1 0-1,-1 0 0,-15-8-458,13 7 255,-16-9-781</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3:17.839"/>
    </inkml:context>
    <inkml:brush xml:id="br0">
      <inkml:brushProperty name="width" value="0.05" units="cm"/>
      <inkml:brushProperty name="height" value="0.05" units="cm"/>
    </inkml:brush>
  </inkml:definitions>
  <inkml:trace contextRef="#ctx0" brushRef="#br0">57 1 15547,'-4'1'198,"0"0"0,0 0 0,0 1 0,0 0 0,0-1 0,0 1 0,1 1 0,-1-1-1,1 1 1,-4 3 0,6-5-134,-1 0-1,2 0 1,-1 0-1,0 0 1,0 0-1,0 0 1,0 0-1,1 0 0,-1 1 1,1-1-1,-1 0 1,1 1-1,-1-1 1,1 0-1,0 1 1,-1-1-1,1 1 1,0-1-1,0 0 0,0 1 1,0-1-1,0 1 1,1-1-1,-1 0 1,0 1-1,1-1 1,-1 0-1,1 1 1,-1-1-1,1 0 1,-1 1-1,1-1 0,0 0 1,0 0-1,0 0 1,1 2-1,3 1 80,0 1-1,0 0 0,1-1 0,-1 0 1,1 0-1,0-1 0,0 0 1,0 0-1,11 4 0,67 16 331,-72-20-415,175 34 242,377 24 0,44-56-170,-225-7 113,0 22 80,-153 8-224,232 17-4,-365-41-349,-1 5 0,97 21 0,-188-29 95,1 1-115,0-1 0,1 0-1,-1-1 1,8 1 0,-13-1 235,0 0 1,0 0 0,0 0-1,0 0 1,-1 0 0,1-1-1,0 1 1,0 0 0,0 0-1,0-1 1,0 1 0,0-1-1,0 1 1,-1 0-1,1-1 1,0 0 0,0 1-1,-1-1 1,1 0 0,0 1-1,-1-1 1,1 0 0,-1 1-1,1-1 1,0 0 0,-1 0-1,0 0 1,1 0 0,-1 0-1,0 1 1,1-1 0,-1 0-1,0 0 1,0-1 0,-1-17-600</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3:18.257"/>
    </inkml:context>
    <inkml:brush xml:id="br0">
      <inkml:brushProperty name="width" value="0.05" units="cm"/>
      <inkml:brushProperty name="height" value="0.05" units="cm"/>
    </inkml:brush>
  </inkml:definitions>
  <inkml:trace contextRef="#ctx0" brushRef="#br0">1 1 18012,'103'104'1529,"-74"-73"-1324,-22-25-88,-1 1 1,0 1 0,-1-1 0,0 1 0,0 0 0,0 0 0,-1 1 0,-1-1 0,1 1 0,-1 0-1,2 14 1,-3-10 147,0 0 0,-2 0 0,1 1 0,-2-1 0,0 0 0,0 1 0,-6 19 0,-28 91 1489,29-108-1719,-1 1 1,0-1-1,-1 0 0,-1-1 0,-13 18 0,21-32-39,0 1 0,0 0-1,0-1 1,0 1 0,0-1-1,0 0 1,-1 1 0,1-1-1,-1 0 1,1 0 0,-1 1-1,0-1 1,1-1 0,-1 1-1,0 0 1,0 0 0,1-1-1,-1 1 1,0-1 0,0 1-1,0-1 1,0 0 0,0 0-1,0 1 1,1-1 0,-1-1-1,0 1 1,0 0 0,0 0-1,0-1 1,-2 0 0,-30-17-154</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3:18.709"/>
    </inkml:context>
    <inkml:brush xml:id="br0">
      <inkml:brushProperty name="width" value="0.05" units="cm"/>
      <inkml:brushProperty name="height" value="0.05" units="cm"/>
    </inkml:brush>
  </inkml:definitions>
  <inkml:trace contextRef="#ctx0" brushRef="#br0">168 384 11650,'-167'18'7986,"169"-19"-7776,-1 1 0,1-1 0,0 0 0,-1 1 0,1-1 0,0 0 0,-1 0 0,0-1 0,3-1 0,7-5 97,66-36 593,218-139 173,-253 153-1032,0 0-160,81-45 1,-115 72 84,-1-1 0,1 1 1,0 0-1,0 1 0,11-3 0,-17 5 22,0 0 0,0 0 1,0 0-1,0 0 0,0 0 0,-1 0 0,1 0 0,0 0 0,0 1 0,0-1 0,0 1 0,0 0 0,-1-1 0,1 1 1,0 0-1,-1 0 0,1 0 0,0 0 0,-1 0 0,1 1 0,-1-1 0,0 0 0,1 1 0,-1-1 0,0 1 0,0-1 1,2 4-1,1 5-99,1 0 0,-1 1 0,-1-1 1,0 1-1,2 16 0,4 60-644,-4-31 562,3 3-8,-1-12-40</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3:19.562"/>
    </inkml:context>
    <inkml:brush xml:id="br0">
      <inkml:brushProperty name="width" value="0.05" units="cm"/>
      <inkml:brushProperty name="height" value="0.05" units="cm"/>
    </inkml:brush>
  </inkml:definitions>
  <inkml:trace contextRef="#ctx0" brushRef="#br0">134 1028 13131,'-19'6'1011,"0"1"0,0 1-1,1 1 1,-24 15 0,27-8 656,15-15-1628,0-1 0,0 0 0,-1 1 0,1-1 0,0 1 0,0-1 0,0 1 0,0-1 0,0 0-1,0 1 1,0-1 0,0 1 0,0-1 0,0 0 0,0 1 0,0-1 0,0 1 0,0-1 0,0 1 0,1-1 0,-1 0 0,0 1 0,0-1 0,0 0 0,1 1 0,-1-1 0,0 1 0,0-1 0,1 0 0,-1 0 0,0 1 0,1-1 0,-1 0 0,0 1 0,1-1 0,-1 0 0,0 0 0,1 0 0,-1 0 0,1 1 0,-1-1 0,0 0 0,1 0 0,-1 0 0,1 0 0,-1 0 0,1 0 0,-1 0 0,0 0 0,1 0 0,-1 0 0,1 0 0,8 1 149,1-1 1,-1 0-1,0 0 0,0-1 1,0 0-1,0-1 0,12-4 1,67-25 272,-67 23-343,353-152 572,53-20-519,-225 101-205,-4-9-1,-3-8 0,198-133 1,-188 101 34,-163 105-154,1 2 1,90-30 0,-123 47 8,-8 3 75,0 0 1,0 1-1,0-1 1,0 0-1,0 1 1,0-1-1,0 1 1,0 0-1,0 0 1,0 0-1,0 0 1,0 0 0,0 0-1,2 1 1,-4-1 55,0 0 0,0 1 0,1-1 0,-1 0 0,0 0 0,0 1 0,0-1 0,0 0 0,0 1 0,1-1 0,-1 0 0,0 1 0,0-1 0,0 1 0,0-1 0,0 0 0,0 1 0,0-1 0,0 0 0,0 1 0,0-1 0,-1 0 0,1 1 0,0-1 0,0 0 0,0 1 0,0-1 0,0 0 0,-1 0 0,1 1 0,0-1 0,0 0 0,-1 1 0,1-1 1,0 0-1,0 0 0,-1 0 0,1 1 0,0-1 0,0 0 0,-1 0 0,1 0 0,0 0 0,-1 1 0,1-1 0,-13 9-394</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3:20.525"/>
    </inkml:context>
    <inkml:brush xml:id="br0">
      <inkml:brushProperty name="width" value="0.05" units="cm"/>
      <inkml:brushProperty name="height" value="0.05" units="cm"/>
    </inkml:brush>
  </inkml:definitions>
  <inkml:trace contextRef="#ctx0" brushRef="#br0">121 2268 11034,'-12'9'584,"-50"41"1430,56-44-1618,1-1 1,-1 0-1,2 1 0,-1 0 1,1 0-1,0 1 1,0-1-1,-3 8 1,7-13-351,0-1 0,-1 0 0,1 0 0,0 1 0,0-1 0,0 0 0,0 0 1,0 1-1,0-1 0,0 0 0,0 1 0,0-1 0,0 0 0,0 0 0,0 1 0,0-1 0,0 0 1,0 1-1,0-1 0,0 0 0,0 0 0,0 1 0,1-1 0,-1 0 0,0 0 0,0 1 0,0-1 1,0 0-1,0 0 0,1 0 0,-1 1 0,0-1 0,0 0 0,1 0 0,-1 0 0,0 0 1,0 1-1,0-1 0,1 0 0,-1 0 0,1 0 0,16 0 958,17-8-67,-6-2-485,-1-2 0,-1-1 0,0-1 1,38-27-1,90-81 250,-126 98-610,449-397 180,-303 267-265,37-34-37,-14-17-3,-48 22-32,184-302 1,-288 415-96,2 1 0,109-119 1,-99 126-166,-21 22-223,47-40 0,-83 80 482,1-1-1,0 0 1,0 0-1,-1 1 0,1-1 1,0 0-1,0 1 0,0-1 1,0 1-1,0-1 0,0 1 1,-1 0-1,1-1 0,0 1 1,0 0-1,0 0 0,0-1 1,1 1-1,-1 0 1,0 0-1,0 0 0,0 0 1,2 1-1,-2 0-86,0 0-1,0 0 1,0 0 0,0 0 0,-1 0-1,1 0 1,0 0 0,0 0 0,-1 0-1,1 0 1,0 1 0,-1-1 0,1 0-1,-1 1 1,0-1 0,1 3 0,1 0-418,4-5-17</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3:22.200"/>
    </inkml:context>
    <inkml:brush xml:id="br0">
      <inkml:brushProperty name="width" value="0.05" units="cm"/>
      <inkml:brushProperty name="height" value="0.05" units="cm"/>
    </inkml:brush>
  </inkml:definitions>
  <inkml:trace contextRef="#ctx0" brushRef="#br0">228 8 14435,'-4'-2'122,"-1"1"1,1-1-1,-1 1 0,0 1 0,1-1 1,-1 1-1,0-1 0,1 1 0,-1 1 1,0-1-1,0 1 0,1 0 0,-1 0 1,0 0-1,-4 2 0,3 0 7,1 0 0,-1 0 1,0 1-1,1 0 0,-1 0 0,1 0 0,0 0 1,1 1-1,-8 9 0,2 0 64,1 1 1,0 0 0,1 0-1,0 1 1,2 0 0,0 0-1,-6 24 1,5-3 46,1-1-1,2 1 1,1-1 0,2 1-1,2 0 1,1 0 0,7 37-1,0-29-63,1 0 1,2-1-1,2-1 0,2 0 0,27 51 0,-31-70-137,2-1 0,31 40-1,-39-55-35,1-1-1,0 1 0,0-1 1,1-1-1,0 1 0,0-1 0,1 0 1,0-1-1,0 0 0,12 4 0,-17-7 13,1-1-1,0 0 0,-1 0 0,1-1 0,0 1 0,0-1 1,-1 0-1,1-1 0,0 1 0,0-1 0,-1 0 0,1 0 1,-1 0-1,1-1 0,-1 1 0,1-1 0,-1 0 0,0-1 1,0 1-1,0-1 0,0 0 0,0 0 0,0 0 0,-1 0 1,4-4-1,3-5 97,0 0 1,0-1-1,-1 0 0,-1 0 1,0-1-1,7-18 1,-2-2 146,-1-1 0,-1 0 0,-2 0 0,-2-1 0,6-71 0,-12 64-26,-1 0-1,-1 0 1,-3 0-1,-16-75 1,13 92-154,0-1 1,-2 1 0,-20-42 0,26 61-72,-1 1 0,0-1-1,0 0 1,-1 1 0,1 0 0,-1 0 0,0 0 0,-1 1 0,0-1 0,0 1 0,0 1 0,0-1 0,-1 1 0,1 0 0,-1 1 0,0-1 0,-14-3 0,17 6-46,-1 1 1,1 0-1,-1-1 1,0 2 0,1-1-1,-1 0 1,0 1-1,1 0 1,-1 0-1,1 0 1,0 1 0,-1 0-1,1-1 1,0 2-1,0-1 1,0 0-1,0 1 1,0 0 0,1-1-1,-1 2 1,-3 3-1,1-1-232,1 0 0,-1 0 0,1 1 0,0 0 0,1 0 0,0 1 0,0-1 0,0 1-1,1 0 1,-4 14 0,6-10-394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15.288"/>
    </inkml:context>
    <inkml:brush xml:id="br0">
      <inkml:brushProperty name="width" value="0.05" units="cm"/>
      <inkml:brushProperty name="height" value="0.05" units="cm"/>
    </inkml:brush>
  </inkml:definitions>
  <inkml:trace contextRef="#ctx0" brushRef="#br0">6 0 17596,'2'9'569,"-1"-1"0,-1 1 0,1-1 0,-1 1 0,-1-1 0,0 0 0,-2 10 0,0 20 1093,2-29-1424,1-1-55,-1-1 0,1 0 0,1 0 0,-1 0 0,1 0 0,4 13 0,-5-18-156,1-1 0,-1 0 0,1 0 1,0 1-1,0-1 0,-1 0 0,1 0 0,0 0 1,0 0-1,0 0 0,0 0 0,0 0 0,0 0 1,0-1-1,1 1 0,-1 0 0,1 0 1,1 0-2,-1-1 1,0 1 0,1-1 0,-1 0-1,1 0 1,-1 0 0,0 0 0,1 0 0,-1 0-1,1-1 1,-1 1 0,0-1 0,3 0 0,16-7 18,0-1 1,-1 0-1,0-2 1,24-17 0,-29 18-53,0 0 0,1 1 0,0 0 0,0 1 0,1 1 0,0 1 0,33-8 0,-48 14 6,1 0 0,0 0-1,-1-1 1,1 2 0,0-1 0,-1 0 0,1 0 0,-1 1 0,1 0 0,-1-1 0,1 1 0,-1 0 0,1 0 0,-1 1 0,0-1 0,1 0 0,-1 1 0,0-1 0,0 1 0,0 0 0,0 0 0,0-1 0,-1 1 0,1 0-1,0 1 1,-1-1 0,2 3 0,0-1 7,0 0 0,0 0 0,0 0 0,1-1 0,-1 1 0,1-1 0,5 3 0,-7-5 2,1 1-1,0-2 0,0 1 0,0 0 1,0-1-1,-1 1 0,1-1 1,0 0-1,0 0 0,0 0 0,0 0 1,0-1-1,0 1 0,0-1 1,0 0-1,0 1 0,-1-1 0,6-3 1,3-1-25,-1 0 0,0-1 1,13-10-1,6-8-174,-22 17 39,0 1 0,0 0-1,1 1 1,-1 0-1,12-6 1,-18 11 122,-1-1 0,1 1 0,-1 0 0,1 0 1,0-1-1,-1 1 0,1 0 0,-1 0 0,1 0 1,-1 0-1,1 0 0,0 0 0,-1 0 0,1 0 0,-1 0 1,1 0-1,-1 0 0,1 0 0,0 0 0,-1 0 0,1 1 1,-1-1-1,1 0 0,-1 0 0,1 1 0,-1-1 1,1 0-1,0 1 0,5 14-1399,0-2 871,-1-10 200</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3:38.627"/>
    </inkml:context>
    <inkml:brush xml:id="br0">
      <inkml:brushProperty name="width" value="0.05" units="cm"/>
      <inkml:brushProperty name="height" value="0.05" units="cm"/>
    </inkml:brush>
  </inkml:definitions>
  <inkml:trace contextRef="#ctx0" brushRef="#br0">1059 116 14443,'-4'-4'180,"-1"0"-1,1 0 1,-1 1-1,0-1 1,0 1-1,0 1 1,0-1-1,0 1 1,-1 0-1,1 0 1,-11-2-1,7 2 39,-1 1 0,1 1-1,0-1 1,-1 2-1,1-1 1,-16 4-1,1 2 138,2 0 0,-1 2 0,1 1 0,0 0 0,-21 14 0,9-2-93,0 1 1,2 1-1,0 2 1,2 2 0,1 0-1,-34 43 1,-132 202 298,136-176-350,-49 104 0,80-139-73,3 2-1,2 0 1,-14 69-1,30-101-24,1 0-1,-3 54 1,9-77-84,0 0 1,0 0-1,1 0 1,0 0 0,0 0-1,0 0 1,1 0-1,1 0 1,-1-1-1,1 1 1,0-1-1,1 0 1,0 0 0,0 0-1,1 0 1,5 5-1,-7-8-9,0-1 1,1 0-1,0 0 0,-1-1 0,1 1 1,0-1-1,0 0 0,1 0 0,-1 0 1,0 0-1,1-1 0,-1 0 0,7 1 1,-4-1 0,0-1 0,1 0 0,-1 0 1,0-1-1,0 0 0,0 0 1,13-4-1,1-3 11,0-1-1,-1 0 1,-1-2 0,32-21-1,13-15 60,-2-3-1,-2-3 0,56-64 0,140-194 214,20-107 133,-198 268-296,-68 125-126,0 0 1,-2 0 0,0-1-1,4-31 1,-11 51-25,0 0 0,-1 0 0,1 0 0,-1 0 0,-1-1 1,1 1-1,-1 0 0,0 0 0,0 0 0,-1 0 0,0 0 0,0 0 1,0 1-1,-1-1 0,0 1 0,0-1 0,0 1 0,-1 0 1,1 0-1,-1 0 0,-5-4 0,2 4-56,0 0-1,0 0 1,0 0-1,0 1 1,-1 1-1,0-1 1,0 1-1,0 0 1,0 1 0,0 0-1,0 0 1,-1 1-1,1 0 1,-14 0-1,5 1 41,0 1 0,0 1 0,0 0-1,0 1 1,0 0 0,0 2 0,1 0-1,0 1 1,0 0 0,0 1 0,1 1-1,0 1 1,-27 20 0,-5 16-146</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3:39.940"/>
    </inkml:context>
    <inkml:brush xml:id="br0">
      <inkml:brushProperty name="width" value="0.05" units="cm"/>
      <inkml:brushProperty name="height" value="0.05" units="cm"/>
    </inkml:brush>
  </inkml:definitions>
  <inkml:trace contextRef="#ctx0" brushRef="#br0">923 138 14115,'-5'-4'85,"-1"0"0,1 1 0,-1 0 0,-1 0 1,1 0-1,0 0 0,-1 1 0,1 0 0,-1 1 0,1 0 0,-1 0 0,0 0 1,0 0-1,1 1 0,-1 1 0,-7 0 0,-6 2 36,1 2-1,0 0 1,0 1-1,1 0 1,-1 2-1,1 0 1,1 1-1,-18 13 1,2 1 216,0 1-1,-56 56 1,47-36 36,3 2 0,1 2 0,-49 82 0,42-50 218,-58 143 0,78-157-435,3 2-1,3 0 1,3 1 0,3 1 0,4 0-1,2 0 1,4 117 0,4-159-145,1 1 0,2-1 0,1 0 0,1 0 0,1-1 0,1 0 1,15 32-1,-18-49-12,-1-1 1,2 0-1,-1 0 1,1 0 0,1 0-1,-1-1 1,1 0 0,1-1-1,0 1 1,0-2-1,0 1 1,1-1 0,-1 0-1,2-1 1,-1 0-1,0 0 1,1-1 0,0 0-1,0-1 1,0 0-1,1-1 1,16 2 0,-12-3 17,-1-1 0,1-1 0,0-1 1,0 0-1,0-1 0,-1 0 1,1-1-1,-1-1 0,0 0 0,-1-1 1,1-1-1,-1 0 0,0 0 1,11-10-1,12-10 77,-1-2 0,-2 0 1,45-53-1,-28 21 57,-2-2 0,-3-2 0,-2-2 0,51-112 1,-43 63 35,-5-2 0,34-141 0,-58 174-129,11-98-1,-28 146-85,-2 0 0,-2 0 0,-2 0 0,-1 0 0,-8-45 0,7 67-38,-1-1 0,0 1 0,-1-1 0,-1 2 0,0-1 0,-1 0 0,-1 1-1,0 1 1,-1-1 0,-13-15 0,15 23-21,1-1 0,-1 1 0,0 0 0,0 0 0,-1 1 0,0 0 0,0 1 0,0-1 0,0 1 0,-1 1 0,1 0 0,-1 0 0,0 1 0,0 0 0,0 0 0,0 1 0,0 0 0,-15 1 0,8 1-87,1 1 0,0 1 0,0 0 1,0 1-1,0 1 0,1 0 1,0 1-1,0 0 0,0 1 0,-22 15 1,-6 10-472,-68 64 0,73-61 411,-24 20-192</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14:00.674"/>
    </inkml:context>
    <inkml:brush xml:id="br0">
      <inkml:brushProperty name="width" value="0.05" units="cm"/>
      <inkml:brushProperty name="height" value="0.05" units="cm"/>
    </inkml:brush>
  </inkml:definitions>
  <inkml:trace contextRef="#ctx0" brushRef="#br0">14732 12 16716,'10'-1'373,"-18"-3"-221,-25-3-72,23 8-115,1 0 0,-1 0-1,1 1 1,-1 0 0,1 1 0,-1-1 0,-11 7-1,-67 35-642,61-28 435,-23 10-171,-208 107-1539,180-98 1463,-115 37 1,8-22 709,-215 29-1,-197-6 817,290-43-668,-697 77 363,-575 51-131,382-97-179,0-42-407,862-29 285,1-14 0,-540-111 0,500 49 107,-194-39-107,411 98-299,-263-10 0,266 37-41,0 7 1,1 7 0,0 6 0,-208 56 0,177-23-18,2 9 0,3 7 0,-193 105 0,115-29 63,189-100-1,-101 86-1,-82 117-21,199-187 10,4 2-1,-60 99 0,35-31 12,5 3 0,6 4 0,-69 227 0,-112 598-60,136-515 60,-118 514 103,55-228-20,-105 249 111,120-406 122,141-498-259,3 1 1,4 0 0,3 0 0,4 0-1,14 117 1,6-80-27,52 170 0,61 107-82,-119-355 37,26 74-87,5-3 0,85 151 0,-84-185 36,4-2 1,90 102 0,-93-125 44,2-3 0,2-1 0,105 72 0,-80-71 9,2-3 0,2-4 0,1-4 0,2-3 0,2-3 1,155 33-1,296 17-14,-24-5 43,-294-24-25,290 110 0,-395-123 1,203 41 1,-245-68 2,2-3-1,-1-3 0,1-4 0,82-7 0,-71-5 5,-2-3 0,92-28 0,155-66 10,89-59-34,-305 113 5,170-106 0,-198 100-13,-3-4 0,-3-4 0,134-145 0,166-269-2,-314 388 31,-4-2 0,92-198 0,-128 233 3,-2-1 1,-3-2-1,-3 0 0,-3 0 1,-2-2-1,4-99 0,-15 83-8,-5 1 0,-3 0 0,-3 0 0,-28-105 0,-114-307-57,18 70 46,72 165 18,11-3 0,-17-282 0,60 452 34,9-172 0,3 224-19,1 0-1,2 0 1,1 1-1,2 0 0,2 1 1,1 0-1,21-40 1,-12 36-7,2 1 1,1 1-1,2 2 1,1 0-1,2 2 1,2 2 0,1 0-1,1 2 1,1 2-1,2 1 1,1 2-1,0 1 1,74-31-1,-37 25-14,1 4-1,1 3 0,105-17 0,244-15-82,-242 35 23,414-66-194,-19 2 113,6 44 138,91 51 214,185-4 14,306-69-225,-645 30 9,-444 28-7,782-59 28,-616 34-27,358-91 0,-467 81-1,-3-6-1,-1-7 0,-3-4 1,199-121-1,-262 135 11,-1-2-1,87-80 0,-112 86-5,-1-1-1,-2-2 1,-2-1-1,40-65 1,-58 78-3,-1 0 0,-1-1 0,-2-1 0,-1 0 0,-2 0 0,0-1 0,-3 0 0,0-1 0,-2 1 0,-1-35 0,-3 23 2,-3 0 0,-1 1 0,-2-1 0,-2 1 0,-2 1 0,-2-1 0,-18-43 0,-152-291 179,-34 14 73,134 229-168,15 27-50,-134-163 1,143 203-150,-4 2 0,-3 4 0,-89-67 0,81 76 53,-3 3 0,-1 3-1,-123-52 1,-76-4-88</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0:48.166"/>
    </inkml:context>
    <inkml:brush xml:id="br0">
      <inkml:brushProperty name="width" value="0.05" units="cm"/>
      <inkml:brushProperty name="height" value="0.05" units="cm"/>
    </inkml:brush>
  </inkml:definitions>
  <inkml:trace contextRef="#ctx0" brushRef="#br0">1 163 10490,'21'-6'488,"-1"0"0,0-2 0,0-1 0,23-12 0,-19 8-4,0 1-139,8-4 637,45-17-1,-66 29-825,0 1 0,1 0-1,0 1 1,0 0 0,0 1 0,0 0 0,24 2 0,26 4-124,97-6 1,60-18-47,-165 14 30,27 1 76,1 4 0,139 18 0,-22 0-74,272 13-4,143 5 20,-533-32-47,140 11 24,29 1 233,-226-15-183,-15-2-35,0 1-1,0 0 1,0 0-1,-1 1 1,1 1 0,0-1-1,-1 1 1,1 1 0,10 4-1,-18-7-31,-1 1 1,1-1-1,-1 0 0,1 1 1,-1-1-1,0 0 0,1 1 1,-1-1-1,1 1 0,-1-1 1,0 1-1,1-1 0,-1 1 0,0-1 1,0 1-1,1-1 0,-1 1 1,0 0-1,0-1 0,0 1 1,0-1-1,1 1 0,-1 0 0,0-1 1,0 1-1,0-1 0,0 1 1,-1 0-1,1-1 0,0 1 1,0-1-1,0 1 0,0 0 1,-1-1-1,1 1 0,0-1 0,-1 1 1,1-1-1,0 1 0,-1-1 1,1 1-1,0-1 0,-1 1 1,1-1-1,-1 0 0,1 1 0,-1-1 1,1 0-1,-2 1 0,0 1-6,-1 0 0,0 0-1,1 0 1,-1 0 0,0 0-1,0-1 1,0 0-1,-4 2 1,-17-1-69</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07.874"/>
    </inkml:context>
    <inkml:brush xml:id="br0">
      <inkml:brushProperty name="width" value="0.05" units="cm"/>
      <inkml:brushProperty name="height" value="0.05" units="cm"/>
    </inkml:brush>
  </inkml:definitions>
  <inkml:trace contextRef="#ctx0" brushRef="#br0">28 0 12347,'-4'6'253,"1"0"0,0 0 0,0 1 0,0-1 0,0 0 0,1 1 0,0 0 0,1-1 0,0 1 0,0 0 0,0 0 0,0 9 0,2 14 373,5 45 0,-3-50-385,18 169 829,27 345 958,-16 951 1471,-33-1438-3388,-1-4 82,3 1 0,1-1-1,13 74 1,-13-116-169,0-1 0,0 0 0,0 0 0,0 0 0,1 0 0,0 0 0,0-1 0,6 8 0,4 5-608,-13-16 541,1 0 1,-1-1 0,1 1-1,-1 0 1,0 0 0,1-1-1,-1 1 1,0 0 0,1 0-1,-1 0 1,0 0-1,0-1 1,0 1 0,0 0-1,0 0 1,0 0 0,0 0-1,0 0 1,0-1 0,0 1-1,0 0 1,-1 0-1,1 0 1,0 0 0,-1-1-1,1 1 1,0 0 0,-1 0-1,0 0 1,-6 3-322</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12.836"/>
    </inkml:context>
    <inkml:brush xml:id="br0">
      <inkml:brushProperty name="width" value="0.05" units="cm"/>
      <inkml:brushProperty name="height" value="0.05" units="cm"/>
    </inkml:brush>
  </inkml:definitions>
  <inkml:trace contextRef="#ctx0" brushRef="#br0">234 108 11138,'-28'-4'1814,"18"3"-372,27 1-333,33-3-450,81-14-1,-44 4-428,80-3-140,1 7 0,171 14 0,6-13 228,-184-1-178,-50 6-42,197 21-1,-220-7-57,179 21 141,2-21 49,314-36 597,-2-13-382,-378 21-338,586-4 113,-756 21-219,289 13 7,59 0 19,-296-18-17,-49 2-4,0 2 0,1 1 0,62 8-1,-96-8-3,0 1 0,0-1-1,-1 1 1,1 0-1,0 0 1,-1 0 0,1 0-1,-1 1 1,1-1-1,-1 1 1,0 0 0,0-1-1,0 1 1,3 3-1,-4-4 1,0 1-1,0 0 0,0-1 0,0 1 1,-1-1-1,1 1 0,-1 0 1,1 0-1,-1-1 0,0 1 0,1 0 1,-1 0-1,0-1 0,0 1 0,0 0 1,-1 0-1,1-1 0,0 1 1,-1 0-1,1 0 0,-1-1 0,1 1 1,-1 0-1,-1 1 0,-9 19 120,-2-2 0,0 0 0,-17 20 0,17-25-50,1 1 1,1 0-1,1 0 0,0 1 1,1 1-1,-7 20 0,-20 75 146,-43 130 752,67-215-833,-28 50 1,27-56-83,1 0 0,1 2 0,-11 33 0,-58 270 102,71-273-133,3 0 0,2 0 1,2 1-1,6 62 0,-1-47 3,-2-1-1,-4 0 1,-3 1 0,-3-2-1,-24 96 1,22-110 66,3 0 0,-3 67 1,9 111 69,3-128-152,-1-49-4,2-1-1,2 1 1,21 100 0,-10-81 25,8 96 0,8 41 19,22 2-47,-13-55 7,-9-41 47,23 118 129,-41-174-118,36 104 0,3 10-11,-42-134-48,-2 0 0,-2 1 1,-2 0-1,-2 0 0,-5 78 0,-7-27 10,-12 99 2,15-150-19,-2-1 0,-22 62 1,26-90 3,0 0 0,-1-1 0,-1 0 0,0 0 0,-1 0 0,-17 20 0,21-27-1,0-1 0,0 0 0,-1 0 0,0-1 0,1 1 0,-1-1 0,0 0 0,0-1 0,-1 1 0,1-1 0,-1 0 0,1 0 0,-1 0 0,0-1 0,1 0 0,-1 0 0,0-1 0,0 1 0,-6-2 0,-10-2-30,1-2 1,0 0-1,0-1 0,1-2 0,-1 0 0,2-1 0,-33-20 1,41 23 15,1-2 1,1 1 0,-1-1 0,1 0 0,1-1 0,-1 0 0,2 0 0,-1-1 0,-9-16 0,-1-8 2,-23-61 0,26 57 1,-23-41 0,3 25-39,-2 1-1,-56-61 1,-4-4-1,6-6 44,-159-194-24,215 278 26,2-2-1,-28-48 1,-47-96 5,71 119-5,25 47-2,-2 0-1,0 1 0,-1 1 1,-18-18-1,-75-60-6,4 21 16,-5-3 0,-24-26 4,102 82-8,-1 2 1,-52-25-1,-15-5 6,67 32-5,0 1 1,-2 2 0,-67-21-1,79 32-2,1 1-1,-33 0 0,33 2 2,-1 0 0,-31-7 0,-33-13-22,-110-22 0,173 40 22,-133-16 12,135 18-14,-1 1-1,1 1 1,0 1 0,0 0 0,-29 9 0,-45 16-6,-170 73 1,248-90 2,0-1 1,0 2-1,1 1 0,0 0 1,1 0-1,1 2 0,0 0 0,0 0 1,2 2-1,-14 20 0,20-29-5,1 1 0,0-1 0,1 1 0,0 0 0,0 0-1,0 0 1,1 0 0,0 1 0,1-1 0,0 1 0,-1 15 0,2-22 6,1 0 0,-1 0 0,0-1 0,1 1 0,-1 0 1,0 0-1,0 0 0,0-1 0,-3 4 0,-5 11 8,9-16-7,0 0 0,0 1 0,-1-1-1,1 1 1,0-1 0,0 1 0,0-1 0,-1 0 0,1 1-1,0-1 1,-1 1 0,1-1 0,0 0 0,-1 1 0,1-1-1,-1 0 1,1 0 0,0 1 0,-1-1 0,1 0 0,-1 0-1,1 0 1,-1 1 0,1-1 0,-1 0 0,1 0-1,0 0 1,-1 0 0,1 0 0,-1 0 0,1 0 0,-1 0-1,1 0 1,-1 0 0,1 0 0,-1 0 0,1-1 0,-1 1-1,1 0 1,-1 0 0,1 0 0,0-1 0,-1 1 0,1 0-1,-1 0 1,1-1 0,0 1 0,-1-1 0,0 0 5,-2 1-5,0 0 1,1 0-1,-1 0 1,1 1-1,-1-1 0,1 1 1,-1-1-1,1 1 1,-1 0-1,1 0 0,-1 0 1,1 0-1,0 0 1,-1 0-1,1 1 1,0-1-1,0 1 0,0 0 1,-2 2-1,-22 14 5,7-14 13,17-4-18,0 1 1,0-1-1,0 0 1,0 1 0,0 0-1,0-1 1,0 1-1,0 0 1,1 0 0,-1 0-1,-3 2 1,0 1-8,-1 1 6,1-1 0,-1 1 1,1-2-1,-11 6 0,14-8 4,0 0 1,-1 0-1,1-1 0,-1 1 1,1-1-1,-1 0 1,0 1-1,1-1 0,-1 0 1,1 0-1,-1-1 1,1 1-1,-1-1 0,1 1 1,-6-3-1,-18-4 18,-1 0-1,1 1 0,-1 2 1,-53-2-1,64 3-22,0 0 1,0-2-1,1 0 1,-1 0-1,1-1 1,0-1-1,-20-13 0,-18-7 2,6 8 23,30 13-15,0-2-1,0 1 1,1-2-1,-20-13 1,-7-10-5,9 4 9,-3 2 0,0 2 0,-71-35 0,62 40-11,-3-1 19,-89-50 1,110 54 1,-1 1 0,0 1 0,-1 2 0,-33-9 1,-128-26 106,69 20-127,113 25-94,1-1-1,-1 1 1,1-2 0,0 1-1,0-1 1,-10-6-1,14 7 20,0 0 0,0 0 0,1 0 0,0-1 0,0 1 0,0-1-1,0 0 1,0 0 0,1 0 0,-1 0 0,1 0 0,0 0 0,0-1 0,-1-5 0,-5-38-207,9-9-113</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17.959"/>
    </inkml:context>
    <inkml:brush xml:id="br0">
      <inkml:brushProperty name="width" value="0.05" units="cm"/>
      <inkml:brushProperty name="height" value="0.05" units="cm"/>
    </inkml:brush>
  </inkml:definitions>
  <inkml:trace contextRef="#ctx0" brushRef="#br0">388 145 12179,'-10'-14'2536,"9"14"-2456,1 0 0,0 0 0,-1 0 1,1-1-1,-1 1 0,1 0 0,0 0 0,-1 0 1,1 0-1,-1 0 0,1 0 0,0 0 0,-1 0 1,1 0-1,-1 0 0,1 0 0,0 0 1,-1 0-1,1 0 0,-1 1 0,1-1 0,0 0 1,-1 0-1,-2 2 110,1 1 1,0-1-1,0 0 1,0 1 0,0-1-1,0 1 1,-2 4-1,2-4-233,-34 52 1100,8-12-47,2 0 0,-22 51-1,12-6-536,3 1 0,-25 112-1,32-93-302,-14 70 135,32-114-189,0 108 0,17 64 60,-6-193-175,-2-26 5,2-1-1,0 1 1,0-1 0,11 28-1,32 60 107,-41-90-72,0 1-1,-1-1 0,0 1 0,2 22 1,-4-20-15,1 1 0,1-1 1,8 20-1,-10-32-19,0 0-1,0-1 1,1 1 0,-1-1-1,1 1 1,0-1 0,1 0 0,-1 0-1,1-1 1,0 1 0,-1-1 0,2 1-1,-1-1 1,0 0 0,6 2 0,-8-4-4,1 0-1,-1-1 1,1 1 0,-1-1 0,1 1 0,0-1 0,-1 0 0,1 0 0,-1-1 0,1 1-1,0 0 1,-1-1 0,1 1 0,-1-1 0,1 0 0,-1 0 0,0 0 0,1 0 0,-1 0-1,0-1 1,0 1 0,0-1 0,0 1 0,0-1 0,3-3 0,6-5 0,0-2-1,18-24 1,-24 30 4,128-192 22,-73 105 5,0-8-53,68-157-1,-48 90 59,-58 119 25,-2 0-1,-1-2 0,-3 0 1,17-100-1,-21 66 183,-5-2 0,-3-108 0,-4 141-216,0 20 45,-1-1 0,-7-43-1,7 68-26,-1 0-1,-1 0 0,0 0 1,-1 0-1,0 1 0,0 0 1,-1-1-1,0 1 0,0 1 1,-1-1-1,0 1 0,-9-8 0,6 7-115,-1 0 0,0 1 0,-1 0-1,0 1 1,0 0 0,0 0 0,-1 2 0,0-1-1,0 2 1,-1-1 0,1 2 0,-1 0-1,0 0 1,0 1 0,0 0 0,0 2-1,0-1 1,0 2 0,0-1 0,0 2-1,0 0 1,0 0 0,-16 6 0,18-4-84,0 0 1,-1-1 0,1 0 0,-16 1-1,-4-3-331</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0:36.260"/>
    </inkml:context>
    <inkml:brush xml:id="br0">
      <inkml:brushProperty name="width" value="0.05" units="cm"/>
      <inkml:brushProperty name="height" value="0.05" units="cm"/>
    </inkml:brush>
  </inkml:definitions>
  <inkml:trace contextRef="#ctx0" brushRef="#br0">13 49 23277,'1'-1'920,"1"-4"-1856,-18 2-72,26-3 712,11-3-264,5-16-177</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0:37.366"/>
    </inkml:context>
    <inkml:brush xml:id="br0">
      <inkml:brushProperty name="width" value="0.05" units="cm"/>
      <inkml:brushProperty name="height" value="0.05" units="cm"/>
    </inkml:brush>
  </inkml:definitions>
  <inkml:trace contextRef="#ctx0" brushRef="#br0">4376 1077 14659,'-318'-210'1300,"-13"21"-1234,231 134-12,-25-13-392,-2 6-1,-241-81 1,279 116 172,-2 5 0,0 3 0,-1 4 0,0 5 0,-121 0 0,100 16 121,0 3-1,-153 35 0,107-6 153,-160 60-1,222-61-32,3 3-1,1 4 1,2 5-1,2 3 1,3 4-1,2 4 1,-82 77-1,116-88-45,2 2-1,2 2 1,2 2-1,3 2 1,3 1-1,-40 81 1,38-57-31,5 3 0,3 0 0,3 2 0,-22 123 0,37-129-36,3 0 1,4 1-1,3 1 0,4-1 1,3 0-1,4 0 0,32 147 1,-24-173 53,1 0 0,3-2 0,2 0 1,3-1-1,2-1 0,2-2 0,2 0 0,3-3 1,1 0-1,3-2 0,81 77 0,-66-80 53,2-1 0,1-3 0,2-2 0,2-3 0,1-3 0,107 39 0,-56-33 19,2-5-1,1-5 0,122 13 1,-98-26-51,1-6 1,0-6 0,169-20 0,-93-9-51,287-77 1,-300 48-61,-3-10 1,343-165 0,-291 100-27,361-256 1,-441 261 156,-6-8 0,-5-8-1,-7-6 1,133-168 0,-218 235 71,-3-3-1,92-160 1,-136 202-70,-1 0 0,-2-1 0,16-62 0,-26 77-30,-2-1 0,-2-1 0,0 1 0,-2-1 0,-2 1 0,-3-34 0,1 44-19,-2-1 0,0 1 1,-1 0-1,-2 0 0,0 0 0,0 1 1,-17-28-1,8 21-5,-1 1 0,-1 0 1,-1 1-1,-33-32 0,1 11-6,-2 3 0,-1 2 0,-109-61 0,43 38 52,-201-77 1,-142-4 170,271 98-152,-1 9-1,-360-23 0,377 55-187,0 9-1,0 6 0,-240 47 1,-278 121-157,353-60 90</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00.718"/>
    </inkml:context>
    <inkml:brush xml:id="br0">
      <inkml:brushProperty name="width" value="0.05" units="cm"/>
      <inkml:brushProperty name="height" value="0.05" units="cm"/>
    </inkml:brush>
  </inkml:definitions>
  <inkml:trace contextRef="#ctx0" brushRef="#br0">284 1 20636,'-13'1'447,"1"1"-1,-1 1 0,0 0 0,1 1 0,0 0 0,0 1 0,-12 7 0,-5 4 400,-41 30-1,22-7-170,46-37-661,0 0 0,0 0 0,0 0 0,0 1 0,0-1 0,0 1 0,0-1 0,1 1-1,0 0 1,-1-1 0,1 1 0,0 0 0,0 0 0,0 0 0,1 0 0,-1 0 0,1 4 0,0-6-18,0 0 1,1 0-1,-1 1 0,1-1 1,0 0-1,-1 0 0,1 0 1,0 0-1,0 1 1,0-1-1,0 0 0,0 0 1,0-1-1,0 1 1,0 0-1,0 0 0,0 0 1,0-1-1,0 1 1,1-1-1,-1 1 0,0-1 1,0 1-1,1-1 1,1 1-1,41 5-128,-36-6 94,29 4-76,1 0 1,40 12 0,-67-14 99,0 2 1,-1-1-1,1 1 1,-1 1-1,0 0 1,-1 0 0,1 1-1,-1 0 1,0 1-1,0 0 1,14 16-1,-20-20 30,0 0 0,-1 0 0,0 0-1,0 1 1,0-1 0,0 1 0,0-1-1,-1 1 1,0 0 0,1-1 0,-1 1 0,-1 0-1,1 0 1,-1 0 0,1 0 0,-1 0-1,0 0 1,0-1 0,-1 1 0,1 0 0,-1 0-1,0 0 1,0 0 0,0 0 0,-1-1-1,1 1 1,-1-1 0,0 1 0,0-1 0,0 1-1,0-1 1,-5 5 0,0 0 75,0-1 1,-1 0 0,0 0-1,0-1 1,0 0-1,-1 0 1,0-1-1,0 0 1,0-1-1,-1 0 1,-14 4-1,23-8-89,-6 3-60,0-1 0,0-1 0,-1 1 0,1-1 0,0-1 1,-1 1-1,-11-2 0,18 1 13,1 0 1,0 0 0,0 0 0,-1 0-1,1 0 1,0 0 0,-1 0-1,1 0 1,0 0 0,0 0-1,-1 0 1,1 0 0,0 0-1,-1 0 1,1 0 0,0 0-1,0 0 1,-1-1 0,1 1-1,0 0 1,0 0 0,0 0-1,-1 0 1,1-1 0,0 1-1,0 0 1,0 0 0,-1-1-1,1 1 1,0 0 0,0 0-1,0-1 1,0 1 0,0 0-1,0 0 1,0-1 0,0 1-1,0 0 1,0-1 0,0 1 0,0 0-1,0 0 1,0-1 0,0 1-1,0-1 1,12-12-1214,23-9 262,-34 21 977,41-22-876,14-12-180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9.228"/>
    </inkml:context>
    <inkml:brush xml:id="br0">
      <inkml:brushProperty name="width" value="0.05" units="cm"/>
      <inkml:brushProperty name="height" value="0.05" units="cm"/>
    </inkml:brush>
  </inkml:definitions>
  <inkml:trace contextRef="#ctx0" brushRef="#br0">186 73 16035,'1'-3'377,"-1"1"-1,1-1 0,-1 0 0,0 1 0,0-1 0,0 0 1,-1 1-1,1-1 0,-1 0 0,1 1 0,-2-4 1,1 4-234,0 1 0,0 0 0,0 0 0,0 0 0,0 0 1,-1 0-1,1 0 0,0 0 0,0 0 0,-1 0 1,1 0-1,-1 1 0,1-1 0,0 1 0,-1-1 1,1 1-1,-1-1 0,0 1 0,1 0 0,-1 0 1,-2 0-1,-1 0-79,0 0 0,0 0 1,0 1-1,0 0 0,0 0 1,0 0-1,0 1 0,1-1 0,-1 1 1,0 0-1,1 1 0,0-1 1,-1 1-1,1 0 0,0 0 1,0 0-1,1 1 0,-1-1 0,-4 6 1,1-1-60,0 1-1,1 0 1,0 1 0,0-1 0,1 1-1,0 0 1,-6 19 0,10-26 1,0 0 0,0 0 0,1 1 0,-1-1 0,1 0 1,0 0-1,0 0 0,0 1 0,0-1 0,1 0 0,0 4 0,-1-6 0,1 0 0,-1 0 1,1 0-1,-1 0 0,1 0 0,0 0 0,-1 0 0,1 0 0,0 0 0,0 0 0,0-1 1,0 1-1,0 0 0,-1 0 0,1-1 0,0 1 0,0-1 0,1 1 0,-1-1 1,0 1-1,0-1 0,0 0 0,0 1 0,0-1 0,0 0 0,1 0 0,-1 0 1,0 0-1,0 0 0,0 0 0,0 0 0,1 0 0,0-1 0,6-1 52,1 0 0,-1-1 0,0 1 1,0-2-1,0 1 0,0-1 0,-1-1 0,1 1 0,-1-1 0,0 0 0,-1-1 0,10-9 0,-7 6 100,-1 0 0,0-1 1,-1 1-1,0-2 0,0 1 1,-1-1-1,-1 1 0,7-17 1,-11 23-78,0 0 0,0 0 0,-1 0 0,1 0 1,-1 1-1,0-1 0,0-6 0,0 9-69,0 1-1,0-1 0,-1 0 0,1 1 1,0-1-1,0 0 0,0 1 1,0-1-1,-1 1 0,1-1 0,0 0 1,0 1-1,-1-1 0,1 1 0,-1-1 1,1 1-1,0-1 0,-1 1 1,1-1-1,-1 1 0,1-1 0,-1 1 1,0 0-1,1-1 0,-1 1 1,1 0-1,-1-1 0,0 1 0,1 0 1,-1 0-1,1 0 0,-1-1 0,0 1 1,1 0-1,-1 0 0,0 0 1,1 0-1,-1 0 0,0 0 0,1 0 1,-1 1-1,0-1 0,1 0 1,-1 0-1,0 0 0,1 1 0,-1-1 1,1 0-1,-2 1 0,0 1-44,0-1-1,0 1 1,0 0 0,0-1-1,0 1 1,0 0 0,1 0-1,-1 1 1,1-1 0,-1 0-1,1 0 1,0 1 0,0-1-1,0 1 1,0-1 0,-1 5-1,2-6-37,-1 0 0,1 0 0,0 0 0,0 1 0,-1-1 0,1 0 0,0 0 0,0 1 0,0-1 0,0 0 0,0 0 0,0 0 0,1 1 0,-1-1 0,0 0 0,0 0 0,1 0 0,-1 0 0,1 0 0,-1 1 0,1-1 0,0 0 0,-1 0 0,1 0-1,0 0 1,0-1 0,0 1 0,-1 0 0,1 0 0,0 0 0,0-1 0,0 1 0,0 0 0,1-1 0,-1 1 0,0-1 0,2 1 0,2 0-191,1-1 0,-1 0 0,0 0-1,0 0 1,1-1 0,-1 0 0,0 0 0,0 0-1,6-2 1,10-3-495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15.663"/>
    </inkml:context>
    <inkml:brush xml:id="br0">
      <inkml:brushProperty name="width" value="0.05" units="cm"/>
      <inkml:brushProperty name="height" value="0.05" units="cm"/>
    </inkml:brush>
  </inkml:definitions>
  <inkml:trace contextRef="#ctx0" brushRef="#br0">145 161 19540,'-2'1'304,"-1"-1"1,1 1-1,-1-1 0,1 1 1,-1-1-1,1 0 0,0 0 0,-1 0 1,1 0-1,-1-1 0,1 1 1,-1-1-1,1 1 0,0-1 1,-1 0-1,1 0 0,-4-2 0,-22-5 1793,25 8-2022,0 1-1,0-1 1,0 1 0,0-1 0,0 1-1,1 0 1,-1 0 0,0 1 0,0-1-1,1 0 1,-1 1 0,1 0-1,-1-1 1,1 1 0,0 0 0,0 0-1,0 1 1,0-1 0,0 0 0,0 1-1,0-1 1,1 1 0,-1-1 0,1 1-1,-2 5 1,2-6-69,0 1 0,0 0 0,0 0 0,0 0-1,0 0 1,1 0 0,-1 0 0,1 1 0,0-1 0,0 0-1,0 0 1,0 0 0,1 0 0,-1 0 0,1 0 0,0 0-1,0 0 1,0 0 0,0 0 0,0 0 0,1 0 0,-1-1-1,1 1 1,0-1 0,2 3 0,0-1-16,0-1 1,0 0-1,1-1 1,-1 1-1,1-1 1,0 0-1,0 0 1,-1 0-1,1-1 0,1 0 1,-1 0-1,0 0 1,0 0-1,0-1 1,0 0-1,1 0 1,-1-1-1,0 1 1,0-1-1,0 0 1,0 0-1,6-3 0,4-1-7,-1 0 0,0-1 0,0 0 0,0-2 0,-1 1 0,17-14 0,-18 12 19,-1-1 0,0 0 0,-1-1 0,0 0 0,12-18 0,-17 22 8,-1 1 1,0-1-1,-1-1 0,1 1 1,-1 0-1,-1-1 1,0 1-1,0-1 0,0 0 1,-1 0-1,0 0 0,0-8 1,-1 14-43,0 0 1,0 0-1,0 0 1,0 0-1,-1-1 1,1 1-1,-1 0 1,0 0-1,1 0 0,-1 0 1,0 0-1,0 0 1,0 0-1,0 0 1,-1 1-1,1-1 1,0 0-1,-1 1 1,-1-3-1,0 3-34,1 0 1,0 0-1,-1-1 1,1 1-1,-1 1 0,1-1 1,-1 0-1,1 1 1,-1-1-1,0 1 0,1 0 1,-1 0-1,1 0 1,-1 0-1,-4 1 1,-18 3-212,2 3-89</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01.620"/>
    </inkml:context>
    <inkml:brush xml:id="br0">
      <inkml:brushProperty name="width" value="0.05" units="cm"/>
      <inkml:brushProperty name="height" value="0.05" units="cm"/>
    </inkml:brush>
  </inkml:definitions>
  <inkml:trace contextRef="#ctx0" brushRef="#br0">57 5 19660,'-24'44'5234,"4"13"-3494,16-46-1691,2 1-1,-1 0 1,1 0 0,1 0-1,0 0 1,1 0-1,1 1 1,1 11-1,-2-22-47,0 1 0,0-1 0,1 0 0,-1 1 0,1-1 0,0 0 1,0 0-1,-1 0 0,2 1 0,-1-1 0,0 0 0,0 0 0,0 0 0,1-1 0,-1 1 0,1 0 0,0 0 0,-1-1 0,1 1 0,0-1 0,0 0 0,0 1 0,0-1 0,0 0 0,0 0 1,1 0-1,-1 0 0,0-1 0,0 1 0,1-1 0,-1 1 0,0-1 0,1 0 0,-1 0 0,0 0 0,1 0 0,-1 0 0,4-1 0,3-1-5,1-1 0,-1 0-1,-1 0 1,1-1 0,0 0 0,-1 0-1,0-1 1,11-9 0,10-9 14,-2-2 0,41-49-1,-32 33 80,-25 32 25,-9 16-54,-11 27-14,4-21-16,1 5-5,0 0-1,1 0 1,1 1 0,1-1 0,0 0 0,2 1-1,0-1 1,6 31 0,-6-42-20,2 1 1,-1 0-1,1-1 1,0 1-1,0-1 1,1 0-1,0 0 0,0-1 1,10 12-1,-10-14-4,0 0 0,1 0 0,-1-1 0,1 1-1,-1-1 1,1 0 0,0-1 0,0 1 0,1-1 0,-1 0-1,0 0 1,1-1 0,-1 0 0,1 0 0,6 1 0,-6-2 2,-1 1 1,1-1-1,-1-1 1,1 1-1,-1-1 1,1 0 0,-1 0-1,0 0 1,1-1-1,-1 0 1,0 0-1,0 0 1,0-1 0,7-5-1,-5 3-1,-1 0 1,0-1-1,-1 1 0,1-1 1,-1-1-1,0 1 0,-1-1 1,0 0-1,5-8 0,-2-2 16,-1 0-1,0 0 1,-1 0 0,-1-1-1,0 0 1,-2 1-1,0-1 1,-1-25-1,-1 40-5,-2-31 49,2 33-54,0-1 1,0 1-1,0 0 0,0 0 0,-1 0 0,1-1 0,0 1 0,-1 0 1,1 0-1,-1 0 0,1 0 0,-1 0 0,1 0 0,-1 0 0,0 0 1,0 0-1,1 0 0,-1 0 0,0 0 0,0 0 0,0 1 1,-2-2-1,3 2-3,-1 0 1,1 0 0,-1 0 0,1 1-1,-1-1 1,0 0 0,1 0-1,-1 1 1,1-1 0,-1 0 0,1 0-1,0 1 1,-1-1 0,1 1-1,-1-1 1,1 0 0,0 1 0,-1-1-1,1 1 1,0-1 0,-1 1-1,1-1 1,0 1 0,0-1 0,-1 1-1,1 0 1,0-1 0,0 1 0,0-1-1,0 1 1,0 0 0,-3 22 69,3-23-74,-1 2 3,1 1 0,-1-1-1,1 1 1,0-1 0,0 1-1,1-1 1,-1 1 0,0-1 0,1 1-1,0-1 1,-1 1 0,1-1 0,0 1-1,0-1 1,0 0 0,1 0-1,-1 1 1,0-1 0,1 0 0,0 0-1,-1 0 1,1-1 0,0 1 0,0 0-1,0-1 1,0 1 0,0-1-1,0 0 1,0 1 0,1-1 0,-1 0-1,1 0 1,-1-1 0,0 1 0,1 0-1,-1-1 1,1 0 0,-1 1-1,1-1 1,0 0 0,-1 0 0,4-1-1,8 0-37,0 0 0,1-2 0,-1 1 0,0-2 0,19-7 1,67-33-205,-33 14 41,-47 21 143,-6 4 36,0-1 0,0-1 0,16-10 0,-29 16 20,0 1 0,0-1 0,0 1 0,-1-1 0,1 0 0,0 1 0,0-1 0,-1 0 0,1 1 0,-1-1 0,1 0-1,0 0 1,-1 0 0,0 0 0,1 0 0,-1 1 0,1-1 0,-1 0 0,0 0 0,0 0 0,0 0 0,1 0 0,-1 0 0,0 0 0,0 0 0,0 0 0,-1 0 0,1 0 0,0 0 0,0 0 0,0 0 0,-1 0 0,1 0 0,0 1 0,-1-1 0,1 0-1,-1 0 1,1 0 0,-1 0 0,1 1 0,-1-1 0,0 0 0,1 0 0,-1 1 0,0-1 0,-1 0 0,-1-2 1,0 0 0,-1 1 1,1-1-1,-1 1 0,0 0 0,0 0 0,0 1 0,0-1 0,-6-1 1,6 2 1,0 0 1,-1 1-1,1 0 1,0 0 0,-1 0-1,1 0 1,-1 1 0,1-1-1,0 1 1,-1 0-1,1 1 1,0-1 0,0 1-1,0 0 1,-7 4 0,5-2 7,2-1 1,-1 1-1,0 1 1,1-1-1,0 1 1,0-1-1,0 1 1,0 0-1,1 1 1,-5 9-1,5-9 2,0 0 1,1 0-1,0 1 1,0-1-1,0 1 0,1 0 1,0-1-1,0 1 1,1 0-1,0 0 0,0 0 1,0-1-1,1 1 1,0 0-1,0 0 0,1-1 1,0 1-1,0-1 1,1 0-1,-1 1 0,8 9 1,-7-12-7,1 0 0,-1 0 1,1-1-1,0 0 0,0 0 1,0 0-1,1 0 1,-1 0-1,1-1 0,-1 0 1,1 0-1,0 0 0,0-1 1,0 0-1,0 0 0,0 0 1,0 0-1,0-1 0,0 1 1,0-2-1,1 1 0,-1 0 1,7-2-1,4-1-2,-1-1 0,1 0 0,-1-1 0,1-1-1,-2 0 1,18-10 0,-22 10-2,0 0 0,-1-1 1,1 0-1,-2-1 0,1 0 0,-1 0 0,0-1 0,11-17 0,-8 10 2,-1-1 0,-1-1-1,-1 0 1,8-26-1,-22 49-6,-4 7 2,3-1 9,0 0 0,0 1 0,2 0 0,-1 0 0,1 0-1,1 1 1,0-1 0,1 1 0,1 0 0,0 0-1,0 1 1,1-1 0,1 14 0,1-24-28,-1-1-1,0 0 1,1 1 0,0-1 0,-1 0-1,1 1 1,0-1 0,0 0 0,1 0-1,-1 0 1,0 0 0,1 0 0,2 3-1,-3-4 5,-1-1 0,1 1 0,0 0 0,0-1-1,0 1 1,0-1 0,0 1 0,0-1 0,0 0 0,0 1-1,0-1 1,1 0 0,-1 0 0,0 0 0,0 0-1,0 0 1,0 0 0,0 0 0,0 0 0,0 0-1,0 0 1,1 0 0,-1-1 0,0 1 0,0-1-1,0 1 1,0 0 0,0-1 0,0 0 0,0 1 0,1-2-1,21-19-97,3-9-53</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02.085"/>
    </inkml:context>
    <inkml:brush xml:id="br0">
      <inkml:brushProperty name="width" value="0.05" units="cm"/>
      <inkml:brushProperty name="height" value="0.05" units="cm"/>
    </inkml:brush>
  </inkml:definitions>
  <inkml:trace contextRef="#ctx0" brushRef="#br0">117 1 17388,'-3'34'1507,"-8"39"0,-2 11-35,9-30-824,1 1 0,4 0 0,2-1 0,2 1 0,2-1 0,28 102 0,-35-154-667,-5-5 16,-5-9-2,-96-164 429,104 173-358,0 0 1,0 0-1,1-1 0,-1 1 1,1 0-1,0-1 0,-1-3 1,2 7-44,0-1 0,0 0 0,0 0 1,0 0-1,0 1 0,1-1 0,-1 0 1,0 0-1,0 1 0,0-1 0,1 0 0,-1 0 1,1 1-1,-1-1 0,0 0 0,1 1 1,-1-1-1,1 1 0,-1-1 0,1 1 1,0-1-1,-1 1 0,1-1 0,0 1 0,-1-1 1,1 1-1,0 0 0,-1-1 0,1 1 1,0 0-1,0 0 0,-1-1 0,1 1 1,0 0-1,1 0 0,120-21 431,-20 4-879,-34 3 301,2-1-69</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02.840"/>
    </inkml:context>
    <inkml:brush xml:id="br0">
      <inkml:brushProperty name="width" value="0.05" units="cm"/>
      <inkml:brushProperty name="height" value="0.05" units="cm"/>
    </inkml:brush>
  </inkml:definitions>
  <inkml:trace contextRef="#ctx0" brushRef="#br0">1 87 16772,'51'-23'2471,"61"-24"1508,-100 43-3662,0 1 0,0 0 0,1 1 0,-1 0 0,1 0 1,-1 2-1,16 0 0,-26 0-292,0 0-1,0 0 1,0 1 0,0-1 0,0 1-1,0-1 1,-1 1 0,1 0-1,0-1 1,0 1 0,-1 0 0,1 0-1,0 0 1,-1 1 0,1-1 0,-1 0-1,0 1 1,1-1 0,-1 1 0,0-1-1,0 1 1,0-1 0,0 1 0,0 0-1,0-1 1,0 1 0,-1 0 0,1 0-1,-1 0 1,1 0 0,0 3-1,-1 5 11,1 0 0,-1 0 0,-1 0 0,-3 19 0,3-25-30,-15 75 81,-3 15-7,17-83-56,1 1 0,0 0 0,1 0 0,1-1 0,2 20-1,-3-29-15,1 1-1,-1-1 0,1 0 0,0 1 0,0-1 0,0 0 1,0 0-1,0 0 0,0 1 0,0-1 0,1 0 1,-1-1-1,1 1 0,-1 0 0,1 0 0,0-1 0,0 1 1,0-1-1,0 1 0,3 1 0,-1-2 1,-1 1 1,1-2-1,0 1 0,-1 0 1,1-1-1,0 0 0,-1 1 0,1-1 1,0-1-1,0 1 0,-1-1 1,5 0-1,8-4 19,0 0-1,-1-1 1,1-1 0,24-14 0,8-11 49,-1-1 1,44-41-1,1 0 30,-92 73-104,0 1 1,0 0-1,0 0 1,0 0-1,1 0 1,-1-1 0,0 1-1,0 0 1,0 0-1,0 0 1,1 0-1,-1 0 1,0 0-1,0-1 1,0 1 0,1 0-1,-1 0 1,0 0-1,0 0 1,1 0-1,-1 0 1,0 0 0,0 0-1,0 0 1,1 0-1,-1 0 1,0 0-1,0 0 1,1 0-1,-1 0 1,0 0 0,0 0-1,0 1 1,1-1-1,-1 0 1,0 0-1,0 0 1,1 0 0,0 12 40,-9 25 21,4-23-25,2-4-13,1 0 1,0 0 0,0 0 0,1 0 0,1 0-1,-1 0 1,2 0 0,-1 0 0,1 0-1,4 11 1,-4-17-12,-1-1 0,0 0-1,1 1 1,0-1 0,0 0-1,0 0 1,0 0 0,0 0-1,1 0 1,-1-1 0,1 1-1,0-1 1,-1 0 0,1 1-1,0-1 1,0-1 0,1 1 0,-1 0-1,0-1 1,1 1 0,-1-1-1,1 0 1,-1 0 0,1-1-1,-1 1 1,1-1 0,0 1-1,-1-1 1,1 0 0,0-1-1,3 0 1,-1 0 5,-1 1 0,0-2 0,0 1 0,0-1 0,0 1 0,0-1 1,0-1-1,-1 1 0,1-1 0,-1 0 0,1 0 0,-1 0 0,0 0 0,6-7 0,-5 4 11,-1 0-1,1 0 0,-1 0 1,-1-1-1,1 1 1,-1-1-1,0 0 0,-1 0 1,4-13-1,-5 11-41,1 1 1,-1-1-1,0 1 0,-1-1 0,0 0 0,0 1 0,-1-1 0,0 1 0,-1-1 1,0 1-1,0 0 0,0-1 0,-1 1 0,-1 0 0,1 1 0,-1-1 1,-1 1-1,-8-13 0,12 19-76,0 0 0,0 0 1,0 0-1,0 0 0,0 0 0,0 0 1,-1 0-1,1 1 0,0-1 0,-1 0 0,1 1 1,-3-2-1,4 5-1235,9 7 61,1-4 766,-1 1 0,1-2 0,0 0 0,1 0 0,0-1 1,-1 0-1,1 0 0,0-1 0,1-1 0,16 2 0,25 0-620</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03.761"/>
    </inkml:context>
    <inkml:brush xml:id="br0">
      <inkml:brushProperty name="width" value="0.05" units="cm"/>
      <inkml:brushProperty name="height" value="0.05" units="cm"/>
    </inkml:brush>
  </inkml:definitions>
  <inkml:trace contextRef="#ctx0" brushRef="#br0">163 244 20092,'-8'1'267,"0"0"0,0 0 0,1 1 0,-1 0 0,0 1 0,1 0 0,0 0 0,-1 0 0,1 1 0,0 0 0,1 1 0,-1 0 0,1-1 0,0 2 0,0-1 0,1 1 0,-1 0 0,1 0 0,1 1 0,-1-1 0,1 1 0,0 0 0,0 0 0,1 1 0,-3 9 0,5-15-232,1 0 1,-1 1-1,1-1 1,-1 0-1,1 1 0,0-1 1,0 1-1,0-1 1,0 0-1,1 1 1,-1-1-1,1 0 0,-1 1 1,2 2-1,-1-4-17,0 1 0,0-1 0,0 1 0,0-1 1,0 0-1,0 0 0,0 0 0,0 1 0,1-1 0,-1 0 0,0 0 0,1-1 0,-1 1 0,1 0 0,-1 0 0,2 0 0,2 0-6,0 0 1,0 0-1,0 0 0,0-1 0,0 0 1,0 0-1,0 0 0,0-1 1,0 1-1,0-1 0,9-3 0,3-3-58,0-1 1,0-1-1,0 0 0,-1-2 0,0 1 0,-1-2 0,-1 0 0,0-1 0,0 0 0,-1-1 0,15-21 1,-19 24-77,-5 12-71,-5 20-173,0-3 332,1-14 17,0 0 0,1 0 0,-1 1 0,1-1 0,0 0 1,0 0-1,0 0 0,0 0 0,1 0 0,0 0 0,0 0 0,0-1 0,5 7 1,-6-8 1,1 0 1,0 0-1,0 0 1,0-1-1,0 1 1,0-1-1,0 1 1,1-1-1,-1 0 1,0 0-1,1 0 1,-1 0-1,1-1 1,-1 1-1,1 0 1,-1-1-1,1 0 1,-1 0-1,1 1 1,0-2-1,-1 1 1,1 0-1,3-1 1,3-2-74,0 0 0,0 0 0,0-1 1,0 0-1,0 0 0,-1-1 0,0 0 1,13-11-1,-4 1-166,0 0-1,22-28 1,-18 16 34,-1-1-1,-1-1 0,-2 0 1,-1-1-1,-1-1 1,11-35-1,-22 46 365,-4 20-134,0-1 0,0 1 0,0 0 1,0 0-1,0 0 0,0 0 0,0-1 0,0 1 0,0 0 0,0 0 0,0 0 0,0-1 0,-1 1 0,1 0 0,0 0 0,0 0 0,0 0 0,0-1 0,0 1 0,0 0 0,0 0 0,0 0 0,0 0 0,-1 0 1,1 0-1,0-1 0,0 1 0,0 0 0,0 0 0,0 0 0,-1 0 0,1 0 0,0 0 0,0 0 0,0 0 0,0 0 0,-1 0 0,1 0 0,0 0 0,0 0 0,0 0 0,0 0 0,-1 0 0,-1 1 47,1 0 0,-1 0 0,1 0 0,-1 1 0,1-1 0,0 1 0,-1-1 0,1 1 0,0 0 0,0-1 0,0 1-1,0 0 1,1 0 0,-2 3 0,-7 20 348,0 0 0,2 1-1,1 0 1,1 0 0,-2 41-1,6-47-263,1-1-1,1 0 1,1 0-1,0 1 1,2-1-1,0 0 1,1-1-1,10 27 1,-12-39-122,-1-1-1,2 1 1,-1-1-1,1 0 1,-1 0 0,1 0-1,1 0 1,-1 0-1,1-1 1,0 0-1,0 0 1,7 4 0,-9-6-20,-1-1 1,0 0 0,0-1 0,0 1 0,1 0-1,-1-1 1,0 1 0,1-1 0,-1 1 0,0-1 0,1 0-1,-1 0 1,0 0 0,1-1 0,-1 1 0,1-1-1,-1 1 1,0-1 0,0 0 0,1 1 0,-1-1 0,0 0-1,0-1 1,0 1 0,0 0 0,0 0 0,0-1-1,0 0 1,-1 1 0,1-1 0,-1 0 0,1 0-1,-1 1 1,1-1 0,-1 0 0,1-3 0,4-6-25,-1 1 1,0 0-1,-1-1 1,0 0-1,-1 0 0,0-1 1,0 1-1,-2 0 1,2-14-1,-2-12-173,-4-56 0,3 93 197,0 0-1,0 0 1,0 0-1,0-1 1,0 1-1,0 0 1,0 0-1,0 0 1,0 0-1,0 0 1,0-1-1,0 1 1,0 0-1,0 0 1,0 0-1,0 0 1,1 0-1,-1 0 1,0 0-1,0 0 1,0-1-1,0 1 1,0 0-1,0 0 1,0 0-1,1 0 1,-1 0-1,0 0 1,0 0-1,0 0 1,0 0-1,0 0 1,1 0-1,-1 0 1,0 0-1,0 0 1,0 0-1,0 0 1,0 0-1,1 0 1,-1 0-1,0 0 1,0 0-1,0 0 1,0 0-1,0 0 1,13 4-17,15 11 33,-24-13-20,7 5-24,1-2 0,0 0 0,0 0 1,1-1-1,-1-1 0,1 0 0,18 2 0,-26-5-24,0 0 1,0 0-1,0 0 0,1-1 0,-1 0 0,0 1 0,0-2 0,0 1 0,7-3 0,-9 2-2,0 1 1,-1-1-1,1 0 1,0 0-1,0 0 1,-1 0 0,0-1-1,1 1 1,-1-1-1,0 1 1,0-1-1,0 0 1,0 1-1,-1-1 1,3-6 0,-10 23 149,3-9-40,1 0 0,0 1 0,0-1 0,1 1 0,-1-1 0,0 8 0,1-9-36,1 1 1,0-1 0,0 0 0,0 0-1,0 0 1,0 0 0,1 1 0,0-1-1,0 0 1,0 0 0,0 0 0,1 0-1,0-1 1,-1 1 0,1 0 0,1-1-1,-1 1 1,0-1 0,1 0 0,0 1-1,0-1 1,0-1 0,0 1 0,0 0-1,0-1 1,1 1 0,-1-1 0,1 0-1,0 0 1,0-1 0,-1 1 0,1-1-1,0 0 1,0 0 0,5 1-1,12 0-6,1-1 0,-1-1 0,0-1-1,0-1 1,0 0 0,0-2-1,-1 0 1,1-2 0,26-10-1,-45 16 18,-1-1-1,1 1 1,0 0-1,-1-1 1,1 0-1,-1 1 1,1-1-1,-1 0 1,1 0-1,-1 0 1,0 0 0,1 0-1,-1 0 1,0-1-1,0 1 1,0 0-1,1 0 1,-1-1-1,-1 1 1,1-1-1,0 1 1,0-1-1,-1 1 1,2-4-1,-3 1 57,1 1 0,-1-1 0,0 0 0,0 1 0,0-1 0,0 1 0,-1-1 0,1 1-1,-1 0 1,-3-5 0,-7-12 254,8 14-272,-1-1 0,2 1 0,-1-1 0,1 1 0,0-1 0,0 0 0,1 0 0,0 0 0,-2-13 0,4 19-66,0 0-1,1 0 0,-1 0 0,0-1 0,0 1 0,1 0 0,-1 0 0,1 0 0,-1 0 0,1 0 0,0 0 1,-1 0-1,1 1 0,0-1 0,-1 0 0,1 0 0,0 0 0,0 1 0,0-1 0,0 0 0,0 1 0,0-1 1,0 1-1,0-1 0,0 1 0,0-1 0,0 1 0,0 0 0,0 0 0,0-1 0,0 1 0,1 0 0,1 0 1,6 0-31,1-1 1,-1 2-1,11 0 1,-11 0-14,254 17-4782,-191-15 3933</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13.380"/>
    </inkml:context>
    <inkml:brush xml:id="br0">
      <inkml:brushProperty name="width" value="0.05" units="cm"/>
      <inkml:brushProperty name="height" value="0.05" units="cm"/>
    </inkml:brush>
  </inkml:definitions>
  <inkml:trace contextRef="#ctx0" brushRef="#br0">126 35 12203,'-3'-6'229,"-12"-20"4928,15 26-5037,-1 0-1,1 0 0,0-1 1,0 1-1,-1 0 0,1 0 1,0-1-1,-1 1 0,1 0 1,0 0-1,-1 0 0,1 0 1,0 0-1,-1-1 1,1 1-1,0 0 0,-1 0 1,1 0-1,0 0 0,-1 0 1,1 0-1,0 0 0,-1 0 1,1 0-1,-1 0 0,0 1 1,1-1 0,-1 1 0,0 0 0,1-1-1,-1 1 1,1-1 0,-1 1 0,0 0-1,1 0 1,0-1 0,-1 1 0,1 0 0,-1 0-1,1-1 1,-1 3 0,-4 13 489,0 1 0,2 0 1,-1 0-1,2 1 0,0 26 1,6 88 112,2-80-568,1 1 0,4-1-1,19 61 1,-20-90-241,-6-17-161,-1-15-325,-4 1 239,0-1 1,0 1 0,-1-1 0,0 1 0,-1 0-1,1-1 1,-5-7 0,-31-57-995,32 61 1237,-32-53-720,-5-2-143</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13.798"/>
    </inkml:context>
    <inkml:brush xml:id="br0">
      <inkml:brushProperty name="width" value="0.05" units="cm"/>
      <inkml:brushProperty name="height" value="0.05" units="cm"/>
    </inkml:brush>
  </inkml:definitions>
  <inkml:trace contextRef="#ctx0" brushRef="#br0">1 128 17100,'3'-11'2224,"7"5"-1288,16 3-256,8-2 1129,15-1-457,6 0-184,9-3-351,5 0-145,2-2-480,-1 0-288,-10 1-720,-4 0-337,-14 4 913,-15-7-256,-21 2-216</inkml:trace>
  <inkml:trace contextRef="#ctx0" brushRef="#br0" timeOffset="0.28">5 388 18268,'31'2'2440,"4"-2"-1503,12-6-401,7-2 1648,6-4-1256,-1 1-263,-4 0-978,-1 4-495,-13 2 648,-7 3-200,-13 2-184</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14.364"/>
    </inkml:context>
    <inkml:brush xml:id="br0">
      <inkml:brushProperty name="width" value="0.05" units="cm"/>
      <inkml:brushProperty name="height" value="0.05" units="cm"/>
    </inkml:brush>
  </inkml:definitions>
  <inkml:trace contextRef="#ctx0" brushRef="#br0">26 1 18940,'-4'6'462,"1"0"-1,0 0 1,0 1 0,1-1 0,0 1-1,0-1 1,0 1 0,1 0 0,-1 8-1,1 11 244,2 30-1,0-25-398,-1 2-104,2 1-1,1-1 1,1 0-1,2 0 1,13 39 0,-19-70-185,1 1 1,0-1 0,0 0-1,0 1 1,1-1 0,-1 0-1,0 0 1,1 0-1,-1 0 1,1 0 0,0 0-1,-1 0 1,1-1 0,0 1-1,0-1 1,0 1 0,1-1-1,-1 0 1,4 2 0,-4-3-6,0 1 1,1-1-1,-1 0 1,0 0-1,1 0 1,-1 0-1,0 0 1,1-1-1,-1 1 1,0-1-1,0 1 1,1-1-1,-1 0 1,0 0-1,0 0 1,0 0-1,0 0 1,0 0-1,0-1 1,0 1-1,2-3 1,5-5 24,0-1 0,0 0 1,-1 0-1,0-1 0,-1 1 1,8-17-1,1-5 34,12-35 0,-15 20-93,-13 48 23,0-1-1,-1 0 0,1 0 1,0 0-1,0 0 0,0 0 1,0 0-1,0 0 0,0 0 1,0 0-1,-1 0 0,1 0 1,0 1-1,0-1 0,0 0 1,0 0-1,0 0 0,0 0 1,-1 0-1,1 0 0,0 0 1,0 0-1,0 0 1,0 0-1,0 0 0,0 0 1,-1 0-1,1-1 0,0 1 1,0 0-1,0 0 0,0 0 1,0 0-1,0 0 0,0 0 1,-1 0-1,1 0 0,0 0 1,0 0-1,0 0 0,0 0 1,0-1-1,0 1 0,0 0 1,0 0-1,0 0 0,0 0 1,0 0-1,-1 0 0,1-1 1,0 1-1,0 0 1,0 0-1,-3 6 5,1 0 0,-1 0 1,1 0-1,0 1 0,1-1 0,-1 1 1,1-1-1,0 10 0,0 5 25,2 30 1,-1-48-26,0-1-1,0 1 1,0-1 0,1 0 0,-1 1-1,1-1 1,-1 0 0,1 1-1,0-1 1,0 0 0,0 0 0,0 0-1,1 0 1,-1 0 0,0 0 0,1 0-1,-1 0 1,1-1 0,0 1-1,0 0 1,-1-1 0,1 1 0,0-1-1,0 0 1,5 2 0,-3-2-4,0 0 1,0 0 0,0-1-1,0 0 1,0 1-1,0-1 1,0-1-1,0 1 1,1-1 0,-1 1-1,0-1 1,0 0-1,-1-1 1,8-2 0,10-7-33,0 0 0,30-22 1,-36 22-12,1 0 0,0 1 0,0 1 0,1 1 0,19-7 0,-35 14 45,1 1 0,-1-1 0,1 1 0,-1 0 0,1-1 0,-1 1 0,1 0 0,-1 0 0,1 0 0,-1 0 0,1 0 0,-1 0 0,1 1 0,0-1 0,-1 0 0,1 1 0,-1-1 0,0 1 0,1 0 0,-1-1 0,1 1 0,1 1 0,-1 1 42,0 0 0,1-1-1,-1 1 1,-1 0 0,1 0 0,0 0-1,2 6 1,-4-7-10,1 1-1,0-1 0,0 0 1,0 0-1,0 0 1,0 0-1,0 1 1,1-1-1,-1-1 1,1 1-1,-1 0 0,1 0 1,0-1-1,0 1 1,-1 0-1,1-1 1,0 0-1,1 0 0,-1 1 1,0-1-1,0 0 1,0-1-1,1 1 1,-1 0-1,3 0 0,7-2 30,-1 0-1,1-1 0,-1 0 0,0-1 1,0-1-1,0 1 0,16-9 0,-3 3-56,5-3-114,33-11-323,-57 21 312,0 1-1,1 0 1,-1 0 0,0 0 0,0 1-1,1 0 1,-1 0 0,0 0 0,10 2 0,-13-1-66,1 0 0,-1 0 1,1 1-1,-1-1 1,0 1-1,1-1 1,-1 1-1,3 2 0,-4-2 27,1-1-1,-1 0 0,1 1 1,0-1-1,-1 0 0,1 0 1,0 0-1,0 0 0,-1 0 1,1 0-1,0-1 0,0 1 0,0-1 1,0 1-1,0-1 0,4 1 1,8-4-426</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15.072"/>
    </inkml:context>
    <inkml:brush xml:id="br0">
      <inkml:brushProperty name="width" value="0.05" units="cm"/>
      <inkml:brushProperty name="height" value="0.05" units="cm"/>
    </inkml:brush>
  </inkml:definitions>
  <inkml:trace contextRef="#ctx0" brushRef="#br0">134 236 17876,'-22'16'2208,"-34"31"1,50-41-1804,1 0 0,-1 0 0,1 0 0,0 1 0,0 0 0,1 0 0,0 0 0,0 0 0,-5 16 0,9-22-357,0 0-1,-1 0 1,1 0-1,0 0 1,-1 0 0,1 0-1,0 0 1,0 0-1,0 0 1,0 0 0,0 0-1,0 0 1,0 0 0,0 0-1,1 0 1,-1 0-1,0 0 1,1 0 0,-1 0-1,0 0 1,1 0-1,-1 0 1,1 0 0,0-1-1,-1 1 1,1 0-1,1 1 1,0-1-14,-1 0 0,1-1-1,0 1 1,0-1 0,0 1 0,0-1-1,0 0 1,-1 1 0,1-1 0,0 0 0,0 0-1,0 0 1,0-1 0,2 1 0,7-3-53,-1 0 1,1 0 0,-1 0 0,15-8-1,-5-1-120,-1 0 0,0-1-1,0-1 1,-2-1 0,0 0 0,27-31-1,-11 5-347,50-81 0,-81 118 473,6-8 4,0 0 0,-1-1-1,-1 0 1,0-1 0,5-17 0,-28 52 566,2 8-190,1 1 0,2 1 0,1 0-1,1 0 1,-11 63 0,20-88-330,1-1-1,-1 1 0,1 0 1,0 0-1,0 0 1,1 0-1,0-1 0,0 1 1,0 0-1,1-1 1,3 9-1,-4-11-65,1-1 0,-1 0 1,1 1-1,0-1 0,0 0 1,0 0-1,0 0 0,0 0 0,0 0 1,1-1-1,-1 1 0,1-1 0,-1 1 1,1-1-1,-1 0 0,1 0 0,0 0 1,0 0-1,0-1 0,-1 1 0,1-1 1,0 0-1,0 1 0,5-2 0,2 1-181,-1-1-1,1-1 0,-1 0 0,0 0 0,0-1 0,0 0 1,0 0-1,0-1 0,0 0 0,-1-1 0,0 0 0,0 0 0,0-1 1,-1 1-1,1-2 0,-1 1 0,-1-1 0,1 0 0,8-14 1,-14 20 257,0-1 1,0 1 0,0 0 0,-1-1 0,1 1-1,0-1 1,-1 1 0,1-1 0,-1 1 0,0-1 0,1 1-1,-1-1 1,0 0 0,0 1 0,0-1 0,0 1 0,0-1-1,0 0 1,0 1 0,-1-1 0,1 1 0,-1-3 0,0 3 25,0 0 1,0 0-1,0 1 1,0-1-1,-1 0 1,1 0-1,0 0 1,0 1-1,0-1 1,-1 1-1,1-1 0,0 1 1,0 0-1,-1-1 1,1 1-1,-1 0 1,1 0-1,0 0 1,-1 0-1,1 0 1,0 0-1,-1 0 1,1 0-1,0 1 1,-2-1-1,-5 2 39,1 0 0,0 1 0,-1-1 0,1 1 0,1 1 0,-1-1-1,0 1 1,1 0 0,0 1 0,0-1 0,0 1 0,0 1-1,1-1 1,0 1 0,0 0 0,-7 11 0,11-16-104,1 0 1,-1 0-1,1 0 0,0-1 1,-1 1-1,1 0 0,0 0 1,0 0-1,0 0 0,0 0 1,0 0-1,0 0 0,0 0 1,0-1-1,0 1 0,0 0 1,0 0-1,0 0 0,1 0 1,-1 0-1,0 0 0,1-1 1,-1 1-1,1 0 0,-1 0 1,1 0-1,-1-1 0,1 1 1,-1 0-1,1-1 0,0 1 1,-1 0-1,1-1 0,0 1 1,0-1-1,-1 1 0,1-1 1,0 0-1,0 1 0,0-1 1,1 1-1,3 0 12,1 1 0,0-1 0,0 0-1,0 0 1,7-1 0,38 0-147,0-3 0,64-12-1,-57 6 7,80-1 0,-123 9 547,-18-5 619,-6-7-627,4 4-350,1 0 1,1 0-1,-1 0 1,1 0-1,1-1 1,-2-9-1,4 17-125,0 0-1,-1 0 0,1 0 1,0 0-1,0 0 0,0 0 0,1 0 1,-1 1-1,0-1 0,1 0 0,-1 0 1,1 0-1,0 0 0,-1 0 0,1 1 1,0-1-1,0 0 0,0 1 0,0-1 1,1 1-1,-1-1 0,0 1 1,1-1-1,-1 1 0,1 0 0,-1 0 1,1 0-1,0 0 0,-1 0 0,1 0 1,0 0-1,0 0 0,-1 1 0,1-1 1,0 1-1,3-1 0,131-14-2353,-78-1 1736</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33.762"/>
    </inkml:context>
    <inkml:brush xml:id="br0">
      <inkml:brushProperty name="width" value="0.05" units="cm"/>
      <inkml:brushProperty name="height" value="0.05" units="cm"/>
    </inkml:brush>
  </inkml:definitions>
  <inkml:trace contextRef="#ctx0" brushRef="#br0">2 14 20372,'-1'-14'600,"4"77"-503,0 5 335,4-6-256,3-2-48,-3-8-8,4-3-136,0-9-240,-4-13-465,-1-7 273,-7-18 264,-13-2-112,-9-19-136</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34.183"/>
    </inkml:context>
    <inkml:brush xml:id="br0">
      <inkml:brushProperty name="width" value="0.05" units="cm"/>
      <inkml:brushProperty name="height" value="0.05" units="cm"/>
    </inkml:brush>
  </inkml:definitions>
  <inkml:trace contextRef="#ctx0" brushRef="#br0">7 312 15267,'-2'-5'207,"1"0"0,0 0-1,0 0 1,0-1 0,1 1-1,0 0 1,0-1 0,0 1-1,1 0 1,0-1 0,0 1-1,0 0 1,1 0-1,-1 0 1,1 0 0,0 0-1,1 0 1,-1 1 0,1-1-1,0 1 1,0-1 0,1 1-1,-1 0 1,1 0 0,6-5-1,12-9 335,0 0-1,1 2 0,1 1 0,40-20 0,-27 18-225,1 2-1,63-17 1,-86 28-270,0 1-1,1 0 0,-1 1 1,1 1-1,0 1 0,28 2 1,-40-2-42,1 1 0,-1 0 0,1 0 0,-1 0 0,0 0 0,1 1 0,-1-1 0,0 1 0,0 0 0,0 0 0,-1 1 0,1-1 0,0 1 0,-1 0 0,1 0 0,-1 0 0,0 1 0,0-1 1,-1 1-1,1-1 0,-1 1 0,1 0 0,-1 0 0,0 0 0,-1 0 0,1 0 0,-1 1 0,2 5 0,-2-2 20,-1 0-1,0 0 1,0 1 0,-1-1 0,0 0-1,0 0 1,0 0 0,-1 0 0,-1 0 0,0 0-1,0-1 1,0 1 0,-1-1 0,0 0-1,0 0 1,0 0 0,-11 11 0,3-4 74,0-1 1,-1 0 0,0-1-1,-1-1 1,0 0 0,-1 0-1,-18 8 1,26-15-35,-1 0 1,1-1-1,-14 5 0,54-15-488,1 2-1,41 0 0,-62 4 341,0 2 0,0-1 0,0 2-1,0 0 1,-1 0 0,1 1-1,-1 1 1,1 0 0,12 6-1,-21-8 94,-1 0 0,1 0 0,-1 0-1,1 0 1,-1 1 0,0-1-1,0 1 1,0 0 0,0 0-1,-1 0 1,1 0 0,-1 1-1,0-1 1,0 1 0,0-1 0,0 1-1,0 0 1,-1 0 0,0-1-1,0 1 1,0 0 0,0 0-1,-1 0 1,1 0 0,-1 0-1,0 5 1,-1 1 91,-1-1 0,0 1 0,-1-1 0,0 0 0,0 0 0,-1 0 0,0 0 0,0-1 0,-1 1 0,-6 7 0,-2 3 308,-2 0 0,-30 31 0,35-41-246,0-1 1,0 0-1,0 0 1,-1-1-1,0 0 0,-22 9 1,31-15-172,-1 0 1,0 0-1,1 0 1,-1-1-1,0 1 1,0-1-1,0 0 1,1 1-1,-1-1 1,0-1 0,-3 1-1,5-1-36,0 1 0,0 0 1,0-1-1,0 1 0,0 0 0,1-1 0,-1 0 0,0 1 1,0-1-1,1 1 0,-1-1 0,0 0 0,1 1 0,-1-1 1,0 0-1,1 0 0,-1 1 0,1-1 0,0 0 0,-1 0 1,1 0-1,-1 0 0,1 0 0,0 0 0,0 0 0,0 0 1,0 1-1,-1-1 0,1 0 0,0 0 0,1 0 0,-1 0 1,0 0-1,0 0 0,0 0 0,1-1 0,0-4 7,1 0 0,0 0 0,0 0 0,1 0 0,-1 1-1,1-1 1,1 1 0,-1 0 0,1 0 0,0 0 0,6-7 0,16-12-459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16.987"/>
    </inkml:context>
    <inkml:brush xml:id="br0">
      <inkml:brushProperty name="width" value="0.05" units="cm"/>
      <inkml:brushProperty name="height" value="0.05" units="cm"/>
    </inkml:brush>
  </inkml:definitions>
  <inkml:trace contextRef="#ctx0" brushRef="#br0">184 292 19756,'1'-1'77,"-1"0"0,0 0 0,0 1 0,1-1 0,-1 0 0,0 0 0,0 1 0,0-1 0,0 0 0,0 0 0,0 0 0,0 1 0,0-1 0,-1 0 0,1 0 0,0 1 0,0-1 0,-1 0 0,1 0 0,0 1 0,-1-1 0,1 0 0,-1 1 0,1-1 0,-1 0 0,1 1 0,-1-1 0,1 1 0,-1-1 0,0 1 0,1-1 0,-1 1 0,0 0 0,1-1 0,-1 1 0,0 0 0,0-1 0,1 1 0,-1 0 0,0 0 0,0 0 0,1-1 0,-1 1 0,0 0 0,0 0 0,0 0 0,1 0 0,-1 1 0,0-1 0,0 0 0,1 0 0,-1 0 0,0 1 0,0-1 0,1 0 0,-1 1 0,0-1 0,-1 1 0,-3 2 268,-1 0 0,0 0 1,1 0-1,0 1 0,-1 0 0,-5 6 0,-3 4 2,2 0 1,0 1-1,0 1 1,-15 29-1,21-35-319,1 1-1,1-1 1,0 1-1,0 0 1,1 0-1,1 0 1,0 0-1,0 0 1,0 16-1,2-25-27,0-1-1,-1 0 1,1 0-1,0 0 1,0 0-1,0 0 0,1 0 1,-1 0-1,0 0 1,0 1-1,1-1 0,-1 0 1,0 0-1,1 0 1,-1 0-1,1 0 0,-1 0 1,1 0-1,0-1 1,-1 1-1,1 0 0,0 0 1,0 0-1,-1-1 1,1 1-1,0 0 1,0-1-1,0 1 0,0 0 1,0-1-1,0 1 1,0-1-1,0 0 0,0 1 1,0-1-1,0 0 1,0 0-1,1 0 0,-1 0 1,0 0-1,0 0 1,0 0-1,0 0 1,1 0-1,4-1-16,-1-1 1,1 0 0,-1 0-1,0 0 1,0-1-1,0 1 1,0-1-1,4-4 1,24-18-89,-1-2 0,-2-1 0,35-41 1,73-105-207,-127 160 279,0 0 0,-7 9 6,0 0 0,0 0 0,0 0 1,2-7-1,-20 51-3,1 2 0,-10 56 1,19-74 41,1 0-1,1-1 1,1 1 0,1 0 0,1 0 0,5 27 0,-4-42-3,-1-1-1,1 0 1,1 1 0,0-1-1,0 0 1,0 0 0,1 0 0,0-1-1,0 1 1,7 8 0,-9-13-4,0 0 1,0 0 0,0-1-1,0 1 1,1-1 0,-1 1-1,0-1 1,1 0 0,-1 0-1,1 0 1,-1 0 0,1 0-1,0 0 1,-1-1 0,1 1-1,0-1 1,-1 0 0,1 0-1,0 0 1,-1 0 0,1 0-1,0-1 1,-1 1 0,1-1-1,0 1 1,-1-1 0,1 0-1,-1 0 1,1 0 0,-1-1-1,0 1 1,1-1 0,3-2-1,5-5 36,0-1 1,-1 0-1,0 0 0,-1-1 0,0 0 0,0 0 0,-1-1 0,-1 0 0,7-15 0,-1 2 89,-3-1 1,0 0-1,11-46 0,-28 105-184,1-1 1,1 1-1,3 0 1,0 1 0,4 36-1,-2-67-3,1 0-1,-1 0 1,1 0-1,0 0 1,0-1-1,0 1 1,0 0 0,3 4-1,-3-6 11,0 0-1,-1-1 1,1 1-1,-1 0 1,1-1 0,0 1-1,0 0 1,-1-1-1,1 1 1,0-1 0,0 0-1,0 1 1,0-1-1,0 0 1,-1 1 0,1-1-1,0 0 1,0 0-1,0 0 1,0 1 0,0-1-1,0 0 1,0-1-1,0 1 1,0 0 0,0 0-1,0 0 1,0 0-1,-1-1 1,1 1 0,0 0-1,0-1 1,1 0-1,4-2-303,-1-1 0,1 0 0,-1 0 0,1-1 0,-1 0 0,-1 0 0,1 0 0,-1 0 0,1-1 0,4-8 0,34-67-2590,-40 75 2719,27-62-2509,35-116 0,-25 10 5674,-38 148-1046,-2 26-1826,1 0 0,-1-1 1,0 1-1,0 0 1,0 0-1,0 0 0,0-1 1,0 1-1,0 0 0,0 0 1,0 0-1,0-1 0,0 1 1,0 0-1,0 0 0,0 0 1,0-1-1,0 1 1,0 0-1,0 0 0,0 0 1,0-1-1,0 1 0,-1 0 1,1 0-1,0 0 0,0 0 1,0-1-1,0 1 1,0 0-1,0 0 0,-1 0 1,1 0-1,0 0 0,0-1 1,0 1-1,0 0 0,-1 0 1,1 0-1,-4 4 1052,-1 6-514,0 0 1,1 1-1,0-1 0,1 1 1,0 0-1,-1 17 1,-1-3-107,-9 40-141,4 1 1,2 0 0,3 0-1,6 97 1,-1-163-364,0 7 13,0-1 1,1 0 0,0 1 0,0-1 0,4 11-1,-5-17-11,0 0-1,0 0 1,0 0-1,0 0 0,1 0 1,-1 0-1,0 0 1,0 0-1,0 1 1,0-1-1,0 0 0,0 0 1,0 0-1,0 0 1,0 0-1,0 0 1,1 0-1,-1 0 0,0 0 1,0 0-1,0 0 1,0 0-1,0 0 1,0 0-1,1 0 0,-1 0 1,0 0-1,0 0 1,0 0-1,0 0 1,0 0-1,0 0 0,0 0 1,1 0-1,-1 0 1,0 0-1,0 0 0,0 0 1,0 0-1,0 0 1,0 0-1,0 0 1,1 0-1,-1 0 0,0 0 1,0 0-1,0-1 1,0 1-1,0 0 1,0 0-1,0 0 0,0 0 1,0 0-1,0 0 1,0 0-1,0 0 1,1-1-1,-1 1 0,0 0 1,0 0-1,3-10 40,4-23 22,-2-1-1,-2-1 1,-1-34-1,0 21-32,-3 29-14,1 14-11,-1 1 0,1-1 1,1 0-1,-1 1 0,0-1 0,3-8 0,-3 13-5,1 0 0,-1-1-1,0 1 1,1 0 0,-1 0-1,0-1 1,1 1 0,-1 0-1,0 0 1,1 0 0,-1 0-1,1 0 1,-1 0 0,0-1-1,1 1 1,-1 0 0,1 0-1,-1 0 1,1 0 0,-1 0-1,0 1 1,1-1 0,-1 0-1,1 0 1,-1 0 0,0 0-1,1 0 1,-1 0 0,0 1-1,1-1 1,-1 0 0,1 0-1,-1 1 1,0-1 0,0 0-1,1 1 1,25 15 5,7 4 4,-22-17-9,1 0 1,0 0-1,-1-1 1,1-1-1,0 0 1,0 0-1,0-2 1,0 1-1,0-1 1,0-1-1,0 0 1,0-1-1,-1 0 1,1-1-1,-1 0 1,0-1-1,0 0 1,0-1-1,-1 0 1,0 0-1,0-1 1,-1-1-1,16-14 1,-31 46-52,-1-1 16,-7 44 1,13-59 24,1 1 0,0-1 1,1 1-1,0-1 0,0 0 1,0 1-1,4 7 0,-5-14 1,1 0 0,0 1 0,0-1 0,0 0 0,0 0 0,1 0 0,-1 0 0,0 0 0,1 0 1,0 0-1,-1 0 0,1-1 0,0 1 0,0 0 0,0-1 0,0 0 0,0 1 0,0-1 0,0 0 0,0 0 0,1 0 0,-1-1 0,0 1 0,1 0 0,-1-1 0,0 0 0,1 1 0,2-1 0,6-1-104,-1 0 0,0-1-1,0 0 1,-1-1-1,1 0 1,0 0 0,-1-1-1,0-1 1,10-5-1,-12 7-12,-5 1 80,0 1 0,0 0 0,0 1 0,0-1 0,0 0 0,0 0 0,0 1 0,0-1 0,1 1 0,-1 0 0,0 0 1,0 0-1,0 0 0,1 0 0,-1 0 0,0 0 0,0 1 0,3 0 0,-3 0 10,0 0 1,-1 0 0,1 1 0,-1-1-1,1 1 1,-1-1 0,0 1-1,1-1 1,-1 1 0,0 0-1,0-1 1,0 1 0,0 0-1,0 0 1,-1 0 0,1 0-1,-1 0 1,1 0 0,-1 0-1,1 2 1,1 13 5,0 0 0,-2 0-1,0 0 1,0 0 0,-2 0 0,-5 24 0,-2 1 669,-21 55 1,28-90-513,-18 40 625,20-45-694,-1-1 0,0 1 0,0-1 0,0 1 0,0-1 0,0 1 0,0-1 0,0 1 0,0-1 1,0 0-1,-1 0 0,1 0 0,-1 0 0,1 0 0,-1 0 0,1 0 0,-1 0 0,1 0 0,-1-1 0,0 1 0,1-1 1,-1 1-1,-2-1 0,3 0-33,0 0 1,0 0-1,0-1 1,0 1-1,0-1 1,0 1-1,1 0 1,-1-1-1,0 1 1,0-1-1,0 0 1,1 1-1,-1-1 1,0 0-1,1 0 1,-1 1-1,0-1 1,1 0-1,-1 0 1,1 0-1,-1 0 1,0-1-1,-7-25 70,7 22-77,-11-43-1035,3-1 0,2 0 0,2 0 0,3-1 1,1 1-1,11-88 0,-6 103 301</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34.573"/>
    </inkml:context>
    <inkml:brush xml:id="br0">
      <inkml:brushProperty name="width" value="0.05" units="cm"/>
      <inkml:brushProperty name="height" value="0.05" units="cm"/>
    </inkml:brush>
  </inkml:definitions>
  <inkml:trace contextRef="#ctx0" brushRef="#br0">18 1 18828,'1'0'77,"0"0"0,1 1 1,-1-1-1,0 0 0,0 1 0,0-1 0,0 0 0,0 1 1,0 0-1,0-1 0,0 1 0,-1 0 0,1-1 1,0 1-1,0 0 0,0 0 0,-1 0 0,1-1 1,0 1-1,-1 0 0,1 0 0,-1 0 0,1 0 0,-1 0 1,1 0-1,-1 0 0,0 1 0,0-1 0,1 0 1,-1 0-1,0 0 0,0 0 0,0 0 0,0 2 0,0 6 215,-1 1-1,0 0 1,-2 12-1,0-5 492,-1 15 137,1 35-1,3-56-809,0-1 1,1 1-1,1 0 1,-1-1-1,2 0 0,0 1 1,4 10-1,-6-19-103,-1 0-1,1-1 1,0 1-1,0-1 0,0 1 1,0-1-1,0 1 1,0-1-1,0 1 1,0-1-1,1 0 1,-1 0-1,2 1 0,-2-1-5,-1-1-1,1 0 0,-1 0 0,1 0 1,0 1-1,-1-1 0,1 0 0,-1 0 1,1 0-1,-1 0 0,1 0 0,0 0 1,-1 0-1,1 0 0,-1-1 0,1 1 1,-1 0-1,1 0 0,-1 0 0,1-1 1,0 1-1,-1 0 0,1 0 0,-1-1 1,1 0-1,1-1-1,-1 0 0,1 1-1,-1-2 1,1 1 0,-1 0 0,0 0 0,0 0 0,0 0 0,0-1 0,0 1-1,-1 0 1,1-1 0,-1 1 0,0-1 0,1 1 0,-1-3 0,-1-10 1,0 1 1,-1-1 0,0 0 0,-2 1 0,-4-15-1,5 20 1,0-1-1,-1 1 1,-1 0-1,1 0 1,-1 0-1,-1 1 1,0 0-1,-8-10 1,-1 8-19,14 10 16,1 0 1,0 0 0,0 0-1,0 0 1,-1 0 0,1 0 0,0 0-1,0 0 1,0 0 0,-1 0-1,1 0 1,0 0 0,0 0 0,0 0-1,-1 0 1,1 0 0,0 0-1,0 0 1,0 0 0,0 1 0,-1-1-1,1 0 1,0 0 0,0 0-1,0 0 1,0 0 0,0 1 0,-1-1-1,1 0 1,0 0 0,0 0-1,0 1 1,0-1 0,0 0 0,0 0-1,0 0 1,0 1 0,0-1 0,0 0-1,0 0 1,0 2-3,0 0 0,0 0 0,1-1 0,-1 1 0,1 0 1,-1-1-1,1 1 0,0-1 0,-1 1 0,1 0 0,0-1 0,0 0 0,0 1 0,0-1 0,0 0 0,1 1 0,0 0 1,2 1-77,0 0 1,-1-1 0,1 0 0,0 1 0,0-1 0,0-1 0,0 1-1,1-1 1,-1 1 0,0-1 0,1-1 0,-1 1 0,1 0 0,-1-1-1,1 0 1,-1 0 0,9-2 0,-3 1-26,-1-1 0,1 0 0,-1-1-1,0 0 1,0-1 0,0 0 0,10-6 0,28-21-290</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34.979"/>
    </inkml:context>
    <inkml:brush xml:id="br0">
      <inkml:brushProperty name="width" value="0.05" units="cm"/>
      <inkml:brushProperty name="height" value="0.05" units="cm"/>
    </inkml:brush>
  </inkml:definitions>
  <inkml:trace contextRef="#ctx0" brushRef="#br0">137 1 18676,'-49'69'2822,"-4"5"-810,47-65-1670,2 0 0,-1 0-1,1 0 1,0 1-1,1-1 1,-3 17 0,5-24-302,1 0 1,-1 0 0,1 1-1,0-1 1,0 0 0,0 0-1,0 0 1,0 0 0,0 0 0,1 0-1,-1 0 1,1 0 0,-1 0-1,1 0 1,0 0 0,0 0-1,1 2 1,-1-3-28,0 0 0,0 0-1,0 0 1,0 0 0,1-1-1,-1 1 1,0 0 0,0 0 0,1-1-1,-1 1 1,0-1 0,1 0-1,-1 1 1,0-1 0,1 0 0,-1 1-1,1-1 1,-1 0 0,2 0 0,3-1-14,0 0 0,1 0 0,-1-1 0,0 1 0,0-1 0,0-1 0,-1 1 0,1-1 0,8-5 0,-4 1 3,-1 0 0,0 0 0,0-1 0,-1 0 0,0-1 0,0 0 0,11-18 0,-17 24 9,1-1 1,-1 1-1,0-1 0,-1 0 0,1 1 0,-1-1 0,1 0 0,-1 0 0,0 0 0,-1 0 0,1 0 0,-1 0 0,1 0 0,-1 0 0,0 0 0,-1-1 1,1 1-1,-1 0 0,0 0 0,0 0 0,0 0 0,0 1 0,-1-1 0,0 0 0,-3-5 0,5 8 1,-1-1 0,0 1-1,-1 0 1,1 0 0,0-1-1,0 1 1,0 0 0,-1 0 0,1 0-1,-1 0 1,1 1 0,-1-1-1,1 0 1,-1 1 0,1-1 0,-1 1-1,0-1 1,1 1 0,-1 0 0,1-1-1,-1 1 1,0 0 0,1 0-1,-1 0 1,0 1 0,1-1 0,-1 0-1,0 1 1,1-1 0,-1 1-1,0-1 1,1 1 0,-2 1 0,-1-1 10,1 1 0,-1 1 1,1-1-1,0 0 1,0 1-1,0 0 0,1-1 1,-1 1-1,1 0 1,-1 0-1,1 1 1,0-1-1,-2 6 0,2-6-22,1 0-1,-1 0 0,1 1 0,0-1 0,0 1 1,1-1-1,-1 1 0,1-1 0,0 1 0,0-1 1,0 1-1,0-1 0,0 1 0,1-1 1,0 1-1,-1-1 0,1 1 0,0-1 0,1 0 1,-1 0-1,1 1 0,-1-1 0,1 0 0,0 0 1,0-1-1,1 1 0,3 4 0,-1-3-94,-1-1 0,1 0 0,0 0 0,0 0 0,0 0 0,1-1-1,-1 0 1,1 0 0,-1 0 0,1-1 0,0 0 0,-1 0 0,1 0 0,0-1 0,0 0-1,8-1 1,-3 0 18,0-1 0,0 0 1,0-1-1,0 0 0,-1 0 0,1-2 0,-1 1 0,17-12 0,34-26-418</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35.814"/>
    </inkml:context>
    <inkml:brush xml:id="br0">
      <inkml:brushProperty name="width" value="0.05" units="cm"/>
      <inkml:brushProperty name="height" value="0.05" units="cm"/>
    </inkml:brush>
  </inkml:definitions>
  <inkml:trace contextRef="#ctx0" brushRef="#br0">239 208 20220,'-2'-1'143,"0"0"-1,-1 0 1,1 0-1,-1 0 1,1 1-1,-1-1 1,1 1-1,-1-1 1,1 1-1,-1 0 0,1 0 1,-1 0-1,1 1 1,-1-1-1,0 0 1,1 1-1,-1 0 1,1-1-1,0 1 1,-5 3-1,-3 0 204,1 1 0,0 1 0,-16 12 0,12-7-4,0 1 0,1 0 0,0 1-1,0 1 1,-9 16 0,14-20-244,1 0-1,1 0 1,0 0 0,0 1-1,1-1 1,0 1 0,1 0-1,-3 20 1,5-29-84,1 0 0,0 1 0,0-1 0,-1 0 0,2 1-1,-1-1 1,0 0 0,0 1 0,1-1 0,-1 0 0,1 0 0,-1 1 0,1-1 0,0 0 0,0 0 0,0 0 0,0 0 0,3 3-1,-2-3-5,-1-1-1,1 0 0,-1-1 0,1 1 0,-1 0 0,1 0 0,0-1 0,-1 1 0,1-1 0,0 1 0,0-1 0,-1 0 0,1 1 0,0-1 0,0 0 0,0 0 0,-1-1 0,4 1 0,4-2-31,-1-1 0,0 1 0,1-1 0,-1-1 0,0 1 0,-1-1 0,1-1 1,8-6-1,6-6-140,0-2 1,-2-1-1,0 0 1,-1-1 0,17-26-1,-23 28-24,-1 0 0,-1-1 0,0-1 0,-1 1 0,-2-2 0,11-35 0,-18 44 130,-7 15 110,-7 18 125,0 3 82,2 1 0,1 1-1,1 0 1,1 0 0,2 1 0,0-1 0,1 2 0,0 27 0,5-52-246,0 0 0,0 0 0,0 0 0,0-1 0,0 1 1,0 0-1,1 0 0,-1 0 0,1 0 0,0 0 0,-1-1 0,1 1 1,0 0-1,0 0 0,0-1 0,0 1 0,0-1 0,1 1 1,2 2-1,-3-3-54,1-1 1,-1 1-1,1-1 1,-1 1 0,1-1-1,0 1 1,-1-1-1,1 0 1,0 0 0,-1 0-1,1 0 1,0 0-1,-1 0 1,1 0 0,-1-1-1,1 1 1,0 0-1,-1-1 1,1 0-1,-1 1 1,1-1 0,-1 0-1,3-1 1,4-3-401,-1 0 1,1-1-1,-1 0 1,0-1 0,-1 1-1,0-1 1,0 0-1,0-1 1,8-14-1,-7 10-431,-1 0 0,0 0 0,-1 0-1,0-1 1,-1 1 0,3-19 0,-7 31 833,0-1 1,1 1 0,-1-1-1,0 0 1,0 1 0,0-1-1,0 0 1,0 1 0,0-1-1,0 0 1,0 1 0,0-1-1,0 0 1,0 1 0,-1-1-1,1 1 1,0-1 0,0 0-1,-1 1 1,1-1 0,-1 0-1,-7 1 2677,5 0 183,9-13-1771,11-11-678,28-33 0,-31 42-357,-2 0-1,1-1 0,-2 0 1,-1-1-1,13-25 1,-26 51 334,1 1-1,0 0 1,1-1 0,0 1 0,1 17 0,0-14-117,0 1 0,-1-1 0,-1 0-1,-4 18 1,0-10-167,-6 33 0,20-90-1329,1 1 1,23-58-1,0 1-4143,-31 86 3747,-3 11 1232,-2 13 306,4-18 87</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36.217"/>
    </inkml:context>
    <inkml:brush xml:id="br0">
      <inkml:brushProperty name="width" value="0.05" units="cm"/>
      <inkml:brushProperty name="height" value="0.05" units="cm"/>
    </inkml:brush>
  </inkml:definitions>
  <inkml:trace contextRef="#ctx0" brushRef="#br0">24 2 11218,'4'0'897,"-1"-1"-681,0 1-120,0 0 416,0 3-160,-4 3-32,-1 0-40,-2 1-72,-1 1-24,-1-2 384,-2 0-392,1-3 48,1 2 40</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36.825"/>
    </inkml:context>
    <inkml:brush xml:id="br0">
      <inkml:brushProperty name="width" value="0.05" units="cm"/>
      <inkml:brushProperty name="height" value="0.05" units="cm"/>
    </inkml:brush>
  </inkml:definitions>
  <inkml:trace contextRef="#ctx0" brushRef="#br0">171 1 15699,'-1'25'7407,"-5"23"-5950,-81 394 2954,15-95-3381,69-336-1109,1-22-163,3-24-369,6-12-418,2 1 1,2 0-1,29-75 1,-35 106 878,18-51-501</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37.274"/>
    </inkml:context>
    <inkml:brush xml:id="br0">
      <inkml:brushProperty name="width" value="0.05" units="cm"/>
      <inkml:brushProperty name="height" value="0.05" units="cm"/>
    </inkml:brush>
  </inkml:definitions>
  <inkml:trace contextRef="#ctx0" brushRef="#br0">2 95 17636,'6'-11'654,"-3"5"-180,0 0-1,0 0 0,1 1 0,8-10 0,-12 15-441,0 0 0,0 1-1,0-1 1,0 0-1,0 0 1,0 0-1,0 1 1,1-1-1,-1 0 1,0 0-1,0 0 1,0 1 0,0-1-1,0 0 1,0 0-1,0 0 1,0 0-1,1 1 1,-1-1-1,0 0 1,0 0-1,0 0 1,0 0 0,1 0-1,-1 1 1,0-1-1,0 0 1,0 0-1,1 0 1,-1 0-1,0 0 1,0 0-1,0 0 1,1 0 0,-1 0-1,0 0 1,0 0-1,0 0 1,1 0-1,-1 0 1,0 0-1,0 0 1,0 0-1,1 0 1,-1 0 0,0 0-1,0 0 1,0 0-1,1 0 1,-1-1-1,0 1 1,0 0-1,0 0 1,1 0-1,-1 0 1,0 0 0,0-1-1,0 1 1,0 0-1,0 0 1,0 0-1,1 0 1,-1-1-1,0 1 1,-3 24 1777,2-19-1644,-6 38 886,-6 32 62,-5 127 0,18-197-1082,0 0-1,0 0 1,0 1-1,1-1 1,0 0 0,0 0-1,1 0 1,-1 0-1,4 6 1,-5-10-25,1 0 0,-1 0 0,1-1 0,0 1 0,-1 0 1,1-1-1,0 1 0,-1 0 0,1-1 0,0 1 0,0-1 0,-1 1 0,1-1 0,0 1 0,0-1 0,0 0 0,0 1 0,0-1 1,-1 0-1,1 0 0,2 1 0,-1-2-1,0 1 0,0 0 0,0-1 0,0 1 1,0-1-1,0 0 0,0 0 0,-1 0 0,1 0 1,0 0-1,0 0 0,-1 0 0,1 0 0,1-2 0,9-10 4,-1 0-1,0-1 0,-1 0 0,0-1 1,-1 0-1,12-27 0,-9 19-19,13-25-80,-2-1 0,-2 0 0,25-91 0,-44 126 53,-3 11 39,-7 19 89,0 11 88,1 1 0,-6 45-1,11-58-105,1 1 1,0 0-1,1 0 0,1-1 1,1 1-1,4 20 0,-5-33-62,-1 0 0,1-1-1,0 1 1,0-1 0,0 1-1,0-1 1,1 1 0,-1-1-1,1 0 1,-1 1 0,1-1-1,0 0 1,0 0 0,0 0-1,0-1 1,3 3 0,-3-3-18,-1 0 0,1-1 0,0 1 0,0-1 0,-1 0 0,1 1 0,0-1 0,-1 0 0,1 0 0,0 0 0,0 0 1,-1-1-1,1 1 0,0 0 0,-1-1 0,1 1 0,0-1 0,-1 1 0,1-1 0,0 0 0,-1 0 0,1 0 1,-1 0-1,0 0 0,1 0 0,0-1 0,7-7-167,0 0-1,-1 0 1,0 0 0,-1-1 0,0 0-1,-1 0 1,0-1 0,-1 0 0,0 0 0,0 0-1,-1-1 1,-1 1 0,0-1 0,2-19-1,-4 31 159,-1 0 1,0 0-1,0-1 0,0 1 0,0 0 0,0 0 0,1-1 1,-1 1-1,0 0 0,0 0 0,0-1 0,0 1 0,0 0 0,0 0 1,0-1-1,0 1 0,0 0 0,0-1 0,0 1 0,0 0 1,0 0-1,-1-1 0,1 1 0,0 0 0,0 0 0,0-1 0,0 1 1,0 0-1,0 0 0,-1-1 0,1 1 0,0 0 0,0 0 0,0 0 1,-1-1-1,1 1 0,0 0 0,0 0 0,-1 0 0,1 0 1,0 0-1,0-1 0,-1 1 0,1 0 0,-10 12-478,-8 22-520,6-1-2407,11-30 2383,1-6 308,3-10-417</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37.726"/>
    </inkml:context>
    <inkml:brush xml:id="br0">
      <inkml:brushProperty name="width" value="0.05" units="cm"/>
      <inkml:brushProperty name="height" value="0.05" units="cm"/>
    </inkml:brush>
  </inkml:definitions>
  <inkml:trace contextRef="#ctx0" brushRef="#br0">1 75 18820,'11'6'737,"0"-1"0,0 0 1,1 0-1,-1-2 0,1 1 0,0-1 0,0-1 1,22 2-1,-26-4-643,0 0 0,0 0 0,0-1 0,0 0 0,0 0 1,-1-1-1,1 0 0,0 0 0,-1-1 0,0 0 0,1 0 1,-1-1-1,0 0 0,10-7 0,-15 9-86,0 0-1,0 0 1,0 0 0,0 0-1,-1 0 1,1 0-1,-1 0 1,1 0 0,-1-1-1,0 1 1,0 0 0,0-1-1,0 1 1,0-1-1,1-5 1,-2 7-6,0 0 0,-1-1 0,1 1 0,0 0 0,0-1 0,-1 1-1,1 0 1,0 0 0,-1-1 0,1 1 0,-1 0 0,0 0 0,1 0 0,-1 0 0,0-1 0,0 1-1,0 0 1,1 0 0,-1 1 0,0-1 0,-1 0 0,1 0 0,0 0 0,0 1 0,0-1 0,0 0-1,0 1 1,-1-1 0,1 1 0,0 0 0,-1-1 0,1 1 0,-2 0 0,-5-1 6,1 0 1,0 1-1,0 0 0,0 0 1,-1 0-1,1 1 0,0 1 1,0-1-1,0 1 1,0 0-1,1 0 0,-1 1 1,0 0-1,1 0 0,-9 7 1,8-6 13,1 0 1,1 0-1,-1 1 1,0 0-1,1 0 1,0 0-1,0 0 1,1 1-1,0 0 0,0 0 1,0 0-1,0 1 1,1-1-1,0 1 1,-2 9-1,4-13-13,0-1 0,1 1 0,-1 0 0,1 0-1,0 0 1,0 0 0,0 0 0,0 0 0,0 0 0,1-1 0,-1 1-1,1 0 1,0 0 0,0 0 0,0-1 0,0 1 0,0 0-1,1-1 1,-1 1 0,1-1 0,-1 0 0,1 1 0,0-1 0,0 0-1,0 0 1,4 3 0,-2-3 5,1 1 0,-1-1 0,1 0 0,-1 0 0,1-1 0,0 1 0,-1-1 0,1 0 0,0-1 0,0 1 0,0-1 0,0 0 0,0 0 0,0 0 0,5-1 0,36-11-3,2-5-18</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38.382"/>
    </inkml:context>
    <inkml:brush xml:id="br0">
      <inkml:brushProperty name="width" value="0.05" units="cm"/>
      <inkml:brushProperty name="height" value="0.05" units="cm"/>
    </inkml:brush>
  </inkml:definitions>
  <inkml:trace contextRef="#ctx0" brushRef="#br0">2 132 18980,'0'-3'200,"-1"0"0,1-1 0,-1 1 0,1-1 0,0 0 1,0 1-1,1-1 0,-1 1 0,1-1 0,-1 1 0,1 0 0,0-1 0,1 1 0,-1 0 0,1-1 0,-1 1 1,1 0-1,0 0 0,0 0 0,0 1 0,0-1 0,1 0 0,2-2 0,0 0 96,1 0 0,-1 0 0,1 0 0,0 0 0,1 1 0,-1 0 0,1 0 0,-1 1 0,15-5 0,-20 7-268,1 1 1,0-1 0,-1 1 0,1 0-1,0-1 1,-1 1 0,1 0-1,0 0 1,-1 0 0,1 0-1,0 0 1,0 1 0,-1-1 0,1 0-1,-1 1 1,1-1 0,0 1-1,-1 0 1,1-1 0,-1 1 0,1 0-1,-1 0 1,0 0 0,1 0-1,-1 0 1,0 0 0,0 1-1,1-1 1,-1 0 0,0 1 0,0-1-1,-1 0 1,1 1 0,0-1-1,0 1 1,-1 0 0,1-1-1,-1 1 1,1 3 0,1 7-18,0 0-1,-1 0 1,0 0 0,-2 21-1,0-12 28,1-16-35,0 0 0,0 0 1,0 0-1,1-1 0,0 1 1,0 0-1,0 0 1,0 0-1,4 7 0,-4-11-1,0 1-1,1-1 1,-1 1-1,0-1 1,1 0-1,-1 0 1,1 0-1,-1 1 1,1-2-1,-1 1 1,1 0-1,0 0 1,0 0-1,-1-1 1,1 1-1,0-1 1,0 1-1,0-1 1,0 0-1,-1 0 1,1 0-1,0 0 1,0 0-1,0 0 1,0 0-1,0-1 1,-1 1 0,5-2-1,7-1 5,0-1 1,0-1-1,0 0 0,-1 0 1,21-13-1,56-45 31,-1 1-52,-70 55 5,-18 7 10,1 0-1,-1 0 0,0 0 1,1 0-1,-1 0 1,1 0-1,-1 0 1,0 0-1,1 0 0,-1 0 1,1 1-1,-1-1 1,0 0-1,1 0 0,-1 0 1,0 1-1,1-1 1,-1 0-1,0 0 0,1 1 1,-1-1-1,0 0 1,1 0-1,-1 1 1,1 2 0,0 0 0,0-1 1,-1 1-1,1 0 0,-1 0 0,1 0 1,-1 0-1,0 0 0,-1 3 1,2 5 22,-1 0 0,1-1 1,1 1-1,0 0 0,0-1 1,1 0-1,0 1 0,1-1 1,0 0-1,7 10 1,-10-17 1,1 0 1,1 0-1,-1 0 0,0 0 1,1 0-1,0 0 1,-1 0-1,1-1 1,0 0-1,0 1 1,1-1-1,-1 0 1,0 0-1,1-1 1,-1 1-1,1-1 1,0 0-1,-1 0 1,1 0-1,0 0 1,0 0-1,-1-1 1,1 0-1,0 0 1,0 0-1,0 0 0,0-1 1,-1 1-1,1-1 1,0 0-1,4-2 1,-3 2 13,-1-1 1,1 0-1,-1 0 1,0 0-1,0 0 0,0-1 1,0 1-1,-1-1 1,1 0-1,-1 0 0,0-1 1,1 1-1,-2-1 1,1 1-1,0-1 0,-1 0 1,1 0-1,-1 0 1,0 0-1,0-1 0,-1 1 1,0-1-1,1 1 1,-1-1-1,-1 1 0,1-1 1,0-4-1,-1-3-124,-1 0 0,1 1 0,-2-1 0,0 0 0,0 1 0,-1-1 0,0 1 0,-1 0 0,-10-19 0,15 30 39,-1 0 0,0 0 0,0 0 0,0 0 1,0 0-1,0 0 0,0 0 0,0 0 0,0 0 0,0 0 0,1 0 0,-1 0 0,0 0 0,0 0 0,0 0 0,0 0 0,0 0 0,0 0 0,0 0 0,0 0 0,1 0 0,-1 0 0,0 0 0,0 0 1,0 0-1,0 0 0,0 0 0,0-1 0,0 1 0,0 0 0,0 0 0,0 0 0,0 0 0,0 0 0,1 0 0,-1 0 0,0 0 0,0 0 0,0 0 0,0-1 0,0 1 0,0 0 0,0 0 0,0 0 1,0 0-1,0 0 0,0 0 0,0 0 0,0 0 0,0-1 0,0 1 0,14 10-692,-4-4 341,12 6-408</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39.429"/>
    </inkml:context>
    <inkml:brush xml:id="br0">
      <inkml:brushProperty name="width" value="0.05" units="cm"/>
      <inkml:brushProperty name="height" value="0.05" units="cm"/>
    </inkml:brush>
  </inkml:definitions>
  <inkml:trace contextRef="#ctx0" brushRef="#br0">348 372 19916,'-8'-3'282,"0"0"0,0 1 0,0 0 1,0 0-1,0 1 0,0 0 0,-1 0 0,1 1 0,0 0 0,-1 1 0,1-1 0,0 2 0,-1-1 0,1 1 0,0 0 0,-8 4 0,-3 1 56,0 1 0,1 1 0,-1 1 0,2 1 0,-22 16 0,28-19-223,2 0-1,-15 15 1,21-20-96,1 0 0,-1 0 0,1 1-1,-1-1 1,1 1 0,0 0 0,1-1-1,-1 1 1,1 0 0,0 0 0,-2 7 0,3-10-14,0 0 1,0 0 0,-1 0 0,1 0 0,0 1 0,0-1 0,1 0 0,-1 0 0,0 0 0,0 0 0,0 0-1,1 0 1,-1 0 0,1 0 0,-1 0 0,1 0 0,-1 0 0,1 0 0,-1 0 0,1 0 0,0 0 0,0-1-1,-1 1 1,1 0 0,1 0 0,0 0 2,0 0-1,1 0 1,-1 0-1,0 0 1,0-1-1,1 1 1,-1-1-1,0 1 1,1-1-1,-1 0 1,4 0-1,4-1-11,1-1 0,-1 0 0,0 0-1,15-6 1,-5 0-32,0-1-1,-1-1 1,-1-1-1,0 0 1,0-1-1,-2-1 1,24-22-1,-14 8-91,0-2-1,-2 0 1,26-42 0,-41 59 40,-9 12 86,0 0 1,0 0-1,0 0 1,0 0-1,0 0 1,0 0-1,0 0 1,0 0-1,1 0 0,-1 0 1,0 0-1,0 0 1,0 0-1,0 0 1,0 0-1,0-1 1,0 1-1,0 0 1,0 0-1,0 0 1,0 0-1,1 0 1,-1 0-1,0 0 1,0 0-1,0 0 1,0 0-1,0 1 0,0-1 1,0 0-1,0 0 1,0 0-1,0 0 1,0 0-1,1 0 1,-1 0-1,0 0 1,0 0-1,0 0 1,0 0-1,0 0 1,0 0-1,0 0 1,0 0-1,0 0 1,0 0-1,0 0 1,0 1-1,0-1 0,0 0 1,0 0-1,0 0 1,0 0-1,0 0 1,0 0-1,0 0 1,0 0-1,0 0 1,0 0-1,0 0 1,0 1-1,-3 22-142,1-7 131,0 4-32,2 36 0,1-48 20,0-1 1,0 0-1,0 1 0,1-1 1,0 0-1,0 0 1,1 0-1,4 8 1,-6-13 6,0-1-1,0 1 1,0 0 0,1-1-1,-1 1 1,1 0 0,-1-1 0,1 0-1,-1 1 1,1-1 0,0 0 0,0 0-1,-1 0 1,1 0 0,0 0-1,0 0 1,0 0 0,0-1 0,3 1-1,-2-1-13,0 0-1,0 0 0,0 0 0,1 0 1,-1-1-1,0 1 0,0-1 1,0 0-1,0 0 0,0 0 1,4-3-1,2 0-59,-1-2 0,0 1 0,0-1-1,0 0 1,-1-1 0,0 0 0,7-8 0,0-5-131,0 0-1,-2-1 1,0 0 0,-1-1 0,14-43-1,-14 32-66,-2-1-1,-2 0 1,5-54-1,-11 80 257,0 5 31,-1 0 1,1 0-1,-1-1 1,0 1 0,0 0-1,0 0 1,0 0-1,-1-1 1,1 1-1,-1 0 1,0 0 0,0 0-1,0 0 1,-3-6-1,4 9 9,0-1 0,-1 1 0,1 0 0,0-1 0,-1 1 0,1 0 0,0 0 0,-1-1 0,1 1 0,-1 0-1,1 0 1,0 0 0,-1 0 0,1-1 0,-1 1 0,1 0 0,0 0 0,-1 0 0,1 0 0,-1 0 0,1 0 0,-1 0 0,1 0-1,0 0 1,-1 0 0,1 1 0,-1-1 0,1 0 0,-1 0 0,1 0 0,0 0 0,-1 1 0,1-1 0,0 0 0,-1 0-1,1 1 1,-1-1 0,1 0 0,0 0 0,0 1 0,-1-1 0,1 1 0,-1-1 0,-12 21 298,12-19-257,-11 26 255,0 0 0,2 0 0,2 1 0,0 0-1,2 0 1,1 1 0,1-1 0,2 1-1,1 0 1,5 50 0,-3-71-285,0 0 1,1 0-1,0 0 1,1 0-1,0-1 1,0 1-1,1-1 1,0 0-1,0 0 1,1 0-1,0 0 1,8 8 0,-9-12-39,-1 0 1,1-1-1,0 1 1,0-1 0,1-1-1,-1 1 1,1 0 0,-1-1-1,1 0 1,0 0-1,0 0 1,0-1 0,0 0-1,0 1 1,0-2 0,0 1-1,0-1 1,0 0-1,0 0 1,0 0 0,1 0-1,-1-1 1,5-2 0,-1 1 20,0-1 0,-1 0 0,1-1 0,-1 0 1,0-1-1,0 1 0,-1-2 0,1 1 0,-1-1 1,-1 0-1,1 0 0,-1-1 0,9-11 0,-8 8 163,0 1 0,-1-1 0,0-1 0,-1 1 0,0-1 0,-1 0 0,0 0 0,0 0 0,-1-1 0,1-12 0,-3 22 377,-1 7-386,1 17-134,-12-24-28,5 0 5,11 6 1,3-1-18,1 0 0,0 0 0,-1 0 0,1-1 0,0 0 0,0-1 0,1 0 0,-1 0 0,0-1 0,0-1 0,0 1 0,0-1 0,12-3 0,3-2-78,0 0-1,-1-2 1,39-17 0,-56 22 56,1 1-23,-1-1 0,1-1 0,-1 1 0,0-1 0,0 0 1,0 0-1,0-1 0,6-7 0,-11 12 63,-1 0-1,0 0 1,0 0-1,0-1 1,0 1 0,0 0-1,1 0 1,-1-1-1,0 1 1,0 0-1,0 0 1,0 0 0,0-1-1,0 1 1,0 0-1,0 0 1,0-1-1,0 1 1,0 0 0,0 0-1,0-1 1,0 1-1,0 0 1,0 0-1,0 0 1,0-1 0,-1 1-1,1 0 1,0 0-1,0-1 1,0 1 0,0 0-1,0 0 1,-1 0-1,1-1 1,-12-5 82,-23-2 300,20 5-210,4 0 24,0-1 1,-18-8 0,26 11-166,1 0 0,0 0 1,-1 0-1,1-1 0,0 1 0,0-1 1,0 1-1,0-1 0,0 0 1,0 0-1,1 0 0,-1 0 0,1 0 1,-1 0-1,1 0 0,0-1 1,0 1-1,-2-5 0,3 6-26,0 1 0,0 0 1,0-1-1,0 1 0,0-1 0,0 1 0,0-1 0,0 1 0,0 0 1,0-1-1,0 1 0,1-1 0,-1 1 0,0 0 0,0-1 1,0 1-1,1 0 0,-1-1 0,0 1 0,1 0 0,-1-1 0,0 1 1,0 0-1,1-1 0,-1 1 0,1 0 0,-1 0 0,1-1 0,16-3 30,23 6-76,-34-1 23,-1-1 5,31 3-625,46-1-1,-70-3 518,0 0 0,0-1 0,1 0 0,-1-1 0,0-1 0,-1 0 0,18-8 0,14-14-322</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1:56.001"/>
    </inkml:context>
    <inkml:brush xml:id="br0">
      <inkml:brushProperty name="width" value="0.05" units="cm"/>
      <inkml:brushProperty name="height" value="0.05" units="cm"/>
    </inkml:brush>
  </inkml:definitions>
  <inkml:trace contextRef="#ctx0" brushRef="#br0">139 3 21149,'0'0'41,"0"-1"0,1 1 0,-1 0 0,0 0 0,0 0 0,1-1 0,-1 1 0,0 0 0,0 0 0,1 0 0,-1 0 1,0 0-1,0-1 0,1 1 0,-1 0 0,0 0 0,1 0 0,-1 0 0,0 0 0,1 0 0,-1 0 0,0 0 0,0 0 1,1 0-1,-1 0 0,0 0 0,1 0 0,-1 0 0,0 1 0,0-1 0,1 0 0,-1 0 0,0 0 0,1 0 0,-1 0 1,0 1-1,0-1 0,0 0 0,1 0 0,-1 0 0,0 1 0,0-1 0,0 0 0,1 0 0,-1 1 0,0-1 0,0 0 1,0 1-1,0-1 0,0 0 0,0 0 0,0 1 0,1-1 0,-1 0 0,0 1 0,0-1 0,0 0 0,0 1 1,4 23 333,-4-20-98,14 217 573,-7-71-578,-5-124-216,2 89 266,-4-114-319,0-1-1,0 1 0,1-1 0,-1 1 0,0-1 1,0 1-1,-1-1 0,1 1 0,0-1 0,0 0 1,0 1-1,0-1 0,0 1 0,0-1 0,-1 1 0,1-1 1,0 1-1,0-1 0,-1 0 0,1 1 0,0-1 1,-1 0-1,1 1 0,0-1 0,-1 0 0,1 1 0,-1-1 1,0 0-7,0 0 0,1 0 1,-1-1-1,0 1 1,0-1-1,1 1 1,-1-1-1,0 1 0,1-1 1,-1 1-1,1-1 1,-1 1-1,0-1 1,1 0-1,0 1 1,-1-1-1,1 0 0,-1-1 1,-96-171-982,48 79 932,43 84 91,-7-19 263,15 29-215,0 1 0,0-1 0,1 1 0,-1-1 0,0 1 0,0 0 0,0 0 0,0 0 1,0 0-1,4 3 0,-2-2 17,10 4-180,-1 0 0,1 0 0,1-1 0,-1-1 0,1-1 0,0 0 0,0-1 0,0 0 0,0-1 0,0-1 0,0 0 0,30-5 0,-41 4 35,-1-1 0,1 1-1,0 0 1,-1-1 0,1 0-1,-1 0 1,0 0-1,0 0 1,0 0 0,0-1-1,0 1 1,0-1 0,-1 0-1,1 0 1,-1 0 0,3-5-1,12-31-453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17.400"/>
    </inkml:context>
    <inkml:brush xml:id="br0">
      <inkml:brushProperty name="width" value="0.05" units="cm"/>
      <inkml:brushProperty name="height" value="0.05" units="cm"/>
    </inkml:brush>
  </inkml:definitions>
  <inkml:trace contextRef="#ctx0" brushRef="#br0">8 77 19900,'-6'-17'1801,"4"8"-1745,2-2 1248,6-1-112,2 1-328,4-6-400</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1:56.936"/>
    </inkml:context>
    <inkml:brush xml:id="br0">
      <inkml:brushProperty name="width" value="0.05" units="cm"/>
      <inkml:brushProperty name="height" value="0.05" units="cm"/>
    </inkml:brush>
  </inkml:definitions>
  <inkml:trace contextRef="#ctx0" brushRef="#br0">1 29 17988,'1'-4'450,"1"1"0,-1 0-1,1 0 1,0 0 0,0 0 0,5-6 0,-7 9-405,0 0 0,1 0 0,-1 0 0,0 0 0,0 0 0,0-1 1,0 1-1,0 0 0,1 0 0,-1 0 0,0 0 0,0 0 0,0 0 0,0 0 0,1 0 0,-1 0 0,0 0 1,0 0-1,0 0 0,0 0 0,1 0 0,-1 0 0,0 0 0,0 0 0,0 0 0,0 0 0,1 0 0,-1 0 0,0 1 1,0-1-1,0 0 0,0 0 0,1 0 0,-1 0 0,0 0 0,0 0 0,0 0 0,0 1 0,0-1 0,0 0 1,0 0-1,1 0 0,-1 0 0,0 1 0,0-1 0,3 20 1301,-2 200 425,3-188-1597,-4-32-164,0 1-1,1-1 1,-1 1 0,0-1-1,0 1 1,0-1 0,1 1-1,-1-1 1,0 1 0,1-1-1,-1 1 1,0-1-1,1 0 1,-1 1 0,0-1-1,1 0 1,-1 1 0,1-1-1,0 1 1,0-1 1,-1 0 0,1 0 0,-1-1 0,1 1 1,-1 0-1,1 0 0,-1 0 0,1-1 0,-1 1 0,1 0 0,-1-1 0,1 1 0,-1 0 0,1-1 0,-1 1 1,0-1-1,1 1 0,-1 0 0,0-1 0,1 1 0,-1-1 0,0 1 0,1-1 0,-1 0 0,4-8 71,0 0-1,0 0 0,-1 0 0,0-1 0,-1 1 0,2-16 0,0-1 84,-2-33 0,-3 42-137,-2 22-17,3-1-9,-1 0 0,1 1-1,-1-1 1,1 0 0,2 9-1,-2-9 1,2 1 0,-1-1 0,1 1 0,-1-1-1,1 1 1,0-1 0,1 0 0,-1 0 0,1 0-1,0 0 1,0-1 0,0 1 0,0-1 0,1 1-1,-1-1 1,8 4 0,-5-3-2,1-1 0,-1 0 0,1-1 0,0 1 0,0-1 0,0-1 0,0 1 0,0-1 1,0 0-1,8-1 0,7-1-4,0-1 1,1 0 0,-2-2-1,1-1 1,0 0 0,22-10-1,-13 1-10,-25 10 15,0 1 1,0 0 0,0 1 0,0-1-1,1 1 1,-1 0 0,1 1-1,0 0 1,11-1 0,-16 3-3,1 0 1,-1 0-1,0 0 1,1 0-1,-1 0 0,0 1 1,0-1-1,0 1 1,0-1-1,0 1 0,0 0 1,-1 0-1,1 0 1,1 3-1,12 10 10,-9-10-2,1-1 1,-1-1-1,1 1 1,0-1-1,0 0 1,0 0 0,0-1-1,1 0 1,-1 0-1,1-1 1,-1 0-1,1 0 1,-1-1-1,1 0 1,13-2-1,8-2 30,0-2 0,50-16 0,-30 7 3,-21 6-37,-19 6-14,1 0 1,0 0-1,0 0 0,0 1 0,0 1 1,0 0-1,0 0 0,1 1 0,13 1 1,-21 0-38,-1 0 0,1 1 1,-1-1-1,1 0 0,-1 1 1,0 0-1,0-1 0,1 1 0,-1 0 1,0 0-1,-1 0 0,1 0 1,0 1-1,0-1 0,-1 0 1,0 1-1,1-1 0,-1 1 1,0-1-1,1 5 0,3 3-781,-5-10 782,0 0 0,0 1 0,0-1 0,0 0 0,0 1 1,0-1-1,0 0 0,1 0 0,-1 0 0,0 1 0,0-1 0,0 0 1,0 0-1,0 1 0,1-1 0,-1 0 0,0 0 0,0 0 0,1 0 1,-1 0-1,0 1 0,0-1 0,0 0 0,1 0 0,-1 0 1,0 0-1,0 0 0,1 0 0,-1 0 0,0 0 0,1 0 0,-1 0 1,0 0-1,0 0 0,1 0 0,-1 0 0,0 0 0,0 0 0,1 0 1,-1 0-1,0 0 0,0 0 0,1 0 0,-1 0 0,0-1 1,0 1-1,1 0 0,-1 0 0,0 0 0,10-14-1012,-7 10 879,7-14-691</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1:57.401"/>
    </inkml:context>
    <inkml:brush xml:id="br0">
      <inkml:brushProperty name="width" value="0.05" units="cm"/>
      <inkml:brushProperty name="height" value="0.05" units="cm"/>
    </inkml:brush>
  </inkml:definitions>
  <inkml:trace contextRef="#ctx0" brushRef="#br0">51 1 19508,'-8'19'1421,"0"0"0,1 1 0,0 0 0,-4 26 0,7-20-1049,1 0-1,1-1 1,1 1-1,1 0 1,6 41-1,-5-58-347,1 0 0,0 0 0,1 0-1,-1 0 1,2-1 0,-1 1 0,6 9-1,-7-16-22,-1 0-1,0 1 0,1-1 0,0 0 0,-1 0 1,1-1-1,0 1 0,0 0 0,0-1 0,0 1 1,0-1-1,0 1 0,1-1 0,-1 0 0,0 0 0,1 0 1,-1 0-1,1-1 0,-1 1 0,1 0 0,-1-1 1,1 0-1,-1 0 0,1 0 0,0 0 0,-1 0 1,1 0-1,-1-1 0,5 0 0,2-2 2,-1-1-1,0 1 1,0-1-1,0-1 1,0 1-1,10-9 1,41-38 37,-47 40-31,39-37-335,-1-3 0,48-64 0,-96 112 203,27-41-610,-27 41 726,-1 0 1,1 0-1,-1 0 0,0 0 0,0 0 1,0-1-1,0 1 0,-1 0 0,1-1 1,-1 1-1,0-1 0,0-4 0,0 7-14,-1 0 0,1 0 0,0 0 0,0 0 0,0 1 0,-1-1 0,1 0 0,0 0 0,-1 0 0,1 0 0,-1 0-1,1 1 1,-1-1 0,1 0 0,-2-1 0,-13-2-431</inkml:trace>
  <inkml:trace contextRef="#ctx0" brushRef="#br0" timeOffset="1">287 318 19852,'0'44'2169,"14"-12"-1305,6-7-352,14-7 1104,-1-3-447,7-5-1169,-2-7-841,4 3 793,-4-2-248,-6-2-224</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1:58.088"/>
    </inkml:context>
    <inkml:brush xml:id="br0">
      <inkml:brushProperty name="width" value="0.05" units="cm"/>
      <inkml:brushProperty name="height" value="0.05" units="cm"/>
    </inkml:brush>
  </inkml:definitions>
  <inkml:trace contextRef="#ctx0" brushRef="#br0">1 416 18076,'1'-1'102,"-1"0"0,1-1 0,-1 1 0,1 0 0,0 0 0,0 1 0,-1-1 0,1 0 0,0 0 0,0 0 0,0 0 0,0 1 1,0-1-1,0 1 0,0-1 0,1 0 0,-1 1 0,0 0 0,0-1 0,2 1 0,4-3 181,31-11 395,1 1 1,0 2 0,1 2 0,45-4 0,-35 5-363,602-70 1465,-309 43-1824,590-113-412,-890 140 352,40-10-857,169-14 0,-233 32-1,30-5 0,-33 1 359</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07.515"/>
    </inkml:context>
    <inkml:brush xml:id="br0">
      <inkml:brushProperty name="width" value="0.05" units="cm"/>
      <inkml:brushProperty name="height" value="0.05" units="cm"/>
    </inkml:brush>
  </inkml:definitions>
  <inkml:trace contextRef="#ctx0" brushRef="#br0">343 0 19412,'-12'0'446,"0"0"0,1 1-1,-1 0 1,0 0 0,1 1 0,-1 1 0,1 0-1,0 1 1,0 0 0,0 0 0,-18 11-1,10-3-251,1-1-1,0 2 0,0 0 0,2 2 0,-21 21 0,26-25-122,2 1-1,-13 20 0,19-28-65,1 0-1,-1 0 1,1 0-1,0 1 0,1-1 1,-1 1-1,1 0 1,0-1-1,0 1 0,0 0 1,1 8-1,0-12-6,0 1 0,0-1 0,1 1 0,-1-1 0,1 0 0,-1 1 0,1-1 0,0 0 0,0 1 0,-1-1 0,1 0 0,0 0 0,0 0 0,0 0 0,0 0 0,0 0 0,1 0 0,-1 0 0,0 0 0,0-1 0,0 1-1,1 0 1,-1-1 0,0 1 0,1-1 0,-1 1 0,2-1 0,6 2-10,1 0 0,-1-1 0,12 0 0,-6 0-23,-14-1 34,157 21-197,-142-18 178,0 1-1,0 1 0,0 0 1,-1 1-1,1 1 0,-2 0 1,22 15-1,-33-21 32,-1 1-1,1-1 0,-1 1 1,0 0-1,0 0 1,0 0-1,0 0 0,0 0 1,0 0-1,-1 1 1,1-1-1,-1 0 0,1 1 1,-1 0-1,0-1 1,0 1-1,0 0 0,0-1 1,-1 1-1,1 0 1,-1 0-1,1-1 0,-1 1 1,0 0-1,0 0 1,-1 0-1,1 0 0,0-1 1,-1 1-1,0 0 1,0 0-1,0-1 0,0 1 1,0 0-1,0-1 1,-1 1-1,1-1 0,-1 0 1,1 1-1,-1-1 1,0 0-1,0 0 0,0 0 1,-4 3-1,-5 4 143,-1-1 0,1 0 0,-1 0-1,-1-1 1,0-1 0,0 0 0,0 0 0,-19 4-1,10-4 134,-1-1 0,1-1 0,-1-1 0,-33 0 0,6-8-418,48 5 63,0 0 0,0 0 0,0-1-1,0 1 1,1-1 0,-1 0 0,0 0 0,0 1 0,0-1-1,0 0 1,1 0 0,-1-1 0,1 1 0,-1 0 0,1-1-1,-1 1 1,1 0 0,0-1 0,-1 0 0,0-2 0,5 0-296,5 2-169</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09.906"/>
    </inkml:context>
    <inkml:brush xml:id="br0">
      <inkml:brushProperty name="width" value="0.05" units="cm"/>
      <inkml:brushProperty name="height" value="0.05" units="cm"/>
    </inkml:brush>
  </inkml:definitions>
  <inkml:trace contextRef="#ctx0" brushRef="#br0">232 93 18556,'0'-4'283,"0"0"1,-1 0-1,1 0 1,-1 0-1,0 0 1,0 0-1,0 1 1,0-1-1,0 0 1,-1 1-1,0-1 1,0 1-1,0-1 0,0 1 1,0 0-1,-1 0 1,0 0-1,-5-5 1,6 6-191,0 1 0,-1 0 0,1-1 0,-1 1 0,1 0 0,-1 0 1,1 1-1,-1-1 0,0 0 0,1 1 0,-1 0 0,0-1 0,0 1 0,1 0 0,-1 0 0,0 1 1,0-1-1,1 1 0,-1-1 0,1 1 0,-1 0 0,0 0 0,1 0 0,-1 0 0,1 0 0,0 1 0,-1-1 1,-1 3-1,-5 2-47,1 1 1,1 0-1,-1 1 0,1 0 1,1 0-1,-1 1 1,1-1-1,1 1 1,-1 1-1,-4 11 0,2-1-33,1 0 0,0 0-1,1 1 1,-3 23-1,6-26-15,-1 36 0,4-48 1,0-1 0,1 0 0,-1 0 0,1 0 0,0 0 0,0 0 0,1 0 0,0 0 0,0 0 0,0 0-1,5 7 1,-6-10 3,0-1 0,0 1 0,1 0 0,-1-1 0,1 1 0,-1-1 0,1 0 0,0 0 0,-1 1 0,1-1 0,0 0-1,0 0 1,0-1 0,0 1 0,0 0 0,0-1 0,0 1 0,3 0 0,-1-1 1,0 0 1,-1-1-1,1 1 0,-1-1 1,1 1-1,-1-1 0,1 0 1,-1 0-1,1-1 1,2-1-1,7-4 4,-1-1 0,0 0 0,-1-1 0,14-13 0,-4 3 27,0-2 1,-2 0 0,-1-1-1,-1-1 1,0-1-1,-2-1 1,-1 0 0,-1 0-1,18-51 1,-24 33 53,-10 25-14,3 17-69,0 1-1,0 0 0,-1-1 1,1 1-1,0 0 0,-1 0 1,1-1-1,0 1 1,-1 0-1,1 0 0,0-1 1,-1 1-1,1 0 0,0 0 1,-1 0-1,1 0 0,-1 0 1,1-1-1,-1 1 1,1 0-1,0 0 0,-1 0 1,1 0-1,-1 0 0,1 0 1,0 0-1,-1 1 0,1-1 1,-1 0-1,1 0 1,0 0-1,-1 0 0,1 0 1,-1 1-1,1-1 0,-4 2 10,1 0-1,0 0 0,0 1 1,0-1-1,1 1 0,-1-1 1,0 1-1,1 0 0,0 0 1,0 0-1,0 0 0,0 0 1,-2 5-1,-2 6 20,0 0 0,-3 15 1,4-13-39,2 0 0,0 1 1,0-1-1,2 1 0,0-1 0,1 1 1,0-1-1,2 1 0,5 27 1,-5-37-80,0-1 0,0 1 1,1 0-1,0 0 0,0-1 0,0 0 1,1 0-1,0 0 0,1 0 1,7 9-1,-7-11-65,-1-1 0,1 1 1,0-1-1,0 0 0,0 0 1,0-1-1,0 1 0,1-1 1,-1 0-1,1-1 0,0 1 1,-1-1-1,1 0 0,11 0 1,-10-1-18,1 0 1,0-1 0,-1 0-1,1 0 1,-1 0 0,1-1-1,-1 0 1,1-1 0,10-5-1,-5 1-56,-1 0 0,0-1 1,-1 0-1,16-15 0,24-31-785</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10.675"/>
    </inkml:context>
    <inkml:brush xml:id="br0">
      <inkml:brushProperty name="width" value="0.05" units="cm"/>
      <inkml:brushProperty name="height" value="0.05" units="cm"/>
    </inkml:brush>
  </inkml:definitions>
  <inkml:trace contextRef="#ctx0" brushRef="#br0">169 20 19244,'7'-15'1963,"-5"11"-1196,-5 8-52,-57 122 2578,32-54-2803,4 1 0,-19 96-1,42-163-470,-6 27 199,-3 42-1,9-66-168,1 0 0,0 0 0,0 0 0,1 0 0,0 0 0,1 0 0,0 0 0,0 0 0,7 15 0,-8-21-37,1 0 1,-1-1-1,1 0 0,-1 1 0,1-1 0,0 0 0,0 0 0,0 0 0,0 0 0,0 0 0,1 0 0,-1 0 0,1-1 0,-1 1 0,1-1 0,-1 0 0,1 0 1,0 0-1,3 1 0,-1-1-14,1-1 0,-1 1 0,0-1 0,0 0 0,1-1 0,-1 1 1,0-1-1,1 0 0,8-3 0,5-4-254,0 0 0,-1-1 0,0-1 0,25-18 0,-1-3-1146,-1-2 0,-2-2 0,-1-2 0,44-54 0,-40 36 70</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2:11.080"/>
    </inkml:context>
    <inkml:brush xml:id="br0">
      <inkml:brushProperty name="width" value="0.05" units="cm"/>
      <inkml:brushProperty name="height" value="0.05" units="cm"/>
    </inkml:brush>
  </inkml:definitions>
  <inkml:trace contextRef="#ctx0" brushRef="#br0">294 0 18404,'-2'2'2095,"-23"45"-404,2 0 0,2 2 0,-23 76 0,38-103-1630,0 0 1,2 1-1,1-1 0,1 1 0,0 0 0,2-1 0,1 1 0,0 0 0,2-1 0,9 40 0,-11-59-77,15 40-147,-15-40 104,0 0 0,1 0 0,-1-1 0,1 1-1,0 0 1,0-1 0,0 1 0,0-1-1,0 0 1,1 0 0,4 4 0,-7-6 31,0 0 0,0 0 0,1 0 0,-1 1 0,0-1 0,0 0 0,1 0 0,-1 0 0,0 0 0,0 1 0,1-1 0,-1 0 0,0 0 0,1 0 0,-1 0 0,0 0 0,1 0 0,-1 0 0,0 0 0,1 0 0,-1 0 0,0 0 0,0 0 0,1 0 0,-1 0 0,0 0 0,1-1 0,-1 1 0,0 0 0,0 0 0,1 0 0,-1 0 0,0-1 0,0 1 0,1 0 0,-1 0 0,0 0 0,0-1 0,1 1 0,-1 0 0,0 0 0,0-1 0,1-18-889,-9-19-275,-1 16 718,-1 0 1,-1 0-1,-1 1 0,0 0 0,-21-24 0,-85-86 1856,113 126-1199,-5-11 574,10 16-721,0 0 0,-1-1 0,1 1 0,0 0 0,0-1 0,0 1 0,0 0 0,0 0 0,0-1 0,0 1 1,0 0-1,1-1 0,-1 1 0,0 0 0,0 0 0,0-1 0,0 1 0,0 0 0,0 0 0,0-1 0,1 1 0,-1 0 0,0 0 0,0 0 0,0-1 0,1 1 0,-1 0 0,0 0 1,0 0-1,0-1 0,1 1 0,-1 0 0,4-1 153,0 0 1,0 1 0,-1-1-1,1 1 1,0 0 0,7 0 0,81 3 552,124 0-867,-141-8 40</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21.030"/>
    </inkml:context>
    <inkml:brush xml:id="br0">
      <inkml:brushProperty name="width" value="0.05" units="cm"/>
      <inkml:brushProperty name="height" value="0.05" units="cm"/>
    </inkml:brush>
  </inkml:definitions>
  <inkml:trace contextRef="#ctx0" brushRef="#br0">0 2006 13859,'3'2'270,"-2"-1"-243,-1-1 1,0 0-1,1 1 0,-1-1 1,0 0-1,1 1 0,-1-1 0,0 0 1,1 1-1,-1-1 0,0 0 0,1 0 1,-1 0-1,1 1 0,-1-1 0,0 0 1,1 0-1,-1 0 0,1 0 1,-1 0-1,1 0 0,-1 0 0,1 0 1,-1 0-1,1 0 0,-1 0 0,0 0 1,1 0-1,-1 0 0,1 0 1,-1 0-1,1-1 0,-1 1 0,0 0 1,1 0-1,-1 0 0,1-1 0,-1 1 1,0 0-1,1-1 0,-1 1 0,0 0 1,1-1-1,-1 1 0,0 0 1,0-1-1,1 1 0,-1 0 0,0-1 1,0 1-1,0-1 0,1 1 0,-1-1 1,0 1-1,0-1 0,0 1 0,0 0 1,0-1-1,81-231 4110,-57 159-3302,23-75 497,190-540 1158,55 13-3944,-279 647 972,-1-2 1,-1 1-1,7-37 0,-13 33-145</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21.760"/>
    </inkml:context>
    <inkml:brush xml:id="br0">
      <inkml:brushProperty name="width" value="0.05" units="cm"/>
      <inkml:brushProperty name="height" value="0.05" units="cm"/>
    </inkml:brush>
  </inkml:definitions>
  <inkml:trace contextRef="#ctx0" brushRef="#br0">43 165 18716,'-14'58'1731,"-10"107"-1,19-94-1838,5 82 0,1-147-18,1 21-209,-2-26 301,1-1 0,-1 1 0,0 0 0,0 0 0,1 0 0,-1 0 0,0 0 0,1-1 0,-1 1 0,1 0 0,-1 0 0,1-1 0,0 1-1,-1 0 1,1-1 0,0 1 0,-1 0 0,1-1 0,0 1 0,0-1 0,-1 1 0,1-1 0,1 1 0,-1-1-4,0 0-1,0 0 1,0 0-1,0 0 1,0 0 0,0 0-1,0 0 1,-1 0-1,1 0 1,0-1 0,0 1-1,0 0 1,0-1-1,0 1 1,-1-1 0,1 1-1,0 0 1,0-1-1,-1 0 1,1 1-1,0-1 1,-1 1 0,1-1-1,0-1 1,15-22-483,-13 18 335,24-48-616,-3-2 0,27-92 0,-34 97 669,65-243 1298,-79 275-566,-5 23 97,-9 37 217,-42 235 637,46-224-1552,2 1-1,3-1 1,5 74-1,-2-115-47,-1-6-9,0 0-1,1 0 0,0 0 1,-1-1-1,1 1 0,1 0 1,-1 0-1,1-1 1,0 1-1,3 5 0,3-4-563,-4-10-126,-2-16-491,-3 9 812,-1 0 0,-1 0 0,0 0 0,0 0 0,-2 1 0,1-1 0,-1 1 0,-12-19 0,12 22 449,0 0 1,0 0-1,-1 1 0,0 0 0,0 0 0,0 0 1,-11-7-1,5 10 794,8 10 535,5-6-1275,-1-1-1,0 1 1,0 0 0,0 0-1,1 0 1,-1 0 0,0-1 0,1 1-1,-1 0 1,0 0 0,1-1-1,-1 1 1,1 0 0,-1-1 0,1 1-1,0 0 1,-1-1 0,1 1-1,0-1 1,-1 1 0,1-1-1,0 0 1,0 1 0,-1-1 0,1 1-1,1-1 1,3 1 20,0 0 0,1-1 0,-1 0 0,0 0 0,0 0 0,0-1 0,0 1 0,0-1 0,0 0 0,0-1 0,0 1-1,9-5 1,6-4-302,30-20 0,-40 24 114,112-81-217,-88 58 53</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22.654"/>
    </inkml:context>
    <inkml:brush xml:id="br0">
      <inkml:brushProperty name="width" value="0.05" units="cm"/>
      <inkml:brushProperty name="height" value="0.05" units="cm"/>
    </inkml:brush>
  </inkml:definitions>
  <inkml:trace contextRef="#ctx0" brushRef="#br0">117 96 14659,'-15'19'658,"2"0"0,0 1 0,1 1 0,1 0 0,1 1 0,1 0 0,1 0 0,1 1 0,1 0 0,-4 26 0,9-40-550,0-1 0,0 1 1,1-1-1,2 14 0,-2-21-95,0 0-1,0 0 0,0 0 1,0 0-1,0 0 0,0 0 0,0 0 1,1 0-1,-1 0 0,1 0 0,-1 0 1,0 0-1,1-1 0,-1 1 0,1 0 1,0 0-1,-1 0 0,1-1 0,0 1 1,-1 0-1,1-1 0,0 1 0,0-1 1,-1 1-1,1 0 0,0-1 0,0 0 1,0 1-1,0-1 0,0 0 0,0 1 1,0-1-1,0 0 0,0 0 1,0 0-1,0 0 0,0 0 0,0 0 1,0 0-1,0 0 0,0 0 0,-1 0 1,1-1-1,0 1 0,0 0 0,0-1 1,0 1-1,0 0 0,0-1 0,1-1 1,4-1 78,0-1 0,0 0 1,0-1-1,0 0 0,-1 0 1,0 0-1,0 0 0,0-1 0,-1 1 1,7-13-1,-1-1 253,0 0-1,10-30 1,-15 36-141,-1 1 0,-1-1 1,0 0-1,0 0 1,0-23-1,-7 94-79,1-44-127,1 1 1,1-1 0,1 1-1,0-1 1,1 1 0,0-1 0,5 20-1,-6-32 4,0-1 0,1 1-1,-1-1 1,1 0 0,-1 1-1,1-1 1,0 0 0,-1 1-1,1-1 1,0 0 0,0 0-1,0 0 1,0 1 0,0-1 0,0 0-1,0 0 1,0-1 0,1 1-1,-1 0 1,0 0 0,1 0-1,0 0 1,0-1-2,0 0 1,-1 0 0,1 0-1,0 0 1,-1 0-1,1 0 1,0-1-1,-1 1 1,1-1-1,0 1 1,-1-1-1,1 1 1,-1-1-1,1 0 1,-1 0-1,2-1 1,7-6-4,-1 0-1,0 0 1,0-1-1,8-12 1,-13 17 5,21-29-10,-20 24 5,0 1 1,1 0 0,1 0 0,-1 1-1,1 0 1,13-10 0,-19 17 3,-1-1-1,1 1 1,0-1 0,0 1 0,-1 0-1,1 0 1,0-1 0,0 1-1,0 0 1,-1 0 0,1 0 0,0 0-1,0 0 1,0 0 0,0 0 0,-1 0-1,1 0 1,0 1 0,0-1-1,0 0 1,-1 0 0,1 1 0,0-1-1,0 0 1,-1 1 0,1-1-1,0 1 1,-1-1 0,1 1 0,0-1-1,-1 1 1,1 0 0,-1-1 0,1 1-1,-1 0 1,1-1 0,-1 1-1,0 0 1,1 0 0,-1-1 0,0 1-1,1 0 1,-1 1 0,11 37-9,-11-39 9,6 36 79,-2 1 0,0 39 0,-7-121 241,-2 1-1,-2 0 1,-15-49 0,22 92-383,-1 0 0,1 1-1,0-1 1,-1 0 0,1 1 0,0-1 0,0 0-1,0 0 1,-1 0 0,1 1 0,0-1 0,0 0 0,0 0-1,0 1 1,0-1 0,1 0 0,-1 0 0,0 0-1,0 1 1,0-1 0,1 0 0,-1 1 0,0-1 0,1 0-1,-1 1 1,1-1 0,-1 0 0,0 1 0,1-1-1,0 0 1,-1 1 0,1-1 0,-1 1 0,1-1 0,0 1-1,-1 0 1,1-1 0,0 1 0,-1 0 0,1-1-1,0 1 1,0 0 0,15-9-350,3-5-230,1-2 33,37-20 0,-50 32 586,1 1 0,-1 0 1,0 0-1,1 1 0,-1 0 0,1 0 1,0 1-1,-1-1 0,16 1 1,-20 1 33,0 1 0,0-1 0,1 1 1,-1-1-1,0 1 0,0 0 1,0 0-1,0 0 0,0 1 1,0-1-1,0 1 0,0-1 1,-1 1-1,1 0 0,-1 0 1,1 1-1,-1-1 0,0 0 1,1 1-1,-1-1 0,0 1 0,-1 0 1,1 0-1,-1-1 0,1 1 1,-1 0-1,0 0 0,0 1 1,1 5-1,2 7 177,-2 2 0,0-1 1,0 0-1,-3 25 0,1-21 82,0-13-193,-1-2 14,1-1 0,1 1 0,-1 0 0,1-1 0,-1 1 0,4 8 0,-4-14-72,0 1 0,1 0 0,-1 0-1,1 0 1,-1 0 0,1-1 0,0 1-1,-1 0 1,1 0 0,0-1 0,-1 1 0,1 0-1,0-1 1,0 1 0,-1-1 0,1 1-1,0-1 1,1 1 0,0-1-1,-1 1 0,1-1 0,-1 0 0,1 0 0,0 0 0,-1 0 0,1 0 0,0-1 0,-1 1 0,1 0 0,0-1 0,-1 1 0,1-1 0,1 0 0,9-5 17,0 0-1,0-1 0,-1-1 0,0 0 1,0 0-1,-1-1 0,16-17 0,-15 13 30,0-1 0,0 0-1,-1 0 1,-1-1-1,11-25 1,-17 34-12,-1 0 0,0 0 0,-1 0 1,1 0-1,-1 0 0,0 0 0,-1 0 0,1-13 1,-1 17-20,-1 0 1,1 0 0,0-1 0,-1 1 0,0 0 0,1 0-1,-1 0 1,0-1 0,0 1 0,0 0 0,0 0 0,-1 1-1,1-1 1,0 0 0,-1 0 0,1 0 0,-1 1-1,0-1 1,1 1 0,-1 0 0,0-1 0,0 1 0,0 0-1,0 0 1,0 0 0,-4-1 0,1 0 23,1 1 0,0 0 0,-1 0 0,0 0 0,1 1 0,-1-1 0,1 1 0,-1 0 0,0 1 0,1-1 0,-9 3 0,39-4-1206,80-22-3413,-71 14 3804,-3 2-227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18.036"/>
    </inkml:context>
    <inkml:brush xml:id="br0">
      <inkml:brushProperty name="width" value="0.05" units="cm"/>
      <inkml:brushProperty name="height" value="0.05" units="cm"/>
    </inkml:brush>
  </inkml:definitions>
  <inkml:trace contextRef="#ctx0" brushRef="#br0">31 21 18276,'-27'164'4970,"25"-138"-4468,1-1 1,0 0 0,2 0-1,6 37 1,-6-58-455,0 0 0,0 0 0,0 0 0,0 0-1,1 0 1,-1 0 0,1 0 0,0-1 0,0 1 0,1-1 0,-1 0 0,5 6 0,-5-8-31,0 0 0,-1 0 0,1 0 0,0 0 0,0 0 0,0 0 0,0 0 0,-1 0 0,1-1 0,0 1 0,0-1 0,0 0 0,0 1 0,1-1 0,-1 0 0,0 0 0,0 0 0,0-1 0,0 1 0,0 0 1,0-1-1,0 1 0,0-1 0,0 0 0,-1 0 0,4-1 0,4-3 31,0-1 1,-1 0 0,0 0-1,0-1 1,0 0-1,-1 0 1,0 0 0,-1-1-1,8-11 1,5-10 253,21-41 1,-37 63-274,7-11 192,-6 16-107,-1 12-53,-2 7-101,-1 0 1,-4 26-1,1 24 35,3-67-9,0 1 1,0 0-1,0-1 0,0 1 1,0 0-1,0-1 0,0 1 1,1 0-1,-1-1 0,0 1 1,0 0-1,1-1 0,-1 1 0,0-1 1,1 1-1,-1 0 0,1-1 1,-1 1-1,0-1 0,1 1 1,-1-1-1,1 0 0,0 1 1,-1-1-1,1 1 0,-1-1 1,1 0-1,0 0 0,-1 1 1,1-1-1,0 0 0,-1 0 1,1 0-1,0 0 0,-1 1 1,1-1-1,0 0 0,-1 0 0,1 0 1,0-1-1,-1 1 0,1 0 1,0 0-1,-1 0 0,1 0 1,0-1-1,5-1-229,-1 0 0,0 0-1,-1 0 1,10-6 0,33-25-3607,84-77 0,-113 93 2920,62-64-1811,-64 63 7457,-25 30-3544,2 1 0,0 1 0,1-1 0,-8 24 0,12-29-971,0 0-1,0 0 1,0 0 0,1 0 0,1 1 0,-1-1 0,1 0 0,1 1 0,2 15 0,-3-23-190,0 1 1,1-1 0,-1 1 0,1-1 0,-1 0 0,1 1 0,0-1-1,0 0 1,-1 1 0,1-1 0,0 0 0,0 0 0,0 0 0,0 0-1,0 0 1,1 0 0,-1 0 0,0 0 0,0-1 0,2 2 0,0-1-7,0 0 0,-1-1 1,1 1-1,-1-1 0,1 0 1,0 1-1,-1-1 0,1 0 1,0-1-1,4 0 0,5-2-34,-1 0 0,1-1-1,21-10 1,-33 14 28,76-39-200,-51 25 146,1 0 0,1 2-1,0 1 1,47-13 0,-72 24 69,0-1 0,0 1 0,1 0 0,-1 0 0,0 0 0,0 0 0,0 0 0,0 0 0,0 0 0,3 2 0,-4-2 3,-1 0 0,1 0 1,0 1-1,-1-1 1,1 0-1,-1 1 0,1-1 1,-1 1-1,1-1 1,-1 0-1,1 1 0,-1-1 1,0 1-1,1-1 1,-1 1-1,0 0 0,1-1 1,-1 1-1,0-1 0,1 1 1,-1 0-1,0 0 1,0 2 70,0 0 1,0-1 0,0 1-1,-1 0 1,1-1-1,-1 1 1,0 0 0,0-1-1,0 1 1,0-1 0,0 1-1,0-1 1,-3 3 0,8-41 1004,1 13-1017,-3 11-381,0 0 1,1 1-1,5-13 0,-6 20 15,-1 0 0,1 1-1,0-1 1,0 1 0,1 0-1,-1-1 1,1 1-1,0 1 1,-1-1 0,1 0-1,0 0 1,1 1 0,4-3-1,77-35-5052,-49 22 3909</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23.119"/>
    </inkml:context>
    <inkml:brush xml:id="br0">
      <inkml:brushProperty name="width" value="0.05" units="cm"/>
      <inkml:brushProperty name="height" value="0.05" units="cm"/>
    </inkml:brush>
  </inkml:definitions>
  <inkml:trace contextRef="#ctx0" brushRef="#br0">94 22 13939,'-1'0'209,"-1"-1"-1,1 0 1,0 1 0,0-1-1,0 1 1,0 0 0,0-1-1,-1 1 1,1 0 0,0-1-1,0 1 1,0 0 0,-1 0-1,1 0 1,0 0 0,0 0-1,-1 1 1,1-1 0,0 0-1,0 0 1,0 1 0,-1-1-1,1 1 1,0-1 0,-2 2-1,0 0 234,-1 0 1,0 0-1,1 0 0,0 0 0,-1 1 0,-3 4 0,3-2-191,0 0-1,1 1 1,0-1-1,0 1 1,0 0-1,0 0 1,1 0-1,0 0 1,1 0-1,-1 0 1,0 11-1,2-14-215,0 0-1,0 0 1,0 0-1,0 1 0,0-1 1,1 0-1,0 0 1,-1 0-1,1 0 1,0 0-1,2 4 1,-2-6-25,0 1 1,0-1-1,1 1 1,-1-1-1,0 1 1,1-1-1,-1 1 0,1-1 1,-1 0-1,1 0 1,0 0-1,-1 0 1,1 0-1,0 0 1,0-1-1,-1 1 1,1 0-1,0-1 1,3 1-1,-1-1-7,1 0 0,-1 0 0,1 0 0,-1-1 0,0 1 0,1-1 0,-1 0 0,0-1 0,1 1 0,-1-1 0,0 0 0,0 0 0,0 0 0,0 0-1,-1-1 1,1 1 0,-1-1 0,1 0 0,4-6 0,2-2 14,0 0 0,0-1 0,-1 0 0,10-21 0,-14 24 10,0 1 0,-1-1 0,0 0 0,-1-1 0,3-13 0,-7 22 94,-3 6-82,-4 8-10,2 1-119,0 1 1,0 0-1,2 0 0,0 1 0,0-1 0,2 1 1,0 0-1,0-1 0,2 25 0,5-26-615,-5-13 689,0-1 0,0 0 0,1 0 1,-1 0-1,0 0 0,0 0 1,0 0-1,1 0 0,-1 0 0,0 1 1,0-1-1,0 0 0,1 0 1,-1 0-1,0 0 0,0 0 1,1 0-1,-1 0 0,0 0 0,0 0 1,0-1-1,1 1 0,-1 0 1,0 0-1,0 0 0,0 0 0,1 0 1,-1 0-1,0 0 0,0 0 1,0-1-1,0 1 0,1 0 1,-1 0-1,0 0 0,2-2-56,-1 0 0,1-1 0,-1 1 0,1 0 0,-1 0 0,0-1 0,0 1 0,1-5 0,5-18-505</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23.649"/>
    </inkml:context>
    <inkml:brush xml:id="br0">
      <inkml:brushProperty name="width" value="0.05" units="cm"/>
      <inkml:brushProperty name="height" value="0.05" units="cm"/>
    </inkml:brush>
  </inkml:definitions>
  <inkml:trace contextRef="#ctx0" brushRef="#br0">1 334 16299,'17'-12'2290,"18"-11"621,-33 22-2665,0 0-1,0 0 0,0 0 0,0 1 0,0-1 1,0 0-1,1 1 0,-1 0 0,0-1 1,0 1-1,1 0 0,-1 0 0,0 0 1,5 1-1,-6 0-233,0-1 1,-1 1 0,1-1 0,0 1-1,0 0 1,0-1 0,-1 1 0,1 0-1,0-1 1,-1 1 0,1 0 0,-1 0-1,1 0 1,-1-1 0,1 1 0,-1 0-1,1 0 1,-1 0 0,0 0 0,1 0-1,-1 0 1,0 0 0,0 0 0,0 0-1,0 0 1,0 0 0,0 0-1,0 0 1,0 0 0,0 0 0,-1 0-1,1 0 1,-1 1 0,-12 40-35,9-31 99,-3 7-11,2-5 37,1 0 0,0 1-1,1-1 1,0 1 0,-1 26 0,4-40-96,0 1 0,0-1 0,0 1 0,0-1 0,0 1 0,0-1 0,0 1 1,0-1-1,0 0 0,0 1 0,0-1 0,0 1 0,1-1 0,-1 1 0,0-1 0,0 1 0,0-1 1,1 0-1,-1 1 0,0-1 0,1 0 0,-1 1 0,0-1 0,1 0 0,-1 1 0,0-1 1,1 0-1,-1 1 0,1-1 0,-1 0 0,0 0 0,1 0 0,-1 0 0,1 1 0,-1-1 1,1 0-1,-1 0 0,1 0 0,-1 0 0,1 0 0,-1 0 0,1 0 0,-1 0 0,0 0 1,1 0-1,-1 0 0,1-1 0,-1 1 0,1 0 0,-1 0 0,1 0 0,-1 0 0,1-1 0,2 0 10,-1-1-1,0 1 0,1-1 0,-1 1 0,0-1 1,0 0-1,4-4 0,2-5-137,0-2-1,-1 1 0,-1-1 1,9-23-1,-11 26-662,0 0 0,0 0 1,1 0-1,0 1 0,0-1 0,1 1 0,0 1 0,1-1 0,15-14 0,60-34-3976,-29 24 8103,-53 33-3290,0 0 1,0 0-1,0 0 0,1 0 1,-1 0-1,0 0 1,0 0-1,0 0 0,0 0 1,0 0-1,0 0 1,1 0 426,-1-1-426,-6 12 1275,-8 13-108,4-8-658,0 0-1,1 0 0,1 1 1,0 0-1,-6 26 0,13-42-527,1 0-1,0 0 1,-1 0-1,1 0 0,0 0 1,0 0-1,0 1 0,0-1 1,0 0-1,0 0 0,0 0 1,0 0-1,1 0 0,-1 2 1,1-3-21,-1 0 0,0 1-1,0-1 1,1 0 0,-1 0 0,0 0 0,0 1 0,1-1 0,-1 0 0,0 0-1,1 0 1,-1 0 0,0 0 0,1 1 0,-1-1 0,0 0 0,1 0 0,-1 0-1,0 0 1,1 0 0,-1 0 0,0 0 0,1 0 0,-1 0 0,0 0 0,1 0-1,-1-1 1,0 1 0,1 0 0,3-2 43,-1 1 1,0-1-1,0 0 0,1 0 0,-1 0 1,0-1-1,3-3 0,11-12 21,0-1-1,-1-1 1,-1-1-1,-1 0 1,15-31-1,-8 8 19,28-87-1,-39 98-95,-9 21-28,-6 15 11,-7 18 8,1 11-211,2 0 1,0 1 0,2 0 0,2 0 0,-2 40 0,9-36 41,5-7-46</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24.534"/>
    </inkml:context>
    <inkml:brush xml:id="br0">
      <inkml:brushProperty name="width" value="0.05" units="cm"/>
      <inkml:brushProperty name="height" value="0.05" units="cm"/>
    </inkml:brush>
  </inkml:definitions>
  <inkml:trace contextRef="#ctx0" brushRef="#br0">48 342 17956,'-3'4'281,"1"0"0,0 0 0,1 0 0,-1 1 1,1-1-1,0 0 0,0 1 0,0-1 0,0 8 0,1 46 657,0-49-516,2 17 72,1 0 1,0-1-1,9 28 0,-8-37-518,1-1 0,1 0 0,0 0 0,0 0 0,2-1 0,11 17 0,-12-24-271,-4-7-305,-5-19-579,-40-101-1527,-16-56 1091,53 157 1684,2 0 1,0 0 0,1 0 0,1 0 0,0-1 0,2 1 0,4-29 0,-3 38 71,1 0-1,1 0 1,0 0 0,0 0-1,1 0 1,0 1 0,0 0 0,1 0-1,0 1 1,1-1 0,0 1-1,0 1 1,1-1 0,0 1 0,17-11-1,-11 8 56,0 2 0,1 0 0,1 0 0,-1 2 0,1 0 0,0 0-1,0 2 1,1 0 0,21-3 0,-34 7-160,-1-1 1,1 1-1,-1 0 0,1 0 1,0 0-1,-1 1 0,1-1 1,-1 1-1,0 0 0,1 0 1,-1 0-1,0 0 0,1 0 1,-1 1-1,0 0 0,4 2 1,-5-2-14,-1 0 0,1 0 0,-1 0 0,0 0 0,1 0 1,-1 0-1,0 0 0,0 0 0,-1 0 0,1 1 0,0-1 0,-1 0 0,1 0 1,-1 1-1,0-1 0,0 1 0,0-1 0,0 0 0,0 1 0,-1-1 0,1 0 0,-1 1 1,1-1-1,-1 0 0,-1 4 0,-4 9 88,0 0 1,-1-1-1,-1 0 1,0 0-1,-12 15 0,-56 62 481,63-76-500,-142 147-218,146-151-840,9-11 945,0 0-1,0 0 1,0 0-1,1 0 1,-1 0 0,0 0-1,0 0 1,0 0 0,0 0-1,0 0 1,0 0-1,0 0 1,0 0 0,0 0-1,0 0 1,0 0-1,0 0 1,0 0 0,0 0-1,0 0 1,0 0 0,1 0-1,-1 0 1,0 0-1,0 0 1,0 0 0,0 0-1,0 0 1,0 0-1,0 0 1,0 0 0,0 0-1,0 0 1,0 0-1,0 0 1,0 0 0,0 0-1,0 1 1,0-1 0,0 0-1,0 0 1,0 0-1,0 0 1,0 0 0,0 0-1,0 0 1,0 0-1,0 0 1,1 0 0,-1 0-1,0 0 1,0 0 0,0 0-1,0 0 1,0 0-1,0 1 1,-1-1 0,1 0-1,0 0 1,0 0-1,0 0 1,0 0 0,0 0-1,0 0 1,0 0 0,0 0-1,0 0 1,18-11-997,14-13 291,12-12-267</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25.003"/>
    </inkml:context>
    <inkml:brush xml:id="br0">
      <inkml:brushProperty name="width" value="0.05" units="cm"/>
      <inkml:brushProperty name="height" value="0.05" units="cm"/>
    </inkml:brush>
  </inkml:definitions>
  <inkml:trace contextRef="#ctx0" brushRef="#br0">14 109 19276,'-5'36'1527,"1"-3"-304,1 1 0,2 57 0,6-74-502,-5-17-701,0 0-1,1 0 1,-1 1-1,0-1 1,0 0-1,1 0 1,-1 1-1,0-1 1,1 0-1,-1 0 1,0 0 0,1 0-1,-1 0 1,0 1-1,1-1 1,-1 0-1,0 0 1,1 0-1,-1 0 1,0 0-1,1 0 1,-1 0 0,0 0-1,1 0 1,-1 0-1,1-1 1,0 1 3,1-1 0,-1 0 0,1 0 0,-1 0 0,0 0 0,1 0 0,-1-1 0,0 1 0,0 0 0,0-1 0,0 1 0,0-1 0,0 1 0,0-1 1,1-2-1,3-11 28,0-1 1,0 1 0,-2-1-1,0 0 1,2-20-1,-2-84 192,-3 103-205,0 8-9,0 0-1,-1-1 0,-2-11 1,0 47 39,4-6-72,7 32 0,-7-47 3,0 0 0,0 0 1,1 0-1,0 0 0,0 0 1,0 0-1,1 0 0,0 0 1,-1-1-1,2 0 0,2 5 1,-4-8-1,-1 0 1,0 0-1,0 0 0,1-1 1,-1 1-1,0 0 1,1-1-1,-1 1 1,1-1-1,-1 1 1,1-1-1,-1 1 0,1-1 1,0 0-1,-1 0 1,1 0-1,-1 0 1,1 0-1,-1 0 0,1 0 1,-1-1-1,1 1 1,-1-1-1,1 1 1,-1-1-1,1 1 0,-1-1 1,1 0-1,-1 0 1,0 0-1,0 1 1,1-1-1,-1 0 1,0-1-1,1 0 0,5-5 3,-1 1-1,0-1 1,0-1-1,7-10 0,0-4-17,-1-1 0,10-25 0,-35 79 35,2 0-1,2 0 0,1 1 0,-8 63 0,16-91-40,0 0-1,0 0 1,0 0-1,0 0 1,1 0-1,2 6 1,-3-9-25,0-1 0,0 1 0,0-1 0,1 1 0,-1-1 0,0 1 0,0 0 0,1-1 1,-1 1-1,1-1 0,-1 1 0,0-1 0,1 0 0,-1 1 0,1-1 0,-1 1 0,1-1 1,-1 0-1,1 1 0,-1-1 0,1 0 0,0 0 0,-1 1 0,1-1 0,-1 0 0,1 0 1,0 0-1,-1 0 0,1 0 0,0 0 0,-1 0 0,1 0 0,-1 0 0,1 0 0,0 0 1,-1 0-1,1 0 0,-1 0 0,1-1 0,0 1 0,-1 0 0,1-1 0,-1 1 0,1 0 1,-1-1-1,1 1 0,-1 0 0,1-2 0,1 0 23,0 0 0,0 0 1,0 0-1,-1-1 0,1 1 1,-1-1-1,0 1 0,1-1 0,-1 1 1,0-1-1,-1 0 0,1 0 1,0 1-1,-1-1 0,0-3 0,1 2-43,4-29-461</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25.469"/>
    </inkml:context>
    <inkml:brush xml:id="br0">
      <inkml:brushProperty name="width" value="0.05" units="cm"/>
      <inkml:brushProperty name="height" value="0.05" units="cm"/>
    </inkml:brush>
  </inkml:definitions>
  <inkml:trace contextRef="#ctx0" brushRef="#br0">4 11 16924,'-2'-9'2024,"2"7"-1248,-1 2-328,1 5 1401,4 2-1177,4 1 984,-2 1-1296,0 0-232,2 0-16</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26.055"/>
    </inkml:context>
    <inkml:brush xml:id="br0">
      <inkml:brushProperty name="width" value="0.05" units="cm"/>
      <inkml:brushProperty name="height" value="0.05" units="cm"/>
    </inkml:brush>
  </inkml:definitions>
  <inkml:trace contextRef="#ctx0" brushRef="#br0">117 1 19524,'-15'17'1646,"0"0"0,-22 35-1,34-47-1540,0 0 1,0 1-1,1-1 0,-1 0 0,1 1 0,1 0 1,-1-1-1,1 1 0,0 0 0,0-1 0,0 1 1,1 0-1,0 0 0,0 0 0,1 0 0,1 9 1,-2-15-106,0 0 1,1 1 0,-1-1-1,0 1 1,0-1 0,0 1 0,0-1-1,0 1 1,1-1 0,-1 0-1,0 1 1,0-1 0,1 1 0,-1-1-1,0 0 1,0 1 0,1-1 0,-1 0-1,0 0 1,1 1 0,-1-1-1,1 0 1,-1 0 0,0 1 0,1-1-1,-1 0 1,1 0 0,-1 0-1,1 0 1,-1 0 0,0 1 0,1-1-1,0 0 1,14-10 12,9-20-14,-22 27-3,-1 1 0,0-1 1,1 1-1,-1-1 0,0 1 1,-1-1-1,1 0 0,0 0 1,-1 1-1,1-1 1,-1-4-1,0 6 3,0 1-1,0-1 1,0 1-1,-1-1 1,1 1 0,0 0-1,0-1 1,0 1-1,-1-1 1,1 1 0,0 0-1,-1-1 1,1 1-1,0 0 1,-1-1 0,1 1-1,0 0 1,-1 0-1,1-1 1,-1 1 0,1 0-1,0 0 1,-1 0-1,1-1 1,-1 1 0,-21 2-5,11-2-504,9-4-582,11-15-1750,-7 17 2593,-1-1 1,1 1 0,-1-1 0,0 1-1,0-1 1,0 1 0,1-6 0,-2 5 111,-3-29 200,2 31 145,1-1-1,-1 1 0,0-1 0,0 1 1,0-1-1,0 1 0,0-1 0,0 1 1,0 0-1,-1 0 0,1 0 0,0-1 1,-1 1-1,1 1 0,-1-1 0,-2-1 1,3 1-125,1 1 0,-1 0 0,0 0 0,0 0 0,0 0 0,1 0 0,-1 0 0,0 0 0,0 0 0,0 0 0,1 0 0,-1 1 0,0-1 0,0 0 0,1 0 0,-1 1 0,0-1 0,0 1 0,1-1 0,-1 0 0,1 1 0,-1-1 0,0 1 0,1 0 0,-1-1 0,1 1 0,-1-1 0,1 1 0,-1 0 0,1 0 0,0-1 0,-1 1 0,1 0 0,0-1 0,-1 2 0,-9 26 300,6 12-280,0-1 1,3 1-1,4 51 1,-3-87-99,1 7 1,-2-7-4,1-1 0,0 1 0,0 0 0,1 0 0,-1-1 0,1 1 0,0 0 0,0-1 0,0 1 0,0 0 0,0-1 0,1 0 0,3 6 0,-4-8 1,-1-1-1,0 1 0,1-1 0,-1 0 0,1 0 0,-1 1 0,1-1 0,-1 0 0,1 0 0,-1 1 0,1-1 0,-1 0 0,1 0 0,-1 0 0,1 0 0,0 0 1,-1 0-1,1 0 0,-1 0 0,1 0 0,-1 0 0,1 0 0,-1 0 0,1 0 0,0-1 0,-1 1 0,1 0 0,16-13 27,11-22 8,-8-1 11,26-58 0,-9 17-37,-37 76-11,1 0 0,-1-1 0,1 1 0,0 0-1,-1 0 1,1 0 0,0 0 0,0 0 0,0 0 0,0 0-1,0 0 1,0 0 0,0 0 0,1-1 0,-1 2 0,-1 0 0,0 0 0,1 1 0,-1-1 0,0 0 0,1 0 0,-1 0 0,0 1-1,1-1 1,-1 0 0,0 0 0,0 1 0,1-1 0,-1 0 0,0 1 0,0-1 0,1 0 0,-1 0 0,0 1 0,0-1 0,0 1 0,0-1 0,0 0 0,1 1 0,-1-1 0,0 0 0,0 1 0,0-1 0,0 0 0,0 1 0,0 0 0,1 47 0,-2-38 1,0 9 4,1 25 21,0-42-24,0 0-1,0 0 1,0 0-1,1 0 1,-1 0-1,1 0 1,0 0-1,-1 0 1,1 0-1,0 0 1,0 0-1,0-1 1,0 1-1,0 0 1,1-1-1,1 3 1,-1-3-37,-1-1 1,1 1 0,-1-1-1,1 0 1,-1 1-1,1-1 1,-1 0 0,1 0-1,0 0 1,-1 0-1,1 0 1,-1-1 0,1 1-1,-1 0 1,1-1-1,-1 1 1,1-1 0,-1 0-1,1 1 1,-1-1-1,1 0 1,-1 0 0,0 0-1,0 0 1,1 0-1,0-1 1,4-3-535,-1 0 0,0 1 0,0-1 0,7-10 0,6-24-782,-8 14 367</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26.475"/>
    </inkml:context>
    <inkml:brush xml:id="br0">
      <inkml:brushProperty name="width" value="0.05" units="cm"/>
      <inkml:brushProperty name="height" value="0.05" units="cm"/>
    </inkml:brush>
  </inkml:definitions>
  <inkml:trace contextRef="#ctx0" brushRef="#br0">61 1 19892,'0'0'1913,"-5"9"-1193,-1 3-328,-3 10 1024,0 2-304,1 7-535,0-2-233,2 2-240,0-2-56,3-5-272,3-1-216,0-8-609,6-2-311,0-6 1016,0-4-272,7-9-152</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26.862"/>
    </inkml:context>
    <inkml:brush xml:id="br0">
      <inkml:brushProperty name="width" value="0.05" units="cm"/>
      <inkml:brushProperty name="height" value="0.05" units="cm"/>
    </inkml:brush>
  </inkml:definitions>
  <inkml:trace contextRef="#ctx0" brushRef="#br0">27 51 20140,'-1'1'107,"0"1"0,0-1-1,0 0 1,0 0-1,0 1 1,0-1 0,1 1-1,-1-1 1,0 1-1,1-1 1,0 1 0,-1-1-1,1 1 1,0 0-1,-1-1 1,1 1 0,0 0-1,0-1 1,0 1-1,1-1 1,-1 1 0,0 0-1,0-1 1,1 1 0,-1-1-1,1 1 1,0-1-1,-1 1 1,1-1 0,0 1-1,0-1 1,0 0-1,0 1 1,0-1 0,0 0-1,0 0 1,1 0-1,1 2 1,0-1-79,0-1-1,0 1 1,0-1-1,0 1 1,0-1 0,0 0-1,0 0 1,0 0 0,1-1-1,-1 1 1,0-1-1,0 0 1,1 0 0,-1 0-1,0 0 1,0-1-1,1 1 1,5-3 0,-3 1-14,0-1 0,0 0 1,-1 0-1,1-1 0,-1 0 1,0 0-1,0 0 1,5-7-1,-7 9-7,-1 0 1,0 0-1,0-1 1,-1 1-1,1-1 1,0 1-1,-1-1 1,1 0-1,-1 1 1,0-1-1,0 0 1,0 0-1,0 0 1,-1 0-1,1 0 0,-1 0 1,0 0-1,1 0 1,-2-4-1,1 5-5,0 1 0,-1 0 0,1 0 0,-1 0 0,1 0 0,-1 0 0,0 0-1,1 0 1,-1 0 0,0 0 0,0 0 0,0 0 0,0 0 0,1 0 0,-1 1 0,0-1-1,0 0 1,0 1 0,-1-1 0,1 1 0,0-1 0,0 1 0,0-1 0,0 1 0,0 0-1,-1 0 1,1 0 0,0-1 0,0 1 0,0 0 0,-1 0 0,1 1 0,0-1 0,0 0-1,0 0 1,-1 1 0,-1 0 0,-2 0 3,-1 1 0,0 0 0,1 0 0,-1 0 0,1 1 0,-7 4 0,4-1 39,0 1 0,0 0 1,0 0-1,1 0 0,0 1 0,1 1 0,0-1 1,-10 17-1,13-20-3,1 1 1,-1-1-1,1 0 1,0 1-1,0 0 1,1-1-1,0 1 1,0 0-1,0 0 1,0-1-1,1 1 0,0 0 1,0 0-1,1 0 1,0 0-1,0 0 1,2 6-1,-2-10-40,0 0-1,0 0 0,0 0 1,0 0-1,1 0 0,-1 0 1,1-1-1,-1 1 0,1 0 1,0-1-1,-1 0 0,1 1 1,0-1-1,0 0 1,0 0-1,0 0 0,0 0 1,0 0-1,0 0 0,1-1 1,-1 1-1,0-1 0,0 1 1,0-1-1,1 0 0,-1 0 1,0 0-1,1 0 0,-1 0 1,0-1-1,3 0 0,1 0-188,1 0-1,-1-1 1,1 0-1,-1 0 0,0-1 1,1 0-1,-1 0 0,-1 0 1,10-7-1,-3-2-521,0-1 1,-1 0-1,0 0 0,-1-1 0,-1 0 1,0-1-1,-1 0 0,8-20 0,5-15-655</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27.272"/>
    </inkml:context>
    <inkml:brush xml:id="br0">
      <inkml:brushProperty name="width" value="0.05" units="cm"/>
      <inkml:brushProperty name="height" value="0.05" units="cm"/>
    </inkml:brush>
  </inkml:definitions>
  <inkml:trace contextRef="#ctx0" brushRef="#br0">69 1 18620,'-13'28'950,"1"2"0,2-1 1,1 1-1,1 1 0,-4 40 0,9-41-767,2 1 1,0 0-1,2-1 1,2 1-1,8 43 0,-2-47-175,-9-26-10,0-1 0,0 0 1,1 1-1,-1-1 0,0 0 0,0 1 1,0-1-1,1 0 0,-1 1 0,0-1 0,0 0 1,1 1-1,-1-1 0,0 0 0,1 0 0,-1 1 1,0-1-1,1 0 0,-1 0 0,1 0 1,-1 0-1,0 1 0,1-1 0,-1 0 0,1 0 1,-1 0-1,0 0 0,1 0 0,-1 0 0,1 0 1,-1 0-1,0 0 0,1 0 0,-1 0 1,1 0-1,-1-1 0,0 1 0,1 0 0,-1 0 1,1 0-1,-1 0 0,0-1 0,1 1 0,-1 0 1,0 0-1,0-1 0,1 1 0,-1 0 1,0-1-1,1 1 0,-1 0 0,0-1 0,0 1 1,0 0-1,1-1 0,-1 1 0,0 0 0,0-1 1,0 1-1,0-1 0,8-13-118,-1 0 0,-1 0 0,7-21 1,-9 21 40,1 1 1,0 0-1,1 0 0,10-14 1,-16 27 80,0-1 0,0 1 0,0 0 0,0 0 0,0 0 0,0 0 0,0 0 0,0 0 0,0 0 0,0 0 0,0 0 0,0 0 0,1 0 0,-1 0 0,0 0 0,0 0 0,0 0 0,0 0 0,0-1 1,0 1-1,0 0 0,0 0 0,0 0 0,0 0 0,1 0 0,-1 0 0,0 0 0,0 0 0,0 0 0,0 0 0,0 0 0,0 0 0,0 0 0,0 1 0,0-1 0,1 0 0,-1 0 0,0 0 0,0 0 0,0 0 0,0 0 0,0 0 0,0 0 0,0 0 0,0 0 0,0 0 0,0 0 0,0 0 0,0 0 0,0 0 0,0 1 1,1-1-1,-1 0 0,0 0 0,0 0 0,0 0 0,3 10 112,2 17 95,-4-21-143,0-2-36,0 0-1,0 0 0,0 0 0,1 0 0,-1 0 0,1 0 1,0 0-1,0 0 0,0-1 0,0 1 0,4 3 1,-5-6-24,1 0 0,-1 0 1,1 0-1,-1 0 0,1 0 1,-1 0-1,1 0 0,-1-1 1,1 1-1,0-1 1,0 1-1,-1-1 0,1 1 1,0-1-1,0 0 0,-1 0 1,1 0-1,0 0 0,0 0 1,-1-1-1,1 1 1,0 0-1,0-1 0,-1 1 1,1-1-1,0 0 0,-1 1 1,4-3-1,4-3 3,0 0 0,0-1 0,0 0-1,-1 0 1,11-13 0,10-7 33,-29 27-33,0 0 1,0-1 0,0 1-1,0 0 1,1 0 0,-1-1-1,0 1 1,0 0 0,0 0-1,1 0 1,-1-1-1,0 1 1,0 0 0,1 0-1,-1 0 1,0 0 0,0 0-1,1 0 1,-1 0 0,0 0-1,1 0 1,-1 0-1,0 0 1,1 0 0,-1 0-1,0 0 1,0 0 0,1 0-1,-1 0 1,0 0 0,1 0-1,-1 0 1,0 0-1,0 0 1,1 1 0,1 10 274,-8 24 153,5-30-337,0 3 8,-5 32 398,6-38-475,0 0 0,0 0 0,0 1 1,0-1-1,0 0 0,0 0 0,1 0 0,-1 0 0,1 0 0,0 0 0,-1 0 0,1 0 0,0 0 0,0 0 0,2 2 0,-3-3-58,1-1 1,-1 1-1,1-1 0,-1 1 1,1-1-1,-1 1 0,1-1 1,0 0-1,-1 1 0,1-1 1,0 0-1,-1 1 0,1-1 1,0 0-1,-1 0 0,1 0 1,0 0-1,-1 1 0,1-1 1,0 0-1,-1 0 1,1 0-1,0 0 0,0-1 1,-1 1-1,1 0 0,0 0 1,-1 0-1,1-1 0,0 1 1,-1 0-1,1 0 0,-1-1 1,1 1-1,0-1 0,-1 1 1,1 0-1,-1-1 0,1 1 1,-1-1-1,1 0 0,-1 1 1,1-1-1,-1 1 0,0-1 1,1 0-1,2-4-102,-1 1 0,1 0 1,-1-1-1,0 0 0,1-5 0,1-8-302</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27.700"/>
    </inkml:context>
    <inkml:brush xml:id="br0">
      <inkml:brushProperty name="width" value="0.05" units="cm"/>
      <inkml:brushProperty name="height" value="0.05" units="cm"/>
    </inkml:brush>
  </inkml:definitions>
  <inkml:trace contextRef="#ctx0" brushRef="#br0">1 56 20444,'15'121'3671,"-11"-99"-3201,0-1 0,2-1 1,13 32-1,-18-49-437,0 0 0,1 0-1,-1 0 1,1 0-1,0 0 1,0 0 0,0-1-1,0 1 1,1-1 0,-1 0-1,1 1 1,-1-1 0,1 0-1,0 0 1,3 1 0,-4-2-42,0-1-1,0 1 1,0-1 0,1 1 0,-1-1 0,0 0 0,0 0 0,0 0 0,0 0 0,0 0-1,1-1 1,-1 1 0,0-1 0,0 1 0,0-1 0,0 0 0,0 0 0,0 0 0,0 0-1,0 0 1,-1 0 0,1 0 0,0-1 0,1-1 0,8-7-267,-1 0-1,-1-1 1,1 0 0,-2 0 0,0-1-1,10-19 1,34-82-2412,-45 97 2290,25-81-2566,-139 433 8809,87-261-4672,5 2 0,-8 94 0,25-124-2530,-3-60 985,-1-4-125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18.477"/>
    </inkml:context>
    <inkml:brush xml:id="br0">
      <inkml:brushProperty name="width" value="0.05" units="cm"/>
      <inkml:brushProperty name="height" value="0.05" units="cm"/>
    </inkml:brush>
  </inkml:definitions>
  <inkml:trace contextRef="#ctx0" brushRef="#br0">100 1 17500,'-2'1'143,"0"0"1,0 0 0,1 0 0,-1 0-1,0 0 1,1 0 0,-1 1-1,1-1 1,-1 1 0,1-1-1,0 1 1,0 0 0,0-1 0,0 1-1,0 0 1,0 0 0,0 0-1,-1 3 1,1-2 81,-11 24 525,1 0 1,2 1-1,-12 56 0,13-35-415,-2 78 1,9-115-230,1 1 1,1-1-1,4 26 1,-5-36-77,1 0 1,-1 0-1,1 0 1,0 0-1,0 0 1,0 0-1,0 0 1,0-1-1,0 1 1,0 0-1,1 0 1,-1-1-1,0 1 1,3 1-1,-3-3-2,0 1 0,1 0-1,-1-1 1,0 0 0,1 1-1,-1-1 1,0 0 0,1 1-1,-1-1 1,1 0-1,-1 0 1,0 0 0,1 0-1,-1-1 1,0 1 0,1 0-1,-1-1 1,1 1 0,-1-1-1,0 1 1,0-1 0,1 1-1,-1-1 1,2-1-1,4-3 64,1 0-1,-1-1 1,0 0-1,-1 0 1,1-1-1,-1 0 1,8-12-1,35-58 447,-46 72-495,4-6 11,10-19-44,0-1-1,17-44 0,-32 61-321,-10 19-114,-10 19-280,4 1-124,1 1 1,0 0-1,2 0 1,1 1-1,2 0 1,-7 32 0,15-56 650,-1 0 0,1-1 0,0 1 1,0 0-1,0 0 0,1 0 0,-1-1 0,0 1 1,1 0-1,0 0 0,0-1 0,2 5 1,-3-6 72,1 0 0,0 0 0,0 1 1,0-1-1,0-1 0,0 1 0,0 0 0,0 0 1,0 0-1,1-1 0,-1 1 0,0 0 1,0-1-1,1 1 0,-1-1 0,0 1 1,1-1-1,-1 0 0,0 0 0,1 0 0,-1 0 1,0 1-1,1-2 0,-1 1 0,1 0 1,-1 0-1,3-1 0,21-7-564,2-7-78</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28.181"/>
    </inkml:context>
    <inkml:brush xml:id="br0">
      <inkml:brushProperty name="width" value="0.05" units="cm"/>
      <inkml:brushProperty name="height" value="0.05" units="cm"/>
    </inkml:brush>
  </inkml:definitions>
  <inkml:trace contextRef="#ctx0" brushRef="#br0">134 41 15499,'5'-30'3275,"-5"30"-3212,0-1 0,0 1 0,0-1 0,0 1-1,-1-1 1,1 1 0,0-1 0,0 1 0,0-1 0,0 1 0,-1-1 0,1 1 0,0 0 0,0-1 0,-1 1 0,1-1 0,0 1 0,-1 0 0,1-1 0,0 1 0,-1 0 0,1-1 0,-1 1 48,0 0 1,0 0 0,0 0 0,1 0-1,-1 0 1,0 0 0,0 0 0,1 0 0,-1 0-1,0 0 1,0 1 0,1-1 0,-1 0-1,0 0 1,1 1 0,-1-1 0,0 1-1,1-1 1,-1 0 0,0 1 0,-6 5 252,0 0 1,0 0-1,1 1 0,0-1 1,0 1-1,1 1 0,-1-1 1,-4 10-1,-1 4-127,1 0 1,-8 24-1,17-42-221,-3 11 44,-1 0 0,-3 20 0,8-31-45,0 1 0,-1-1-1,1 1 1,0-1 0,1 1-1,0 6 1,-1-9-8,1 0-1,-1 0 1,0 0 0,1 0-1,-1 0 1,1 0 0,-1 0-1,1 0 1,0 0 0,-1 0-1,1 0 1,0 0 0,0 0-1,-1-1 1,1 1 0,0 0-1,0-1 1,0 1 0,0-1-1,0 1 1,1 0 0,1-1-1,-1 1 1,0-1-1,0 0 1,0 0 0,0 0-1,1 0 1,-1 0-1,0 0 1,0 0-1,0-1 1,0 1 0,0-1-1,1 0 1,-1 0-1,0 1 1,0-1-1,-1 0 1,4-3-1,32-26 12,-15 5-55,-1-1 0,-2 0-1,0-2 1,27-56 0,-24 45-182,-21 39-112,0 6 238,-3 9 21,-16 55-188,10-41-362,-9 58 0,17-85 549,0-1-1,-1 0 1,1 0 0,0 0 0,0 0 0,0 0 0,0 0 0,0 0 0,0 0 0,1 0 0,-1 1 0,0-1 0,1 0 0,-1 0 0,0 0-1,1 1 1,0-2 49,-1 0-1,0 0 0,1 0 0,-1 0 0,1 0 1,-1 0-1,0 0 0,1 0 0,-1 0 0,1-1 1,-1 1-1,0 0 0,1 0 0,-1 0 0,0 0 1,1-1-1,-1 1 0,0 0 0,1 0 0,-1 0 1,0-1-1,0 1 0,1 0 0,-1-1 0,0 1 1,0 0-1,1-1 0,-1 1 0,22-35-501,-2-9-71,3-10-145</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28.616"/>
    </inkml:context>
    <inkml:brush xml:id="br0">
      <inkml:brushProperty name="width" value="0.05" units="cm"/>
      <inkml:brushProperty name="height" value="0.05" units="cm"/>
    </inkml:brush>
  </inkml:definitions>
  <inkml:trace contextRef="#ctx0" brushRef="#br0">98 0 14083,'-1'7'805,"1"1"0,-1-1 0,-4 13 0,3-13-71,0 0 0,1 0 0,-1 14 0,3-26-629,-1-2 1106,-7 17-204,-9 27-55,3 1-1,1 0 1,-11 59-1,22-92-899,-3 10 141,1 0 0,1 0 0,0 0 0,1 19 0,1-33-198,0 1 1,0-1 0,0 0 0,0 0 0,0 0 0,1 0-1,-1 0 1,0 0 0,1 0 0,-1 0 0,1 0 0,-1 0-1,1 0 1,0 0 0,-1 0 0,2 1 0,-1-1-22,-1-1 1,1 0-1,-1 1 0,1-1 1,0 0-1,-1 1 1,1-1-1,0 0 1,-1 0-1,1 0 0,0 0 1,-1 0-1,1 0 1,0 0-1,-1 0 1,1 0-1,0 0 0,-1 0 1,1 0-1,1-1 1,3-1-315,0 0 0,0-1 0,0 0 0,0 0 0,6-5 0,4-2-1183,-15 10 1494,1 0 0,-1 0 0,0 0-1,0 0 1,1 0 0,-1 0 0,0 0-1,0 0 1,0 0 0,1 0 0,-1 1 0,0-1-1,0 0 1,0 0 0,1 0 0,-1 0-1,0 1 1,0-1 0,0 0 0,0 0 0,1 0-1,-1 1 1,0-1 0,0 0 0,0 0-1,0 1 1,0-1 0,0 0 0,0 0 0,0 1-1,0-1 1,0 0 0,0 0 0,0 1-1,0-1 1,0 0 0,0 0 0,0 1-1,0-1 1,1 17-24,-1-12 0,0-2 92,0 1 0,0 0 0,1-1 0,-1 1 0,1-1 0,0 1-1,0 0 1,0-1 0,1 0 0,-1 1 0,1-1 0,2 4 0,-3-6-52,1 0 0,-1 0 0,0 0-1,1 0 1,-1 0 0,1 0 0,-1-1 0,1 1 0,-1 0 0,1-1 0,-1 1 0,1-1 0,0 0 0,-1 1 0,1-1 0,-1 0 0,1 0 0,0 0 0,-1 0 0,1 0 0,0-1 0,-1 1 0,1 0 0,0-1 0,-1 1 0,1-1 0,-1 0 0,1 1 0,1-3 0,1 1-156,0 0 1,0 0-1,0 0 0,0-1 1,-1 0-1,1 0 0,-1 0 0,0 0 1,0 0-1,0-1 0,-1 1 1,1-1-1,-1 0 0,0 0 1,1 0-1,-2 0 0,4-7 0,1-8-516</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29.036"/>
    </inkml:context>
    <inkml:brush xml:id="br0">
      <inkml:brushProperty name="width" value="0.05" units="cm"/>
      <inkml:brushProperty name="height" value="0.05" units="cm"/>
    </inkml:brush>
  </inkml:definitions>
  <inkml:trace contextRef="#ctx0" brushRef="#br0">45 26 16091,'33'-26'10416,"-32"26"-10051,-14 14 268,5-3-566,0 1 0,0 0 0,1 0 0,-11 24 0,15-28-24,0 0 1,1 0 0,-1 0-1,2 0 1,-1 0-1,1 0 1,0 0-1,1 1 1,1 12-1,-1-19-45,0 0-1,0-1 1,1 1-1,-1 0 1,1 0-1,-1-1 0,1 1 1,0-1-1,0 1 1,0 0-1,0-1 1,0 1-1,0-1 0,0 0 1,0 1-1,0-1 1,1 0-1,-1 0 1,0 0-1,4 2 0,-2-2-74,0 0-1,0 0 1,0 0-1,0 0 0,0 0 1,0-1-1,1 0 0,-1 1 1,0-1-1,6-1 0,4-1-245,-1 0 0,0-1-1,1-1 1,21-9 0,6-4-131,5-7-142</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37.147"/>
    </inkml:context>
    <inkml:brush xml:id="br0">
      <inkml:brushProperty name="width" value="0.05" units="cm"/>
      <inkml:brushProperty name="height" value="0.05" units="cm"/>
    </inkml:brush>
  </inkml:definitions>
  <inkml:trace contextRef="#ctx0" brushRef="#br0">286 584 14499,'-15'0'1822,"10"1"-1352,1-1 0,-1 0-1,0 0 1,0 0 0,0 0-1,0-1 1,0 0-1,1 0 1,-1 0 0,0 0-1,1-1 1,-1 0-1,1 0 1,-1 0 0,1-1-1,0 1 1,0-1-1,-4-3 1,-8-11-56,1-1-1,1-1 1,1 0 0,-13-24-1,0 1-211,17 28-164,0 0 0,1 0 0,1-1 1,0 0-1,1-1 0,0 0 0,2 1 0,0-2 0,0 1 1,2 0-1,0-1 0,1 1 0,0-1 0,1 1 0,3-19 1,-1 29-41,-1-1 0,1 1 0,0 0 1,1 0-1,0 1 0,-1-1 0,2 0 1,-1 1-1,1 0 0,0-1 0,0 2 1,0-1-1,0 0 0,1 1 0,0 0 1,0 0-1,0 0 0,1 1 1,-1-1-1,7-1 0,-2 0-3,-1 1 0,1 1 1,0 0-1,0 0 0,1 1 0,-1 0 0,0 1 0,1 0 1,-1 0-1,1 1 0,18 3 0,-17 0-29,0 1 1,0 0-1,0 1 0,-1 0 1,1 1-1,-1 0 0,-1 1 1,1 0-1,-1 1 0,0 0 1,-1 1-1,0 0 0,0 0 1,-1 1-1,12 17 0,-15-17 11,-1 1 0,0 0-1,0 0 1,2 18 0,-4-19 22,0-1 0,0 1 1,1-1-1,1 0 0,-1 0 1,11 16-1,-13-23 2,0 0 1,0 0-1,0-1 0,1 1 1,-1 0-1,1-1 0,-1 1 1,1-1-1,0 0 1,-1 1-1,1-1 0,0 0 1,0 0-1,0 0 1,0-1-1,0 1 0,0 0 1,0-1-1,0 1 0,0-1 1,0 0-1,1 1 1,-1-1-1,0 0 0,0 0 1,0-1-1,3 0 0,3-1 14,-1-1-1,0 0 0,0 0 0,-1-1 1,1 0-1,7-6 0,15-8 47,-13 9-54,0 0 1,-1-1 0,0 0-1,-1-1 1,0-1 0,-1-1-1,15-17 1,-25 27-9,0 1 1,-1 0-1,1 0 0,0 0 1,0 0-1,0 0 0,0 0 1,1 1-1,-1-1 0,0 1 1,1 0-1,-1 0 0,1 1 1,-1-1-1,1 1 0,-1-1 1,1 1-1,-1 0 0,1 0 1,0 1-1,4 0 1,-2 0-2,0-1 1,1 0-1,-1 0 1,0-1 0,0 1-1,11-4 1,13-6-28,0 2 0,1 1 0,42-4 0,-51 8-1,-12 1 27,0 1 0,0 0 0,1 1 0,-1 0 0,0 0 0,0 1 0,0 1 0,0 0 0,10 3 0,0 0-10,-17-5 12,-1 1 1,1-1-1,-1 1 0,1-1 0,-1 1 0,1 0 0,-1 0 0,1 0 1,-1 1-1,0-1 0,0 0 0,0 1 0,0 0 0,0-1 0,0 1 1,0 0-1,2 3 0,-3-4-5,0 0 0,-1 0 1,1 0-1,0 0 0,0 0 0,0 0 0,0 0 1,0-1-1,0 1 0,0 0 0,0-1 1,1 1-1,-1-1 0,0 1 0,0-1 0,1 1 1,-1-1-1,0 0 0,0 0 0,1 1 0,-1-1 1,0 0-1,3-1 0,-4 2 1,1-1 0,0 1-1,0 0 1,0-1 0,-1 1-1,1 0 1,0-1 0,-1 1-1,1 0 1,-1 0 0,1-1-1,-1 1 1,1 0 0,-1 0 0,1 0-1,-1 0 1,0 0 0,0 0-1,1 1 1,-1 0-1,1-1 0,-1 1 0,1-1 0,0 1 0,0-1 0,-1 1 0,1-1 0,0 0 0,0 1 0,3 1 0,-1-1 4,1 0 0,-1 0-1,0 0 1,1 0 0,-1 0 0,0 1-1,0-1 1,0 1 0,0 0-1,-1 0 1,1 0 0,-1 0 0,0 1-1,0-1 1,0 0 0,0 1 0,-1 0-1,1-1 1,1 8 0,0 6 18,-3-13-10,0 0 0,1-1-1,-1 1 1,1 0-1,0-1 1,0 1-1,1-1 1,-1 1-1,4 5 1,7-5-2,-11-3-5,0 1 0,-1 0 1,1-1-1,0 1 0,0 0 1,-1 0-1,1 0 0,-1-1 0,0 1 1,1 0-1,-1 0 0,0 0 1,0 0-1,0 0 0,0 0 0,-1 0 1,0 2-1,-12 37-11,10-36 12,1 1 1,0 0 0,0-1 0,1 1 0,-2 11 0,3-17 1,0 1-1,0-1 1,1 0 0,-1 1 0,0-1-1,0 0 1,0 1 0,1-1 0,-1 0-1,0 1 1,0-1 0,1 0 0,-1 1-1,0-1 1,1 0 0,-1 0 0,0 0-1,1 1 1,-1-1 0,1 0 0,-1 0 0,0 0-1,1 0 1,-1 0 0,0 0 0,1 1-1,-1-1 1,1 0 0,-1 0 0,1 0-1,-1 0 1,0-1 0,1 1 0,-1 0-1,1 0 1,-1 0 0,0 0 0,1 0-1,23-6 45,-15 4-24,38-3 104,51 2 0,-97 3-117,0 0 1,0 0-1,0 0 1,0 0 0,0 0-1,1 0 1,-1 0-1,0 0 1,0 0-1,0 1 1,0-1-1,0 1 1,0-1-1,0 1 1,0-1-1,0 1 1,0-1-1,0 1 1,0 0-1,-1-1 1,1 1 0,0 0-1,0 0 1,0 1-1,0-1-6,-1 1 0,1-1 1,-1 1-1,0-1 0,0 0 0,0 1 0,0-1 0,0 1 1,0-1-1,0 1 0,0-1 0,-1 1 0,1-1 0,0 1 1,-2 1-1,-2 6-9,0-1 0,0 0 0,-1-1 1,-9 12-1,1-4 2,-1 0 0,-21 16 0,-8 7 13,39-33-20,-1-1-1,0-1 0,0 1 1,0-1-1,0 0 0,-1 0 1,1 0-1,-1-1 0,0 1 1,0-1-1,1-1 0,-11 2 1,-5-1-73,1 0 1,-32-3-1,30 0 88,-39 4 0,50-2-8,-1 1 0,1-2 1,0 0-1,-14-1 1,19 0-22,0 0 0,1-1 0,-1 1 0,1-1 0,-1 0 0,1 0 0,0-1 0,0 0 0,-10-6-1,6 2-395,8 6 386,0-1 0,-1 1 0,1 0 1,-1 0-1,1 0 0,-1 0 1,0 0-1,1 1 0,-1-1 0,0 0 1,1 1-1,-1-1 0,0 1 0,0 0 1,0 0-1,1-1 0,-1 1 1,-3 1-1,-8-1 16,0 1 1,0 0-1,0 1 1,-17 5-1,25-6 26,0 1 0,0-1-1,0 1 1,0 1 0,0-1 0,1 1-1,-1-1 1,1 1 0,0 1-1,-1-1 1,1 1 0,1-1 0,-7 8-1,9-6 19,-1 0 0,1 0-1,0 0 1,0 0 0,0 1 0,1-1-1,0 0 1,0 0 0,0 1-1,1-1 1,1 8 0,1 16 196,-4-24-185,0 0 0,0 0 0,0 0 0,0 0 0,-1 0 0,0 0 1,0-1-1,-1 1 0,1-1 0,-1 1 0,0-1 0,0 0 0,-4 5 0,2-4 3,1 0 0,-1 0 0,0-1 0,0 1 0,-1-1 0,1 0 0,-1-1 0,0 1 0,-10 3 0,4-4 97,-1-1 0,0 0 0,0-1 0,0-1 0,0 0 1,0-1-1,0 0 0,1-1 0,-16-4 0,27 5-135,-1 1 0,1 0 0,0 0 0,0 0 0,0 0 0,-1 0 0,1 0 0,0 0-1,0 0 1,0 0 0,-1 0 0,1 0 0,0 1 0,0-1 0,-1 1 0,1-1-2,1 1 1,-1-1-1,1 0 1,0 0-1,-1 0 0,1 0 1,-1 0-1,1 1 1,-1-1-1,1 0 0,-1 0 1,1 0-1,-1 0 1,1-1-1,-1 1 0,1 0 1,0 0-1,-1 0 1,1 0-1,-1 0 0,1 0 1,-1-1-1,1 1 0,0 0 1,-1 0-1,1-1 1,-1 1-1,1-1 0,-6-3 1,1 0-1,0-1 0,0 0 0,-7-8 1,9 9 1,0 0 1,0 0 0,0 0-1,-1 1 1,0 0 0,1-1-1,-1 2 1,-1-1 0,1 0-1,-5-2 1,4 4-1,-1 0-1,0 0 1,1 1 0,-1-1-1,0 1 1,-5 1-1,-30-3 3,-70-32 40,45 12 11,56 19-28,7 2-34,0 0 0,0 1 0,0-1 0,0-1 0,0 1 0,0 0 0,0-1-1,-5-3 1,7 4-25,1 0-1,-1 0 1,1 0-1,-1 0 1,1 0-1,-1-1 1,1 1-1,0 0 1,0 0-1,-1 0 1,1 0-1,0 0 1,0-1-1,0 1 1,0 0-1,0 0 1,1 0-1,-1 0 1,0-1-1,0 1 1,1 0-1,-1 0 1,1 0-1,-1 0 0,1 0 1,-1 0-1,1 0 1,0 0-1,1-2 1,8-12 22,0 0 0,18-18 0,-8 10-240</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38.851"/>
    </inkml:context>
    <inkml:brush xml:id="br0">
      <inkml:brushProperty name="width" value="0.05" units="cm"/>
      <inkml:brushProperty name="height" value="0.05" units="cm"/>
    </inkml:brush>
  </inkml:definitions>
  <inkml:trace contextRef="#ctx0" brushRef="#br0">14 315 14547,'0'1'115,"-1"-1"1,1 0-1,0 0 1,-1 0-1,1 0 0,-1 0 1,1 0-1,0 0 0,-1 0 1,1 1-1,-1-1 0,1-1 1,-1 1-1,1 0 0,0 0 1,-1 0-1,1 0 0,-1 0 1,1 0-1,0 0 0,-1-1 1,1 1-1,-1 0 0,1 0 1,0 0-1,-1-1 1,1 1-1,0 0 0,0-1 1,-1 1-1,1 0 0,0-1 1,0 1-1,-1 0 0,1-1 1,0 1-1,3-19 2822,18-18-633,0 4-1551,19-27-181,-37 56-557,0 0 0,1 0 0,0 0 0,-1 1 0,1-1 0,0 1 0,1 0 0,-1 0 0,1 1 0,8-5-1,-12 7-16,0 0-1,0-1 1,0 1-1,0 0 1,0 0-1,1 0 1,-1 0-1,0 0 1,0 0-1,0 0 1,0 0-1,0 1 1,0-1-1,0 0 1,1 1-1,-1-1 1,0 1-1,0-1 1,0 1-1,0-1 1,-1 1-1,1 0 1,0-1-1,0 1 1,0 0-1,0 0 1,-1 0-1,1 0 1,1 1-1,-1-1-1,0 1 0,0-1 0,0 0 0,0 0 0,0 0 0,1 1 0,-1-1 0,0-1 1,1 1-1,-1 0 0,1 0 0,-1-1 0,4 2 0,-4-2 3,0 0 0,0 0 0,0-1 0,0 1 0,1 0 0,-1 0 0,0-1 0,0 1 0,0-1 0,0 1 0,0-1 0,0 0 0,-1 1 0,1-1 0,0 0 0,0 1 0,0-1 0,0 0 0,-1 0 0,1 0 0,1-1 0,13-23-148,-15 23 130,5-7-399,0-1-1,-1 0 1,0 0-1,-1 0 0,0 0 1,-1-1-1,2-17 1,-3 18-238</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39.357"/>
    </inkml:context>
    <inkml:brush xml:id="br0">
      <inkml:brushProperty name="width" value="0.05" units="cm"/>
      <inkml:brushProperty name="height" value="0.05" units="cm"/>
    </inkml:brush>
  </inkml:definitions>
  <inkml:trace contextRef="#ctx0" brushRef="#br0">0 1 14091,'11'11'1552,"3"2"-896,1 4-255,2 6 975,4 3-576,2 8-280,2 1-88,-2 3-248,-2 1-112,-1-1-112,-2-1-32,-4-7-264,-3-4-144,-5-14 384,-5-1-104,-4-9-16</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39.851"/>
    </inkml:context>
    <inkml:brush xml:id="br0">
      <inkml:brushProperty name="width" value="0.05" units="cm"/>
      <inkml:brushProperty name="height" value="0.05" units="cm"/>
    </inkml:brush>
  </inkml:definitions>
  <inkml:trace contextRef="#ctx0" brushRef="#br0">216 1 13955,'2'4'1504,"-2"5"-1040,0 4-232,-4 4 1033,0 5-785,-4 5-120,-4 3-112,-6 2-16,-4 2 64,-1-2 24,-1-4-8,-1 1 24,2-8-200,3 1-144,5-7-464,3-1 512,6-7-176,4 1-136</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45.190"/>
    </inkml:context>
    <inkml:brush xml:id="br0">
      <inkml:brushProperty name="width" value="0.05" units="cm"/>
      <inkml:brushProperty name="height" value="0.05" units="cm"/>
    </inkml:brush>
  </inkml:definitions>
  <inkml:trace contextRef="#ctx0" brushRef="#br0">12 1896 15627,'0'0'29,"0"1"0,-1-1 0,1 0 0,0 0 0,0 0 0,0 0 0,0 0 0,-1 1 0,1-1 0,0 0 0,0 0 0,0 0 0,-1 0 0,1 0 0,0 0 0,0 0-1,0 0 1,-1 0 0,1 0 0,0 0 0,0 0 0,-1 0 0,1 0 0,0 0 0,0 0 0,0 0 0,-1 0 0,1 0 0,0 0 0,0 0 0,-1 0 0,1 0 0,0 0 0,0 0 0,0 0-1,0-1 1,-1 1 0,1 0 0,0 0 0,0 0 0,0 0 0,0-1 0,-1 1 0,1 0 0,0 0 0,0 0 0,0 0 0,0-1 0,0 1 0,0 0 0,0 0 0,0-1 0,0 1 0,0 0 0,0 0-1,-1 0 1,1-1 0,0 1 0,1 0 0,-4-16 222,3 16-230,4-278 1994,1 189-1506,67-1067 3232,-57 939-3484,-10 163-238,1-22-1090,-6 75 1069,0 1 0,0 0 0,0 0 0,0-1 0,0 1 0,0 0 0,0 0 0,-1-1 0,1 1 0,0 0 0,0 0 0,0-1 0,0 1 0,0 0 0,0 0 0,0 0 0,-1-1 0,1 1 0,0 0 0,0 0 0,0 0 0,0-1 0,-1 1 0,1 0-1,0 0 1,0 0 0,-1 0 0,1 0 0,0 0 0,0-1 0,-1 1 0,1 0 0,0 0 0,0 0 0,-1 0 0,1 0 0,0 0 0,0 0 0,-1 0 0,1 0 0,0 0 0,-12 3-12,9-2-135,-6 1-48</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45.715"/>
    </inkml:context>
    <inkml:brush xml:id="br0">
      <inkml:brushProperty name="width" value="0.05" units="cm"/>
      <inkml:brushProperty name="height" value="0.05" units="cm"/>
    </inkml:brush>
  </inkml:definitions>
  <inkml:trace contextRef="#ctx0" brushRef="#br0">2 161 18356,'-1'-11'1281,"2"15"-360,4 23-78,2 18-281,9 55-151,36 129 0,-52-228-407,2 5 35,0 0 0,0 0-1,1-1 1,3 8 0,-6-13-28,1 1 0,-1-1-1,0 1 1,1-1 0,-1 1 0,1-1 0,-1 1-1,0-1 1,1 1 0,-1-1 0,1 1 0,-1-1 0,1 0-1,0 1 1,-1-1 0,1 0 0,-1 1 0,1-1-1,0 0 1,-1 0 0,1 0 0,-1 0 0,1 1 0,0-1-1,-1 0 1,1 0 0,0 0 0,-1 0 0,1-1-1,0 1 1,-1 0 0,1 0 0,0 0 0,-1 0 0,1-1-1,-1 1 1,1 0 0,-1 0 0,1-1 0,0 1-1,-1-1 1,1 1 0,-1 0 0,1-1 0,-1 1-1,0-1 1,1 1 0,-1-1 0,1 0 0,6-9 101,0-1 1,0 0-1,-1 0 1,0 0-1,-1-1 0,0 0 1,4-20-1,3-4 101,39-97 330,33-99-1806,-71 185 992,-7 13-121</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47.002"/>
    </inkml:context>
    <inkml:brush xml:id="br0">
      <inkml:brushProperty name="width" value="0.05" units="cm"/>
      <inkml:brushProperty name="height" value="0.05" units="cm"/>
    </inkml:brush>
  </inkml:definitions>
  <inkml:trace contextRef="#ctx0" brushRef="#br0">218 323 18884,'-3'-6'334,"0"0"0,-1 1 1,0-1-1,0 1 0,0 0 0,0 0 0,-1 0 1,0 0-1,0 1 0,-9-6 0,12 9-257,-1 0 0,1 0 0,-1 0-1,0 0 1,1 0 0,-1 1 0,0-1-1,0 1 1,1-1 0,-1 1 0,0 0-1,0 0 1,0 0 0,0 1 0,1-1-1,-1 1 1,0 0 0,0-1 0,1 1-1,-1 0 1,1 0 0,-1 1 0,1-1-1,-1 1 1,1-1 0,0 1 0,-3 2-1,-5 4-12,2 0 0,-1 1-1,1 0 1,0 1-1,-8 13 1,12-18-68,1 1 0,-1 0-1,2 0 1,-1 0 0,1 0 0,0 0-1,0 0 1,0 0 0,1 1 0,0-1-1,0 11 1,1-16 2,0-1 0,0 1 1,0 0-1,0-1 0,0 1 0,0 0 0,1-1 0,-1 1 0,0 0 1,0-1-1,1 1 0,-1 0 0,0-1 0,1 1 0,-1-1 1,1 1-1,-1-1 0,1 1 0,-1-1 0,1 1 0,-1-1 1,1 1-1,-1-1 0,1 0 0,-1 1 0,1-1 0,0 0 1,-1 1-1,1-1 0,0 0 0,-1 0 0,1 0 0,0 0 1,-1 0-1,1 0 0,0 0 0,-1 0 0,2 0 0,30-7-70,-26 5 57,11-2 2,0-1 0,1 2 0,-1 0 0,1 2-1,-1-1 1,28 3 0,-33 0 12,-1 1-1,0 1 1,0-1-1,0 2 1,0-1-1,0 1 1,-1 1 0,1 0-1,-1 1 1,0 0-1,10 8 1,-10-5 0,0 0 0,0 0 0,-1 1 0,-1 0 0,1 1 0,-2 0 0,0 0 0,0 0 0,-1 1 0,7 17 0,-9-19 46,-1-1 0,0 1-1,-1-1 1,0 1 0,-1 0 0,0 0-1,0-1 1,-1 1 0,0 0-1,-1 0 1,0 0 0,-1 0 0,0-1-1,-5 17 1,6-23-8,0 0 0,-1 1 1,1-1-1,-1 0 0,1 0 0,-1 0 0,0 0 0,-1 0 1,1-1-1,0 1 0,-1 0 0,0-1 0,1 0 0,-1 0 1,0 1-1,0-2 0,0 1 0,0 0 0,-1-1 1,1 1-1,0-1 0,-1 0 0,1 0 0,-1 0 0,1-1 1,-1 1-1,-4-1 0,3 0-2,0-1-1,1 0 1,-1 0 0,0 0-1,0 0 1,1-1 0,-1 0 0,1 0-1,0 0 1,-1-1 0,1 1-1,0-1 1,0 0 0,1 0 0,-1-1-1,1 1 1,-1-1 0,1 1-1,-5-8 1,1-2-30,0 0 0,1-1 0,0 1 0,1-1-1,0-1 1,1 1 0,1 0 0,0-1 0,1 0 0,1 0 0,0 1-1,1-1 1,1 0 0,0 0 0,1 0 0,6-22 0,-5 22-11,1 0 1,1 1 0,0-1-1,1 1 1,1 0-1,0 0 1,1 1-1,0 0 1,1 0 0,1 1-1,0 0 1,0 1-1,1 0 1,1 1 0,23-17-1,-26 21 1,1 1-1,0 0 1,1 0-1,-1 1 1,1 0-1,0 1 1,22-4-1,-31 7 2,1-1 1,0 1-1,0 0 0,0 0 1,0 0-1,0 1 1,0-1-1,0 1 0,0-1 1,-1 1-1,1 0 0,0 0 1,0 0-1,-1 1 0,1-1 1,-1 1-1,1-1 0,-1 1 1,0 0-1,1 0 0,-1 0 1,0 0-1,0 0 0,0 0 1,-1 1-1,1-1 0,-1 1 1,1-1-1,-1 1 0,0 0 1,0-1-1,0 1 0,0 0 1,1 5-1,1 17 33,0-1 1,-2 1-1,-1-1 0,-3 32 1,2-53 273,0-9-64,-1-19 100,-4-42 161,3 49-357,1-1 35,-1 1 1,-1 0 0,-1 0 0,-1 0 0,-13-29-1,13 38-40,7 11-30,14 15-79,-12-15-40,-1 0-1,1 0 0,1-1 1,-1 1-1,0-1 1,0 0-1,0 0 1,1 0-1,-1-1 1,0 1-1,1-1 0,-1 1 1,1-1-1,-1 0 1,1-1-1,4 0 1,-2 0-19,1-1 1,-1 0 0,0-1 0,1 1 0,-1-1-1,-1 0 1,12-8 0,1-4-163,0-1 0,-1 0 0,25-31 0,-38 43 111,-1-1 0,1 0 0,-1 0-1,0 0 1,0 0 0,-1-1 0,1 1-1,-1-1 1,2-8 0,-4 12 64,0 1 0,0 0 0,0-1-1,0 1 1,0-1 0,0 1 0,0-1 0,0 1 0,0 0 0,-1-1 0,1 1 0,-1-1 0,1 1 0,-1 0 0,1-1 0,-1 1 0,-1-2 0,0 1 21,1 1 0,-1 0-1,0 0 1,1 0 0,-1 0 0,0 0 0,0 0-1,1 0 1,-1 0 0,0 1 0,0-1 0,0 1-1,0 0 1,0-1 0,0 1 0,-3 0 0,2 0 2,0 0 1,0 1-1,0-1 1,0 1-1,1-1 1,-1 1-1,0 0 1,0 0-1,1 0 1,-1 1 0,1-1-1,-1 1 1,1-1-1,0 1 1,-1 0-1,1 0 1,0 0-1,0 0 1,0 0-1,0 0 1,1 0-1,-1 1 1,1-1-1,-1 1 1,1-1 0,0 1-1,0 0 1,-1 4-1,-1 3 5,0-1-1,1 1 0,0-1 0,1 1 1,0 0-1,1-1 0,0 14 1,1-17-3,-1 0 1,1 0 0,1 0 0,-1 0-1,1 0 1,0 0 0,0-1 0,1 1-1,-1-1 1,1 1 0,0-1-1,1 0 1,6 7 0,-8-10-61,1 1 1,-1-1-1,1 0 1,0 0-1,0 0 1,0-1-1,0 1 1,0-1-1,1 0 1,-1 1-1,0-2 1,1 1-1,-1 0 1,0 0-1,1-1 1,-1 0-1,1 0 1,-1 0-1,1 0 1,-1 0-1,1-1 1,-1 0-1,0 1 1,7-4-1,-2 1-86,-1 0 0,0-1 0,0 0 0,0-1-1,0 1 1,-1-1 0,1 0 0,-1-1 0,-1 0 0,1 0 0,-1 0 0,0 0-1,6-11 1,14-27-466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18.918"/>
    </inkml:context>
    <inkml:brush xml:id="br0">
      <inkml:brushProperty name="width" value="0.05" units="cm"/>
      <inkml:brushProperty name="height" value="0.05" units="cm"/>
    </inkml:brush>
  </inkml:definitions>
  <inkml:trace contextRef="#ctx0" brushRef="#br0">68 1 22397,'-1'12'584,"-1"1"1,0-1-1,0 0 0,-8 20 1,-1 5 324,-4 40 190,-7 121-1,21-186-1030,0 1 0,1 0 0,0 0 0,0-1 0,2 1 0,2 14 0,-4-27-67,0 0 0,1-1 1,-1 1-1,0 0 0,0 0 1,0 0-1,0 0 0,0-1 0,0 1 1,0 0-1,0 0 0,0 0 1,1 0-1,-1 0 0,0-1 0,0 1 1,0 0-1,0 0 0,0 0 1,1 0-1,-1 0 0,0 0 0,0 0 1,0 0-1,0 0 0,1 0 0,-1-1 1,0 1-1,0 0 0,0 0 1,0 0-1,1 0 0,-1 0 0,0 0 1,0 0-1,0 0 0,1 1 1,-1-1-1,0 0 0,0 0 0,0 0 1,0 0-1,1 0 0,-1 0 1,0 0-1,0 0 0,0 0 0,0 0 1,0 1-1,1-1 0,-1 0 1,0 0-1,0 0 0,0 0 0,0 0 1,0 1-1,0-1 0,0 0 1,5-17 27,3-54-522,-2-115 1,-6 186 483,1-1 1,-1 1 0,0 0-1,1 0 1,-1 0-1,0 0 1,0 0 0,1-1-1,-1 1 1,0 0-1,1 0 1,-1 0 0,0 0-1,1 0 1,-1 0 0,0 0-1,1 0 1,-1 0-1,0 0 1,1 0 0,-1 0-1,0 0 1,1 0 0,-1 1-1,0-1 1,1 0-1,-1 0 1,0 0 0,0 0-1,1 1 1,-1-1 0,0 0-1,0 0 1,1 0-1,-1 1 1,0-1 0,0 0-1,1 1 1,-1-1 0,25 17-75,-4-3 37,-12-9 58,1-1 1,0 0-1,0 0 1,1-1-1,-1-1 1,1 0-1,-1 0 1,15 0-1,-22-2 22,1 0 0,0 0 0,-1 0 0,1-1 0,-1 1 0,1-1-1,-1 0 1,1 0 0,-1-1 0,0 1 0,0-1 0,5-2 0,-6 2 3,0 0 0,0 1 0,0-1 0,-1 0 0,1 0 0,-1 0-1,0 0 1,1 0 0,-1-1 0,0 1 0,0 0 0,0-1 0,-1 1 0,1 0 0,0-1 0,-1 1 0,0-1 0,0 1 0,1-1 0,-2-2 0,1 3-24,1 1-1,-1 0 1,0-1-1,-1 1 1,1 0-1,0-1 1,0 1-1,-1 0 1,1-1 0,0 1-1,-1 0 1,0-1-1,1 1 1,-1 0-1,0 0 1,1 0-1,-1 0 1,0 0-1,0 0 1,0 0-1,0 0 1,0 0 0,0 0-1,0 0 1,0 0-1,-1 1 1,1-1-1,0 1 1,-3-2-1,3 2-12,-1 0 0,0-1 0,0 1 0,0 0 0,0 0 0,0 1 0,0-1 0,0 0 0,0 1 0,0-1 0,0 1 0,1-1 0,-1 1 0,0 0 0,0 0 0,1 0 0,-1 0 0,0 0 0,1 0 0,-1 1 0,-1 0 0,-3 5-6,-1 0-1,1 0 0,1 1 1,-1-1-1,-5 13 1,8-16-103,1 0 1,1 0 0,-1 0-1,1 0 1,-1 1 0,1-1-1,0 0 1,1 1 0,-1-1-1,1 1 1,0-1 0,0 1-1,1 6 1,-1-10 89,0-1-1,1 1 1,-1 0 0,0 0-1,0 0 1,1-1 0,-1 1-1,1 0 1,-1-1 0,0 1-1,1 0 1,0-1 0,-1 1 0,1-1-1,-1 1 1,1 0 0,0-1-1,-1 0 1,1 1 0,0-1-1,-1 1 1,1-1 0,0 0-1,0 1 1,-1-1 0,1 0-1,0 0 1,0 0 0,0 0-1,0 0 1,16 1-338</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47.609"/>
    </inkml:context>
    <inkml:brush xml:id="br0">
      <inkml:brushProperty name="width" value="0.05" units="cm"/>
      <inkml:brushProperty name="height" value="0.05" units="cm"/>
    </inkml:brush>
  </inkml:definitions>
  <inkml:trace contextRef="#ctx0" brushRef="#br0">65 476 19724,'-19'38'1638,"10"-22"-1227,0 0 0,2 1 0,0 0 0,-5 22 0,11-37-333,1 0 0,0 0 0,-1 0 0,1 0 0,0 0 0,0 0 1,0 0-1,1 0 0,-1 0 0,0 1 0,2 2 0,-2-5-62,1 1 0,-1 0 0,0-1 0,1 1 0,-1-1 0,1 1 0,0-1 0,-1 1 0,1-1 0,-1 1 0,1-1 0,0 0 0,-1 1 0,1-1 0,0 0 0,-1 0 0,1 1 0,0-1 0,-1 0 0,1 0 0,0 0 0,0 0 0,-1 0 0,1 0 0,0 0 0,0 0-1,-1 0 1,1 0 0,0 0 0,-1-1 0,1 1 0,0 0 0,0 0 0,-1-1 0,1 1 0,0 0 0,-1-1 0,2 0 0,8-5-3,0 0 0,0-1-1,0 0 1,-1 0-1,0-1 1,0-1-1,-1 1 1,0-1 0,8-13-1,1-3-7,-1 0 0,20-44-1,-25 41 8,-9 21-13,0 1 0,1-1 0,0 1 0,6-10 0,-9 16 0,0 0 1,0 0-1,0-1 1,0 1-1,1 0 1,-1 0-1,0 0 0,0 0 1,0 0-1,0 0 1,0 0-1,0 0 0,0 0 1,0 0-1,0 0 1,1 0-1,-1 0 1,0 0-1,0 0 0,0 0 1,0 0-1,0 0 1,0 0-1,0 0 0,0 0 1,1 0-1,-1 0 1,0 0-1,0 0 1,0 0-1,0 0 0,0 0 1,0 0-1,0 0 1,0 0-1,0 0 1,1 0-1,-1 0 0,0 0 1,0 1-1,0-1 1,0 0-1,0 0 0,0 0 1,0 0-1,0 0 1,0 0-1,0 0 1,0 0-1,0 0 0,0 1 1,5 8-26,0 10-17,-1 3 10,-4-16 25,1 1 1,0 0 0,1-1 0,-1 1 0,1-1 0,0 1-1,1-1 1,0 0 0,5 9 0,-8-14 13,1-1 0,-1 1 0,1-1 0,-1 0 0,1 1 0,-1-1 0,1 1 0,-1-1 0,1 0 0,-1 0-1,1 1 1,-1-1 0,1 0 0,0 0 0,-1 0 0,1 0 0,-1 1 0,1-1 0,0 0 0,-1 0 0,1 0 0,-1 0 0,1-1 0,0 1 0,-1 0 0,1 0 0,-1 0 0,1 0 0,0-1 0,-1 1 0,1 0-1,-1 0 1,1-1 0,-1 1 0,1 0 0,-1-1 0,1 1 0,-1-1 0,1 1 0,-1-1 0,0 1 0,1-1 0,-1 1 0,1-1 0,14-25 171,0-12 26,-2-1 0,-2 0 0,-1-1 0,-2-1 0,-2 1 0,-2-1-1,-1 0 1,-5-70 0,2 105-175,0 5-20,0-1 0,0 0 0,0 0 0,0 0 0,0 1 0,0-1 0,-1 0 0,1 1 0,-1-1-1,1 0 1,-1 1 0,0-1 0,1 0 0,-1 1 0,0-1 0,0 1 0,-2-3 0,3 4-7,-1 0 0,1 0 1,0 0-1,0 0 0,0-1 0,-1 1 1,1 0-1,0 0 0,0 0 0,-1 0 1,1 0-1,0 0 0,0 0 1,-1 0-1,1 0 0,0 0 0,0 0 1,-1 0-1,1 1 0,0-1 0,0 0 1,-1 0-1,1 0 0,0 0 0,0 0 1,0 0-1,-1 0 0,1 1 1,0-1-1,0 0 0,0 0 0,0 0 1,-1 1-1,1-1 0,0 0 0,0 0 1,0 0-1,0 1 0,0-1 0,0 0 1,0 0-1,-1 1 0,1-1 1,0 0-1,0 0 0,0 1 0,0-1 1,-3 15 23,3-14-24,-2 34 36,1 1 1,1 0 0,2-1 0,2 1 0,1-1 0,15 58 0,-14-75-11,0-1 0,1 1 0,10 16 0,-14-27-15,1-1 0,0 1 0,1-1 0,-1 0-1,1-1 1,0 1 0,1-1 0,-1 0 0,1 0 0,9 5 0,-13-9-9,-1 0 1,1 0-1,-1 0 1,1 0 0,0-1-1,-1 1 1,1-1 0,0 1-1,0-1 1,-1 0-1,4 0 1,-5 0-2,1 0-1,-1 0 1,1 0 0,0 0-1,-1 0 1,1 0-1,-1-1 1,1 1 0,-1 0-1,1 0 1,-1-1 0,0 1-1,1 0 1,-1-1-1,1 1 1,-1 0 0,0-1-1,1 1 1,-1-1-1,0 1 1,1 0 0,-1-1-1,0 1 1,1-2 0,-1 0-1,1 0 1,-1 0 0,0 0 0,0 0-1,0 0 1,0 0 0,0 0 0,-1 0 0,1 0-1,-1-1 1,1 1 0,-1 1 0,0-1 0,1 0-1,-1 0 1,0 0 0,-2-2 0,-15-23-18,-2 1 1,-1 0 0,-26-24 0,19 22 91,-35-49 1,62 77-73,1-1 0,-1 1 0,1-1 0,-1 0 0,1 1 0,-1-1 0,1 1 0,-1-1 0,1 0 0,0 1 0,-1-1 0,1 0 0,0 0 0,0 1 0,-1-1 0,1 0 0,0 0 0,0 1 0,0-1 0,0 0 0,0 0 0,0 1 0,0-1 0,0 0 0,0 0 0,1 1 0,-1-1 0,0 0 0,0 0 0,1 1 0,-1-1 0,0 0 0,1 1 0,-1-1 0,1 1 0,-1-1 0,1 0 0,-1 1 0,1-1 0,-1 1 0,1-1 0,-1 1 0,2-1 0,3-1-27,-1 0 1,1 1-1,0-1 1,0 1-1,9-1 0,4-1-80,84-25 438,-70 16-370</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48.387"/>
    </inkml:context>
    <inkml:brush xml:id="br0">
      <inkml:brushProperty name="width" value="0.05" units="cm"/>
      <inkml:brushProperty name="height" value="0.05" units="cm"/>
    </inkml:brush>
  </inkml:definitions>
  <inkml:trace contextRef="#ctx0" brushRef="#br0">15 28 21101,'-9'-22'2115,"5"17"-995,2 15 32,4 24-881,1-1 0,2 1 0,1-1 0,2-1 0,1 1 0,1-1 0,2-1 0,24 47 0,-33-73-257,0-1-1,-1 0 0,2 0 1,-1 0-1,0 0 0,1 0 1,-1-1-1,1 1 1,0-1-1,0 0 0,1 0 1,-1-1-1,9 4 0,-9-4-61,-1-1 0,1 0 0,0 0-1,0-1 1,0 1 0,1-1 0,-1 0-1,0 0 1,0 0 0,0-1 0,0 1-1,0-1 1,0 0 0,0 0 0,-1-1-1,1 1 1,6-4 0,-1 0-447,0-1 0,-1 0 0,0 0 0,0-1 0,0 0 1,-1 0-1,0-1 0,-1 0 0,1 0 0,-2-1 0,6-10 0,-4 7-328,-1 0 0,-1-1 0,0 0 0,0 0 0,-2 0 0,1 0 0,2-26 0,-8 13 1089,-3 16 765,4 10-954,1 0-1,0 0 1,-1 0-1,1 0 1,0 0-1,-1 0 1,1 0-1,-1 0 1,1 0-1,0 0 1,-1 1-1,1-1 1,0 0-1,-1 0 1,1 0-1,0 0 1,-1 1-1,1-1 1,0 0-1,0 0 1,-1 0-1,1 1 1,0-1-1,0 0 1,-1 0-1,1 1 1,0-1-1,0 0 1,0 1-1,-1 0 1,-3 6 356,1 0 1,-1 0-1,1 1 0,1-1 1,0 1-1,0 0 0,0 0 1,1 0-1,0 0 0,0 0 1,1 0-1,0 0 1,1 0-1,0 0 0,0 0 1,0 0-1,4 10 0,-4-16-405,-1 0 1,1-1-1,-1 1 0,1-1 0,0 1 1,0-1-1,-1 1 0,1-1 0,0 0 1,0 1-1,0-1 0,1 0 0,-1 0 0,0 0 1,0 0-1,1 0 0,-1 0 0,1 0 1,-1 0-1,0 0 0,1-1 0,0 1 0,-1 0 1,1-1-1,-1 1 0,1-1 0,0 0 1,-1 0-1,1 0 0,0 0 0,-1 0 0,1 0 1,0 0-1,-1 0 0,1 0 0,0-1 1,-1 1-1,1-1 0,1 0 0,1-1 4,1-1 0,-1 1-1,1-1 1,-1 0 0,0 0 0,0 0-1,-1-1 1,1 1 0,-1-1-1,0 0 1,6-8 0,-5 4 15,1-1 1,-2 1-1,1-1 1,-1 1-1,0-1 1,-1 0-1,0 0 1,0 0-1,-1 0 1,0-1-1,-1 1 1,-1-14-1,-4 12 21,-1 12 3,5 0-65,0 1 0,0-1 0,0 0 0,0 0 0,0 1 0,1-1 0,-1 1 1,0-1-1,1 1 0,-2 2 0,1 4-65,0 0 0,0 0 0,0 0 0,1 0 0,0 0 0,3 15 0,-3-21 4,0 0 0,1 0 0,-1 1 0,1-1 0,-1-1 0,1 1 0,0 0 0,0 0 1,0 0-1,0 0 0,0 0 0,0-1 0,0 1 0,1 0 0,-1-1 0,0 1 0,1-1 0,0 0 0,-1 1 0,1-1 0,0 0 0,-1 0 0,1 0 0,0 0 0,0 0 1,0-1-1,0 1 0,0 0 0,0-1 0,0 0 0,0 1 0,3-1 0,15-3-358</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48.831"/>
    </inkml:context>
    <inkml:brush xml:id="br0">
      <inkml:brushProperty name="width" value="0.05" units="cm"/>
      <inkml:brushProperty name="height" value="0.05" units="cm"/>
    </inkml:brush>
  </inkml:definitions>
  <inkml:trace contextRef="#ctx0" brushRef="#br0">0 146 17484,'22'61'5533,"4"31"-2202,0-1-1993,-21-74-1155,19 49 329,-22-61-475,0 0 0,0 0 0,1-1 0,0 1 0,0-1 0,0 0 0,0 0 0,1 0 0,-1 0 0,7 4-1,-9-7-24,0-1 0,1 1-1,-1-1 1,0 1-1,1-1 1,-1 1 0,0-1-1,1 0 1,-1 1-1,0-1 1,1 0 0,-1 0-1,1 0 1,-1 0-1,0 0 1,1-1 0,-1 1-1,1 0 1,-1-1-1,0 1 1,1 0 0,-1-1-1,0 0 1,0 1-1,0-1 1,1 0-1,-1 0 1,0 0 0,0 1-1,0-1 1,0 0-1,1-2 1,3-3 35,-1 1-1,0-1 1,0 0 0,0 0 0,4-9-1,6-19 121,-2-1 1,-1 0-1,12-66 0,-14 39-349,2-89-1,-13 115-915,-5 21 264,7 15 808,-1-1 0,1 1 1,0 0-1,-1 0 0,1-1 0,-1 1 0,1 0 0,0 0 0,-1-1 0,1 1 0,-1 0 0,1 0 0,-1 0 0,1 0 0,0 0 0,-1 0 1,1 0-1,-1 0 0,1 0 0,-1 0 0,1 0 0,-1 0 0,1 0 0,-1 0 0,1 0 0,0 0 0,-1 0 0,1 1 0,-1-1 0,-8 7-604</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49.322"/>
    </inkml:context>
    <inkml:brush xml:id="br0">
      <inkml:brushProperty name="width" value="0.05" units="cm"/>
      <inkml:brushProperty name="height" value="0.05" units="cm"/>
    </inkml:brush>
  </inkml:definitions>
  <inkml:trace contextRef="#ctx0" brushRef="#br0">1 329 17724,'15'28'1976,"2"-10"-1208,-2-4-256,2-8 441,-3-4-689,0-7 224,-1-15-216,1-12-424</inkml:trace>
  <inkml:trace contextRef="#ctx0" brushRef="#br0" timeOffset="1">163 175 18116,'1'5'304,"0"0"0,0 0 1,1 0-1,-1 0 0,1 0 1,0 0-1,5 8 0,-6-12-236,0 0 1,0 1-1,0-1 0,0 0 1,1 0-1,-1 0 0,0 0 0,0 0 1,1 0-1,-1-1 0,0 1 1,1 0-1,-1-1 0,1 1 1,-1-1-1,1 1 0,-1-1 0,1 1 1,-1-1-1,1 0 0,-1 0 1,1 0-1,0 0 0,-1 0 0,1 0 1,-1-1-1,1 1 0,-1 0 1,1-1-1,-1 1 0,2-2 1,4-1 55,-1 0 1,-1-1 0,1 0 0,0 0 0,-1 0 0,0-1 0,0 0 0,0 0 0,-1 0 0,0 0 0,0-1 0,0 0 0,3-6 0,-3 5-40,0-1 1,0 0 0,0-1-1,-1 1 1,-1-1 0,0 1-1,0-1 1,0 0 0,0-14-1,-2 20-60,0 0-1,0 0 0,0 0 0,-1 0 0,1 1 1,-1-1-1,1 0 0,-1 0 0,0 1 0,0-1 1,0 1-1,-1-1 0,1 1 0,-1-1 0,1 1 1,-1 0-1,0-1 0,0 1 0,0 0 0,0 0 1,0 1-1,0-1 0,0 0 0,-6-2 0,6 3-14,0 1-1,-1-1 0,1 1 0,-1 0 0,1 0 1,-1 0-1,1 0 0,-1 0 0,1 0 0,-1 1 1,1-1-1,-1 1 0,1-1 0,-1 1 1,1 0-1,0 0 0,0 0 0,-1 1 0,1-1 1,0 0-1,0 1 0,0-1 0,0 1 1,1 0-1,-1 0 0,0 0 0,1 0 0,-3 2 1,-2 6-19,0 0 0,1 0 0,0 1 0,0-1 0,1 1 0,0 0 0,1 0 0,1 0 0,0 1 0,0-1 1,1 1-1,0-1 0,1 1 0,0-1 0,1 1 0,0-1 0,1 1 0,1-1 0,0 0 0,0 0 0,6 13 1,-7-21-64,-1 0 0,1 0 1,0 0-1,0-1 1,0 1-1,0-1 0,5 4 1,-7-5 57,1-1 1,0 1 0,0 0-1,0-1 1,1 1-1,-1-1 1,0 1 0,0-1-1,0 1 1,0-1-1,0 0 1,1 0-1,-1 0 1,0 1 0,0-1-1,0 0 1,0-1-1,1 1 1,-1 0-1,0 0 1,0 0 0,0-1-1,1 1 1,0-1-1,16-13-226</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49.718"/>
    </inkml:context>
    <inkml:brush xml:id="br0">
      <inkml:brushProperty name="width" value="0.05" units="cm"/>
      <inkml:brushProperty name="height" value="0.05" units="cm"/>
    </inkml:brush>
  </inkml:definitions>
  <inkml:trace contextRef="#ctx0" brushRef="#br0">132 52 14083,'3'-2'651,"-1"-1"-1,0 0 1,0 1 0,0-1 0,0 0-1,0 0 1,0 0 0,-1 0-1,1 0 1,-1-1 0,0 1 0,0 0-1,1-7 1,-2 10-581,0-1 0,0 1 0,-1 0 0,1 0 0,0-1 1,0 1-1,0 0 0,-1 0 0,1 0 0,0-1 0,0 1 0,-1 0 0,1 0 0,0 0 0,0 0 1,-1 0-1,1 0 0,0-1 0,-1 1 0,1 0 0,0 0 0,-1 0 0,1 0 0,0 0 0,0 0 1,-1 0-1,1 0 0,0 0 0,-1 0 0,1 0 0,0 1 0,0-1 0,-1 0 0,1 0 1,0 0-1,-1 0 0,1 0 0,0 1 0,0-1 0,-1 0 0,1 0 0,0 0 0,0 1 0,-14 8 737,13-8-708,-15 12 95,1 0 1,0 2-1,1 0 0,0 0 0,1 1 0,1 1 1,-12 22-1,22-38-192,2 1 0,-1 0-1,0-1 1,0 1 0,0 0 0,1 0 0,-1 0 0,1 0 0,0 0 0,-1 0-1,1 0 1,0-1 0,0 1 0,0 0 0,1 0 0,-1 0 0,1 2 0,-1-3-8,1 0 1,0 0 0,0 0 0,-1 0 0,1 0 0,0-1 0,0 1 0,0 0-1,0-1 1,0 1 0,0-1 0,0 1 0,0-1 0,0 1 0,0-1 0,0 0 0,1 1-1,-1-1 1,0 0 0,0 0 0,0 0 0,0 0 0,0 0 0,1 0 0,-1 0-1,0 0 1,0-1 0,2 0 0,16-3-125,-1-1-1,0-1 0,0 0 1,0-2-1,22-12 1,-23 11-48,1 0 1,0 1-1,1 1 1,32-8-1,-49 15 161,0-1-1,0 1 1,0 0-1,0 0 1,0 0-1,0 0 1,0 0-1,1 0 1,-1 0-1,0 1 1,0-1-1,2 2 1,-3-2 12,0 1 0,0-1 0,-1 1 0,1-1 0,0 1 0,-1-1 0,1 1 0,-1 0 0,1-1 0,0 1 0,-1 0 0,1-1 0,-1 1 0,0 0 0,1 0 0,-1 0 0,0-1 0,1 1 0,-1 0 0,0 2 0,0 0 16,0 1 1,0-1 0,0 1-1,-1-1 1,0 0-1,0 1 1,0-1 0,0 0-1,0 1 1,0-1-1,-1 0 1,-3 5 0,-11 16 32,-2 0 0,0-2 0,-1 0 0,-2-1 1,0-2-1,-1 0 0,-33 22 0,50-37-73,-1 0 0,0-1 0,0 0 0,0 0 0,0 0 0,0-1 0,-1 0 0,-9 2 0,-14 1-187</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3:50.475"/>
    </inkml:context>
    <inkml:brush xml:id="br0">
      <inkml:brushProperty name="width" value="0.05" units="cm"/>
      <inkml:brushProperty name="height" value="0.05" units="cm"/>
    </inkml:brush>
  </inkml:definitions>
  <inkml:trace contextRef="#ctx0" brushRef="#br0">1 1915 15875,'0'0'43,"0"1"0,0-1 0,0 0-1,0 1 1,0-1 0,1 0 0,-1 0-1,0 1 1,0-1 0,1 0 0,-1 1-1,0-1 1,0 0 0,1 0 0,-1 0-1,0 1 1,1-1 0,-1 0 0,0 0-1,1 0 1,-1 0 0,0 0 0,1 0-1,-1 1 1,0-1 0,1 0 0,-1 0-1,0 0 1,1 0 0,-1 0 0,0 0-1,1-1 1,-1 1 0,1 0 0,-1 0-1,0 0 1,1 0 0,-1 0 0,0 0-1,0 0 1,1-1 0,-1 1 0,0 0-1,1 0 1,-1-1 0,0 1 0,1 0-1,23-13 13,-18 9 203,574-329 3731,-130 71-2880,-172 105-737,534-288-198,39-14-230,-541 260 69,-304 194-102,-4 3-7,-1 1 0,1-1 0,0 1 0,0 0 0,-1-1 0,1 1 0,0 0 0,0 0 0,0 0 1,0 0-1,1 0 0,2 0 0,-6-11-450,1-1 192</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4:07.008"/>
    </inkml:context>
    <inkml:brush xml:id="br0">
      <inkml:brushProperty name="width" value="0.05" units="cm"/>
      <inkml:brushProperty name="height" value="0.05" units="cm"/>
    </inkml:brush>
  </inkml:definitions>
  <inkml:trace contextRef="#ctx0" brushRef="#br0">56 45 10066,'-29'-24'1294,"4"4"902,23 19-1617,4 3-18,13 12 442,47 48 1143,69 90 0,-13-12-1100,53 39-347,22 23-441,-104-104-216,377 439 48,-334-384-79,-110-130-8,1-2 0,1 0 1,1-2-1,36 23 0,-56-42-582,-8-6 338,-9-9 139,-18-11-36,-7-6-47</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4:08.002"/>
    </inkml:context>
    <inkml:brush xml:id="br0">
      <inkml:brushProperty name="width" value="0.05" units="cm"/>
      <inkml:brushProperty name="height" value="0.05" units="cm"/>
    </inkml:brush>
  </inkml:definitions>
  <inkml:trace contextRef="#ctx0" brushRef="#br0">547 142 16668,'-4'-9'253,"0"0"0,-1 0 0,0 1 0,0 0 0,-1 0 0,0 0 0,0 1 0,-1 0 0,0 0 0,-1 0 0,1 1 0,-1 0 0,0 1 0,-1-1 0,1 2 0,-1-1 0,-15-4 0,13 5-63,0 1 0,0 1 1,-1 0-1,1 0 0,-1 2 1,1-1-1,-1 1 1,1 1-1,-1 0 0,1 0 1,0 1-1,-1 1 0,1 0 1,-20 8-1,17-4-70,1 0-1,-1 1 1,1 1 0,0 0-1,1 1 1,0 0 0,1 0-1,0 2 1,1-1 0,0 1-1,0 1 1,2 0 0,-1 0-1,2 0 1,-12 30 0,11-24-28,2 1 1,0 0-1,1 1 1,2-1-1,0 1 1,1 0-1,0 0 1,2 0-1,1 0 1,1 0-1,5 30 1,-4-41-64,-1 0 0,1-1 0,0 1 0,1-1 0,1 0 1,-1 0-1,1 0 0,0-1 0,1 0 0,7 9 0,-8-12-18,1 0 0,-1 0 0,1 0 0,0-1 0,0 0 0,0 0 0,1 0 0,-1-1 0,1 0 0,0 0 0,0-1 0,0 0 0,0 0 0,11 1 0,-4-2-5,1-1 0,0 0-1,-1-1 1,1-1 0,0 0 0,-1-1-1,0 0 1,0-2 0,0 1 0,0-2-1,0 0 1,13-8 0,-9 4 4,-1-1 0,-1 0 0,0-1 0,-1-1 0,0 0-1,-1-1 1,0-1 0,17-24 0,-25 30 18,0-1-1,-1 0 1,0 0-1,0 0 0,-1-1 1,0 1-1,-1-1 1,0 0-1,1-19 1,-3 23-5,-1 0 0,0 0-1,0 0 1,-1 0 0,0 0 0,0 0 0,0 0 0,-1 0 0,0 1 0,-1-1 0,1 0 0,-1 1 0,-1 0 0,1 0 0,-1 0-1,-8-9 1,3 6 5,0 0 0,0 1 0,-1 1-1,-1 0 1,1 0 0,-1 1 0,0 0 0,0 1-1,-1 0 1,0 1 0,0 0 0,0 1-1,-24-3 1,22 4-139,0 1 0,0 0-1,0 1 1,0 0 0,0 1 0,0 1-1,0 1 1,0 0 0,0 0 0,1 1-1,0 1 1,-15 7 0,8 2-152,6 1-82</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4:13.330"/>
    </inkml:context>
    <inkml:brush xml:id="br0">
      <inkml:brushProperty name="width" value="0.05" units="cm"/>
      <inkml:brushProperty name="height" value="0.05" units="cm"/>
    </inkml:brush>
  </inkml:definitions>
  <inkml:trace contextRef="#ctx0" brushRef="#br0">101 64 17804,'1'-4'678,"-1"-32"1066,0 35-1666,1 0 0,-1 0 0,0 0 0,0 0 0,-1 0 0,1 0 0,0 0 0,0 0-1,0 0 1,0 0 0,-1 1 0,1-1 0,-1 0 0,1 0 0,0 0 0,-1 0 0,0 1 0,1-1-1,-1 0 1,1 0 0,-1 1 0,0-1 0,1 1 0,-1-1 0,0 0 0,0 1 0,0-1 0,1 1 0,-2-1-1,0 1 7,1 1 0,0-1 0,0 1-1,-1-1 1,1 1 0,0-1 0,0 1-1,0 0 1,0-1 0,0 1 0,0 0-1,0 0 1,0 0 0,0 0 0,0 0-1,0 0 1,0 0 0,0 0 0,1 0-1,-2 2 1,-14 28 412,15-29-427,-9 25-31,1 0 1,1 0 0,1 1 0,2 0 0,1 0-1,1 1 1,1-1 0,1 0 0,2 1 0,1-1-1,10 49 1,-11-70-38,1 0-1,0 0 1,0-1-1,1 1 1,0 0 0,0-1-1,5 7 1,-7-12-30,-1 0 0,1 0 1,0 0-1,0 0 0,0 0 1,0 0-1,0 0 0,0 0 0,0 0 1,0 0-1,1-1 0,-1 1 0,0 0 1,0-1-1,1 1 0,-1-1 1,0 0-1,1 1 0,-1-1 0,1 0 1,-1 0-1,0 1 0,1-1 1,-1 0-1,0-1 0,1 1 0,-1 0 1,1 0-1,-1-1 0,0 1 0,1 0 1,-1-1-1,0 1 0,1-1 1,-1 0-1,0 1 0,0-1 0,0 0 1,0 0-1,0 0 0,2-1 1,1-2-92,0 0 0,0-1 0,0 1 0,0-1 0,-1 0 0,0 0 0,0 0 0,0 0 0,0-1 0,3-9 0,-1-4-103,7-39 1,-3-17-359</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4:13.798"/>
    </inkml:context>
    <inkml:brush xml:id="br0">
      <inkml:brushProperty name="width" value="0.05" units="cm"/>
      <inkml:brushProperty name="height" value="0.05" units="cm"/>
    </inkml:brush>
  </inkml:definitions>
  <inkml:trace contextRef="#ctx0" brushRef="#br0">1 0 16203,'0'31'791,"2"-1"0,0 1 0,3-1 0,0 0 0,12 35 0,-13-51-609,1-2 1,0 1-1,1 0 0,0-1 1,1 0-1,0-1 1,1 0-1,0 0 0,1 0 1,0-1-1,1 0 1,0-1-1,21 15 0,-27-21-147,1-1-1,-1 1 1,1-1-1,-1 0 1,1 0 0,0-1-1,-1 1 1,1-1-1,0 0 1,0 0-1,0-1 1,0 1-1,0-1 1,0 0-1,0-1 1,6 0-1,-6-1-4,-1 1 0,0-1 0,1 0-1,-1 0 1,0 0 0,0 0 0,0-1-1,-1 1 1,1-1 0,-1 0 0,1 0 0,-1-1-1,0 1 1,0-1 0,0 1 0,-1-1-1,4-6 1,-1-1 67,-1 1 0,0-1-1,0 0 1,-2 0 0,1 0-1,1-20 1,7-25 318,-11 56-411,0 0-1,-1 0 0,1-1 0,0 1 0,0 0 0,1 0 0,-1 0 0,0-1 0,0 1 0,0 0 0,0 0 0,0 0 0,0-1 0,0 1 0,0 0 0,0 0 0,0 0 0,0 0 0,1-1 0,-1 1 0,0 0 0,0 0 0,0 0 0,0 0 0,0 0 0,1-1 0,-1 1 0,0 0 0,0 0 0,0 0 0,1 0 0,-1 0 0,0 0 0,0 0 1,0 0-1,1 0 0,-1 0 0,0 0 0,0 0 0,0 0 0,1 0 0,-1 0 0,0 0 0,0 0 0,0 0 0,1 0 0,-1 0 0,0 0 0,0 0 0,0 0 0,1 0 0,-1 0 0,0 0 0,0 1 0,0-1 0,0 0 0,1 0 0,-1 0 0,0 0 0,0 0 0,0 1 0,0-1 0,0 0 0,0 0 0,0 0 0,1 1 0,-1-1 0,8 15 99,-7-13-85,3 7 26,32 55 117,-33-59-146,0 0 1,1 0-1,-1 0 1,1-1-1,1 0 1,-1 0-1,0 0 1,1 0-1,9 5 1,-12-8-3,0 0 1,0 0-1,0-1 1,0 1 0,0-1-1,0 0 1,0 1 0,0-1-1,0 0 1,0 0-1,0 0 1,1-1 0,-1 1-1,0 0 1,0-1-1,0 1 1,0-1 0,0 0-1,0 0 1,0 0-1,0 0 1,-1 0 0,1 0-1,0 0 1,-1 0-1,1-1 1,0 1 0,-1-1-1,0 1 1,1-1 0,-1 0-1,2-3 1,3-4 46,0-1 0,-1 1 0,-1-1 1,8-21-1,-4 1 70,-1-2 1,-2 1 0,2-42 0,-6 86-107,0 0 0,1-1 0,0 1 0,8 22 1,-4-15 10,-2-2-12,6 21 55,-9-37-71,-1 0 0,1 0 0,0 0 0,0 0-1,1 0 1,-1 0 0,0 0 0,1 0-1,-1 0 1,1 0 0,-1-1 0,1 1 0,3 1-1,-5-3-38,1 1 0,-1-1 0,1 0 0,0 0-1,-1 0 1,1 0 0,0 0 0,-1 0 0,1 0 0,-1 0-1,1 0 1,0 0 0,-1 0 0,1-1 0,0 1 0,-1 0-1,1 0 1,-1-1 0,1 1 0,-1 0 0,1-1-1,-1 1 1,1 0 0,-1-1 0,1 1 0,-1-1 0,1 1-1,-1-1 1,1 1 0,-1-1 0,0 1 0,1-1 0,-1 1-1,0-1 1,0 0 0,0 1 0,1-1 0,-1 1-1,0-1 1,0 0 0,0 1 0,0-2 0,6-29-1508,-6 15 1174,-1 1 0,-2-16-1,-3-8-437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19.467"/>
    </inkml:context>
    <inkml:brush xml:id="br0">
      <inkml:brushProperty name="width" value="0.05" units="cm"/>
      <inkml:brushProperty name="height" value="0.05" units="cm"/>
    </inkml:brush>
  </inkml:definitions>
  <inkml:trace contextRef="#ctx0" brushRef="#br0">0 112 20452,'1'1'204,"0"0"-1,0 1 0,1-1 1,-1 0-1,0 0 0,0 0 0,1 0 1,-1 0-1,0 0 0,1 0 1,-1 0-1,1 0 0,0-1 1,-1 1-1,1 0 0,-1-1 1,1 0-1,0 1 0,3-1 0,-1 0 83,0 0 0,1 0 0,-1-1 0,0 0 0,0 0 0,1 0 0,6-3 0,1-1-1,-1-1 0,0 0-1,0 0 1,16-14 0,-21 14-203,1 0-1,-1 0 1,0 0 0,4-8 0,-9 13-67,0 0 1,0-1-1,0 1 1,-1 0 0,1-1-1,0 1 1,-1-1-1,1 1 1,-1-1-1,0 1 1,1-1 0,-1 0-1,0-1 1,0 2-8,0 0 1,-1 1-1,1-1 0,0 0 1,-1 0-1,1 1 0,0-1 1,-1 0-1,1 0 1,-1 1-1,1-1 0,-1 1 1,0-1-1,1 0 1,-1 1-1,1-1 0,-1 1 1,0-1-1,0 1 0,1 0 1,-1-1-1,0 1 1,0 0-1,1-1 0,-1 1 1,0 0-1,-1 0 1,-4-1-2,1 0 0,-1 1 0,0-1 0,0 1 0,0 1 0,0-1 0,0 1 0,1 0 0,-1 0 0,0 1 0,1 0 0,-1 0 0,1 0 0,-1 0 0,1 1 0,0 0 0,0 0 0,0 1 0,1-1 0,-1 1 0,-5 6 0,6-6-127,0 0 0,0 0 1,0 1-1,0-1 0,1 1 0,0 0 1,0 0-1,0 1 0,1-1 0,-1 0 0,1 1 1,0 0-1,1-1 0,0 1 0,0 0 1,0 0-1,0 0 0,1 0 0,0 0 1,0 0-1,2 7 0,-1-8-16,0-1 0,0 0 0,1 0 0,0 0 1,0 0-1,0 0 0,0 0 0,1 0 0,-1 0 0,1-1 0,0 0 0,0 1 0,0-1 0,1 0 1,-1 0-1,1-1 0,-1 1 0,1-1 0,5 3 0,27 4-752</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4:14.244"/>
    </inkml:context>
    <inkml:brush xml:id="br0">
      <inkml:brushProperty name="width" value="0.05" units="cm"/>
      <inkml:brushProperty name="height" value="0.05" units="cm"/>
    </inkml:brush>
  </inkml:definitions>
  <inkml:trace contextRef="#ctx0" brushRef="#br0">31 33 18916,'-13'-3'2273,"5"6"-1305,0 1-416,7 4 1432,1-2-575,6 0-721,2 0-472,2-3-1256,2-1 960,7-2-193,2-2-111</inkml:trace>
  <inkml:trace contextRef="#ctx0" brushRef="#br0" timeOffset="1">487 1 17076,'-28'5'3993,"24"-4"-3650,-1-1 0,0 1 0,1 0 0,-1 0 0,1 1 0,-7 2 0,3 1-40,1-1 0,-1 2 1,1-1-1,0 1 0,0 0 0,1 1 0,0-1 0,0 1 0,1 0 0,-1 1 0,-7 15 0,10-17-259,-1 1 1,1 0-1,1 0 0,-1 0 0,1 0 1,1 0-1,-1 0 0,1 1 0,1-1 1,-1 0-1,1 1 0,0-1 0,1 0 1,0 1-1,2 7 0,-3-12-39,1 0 0,0-1 0,0 1 0,0 0-1,0-1 1,1 0 0,-1 1 0,1-1 0,-1 0-1,1 1 1,0-1 0,0 0 0,0-1 0,0 1 0,0 0-1,0 0 1,1-1 0,3 3 0,-2-3-54,0 0-1,0 0 1,0 0 0,-1 0 0,1-1 0,0 1-1,0-1 1,0 0 0,0 0 0,0-1-1,7-1 1,2-1-252,-1-1 1,1 0-1,-1-1 0,0-1 0,-1 0 0,1 0 0,10-9 0,-8 4 170,0 0 0,-1-1 0,-1-1 0,0 0 0,-1 0 0,0-1 0,14-25 0,1-11-509</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4:14.705"/>
    </inkml:context>
    <inkml:brush xml:id="br0">
      <inkml:brushProperty name="width" value="0.05" units="cm"/>
      <inkml:brushProperty name="height" value="0.05" units="cm"/>
    </inkml:brush>
  </inkml:definitions>
  <inkml:trace contextRef="#ctx0" brushRef="#br0">40 1 18140,'-10'25'2160,"-11"41"0,18-56-1704,1 1 0,1 0 0,0 0 0,0 0 0,1-1 0,2 20 0,-2-28-409,0 0-1,0 0 0,1 0 1,-1-1-1,1 1 1,0 0-1,-1 0 1,1-1-1,0 1 1,0 0-1,0-1 0,0 1 1,2 1-1,-2-2-28,0 0-1,-1-1 0,1 1 0,0-1 0,0 1 0,0-1 0,0 0 1,0 1-1,0-1 0,-1 0 0,1 0 0,0 1 0,0-1 0,0 0 1,0 0-1,0 0 0,0 0 0,0 0 0,1-1 0,1 1-7,0-1 0,0 0 0,-1-1 0,1 1 0,0 0 0,-1-1 0,1 0 0,-1 1 0,1-1 0,-1 0 0,0 0 0,0 0 0,0-1 0,3-3 0,3-8 3,-1 1 0,0-1 0,-1 0 0,-1 0 0,0 0 0,-1-1 0,0 0 0,-1 0 0,-1 0 0,1-29 0,-4 134-30,2-79-31,0-1 1,0 1-1,1-1 0,0 0 0,1 0 1,7 16-1,-10-25 2,0 0 0,1 0 0,-1 0 1,0-1-1,1 1 0,-1 0 0,1-1 0,-1 1 0,1 0 0,-1-1 1,1 1-1,-1 0 0,1-1 0,0 1 0,-1-1 0,1 1 0,0-1 1,-1 1-1,1-1 0,0 0 0,0 1 0,0-1 0,1 0 0,-1 0-14,-1 0-1,1 0 0,0-1 0,0 1 0,0 0 1,-1-1-1,1 1 0,0-1 0,-1 1 1,1-1-1,0 1 0,-1-1 0,1 1 0,0-1 1,-1 0-1,1 1 0,-1-1 0,1-1 0,3-5-147,-1 1-1,0-1 1,0 0-1,1-8 1,8-31-360,-2-5-188</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4:15.219"/>
    </inkml:context>
    <inkml:brush xml:id="br0">
      <inkml:brushProperty name="width" value="0.05" units="cm"/>
      <inkml:brushProperty name="height" value="0.05" units="cm"/>
    </inkml:brush>
  </inkml:definitions>
  <inkml:trace contextRef="#ctx0" brushRef="#br0">24 199 16964,'-3'13'851,"-2"5"174,0 1-1,1 0 0,1 0 0,1 1 0,1 35 0,1-53-980,0-1 1,0 1-1,0-1 1,1 1-1,-1-1 0,1 1 1,-1-1-1,1 0 1,0 1-1,-1-1 1,1 0-1,0 1 0,0-1 1,0 0-1,0 0 1,0 0-1,0 0 1,0 0-1,1 0 1,-1 0-1,0 0 0,0-1 1,1 1-1,-1 0 1,1-1-1,-1 1 1,0-1-1,1 1 0,-1-1 1,1 0-1,-1 1 1,4-1-1,5 0-36,0 0-1,0-1 0,0 0 1,12-3-1,19-2 54,-37 7-60,1 0 0,0 0-1,-1 0 1,1 1 0,-1-1 0,0 1-1,1 0 1,-1 0 0,0 1 0,0-1-1,-1 1 1,1 0 0,0 0 0,-1 0-1,6 7 1,5 6 3,-1 1 1,12 22-1,-16-25-4,9 13 34,45 80 409,-57-97-394,-2 1 0,1-1 0,-1 1 1,-1 1-1,0-1 0,-1 0 0,0 1 0,0 14 0,-1-22-1,-2 0-1,1 0 1,0 0-1,-1 0 0,0-1 1,0 1-1,0 0 0,0-1 1,0 1-1,-1 0 1,0-1-1,1 0 0,-1 1 1,-1-1-1,1 0 1,0 0-1,-1 0 0,1 0 1,-1-1-1,0 1 1,0-1-1,0 1 0,0-1 1,-1 0-1,1-1 1,-1 1-1,1 0 0,-8 1 1,5-1 6,0-1 0,-1 1 0,1-1 0,-1-1 0,1 0 0,-1 0 0,0 0 0,1 0 0,-1-1 0,1 0 0,-1-1 0,1 1 0,0-1 0,0-1 0,0 1 0,-8-5 0,7 3-36,0-1 0,0 0 0,1 0 0,0-1 0,-1 1 0,2-2 1,-1 1-1,1 0 0,0-1 0,0 0 0,1 0 0,0-1 0,1 1 0,-1-1 0,1 0 0,-3-13 1,4 11-124,0 0 0,1 0 1,0 0-1,1 0 0,0 0 1,0 0-1,1 0 0,0 0 1,1 0-1,0 1 0,1-1 1,0 0-1,8-15 0,6-6-983,2 1-1,1 1 0,2 1 1,34-35-1,23-31-2011,-66 77 2612,-1-1 0,-1 0 0,15-34 0,-23 47 558,-1-1-1,0 0 1,-1 0 0,1 0 0,-1 0 0,0 0 0,-1 0 0,1 0 0,-1 0 0,-1 0-1,0-7 1,1 10 42,-1 1-1,1 0 0,-1 0 0,0 0 1,0 0-1,0 0 0,0 0 0,0 0 1,0 0-1,0 1 0,-1-1 0,1 0 1,-1 1-1,1-1 0,-1 1 0,0-1 0,1 1 1,-1 0-1,0 0 0,0 0 0,0 0 1,0 0-1,0 0 0,0 0 0,0 1 1,0-1-1,0 1 0,-1-1 0,1 1 1,0 0-1,0 0 0,0 0 0,-3 0 1,-2 1 127,1 1 0,-1-1 0,1 1 1,-1 0-1,1 0 0,0 1 0,0 0 1,0 0-1,0 1 0,1-1 0,-1 1 1,1 0-1,0 1 0,0-1 0,0 1 1,1 0-1,0 0 0,0 1 0,-5 7 1,6-8-135,0 0 0,1 0 0,-1 0 0,1 0 0,1 1 0,-1-1 0,1 1 0,-1-1 0,1 1 0,0 8 0,1-10-67,1 0 0,-1-1-1,0 1 1,1 0 0,0-1 0,0 1-1,0-1 1,1 1 0,-1-1-1,1 1 1,-1-1 0,1 0-1,0 0 1,1 0 0,-1 0-1,5 5 1,-3-5-20,0 0 0,0 0 0,0-1 0,0 1 0,0-1 0,1 0 0,-1 0 0,0-1 0,1 1 0,0-1 0,-1 0 0,1 0 0,0-1 0,0 1 0,-1-1 0,1 0 0,0-1 0,0 1 0,-1-1 1,1 0-1,0 0 0,-1 0 0,7-3 0,-1 1-8,0-1 0,0-1 0,0 0 0,-1 0 0,1-1 0,-1 0 0,-1-1 0,1 0 0,10-11 0,-10 8 4,-1-1 0,0 0 0,0-1 0,-1 1 0,-1-2 0,9-21 0,-13 29-16,-1 1 0,1-1 0,-1 0 0,-1 0 1,1 0-1,-1 0 0,1 0 0,-1 0 0,-2-9 0,2 12-8,-1-1-1,0 1 1,0-1 0,0 0 0,0 1-1,0 0 1,0-1 0,-1 1 0,1 0 0,-1-1-1,0 1 1,0 0 0,0 0 0,0 1-1,0-1 1,0 0 0,0 1 0,-5-3-1,2 1-65,0 1 0,0 1-1,-1-1 1,1 1-1,0-1 1,-1 2 0,1-1-1,-1 0 1,0 1-1,1 0 1,-1 1 0,1-1-1,-1 1 1,1 0-1,-1 0 1,1 1 0,0 0-1,-1 0 1,1 0 0,0 0-1,-6 5 1,-6 3-385,1 0 1,0 2 0,1 0 0,-26 26-1,3 5-136,5 1-74</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4:15.669"/>
    </inkml:context>
    <inkml:brush xml:id="br0">
      <inkml:brushProperty name="width" value="0.05" units="cm"/>
      <inkml:brushProperty name="height" value="0.05" units="cm"/>
    </inkml:brush>
  </inkml:definitions>
  <inkml:trace contextRef="#ctx0" brushRef="#br0">31 2128 15603,'-24'24'1889,"17"-15"-732,18-14-208,23-18 844,240-151 2143,-165 107-3363,-2 1-86,419-265-74,-15-30-1668,558-563 479,-1021 878 916,11-11 49,68-49 1,-179 153-2544,10-18 1833,-9 3-135</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4:16.457"/>
    </inkml:context>
    <inkml:brush xml:id="br0">
      <inkml:brushProperty name="width" value="0.05" units="cm"/>
      <inkml:brushProperty name="height" value="0.05" units="cm"/>
    </inkml:brush>
  </inkml:definitions>
  <inkml:trace contextRef="#ctx0" brushRef="#br0">2966 714 15691,'1'-5'366,"0"-1"0,0 0-1,0 0 1,-1 0 0,0 0-1,0 0 1,0 1 0,-1-1-1,0 0 1,0 0 0,0 0-1,-1 1 1,0-1 0,0 1-1,-4-8 1,-6-11 681,-1 1 0,-17-22 0,27 40-885,-21-26 265,0 0-1,-2 2 0,-1 1 0,-42-33 0,-131-86-187,197 144-234,-153-98-17,119 80-21,0 1 1,-55-19-1,91 38 29,-1 0 0,0 0 0,0 0 0,0 0 0,0 1 0,0-1 0,0 1 1,0 0-1,0 0 0,0-1 0,0 1 0,0 0 0,0 1 0,0-1 0,-1 0 0,1 1 0,0-1 0,0 1 1,1-1-1,-1 1 0,0 0 0,0 0 0,0 0 0,0 0 0,1 0 0,-1 0 0,-3 4 0,2 0-69,0 0 0,0 1 0,0-1 0,1 1 0,-1 0 0,1 0 0,-2 9 1,-1 4-253,3-13 263,0-1-1,-1 1 0,0-1 0,0 1 1,0-1-1,0 0 0,-1 0 0,0-1 1,0 1-1,0-1 0,-1 0 0,1 0 1,-1 0-1,0-1 0,-8 5 0,-6 1 57,0 0 0,-1-1 0,-21 6 0,24-9-27,-110 40 38,2 6 0,2 5 0,3 5 0,3 5 0,-146 109 0,-581 496 27,817-647-22,1 2 0,1 0-1,-32 45 1,46-55-64,2 0 1,0 0-1,0 1 0,2 0 1,0 0-1,1 1 1,0 0-1,-4 30 0,7-21 4,2 1-1,0-1 0,2 0 1,1 1-1,1-1 1,1 0-1,2 0 0,0-1 1,2 1-1,1-1 1,18 35-1,-12-29 50,3-1 0,0-1 0,2-1-1,1-1 1,2-1 0,0-1 0,2-1 0,41 34 0,-13-18-758,1-2 1,2-3-1,90 45 1,-136-77 614,-1 0 0,1-1 0,0 0 0,-1 0 0,1-1 1,1-1-1,-1 1 0,18-1 0,12-10-651</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00.291"/>
    </inkml:context>
    <inkml:brush xml:id="br0">
      <inkml:brushProperty name="width" value="0.05" units="cm"/>
      <inkml:brushProperty name="height" value="0.05" units="cm"/>
    </inkml:brush>
  </inkml:definitions>
  <inkml:trace contextRef="#ctx0" brushRef="#br0">2507 4 16027,'0'0'64,"-1"-1"-1,1 1 1,0 0-1,-1-1 0,1 1 1,-1 0-1,1 0 0,-1-1 1,1 1-1,-1 0 1,1 0-1,-1 0 0,1 0 1,-1 0-1,1-1 0,-1 1 1,1 0-1,-1 0 0,1 0 1,-1 1-1,1-1 1,-1 0-1,1 0 0,-1 0 1,1 0-1,-1 0 0,1 0 1,0 1-1,-1-1 1,0 1-1,-15 12 233,9-7-33,-332 319 2956,22 30-2926,229-255-107,-101 112-133,-105 119-14,-165 170 300,163-187 21,-102 107 96,393-415-460,-2 3-56,-2 0 1,1 0-1,-1-1 1,-19 13-1,28-20 38,0-1-1,-1 0 1,1 1-1,-1-1 1,1 0-1,-1 1 0,1-1 1,-1 0-1,1 0 1,-1 1-1,1-1 1,-1 0-1,1 0 1,-1 0-1,0 0 0,1 0 1,-1 0-1,1 0 1,-1 0-1,0 0 1,1 0-1,-1 0 1,1 0-1,-1 0 0,1 0 1,-1-1-1,1 1 1,-1 0-1,1 0 1,-1-1-1,1 1 1,-1 0-1,1-1 0,-1 1 1,1 0-1,-1-1 1,1 1-1,0-1 1,-1 1-1,1-1 1,0 1-1,-1-1 0,1 1 1,0-1-1,0 1 1,-1-1-1,1 1 1,0-1-1,0 1 1,0-1-1,0 1 0,0-1 1,0 0-1,0 1 1,0-1-1,0 1 1,0-1-1,0 0 1,4-35-841,-4 35 849,5-18-220,1 1-1,1-1 1,15-30 0,11-15-428</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00.754"/>
    </inkml:context>
    <inkml:brush xml:id="br0">
      <inkml:brushProperty name="width" value="0.05" units="cm"/>
      <inkml:brushProperty name="height" value="0.05" units="cm"/>
    </inkml:brush>
  </inkml:definitions>
  <inkml:trace contextRef="#ctx0" brushRef="#br0">1 504 12051,'8'-10'392,"0"0"1,1 0 0,0 1-1,1 0 1,0 1 0,1 0-1,-1 0 1,1 1 0,1 1-1,13-6 1,150-69 2224,190-93-665,-295 136-1712,-18 8 51,2 3 0,64-24-1,-115 50-257,0 0 0,-1 0 0,1 0 0,0 0 0,0 1 0,0 0 0,-1-1-1,1 1 1,0 0 0,0 0 0,0 1 0,4 0 0,-6-1-2,0 1 0,1 0 1,-1 0-1,0 0 0,0 0 0,1 0 1,-1 0-1,0 0 0,0 0 0,0 0 1,0 1-1,-1-1 0,1 0 0,0 1 1,0-1-1,-1 0 0,1 1 1,-1-1-1,1 1 0,-1-1 0,1 1 1,-1-1-1,0 1 0,0 0 0,0 1 1,1 29 361,-1 0 1,-2 0-1,-9 53 0,4-34-119,0 1 11,-4 28 54,4 1-1,2 84 1,10-116-245,2-24 2</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01.377"/>
    </inkml:context>
    <inkml:brush xml:id="br0">
      <inkml:brushProperty name="width" value="0.05" units="cm"/>
      <inkml:brushProperty name="height" value="0.05" units="cm"/>
    </inkml:brush>
  </inkml:definitions>
  <inkml:trace contextRef="#ctx0" brushRef="#br0">58 0 19876,'-3'7'317,"-1"-1"-1,1 1 0,1 0 1,0 0-1,0 0 0,0 0 0,-1 11 1,0 0 17,-10 54 463,3 0 0,3 0-1,4 83 1,3-147-785,0-1-1,0 1 1,1-1-1,0 0 1,1 0-1,0 1 1,4 11-1,-6-19-9,0 1 0,1-1 0,-1 0-1,0 1 1,1-1 0,-1 1 0,0-1 0,1 0-1,-1 1 1,0-1 0,1 0 0,-1 1-1,1-1 1,-1 0 0,1 1 0,-1-1 0,1 0-1,-1 0 1,1 0 0,-1 0 0,1 1 0,-1-1-1,1 0 1,-1 0 0,1 0 0,-1 0-1,1 0 1,-1 0 0,1 0 0,0-1 0,14-9 56,-5-4-39,0 0 0,-1-1-1,0 0 1,9-26 0,1 1 27,9-17 30,64-114 224,-88 165-282,-4 4-10,1 0-1,0 0 0,0 0 1,0 1-1,0-1 0,0 0 1,0 1-1,1-1 0,-1 1 1,1-1-1,-1 1 0,1-1 1,-1 1-1,1 0 0,0 0 1,-1 0-1,1 0 0,0 0 1,0 0-1,0 1 0,3-2 1,-5 2-4,1 0 0,-1 0 1,1 1-1,-1-1 1,1 0-1,-1 0 0,1 0 1,-1 1-1,1-1 0,-1 0 1,1 0-1,-1 1 1,0-1-1,1 0 0,-1 1 1,1-1-1,-1 0 0,0 1 1,1-1-1,-1 1 1,0-1-1,1 1 0,-1-1 1,0 1-1,0-1 0,0 1 1,1-1-1,-1 2 1,2 16 46,-2-12-29,-4 109 207,1 5-298,3-117-10,0-1 1,0 1-1,1 0 0,-1 0 1,1-1-1,0 1 0,0-1 1,2 6-1,-3-8 65,1 0 0,-1 1 0,0-1 0,0 0-1,1 1 1,-1-1 0,0 0 0,0 0 0,1 1 0,-1-1 0,0 0 0,1 0 0,-1 1 0,1-1 0,-1 0 0,0 0-1,1 0 1,-1 0 0,0 0 0,1 0 0,-1 1 0,1-1 0,0 0 0,0-1 16,-1 1 0,1 0 1,0-1-1,0 1 0,0 0 0,-1-1 1,1 1-1,0-1 0,0 1 1,-1-1-1,1 0 0,0 1 0,-1-1 1,1 0-1,0-1 0,11-15-218,2-7-55</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01.827"/>
    </inkml:context>
    <inkml:brush xml:id="br0">
      <inkml:brushProperty name="width" value="0.05" units="cm"/>
      <inkml:brushProperty name="height" value="0.05" units="cm"/>
    </inkml:brush>
  </inkml:definitions>
  <inkml:trace contextRef="#ctx0" brushRef="#br0">107 161 20932,'-1'1'138,"1"0"0,-1 0-1,1 0 1,-1 0 0,1 0-1,-1 0 1,1 0 0,0 1-1,0-1 1,-1 0-1,1 0 1,0 0 0,0 1-1,0-1 1,1 0 0,-1 0-1,0 0 1,0 1 0,1-1-1,-1 0 1,0 0-1,1 0 1,-1 0 0,1 0-1,1 2 1,-1-2-94,0-1 0,0 1 0,0-1 1,0 0-1,0 1 0,0-1 0,1 0 0,-1 0 0,0 1 0,0-1 1,0 0-1,0 0 0,1 0 0,-1-1 0,0 1 0,0 0 0,0 0 0,0-1 1,0 1-1,1 0 0,-1-1 0,0 1 0,0-1 0,0 0 0,0 1 1,0-1-1,1-1 0,5-3-3,0-1 1,0 0-1,-1 0 1,1 0-1,-1-1 1,-1 0-1,1 0 1,7-15-1,-10 17-12,0-1 1,0 0-1,-1 0 0,1 0 0,-1 0 1,-1 0-1,1 0 0,-1-1 0,0 1 1,0-1-1,-1 1 0,-1-12 0,1 17-19,0 0 0,0 0 1,0 0-1,0 0 0,0 0 0,-1 0 0,1 0 0,-1 0 0,1 0 0,-1 0 0,1 0 0,-1 0 0,1 0 0,-1 0 1,0 0-1,1 0 0,-1 1 0,0-1 0,0 0 0,0 1 0,1-1 0,-1 0 0,0 1 0,0-1 0,0 1 0,0-1 0,0 1 1,0 0-1,0-1 0,0 1 0,-1 0 0,1 0 0,0 0 0,0 0 0,0 0 0,0 0 0,0 0 0,0 0 0,0 0 1,0 0-1,0 1 0,0-1 0,0 0 0,0 1 0,0-1 0,0 1 0,0-1 0,-1 2 0,-5 1 32,1 0 0,0 1 0,0 0 0,0 0 0,1 0 0,-8 8 0,-3 6 19,2 0 0,0 0 0,1 1-1,1 1 1,1 0 0,-13 31-1,18-35-45,0 1-1,0 0 1,2 0-1,0 1 1,1-1-1,1 1 0,0 0 1,2 34-1,1-48-43,-1 1 1,1 0-1,0 0 0,1 0 0,-1 0 0,1-1 1,-1 1-1,2-1 0,-1 1 0,0-1 0,1 0 1,0 0-1,5 6 0,-6-8-34,0-1 0,0 1 0,0-1 0,0 1 0,0-1 0,0 0 0,0 0 0,1 0 0,-1 0 0,0 0 0,1-1 0,-1 1 0,1-1 0,-1 0 0,1 1 0,-1-1 0,1 0 0,-1-1 0,1 1 0,-1 0 0,1-1 0,-1 1 0,1-1 0,-1 0 0,0 0 0,1 0 0,-1 0 0,2-1 0,6-4-43,0-1-1,-1 0 0,0 0 0,0-1 0,-1 0 0,0-1 0,8-10 1,20-34-488</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02.237"/>
    </inkml:context>
    <inkml:brush xml:id="br0">
      <inkml:brushProperty name="width" value="0.05" units="cm"/>
      <inkml:brushProperty name="height" value="0.05" units="cm"/>
    </inkml:brush>
  </inkml:definitions>
  <inkml:trace contextRef="#ctx0" brushRef="#br0">19 118 17476,'-18'65'4541,"19"-65"-4407,0 0 0,0 0 0,0 0 0,0 0 1,0 0-1,0 1 0,0-1 0,0 0 0,0 1 1,0-1-1,0 1 0,0-1 0,-1 1 0,1 0 1,0-1-1,0 1 0,0 0 0,-1 0 0,1-1 0,0 2 1,15 45 673,-14-38-689,1-1 0,-1 1 0,2 0 0,-1-1 1,1 0-1,7 11 0,-10-17-96,1-1 0,-1 1 0,1 0 0,0-1 1,-1 0-1,1 1 0,0-1 0,0 0 0,0 0 0,0 0 1,0 0-1,0 0 0,1 0 0,-1-1 0,0 1 1,0-1-1,1 1 0,-1-1 0,0 0 0,1 0 0,-1 0 1,0 0-1,0 0 0,1-1 0,-1 1 0,0-1 0,0 1 1,1-1-1,-1 0 0,2-1 0,5-2 28,0-1 1,0 0-1,0 0 0,0-1 1,-1 0-1,0-1 1,-1 1-1,1-2 0,-1 1 1,7-11-1,-3 4 6,-1 0 0,0-1 0,-2-1 0,0 1 0,7-20 0,-11 25-18,0-1 1,-2 0-1,1 0 0,-1 0 0,0-17 1,-2 25-32,0 0 1,0 0 0,0 0 0,-1 0 0,1 0-1,-1 0 1,0 0 0,0 1 0,0-1-1,0 0 1,-2-3 0,2 5-5,0 0 1,0-1-1,0 1 0,-1 0 0,1 0 1,0-1-1,-1 1 0,1 0 0,-1 0 1,1 1-1,-1-1 0,0 0 1,1 0-1,-1 1 0,0-1 0,1 1 1,-1 0-1,0-1 0,0 1 0,-2 0 1,0 0 6,-1 1-1,1-1 1,0 1 0,-1 0 0,1 0 0,0 1-1,-1-1 1,1 1 0,0 0 0,0 0 0,0 0-1,-7 6 1,9-7-206,0 1 0,0 0 0,0-1 0,0 1 0,0 0 0,0 0 0,1 0 0,-1 0 0,1 0 0,-1 0 0,1 1-1,0-1 1,0 0 0,0 1 0,0-1 0,0 1 0,0-1 0,1 1 0,-1-1 0,1 1 0,0 0 0,0-1 0,0 5 0,0-6 145,0-1 0,0 1 1,0-1-1,1 1 1,-1-1-1,0 1 0,0-1 1,0 0-1,1 1 0,-1-1 1,0 1-1,0-1 0,1 0 1,-1 1-1,0-1 0,1 0 1,-1 0-1,0 1 0,1-1 1,-1 0-1,1 0 0,-1 1 1,1-1-1,-1 0 0,0 0 1,1 0-1,-1 0 1,1 0-1,-1 0 0,1 1 1,-1-1-1,1 0 0,-1 0 1,0 0-1,1-1 0,-1 1 1,1 0-1,0 0 0,13-1-1153</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19.948"/>
    </inkml:context>
    <inkml:brush xml:id="br0">
      <inkml:brushProperty name="width" value="0.05" units="cm"/>
      <inkml:brushProperty name="height" value="0.05" units="cm"/>
    </inkml:brush>
  </inkml:definitions>
  <inkml:trace contextRef="#ctx0" brushRef="#br0">182 16 23061,'0'-2'139,"-1"1"0,0 0 0,0 0-1,0 0 1,0 0 0,0 0 0,-1 0 0,1 0 0,0 1 0,0-1 0,-1 0 0,1 1 0,0-1-1,-1 1 1,1-1 0,0 1 0,-1-1 0,1 1 0,-1 0 0,-1 0 0,0 0 84,0 0-1,0 1 1,0-1 0,-1 1 0,1 0 0,0 0 0,0 0 0,-5 3 0,-2 2 82,0 0 1,0 1-1,1 0 1,-9 9 0,15-14-304,-33 33 15,33-31-53,0-1 0,0 1 0,0 0-1,1 0 1,-1 0 0,1 0-1,0 0 1,-2 6 0,4-9 13,0-1 1,0 1-1,0 0 0,0 0 1,0-1-1,0 1 0,0 0 1,0-1-1,0 1 0,1 0 1,-1 0-1,0-1 0,1 1 1,-1 0-1,0-1 0,1 1 1,-1-1-1,0 1 0,1 0 1,-1-1-1,1 1 0,0-1 1,-1 1-1,1-1 0,-1 1 1,1-1-1,0 0 0,-1 1 1,1-1-1,0 0 0,-1 0 1,1 1-1,0-1 0,-1 0 1,1 0-1,1 0 0,31 5-601,-27-4 485,39 2-598,-28-3 518,0 1 1,0 0-1,0 2 1,0 0-1,0 1 1,23 9-1,-38-13 228,-1 1-1,0-1 0,1 1 1,-1-1-1,0 1 1,1 0-1,-1 0 1,0 0-1,0 0 1,0 0-1,1 0 1,-1 0-1,0 0 1,-1 0-1,1 1 1,0-1-1,0 0 0,0 0 1,-1 1-1,1-1 1,-1 1-1,1-1 1,0 2-1,-1-1 23,-1 0 0,1 0 0,0 0 1,-1-1-1,1 1 0,-1 0 0,0 0 0,1-1 0,-1 1 0,0-1 0,0 1 0,0-1 0,0 1 0,0-1 0,0 1 0,-2 1 0,-5 3 130,1 1 1,-1-1-1,-1-1 0,1 1 0,-16 6 0,11-6-86,-1-1 0,0 0 0,-28 5 0,37-8-314,-1-2 0,1 1 0,0-1 0,-1 0 0,1 0 0,0 0 0,-1-1 0,1 1 0,0-1 0,-1-1 0,1 1 0,0-1 0,0 0 0,-5-2 0,-5-10-446,7-4-238</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02.700"/>
    </inkml:context>
    <inkml:brush xml:id="br0">
      <inkml:brushProperty name="width" value="0.05" units="cm"/>
      <inkml:brushProperty name="height" value="0.05" units="cm"/>
    </inkml:brush>
  </inkml:definitions>
  <inkml:trace contextRef="#ctx0" brushRef="#br0">207 51 17500,'1'0'92,"2"-4"399,0 0 0,-1 0 0,1 0 0,-1-1 0,3-6 0,-5 10-421,1 1 1,-1-1-1,0 1 0,0-1 0,0 0 1,0 1-1,0-1 0,0 1 1,0-1-1,0 1 0,0-1 0,0 0 1,0 1-1,-1-1 0,1 1 1,0-1-1,0 1 0,0-1 1,-1 1-1,1-1 0,-1 0 0,1 0 34,-1 1 0,0-1-1,0 1 1,0-1 0,0 1-1,0-1 1,0 1 0,0-1-1,0 1 1,0 0 0,0 0-1,0-1 1,0 1-1,0 0 1,0 0 0,-1 0-1,-4 1 116,0-1-1,0 1 0,1 0 1,-1 0-1,1 1 0,-1 0 0,1 0 1,-1 0-1,1 1 0,0-1 1,0 1-1,0 0 0,1 1 0,-1-1 1,-4 5-1,-1 2-103,-1 1-1,1 0 1,1 1 0,-14 20 0,15-17-84,0 0 0,0 1 1,2-1-1,0 2 0,-5 18 0,9-27-28,0 0 0,1 0 0,0 0 0,0 0 0,1 1 0,0-1 0,0 0 0,1 0 0,0 0 0,1 0 0,-1 0 0,7 15 0,-7-21-32,0 0 0,0 0 0,0 0 0,0 0 0,0 0 0,1-1 0,-1 1 0,0 0 0,1-1 0,0 1 0,-1-1 0,1 0 0,0 1 0,0-1 0,0 0 0,0 0 0,-1 0 0,2 0 0,-1-1 0,0 1 0,0 0 0,0-1 0,0 1 0,0-1 0,0 0 0,1 0 0,-1 0-1,0 0 1,0 0 0,0 0 0,3-1 0,1-1-122,1 0 0,-1 0 0,0-1 0,0 1 0,0-1 0,0-1 0,0 1 0,0-1 0,6-6 0,6-6-82,-1-1 1,-1 0-1,20-29 0,10-19-427</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03.089"/>
    </inkml:context>
    <inkml:brush xml:id="br0">
      <inkml:brushProperty name="width" value="0.05" units="cm"/>
      <inkml:brushProperty name="height" value="0.05" units="cm"/>
    </inkml:brush>
  </inkml:definitions>
  <inkml:trace contextRef="#ctx0" brushRef="#br0">123 1 19532,'-6'11'358,"-25"52"1947,-26 78 1,51-120-1966,0 0 0,0 1 0,2 0 0,1 0 0,1 0 0,1 0 0,3 43-1,-1-58-314,0 0 0,0-1 0,1 1-1,0 0 1,0-1 0,1 1 0,0-1-1,0 0 1,0 0 0,1 0 0,0 0-1,0-1 1,10 11 0,-12-14-51,1 0 1,0 0-1,0 0 1,0 0-1,0 0 0,0 0 1,1-1-1,-1 1 1,0-1-1,1 0 0,-1 0 1,1 0-1,-1-1 0,1 1 1,0-1-1,-1 0 1,1 0-1,-1 0 0,1-1 1,0 1-1,-1-1 1,1 0-1,-1 1 0,0-2 1,1 1-1,-1 0 1,0-1-1,5-2 0,3-4-102,0-1 0,-1 1-1,0-2 1,0 1-1,-1-1 1,0-1-1,-1 0 1,8-14-1,-5 10 0,-11 15 131,0 0 0,0 0 0,0 0 0,0 0 1,0 0-1,0 0 0,0 1 0,0-1 0,0 0 0,0 0 0,0 0 0,0 0 1,1 0-1,-1 0 0,0 0 0,0 0 0,0 0 0,0 0 0,0 0 1,0 0-1,0 0 0,0 0 0,0 0 0,0 0 0,1 0 0,-1 0 1,0 0-1,0 0 0,0 0 0,0 0 0,0 0 0,0 0 0,0 0 1,0 0-1,0 0 0,0 0 0,1 0 0,-1 0 0,0 0 0,0 0 1,0 0-1,0 0 0,0 0 0,0 0 0,0 0 0,0 0 0,0-1 1,0 1-1,0 0 0,0 0 0,0 0 0,0 0 0,1 0 0,-1 0 1,0 0-1,0 0 0,0 0 0,0 0 0,0 0 0,0-1 0,0 1 1,0 0-1,0 0 0,0 0 0,-1 12 154,-7 27 166,5-28-200,1-1-26,-8 52 420,9-57-461,1 1-1,0 0 0,0 0 1,0 0-1,1 0 0,0-1 1,0 1-1,3 7 0,-4-12-46,1 0 0,-1 1-1,1-1 1,-1 0-1,1 0 1,0 0 0,0 0-1,0 0 1,-1 0 0,1 0-1,0 0 1,0 0 0,0-1-1,0 1 1,0 0 0,1-1-1,-1 1 1,0 0 0,0-1-1,0 0 1,0 1 0,1-1-1,-1 0 1,0 1 0,1-1-1,-1 0 1,0 0 0,0 0-1,1 0 1,-1 0 0,0 0-1,0-1 1,1 1 0,-1 0-1,0-1 1,2 0 0,4-1-30,-1-1-1,0 0 1,0 0 0,-1 0 0,11-9 0,2-3-179,-1-1-1,-1 0 1,-1-2 0,0 0 0,-1 0 0,-1-1-1,-1-1 1,12-26 0,-21 35 73,-9 18 210,-12 17 225,-11 37 401,27-55-658,0 0 1,0 0-1,0 1 0,1-1 0,0 1 0,0-1 0,1 1 0,0 7 0,0-14-93,0 1-1,0 0 1,0-1-1,0 1 1,0 0-1,0-1 1,0 1 0,0-1-1,1 1 1,-1 0-1,0-1 1,0 1-1,1-1 1,-1 1-1,0-1 1,1 1-1,-1-1 1,1 1 0,-1-1-1,0 1 1,1-1-1,-1 1 1,1-1-1,-1 0 1,1 1-1,-1-1 1,1 0-1,0 1 1,1-1-20,-1 0 0,0 0 0,1 0 0,-1 0 0,0 0 0,0-1 0,1 1 0,-1 0 0,0-1 0,0 1-1,1-1 1,-1 1 0,1-2 0,7-3-233,-1-1 0,15-12 0,-19 14 220,27-22-567</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03.508"/>
    </inkml:context>
    <inkml:brush xml:id="br0">
      <inkml:brushProperty name="width" value="0.05" units="cm"/>
      <inkml:brushProperty name="height" value="0.05" units="cm"/>
    </inkml:brush>
  </inkml:definitions>
  <inkml:trace contextRef="#ctx0" brushRef="#br0">226 1 19764,'-26'4'1278,"-1"2"-1,1 1 0,1 1 1,0 2-1,0 0 1,-35 21-1,59-31-1267,0 1-1,1-1 1,-1 0-1,0 0 1,1 1 0,-1-1-1,1 1 1,-1-1-1,1 0 1,-1 1-1,1-1 1,-1 1 0,1 0-1,-1-1 1,1 1-1,-1-1 1,1 1-1,0 0 1,-1-1 0,1 1-1,0 0 1,0-1-1,0 1 1,-1 0-1,1-1 1,0 1 0,0 0-1,0 1 1,1-2-21,-1 1 1,1 0-1,0 0 1,0-1 0,0 1-1,-1 0 1,1-1-1,0 1 1,0-1 0,0 1-1,0-1 1,0 1-1,0-1 1,0 0 0,0 0-1,2 1 1,49 5-608,-50-6 604,125-5-1027,-86 2 677,73 4 1,-112-1 368,0 0-1,-1 0 1,1 0 0,-1 0-1,1 1 1,0-1 0,-1 1 0,1-1-1,-1 1 1,1 0 0,-1-1-1,0 1 1,1 0 0,-1 0-1,0 0 1,1 0 0,1 2 0,-3-2 12,1 0 0,-1 0 1,1 0-1,-1 0 1,0 0-1,0 0 0,1 0 1,-1 0-1,0 0 1,0 0-1,0 0 1,0 0-1,0 0 0,0 0 1,0 0-1,-1 0 1,1 0-1,0 0 0,0 0 1,-1 1-1,-2 3 76,0 0-1,1 0 1,-2 0-1,1-1 1,0 1-1,-1-1 1,0 0-1,-7 6 1,3-4 63,0 0 1,0 0-1,-12 6 0,16-11-155,1 1 1,-1-1-1,0 1 0,1-1 0,-1 0 1,0 0-1,1-1 0,-1 1 0,0-1 1,0 0-1,-7 0 0,10 0-72,0 0 0,-1 0 1,1-1-1,0 1 0,0 0 0,0-1 0,0 1 1,0-1-1,0 1 0,0-1 0,0 1 0,0-1 1,0 1-1,0-1 0,1 0 0,-1 0 0,0 0 1,0 1-1,1-1 0,-1 0 0,0 0 0,1 0 1,-1 0-1,1 0 0,-1-1 0,0-1-57,1 1-1,0-1 1,0 1-1,0-1 0,0 1 1,0-1-1,0 1 1,0 0-1,1-1 1,-1 1-1,2-3 0,1-5-203,1 1 0,0 0 0,1 0-1,10-15 1,12-12-732</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03.975"/>
    </inkml:context>
    <inkml:brush xml:id="br0">
      <inkml:brushProperty name="width" value="0.05" units="cm"/>
      <inkml:brushProperty name="height" value="0.05" units="cm"/>
    </inkml:brush>
  </inkml:definitions>
  <inkml:trace contextRef="#ctx0" brushRef="#br0">141 1 16307,'1'0'56,"-1"0"-1,0 0 0,0 0 0,0 0 1,0 0-1,1-1 0,-1 1 0,0 0 0,0 0 1,0 0-1,0 0 0,1 0 0,-1 0 0,0 0 1,0 0-1,0 0 0,0 0 0,1 0 0,-1 0 1,0 0-1,0 0 0,0 1 0,1-1 0,-1 0 1,0 0-1,0 0 0,0 0 0,0 0 0,0 0 1,1 0-1,-1 0 0,0 1 0,0-1 1,0 0-1,0 0 0,0 0 0,0 0 0,0 0 1,1 1-1,-1-1 0,0 0 0,0 0 0,0 0 1,0 0-1,0 1 0,0-1 0,0 0 0,0 0 1,0 0-1,0 0 0,0 1 0,0-1 0,0 0 1,0 0-1,-8 14 1310,-15 13 779,5-9-622,3-4-846,1 0 0,1 1 0,0 1 0,1 0 0,-17 31 0,28-47-675,1 1-1,0-1 1,0 1-1,-1-1 0,1 1 1,0-1-1,0 1 0,0-1 1,-1 1-1,1-1 1,0 1-1,0-1 0,0 1 1,0-1-1,0 1 0,0-1 1,0 1-1,0-1 1,1 1-1,-1-1 0,0 1 1,0-1-1,0 1 1,0-1-1,1 1 0,-1-1 1,0 1-1,1-1 0,-1 1 1,0-1-1,1 1 1,-1-1-1,0 0 0,2 1 1,-1 0-23,1 0 1,0-1 0,0 1-1,0-1 1,0 1 0,0-1-1,0 0 1,-1 0 0,1 0-1,3 0 1,48-8-535,-51 7 540,31-7-309,-17 3 153,1 1 0,-1 1 0,1 0 1,25 0-1,-41 3 172,0 0 1,-1 0 0,1 0 0,-1 0 0,1 0 0,-1 0 0,1 0-1,0 0 1,-1 0 0,1 0 0,-1 1 0,1-1 0,-1 0-1,1 0 1,-1 1 0,1-1 0,-1 0 0,1 1 0,-1-1-1,1 0 1,-1 1 0,1 0 0,-4 9 141,-19 12 251,20-19-346,-131 98 1487,121-92-1601,12-15-2384,6-5 2371,9-11-444,6-6-210</inkml:trace>
  <inkml:trace contextRef="#ctx0" brushRef="#br0" timeOffset="1">371 58 18052,'3'23'2624,"-6"6"-1487,-6 3-441,1 3 1712,2-3-1031,1-1-313,4-10-760,1-7-352,6-9-1112,-1-7 1728,-5-13-760,-5-2-112,-4-18-160</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04.450"/>
    </inkml:context>
    <inkml:brush xml:id="br0">
      <inkml:brushProperty name="width" value="0.05" units="cm"/>
      <inkml:brushProperty name="height" value="0.05" units="cm"/>
    </inkml:brush>
  </inkml:definitions>
  <inkml:trace contextRef="#ctx0" brushRef="#br0">0 1 20148,'3'0'2265,"0"4"-1601,5 5-280,3 2 1600,6 0-1503,1 1-762,3 0 281,-4-6-144,-3-6-120</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04.885"/>
    </inkml:context>
    <inkml:brush xml:id="br0">
      <inkml:brushProperty name="width" value="0.05" units="cm"/>
      <inkml:brushProperty name="height" value="0.05" units="cm"/>
    </inkml:brush>
  </inkml:definitions>
  <inkml:trace contextRef="#ctx0" brushRef="#br0">230 143 19268,'-4'0'373,"0"0"0,0 1 0,0-1 0,0 1 0,0 0 0,0 0 0,0 0-1,1 0 1,-1 1 0,0-1 0,-5 5 0,-37 24 2163,38-23-2205,-1 0 0,1 1 0,1-1-1,-9 12 1,14-16-294,0-1 1,0 1-1,0 0 0,0-1 0,1 1 0,-1 0 0,1 0 1,0 0-1,0 0 0,0 1 0,0-1 0,1 0 0,-1 0 1,1 0-1,0 1 0,0-1 0,0 0 0,1 5 0,-1-7-32,0 0 0,0-1-1,0 1 1,1-1-1,-1 1 1,0 0 0,1-1-1,-1 1 1,1-1-1,-1 1 1,0-1-1,1 1 1,-1-1 0,1 1-1,-1-1 1,1 1-1,0-1 1,-1 0 0,1 1-1,-1-1 1,1 0-1,0 0 1,-1 1 0,1-1-1,1 0 1,20-2 1,-15-1-39,0 0 1,0 0-1,0 0 1,6-5-1,0-2-165,-1-1 1,0 0-1,-1 0 0,0-1 1,-1 0-1,0-1 0,-1-1 1,10-19-1,-18 33 155,-1-1 1,1 1-1,-1-1 1,0 1-1,1-1 1,-1 0-1,0 1 0,1-1 1,-1 0-1,0 1 1,0-1-1,0 0 1,0 0-1,1 1 0,-1-1 1,0 0-1,0 0 1,0 1-1,-1-1 0,1 0 1,0 0-1,-1 1 18,1 0-1,-1 0 1,1 0-1,-1 1 0,0-1 1,1 0-1,-1 0 1,1 1-1,-1-1 0,1 0 1,-1 1-1,1-1 1,-1 0-1,1 1 0,-1-1 1,1 1-1,0-1 1,-1 1-1,1-1 0,0 1 1,-1-1-1,1 1 1,-1 0-1,-11 17-302,1-1 1,0 2-1,-14 36 0,23-42 191,7-6-66</inkml:trace>
  <inkml:trace contextRef="#ctx0" brushRef="#br0" timeOffset="1">291 68 13075,'0'-3'242,"1"-3"559,0 0-1,0-1 0,-1 1 1,0 0-1,-1-7 0,1 12-672,0 0-1,0 0 1,0 0-1,0 0 1,0 0 0,-1 0-1,1 1 1,0-1-1,-1 0 1,1 0-1,-1 0 1,1 1 0,-1-1-1,1 0 1,-1 0-1,0 1 1,1-1-1,-1 1 1,0-1 0,1 1-1,-1-1 1,0 1-1,0-1 1,0 1-1,1-1 1,-1 1 0,0 0-1,0 0 1,0-1-1,0 1 1,0 0-1,0 0 1,1 0-1,-1 0 1,0 0 0,0 0-1,0 0 1,0 0-1,0 0 1,0 1-1,0-1 1,0 0 0,1 0-1,-3 2 1,-8 3 297,-1 1 1,1 0-1,0 1 1,0 1-1,1-1 1,0 2-1,-11 11 0,3-4-99,-9 8 165,-30 35 0,49-50-402,0 1 1,1 0-1,0 0 1,1 1-1,0 0 0,0 0 1,-4 15-1,9-24-80,0 0 0,1-1 0,-1 1 1,1 0-1,-1 0 0,1 0 0,0 0 0,0 0 0,0 0 0,0 0 0,0-1 0,0 1 0,1 0 0,-1 0 0,1 0 1,-1 0-1,1-1 0,0 1 0,-1 0 0,1 0 0,0-1 0,0 1 0,0-1 0,0 1 0,1-1 0,-1 1 0,0-1 0,1 0 1,-1 1-1,1-1 0,-1 0 0,1 0 0,-1 0 0,1 0 0,0 0 0,0-1 0,-1 1 0,4 0 0,4 1-17,-1 0 0,1 0 0,0-1 0,0-1 0,-1 1 0,1-2 0,9 0 0,11-4-402,0-1 1,-1-2 0,0-1 0,0 0 0,36-20-1,-21 7 1,-10-2-152</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07.180"/>
    </inkml:context>
    <inkml:brush xml:id="br0">
      <inkml:brushProperty name="width" value="0.05" units="cm"/>
      <inkml:brushProperty name="height" value="0.05" units="cm"/>
    </inkml:brush>
  </inkml:definitions>
  <inkml:trace contextRef="#ctx0" brushRef="#br0">224 0 19868,'-6'2'224,"0"1"0,0-1 0,0 1-1,0 0 1,1 0 0,-1 1 0,1 0-1,0-1 1,-9 10 0,2-2 52,-10 8 270,0 1-1,-23 28 1,38-41-499,1 1-1,0 0 1,0 1 0,1 0 0,0 0-1,0 0 1,1 0 0,1 1 0,-1-1-1,-1 12 1,5-20-43,-1 0 0,1 1 0,0-1 0,0 0 0,0 1 0,-1-1 0,2 1 0,-1-1 0,0 0 0,0 1 0,0-1 0,1 0 0,-1 1 0,0-1 0,1 0 0,-1 1 0,1-1 0,0 0 0,-1 0 0,1 0 0,0 0 0,0 0 0,0 0 0,0 0 0,0 0 0,0 0 0,0 0 0,0 0 0,0 0 0,0-1 0,1 1 0,-1 0 0,0-1 0,0 1 0,1-1 0,-1 1 0,0-1 0,1 0 0,1 0 0,3 1 17,-1-1 0,1 0 0,0 0 0,0-1 0,0 1 1,0-2-1,-1 1 0,8-3 0,1-1 69,0-1 0,-1-1 1,0 0-1,0-1 0,-1 0 1,0-1-1,-1 0 0,0-1 1,0 0-1,-1-1 0,0 0 1,-1-1-1,0 0 0,9-16 1,-14 18 150,-8 14 40,-7 16-93,6-6-188,0 0 0,1 0 0,-2 18 0,5-25-194,0 1-1,1-1 1,-1 1 0,2-1-1,-1 1 1,1 0 0,3 12-1,-4-18 171,1-1-1,-1 0 1,1 0-1,0 0 1,-1 0 0,1 0-1,0 0 1,0 0-1,0 0 1,0 0-1,-1 0 1,1 0-1,1-1 1,-1 1-1,0 0 1,0-1-1,0 1 1,0-1-1,0 1 1,1-1-1,-1 1 1,0-1-1,0 0 1,1 0-1,-1 0 1,0 1-1,2-2 1,24 0-407</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07.615"/>
    </inkml:context>
    <inkml:brush xml:id="br0">
      <inkml:brushProperty name="width" value="0.05" units="cm"/>
      <inkml:brushProperty name="height" value="0.05" units="cm"/>
    </inkml:brush>
  </inkml:definitions>
  <inkml:trace contextRef="#ctx0" brushRef="#br0">108 30 18300,'0'0'71,"0"0"0,0 0 0,0-1 0,0 1 0,0 0 0,0 0 0,0 0 0,-1 0 0,1 0 0,0 0 0,0-1 0,0 1 1,0 0-1,0 0 0,0 0 0,0 0 0,0 0 0,-1 0 0,1 0 0,0 0 0,0 0 0,0 0 0,0 0 0,0 0 0,0 0 0,-1 0 0,1 0 0,0 0 0,0 0 0,0 0 0,0 0 0,0 0 1,-1 0-1,1 0 0,0 0 0,0 0 0,0 0 0,0 0 0,0 0 0,0 0 0,-1 0 0,1 0 0,0 0 0,0 0 0,0 0 0,0 0 0,0 0 0,0 1 0,2-21 2132,-2 12-994,-6 28-355,-26 103 288,-27 227 0,58-338-1118,-2 6-27,1-1 0,1 1 1,0 0-1,2-1 1,0 1-1,4 20 1,-5-37-49,0 1 0,1-1 0,-1 1 0,1-1 0,-1 1 0,1-1 0,0 1 0,-1-1 0,1 0 0,0 1 0,0-1 0,0 0 0,0 0 0,0 1 0,0-1 0,0 0 0,0 0 0,1 0 0,-1 0 0,0 0 0,1-1 0,-1 1 0,1 0 0,-1-1 0,1 1 0,-1-1 0,1 1 0,-1-1 1,1 0-1,-1 0 0,1 1 0,-1-1 0,1 0 0,0 0 0,-1-1 0,1 1 0,-1 0 0,1 0 0,-1-1 0,1 1 0,2-2 0,7-2-196,0-1 0,0 0 1,0-1-1,14-10 0,-14 8 138,36-22-603</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08.844"/>
    </inkml:context>
    <inkml:brush xml:id="br0">
      <inkml:brushProperty name="width" value="0.05" units="cm"/>
      <inkml:brushProperty name="height" value="0.05" units="cm"/>
    </inkml:brush>
  </inkml:definitions>
  <inkml:trace contextRef="#ctx0" brushRef="#br0">124 2187 14123,'-19'0'402,"-13"-1"302,-41-5 1,94 0 230,737-60 1811,-575 55-2455,259-14 25,271-18-73,2-23 762,361-94 1308,-2-37-1025,-987 182-1284,-35 7-11,0-2 0,100-33 1,-146 41 4,0 0 1,0-1-1,0 0 1,-1 0-1,1-1 1,-1 1-1,0-1 1,0 0-1,0-1 1,0 1-1,-1-1 1,0 0-1,0 0 1,0 0-1,-1 0 1,1-1-1,-1 0 1,-1 0-1,1 1 1,-1-1-1,0-1 1,2-7-1,14-175-12,-10 70 20,33-191 161,-24 221-62,41-126 0,-17 109-32,66-120 0,-99 209-64,2-2 23,-6 12-14,0 1 0,-1-1-1,1-1 1,-1 1 0,-1 0-1,0-1 1,0 1 0,0-1-1,-1 0 1,1-8 0,-2 15-8,-1-1 0,1 0 0,0 0 0,-1 1 0,1-1 0,-1 0 0,0 1 0,1-1 0,-1 1 0,0-1 0,0 1 0,0-1 0,0 1 0,0 0 0,0-1 0,-1 1 0,1 0 0,0 0 0,-1 0 0,1 0 0,-1 0 0,1 0 0,-1 0 0,1 1 0,-1-1 0,0 0 0,1 1 0,-1 0 0,0-1 0,1 1 1,-1 0-1,-2 0 0,-8-2 49,0 2 0,0 0 1,-20 2-1,22-1-28,-260 2 23,-15 1-418,1 28 143,-59 4 74,-502-6-392,226-12 161,-506 49 66,963-56 309,3-1-6,-217 17-55,368-26 52,-1 0 1,1 0 0,-1 0 0,1 1 0,0 1 0,0-1 0,-9 5 0,13-4 3,-1 0 0,1-1-1,0 1 1,1 1 0,-1-1 0,1 0 0,-1 1 0,1 0 0,0 0 0,0 0-1,1 0 1,-1 0 0,1 1 0,-3 6 0,-17 52-68,-26 113 0,30-101 57,-12 46 38,-70 304 217,83-328-167,4 1-1,-1 141 0,15-190-42,2-1-1,3 1 0,13 57 1,11 8 4</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10.250"/>
    </inkml:context>
    <inkml:brush xml:id="br0">
      <inkml:brushProperty name="width" value="0.05" units="cm"/>
      <inkml:brushProperty name="height" value="0.05" units="cm"/>
    </inkml:brush>
  </inkml:definitions>
  <inkml:trace contextRef="#ctx0" brushRef="#br0">1769 133 11835,'-53'-4'395,"0"3"-1,-1 2 1,1 2 0,0 3 0,1 1 0,-83 24 0,57-5 73,0 2 0,2 4 0,-111 65 1,118-58-288,2 4 1,3 2-1,1 3 1,-81 80 0,84-64-66,2 2 1,-91 139-1,118-154-88,2 1 0,3 1-1,2 1 1,2 1 0,-17 73 0,21-47-4,4 0-1,4 1 1,0 128 0,14-90 10,33 217 1,-21-251-32,3-1-1,5 0 1,59 142 0,-62-180-3,2-2 0,2 0 0,2-2 0,2 0 0,1-3 1,3 0-1,70 66 0,-79-86-7,0 0-1,2-2 1,1-1 0,0 0 0,1-3 0,0 0 0,1-1-1,48 12 1,-54-19 13,1-1-1,-1-2 1,1 0 0,0-2-1,0 0 1,0-2-1,0 0 1,0-2 0,0-1-1,-1 0 1,0-2-1,24-9 1,1-5 104,-2-1 1,0-3 0,-2-2-1,0-1 1,-2-3-1,75-68 1,-48 31 301,-3-4 0,102-142 0,-68 65 338,-6-4 1,83-184 0,-115 196-192,-6-3 0,67-270 1,-100 312-472,-5-2 1,-5-1-1,0-106 1,-12 161-249,-3 0 1,-2-1 0,-2 1-1,-2 1 1,-3 0 0,-1 0-1,-3 1 1,-30-69 0,31 89 40,-1 1 1,-1 1 0,-1 0-1,-2 1 1,0 1 0,-2 1 0,0 0-1,-1 2 1,-1 0 0,-1 2 0,-1 1-1,0 0 1,-2 2 0,1 1-1,-2 1 1,0 2 0,0 1 0,-52-12-1,36 15 58,0 3 0,0 2-1,-1 2 1,1 2 0,-45 7-1,-64 18 46,150-26 16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20.822"/>
    </inkml:context>
    <inkml:brush xml:id="br0">
      <inkml:brushProperty name="width" value="0.05" units="cm"/>
      <inkml:brushProperty name="height" value="0.05" units="cm"/>
    </inkml:brush>
  </inkml:definitions>
  <inkml:trace contextRef="#ctx0" brushRef="#br0">170 56 18404,'-1'-2'206,"0"-1"1,0 1-1,-1 0 0,1 0 1,0 0-1,-1-1 0,1 1 1,-1 1-1,0-1 0,0 0 1,0 0-1,0 1 0,0-1 1,0 1-1,0-1 0,0 1 1,-1 0-1,1 0 0,0 0 1,-1 0-1,1 1 0,-1-1 1,1 0-1,-1 1 0,-2 0 1,1 0-57,0 1 0,1 0 0,-1-1 1,0 2-1,1-1 0,-1 0 0,1 1 1,-1 0-1,1-1 0,0 1 0,0 1 1,0-1-1,0 0 0,0 1 0,1-1 1,-5 6-1,-1 2-51,1-1 1,0 1 0,1 0-1,-9 19 1,12-23-97,1-1 0,0 0 1,0 1-1,1-1 0,0 1 1,0-1-1,0 1 1,0 0-1,1-1 0,0 1 1,0 0-1,1 5 0,0-10-2,-1 1 0,0-1 0,1 0 0,-1 0 0,0 0 0,1 1 0,0-1 0,-1 0 0,1 0 0,0 0 0,-1 0 0,1 0 0,0 0 0,0 0 0,0-1 0,0 1 0,0 0 0,0 0 0,0-1 0,0 1 0,0 0 0,0-1 0,2 1 0,-1 0 3,1-1 0,-1 1 0,1-1 0,0 0 0,-1 0 0,1 0 0,0 0 1,-1-1-1,1 1 0,3-2 0,3 0 6,0-1 1,0-1 0,0 0-1,-1 0 1,10-7-1,3-5 27,-1-1 0,-1-1 0,22-25 0,-25 26-27,-16 17-12,0-1 1,0 1 0,1 0-1,-1 0 1,0-1-1,0 1 1,0 0-1,1-1 1,-1 1 0,0 0-1,0 0 1,1 0-1,-1-1 1,0 1 0,1 0-1,-1 0 1,0 0-1,1 0 1,-1 0-1,0-1 1,1 1 0,-1 0-1,0 0 1,1 0-1,-1 0 1,1 0 0,-1 0-1,0 0 1,1 0-1,-1 0 1,0 0-1,1 1 1,-1-1 0,0 0-1,1 0 1,4 14-36,-5 33-20,0-34 32,0-2 20,0 0-1,1 0 1,0 1-1,1-1 0,3 11 1,-5-20 12,1-1 1,0 1-1,-1 0 1,1-1 0,0 0-1,0 1 1,-1-1-1,1 1 1,0-1-1,0 0 1,1 0 0,-1 1-1,0-1 1,0 0-1,1 0 1,-1 0-1,3 1 1,-2-2 4,0 1-1,0-1 0,-1 0 1,1 0-1,0 0 1,0 0-1,0 0 1,0 0-1,-1-1 0,1 1 1,0-1-1,0 1 1,-1-1-1,1 0 1,0 0-1,-1 1 0,1-1 1,0 0-1,-1 0 1,2-2-1,6-4 67,-1-1 0,0 1 1,-1-2-1,1 1 0,-2-1 0,1 0 0,-1 0 0,0-1 0,-1 1 0,-1-1 1,1-1-1,-1 1 0,-1-1 0,0 1 0,0-1 0,-1 0 0,-1 0 0,1-11 0,2 26-74,0 1 0,0-1-1,0 0 1,1-1-1,0 1 1,-1-1-1,1 0 1,6 3-1,3 0-5,0-1-1,0 0 1,1-1-1,-1 0 0,1-1 1,0-1-1,0 0 0,0-1 1,28-2-1,-30 0 29,1-1 0,-1 0 0,0 0 0,1-1 0,-1-1 0,0-1 0,-1 0 0,1 0 0,-1-1 0,0-1 0,13-9 0,-20 12 14,-1 0 0,1-1 0,-1 1 0,7-11 1,-10 14-33,-1 0 0,1 0 0,0 0 0,-1 0 1,1 0-1,-1-1 0,0 1 0,1 0 0,-1 0 1,0 0-1,0 0 0,0-1 0,0 1 0,0-1 1,0 1-6,0 0 1,0 1 0,-1-1 0,1 1 0,0-1 0,-1 1 0,1-1 0,-1 1-1,1-1 1,0 1 0,-1 0 0,1-1 0,-1 1 0,1 0 0,-1-1 0,0 1 0,1 0-1,-1-1 1,1 1 0,-1 0 0,0 0 0,1 0 0,-1 0 0,1 0 0,-1 0-1,0 0 1,1 0 0,-1 0 0,0 0 0,-3 0 2,0 0 0,0 1 0,0-1 0,1 1 0,-1 0 0,0 0 0,1 1 0,-1-1 0,1 1 0,-1 0 0,1-1 0,0 2 0,-1-1 0,1 0 0,-5 6 0,2-3-10,1 1 1,0 0-1,0 0 1,0 1 0,1 0-1,-7 11 1,9-14-72,1 0 0,-1 0 0,1 0 0,0 1 0,0-1 0,0 0 0,0 0 0,1 1 0,-1-1 0,1 0 0,0 1 0,1-1 1,-1 0-1,1 1 0,0-1 0,2 7 0,-1-7 19,-1-1 0,1 0 1,0 0-1,0 0 1,0 0-1,0-1 1,1 1-1,-1 0 0,1-1 1,0 0-1,0 1 1,-1-1-1,1 0 0,1-1 1,-1 1-1,0 0 1,0-1-1,1 0 0,-1 0 1,6 1-1,31 3-401</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27.527"/>
    </inkml:context>
    <inkml:brush xml:id="br0">
      <inkml:brushProperty name="width" value="0.05" units="cm"/>
      <inkml:brushProperty name="height" value="0.05" units="cm"/>
    </inkml:brush>
  </inkml:definitions>
  <inkml:trace contextRef="#ctx0" brushRef="#br0">54 26 14715,'-4'-2'202,"1"-1"0,-1 0 0,1 1 0,-1-1-1,0 1 1,0 0 0,0 0 0,0 1 0,-1-1 0,-6-1 0,11 3-176,0 0 0,0 0 1,0 0-1,0 0 0,0 0 0,0 0 1,-1 0-1,1 0 0,0 0 1,0 0-1,0 0 0,0 0 1,0 0-1,0 0 0,0 0 1,0 0-1,-1 0 0,1 0 0,0 0 1,0 0-1,0 0 0,0 0 1,0 0-1,0 0 0,0 0 1,-1 0-1,1 0 0,0 0 0,0 0 1,0 1-1,0-1 0,0 0 1,0 0-1,0 0 0,0 0 1,0 0-1,0 0 0,0 0 1,0 0-1,0 0 0,-1 1 0,1-1 1,0 0-1,0 0 0,0 0 1,0 0-1,0 0 0,0 0 1,0 0-1,0 1 0,0-1 1,0 0-1,0 0 0,6 8 555,9 6-43,8 8-206,-1 0 1,0 2-1,-2 0 0,-1 1 1,21 37-1,65 143 284,-53-95-330,127 231 251,143 312 291,7 152-471,-168-366-301,-123-306-35,29 188 0,-42-125 24,17 96-479,-37-268-613,-7-33 202,-11-43 170,-7-7 140</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28.024"/>
    </inkml:context>
    <inkml:brush xml:id="br0">
      <inkml:brushProperty name="width" value="0.05" units="cm"/>
      <inkml:brushProperty name="height" value="0.05" units="cm"/>
    </inkml:brush>
  </inkml:definitions>
  <inkml:trace contextRef="#ctx0" brushRef="#br0">0 556 14419,'0'13'428,"2"1"0,-1-1 0,1 0 0,7 20-1,-9-30-347,1 0-1,0 0 1,0 0-1,1 0 1,-1-1-1,1 1 0,-1 0 1,1-1-1,0 1 1,0-1-1,0 0 0,0 0 1,0 1-1,0-1 1,1-1-1,-1 1 1,1 0-1,-1-1 0,1 1 1,0-1-1,0 0 1,-1 0-1,1 0 0,0 0 1,0 0-1,4 0 1,-2-1 9,0 0 1,0-1 0,0 1 0,0-1 0,-1 0-1,1 0 1,0-1 0,-1 0 0,1 1-1,-1-1 1,1-1 0,-1 1 0,0-1 0,0 0-1,0 0 1,3-3 0,4-5 120,0 0 0,-1 0 0,17-25-1,-2-4 146,-1-2-1,-2 0 0,-2-1 0,18-57 1,-20 42 91,-3-1 1,15-114 0,-25 144-293,-2 19-54,-3 10-97,-1 0 1,1 0-1,0 0 0,0 1 1,0-1-1,0 0 1,0 0-1,0 0 1,0 0-1,0 0 0,0 0 1,0 0-1,0 0 1,0 0-1,0 0 0,0 0 1,0 0-1,0 0 1,0 1-1,0-1 1,0 0-1,0 0 0,1 0 1,-1 0-1,0 0 1,0 0-1,0 0 0,0 0 1,0 0-1,0 0 1,0 0-1,0 0 1,0 0-1,0 0 0,0 0 1,0 0-1,0 0 1,0 1-1,0-1 0,0 0 1,1 0-1,-1 0 1,0 0-1,0 0 1,0 0-1,0 0 0,0 0 1,0 0-1,0 0 1,0 0-1,0 0 0,0 0 1,0 0-1,0 0 1,0 0-1,1 0 1,-1-1-1,0 1 0,0 0 1,0 0-1,0 0 1,0 0-1,0 0 0,0 0 1,17 84 245,10 37-123,-9-59-136,4-1 1,55 112 0,-60-142-101,1-1 0,2 0 0,1-2 0,1 0 0,1-1 0,53 47 0,-60-62 70,0 0-1,1-1 0,22 11 0,-16-12-59,40 11 0,-62-21 99</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28.847"/>
    </inkml:context>
    <inkml:brush xml:id="br0">
      <inkml:brushProperty name="width" value="0.05" units="cm"/>
      <inkml:brushProperty name="height" value="0.05" units="cm"/>
    </inkml:brush>
  </inkml:definitions>
  <inkml:trace contextRef="#ctx0" brushRef="#br0">0 38 18948,'1'-2'157,"0"-1"0,-1 1 0,1-1 0,1 1 0,-1 0 0,0-1 0,1 1-1,-1 0 1,1 0 0,-1 0 0,1 0 0,3-2 0,-4 3-120,0 0 1,0 0-1,1 1 0,-1-1 1,0 1-1,0-1 1,1 1-1,-1-1 0,0 1 1,0 0-1,1-1 0,-1 1 1,0 0-1,1 0 0,-1 0 1,1 0-1,-1 0 0,0 1 1,1-1-1,-1 0 1,0 1-1,0-1 0,1 0 1,-1 1-1,0 0 0,0-1 1,1 1-1,1 1 0,2 3 145,0-1-1,0 1 1,0 0-1,-1 1 0,1-1 1,-1 1-1,-1-1 1,1 1-1,5 13 1,1 7 249,10 30 1,-4 5-92,-2 0-1,8 89 1,-5 130 71,-14-222-259,-3-51-134,1 18 139,1 0 0,9 45 0,-11-68-138,1 0-1,0 0 0,-1 0 1,1 0-1,0 0 0,0 0 1,0 0-1,0 0 0,0-1 1,2 3-1,-2-3-9,-1-1 0,1 0 0,-1 1 0,1-1 0,-1 0 0,1 1-1,-1-1 1,1 0 0,-1 0 0,1 0 0,-1 1 0,1-1 0,-1 0 0,1 0 0,0 0 0,-1 0 0,1 0 0,-1 0-1,1 0 1,-1 0 0,1 0 0,0 0 0,-1 0 0,1-1 0,0 1 0,3-2 25,-1-1 0,1 0 1,-1 1-1,0-1 0,0 0 0,0-1 1,0 1-1,0 0 0,3-6 1,61-96 142,83-177 1,-120 221-444,-25 50 178,2-2-327,0 0-1,-1-1 0,6-23 0,-11 37 400,-1-1 1,0 1-1,0-1 0,0 1 1,0-1-1,0 1 1,0 0-1,1-1 0,-1 1 1,0-1-1,0 1 1,-1-1-1,1 1 0,0-1 1,0 1-1,0-1 1,0 1-1,0-1 0,0 1 1,-1 0-1,1-1 0,0 1 1,0-1-1,-1 1 1,1 0-1,0-1 0,0 1 1,-1 0-1,1-1 1,0 1-1,-1 0 0,0-1 1,-13 3-409,-12 12-191</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29.284"/>
    </inkml:context>
    <inkml:brush xml:id="br0">
      <inkml:brushProperty name="width" value="0.05" units="cm"/>
      <inkml:brushProperty name="height" value="0.05" units="cm"/>
    </inkml:brush>
  </inkml:definitions>
  <inkml:trace contextRef="#ctx0" brushRef="#br0">1 1 16524,'18'44'2184,"5"2"-1232,1-5-368,12-9 1513,0-6-1457,4-20-120,1-9-16,4-27-408</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29.956"/>
    </inkml:context>
    <inkml:brush xml:id="br0">
      <inkml:brushProperty name="width" value="0.05" units="cm"/>
      <inkml:brushProperty name="height" value="0.05" units="cm"/>
    </inkml:brush>
  </inkml:definitions>
  <inkml:trace contextRef="#ctx0" brushRef="#br0">4 256 18692,'-1'4'212,"0"-1"0,0 1 0,1-1 0,-1 1 0,1-1 0,0 1 0,0 0 0,0-1 0,1 1 0,-1-1 0,3 7 1,-3-9-171,1 0 0,-1-1 1,0 1-1,1 0 0,-1-1 1,1 1-1,-1 0 1,1-1-1,0 1 0,-1 0 1,1-1-1,0 1 1,-1-1-1,1 1 0,0-1 1,0 1-1,-1-1 1,1 0-1,0 1 0,1-1 1,0 0 39,0 0 0,0 0 0,0 0 0,0 0 0,-1 0 0,1-1 0,0 1-1,0 0 1,0-1 0,-1 0 0,1 1 0,0-1 0,2-2 0,6-3 71,0-1-1,0 0 0,-1-1 1,0 0-1,0-1 0,-1 0 1,0 0-1,-1-1 0,7-10 1,-3 2-25,-1 0 0,0-1 0,-1 0-1,8-27 1,-15 40-63,-1 0 0,0 0 0,0 0-1,0 0 1,-1 0 0,0-7 0,0 13-53,0-1 0,0 0 1,0 0-1,0 0 0,0 1 1,0-1-1,0 0 0,0 0 1,-1 1-1,1-1 0,0 0 1,0 0-1,-1 1 0,1-1 1,0 0-1,-1 1 0,1-1 1,-1 0-1,1 1 0,-1-1 1,1 1-1,-1-1 0,1 1 1,-1-1-1,0 1 0,1-1 1,-1 1-1,0 0 0,1-1 1,-1 1-1,0 0 0,1-1 1,-1 1-1,0 0 0,0 0 1,1 0-1,-1 0 0,0 0 1,0 0-1,0 0 0,1 0 1,-1 0-1,0 0 0,0 0 1,1 0-1,-1 0 0,0 1 1,0-1-1,1 0 0,-1 1 1,0-1-1,1 0 0,-1 1 1,0-1-1,1 1 0,-1 0 1,-5 3 50,1 0 1,-1 1 0,1 0-1,0 0 1,1 0 0,0 0-1,-1 1 1,1 0 0,1 0 0,-6 12-1,-2 5 172,-12 42 1,17-42-87,0 1 0,-4 38 1,9-54-112,1 1 0,-1-1 0,1 1 1,1-1-1,0 1 0,0-1 0,1 1 0,0-1 0,0 0 1,6 14-1,-7-20-32,0 0 1,0 0 0,1 0-1,-1 0 1,0-1 0,1 1 0,-1-1-1,1 1 1,-1-1 0,1 1-1,0-1 1,0 0 0,-1 0-1,1 0 1,0 0 0,0 0-1,0 0 1,0 0 0,0-1-1,0 1 1,1-1 0,-1 1-1,0-1 1,0 0 0,0 0-1,0 0 1,0 0 0,1 0-1,-1-1 1,0 1 0,0-1-1,0 1 1,4-3 0,3 0-49,0-1 0,-1-1-1,0 0 1,1 0 0,-2 0 0,12-11 0,3-4-253,-2-2 1,0 0-1,-1-1 1,-2-2-1,22-37 1,60-138-2947,-109 229 3821,1-1 0,1 1 0,1 1-1,-4 48 1,11-78-553,0 1 0,0 0 0,0 0 0,-1 0 0,1-1 0,1 1 0,-1 0 0,0 0 0,0 0 0,0-1 0,0 1 0,0 0 0,1 0 0,-1 0 0,0-1 0,1 1 0,-1 0 0,1-1 0,-1 1 0,1 0 0,-1-1 0,1 1 0,-1-1 0,1 1 0,-1 0-1,1-1 1,0 1 0,-1-1 0,2 1 0,0-1-12,-1 0 0,1 0 0,-1 0 0,1 0 0,0 0-1,-1-1 1,1 1 0,-1 0 0,1-1 0,-1 1 0,0-1 0,1 0-1,-1 1 1,2-2 0,8-6-131,0 1-1,16-17 1,-25 22 89,30-32-396,-24 25 222,-1 1-1,1 0 1,1 0 0,15-12 0,-24 20 193,0 0 1,0 0 0,1-1-1,-1 1 1,0 0 0,1 0-1,-1 0 1,0 0-1,1 0 1,-1-1 0,0 1-1,1 0 1,-1 0-1,0 0 1,1 0 0,-1 0-1,0 0 1,1 0 0,-1 0-1,0 0 1,1 0-1,-1 0 1,0 0 0,1 0-1,-1 1 1,0-1 0,1 0-1,-1 0 1,0 0-1,1 0 1,-1 0 0,0 1-1,0-1 1,1 0 0,-1 0-1,0 1 1,0-1-1,1 0 1,-1 0 0,0 1-1,0-1 1,0 0-1,1 1 1,-1-1 0,0 0-1,0 1 1,0-1 0,0 0-1,0 1 1,0-1-1,2 21 37,-2-18-1,-1 79 836,5 0 1,19 123 0,2-96-474,-13-65-279,-2 0 0,-2 1 0,4 88-1,-12-126-51,-1 0 0,0-1-1,0 1 1,-4 11-1,4-16-40,1-1-1,0 0 0,-1 0 1,0 0-1,1 0 1,-1 0-1,0 1 0,1-1 1,-1 0-1,0 0 0,0-1 1,0 1-1,0 0 1,-1 1-1,1-2-5,0 0-1,1 0 1,-1 1-1,0-1 1,0 0 0,1 0-1,-1 0 1,0 0 0,0 0-1,0 0 1,1 0 0,-1 0-1,0-1 1,0 1 0,1 0-1,-1 0 1,0-1 0,1 1-1,-1 0 1,0-1-1,1 1 1,-1-1 0,0 1-1,1-1 1,-1 1 0,0-2-1,-2-1 29,-1-1 0,1 1 0,0-1-1,0 0 1,1-1 0,-1 1-1,1 0 1,0-1 0,0 1 0,-2-9-1,-10-54 137,13 58-160,-6-42-82,2 0 0,3 0 0,8-98 0,-1 106-136,2 0-1,2 0 0,2 1 0,31-81 1,-35 107 92,1 1 0,14-22 0,-20 33 86,0 1-1,1 0 0,-1 0 0,1 0 0,-1 0 0,1 0 0,0 1 0,0-1 0,0 1 1,1 0-1,-1 0 0,0 0 0,1 0 0,-1 1 0,1-1 0,0 1 0,4-1 0,-7 2 23,0 0-1,0 0 0,0 0 1,-1 0-1,1 0 0,0 0 0,0 0 1,0 0-1,-1 0 0,1 1 1,0-1-1,0 0 0,-1 1 1,1-1-1,0 0 0,-1 1 0,1-1 1,0 1-1,-1-1 0,1 1 1,-1 0-1,1-1 0,0 2 1,0 0 6,0 0 0,0 0 0,0 0 0,0 0 1,0 0-1,0 0 0,-1 1 0,1 2 0,0 7 70,0 0 1,-2 19-1,0-21-12,0 2 15,1-10-53,-1 1 1,1-1-1,-1 0 0,1 1 1,0-1-1,0 1 0,0-1 0,0 1 1,0-1-1,1 0 0,-1 1 1,1-1-1,0 1 0,-1-1 1,3 4-1,-2-6-17,-1 0 1,1 1-1,0-1 0,-1 0 1,1 0-1,0 0 0,0 0 1,-1 0-1,1 0 0,0 0 0,0 0 1,-1 0-1,1 0 0,0 0 1,-1-1-1,1 1 0,0 0 1,-1 0-1,1-1 0,0 1 1,-1 0-1,1-1 0,0 1 1,-1-1-1,1 1 0,-1-1 1,2 0-1,16-19 4,-15 17-14,28-33-156,-18 19 14,1 1-1,1 0 1,21-17 0,-36 33 140,1-1 0,-1 1 0,1-1 0,0 1 0,-1-1 0,1 1 0,0 0 0,-1-1 0,1 1 0,0 0 0,0-1-1,-1 1 1,1 0 0,0 0 0,0 0 0,-1 0 0,1 0 0,0 0 0,0 0 0,-1 0 0,1 0 0,0 0 0,0 0 0,-1 1 0,1-1 0,0 0 0,0 0 0,-1 1 0,1-1 0,0 1 0,-1-1 0,1 0 0,0 1 0,-1-1 0,1 1 0,-1-1 0,1 1 0,-1 0 0,1-1 0,-1 1 0,0 0 0,1-1 0,0 2 0,2 4 48,0 1 0,0-1 1,-1 1-1,2 8 0,4 7 92,-7-18-115,1-1 0,-1 0 1,1 0-1,0 0 0,0-1 1,0 1-1,1 0 0,-1-1 1,1 0-1,-1 1 0,1-1 1,0 0-1,0 0 0,3 1 1,-4-2-59,1 0 0,-1 0 0,0-1 1,1 1-1,-1-1 0,0 0 0,1 0 0,-1 0 0,1 0 1,-1 0-1,0 0 0,1-1 0,-1 1 0,0-1 1,1 0-1,-1 0 0,0 1 0,0-1 0,0-1 0,0 1 1,0 0-1,2-2 0,3-2-302,0-1 0,-1 1 0,0-2-1,0 1 1,-1 0 0,0-1 0,7-12 0,26-56-790,-37 73 1089,22-49-859</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30.450"/>
    </inkml:context>
    <inkml:brush xml:id="br0">
      <inkml:brushProperty name="width" value="0.05" units="cm"/>
      <inkml:brushProperty name="height" value="0.05" units="cm"/>
    </inkml:brush>
  </inkml:definitions>
  <inkml:trace contextRef="#ctx0" brushRef="#br0">1 217 20260,'-1'5'509,"1"1"-178,0 0 0,1 1 1,-1-1-1,1 0 0,2 7 0,-3-12-274,0 0 0,1 0 1,-1 0-1,1 0 1,-1 0-1,1 0 0,-1 0 1,1 0-1,0 0 0,-1 0 1,1 0-1,0 0 0,0-1 1,0 1-1,0 0 0,-1 0 1,1-1-1,0 1 0,0-1 1,0 1-1,1-1 0,-1 1 1,0-1-1,0 0 0,0 1 1,0-1-1,0 0 0,0 0 1,0 0-1,1 0 0,-1 0 1,0 0-1,0 0 0,2-1 1,4 0 49,-1-2 1,1 1-1,-1-1 1,1 0-1,-1 0 1,0-1-1,-1 1 1,1-1 0,0-1-1,-1 1 1,0-1-1,0 0 1,5-7-1,5-7-199,0-1 0,16-30 0,-25 41 58,-1 0 0,0 0 0,-1-1 0,0 0 0,-1 0 0,1 0 0,-2 0 0,0 0 0,2-18 0,-4 27 39,0 0 0,0 0 0,0 0 0,0 0 0,0 0 1,0 0-1,0 0 0,0 0 0,-1-1 0,1 1 0,0 0 0,-1 0 0,1 0 0,-1 0 0,1 1 0,-1-1 0,1 0 0,-1 0 0,0 0 0,0-1 0,0 2 7,1 0 0,-1 0 0,0-1 0,0 1 0,1 0 0,-1 0 0,0 0 0,0 0 0,1 0 0,-1 0 0,0 0 0,1 0-1,-1 0 1,0 0 0,0 0 0,1 1 0,-1-1 0,0 0 0,1 1 0,-1-1 0,-1 1 0,-2 2 77,-1 0 0,1 0 1,-1 1-1,1 0 0,0 0 0,-5 6 1,-4 8 156,1 0 0,1 0 1,1 1-1,1 0 1,0 1-1,1 0 0,1 1 1,1-1-1,1 1 1,1 0-1,-2 43 0,5-60-290,1-1-1,0 1 0,1-1 0,-1 0 0,1 1 0,-1-1 1,1 0-1,0 1 0,0-1 0,1 0 0,-1 0 0,4 6 1,-4-8-5,0 0 0,0 0 1,0 0-1,0 0 0,0 0 1,0-1-1,0 1 0,1 0 1,-1-1-1,0 1 0,1 0 0,-1-1 1,0 0-1,1 1 0,-1-1 1,1 0-1,-1 0 0,0 1 1,1-1-1,-1 0 0,1-1 1,-1 1-1,1 0 0,-1 0 1,0-1-1,1 1 0,-1 0 1,0-1-1,1 1 0,-1-1 1,2-1-1,1 0-24,0 0 0,-1 0-1,1-1 1,-1 0 0,6-5 0,21-24-528</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30.931"/>
    </inkml:context>
    <inkml:brush xml:id="br0">
      <inkml:brushProperty name="width" value="0.05" units="cm"/>
      <inkml:brushProperty name="height" value="0.05" units="cm"/>
    </inkml:brush>
  </inkml:definitions>
  <inkml:trace contextRef="#ctx0" brushRef="#br0">105 192 20692,'-35'59'3300,"-10"20"-160,41-69-2767,0-1 0,0 1 0,1 0 0,0 0-1,1 0 1,-2 14 0,4-22-384,0 0 0,0 0 0,0-1 0,0 1-1,0 0 1,0 0 0,1 0 0,-1 0 0,1 0 0,-1 0-1,1 0 1,0-1 0,0 1 0,-1 0 0,1 0 0,0-1-1,1 1 1,-1-1 0,0 1 0,0-1 0,1 1 0,-1-1-1,1 0 1,-1 0 0,1 0 0,0 0 0,-1 0 0,1 0-1,0 0 1,0 0 0,-1-1 0,1 1 0,0-1 0,0 1-1,0-1 1,0 0 0,3 1 0,8-1-314,-1 1 0,1-2 0,0 0 0,19-3 1,-25 2 215,27-4-528,-23 3 420,1 1 0,0 0 0,0 0 0,0 1-1,-1 1 1,21 2 0,-31-2 237,1 0 0,-1 0 0,0 0 0,0 0 0,1 1 0,-1-1 1,0 1-1,1-1 0,-1 1 0,0-1 0,0 1 0,0 0 0,0-1 0,0 1 0,0 0 0,0 0 0,0 0 0,0 0 0,0 0 0,0 0 0,0 0 0,-1 0 1,1 0-1,0 1 0,-1-1 0,1 0 0,-1 0 0,0 1 0,1-1 0,-1 0 0,0 0 0,0 1 0,1-1 0,-1 0 0,0 1 0,0-1 0,-1 0 0,1 1 1,0-1-1,0 0 0,-1 1 0,1-1 0,0 0 0,-2 2 0,-1 5 194,-1 0 0,0 0-1,0-1 1,-1 1 0,-6 7 0,8-11-146,-48 60 1464,44-57-1572,0 0 0,0 0-1,-1-1 1,1 1-1,-1-2 1,-11 6 0,19-10-16,0-1 1,-1 0 0,1 1 0,0-1 0,-1 0 0,1 1 0,-1-1 0,1 0 0,0 0 0,-1 0 0,1 1 0,-1-1-1,1 0 1,-1 0 0,1 0 0,-1 0 0,1 0 0,-1 0 0,1 0 0,-1 0 0,1 0 0,-1 0 0,1 0 0,-1 0 0,1 0-1,0 0 1,-1-1 0,1 1 0,-1 0 0,1 0 0,-1 0 0,1-1 0,0 1 0,-1 0 0,1-1 0,-1 1 0,1 0 0,0-1-1,-1 1 1,1 0 0,0-1 0,0 1 0,-1-1 0,1 1 0,0 0 0,0-1 0,0 1 0,-1-1 0,1 1 0,0-1 0,0 1-1,0-1 1,0 1 0,0-1 0,0 1 0,0-1 0,0 1 0,0-1 0,0 1 0,0-1 0,0 1 0,1-1 0,-1 1-1,0 0 1,0-1 0,11-37-944,-11 36 919,17-43-1100</inkml:trace>
  <inkml:trace contextRef="#ctx0" brushRef="#br0" timeOffset="1">428 182 22173,'-9'100'4108,"4"-58"-2872,2 0 0,3 72 0,0-113-1242,6 35-139,-6-34 74,0-1-1,1 0 1,-1 1 0,1-1 0,-1 0-1,1 1 1,-1-1 0,1 0 0,0 0-1,-1 0 1,1 1 0,0-1 0,0 0 0,0 0-1,0 0 1,0 0 0,0 0 0,0-1-1,0 1 1,0 0 0,0 0 0,2 0-1,-2-1-17,0 0-1,0 0 0,0 0 1,-1 0-1,1-1 0,0 1 1,0 0-1,0 0 0,0-1 1,0 1-1,-1 0 0,1-1 1,0 1-1,0-1 1,-1 1-1,1-1 0,0 0 1,-1 1-1,1-1 0,0 0 1,-1 1-1,1-1 0,-1 0 1,1 1-1,-1-1 0,1 0 1,-1 0-1,0 0 0,1 0 1,-1 1-1,0-3 0,9-33-1905,-9 33 1834,16-184-6228,-17-2 4311,0 170 2403,2 12 34,-1-1 0,-1 0 0,1 0 0,-1 0 0,-1 0 0,1 0 0,-1 1 0,-1-1 1,-3-8-1,6 16-295,0 0 0,0-1 0,0 1 0,0 0 1,0 0-1,0 0 0,-1-1 0,1 1 0,0 0 1,0 0-1,0 0 0,0 0 0,0-1 0,-1 1 1,1 0-1,0 0 0,0 0 0,0 0 0,0 0 1,-1-1-1,1 1 0,0 0 0,0 0 0,0 0 1,-1 0-1,1 0 0,0 0 0,0 0 0,0 0 1,-1 0-1,1 0 0,0 0 0,0 0 0,-1 0 1,1 0-1,0 0 0,0 0 0,0 0 0,-1 0 1,1 0-1,0 0 0,0 0 0,0 1 0,-1-1 1,1 0-1,0 0 0,0 0 0,-8 14 1835,1 18 57,5-22-1957,1 0 0,0 0 0,1 0-1,0 0 1,2 10 0,-1-16-104,-1-1 0,1 0-1,-1 0 1,1 0 0,0 0-1,0 0 1,1 0-1,-1 0 1,1 0 0,-1 0-1,1-1 1,0 1 0,0-1-1,0 1 1,0-1-1,1 0 1,-1 1 0,1-1-1,4 2 1,9 3-639</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31.427"/>
    </inkml:context>
    <inkml:brush xml:id="br0">
      <inkml:brushProperty name="width" value="0.05" units="cm"/>
      <inkml:brushProperty name="height" value="0.05" units="cm"/>
    </inkml:brush>
  </inkml:definitions>
  <inkml:trace contextRef="#ctx0" brushRef="#br0">1 203 19260,'2'16'1108,"0"1"0,-1-1 0,0 1 0,-4 25 1,2-23 288,0 0 1,4 36 0,-3-54-1345,0 0 1,0 0-1,0 1 0,0-1 0,1 0 0,-1 0 0,0 0 1,1 0-1,-1 1 0,1-1 0,0 0 0,-1 0 0,1 0 0,0 0 1,-1 0-1,1 0 0,0-1 0,0 1 0,1 1 0,0-2-30,-1 1-1,0-1 1,0 0-1,0 0 0,1 0 1,-1 0-1,0 0 0,0 0 1,0 0-1,1-1 0,-1 1 1,0 0-1,0-1 1,0 1-1,0 0 0,0-1 1,0 0-1,0 1 0,0-1 1,0 0-1,0 1 0,1-2 1,11-9-71,0 0 0,-1 0 0,-1-1 0,0-1 0,10-14 0,45-76-764,-44 68 493,5-11-216,-32 59 733,-1 1-1,2 0 1,0-1 0,-3 21-1,7-33-183,0 1 0,0-1 0,-1 0 1,1 0-1,0 0 0,0 0 0,0 1 0,1-1 0,-1 0 0,0 0 0,0 0 0,0 0 0,1 1 0,-1-1 0,1 0 0,-1 0 0,1 0 0,-1 0 0,1 0 0,0 0 1,1 1-1,-1-1-19,0-1 0,0 1 0,0-1 1,0 1-1,0-1 0,0 0 0,0 0 1,0 1-1,0-1 0,0 0 0,0 0 0,0 0 1,0 0-1,1 0 0,-1-1 0,0 1 1,0 0-1,1-1 0,4-1-128,0-1 1,0 1-1,0-1 0,-1 0 0,1-1 0,7-5 1,7-10-709,0 0 1,-1-1 0,0-1-1,-2-1 1,-1-1 0,0 0-1,-2-1 1,20-45 0,-37 74 2820,-2 0-1367,2 1 0,-1 0 0,1 0 0,-1 0 1,2 0-1,-1 0 0,-2 11 0,4-15-596,1-1 0,0 1 0,0-1 0,0 1 0,0 0 0,0-1-1,0 1 1,1-1 0,-1 1 0,0-1 0,1 1 0,-1-1 0,1 1 0,0-1 0,-1 1 0,1-1 0,0 1-1,0-1 1,0 0 0,0 0 0,0 1 0,0-1 0,0 0 0,1 0 0,-1 0 0,0 0 0,0 0 0,1-1 0,-1 1-1,1 0 1,-1 0 0,1-1 0,-1 1 0,1-1 0,-1 0 0,1 1 0,2-1 0,8 1-329,-1 0 0,1-1 1,-1 0-1,16-3 0,-9 2-75,-2 0 44,1-1-144,0 1 0,18 2 1,-32-1 449,1 1 0,0-1 0,-1 1 0,1 0 0,0 0 0,-1 0 0,1 0 0,-1 0 0,0 1 0,1 0 0,-1-1 0,0 1 0,0 1 0,0-1 0,4 4 0,-6-4 88,1-1 1,-1 1-1,0 0 1,0 0-1,0 0 1,0 0-1,0 1 1,0-1-1,-1 0 1,1 0-1,-1 0 0,1 1 1,-1-1-1,0 0 1,0 4-1,0-1 87,-1 0 0,0 0 0,0 0 0,0 0 0,-1 0-1,-4 8 1,-2 2 295,-1 0-1,0 0 1,-13 13-1,8-12-420,0 0 1,0-2-1,-2 0 1,0 0-1,0-2 0,-2 0 1,1 0-1,-1-2 1,-1 0-1,0-2 1,0 0-1,-30 8 0,-27 5-297,-1-3-215</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32.473"/>
    </inkml:context>
    <inkml:brush xml:id="br0">
      <inkml:brushProperty name="width" value="0.05" units="cm"/>
      <inkml:brushProperty name="height" value="0.05" units="cm"/>
    </inkml:brush>
  </inkml:definitions>
  <inkml:trace contextRef="#ctx0" brushRef="#br0">444 2297 15859,'31'-7'741,"0"0"0,-1-2 1,0-2-1,48-24 0,-30 13-156,778-325 5387,17 36-4704,-393 168-1404,460-167-150,-828 275 1019,-1-3 0,143-91-1,-188 107-140,-33 22-459,-6 5-170,3-5 34,-1 0 1,1 1-1,0-1 0,0 0 1,-1 0-1,1 0 0,0 1 1,0-1-1,-1 0 0,1 0 1,0 0-1,0 0 0,-1 0 1,1 0-1,0 0 0,-1 0 0,1 1 1,0-1-1,-1 0 0,1 0 1,0 0-1,0 0 0,-1-1 1,1 1-1,0 0 0,-1 0 1,1 0-1,0 0 0,-1 0 0,1 0 1,0 0-1,0 0 0,-1-1 1,1 1-1,0 0 0,0 0 1,-1 0-1,1-1 0,0 1 1,0 0-1,0 0 0,0-1 1,-1 1-1,1 0 0,0 0 0,0-1 1,0 1-1,0 0 0,0 0 1,0-1-1,-1 0 0,0-3-9,0 1 0,1-2 0,-1 1-1,1 0 1,-1 0 0,1 0 0,0 0 0,1-5-1,0-20-11,-5-4 32,-1 1 0,-2-1-1,-22-61 1,-48-89 30,25 77 12,-76-118 0,122 215-43,0 0-1,0 0 1,-1 1-1,-1 0 1,1 0 0,-14-10-1,16 14-6,-1 1 0,1 0-1,-1 0 1,0 0-1,0 1 1,0 0 0,0 0-1,0 0 1,0 1 0,-1 0-1,1 0 1,-12 0-1,-40 4-115,-72 12 0,-9 2-172,-37-8-149,44-3 37,-178 30 0,-330 131 155,192-42 182,278-85-12,-338 99-633,449-116 559,1 3 1,1 2-1,-87 59 1,77-39 62,3 3 0,-79 79 1,69-62 111,-134 93 0,186-145-7,15-11-16,-1 0 1,1 1 0,1 0 0,-1 1 0,1-1 0,-9 13-1,13-16 0,0 1-1,1-1 1,-1 1-1,1-1 1,0 1-1,-1 0 1,2-1-1,-1 1 0,0 0 1,1 0-1,0 0 1,-1 0-1,2 0 1,-1 0-1,0-1 1,1 1-1,0 0 0,1 4 1,5 13 6,0-1-1,2 0 1,0 0 0,20 28 0,56 70-276,-48-69-29,42 57-787,212 311-7852,-284-405 8655,67 102-1391,-65-101 1631,1-1 1,1-1-1,0 1 0,0-2 1,1 0-1,21 14 1,0-8 92</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39.968"/>
    </inkml:context>
    <inkml:brush xml:id="br0">
      <inkml:brushProperty name="width" value="0.05" units="cm"/>
      <inkml:brushProperty name="height" value="0.05" units="cm"/>
    </inkml:brush>
  </inkml:definitions>
  <inkml:trace contextRef="#ctx0" brushRef="#br0">262 41 15147,'-31'63'1159,"4"1"0,-36 125 1,-12 142 485,49-179-1108,6 1 0,7 1 0,7 1 1,6-1-1,7 0 0,39 221 0,94 408 362,-134-755-856,0 8 65,17 52 0,-20-80-82,0 0 0,0 0 0,1 0 0,0 0 0,1 0-1,0-1 1,0 1 0,0-1 0,1-1 0,0 1 0,10 8 0,-12-13-8,0 1 1,1-1 0,-1 0-1,0 0 1,1 0-1,0 0 1,-1-1 0,1 0-1,0 0 1,0 0 0,0-1-1,0 1 1,-1-1-1,1 0 1,0-1 0,0 1-1,0-1 1,0 0-1,-1 0 1,1 0 0,0-1-1,8-4 1,0 0 27,-1-1 1,0 0-1,0-1 0,-1 0 1,1-1-1,-2 0 0,11-12 1,3-6 82,-2-2 1,0 0-1,27-51 1,42-107 309,-27 29-247,-7-2 1,-7-3-1,-7-2 0,-8-2 0,28-333 1,-61 188-161,-7 238-32,-3-1-1,-23-89 1,20 117-19,-3 1-1,-2 1 1,-2 1 0,-35-64-1,34 77-17,-1 1 1,-1 0-1,-2 1 0,-1 2 0,-1 0 1,-47-38-1,47 46-35,0 1 0,-1 2 0,-1 0 0,-31-13 0,43 23-334,1 0-1,-1 2 1,0-1 0,0 2-1,0 0 1,0 0 0,-1 2 0,1 0-1,0 0 1,-19 3 0,31-2 303,0 0 0,1 1 1,-1-1-1,0 1 0,1 0 0,-1 0 1,0 0-1,1 0 0,-1 0 0,1 0 1,0 1-1,-1-1 0,1 1 0,0-1 0,0 1 1,-4 4-1,-4 11-987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21.805"/>
    </inkml:context>
    <inkml:brush xml:id="br0">
      <inkml:brushProperty name="width" value="0.05" units="cm"/>
      <inkml:brushProperty name="height" value="0.05" units="cm"/>
    </inkml:brush>
  </inkml:definitions>
  <inkml:trace contextRef="#ctx0" brushRef="#br0">209 403 18300,'-6'-3'376,"0"0"-1,0 0 1,0 1 0,-1 0 0,1 0 0,-1 0-1,0 1 1,1 0 0,-1 0 0,0 1-1,1 0 1,-1 0 0,0 1 0,0 0-1,-10 2 1,12-2-318,-1 1 0,1-1 0,0 1 0,-1 1 0,1-1 0,0 1 0,0 0 0,0 0 0,1 0 1,-1 1-1,1 0 0,0-1 0,0 2 0,0-1 0,0 0 0,1 1 0,-1 0 0,-3 6 0,7-10-59,0 0 1,-1-1-1,1 1 1,-1-1-1,1 1 1,0 0-1,-1-1 1,1 1 0,0 0-1,0-1 1,0 1-1,-1 0 1,1-1-1,0 1 1,0 0-1,0-1 1,0 1-1,0 0 1,0-1-1,0 1 1,1 0-1,-1 0 1,0-1 0,0 1-1,0 0 1,1-1-1,-1 1 1,0-1-1,1 1 1,-1 0-1,1-1 1,-1 1-1,0-1 1,1 1-1,-1-1 1,1 1-1,0-1 1,-1 1 0,1-1-1,-1 0 1,1 1-1,0-1 1,-1 0-1,1 0 1,0 1-1,-1-1 1,1 0-1,0 0 1,-1 0-1,1 0 1,0 0-1,-1 0 1,1 0 0,0 0-1,1 0 1,3 0 3,0 0 1,0-1-1,0 0 1,0 1-1,0-2 1,6-1-1,10-7 37,-1-2 0,-1 0-1,0-1 1,0 0-1,29-30 1,-20 15 191,-38 52 105,4-13-275,-3 8 21,-11 29 0,19-43-82,0-1 0,-1 0-1,1 1 1,1-1 0,-1 1-1,1 0 1,-1-1 0,1 1-1,1-1 1,-1 1 0,1-1-1,2 10 1,-3-13-5,1 1 0,0 0 0,0-1 0,0 1 0,0-1 0,1 1 0,-1-1 0,0 0 0,0 1 1,1-1-1,-1 0 0,1 0 0,-1 0 0,1 0 0,0 0 0,-1 0 0,1 0 0,0-1 0,0 1 0,-1-1 0,1 1 0,0-1 0,0 0 0,0 0 0,0 1 0,0-1 0,-1-1 0,1 1 1,0 0-1,0 0 0,3-1 0,4-1-88,0-1 0,0 0 0,0 0 0,0 0 0,10-7 0,1-2-123,-1 0 1,0-2-1,-1 0 0,0-1 1,-2-1-1,0 0 0,0-2 1,21-30-1,-12 9-159,-2 0 1,-2-1-1,24-61 0,-37 82 517,-1-1 0,-1 0 0,-1 0 0,4-26 0,-10 40 291,-2 8-202,-3 10 114,-16 52 449,4 1-1,2 1 0,3 0 0,-9 126 1,22-182-821,0 0 1,1 0 0,0 0 0,1 0 0,0-1-1,4 14 1,-5-21-54,-1-1-1,1 1 1,0 0 0,0-1-1,0 1 1,0 0-1,0-1 1,0 1 0,0-1-1,0 0 1,1 1-1,-1-1 1,0 0 0,1 0-1,-1 0 1,4 2-1,-3-3 0,-1 1 0,1-1 0,0 0-1,-1 0 1,1 0 0,0 0 0,0 0-1,-1-1 1,1 1 0,0 0-1,-1-1 1,1 1 0,0-1 0,-1 0-1,1 1 1,-1-1 0,1 0 0,-1 0-1,1 0 1,-1 0 0,0 0 0,2-2-1,12-10-694</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40.886"/>
    </inkml:context>
    <inkml:brush xml:id="br0">
      <inkml:brushProperty name="width" value="0.05" units="cm"/>
      <inkml:brushProperty name="height" value="0.05" units="cm"/>
    </inkml:brush>
  </inkml:definitions>
  <inkml:trace contextRef="#ctx0" brushRef="#br0">0 0 15883,'40'32'995,"-1"2"-1,-2 2 0,34 43 0,90 128 142,-85-105-622,131 179 519,177 222-51,-346-458-922,250 289 271,16-14 110,29-2 323,-34-46-195,-152-144-33,145 164 1,-169-142 124,-7 6 0,187 332 0,-259-409-685,70 135 210,-89-161-535,-2 1-1,16 60 0,-32-84-583,-8-21 545,-7-16-2,-12-22-121</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41.451"/>
    </inkml:context>
    <inkml:brush xml:id="br0">
      <inkml:brushProperty name="width" value="0.05" units="cm"/>
      <inkml:brushProperty name="height" value="0.05" units="cm"/>
    </inkml:brush>
  </inkml:definitions>
  <inkml:trace contextRef="#ctx0" brushRef="#br0">111 984 16820,'-14'16'1154,"10"-11"-850,-1 1 1,0-1 0,0 1-1,0-1 1,0-1-1,-1 1 1,0-1 0,-9 5-1,15-8-227,-1-1 1,0 0-1,0 1 0,1-1 0,-1 0 1,0 0-1,0 0 0,1 0 0,-1 1 1,0-1-1,0 0 0,1 0 0,-1-1 1,0 1-1,0 0 0,1 0 0,-1 0 1,0 0-1,0-1 0,1 1 0,-1 0 1,0-1-1,1 1 0,-1 0 0,0-1 1,1 1-1,-1-1 0,1 1 0,-1-1 1,1 1-1,-1-1 0,1 0 0,-1 1 1,1-1-1,0 1 0,-1-1 0,1 0 1,-1-1-1,-1-3 116,0 0 1,1 0-1,0-1 0,-2-8 1,-1-33 606,2-71 0,2 61-544,21-541 890,-20 577-1139,1-1 0,1 1 1,1 0-1,1 0 0,8-22 1,-12 41-8,0-1 0,0 1 0,0 0 0,0 0 0,1 0 0,-1 0 0,0 0 1,1 0-1,0 1 0,-1-1 0,1 0 0,0 1 0,0 0 0,0-1 1,0 1-1,0 0 0,2-1 0,-2 1-1,0 1 0,0-1 0,0 1 0,0 0 0,0 0 0,0 0 0,0 0 0,0 0 0,0 1 0,0-1 0,0 1 0,0-1 0,0 1 0,0 0 0,0-1 0,2 2 0,5 4-19,0 1 1,0 0-1,-1 0 1,1 0-1,13 18 1,62 72-215,206 212-1421,-187-222 1340,4-7-85</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44.456"/>
    </inkml:context>
    <inkml:brush xml:id="br0">
      <inkml:brushProperty name="width" value="0.05" units="cm"/>
      <inkml:brushProperty name="height" value="0.05" units="cm"/>
    </inkml:brush>
  </inkml:definitions>
  <inkml:trace contextRef="#ctx0" brushRef="#br0">476 21 15355,'0'0'76,"1"-1"-1,-1 1 0,0 0 1,1-1-1,-1 1 1,0 0-1,1-1 0,-1 1 1,0-1-1,0 1 0,1 0 1,-1-1-1,0 1 1,0-1-1,0 1 0,0-1 1,0 1-1,1-1 0,-1 1 1,0-1-1,0 1 1,0-1-1,0 1 0,0-1 1,-1 1-1,1 0 0,0-1 1,0 1-1,0-1 1,0 1-1,0-1 0,-1 1 1,1-1-1,0 1 0,0 0 1,-1-1-1,1 1 1,0-1-1,-1 1 0,1 0 1,0-1-1,-1 1 0,1 0 1,0 0-1,-1-1 1,1 1-1,-1 0 0,1 0 1,-1-1-1,1 1 0,-1 0 1,1 0-1,0 0 1,-1 0-1,1 0 0,-1 0 1,1 0-1,-1 0 0,1 0 1,-1 0-1,0 0 1,-36 5 2290,34-5-2039,-19 6 248,0 1-1,0 0 1,1 2 0,0 0-1,0 2 1,-21 13 0,3 3-439,2 0 0,-35 34 1,55-45-141,1 0 0,-19 24 0,30-33-6,0-1 0,1 0 0,0 1 0,1 0 0,-1 0 0,1 0 0,1 0 0,-1 0 0,1 1 0,-2 12 0,4-18 0,0 0 0,0 0 0,0 0 0,0-1 0,0 1 0,0 0 0,1-1 0,-1 1 0,1 0 0,-1 0 0,1-1 0,0 1 0,-1-1 0,1 1 0,0-1 0,0 1 0,0-1 0,0 1 0,2 0 0,-1 1-10,1-1-1,0-1 0,0 1 0,-1 0 0,1-1 0,0 1 0,0-1 0,0 0 1,6 2-1,7-1-64,-1 0 0,0-1 0,26 0 0,-27-2 43,66-2-172,-55 0 174,1 2-1,0 1 1,0 1 0,50 8 0,-74-8 62,1-1 1,0 1 0,-1 0-1,1 0 1,-1 0 0,1 1-1,-1-1 1,0 1-1,1-1 1,1 3 0,-3-3-4,0 0 1,-1-1 0,1 1-1,-1 0 1,1 0 0,-1 0-1,1 0 1,-1 0 0,0 0-1,1 0 1,-1 0 0,0 0-1,0 0 1,0 0 0,1 0-1,-1 0 1,0 0 0,-1 0 0,1 0-1,0 0 1,0 0 0,0 0-1,-1 0 1,1 0 0,0 0-1,-1 0 1,1 0 0,-1 0-1,1 0 1,-2 1 0,-3 6 128,-1 0 0,0-1 0,-1 0 1,0-1-1,0 1 0,-13 8 0,-53 33 705,57-39-674,-84 46 711,88-49-879,0-1-1,0-1 0,0 0 0,-1 0 0,1-2 0,-24 4 0,35-6-69,0 0 0,-1 0 0,1 0 1,0 0-1,0 0 0,0 0 0,0 0 0,0 0 1,0-1-1,0 1 0,0 0 0,0 0 1,0-1-1,0 1 0,0-1 0,0 1 0,0-1 1,0 0-1,0 1 0,0-1 0,0 0 1,-1-1-1,2 1-23,0 0 0,-1 0 0,1 0 0,0 0 0,0 0 1,0 0-1,0 0 0,0 0 0,0 0 0,0 0 0,0 0 0,0 0 1,0 0-1,0 0 0,1 0 0,-1 0 0,0 0 0,1-2 0,3-3-175,-1 0-1,1 0 1,-1 0-1,1 1 0,10-11 1,16-10-641</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45.464"/>
    </inkml:context>
    <inkml:brush xml:id="br0">
      <inkml:brushProperty name="width" value="0.05" units="cm"/>
      <inkml:brushProperty name="height" value="0.05" units="cm"/>
    </inkml:brush>
  </inkml:definitions>
  <inkml:trace contextRef="#ctx0" brushRef="#br0">161 649 17644,'2'-9'679,"1"0"1,-2 0 0,1 0-1,-1 0 1,-1 0 0,0-11-1,0 19-561,0 0 0,0-1-1,-1 1 1,1 0 0,0-1-1,0 1 1,-1 0 0,1 0 0,-1-1-1,1 1 1,-1 0 0,0 0-1,1 0 1,-1 0 0,0 0-1,0 0 1,0 0 0,0 0-1,0 0 1,-2-1 0,2 1 7,-1 1 0,0 0 0,0 0-1,1 0 1,-1 0 0,0 0 0,0 0 0,0 0 0,1 0 0,-1 1 0,0-1 0,1 1 0,-1-1 0,0 1 0,1 0 0,-1-1 0,0 1 0,1 0 0,-1 0 0,-1 2 0,-5 3 25,1 0 0,0 1 0,0-1 0,0 1 0,1 1 0,0-1 0,1 1 0,-1 0 0,2 0 0,-5 10 0,0 1-83,1 0-1,1 1 1,-8 33-1,13-42-58,0-1 1,0 1-1,1 0 1,1-1-1,0 1 1,1 13-1,-1-22-4,1 0-1,-1 0 1,1 0-1,-1 0 1,1 0-1,-1 0 1,1 0-1,0 0 0,0 0 1,0-1-1,0 1 1,1 0-1,-1 0 1,0-1-1,1 1 1,-1-1-1,1 1 1,0-1-1,-1 0 0,1 0 1,0 0-1,0 0 1,-1 0-1,1 0 1,0 0-1,0 0 1,0-1-1,0 1 0,0-1 1,1 1-1,-1-1 1,0 0-1,0 0 1,0 0-1,0 0 1,0 0-1,0-1 0,0 1 1,3-1-1,6-2 14,0 0 0,-1 0-1,1-1 1,-1-1 0,0 0 0,0 0-1,-1-1 1,1 0 0,-1-1-1,12-11 1,12-12 51,34-44 1,-66 74-68,96-119 137,-84 106-146,-13 13 7,0 0 1,1 0 0,-1 0-1,0 0 1,0 0 0,0 0-1,0 0 1,0 0 0,0 0-1,0 0 1,1 0-1,-1 0 1,0 0 0,0 0-1,0 0 1,0 0 0,0 0-1,0 0 1,1 0 0,-1 0-1,0 0 1,0 0 0,0 0-1,0 0 1,0 0 0,0 0-1,1 0 1,-1 0 0,0 0-1,0 0 1,0 0 0,0 0-1,0 0 1,0 0 0,0 1-1,0-1 1,1 0-1,-1 0 1,0 0 0,0 0-1,0 0 1,0 0 0,0 0-1,0 1 1,0-1 0,0 0-1,0 0 1,0 0 0,0 0-1,0 0 1,0 0 0,0 1-1,-4 28-34,2-16 32,1-9 4,-12 104-306,12-97 111,1 0 0,1 0 0,0 1 1,0-1-1,1 0 0,0-1 0,7 21 0,-8-29 124,0 0 0,-1 0 0,1 0 0,0 0 0,0 0 0,0 0 0,0 0 0,0-1 0,1 1 0,-1 0 0,1 0 0,-1-1 0,1 1 0,-1-1 0,1 0 0,0 1 0,0-1 0,0 0 0,-1 0 0,1 0 0,0 0 0,0 0 0,1-1 0,-1 1 0,0 0 0,0-1 0,0 0 0,0 0 0,0 1 1,1-1-1,-1 0 0,0-1 0,0 1 0,0 0 0,1-1 0,-1 1 0,0-1 0,0 1 0,0-1 0,0 0 0,0 0 0,2-2 0,3-1-77,0 0 0,-1-1 1,0 0-1,0 0 0,0 0 1,-1-1-1,1 0 1,-1 0-1,-1 0 0,8-13 1,7-24 231,-1-1 0,-3-1 1,11-51-1,-7 25 281,119-367 3050,-136 433-3337,-1 0 0,1 0-1,-1-1 1,0 1-1,-1 0 1,1-1 0,-1-6-1,0 11-66,0 1 0,0-1 0,0 1 0,-1-1 0,1 0 0,0 1 0,0-1 0,0 1 0,-1-1 0,1 0 0,0 1 0,-1-1 0,1 1 0,0-1 0,-1 1 0,1-1 0,-1 1 0,1 0 0,0-1 0,-1 1 0,1-1 0,-1 1 0,0 0 0,1-1 0,-2 1 0,1 0-2,-1 0-1,1 0 0,-1 0 1,1 0-1,-1 0 0,1 0 1,-1 1-1,1-1 1,-1 0-1,1 1 0,-1 0 1,1-1-1,-1 1 0,1 0 1,-2 1-1,-7 5-10,1 0 0,0 0 0,0 1 0,0 0-1,1 1 1,1 0 0,0 0 0,0 1 0,0 0 0,1 0 0,1 1 0,0-1-1,-5 14 1,-3 13 29,2 1-1,-11 62 1,15-56 36,2 0 0,0 54 1,5-76-31,2-1 1,0 1 0,1 0 0,1 0-1,0-1 1,12 28 0,-15-44-28,1-1 0,0 0 0,1 1 1,-1-1-1,1 0 0,0 0 0,0 0 0,0-1 1,0 1-1,1-1 0,-1 1 0,1-1 0,0 0 0,8 4 1,-9-5-6,1-1 0,0 0 0,0 1 0,0-1 0,0-1 0,0 1 0,0-1 0,0 1 0,0-1 0,0 0 0,0-1 0,0 1 0,0-1 0,0 1 0,0-1 0,0 0 0,8-4 0,0-1 1,-1 0 0,1-1 0,-1 0 0,0-1 1,-1-1-1,0 1 0,0-2 0,12-14 0,64-93 52,-83 113-53,45-73 26,-4-1 0,-3-3 0,-3-1-1,27-93 1,-61 166-27,-3 5-3,1 0 1,-1 0 0,1 0 0,-1 0-1,0 0 1,-1-1 0,1 1 0,-1 0-1,0-8 1,0 12 1,0-1 0,0 1 0,0 0 0,0 0 0,-1 0 0,1 0-1,0 0 1,0 0 0,0 0 0,0-1 0,0 1 0,-1 0 0,1 0 0,0 0 0,0 0 0,0 0 0,0 0 0,-1 0 0,1 0 0,0 0-1,0 0 1,0 0 0,0 0 0,-1 0 0,1 0 0,0 0 0,0 0 0,0 0 0,0 0 0,-1 0 0,1 0 0,0 0 0,0 0-1,0 1 1,0-1 0,0 0 0,-1 0 0,1 0 0,0 0 0,0 0 0,0 0 0,0 0 0,0 1 0,0-1 0,0 0 0,-1 0 0,1 0-1,0 0 1,0 0 0,0 1 0,0-1 0,0 0 0,0 0 0,-3 4 0,-1 0 0,1 0 0,1 1-1,-1-1 1,1 1 0,-1-1 0,1 1 0,-2 8 0,-10 46 9,11-42-8,-5 28 12,2 0 0,2 1 0,2 0 0,6 75 0,-1-88-20,2 0-1,1-1 0,2 0 1,1 0-1,1-1 1,2 0-1,19 36 0,-28-60-68,1-1 0,-1 0 0,1-1 0,1 1 0,-1-1 0,7 7 0,-11-12 52,0 0-1,0 0 0,0-1 1,0 1-1,0 0 1,0 0-1,0 0 0,0-1 1,0 1-1,0 0 1,0 0-1,1 0 0,-1-1 1,0 1-1,0 0 1,0 0-1,0 0 0,0-1 1,0 1-1,0 0 1,0 0-1,1 0 0,-1 0 1,0 0-1,0-1 1,0 1-1,0 0 1,0 0-1,1 0 0,-1 0 1,0 0-1,0 0 1,0 0-1,0 0 0,1 0 1,-1 0-1,0-1 1,0 1-1,0 0 0,1 0 1,-1 0-1,0 0 1,0 0-1,0 0 0,1 0 1,-1 1-1,0-1 1,0 0-1,0 0 0,1 0 1,-1 0-1,0 0 1,0 0-1,-6-18-794,-15-21 202,-1 1 0,-3 1 0,0 1 0,-32-33 0,-18-25 2211,71 88-1415,2 4-59,0-1 0,0 1 0,0-1-1,1 1 1,-1-1 0,1 1 0,0-1 0,-1 0 0,1 0 0,0 0 0,1 0 0,-2-5 0,2 8-87,1-1-1,-1 0 1,0 1 0,0-1 0,0 1-1,1-1 1,-1 1 0,0-1 0,1 1 0,-1-1-1,1 1 1,-1-1 0,0 1 0,1 0-1,-1-1 1,1 1 0,-1-1 0,1 1-1,0 0 1,-1 0 0,1-1 0,-1 1 0,1 0-1,-1 0 1,1 0 0,0-1 0,-1 1-1,1 0 1,-1 0 0,1 0 0,0 0-1,-1 0 1,1 0 0,-1 1 0,1-1 0,0 0-1,-1 0 1,1 0 0,0 1 0,31 6 123,-30-6-148,5 1-161,31 10-621,1-2 0,47 7 0,-44-14 193</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46.738"/>
    </inkml:context>
    <inkml:brush xml:id="br0">
      <inkml:brushProperty name="width" value="0.05" units="cm"/>
      <inkml:brushProperty name="height" value="0.05" units="cm"/>
    </inkml:brush>
  </inkml:definitions>
  <inkml:trace contextRef="#ctx0" brushRef="#br0">0 600 18812,'10'-13'1118,"0"2"-1,0-1 1,1 1 0,17-12 0,-25 21-957,-1-1 0,1 1 1,0 0-1,0 0 1,1 1-1,-1-1 0,0 1 1,0 0-1,1-1 1,-1 1-1,1 1 0,-1-1 1,1 1-1,0-1 0,-1 1 1,1 0-1,-1 0 1,1 0-1,-1 1 0,1-1 1,-1 1-1,1 0 1,-1 0-1,6 3 0,-6-3-122,-1 1-1,0 0 1,0 0-1,0 0 1,-1 0-1,1 0 1,0 0-1,-1 1 1,0-1-1,1 1 1,-1-1-1,0 1 1,0-1-1,0 1 1,-1-1-1,1 1 1,-1 0-1,1 0 1,-1-1-1,0 1 1,0 5-1,-1 8 47,0 0 0,-4 22 0,4-31-36,-6 25 149,-11 31 1,11-44-67,1 0 0,1 0 1,1 1-1,1-1 1,-1 32-1,4-49-123,0-1 0,0 0-1,0 0 1,0 1 0,0-1-1,0 0 1,0 1 0,1-1-1,-1 0 1,1 0 0,-1 1 0,1-1-1,-1 0 1,1 0 0,0 0-1,-1 0 1,1 0 0,0 0-1,0 0 1,0 0 0,0 0-1,0 0 1,0 0 0,0-1 0,0 1-1,0 0 1,0-1 0,1 1-1,-1-1 1,0 1 0,0-1-1,0 1 1,1-1 0,-1 0-1,0 0 1,1 0 0,-1 0 0,0 0-1,1 0 1,-1 0 0,0 0-1,0 0 1,1 0 0,-1-1-1,2 0 1,5-1 3,0-1 0,0 0 0,0 0 0,-1-1 0,15-8 0,19-19-323,-1-2-1,-1-2 0,-2-1 1,-1-1-1,60-85 1,-54 56-478,-35 58 521,-5 12 248,-2 5 79,-1 1 0,-1-1 0,0 0-1,0 1 1,-5 11 0,-5 21 194,7-16 5,1 0 0,-1 47 0,5-65-198,0 1 0,1 0 0,0-1 0,0 1-1,1-1 1,0 1 0,0-1 0,1 0 0,0 0 0,1 0-1,0 0 1,5 9 0,-7-15-45,0 0 1,0 1-1,0-1 0,0 0 0,0 0 1,1 0-1,-1 0 0,1 0 0,-1-1 0,1 1 1,0-1-1,0 1 0,-1-1 0,1 0 1,0 0-1,0-1 0,0 1 0,0-1 1,0 1-1,1-1 0,-1 0 0,0 0 1,0 0-1,0 0 0,0-1 0,0 1 0,0-1 1,0 0-1,0 0 0,0 0 0,0 0 1,-1-1-1,5-2 0,1 0 4,0-1 0,0-1 0,-1 1 0,0-2 0,0 1-1,-1-1 1,1 0 0,-2 0 0,11-16 0,-9 11 20,-1 0 1,-1-1-1,0 0 0,0-1 0,-2 1 1,1-1-1,-2 1 0,2-28 0,-3 32-15,-1 0-1,0 0 0,-1 0 0,0 0 0,-1 0 1,1 0-1,-2 1 0,1-1 0,-1 1 0,-1-1 1,1 1-1,-1 0 0,-1 0 0,-10-14 0,13 19-34,-1 1 0,1-1 0,-1 0 0,1 1 0,-1 0 0,0 0 0,0 0 0,0 0 0,-1 0 0,1 1 0,0-1 0,-1 1 0,1 0 0,-6-2 0,9 3-8,0 0 0,-1 0 0,1 0 0,0 0 0,0 0 0,0 0 0,-1 0 0,1 0 0,0 0 1,0 0-1,-1 0 0,1 0 0,0 0 0,0 0 0,-1 1 0,1-1 0,0 0 0,0 0 0,0 0 0,-1 0 0,1 0 0,0 0 0,0 0 0,0 1 0,-1-1 0,1 0 0,0 0 0,0 0 0,0 1 0,0-1 0,0 0 0,-1 0 1,1 0-1,0 1 0,0-1 0,0 0 0,0 0 0,0 1 0,0-1 0,0 0 0,0 0 0,0 1 0,0-1 0,0 0 0,0 0 0,0 0 0,0 1 0,0-1 0,0 0 0,0 0 0,0 1 0,0-1 0,0 0 0,0 0 1,1 1-1,-1-1 0,0 0 0,0 0 0,0 1 0,9 11-1074,-3-8 637,0 0-1,0-1 1,0 0-1,0 0 1,1 0-1,-1-1 1,1 0-1,0 0 1,0 0-1,0-1 1,9 0-1,6 1-457,0-2 1,28-3-1,-22 0-1440,50-12 1,-67 12 2416,1 0 1,-1-1 0,-1 0-1,1-1 1,-1-1 0,1 1-1,10-9 1,-21 14 14,1-1 0,-1 1 1,1 0-1,-1-1 0,1 1 0,-1 0 0,1-1 1,-1 1-1,1 0 0,-1-1 0,0 1 1,1-1-1,-1 1 0,0-1 0,0 1 0,1-1 1,-1 1-1,0-1 0,0 1 0,0-1 0,1 1 1,-1-1-1,0 1 0,0-1 0,0 0 1,0 1-1,0-1 0,0 1 0,0-2 0,-1 2-6,0 0-1,1-1 0,-1 1 0,0 0 0,0 0 1,1 0-1,-1 0 0,0-1 0,0 1 0,1 0 1,-1 0-1,0 0 0,0 0 0,1 1 0,-1-1 0,0 0 1,0 0-1,1 0 0,-1 0 0,0 1 0,1-1 1,-1 0-1,0 1 0,0 0 0,-7 3 417,0 1 1,0-1-1,0 2 0,1-1 0,0 1 0,0 0 1,0 1-1,1 0 0,0 0 0,0 0 0,-7 13 1,8-11-284,0 0 0,0 0 0,0 1 0,2 0 0,-1 0 0,1 0 0,0 0 0,1 0 0,-1 21 0,2-28-174,1 1 1,0-1-1,0 0 1,1 0-1,-1 0 1,1 0-1,-1 1 1,1-1 0,0 0-1,0 0 1,1 0-1,-1-1 1,1 1-1,-1 0 1,1 0 0,0-1-1,0 1 1,0-1-1,0 0 1,0 1-1,1-1 1,-1 0 0,1 0-1,-1 0 1,1-1-1,0 1 1,3 1-1,-2-2-22,1 1 1,-1-1-1,1 0 0,0-1 0,-1 1 0,1-1 0,0 0 0,-1 0 1,1 0-1,0-1 0,-1 0 0,1 0 0,0 0 0,-1 0 0,1-1 1,-1 1-1,7-4 0,3-4-71,1-1 1,-2 0-1,1 0 1,-1-1 0,-1-1-1,0 0 1,0-1-1,-1 0 1,-1-1 0,-1 0-1,9-16 1,-1-3-348,-1 0 0,-2-2 0,-1 1 0,9-38 0,-20 55 170,-1 17 241,-1 0 0,0 0 0,0 0 0,0 0 0,0 0 0,0 0 0,0 0 0,0 0 0,0 0 0,0 0 0,0 0 0,0 0 0,0 0 0,0 0 0,0 0 0,1 0 0,-1 0 1,0 0-1,0 0 0,0 0 0,0 0 0,0 0 0,0 0 0,0 0 0,0 0 0,0 0 0,0 0 0,0 0 0,0 0 0,4 8 209,-3-7-199,-1-1 0,0 1 0,1-1 0,-1 1 0,1 0 1,-1-1-1,1 0 0,-1 1 0,1-1 0,0 1 0,-1-1 0,1 0 0,-1 1 0,1-1 0,0 0 0,-1 0 0,1 1 0,0-1 0,0 0 0,-1 0 0,1 0 1,0 0-1,-1 0 0,1 0 0,0 0 0,0 0 0,-1 0 0,1 0 0,0 0 0,-1-1 0,1 1 0,0 0 0,-1 0 0,1-1 0,0 1 0,-1-1 0,1 1 0,27-19 105,-24 16-100,15-13-6,-1 0-1,-1-1 0,-1-1 1,0 0-1,-2-1 0,13-22 1,-7 8-23,-2-1 0,27-71 1,-36 70 54,-11 25 24,1 10-62,0 0 0,1 0 1,-1 0-1,1 0 0,-1 0 0,1 0 1,-1 1-1,1-1 0,-1 0 0,1 0 1,-1 0-1,1 1 0,-1-1 0,1 0 1,-1 1-1,1-1 0,-1 0 0,1 1 1,0-1-1,-1 1 0,1-1 0,0 0 0,-1 1 1,-6 7 59,1 0 1,1 0-1,-1 0 0,1 1 1,0 0-1,1 0 1,0 0-1,-4 16 0,-1 10 207,-6 36-1,11-45-121,1 1 0,0 0 0,3 0 0,0 0 1,5 32-1,-4-48-109,1-1 0,0 1 0,1-1 0,0 0 0,0 0 0,1 0 0,1 0 0,0-1 0,0 1 0,0-1 0,2 0 0,-1-1 0,1 0 0,0 0 0,16 14 0,-19-19-35,0 0 0,0 0 0,1-1 0,0 1 0,-1-1 0,1 0 0,0 0 0,0-1-1,0 1 1,0-1 0,0 0 0,0 0 0,1-1 0,-1 0 0,0 0 0,0 0 0,7-1 0,-6-1-3,0 1 1,0-1-1,-1 0 1,1 0-1,-1-1 1,0 0 0,0 0-1,0 0 1,0-1-1,0 1 1,-1-1 0,1 0-1,-1 0 1,7-10-1,-2 0 8,-1 0-1,0 0 1,-1-1-1,-1 0 0,0-1 1,-1 1-1,0-1 1,-1 0-1,-1 0 1,1-29-1,-4 44-10,1 0 1,-1 0-1,0 0 0,0 0 0,0 0 1,0 1-1,0-1 0,0 0 1,0 0-1,0 0 0,0 0 0,0 0 1,-1 1-1,1-1 0,0 0 1,0 0-1,-1 0 0,1 1 0,-1-1 1,1 0-1,-1 0 0,1 1 0,-1-1 1,1 0-1,-1 1 0,0-1 1,1 1-1,-1-1 0,0 1 0,1-1 1,-1 1-1,0-1 0,0 1 1,0-1-1,-1 1 1,0 1-1,0-1 1,1 0-1,-1 0 1,0 1 0,1-1-1,-1 1 1,0-1 0,1 1-1,-1 0 1,1 0 0,-1-1-1,1 1 1,-1 0-1,1 0 1,0 1 0,-2 0-1,-1 3 0,-1-1 0,1 1 0,0 0 0,0 0 0,1 1 0,0-1 0,0 1 0,0 0 0,0-1 0,1 1 0,0 0 0,-1 7 0,2-10-3,1-1-1,-1 0 1,1 0 0,0 1 0,0-1-1,0 0 1,0 1 0,1-1 0,-1 0 0,1 0-1,-1 0 1,1 1 0,0-1 0,-1 0-1,1 0 1,0 0 0,1 0 0,-1 0-1,0 0 1,0 0 0,1-1 0,-1 1 0,1 0-1,0-1 1,-1 1 0,1-1 0,0 0-1,0 1 1,0-1 0,0 0 0,0 0-1,0 0 1,0 0 0,0-1 0,1 1 0,2 0-1,15 3-100,0-1 0,0-1-1,0-1 1,0 0 0,21-3 0,103-16-418,-122 14 481,-9 3 44,-8 0 52,0 1 1,1-1 0,-1 0 0,1 0-1,-1-1 1,0 0 0,0 0-1,6-3 1,-11 5-34,0-1 1,1 1-1,-1 0 0,0-1 0,1 1 1,-1-1-1,0 1 0,1-1 0,-1 0 1,0 1-1,0-1 0,0 1 0,0-1 1,1 1-1,-1-1 0,0 0 0,0 1 1,0-1-1,0 1 0,0-1 0,-1 0 1,1 1-1,0-1 0,0 1 0,0-1 1,0 1-1,-1-1 0,1 0 0,0 1 1,0-1-1,-1 0 0,-14-21 371,8 12-200,-2-6-84,0-1-1,2-1 1,-7-19 0,11 27-178,1 0 1,0 0-1,0-1 1,1 1-1,0-1 1,1 1-1,0-13 0,1 20 1,-1 1-1,0 0 0,1 0 0,0-1 0,-1 1 0,1 0 0,0 0 0,0 0 0,0 0 1,0 0-1,1 0 0,-1 0 0,1 0 0,-1 0 0,1 1 0,-1-1 0,1 1 0,0-1 1,0 1-1,3-2 0,3-1-76,0 0-1,0 1 1,0 1 0,14-4 0,35-5-330</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47.252"/>
    </inkml:context>
    <inkml:brush xml:id="br0">
      <inkml:brushProperty name="width" value="0.05" units="cm"/>
      <inkml:brushProperty name="height" value="0.05" units="cm"/>
    </inkml:brush>
  </inkml:definitions>
  <inkml:trace contextRef="#ctx0" brushRef="#br0">5 238 20292,'-1'5'430,"0"1"-1,0-1 0,0 1 1,1 0-1,0 0 0,0-1 1,1 1-1,1 9 0,-1-13-306,-1 0 0,1 0-1,0 0 1,0 0 0,0 0 0,1 0-1,-1 0 1,0 0 0,1 0-1,0-1 1,-1 1 0,1 0 0,0-1-1,0 1 1,-1-1 0,1 0 0,0 0-1,0 0 1,1 0 0,-1 0 0,0 0-1,0 0 1,0-1 0,3 1-1,5 1 36,0-1-1,0 0 0,0-1 1,0 0-1,0-1 0,0 0 0,-1 0 1,1-1-1,0-1 0,-1 1 1,1-2-1,-1 1 0,0-1 0,0 0 1,0-1-1,11-8 0,-8 5-122,-1 0-1,-1 0 1,1-1-1,-1-1 1,-1 0-1,1 0 1,-2-1-1,0 0 0,0-1 1,-1 1-1,8-17 1,-12 20-32,-1 1 1,0-1-1,0 0 0,0 0 1,-1 0-1,0 0 1,0 0-1,-1 0 0,0-1 1,-3-13-1,3 19-5,-1 0 0,1 0 1,-1 1-1,0-1 0,0 0 0,0 1 0,0-1 0,-1 1 0,1-1 0,-1 1 0,1-1 1,-1 1-1,0 0 0,0 0 0,0 0 0,0 0 0,0 0 0,-1 1 0,1-1 1,0 1-1,-1-1 0,1 1 0,-1 0 0,0 0 0,1 0 0,-1 0 0,0 0 0,0 1 1,1-1-1,-1 1 0,0 0 0,0 0 0,-5 0 0,1 1-4,-1 0 0,1 1 0,0 0 0,0 0 0,0 0-1,0 1 1,0 0 0,1 1 0,-1-1 0,1 1 0,0 1 0,0-1 0,-6 7-1,-3 2-8,2 1-1,-1 1 0,-20 30 0,24-30-2,1 0 1,1 0-1,0 1 1,1 1-1,1-1 1,0 1-1,-4 24 1,9-36-19,0 1 0,0 0 0,1 0 0,0 0 0,0 0-1,1 0 1,0 0 0,0 0 0,0 0 0,1 0 0,2 6 0,-2-8 1,0 0-1,0 0 1,1-1-1,0 1 1,-1-1-1,1 1 1,1-1-1,-1 0 1,0 0-1,1 0 1,-1 0-1,1-1 1,0 0-1,0 1 1,0-1-1,7 2 1,1 0 2,1-1 1,-1 0 0,1-1-1,0 0 1,0-1-1,0 0 1,16-2 0,39-8-263</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47.695"/>
    </inkml:context>
    <inkml:brush xml:id="br0">
      <inkml:brushProperty name="width" value="0.05" units="cm"/>
      <inkml:brushProperty name="height" value="0.05" units="cm"/>
    </inkml:brush>
  </inkml:definitions>
  <inkml:trace contextRef="#ctx0" brushRef="#br0">254 24 17796,'-6'-13'2400,"-11"7"-1159,-6 2-481,-7 10 1520,-4 9-463,-3 14-561,2 3-312,6 11-448,3 2-160,14-1-152,7-1-136,18-9-272,5-7-216,20-16-672,7-5-400,8-15 1128,4-10-273,4-14-255</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48.328"/>
    </inkml:context>
    <inkml:brush xml:id="br0">
      <inkml:brushProperty name="width" value="0.05" units="cm"/>
      <inkml:brushProperty name="height" value="0.05" units="cm"/>
    </inkml:brush>
  </inkml:definitions>
  <inkml:trace contextRef="#ctx0" brushRef="#br0">101 242 18268,'-9'7'577,"1"1"1,-1 0-1,1 0 0,1 1 1,0 0-1,0 0 1,0 1-1,1 0 0,1 0 1,0 0-1,0 1 0,1 0 1,0 0-1,1 0 0,-3 18 1,6-27-522,-1 0 1,1 0-1,0 1 1,0-1-1,0 0 0,0 0 1,1 0-1,-1 0 1,1 1-1,-1-1 0,1 0 1,0 0-1,0 0 1,-1 0-1,1 0 0,1 0 1,-1 0-1,0-1 1,0 1-1,1 0 0,-1-1 1,1 1-1,-1-1 1,1 1-1,0-1 1,0 0-1,0 1 0,-1-1 1,1 0-1,0 0 1,0 0-1,1-1 0,-1 1 1,0-1-1,0 1 1,4 0-1,5 0-10,0 0 0,0-1 0,0 0 0,-1-1-1,1 0 1,0-1 0,11-3 0,77-26-68,-81 24 17,42-15-33,-29 9-25,0 2 0,1 1-1,55-9 1,-84 19 63,1 0 0,0 0 0,-1 0-1,1 1 1,-1-1 0,1 1 0,-1 0-1,1 0 1,-1 1 0,1-1 0,-1 0-1,0 1 1,0 0 0,0 0 0,5 4 0,-6-4 6,1 0 1,0 0 0,1 0-1,-1 0 1,0 0-1,1-1 1,-1 0 0,1 1-1,-1-1 1,1 0 0,-1-1-1,1 1 1,0-1 0,-1 1-1,1-1 1,5-1 0,9-3-140,0-1 0,0-1 1,-1-1-1,0-1 0,0 0 1,-1-1-1,20-14 0,-3 3-399,6-5-185,-19 12-16,0 1 0,36-15 1,-55 26 702,1 0 0,-1 1 1,0-1-1,0 1 0,1-1 0,-1 1 1,0 0-1,1-1 0,-1 1 1,0 0-1,1 0 0,-1 0 1,1 0-1,-1 0 0,0 0 0,1 0 1,-1 1-1,0-1 0,1 0 1,1 2-1,-1 0 92,-1-1 0,1 1 0,-1 0 0,0 0 0,0 0 0,0 0 0,0 0 0,0 0 0,0 0 0,0 4 0,1-3 96,-2-2-99,1 0 1,-1 1 0,1-1 0,0 0-1,0 0 1,0 0 0,0 0-1,0 0 1,0 0 0,0 0-1,0 0 1,0 0 0,0 0-1,0-1 1,0 1 0,1 0 0,-1-1-1,0 1 1,1-1 0,-1 0-1,0 1 1,1-1 0,-1 0-1,1 0 1,-1 0 0,0 1 0,1-2-1,-1 1 1,1 0 0,-1 0-1,0 0 1,1-1 0,-1 1-1,0 0 1,1-1 0,1-1-1,7-1 90,0-2-1,0 1 0,13-10 1,-19 12-112,110-79 190,-51 33-259,-51 42 90,-6 8 84,-8 19 224,0-5-199,2-9-85,0 1 0,0 0-1,0-1 1,1 1 0,1-1-1,-1 1 1,1-1 0,1 0-1,2 8 1,-3-12-72,-1-1-1,0 0 1,0 0 0,1 0-1,-1-1 1,1 1 0,-1 0 0,1-1-1,0 1 1,0-1 0,0 1-1,0-1 1,0 0 0,0 0 0,0 1-1,0-2 1,0 1 0,1 0-1,-1 0 1,0-1 0,0 1 0,1-1-1,-1 0 1,1 0 0,-1 0-1,0 0 1,1 0 0,-1 0 0,0 0-1,1-1 1,-1 0 0,0 1-1,4-2 1,4-2-26,0-1 0,0 1-1,0-2 1,-1 1 0,0-1 0,0-1 0,-1 1-1,15-16 1,56-70-105,-71 81 117,7-8 35,-10 11 33,1 0 0,0 1 0,0 0 0,8-7 0,-14 14-57,1 0 0,-1-1 0,0 1-1,0 0 1,0 0 0,0 0 0,0 0 0,0 0-1,0 0 1,1-1 0,-1 1 0,0 0 0,0 0-1,0 0 1,0 0 0,0 0 0,1 0 0,-1 0-1,0 0 1,0 0 0,0 0 0,0 0 0,1 0 0,-1-1-1,0 1 1,0 0 0,0 0 0,1 0 0,-1 1-1,0-1 1,0 0 0,0 0 0,0 0 0,1 0-1,-1 0 1,0 0 0,0 0 0,0 0 0,0 0-1,1 0 1,-1 0 0,0 0 0,0 1 0,0-1-1,0 0 1,0 0 0,0 0 0,1 0 0,-1 0-1,0 1 1,0-1 0,0 0 0,0 0 0,0 0 0,0 0-1,0 1 1,0-1 0,0 0 0,0 0 0,0 0-1,0 0 1,0 1 0,0-1 0,0 16 284,-1-12-223,1 9 54,-1 1 0,2-1 0,0 1 1,0-1-1,2 0 0,-1 1 0,2-1 0,6 18 0,-7-25-133,-1-1-1,1 1 0,0-1 0,0 0 0,0 1 0,1-2 0,0 1 0,0 0 0,0-1 0,0 0 0,1 0 1,0 0-1,0 0 0,0-1 0,0 0 0,0 0 0,1 0 0,-1-1 0,1 1 0,0-1 0,8 1 1,-10-2-78,-1 0 0,1-1 0,-1 1 0,1-1 0,-1 0 0,1 0 0,-1 0 0,1-1 0,0 1 0,-1-1 0,0 0 0,1 0 0,-1 0 0,1-1 0,-1 1 0,0-1 0,0 1 0,0-1 0,0 0 0,0 0 0,0-1 0,0 1 0,-1 0 0,1-1 0,-1 0 0,0 0 0,3-3 0,-1-2-316,0 0-1,-1 0 0,0 0 0,0-1 0,0 1 1,-1-1-1,-1 1 0,0-1 0,0 0 0,0-10 1,-1 2-92,0-1 0,-2 1 0,-3-20 1,-6-4-587</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48.807"/>
    </inkml:context>
    <inkml:brush xml:id="br0">
      <inkml:brushProperty name="width" value="0.05" units="cm"/>
      <inkml:brushProperty name="height" value="0.05" units="cm"/>
    </inkml:brush>
  </inkml:definitions>
  <inkml:trace contextRef="#ctx0" brushRef="#br0">231 1 20948,'0'2'3159,"0"-2"-3096,-11 6 1903,-28 11 116,24-11-967,-70 36 1162,76-37-2162,1 0 0,0 1-1,0 0 1,0 0 0,1 1 0,0 0 0,-9 13-1,15-19-104,0 0 0,0 1 0,0-1 0,0 1 0,0-1-1,0 1 1,1-1 0,-1 1 0,1 0 0,-1-1 0,1 1-1,0 0 1,-1-1 0,1 1 0,0 0 0,0 0 0,0-1 0,1 1-1,-1 0 1,0 0 0,1 2 0,0-2-21,0 0 0,0-1 0,1 1 0,-1-1 0,0 1 0,1-1 0,-1 0 0,0 1 0,1-1 0,0 0 0,-1 0 0,1 0 0,0 0 0,-1 0 0,1 0 0,0-1 1,0 1-1,0-1 0,3 1 0,4 1-239,1-1 1,0 0-1,0-1 1,0 0 0,-1 0-1,1-1 1,0-1-1,13-3 1,5-3-462,41-17 0,-22 5-14</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49.227"/>
    </inkml:context>
    <inkml:brush xml:id="br0">
      <inkml:brushProperty name="width" value="0.05" units="cm"/>
      <inkml:brushProperty name="height" value="0.05" units="cm"/>
    </inkml:brush>
  </inkml:definitions>
  <inkml:trace contextRef="#ctx0" brushRef="#br0">261 21 21365,'-2'-2'196,"0"0"0,0 0 0,0 0 1,-1 1-1,1-1 0,0 1 0,-1-1 1,1 1-1,-1 0 0,1 0 1,-1 0-1,1 1 0,-1-1 0,0 0 1,1 1-1,-1 0 0,0 0 0,-4 0 1,2 1 96,0 0 1,0 0-1,0 0 0,0 1 1,0 0-1,1 0 1,-1 0-1,1 0 1,-8 5-1,0 3 187,0 0 1,1 0-1,0 1 1,1 0-1,-18 25 1,22-27-373,1-1 1,0 1-1,1 0 1,-7 19-1,10-25-105,0 0-1,1 0 1,-1 0 0,0 1-1,1-1 1,0 0 0,-1 0 0,1 0-1,1 1 1,-1-1 0,0 0-1,1 0 1,-1 0 0,1 0-1,0 1 1,0-1 0,1 0-1,-1-1 1,3 6 0,0-4-72,0 0-1,0-1 1,1 1 0,-1-1 0,1 0 0,-1 0-1,1 0 1,0-1 0,1 1 0,-1-1 0,0 0-1,0-1 1,8 2 0,8 1-409,0-1 1,24 1-1,99-4-1906,-11 0 1375,-102 4 1304,-30-4-268,-1 0-1,1 0 1,-1 0-1,1 0 1,-1 0 0,0 0-1,1 0 1,-1 0-1,1 0 1,-1 0-1,1 0 1,-1 1 0,0-1-1,1 0 1,-1 0-1,1 0 1,-1 1 0,0-1-1,1 0 1,-1 1-1,0-1 1,1 0 0,-1 1-1,0-1 1,1 0-1,-1 1 1,0-1 0,0 1-1,0-1 1,1 0-1,-1 1 1,0-1-1,0 1 1,0-1 0,0 1-1,0-1 1,0 1-1,0-1 1,0 0 0,0 1-1,0-1 1,0 1-1,0-1 1,0 1 0,0-1-1,0 1 1,0-1-1,-1 1 1,1-1 0,0 0-1,0 1 1,0-1-1,-1 1 1,1-1-1,0 0 1,-1 1 0,1-1-1,0 0 1,-1 1-1,1-1 1,0 0 0,-1 0-1,1 1 1,-1-1-1,0 0 1,-11 8 435,-1 0 1,1-1-1,-2 0 0,1-2 1,-18 6-1,1 1 67,-38 14-263,0-3 0,-101 21 0,159-42-337,0-1-1,0 0 1,0 0 0,-17-2 0,4-5-165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2.885"/>
    </inkml:context>
    <inkml:brush xml:id="br0">
      <inkml:brushProperty name="width" value="0.05" units="cm"/>
      <inkml:brushProperty name="height" value="0.05" units="cm"/>
    </inkml:brush>
  </inkml:definitions>
  <inkml:trace contextRef="#ctx0" brushRef="#br0">0 208 12691,'3'4'219,"0"-1"1,0 1 0,0-1-1,0 0 1,1 0 0,-1 0-1,1 0 1,0 0 0,0-1-1,0 0 1,0 0 0,1 0-1,-1 0 1,0-1 0,1 0-1,-1 0 1,1 0-1,-1 0 1,1-1 0,0 1-1,-1-1 1,1 0 0,-1-1-1,1 1 1,6-2 0,0-1-31,-1 0-1,1 0 1,-1-1 0,-1 0 0,1-1 0,0 0-1,-1-1 1,0 0 0,15-12 0,2-6 131,0-1 0,-2-1 0,30-41 0,-53 66-281,0-1 1,0 1-1,0-1 0,0 0 1,0 1-1,0-1 0,-1 0 1,1 1-1,-1-1 0,1 0 0,-1 0 1,1 0-1,-1 1 0,0-1 1,0 0-1,0-3 0,-1 4-9,1 0-1,-1 0 1,1 0-1,-1 0 1,0 0-1,0 0 1,1 0-1,-1 0 1,0 0-1,0 1 1,0-1-1,0 0 1,0 1-1,0-1 1,0 0-1,0 1 0,0-1 1,0 1-1,0-1 1,-1 1-1,1 0 1,0 0-1,0-1 1,0 1-1,-1 0 1,-1 0-1,-2 0 17,-1-1-1,0 1 0,1 0 1,-1 0-1,0 1 1,1 0-1,-1 0 0,1 0 1,-1 1-1,1-1 1,-1 2-1,1-1 0,0 0 1,0 1-1,-5 3 1,3 0-34,0-1 0,1 1 0,0 0 0,0 1 0,0-1 0,1 1 0,0 0 0,0 1 0,-4 9 0,3-4-29,0 1-1,1-1 1,0 1 0,2 0 0,-1 1 0,2-1-1,0 0 1,0 1 0,2-1 0,0 1 0,3 24-1,-3-35-9,1-1-1,-1 1 0,1-1 0,0 1 0,1-1 1,-1 0-1,0 1 0,1-1 0,0 0 0,0 0 1,0 0-1,0 0 0,0 0 0,1-1 0,-1 1 1,1-1-1,-1 0 0,1 1 0,0-1 0,0 0 1,0-1-1,0 1 0,1 0 0,-1-1 0,0 0 1,1 0-1,-1 0 0,1 0 0,-1 0 1,1-1-1,-1 1 0,1-1 0,-1 0 0,1 0 1,0-1-1,-1 1 0,6-2 0,0 0-279,0 0 0,0-1-1,0 0 1,0-1 0,0 0 0,-1 0-1,11-8 1,-3 2-255,-1-2 0,23-22 1,-12 6-294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09.833"/>
    </inkml:context>
    <inkml:brush xml:id="br0">
      <inkml:brushProperty name="width" value="0.05" units="cm"/>
      <inkml:brushProperty name="height" value="0.05" units="cm"/>
    </inkml:brush>
  </inkml:definitions>
  <inkml:trace contextRef="#ctx0" brushRef="#br0">159 69 11250,'8'-68'7617,"-9"68"-7569,1 0 1,0 0 0,0 1-1,0-1 1,0 0 0,0 0-1,0 0 1,0 0 0,0 0-1,0 1 1,0-1 0,0 0-1,0 0 1,0 0 0,0 0-1,-1 0 1,1 0 0,0 0-1,0 1 1,0-1 0,0 0-1,0 0 1,0 0 0,-1 0-1,1 0 1,0 0 0,0 0-1,0 0 1,0 0 0,0 0-1,-1 0 1,1 0 0,0 0-1,0 0 1,0 0 0,0 0-1,-1 0 1,1 0 0,0 0-1,0 0 1,0 0 0,0 0-1,0 0 1,-1 0 0,1 0-1,0 0 1,0 0 0,0 0-1,0 0 1,0-1 0,0 1-1,-1 0 1,1 0 0,0 0-1,0 0 1,0 0 0,0 0-1,0-1 1,0 1 0,0 0-1,0 0 1,0 0 0,0 0-1,0 0 1,-1-1 0,1 1-1,0 0 1,-9 12 1036,-8 17 151,-17 44 0,15-31-897,1-4-81,1 0-1,2 1 0,-13 56 1,27-94-251,1 0 0,0 0 1,-1 0-1,1 0 0,0 1 0,0-1 1,0 0-1,0 0 0,0 0 0,0 0 1,0 0-1,1 1 0,-1-1 1,0 0-1,1 0 0,-1 0 0,0 0 1,1 0-1,-1 0 0,1 0 0,0 0 1,1 1-1,-1-1-1,0 0 0,0-1 1,0 1-1,0-1 0,0 1 1,0-1-1,1 0 0,-1 1 0,0-1 1,0 0-1,0 0 0,1 0 0,-1 0 1,0 0-1,0 0 0,1 0 0,0-1 1,7-1 16,-1-1 1,0 1-1,0-2 1,14-7-1,136-84 43,-157 93-72,1 1 0,0 0 0,-1 1 0,1-1 0,0 0 1,0 0-1,0 1 0,0-1 0,0 1 0,0 0 1,0-1-1,0 1 0,3 0 0,-5 1 2,1-1 0,0 1-1,0-1 1,-1 1 0,1-1 0,0 1 0,-1 0-1,1-1 1,-1 1 0,1 0 0,-1-1 0,1 1-1,-1 0 1,0 0 0,1 0 0,-1-1-1,0 1 1,1 0 0,-1 0 0,0 0 0,0 0-1,0 0 1,0 0 0,0-1 0,0 1 0,0 0-1,0 0 1,0 0 0,0 0 0,-1 1 0,-4 23-25,4-22 30,0 1-1,0-1 0,0 1 1,0-1-1,1 1 0,0-1 1,0 1-1,0 5 0,0-9 1,1 1 0,-1-1 0,0 1-1,1-1 1,-1 0 0,0 1 0,1-1 0,-1 1 0,1-1-1,-1 0 1,1 0 0,-1 1 0,1-1 0,-1 0-1,1 0 1,-1 0 0,1 1 0,-1-1 0,1 0 0,-1 0-1,1 0 1,-1 0 0,1 0 0,-1 0 0,1 0-1,-1 0 1,1 0 0,0 0 0,-1 0 0,1-1 0,-1 1-1,1 0 1,-1 0 0,1 0 0,-1-1 0,1 1-1,-1-1 1,25-10-181,-21 9 82,21-7-874,-22 8 565,0 1 0,-1-1-1,1 1 1,-1-1 0,1 0 0,-1 0 0,1-1-1,-1 1 1,0 0 0,0-1 0,0 1 0,1-1 0,-1 0-1,-1 0 1,1 0 0,0 0 0,2-3 0,2-4-536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22.232"/>
    </inkml:context>
    <inkml:brush xml:id="br0">
      <inkml:brushProperty name="width" value="0.05" units="cm"/>
      <inkml:brushProperty name="height" value="0.05" units="cm"/>
    </inkml:brush>
  </inkml:definitions>
  <inkml:trace contextRef="#ctx0" brushRef="#br0">187 16 19420,'-1'-2'164,"-1"1"-1,1 0 1,0 0-1,0-1 1,0 1-1,-1 0 1,1 0-1,-1 1 1,1-1-1,-1 0 1,1 0 0,-1 1-1,1-1 1,-1 1-1,1-1 1,-1 1-1,0-1 1,1 1-1,-1 0 1,0 0-1,1 0 1,-1 0-1,0 0 1,0 1-1,1-1 1,-1 0-1,1 1 1,-1-1 0,-1 1-1,-7 2 508,1 1 0,0-1 0,-13 9 0,11-7-375,1 1-1,0 1 1,-15 12 0,22-16-281,0 0 0,0 0 0,0 1 0,0-1-1,0 1 1,1 0 0,0 0 0,-1-1 0,2 2 0,-1-1-1,0 0 1,-1 7 0,3-10-32,0 0 0,0 0 0,-1 1 0,1-1 0,0 0 0,0 0 0,1 0-1,-1 1 1,0-1 0,0 0 0,1 0 0,-1 0 0,0 0 0,1 0 0,-1 0 0,1 0 0,0 0 0,-1 0 0,1 0 0,0 0 0,-1 0-1,1 0 1,0 0 0,0 0 0,0 0 0,0-1 0,0 1 0,0 0 0,0-1 0,0 1 0,0-1 0,0 1 0,0-1 0,3 1 0,3 1-119,0 0 0,1-1 1,0 0-1,8 0 0,-11 0 92,50 0-528,-42-2 394,1 1 0,0 0 0,0 1 0,0 1 0,0 0 0,0 1 1,17 6-1,-30-9 175,-1 0 0,1 0 1,-1 1-1,1-1 0,-1 0 0,1 0 1,-1 1-1,1-1 0,-1 0 1,1 1-1,-1-1 0,1 0 0,-1 1 1,1-1-1,-1 1 0,1-1 0,-1 1 1,0-1-1,1 1 0,-1-1 1,0 1-1,0-1 0,1 1 0,-1 0 1,0-1-1,0 1 0,0-1 1,0 1-1,0 1 0,0-1 12,-1 0 0,1 0 0,-1 0-1,1 0 1,-1 0 0,1 0 0,-1 0 0,0 0 0,0-1-1,0 1 1,1 0 0,-1 0 0,0-1 0,-1 2-1,-5 2 115,1 0 0,-1-1 0,-12 5 0,-25 4 532,41-11-713,0-1-1,0 0 1,1 1 0,-1-1 0,0 0 0,0 0 0,0-1-1,0 1 1,1-1 0,-1 1 0,0-1 0,1 0 0,-6-2-1,7 3 0,1 0-1,-1-1 1,1 1-1,-1-1 1,1 1-1,0 0 0,-1-1 1,1 1-1,-1-1 1,1 1-1,0-1 0,-1 1 1,1-1-1,0 1 1,0-1-1,-1 1 0,1-1 1,0 0-1,0 1 1,0-1-1,0 1 1,0-1-1,0 1 0,0-1 1,0 0-1,0 1 1,0-1-1,0 1 0,0-1 1,0 0-1,0 1 1,1-2-1,10-14-546,5 0-182</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50.157"/>
    </inkml:context>
    <inkml:brush xml:id="br0">
      <inkml:brushProperty name="width" value="0.05" units="cm"/>
      <inkml:brushProperty name="height" value="0.05" units="cm"/>
    </inkml:brush>
  </inkml:definitions>
  <inkml:trace contextRef="#ctx0" brushRef="#br0">475 3027 14283,'-14'0'467,"0"-1"-1,1-1 1,-22-4 0,32 5-387,-1 0 0,1 0 0,0-1 0,0 1 0,-1-1 0,1 0 0,0 0 0,-4-4 1,5 5-20,1 0 0,0 0 1,0-1-1,0 1 1,0-1-1,0 1 0,0 0 1,1-1-1,-1 0 1,0 1-1,1-1 0,-1 1 1,1-1-1,0 0 1,0 1-1,-1-1 0,1 0 1,0 1-1,0-3 1,1 1 27,-1 0 0,1 1 1,0-1-1,0 1 0,0-1 1,0 1-1,0-1 0,0 1 1,1 0-1,-1-1 0,1 1 1,0 0-1,2-3 0,2-1 132,1 0 0,0 1 0,11-8-1,10-3 287,1 1-1,55-21 1,67-12 370,-113 37-702,673-183 1610,-422 117-1446,972-270 337,-276 74-218,-240 76 180,-605 163-299,-270 47-55,115-11-313,6 0-55,-1-1-1,1 0 0,-1 0 1,1-1-1,-1-1 1,1 1-1,-15-4 1,23 4 67,0-1 0,1 1 0,-1 0 1,1 0-1,-1-1 0,0 1 0,1-1 0,-1 1 1,1 0-1,-1-1 0,1 1 0,0-1 1,-1 1-1,1-1 0,-1 0 0,1 1 0,0-1 1,-1 1-1,1-1 0,0 0 0,0 1 1,0-1-1,-1 0 0,1 1 0,0-1 0,0 0 1,0 1-1,0-1 0,0 0 0,0 1 0,0-1 1,0 0-1,1 1 0,-1-1 0,0 1 1,0-1-1,0 0 0,1 1 0,-1-1 0,1 0 1,14-23-320,-14 23 321,69-85-455,-33 44 550,-3-1-1,38-61 1,-48 57 5,-1-1 0,-3-1 0,-1 0 0,-3-1 0,-2-1 0,-2-1 0,7-81 0,-14 78-27,-3-1 0,-2 0 0,-3 0 0,-2 1 0,-3-1-1,-2 1 1,-17-53 0,17 77-34,-1 1-1,-1 0 1,-1 1-1,-2 1 1,-1 0-1,-26-33 1,34 50-24,-1 1 0,0-1 0,0 1 0,-2 1 0,1 0 0,-1 0 1,0 1-1,-1 1 0,0 0 0,0 0 0,0 1 0,-1 1 0,0 0 0,0 0 0,0 2 1,-25-5-1,23 7-51,1 0 1,0 1 0,-1 1-1,1 0 1,0 1-1,-1 1 1,1 0 0,0 0-1,1 2 1,-1 0-1,1 0 1,0 1 0,0 1-1,0 0 1,1 1-1,0 0 1,1 1 0,-17 16-1,1 0-152,0-2 0,-2 0 1,0-2-1,-1-2 0,-1 0 0,-1-2 0,-1-2 1,0-1-1,-1-1 0,-37 8 0,-44 6-226,-173 16 1,-123-14-34,259-20 366,-566 63 6,517-39 153,-302 90 0,354-72-133,2 7-1,3 5 1,-198 122 0,275-143 65,2 3 1,3 3-1,1 3 1,3 2-1,3 2 1,1 3 0,4 3-1,2 1 1,2 3-1,4 1 1,-36 76-1,57-97 191,1 1-1,3 1 1,2 0-1,2 1 1,2 1-1,2 0 1,-4 70 0,12-91-70,2 1 0,1-1 0,1-1 0,1 1 0,2 0 0,10 32 0,-9-40-91,1-1 1,1 0 0,1 0-1,1-1 1,0 0-1,1 0 1,1-2 0,0 1-1,17 14 1,-16-18-34,0-1 1,0-1 0,1 0-1,1-1 1,0-1-1,0 0 1,1-1 0,21 7-1,46 9-92</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51.120"/>
    </inkml:context>
    <inkml:brush xml:id="br0">
      <inkml:brushProperty name="width" value="0.05" units="cm"/>
      <inkml:brushProperty name="height" value="0.05" units="cm"/>
    </inkml:brush>
  </inkml:definitions>
  <inkml:trace contextRef="#ctx0" brushRef="#br0">2372 543 15259,'-1'-3'33,"-67"-174"1667,57 155-1455,-1 1 0,0 0 0,-1 1 0,-2 1 0,-30-34 1,23 32 15,0 2 1,-1 0-1,-1 1 1,-1 2-1,0 0 1,-1 2-1,0 0 0,-2 2 1,1 1-1,-1 2 1,-1 0-1,0 2 1,-37-5-1,10 6-95,-1 3 0,1 2-1,-1 3 1,1 2-1,0 2 1,0 3 0,1 3-1,-55 18 1,28-2-136,2 3 0,2 4 0,0 4 0,-115 76 0,122-65-9,1 3 1,4 2-1,1 4 1,-79 94-1,105-106 3,2 2 0,3 1 0,1 2-1,3 1 1,2 1 0,3 2-1,-20 63 1,36-86-9,0 0 0,2 0 0,2 1 0,1-1 0,2 1 0,1 0-1,1 0 1,7 45 0,-2-52-13,1 0-1,1 0 0,1 0 0,1-1 1,2 0-1,0-1 0,2 0 0,1-1 1,0-1-1,28 34 0,-17-30-17,0-1-1,2-1 1,1-2 0,0 0-1,2-2 1,1-1 0,0-2-1,1-1 1,1-1 0,1-2-1,50 15 1,-18-12-6,0-2 1,1-4-1,1-2 1,0-3-1,82-4 1,-66-6 62,1-4 1,-1-3-1,-1-4 1,-1-3-1,0-5 1,109-44-1,-105 31 106,-2-3 0,-2-3 0,-2-5 0,137-104 0,-175 116-15,-3-2 0,-1-1 1,61-80-1,-77 86-48,-1-1 0,-1 0 0,-2-1 0,-2-1 0,-1-1 0,11-40 0,-21 58-65,-1-1 0,-1 1 0,0-1 0,-1 0 0,-1 0 1,-1 0-1,0 0 0,-6-30 0,3 32-46,-2 1 1,1 1-1,-2-1 0,0 1 0,-1 0 1,-1 0-1,0 0 0,0 1 1,-21-24-1,13 21-109,-1 0-1,0 1 1,-2 0 0,0 2-1,0 0 1,-1 1 0,-1 1 0,0 1-1,-1 1 1,0 1 0,0 1 0,-1 1-1,-34-7 1,9 6-256,-1 2-1,0 2 1,1 2-1,-1 2 1,-78 11 0,76-3 63,1 2 0,0 3 0,-71 26 1,4 12-342</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53.643"/>
    </inkml:context>
    <inkml:brush xml:id="br0">
      <inkml:brushProperty name="width" value="0.05" units="cm"/>
      <inkml:brushProperty name="height" value="0.05" units="cm"/>
    </inkml:brush>
  </inkml:definitions>
  <inkml:trace contextRef="#ctx0" brushRef="#br0">6372 64 7074,'0'0'38,"0"-5"327,0-1 0,0 1 0,-1 0 0,0 0 1,-2-8-1,3 12-236,-1-1 1,1 1 0,-1-1-1,0 1 1,1 0 0,-1 0-1,0-1 1,0 1 0,0 0-1,0 0 1,0 0-1,0 0 1,0 0 0,-1 0-1,1 0 1,0 0 0,-1 1-1,1-1 1,0 0 0,-1 1-1,1-1 1,-1 1-1,1 0 1,-1-1 0,-1 1-1,-4-1 117,0 1 0,0 0 0,-1 0 0,1 1 0,0 0 0,0 0 0,0 1-1,-11 3 1,-59 29 980,71-32-1141,-323 166 2020,66-33-1498,-608 311-217,-87 108-451,25 49-418,888-573 453,-858 585-306,32 46 679,383-252 8,33 28 185,393-362 1312,70-84-1502</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54.532"/>
    </inkml:context>
    <inkml:brush xml:id="br0">
      <inkml:brushProperty name="width" value="0.05" units="cm"/>
      <inkml:brushProperty name="height" value="0.05" units="cm"/>
    </inkml:brush>
  </inkml:definitions>
  <inkml:trace contextRef="#ctx0" brushRef="#br0">604 15 16996,'-18'-4'275,"0"0"1,-1 1-1,1 1 1,-1 1 0,1 1-1,-1 0 1,1 1-1,-1 1 1,1 1-1,0 1 1,0 0 0,0 1-1,-22 10 1,10-2 172,0 2 0,0 1 1,-27 21-1,43-27-328,1 0-1,1 1 1,-1 0 0,2 1 0,-1 0-1,2 1 1,-18 26 0,27-36-116,-1-1 1,1 1-1,0-1 0,-1 1 0,1-1 0,1 1 1,-1 0-1,0 0 0,1-1 0,-1 1 1,1 0-1,0 0 0,0 0 0,0-1 1,0 1-1,1 0 0,0 3 0,0-4-15,0 1-1,0-1 1,0 0 0,1 0-1,-1 0 1,1 0-1,-1 0 1,1 0-1,0 0 1,0 0 0,0-1-1,0 1 1,0-1-1,0 1 1,4 0-1,7 4-85,1-1 0,0-1 0,1 0 0,-1-1 0,20 2 0,-15-2 18,14 2-83,40 7-180,-67-10 309,1 0 1,0 0-1,-1 0 1,0 1-1,0 0 1,0 0 0,0 1-1,6 4 1,-10-6 41,0-1-1,0 1 1,0 0 0,-1 0 0,1 0 0,-1 0 0,1 1 0,-1-1 0,0 0 0,0 0-1,0 1 1,0-1 0,0 1 0,0-1 0,-1 1 0,1-1 0,-1 4 0,0-1 29,0 0 1,0 0-1,-1-1 1,0 1-1,0 0 1,0 0-1,0-1 1,-4 8 0,-2 2 144,0 0 1,-1-1-1,-1 0 1,-17 20-1,6-11 167,-1 0 1,-1-1-1,0-1 1,-2-1-1,0-1 1,-1-1-1,-1-1 1,-50 21-1,71-35-308,0 0 1,0 0-1,-1-1 0,1 0 0,0 0 1,-12 0-1,16-1-63,0 0-1,0 0 1,0 0 0,0 0 0,0 0-1,0-1 1,0 1 0,0 0 0,0-1-1,0 1 1,0-1 0,0 1 0,0-1-1,1 1 1,-1-1 0,0 0-1,0 1 1,0-1 0,1 0 0,-1 0-1,0 0 1,1 1 0,-1-1 0,1 0-1,-1 0 1,1 0 0,-1 0-1,1 0 1,0 0 0,-1 0 0,1 0-1,0 0 1,0 0 0,0 0 0,0 0-1,0 0 1,0 0 0,0-2 0,1-4-111,0 1 0,0-1 0,0 1 1,1 0-1,0 0 0,0-1 1,0 1-1,1 1 0,4-8 0,5-7-57,19-22 1,-22 30 22,41-50-478</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55.754"/>
    </inkml:context>
    <inkml:brush xml:id="br0">
      <inkml:brushProperty name="width" value="0.05" units="cm"/>
      <inkml:brushProperty name="height" value="0.05" units="cm"/>
    </inkml:brush>
  </inkml:definitions>
  <inkml:trace contextRef="#ctx0" brushRef="#br0">45 721 16748,'2'2'149,"-1"0"-1,0 1 1,1-1 0,-1 1 0,0-1 0,0 1 0,-1-1 0,1 1 0,0 0 0,-1-1 0,0 1 0,1 0 0,-1 0 0,0-1 0,0 1 0,-1 0 0,1 0-1,-2 3 1,-1 11 415,-13 30 0,7-19 545,1 0-93,-6 42 0,13-62-878,0 0-1,0 0 0,1 1 1,0-1-1,1 0 1,0 0-1,0 0 0,0 0 1,1-1-1,4 10 0,-5-14-105,0-1-1,0 0 0,0 0 0,0 0 0,1 0 1,-1 0-1,1-1 0,-1 1 0,1 0 1,0-1-1,0 1 0,-1-1 0,1 1 0,0-1 1,0 0-1,1 0 0,-1 0 0,3 1 0,-2-1-5,1 0 0,0-1-1,0 1 1,-1-1 0,1 0-1,0 0 1,0-1 0,-1 1-1,1-1 1,6-1 0,0-1-10,0-1 1,-1 0-1,1-1 1,-1 0-1,0 0 0,0-1 1,12-10-1,-7 3-4,0-1 0,0-1-1,-1 0 1,-1-1-1,10-17 1,-15 21-6,0 0 1,-1 0-1,-1-1 1,0 0-1,0 0 1,-1 0-1,3-27 1,-8 37-4,-3 10 9,-5 11 39,5-1 15,0 0 0,1 1-1,-2 30 1,5-40-39,0 1 0,0 0 0,1-1 0,0 1 0,0-1 0,1 1 0,0-1 0,1 0-1,5 12 1,-7-17-14,1 0 0,-1-1 0,1 1 0,0-1 0,0 1-1,0-1 1,0 0 0,0 0 0,1 0 0,-1 0-1,0 0 1,1-1 0,0 1 0,-1-1 0,1 1 0,0-1-1,5 1 1,-4-1-1,1 0 1,0-1-1,-1 1 0,1-1 0,0-1 0,-1 1 1,1-1-1,0 1 0,-1-1 0,7-3 1,2 0 3,-1-1 0,0-1 0,-1 0 0,1-1 1,-1 0-1,-1-1 0,12-10 0,-10 6 0,0 1-1,-1-2 1,-1 0-1,0 0 1,0-1-1,-2 0 1,0-1-1,0 0 1,-2 0-1,0 0 1,0-1-1,5-30 1,-10 20 31,-1 25-46,0 1 0,0 0 0,0-1 0,0 1 0,0-1 0,0 1 0,0-1 0,0 1 1,0 0-1,0-1 0,0 1 0,0-1 0,0 1 0,-1-1 0,1 1 0,0 0 0,0-1 0,0 1 0,-1 0 1,1-1-1,0 1 0,0-1 0,-1 1 0,1 0 0,0 0 0,-1-1 0,1 1 0,0 0 0,-1 0 1,1-1-1,-1 1 0,1 0 0,0 0 0,-1 0 0,1 0 0,-1-1 0,1 1 0,-1 0 0,1 0 0,0 0 1,-1 0-1,1 0 0,-1 0 0,1 0 0,-1 0 0,1 0 0,0 1 0,-1-1 0,1 0 0,-1 0 1,0 0-1,0 2 0,-1-1 0,1 0 1,0 1-1,0-1 1,-1 1-1,1-1 0,0 1 1,0-1-1,0 1 1,1 0-1,-1 0 1,0-1-1,1 1 0,-1 0 1,1 0-1,0 0 1,-1 0-1,1-1 0,0 1 1,0 4-1,0-1 6,0 1-1,1 0 0,0-1 1,0 1-1,3 10 1,-3-14-7,-1 0 0,1 1-1,0-1 1,1 0 0,-1 0 0,0 0 0,1 0 0,-1 0 0,1 0 0,-1-1 0,1 1 0,0 0 0,0-1 0,0 1 0,0-1 0,0 0 0,0 0 0,4 2-1,-2-2 1,-1 0 0,1 0 0,0-1 0,0 1 0,-1-1-1,1 0 1,0 0 0,0-1 0,-1 1 0,8-2-1,0-1 4,-1 0 0,0-1 0,-1-1-1,1 1 1,-1-1 0,0-1 0,14-10-1,-9 4 0,0-1-1,-1-1 1,0 0-1,-2-1 1,19-30-1,-13 17 2,-2-2 0,16-45 0,-31 74-4,0 1 0,0-1 0,0 0 1,0 1-1,1-1 0,-1 1 0,0-1 1,0 1-1,0-1 0,1 1 1,-1-1-1,0 1 0,1-1 0,-1 1 1,1-1-1,-1 1 0,0-1 0,1 1 1,-1 0-1,1-1 0,-1 1 0,1 0 1,-1-1-1,1 1 0,0 0 0,10 7-26,-2 2 24,-7-7 4,1 0-1,-1-1 0,1 0 0,-1 1 0,1-1 1,0 0-1,0-1 0,-1 1 0,1 0 1,0-1-1,0 1 0,0-1 0,0 0 0,0 0 1,-1 0-1,1 0 0,4-1 0,-2 0 2,0-1 0,0 1 0,-1-1 0,1 0 0,0 0 0,-1-1 0,1 1 0,-1-1 1,7-5-1,-7 4 1,1 0 0,-1 0 1,0-1-1,0 1 0,-1-1 1,1 0-1,-1 0 0,3-7 1,-4 9-2,-1 0 1,0 0-1,0-1 0,0 1 0,0 0 1,-1-1-1,1 1 0,-1 0 1,0-1-1,0 1 0,0 0 1,0-1-1,-1 1 0,0-5 1,0 7-3,1-1 0,0 1 0,0 0 0,-1 0 0,1 0 0,-1 0 0,1 0 0,-1 0 0,1 0 0,-1 0 0,0 0 1,1 0-1,-1 0 0,0 0 0,0 1 0,0-1 0,0 0 0,0 0 0,0 1 0,0-1 0,0 1 0,0-1 0,0 1 0,0-1 1,-1 0-1,0 1-1,0 0 1,0 1 0,0-1-1,1 0 1,-1 0 0,0 1 0,0-1-1,0 1 1,1 0 0,-1-1-1,0 1 1,1 0 0,-1 0 0,-1 2-1,-4 2-2,1 0 0,0 0 0,0 1 1,0 0-1,-8 14 0,3-2 5,1 0 1,1 1-1,1 0 1,1 1-1,0 0 1,2 0-1,0 1 1,1-1-1,1 1 1,1 0-1,1 0 1,1 0-1,1 0 0,5 34 1,-5-51 1,0 0-1,0 0 1,1 0-1,-1 0 1,1 0-1,0 0 1,0 0-1,0-1 1,0 1-1,1-1 1,-1 0-1,1 1 1,0-1-1,0-1 1,0 1-1,5 3 1,-5-4-2,1 0-1,-1-1 1,0 0 0,1 1 0,0-1 0,-1 0 0,1-1 0,-1 1 0,1-1 0,0 1 0,0-1 0,-1 0 0,1-1-1,0 1 1,-1-1 0,1 1 0,0-1 0,6-3 0,2-1-2,1-1 0,-1 0 0,0-1 0,-1-1 0,1 0 0,-2 0 0,1-1 0,-1-1 0,10-12 0,5-7 0,-2-1 0,21-35 0,-33 49 12,-1-1 0,-1 0 0,0-1 0,-1 0 0,-1 0 0,-1-1 0,4-20 0,-9 39-9,-1-1 0,0 1 0,0-1 0,0 1-1,0-1 1,1 1 0,-1-1 0,0 1 0,0-1 0,0 1 0,0-1 0,0 1-1,0-1 1,0 0 0,-1 1 0,1-1 0,0 1 0,0-1 0,0 1 0,0-1-1,-1 1 1,1-1 0,0 1 0,-1-1 0,-8 7 41,-9 22 5,13-16-37,1 0-1,1 0 0,0 1 0,-2 19 0,4-24-11,1-1 1,0 1-1,0-1 0,0 1 0,1 0 0,0-1 0,1 1 0,0-1 1,2 8-1,-3-14-1,0 1 0,-1 0 0,1 0 1,0-1-1,0 1 0,0 0 0,1-1 1,-1 1-1,0-1 0,0 1 0,1-1 1,-1 0-1,1 0 0,-1 1 0,1-1 0,0 0 1,0-1-1,-1 1 0,1 0 0,0 0 1,0-1-1,0 1 0,-1-1 0,1 1 1,0-1-1,0 0 0,0 0 0,0 0 1,0 0-1,0 0 0,0 0 0,0 0 0,0-1 1,0 1-1,-1-1 0,1 0 0,0 1 1,0-1-1,1-1 0,6-2-5,-1-1 0,0 0 1,0 0-1,0-1 0,-1 0 0,0 0 0,7-7 0,10-15-18,-1-1 0,-1 0 0,-1-2 0,-2 0 0,-2-2-1,20-47 1,-17 28 1,-3 0-1,-3-1 1,14-89 0,-25 121 22,-1 0 0,-2-40 0,-5 41 3,5 20-2,0 0 0,0-1 0,0 1 1,0 0-1,-1 0 0,1 0 0,0-1 0,0 1 0,0 0 0,0 0 0,-1 0 1,1 0-1,0 0 0,0 0 0,0-1 0,-1 1 0,1 0 0,0 0 0,0 0 1,0 0-1,-1 0 0,1 0 0,0 0 0,0 0 0,-1 0 0,1 0 0,0 0 1,0 0-1,0 0 0,-1 0 0,1 0 0,0 0 0,0 0 0,-1 1 1,1-1-1,0 0 0,0 0 0,-1 0 0,0 2 1,-1-1 0,1 1 1,-1 0-1,1 0 0,-1 0 0,1 0 0,0 0 0,0 0 1,0 0-1,-1 4 0,-5 19 9,1 0 1,0 0-1,2 1 0,0 28 1,2-2 18,7 56 1,1-54 2,4 0 0,1-1 0,3 0 0,2-1 0,24 52 0,-35-93-9,-6-20-18,-9-21-21,-12-16-53,-1 2 1,-55-79 0,56 90 69,21 32-1,-2-4 5,0 1 0,1 0-1,-1-1 1,1 0 0,-2-5 0,4 9-4,-1 1 1,1-1 0,0 0-1,0 0 1,0 0 0,0 0-1,0 0 1,0 0 0,0 0-1,0 0 1,0 0 0,0 0-1,0 0 1,1 0 0,-1 0-1,0 0 1,1 1 0,-1-1-1,0 0 1,1 0-1,-1 0 1,1 1 0,0-1-1,-1 0 1,1 0 0,0 1-1,-1-1 1,1 0 0,0 1-1,0-1 1,-1 1 0,1-1-1,1 0 1,11-3-89,-1 1 1,0-1-1,1 2 1,-1 0-1,1 0 0,15 1 1,-1-1-391,44-1-19,-47 3 203</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56.390"/>
    </inkml:context>
    <inkml:brush xml:id="br0">
      <inkml:brushProperty name="width" value="0.05" units="cm"/>
      <inkml:brushProperty name="height" value="0.05" units="cm"/>
    </inkml:brush>
  </inkml:definitions>
  <inkml:trace contextRef="#ctx0" brushRef="#br0">1 303 16508,'29'-31'1645,"45"-39"1,-64 62-1319,0 0 1,1 1-1,0 0 0,0 1 1,1 0-1,0 1 0,0 0 1,22-6-1,-31 10-263,0 0 1,0 1-1,0-1 1,0 1-1,0 0 1,1 0-1,-1 0 1,0 0-1,0 0 0,0 1 1,0 0-1,0-1 1,0 1-1,0 0 1,0 0-1,0 1 1,0-1-1,-1 1 1,1-1-1,-1 1 1,1 0-1,-1 0 1,1 0-1,-1 0 0,0 0 1,0 1-1,0-1 1,0 0-1,0 1 1,-1 0-1,1-1 1,-1 1-1,0 0 1,2 4-1,0 5 13,1 0 0,-2 1 1,0-1-1,0 1 0,-1-1 0,-1 26 0,-10 68 191,5-64-70,1 59-1,4-97-179,0 1 0,0-1 0,1 1 0,0-1 0,0 1 0,0-1 0,0 0 0,1 1 0,-1-1 0,4 5-1,-4-8-9,0 1 0,1 0 0,-1-1 0,1 1 0,0-1 0,-1 1 0,1-1 0,0 0 0,0 0 0,0 0 0,0 0 0,0 0 0,0 0 0,0-1 0,0 1 0,0-1 0,0 1 0,0-1 0,0 0 0,0 0 0,1 0-1,-1 0 1,0 0 0,3-1 0,8-1 8,0 0-1,0-1 0,0-1 0,0-1 0,-1 1 0,0-2 0,0 0 1,0 0-1,15-12 0,9-8-32,51-48 0,64-79-147,-133 132 139,0-1 0,-2 0 0,0-1-1,-2-1 1,16-36 0,-37 82 132,0 1 0,2 1 1,0-1-1,2 1 0,0 0 1,2 39-1,1-56-43,0 0 0,1 0 0,0 0 0,1-1 0,-1 1 0,1 0 0,5 11 0,-6-17-43,0 1 0,0 0 0,0-1 0,0 1 0,0-1 0,0 1 0,0-1 1,1 1-1,-1-1 0,0 0 0,1 0 0,-1 0 0,1 0 0,0 0 0,-1 0 0,1 0 1,0 0-1,-1-1 0,1 1 0,0-1 0,0 1 0,-1-1 0,1 1 0,0-1 0,0 0 1,0 0-1,0 0 0,0 0 0,-1-1 0,1 1 0,0 0 0,0-1 0,3 0 0,1-2 19,0 1-1,0-1 1,0-1-1,-1 1 1,1-1-1,-1 0 1,0 0-1,8-8 1,34-43 130,-41 48-149,14-19 58,-2 0-1,25-46 0,-37 59-79,0 0 0,0-1-1,-1 0 1,-1-1-1,0 1 1,-1-1 0,2-25-1,-5 36-21,0 1-1,0-1 1,-1 0 0,1 1-1,-1-1 1,0 1-1,0-1 1,0 1 0,-1 0-1,1-1 1,-1 1 0,0 0-1,-4-6 1,6 8-38,-1 0 0,0 0 0,0 0 1,0 0-1,0 0 0,0 0 1,-1 0-1,1 1 0,0-1 0,0 0 1,0 1-1,-1-1 0,1 1 0,0-1 1,-1 1-1,1-1 0,0 1 0,-1 0 1,1 0-1,-1 0 0,1 0 0,0 0 1,-1 0-1,1 0 0,-1 0 0,1 1 1,0-1-1,-1 0 0,1 1 0,0-1 1,-1 1-1,1 0 0,0-1 0,0 1 1,0 0-1,-3 1 0,4-1-37,-1-1 1,0 1-1,1-1 0,-1 1 1,1-1-1,-1 1 1,1-1-1,-1 1 0,1 0 1,-1-1-1,1 1 0,-1 0 1,1-1-1,0 1 0,-1 0 1,1 0-1,0-1 0,0 1 1,0 0-1,0 0 1,-1-1-1,1 1 0,0 0 1,0 0-1,0 0 0,0-1 1,1 1-1,-1 0 0,0 0 1,0-1-1,0 1 0,1 0 1,-1 0-1,0-1 1,1 1-1,-1 0 0,1-1 1,-1 1-1,1 0 0,-1-1 1,1 1-1,-1-1 0,1 1 1,-1-1-1,1 1 0,0-1 1,1 1-1,2 2-148,0 0 1,0 0-1,1-1 0,-1 1 1,1-1-1,5 2 0,25 5-1154</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57.304"/>
    </inkml:context>
    <inkml:brush xml:id="br0">
      <inkml:brushProperty name="width" value="0.05" units="cm"/>
      <inkml:brushProperty name="height" value="0.05" units="cm"/>
    </inkml:brush>
  </inkml:definitions>
  <inkml:trace contextRef="#ctx0" brushRef="#br0">77 474 20300,'-5'2'241,"1"0"0,0 0 0,0 0-1,-1 0 1,1 1 0,1 0 0,-1-1 0,0 1-1,1 1 1,-1-1 0,1 0 0,0 1-1,0 0 1,0 0 0,1 0 0,-1 0-1,1 0 1,0 0 0,0 1 0,-1 4 0,2-6-153,0 1 0,-1 0 0,1-1 1,1 1-1,-1-1 0,1 1 0,-1 0 1,1 0-1,0-1 0,0 1 0,1 0 1,-1-1-1,1 1 0,0 0 0,0-1 1,0 1-1,0-1 0,1 1 0,-1-1 1,1 1-1,0-1 0,0 0 0,0 0 1,1 0-1,3 4 0,-3-5-60,0 0 0,0 0 0,1-1-1,-1 1 1,1-1 0,-1 0 0,1 1 0,0-1 0,-1-1-1,1 1 1,0-1 0,0 1 0,-1-1 0,1 0-1,0-1 1,0 1 0,0 0 0,-1-1 0,1 0-1,0 0 1,-1 0 0,1-1 0,5-2 0,1-1-17,0 0 0,0 0 0,0-1 0,-1-1 0,0 0 1,15-14-1,-7 3-13,-2-1 0,0-1 0,-2 0 1,0-1-1,-1-1 0,-1 0 0,8-23 1,-1-5-43,-2 0 0,10-63 0,-20 85 8,-1-1 0,-2 1-1,0-53 1,-6 62 7,3 19 28,-1 0 0,1-1 0,0 1 0,0 0 1,0-1-1,0 1 0,0 0 0,0 0 0,-1-1 0,1 1 0,0 0 0,0 0 0,0 0 0,0-1 0,-1 1 0,1 0 0,0 0 0,0 0 0,-1-1 0,1 1 0,0 0 0,0 0 0,-1 0 0,1 0 0,0 0 0,-1 0 0,1 0 0,-1-1 0,0 2 1,0 0 0,0 0-1,0 0 1,0 0-1,0 0 1,0 1-1,0-1 1,0 0-1,0 0 1,0 1-1,0-1 1,1 0-1,-1 1 1,1-1 0,-1 0-1,1 1 1,-1-1-1,1 3 1,-10 35 38,2 0 0,2 0 0,1 1 0,2 0 0,2 0 0,6 63 0,-3-82-7,1 0 0,1 1 0,1-1 0,1-1 0,10 27 0,-14-41-24,1 0 0,-1-1 1,1 1-1,1 0 0,-1-1 1,1 0-1,0 0 0,0 0 1,0 0-1,1-1 0,0 0 1,0 0-1,0 0 0,0 0 1,0-1-1,1 0 0,0 0 1,0 0-1,-1-1 0,1 1 1,13 1-1,-14-4 23,1 0 0,0 0-1,0-1 1,0 1 0,-1-2 0,1 1 0,0 0-1,-1-1 1,1 0 0,-1-1 0,0 1 0,0-1-1,0 0 1,0 0 0,0-1 0,-1 1 0,1-1-1,-1 0 1,7-9 0,1 0 23,-1-1 1,0 0-1,-2-1 1,0 0-1,10-22 0,-14 25-50,0 0-1,5-22 1,-9 31-9,0 0 1,-1-1-1,1 1 0,-1 0 1,1-1-1,-1 1 0,0-1 1,-1 1-1,1 0 0,-1-1 1,1 1-1,-1 0 1,0-1-1,0 1 0,-3-5 1,4 7 2,-1 0 1,0 0-1,1 1 0,-1-1 1,0 0-1,0 0 1,1 1-1,-1-1 1,0 0-1,0 1 1,0-1-1,0 1 1,0-1-1,0 1 1,0 0-1,0-1 1,0 1-1,0 0 0,0 0 1,0 0-1,0 0 1,0 0-1,-1 0 1,1 0-1,0 0 1,0 0-1,0 0 1,0 0-1,0 1 1,0-1-1,0 0 1,0 1-1,0-1 0,0 1 1,0-1-1,0 1 1,-1 1-1,-1 0-6,0 1-1,0-1 1,0 1-1,0 0 0,0 0 1,0 0-1,1 0 1,-4 7-1,3-5 6,1 0-1,-1 0 1,1 1-1,1-1 1,-1 0 0,1 1-1,0 0 1,0-1-1,1 1 1,-1 0 0,1-1-1,1 1 1,-1 0-1,1-1 1,0 1 0,0-1-1,0 1 1,1-1-1,0 1 1,4 6 0,-4-8 2,0 0 1,1 0-1,0 0 1,0-1 0,0 1-1,0-1 1,1 0-1,-1 0 1,1 0-1,0 0 1,-1-1 0,1 1-1,1-1 1,-1 0-1,0 0 1,0-1-1,1 1 1,-1-1 0,1 0-1,-1 0 1,1-1-1,0 1 1,-1-1-1,1 0 1,5 0 0,-3-1 1,1-1 0,-1 1 1,1-1-1,-1 0 0,0-1 1,0 0-1,0 0 0,0 0 1,0-1-1,-1 0 0,1 0 1,-1-1-1,0 0 0,-1 0 1,1 0-1,4-7 1,-4 6 1,-1-1 0,-1 1 0,1-1 0,-1 0 0,0-1 0,-1 1 0,1-1 0,-1 0 0,-1 0 0,0 0 1,0 0-1,0 0 0,-1 0 0,0-14 0,-1 19-1,0 1 1,0 0-1,-1 0 0,1-1 1,0 1-1,-1 0 1,0 0-1,1 0 0,-1-1 1,0 1-1,0 0 1,0 0-1,0 1 0,-1-1 1,1 0-1,0 0 0,-1 0 1,1 1-1,-1-1 1,0 1-1,0-1 0,-3-1 1,4 2-1,-1 1 0,1-1 0,-1 1 0,0 0 0,1 0 0,-1-1 0,1 1 1,-1 0-1,0 0 0,1 1 0,-1-1 0,1 0 0,-1 0 0,1 1 0,-1-1 0,1 1 0,-1 0 0,1-1 1,-1 1-1,1 0 0,-1 0 0,1 0 0,0 0 0,0 0 0,0 0 0,-1 0 0,1 0 0,0 0 1,0 1-1,0-1 0,1 0 0,-2 2 0,0 1 3,1-1 1,-1 0-1,1 1 0,0-1 1,0 1-1,0-1 1,-1 7-1,2-9-7,0-1 0,0 1-1,-1 0 1,1 0 0,0 0 0,0-1 0,0 1-1,0 0 1,0 0 0,0-1 0,0 1 0,0 0-1,0 0 1,1 0 0,-1-1 0,0 1-1,0 0 1,1-1 0,-1 1 0,0 0 0,1 0-1,-1-1 1,1 1 0,-1-1 0,1 1 0,-1 0-1,1-1 1,-1 1 0,1-1 0,0 1-1,-1-1 1,1 0 0,0 1 0,-1-1 0,1 0-1,0 1 1,-1-1 0,1 0 0,1 1 0,-2-1-1,0 0 1,0 0-1,0 0 1,0 1-1,0-1 1,0 0-1,0 0 1,0 0 0,-1 0-1,1 1 1,0-1-1,0 0 1,0 0-1,0 0 1,0 0-1,-1 1 1,1-1 0,0 0-1,0 0 1,0 0-1,0 0 1,-1 0-1,1 0 1,0 0-1,0 0 1,0 0 0,-1 0-1,1 0 1,0 0-1,0 0 1,0 0-1,-1 0 1,1 0 0,0 0-1,0 0 1,0 0-1,-1 0 1,1 0-1,0 0 1,0 0-1,0 0 1,-1 0 0,1 0-1,0 0 1,0 0-1,0 0 1,0-1-1,-1 1 1,1 0-1,0 0 1,0 0 0,0 0-1,0 0 1,0-1-1,0 3-8,0-1 0,1 1 0,-1-1 0,1 1 0,0-1 0,0 1 0,-1-1 0,1 0 0,0 1 0,0-1 0,2 2 0,-3-3-31,0 0 1,0 0 0,0-1 0,0 1 0,0 0 0,0-1 0,0 1 0,0 0-1,0-1 1,0 1 0,0 0 0,0 0 0,0-1 0,0 1 0,0 0 0,0-1 0,0 1-1,0 0 1,0 0 0,0-1 0,1 1 0,-1 0 0,0-1 0,0 1 0,0 0 0,0 0-1,1 0 1,-1-1 0,0 1 0,0 0 0,0 0 0,1 0 0,-1-1 0,0 1 0,0 0-1,1 0 1,-1 0 0,0 0 0,1 0 0,-1 0 0,0 0 0,0-1 0,1 1-1,-1 0 1,0 0 0,1 0 0,-1 0 0,0 0 0,1 0 0,-1 0 0,0 1 0,0-1-1,1 0 1,-1 0 0,0 0 0,1 0 0,-1 0 0,0 0 0,0 0 0,1 1 0,-1-1-1,0 0 1,0 0 0,1 0 0,-1 1 0,0-1 0,0 0 0,0 0 0,1 1 0,1-13-456,2-6-185</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57.877"/>
    </inkml:context>
    <inkml:brush xml:id="br0">
      <inkml:brushProperty name="width" value="0.05" units="cm"/>
      <inkml:brushProperty name="height" value="0.05" units="cm"/>
    </inkml:brush>
  </inkml:definitions>
  <inkml:trace contextRef="#ctx0" brushRef="#br0">186 47 14019,'-1'-4'473,"0"1"1,0 0-1,0-1 1,-1 1-1,0 0 1,0 0-1,0 0 0,0 0 1,0 0-1,-3-3 1,3 5-300,1 0 1,0 0 0,-1 0-1,0 0 1,1 1 0,-1-1-1,0 0 1,1 1 0,-1 0-1,0-1 1,1 1 0,-1 0-1,0-1 1,0 1-1,0 0 1,1 1 0,-1-1-1,0 0 1,0 0 0,1 1-1,-1-1 1,-3 2 0,-3 1 20,0 1 0,0 1 1,1-1-1,-1 1 1,1 0-1,0 1 0,0 0 1,1 0-1,0 0 0,0 1 1,0 0-1,1 0 1,0 1-1,0-1 0,1 1 1,0 0-1,1 0 0,-1 0 1,-2 13-1,5-19-170,1 1-1,-1-1 0,1 1 1,0-1-1,0 0 0,0 1 1,0-1-1,0 0 1,1 1-1,-1-1 0,0 0 1,1 1-1,0-1 1,0 0-1,0 1 0,0-1 1,0 0-1,1 2 1,0-3-1,-1 1 1,1-1-1,-1 0 1,1 1 0,0-1-1,-1 0 1,1 0-1,0 0 1,0 0 0,0-1-1,0 1 1,0-1-1,0 1 1,0-1 0,0 1-1,4-1 1,1 0 20,1-1 1,0 1 0,0-2-1,-1 1 1,1-1-1,-1 0 1,1 0 0,-1-1-1,13-7 1,-5 1 25,-1-1 0,0-1-1,24-24 1,-21 19 6,25-19-1,-42 35-76,1 0 0,-1-1 0,0 1 0,1 0 0,-1 0 0,1-1 0,-1 1 0,0 0 0,1 0 0,-1 0 0,1 0 1,-1 0-1,1-1 0,-1 1 0,1 0 0,-1 0 0,0 0 0,1 0 0,-1 0 0,1 0 0,-1 1 0,1-1 0,-1 0 0,1 0 0,-1 0 0,1 0 0,-1 0 0,0 1 1,1-1-1,-1 0 0,1 0 0,-1 1 0,0-1 0,1 0 0,-1 1 0,0-1 0,1 0 0,-1 1 0,0-1 0,0 0 0,1 1 0,-1-1 0,0 1 0,0-1 0,0 0 1,1 1-1,-1-1 0,0 1 0,0-1 0,0 1 0,0-1 0,0 1 0,0-1 0,0 1 0,0-1 0,0 1 0,1 35-27,-1-29 3,0 2 21,0 6-190,0-1 0,1 1 0,1 0 0,0 0 0,1-1 0,0 0 0,8 23 0,-10-35 168,0-1 0,0 1 0,0 0 1,1 0-1,-1-1 0,0 1 0,1-1 0,-1 1 1,3 1-1,14 3-291</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58.947"/>
    </inkml:context>
    <inkml:brush xml:id="br0">
      <inkml:brushProperty name="width" value="0.05" units="cm"/>
      <inkml:brushProperty name="height" value="0.05" units="cm"/>
    </inkml:brush>
  </inkml:definitions>
  <inkml:trace contextRef="#ctx0" brushRef="#br0">12 390 17172,'-1'0'97,"0"1"0,1-1 0,-1 1 0,0-1 0,1 1 0,-1-1 0,0 1 0,1 0 0,-1-1 0,1 1 0,-1 0 0,0-1 0,1 1 0,0 0 0,-1 0 0,1-1 0,-1 1 0,1 0 0,0 0 1,0 0-1,0 0 0,-1 0 0,1-1 0,0 3 0,1-2-2,-1-1-1,1 1 1,-1 0 0,1 0 0,-1-1 0,1 1 0,0 0 0,-1 0 0,1-1-1,0 1 1,-1-1 0,1 1 0,0-1 0,0 1 0,0-1 0,0 1 0,-1-1-1,3 1 1,4 1 296,-1-1-1,1 1 1,0-1 0,-1 0-1,13-1 1,6-2-98,-1-1 0,0-1 0,0-1 0,0-2 0,-1 0 1,1-1-1,-2-1 0,37-21 0,-26 10-119,0-1 0,-1-2-1,-2-1 1,50-50 0,-67 60-92,1-1 0,15-24-1,-25 33-63,-1 1 0,0-1 0,0 0 0,0 0 0,-1 0 0,0 0 0,0-1 0,0 1 0,-1-1-1,0 1 1,0-8 0,-1 13-13,0-1 0,0 1 0,0-1 0,0 0 0,0 1 0,0-1 0,0 1 0,-1-1 0,1 1 0,-1-1 0,1 1 0,-1-1 0,1 1 0,-1-1 0,0 1 0,0 0 0,0 0 0,0-1 0,0 1 0,0 0 0,0 0 0,0 0 0,0 0 0,-1 0 0,1 0 0,0 0 0,-1 0 0,1 1 0,0-1-1,-1 0 1,1 1 0,-1-1 0,1 1 0,-1 0 0,1-1 0,-1 1 0,0 0 0,1 0 0,-1 0 0,1 0 0,-1 0 0,1 0 0,-3 1 0,-5 1 5,1 0 0,0 0 0,1 0-1,-1 1 1,0 0 0,1 1 0,-10 5 0,-11 10 38,2 2 1,0 0-1,2 1 1,0 2-1,2 0 1,0 1-1,2 2 1,1 0 0,-23 42-1,36-58-15,1 1-1,0-1 1,0 1-1,1 0 1,1 0-1,0 0 1,1 0-1,-2 16 1,4-25-41,0 1 0,0 0 1,1-1-1,-1 1 0,1-1 0,-1 1 1,1-1-1,0 1 0,1-1 0,-1 0 1,1 1-1,-1-1 0,1 0 0,0 0 1,0 0-1,0 0 0,0-1 1,1 1-1,-1 0 0,1-1 0,0 0 1,0 1-1,0-1 0,0 0 0,0-1 1,0 1-1,0 0 0,0-1 0,1 0 1,-1 0-1,1 0 0,6 1 0,2 0-205,0-1 0,0 0 0,0 0 0,0-1 0,0-1 0,0 0 0,0-1 0,21-6 0,-9 1-23,0-1 0,-1-2 0,29-15-1,14-14-411</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59.417"/>
    </inkml:context>
    <inkml:brush xml:id="br0">
      <inkml:brushProperty name="width" value="0.05" units="cm"/>
      <inkml:brushProperty name="height" value="0.05" units="cm"/>
    </inkml:brush>
  </inkml:definitions>
  <inkml:trace contextRef="#ctx0" brushRef="#br0">171 0 18804,'-19'31'2257,"-7"9"-1385,-9 7-288,1 5 1488,10 0-1040,2 3-47,13-7-377,8-6-152,11-12-264,12-11-176,13-17-368,6-5-344,10-15-689,1-8 1097,1-14-232,1-5-176</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22.612"/>
    </inkml:context>
    <inkml:brush xml:id="br0">
      <inkml:brushProperty name="width" value="0.05" units="cm"/>
      <inkml:brushProperty name="height" value="0.05" units="cm"/>
    </inkml:brush>
  </inkml:definitions>
  <inkml:trace contextRef="#ctx0" brushRef="#br0">180 56 22173,'-1'-1'169,"0"0"0,0 0 0,0 0 0,-1 0 0,1 0 0,0 1 1,-1-1-1,1 1 0,-1-1 0,1 1 0,-1-1 0,1 1 0,-1 0 0,1-1 1,-1 1-1,1 0 0,-1 0 0,1 0 0,-1 1 0,-2-1 0,-33 8 1455,28-4-1363,1 0 0,-1 0 0,1 0 0,0 1 0,0 0-1,0 1 1,-11 10 0,17-14-251,-1 1 0,0-1-1,0 1 1,1 0 0,-1 0-1,1 0 1,0 0 0,0 0 0,0 0-1,1 1 1,-1-1 0,1 1-1,0-1 1,0 1 0,0 0 0,0-1-1,0 1 1,1 0 0,0 0 0,0-1-1,0 7 1,1-7-7,0-1 1,0 1-1,0 0 0,1-1 1,-1 1-1,1-1 1,-1 0-1,1 1 0,0-1 1,0 0-1,0 0 0,0 0 1,0 0-1,1 0 1,-1-1-1,1 1 0,-1-1 1,1 1-1,-1-1 0,1 0 1,0 0-1,-1 0 1,1-1-1,0 1 0,0 0 1,0-1-1,4 0 0,1 1 4,0-1 0,-1 0 0,1 0 0,-1-1 0,1 0 0,-1-1 0,0 1 0,0-1 0,12-6 0,-13 6-68,0-1-1,0-1 1,-1 1 0,0-1-1,0 0 1,0 0 0,0-1-1,0 1 1,-1-1 0,0 0-1,0 0 1,0-1 0,-1 1-1,0-1 1,3-7 0,-2 3-221,-1 0 1,0-1 0,-1 1 0,0-1 0,-1 0 0,0 0 0,0 1 0,-2-16 0,-2 1-424</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5:59.865"/>
    </inkml:context>
    <inkml:brush xml:id="br0">
      <inkml:brushProperty name="width" value="0.05" units="cm"/>
      <inkml:brushProperty name="height" value="0.05" units="cm"/>
    </inkml:brush>
  </inkml:definitions>
  <inkml:trace contextRef="#ctx0" brushRef="#br0">82 443 17564,'-15'24'1501,"-31"56"913,43-74-2091,-1 1-1,2 0 0,-1 0 1,1 1-1,0-1 0,1 0 1,-1 1-1,1-1 0,1 9 1,-1-14-276,1-1 1,0 0 0,0 0 0,1 0 0,-1 0 0,0 1-1,0-1 1,1 0 0,-1 0 0,0 0 0,1 0 0,-1 0-1,1 0 1,-1 0 0,1 0 0,0 0 0,-1 0 0,1 0 0,0 0-1,0 0 1,0 0 0,0-1 0,0 1 0,0 0 0,0-1-1,0 1 1,0-1 0,0 1 0,0-1 0,0 1 0,0-1-1,0 0 1,0 1 0,1-1 0,-1 0 0,0 0 0,0 0-1,0 0 1,0 0 0,1 0 0,-1 0 0,0 0 0,0-1-1,2 0 1,4 0 23,0-2 0,0 1 0,-1-1 0,1 0 0,-1 0 0,8-6 1,29-22-144,-3-2 1,38-38 0,28-24-308,-100 90 348,-1 1 0,1 0 0,1 0 0,-1 0 0,0 1 0,13-5 0,-16 7 41,-1 0 0,1 1 0,0 0 1,-1-1-1,1 1 0,0 0 0,-1 0 1,1 0-1,0 1 0,-1-1 0,1 0 1,0 1-1,-1 0 0,1 0 1,-1 0-1,1 0 0,-1 0 0,0 0 1,1 1-1,-1-1 0,2 2 0,0 0 30,-1 0 0,1-1 0,-1 0 0,1 1 0,0-2 0,0 1 0,0 0-1,0-1 1,0 0 0,1 0 0,-1 0 0,0 0 0,0-1 0,1 1 0,-1-1-1,8-1 1,-2-1-6,0 0 0,0-1 0,0 0 0,0-1 0,18-9 0,6-6-342,37-27 0,29-17-1518,-53 45 587,-38 15 1225,1 0 0,-1-1 0,0 0 1,9-5-1,7-9-1014,-2 0 1,41-41 0,-29 25-603,-24 28 1581,-8 13 800,-10 23 1627,3-17-1454,4-11-743,-1 1 1,1 0 0,-1-1 0,1 1 0,0 0 0,0-1 0,1 1-1,-1 0 1,0-1 0,1 1 0,-1-1 0,1 1 0,0-1 0,0 1-1,2 3 1,-2-5-143,0 0 0,0 0-1,1 0 1,-1 0 0,0 0-1,1-1 1,-1 1 0,1 0-1,-1-1 1,1 1 0,-1-1 0,1 1-1,-1-1 1,1 0 0,-1 1-1,1-1 1,0 0 0,-1 0-1,1 0 1,-1-1 0,1 1-1,0 0 1,-1 0 0,1-1-1,-1 1 1,1-1 0,1-1-1,6-1-63,-1 0 0,0-1 0,0 0 0,-1 0 0,1-1 0,-1 0 0,0-1 0,0 1 0,6-8-1,7-9-231,23-32-1,-26 32 108,-5 10 168,-12 12-11,1 0-1,-1 0 0,0 0 1,0 0-1,0 0 1,1-1-1,-1 1 0,0 0 1,0 0-1,0 0 1,1 0-1,-1 0 0,0 0 1,0 0-1,1 0 1,-1 0-1,0 1 0,0-1 1,0 0-1,1 0 1,-1 0-1,0 0 0,0 0 1,0 0-1,1 0 1,-1 0-1,0 0 0,0 1 1,0-1-1,0 0 1,1 0-1,-1 0 0,0 0 1,0 1-1,1 2 92,0 0-1,0 0 1,0 0-1,-1 0 1,1 0-1,-1 6 0,3 12 234,-2-16-255,1-1-1,0 1 0,0 0 1,0 0-1,1-1 1,0 1-1,0-1 0,0 0 1,0 0-1,1 0 1,-1 0-1,1 0 0,0-1 1,0 0-1,0 0 1,1 0-1,-1 0 0,9 3 1,-10-5-156,0 0 0,0 0 0,0 0 0,1 0 0,-1 0 0,0-1 0,1 0 0,-1 0 0,0 0 0,1 0 0,-1 0 0,0 0 0,0-1 0,1 0 0,-1 0 0,0 0 0,0 0 0,0 0 0,0 0 0,0-1 0,0 0 0,0 1 0,0-1 0,-1 0 0,1-1 0,-1 1 0,1 0 0,-1-1 0,0 1 0,4-6 0,-3 2-55,1 0 0,-1 0 0,-1 0 0,1-1-1,-1 1 1,0-1 0,2-12 0,-2-26-671</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00.360"/>
    </inkml:context>
    <inkml:brush xml:id="br0">
      <inkml:brushProperty name="width" value="0.05" units="cm"/>
      <inkml:brushProperty name="height" value="0.05" units="cm"/>
    </inkml:brush>
  </inkml:definitions>
  <inkml:trace contextRef="#ctx0" brushRef="#br0">12 0 18180,'-9'9'2312,"6"4"-1463,3 3-401,8 1 1448,9 0-960,4 0-440,10-9-1240,1-2-1936,9-12 2296,4-4-401,1-6-279</inkml:trace>
  <inkml:trace contextRef="#ctx0" brushRef="#br0" timeOffset="1">469 26 19268,'-26'31'2561,"-2"2"-1505,-3 6-456,5 2 1496,6 2-855,7-2-233,11-6-440,7-6-216,15-7-384,7-8-168,10-11-384,3-5-240,6-13-625,1-7 1097,2-13-232,3-6-192</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00.807"/>
    </inkml:context>
    <inkml:brush xml:id="br0">
      <inkml:brushProperty name="width" value="0.05" units="cm"/>
      <inkml:brushProperty name="height" value="0.05" units="cm"/>
    </inkml:brush>
  </inkml:definitions>
  <inkml:trace contextRef="#ctx0" brushRef="#br0">216 43 16788,'1'-3'436,"-1"1"1,0-1 0,0 1 0,0-1-1,0 1 1,0-1 0,0 1-1,0-1 1,-1 1 0,-1-5 0,2 7-291,-1-1 1,0 0 0,1 0-1,-1 0 1,0 1 0,0-1-1,0 0 1,0 1 0,1-1 0,-1 0-1,0 1 1,0-1 0,0 1-1,0 0 1,0-1 0,0 1-1,0 0 1,-1-1 0,1 1-1,0 0 1,0 0 0,0 0-1,0 0 1,0 0 0,0 0-1,0 1 1,-2-1 0,-5 2 140,1 0 1,0 0-1,-1 0 1,1 1-1,0 0 1,1 1-1,-1-1 1,0 1-1,1 1 1,-11 8-1,8-5-164,0 1 1,0 0-1,1 0 0,0 1 1,-12 19-1,18-27-114,1 1 1,-1 0-1,1 0 1,0-1-1,0 1 0,0 0 1,0 0-1,0 0 1,1 0-1,-1 1 0,1-1 1,0 4-1,0-6-15,1 0 0,-1 0-1,0 0 1,1 1 0,0-1-1,-1 0 1,1 0 0,0 0 0,-1 0-1,1 0 1,0 0 0,0 0 0,0 0-1,0 0 1,0 0 0,0-1-1,0 1 1,0 0 0,0-1 0,0 1-1,0-1 1,1 1 0,-1-1-1,0 1 1,0-1 0,1 0 0,-1 0-1,0 1 1,0-1 0,1 0 0,1-1-1,12 1-144,-1-1 0,0-1-1,1 0 1,-1-1-1,0-1 1,0 0 0,15-7-1,9-2-137,-11 5 113,76-21-570,-91 26 720,1 1 0,-1 0 0,1 1 1,-1 1-1,1 0 0,16 2 0,-28-2 47,0 0 0,0 0 0,1 0 1,-1 1-1,0-1 0,0 0 0,1 0 0,-1 1 0,0-1 0,0 1 0,0-1 0,0 1 1,0 0-1,1-1 0,-1 1 0,0 0 0,-1 0 0,1 0 0,0 0 0,0 0 0,0 0 1,0 0-1,-1 0 0,1 0 0,0 0 0,-1 0 0,1 0 0,-1 0 0,0 1 0,1-1 1,-1 0-1,0 0 0,1 0 0,-1 1 0,0-1 0,0 0 0,0 1 0,0-1 0,-1 0 1,1 0-1,0 1 0,-1 1 0,-1 3 95,0 0 1,-1 0 0,0 0-1,0 0 1,0 0-1,-1-1 1,-4 6-1,-13 15-66,0-2-1,-1-1 0,-2 0 0,0-2 0,-1 0 0,-1-2 1,-1-1-1,-1-1 0,0-2 0,-1 0 0,-1-2 0,0-1 0,-34 8 1,6-9-452</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01.817"/>
    </inkml:context>
    <inkml:brush xml:id="br0">
      <inkml:brushProperty name="width" value="0.05" units="cm"/>
      <inkml:brushProperty name="height" value="0.05" units="cm"/>
    </inkml:brush>
  </inkml:definitions>
  <inkml:trace contextRef="#ctx0" brushRef="#br0">329 4706 17684,'-23'10'1131,"34"-15"-383,54-28 80,1149-570 5497,-1000 504-6067,419-192 631,8 22-418,-439 191-458,778-290 321,-933 352-250,423-163 1396,-452 171-1360,1 0 117,27-17-1,-42 22-183,1 1 0,-1-1 0,0-1 0,-1 1 0,1-1 0,-1 1 0,1-1 0,-1 0 0,0 0 0,0-1 0,2-5-1,-4 8-33,0-1 0,0 1 0,-1-1 0,1 1 0,-1-1 0,0 1 0,0-1-1,0 1 1,0-1 0,0 0 0,0 1 0,-1-1 0,1 1 0,-1-1 0,0 1-1,0-1 1,0 1 0,0 0 0,0-1 0,0 1 0,-3-3 0,-3-5 3,-1 1 1,0 0-1,-12-12 0,9 11-27,-70-75-690,-124-166-1,-44-116-866,-50-65 456,222 332 1123,-156-156-1,215 239 32,-2 1-1,-21-14 0,34 25-33,0 1 0,-1 0 0,1 0 0,-1 1 0,0 0 0,0 0 0,0 1 0,0 0 0,-12-1 0,18 2-13,-1 1 0,1 0 0,-1 0 0,1 0 0,0 1 0,-1-1 0,1 0 0,0 1 0,-1 0 0,1-1 0,0 1 0,0 0 0,0 0 0,-1 1 0,1-1 0,0 0 0,1 0 0,-1 1 0,0 0 0,-2 2 0,2-1-15,-1 0 0,1 1 0,1-1 0,-1 1 0,0-1-1,1 1 1,0 0 0,0 0 0,0-1 0,0 1 0,0 5 0,1 9-107,0 0-1,1-1 1,1 1 0,4 20 0,-2-20 22,-2 1 0,0-1 0,-1 0 0,-1 1 0,0-1 0,-2 0 0,-4 25 0,4-34 117,-1 0 0,0 0 0,0 0 0,-1 0 0,0 0 0,-1-1 0,1 0 0,-2 0 0,1 0 0,-1 0 0,0-1 0,-1 0 0,0 0 0,0-1 0,-14 10 0,17-13 21,0-1-1,0 1 1,0-1 0,0 0-1,0 0 1,0-1 0,-1 1-1,1-1 1,0 0 0,-1 0-1,1-1 1,-1 1 0,1-1-1,-1 0 1,1 0 0,-1-1-1,1 1 1,-8-3 0,5 1 12,0-1 0,1 0 0,0 0 0,0-1 0,0 1 0,0-2 0,0 1 0,1 0 0,-1-1 0,1 0 0,-5-7 0,-5-7 36,2-1-1,0 0 1,1-1-1,0-1 1,2 0-1,1 0 1,-11-41 0,4 1-71,-12-107 1,7-178-217,22 266 99,4 0 1,20-101-1,-18 150 84,-3 16 2,-1-1 0,0 0 0,0-31 0,-3 44 12,0 0 0,-1-1 0,1 1 0,-1 0 0,0-1 0,0 1 1,-1 0-1,1 0 0,-1 0 0,0 0 0,0 0 0,0 0 0,0 1 1,-1-1-1,0 1 0,0-1 0,0 1 0,0 0 0,-5-4 0,-2 0-8,0 1 0,0 1-1,-1 0 1,0 0 0,0 1-1,0 0 1,-14-2-1,-85-11-284,87 14 207,-111-12-466,0 6 0,-194 11 0,243 5 386,-1 3 0,1 5 0,1 3 0,-157 56 0,85-8-105,4 7-1,-196 125 0,273-152 183,-69 44-16,-135 109 0,237-165 104,2 2 1,1 1-1,3 3 1,0 0-1,3 3 1,2 0 0,-39 71-1,46-62-5,2 0 0,2 2 0,-24 104 0,-6 173 15,40-190 30,6 1 1,6 0 0,6 0-1,6-1 1,36 153 0,90 273-1308,-48-211 365,-68-258 805,32 126-450,-15-94-27</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04.104"/>
    </inkml:context>
    <inkml:brush xml:id="br0">
      <inkml:brushProperty name="width" value="0.05" units="cm"/>
      <inkml:brushProperty name="height" value="0.05" units="cm"/>
    </inkml:brush>
  </inkml:definitions>
  <inkml:trace contextRef="#ctx0" brushRef="#br0">0 73 16756,'0'-1'94,"0"1"1,0 0 0,0-1-1,0 1 1,0-1 0,1 1-1,-1 0 1,0-1 0,0 1-1,0 0 1,0-1 0,1 1-1,-1 0 1,0-1 0,0 1-1,1 0 1,-1 0 0,0-1-1,0 1 1,1 0 0,-1 0-1,0-1 1,1 1 0,-1 0-1,0 0 1,1 0 0,0-1-1,2 11 1090,-1 21 239,-2-30-1305,1 95 1646,-1-6-521,20 150 1,-19-233-1165,0 1 1,1-1-1,0 1 0,5 11 1,-6-17-60,0-1 0,-1 0 1,1 0-1,0 1 0,-1-1 0,1 0 0,0 0 1,0 0-1,0 1 0,0-1 0,0 0 0,0-1 1,1 1-1,-1 0 0,0 0 0,0 0 0,1-1 1,-1 1-1,0-1 0,1 1 0,-1-1 1,1 1-1,-1-1 0,1 0 0,-1 0 0,1 1 1,-1-1-1,0 0 0,1 0 0,-1-1 0,1 1 1,1-1-1,3-1 27,-1 0 1,0 0-1,0-1 0,0 0 1,0 0-1,0 0 1,-1 0-1,1-1 0,-1 0 1,5-6-1,39-49 277,-36 42-225,123-183 650,-112 160-680,-2-1 0,-1-1 0,15-52 1,-33 87-184,0 0 0,0 0 1,-1 0-1,1-12 0,-2 18 82,1 1 0,-1-1 1,0 0-1,0 0 0,0 1 0,0-1 0,0 0 0,0 0 0,0 1 0,-1-1 1,1 0-1,0 0 0,0 1 0,-1-1 0,1 0 0,0 0 0,-1 1 0,1-1 1,0 0-1,-1 1 0,1-1 0,-1 1 0,1-1 0,-1 1 0,0-1 0,1 1 1,-1-1-1,0 1 0,1-1 0,-1 1 0,0 0 0,1-1 0,-1 1 0,0 0 1,1 0-1,-1-1 0,0 1 0,0 0 0,0 0 0,1 0 0,-1 0 0,0 0 0,0 0 1,1 0-1,-1 0 0,0 0 0,0 1 0,1-1 0,-1 0 0,0 0 0,0 1 1,1-1-1,-2 1 0,-16 10-364,-4 10-144</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04.768"/>
    </inkml:context>
    <inkml:brush xml:id="br0">
      <inkml:brushProperty name="width" value="0.05" units="cm"/>
      <inkml:brushProperty name="height" value="0.05" units="cm"/>
    </inkml:brush>
  </inkml:definitions>
  <inkml:trace contextRef="#ctx0" brushRef="#br0">1 411 18756,'1'4'283,"1"-1"-1,0 1 1,0-1 0,0 1-1,1-1 1,-1 0 0,5 5-1,-5-8-221,-1 1-1,0 0 1,0 0-1,1-1 0,-1 1 1,0-1-1,1 1 1,-1-1-1,0 1 1,1-1-1,-1 0 1,1 0-1,-1 0 1,0 0-1,1 0 0,-1 0 1,1 0-1,-1 0 1,1-1-1,-1 1 1,0 0-1,1-1 1,-1 1-1,0-1 0,1 0 1,-1 1-1,0-1 1,1-1-1,19-12 754,-2-2-1,0 0 0,-1-1 0,23-28 1,-2 3-124,-15 17-404,-15 14-211,0 1 0,1 1 0,0-1 0,1 2 0,0 0 0,17-11 0,-27 19-70,0-1-1,0 0 0,0 1 1,0-1-1,0 1 1,1-1-1,-1 1 1,0-1-1,0 1 1,1 0-1,-1 0 1,0 0-1,0 0 1,1 0-1,-1 0 1,0 0-1,1 0 1,-1 0-1,0 0 0,0 1 1,1-1-1,-1 0 1,0 1-1,0-1 1,0 1-1,0 0 1,0-1-1,0 1 1,0 0-1,0 0 1,0-1-1,0 1 1,0 0-1,0 0 0,0 0 1,0 0-1,-1 0 1,1 0-1,0 1 1,-1-1-1,1 2 1,2 5 14,-1-1 1,0 1-1,0 0 0,-1 0 1,0 13-1,-2 88 188,-1-40 100,4-65-34,3-10-131,3-10 0,1-21 33,-2 0-1,-1 0 1,-2 0 0,-1-67 0,-3 94-170,0-20 1,0 29-6,0 0 0,0-1 1,0 1-1,0-1 1,0 1-1,-1 0 1,1-1-1,-1 1 0,1 0 1,-1-1-1,1 1 1,-1 0-1,1-1 0,-2 0 1,-1 23-9,3-15 2,0-1 1,1 1-1,0-1 1,0 1-1,0-1 1,1 0-1,0 1 1,0-1-1,0 0 1,0 0-1,1 0 1,0 0-1,6 7 0,-6-9 2,0-1 0,0 1 0,0 0 0,0-1 0,1 0 0,-1 0 0,1 0 0,-1 0 0,1 0 0,0-1 0,0 1 0,-1-1 1,1 0-1,0 0 0,0-1 0,0 1 0,1-1 0,-1 0 0,8-1 0,-2 0-8,1-1 1,-1-1 0,0 0-1,0 0 1,0-1 0,0 0-1,0-1 1,-1 0 0,1 0 0,-2-1-1,1 0 1,15-14 0,-7 3-14,0-1 0,-1 0 0,-1-1 1,19-31-1,-38 59 15,0 1 0,1-1 0,0 1 0,0 0 1,1 0-1,1 1 0,0-1 0,0 0 0,1 1 0,0-1 0,1 0 1,3 18-1,-3-27 16,-1 1 0,0-1 1,1 1-1,-1-1 0,1 1 0,0-1 1,-1 1-1,1-1 0,0 0 0,0 1 1,0-1-1,0 0 0,0 0 0,0 0 1,0 0-1,1 0 0,-1 0 0,0 0 1,0 0-1,1 0 0,-1 0 0,1-1 1,-1 1-1,1-1 0,-1 1 0,1-1 1,-1 1-1,1-1 0,-1 0 0,1 0 1,0 0-1,-1 0 0,1 0 1,-1 0-1,1 0 0,-1 0 0,1-1 1,-1 1-1,1-1 0,-1 1 0,3-2 1,3-1 13,0 0 1,-1-1-1,1 1 1,-1-2-1,1 1 1,-1-1-1,6-6 1,10-13 16,-1 0 0,-2-2 0,28-45 0,-17 24-60,-47 137-271,14-76 221,-4 37-145,6-48 86,1 1 0,0-1 0,0 1 0,0-1 0,1 1 1,-1-1-1,1 0 0,0 1 0,0-1 0,0 1 1,2 3-1,-3-7 119,1 1 0,-1-1 0,0 1 1,1-1-1,-1 0 0,0 1 0,1-1 0,-1 0 1,0 1-1,1-1 0,-1 0 0,1 1 0,-1-1 1,1 0-1,-1 0 0,0 0 0,1 1 0,-1-1 1,1 0-1,-1 0 0,1 0 0,-1 0 0,1 0 0,-1 0 1,1 0-1,-1 0 0,1 0 0,-1 0 0,1 0 1,-1 0-1,1 0 0,-1-1 0,1 1 0,-1 0 1,1 0-1,-1 0 0,1-1 0,-1 1 0,0 0 1,1-1-1,0 1 0,17-18-415,-18 17 412,18-22-533</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05.651"/>
    </inkml:context>
    <inkml:brush xml:id="br0">
      <inkml:brushProperty name="width" value="0.05" units="cm"/>
      <inkml:brushProperty name="height" value="0.05" units="cm"/>
    </inkml:brush>
  </inkml:definitions>
  <inkml:trace contextRef="#ctx0" brushRef="#br0">161 95 20060,'0'0'90,"0"-1"-1,0 1 1,1 0-1,-1-1 1,0 1-1,0 0 1,1-1-1,-1 1 0,0 0 1,0-1-1,0 1 1,1 0-1,-1-1 1,0 1-1,0-1 1,0 1-1,0 0 1,0-1-1,0 1 1,0-1-1,0 1 1,0 0-1,0-1 1,0 1-1,0-1 0,0 1 1,0 0-1,0-1 1,-1 1-1,1-1 1,0 1-1,0 0 1,-1-1-1,-12 3 1831,-20 16 475,19-6-2020,1 0 0,1 1 0,0 0 0,-16 22 0,24-28-358,-1 0 1,1 0-1,0 0 0,1 1 1,0-1-1,0 1 0,0 0 1,1 0-1,0 0 0,1 0 0,0 0 1,0 9-1,1-13-26,0-1 1,1 0-1,0 1 1,0-1-1,0 1 1,0-1-1,1 0 0,-1 0 1,1 0-1,-1 0 1,1 0-1,0 0 1,1 0-1,3 4 1,5 4-64,1-2 0,15 12 0,6 4-39,-25-17 95,-1 0-1,0 1 1,0 0-1,-1 0 1,0 0-1,0 0 1,-1 1-1,-1 0 1,1 0-1,-2 1 1,1-1-1,-1 1 1,-1 0-1,2 15 1,-3-16 38,-1 0-1,1 0 1,-2 1 0,1-1 0,-1 0 0,-1 0-1,0 0 1,0 0 0,-1 0 0,-1 0 0,1-1-1,-1 1 1,-1-1 0,0 0 0,-8 12 0,11-20-3,1 1 0,-1 0 0,1 0 0,-1-1 0,1 1 0,-1-1 0,0 1 0,0-1 1,0 0-1,0 0 0,0 0 0,0 0 0,0 0 0,0 0 0,-1 0 0,1-1 0,0 1 0,-3 0 1,3-2-10,0 1 0,1 0 1,-1 0-1,1-1 0,-1 1 1,0-1-1,1 1 1,-1-1-1,1 0 0,-1 0 1,1 1-1,0-1 0,-1 0 1,1 0-1,0-1 0,0 1 1,0 0-1,-1 0 0,1 0 1,0-1-1,1 1 1,-1-1-1,0 1 0,0-1 1,0 1-1,0-3 0,-3-8-22,0 0 0,1 0 0,1 0 0,0 0 0,0-1 0,1 1-1,1-1 1,1-14 0,1-3-138,2 1 0,10-41-1,-3 29-63,2 0-1,2 1 1,31-62-1,-35 81 139,2 0-1,0 1 1,1 0-1,1 1 1,1 0 0,0 2-1,35-29 1,-45 41 89,0 1 1,1 0 0,0 0 0,-1 0-1,1 1 1,1 0 0,10-3 0,-16 6 4,0 0 1,-1-1-1,1 1 1,0 0-1,0 0 1,-1-1-1,1 1 1,0 1-1,-1-1 1,1 0-1,0 0 1,0 1-1,-1-1 1,1 1-1,0-1 1,-1 1-1,1 0 1,-1 0-1,1-1 1,-1 1-1,1 0 1,-1 1-1,0-1 1,1 0-1,-1 0 1,0 0-1,0 1 1,0-1-1,0 1 1,0-1-1,0 1 1,0-1-1,-1 1 1,1-1-1,0 1 1,0 3-1,0-2 25,0 2 29,0-1 0,0 0 0,1 0-1,-1 0 1,1 0 0,0 0 0,0 0 0,3 4 0,-4-7-56,1 0 0,-1 0 0,0-1 0,1 1 0,-1 0 0,0 0-1,1-1 1,-1 1 0,1-1 0,0 1 0,-1-1 0,1 1 0,-1-1 0,1 0 0,-1 0 0,1 0 0,0 0 0,-1 0 0,1 0 0,-1 0 0,1-1 0,-1 1 0,1-1 0,0 1 0,-1-1 0,3-1 0,11-4 22,0-1 0,0-1 0,17-12 1,-20 12-10,0 0 1,0 2 0,0-1-1,1 1 1,16-5-1,-28 11-14,1-1 0,-1 1-1,0 0 1,0-1 0,0 1 0,0 0-1,1 0 1,-1 0 0,0 0-1,0 0 1,0 0 0,0 0-1,1 0 1,-1 1 0,0-1-1,0 0 1,0 1 0,0-1-1,0 0 1,0 1 0,1 0-1,-1-1 1,0 1 0,-1 0 0,1-1-1,0 1 1,0 0 0,0 0-1,0 0 1,-1 0 0,2 1-1,0 3 55,0 0 0,-1 0 0,0-1-1,0 1 1,0 0 0,0 9-1,-1-8 21,1 0-1,0 0 1,0 0-1,3 10 0,-3-15-72,-1 0-1,1 1 0,-1-1 1,1 0-1,0 0 1,-1 0-1,1 0 0,0 0 1,0 0-1,-1-1 0,1 1 1,0 0-1,0 0 0,0-1 1,0 1-1,0 0 1,1-1-1,-1 1 0,0-1 1,0 1-1,0-1 0,0 0 1,1 0-1,-1 1 0,0-1 1,0 0-1,2 0 0,4-1 7,-1 1 0,0-1 0,1-1 0,-1 1 0,0-1 0,0 0 0,0-1 0,0 1 0,-1-1 0,11-7 0,5-5-3,26-23 1,-25 19-47,32-28-249,-54 47 271,0-1 0,0 1 0,1 0 0,-1 0 0,0 0 0,1 0-1,-1 0 1,0-1 0,0 1 0,1 0 0,-1 0 0,0 0 0,1 0 0,-1 0 0,0 0 0,1 0 0,-1 0 0,0 0 0,1 0 0,-1 0 0,0 1 0,0-1 0,1 0 0,-1 0 0,0 0 0,1 0 0,-1 0-1,0 0 1,0 1 0,1-1 0,-1 0 0,0 0 0,0 0 0,1 1 0,-1-1 0,0 0 0,0 0 0,0 1 0,0-1 0,1 0 0,-1 1 0,0-1 0,0 0 0,0 0 0,0 1 0,0-1 0,0 0 0,0 1 0,0-1-1,0 0 1,0 1 0,0-1 0,0 0 0,0 1 0,0-1 0,0 1 0,0 24-33,0-20 14,0-3-8,0 0 1,0 0-1,0 0 0,0 0 0,0 0 0,1 0 0,-1 0 0,1 0 0,-1 0 0,1 0 0,0 0 0,0 0 1,0 0-1,0 0 0,0-1 0,0 1 0,0 0 0,1-1 0,-1 1 0,1-1 0,-1 1 0,1-1 0,2 2 0,-2-2-161,0 0 0,1-1 0,-1 1-1,0-1 1,1 1 0,-1-1-1,0 0 1,1 0 0,-1 0 0,0 0-1,1 0 1,-1-1 0,1 1-1,-1-1 1,0 1 0,0-1 0,1 0-1,-1 0 1,0 0 0,4-2-1,3-3-255,0 0 0,-1-1 0,12-10 0,4-7-742</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06.096"/>
    </inkml:context>
    <inkml:brush xml:id="br0">
      <inkml:brushProperty name="width" value="0.05" units="cm"/>
      <inkml:brushProperty name="height" value="0.05" units="cm"/>
    </inkml:brush>
  </inkml:definitions>
  <inkml:trace contextRef="#ctx0" brushRef="#br0">127 8 16468,'0'0'111,"0"-1"1,-1 0-1,1 1 1,-1-1-1,1 1 1,-1-1-1,1 1 1,-1-1-1,1 1 1,-1 0-1,1-1 1,-1 1-1,0 0 1,1-1-1,-1 1 1,0 0-1,1 0 1,-1 0-1,0-1 1,1 1-1,-1 0 1,0 0 0,1 0-1,-1 0 1,0 0-1,1 0 1,-1 0-1,0 1 1,0-1-1,1 0 1,-1 0-1,1 0 1,-1 1-1,0-1 1,1 0-1,-1 1 1,0-1-1,1 0 1,-1 1-1,1-1 1,-1 1-1,-26 20 2298,26-20-2200,-6 4 261,1 1 0,-1 0 0,1 0 0,1 1 0,-1 0 0,1 0-1,0 0 1,1 1 0,0-1 0,0 1 0,0 0 0,1 0 0,-3 16 0,5-23-450,1 0-1,0 0 1,0 0 0,0 0 0,-1 0 0,1 0 0,0 0-1,1 0 1,-1 1 0,0-1 0,0 0 0,0 0 0,1 0-1,-1 0 1,0 0 0,1 0 0,-1 0 0,1-1 0,-1 1-1,1 0 1,-1 0 0,1 0 0,0 0 0,0 0 0,-1-1-1,1 1 1,1 0 0,0 0-13,-1-1 1,1 1-1,0-1 0,0 0 0,-1 1 0,1-1 1,0 0-1,0 0 0,0-1 0,-1 1 0,1 0 1,0 0-1,0-1 0,2 0 0,5-3-30,1 0-1,-1 0 0,0-1 1,12-7-1,16-17-21,-26 20 43,0 0 0,1 1-1,0 0 1,0 0 0,15-5 0,-26 12 7,1 1 0,-1-1 0,0 1 0,0 0 0,1-1 0,-1 1 0,0 0 0,1 0-1,-1 0 1,0 0 0,1 0 0,-1 0 0,0 0 0,1 0 0,-1 1 0,0-1 0,0 0 0,1 1 0,-1-1 0,0 1 0,0-1 0,0 1 0,1 0 0,-1 0 0,1 1 0,2 1 85,-1 1 0,-1 0-1,1 0 1,0 0 0,3 9-1,-4-8-74,1 0-1,0 0 0,-1-1 0,2 1 1,3 4-1,-6-8-65,0 0 0,0 0-1,0 0 1,1 0 0,-1 0 0,0 0 0,1-1-1,-1 1 1,1 0 0,-1-1 0,1 1 0,-1-1-1,1 1 1,-1-1 0,1 0 0,-1 0 0,1 0 0,0 0-1,-1 0 1,1 0 0,-1 0 0,3-1-1,-4 1 36,1 0 0,-1 0 0,0 0 0,1 0 0,-1 0 0,0-1-1,1 1 1,-1 0 0,0 0 0,0 0 0,1-1 0,-1 1-1,0 0 1,1 0 0,-1 0 0,0-1 0,0 1 0,0 0 0,1-1-1,-1 1 1,0 0 0,0-1 0,0 1 0,0 0 0,1-1-1,-1 1 1,0 0 0,0-1 0,0 1 0,0 0 0,0-1-1,0-1-47,1-8-343</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06.558"/>
    </inkml:context>
    <inkml:brush xml:id="br0">
      <inkml:brushProperty name="width" value="0.05" units="cm"/>
      <inkml:brushProperty name="height" value="0.05" units="cm"/>
    </inkml:brush>
  </inkml:definitions>
  <inkml:trace contextRef="#ctx0" brushRef="#br0">96 2 18948,'-1'0'140,"0"0"0,0 0-1,0-1 1,0 1 0,-1 0 0,1 0 0,0 0-1,0 0 1,0 0 0,0 0 0,0 0 0,0 1-1,-1-1 1,1 0 0,0 1 0,0-1 0,0 0-1,0 1 1,0 0 0,0-1 0,0 1 0,0-1 0,1 1-1,-1 0 1,0 0 0,0 0 0,0-1 0,1 1-1,-1 0 1,0 0 0,0 1 0,-2 4 318,0 0 1,1 0-1,0 1 1,-3 9 0,2-5-59,-28 104 969,26-94-1249,1 1 0,1 0 1,0 31-1,3-50-139,0-1 1,0 1 0,1 0 0,-1 0-1,0 0 1,1 0 0,0-1 0,-1 1-1,1 0 1,1-1 0,-1 1 0,0-1 0,0 1-1,1-1 1,0 1 0,-1-1 0,1 0-1,0 0 1,0 0 0,0 0 0,0 0-1,0 0 1,1 0 0,-1-1 0,1 1-1,-1-1 1,1 0 0,-1 0 0,1 0-1,0 0 1,-1 0 0,1 0 0,3 0 0,16 2-607,1-1 1,-1-1 0,0 0-1,0-2 1,37-6 0,41 0-1729,-88 7 1993,1 0 0,-1 1 0,1 1 0,-1 0 1,22 7-1,-31-8 341,0 0 1,0 0-1,-1 1 0,1-1 1,0 1-1,-1-1 0,1 1 1,-1 0-1,1 0 1,3 4-1,-5-5 67,0 1 0,0-1 0,0 1 0,-1 0 0,1-1 1,0 1-1,-1 0 0,1-1 0,-1 1 0,0 0 0,1 0 0,-1-1 0,0 1 0,0 0 1,0 0-1,0-1 0,-1 1 0,1 0 0,0 0 0,-2 3 0,-1 2 240,0 0-1,0 0 0,-1 0 1,0-1-1,-1 1 0,1-1 0,-1 0 1,0 0-1,-1 0 0,-9 7 1,-10 8 1072,-32 19-1,54-39-1287,-8 7 218,-100 59 2190,99-61-2342,0 0 0,0-1 0,-1 0 0,1-1 0,-1 0-1,0-1 1,-20 2 0,32-5-210,-1 0-1,1 0 1,0 0-1,-1 0 1,1 0 0,0 0-1,-1 0 1,1 0-1,0-1 1,0 1-1,-1 0 1,1-1 0,0 1-1,0-1 1,-1 0-1,1 1 1,0-1-1,0 0 1,0 0 0,0 1-1,0-1 1,0 0-1,0 0 1,0 0 0,1 0-1,-1 0 1,0-1-1,0 1 1,1 0-1,-1 0 1,1 0 0,-1-1-1,1 1 1,0 0-1,-1 0 1,1-1-1,0 1 1,0 0 0,0-1-1,0 1 1,0 0-1,0-2 1,1-6-266,0 0 0,1 0 0,0 0 0,0 0 0,4-9 0,18-42-692,9-19-286</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06.995"/>
    </inkml:context>
    <inkml:brush xml:id="br0">
      <inkml:brushProperty name="width" value="0.05" units="cm"/>
      <inkml:brushProperty name="height" value="0.05" units="cm"/>
    </inkml:brush>
  </inkml:definitions>
  <inkml:trace contextRef="#ctx0" brushRef="#br0">5 3 15467,'1'-1'109,"0"1"-1,0 0 1,0-1-1,0 1 1,0 0-1,-1 0 1,1 0-1,0 0 1,0 0-1,0 0 1,0 0-1,0 0 0,0 0 1,0 0-1,0 0 1,0 1-1,0-1 1,0 0-1,0 1 1,-1-1-1,1 1 1,0-1-1,0 1 1,1 1-1,-1-1 19,0 0 0,0 1 0,0 0 0,0-1 0,0 1 0,-1 0 0,1-1 0,0 1 0,-1 0 0,0 0 0,1 0 0,-1 2 1,1 8 545,-1 0 0,-1 0 1,-2 17-1,2-21-19,-7 54 1024,-14 134 1630,19-154-2646,3 0-1,7 68 1,-5-95-505,1 0 0,0 0-1,6 14 1,-9-26-137,1 0 0,0-1 0,0 1 0,0-1-1,0 1 1,1-1 0,-1 0 0,1 1 0,-1-1 0,1 0 0,0 0 0,0 0 0,0 0-1,0 0 1,0 0 0,0-1 0,0 1 0,1-1 0,-1 1 0,1-1 0,-1 0 0,1 0-1,4 1 1,-6-2-19,1 0-1,-1 0 1,0 0-1,1 0 1,-1-1-1,0 1 0,1 0 1,-1-1-1,0 1 1,1-1-1,-1 0 1,0 1-1,0-1 1,0 0-1,0 0 1,0 1-1,0-1 0,0 0 1,0 0-1,0 0 1,0 0-1,0-1 1,0 1-1,-1 0 1,1 0-1,0 0 1,-1-1-1,1 1 0,-1 0 1,0-1-1,1 1 1,-1 0-1,0-3 1,2-3-3,-1-1 0,-1 0 0,0 1 0,-1-15 0,-3-4-50,-1 0 1,-2 1 0,0 0-1,-18-39 1,-2-8-214,30 77 236,0 0 0,0 0 0,0-1 0,1 0 0,0 0 0,7 7-1,-6-6 18,4 3 5,0 0-1,1-1 1,0 0 0,0-1-1,1 0 1,-1 0 0,1-1-1,0 0 1,1-1-1,-1 0 1,1-1 0,0-1-1,0 0 1,17 1-1,-22-2 2,1-1 0,-1-1 0,0 1 0,1-1-1,-1 0 1,0-1 0,0 0 0,1 0-1,-1-1 1,-1 1 0,1-1 0,0-1-1,-1 0 1,0 0 0,1 0 0,-2 0-1,1-1 1,0 0 0,-1 0 0,0-1-1,0 1 1,-1-1 0,1 0 0,5-11-1,2-15 35,-17 51 53,0 0 0,2 1 0,0-1-1,1 1 1,2 0 0,-1-1-1,2 1 1,1 0 0,4 21-1,-4-35-97,0 0 1,0-1-1,0 1 0,1-1 0,-1 1 0,5 4 0,-7-9-18,1 0 0,-1 0-1,1-1 1,0 1 0,-1-1-1,1 1 1,-1 0-1,1-1 1,0 1 0,-1-1-1,1 0 1,0 1 0,-1-1-1,1 1 1,0-1 0,0 0-1,0 0 1,-1 1-1,1-1 1,0 0 0,1 0-1,-1 0-48,0-1-1,0 1 1,0-1-1,0 1 1,0-1-1,0 0 1,0 1-1,0-1 1,0 0-1,-1 0 0,1 0 1,0 0-1,0 1 1,-1-1-1,1 0 1,-1 0-1,1 0 1,-1 0-1,1 0 1,0-3-1,2-3-74,-1-1-1,0 0 1,0-1-1,-1 1 1,0 0-1,0-10 1,0-34-601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23.065"/>
    </inkml:context>
    <inkml:brush xml:id="br0">
      <inkml:brushProperty name="width" value="0.05" units="cm"/>
      <inkml:brushProperty name="height" value="0.05" units="cm"/>
    </inkml:brush>
  </inkml:definitions>
  <inkml:trace contextRef="#ctx0" brushRef="#br0">55 6 16011,'0'-1'98,"0"1"0,0 0 0,0-1 0,-1 1 0,1 0 0,0-1 0,0 1 1,-1 0-1,1 0 0,0-1 0,0 1 0,-1 0 0,1 0 0,0 0 0,-1-1 0,1 1 0,0 0 0,-1 0 0,1 0 0,0 0 0,-1 0 0,1 0 0,0 0 0,-1 0 0,1 0 0,0 0 0,-1 0 0,1 0 0,-1 0 0,1 0 0,0 0 0,-1 0 0,1 0 0,0 0 0,-1 0 0,1 1 0,-11 12 2099,-1 26 269,11-37-2154,1-2-300,-7 26 1328,-3 28 1,9-48-1238,0 0 0,0 1 0,1-1 0,0 1-1,1-1 1,-1 1 0,1-1 0,1 0 0,-1 1 0,4 6 0,-4-10-76,0-1 0,0 0 0,1 0 0,-1 0 0,1-1 0,-1 1 0,1 0 0,0 0-1,0-1 1,0 1 0,0-1 0,0 0 0,0 0 0,0 1 0,0-1 0,1-1 0,-1 1 0,0 0 0,1 0 0,-1-1 0,0 1 0,1-1 0,-1 0 0,1 0-1,-1 0 1,0 0 0,1 0 0,-1-1 0,1 1 0,-1-1 0,3 0 0,7-2 44,-1-1 1,0 0-1,0 0 0,0-1 0,10-6 1,45-32 291,106-87 1,-170 128-363,0 1 0,0-1 0,0 1 0,0 0 1,1-1-1,-1 1 0,0 0 0,1 0 0,-1 1 1,4-2-1,-5 2-1,-1 0 0,1 0 0,0 0 1,-1 0-1,1 0 0,0 0 0,-1 0 0,1 1 1,0-1-1,-1 0 0,1 0 0,-1 1 0,1-1 0,0 0 1,-1 1-1,1-1 0,-1 0 0,1 1 0,-1-1 1,1 1-1,-1-1 0,1 1 0,-1-1 0,0 1 1,1-1-1,-1 1 0,0 0 0,1-1 0,-1 1 1,0-1-1,0 1 0,1 0 0,-1-1 0,0 1 0,0 0 1,0-1-1,0 1 0,0 0 0,0-1 0,0 1 1,0 1-1,-1 25-26,0-21 24,1 0-1,-1 0 1,1 0-1,1 0 1,-1 0 0,1 0-1,0 0 1,0 0 0,1 0-1,4 10 1,-5-15 2,0 0 0,0 0 1,0 0-1,0-1 0,0 1 1,0 0-1,1 0 0,-1-1 0,0 1 1,1 0-1,-1-1 0,0 1 1,1-1-1,-1 0 0,1 1 1,-1-1-1,1 0 0,-1 0 0,0 0 1,1 0-1,-1 0 0,1 0 1,-1-1-1,1 1 0,1-1 1,4-1-6,-1 0 1,1 0 0,-1-1 0,8-3 0,39-27-151,-39 23-151,1 1 0,0 0 0,0 1 0,0 1 0,30-9-1,-44 15 243,0 1 0,-1 0-1,1 0 1,0-1-1,-1 1 1,1 0 0,0 0-1,-1 0 1,1 0-1,0 0 1,-1 0 0,1 0-1,0 0 1,0 0-1,-1 0 1,1 1 0,0-1-1,-1 0 1,1 0 0,0 1-1,-1-1 1,1 0-1,-1 1 1,1-1 0,0 0-1,-1 1 1,1-1-1,-1 1 1,1-1 0,0 2-1,-1-1-2,0 0-1,0 0 1,1 0-1,-1 0 1,0 0-1,0 0 1,0 0-1,0 0 1,0 0 0,0 0-1,-1 0 1,1 0-1,0 0 1,-1 0-1,1 0 1,0 0-1,-1 0 1,0 2-1,-6 8-580</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07.426"/>
    </inkml:context>
    <inkml:brush xml:id="br0">
      <inkml:brushProperty name="width" value="0.05" units="cm"/>
      <inkml:brushProperty name="height" value="0.05" units="cm"/>
    </inkml:brush>
  </inkml:definitions>
  <inkml:trace contextRef="#ctx0" brushRef="#br0">0 0 19012,'3'17'1776,"3"1"-1343,5 7-409,5 1 784,6-2-1336,4-1 592,5-9-208,3-5-160</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07.864"/>
    </inkml:context>
    <inkml:brush xml:id="br0">
      <inkml:brushProperty name="width" value="0.05" units="cm"/>
      <inkml:brushProperty name="height" value="0.05" units="cm"/>
    </inkml:brush>
  </inkml:definitions>
  <inkml:trace contextRef="#ctx0" brushRef="#br0">97 8 18684,'-9'46'2183,"2"-9"-420,0 0-1,0 37 1,7-60-1543,0-1 1,1 0 0,1 1-1,0-1 1,0 0-1,2 0 1,-1 0 0,2 0-1,7 16 1,43 63 112,-35-61-318,21 43-1,-36-64 16,-1 1 0,0 0 0,-1-1 0,0 1 1,0 0-1,-1 0 0,-1 1 0,1 16 0,-2-25 4,0-1-1,-1 1 1,1 0 0,0-1-1,-1 1 1,1 0-1,-1-1 1,0 1 0,0-1-1,0 0 1,0 1-1,0-1 1,0 0 0,-1 1-1,1-1 1,-1 0-1,0 0 1,0 0 0,1 0-1,-1-1 1,0 1 0,-5 2-1,5-3 16,-1 0-1,0 0 0,0 0 1,0 0-1,1-1 1,-1 1-1,0-1 0,0 0 1,0 0-1,0 0 1,0 0-1,0 0 1,0-1-1,0 1 0,0-1 1,0 0-1,1 0 1,-1 0-1,0 0 0,-4-3 1,-3-2 17,1-1 1,-1 0-1,1-1 1,0 0-1,1 0 0,0 0 1,1-1-1,-1-1 1,2 1-1,-1-1 1,1 0-1,1-1 0,-8-19 1,6 11-182,1 1 0,1-1 1,0 0-1,2-1 0,0 1 0,1-1 1,1-30-1,6 13-588,0 1 0,3 0 0,1 0 0,1 0 0,2 2 0,1-1 0,23-40 0,-1 12-320</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08.266"/>
    </inkml:context>
    <inkml:brush xml:id="br0">
      <inkml:brushProperty name="width" value="0.05" units="cm"/>
      <inkml:brushProperty name="height" value="0.05" units="cm"/>
    </inkml:brush>
  </inkml:definitions>
  <inkml:trace contextRef="#ctx0" brushRef="#br0">7 0 21061,'-3'84'5573,"1"-52"-4703,1 0-1,1-1 0,6 33 1,-4-47-739,2 0 1,0-1 0,1 0 0,1 0-1,8 17 1,-12-29-126,0 0 1,1 0-1,0 0 0,0 0 0,0 0 0,0 0 0,0-1 1,1 0-1,0 1 0,4 1 0,-6-3-17,0-1 0,1 0 0,-1 0 0,1 0 0,-1 0 0,1-1 0,-1 1 0,1-1 0,-1 1 0,1-1 0,0 0 0,-1 0 0,1 0 0,0 0 0,-1-1 0,1 1 1,-1-1-1,1 1 0,3-3 0,0 1-23,0-1 1,0-1 0,-1 1 0,0-1 0,0 0 0,0 0 0,0 0 0,-1-1 0,1 1-1,-1-1 1,0 0 0,0-1 0,-1 1 0,4-9 0,5-10-65,-2 0 0,9-29 0,-15 39 92,-5 50 632,-2-11-400,1 0 1,2 0-1,0 0 1,1 0-1,2-1 1,8 41 0,-9-61-199,-1 0 1,0 0 0,1 0 0,0 0 0,0-1 0,0 1 0,0 0 0,1-1 0,0 0 0,-1 1 0,6 3 0,-7-6-25,0 0 1,1 0 0,0 0 0,-1 0 0,1 0-1,0 0 1,-1-1 0,1 1 0,0-1 0,0 1-1,-1-1 1,1 0 0,0 1 0,0-1 0,0 0-1,0 0 1,0 0 0,-1 0 0,1-1 0,0 1-1,0-1 1,0 1 0,0-1 0,-1 1 0,1-1-1,0 0 1,2-1 0,2-2-29,0-1 0,0 0 0,0 0 0,-1 0 0,0-1 0,0 0-1,0 0 1,0 0 0,5-11 0,29-63-470,-33 67 308,0 0 1,-1 0-1,-1-1 0,0 1 1,-1-1-1,-1 0 0,0 0 1,0-23-1,-2 37 175,0 0 0,0 0 0,0 0 1,0 1-1,-1-1 0,1 0 0,0 0 0,0 0 0,0 0 0,-1 1 0,1-1 0,0 0 0,0 0 0,0 0 1,-1 0-1,1 0 0,0 0 0,0 0 0,-1 0 0,1 0 0,0 0 0,0 0 0,-1 0 0,1 0 0,0 0 1,0 0-1,-1 0 0,1 0 0,0 0 0,0 0 0,-1 0 0,1 0 0,0 0 0,0 0 0,0 0 1,-1 0-1,1-1 0,0 1 0,0 0 0,0 0 0,-1 0 0,1 0 0,0 0 0,0-1 0,0 1 0,0 0 1,-1 0-1,1-1 0,0 1 0,0 0 0,0 0 0,0 0 0,0-1 0,0 1 0,0 0 0,0 0 0,0-1 1,0 1-1,0 0 0,0 0 0,0-1 0,0 1 0,-11 17-131,6-3 128,0 1 1,0-1-1,2 1 1,0 0-1,-2 17 1,1 76-1892,4-104 1605,3-7-124</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08.737"/>
    </inkml:context>
    <inkml:brush xml:id="br0">
      <inkml:brushProperty name="width" value="0.05" units="cm"/>
      <inkml:brushProperty name="height" value="0.05" units="cm"/>
    </inkml:brush>
  </inkml:definitions>
  <inkml:trace contextRef="#ctx0" brushRef="#br0">0 1 19644,'12'66'3102,"-3"1"0,1 80 0,-1-1-1317,13 22-598,-15-136-1123,1 0 0,1 0 1,15 33-1,-14-45-355,-18-55-877,5 14 858,0 0-1,2-1 1,0 1-1,2 0 1,0-1 0,1 1-1,1 0 1,1 0-1,1 0 1,1 1 0,1-1-1,0 1 1,13-23-1,-13 31 361,0 0-1,0 0 0,1 0 0,0 1 0,1 0 1,1 1-1,0 0 0,0 1 0,0 0 0,1 0 0,1 1 1,0 0-1,0 1 0,0 1 0,1 0 0,-1 0 0,2 1 1,-1 1-1,0 0 0,28-3 0,-35 6 99,0 1-1,0 0 1,0 0-1,1 0 1,-1 1-1,9 2 1,-13-3-104,0 1-1,-1-1 1,1 1 0,0-1 0,-1 1-1,1 0 1,0 0 0,-1 0 0,0 0-1,1 0 1,-1 0 0,1 1 0,-1-1-1,0 0 1,0 1 0,0-1 0,0 1-1,0-1 1,0 1 0,0 0 0,0-1-1,-1 1 1,1 0 0,-1-1-1,1 1 1,-1 3 0,1 1 59,-1 0 0,-1 0 0,1 0 0,-1 0 0,0 0 0,-1 0 0,1-1 0,-1 1 0,0 0 0,-5 9 0,-6 9 310,-16 23 0,16-28-164,-7 9 93,15-22-245,0 1 0,0 0 0,0 1 0,1-1 1,-6 14-1,10-20-97,1-1 1,-1 0-1,1 0 1,-1 1 0,1-1-1,-1 0 1,1 0-1,-1 0 1,1 0-1,-1 0 1,1 0 0,-1 1-1,1-1 1,0 0-1,-1-1 1,1 1-1,-1 0 1,1 0 0,-1 0-1,1 0 1,-1 0-1,1 0 1,-1-1-1,1 1 1,-1 0 0,1 0-1,-1-1 1,1 1-1,19-8-3,40-19-270,-34 17-185,0-2-1,-1-1 1,0-1 0,39-30-1,-42 20-1181,-22 23 1588,1 0 1,0 0-1,-1 0 0,1 0 1,-1 0-1,1 0 0,-1 0 0,0 0 1,0-1-1,1 1 0,-1 0 1,0 0-1,0 0 0,0-1 1,0 1-1,0 0 0,0 0 0,-1 0 1,1-1-1,0 1 0,-1 0 1,1 0-1,-1 0 0,1 0 1,-1-1-1,-16-14-920</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09.182"/>
    </inkml:context>
    <inkml:brush xml:id="br0">
      <inkml:brushProperty name="width" value="0.05" units="cm"/>
      <inkml:brushProperty name="height" value="0.05" units="cm"/>
    </inkml:brush>
  </inkml:definitions>
  <inkml:trace contextRef="#ctx0" brushRef="#br0">1 111 18860,'0'-8'2609,"9"-2"-1465,21-4-408,13-2 1825,18 1-1121,7 0-336,7 1-888,1 3-632,-1 7 496,-3 1-168,-14 3-216</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09.613"/>
    </inkml:context>
    <inkml:brush xml:id="br0">
      <inkml:brushProperty name="width" value="0.05" units="cm"/>
      <inkml:brushProperty name="height" value="0.05" units="cm"/>
    </inkml:brush>
  </inkml:definitions>
  <inkml:trace contextRef="#ctx0" brushRef="#br0">0 0 21245,'11'23'2128,"-2"2"-1400,2-5-360,0-5 1849,2 2-2057,-2-5-128,3 0-64,0-2-160</inkml:trace>
  <inkml:trace contextRef="#ctx0" brushRef="#br0" timeOffset="1">149 401 18164,'0'3'162,"-1"176"8131,1-175-8256,1 0 0,0 1 0,1-1 0,-1 0 0,1 0 0,0 0 0,0-1 0,3 6 0,-2-4-78,0-1-1,-1 1 1,0 0 0,3 9 0,-2 0 99,0-1 0,-2 1 0,0-1 0,0 1 0,-1 0 0,-1-1 0,-3 19 0,1-55-1173,6-15 770</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10.370"/>
    </inkml:context>
    <inkml:brush xml:id="br0">
      <inkml:brushProperty name="width" value="0.05" units="cm"/>
      <inkml:brushProperty name="height" value="0.05" units="cm"/>
    </inkml:brush>
  </inkml:definitions>
  <inkml:trace contextRef="#ctx0" brushRef="#br0">19 0 22245,'4'13'1592,"0"13"-1304,-9 13-112,2 17 288,0 3-216,1 9-168,1-1-256,1-1-744,0-5 1832,-2-11-992,-2-1-96,-2-13-40</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10.740"/>
    </inkml:context>
    <inkml:brush xml:id="br0">
      <inkml:brushProperty name="width" value="0.05" units="cm"/>
      <inkml:brushProperty name="height" value="0.05" units="cm"/>
    </inkml:brush>
  </inkml:definitions>
  <inkml:trace contextRef="#ctx0" brushRef="#br0">0 328 18316,'5'-6'240,"0"0"-1,0 0 1,1 0 0,0 1 0,0 0-1,0 0 1,0 1 0,1 0 0,-1 0-1,11-4 1,7-6 350,24-15-200,-2-3-1,-1-1 1,-2-2-1,44-47 0,-78 72-297,-6 6-31,0 0 1,1 1-1,-1-1 0,1 1 1,0 0-1,-1 0 1,1 0-1,7-3 0,-10 6-43,0 0 0,-1-1 0,1 1 0,0 0 0,0 0 0,-1 0 0,1 0 0,0 0 0,0 0 0,0 0 0,-1 1 0,1-1 0,0 0 0,0 0 0,-1 1 0,1-1 0,0 0 0,-1 1 0,1-1 0,0 0 0,-1 1 0,1-1 0,0 1 0,-1-1 0,1 1 0,-1 0 0,1-1 0,-1 1 0,1-1 0,-1 1 0,0 0 0,1 0 0,-1-1 0,0 1 0,1 1 0,10 33 365,-9-26-277,8 29 238,0 2-331,2 0 0,18 43 1,-25-72-46,0-1 1,1 1-1,0-1 1,1 0 0,0-1-1,0 1 1,1-1 0,1-1-1,-1 0 1,1 0-1,0 0 1,13 6 0,-11-8-34,0-1 1,19 6-1</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11.792"/>
    </inkml:context>
    <inkml:brush xml:id="br0">
      <inkml:brushProperty name="width" value="0.05" units="cm"/>
      <inkml:brushProperty name="height" value="0.05" units="cm"/>
    </inkml:brush>
  </inkml:definitions>
  <inkml:trace contextRef="#ctx0" brushRef="#br0">448 13 17788,'15'-12'1784,"-9"13"-960,-10 10-320,-16 25 825,-8 13-153,-16 30-264,-5 11-128,-8 15-352,-4 3 9,4-7-217,2-6 16,16-20-168,5-11-160,19-38-825,10-19-399,14-39 1080,10-20-248,13-30-168</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12.238"/>
    </inkml:context>
    <inkml:brush xml:id="br0">
      <inkml:brushProperty name="width" value="0.05" units="cm"/>
      <inkml:brushProperty name="height" value="0.05" units="cm"/>
    </inkml:brush>
  </inkml:definitions>
  <inkml:trace contextRef="#ctx0" brushRef="#br0">181 1 16396,'2'0'80,"-1"0"1,1 0 0,0 0 0,-1 1 0,1-1-1,0 1 1,-1-1 0,1 1 0,-1-1 0,1 1-1,0 0 1,-1 0 0,0 0 0,1 0 0,-1 0 0,0 0-1,1 0 1,-1 1 0,0-1 0,0 0 0,0 1-1,0-1 1,0 0 0,0 1 0,-1 0 0,1-1-1,0 1 1,-1-1 0,1 1 0,-1 0 0,1 2 0,1 8 175,-1-1 0,0 1 0,-1 22 0,-1-13 312,4 66 575,2 0 0,34 162 1,-33-228-1187,-4-14-104,0 0-1,0-1 1,0 1 0,-1 0-1,0 0 1,0 0-1,-1 0 1,0 0 0,0-1-1,-1 1 1,-1 8 0,2-14 62,-1-1 0,1 1 0,-1 0 0,1 0 0,-1 0 1,1 0-1,-1-1 0,0 1 0,1 0 0,-1-1 0,0 1 0,0 0 1,1-1-1,-1 1 0,0-1 0,0 1 0,0-1 0,0 1 0,0-1 1,0 0-1,-1 1 0,-1-1-97,0 1-1,0-1 1,0 0 0,0 0 0,1 0-1,-1-1 1,-5 0 0,-2-2-343,0 0 0,0-1 0,-11-5 0,2-1 463,1-1 1,0-1 0,1 0-1,0-1 1,1-1 0,1 0-1,0-1 1,-17-23-1,29 35 311,1-1-1,-1 0 1,1 1-1,0-1 1,0 0-1,1-1 1,-1 1-1,-1-7 1,3 10-168,0 0 1,-1 0-1,1-1 1,0 1-1,0 0 0,1 0 1,-1 0-1,0 0 1,0 0-1,0 0 1,1-1-1,-1 1 0,1 0 1,-1 0-1,1 0 1,-1 0-1,1 0 0,0 0 1,-1 1-1,1-1 1,0 0-1,0 0 1,-1 0-1,1 1 0,0-1 1,0 0-1,0 1 1,0-1-1,0 1 1,0-1-1,0 1 0,0-1 1,0 1-1,0 0 1,1-1-1,1 1 1,17-3 360,0 1 0,0 0 1,0 2-1,23 2 0,19-1-685,-36-2 197,-1-1 0,43-9-1,-10-5-122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23.512"/>
    </inkml:context>
    <inkml:brush xml:id="br0">
      <inkml:brushProperty name="width" value="0.05" units="cm"/>
      <inkml:brushProperty name="height" value="0.05" units="cm"/>
    </inkml:brush>
  </inkml:definitions>
  <inkml:trace contextRef="#ctx0" brushRef="#br0">31 103 21653,'-9'-34'2352,"0"11"-1512,3 3-472,1 8 993,3 7-1009,6 2 56,0 0-312,7 0-464</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12.616"/>
    </inkml:context>
    <inkml:brush xml:id="br0">
      <inkml:brushProperty name="width" value="0.05" units="cm"/>
      <inkml:brushProperty name="height" value="0.05" units="cm"/>
    </inkml:brush>
  </inkml:definitions>
  <inkml:trace contextRef="#ctx0" brushRef="#br0">40 1 22053,'-12'44'1036,"2"2"1,3 0-1,1 0 0,2 0 1,4 86-1,0-127-985,4 33 184,-3-37-226,-1 1-1,0 0 1,1-1 0,-1 1-1,1 0 1,0-1-1,-1 1 1,1-1-1,0 1 1,0-1 0,0 1-1,0-1 1,0 0-1,0 1 1,1-1-1,-1 0 1,2 1-1,-3-1-6,1-1-1,-1 0 1,0 0-1,1 0 0,-1 0 1,0 1-1,1-1 1,-1 0-1,1 0 0,-1 0 1,0 0-1,1 0 0,-1 0 1,1 0-1,-1 0 1,0 0-1,1 0 0,-1-1 1,1 1-1,-1 0 0,0 0 1,1 0-1,-1 0 1,0 0-1,1-1 0,-1 1 1,0 0-1,1 0 1,-1-1-1,0 1 0,0 0 1,1-1-1,-1 1 0,8-19 27,-1-25 1,-7 40-24,1-274 275,-1 255-238,-1 22-38,1 1 0,0-1 0,0 0 0,0 1 0,0-1 0,0 0-1,0 0 1,0 1 0,0-1 0,0 0 0,0 1 0,0-1 0,0 0 0,0 1-1,1-1 1,-1 0 0,0 1 0,1-1 0,-1 0 0,0 1 0,1-1 0,-1 1 0,1-1-1,-1 0 1,1 1 0,-1 0 0,1-1 0,-1 1 0,1-1 0,-1 1 0,1-1-1,0 1 1,1-1 0,0 1 1,0 0 1,1 1-1,-1-1 0,0 0 0,1 1 1,-1-1-1,0 1 0,4 1 0,8 2-106,4-1-290,0-1 0,0-2 0,1 1 1,-1-2-1,0-1 0,0 0 0,0-1 1,29-9-1,6-1-323</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13.403"/>
    </inkml:context>
    <inkml:brush xml:id="br0">
      <inkml:brushProperty name="width" value="0.05" units="cm"/>
      <inkml:brushProperty name="height" value="0.05" units="cm"/>
    </inkml:brush>
  </inkml:definitions>
  <inkml:trace contextRef="#ctx0" brushRef="#br0">1 19 19372,'5'-8'2318,"-2"15"-844,-2 21 1,-1-24-1290,-2 164 2383,0 66-499,1-229-2002,1 0 1,1-1-1,-1 1 0,0-1 1,1 1-1,0-1 0,0 0 1,1 1-1,1 4 0,-3-9-57,1 1-1,-1-1 0,0 0 1,0 0-1,0 1 0,0-1 1,0 0-1,1 0 0,-1 0 1,0 0-1,0 1 1,0-1-1,1 0 0,-1 0 1,0 0-1,0 0 0,1 0 1,-1 0-1,0 0 0,0 1 1,0-1-1,1 0 0,-1 0 1,0 0-1,1 0 0,-1 0 1,0 0-1,0 0 0,1 0 1,-1 0-1,0 0 0,0 0 1,1-1-1,-1 1 0,0 0 1,0 0-1,1 0 0,8-10 159,2-12-24,4-23 0,-2-1 0,12-87 0,-13 64-106,-9 45-37,7-27 0,-9 48-1,0 0 0,0-1 0,0 1 0,0 0 0,1 0 0,0 0 0,0 0-1,0 0 1,0 1 0,0-1 0,4-4 0,0 4-111,-1 1 0,1-1 0,0 1 0,0 0 0,0 1 0,0-1 0,0 1 0,1 0 0,-1 1 0,9 0 1,18-4-1276,-4-3-120,44-16 1,-34 9 535</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13.994"/>
    </inkml:context>
    <inkml:brush xml:id="br0">
      <inkml:brushProperty name="width" value="0.05" units="cm"/>
      <inkml:brushProperty name="height" value="0.05" units="cm"/>
    </inkml:brush>
  </inkml:definitions>
  <inkml:trace contextRef="#ctx0" brushRef="#br0">235 33 17708,'-25'13'1377,"1"2"1,0 0-1,1 2 1,-29 26-1,44-35-1084,0 0 1,0 0-1,1 1 0,0 0 0,0 0 0,1 1 0,0 0 1,1 0-1,0 1 0,1-1 0,0 1 0,1 0 0,-4 17 0,7-25-258,-1-1 0,1 1-1,0-1 1,0 1 0,0-1-1,0 1 1,0-1 0,1 0-1,-1 1 1,1-1 0,-1 1-1,1-1 1,0 0 0,0 0-1,0 1 1,0-1 0,2 2-1,-1-2-14,-1-1 1,1 0-1,-1 1 0,1-1 0,0 0 0,-1 0 0,1 0 0,0 0 0,0 0 0,0 0 0,0-1 0,0 1 0,0-1 0,0 1 0,0-1 1,2 0-1,4 1-2,0-2 1,-1 1-1,1-1 0,-1 0 1,1-1-1,-1 0 1,0 0-1,1-1 1,8-4-1,12-8-50,0-1 1,-1-1-1,33-28 0,66-70-199,-90 81 130,-34 33 93,27-22-65,-29 23 75,0-1-1,1 1 0,0-1 1,-1 1-1,1 0 0,-1 0 1,1-1-1,-1 1 0,1 0 0,-1 0 1,1 0-1,0-1 0,-1 1 1,1 0-1,0 0 0,-1 0 0,1 0 1,-1 0-1,1 0 0,0 0 1,-1 1-1,1-1 0,-1 0 1,1 0-1,0 0 0,-1 1 0,1-1 1,-1 0-1,1 1 0,-1-1 1,1 0-1,-1 1 0,1-1 1,-1 0-1,1 1 0,-1-1 0,0 1 1,1-1-1,-1 1 0,0-1 1,1 1-1,-1-1 0,0 1 0,0 0 1,1-1-1,-1 1 0,0-1 1,0 2-1,2 8 44,-1 1 1,0 0 0,-1-1-1,0 1 1,0 0-1,-3 13 1,1-12 1,1-1 1,0 1-1,1 0 1,3 23-1,-3-34-52,0 0 1,1 0-1,-1 0 0,0-1 0,1 1 1,-1 0-1,1 0 0,-1 0 0,1 0 1,-1-1-1,1 1 0,-1 0 0,1-1 1,0 1-1,-1 0 0,1-1 0,0 1 1,-1-1-1,1 1 0,0-1 0,0 1 1,0-1-1,0 0 0,0 1 0,-1-1 1,1 0-1,0 0 0,0 0 0,0 0 1,0 0-1,0 0 0,0 0 0,0 0 1,0 0-1,0 0 0,-1 0 0,1 0 1,0-1-1,0 1 0,0 0 0,0-1 1,0 1-1,-1 0 0,2-1 0,5-3-108,0 1 1,0-1-1,12-8 0,88-75-1181,-107 87 1296,0-1 0,0 1 0,1 0 1,-1 0-1,0-1 0,1 1 0,-1 0 0,0 0 0,1 0 0,-1 0 1,0-1-1,1 1 0,-1 0 0,1 0 0,-1 0 0,0 0 0,1 0 1,-1 0-1,1 0 0,-1 0 0,0 0 0,1 0 0,-1 0 0,1 0 1,-1 0-1,0 0 0,1 1 0,-1-1 0,0 0 0,1 0 1,-1 0-1,0 1 0,1-1 0,-1 0 0,0 0 0,1 1 0,-1-1 1,0 0-1,0 0 0,1 1 0,-1-1 0,0 0 0,0 1 0,0-1 1,1 0-1,-1 1 0,0-1 0,0 1 0,0-1 0,0 0 0,0 1 1,0-1-1,0 1 0,0-1 0,0 0 0,0 1 0,0-1 0,0 0 1,0 2-1,-1 33 363,0-21-239,1-9-82,0 1 1,0-1-1,1 1 1,0-1-1,0 0 0,0 0 1,0 1-1,1-1 0,0 0 1,0 0-1,0 0 0,1-1 1,0 1-1,4 5 1,-4-7-29,-1-1 1,1 1-1,0-1 1,0 0-1,-1 0 1,1-1-1,1 1 1,-1-1 0,0 1-1,0-1 1,0 0-1,1 0 1,-1 0-1,1-1 1,-1 1 0,0-1-1,1 0 1,-1 0-1,1 0 1,-1 0-1,1 0 1,-1-1-1,7-1 1,2-2 11,-1 0 0,1-1 0,0 0 0,-1-1 0,0 0 0,-1 0 0,1-2 0,-1 1 0,10-11 0,-4 4 25,-2-1 0,0 0 0,0-1 0,18-31 0,-28 41-17,-1 1 0,0-1-1,-1 0 1,1 0-1,-1-1 1,0 1 0,-1 0-1,0-1 1,0 1-1,0-1 1,0-6 0,-1 10-15,-1 1 1,1 0 0,0 0 0,-1 0 0,1-1 0,-1 1 0,0 0-1,1 0 1,-1 0 0,0 0 0,0 0 0,-1 0 0,1 0 0,0 1-1,0-1 1,-1 0 0,1 1 0,-1-1 0,0 1 0,0-1 0,1 1-1,-1 0 1,0 0 0,0 0 0,0 0 0,0 0 0,0 0 0,0 0 0,0 1-1,-1-1 1,1 1 0,0-1 0,0 1 0,-4 0 0,67 8-2064,-24-6 1687,4-2-161</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14.506"/>
    </inkml:context>
    <inkml:brush xml:id="br0">
      <inkml:brushProperty name="width" value="0.05" units="cm"/>
      <inkml:brushProperty name="height" value="0.05" units="cm"/>
    </inkml:brush>
  </inkml:definitions>
  <inkml:trace contextRef="#ctx0" brushRef="#br0">159 33 18404,'8'-6'648,"-2"1"-214,0 1 1,0-1 0,13-5 0,-19 10-406,1-1-1,0 1 1,-1 0-1,1-1 1,-1 1-1,1 0 1,0 0 0,-1 0-1,1-1 1,-1 1-1,1 0 1,0 0-1,-1 0 1,1 0-1,0 0 1,-1 0 0,1 0-1,0 0 1,-1 1-1,1-1 1,0 0-1,-1 0 1,1 0 0,-1 1-1,1-1 1,0 0-1,-1 1 1,1-1-1,-1 0 1,1 1-1,-1-1 1,1 1 0,-1-1-1,1 1 1,-1-1-1,0 1 1,1-1-1,-1 1 1,0-1-1,1 1 1,-1 0 0,0-1-1,0 1 1,0 0-1,1-1 1,-1 1-1,0-1 1,0 1-1,0 0 1,0-1 0,0 1-1,0 0 1,-1 11 273,0 0 1,-1 0 0,0-1-1,0 1 1,-1-1-1,-1 0 1,0 0-1,-1 0 1,-8 15 0,-2 8 149,-29 66 401,-72 195 378,112-285-1194,1 1 0,1 0 0,-1-1 0,2 1 0,0 1 0,0-1 0,1 18 0,1-26-60,-1 0-1,1 0 0,0 0 1,-1 0-1,1 0 0,1 0 1,-1 0-1,0-1 0,1 1 1,-1 0-1,1-1 0,0 1 0,0-1 1,0 0-1,0 1 0,0-1 1,0 0-1,1 0 0,-1-1 1,1 1-1,-1 0 0,1-1 1,0 0-1,-1 1 0,1-1 1,0 0-1,0-1 0,0 1 1,0 0-1,0-1 0,0 1 1,5-1-1,2 0-193,1 0 1,-1-1-1,0 0 0,0-1 1,16-4-1,49-20-268,-74 26 479,57-23-492</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15.017"/>
    </inkml:context>
    <inkml:brush xml:id="br0">
      <inkml:brushProperty name="width" value="0.05" units="cm"/>
      <inkml:brushProperty name="height" value="0.05" units="cm"/>
    </inkml:brush>
  </inkml:definitions>
  <inkml:trace contextRef="#ctx0" brushRef="#br0">79 77 17052,'0'0'98,"0"-1"0,-1 1 0,1-1 1,0 1-1,0-1 0,0 1 0,-1 0 1,1-1-1,0 1 0,-1 0 0,1-1 1,0 1-1,-1 0 0,1 0 0,0-1 1,-1 1-1,1 0 0,-1 0 0,1 0 1,0-1-1,-1 1 0,1 0 0,-1 0 0,1 0 1,-1 0-1,1 0 0,0 0 0,-1 0 1,1 0-1,-1 0 0,0 0 0,-13 9 2789,-8 20 471,17-20-2993,1 0-1,0 0 1,0 1-1,1-1 0,0 1 1,1 0-1,0 0 1,1 0-1,0 0 0,0 0 1,2 19-1,-1-27-345,0 0-1,1 0 1,-1 0-1,1 0 1,0-1-1,-1 1 1,1 0-1,0 0 1,0-1-1,0 1 1,0 0 0,0-1-1,1 1 1,-1-1-1,0 1 1,1-1-1,-1 0 1,1 0-1,0 0 1,-1 1-1,1-1 1,0-1-1,-1 1 1,1 0-1,0 0 1,0-1-1,0 1 1,0-1-1,0 0 1,0 1-1,0-1 1,0 0-1,0 0 1,0 0-1,2-1 1,5 0-15,1 0 1,-1-1-1,0 0 1,0 0-1,0-1 0,9-5 1,6-3-41,0-2 1,-2 0 0,1-2 0,-2 0-1,33-31 1,-14 8-160,57-74 0,-108 159 254,3-22-6,-14 52 141,21-68-167,-1 0-1,1 0 1,1 0 0,-1 1-1,1-1 1,3 14-1,-3-20-48,0-1 0,1 0-1,-1 0 1,1 0 0,0 0-1,-1 0 1,1 0 0,0 0-1,0 0 1,0 0 0,1 0 0,-1-1-1,0 1 1,1 0 0,-1-1-1,2 2 1,-1-2-60,-1 0 1,1 0 0,-1-1-1,1 1 1,-1-1-1,1 1 1,0-1-1,-1 1 1,1-1-1,0 0 1,-1 0 0,1 0-1,0 0 1,-1 0-1,1 0 1,2-1-1,3-1-116,0 0-1,-1 0 1,1-1-1,-1 0 0,1-1 1,-1 1-1,0-1 1,6-5-1,15-13-525</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15.468"/>
    </inkml:context>
    <inkml:brush xml:id="br0">
      <inkml:brushProperty name="width" value="0.05" units="cm"/>
      <inkml:brushProperty name="height" value="0.05" units="cm"/>
    </inkml:brush>
  </inkml:definitions>
  <inkml:trace contextRef="#ctx0" brushRef="#br0">149 14 19020,'9'-9'2730,"-14"5"201,3 4-2658,1 0 0,-1 0 0,0 0-1,1 0 1,-1 0 0,0 1 0,1-1 0,-1 0 0,0 1-1,1-1 1,-1 1 0,0 0 0,-1 0 0,-8 7 99,0 0 0,0 1 1,1 0-1,0 0 1,1 1-1,-12 16 0,15-19-324,1 0 0,0 1 0,1 0 0,0 0 0,0 0 0,0 0 0,1 0 0,1 1 0,-1 0 0,-1 15 0,3-22-55,1-1 0,0 1 1,0 0-1,1-1 0,-1 1 1,0-1-1,0 1 0,1 0 0,-1-1 1,1 1-1,-1-1 0,1 1 1,0-1-1,0 0 0,-1 1 1,1-1-1,0 0 0,0 1 0,0-1 1,1 0-1,-1 0 0,0 0 1,0 0-1,1 0 0,-1 0 1,0 0-1,1-1 0,-1 1 1,1 0-1,-1-1 0,1 1 0,-1-1 1,1 1-1,1-1 0,6 2-277,0-1 0,1-1 0,-1 0 0,17-1 0,2-3-280,-1-1 0,1-1-1,-1-2 1,35-14 0,4-3-325</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15.919"/>
    </inkml:context>
    <inkml:brush xml:id="br0">
      <inkml:brushProperty name="width" value="0.05" units="cm"/>
      <inkml:brushProperty name="height" value="0.05" units="cm"/>
    </inkml:brush>
  </inkml:definitions>
  <inkml:trace contextRef="#ctx0" brushRef="#br0">173 225 20908,'-17'10'1169,"0"1"1,0 0-1,1 1 0,0 1 0,-15 16 0,25-23-961,1-1 0,-1 2 0,1-1 0,1 1 0,-1 0 0,1 0 0,0 0 0,1 0 0,-1 1 0,2-1 0,-1 1 0,1 0 0,0 0 0,1 0 0,-1 10 0,1-16-190,1 0 0,0 0 0,0-1 1,1 1-1,-1 0 0,0 0 0,1 0 0,-1 0 1,1 0-1,-1 0 0,1-1 0,0 1 0,0 0 1,0 0-1,0-1 0,0 1 0,0-1 0,1 1 1,-1-1-1,0 1 0,1-1 0,1 2 1,-1-2-18,1 0 0,0 0 1,0 0-1,-1 0 0,1 0 1,0-1-1,0 1 0,0-1 1,0 0-1,0 0 0,0 0 1,0 0-1,3-1 0,4 0-56,-1-1 1,0-1-1,1 1 0,-1-2 0,0 1 0,0-1 0,-1-1 1,9-5-1,-5 1-70,1-2 0,-2 1 1,1-2-1,-2 1 0,1-1 1,15-25-1,-4-1-238,22-48 1,-62 204 967,18-116-535,-1 8-205,0-1 0,1 1 0,2 18 0,-2-27 80,0 0-1,0 0 1,1 1-1,-1-1 1,0 0-1,1 0 0,-1 0 1,1 0-1,-1 0 1,1 0-1,0 0 1,-1 0-1,1 0 1,0 0-1,0 0 1,0-1-1,1 3 0,-1-3 5,0 0-1,0 0 0,1 0 0,-1 1 0,0-1 0,0 0 1,0 0-1,0 0 0,0-1 0,0 1 0,1 0 0,-1 0 1,0-1-1,0 1 0,0 0 0,0-1 0,0 1 1,0-1-1,0 0 0,0 1 0,0-1 0,-1 0 0,2 0 1,23-22-426,7-11-145</inkml:trace>
  <inkml:trace contextRef="#ctx0" brushRef="#br0" timeOffset="1">643 0 23485,'-38'58'3079,"25"-39"-2306,0 0 1,-15 31 0,26-44-659,-1 0 25,0 0 0,1 1 0,0-1 0,-3 14 0,5-19-134,-1 0-1,1 1 0,0-1 1,0 0-1,0 1 0,0-1 1,1 1-1,-1-1 0,0 0 1,1 1-1,-1-1 0,1 0 0,-1 1 1,1-1-1,-1 0 0,1 0 1,0 1-1,0-1 0,-1 0 1,1 0-1,0 0 0,0 0 1,0 0-1,0 0 0,1 0 0,-1-1 1,0 1-1,0 0 0,3 1 1,8 2-130,0-1-1,0 0 1,0 0 0,0-1 0,1-1 0,18 0 0,-20-1 50,-1 0 1,1 1-1,0 0 1,0 1-1,0 0 1,-1 1-1,1 0 0,-1 0 1,11 6-1,-19-8 85,-1-1 0,0 1 0,1 0 0,-1 0 0,0 0-1,1 0 1,-1 0 0,0 0 0,0 0 0,0 0 0,0 0-1,0 0 1,0 0 0,0 1 0,-1-1 0,1 0 0,0 1-1,-1-1 1,1 0 0,-1 1 0,1-1 0,-1 1 0,0-1-1,0 1 1,1 2 0,-2-1 21,0-1 0,0 0 1,1 1-1,-2-1 0,1 0 0,0 1 0,0-1 0,-1 0 0,1 0 0,-1 0 1,1 0-1,-1 0 0,-4 3 0,-6 4 167,-1 1 1,0-2 0,-25 13-1,38-21-194,-17 8-413,-1-1 0,1-1 0,-1 0 0,0-1 0,-1-1 0,1-1 0,-34 1 0,47-3 313,0-1-1,0 0 1,0 0 0,0-1 0,-7-1 0,8 1-42,0-1 0,-1 0 0,1 0 0,0 0 0,-4-4 0</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17.420"/>
    </inkml:context>
    <inkml:brush xml:id="br0">
      <inkml:brushProperty name="width" value="0.05" units="cm"/>
      <inkml:brushProperty name="height" value="0.05" units="cm"/>
    </inkml:brush>
  </inkml:definitions>
  <inkml:trace contextRef="#ctx0" brushRef="#br0">1 42 15555,'0'0'69,"0"-1"-1,0 1 1,0 0 0,1 0-1,-1 0 1,0 0-1,0-1 1,0 1-1,0 0 1,1 0-1,-1 0 1,0 0 0,0 0-1,0 0 1,0 0-1,1 0 1,-1 0-1,0-1 1,0 1 0,1 0-1,-1 0 1,0 0-1,0 0 1,0 0-1,1 0 1,-1 0-1,0 0 1,0 1 0,0-1-1,1 0 1,-1 0-1,0 0 1,0 0-1,0 0 1,1 0 0,-1 0-1,0 0 1,0 0-1,0 1 1,0-1-1,1 0 1,-1 0-1,0 0 1,0 0 0,0 1-1,0-1 1,1 0-1,6 11 802,-1 2 61,-1 0 0,-1 1 0,-1-1 0,4 27 0,1 3-213,-2-19-415,12 50 226,-16-68-509,1 1-1,-1 0 1,1-1-1,1 0 1,-1 1 0,1-1-1,8 10 1,-11-15-29,1 0 1,-1 0 0,0 1 0,1-1-1,-1-1 1,1 1 0,-1 0-1,1 0 1,-1 0 0,1-1 0,-1 1-1,1-1 1,0 1 0,-1-1 0,1 0-1,0 0 1,-1 1 0,1-1 0,0 0-1,0-1 1,-1 1 0,1 0 0,0 0-1,-1-1 1,1 1 0,0-1 0,-1 1-1,1-1 1,-1 0 0,1 0-1,-1 1 1,1-1 0,-1 0 0,0 0-1,3-3 1,4-3-79,0-1-1,-1 1 1,0-2-1,8-11 1,-14 19 76,25-39-239,-1-1 0,-2-1 0,33-83 0,-53 118 266,-1 2 33,0 1 0,-1-1 0,0 1 0,1-1 0,-2 0 0,2-7 0,-4 12 442,-2 8-203,-5 16 100,2 7-2,2 1 1,1 0-1,1 60 1,3-73-320,2 0 1,0 0-1,1 0 0,1-1 1,1 0-1,0 1 0,1-2 1,9 19-1,-13-33-146,0 0 0,0-1 1,0 1-1,1 0 0,-1-1 0,5 5 1,-7-7 43,1 0 1,-1 1 0,0-1 0,0 0-1,0 0 1,1 0 0,-1 0-1,0 1 1,0-1 0,1 0-1,-1 0 1,0 0 0,0 0 0,1 0-1,-1 0 1,0 0 0,1 0-1,-1 0 1,0 0 0,0 0-1,1 0 1,-1 0 0,0 0 0,1 0-1,-1 0 1,0 0 0,0 0-1,1 0 1,-1 0 0,1-1-66,-1 0-1,0 0 1,0 0 0,0 1 0,0-1 0,1 0 0,-1 0 0,0 0 0,-1 0 0,1 1 0,0-1-1,0 0 1,0 0 0,0 0 0,-1 1 0,1-2 0,-3-8-521,-1 1 1,0 0-1,0 0 1,0 0-1,-1 1 1,-9-12-1,-41-44-2139,-1-3 2674,55 66 153,1 0-1,-1 0 0,1 0 1,-1 0-1,0 0 1,1 0-1,0 0 0,-1 0 1,1 0-1,0 0 0,-1 0 1,1 0-1,0-2 0,0 2-25,0 1-1,0-1 0,0 1 0,1-1 1,-1 1-1,0-1 0,0 1 0,0-1 1,1 1-1,-1 0 0,0-1 0,1 1 1,-1-1-1,0 1 0,1 0 0,-1-1 1,0 1-1,1 0 0,-1 0 1,1-1-1,-1 1 0,1 0 0,3-2 136,1 1 1,-1 0-1,0 1 0,1-1 0,8 1 1,3-2-409,102-19-735,-92 15 816,37-6-258</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18.023"/>
    </inkml:context>
    <inkml:brush xml:id="br0">
      <inkml:brushProperty name="width" value="0.05" units="cm"/>
      <inkml:brushProperty name="height" value="0.05" units="cm"/>
    </inkml:brush>
  </inkml:definitions>
  <inkml:trace contextRef="#ctx0" brushRef="#br0">73 179 20380,'-13'10'1349,"7"-6"-1034,0 0-1,1 0 0,-1 1 1,1-1-1,0 1 0,0 0 1,1 1-1,0-1 0,0 1 0,-4 7 1,8-12-265,-1-1 0,1 0 0,0 1 0,0-1 0,0 1 0,0-1 0,-1 1 0,1-1 0,0 1 1,0-1-1,0 1 0,0-1 0,0 1 0,0-1 0,0 1 0,0-1 0,0 1 0,0-1 0,1 1 0,-1-1 0,0 1 0,0-1 1,0 1-1,1-1 0,-1 1 0,0-1 0,0 0 0,1 1 0,-1-1 0,1 1 0,0-1-3,0 1 0,0-1-1,0 0 1,0 0-1,-1 0 1,1 0 0,0 1-1,0-2 1,0 1 0,0 0-1,0 0 1,0 0 0,0 0-1,2-1 1,30-14 276,-10-2-339,-1-1 0,0-1 0,-2-1 0,0-1 0,30-42 0,-49 62 11,-1 0-1,1 0 1,0 0-1,0 0 1,0 1 0,-1-1-1,1 0 1,0 0 0,0 0-1,0 1 1,0-1-1,0 0 1,1 1 0,-1-1-1,1 0 1,-1 1 2,-1 0 0,1 0 1,-1 0-1,1 1 0,-1-1 0,0 0 1,1 0-1,-1 0 0,1 0 0,-1 0 1,1 1-1,-1-1 0,0 0 0,1 0 1,-1 1-1,0-1 0,1 0 0,-1 1 1,0-1-1,1 0 0,-1 1 0,0-1 1,0 1-1,1-1 0,-1 0 0,0 1 1,0 0-1,2 5-9,0 0-1,0 0 1,-1 0 0,1 11 0,-1-11 19,49 324 1033,-36-244-667,-12-72-303,-1-8-48,1 0 0,-1 0-1,-1 1 1,1-1 0,-1 0 0,0 0-1,-1 0 1,-1 9 0,2-14-23,-1 0 0,1 0 0,-1 0 1,1-1-1,-1 1 0,1 0 0,-1 0 1,1 0-1,-1 0 0,0-1 0,1 1 1,-1 0-1,0-1 0,0 1 0,0 0 1,0-1-1,0 1 0,1-1 0,-1 1 1,0-1-1,0 0 0,0 1 0,0-1 1,0 0-1,0 0 0,0 0 1,0 0-1,0 0 0,0 0 0,-1 0 1,1 0-1,0 0 0,0 0 0,0 0 1,0-1-1,-1 1 0,-1-1-1,0 0 1,-1 0-1,1-1 0,0 1 1,0 0-1,0-1 1,0 0-1,0 0 0,-4-3 1,4 2-4,0 0 0,1-1 0,-1 1 0,1 0-1,0-1 1,0 0 0,0 1 0,0-1 0,1 0 0,-1 0 0,1 0 0,0 0 0,0 0 0,0-5 0,1 1-13,0 1-1,0 0 1,1 0 0,0-1-1,0 1 1,0 0-1,5-11 1,1 1-35,0 0 0,2 1 0,0-1 0,0 2 0,20-24 0,5 1-87,2 1-1,48-38 0,-43 41 73,63-70 0,-101 101 72,-1 0 1,0 1 0,0-1 0,0 0 0,0 0-1,-1 0 1,1-1 0,-1 1 0,0 0 0,0-1-1,0 1 1,0 0 0,0-1 0,-1 1 0,0-1-1,0-5 1,0 7 2,0 1-1,0 0 0,-1 0 0,1 0 1,-1-1-1,1 1 0,-1 0 1,1 0-1,-1 0 0,0 0 0,0 0 1,1 0-1,-1 0 0,0 0 1,0 0-1,0 1 0,0-1 1,-2-1-1,1 1 5,0 0 0,0 0 0,-1 0 1,1 1-1,-1-1 0,1 1 0,0-1 0,-1 1 1,1 0-1,-1 0 0,1 0 0,-4 1 0,0 0 18,1 1 0,-1-1 0,1 1 0,0 0 0,0 1 0,0-1 0,0 1 0,0 0 0,1 0 0,-1 1 0,1 0 0,0-1 0,0 1 0,0 0 0,0 1 0,1-1 0,0 1-1,0 0 1,0 0 0,0 0 0,1 0 0,-3 7 0,3-6 0,-1-1-1,1 1 0,1-1 1,-1 1-1,1 0 1,0 0-1,0 0 1,1 0-1,0 0 0,0-1 1,0 1-1,1 0 1,0 0-1,0 0 0,0 0 1,1 0-1,0-1 1,0 1-1,0-1 0,1 1 1,3 4-1,-4-7-26,1 0 0,0-1-1,0 1 1,0-1-1,0 0 1,0 1 0,0-2-1,1 1 1,-1 0-1,1-1 1,-1 1 0,1-1-1,0 0 1,-1 0-1,1-1 1,0 1 0,0-1-1,0 0 1,-1 0-1,1 0 1,0 0 0,0 0-1,0-1 1,-1 0-1,1 0 1,4-2 0,2 0-222,0 0 0,-1-1 1,1-1-1,-1 0 0,0 0 1,0 0-1,-1-1 0,13-12 1,22-27-630,-27 25 319</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18.525"/>
    </inkml:context>
    <inkml:brush xml:id="br0">
      <inkml:brushProperty name="width" value="0.05" units="cm"/>
      <inkml:brushProperty name="height" value="0.05" units="cm"/>
    </inkml:brush>
  </inkml:definitions>
  <inkml:trace contextRef="#ctx0" brushRef="#br0">22 1 21509,'-2'7'419,"-1"1"0,1-1 0,0 1 0,1 0 0,0 0 0,0 15 0,0-6 226,-1 14 39,-2 2-69,2 1-1,1 0 1,8 59 0,-7-91-569,0 1 0,0-1 1,1 0-1,0 1 0,-1-1 0,1 0 0,0 1 1,0-1-1,0 0 0,0 0 0,1 0 0,-1 0 1,1 0-1,-1 0 0,1-1 0,-1 1 1,1 0-1,3 2 0,-3-4-14,0 1 1,0 0 0,0-1-1,0 1 1,0-1-1,0 0 1,0 1 0,0-1-1,0 0 1,0 0-1,0-1 1,0 1-1,0 0 1,0-1 0,0 1-1,0-1 1,2 0-1,6-4 26,-1 0 1,0 0-1,0-1 0,0 0 0,-1 0 0,15-15 0,-2 0-59,-1-1 0,-1-1 0,-1-1 0,-1 0 0,-2-2 0,15-29 0,-20 24-292,-10 30 254,1 1-1,-1-1 1,0 1-1,0-1 1,0 1-1,0-1 0,0 1 1,0-1-1,0 0 1,0 1-1,0-1 0,0 1 1,0-1-1,0 1 1,0-1-1,0 1 0,-1-1 1,1 1-1,0-1 1,0 1-1,-1-1 0,1 1 1,0-1-1,0 1 1,-1 0-1,1-1 0,-1 1 1,1 0-1,0-1 1,-1 1-1,1 0 0,-1-1 1,1 1-1,-1 0 1,1 0-1,-1-1 0,1 1 1,-1 0-1,1 0 1,-1 0-1,1 0 0,-1 0 1,1 0-1,-1 0 1,1 0-1,-1 0 0,1 0 1,-1 0-1,1 0 1,-1 0-1,1 0 0,-1 0 1,1 0-1,-1 1 1,1-1-1,-2 0 1,-1 2-58,0-1 0,1 1 0,-1-1 0,0 1 0,0 0 0,1 0 0,-1 0 0,1 0 0,-4 4 0,5-4 32,-18 16-575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23.983"/>
    </inkml:context>
    <inkml:brush xml:id="br0">
      <inkml:brushProperty name="width" value="0.05" units="cm"/>
      <inkml:brushProperty name="height" value="0.05" units="cm"/>
    </inkml:brush>
  </inkml:definitions>
  <inkml:trace contextRef="#ctx0" brushRef="#br0">13 108 18092,'-2'1'215,"1"0"0,0 1 0,0-1 0,0 1 0,0 0 1,0-1-1,0 1 0,1 0 0,-1-1 0,0 1 0,1 0 0,0 0 0,-1 3 0,1-4-78,0 0-1,0 0 0,0 0 1,0 0-1,1 0 0,-1 0 0,0 0 1,1 0-1,-1 0 0,1 0 0,-1 0 1,1 0-1,-1 0 0,1-1 0,0 1 1,-1 0-1,1 0 0,1 0 1,1 1 98,0 0 1,0 0-1,0 0 1,1-1-1,-1 1 1,1-1-1,-1 0 1,1 0-1,-1 0 1,1 0-1,7 0 1,21 0 150,0 0 0,0-2 0,41-7 0,-57 5-351,0 0-1,1-1 1,-1-1-1,-1-1 0,1 0 1,-1-1-1,0-1 0,14-9 1,-26 15-22,-1 0 1,1 0 0,-1 0 0,0 0 0,0 0-1,1 0 1,-2-1 0,1 1 0,0-1-1,0 1 1,-1-1 0,0 0 0,1 0-1,-1 1 1,0-1 0,0 0 0,-1 0 0,1 0-1,0-5 1,-1 6-6,0 0 0,-1 0-1,1 0 1,0 1 0,-1-1-1,1 0 1,-1 0 0,0 0 0,0 0-1,0 1 1,0-1 0,0 0 0,0 1-1,0-1 1,0 1 0,-1-1-1,1 1 1,0-1 0,-1 1 0,1 0-1,-1 0 1,0 0 0,1 0-1,-1 0 1,0 0 0,0 0 0,0 1-1,1-1 1,-1 0 0,-3 1 0,-4-2-3,0 1 1,0 0 0,0 1-1,0 0 1,0 1 0,0-1 0,0 2-1,0-1 1,0 1 0,0 1 0,1 0-1,-1 0 1,1 0 0,0 1 0,0 1-1,-10 6 1,5-3-40,0 2 1,0 0-1,1 0 0,0 1 1,1 0-1,0 1 0,1 1 1,-12 18-1,17-24-81,1 1 1,0 0-1,1 0 0,0 0 0,-4 15 1,7-21 47,-1 0-1,1 0 1,-1 0 0,1 0 0,0 0 0,0 0-1,0 0 1,0 0 0,0 0 0,0-1 0,1 1 0,-1 0-1,1 0 1,-1 0 0,1 0 0,0 0 0,-1-1 0,1 1-1,0 0 1,0-1 0,0 1 0,1 0 0,-1-1 0,0 1-1,1-1 1,-1 0 0,1 1 0,-1-1 0,1 0 0,-1 0-1,3 1 1,2 0-32,0-1 0,0 0 0,0 0 0,0 0-1,1-1 1,-1 0 0,0 0 0,0 0 0,0-1-1,10-2 1,41-10-609</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18.924"/>
    </inkml:context>
    <inkml:brush xml:id="br0">
      <inkml:brushProperty name="width" value="0.05" units="cm"/>
      <inkml:brushProperty name="height" value="0.05" units="cm"/>
    </inkml:brush>
  </inkml:definitions>
  <inkml:trace contextRef="#ctx0" brushRef="#br0">1 0 19356,'23'20'2393,"4"0"-1601,7-3-280,3-2 1176,1-9-1560,2-3 464,5-3-424,0-6-120</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19.964"/>
    </inkml:context>
    <inkml:brush xml:id="br0">
      <inkml:brushProperty name="width" value="0.05" units="cm"/>
      <inkml:brushProperty name="height" value="0.05" units="cm"/>
    </inkml:brush>
  </inkml:definitions>
  <inkml:trace contextRef="#ctx0" brushRef="#br0">331 1 19380,'-7'1'197,"-1"0"-1,0 1 1,1 0 0,0 0-1,-1 1 1,1 0-1,0 0 1,0 0 0,0 1-1,-6 5 1,-7 6 166,-32 30 0,25-19-142,1 1 1,1 2-1,2 0 0,-29 47 1,50-72-222,0-1-4,0 0 0,0 0 0,0 1 0,0-1-1,1 1 1,-1-1 0,1 1 0,0 0 0,0-1 0,0 1 0,1 0-1,-1 5 1,1-8-5,0 0 0,1-1 0,-1 1 0,0 0 0,0-1 0,1 1 0,-1 0-1,0-1 1,1 1 0,-1 0 0,1-1 0,-1 1 0,1-1 0,-1 1 0,1 0-1,-1-1 1,1 0 0,0 1 0,-1-1 0,1 1 0,0-1 0,-1 0 0,1 1 0,0-1-1,-1 0 1,1 0 0,0 1 0,0-1 0,-1 0 0,1 0 0,0 0 0,0 0 0,-1 0-1,1 0 1,0 0 0,1-1 0,31-5-386,-32 6 382,67-24-626,-40 13 337,32-8 0,-51 17 305,-1 0-1,1 1 0,-1 0 1,1 0-1,-1 1 0,1 0 1,0 1-1,12 2 0,-19-3 77,1 1 0,0-1 0,-1 1-1,1 0 1,-1 0 0,1 0 0,-1 0 0,1 1-1,-1-1 1,0 1 0,0-1 0,0 1 0,0 0-1,0 0 1,0 0 0,0 0 0,0 0 0,-1 0-1,1 0 1,-1 1 0,0-1 0,1 0 0,-1 1-1,0-1 1,0 1 0,-1 0 0,1-1 0,-1 1 0,1 0-1,-1-1 1,0 1 0,0 0 0,0-1 0,-1 6-1,0 1 254,-1 0 0,0 0 0,0 0 1,-1 0-1,-1-1 0,1 1 0,-1-1 0,-10 15 0,5-10 120,0 0 0,-1-1 0,-1 0 0,-19 17 0,23-24-363,1 0 1,0 0-1,-1-1 0,0 0 0,0 0 0,-1-1 0,1 1 0,-1-2 0,1 1 1,-1-1-1,-8 1 0,14-2-149,1-1 0,-1 0 0,0 0 0,1 1 1,-1-1-1,0 0 0,0 0 0,1 0 0,-1-1 0,0 1 1,1 0-1,-1-1 0,0 1 0,1-1 0,-1 1 0,1-1 1,-1 0-1,1 0 0,-1 0 0,1 0 0,-1 0 0,1 0 1,0 0-1,-1 0 0,1 0 0,0-1 0,0 1 0,0 0 0,0-1 1,0 1-1,0-1 0,1 1 0,-1-1 0,0 1 0,1-1 1,-1 0-1,1 1 0,0-1 0,-1 0 0,1 0 0,0-1 1,0-4-220,0 0 1,1 0-1,0 0 0,0 0 1,1 0-1,-1 1 1,1-1-1,1 0 1,3-7-1,20-27-692,7 1-282</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20.945"/>
    </inkml:context>
    <inkml:brush xml:id="br0">
      <inkml:brushProperty name="width" value="0.05" units="cm"/>
      <inkml:brushProperty name="height" value="0.05" units="cm"/>
    </inkml:brush>
  </inkml:definitions>
  <inkml:trace contextRef="#ctx0" brushRef="#br0">139 340 20180,'-13'7'727,"0"0"1,1 1-1,0 1 0,0 0 0,-20 20 0,27-25-590,1 1-1,0 0 1,0 0-1,1 0 1,-1 0-1,1 1 1,0 0-1,1-1 1,-1 1-1,1 0 1,0 0-1,0 0 1,1 1-1,0-1 1,-1 12-1,2-16-115,0 0 0,0 0 0,0-1-1,0 1 1,1 0 0,-1 0 0,0-1 0,1 1 0,-1 0 0,1-1-1,0 1 1,0 0 0,-1-1 0,1 1 0,0-1 0,0 1 0,0-1-1,0 0 1,1 1 0,-1-1 0,0 0 0,1 0 0,1 1 0,-1-1-4,0 0 1,1 0 0,-1 0 0,1-1-1,-1 1 1,1-1 0,-1 0 0,1 0-1,-1 0 1,1 0 0,-1 0-1,1 0 1,-1-1 0,4 0 0,4-2-1,0-1 0,0 0 0,-1 0 0,1-1 1,-1 0-1,13-9 0,-4 0-23,-1-1 1,-1-1 0,0-1-1,-1 0 1,-1-1-1,0 0 1,-2-1 0,0-1-1,-1 0 1,-1 0-1,-1-1 1,-1 0 0,0-1-1,-2 0 1,-1 0-1,0 0 1,1-32 0,-5 45 8,-1 0 0,-1 0 0,0 1 1,-3-15-1,4 21 1,-1 1 0,1-1 0,-1 1 0,1-1 0,-1 1 0,0-1 0,0 1 1,0-1-1,0 1 0,0-1 0,0 1 0,0 0 0,-2-2 0,3 3 1,-1-1-1,0 1 1,0 0-1,0-1 1,0 1-1,0 0 1,0 0 0,0 0-1,0-1 1,0 1-1,1 0 1,-1 0-1,0 0 1,0 1-1,0-1 1,0 0 0,0 0-1,0 0 1,0 1-1,0-1 1,0 0-1,1 1 1,-1-1 0,0 1-1,-1 0 1,-3 3 29,-1 0 0,1 1 0,1-1 0,-1 1 0,1 0 0,-1 1 1,2-1-1,-1 0 0,0 1 0,1 0 0,-3 7 0,-3 9 267,-12 41-1,17-50-182,0 0 0,1 0-1,1 1 1,0-1 0,1 1-1,0 0 1,1-1 0,2 16-1,-2-27-94,0 0-1,1 1 0,-1-1 1,1 0-1,-1 0 0,1 0 0,0 0 1,0 0-1,0 0 0,0 0 1,0-1-1,1 1 0,-1 0 0,1 0 1,-1-1-1,1 1 0,-1-1 1,1 0-1,0 1 0,0-1 0,2 2 1,-1-2-18,1 0 1,-1-1 0,0 1 0,1 0 0,-1-1 0,0 0 0,1 0-1,-1 0 1,0 0 0,1-1 0,-1 1 0,6-2 0,5-3-80,0 0 0,-1 0 1,1-2-1,-1 1 0,15-12 0,26-22-286,-31 23 100,28-17-1,-50 33 261,1 0 0,-1 0 0,1 0 0,-1 0 0,1 0 0,-1 1-1,1-1 1,0 1 0,-1-1 0,1 1 0,0 0 0,0 0 0,-1-1 0,1 1 0,0 0 0,0 1 0,-1-1 0,1 0 0,0 0 0,2 2 0,-1 0 64,1 0-1,-1 0 1,0 1 0,0-1 0,0 1-1,0 0 1,4 5 0,-6-7-45,1 2 42,1 0 0,1 0 1,-1 0-1,0 0 0,1-1 0,0 1 0,-1-1 1,1 0-1,0 0 0,0-1 0,0 1 0,0-1 1,8 2-1,-5-2-9,0-1 0,0 0 0,0 0 0,0 0 1,0-1-1,0 0 0,12-3 0,6-4-23,-1-1 1,0-2-1,36-20 0,-39 19-38,20-11-37,-16 8-64,29-12 0,-52 27 94,1-1-1,-1 0 1,1 1-1,-1-1 1,1 1-1,-1 0 1,1 0 0,-1 0-1,1 0 1,-1 1-1,1-1 1,-1 0-1,1 1 1,-1 0-1,5 1 1,-5-1-39,0 0 1,0 0-1,0 0 1,0-1-1,0 1 1,0-1-1,0 0 1,0 1-1,0-1 1,0 0-1,0 0 1,1 0-1,-1-1 0,0 1 1,0 0-1,0-1 1,0 1-1,0-1 1,0 0-1,0 0 1,3-2-1,3-3-272,-1-1 0,0 0 0,0 0-1,0-1 1,-1 0 0,0 0 0,-1-1 0,0 0-1,7-15 1,9-15-660,-21 38 987,0 1 1,0 0 0,1 0 0,-1-1 0,0 1 0,0 0-1,0-1 1,0 1 0,0 0 0,0 0 0,1-1 0,-1 1-1,0 0 1,0 0 0,1-1 0,-1 1 0,0 0-1,0 0 1,1 0 0,-1-1 0,0 1 0,0 0 0,1 0-1,-1 0 1,0 0 0,1 0 0,-1 0 0,0 0-1,0 0 1,1 0 0,-1 0 0,0 0 0,1 0 0,-1 0-1,1 0 1,3 11 327,-4 29 537,0-32-711,0 34 674,3 92 1353,-2-116-1963,1-1 1,1 1-1,1-1 0,1 0 0,9 24 0,-6-29-243,-8-12 25,0 0 0,0 0 0,1 0-1,-1 0 1,0 0 0,0 0 0,0 0 0,0 0-1,1 0 1,-1 0 0,0 0 0,0 0 0,0 0-1,0 0 1,1 0 0,-1 0 0,0 0 0,0-1 0,0 1-1,0 0 1,0 0 0,0 0 0,1 0 0,-1 0-1,0 0 1,0-1 0,0 1 0,0 0 0,0 0-1,0 0 1,0 0 0,0 0 0,0-1 0,0 1-1,0 0 1,0 0 0,0 0 0,0-1 0,0 1-1,0 0 1,3-31 40,-2 18 15,4-19-50,1-1 0,2 2 0,17-47 0,-18 62-54,0 0 0,1 0 1,1 0-1,0 1 0,1 0 1,1 1-1,24-25 0,-31 35 26,1 1 0,-1 0 0,1 0-1,0 0 1,0 0 0,0 1 0,0 0-1,0 0 1,10-2 0,-14 4 16,0 0 1,1 0-1,-1-1 1,1 1-1,-1 0 0,0 0 1,1 0-1,-1 1 0,1-1 1,-1 0-1,0 0 1,1 1-1,-1-1 0,0 1 1,0-1-1,1 1 0,1 1 1,-2-1 0,0 0 0,-1 0 0,1 0-1,0 0 1,-1 1 0,1-1 0,0 0 0,-1 0 0,1 1 0,-1-1 0,0 0 0,1 1 0,-1-1-1,0 0 1,0 1 0,0-1 0,0 1 0,0-1 0,0 0 0,-1 1 0,1 1 0,-2 3 8,0 0 1,0 0 0,0-1 0,-1 1-1,0-1 1,0 1 0,0-1 0,-1 0-1,1 0 1,-7 6 0,-4 3 120,-29 24 0,37-33-156,1-1 1,-1 0-1,0 0 0,-1 0 1,1-1-1,-1 0 1,1 0-1,-9 2 0,14-5 2,1 0-1,-1 0 1,0 0-1,1 0 1,-1 0-1,1 0 1,-1 0-1,0 0 1,1 0-1,-1 0 1,1 0-1,-1-1 1,1 1-1,-1 0 0,1 0 1,-1-1-1,1 1 1,-1 0-1,1 0 1,-1-1-1,1 1 1,-1-1-1,1 1 1,-1 0-1,1-1 1,0 1-1,-1-1 1,1 1-1,0-1 1,0 1-1,-1-1 0,1 1 1,0-1-1,-1 0 1,1-20-306,5 1-83</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21.733"/>
    </inkml:context>
    <inkml:brush xml:id="br0">
      <inkml:brushProperty name="width" value="0.05" units="cm"/>
      <inkml:brushProperty name="height" value="0.05" units="cm"/>
    </inkml:brush>
  </inkml:definitions>
  <inkml:trace contextRef="#ctx0" brushRef="#br0">0 395 17052,'2'2'269,"1"-1"0,-1 0 1,0 0-1,1-1 0,-1 1 1,0 0-1,1-1 1,-1 0-1,1 1 0,-1-1 1,1 0-1,-1 0 0,1 0 1,-1-1-1,1 1 0,-1-1 1,0 1-1,1-1 1,-1 0-1,0 0 0,1 0 1,-1 0-1,0 0 0,0 0 1,0-1-1,0 1 0,0-1 1,0 1-1,0-1 1,-1 0-1,1 0 0,1-2 1,-1 1-184,0 0 1,0 0 0,0 0 0,-1-1 0,1 1-1,-1 0 1,0-1 0,0 1 0,0-1 0,0 0-1,-1 1 1,0-1 0,1 1 0,-1-1-1,0 0 1,-1 1 0,1-1 0,-1 1 0,0-1-1,1 0 1,-3-4 0,2 7-75,1 0 0,0 1 0,0-1-1,0 0 1,-1 1 0,1-1 0,-1 0 0,1 1 0,0-1 0,-1 0 0,1 1 0,-1-1-1,1 1 1,-1-1 0,1 1 0,-1-1 0,0 1 0,1-1 0,-1 1 0,0 0-1,1-1 1,-2 1 0,2 0-1,-1 0-1,1 0 1,-1 0-1,1 1 0,-1-1 1,1 0-1,-1 0 1,1 1-1,-1-1 1,1 1-1,0-1 0,-1 0 1,1 1-1,-1-1 1,1 1-1,0-1 1,0 0-1,-1 1 0,1-1 1,0 1-1,0-1 1,-1 2-1,0 2 38,-1 0 0,1 1 0,-1 0 0,2-1 0,-2 7 0,2-5-27,0 0 0,0 0-1,1 0 1,0 0 0,0-1-1,1 1 1,-1 0-1,1-1 1,0 1 0,1-1-1,3 6 1,-5-9-19,0 0 0,0-1 1,0 1-1,1-1 0,-1 1 1,1-1-1,-1 1 0,1-1 0,-1 0 1,1 0-1,0 0 0,-1 0 0,1 0 1,0 0-1,0 0 0,0-1 0,0 1 1,0 0-1,0-1 0,0 0 1,0 0-1,0 1 0,0-1 0,0 0 1,0-1-1,0 1 0,0 0 0,0 0 1,0-1-1,0 1 0,0-1 0,0 0 1,-1 0-1,5-1 0,1-3-1,0 1 1,0-1-1,0 0 0,-1-1 0,0 1 1,0-1-1,0-1 0,8-12 0,35-61 8,-36 54 5,0 0 0,-1-1-1,-2-1 1,-1 0 0,-1 0-1,7-47 1,-15 73-7,1 0-1,-1 0 0,0 0 1,0 0-1,0 0 0,0 1 1,-1-1-1,1 0 0,0 0 1,-1 0-1,1 0 0,-1 1 1,0-1-1,1 0 0,-1 0 1,0 1-1,-1-2 0,1 2-3,1 1-1,0 0 1,-1 0-1,1-1 0,0 1 1,-1 0-1,1 0 1,0 0-1,-1 0 1,1-1-1,-1 1 1,1 0-1,0 0 0,-1 0 1,1 0-1,-1 0 1,1 0-1,0 0 1,-1 0-1,1 0 1,0 0-1,-1 1 0,1-1 1,-1 0-1,1 0 1,0 0-1,-1 1 1,-14 14 54,8-2 11,1 0 1,0 1-1,1 0 0,0 0 0,1 0 0,-4 24 1,3-2 179,-1 57 1,6-89-230,0 25 199,4 40 1,-3-61-175,0 0 0,1 0 0,0-1 0,0 1 0,1-1-1,0 1 1,0-1 0,0 0 0,1 0 0,5 7 0,-7-12-40,-1-1 0,0 1 0,0-1 0,1 1 0,-1-1 0,1 1 0,-1-1 0,1 0 0,0 0 0,0 0 0,-1 0 0,1 0 0,0 0 0,0 0 0,0-1 0,0 1 0,0-1 0,0 1-1,0-1 1,0 0 0,0 1 0,0-1 0,0 0 0,0-1 0,0 1 0,0 0 0,0 0 0,0-1 0,0 0 0,0 1 0,0-1 0,0 0 0,0 0 0,-1 0 0,1 0 0,0 0 0,0 0 0,1-2 0,5-3-18,-1-1-1,-1 0 1,1 0-1,-1 0 1,0-1 0,-1 0-1,5-8 1,0-1 4,-2 0 1,0-1-1,-1 0 0,0 0 1,-2-1-1,0 1 0,-1-1 0,-1 0 1,-1-1-1,0-19 0,-2 41 40,-1 3-24,1 1 0,0-1 0,0 1 1,1 0-1,0 5 0,1-4-6,0 0-1,1 0 1,-1-1 0,1 1 0,1-1-1,-1 1 1,1-1 0,0 0-1,1 0 1,-1-1 0,1 0-1,0 1 1,9 6 0,-4-6-23,-1 1 0,1-1 0,1-1 1,-1 0-1,1-1 0,0 0 0,19 5 0,7-3-65,0-1-1,0-1 1,0-3-1,43-3 1,-69 0 269,-12-2-13,-22-8 114,3 3-123,-4-11-99,1-1 0,2 0-1,0-2 1,1 0-1,-29-44 1,49 66-62,-4-5-14,0 0 0,0 0 0,1 0 1,-4-9-1,7 14 10,0 1 0,-1-1 0,1 0 0,0 0-1,-1 0 1,1 0 0,0 1 0,0-1 0,0 0 0,0 0 0,0 0 0,0 0 0,0 0 0,0 0 0,0 0 0,0 0 0,0 1 0,1-1-1,-1 0 1,0 0 0,1 0 0,-1 0 0,0 1 0,1-1 0,-1 0 0,1 0 0,-1 1 0,1-1 0,0 0 0,-1 1 0,1-1 0,0 1 0,-1-1-1,1 1 1,0-1 0,0 1 0,0-1 0,-1 1 0,1 0 0,0-1 0,0 1 0,0 0 0,1-1 0,14-1-271,0 1 1,0 0-1,1 1 1,17 2 0,12-1-891,-32-1 630,11 1-242,0-2 0,32-5 0,-29 0-140</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24.484"/>
    </inkml:context>
    <inkml:brush xml:id="br0">
      <inkml:brushProperty name="width" value="0.05" units="cm"/>
      <inkml:brushProperty name="height" value="0.05" units="cm"/>
    </inkml:brush>
  </inkml:definitions>
  <inkml:trace contextRef="#ctx0" brushRef="#br0">3138 372 12547,'-76'-61'688,"-92"-69"54,127 101-441,-1 2 1,-55-26 0,66 40-135,0 1 0,0 1 0,-1 2 0,0 1 1,-55-6-1,40 11-12,0 1 1,0 3 0,-65 8 0,1 11-22,1 5 1,-164 60 0,-92 49-94,-112 38 2,236-82-43,203-72 0,2 2-1,1 1 1,0 2 0,-37 31-1,31-17 7,1 1 0,3 2-1,0 1 1,-34 52-1,48-57 10,1 1 1,2 2-1,2 0 0,1 1 0,-21 73 0,28-71-12,2 1-1,1-1 1,2 1 0,3 0-1,1 1 1,4 49 0,1-64-54,1 1 0,2 0 0,0-1 0,2 0 0,2-1 0,0 0 0,2 0 0,1-1 0,29 45 0,-12-31-93,2-1 0,68 67 0,91 56-204,-119-108 355,2-4 0,2-3-1,119 55 1,-124-72 44,1-4 0,1-2 1,1-4-1,107 16 0,-44-20 26,2-6 0,233-12 1,-170-16-60,240-50 1,-287 34-21,206-74 1,-254 67 130,-2-5 1,164-97 0,-212 107 86,-2-3-1,-2-2 1,-1-3 0,-3-1 0,66-77 0,-90 91-1,-2-1 0,0-1 0,-2-1 0,-2-1 0,-1 0 0,-2-2-1,-1 0 1,-2 0 0,-1-2 0,12-68 0,-19 62 2,-1 1-1,-3 0 0,-1-1 1,-2 1-1,-3-1 1,-11-54-1,8 65-148,-2 1-1,0 0 1,-2 1-1,-2 1 1,-1 0 0,-1 0-1,-1 2 1,-39-48-1,27 43-181,-1 2-1,-2 1 0,-1 1 1,-1 2-1,-1 2 1,-2 1-1,0 1 0,-1 3 1,-2 1-1,0 1 1,0 3-1,-2 1 0,-74-14 1,-100 4-194,-11 13-130</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25.912"/>
    </inkml:context>
    <inkml:brush xml:id="br0">
      <inkml:brushProperty name="width" value="0.05" units="cm"/>
      <inkml:brushProperty name="height" value="0.05" units="cm"/>
    </inkml:brush>
  </inkml:definitions>
  <inkml:trace contextRef="#ctx0" brushRef="#br0">3325 513 12603,'-18'-40'362,"-3"0"0,-1 0-1,-1 2 1,-2 1 0,-2 1 0,-2 2 0,-42-42 0,51 59-288,-1 0 1,-1 1-1,0 1 1,-1 1-1,-1 1 1,-44-17-1,34 19-41,0 1-1,-1 1 0,0 2 1,-57-4-1,29 9-43,0 3 0,-1 3-1,1 2 1,1 3 0,-97 28 0,52-5-36,2 6 0,-107 53 0,-192 124-92,248-123 56,-249 198 0,301-202 74,3 4 1,-172 207-1,233-247 8,2 2 1,2 2-1,3 1 0,2 1 1,3 2-1,3 0 1,-27 94-1,42-114 6,2 0 0,1 0 0,2 0 0,2 1 1,1-1-1,3 1 0,1 0 0,2-1 0,2 1 0,1-1 0,2-1 0,2 1 1,19 44-1,-13-48 2,2 0 1,1-1-1,2-1 1,1-2-1,2 0 0,1-1 1,56 51-1,-30-38-1,1-2 1,2-3-1,113 60 0,-84-59-20,1-4 1,2-3 0,1-4 0,1-4 0,2-4-1,122 13 1,-85-23-3,1-5 1,-1-6-1,1-5 1,130-24-1,-135 8 80,-1-5 0,-2-6 0,-1-5 1,-2-5-1,173-88 0,-206 85 86,-3-4 1,-1-3-1,-3-4 1,-3-3-1,-2-4 0,-3-2 1,113-137-1,-144 151-30,-3-1-1,-3-2 1,-1-1-1,-3-2 0,30-83 1,-45 97-65,-1-1-1,-2 0 1,-3-1 0,-1 0 0,-2 0 0,-2 0-1,-2-1 1,-7-61 0,1 70-71,-2 1 0,-1-1 1,-2 1-1,-1 1 0,-2 0 0,-1 0 1,-24-40-1,15 38-42,-1 0 1,-1 2-1,-2 2 0,-2 0 1,-1 2-1,-35-29 0,20 23 77,-2 1-1,-78-44 0,27 31-72,-2 4 0,-2 5 0,-173-44 0,-62 7-135</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2:56:35.940"/>
    </inkml:context>
    <inkml:brush xml:id="br0">
      <inkml:brushProperty name="width" value="0.05" units="cm"/>
      <inkml:brushProperty name="height" value="0.05" units="cm"/>
    </inkml:brush>
  </inkml:definitions>
  <inkml:trace contextRef="#ctx0" brushRef="#br0">5997 817 15923,'-1153'-34'834,"-5"58"-1306,920-2 1039,0 10-1,-422 113 1,406-64-514,4 10 0,-357 185 0,-120 138-2432,459-236 1452,201-127 843,-107 105 1,150-131 184,1 1-1,2 1 0,0 1 1,2 0-1,-19 40 1,28-47-9,1 1 0,1 0 0,0 1 1,2-1-1,1 1 0,1 0 0,1 0 0,0 39 0,3-34-34,2-1 0,1 0 0,2 0 0,0 0 0,2 0 0,0-1 0,2 0 0,1 0 0,2-1 0,0-1-1,1 0 1,1 0 0,2-2 0,0 0 0,1 0 0,2-2 0,0 0 0,40 32 0,-22-25-79,2-1 1,1-2 0,80 36 0,-59-36-54,1-2 0,81 17 0,-33-19-48,0-5 1,1-4-1,114-4 0,19-15-168,363-59-1,238-98 127,1443-491 1177,-1453 321-335,-42-85 41,-395 146-287,-343 229-336,-3-2 0,-2-2 1,-2-2-1,77-106 0,-108 132-58,-2-1-1,0-1 0,-2 0 1,-1 0-1,13-45 1,-21 54-22,0 0 0,-1 0 1,-1 0-1,0 0 0,-2 0 1,0-1-1,-1 1 0,-1 0 1,0 0-1,-7-23 0,2 19-8,-1 1-1,-1 0 1,-1 0-1,0 1 1,-2 0-1,0 0 1,-1 2-1,-1 0 1,-19-19-1,0 5-27,-1 1-1,-1 2 0,-66-42 0,19 23-98,-2 3-1,-2 4 1,-123-40 0,-97-6-333,-65 31-31,-46 29 208,-58 34-6,-28 21-47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24.587"/>
    </inkml:context>
    <inkml:brush xml:id="br0">
      <inkml:brushProperty name="width" value="0.05" units="cm"/>
      <inkml:brushProperty name="height" value="0.05" units="cm"/>
    </inkml:brush>
  </inkml:definitions>
  <inkml:trace contextRef="#ctx0" brushRef="#br0">269 1 15011,'-7'15'1197,"-1"0"0,-1 0 0,-20 26 0,17-24-277,0 0-1,-11 22 0,20-33-749,-1 0 9,1 0 0,0 0 0,1 1 0,-1-1 0,1 1 0,1-1-1,-1 1 1,0 11 0,2-18-162,0 1-1,0 0 0,0 0 1,0-1-1,0 1 1,0 0-1,1 0 0,-1-1 1,0 1-1,0 0 1,1-1-1,-1 1 0,1-1 1,-1 1-1,0 0 1,1-1-1,-1 1 1,1-1-1,-1 1 0,1-1 1,0 1-1,-1-1 1,1 1-1,0-1 0,-1 0 1,1 1-1,0-1 1,-1 0-1,1 0 0,0 0 1,-1 1-1,1-1 1,0 0-1,0 0 0,-1 0 1,1 0-1,0 0 1,0 0-1,-1 0 0,1 0 1,0-1-1,-1 1 1,1 0-1,0 0 0,-1 0 1,1-1-1,0 1 1,0-1-1,37-18 220,-38 19-232,35-24 490,-1-3 0,46-45 0,-56 49-15,-21 22 94,-3 2-196,-7 11-41,-13 17-134,-90 138 29,-96 197 0,196-347-242,6-9-36,-1-1 1,1 1-1,1 0 0,-1 0 1,1 1-1,1-1 0,-3 15 1,5-23 40,0 0 1,0 0 0,0 1 0,0-1 0,0 0 0,0 0-1,1 0 1,-1 0 0,0 0 0,0 0 0,0 0 0,0 1-1,0-1 1,1 0 0,-1 0 0,0 0 0,0 0 0,0 0 0,0 0-1,1 0 1,-1 0 0,0 0 0,0 0 0,0 0 0,0 0-1,1 0 1,-1 0 0,0 0 0,0 0 0,0 0 0,0 0-1,1-1 1,-1 1 0,0 0 0,0 0 0,0 0 0,0 0-1,0 0 1,1 0 0,-1 0 0,0 0 0,0-1 0,0 1 0,0 0-1,0 0 1,0 0 0,0 0 0,1-1 0,-1 1 0,0 0-1,0 0 1,0 0 0,0-1 0,10-9-127,151-195-308,225-221 0,-369 410 434,-17 16 6,0 1-1,0-1 1,-1 0-1,1 0 1,0 0-1,0 0 1,0 0-1,0 1 1,0-1-1,0 0 1,0 0-1,0 0 1,0 0 0,0 0-1,0 1 1,0-1-1,0 0 1,0 0-1,0 0 1,0 0-1,1 0 1,-1 1-1,0-1 1,0 0-1,0 0 1,0 0-1,0 0 1,0 0-1,0 0 1,0 0-1,0 1 1,1-1-1,-1 0 1,0 0-1,0 0 1,0 0-1,0 0 1,0 0-1,0 0 1,1 0 0,-1 0-1,0 0 1,0 0-1,0 0 1,0 0-1,0 0 1,1 0-1,-1 0 1,0 0-1,0 0 1,0 0-1,0 0 1,0 0-1,1 0 1,-1 0-1,0 0 1,0 0-1,0 0 1,0 0-1,0 0 1,0 0-1,1 0 1,-1 0-1,0-1 1,0 1 0,-4 14-22,-37 73 96,30-69 9,1 0 1,1 1-1,1 0 0,1 1 1,1 0-1,-6 30 0,11-47-50,1 0 0,0 0-1,0 0 1,0 0 0,0 0-1,1-1 1,-1 1 0,1 0-1,1 5 1,-1-7-16,-1 0 0,1 1 0,0-1 0,-1 0 0,1 0 0,0 0 0,0 0 0,0 0 0,0-1 0,0 1 0,0 0 0,0 0 0,0-1-1,0 1 1,1 0 0,-1-1 0,0 1 0,0-1 0,1 0 0,-1 1 0,0-1 0,0 0 0,1 0 0,2 0 0,4 0 27,0-1-1,1 0 1,-1 0-1,1-1 1,-1 0-1,0-1 1,0 1-1,0-2 1,-1 1-1,1-1 1,11-8-1,0-1 55,0-1 0,34-32 0,-33 26-30,-1-1 0,0-1 0,-2-1 0,-1 0-1,18-33 1,-44 77-57,1 1 0,2 0 0,0 0 0,-7 44 0,13-65-9,1 1 0,0-1 1,-1 0-1,1 1 0,0-1 1,0 1-1,0-1 0,0 1 1,0-1-1,0 1 0,1-1 0,-1 0 1,0 1-1,1-1 0,-1 1 1,1-1-1,0 0 0,-1 0 1,1 1-1,0-1 0,0 0 1,-1 0-1,3 2 0,-2-2-1,1-1-1,-1 1 1,1-1-1,-1 0 1,1 1-1,-1-1 1,1 0-1,-1 0 1,1 0-1,-1 0 1,1 0-1,-1 0 1,1 0-1,-1-1 1,1 1-1,-1-1 1,1 1-1,1-1 1,9-5 0,0 0 0,0 0 0,19-14 0,-28 17 4,19-13 30,-1-1 0,-1-2 0,0 0 0,-2-1 0,0 0 0,-1-2-1,16-27 1,-50 82 53,1 1-1,2 0 1,1 1-1,-13 56 1,25-85-127,0 1 1,0 0-1,0 0 1,1 13 0,0-19 2,0 0 0,0 0 0,1 0 0,-1 0 0,0 0 0,0 0 0,0-1 0,1 1 0,-1 0 1,1 0-1,-1 0 0,1 0 0,-1-1 0,1 1 0,-1 0 0,1-1 0,-1 1 0,2 1 0,-1-2-23,0 0 0,0 0 0,0 0 0,0 1 0,0-1 0,0 0 1,-1 0-1,1 0 0,0-1 0,0 1 0,0 0 0,0 0 0,0 0 0,0-1 0,-1 1 0,1 0 0,0-1 0,0 1 0,0-1 0,-1 1 0,1-1 0,0 1 0,0-2 0,4-2-48,-1 0 0,0 0 0,0 0 0,0-1 0,-1 0 0,1 1 0,2-7 0,11-20-528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24.950"/>
    </inkml:context>
    <inkml:brush xml:id="br0">
      <inkml:brushProperty name="width" value="0.05" units="cm"/>
      <inkml:brushProperty name="height" value="0.05" units="cm"/>
    </inkml:brush>
  </inkml:definitions>
  <inkml:trace contextRef="#ctx0" brushRef="#br0">25 19 20884,'-5'-5'2481,"4"5"-1665,-4-1 2073,-1-4-2897,-2-2-192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25.353"/>
    </inkml:context>
    <inkml:brush xml:id="br0">
      <inkml:brushProperty name="width" value="0.05" units="cm"/>
      <inkml:brushProperty name="height" value="0.05" units="cm"/>
    </inkml:brush>
  </inkml:definitions>
  <inkml:trace contextRef="#ctx0" brushRef="#br0">147 0 13963,'-4'28'8641,"-13"12"-8091,6-17 201,-25 59 1166,17-43-1495,3 0-1,-24 82 0,39-117-393,0 1-1,1 0 1,-1-1 0,1 1 0,0 0 0,0 0 0,1 6 0,-1-10-19,0 0 1,1 0 0,-1 0 0,0 0-1,1 0 1,-1 0 0,1-1 0,-1 1-1,1 0 1,0 0 0,-1 0 0,1 0-1,0-1 1,-1 1 0,1 0 0,0-1-1,0 1 1,0 0 0,0-1 0,-1 1-1,1-1 1,0 0 0,0 1 0,0-1-1,0 0 1,0 1 0,0-1 0,0 0-1,0 0 1,1 0 0,-1 0 0,0 0-1,0 0 1,0 0 0,0 0 0,0 0-1,1-1 1,7-1 24,-1 0 0,1-1 0,-1 0 0,1 0 0,-1-1 0,0 0 0,0 0 0,8-7 0,55-46 174,-44 28-143,-21 23-60,-1-1-1,1 1 0,12-10 0,-46 77 126,26-57-121,-26 69 209,26-67-177,0 1-1,1-1 1,-1 0-1,1 1 0,1-1 1,-1 1-1,1 0 1,1-1-1,1 12 1,-2-17-55,0 0 0,0 0 0,0 0 0,1 0 0,-1 0 0,0 0 0,1 0 0,-1 0 0,1 0 0,-1 0 1,1 0-1,0 0 0,-1 0 0,1 0 0,0 0 0,0-1 0,-1 1 0,1 0 0,0-1 0,0 1 0,0 0 0,0-1 0,0 1 0,0-1 0,0 1 0,0-1 0,0 0 0,0 1 1,0-1-1,0 0 0,1 0 0,-1 0 0,0 0 0,0 0 0,0 0 0,0 0 0,0 0 0,0 0 0,0-1 0,0 1 0,0 0 0,1-1 0,-1 1 0,0-1 0,0 1 1,-1-1-1,3 0 0,2-2-224,0 0 0,0-1 0,-1 1 0,1-1 0,-1 0 0,0 0 0,7-9 0,3-11-231,-3-9-145</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25.755"/>
    </inkml:context>
    <inkml:brush xml:id="br0">
      <inkml:brushProperty name="width" value="0.05" units="cm"/>
      <inkml:brushProperty name="height" value="0.05" units="cm"/>
    </inkml:brush>
  </inkml:definitions>
  <inkml:trace contextRef="#ctx0" brushRef="#br0">1 0 22533,'3'0'2520,"0"5"-1759,-3-2-401,3 3 2152,3 3-1920,-1-1-488,7 1-896,0 2-464,3-3 976,1-1-208,4-7-184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26.235"/>
    </inkml:context>
    <inkml:brush xml:id="br0">
      <inkml:brushProperty name="width" value="0.05" units="cm"/>
      <inkml:brushProperty name="height" value="0.05" units="cm"/>
    </inkml:brush>
  </inkml:definitions>
  <inkml:trace contextRef="#ctx0" brushRef="#br0">153 0 19996,'-26'145'3456,"16"-96"-2364,1 0 1,-2 62 0,11-105-1033,0-1-1,0 0 1,1 0 0,-1 0 0,1 0 0,0 1 0,0-1 0,3 5 0,-3-8-86,0-1 0,-1 0 0,1 1 1,0-1-1,0 1 0,0-1 1,0 0-1,1 0 0,-1 0 0,0 0 1,1 0-1,-1 0 0,0 0 1,1 0-1,-1 0 0,1-1 0,-1 1 1,1 0-1,-1-1 0,1 1 0,0-1 1,-1 0-1,1 0 0,0 0 1,-1 1-1,1-1 0,3-1 0,1 0-223,-1 0 0,1-1 0,-1 0 0,0 0 0,1 0 0,-1 0 0,0-1 0,0 0 0,-1 0 0,1 0 0,0-1 0,3-4 0,-3 4-157,0-1 0,0 1 0,-1-1 1,0 0-1,0 0 0,0-1 1,-1 1-1,0-1 0,0 0 1,3-8-1,-6 13 388,0 1 0,1 0 1,-1-1-1,0 1 0,0 0 0,0-1 0,1 1 0,-1-1 0,0 1 1,0-1-1,0 1 0,0 0 0,0-1 0,0 1 0,0-1 1,0 1-1,0-1 0,0 1 0,0 0 0,0-1 0,-1 1 1,1-1-1,0 1 0,0 0 0,0-1 0,0 1 0,-1-1 1,1 1-1,0 0 0,0-1 0,-1 1 0,1 0 0,0 0 1,-1-1-1,1 1 0,0 0 0,-1-1 0,1 1 0,-1 0 1,1 0-1,0 0 0,-1 0 0,1-1 0,-1 1 0,1 0 1,0 0-1,-1 0 0,1 0 0,-1 0 0,1 0 0,-1 0 0,1 0 1,0 0-1,-1 0 0,1 0 0,-1 0 0,1 1 0,-1-1 1,1 0-1,0 0 0,-1 0 0,1 0 0,0 1 0,-1-1 1,1 0-1,-1 1 0,-29 15 726,-34 30 1707,46-31-1327,-1-1 0,-1 0 0,-1-2 0,-38 18 0,43-27-1246,20-12-789,21-15-103,1 6 402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0.580"/>
    </inkml:context>
    <inkml:brush xml:id="br0">
      <inkml:brushProperty name="width" value="0.05" units="cm"/>
      <inkml:brushProperty name="height" value="0.05" units="cm"/>
    </inkml:brush>
  </inkml:definitions>
  <inkml:trace contextRef="#ctx0" brushRef="#br0">255 41 16339,'1'-7'1415,"0"5"-1079,-1-1 1,1 1-1,-1 0 1,0 0 0,0 0-1,0 0 1,0 0-1,0-1 1,0 1 0,0 0-1,-1 0 1,1 0 0,-2-4-1,1 6-284,1 0 1,0 0-1,-1 0 0,1 0 0,0 0 1,-1 0-1,1 0 0,-1 0 0,1 0 1,0 1-1,-1-1 0,1 0 1,0 0-1,-1 0 0,1 0 0,0 1 1,-1-1-1,1 0 0,0 0 0,0 1 1,-1-1-1,1 0 0,0 0 0,0 1 1,-1-1-1,1 0 0,0 1 0,0-1 1,0 1-1,-9 10 186,-23 32 630,-57 61 0,8-11 347,67-78-988,12-13-175,0 0 1,0 0 0,0 1-1,0-1 1,0 1-1,0-1 1,1 1-1,-1 0 1,-1 4-1,3-7-46,0 0 0,0 0 1,0 0-1,0 0 0,0 0 0,-1 0 0,1 1 0,0-1 0,0 0 0,0 0 0,0 0 0,0 0 0,0 0 0,0 1 0,0-1 0,0 0 0,0 0 1,0 0-1,0 0 0,0 0 0,0 0 0,0 1 0,0-1 0,1 0 0,-1 0 0,0 0 0,0 0 0,0 0 0,0 0 0,0 1 0,0-1 0,0 0 0,0 0 1,0 0-1,0 0 0,1 0 0,-1 0 0,0 0 0,0 0 0,0 0 0,0 0 0,0 0 0,0 1 0,1-1 0,-1 0 0,0 0 0,0 0 1,9-2 172,10-7 6,-18 8-170,42-25 175,46-36 0,-60 39-75,2 1-1,0 2 0,50-23 1,-80 42-116,0 1 1,1-1 0,-1 1 0,0-1 0,1 1-1,-1-1 1,0 1 0,1 0 0,-1-1-1,1 1 1,-1 0 0,1 0 0,-1 0 0,1 0-1,-1 1 1,0-1 0,1 0 0,-1 1-1,1-1 1,-1 1 0,2 0 0,-2 0-1,0 0 1,0 0-1,0 0 0,0 0 1,0 0-1,-1 0 1,1 1-1,0-1 0,-1 0 1,1 0-1,-1 1 1,1-1-1,-1 0 0,0 1 1,1-1-1,-1 1 1,0 1-1,0 5-2,0 0 1,-1-1-1,0 1 1,0 0-1,0-1 1,-5 13-1,-3 2 41,-1-1 1,0 0-1,-2 0 0,-25 35 0,35-52 494,8-8-1099,21-17-2567,9-7-1324,-23 21 3184</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26.640"/>
    </inkml:context>
    <inkml:brush xml:id="br0">
      <inkml:brushProperty name="width" value="0.05" units="cm"/>
      <inkml:brushProperty name="height" value="0.05" units="cm"/>
    </inkml:brush>
  </inkml:definitions>
  <inkml:trace contextRef="#ctx0" brushRef="#br0">154 121 21373,'-12'27'2183,"-26"40"0,-5 12-11,25-40-1490,-22 74-1,40-112-670,-1 0-1,1 0 0,-1 0 0,1 0 1,0 0-1,0 0 0,0 0 0,0 0 1,0 0-1,0 1 0,0-1 0,0 0 1,0 0-1,0 0 0,0 0 0,1 0 1,-1 0-1,0 0 0,1 0 0,-1 0 1,2 1-1,-2-2-6,1 1 0,0-1 1,0 0-1,0 0 0,0 0 1,0 0-1,0 0 0,-1 0 0,1 0 1,0 0-1,0 0 0,0-1 1,0 1-1,0 0 0,-1 0 0,1-1 1,0 1-1,0-1 0,-1 1 0,1 0 1,0-1-1,0 0 0,-1 1 1,1-1-1,-1 1 0,1-1 0,0-1 1,11-9-21,-1 0 0,-1-1 1,0 0-1,16-27 0,27-60-492,-46 84 388,-2 6 19,-1 2-65,-1 0 1,1-1 0,-1 0 0,2-9 0,-7 29 22,0 1-1,1-1 1,0 0 0,1 1-1,2 23 1,-1-32 142,-1 1 1,1-1-1,0 1 1,0-1-1,0 1 1,1-1-1,0 1 0,0-1 1,0 0-1,0 0 1,1 0-1,-1 0 1,1-1-1,0 1 0,0-1 1,0 1-1,1-1 1,-1 0-1,1 0 1,0-1-1,0 1 1,0-1-1,7 4 0,-1-4 0,-1 0 0,1 0 0,0 0-1,0-1 1,0-1 0,0 0 0,0 0-1,0-1 1,0 0 0,13-4 0,13-4 5,47-19 0,-77 26-1,39-15 7,-9 3 21,63-16 0,-98 29-22,1 1 0,-1-1 1,0 1-1,1 0 0,-1 0 1,0-1-1,1 1 0,-1 0 1,1 0-1,-1 0 0,0 0 0,1 1 1,-1-1-1,0 0 0,1 0 1,-1 1-1,0-1 0,1 1 1,-1-1-1,0 1 0,0 0 0,1 0 1,-1-1-1,0 1 0,0 0 1,1 1-1,-1 1 29,0-1 0,0 1 0,0 0 0,0 0 0,-1-1 0,1 1 0,-1 0 0,0 0 0,0 5 0,0-5-16,0-1 0,0 0 0,0 1 0,0-1 0,0 1 0,0-1-1,0 0 1,1 1 0,0-1 0,-1 0 0,1 1 0,0-1-1,0 0 1,0 0 0,0 0 0,0 0 0,1 0 0,-1 0-1,1 0 1,-1 0 0,1 0 0,0-1 0,0 1 0,2 1-1,0-1-5,1 0-1,0-1 0,0 1 1,0-1-1,1 0 0,-1-1 0,0 1 1,0-1-1,10-1 0,52-9-152,-44 6 64,129-31-624,40-6-158,-186 40 840,1 0 18,-1 0 0,1 1 0,0-1 0,-1 1 0,10 1 0,-15 0 14,0-1 0,1 0 0,-1 1 0,0-1 0,0 0 1,1 1-1,-1 0 0,0-1 0,0 1 0,0 0 0,0-1 0,0 1 0,0 0 1,0 0-1,0 0 0,0 0 0,-1 0 0,1 0 0,0 0 0,0 0 0,-1 0 1,1 1-1,-1-1 0,1 0 0,-1 0 0,1 0 0,-1 1 0,0-1 0,0 0 1,0 1-1,0-1 0,0 2 0,1 0 18,-1 1 6,0 0-1,0 0 1,1 0 0,-1 0-1,1-1 1,2 5-1,-3-7-79,1 0 0,-1 0 0,1 0 0,-1 0 0,1 0 0,-1 0 0,1-1 0,0 1 0,-1 0 0,1 0 0,0-1 0,0 1 0,0-1 0,0 1-1,-1 0 1,1-1 0,0 0 0,0 1 0,0-1 0,0 0 0,0 1 0,0-1 0,0 0 0,0 0 0,0 0 0,0 0 0,0 0 0,1 0 0,1 0 0,1-1-22,0 1 0,0-1 1,0 0-1,0 0 1,0-1-1,0 1 0,-1-1 1,6-2-1,12-14-294</inkml:trace>
  <inkml:trace contextRef="#ctx0" brushRef="#br0" timeOffset="1">1458 0 24397,'-4'14'2153,"-3"-3"-1953,4-7-488,-1-4 1544,2-6-1072,-1-2-192</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27.407"/>
    </inkml:context>
    <inkml:brush xml:id="br0">
      <inkml:brushProperty name="width" value="0.05" units="cm"/>
      <inkml:brushProperty name="height" value="0.05" units="cm"/>
    </inkml:brush>
  </inkml:definitions>
  <inkml:trace contextRef="#ctx0" brushRef="#br0">63 7 15795,'2'-7'1051,"-2"9"-383,-2 15-16,0-3-357,-36 489 5901,32-379-5460,-10 1005 1272,16-823-1775,37 584 224,-34-849-479,5 35-184,-4 1 0,-8 127 0,-3-172-840,0-21 268,6-11 749,1 0 0,0 0 0,-1 0 1,1 0-1,-1 0 0,1 0 0,-1 0 0,1 0 0,0 0 1,-1 0-1,1 0 0,-1 0 0,1-1 0,0 1 0,-1 0 1,1 0-1,-1 0 0,1-1 0,0 1 0,-1 0 1,1 0-1,0-1 0,0 1 0,-1 0 0,1-1 0,0 1 1,0 0-1,-1-1 0,1 1 0,0-1 0,-10-15-635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27.979"/>
    </inkml:context>
    <inkml:brush xml:id="br0">
      <inkml:brushProperty name="width" value="0.05" units="cm"/>
      <inkml:brushProperty name="height" value="0.05" units="cm"/>
    </inkml:brush>
  </inkml:definitions>
  <inkml:trace contextRef="#ctx0" brushRef="#br0">1 480 16636,'213'19'3858,"108"-19"-2970,288-55-521,-396 31-169,1061-85 676,94-13 198,279-11 520,-1298 117-1464,567-19 449,-867 34-557,2-2-187,-1 3 0,1 2 1,79 13-1,-125-13 4,0-1 0,0 1 0,-1 0 0,1 0 0,-1 0 1,8 5-1,-12-6 140,1-1 0,-1 0 0,1 0 1,-1 1-1,1-1 0,-1 0 0,0 1 1,1-1-1,-1 0 0,1 1 0,-1-1 1,0 1-1,1-1 0,-1 0 0,0 1 1,1-1-1,-1 1 0,0-1 0,0 1 1,0-1-1,1 1 0,-1 0 0,0-1 0,0 1 1,0-1-1,0 1 0,0-1 0,0 1 1,0-1-1,0 1 0,0-1 0,0 1 1,-1 0-1,1-1 0,0 1 0,0-1 1,0 1-1,-1-1 0,1 1 0,0-1 1,0 0-1,-1 1 0,1-1 0,0 1 1,-1-1-1,1 1 0,-1-1 0,1 0 0,-1 1 1,1-1-1,0 0 0,-1 0 0,1 1 1,-1-1-1,1 0 0,-1 0 0,1 0 1,-1 1-1,0-1 0,1 0 0,-1 0 1,0 0-1,-15 3-597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28.414"/>
    </inkml:context>
    <inkml:brush xml:id="br0">
      <inkml:brushProperty name="width" value="0.05" units="cm"/>
      <inkml:brushProperty name="height" value="0.05" units="cm"/>
    </inkml:brush>
  </inkml:definitions>
  <inkml:trace contextRef="#ctx0" brushRef="#br0">30 1 19692,'30'8'2883,"56"8"-1,-61-12-2906,-1 0 1,0 2-1,45 15 1,-66-19 29,0-1 1,0 0 0,0 1-1,-1-1 1,1 1 0,-1 0-1,1 0 1,-1 0-1,1 0 1,-1 0 0,0 1-1,0-1 1,0 1 0,0-1-1,-1 1 1,1 0-1,-1-1 1,3 7 0,-3-4 52,-1-1 0,1 1 0,-1-1 1,0 1-1,0 0 0,0-1 0,-1 1 1,0-1-1,1 1 0,-2-1 0,1 1 1,-4 7-1,-19 41 558,-3-1 0,-2-2 0,-52 69 0,63-93-1510,-1-1 0,-1 0 0,-2-2 1,-46 40-1,68-62 856,-1-1 0,1 1 0,0-1 1,-1 1-1,1-1 0,-1 0 1,0 1-1,1-1 0,-1 0 0,1 1 1,-1-1-1,0 0 0,1 0 1,-1 0-1,1 0 0,-1 1 1,0-1-1,1 0 0,-1 0 0,0 0 1,1 0-1,-2-1 0,0-14-1104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29.004"/>
    </inkml:context>
    <inkml:brush xml:id="br0">
      <inkml:brushProperty name="width" value="0.05" units="cm"/>
      <inkml:brushProperty name="height" value="0.05" units="cm"/>
    </inkml:brush>
  </inkml:definitions>
  <inkml:trace contextRef="#ctx0" brushRef="#br0">2 644 15955,'-2'11'1541,"8"-8"-584,-3-3-841,-1 0 0,0-1 1,0 1-1,1-1 1,-1 0-1,0 0 0,0 0 1,0 0-1,3-2 0,52-37 2681,97-93-1,-35 13-729,164-214 1,-264 314-1848,-18 20-217,-1 0 0,0 0 0,0 0 0,0-1 0,1 1 0,-1 0 1,0 0-1,0 0 0,1 0 0,-1 0 0,0 0 0,0 0 0,1 0 0,-1-1 1,0 1-1,1 0 0,-1 0 0,0 0 0,0 0 0,1 0 0,-1 0 1,0 0-1,0 1 0,1-1 0,-1 0 0,0 0 0,0 0 0,1 0 0,-1 0 1,0 0-1,0 0 0,1 1 0,-1-1 0,0 0 0,0 0 0,1 0 0,-1 1 1,0-1-1,0 0 0,0 0 0,0 0 0,0 1 0,1-1 0,2 15 31,-2-11-24,13 81-40,17 80-180,-25-142-268,0 0 0,2-1-1,1 0 1,22 40 0,-29-58 400,0 0 0,1 0 1,0 0-1,0-1 0,0 0 1,0 1-1,0-1 0,1 0 1,-1 0-1,1-1 0,4 3 1,14 1-540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29.661"/>
    </inkml:context>
    <inkml:brush xml:id="br0">
      <inkml:brushProperty name="width" value="0.05" units="cm"/>
      <inkml:brushProperty name="height" value="0.05" units="cm"/>
    </inkml:brush>
  </inkml:definitions>
  <inkml:trace contextRef="#ctx0" brushRef="#br0">1 20 16876,'11'68'2662,"3"104"0,-10-114-1941,3 193 1160,-5-142-1036,-2-101-757,0-6-53,0 1 1,0-1-1,0 0 1,0 1-1,1-1 1,-1 1-1,1-1 1,-1 0-1,1 1 0,0-1 1,1 3-1,-2-5-29,0 0 0,0 0 0,0 0 0,0 0 0,0 0-1,1 1 1,-1-1 0,0 0 0,0 0 0,0 0 0,0 0 0,0 0-1,0 0 1,1 0 0,-1 0 0,0 0 0,0 0 0,0 0 0,0 0-1,1 1 1,-1-1 0,0 0 0,0 0 0,0 0 0,0 0 0,0 0-1,1 0 1,-1-1 0,0 1 0,0 0 0,0 0 0,0 0 0,0 0-1,1 0 1,-1 0 0,0 0 0,0 0 0,0 0 0,0 0 0,0 0-1,0 0 1,1-1 0,-1 1 0,0 0 0,0 0 0,0 0 0,0 0-1,0-1 1,8-11 141,5-18 22,28-80 99,64-151 128,-86 220-350,43-81 64,-52 105-96,0 1-1,1 1 1,0 0-1,1 1 1,15-14 0,-22 24-16,0 0 1,1 0-1,-1 1 1,1 0-1,0 0 1,0 1-1,0-1 1,0 1-1,0 1 1,1-1-1,-1 1 1,0 0-1,1 0 1,-1 1-1,12 0 1,-15 0 2,0 1 1,-1-1 0,1 0-1,0 1 1,0 0 0,0-1-1,-1 1 1,1 1 0,0-1-1,-1 0 1,1 0 0,-1 1 0,1 0-1,-1-1 1,0 1 0,1 0-1,-1 0 1,0 0 0,0 0-1,-1 1 1,1-1 0,0 1-1,-1-1 1,0 1 0,1-1 0,-1 1-1,0 0 1,0-1 0,0 1-1,-1 0 1,1 0 0,-1 0-1,1 0 1,-1-1 0,0 1 0,-1 4-1,0 0 30,0-1 0,0 0 0,-1 0 0,0 0-1,-1 0 1,1 0 0,-1 0 0,0 0 0,0-1-1,-1 1 1,0-1 0,0 0 0,0 0 0,-7 6 0,-4 3 66,-1 0 0,0-1 0,-20 12 0,20-16-92,1 0 1,-1-1-1,-24 8 1,33-13-12,-1-1 1,0 0 0,0 0-1,1 0 1,-1-1-1,0-1 1,0 1 0,0-1-1,-13-2 1,0-7-39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30.520"/>
    </inkml:context>
    <inkml:brush xml:id="br0">
      <inkml:brushProperty name="width" value="0.05" units="cm"/>
      <inkml:brushProperty name="height" value="0.05" units="cm"/>
    </inkml:brush>
  </inkml:definitions>
  <inkml:trace contextRef="#ctx0" brushRef="#br0">1 2825 12771,'173'-165'7777,"127"-105"-6346,422-315-96,-214 181-601,104-85-126,-282 228-341,142-90 282,-286 212-239,-34 24-82,-135 104-221,-14 10-11,0-1 1,-1 0-1,1 0 1,0 0-1,-1 0 0,1 0 1,-1-1-1,1 1 0,-1-1 1,0 1-1,2-5 1,-4 7 0,0 0 1,0 0-1,0 0 0,0 0 1,1 0-1,-1 0 1,0 0-1,0 0 1,0-1-1,0 1 1,0 0-1,0 0 1,0 0-1,0 0 1,0 0-1,0 0 1,0 0-1,0-1 1,0 1-1,0 0 1,0 0-1,0 0 0,0 0 1,0 0-1,0 0 1,0-1-1,0 1 1,0 0-1,0 0 1,0 0-1,0 0 1,0 0-1,0 0 1,0-1-1,0 1 1,0 0-1,0 0 1,0 0-1,0 0 1,-1 0-1,1 0 1,0 0-1,0 0 0,0 0 1,0-1-1,0 1 1,0 0-1,0 0 1,0 0-1,-1 0 1,1 0-1,-10 1-110,-11 8-187,-1 5-251,1 1 0,-20 19 0,16-13 308,3-2-173</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31.046"/>
    </inkml:context>
    <inkml:brush xml:id="br0">
      <inkml:brushProperty name="width" value="0.05" units="cm"/>
      <inkml:brushProperty name="height" value="0.05" units="cm"/>
    </inkml:brush>
  </inkml:definitions>
  <inkml:trace contextRef="#ctx0" brushRef="#br0">18 138 19732,'-2'3'360,"-1"1"-1,1 0 0,0 0 1,0 1-1,1-1 1,-1 0-1,1 1 0,0-1 1,0 1-1,1-1 1,-1 1-1,1-1 1,0 1-1,0-1 0,1 1 1,0 7-1,0-9-278,0 1-1,-1 0 1,1-1-1,0 1 1,1-1-1,-1 1 1,1-1-1,-1 0 1,1 0-1,0 1 1,0-1-1,1 0 1,-1-1-1,0 1 1,1 0-1,0-1 1,0 1-1,0-1 1,0 0-1,4 3 1,1-3-137,0 0 0,0 0 0,0 0 0,1-1 0,-1 0 0,0-1 1,1 0-1,-1 0 0,0-1 0,0 0 0,12-3 0,7-3-276,0-1 0,27-12 0,-15 4-128,0-3 1,-1-1 0,-2-1-1,0-2 1,-1-2 0,59-54-1,-66 43 411,-17 22 852,-18 31 48,-47 116 1014,37-86-1446,14-40-381,-13 33-181,2 0 0,2 1 0,-8 46 1,20-85 108,-1 0 0,1 0 0,0 0 1,0 0-1,0 1 0,0-1 0,0 0 1,0 0-1,1 0 0,-1 0 0,1 1 1,1 3-1,8-3-296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31.732"/>
    </inkml:context>
    <inkml:brush xml:id="br0">
      <inkml:brushProperty name="width" value="0.05" units="cm"/>
      <inkml:brushProperty name="height" value="0.05" units="cm"/>
    </inkml:brush>
  </inkml:definitions>
  <inkml:trace contextRef="#ctx0" brushRef="#br0">374 80 18308,'3'-3'513,"1"-1"-1,-1 1 1,0 0 0,0-1 0,0 0-1,5-8 1,-8 11-396,1 1-1,-1-1 1,0 0-1,1 0 1,-1 0 0,0 0-1,1 0 1,-1 0-1,0 0 1,0 1-1,0-1 1,0 0 0,0 0-1,0 0 1,0 0-1,0 0 1,0 0-1,0 0 1,0 0 0,-1 0-1,1 0 1,0 0-1,-1 1 1,1-1-1,-1 0 1,1 0 0,-1 0-1,1 1 1,-1-1-1,0 0 1,1 0-1,-1 1 1,0-1 0,1 1-1,-1-1 1,0 1-1,0-1 1,0 1-1,1-1 1,-1 1 0,0 0-1,-1-1 1,-9-2 117,1 0-1,-1 0 1,0 1 0,1 1 0,-1 0 0,0 0 0,0 1 0,0 1-1,0 0 1,-17 3 0,2 2-185,1 1 0,0 1 0,-31 13 0,38-13-76,1 1 0,-20 12-1,33-19 6,0 1 0,1-1 0,0 1 0,-1 0 0,1 0-1,0 0 1,0 0 0,0 0 0,1 1 0,-1-1 0,1 1-1,0 0 1,0 0 0,0 0 0,1 0 0,-2 4 0,3-6 3,0-1 0,0 1 0,0 0 0,0-1 0,0 1 1,0 0-1,1-1 0,-1 1 0,0 0 0,1-1 1,0 1-1,-1-1 0,1 1 0,0-1 0,0 1 0,0-1 1,0 1-1,0-1 0,0 0 0,0 0 0,0 1 1,1-1-1,-1 0 0,0 0 0,1 0 0,-1-1 0,1 1 1,-1 0-1,3 0 0,5 3-77,0 0-1,1-1 1,16 4 0,-17-5 28,76 11-460,-63-11 441,1 2 0,-1 0 1,39 13-1,-59-16 102,0-1 0,0 1 0,0 0 0,0 0 0,0 0 0,-1 0-1,1 0 1,0 1 0,-1-1 0,1 0 0,-1 1 0,1-1 0,-1 1 0,0 0 0,1-1-1,-1 1 1,1 2 0,-2-2 15,1 0 1,-1 0-1,0 0 0,0-1 1,0 1-1,0 0 0,0 0 1,0 0-1,-1-1 0,1 1 0,0 0 1,-1-1-1,0 1 0,1 0 1,-1-1-1,0 1 0,0 0 0,0-1 1,0 1-1,-1 1 0,-3 2 50,1 0 0,-1 0 0,0 0 0,0 0 0,0-1 0,-1 0 0,0 0 0,-7 4 0,-55 21 129,23-11-445,24-8 383,9-5-139,0 1 1,0 0-1,-17 12 1,7 0-132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32.463"/>
    </inkml:context>
    <inkml:brush xml:id="br0">
      <inkml:brushProperty name="width" value="0.05" units="cm"/>
      <inkml:brushProperty name="height" value="0.05" units="cm"/>
    </inkml:brush>
  </inkml:definitions>
  <inkml:trace contextRef="#ctx0" brushRef="#br0">1 0 15771,'9'11'411,"2"0"0,-1 0-1,1-2 1,1 1 0,0-1 0,17 9-1,2 3 271,360 277 1129,-219-165-1064,5-8 0,362 192 1,607 245 2008,-677-359-1888,-305-134-498,-94-41-196,79 36 210,-128-53-242,-1 0 0,-1 1 0,1 2 1,30 27-1,-32-17 64,-14-12-88,-4-12-114,-1 1 0,1-1 0,0 0 0,0 0 0,0 1 0,-1-1 0,1 0 0,0 0 0,0 0 0,-1 1 0,1-1 0,0 0 0,-1 0 0,1 0 1,0 0-1,0 0 0,-1 1 0,1-1 0,0 0 0,-1 0 0,1 0 0,0 0 0,-1 0 0,1 0 0,0 0 0,-1 0 0,1 0 0,0 0 0,-1 0 0,1-1 1,0 1-1,0 0 0,-1 0 0,1 0 0,-1 0 0,-2-1-47,0-1-1,1 1 1,-1 0 0,0-1 0,0 0-1,1 1 1,-1-1 0,1 0 0,-1 0 0,1-1-1,0 1 1,0 0 0,0-1 0,0 1-1,-1-4 1,-3-4-12,1 1 1,0-1-1,-4-13 0,-4-20-140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1.261"/>
    </inkml:context>
    <inkml:brush xml:id="br0">
      <inkml:brushProperty name="width" value="0.05" units="cm"/>
      <inkml:brushProperty name="height" value="0.05" units="cm"/>
    </inkml:brush>
  </inkml:definitions>
  <inkml:trace contextRef="#ctx0" brushRef="#br0">117 51 12403,'10'-13'1098,"24"-25"2293,-36 54 616,-56 94-553,5-11-2254,48-88-1101,-2 3 78,0 2-1,0-1 1,1 1 0,1 0 0,-4 26-1,8-41-162,1 1 1,0-1-1,0 1 0,0-1 0,0 0 0,0 1 0,0-1 0,1 1 0,-1-1 0,0 1 0,1-1 0,-1 0 1,1 1-1,-1-1 0,1 0 0,0 1 0,0-1 0,-1 0 0,1 0 0,0 0 0,0 1 0,0-1 0,2 1 1,0-1-7,-1 0 0,0 0 1,0 0-1,1 0 0,-1-1 0,0 1 1,1-1-1,-1 1 0,1-1 1,-1 0-1,0 0 0,1 0 1,2-1-1,5 0-1,0-1 1,0-1-1,0 0 0,-1 0 1,15-7-1,-9 2-10,0 0 0,-1-1-1,0-1 1,-1-1 0,0 1-1,0-2 1,-1 0 0,-1 0 0,0-1-1,-1-1 1,0 0 0,8-15-1,-36 60-236,12-23 233,1 1-1,0-1 0,1 1 0,0 0 1,0 0-1,1 0 0,0 1 1,-3 17-1,6-26 9,0 0 1,0-1-1,0 1 0,0 0 1,0-1-1,0 1 0,0 0 1,0-1-1,1 1 0,-1 0 0,0-1 1,0 1-1,1 0 0,-1-1 1,0 1-1,1 0 0,-1-1 1,0 1-1,1-1 0,-1 1 0,1-1 1,-1 1-1,1-1 0,-1 1 1,1-1-1,0 1 0,-1-1 1,1 0-1,-1 1 0,1-1 1,0 0-1,-1 0 0,1 1 0,0-1 1,-1 0-1,1 0 0,0 0 1,-1 0-1,1 0 0,0 0 1,0 0-1,0 0 0,34-8-21,-29 6 0,38-16-242,-35 14 113,0 0-1,0 0 1,0 0-1,0 2 1,1-1-1,0 1 1,0 0 0,14 0-1,-22 2 109,-1 0 0,1 0-1,-1 1 1,1-1 0,-1 0 0,0 1-1,1-1 1,-1 1 0,1-1 0,-1 1-1,0 0 1,0 0 0,1 0 0,-1-1-1,0 1 1,0 0 0,0 0 0,0 1-1,0-1 1,0 0 0,1 1 0,-1 1-12,0 0 1,0 0 0,0 0 0,0 0-1,0 1 1,0-1 0,-1 0-1,1 0 1,-1 5 0,-1 7 3,0 1 1,-1-1 0,-5 20 0,5-25 97,-19 79 1385,-58 158 0,77-242-1395,-1 0-1,1 0 1,-1 0 0,0-1 0,0 1 0,0-1 0,-7 8 0,9-11-36,0 0 1,0-1-1,0 1 1,0 0-1,1-1 1,-1 1 0,0-1-1,0 1 1,0-1-1,0 1 1,-1-1-1,1 0 1,0 0-1,0 1 1,0-1 0,0 0-1,0 0 1,0 0-1,0 0 1,0 0-1,-1 0 1,1-1-1,0 1 1,0 0-1,0 0 1,0-1 0,0 1-1,0-1 1,0 1-1,0-1 1,0 1-1,0-1 1,0 0-1,1 1 1,-1-1 0,0 0-1,0 0 1,0 1-1,1-1 1,-1 0-1,1 0 1,-1 0-1,0 0 1,0-2-1,-3-4 11,0-1-1,1 0 1,0 0-1,0 0 1,0 0-1,1-1 1,1 1-1,-1-1 0,1 1 1,1-1-1,-1 0 1,2 1-1,-1-1 1,1 0-1,0 1 1,4-12-1,-2 8-21,0 0 0,1 0 0,0 1 0,1-1 0,0 1 0,1 0 0,0 1 0,1-1 0,0 1 0,17-18-1,-17 22-184,1 0-1,0 0 0,0 0 1,1 1-1,-1 0 0,1 1 1,0 0-1,12-4 0,9 0-731,40-6 0,-66 13 927,42-8-666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33.485"/>
    </inkml:context>
    <inkml:brush xml:id="br0">
      <inkml:brushProperty name="width" value="0.05" units="cm"/>
      <inkml:brushProperty name="height" value="0.05" units="cm"/>
    </inkml:brush>
  </inkml:definitions>
  <inkml:trace contextRef="#ctx0" brushRef="#br0">4 33 16139,'-1'1'127,"1"-1"-1,0 0 0,-1 1 0,1-1 0,0 1 0,0-1 0,-1 0 0,1 1 0,0-1 0,0 1 0,0-1 0,0 1 0,0-1 0,-1 1 1,1-1-1,0 1 0,0-1 0,0 1 0,0-1 0,0 1 0,0-1 0,1 1 0,-1-1 0,0 1 0,0-1 0,0 1 0,0-1 1,1 1-1,-1 0 0,5 17 695,-5-18-784,4 12 742,1 0 0,0 0 0,0 0 0,2 0 0,-1-1 0,10 12 0,-13-19-756,0-1 0,0 0 0,0 1 0,1-1 0,-1 0 0,1-1 0,-1 1 0,1 0 0,0-1 0,0 0 0,1 0 0,-1 0 0,0-1 0,0 0 0,1 1 0,-1-1 0,1-1 0,-1 1 0,1-1 0,7 0 0,0-1-100,-1-1-1,0-1 1,0 0-1,0-1 1,-1 0-1,1 0 0,-1-1 1,0-1-1,0 1 1,-1-2-1,1 1 1,13-14-1,9-10-796,51-63-1,-80 89 804,3-1-12,-4 9 172,-5 10 139,-8 22 21,2 0-1,1 0 0,1 1 0,3-1 1,0 1-1,3 38 0,8-41-1610,-7-33 1264,0 0 0,0-1-1,0 1 1,1-1 0,-1 1 0,0-1-1,1 1 1,-1-1 0,0 1 0,1-1-1,-1 0 1,0 1 0,1-1 0,-1 1-1,1-1 1,-1 0 0,1 1 0,-1-1-1,1 0 1,0 1 0,0-1 32,0-1-1,-1 1 1,1 0 0,0 0 0,-1 0-1,1 0 1,0-1 0,-1 1 0,1 0 0,-1-1-1,1 1 1,0-1 0,-1 1 0,1 0-1,-1-1 1,1 1 0,-1-1 0,1 0-1,-1 1 1,0-1 0,1 0 0,10-20-778,0-7-318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33.859"/>
    </inkml:context>
    <inkml:brush xml:id="br0">
      <inkml:brushProperty name="width" value="0.05" units="cm"/>
      <inkml:brushProperty name="height" value="0.05" units="cm"/>
    </inkml:brush>
  </inkml:definitions>
  <inkml:trace contextRef="#ctx0" brushRef="#br0">27 0 20156,'0'10'2057,"0"14"-1313,0 7-384,0 8 1928,0 7-1343,-2 5-905,2 4-200,0-3-440,-1-3-281,-2-12 1577,-3-5-872,0-9-56,-2-5-40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34.266"/>
    </inkml:context>
    <inkml:brush xml:id="br0">
      <inkml:brushProperty name="width" value="0.05" units="cm"/>
      <inkml:brushProperty name="height" value="0.05" units="cm"/>
    </inkml:brush>
  </inkml:definitions>
  <inkml:trace contextRef="#ctx0" brushRef="#br0">85 0 16924,'15'4'376,"0"1"1,-1 0-1,0 1 1,0 0-1,0 1 0,-1 1 1,0 0-1,0 1 1,-1 0-1,0 1 1,0 0-1,-1 1 1,-1 0-1,0 1 1,-1 0-1,0 1 1,0 0-1,6 15 1,-9-15-214,0 0 0,-1 0 0,-1 0 0,0 1 1,-1-1-1,0 1 0,-1 0 0,-1 0 0,0 0 1,-1 0-1,0 1 0,-2-1 0,1 0 0,-2 0 1,1-1-1,-2 1 0,0-1 0,-1 1 0,-11 23 1,6-19 17,-1 0 0,0 0 0,-2-1 0,0-1 0,0 0 1,-1-1-1,-1 0 0,-1-1 0,0-1 0,-1-1 0,0 0 1,-33 17-1,43-27-326,0 1-1,-1-1 1,1 0 0,-1 0 0,-14 0 0,21-1 113,0-1 0,-1 0 0,1 0 0,-1 0 0,1 0 0,-1 0-1,1 0 1,-1 0 0,1 0 0,0-1 0,-1 1 0,1 0 0,-1-1 0,1 1 0,0-1 0,-1 0 0,1 1 0,0-1-1,0 0 1,0 0 0,0 0 0,-1 0 0,1 0 0,0 0 0,1 0 0,-1 0 0,0 0 0,0-1 0,0 1-1,1 0 1,-1-1 0,0 1 0,1 0 0,0-1 0,-1 1 0,0-3 0,1-17-408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35.367"/>
    </inkml:context>
    <inkml:brush xml:id="br0">
      <inkml:brushProperty name="width" value="0.05" units="cm"/>
      <inkml:brushProperty name="height" value="0.05" units="cm"/>
    </inkml:brush>
  </inkml:definitions>
  <inkml:trace contextRef="#ctx0" brushRef="#br0">1 36 22469,'15'39'1201,"1"-2"0,31 53 0,-41-79-1107,1 0 0,1-1-1,0 0 1,0 0 0,1-1-1,0 0 1,1 0 0,0-1-1,0 0 1,0-1 0,23 11-1,-28-16-180,-1 0 0,1 0 0,-1-1-1,1 0 1,0 0 0,-1-1-1,1 1 1,0-1 0,0 0 0,-1 0-1,1 0 1,0-1 0,0 0 0,-1 0-1,7-2 1,-4 1-165,-1-1 1,0 0 0,1-1-1,-1 0 1,-1 0-1,1 0 1,0-1-1,-1 0 1,6-7-1,2-3-357,-1-1 0,-1 0 1,-1-1-1,0-1 0,-1 1 0,8-27 0,-8 22-470,12-36-1673,-20 53 2618,1 0 0,-1 0 0,0 0-1,-1 0 1,1 0 0,-1 0 0,0 0 0,-1-8-1,1 12 158,0 1 0,0 0-1,0 0 1,0 0-1,0 0 1,0 0 0,0-1-1,0 1 1,0 0-1,0 0 1,0 0 0,-1 0-1,1 0 1,0 0-1,0-1 1,0 1 0,0 0-1,0 0 1,0 0 0,0 0-1,0 0 1,-1 0-1,1 0 1,0 0 0,0 0-1,0 0 1,0 0-1,0 0 1,-1 0 0,1 0-1,0 0 1,0 0 0,0 0-1,0 0 1,0 0-1,-1 0 1,1 0 0,0 0-1,0 0 1,0 0-1,0 0 1,0 0 0,-1 0-1,1 0 1,0 0-1,0 0 1,0 0 0,0 0-1,0 0 1,0 0 0,0 0-1,-1 1 1,1-1-1,0 0 1,0 0 0,0 0-1,0 0 1,0 0-1,0 0 1,0 1 0,0-1-1,0 0 1,0 0-1,0 0 1,0 0 0,0 0-1,0 1 1,0-1 0,-7 11 1008,-5 15 355,1 0 1,-11 45 0,7-24 30,-46 173 2169,-8 24-3407,62-223-420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35.974"/>
    </inkml:context>
    <inkml:brush xml:id="br0">
      <inkml:brushProperty name="width" value="0.05" units="cm"/>
      <inkml:brushProperty name="height" value="0.05" units="cm"/>
    </inkml:brush>
  </inkml:definitions>
  <inkml:trace contextRef="#ctx0" brushRef="#br0">0 0 17236,'5'37'2040,"4"3"-1400,-1 4-336,-1 2 937,4 3-1329,0 0-1705,-2-3 1625,2-3-400,-2-3-344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36.394"/>
    </inkml:context>
    <inkml:brush xml:id="br0">
      <inkml:brushProperty name="width" value="0.05" units="cm"/>
      <inkml:brushProperty name="height" value="0.05" units="cm"/>
    </inkml:brush>
  </inkml:definitions>
  <inkml:trace contextRef="#ctx0" brushRef="#br0">1 1 12267,'1'55'1240,"-1"-6"-760,2-5-168,0-4 608,-1-3-176,2-7-231,2-5-121,-1-9-152,-1-2-88,2-5-160,-2-1-160,-1-6-921,-1-2 945,1-2-112,-7-2-168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36.811"/>
    </inkml:context>
    <inkml:brush xml:id="br0">
      <inkml:brushProperty name="width" value="0.05" units="cm"/>
      <inkml:brushProperty name="height" value="0.05" units="cm"/>
    </inkml:brush>
  </inkml:definitions>
  <inkml:trace contextRef="#ctx0" brushRef="#br0">1 116 18996,'11'3'1840,"16"-2"-1199,7-2-273,13-8 1008,8-4-872,13-3-896,4-1-352,12-5 616,5-2-224,4 7-216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37.184"/>
    </inkml:context>
    <inkml:brush xml:id="br0">
      <inkml:brushProperty name="width" value="0.05" units="cm"/>
      <inkml:brushProperty name="height" value="0.05" units="cm"/>
    </inkml:brush>
  </inkml:definitions>
  <inkml:trace contextRef="#ctx0" brushRef="#br0">0 1 15499,'32'1'1801,"2"1"-1025,-2-2-400,3-2 1048,3 2-1016,7 3-808,2 1-320,4 2 464,-1 0-240,1 1-288</inkml:trace>
  <inkml:trace contextRef="#ctx0" brushRef="#br0" timeOffset="1">654 67 12347,'24'3'2144,"2"0"-1040,2 0-295,-2 0 1887,-2 0-1240,-1-1-95,-4-2-313,-1 0-232,-7-5-400,1 2-216,-8-3-536,1 0 432,-10 3-208,-2-2-72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38.225"/>
    </inkml:context>
    <inkml:brush xml:id="br0">
      <inkml:brushProperty name="width" value="0.05" units="cm"/>
      <inkml:brushProperty name="height" value="0.05" units="cm"/>
    </inkml:brush>
  </inkml:definitions>
  <inkml:trace contextRef="#ctx0" brushRef="#br0">1 71 17572,'1'429'7828,"1"-381"-7605,-2 1 658,-1-36-87,0-31-347,2-104-93,20-134 0,-15 204-389,14-57 0,-19 106 24,0 0 0,0 0-1,0 0 1,1 0-1,-1 1 1,1-1-1,-1 0 1,1 1-1,0-1 1,0 1 0,0-1-1,0 1 1,1 0-1,-1 0 1,0 0-1,1 0 1,0 0-1,3-2 1,-4 3 2,0 1 0,0-1 0,1 1 0,-1-1 0,0 1-1,0-1 1,0 1 0,0 0 0,0 0 0,0 0 0,1 1 0,-1-1 0,0 0 0,0 1 0,0-1 0,0 1-1,0 0 1,0-1 0,0 1 0,0 0 0,0 0 0,0 1 0,-1-1 0,1 0 0,0 1 0,2 2 0,-1-1 13,-1 0 1,0 1 0,0-1 0,0 0 0,0 1-1,0 0 1,-1-1 0,0 1 0,0 0-1,0 0 1,0 0 0,0 0 0,-1-1 0,1 1-1,-1 0 1,0 0 0,-1 0 0,1 0-1,-1 0 1,1 0 0,-3 4 0,-1 8 59,-1 0-1,-1 0 1,-11 23 0,8-21 53,-19 27 0,25-40-135,-1 0 1,1-1-1,-1 0 0,0 0 1,0 0-1,0 0 0,-1 0 1,1-1-1,-1 0 0,-8 4 1,13-6 1,-1-1 0,0 0 0,1 1 0,-1-1 0,0 0-1,1 1 1,-1-1 0,0 0 0,0 0 0,1 0 0,-1 0 0,0 0 0,0 0 0,1 0 0,-1 0 0,0 0 0,0 0 0,1 0 0,-1-1 0,0 1 0,1 0 0,-1 0 0,0-1 0,1 1 0,-1 0 0,0-1 0,1 1 0,-1-1 0,1 1 0,-1-1-1,1 1 1,-1-1 0,0-1 0,0 0-2,0 0 0,1 0 0,-1 0 0,0 0 0,1 0 0,0 0-1,0 0 1,0-1 0,0 1 0,0 0 0,1-4 0,5-31-206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38.717"/>
    </inkml:context>
    <inkml:brush xml:id="br0">
      <inkml:brushProperty name="width" value="0.05" units="cm"/>
      <inkml:brushProperty name="height" value="0.05" units="cm"/>
    </inkml:brush>
  </inkml:definitions>
  <inkml:trace contextRef="#ctx0" brushRef="#br0">143 0 20868,'-1'1'158,"0"-1"0,0 1 0,1 0 0,-1 0-1,0-1 1,0 1 0,1 0 0,-1 0 0,0 0 0,1 0-1,-1 0 1,1 0 0,-1 2 0,-2 0 68,-19 30 1062,10-18-683,1 1 0,-12 25 0,15-23-614,1-6-228,1 1 0,0 0 1,1 0-1,0 1 0,1 0 1,1-1-1,0 1 1,0 16-1,3-30 204,0 1 1,0-1-1,0 0 1,0 0-1,0 1 0,0-1 1,0 0-1,0 1 1,0-1-1,0 0 1,1 1-1,-1-1 1,0 0-1,0 1 0,0-1 1,1 0-1,-1 0 1,0 1-1,0-1 1,1 0-1,-1 0 0,0 0 1,0 1-1,1-1 1,-1 0-1,0 0 1,1 0-1,-1 0 1,0 0-1,1 0 0,-1 0 1,0 1-1,1-1 1,-1 0-1,0 0 1,1 0-1,-1 0 0,0 0 1,1-1-1,-1 1 1,0 0-1,1 0 1,-1 0-1,0 0 0,0 0 1,1 0-1,-1 0 1,0-1-1,1 1 1,-1 0-1,0 0 1,0 0-1,1-1 0,-1 1 1,0 0-1,1-1 1,15-10-581,9-17 410,1-3 262,-24 30-47,0-1 0,0 1-1,0-1 1,-1 1 0,1-1 0,1 1 0,-1 0 0,0 0-1,0 0 1,0 0 0,1 0 0,2 0 0,-4 1 3,0 0 0,0 0 0,0 0 0,1 1 0,-1-1 0,0 0 0,0 0 0,0 1 0,0-1 0,0 1 0,0-1 0,0 1 0,0 0 0,0-1 0,0 1 0,0 0 0,0 0 0,0 0 0,0 0 0,0-1 1,-1 1-1,1 0 0,0 0 0,-1 0 0,1 1 0,-1-1 0,1 2 0,11 33 445,-12-33-420,11 61 1164,-11-64-1191,0 0-1,0 0 0,0-1 0,-1 1 0,1 0 0,0 0 1,0 0-1,0 0 0,0 0 0,0 0 0,-1 0 0,1 0 1,0 0-1,0 0 0,0 0 0,0 0 0,-1 0 0,1 0 1,0 0-1,0 0 0,0 0 0,0 0 0,0 0 0,-1 0 1,1 0-1,0 0 0,0 0 0,0 0 0,0 0 0,-1 0 1,1 0-1,0 0 0,0 1 0,0-1 0,0 0 0,0 0 1,0 0-1,0 0 0,-1 0 0,1 0 0,0 1 0,0-1 1,0 0-1,0 0 0,0 0 0,0 0 0,0 0 0,0 1 1,0-1-1,0 0 0,0 0 0,0 0 0,0 0 0,0 1 1,0-1-1,0 0 0,0 0 0,0 0 0,-9-10 287,-61-84 1378,45 63-1076,-36-60 0,64 91-769,1 1 0,-1-1 0,1 1 0,-1 0 0,0-1 0,1 2 0,-1-1 0,4 2 0,0-1-31,107 33-555,-41-19 266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1.886"/>
    </inkml:context>
    <inkml:brush xml:id="br0">
      <inkml:brushProperty name="width" value="0.05" units="cm"/>
      <inkml:brushProperty name="height" value="0.05" units="cm"/>
    </inkml:brush>
  </inkml:definitions>
  <inkml:trace contextRef="#ctx0" brushRef="#br0">288 100 18356,'5'-5'459,"-1"0"-1,-1 0 1,1-1 0,-1 0-1,0 1 1,0-1 0,2-8 0,-4 13-358,0-1 0,-1 1 0,0 0 1,1-1-1,-1 1 0,1 0 0,-1-1 1,0 1-1,0 0 0,0-1 1,0 1-1,0 0 0,0-1 0,0 1 1,-1 0-1,1-1 0,0 1 0,-1 0 1,1-1-1,-1 1 0,1 0 1,-1 0-1,0 0 0,1-1 0,-1 1 1,0 0-1,0 0 0,0 0 0,0 0 1,0 0-1,0 0 0,0 1 0,0-1 1,0 0-1,0 0 0,-1 1 1,1-1-1,0 1 0,0-1 0,-1 1 1,-1-1-1,-4 0-14,0 1 0,1-1 1,-1 1-1,0 1 0,0-1 0,1 1 0,-1 0 1,0 1-1,1-1 0,-1 1 0,1 1 0,0-1 0,-11 7 1,-5 4-36,0 1 0,-23 20 1,30-23-46,1 2 0,0 0 0,-15 18 0,26-27-10,0 0 0,0 0-1,0 0 1,0 0 0,1 1-1,-1-1 1,1 1-1,0-1 1,0 1 0,1 0-1,0 0 1,-1 0-1,2 0 1,-1 0 0,1 0-1,-1 0 1,2 6 0,-1-10-11,0 1 1,1-1 0,-1 1 0,1-1 0,0 0-1,-1 1 1,1-1 0,0 0 0,0 0-1,0 1 1,0-1 0,0 0 0,0 0 0,0 0-1,0 0 1,0 0 0,0 0 0,3 1 0,0 0-69,0-1 0,0 1 1,0-1-1,0 0 1,0 0-1,8 1 0,4-2-397,0 0 0,26-3 0,-38 3 393,124-23-833,-59 7 348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39.485"/>
    </inkml:context>
    <inkml:brush xml:id="br0">
      <inkml:brushProperty name="width" value="0.05" units="cm"/>
      <inkml:brushProperty name="height" value="0.05" units="cm"/>
    </inkml:brush>
  </inkml:definitions>
  <inkml:trace contextRef="#ctx0" brushRef="#br0">0 0 20164,'5'34'998,"2"0"-1,0-1 0,3 0 1,1-1-1,17 37 0,-26-65-987,0 0 0,1 0 1,-1 0-1,1 0 0,0 0 0,0-1 0,0 1 0,0-1 0,0 0 0,1 0 0,0 0 1,0 0-1,4 2 0,-5-4-58,0 0 0,1 0 0,-1 0-1,0 0 1,0-1 0,0 0 0,1 1 0,-1-1 0,0 0 0,0-1 0,1 1 0,-1 0 0,0-1 0,0 0-1,0 0 1,1 0 0,-1 0 0,0 0 0,5-4 0,4-2-288,-1 0 0,0-1 0,0-1 0,-1 1 0,0-2 0,0 1 0,11-16 0,51-84-2545,-29 42 915,-55 148 3400,-7 14 49,-24 139 2296,41-218-3220,-2 0 0,-10 28 0,14-44-586,0 0 1,0 0-1,0 0 1,0 0 0,0 0-1,0 0 1,0 0 0,0-1-1,0 1 1,0 0-1,-1 0 1,1 0 0,0 0-1,0 0 1,0 0 0,0 0-1,0 0 1,0 0-1,0 0 1,-1 0 0,1 0-1,0 0 1,0 0 0,0 0-1,0 0 1,0 0-1,0 0 1,0 0 0,-1 0-1,1 0 1,0 0 0,0 0-1,0 0 1,0 0-1,0 0 1,0 0 0,0 0-1,-1 0 1,1 0 0,0 0-1,0 0 1,0 0-1,0 1 1,0-1 0,-2-20-440,1 9 67,-4-4-286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1:40.412"/>
    </inkml:context>
    <inkml:brush xml:id="br0">
      <inkml:brushProperty name="width" value="0.05" units="cm"/>
      <inkml:brushProperty name="height" value="0.05" units="cm"/>
    </inkml:brush>
  </inkml:definitions>
  <inkml:trace contextRef="#ctx0" brushRef="#br0">147 32 16379,'11'-12'2200,"-11"15"-250,-20 27 735,10-15-2167,-18 31 579,13-20-512,-1 0 0,-31 38 0,46-63-574,0 0-1,1 0 0,-1-1 1,0 1-1,1 0 0,-1-1 0,0 1 1,0 0-1,1-1 0,-1 1 1,0-1-1,0 1 0,0-1 0,0 1 1,0-1-1,0 0 0,-1 1 1,1-1-19,1-1 0,0 1 1,-1 0-1,1 0 1,0-1-1,-1 1 1,1 0-1,0-1 0,-1 1 1,1 0-1,0-1 1,0 1-1,-1 0 1,1-1-1,0 1 0,0-1 1,0 1-1,0 0 1,0-1-1,0 1 1,-1-1-1,1 1 0,0-1 1,0 1-1,0-1 1,1 0-1,4-41-667,-5 39 637,35-146-1385,-34 146 1406,0 0 0,0 0 0,0 0-1,1 0 1,-1 0 0,1 0 0,0 1 0,4-6 0,-6 8 16,1-1 0,-1 1 1,1 0-1,-1-1 1,1 1-1,-1 0 1,1-1-1,-1 1 1,1 0-1,-1 0 1,1-1-1,-1 1 0,1 0 1,0 0-1,-1 0 1,1 0-1,-1 0 1,1 0-1,0 0 1,0 0-1,0 0 3,0 1 0,0-1 1,0 1-1,0-1 0,0 1 0,0 0 0,0-1 0,0 1 1,-1 0-1,1 0 0,0-1 0,-1 1 0,1 0 0,0 0 1,-1 0-1,1 1 0,13 27 130,-1 0 1,-2 1-1,-1 0 0,-1 0 1,4 36-1,13 38 973,-24-97-802,0-7-119,0-13-70,-4-21-180,-4 13-148,-1 1 0,-1 1 0,-1 0 0,-1 0 0,0 1 1,-1 0-1,-1 0 0,-1 2 0,0-1 0,-22-18 0,7 16-218,28 18 425,-1 1-1,1 0 0,-1-1 0,1 1 0,-1 0 0,1 0 0,-1 0 0,1 0 0,-1 0 0,1 0 0,-1 0 1,1 0-1,-1 0 0,0 0 0,1 0 0,-1 0 0,1 0 0,-1 0 0,1 0 0,-2 1 0,2-1 11,0 1-1,-1-1 1,1 1-1,0 0 1,0-1-1,0 1 1,-1-1-1,1 1 1,0 0-1,0-1 0,0 1 1,0 0-1,0-1 1,0 1-1,0-1 1,0 1-1,1 0 1,-1-1-1,0 1 1,0 0-1,0-1 1,1 1-1,-1 0 0,4 9 80,1 0-1,0 0 1,0-1-1,1 1 0,0-1 1,0-1-1,16 17 1,-5-9-10,0 0 0,33 23 1,-35-29-129,0-1 1,1-1 0,1 0 0,-1-1 0,1 0 0,1-2 0,-1 0 0,23 3 0,20 1-83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2:00.115"/>
    </inkml:context>
    <inkml:brush xml:id="br0">
      <inkml:brushProperty name="width" value="0.05" units="cm"/>
      <inkml:brushProperty name="height" value="0.05" units="cm"/>
    </inkml:brush>
  </inkml:definitions>
  <inkml:trace contextRef="#ctx0" brushRef="#br0">27 3 12147,'-8'-1'392,"-11"0"903,33 5-642,39 7-458,-1-3-1,68 3 1,109-10 63,-127-2-94,150 2 222,486-7-132,236-4 143,-19 25 533,-947-15-919,275 8 603,-250-9-1305,-19-4-99,-14 5 778,1-1-1,-1 1 1,0 0 0,0 0 0,0-1-1,0 1 1,0 0 0,1-1-1,-1 1 1,0 0 0,0-1 0,0 1-1,0 0 1,0-1 0,0 1 0,0 0-1,0-1 1,0 1 0,0 0 0,0-1-1,0 1 1,0 0 0,-1 0 0,1-1-1,0 1 1,0 0 0,0-1 0,0 1-1,-1 0 1,1 0 0,0-1 0,0 1-1,0 0 1,-1 0 0,1-1 0,0 1-1,-1 0 1,-10-10-363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4:40.535"/>
    </inkml:context>
    <inkml:brush xml:id="br0">
      <inkml:brushProperty name="width" value="0.05" units="cm"/>
      <inkml:brushProperty name="height" value="0.05" units="cm"/>
    </inkml:brush>
  </inkml:definitions>
  <inkml:trace contextRef="#ctx0" brushRef="#br0">30 62 13331,'-24'-2'1558,"18"-4"-1032,13-6 249,-3 8-634,0 0 1,1 1-1,0 0 0,-1 0 1,1 0-1,0 0 0,1 1 0,-1 0 1,11-3-1,-5 2-62,-1 1 0,1 0 0,0 1 0,17 0 1,-9 2 6,0 2 1,35 8 0,7 2-7,-7-5-49,292 40 46,-125-23 64,81 7 59,401-16-71,-172-9-121,593 61 87,-64-3 53,517-69 24,-1126-27-132,550-28 154,-388 44-61,-476 12-117,235-15-291,-359 17 106,-9 0 88,0 0-1,1 1 0,-1-1 1,0 1-1,9 1 0,-24-7-111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4:43.270"/>
    </inkml:context>
    <inkml:brush xml:id="br0">
      <inkml:brushProperty name="width" value="0.05" units="cm"/>
      <inkml:brushProperty name="height" value="0.05" units="cm"/>
    </inkml:brush>
  </inkml:definitions>
  <inkml:trace contextRef="#ctx0" brushRef="#br0">1 101 13091,'18'3'9220,"-6"-2"-8836,-1 0-1,1-1 0,0-1 0,-1 0 0,15-3 1,-18 1-286,1 0 1,-1-1 0,0 0 0,0 0-1,9-8 1,-14 11-63,-1-1-1,0 0 1,0 1-1,-1-1 1,1 0-1,0 0 1,-1-1 0,1 1-1,-1 0 1,2-3-1,-3 3-8,1 1 0,-1 0 0,0 0 0,1-1 0,-1 1 0,0 0 0,0-1 0,0 1 0,0 0 0,0 0 0,-1-1 0,1 1 0,0 0 0,0 0 0,-1-1 0,1 1 0,-1 0 0,1 0 0,-1 0 0,0-1 0,-1-1 0,1 2-2,0 0 0,-1-1 0,1 1 0,0 0 0,-1 0 0,1 0 0,-1 0 0,1 0 0,-1 0 0,0 0 0,1 1 0,-1-1 0,0 0 1,0 1-1,1 0 0,-1-1 0,0 1 0,0 0 0,0 0 0,1 0 0,-1 0 0,0 0 0,0 0 0,0 1 0,1-1 0,-1 1 0,0-1 0,-2 2 0,-2 0 13,1 0 0,-1 1 0,1-1 0,0 1 0,0 1 0,0-1 0,-7 7 0,5-2-39,0 0-1,1 0 1,1 0 0,-1 0 0,1 1-1,1 0 1,-1 0 0,1 0 0,1 1-1,0-1 1,-2 12 0,4-16-44,0 0 0,1 1 0,-1-1 0,1 0 0,0 1 0,1-1 0,0 0 0,-1 1 0,1-1 1,2 5-1,-1-7-3,-1 0 0,0 0 0,1 0-1,0 0 1,0 0 0,0 0 0,0 0 0,0-1 0,0 1 0,1-1 0,-1 0 0,1 0 0,0 0 0,0 0 0,0 0 0,5 2 0,-2-1 10,0-1 0,0 0 0,0-1 0,0 1 0,8 0 0,46 0-285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4:48.029"/>
    </inkml:context>
    <inkml:brush xml:id="br0">
      <inkml:brushProperty name="width" value="0.05" units="cm"/>
      <inkml:brushProperty name="height" value="0.05" units="cm"/>
    </inkml:brush>
  </inkml:definitions>
  <inkml:trace contextRef="#ctx0" brushRef="#br0">1 821 14723,'10'-5'341,"0"0"0,1 0-1,0 2 1,0-1 0,16-2 0,61-5 72,-45 7-337,413-27-808,-146 15 254,-236 11 400,424-29 10,2 29 350,-369 10-198,541 14 100,1-34-154,1631-215 1021,-808 78-963,-924 100-32,554-37-20,-207 19-58,-464 18 32,-235 25-37,35 5-534,-204 20 421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5:06.938"/>
    </inkml:context>
    <inkml:brush xml:id="br0">
      <inkml:brushProperty name="width" value="0.05" units="cm"/>
      <inkml:brushProperty name="height" value="0.05" units="cm"/>
    </inkml:brush>
  </inkml:definitions>
  <inkml:trace contextRef="#ctx0" brushRef="#br0">1 1 11058,'9'9'187,"1"0"-1,1-1 1,0 0-1,0-1 1,0 0-1,1-1 1,0 0-1,0-1 1,15 4-1,12 2 215,68 8 0,-73-14-240,356 47 1492,233 42-188,330 139-1156,-97-20-289,485 19 101,16-68 445,-1101-135-398,1140 108 628,3-70-202,-328-71-604,-1055 4-36,225-9-394,-182 4 312,112-25 1,-74-2-88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5:07.628"/>
    </inkml:context>
    <inkml:brush xml:id="br0">
      <inkml:brushProperty name="width" value="0.05" units="cm"/>
      <inkml:brushProperty name="height" value="0.05" units="cm"/>
    </inkml:brush>
  </inkml:definitions>
  <inkml:trace contextRef="#ctx0" brushRef="#br0">99 728 15283,'-34'33'1066,"22"-24"-756,1 2 0,1 0 0,-17 21 0,23-27 364,7-14-330,11-19-34,36-51 143,69-118 131,-13-18-389,17-29-189,-120 238-12,0 0-1,0 0 1,1 0 0,0 1-1,0-1 1,8-6 0,-10 10 6,-1 1 1,0 1 0,1-1 0,-1 0 0,0 0 0,1 0 0,-1 1-1,1-1 1,-1 1 0,1-1 0,0 1 0,-1 0 0,1 0-1,-1-1 1,1 1 0,0 0 0,-1 0 0,1 1 0,-1-1 0,1 0-1,0 0 1,-1 1 0,1-1 0,-1 1 0,1-1 0,-1 1 0,1 0-1,-1 0 1,0 0 0,1 0 0,-1 0 0,0 0 0,0 0-1,2 1 1,15 16 26,20 24 0,4 6 25,8 3-15,83 66 0,-98-91-58,0-2-1,2-1 1,72 33 0,-75-41 11,1-2-1,0-2 1,1 0 0,0-3 0,0-1-1,69 4 1,-48-13-76,74-12-1,-122 13 77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5:08.488"/>
    </inkml:context>
    <inkml:brush xml:id="br0">
      <inkml:brushProperty name="width" value="0.05" units="cm"/>
      <inkml:brushProperty name="height" value="0.05" units="cm"/>
    </inkml:brush>
  </inkml:definitions>
  <inkml:trace contextRef="#ctx0" brushRef="#br0">0 544 16772,'0'0'32,"0"0"0,1 0 0,-1 0 0,0 0 0,0 0 0,0 0 0,0 0 0,0 0 0,0 0 0,1 0 0,-1 0 1,0 0-1,0 0 0,0 0 0,0 0 0,0 0 0,0 0 0,0 1 0,0-1 0,1 0 0,-1 0 0,0 0 0,0 0 0,0 0 1,0 0-1,0 0 0,0 0 0,0 1 0,0-1 0,0 0 0,0 0 0,0 0 0,0 0 0,0 0 0,0 0 0,0 0 1,0 1-1,0-1 0,0 0 0,0 0 0,0 0 0,0 0 0,0 0 0,0 0 0,0 1 0,0-1 0,0 0 0,0 0 0,0 0 1,0 0-1,0 0 0,0 0 0,0 0 0,-1 1 0,20-11 472,53-40 472,-2-3 0,90-87-1,-116 100-695,183-170 987,-184 173-912,-42 36-340,0 0 1,0 1-1,0-1 0,0 0 0,0 0 0,0 1 1,0-1-1,0 1 0,0-1 0,0 1 1,0-1-1,1 1 0,-1 0 0,0 0 0,0-1 1,0 1-1,3 0 0,-4 1-8,1-1 0,-1 1 0,0-1 0,1 0 0,-1 1 0,0-1 0,0 1 0,0 0 0,1-1-1,-1 1 1,0-1 0,0 1 0,0-1 0,0 1 0,0-1 0,0 1 0,0-1 0,0 1 0,0 0 0,0-1 0,0 1 0,0-1-1,0 1 1,-1-1 0,1 1 0,0 0 0,-5 12 67,0 0 0,-7 14 1,10-25-64,-12 27 58,-24 47-10,4 1 0,-35 115 1,67-187-87,-1 6-127,1 0 1,-1 0-1,0 20 1,3-29 38,0 1 0,0-1 0,0 1 0,0 0 0,1-1 0,-1 1 0,1-1 0,0 1 0,-1-1 0,1 1 0,0-1 0,1 1 0,-1-1 0,0 0 1,1 0-1,-1 1 0,1-1 0,0 0 0,-1-1 0,1 1 0,0 0 0,3 2 0,0-2 25,-1 0 0,1-1-1,0 1 1,-1-1 0,1 0 0,0 0 0,0-1-1,0 0 1,0 1 0,0-2 0,-1 1 0,1 0 0,0-1-1,0 0 1,6-2 0,42-20-845</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5:08.953"/>
    </inkml:context>
    <inkml:brush xml:id="br0">
      <inkml:brushProperty name="width" value="0.05" units="cm"/>
      <inkml:brushProperty name="height" value="0.05" units="cm"/>
    </inkml:brush>
  </inkml:definitions>
  <inkml:trace contextRef="#ctx0" brushRef="#br0">144 22 15419,'-1'1'119,"1"0"-1,0 0 0,-1-1 0,1 1 1,-1 0-1,1 0 0,-1-1 0,1 1 1,-1 0-1,1-1 0,-1 1 0,0 0 1,1-1-1,-1 1 0,0-1 0,0 1 1,1-1-1,-1 0 0,0 1 0,0-1 1,0 0-1,0 1 0,1-1 0,-1 0 1,0 0-1,0 0 0,0 0 1,-1 0-1,-34-1 1925,16-1-1010,16 2-888,1 1 1,0 0 0,-1-1-1,1 1 1,0 1-1,0-1 1,-1 0 0,-5 4-1,9-5-124,-1 1 0,0-1-1,1 1 1,-1-1 0,0 0-1,1 1 1,-1-1 0,1 1 0,-1-1-1,1 1 1,-1 0 0,1-1-1,-1 1 1,1-1 0,0 1 0,-1 0-1,1-1 1,0 1 0,0 0-1,-1-1 1,1 1 0,0 0 0,0 0-1,0-1 1,0 1 0,0 0-1,0 0 1,0-1 0,0 1-1,0 0 1,0 0 0,0-1 0,1 1-1,-1 0 1,0-1 0,0 1-1,1 0 1,-1-1 0,0 1 0,1 0-1,-1-1 1,1 1 0,-1-1-1,1 1 1,-1-1 0,1 1-1,1 0 1,1 1-4,0 0 0,0 0 0,0-1 0,0 1 0,0-1 0,1 0 0,-1 0 0,1 0-1,-1 0 1,0-1 0,1 1 0,-1-1 0,1 0 0,0 0 0,-1 0 0,6-2 0,7 0-12,0-1 1,17-5-1,-15 2 11,0-1 0,0-1-1,22-13 1,18-8 33,-57 29-47,-1-1-1,1 1 1,0-1 0,0 1-1,0 0 1,0-1-1,0 1 1,0 0 0,0 0-1,0 0 1,0 0-1,0 0 1,0 0-1,0 0 1,0 0 0,0 0-1,0 0 1,0 0-1,0 1 1,1 0 0,-1-1 0,-1 1 0,1-1 0,-1 1 0,1 0 1,-1-1-1,0 1 0,1 0 0,-1-1 0,0 1 1,1 0-1,-1-1 0,0 1 0,0 0 0,0 0 1,1-1-1,-1 1 0,0 0 0,0 0 0,0 0 1,-1 0-1,1 7 14,-2 0 0,1 0 0,-1 0 0,-4 8 0,4-8-8,-9 27 33,-13 40 129,3 0 0,-17 130 0,38-205-161,0 0 0,-1 0 0,1 1-1,0-1 1,0 0 0,0 0 0,0 1 0,0-1 0,0 0 0,0 0-1,-1 1 1,1-1 0,0 0 0,0 0 0,0 0 0,0 0-1,-1 1 1,1-1 0,0 0 0,0 0 0,-1 0 0,1 0 0,0 0-1,0 0 1,0 1 0,-1-1 0,1 0 0,0 0 0,0 0-1,-1 0 1,1 0 0,0 0 0,-1 0 0,1 0 0,0 0 0,0 0-1,-1 0 1,1 0 0,0-1 0,0 1 0,0 0 0,-1 0-1,1 0 1,0 0 0,0 0 0,-1 0 0,1 0 0,0-1 0,0 1-1,-1 0 1,-12-9 172,12 9-146,-11-8 83,-1 0 0,-1 1 0,1 0 1,-1 2-1,0-1 0,0 2 0,-1 0 0,0 0 0,-28-2 0,38 6-149,4-1-5,0 1 0,0 0 0,-1-1 0,1 1 0,0 0 0,0 0 0,-1 0 0,1 0 0,0 0 0,-1 0 0,1 1 0,0-1 0,0 0 0,0 1 0,-1-1 0,1 1 0,0-1 0,0 1 0,0-1 1,0 1-1,0 0 0,-2 1 0,3-2-9,0 0 0,0 1 0,0-1 0,0 0 1,0 0-1,0 1 0,0-1 0,0 0 0,0 0 1,0 1-1,0-1 0,0 0 0,0 1 1,0-1-1,0 0 0,0 0 0,0 1 0,0-1 1,0 0-1,0 1 0,0-1 0,0 0 0,1 0 1,-1 1-1,0-1 0,0 0 0,0 0 0,0 0 1,1 1-1,-1-1 0,0 0 0,0 0 0,0 0 1,1 0-1,-1 1 0,0-1 0,0 0 0,1 0 1,-1 0-1,0 0 0,1 0 0,-1 0 1,1 0-1,12 4-1417,-5-4 1241,0 0-1,0 0 1,-1 0-1,1-1 1,0 0 0,-1 0-1,10-4 1,31-11-941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2.382"/>
    </inkml:context>
    <inkml:brush xml:id="br0">
      <inkml:brushProperty name="width" value="0.05" units="cm"/>
      <inkml:brushProperty name="height" value="0.05" units="cm"/>
    </inkml:brush>
  </inkml:definitions>
  <inkml:trace contextRef="#ctx0" brushRef="#br0">139 1 17012,'-21'16'1241,"1"2"0,0 1-1,1 0 1,2 1 0,-17 23 0,33-41-1186,0-1-1,0 0 0,1 1 1,-1-1-1,0 0 1,1 1-1,-1-1 1,0 1-1,1-1 0,0 1 1,-1 0-1,1-1 1,0 1-1,0-1 0,0 1 1,0-1-1,0 1 1,1 1-1,-1-2-36,1 0 0,0 0 0,-1 0 0,1-1 1,0 1-1,0 0 0,-1-1 0,1 1 0,0 0 0,0-1 0,0 1 0,0-1 0,0 0 0,0 1 0,0-1 1,0 0-1,0 1 0,0-1 0,0 0 0,0 0 0,0 0 0,0 0 0,0 0 0,0 0 0,0 0 0,0 0 0,2-1 1,10-1 1,1-1 0,-1-1 0,0 0 0,0 0 0,-1-1 0,1-1 0,-1 0 1,13-10-1,28-12 28,-51 27-51,0 0 1,0 0 0,1 0-1,-1 0 1,0 1-1,1-1 1,-1 1-1,1-1 1,-1 1-1,1 0 1,-1 0-1,4 0 1,-5 0 0,0 1 1,0-1-1,0 1 0,0-1 1,-1 1-1,1 0 1,0-1-1,0 1 0,0 0 1,-1 0-1,1-1 1,0 1-1,-1 0 0,1 0 1,-1 0-1,1 0 1,-1 0-1,1 0 0,-1 0 1,0 0-1,1 0 0,-1 0 1,0 0-1,0 0 1,0 0-1,0 0 0,0 0 1,0 2-1,0 0 8,0 0 0,0 0-1,0 0 1,1-1 0,-1 1 0,1 0-1,-1 0 1,1-1 0,0 1-1,0 0 1,2 3 0,-1-5 2,-1 0 1,0 0-1,1-1 1,-1 1 0,1 0-1,-1-1 1,1 1-1,-1-1 1,1 1-1,-1-1 1,1 0 0,0 1-1,-1-1 1,1 0-1,0 0 1,-1 0-1,1 0 1,-1-1-1,1 1 1,0 0 0,-1-1-1,3 0 1,78-23 171,-64 17-213,1 1 0,-1 1 0,1 1 0,0 0 0,0 2 0,31-1 0,-49 3 28,1 0 0,-1 0 1,0 0-1,1 0 0,-1 0 0,0 0 1,1 1-1,-1-1 0,0 0 0,1 1 1,-1-1-1,0 1 0,0 0 0,0-1 1,0 1-1,0 0 0,1 0 0,-1 0 1,0-1-1,-1 1 0,1 0 0,0 0 1,0 1-1,0-1 0,-1 0 0,2 1 1,-2 0 7,1 1 1,-1-1 0,0 0 0,0 0 0,0 1 0,0-1 0,0 0 0,-1 0 0,1 1 0,0-1 0,-1 0 0,0 0 0,0 0 0,-1 4 0,-1 0 20,-3 10 185,6-15-203,0-1-1,0 1 1,0-1-1,0 0 1,0 1 0,0-1-1,0 0 1,1 1-1,-1-1 1,0 0-1,0 1 1,0-1-1,0 0 1,1 1-1,-1-1 1,0 0 0,0 0-1,1 1 1,-1-1-1,0 0 1,1 0-1,-1 1 1,0-1-1,1 0 1,-1 0 0,0 0-1,1 0 1,-1 1-1,0-1 1,1 0-1,-1 0 1,0 0-1,1 0 1,-1 0-1,0 0 1,1 0 0,-1 0-1,1 0 1,-1 0-1,0 0 1,1-1-1,9 0-39,0-1-1,0 0 0,0 0 0,-1-1 1,1-1-1,-1 0 0,17-9 0,11-4-731,-8 6-1918,46-13 0,-71 24 1660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5:09.526"/>
    </inkml:context>
    <inkml:brush xml:id="br0">
      <inkml:brushProperty name="width" value="0.05" units="cm"/>
      <inkml:brushProperty name="height" value="0.05" units="cm"/>
    </inkml:brush>
  </inkml:definitions>
  <inkml:trace contextRef="#ctx0" brushRef="#br0">174 0 21109,'1'3'167,"-1"1"0,0-1 0,0 0 0,0 0 0,0 0 0,0 1 0,-1-1 0,1 0 0,-1 0 0,0 0 1,0 0-1,0 0 0,-3 5 0,-1 6 118,-27 76 1048,-41 127-427,60-168-834,-1 2-13,-15 95 0,29-138 5,2-8-35,3-12 6,8-57 64,17-75-189,-30 141 86,1 0 0,0 0 0,0 1 1,0-1-1,1 0 0,-1 0 0,1 1 0,-1-1 0,1 1 0,0-1 1,0 1-1,0 0 0,4-4 0,-3 5 3,-1-1-1,1 1 1,-1 0 0,1 0 0,-1 1-1,1-1 1,0 0 0,-1 1-1,1 0 1,0 0 0,-1-1-1,1 2 1,0-1 0,-1 0 0,1 0-1,2 2 1,32 5 13,-24-4-3,1 0 1,0-1 0,-1 0-1,23-1 1,-19-3-8,0-1-1,0 0 1,0-1 0,0 0-1,-1-2 1,1 0 0,-1-1-1,-1 0 1,0-2 0,26-17 0,-30 18 14,0 0 0,-1-1 0,0 0 0,-1-1 0,0 0 0,0 0 0,-1-1 0,0 0 0,-1-1 0,-1 0 0,1 0 0,-2 0 0,0-1 0,4-15 0,-8 26-10,-1 1 1,1-1-1,-1 0 1,0 1-1,0-1 1,1 1-1,-1-1 1,0 0-1,-1 1 1,1-1-1,0 0 1,0 1-1,-1-1 1,0-2-1,0 3-2,1 1 1,-1-1-1,1 1 0,0-1 1,-1 1-1,1-1 0,-1 1 1,1 0-1,-1-1 0,1 1 0,-1 0 1,0-1-1,1 1 0,-1 0 1,1 0-1,-1 0 0,0 0 1,1-1-1,-1 1 0,0 0 1,1 0-1,-1 0 0,1 0 1,-1 0-1,-1 1 0,-2 0 12,1 0 1,-1 0-1,0 1 0,1-1 0,-1 1 1,1 0-1,0 0 0,-1 0 0,1 1 1,-5 4-1,-6 8 15,1 0 0,0 1 0,1 0 1,1 1-1,1 0 0,-11 23 0,16-28-18,0-1-1,1 1 0,0 0 0,0 0 1,2 0-1,-1 1 0,2-1 0,-1 1 0,2-1 1,0 1-1,1 14 0,0-22-9,0 0 0,1 0-1,-1-1 1,1 1 0,0 0 0,0 0-1,0-1 1,0 0 0,1 1-1,0-1 1,0 0 0,0 0 0,1 0-1,-1-1 1,1 1 0,0-1 0,0 0-1,0 0 1,0 0 0,0-1-1,1 1 1,-1-1 0,8 3 0,7 0-28,1 0 1,-1-1 0,1-1 0,32 1-1,-6 0-44,-45-4 59,0 0 0,-1 0-1,1 0 1,-1 0 0,1 0 0,0 0 0,-1 0 0,1 0 0,-1 0-1,1 1 1,0-1 0,-1 0 0,1 0 0,-1 1 0,1-1 0,-1 0-1,1 1 1,-1-1 0,1 0 0,-1 1 0,1-1 0,-1 1 0,0-1-1,1 1 1,-1-1 0,0 1 0,1-1 0,-1 1 0,0-1 0,1 1-1,-1-1 1,0 1 0,0 0 0,0-1 0,0 1 0,0-1 0,0 1-1,1 0 1,-1-1 0,-1 1 0,1-1 0,0 1 0,0 0 0,0-1-1,0 1 1,0-1 0,0 1 0,-1 0 0,1-1 0,0 1 0,-1 0-1,-2 4-546,0 1 0,0-1-1,-1 0 1,-5 6-1,3-3-305,-1 5 245,1-3-207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5:10.445"/>
    </inkml:context>
    <inkml:brush xml:id="br0">
      <inkml:brushProperty name="width" value="0.05" units="cm"/>
      <inkml:brushProperty name="height" value="0.05" units="cm"/>
    </inkml:brush>
  </inkml:definitions>
  <inkml:trace contextRef="#ctx0" brushRef="#br0">419 34 19412,'0'-1'113,"-1"0"0,1-1-1,-1 1 1,1 0 0,-1-1 0,0 1-1,0 0 1,0 0 0,0 0 0,0 0-1,0 0 1,0 0 0,0 0 0,0 0-1,0 0 1,0 0 0,-1 1 0,1-1-1,0 0 1,-1 1 0,0-1-1,-32-8 350,24 8-246,0 0 0,1 0 0,-1 1 0,0 1 0,0-1 0,1 2 0,-1-1 0,1 1 0,-1 1 0,-16 6 0,-3 4 19,1 1 0,-28 18 0,42-22-174,-1 0 0,1 0 0,-19 19 0,28-24-39,0 1-1,0-1 1,0 1 0,1 0 0,0 1 0,0-1 0,0 1-1,1 0 1,0 0 0,-3 10 0,5-14-17,1-1 0,-1 0 0,1 0 1,0 0-1,0 0 0,0 1 0,0-1 1,0 0-1,0 0 0,1 0 0,-1 1 0,1-1 1,-1 0-1,1 0 0,0 0 0,0 0 0,0 0 1,0 0-1,0 0 0,2 1 0,-1 0-39,1 0 1,0-1-1,0 1 0,0-1 1,0 0-1,0 0 0,1 0 1,-1 0-1,1-1 0,6 3 1,7 0-279,0-1 0,0 0-1,35 1 1,-50-4 290,39 1-311,67-8 0,-31-4-111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5:11.900"/>
    </inkml:context>
    <inkml:brush xml:id="br0">
      <inkml:brushProperty name="width" value="0.05" units="cm"/>
      <inkml:brushProperty name="height" value="0.05" units="cm"/>
    </inkml:brush>
  </inkml:definitions>
  <inkml:trace contextRef="#ctx0" brushRef="#br0">42 367 18804,'-3'-2'447,"0"1"-1,-1 0 1,1 0-1,-1 0 1,1 0 0,-1 1-1,-4-1 1,8 1-392,-1 0 0,1 0 1,-1 0-1,1 0 0,0 0 1,-1 0-1,1 0 0,-1 1 1,1-1-1,0 0 0,-1 0 1,1 0-1,0 0 0,-1 1 1,1-1-1,0 0 1,-1 0-1,1 1 0,0-1 1,-1 0-1,1 0 0,0 1 1,0-1-1,-1 0 0,1 1 1,0 0-1,0 0 16,0 0-1,0 0 1,0 0 0,0 0-1,0 0 1,0 0-1,0 0 1,1 0 0,-1 0-1,0 0 1,1 0 0,-1 0-1,1 0 1,-1 0 0,2 1-1,-1 0-64,-1-1 1,1 0-1,0 1 0,0-1 0,0 0 0,0 0 0,0 0 1,0 0-1,0 0 0,0 0 0,1 0 0,-1 0 0,0 0 0,1 0 1,-1 0-1,0-1 0,1 1 0,-1-1 0,1 1 0,-1-1 0,1 0 1,-1 1-1,1-1 0,-1 0 0,1 0 0,-1 0 0,1 0 0,0 0 1,-1-1-1,1 1 0,-1 0 0,1-1 0,-1 1 0,0-1 1,1 1-1,-1-1 0,1 0 0,-1 1 0,0-1 0,1 0 0,1-2 1,3-2 16,1-1 1,-1 1-1,-1-1 1,1-1-1,-1 1 1,6-11-1,28-50 659,-35 57-293,-10 11-119,-12 14 50,15-12-259,-13 13 98,14-13-145,-1 0-1,1-1 1,-1 1 0,0-1 0,0 1 0,0-1-1,0 0 1,0 0 0,0 0 0,-1-1 0,1 1-1,0-1 1,-6 2 0,6-2-10,1 0-1,0 0 1,-1 1 0,1-1 0,0 1-1,0-1 1,-1 1 0,1 0 0,0 0-1,1 0 1,-1 0 0,0 0 0,1 0-1,-1 1 1,1-1 0,-2 4 0,-1 1-9,1 0 1,-1 1 0,2-1 0,-4 13 0,5-18 1,1 1 1,-1-1 0,1 0-1,0 1 1,-1-1 0,1 1 0,0-1-1,0 0 1,1 1 0,-1-1 0,1 1-1,-1-1 1,1 0 0,0 1 0,-1-1-1,1 0 1,2 3 0,-1-3 1,-1-1 0,1 1 0,0-1 0,0 0 0,-1 0 0,1 1 0,0-1 0,0-1 0,0 1 0,1 0 0,-1 0 0,0-1 0,0 1 0,0-1 0,0 0 0,1 1 0,-1-1 0,0 0 1,3-1-1,13 0 12,1 0 0,-1-2 0,1 0 0,-1-1 0,0-1 0,0-1 0,18-8 0,0-3 47,-1-1 0,41-29 0,-64 41 17,-21 16 67,-1 2-108,4-5-9,1 1 0,-1 0 0,2 0 0,-1 0 0,-5 14 0,9-20-19,0 1 1,0-1-1,1 1 0,-1 0 0,0-1 0,1 1 1,0 0-1,0-1 0,-1 1 0,2 0 0,-1-1 1,0 1-1,0 0 0,1-1 0,0 1 1,-1-1-1,1 1 0,0 0 0,0-1 0,0 0 1,1 1-1,-1-1 0,1 0 0,1 3 0,2-1-2,0 0-1,0-1 0,0 0 0,0 0 0,1 0 1,-1-1-1,1 1 0,0-1 0,0-1 1,-1 1-1,1-1 0,0 0 0,0 0 0,0-1 1,12 0-1,1 0-14,0-2 0,0 0 0,33-8 0,-22 1-19,-1 0 1,0-2-1,0-2 0,48-27 0,-66 34 41,-9 9 7,-10 13 9,1-4-36,6-11-7,0 1 0,0 0 0,1-1 0,-1 1 0,1 0 0,0 0 0,-1-1 0,1 1 0,0 0 0,0 0 0,0 0 0,0 0 0,0 0 0,0-1 0,1 1 0,0 2 0,-1-3-31,1 0 1,-1-1-1,1 1 1,0 0-1,-1 0 1,1 0-1,0-1 1,-1 1-1,1 0 1,0-1-1,0 1 0,0 0 1,0-1-1,0 1 1,0-1-1,0 0 1,0 1-1,0-1 1,0 0-1,1 1 1,4-1-237,0 0 1,-1 0-1,1 0 1,0-1-1,-1 1 1,1-1-1,0-1 1,8-2-1,3-3-326,-1 0-1,0-1 0,-1-1 1,0 0-1,0-1 1,-1-1-1,0 0 0,24-26 1,1-8-1073,44-64 0,-74 97 1282,0-2 66,54-78-699,-56 79 1460,0 0 1,0 0-1,-1 0 0,-1-1 0,5-19 0,-10 33-351,0-1 0,0 0 0,1 1 0,-1-1 0,0 0-1,0 0 1,0 1 0,0-1 0,0 0 0,0 0 0,0 1-1,0-1 1,0 0 0,0 0 0,0 1 0,-1-1-1,1 0 1,0 1 0,-1-2 0,1 2-37,-1 0 0,1 0 0,-1 0 0,1 0 0,0 0 0,-1 0 0,1 0 0,-1 0 0,1 0 0,0 0 0,-1 0 0,1 0 0,-1 0 0,1 1-1,0-1 1,-1 0 0,1 0 0,-1 0 0,1 1 0,0-1 0,-1 0 0,1 0 0,0 1 0,-1-1 0,-24 29 1129,5 1-310,2 0 0,1 1 0,1 1 0,2 1 0,-17 57 0,24-64-800,1 1-1,1 0 1,1 1 0,1-1-1,2 1 1,1-1-1,6 54 1,-5-78-24,-1 0 0,1 1 1,0-1-1,0 0 0,0 0 0,0 0 1,3 4-1,-4-7-24,0 0-1,0 1 1,0-1 0,1 0-1,-1 1 1,0-1 0,1 0-1,-1 0 1,0 1 0,1-1-1,-1 0 1,0 0 0,1 0-1,-1 1 1,0-1 0,1 0-1,-1 0 1,0 0 0,1 0 0,-1 0-1,0 0 1,1 0 0,-1 0-1,1 0 1,-1 0 0,1 0 8,0-1 0,0 1 1,0-1-1,0 1 0,0-1 1,0 1-1,0-1 0,0 0 1,-1 1-1,1-1 1,0 0-1,0 0 0,0-1 1,9-13 151,-1 0 1,0-1 0,7-18 0,-6 10-61,21-50 13,-31 74-123,0-1 0,0 1 0,0 0 0,0-1 0,0 1 0,1 0 0,-1-1 0,0 1 0,0 0 1,0-1-1,1 1 0,-1 0 0,0-1 0,1 1 0,-1 0 0,0 0 0,0-1 0,1 1 0,-1 0 0,0 0 0,1 0 0,-1 0 0,1-1 0,-1 1 0,0 0 1,1 0-1,-1 0 0,0 0 0,1 0 0,-1 0 0,1 0 0,-1 0 0,0 0 0,1 0 0,-1 0 0,1 0 0,-1 0 0,0 0 0,1 0 0,-1 1 1,0-1-1,1 0 0,-1 0 0,0 0 0,1 0 0,-1 1 0,0-1 0,1 0 0,-1 0 0,0 1 0,1-1 0,15 23-2,-7-10 2,-3-6 0,1-1 0,1 1 0,-1-1 0,1-1 0,0 1 1,1-1-1,-1-1 0,1 0 0,0 0 0,0 0 0,0-1 0,0-1 0,1 0 0,11 2 0,-15-3 5,0 0 1,0-1-1,0 0 0,-1 0 1,1 0-1,0-1 1,0 0-1,0 0 0,-1 0 1,1-1-1,0 1 0,-1-2 1,1 1-1,-1 0 0,0-1 1,0 0-1,0 0 0,0-1 1,-1 1-1,1-1 0,-1 0 1,0 0-1,0-1 1,6-8-1,-9 11-3,1-1 1,-1 1 0,0-1-1,0 0 1,0 1-1,-1-1 1,1 0 0,0-4-1,-1 6 0,0 0-1,0 0 1,0 0-1,0 0 1,0 0-1,0 0 0,0 0 1,0 0-1,-1 0 1,1 0-1,0 0 1,-1 0-1,1 0 1,0 0-1,-1 0 0,1 0 1,-1 1-1,1-1 1,-1 0-1,0 0 1,1 1-1,-1-1 1,0 0-1,0 1 1,1-1-1,-1 0 0,-1 0 1,2 1-4,-1 0 1,1 0 0,0 0-1,0 0 1,-1-1-1,1 1 1,0 0-1,0 0 1,-1 0 0,1 0-1,0 0 1,0 0-1,-1 0 1,1 0-1,0 0 1,0 0 0,-1 0-1,1 0 1,0 0-1,0 0 1,-1 0-1,1 0 1,0 0 0,0 0-1,-1 0 1,1 0-1,0 0 1,0 0-1,-1 1 1,1-1 0,0 0-1,0 0 1,-1 0-1,1 0 1,0 1-1,0-1 1,0 0 0,0 0-1,-1 0 1,1 1-1,0-1 1,0 0-1,0 0 1,0 1 0,0-1-1,0 0 1,0 0-1,0 1 1,-1-1-1,1 0 1,0 0 0,0 1-1,0-1 1,0 0-1,0 1 1,1-1-1,-1 0 1,0 0 0,0 1-1,0-1 1,0 0-1,0 0 1,0 1-1,0-1 1,1 0 0,8 18-92,-8-17 73,1 1-1,0-1 0,0 0 1,-1-1-1,1 1 1,0 0-1,0 0 1,0-1-1,0 1 1,0-1-1,0 0 0,0 0 1,0 1-1,0-1 1,0-1-1,0 1 1,0 0-1,0 0 1,2-1-1,-1 0-33,-1 1 0,1 0 0,0 0 0,0 0 1,0 0-1,0 0 0,0 0 0,3 1 0,-5 0 33,0 0 1,0-1-1,0 1 0,0-1 0,0 1 1,0 0-1,-1 0 0,1-1 0,0 1 1,-1 0-1,1 0 0,0 0 0,-1 0 1,1 0-1,-1 0 0,0 0 1,1 0-1,-1 0 0,0 0 0,1 0 1,-1 0-1,0 2 0,2 30-75,-2-22 65,20 160 198,-19-179 43,0 0 0,1 0 0,0 0 0,3-9 0,2-7 16,-5 16-203,-1 6-47,0 0-1,-1 0 0,1 0 0,-1 0 0,1 0 0,-1 0 0,0 0 1,0 0-1,0 0 0,0 0 0,-1-3 0,25-11-3886,-12-2 2801,-11 8 521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5:12.825"/>
    </inkml:context>
    <inkml:brush xml:id="br0">
      <inkml:brushProperty name="width" value="0.05" units="cm"/>
      <inkml:brushProperty name="height" value="0.05" units="cm"/>
    </inkml:brush>
  </inkml:definitions>
  <inkml:trace contextRef="#ctx0" brushRef="#br0">69 0 14491,'-7'8'830,"0"0"0,1 1 0,1-1 1,-1 1-1,1 0 0,1 1 0,0-1 0,0 1 0,-3 13 0,3-8-383,1 0-1,0 1 0,1-1 1,1 1-1,0 21 1,1-33-389,0-1 0,1 1 0,-1 0 1,1-1-1,0 1 0,0 0 0,0-1 1,0 1-1,0-1 0,1 0 0,0 1 1,0-1-1,0 0 0,3 4 0,-4-6-36,1 0 0,0 1-1,-1-1 1,1-1 0,0 1-1,0 0 1,0 0 0,0-1-1,-1 1 1,1-1 0,0 1-1,0-1 1,0 0-1,0 0 1,0 0 0,0 0-1,0 0 1,0 0 0,0 0-1,0-1 1,0 1 0,0-1-1,0 0 1,0 1 0,0-1-1,-1 0 1,1 0 0,2-2-1,8-3 64,-1-2 0,0 1-1,0-2 1,0 1 0,17-21-1,43-57 43,-59 70-105,-11 15-21,0-1 5,1 0-1,-1 1 1,0-1-1,0 1 1,1-1-1,-1 1 1,1-1 0,-1 1-1,1 0 1,2-2-1,-4 4-3,1-1-1,0 0 1,0 0 0,-1 1-1,1-1 1,0 1-1,-1-1 1,1 0-1,0 1 1,-1-1-1,1 1 1,-1 0 0,1-1-1,-1 1 1,1-1-1,-1 1 1,1 0-1,-1-1 1,0 1 0,1 0-1,-1 0 1,0-1-1,0 1 1,1 0-1,-1 0 1,0-1-1,0 1 1,0 1 0,2 5-18,1 0 1,0 0-1,0-1 1,0 1-1,1-1 1,0 0-1,0 0 1,8 9 0,-8-12 4,-1 0 1,1-1 0,0 1 0,0-1 0,0 1 0,0-1 0,0 0 0,0-1 0,1 1 0,-1-1 0,0 0 0,1 0 0,-1 0 0,1-1 0,6 1 0,-1-1-3,-1-1 0,1 0 0,-1 0 1,0-1-1,1 0 0,12-5 0,53-26-34,-54 23 5,-9 5-261,1 2 0,-1 0 1,1 0-1,-1 1 0,1 1 1,24 0-1,5-1-707,-17 0 621,0 0 0,-1-2 1,1-1-1,-1-1 0,0-1 0,39-17 0,-63 24 414,1-1 0,-1 1-1,0 0 1,1-1 0,-1 1-1,0 0 1,1 0 0,-1 0 0,0-1-1,1 1 1,-1 0 0,1 0-1,-1 0 1,0 0 0,1 0-1,-1 0 1,1-1 0,-1 1-1,0 0 1,1 0 0,-1 0 0,1 1-1,-1-1 1,1 0 0,-1 0-1,1 0 1,-4 10 674,-4 9-384,8-8-292,0 1 0,1-1 0,0 1 0,0-1 0,2 0 0,-1 0 0,1 0 0,9 17 0,5 17-8,-5-6-77,15 79 1,-26-104 103,0 0 1,-1 0-1,-1 0 1,0 0-1,-1 0 1,0 0-1,-1 0 1,-1-1-1,-6 22 1,7-31 19,0 1 0,-1-1 0,1 1-1,-1-1 1,0 0 0,0 0 0,-1 0 0,1 0 0,-1-1 0,1 1 0,-1-1 0,0 0 0,-1 0 0,1-1 0,0 1 0,-1-1 0,1 0 0,-1 0 0,0 0-1,0-1 1,-8 2 0,10-2-29,-1-1-1,1 0 0,0 1 1,-1-1-1,1-1 0,-1 1 1,1 0-1,0-1 0,-1 0 1,1 0-1,0 0 0,0 0 1,-1 0-1,1 0 0,0-1 1,0 0-1,0 0 0,1 0 1,-1 0-1,0 0 0,1 0 1,-1 0-1,1-1 1,0 0-1,0 1 0,0-1 1,0 0-1,0 0 0,1 0 1,-1 0-1,1 0 0,-1-4 1,0 0-13,0 0 1,0 0 0,1 0 0,0 0 0,1 0 0,0 0-1,0 0 1,0 0 0,1-1 0,3-11 0,-1 8 0,0 0 0,1 0 0,1 0 0,0 1 0,0-1 0,8-10 0,-2 6-52,1 0 1,0 1-1,1 0 0,0 1 0,1 0 0,1 1 0,0 1 0,17-10 0,-9 9-1035,0 2 1,1 1-1,0 0 0,42-7 0,-47 12 51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5:42.384"/>
    </inkml:context>
    <inkml:brush xml:id="br0">
      <inkml:brushProperty name="width" value="0.05" units="cm"/>
      <inkml:brushProperty name="height" value="0.05" units="cm"/>
    </inkml:brush>
  </inkml:definitions>
  <inkml:trace contextRef="#ctx0" brushRef="#br0">0 33 16884,'2'3'1392,"13"-4"-824,8 1-184,15-5 472,16-3-96,16 1-143,7 1-89,15 1-96,6 2-96,-3 3-520,-2 5-344,-12 2-352,-6 1 743,-18-5-223,-8-2-72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5:42.816"/>
    </inkml:context>
    <inkml:brush xml:id="br0">
      <inkml:brushProperty name="width" value="0.05" units="cm"/>
      <inkml:brushProperty name="height" value="0.05" units="cm"/>
    </inkml:brush>
  </inkml:definitions>
  <inkml:trace contextRef="#ctx0" brushRef="#br0">41 64 15171,'-6'-5'468,"-17"-19"912,22 23-1311,-1 0 1,1-1 0,0 1-1,0-1 1,0 1 0,1-1-1,-1 1 1,0-1 0,1 1-1,-1-1 1,1 0 0,-1 1-1,1-1 1,-1-2 0,2 3-9,-1 0-1,0 1 1,1-1-1,-1 1 1,1-1 0,-1 0-1,1 1 1,-1-1 0,1 1-1,0 0 1,-1-1 0,1 1-1,0-1 1,-1 1 0,1 0-1,0 0 1,-1-1 0,1 1-1,0 0 1,-1 0 0,1 0-1,0 0 1,0 0 0,-1 0-1,1 0 1,0 0-1,0 0 1,-1 0 0,1 0-1,0 0 1,-1 0 0,1 1-1,0-1 1,0 0 0,28 8 566,-28-8-590,30 11 386,1 1 0,49 28 0,-62-30-389,-2 2 0,1 0 0,-2 0 0,0 2 0,22 23-1,-35-34-30,0 1-1,0 0 0,0-1 0,-1 1 0,1 1 0,-1-1 0,0 0 0,-1 1 1,1-1-1,-1 1 0,1-1 0,-1 1 0,-1-1 0,1 1 0,-1 0 0,0 0 1,0 5-1,-1-4 0,0 1 1,-1-1-1,0 1 1,0-1-1,0 1 1,-1-1-1,0 0 1,0 0-1,0-1 0,-1 1 1,-7 8-1,-20 19-46,-2-1 0,-1-1 0,-1-2 0,-47 29 0,75-54 38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5:43.991"/>
    </inkml:context>
    <inkml:brush xml:id="br0">
      <inkml:brushProperty name="width" value="0.05" units="cm"/>
      <inkml:brushProperty name="height" value="0.05" units="cm"/>
    </inkml:brush>
  </inkml:definitions>
  <inkml:trace contextRef="#ctx0" brushRef="#br0">32 1 17660,'-14'113'3938,"8"-85"-3675,1 0 1,2 1-1,1-1 1,1 1-1,3 35 0,-2-61-234,0 0-1,1 0 0,0 0 0,-1 1 0,1-1 1,0 0-1,0 0 0,0-1 0,1 1 1,-1 0-1,1 0 0,0-1 0,0 1 1,0 0-1,0-1 0,0 0 0,0 0 0,0 1 1,1-1-1,-1-1 0,1 1 0,0 0 1,0-1-1,-1 1 0,1-1 0,0 0 1,4 1-1,-2-1 34,1 0 0,0-1 1,-1 0-1,1 0 0,0 0 0,-1-1 1,1 0-1,-1 0 0,1 0 0,-1-1 1,1 0-1,-1 0 0,0 0 0,6-4 1,7-5 196,0 0 0,0-2 0,28-27 0,42-51 656,-13 12-296,-74 78-599,22-19 130,-22 19-144,-1 1 1,0-1-1,1 1 1,-1-1-1,1 1 0,-1-1 1,1 1-1,-1 0 1,1-1-1,-1 1 1,1 0-1,-1 0 1,1-1-1,0 1 1,-1 0-1,1 0 1,-1 0-1,1 0 1,0-1-1,-1 1 1,1 0-1,-1 0 1,1 0-1,0 0 1,-1 1-1,1-1 1,0 0-1,-1 0 1,1 0-1,-1 0 1,1 1-1,0-1 1,-1 0-1,1 1 1,-1-1-1,1 0 0,-1 1 1,1-1-1,0 1 1,1 5 8,-1 1 0,1-1 0,-1 0 0,-1 1 0,1-1 0,-1 12 0,3 26 12,-2-41-22,-1-1-1,1 0 1,-1 1-1,1-1 1,0 0-1,0 0 1,0 1 0,0-1-1,0 0 1,0 0-1,1 0 1,-1-1 0,1 1-1,0 0 1,-1 0-1,1-1 1,0 1-1,0-1 1,0 0 0,0 1-1,0-1 1,0 0-1,0 0 1,0 0-1,5 1 1,-1-2 13,-1 1 0,1-1 0,0 0 0,-1 0 1,1-1-1,0 0 0,-1 0 0,1 0 0,9-4 0,12-6 62,-1-1-1,0-1 1,32-22-1,1 0 40,-57 33-116,1 1-1,-1-1 0,1 1 0,-1 0 0,1 0 1,0 0-1,0 0 0,-1 1 0,1-1 0,0 1 0,3-1 1,-5 1-3,-1 0 1,1 0-1,-1 1 1,1-1 0,-1 0-1,1 0 1,-1 0-1,1 1 1,-1-1 0,1 0-1,-1 1 1,1-1-1,-1 0 1,0 1 0,1-1-1,-1 1 1,0-1-1,1 0 1,-1 1 0,0-1-1,1 1 1,-1 0-1,2 20-5,-11 33-21,6-39 20,0 1 0,1 0-1,1 0 1,0 16 0,1-31-4,0 0 0,1 0 1,-1 0-1,0 0 0,0-1 1,0 1-1,1 0 0,-1 0 1,0 0-1,1 0 0,-1-1 1,1 1-1,-1 0 0,1 0 0,-1-1 1,1 1-1,0 1 0,0-2-10,-1 0-1,1 0 1,-1 0-1,1 0 0,-1 0 1,1 0-1,-1 0 1,1 0-1,-1 0 1,1 0-1,-1 0 0,1 0 1,-1 0-1,0 0 1,1-1-1,-1 1 0,1 0 1,-1 0-1,1 0 1,-1-1-1,0 1 0,1 0 1,-1-1-1,1 1 1,-1 0-1,0-1 1,1 1-1,-1 0 0,0-1 1,0 1-1,1-1 1,-1 1-1,0 0 0,0-1 1,1 1-1,-1-2 1,5-6-325,-1-1 1,0 0 0,-1 0-1,1-1 1,-2 1 0,1-1-1,1-17 1,2-75-343,-6 79 418,1-65-548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5:44.436"/>
    </inkml:context>
    <inkml:brush xml:id="br0">
      <inkml:brushProperty name="width" value="0.05" units="cm"/>
      <inkml:brushProperty name="height" value="0.05" units="cm"/>
    </inkml:brush>
  </inkml:definitions>
  <inkml:trace contextRef="#ctx0" brushRef="#br0">65 0 17996,'-15'8'1800,"-2"5"-1152,3 1-768,3-6 1481,4 0-505,10-5-600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5:45.211"/>
    </inkml:context>
    <inkml:brush xml:id="br0">
      <inkml:brushProperty name="width" value="0.05" units="cm"/>
      <inkml:brushProperty name="height" value="0.05" units="cm"/>
    </inkml:brush>
  </inkml:definitions>
  <inkml:trace contextRef="#ctx0" brushRef="#br0">88 280 18572,'4'-11'706,"-1"0"0,0-1 0,-1 1 0,-1-1 0,1 0 0,-2 1 0,0-16 0,0 26-633,0 1 0,0-1 1,0 0-1,0 1 0,0-1 0,0 0 1,-1 1-1,1-1 0,0 1 1,0-1-1,0 0 0,-1 1 0,1-1 1,0 1-1,-1-1 0,1 0 0,0 1 1,-1-1-1,1 1 0,-1-1 1,1 1-1,-1 0 0,1-1 0,-1 1 1,1-1-1,-2 1 0,1 0-13,1 0-1,-1 0 1,0 0-1,0 0 1,0 0-1,1 1 1,-1-1-1,0 0 0,0 1 1,1-1-1,-1 0 1,0 1-1,1-1 1,-1 1-1,0-1 1,1 1-1,-2 1 1,-2 2 65,0 1 0,0 0 0,0 0 0,-4 9 0,-2 7-88,1 0 0,1 1 0,1-1 0,1 1-1,1 1 1,1-1 0,1 1 0,0 36 0,3-56-40,0 0 1,0 1-1,1-1 1,-1 0-1,1 1 1,0-1-1,0 0 1,0 0-1,0 0 1,0 0-1,1 0 0,-1 0 1,4 4-1,-3-5 2,-1-1 0,1 1 0,0-1 0,0 0 0,0 1 0,0-1 0,0 0 0,0 0 0,0 0 0,0-1 0,0 1 0,0 0 0,0-1 0,0 0 0,1 1 0,-1-1 0,0 0 0,0 0 0,1 0 0,1-1 0,6 0 5,-1-1-1,0 0 1,0-1 0,0 0 0,-1-1 0,1 0 0,-1 0 0,0 0 0,0-1 0,0-1-1,-1 1 1,9-9 0,9-9 48,43-51-1,-31 28 76,37-59 1,-62 86-86,-1-1 0,-1 0 0,0-1 0,-2 0 0,0 0 0,5-25 0,-13 44-36,1 1-1,-1 0 0,0-1 0,0 1 1,0-1-1,1 1 0,-1-1 0,-1 1 1,1 0-1,0-1 0,0 1 0,-1-2 1,1 2-5,0 1 0,0 0 0,-1 0 1,1 0-1,0 0 0,0 0 1,-1 0-1,1 0 0,0-1 0,0 1 1,-1 0-1,1 0 0,0 0 0,0 0 1,-1 0-1,1 0 0,0 0 0,0 0 1,-1 1-1,1-1 0,0 0 0,0 0 1,-1 0-1,1 0 0,0 0 0,0 0 1,-1 0-1,1 0 0,0 1 0,0-1 1,0 0-1,0 0 0,-1 0 0,1 1 1,0-1-1,0 0 0,0 0 1,-23 29 20,4 9-24,2 0-1,1 1 1,2 1 0,-16 70-1,25-85 6,0 1 1,-1 34-1,5-55-3,1 1-1,0-1 1,0 1-1,0 0 1,1-1-1,0 1 1,0-1 0,0 1-1,1-1 1,0 1-1,0-1 1,0 0 0,0 0-1,1 0 1,0 0-1,7 8 1,-8-11 0,0-1 0,0 0 0,0 1-1,0-1 1,0 0 0,0 0 0,0 0 0,0 0 0,1-1 0,-1 1 0,0-1 0,0 1-1,1-1 1,-1 0 0,0 0 0,1 0 0,-1 0 0,1 0 0,-1 0 0,0-1 0,0 1-1,1-1 1,-1 0 0,0 0 0,0 0 0,0 0 0,1 0 0,1-2 0,4-1 2,-1-1 0,0 0 0,-1 0 0,1-1 0,-1 0 0,8-10 0,0-3 13,-1 0 0,-1-1 0,-1-1 0,0 0 0,-2 0 0,11-37 0,-24 75-37,0 1 0,-3 24 0,6-33 18,1 0 1,0 0-1,0 0 0,1 0 1,0 0-1,0 0 1,5 13-1,-5-20 7,-1 0 0,1 0-1,0-1 1,0 1 0,-1 0 0,1 0-1,1-1 1,-1 1 0,0-1 0,0 1-1,1-1 1,-1 1 0,0-1 0,1 0 0,0 0-1,-1 1 1,1-1 0,0 0 0,-1-1-1,1 1 1,0 0 0,3 1 0,-1-2 3,0 0 0,0 1 0,-1-2 1,1 1-1,0 0 0,0-1 0,0 1 1,-1-1-1,1 0 0,0 0 0,3-2 1,9-5 34,0-1 0,0 0 0,27-21 0,46-51 112,-56 48-143,-21 25-21,-11 8 11,-1 0 1,0 1-1,0-1 0,0 0 0,1 0 0,-1 0 0,0 1 0,0-1 0,0 0 0,0 1 0,0-1 0,1 0 0,-1 0 0,0 1 0,0-1 0,0 0 0,0 0 0,0 1 0,0-1 0,0 0 1,0 1-1,0-1 0,0 0 0,0 1 0,0-1 0,0 0 0,0 0 0,0 1 0,-1-1 0,-10 38-23,4-17-63,5-15-14,1 1 0,0 0 0,1 0 0,-1 0 0,2-1 0,-1 1 0,0 0 0,1 0 1,1 0-1,1 7 0,-2-12 0,0 1 1,0 0 0,1 0 0,-1-1-1,1 1 1,0-1 0,-1 1 0,1-1 0,0 0-1,0 1 1,1-1 0,-1 0 0,0-1-1,1 1 1,-1 0 0,1-1 0,-1 1 0,1-1-1,0 0 1,0 0 0,0 0 0,0 0-1,0 0 1,0-1 0,3 1 0,5 0-266,0-1 0,0-1 0,0 0 0,-1 0 0,1-1 0,0 0 1,0-1-1,-1 0 0,1-1 0,-1 0 0,0-1 0,-1 0 0,1 0 0,-1-1 0,15-12 0,-2 1 39,-2-1 0,-1-1 0,0-1 0,-1-1 0,17-26 0,-27 36 475,-3 4 127,1 0 0,-1-1 1,0 0-1,-1 0 0,0 0 1,0 0-1,-1-1 0,0 1 1,0-1-1,2-13 1,-5 21-203,0 0 1,0 0 0,0 0-1,0 0 1,0 0 0,0 0-1,0 0 1,0 1 0,0-1-1,0 0 1,-1 0 0,1 0 0,0 0-1,0 0 1,-1 0 0,1 0-1,-1 1 1,1-1 0,-1 0-1,1 0 1,-1 1 0,0-1-1,1 0 1,-1 1 0,0-1 0,1 1-1,-1-1 1,0 1 0,0-1-1,0 1 1,1-1 0,-1 1-1,0 0 1,0-1 0,0 1 0,0 0-1,0 0 1,0 0 0,0-1-1,0 1 1,0 0 0,1 0-1,-1 1 1,0-1 0,0 0-1,0 0 1,0 0 0,-1 1 0,-5 1 320,1-1 1,-1 2 0,1-1 0,0 1-1,-10 5 1,-5 4 433,-32 25 0,47-32-788,0 0-1,1 0 0,-1 0 1,1 1-1,0 0 0,1 0 1,-1 0-1,1 0 1,-5 11-1,9-16-45,-1 0 0,1 0 1,-1 1-1,1-1 0,0 0 0,-1 0 0,1 1 1,0-1-1,0 0 0,0 0 0,0 0 0,0 1 1,0-1-1,1 0 0,-1 0 0,0 1 0,1-1 1,-1 0-1,0 0 0,1 0 0,-1 0 0,1 0 1,0 0-1,-1 0 0,1 0 0,0 0 1,0 0-1,0 0 0,0 0 0,0 0 0,-1 0 1,2-1-1,-1 1 0,1 1 0,4 0-46,0 1 1,1-1-1,-1 0 0,1 0 0,7 1 1,-2 0-48,53 10-304,-46-10 306,0 0 0,-1 1 0,0 2 0,21 7 0,-37-12 96,-1 0 1,1-1 0,-1 1 0,1 0 0,-1 0 0,1 0 0,-1 0 0,1 0-1,-1 0 1,0 1 0,0-1 0,1 0 0,-1 1 0,0-1 0,0 1 0,1 1-1,-2-2 12,0 0-1,0 0 1,0 0 0,0 0-1,0 0 1,0 0-1,0 0 1,0 0-1,0 0 1,-1 0-1,1-1 1,0 1-1,0 0 1,-1 0-1,1 0 1,-1 0-1,1 0 1,-1-1-1,1 1 1,-1 0 0,-1 1-1,-2 2 58,-1 0-1,1-1 1,-1 1 0,0-1-1,-1 0 1,1 0-1,-8 2 1,-3 3-100,0-2-1,-1 0 0,1-1 1,-1 0-1,-27 3 1,43-8-37,0 0 0,0 0 0,0 0 1,0 0-1,0 0 0,0 0 0,0 0 0,1 0 0,-1 0 1,0 0-1,0 0 0,0-1 0,0 1 0,0 0 1,0-1-1,0 1 0,1-1 0,-1 1 0,0-1 1,0 1-1,0-1 0,0 0 0,0-1-54,1 1-1,0 0 1,0-1 0,0 1-1,-1 0 1,1-1 0,0 1-1,1 0 1,-1-1-1,0 1 1,0 0 0,0-1-1,1 1 1,-1 0-1,1 0 1,-1-1 0,1 1-1,1-2 1,43-78-1704,-8 22 697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5:46.321"/>
    </inkml:context>
    <inkml:brush xml:id="br0">
      <inkml:brushProperty name="width" value="0.05" units="cm"/>
      <inkml:brushProperty name="height" value="0.05" units="cm"/>
    </inkml:brush>
  </inkml:definitions>
  <inkml:trace contextRef="#ctx0" brushRef="#br0">56 164 16676,'12'-11'1811,"-5"5"263,-13 15 525,-3 1-2261,2 1 1,-1-1-1,2 1 1,-1 1-1,1-1 1,1 1 0,0 1-1,1-1 1,-4 21-1,6-27-340,1 1 0,1 0 0,-1-1 0,1 1 0,1-1 0,-1 1 0,1 0 0,0-1 0,0 1 0,1-1 0,0 0 0,0 1 0,1-1 0,-1 0 0,1 0 0,1-1 0,-1 1 0,1 0 0,0-1 0,8 8 0,12 8 23,2 0 0,0-2 0,1-1 0,45 22 0,-69-39 15,1 1 67,1 1 1,0-1 0,-1 1 0,0 0 0,0 0-1,0 1 1,0-1 0,5 7 0,-11-15 76,1 1 1,0-1 0,0 1-1,0-1 1,1 0-1,-1 1 1,1-1-1,0 0 1,0 1-1,1-1 1,1-6-1,10-61 59,-11 67-193,17-65-2,-16 63-51,1 0 0,-1 0 0,1 0 0,1 0 0,-1 1 0,1-1 0,5-5 0,-8 11 5,0 0 1,-1 1-1,1-1 1,0 1-1,-1-1 0,1 1 1,0-1-1,0 1 0,-1-1 1,1 1-1,0 0 1,0-1-1,0 1 0,-1 0 1,1 0-1,0 0 0,0 0 1,0 0-1,0 0 1,0 0-1,-1 0 0,1 0 1,0 0-1,0 0 1,0 0-1,0 1 0,0-1 1,-1 0-1,1 1 0,0-1 1,0 0-1,-1 1 1,1-1-1,0 1 0,-1-1 1,1 1-1,0 0 0,-1-1 1,2 2-1,2 3-17,1 0 0,0 1 0,6 11 1,-7-11 5,-4-6 12,11 17-16,1-1-1,1-1 1,28 28-1,-38-40 20,1 0-1,0 0 0,-1 0 1,1-1-1,0 0 0,1 0 1,-1 0-1,0 0 0,1-1 1,5 2-1,-7-3 3,-1 1 0,1-1 1,0 0-1,-1 0 0,1-1 0,-1 1 0,1-1 0,0 1 0,-1-1 0,1 0 0,-1 0 0,0 0 1,1 0-1,-1 0 0,0 0 0,0-1 0,0 1 0,1-1 0,2-3 0,-2 1 13,1 1-1,-1-1 0,-1 0 0,1 0 1,0-1-1,-1 1 0,0 0 1,0-1-1,0 1 0,-1-1 0,1 0 1,-1 1-1,0-1 0,0-7 0,-3 4 35,-3 9-19,-4 12-11,4-1-43,1 1-1,0 0 0,1 0 0,0 0 0,1 1 0,1-1 0,0 1 1,1-1-1,0 1 0,1-1 0,1 1 0,0-1 0,5 18 0,-7-29-12,0-1 1,1 1-1,-1 0 0,1-1 0,0 1 0,-1 0 0,1-1 0,0 1 0,0-1 0,0 1 0,0-1 0,0 0 0,0 1 0,0-1 0,1 0 1,-1 0-1,0 0 0,1 0 0,-1 0 0,1 0 0,-1 0 0,1 0 0,-1 0 0,1-1 0,0 1 0,-1-1 0,1 1 0,0-1 0,0 0 0,-1 0 1,1 0-1,0 1 0,0-2 0,-1 1 0,1 0 0,0 0 0,-1 0 0,1-1 0,2 0 0,2-2-166,0 0 0,-1 0 0,1 0 0,-1 0 1,0-1-1,0 0 0,0 0 0,-1-1 0,1 1 0,3-6 0,11-16-755,-2-1-1,0 0 1,22-51-1,26-96-2016,-39 80 2185,-23 83 949,-1 0 0,-1 0 0,0-1-1,0 1 1,-1 0 0,-2-17 0,-2 17 754,1 20 135,2 21 135,2-19-1136,1-1 1,0 0-1,1 0 1,0 0-1,1 0 1,0 0-1,0-1 1,11 17-1,-7-12-262,2-1 0,-1-1 0,2 1 0,0-1 0,12 11 0,-18-20 163,0 1-1,0-1 0,0 0 0,1 0 0,-1 0 0,11 3 0,-15-5 82,0-1 0,0 0-1,0 1 1,0-1-1,0 0 1,0 1 0,0-1-1,0 0 1,0 0-1,0 0 1,0 0 0,1 0-1,-1 0 1,0 0 0,0 0-1,0-1 1,0 1-1,0 0 1,0-1 0,0 1-1,0-1 1,0 1-1,-1-1 1,1 1 0,0-1-1,0 1 1,0-1 0,0 0-1,-1 0 1,1 1-1,0-1 1,-1 0 0,1 0-1,-1 0 1,1 0-1,-1 0 1,1 0 0,-1 1-1,1-1 1,-1 0 0,0-1-1,0 1 1,1 0-1,-1 0 1,0-1 0,0 0 60,0 1 1,0-1 0,0 1 0,0-1-1,0 1 1,0-1 0,0 1 0,-1-1 0,1 1-1,0-1 1,-1 1 0,1 0 0,-1-1-1,0 1 1,0 0 0,1-1 0,-1 1 0,0 0-1,0 0 1,0 0 0,0-1 0,0 1-1,0 1 1,-1-1 0,1 0 0,0 0-1,0 0 1,-1 0 0,1 1 0,0-1 0,-1 1-1,1-1 1,-3 0 0,1 1-11,1-1-1,-1 1 1,1 0-1,0 0 1,-1 0 0,1 0-1,-1 0 1,1 1-1,-1-1 1,1 1 0,0-1-1,-1 1 1,1 0-1,0 0 1,0 0 0,-1 0-1,1 1 1,0-1-1,0 0 1,-2 3 0,2-2-69,0 0-1,0 0 1,0 1 0,0-1 0,0 1 0,1-1 0,-1 1 0,1 0 0,0-1 0,-1 1 0,2 0 0,-1 0-1,0 0 1,0 0 0,1 0 0,-1 0 0,1 0 0,0 0 0,0 0 0,0 0 0,1 0 0,-1 0-1,1 0 1,-1 0 0,1 0 0,0 0 0,0 0 0,1 0 0,-1-1 0,0 1 0,1 0 0,0-1 0,-1 1-1,1-1 1,0 0 0,0 1 0,1-1 0,-1 0 0,0 0 0,1-1 0,-1 1 0,1 0 0,-1-1 0,1 0-1,0 1 1,0-1 0,0 0 0,0 0 0,-1-1 0,1 1 0,0 0 0,0-1 0,1 0 0,4 0-1,3-1-5,0-1 0,0-1 0,0 1-1,0-2 1,0 1 0,-1-2-1,0 1 1,0-2 0,11-6 0,2-3-97,0-2 1,29-26 0,-52 43 88,0 0 0,0 0 0,0 0 0,0 0 0,0 0 1,0 1-1,0-1 0,0 0 0,0 0 0,1 0 0,-1 0 0,0 0 0,0 0 0,0 0 0,0 0 0,0 0 0,0 0 0,0 0 1,0 0-1,0 0 0,0 0 0,0 0 0,0 0 0,1 0 0,-1 1 0,0-1 0,0 0 0,0 0 0,0 0 0,0 0 1,0 0-1,0 0 0,0 0 0,0 0 0,1 0 0,-1 0 0,0 0 0,0-1 0,0 1 0,0 0 0,0 0 0,0 0 0,0 0 1,0 0-1,0 0 0,0 0 0,0 0 0,1 0 0,-1 0 0,0 0 0,0 0 0,0 0 0,0 0 0,0 0 0,0 0 0,0-1 1,0 1-1,0 0 0,0 0 0,0 0 0,0 0 0,0 0 0,0 0 0,0 0 0,0 0 0,0 0 0,0-1 0,-2 8-47,-9 22-68,2-7 92,1 0 0,-9 43 0,15-59 32,1-1 0,1 1 0,-1 0 0,1 0 1,0 0-1,1 0 0,-1-1 0,1 1 0,0 0 0,0 0 0,1-1 1,0 1-1,0-1 0,0 1 0,1-1 0,5 10 0,-5-12 1,-1 0-1,1 0 1,0-1-1,0 1 1,0 0 0,0-1-1,0 0 1,0 0-1,1 0 1,-1 0-1,1 0 1,-1-1-1,1 1 1,4 0-1,-2-1 5,1 0-1,-1 0 1,1-1 0,-1 0-1,1 0 1,-1 0-1,13-3 1,-1-2 11,-1 0 0,0-1 1,0-1-1,0-1 0,19-12 1,1-4-48,-1-1 0,-2-2 0,-1-1 0,-1-2 0,-1-1 1,-2-2-1,-1 0 0,25-42 0,-39 56-54,-2-1 0,0-1 0,-1 0 0,-2 0 0,11-32 0,-20 52 68,1 0 1,-1 0-1,0 0 1,1 0-1,-1-1 1,0 1-1,0 0 1,0 0-1,0-1 1,0 1-1,0 0 1,0 0-1,0 0 1,-1-1-1,1 1 1,0 0-1,-1 0 1,1 0 0,-1-2-1,0 3 5,0-1 0,1 1 0,-1 0 1,1-1-1,-1 1 0,0 0 0,1-1 0,-1 1 0,0 0 1,1 0-1,-1 0 0,0 0 0,0 0 0,1-1 0,-1 1 0,0 1 1,1-1-1,-1 0 0,0 0 0,0 0 0,1 0 0,-1 0 0,-1 1 1,-3 1 0,0 0 0,0 1 1,0-1-1,0 1 0,1 0 1,-9 8-1,-4 5 55,1 2 1,1 0-1,0 0 1,2 2-1,0-1 1,1 2-1,1 0 1,1 0-1,1 1 0,1 0 1,-7 30-1,12-37-61,1 0 0,0 0 0,1 0 0,1 0 0,0 0 0,1 0 0,1 0 0,1 0 0,5 21 0,-6-29-38,0-1 1,0 0-1,1 1 0,-1-1 0,1 0 1,1-1-1,-1 1 0,1 0 1,0-1-1,0 0 0,1 0 0,-1 0 1,1 0-1,0-1 0,1 0 0,-1 0 1,1 0-1,-1-1 0,1 0 1,0 0-1,1 0 0,-1-1 0,9 3 1,30 1-257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2.833"/>
    </inkml:context>
    <inkml:brush xml:id="br0">
      <inkml:brushProperty name="width" value="0.05" units="cm"/>
      <inkml:brushProperty name="height" value="0.05" units="cm"/>
    </inkml:brush>
  </inkml:definitions>
  <inkml:trace contextRef="#ctx0" brushRef="#br0">38 0 18228,'-18'44'2961,"15"-39"-2695,1 0 0,-1 0 0,1 0-1,0 0 1,0 0 0,1 1 0,-1-1 0,1 1 0,0-1 0,1 1 0,-1 9 0,2-14-236,-1 0 1,0 0 0,1 0-1,-1 0 1,1 0-1,-1 0 1,1 0 0,0 0-1,-1-1 1,1 1-1,0 0 1,-1 0-1,1-1 1,0 1 0,0-1-1,0 1 1,0 0-1,0-1 1,-1 0-1,1 1 1,0-1 0,0 1-1,0-1 1,0 0-1,0 0 1,0 0 0,0 0-1,0 1 1,0-1-1,0 0 1,0-1-1,0 1 1,0 0 0,2-1-1,40-7-42,-39 7 23,22-7-78,-8 3-8,0 0 0,0 1 0,0 1 0,20-1 0,-37 4 69,0-1 0,-1 1 1,1 0-1,0 0 0,0 0 1,0 0-1,0 0 1,-1 0-1,1 0 0,0 1 1,0-1-1,0 0 0,-1 0 1,1 1-1,0-1 0,0 0 1,-1 1-1,1-1 0,0 1 1,0-1-1,-1 1 0,1-1 1,0 2-1,0-1 9,-1 0-1,0 0 1,0 0-1,0 0 1,0 0-1,0 0 1,-1 1-1,1-1 1,0 0-1,0 0 1,-1 0-1,1 0 1,-1 1-1,-3 11 109,4-13-105,0 1-1,0-1 0,1 0 0,-1 1 0,0-1 1,0 0-1,0 1 0,0-1 0,1 0 0,-1 0 1,0 1-1,0-1 0,1 0 0,-1 0 1,0 1-1,0-1 0,1 0 0,-1 0 0,0 1 1,1-1-1,-1 0 0,0 0 0,1 0 0,-1 0 1,0 0-1,1 0 0,-1 0 0,0 0 0,1 1 1,-1-1-1,0 0 0,1 0 0,-1-1 1,0 1-1,1 0 0,-1 0 0,0 0 0,1 0 1,17-2 82,-17 1-80,58-12-30,-31 6-434,0 2 0,43-4 1,-69 8 369,0 1 1,0 0-1,0 0 0,0 0 1,0 0-1,0 1 1,0-1-1,0 0 1,0 1-1,0 0 0,0-1 1,0 1-1,0 0 1,-1 0-1,4 2 1,-4-2-87,0 0 0,0 1 0,0-1 0,0 1 0,0 0 1,-1-1-1,1 1 0,0 0 0,-1-1 0,1 1 0,-1 0 1,0 0-1,0 0 0,0-1 0,0 1 0,0 3 1,0 9-368,2-2-84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5:47.407"/>
    </inkml:context>
    <inkml:brush xml:id="br0">
      <inkml:brushProperty name="width" value="0.05" units="cm"/>
      <inkml:brushProperty name="height" value="0.05" units="cm"/>
    </inkml:brush>
  </inkml:definitions>
  <inkml:trace contextRef="#ctx0" brushRef="#br0">71 92 21221,'-10'16'735,"2"1"0,0 0 0,1 0 0,1 1 0,-6 25 0,5-13-158,2 0 1,-2 46-1,7-69-515,0 1 1,0 0-1,1-1 0,0 1 1,3 10-1,-4-17-54,1 0 1,-1 0-1,0 0 1,0 1-1,1-1 1,-1 0-1,1 0 0,-1 0 1,1 0-1,-1 0 1,1-1-1,0 1 1,-1 0-1,1 0 1,0 0-1,0 0 1,0-1-1,-1 1 0,1 0 1,0-1-1,0 1 1,0-1-1,0 1 1,0-1-1,0 1 1,0-1-1,1 0 0,-1 0 1,0 1-1,0-1 1,0 0-1,0 0 1,0 0-1,0 0 1,0 0-1,1 0 1,-1 0-1,0-1 0,0 1 1,0 0-1,0-1 1,0 1-1,0-1 1,0 1-1,0-1 1,1 0-1,4-3 17,0 0 1,-1-1-1,0 1 0,0-1 1,0 0-1,-1 0 0,1 0 0,-1-1 1,-1 0-1,5-8 0,6-12 82,9-29 0,-18 43-67,11-32 78,19-89 0,-29 116-161,-6 17 42,0 0 0,0 0 1,0 0-1,0 0 0,0-1 0,0 1 0,0 0 1,0 0-1,0 0 0,0 0 0,0 0 1,1 0-1,-1 0 0,0 0 0,0 0 1,0 0-1,0 0 0,0-1 0,0 1 1,0 0-1,0 0 0,1 0 0,-1 0 1,0 0-1,0 0 0,0 0 0,0 0 0,0 0 1,0 0-1,0 0 0,0 0 0,1 0 1,-1 0-1,0 0 0,0 0 0,0 0 1,0 0-1,0 0 0,0 1 0,0-1 1,0 0-1,1 0 0,-1 0 0,0 0 1,0 0-1,0 0 0,0 0 0,0 0 1,0 0-1,0 0 0,0 0 0,0 0 0,0 1 1,0-1-1,0 0 0,1 0 0,7 27-73,-3-6 43,-2-14 19,0 0 0,0 0 0,1 0 0,-1-1-1,2 1 1,-1-1 0,1 0 0,0 0 0,0-1 0,1 0-1,8 8 1,-11-11 17,0 0 0,0-1 0,0 1 0,1-1-1,-1 1 1,0-1 0,1 0 0,-1 0 0,1-1-1,-1 1 1,1-1 0,0 1 0,-1-1 0,1 0-1,-1-1 1,1 1 0,-1 0 0,1-1 0,-1 0-1,1 0 1,-1 0 0,1 0 0,-1-1 0,0 1 0,0-1-1,6-4 1,-3 2 12,-1-1 0,0 0 1,0 0-1,-1 0 0,1 0 0,-1-1 0,0 0 0,-1 0 1,1 0-1,-1 0 0,0 0 0,3-11 0,-4 11-6,0 0-1,0-1 0,-1 1 1,0-1-1,0 1 0,-1-1 1,1 0-1,-1 1 0,-1-1 1,1 1-1,-1-1 1,0 1-1,-3-9 0,3 13-13,1 1 1,0 0-1,-1-1 0,1 1 1,-1 0-1,0-1 0,0 1 0,1 0 1,-1 0-1,0 0 0,0 0 0,0-1 1,0 1-1,0 1 0,0-1 1,0 0-1,0 0 0,-1 0 0,1 0 1,0 1-1,-1-1 0,1 1 1,0-1-1,-1 1 0,1-1 0,0 1 1,-1 0-1,1 0 0,-1 0 0,1 0 1,-1 0-1,1 0 0,0 0 1,-1 0-1,1 0 0,-1 1 0,1-1 1,0 0-1,-1 1 0,1-1 0,0 1 1,-1 0-1,1 0 0,0-1 1,-2 2-1,-2 2-8,-1 0 1,0 1-1,1-1 1,0 1-1,0 0 1,0 1-1,-7 10 1,5-5 1,0 2 0,1-1 0,0 1 0,1 0 0,0 0 0,1 0 0,1 0 0,-2 16 0,4-24 8,0 0 0,1 0-1,0 1 1,0-1 0,0 0 0,1 0 0,-1 0 0,1 0 0,0 0 0,1 0 0,-1 0 0,1 0 0,0-1 0,0 1 0,1 0-1,0-1 1,-1 0 0,1 1 0,1-1 0,-1 0 0,0-1 0,1 1 0,0-1 0,7 6 0,-3-5-19,0 1 0,0-1 0,0-1 0,1 0 0,-1 0 0,1 0 0,0-1 1,14 1-1,-7-2-26,0 0 0,0-1 1,0-1-1,20-4 0,9-5-102,-1-1 0,57-24 0,-63 20 45,-20 7 49,37-10 1,-55 18 58,0 0-1,0 0 1,1 0-1,-1 0 1,0 0-1,0 0 1,0-1-1,0 1 1,1 0 0,-1 0-1,0 0 1,0 0-1,0 0 1,1 0-1,-1 1 1,0-1-1,0 0 1,0 0-1,0 0 1,1 0-1,-1 0 1,0 0-1,0 0 1,0 0 0,0 0-1,1 0 1,-1 1-1,0-1 1,0 0-1,0 0 1,0 0-1,0 0 1,0 0-1,1 1 1,-1-1-1,0 0 1,0 0-1,0 0 1,0 0-1,0 1 1,0-1 0,0 0-1,0 0 1,0 0-1,0 0 1,0 1-1,0-1 1,0 0-1,0 0 1,0 1-1,-3 9 116,3-10-99,-7 18 156,1-3-48,0 0 1,1 0-1,1 0 0,1 0 0,0 1 1,-2 25-1,5-39-119,0 0 0,0 0 0,0 0 0,0 0 1,1 0-1,-1 0 0,1-1 0,-1 1 0,1 0 0,-1 0 1,1 0-1,0 0 0,0-1 0,0 1 0,0 0 0,0-1 0,1 1 1,-1-1-1,0 1 0,1-1 0,-1 0 0,1 1 0,-1-1 0,4 2 1,-3-3-6,0 1 0,0 0 0,0-1 0,0 0 0,0 1 0,1-1 0,-1 0 0,0 0 0,0 0 1,0-1-1,0 1 0,0 0 0,0-1 0,0 1 0,0-1 0,0 0 0,0 0 0,0 0 0,0 0 1,0 0-1,0 0 0,-1 0 0,4-3 0,3-3 18,-1-1-1,1 0 1,-1-1 0,-1 0-1,1 0 1,-2 0-1,1-1 1,-1 0 0,-1 0-1,6-18 1,2-10 22,9-60 0,-17 66-91,-1 0 0,-2-36 0,-1 64-118,-1 5 51,0 9-98,1-5 10,2 0-1,-1-1 1,0 1-1,1 0 0,0 0 1,0-1-1,0 1 1,1-1-1,0 0 1,-1 0-1,2 0 1,-1 0-1,0 0 0,1-1 1,-1 1-1,1-1 1,8 5-1,-5-4-3,1 0 1,-1-1-1,1 1 0,0-2 0,0 1 0,0-1 0,0 0 1,0-1-1,1 0 0,8 0 0,28-2-655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5:48.784"/>
    </inkml:context>
    <inkml:brush xml:id="br0">
      <inkml:brushProperty name="width" value="0.05" units="cm"/>
      <inkml:brushProperty name="height" value="0.05" units="cm"/>
    </inkml:brush>
  </inkml:definitions>
  <inkml:trace contextRef="#ctx0" brushRef="#br0">220 270 20812,'-16'5'463,"1"1"0,-1 0 0,1 1-1,1 1 1,-1 0 0,1 1-1,0 1 1,1 0 0,0 0 0,-12 14-1,19-18-323,1 1-1,0-1 1,0 1 0,1 0-1,0 0 1,0 0 0,1 1-1,0 0 1,-4 13-1,6-15-104,0 0 0,0 0-1,1 0 1,-1 0-1,2 0 1,-1 0 0,1 0-1,0 1 1,0-1 0,0-1-1,1 1 1,0 0-1,0 0 1,4 7 0,-4-9-37,0-1 1,0 1 0,0 0 0,0-1 0,1 0 0,-1 1 0,1-1-1,0 0 1,0 0 0,0-1 0,1 1 0,-1-1 0,0 1-1,1-1 1,0 0 0,-1-1 0,1 1 0,0 0 0,0-1-1,0 0 1,8 1 0,-7-2 1,-1 0 0,0 0 0,1-1 0,-1 0 0,0 0 0,0 0 0,0 0 0,1-1 0,-1 1 0,0-1 0,-1 0 0,1 0 0,0-1 0,-1 1-1,1-1 1,-1 0 0,0 0 0,0 0 0,0 0 0,5-7 0,1-3 21,-1 0-1,-1 0 0,0 0 1,-1-1-1,0 0 0,-1-1 1,-1 1-1,0-1 0,-1 1 1,-1-1-1,2-30 0,-4 41-3,-1-1 0,1 1 0,-1 0 0,0 0 0,-2-7 0,2 10-13,1 1 0,0-1 1,0 1-1,0-1 0,0 1 0,0-1 1,0 1-1,-1-1 0,1 1 0,0-1 1,0 1-1,-1-1 0,1 1 0,0 0 1,-1-1-1,1 1 0,-1-1 0,1 1 1,0 0-1,-1-1 0,1 1 0,-1 0 1,1 0-1,-1-1 0,1 1 0,-1 0 1,1 0-1,-1 0 0,1 0 0,-1 0 1,1 0-1,-1-1 0,1 1 0,-1 0 1,1 0-1,-1 1 0,1-1 0,-1 0 1,1 0-1,-1 0 0,1 0 0,-1 0 1,1 0-1,-1 1 0,1-1 0,-1 0 1,1 0-1,-1 1 0,1-1 0,-1 0 1,1 1-1,0-1 0,-1 1 0,1-1 1,0 0-1,-1 1 0,1 0 0,-2 1 3,1-1 0,0 1 0,-1 0 1,1-1-1,0 1 0,0 0 0,0 0 0,0 0 0,0 0 0,1 0 0,-1 0 0,1 0 0,-1 1 0,1-1 0,0 0 0,0 0 0,0 0 0,0 0 0,0 1 0,0-1 0,1 0 0,-1 0 0,1 0 0,-1 0 0,1 0 0,0 0 0,1 3 0,0-2-4,-1-1-1,1 0 0,0 1 1,-1-1-1,1 0 0,0 0 1,0 0-1,0 0 0,1 0 1,-1-1-1,0 1 1,1-1-1,-1 1 0,1-1 1,0 0-1,-1 0 0,1 0 1,0 0-1,-1 0 0,4 0 1,7-1-5,-1-1 1,1 1-1,-1-2 0,0 0 1,0 0-1,0-1 0,0-1 1,0 0-1,0 0 1,-1-1-1,17-10 0,1-3 19,-1 0 0,-1-2 0,26-24 0,-34 26 6,0-1 1,30-39 0,-40 46-18,-1-1 0,0 0 0,-1 0 0,0-1 1,-1 0-1,6-21 0,-10 30-2,-1-1 0,0 1 0,-1 0 0,1 0 0,-1-1 0,0-7 0,0 12-2,-1-1-1,1 1 1,0 0 0,0-1-1,-1 1 1,1 0-1,-1 0 1,1-1 0,-1 1-1,1 0 1,-1 0-1,0 0 1,1-1 0,-1 1-1,0 0 1,0 0-1,0 0 1,0 1 0,0-1-1,0 0 1,0 0-1,0 0 1,-1 1 0,1-1-1,0 1 1,0-1-1,-1 1 1,1-1 0,0 1-1,-2-1 1,-1 1 0,1 0-1,0 0 1,-1 1 0,1-1 0,0 1 0,0-1-1,0 1 1,-1 0 0,1 1 0,0-1-1,0 0 1,0 1 0,0-1 0,1 1 0,-1 0-1,-4 4 1,-4 4 5,1 0 1,-14 16-1,10-8 6,1 0-1,1 0 1,1 1 0,0 1 0,-15 40 0,20-44-9,1 0-1,1 0 1,0 1 0,2-1 0,0 1-1,0-1 1,2 1 0,1 25 0,0-36-4,0-1 1,0 1 0,0-1 0,1 1-1,0-1 1,0 0 0,0 0-1,0 0 1,1 0 0,0 0-1,0 0 1,0-1 0,6 6 0,-7-7-1,1-1 1,-1 0 0,1 0 0,0 0-1,0-1 1,0 1 0,0-1 0,0 1 0,0-1-1,0 0 1,1 0 0,-1-1 0,0 1 0,1-1-1,-1 1 1,0-1 0,1 0 0,-1 0 0,0-1-1,1 1 1,-1-1 0,0 1 0,6-3-1,1-1-1,1 0 0,-1-1 0,0 0 0,-1-1-1,1 0 1,-1-1 0,12-10 0,54-59-3,-68 69 5,-5 5 2,0 1 0,0-1 0,0 0 0,0 0 0,0-1 0,0 1 0,-1 0 0,1-1 0,-1 1 0,0-1 0,0 1-1,0-1 1,0 0 0,1-2 0,-8 14 90,-2 10-60,6-13-23,1 0 0,-1 0 0,1 0 0,0 1 0,1-1 0,-1 0 0,1 1 0,1-1-1,-1 0 1,1 1 0,0-1 0,0 0 0,3 7 0,-3-10-7,1 0 0,-1 0 1,1-1-1,-1 1 0,1-1 0,0 1 0,0-1 0,0 0 0,0 0 1,1 0-1,-1 0 0,1 0 0,-1 0 0,1-1 0,-1 1 0,1-1 1,0 1-1,0-1 0,0 0 0,0 0 0,0-1 0,0 1 1,0-1-1,0 1 0,0-1 0,0 0 0,0 0 0,0 0 0,4-1 1,1-1 3,1 1-1,0-2 1,-1 1 0,1-1 0,-1 0 0,0-1 0,0 0 0,0 0 0,-1-1 0,1 0 0,-1 0 0,0-1 0,-1 0 0,12-13 0,-5 4-2,-1 0-1,0-1 0,-1-1 0,-1 0 1,14-30-1,-32 65-105,2 0 1,-9 36 0,14-47-5,-1 0 1,1 1 0,1-1 0,0 0-1,0 1 1,0-1 0,1 0 0,0 0 0,0 1-1,1-1 1,3 9 0,-5-14 39,1-1-1,0 1 1,0-1 0,0 1-1,0-1 1,0 1 0,0-1-1,0 0 1,0 0 0,0 1-1,1-1 1,-1 0 0,1 0-1,-1 0 1,1 0 0,-1-1-1,1 1 1,-1 0 0,1-1-1,-1 1 1,1-1 0,0 1-1,-1-1 1,1 0 0,0 0 0,0 0-1,-1 0 1,1 0 0,0 0-1,-1 0 1,1 0 0,0-1-1,2 0 1,3-1-229,0-1 1,0 1-1,0-1 1,0-1-1,-1 0 1,9-5-1,7-8-231,-1 0 0,-1-1-1,0-1 1,-2-1 0,20-26 0,-13 12-301,-3-1 0,32-64-1,-48 87 1012,0 0-1,-1 0 1,0-1-1,-1 0 1,-1 0-1,0 0 1,0 0-1,0-16 0,-3 28-128,0 0-1,0 0 0,0 0 0,0 0 0,0 0 1,-1 0-1,1 0 0,0 0 0,0 0 0,-1 0 0,1 0 1,0 0-1,-1 1 0,1-1 0,-2-1 0,2 2-14,0-1-1,-1 1 1,1 0-1,-1 0 0,1 0 1,0-1-1,-1 1 1,1 0-1,0 0 1,-1 0-1,1 0 1,-1 0-1,1 0 0,-1 0 1,1 0-1,0 0 1,-1 0-1,1 0 1,-1 0-1,1 0 0,0 0 1,-1 0-1,0 1 1,-1 0 88,0 0 0,0 0 0,0 1 0,0-1 0,0 0 0,0 1 0,0 0 0,1-1 0,-3 4 0,-7 10 253,1 1 0,1 0 0,0 0 0,1 1 0,1 0 0,1 1 0,-8 31 0,7-13-140,1 1 1,-2 70-1,8-97-218,1 32 64,-1-40-67,1 0 0,-1 1 0,1-1 0,-1 0 0,1 0 0,0 0 0,0 0 0,0 0-1,0 0 1,0 0 0,0 0 0,0-1 0,1 1 0,-1 0 0,3 2 0,-3-4-7,-1 1-1,1-1 1,0 0-1,-1 1 1,1-1-1,0 0 0,0 1 1,0-1-1,-1 0 1,1 0-1,0 0 1,0 1-1,0-1 0,0 0 1,-1 0-1,1 0 1,0 0-1,0-1 1,0 1-1,-1 0 0,1 0 1,0 0-1,0-1 1,0 1-1,1-1 1,1-1 17,-1 0 1,1 0 0,0 0-1,-1 0 1,1 0 0,3-6-1,3-4 70,-1 0 0,8-15-1,-16 27-95,68-151 485,-57 123-530,-6 21 8,-1 12 18,2 22 8,-3-8-10,0-12 14,-1 0 1,1 0 0,0-1 0,1 1-1,-1-1 1,1 0 0,1 0 0,-1 0-1,1-1 1,0 0 0,0 0 0,0 0-1,1 0 1,0-1 0,0 0 0,0 0-1,0 0 1,1-1 0,-1 0 0,1 0 0,0-1-1,0 0 1,0 0 0,0-1 0,0 1-1,0-2 1,1 1 0,11-1 0,-9 0 16,0-1 1,0 0-1,0-1 1,0 0-1,0 0 1,-1-1-1,1 0 1,-1 0-1,0-1 1,0-1-1,0 0 1,-1 0-1,1 0 1,-1-1 0,-1 0-1,1-1 1,-1 0-1,0 0 1,0-1-1,8-12 1,-9 6 66,-6 14-77,0 0 0,0 0 0,0-1 0,0 1 0,0 0 0,0 0 0,0 0 1,0 0-1,0 0 0,0-1 0,0 1 0,0 0 0,0 0 0,0 0 0,0 0 0,-1 0 0,1-1 0,0 1 0,0 0 0,0 0 1,0 0-1,0 0 0,0 0 0,0 0 0,0 0 0,0-1 0,-1 1 0,1 0 0,0 0 0,0 0 0,0 0 0,0 0 1,0 0-1,-1 0 0,1 0 0,0 0 0,0 0 0,0 0 0,0 0 0,0 0 0,-1 0 0,0 0 15,-1 1 0,1-1 0,-1 1 0,1-1 0,0 1 0,-1 0 0,1 0-1,0-1 1,0 1 0,-1 0 0,1 0 0,0 0 0,0 1 0,-1 0 0,-4 6 15,0 1-1,0 0 1,1 0 0,0 0 0,1 0-1,0 1 1,0 0 0,1 0 0,0 0 0,1 0-1,0 0 1,0 1 0,2-1 0,-1 0 0,1 1-1,0-1 1,3 12 0,-3-20-62,0-1 0,1 1 1,-1 0-1,1-1 0,-1 1 1,1-1-1,-1 0 0,1 1 1,0-1-1,0 1 0,0-1 0,0 0 1,0 0-1,0 1 0,0-1 1,0 0-1,0 0 0,1 0 0,-1 0 1,0 0-1,1-1 0,-1 1 1,0 0-1,1-1 0,2 2 0,-2-2-49,0 0 0,1 0 0,-1 0-1,0 0 1,1-1 0,-1 1 0,0-1-1,0 1 1,1-1 0,-1 0 0,0 0-1,0 0 1,0 0 0,0 0 0,0 0-1,0 0 1,3-4 0,4-3-436,-1 0 0,0-1 0,-1 0 0,0 0 0,0 0 0,-1-1 0,0 0 0,7-18 0,-1-2-862,15-58 0,-19 51-797,8-63-1,-15 83 2377,0 1 0,-1-1 0,-4-25 0,-2 26 615,6 16-799,0-1 0,0 1-1,0 0 1,-1 0-1,1 0 1,0 0 0,0 0-1,0 0 1,0 0-1,-1 0 1,1 0 0,0 0-1,0 0 1,0 0 0,0 0-1,-1 1 1,1-1-1,0 0 1,0 0 0,0 0-1,0 0 1,-1 0-1,1 0 1,0 0 0,0 0-1,0 0 1,0 1-1,0-1 1,0 0 0,0 0-1,-1 0 1,1 0-1,0 0 1,0 1 0,0-1-1,0 0 1,0 0-1,0 0 1,0 0 0,0 1-1,0-1 1,0 0 0,0 0-1,-7 32 1437,6-19-1198,0 0 1,1 0-1,1 0 0,3 19 0,-3-26-199,1 0 0,0 1-1,0-1 1,0 0 0,1 0-1,0 0 1,0-1 0,1 1-1,-1-1 1,9 10 0,16 7-35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5:49.203"/>
    </inkml:context>
    <inkml:brush xml:id="br0">
      <inkml:brushProperty name="width" value="0.05" units="cm"/>
      <inkml:brushProperty name="height" value="0.05" units="cm"/>
    </inkml:brush>
  </inkml:definitions>
  <inkml:trace contextRef="#ctx0" brushRef="#br0">115 8 17980,'0'0'109,"1"0"-1,-1 0 1,1 0 0,-1 0 0,0 0-1,1 0 1,-1 0 0,0 0-1,1 0 1,-1 0 0,0 0 0,1-1-1,-1 1 1,0 0 0,1 0 0,-1 0-1,0-1 1,1 1 0,-1 0 0,0 0-1,0-1 1,1 1 0,-1 0 0,0-1-1,0 1 1,0 0 0,1-1-1,-1 1 1,0 0 0,0-1 0,0 0-1,-13 1 2211,-24 6 819,30-4-2807,0 1-1,1 0 0,-1 0 0,1 1 0,0 0 0,-7 5 0,11-7-291,1-1 0,-1 1 0,0-1-1,1 1 1,-1 0 0,1-1 0,0 1-1,0 0 1,-1 0 0,1 0 0,0 0-1,0 0 1,1 0 0,-1 0-1,0 0 1,1 1 0,-1-1 0,1 0-1,0 0 1,0 0 0,0 1 0,0-1-1,0 4 1,1-4-42,0 0 0,0 0 0,1 0 0,-1 0 1,0 0-1,0 0 0,1-1 0,-1 1 0,1 0 0,0-1 0,-1 1 0,1-1 0,0 0 0,0 0 1,0 1-1,0-1 0,0 0 0,0-1 0,0 1 0,0 0 0,1-1 0,3 2 0,5 0-195,1 0-1,23 1 0,-9-4-190,0-1-1,-1-1 1,1-1 0,29-9-1,33-6-681,-87 19 1077,0 0-1,-1 0 0,1-1 1,-1 1-1,1 0 0,0 0 1,-1 0-1,1 0 0,0 0 1,-1 0-1,1 0 0,0 0 1,-1 0-1,1 0 0,0 0 1,-1 0-1,1 0 0,0 0 1,-1 1-1,1-1 0,-1 0 1,1 0-1,0 1 0,-1-1 1,1 0-1,-1 1 0,1-1 1,-1 1-1,1-1 0,-1 1 1,1-1-1,-1 1 0,0-1 1,1 1-1,-1-1 0,0 1 1,1-1-1,-1 1 0,0 0 1,0-1-1,0 1 0,1 0 1,-1-1-1,0 1 0,0 0 1,0-1-1,0 1 0,0 0 0,0-1 1,0 1-1,0 0 1,-2 6 153,0-1 1,0 0-1,0 1 0,-6 8 1,-1 6 126,9-19-281,-1 1 1,0-1 0,0 0-1,1 1 1,0-1 0,-1 1 0,1-1-1,0 1 1,0-1 0,0 1-1,1-1 1,-1 0 0,1 1 0,-1-1-1,1 1 1,0-1 0,0 0-1,0 0 1,0 1 0,0-1 0,0 0-1,1 0 1,-1 0 0,1 0-1,-1 0 1,1-1 0,0 1 0,0 0-1,-1-1 1,1 1 0,0-1-1,1 0 1,-1 1 0,0-1 0,0 0-1,1 0 1,-1-1 0,5 2-1,4 1-336,0-1 0,0-1-1,0 0 1,0 0-1,1-1 1,-1-1 0,15-2-1,-20 2 197,-2 1-258,0-1 0,0 0-1,1 1 1,-1 0 0,7 1 0,-10-1 308,-1 0-1,1 0 1,-1 0 0,1 0 0,0 1 0,-1-1-1,1 0 1,-1 1 0,1-1 0,-1 0 0,1 1-1,-1-1 1,1 1 0,-1-1 0,0 0-1,1 1 1,-1-1 0,1 1 0,-1-1 0,0 1-1,0 0 1,1-1 0,-1 1 0,0-1 0,0 1-1,0-1 1,1 1 0,-1 0 0,0-1 0,0 1-1,0 0 1,0-1 0,0 1 0,0-1 0,0 1-1,0 0 1,-1-1 0,1 1 0,0-1 0,0 1-1,0 0 1,-1-1 0,1 1 0,0-1 0,-1 1-1,1-1 1,-1 1 0,-21 39-1403,7-12 900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5:49.655"/>
    </inkml:context>
    <inkml:brush xml:id="br0">
      <inkml:brushProperty name="width" value="0.05" units="cm"/>
      <inkml:brushProperty name="height" value="0.05" units="cm"/>
    </inkml:brush>
  </inkml:definitions>
  <inkml:trace contextRef="#ctx0" brushRef="#br0">1 113 19020,'426'5'4273,"-301"-8"-3285,327-5 1153,642-13-345,-6-21-1573,-867 29-205,358-14-23,-531 25-34,-26 1-56,1 0-1,-1 1 1,1 2 0,-1 0 0,1 1 0,21 7 0,-43-10 61,0 0 0,0 0 0,-1 0 1,1 0-1,0 0 0,0 0 0,-1 0 1,1 1-1,0-1 0,0 0 0,-1 1 0,1-1 1,0 0-1,-1 1 0,1-1 0,-1 1 1,1-1-1,0 1 0,-1-1 0,1 1 1,-1 0-1,1-1 0,-1 1 0,0 0 1,1 0-1,-2 0 6,0 0 1,0 0-1,0 0 0,0 0 1,0-1-1,0 1 0,0 0 1,0-1-1,0 1 0,-1-1 1,1 1-1,0-1 1,0 0-1,-2 1 0,-23 6-334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7:53.409"/>
    </inkml:context>
    <inkml:brush xml:id="br0">
      <inkml:brushProperty name="width" value="0.05" units="cm"/>
      <inkml:brushProperty name="height" value="0.05" units="cm"/>
    </inkml:brush>
  </inkml:definitions>
  <inkml:trace contextRef="#ctx0" brushRef="#br0">1 127 12419,'448'14'1327,"1"-37"-967,-333 16-188,1103-62-163,8 28-1016,1143 62 1165,-13 164 3233,-2306-178-3374,329 37 502,-328-41-496,-16-4 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8:46.378"/>
    </inkml:context>
    <inkml:brush xml:id="br0">
      <inkml:brushProperty name="width" value="0.05" units="cm"/>
      <inkml:brushProperty name="height" value="0.05" units="cm"/>
    </inkml:brush>
  </inkml:definitions>
  <inkml:trace contextRef="#ctx0" brushRef="#br0">9196 436 11771,'-44'-7'105,"0"-1"1,1-2-1,0-3 1,1-1-1,0-2 1,1-1-1,-41-26 1,53 28-38,-1 0 0,-1 2 0,0 1 0,-1 2 0,0 1 0,0 1 0,-52-5 0,0 6 434,-152 8 1,-150 24 928,-40 1 64,-3-28-680,-138-51-682,67 4-126,175 28-9,-378-33-118,-410-23 168,335 75-11,2 43-82,102 38 10,520-49 6,2 7 0,-197 75 0,76 4-90,202-79 40,-113 76 0,138-81 44,1 1 0,2 3 0,-61 63 0,92-85 30,1 0-1,0 1 1,2 0 0,0 1-1,0 0 1,-8 23 0,13-26 2,0-1 0,1 1 0,1 0 0,0 0 0,1 0 1,0 0-1,1 0 0,0 0 0,4 25 0,1-16-6,1 0-1,1-1 0,1 0 0,0 0 1,2-1-1,0 0 0,2 0 0,0-1 1,1-1-1,1 0 0,22 22 0,-5-9-10,1-2 0,2-1 0,0-2 0,75 43 0,-42-35 3,1-3-1,1-4 1,2-2 0,82 18-1,300 37-31,281-12 2,5-39-7,-647-26 48,2388 21-414,-792-91 294,-9-133 164,-1594 185-38,690-131 26,-611 106-17,-1-8-1,254-110 1,-369 134-4,0-1 0,-2-3 0,60-46 0,-81 54 13,-1-2 0,0 0 1,-2-1-1,-1-2 1,0 0-1,31-52 0,-44 63-4,-1-1 1,0 0-1,-1-1 0,-1 1 1,0-1-1,-1 0 0,-1 0 0,0 0 1,-1-1-1,-1 1 0,-1 0 0,0-1 1,-1 1-1,-1-1 0,0 1 1,-1 0-1,-1 0 0,-1 0 0,0 0 1,-1 1-1,0 0 0,-2 0 0,1 1 1,-2-1-1,0 2 0,-1-1 0,0 2 1,-1-1-1,-12-11 0,-5 1-43,-1 1-1,0 0 0,-2 3 1,0 0-1,-1 2 1,-58-21-1,14 12-175,-151-32 0,-297-9 14,-8 54 474,256 22-236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39:41.970"/>
    </inkml:context>
    <inkml:brush xml:id="br0">
      <inkml:brushProperty name="width" value="0.05" units="cm"/>
      <inkml:brushProperty name="height" value="0.05" units="cm"/>
    </inkml:brush>
  </inkml:definitions>
  <inkml:trace contextRef="#ctx0" brushRef="#br0">1 46 13571,'84'-15'27,"31"-4"165,245 7 333,1 22-62,7 0-214,237-8-136,511 6-51,656 38 549,-985-23-428,396 7 246,84-9 1175,-986-19-1528,353 7-39,-2 37 0,-165 25-1,-146-20-30,293 22 317,-556-68-324,1-2 0,0-3 0,0-2 0,0-3 1,107-23-1,-157 25-60,0 0 0,0 0 0,0-1 0,-1 0 0,10-6 0,-14 8 45,0-1 0,-1 0 0,0 1 0,1-1-1,-1 0 1,0 0 0,0-1 0,-1 1 0,1-1 0,-1 1 0,0-1 0,0 0 0,2-5 0,-3 6-9,0 0 0,-1 0 0,0 0 0,0 0 0,0 0 0,0-1 1,0 1-1,-1-5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29.460"/>
    </inkml:context>
    <inkml:brush xml:id="br0">
      <inkml:brushProperty name="width" value="0.05" units="cm"/>
      <inkml:brushProperty name="height" value="0.05" units="cm"/>
    </inkml:brush>
  </inkml:definitions>
  <inkml:trace contextRef="#ctx0" brushRef="#br0">525 63 13363,'-4'-4'301,"1"0"0,-1 1 1,0-1-1,0 1 0,-1-1 0,1 2 1,0-1-1,-1 0 0,0 1 0,0 0 0,0 0 1,0 0-1,0 0 0,0 1 0,-7-1 1,-2 0 78,1 0 1,0 1 0,-1 0 0,1 1-1,-14 2 1,15 0-305,0 1-1,0 0 1,0 1 0,1 1-1,-1-1 1,1 2 0,0-1-1,1 2 1,-1-1 0,1 1-1,0 1 1,1 0 0,0 0-1,0 1 1,1 0 0,0 1-1,-9 14 1,-1 4-25,1 2 1,1 0-1,1 1 0,2 1 0,-9 33 1,7-15 27,3 0 0,1 1 0,-5 91-1,14-102-61,2 0-1,2 0 1,1 1-1,3-2 1,13 55-1,-15-79-9,1-1 0,0 0 0,1 0-1,0-1 1,1 0 0,0 0-1,1 0 1,1-1 0,0 0-1,11 11 1,-12-16 3,0 0 0,1 0 1,0-1-1,0 0 0,0-1 0,0 0 0,1 0 1,0-1-1,0 0 0,0-1 0,0 0 1,1-1-1,0 0 0,18 1 0,-16-2 3,-1-1 0,1-1 0,0 0 0,-1-1 0,1 0 0,-1-1 0,0 0 0,0-1 0,19-9 0,-14 4 5,-1 0 1,0-1-1,-1-1 1,0 0 0,25-26-1,-10 3 24,-1-1 0,-2-1 0,-2-1 0,34-67 0,-38 64-4,-2 0-1,-2-2 1,-2 0-1,17-71 1,-28 91-27,0 1 0,-2-1 0,-1 0 0,0 0 0,-2 1 0,0-1 0,-2 0 0,0 1 0,-1-1 0,-2 1 0,-11-33 0,6 30-42,-1 0 1,0 0-1,-28-37 0,32 50-80,0 1 0,-1 0 0,0 1 1,-1-1-1,0 2 0,0-1 0,-1 2 0,0-1 0,-18-8 0,23 14 58,-1 0 0,0 0-1,0 0 1,0 1 0,0 0 0,-1 1 0,1-1 0,0 1 0,0 1 0,0-1-1,0 1 1,0 0 0,0 1 0,0 0 0,0 0 0,0 0 0,-9 6 0,-30 16-336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38.270"/>
    </inkml:context>
    <inkml:brush xml:id="br0">
      <inkml:brushProperty name="width" value="0.05" units="cm"/>
      <inkml:brushProperty name="height" value="0.05" units="cm"/>
    </inkml:brush>
  </inkml:definitions>
  <inkml:trace contextRef="#ctx0" brushRef="#br0">186 20 18644,'5'-16'1964,"-5"16"-1921,0 0 0,0 0 0,0-1 1,0 1-1,0 0 0,0 0 0,0 0 0,0 0 0,0 0 0,-1-1 1,1 1-1,0 0 0,0 0 0,0 0 0,0 0 0,0 0 0,0 0 0,0 0 1,0-1-1,-1 1 0,1 0 0,0 0 0,0 0 0,0 0 0,0 0 0,0 0 1,0 0-1,-1 0 0,1 0 0,0 0 0,0 0 0,0 0 0,0 0 1,0 0-1,-1 0 0,1 0 0,0 0 0,0 0 0,0 0 0,0 0 0,-1 0 1,1 0-1,0 0 0,0 0 0,0 0 0,0 0 0,0 1 0,-3 0 207,1 0-1,-1 1 0,1 0 0,0 0 0,-1 0 0,1 0 0,0 0 0,1 0 0,-4 4 0,-12 20 224,1 2-1,0 0 1,3 0-1,-17 49 1,13-23-356,-17 96 0,31-133-123,-10 77 139,12-82-218,0 0 1,2 1-1,-1-1 1,1 0-1,5 19 1,-6-30 23,0 1-1,1-1 1,-1 1 0,1-1 0,-1 0-1,1 1 1,-1-1 0,1 0 0,0 0-1,0 1 1,0-1 0,-1 0 0,1 0-1,0 0 1,0 0 0,1 0-1,-1 0 1,0 0 0,0 0 0,0-1-1,1 1 1,-1 0 0,0-1 0,1 1-1,-1-1 1,0 1 0,1-1 0,-1 0-1,3 1 1,-1-1-7,0-1 0,0 1 0,0-1 0,-1 0 0,1 1 0,0-1 0,0 0 0,-1-1 0,1 1 0,0 0 0,-1-1 0,1 1 0,-1-1 0,3-3 0,22-22-567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38.690"/>
    </inkml:context>
    <inkml:brush xml:id="br0">
      <inkml:brushProperty name="width" value="0.05" units="cm"/>
      <inkml:brushProperty name="height" value="0.05" units="cm"/>
    </inkml:brush>
  </inkml:definitions>
  <inkml:trace contextRef="#ctx0" brushRef="#br0">74 1 19196,'-23'48'1764,"12"-27"-1074,1 0 1,-13 39 0,22-55-600,-1 0 0,1 0 0,0 0 0,1 0 1,-1 0-1,1 0 0,0 0 0,0 0 0,0 0 1,1 0-1,0 0 0,0 0 0,0 0 0,1 0 1,-1 0-1,1-1 0,5 10 0,-6-13-76,0 1 0,0-1 0,0 1 0,1-1-1,-1 0 1,0 1 0,1-1 0,-1 0 0,1 0 0,-1 0 0,1 0-1,0 0 1,-1 0 0,1 0 0,0-1 0,-1 1 0,1-1-1,0 1 1,3-1 0,-2 0-2,0 0 0,0 0 0,0 0 0,0-1 0,0 1-1,0-1 1,0 0 0,0 0 0,0 0 0,5-3 0,0-2 19,1 1 0,-1-1 1,0 0-1,-1-1 0,14-15 0,-11 10 79,0-2 0,0 0 0,-2 0 0,1-1 0,-2 1 0,0-2 0,-1 1 0,0-1 0,3-17 0,-8 18 132,-1 14-237,0 1 0,0 0-1,0 0 1,0 0-1,0 0 1,0 0 0,-1 0-1,1-1 1,0 1-1,0 0 1,0 0-1,0 0 1,0 0 0,0 0-1,0 0 1,0-1-1,0 1 1,0 0 0,0 0-1,0 0 1,0 0-1,-1 0 1,1 0-1,0 0 1,0 0 0,0 0-1,0 0 1,0 0-1,0-1 1,0 1-1,-1 0 1,1 0 0,0 0-1,0 0 1,0 0-1,0 0 1,0 0 0,0 0-1,-1 0 1,1 0-1,0 0 1,0 0-1,0 0 1,0 0 0,0 0-1,-2 2 15,1-1-1,0 0 1,0 0 0,0 0-1,0 1 1,0-1 0,0 1-1,1-1 1,-1 1-1,0-1 1,1 1 0,-1-1-1,0 4 1,-4 14-76,0 0-1,1 0 1,1 0 0,1 1 0,0 33-1,2-52 4,0 0-1,0 0 1,0 0-1,0 0 1,0 0-1,0 0 1,1 0-1,-1 0 1,0 0-1,0 0 1,1 0-1,-1 0 1,0 0-1,1 0 0,-1 0 1,1-1-1,0 1 1,-1 0-1,1 0 1,-1-1-1,1 1 1,0 0-1,0-1 1,-1 1-1,1 0 1,0-1-1,0 1 1,0-1-1,0 1 1,0-1-1,1 1 1,-1-1-12,1-1 1,-1 1 0,0-1 0,1 1-1,-1 0 1,0-1 0,1 0 0,-1 1 0,0-1-1,0 0 1,0 0 0,0 0 0,1 0-1,-1 0 1,-1 0 0,1 0 0,0 0 0,0 0-1,0 0 1,0 0 0,-1 0 0,2-2-1,14-30-556,3-9-191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3.390"/>
    </inkml:context>
    <inkml:brush xml:id="br0">
      <inkml:brushProperty name="width" value="0.05" units="cm"/>
      <inkml:brushProperty name="height" value="0.05" units="cm"/>
    </inkml:brush>
  </inkml:definitions>
  <inkml:trace contextRef="#ctx0" brushRef="#br0">281 9 19900,'-14'-3'427,"0"1"-1,0 0 1,-1 1-1,1 1 0,-1 0 1,1 1-1,-1 0 1,1 1-1,0 1 1,-1 0-1,2 1 0,-1 1 1,0 0-1,1 1 1,-20 11-1,31-16-394,-1 0 1,1 1-1,0-1 0,-1 1 1,1 0-1,0 0 0,0 0 1,0 0-1,0 0 0,1 0 1,-1 1-1,0-1 0,1 1 1,0-1-1,-1 1 0,1-1 1,0 1-1,0 0 0,1-1 1,-2 5-1,2-7-26,0 1-1,0-1 1,0 1 0,0-1-1,1 1 1,-1-1 0,0 1-1,0-1 1,0 1 0,0-1-1,1 0 1,-1 1 0,0-1 0,0 1-1,1-1 1,-1 0 0,0 1-1,1-1 1,-1 0 0,0 1-1,1-1 1,-1 0 0,0 0-1,1 1 1,-1-1 0,1 0 0,-1 0-1,1 0 1,0 1 0,19 0 56,18-11-11,-22 3-31,-1 0 0,-1-1-1,0-1 1,0 0 0,0-1 0,-1-1 0,20-21 0,-34 33-122,1 0 1,-1 0 0,1-1 0,-1 1-1,0 0 1,1 0 0,0 0-1,-1 0 1,1 0 0,0 0 0,-1 0-1,1 0 1,0 0 0,0 0 0,0 0-1,0 0 1,0 0 0,0 0 0,0 0-1,0 0 1,0 0 0,0 0-1,1 0 1,-1 0 0,0 0 0,1 0-1,-1-1 1,1 1 0,-1 0 0,1 0-1,-1 0 1,1 0 0,1 1-1,-1-1-60,1 1 0,-1 0 0,1-1 0,-1 1-1,1-1 1,0 0 0,0 0 0,-1 1 0,1-1-1,0-1 1,0 1 0,0 0 0,0 0-1,0-1 1,4 2 0,23-2-736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39.109"/>
    </inkml:context>
    <inkml:brush xml:id="br0">
      <inkml:brushProperty name="width" value="0.05" units="cm"/>
      <inkml:brushProperty name="height" value="0.05" units="cm"/>
    </inkml:brush>
  </inkml:definitions>
  <inkml:trace contextRef="#ctx0" brushRef="#br0">41 0 18500,'-12'46'2205,"-13"62"1114,23-97-3114,1 0 1,0 0-1,1 1 0,1-1 0,-1 0 0,2 0 0,3 18 0,-4-27-188,-1 1 0,1-1 0,0 0-1,0 0 1,0 0 0,0 0-1,0 0 1,0-1 0,1 1 0,-1 0-1,1 0 1,-1-1 0,1 1-1,0-1 1,-1 1 0,1-1 0,0 0-1,0 0 1,0 0 0,0 0-1,0 0 1,0 0 0,0 0 0,0-1-1,1 1 1,-1-1 0,0 1-1,0-1 1,1 0 0,1 0 0,9-1-31,-1 0 0,0-1 1,0 0-1,19-7 0,8 0-89,-31 8 83,1 0 0,-1 1 0,1 0 1,-1 0-1,0 1 0,1 0 0,8 2 0,-16-3 33,1 1 1,0-1-1,-1 1 1,1-1-1,0 1 0,-1 0 1,1-1-1,-1 1 1,1 0-1,-1 0 0,0 0 1,1 0-1,-1 1 1,0-1-1,0 0 1,0 1-1,0-1 0,0 0 1,0 1-1,0-1 1,0 1-1,0-1 0,-1 1 1,1 0-1,-1-1 1,1 1-1,-1 0 1,1-1-1,-1 1 0,0 0 1,0 0-1,0-1 1,0 1-1,0 0 0,-1 0 1,1-1-1,0 1 1,-1 0-1,1-1 1,-2 3-1,-1 4 137,-1 0-1,0 1 1,0-1-1,-1-1 1,0 1 0,0-1-1,-1 0 1,-10 10-1,-1 0 303,0-2-1,-25 17 1,36-28-352,-1 0 0,0-1 0,0 1 0,0-1 0,-11 3 0,17-6-124,-1 1-1,1-1 0,-1 0 0,0 1 1,0-1-1,1 0 0,-1 0 0,0 0 1,1-1-1,-1 1 0,0 0 1,0 0-1,-2-2 0,3 2-43,1-1-1,-1 0 1,0 1 0,0-1 0,1 0-1,-1 1 1,0-1 0,1 0-1,-1 0 1,1 1 0,-1-1-1,1 0 1,-1 0 0,1 0-1,0 0 1,-1 0 0,1 0-1,0 0 1,0 0 0,0 0 0,0 0-1,-1 0 1,2 0 0,-1 0-1,0-1 1,1-5-180,1 1 0,-1 0-1,1 0 1,0 1 0,1-1 0,0 0 0,-1 1 0,2-1-1,-1 1 1,1 0 0,8-9 0,13-17-767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39.498"/>
    </inkml:context>
    <inkml:brush xml:id="br0">
      <inkml:brushProperty name="width" value="0.05" units="cm"/>
      <inkml:brushProperty name="height" value="0.05" units="cm"/>
    </inkml:brush>
  </inkml:definitions>
  <inkml:trace contextRef="#ctx0" brushRef="#br0">99 183 21012,'-25'22'1948,"14"-13"-1310,0 1-1,0 1 0,-13 16 0,22-25-609,1 0-1,-1 1 0,0-1 0,1 0 1,0 1-1,-1 0 0,1-1 1,0 1-1,1 0 0,-1-1 1,0 1-1,1 0 0,-1 0 0,1 0 1,0 0-1,0-1 0,0 1 1,0 0-1,1 0 0,-1 0 0,1 0 1,0-1-1,1 5 0,-1-5-27,1 0 0,-1 0 0,1 0-1,0 0 1,-1-1 0,1 1 0,0-1-1,0 1 1,0-1 0,0 0 0,0 1-1,1-1 1,-1 0 0,0 0 0,1-1-1,-1 1 1,0 0 0,1-1 0,-1 0-1,1 1 1,-1-1 0,0 0 0,1 0-1,-1 0 1,4-1 0,6 0-2,1-1 0,-1 0 0,20-6 0,13-8 167,54-28 0,-31 13 67,-84 1 2213,2 7-1940,10 14-389,0 1 0,1 0 0,1-1 0,-4-17 0,5 24-105,1 0-1,0 0 1,0 0-1,0 0 1,0 0-1,0 0 1,0 0-1,0 0 1,0 0-1,1 0 1,0 0-1,-1 0 1,1 0-1,0 0 1,0 0-1,0 0 1,0 0-1,0 1 1,0-1-1,0 0 0,0 1 1,1-1-1,-1 1 1,1 0-1,-1-1 1,1 1-1,2-2 1,14-5-161,-1 1 0,30-7 1,-32 9-72,0 1 0,0-2 1,-1 0-1,24-13 1,-16 3-62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1:14.425"/>
    </inkml:context>
    <inkml:brush xml:id="br0">
      <inkml:brushProperty name="width" value="0.05" units="cm"/>
      <inkml:brushProperty name="height" value="0.05" units="cm"/>
    </inkml:brush>
  </inkml:definitions>
  <inkml:trace contextRef="#ctx0" brushRef="#br0">337 0 11915,'-8'1'501,"0"1"1,0 0-1,1 0 1,-1 0 0,0 1-1,1 0 1,-1 1 0,1-1-1,0 2 1,0-1-1,-10 9 1,-26 14 1595,38-25-1919,-12 6 682,17-8-851,-1 0 0,1 0 1,0 0-1,-1 0 0,1 0 0,0 0 1,-1 0-1,1-1 0,0 1 0,-1 0 0,1 0 1,0 0-1,-1 0 0,1 0 0,0 0 1,-1-1-1,1 1 0,0 0 0,-1 0 1,1 0-1,0-1 0,0 1 0,-1 0 1,1 0-1,0-1 0,0 1 0,0 0 1,-1-1-1,1 1 0,0 0 0,0 0 1,0-1-1,0 1 0,0 0 0,0-1 1,0 1-1,0-1 0,0 1 0,0 0 1,0-1-1,0 1 0,0 0 0,0-1 0,0 1 1,0-1-1,0 1-7,0 0 0,0-1 0,0 1 0,0 0 1,1 0-1,-1-1 0,0 1 0,0 0 0,0 0 0,0-1 0,1 1 0,-1 0 1,0 0-1,0 0 0,1-1 0,-1 1 0,0 0 0,0 0 0,1 0 1,-1 0-1,0 0 0,0 0 0,1 0 0,-1-1 0,0 1 0,1 0 0,-1 0 1,0 0-1,0 0 0,1 0 0,-1 0 0,0 0 0,1 0 0,-1 0 0,0 1 1,0-1-1,1 0 0,0 0 1,-1 0 1,0 0 0,0 0-1,1 0 1,-1 0-1,0 1 1,1-1 0,-1 0-1,0 0 1,1 0 0,-1 0-1,0-1 1,1 1-1,-1 0 1,0 0 0,1 0-1,-1 0 1,0 0-1,1 0 1,-1 0 0,0-1-1,1 1 1,-1 0 0,0 0-1,0 0 1,1-1-1,-1 1 1,0 0 0,0 0-1,0-1 1,1 1-1,-1 0 1,0 0 0,0-1-1,0 1 1,0 0-1,1-1 1,-1 1 0,0-1-1,0 1 127,-20 46 1498,14-32-1436,-1 0-1,0 0 1,-1-1-1,-9 14 1,-14 22-48,21-30-83,1 1 1,1 1 0,-9 34 0,-9 69 143,22-102-117,-1 8-22,1 1 1,2-1 0,1 1-1,1-1 1,7 49 0,-4-60-66,0 0 1,2-1-1,0 1 1,1-1 0,1 0-1,1 0 1,0-1 0,2 0-1,21 31 1,-28-45 14,1 1 0,-1-1 0,1 1 0,0-1 0,0 0-1,0-1 1,0 1 0,0-1 0,1 0 0,-1 0 0,1 0 0,0 0 0,-1-1 0,1 0 0,0 0 0,0 0 0,6 0 0,16 4 24,-4 0-23,-12-2-13,0 0 1,1-1-1,-1 0 1,1-1-1,0 0 0,-1-1 1,1-1-1,17-2 1,-22 2-5,3-1 7,0 0-1,1 0 1,-1-1 0,0-1-1,-1 0 1,1 0 0,11-7-1,-15 7-1,1 0 1,-1 0-1,0-1 0,0 0 0,-1 0 0,0-1 1,0 1-1,0-1 0,0 0 0,3-8 1,4-7 5,-2-1 1,0-1 0,-2 1 0,-1-1 0,8-37-1,10-125-4,-23 161 4,5-37 14,-2-1 0,-4 0 1,-2 1-1,-11-80 0,9 130-12,1 1 0,-1 0-1,-1 0 1,0 0 0,-1 0-1,-9-15 1,13 22-15,-1-1 0,0 1 0,0 0 0,-1 0 0,1 1 0,-1-1 0,1 0 0,-1 1 1,0-1-1,0 1 0,0 0 0,0 0 0,0 0 0,-1 0 0,1 1 0,-1 0 0,1-1 0,-1 1 0,1 0 0,-1 0 0,0 1 0,-4-1 0,5 2-83,0-1 1,1 1-1,-1 0 0,0 0 0,1 0 0,-1 0 0,0 0 0,1 1 1,0-1-1,-1 1 0,1 0 0,0 0 0,0 0 0,0 0 1,0 0-1,-2 3 0,-3 3-645,1 1-1,1 0 1,-6 10 0,8-12 122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1:29.542"/>
    </inkml:context>
    <inkml:brush xml:id="br0">
      <inkml:brushProperty name="width" value="0.05" units="cm"/>
      <inkml:brushProperty name="height" value="0.05" units="cm"/>
    </inkml:brush>
  </inkml:definitions>
  <inkml:trace contextRef="#ctx0" brushRef="#br0">6799 0 10938,'-9'7'341,"0"-1"0,0 1 0,1 1-1,-1-1 1,2 1 0,-1 1 0,1-1 0,1 1-1,-9 14 1,-21 26-37,21-33-151,-2-1-1,0-1 1,-1-1 0,0 0 0,-1-2-1,-1 0 1,-22 9 0,-56 35 512,8 4-322,-11 7 154,-111 93 0,-254 232 301,390-332-767,-3-5 1,-104 56-1,84-53-20,72-40-11,0 1-1,2 2 0,-37 34 0,-57 79 0,90-97-2,-98 109-1,106-124 5,-1-2 1,0 0-1,-2-1 1,-39 23-1,-45 16 6,49-29 5,3 4-1,0 1 1,-50 42 0,-27 39-30,-118 92 50,131-120-7,-168 157 0,189-152-48,-4-5 0,-3-4 0,-173 100 0,-30 10 111,235-139-37,-134 120 0,111-74-35,52-51-4,-1-2 0,-3-2-1,-64 45 1,-85 25 12,130-78-11,1 2 0,-75 59 0,-95 110-71,48-38 81,-15-18-11,108-90-54,-197 136-49,258-169 69,0 2 0,2 2 0,1 1 1,2 1-1,-44 64 0,67-88 30,0-1 0,-1 0-1,0 0 1,-1 0 0,0-2 0,-15 13-1,4-6-1,20-13-31,-1-1 0,1 0-1,0 0 1,-1 1 0,1-1 0,-1 0 0,1 1-1,-1-1 1,1 0 0,0 1 0,-1-1 0,1 1-1,0-1 1,-1 0 0,1 1 0,0-1 0,0 1-1,-1-1 1,1 1 0,0-1 0,0 1 0,0-1-1,0 1 1,-1 0 0,1-1 0,0 1 0,0-1-1,0 1 1,0-1 0,0 1 0,1-1 0,-1 1-1,0-1 1,0 1 0,0-1 0,0 1 0,1 0 0,6 1-158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1:35.483"/>
    </inkml:context>
    <inkml:brush xml:id="br0">
      <inkml:brushProperty name="width" value="0.05" units="cm"/>
      <inkml:brushProperty name="height" value="0.05" units="cm"/>
    </inkml:brush>
  </inkml:definitions>
  <inkml:trace contextRef="#ctx0" brushRef="#br0">12 186 15795,'-2'5'875,"-3"12"-111,5-17-722,0 0 1,-1 0-1,1 0 0,0 1 1,0-1-1,0 0 0,0 0 1,0 1-1,0-1 1,-1 0-1,1 0 0,0 0 1,0 1-1,0-1 1,0 0-1,0 0 0,0 1 1,0-1-1,0 0 1,0 0-1,0 1 0,0-1 1,0 0-1,0 0 1,1 1-1,-1-1 0,0 0 1,0 0-1,0 1 0,0-1 1,0 0-1,0 0 1,0 0-1,1 1 0,-1-1 1,0 0-1,0 0 1,0 0-1,1 1 0,0-2 28,0 0-1,0 0 0,0 1 1,0-1-1,0 0 0,0 0 1,-1 0-1,1 0 0,0 0 1,0 0-1,-1-1 0,1 1 1,-1 0-1,1 0 0,-1 0 1,1-2-1,6-22 874,-6 23-797,-1-1 37,1 1 1,-1-1 0,1 0 0,-1 1-1,0-1 1,0 0 0,0 1-1,-1-6 1,1 8-172,0 0 0,0 0-1,0 0 1,0-1 0,0 1-1,0 0 1,0 0 0,0 0 0,0 0-1,0 0 1,0 0 0,0 0-1,0 0 1,0 0 0,0 0-1,-1 0 1,1-1 0,0 1 0,0 0-1,0 0 1,0 0 0,0 0-1,0 0 1,0 0 0,0 0 0,0 0-1,0 0 1,0 0 0,0 0-1,0 0 1,0 0 0,0 0-1,-1 0 1,1 0 0,0 0 0,0 0-1,0 0 1,0 0 0,0 0-1,0 0 1,0 0 0,0 0 0,0 0-1,0 0 1,-1 0 0,1 0-1,0 0 1,0 0 0,0 0-1,0 0 1,0 0 0,0 0 0,0 0-1,0 0 1,0 0 0,0 0-1,0 0 1,0 0 0,0 0-1,-1 0 1,1 0 0,0 0 0,0 0-1,0 0 1,0 1 0,0-1-1,0 0 1,0 0 0,-4 16 222,4 1-195,7-24-57,9-25-31,-14 27 71,0-1-1,-1 0 1,1 0 0,-1 0 0,0 0 0,0 0-1,-1 0 1,0-10 0,0 16-19,0 0 0,0 0 0,0 0 0,0-1 0,0 1 0,0 0 1,0 0-1,0 0 0,0 0 0,0-1 0,0 1 0,0 0 0,-1 0 0,1 0 0,0 0 0,0 0 0,0-1 1,0 1-1,0 0 0,0 0 0,0 0 0,0 0 0,-1 0 0,1 0 0,0-1 0,0 1 0,0 0 1,0 0-1,0 0 0,-1 0 0,1 0 0,0 0 0,0 0 0,0 0 0,0 0 0,-1 0 0,1 0 0,0 0 1,0 0-1,0 0 0,0 0 0,-1 0 0,1 0 0,0 0 0,0 0 0,0 0 0,-1 0 0,-8 8 94,-6 12 26,12-15-113,0 0-1,0-1 1,1 1 0,-1 1 0,1-1 0,0 0-1,1 0 1,-3 11 0,26-44-85,-9 7 61,-2-1-1,0 0 0,11-30 1,-21 45 20,-4 7-1,-9 15 4,-13 24 4,19-29-8,-1 3-286,7-13 285,0 0 1,0 0-1,0 0 1,0 0-1,0 0 0,0 0 1,0 0-1,0 0 0,0 0 1,0 0-1,-1 0 1,1 0-1,0 0 0,0 0 1,0 0-1,0 0 1,0 0-1,0 0 0,0 0 1,0 0-1,0 0 1,0 0-1,0 0 0,0 0 1,-1 0-1,1 0 1,18-42 116,-5 16-128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1:42.469"/>
    </inkml:context>
    <inkml:brush xml:id="br0">
      <inkml:brushProperty name="width" value="0.05" units="cm"/>
      <inkml:brushProperty name="height" value="0.05" units="cm"/>
    </inkml:brush>
  </inkml:definitions>
  <inkml:trace contextRef="#ctx0" brushRef="#br0">196 15 26870,'2'-14'34,"-4"22"11,-4 21-24,-75 233 253,-17 70 76,96-326-337,0 1 3,0 0 0,0 1 0,1-1-1,0 0 1,0 1 0,1-1 0,0 1 0,0-1 0,2 12 0,-1-18-10,-1 0 0,1 0 1,-1 0-1,1 0 0,0 1 0,-1-1 0,1 0 0,0 0 1,0 0-1,0 0 0,0-1 0,0 1 0,0 0 1,0 0-1,0 0 0,0-1 0,0 1 0,0-1 1,0 1-1,1-1 0,-1 1 0,0-1 0,0 0 1,1 1-1,-1-1 0,0 0 0,0 0 0,1 0 1,-1 0-1,0 0 0,1 0 0,-1-1 0,2 1 1,6-2 45,1 0 1,-1-1 0,13-5 0,-14 5-31,252-89-2609,-233 81 2109,-2 0-174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1:43.525"/>
    </inkml:context>
    <inkml:brush xml:id="br0">
      <inkml:brushProperty name="width" value="0.05" units="cm"/>
      <inkml:brushProperty name="height" value="0.05" units="cm"/>
    </inkml:brush>
  </inkml:definitions>
  <inkml:trace contextRef="#ctx0" brushRef="#br0">150 25 15035,'1'-1'153,"-1"0"0,1 1-1,-1-1 1,0 0 0,0 1-1,1-1 1,-1 0 0,0 1-1,0-1 1,0 0 0,0 0-1,0 1 1,1-1 0,-1 0-1,-1 1 1,1-1 0,0 0-1,0 0 1,0 1 0,0-1-1,0 0 1,-1 1 0,1-1-1,0 0 1,-1 1 0,1-1-1,0 0 1,-1 1 0,1-1-1,-1 1 1,1-1 0,-1 0-1,0 0 1,0 1 24,-1 0 0,1 0-1,0 0 1,0 0 0,0 0-1,0 0 1,-1 0 0,1 1 0,0-1-1,0 0 1,0 1 0,0-1-1,0 1 1,0-1 0,0 1 0,0-1-1,0 1 1,0 0 0,0 0-1,-1 1 1,-11 12 205,0 0 0,1 1 0,1 0 0,0 1 1,1 1-1,1-1 0,-13 34 0,21-46-361,-3 4 22,0 1-1,1 0 0,0 0 0,1 1 1,-2 14-1,4-23-39,0 1-1,0-1 1,0 1-1,0 0 1,0-1 0,0 1-1,1-1 1,-1 1-1,1-1 1,-1 1 0,1-1-1,-1 0 1,1 1 0,0-1-1,0 1 1,0-1-1,1 1 1,-1 0-5,1-1 1,0 0 0,-1 0-1,1 0 1,0 0-1,0-1 1,0 1-1,-1 0 1,1-1-1,0 1 1,0-1 0,0 0-1,0 0 1,0 0-1,0 0 1,0 0-1,2 0 1,9-2 7,0 0 0,22-6 0,-25 5 5,0 0 0,0 1 0,0 0 0,1 1 0,19 0 0,-29 1-12,0 0 0,0 0 1,0 0-1,0 1 0,0-1 1,0 0-1,0 0 0,-1 1 0,1-1 1,0 1-1,0-1 0,0 1 1,0-1-1,-1 1 0,1-1 1,0 1-1,-1 0 0,1-1 0,0 1 1,-1 0-1,1 0 0,-1 0 1,1-1-1,0 3 0,0-1 1,-1 0 0,1 1 0,-1-1 1,1 0-1,-1 1 0,0-1 0,0 1 0,0-1 0,-1 5 0,0-1 23,0 1-1,0-1 1,-1 0-1,0 0 1,-1 0 0,-5 11-1,-1-4 149,0 0 0,-1-1-1,-1-1 1,-12 12 0,17-18-143,0 0 0,0 0 1,0-1-1,-1 0 1,1 0-1,-1 0 0,0-1 1,0 0-1,0-1 0,-12 3 1,19-4-39,-1-1-1,1 0 1,0 0 0,-1 0-1,1 0 1,0 0 0,-1 0 0,1 0-1,-1 0 1,1 0 0,0 0-1,-1 0 1,1 0 0,0 0 0,-1 0-1,1 0 1,0 0 0,-1 0 0,1 0-1,0-1 1,-1 1 0,1 0-1,0 0 1,-1 0 0,1 0 0,0-1-1,0 1 1,-1 0 0,1 0 0,0-1-1,0 1 1,-1 0 0,1-1-1,0 1 1,0 0 0,0-1 0,0 0 1,0 1 1,0-1-1,0 0 1,0 1-1,0-1 1,1 0-1,-1 1 1,0-1-1,0 0 1,1 1-1,-1-1 1,1 0 0,-1 1-1,1-1 1,-1 1-1,0-1 1,1 1-1,0-1 1,0 0-1,10-8-228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1:57.287"/>
    </inkml:context>
    <inkml:brush xml:id="br0">
      <inkml:brushProperty name="width" value="0.05" units="cm"/>
      <inkml:brushProperty name="height" value="0.05" units="cm"/>
    </inkml:brush>
  </inkml:definitions>
  <inkml:trace contextRef="#ctx0" brushRef="#br0">40 22 11835,'-10'-15'6342,"10"22"-5997,1 0 0,0-1 0,0 1 0,0 0 0,1-1 0,0 1 0,1-1 0,0 1 0,5 9 0,-8-16-336,0 0 0,0 0 0,0 0-1,1 0 1,-1 1 0,0-1 0,0 0 0,0 0-1,0 0 1,0 0 0,0 0 0,0 0-1,0 0 1,0 0 0,0 0 0,0 0 0,0 0-1,0 0 1,0 0 0,0 0 0,1 0-1,-1 0 1,0 0 0,0 0 0,0 0-1,0 0 1,0 0 0,0 0 0,0 0 0,0 0-1,0 0 1,0 0 0,0 0 0,0 0-1,1 0 1,-1 0 0,0 0 0,0 0 0,0 0-1,0 0 1,0 0 0,0 0 0,0 0-1,0 0 1,0 0 0,0-1 0,0 1 0,0 0-1,0 0 1,0 0 0,0 0 0,0 0-1,0 0 1,0 0 0,0 0 0,0 0 0,0 0-1,0 0 1,0 0 0,0 0 0,0-1-1,0 1 1,0 0 0,0 0 0,2-9 306,-1-12 132,-1 18-343,0-1 1,-1 1 0,0-1 0,0 1-1,0-1 1,0 1 0,-1 0 0,1 0-1,-1 0 1,0 0 0,-3-4 0,5 6-72,-1 1 0,1-1 1,-1 0-1,0 1 0,1-1 1,-1 1-1,0-1 0,1 1 1,-1-1-1,0 1 0,0-1 1,1 1-1,-1 0 0,0-1 1,0 1-1,0 0 0,0 0 1,0 0-1,-1 0 0,1 0-13,0 0 0,0 1-1,0-1 1,0 0-1,0 1 1,0 0-1,0-1 1,0 1-1,0-1 1,0 1 0,0 0-1,0 0 1,1 0-1,-1-1 1,0 1-1,0 0 1,1 0 0,-1 0-1,0 2 1,0 0-4,0 0 1,0 0-1,0 1 1,0-1-1,1 0 1,-1 1-1,1-1 1,0 4-1,0-6-16,0 0-1,0-1 0,0 1 1,0 0-1,0 0 0,0-1 1,0 1-1,0 0 0,0 0 1,0 0-1,0-1 1,0 1-1,0 0 0,1 0 1,-1-1-1,0 1 0,1 0 1,-1-1-1,0 1 0,1 0 1,-1-1-1,1 1 0,-1-1 1,1 1-1,-1-1 0,1 1 1,0-1-1,-1 1 1,1-1-1,0 1 0,-1-1 1,1 0-1,0 1 0,-1-1 1,1 0-1,0 0 0,0 1 1,-1-1-1,2 0 0,0 0 2,-1-1-1,0 1 1,0-1-1,0 0 1,0 1 0,1-1-1,-1 0 1,0 0-1,0 1 1,0-1-1,0 0 1,-1 0-1,1 0 1,0 0-1,0 0 1,-1 0-1,1-1 1,0 1-1,-1 0 1,1 0-1,-1 0 1,0-1-1,1-1 1,5-33 63,-5 28-18,1 23 38,0 1 0,1-1 0,5 17 0,-6-32-59,-2-6-13,0-7 37,-2 9-53,2 11 148,4 20-50,-2-17-541,-2-8-6,-1-5-190,-2-35 183,4 11 100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2:15.383"/>
    </inkml:context>
    <inkml:brush xml:id="br0">
      <inkml:brushProperty name="width" value="0.05" units="cm"/>
      <inkml:brushProperty name="height" value="0.05" units="cm"/>
    </inkml:brush>
  </inkml:definitions>
  <inkml:trace contextRef="#ctx0" brushRef="#br0">42 4 5097,'-3'4'4913,"-32"-11"1849,35 7-6711,0 1 1,-1-1-1,1 0 1,0 1-1,-1-1 1,1 1-1,0-1 1,0 1-1,-1-1 1,1 1-1,0-1 1,0 1-1,0-1 1,0 1-1,0-1 1,0 1-1,0-1 1,0 1-1,0-1 1,0 1-1,0-1 1,0 1-1,0-1 1,0 1-1,0-1 1,0 1-1,1 0 1,3 19 644,-3-19-599,0 2 304,0 1 1,1-1 0,-1 0-1,1 1 1,0-1-1,0 0 1,3 3 0,7 10 99,-9-11-471,1 0 1,0-1-1,0 0 0,10 7 1,8 9 202,-9-4 55,0 1 0,12 24 0,-6-12-248,2-1 0,26 29 0,-20-25 77,-21-27-116,-1 0 1,1-1 0,0 1 0,0-1 0,1 0 0,9 4 0,16 10 7,113 82 125,-121-84 5,39 19 1,-44-26-95,0 2 1,0 0-1,-2 1 1,20 16-1,13 14-63,-34-31 37,-2 2-1,1-1 1,-2 2 0,13 15 0,38 52-45,11-3 53,-24-26 0,-28-31-33,0 0 1,43 28-1,-16-13-1,50 28 34,-43-23-51,-35-27-59,-1 2 1,27 24-1,117 127 47,-38-28-17,-80-92-82,68 53 0,-20-16 64,-27-23 16,-39-33-17,0 1 0,24 34 1,-25-30 11,26 38-36,-37-47 105,2 0 0,0-2 1,25 24-1,31 29-32,-51-50 20,1 0 0,38 28 0,126 104 13,-147-119 15,-2 1-32,-2 1 0,50 71 1,34 37-65,-69-92 37,92 92 52,-27-47-73,-72-65 40,-2 2 1,51 57-1,-35-28 14,2-3 0,125 99-1,58 34 1,-167-126-10,-3 3 0,85 109 0,-130-145 28,-13-17-13,20 23 0,125 116 1,-138-139-10,52 36-1,5 6-44,88 88 34,-157-139-30,-5-4-4,2-1 0,16 13 0,-13-11 3,-1-1 0,1 2 0,-1 0 0,10 11 0,-11-9 46,1-1 0,1-1-1,16 12 1,-5-6 5,-2 1 1,0 0-1,-1 1 1,-1 2-1,17 21 1,-35-39-8,0 0 1,0-1 0,0 1-1,-1 0 1,1-1-1,0 1 1,-1 0 0,0 0-1,1-1 1,-1 1 0,0 0-1,0 0 1,0 0 0,0 2-1,0-3-3,0 1-1,0 0 0,0 0 1,0 0-1,1 0 1,-1 0-1,0 0 0,1 0 1,0 0-1,-1-1 0,1 1 1,2 3-1,2 1 12,0 0-1,1 0 1,-1-1 0,1 0-1,1 0 1,-1 0-1,1-1 1,10 6 0,-14-9 160,1 1-480,-5-1-920,-11 3-788,8-1 1471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2:24.150"/>
    </inkml:context>
    <inkml:brush xml:id="br0">
      <inkml:brushProperty name="width" value="0.05" units="cm"/>
      <inkml:brushProperty name="height" value="0.05" units="cm"/>
    </inkml:brush>
  </inkml:definitions>
  <inkml:trace contextRef="#ctx0" brushRef="#br0">163 32 13803,'8'-19'1836,"-2"6"2336,-8 31-1558,-79 301-591,2-6-1831,76-299-178,-7 41 35,9-50-34,1-1 1,0 1-1,0-1 1,0 1 0,0 0-1,1-1 1,0 1-1,0-1 1,3 7 0,-4-9-4,1-1 0,0 0 0,0 0 0,0 0 0,1 0 0,-1 0 0,0 0 0,0 0 0,0 0 0,1 0 0,-1-1 0,1 1 0,-1 0 0,0-1 0,1 1 0,-1-1 0,1 1 0,-1-1 0,1 0 1,-1 0-1,1 0 0,0 0 0,-1 0 0,1 0 0,-1 0 0,1 0 0,-1-1 0,1 1 0,1-1 0,9-2 71,0 0 0,18-8 0,-18 6-15,15-5-64,0 1 0,1 1 0,0 2 0,54-6 0,-60 16-1130,-19-3 382,-11-6 386,-9-8-102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4.509"/>
    </inkml:context>
    <inkml:brush xml:id="br0">
      <inkml:brushProperty name="width" value="0.05" units="cm"/>
      <inkml:brushProperty name="height" value="0.05" units="cm"/>
    </inkml:brush>
  </inkml:definitions>
  <inkml:trace contextRef="#ctx0" brushRef="#br0">208 264 16452,'-21'9'736,"0"1"1,0 0-1,2 2 1,-1 1 0,2 0-1,-1 1 1,2 1-1,-20 22 1,35-36-681,1 0 0,0 1 0,0-1 0,-1 0 0,1 1 0,0 0 0,0-1 0,1 1-1,-1-1 1,0 1 0,0 0 0,1 0 0,-1 0 0,1-1 0,0 1 0,-1 0 0,1 0 0,0 0 0,0 3 0,1-4-35,0 0 0,-1 1 0,1-1-1,0 0 1,0 0 0,0-1 0,0 1 0,0 0 0,0 0 0,0 0 0,0-1-1,0 1 1,0 0 0,0-1 0,0 1 0,1-1 0,-1 1 0,0-1 0,0 0-1,1 1 1,-1-1 0,0 0 0,1 0 0,-1 0 0,0 0 0,0 0 0,1 0-1,1-1 1,7 0-6,0 0-1,-1-1 0,1-1 0,0 1 0,-1-2 1,1 1-1,-1-1 0,0-1 0,0 1 0,-1-2 1,1 1-1,11-11 0,-5 3 18,-1 0 0,0-1 0,-1-1 0,0 0 0,15-25-1,-20 28 7,-1 0-1,0 0 0,-1-1 0,0 0 0,5-17 0,-23 47 43,-44 94-47,48-91-40,1-1 0,1 1 0,-8 41 0,13-58 8,1 0-1,-1 1 0,1-1 0,0 0 0,0 0 0,0 0 0,1 0 0,-1 0 0,1 0 0,0 0 0,-1 0 0,1 0 0,1-1 0,2 7 0,-3-8 1,1 1-1,-1-1 0,1 1 0,0-1 0,-1 1 0,1-1 0,0 0 1,0 0-1,0 0 0,0 0 0,0 0 0,1 0 0,-1-1 0,0 1 1,0 0-1,0-1 0,1 0 0,-1 0 0,0 0 0,4 0 0,6-1 1,-1 0 1,0-1-1,1 0 0,-1-1 0,0 0 0,0-1 0,0 0 0,-1-1 0,13-7 0,-1 0 0,-1-2 0,-1-1 0,22-20 0,-32 27-13,-1-1-1,0 0 1,0-1-1,12-18 0,-18 20-3,-7 7-7,-12 11 6,8-2 26,1 0-1,0 0 0,1 1 1,-8 11-1,12-17-3,0 1 0,0 0 0,0 0 0,1-1 0,-1 1 0,1 0 0,0 0 0,0 0 0,0 1 0,1-1 0,-1 0 0,1 0 0,0 0 0,1 6-1,-1-9-17,1 1-1,0 0 0,-1 0 0,1-1 0,0 1 1,0 0-1,1-1 0,-1 1 0,0-1 1,0 1-1,1-1 0,-1 0 0,1 1 0,-1-1 1,1 0-1,-1 0 0,1 0 0,0 0 0,0-1 1,-1 1-1,1 0 0,0-1 0,0 1 0,0-1 1,0 0-1,0 1 0,2-1 0,4 1-146,0-1 0,0 0-1,0 0 1,0-1 0,11-2-1,-6-1-147,0 0 0,0 0-1,0-2 1,-1 1 0,0-1-1,0-1 1,-1 0 0,0-1-1,0 0 1,0-1 0,-1 0 0,-1-1-1,1 0 1,-2 0 0,1-1-1,9-17 1,1-4-277,-1-2 1,-2 0-1,-1 0 0,17-63 1,-29 84 680,1 1 247,0-1 0,-1 0 0,-1 1 0,2-23 0,-4 36-325,0-1 0,0 0 0,0 0-1,0 0 1,0 0 0,0 0 0,-1 0 0,1 0 0,0 0 0,0 0 0,0 0 0,0 0-1,0 0 1,0 0 0,0 0 0,0 0 0,0 0 0,0 0 0,0 0 0,0 0 0,-1 0 0,1 0-1,0 0 1,0 0 0,0 0 0,0 0 0,0 0 0,0 0 0,0 0 0,0 0 0,0 0 0,0 0-1,0 0 1,0 0 0,0-1 0,-1 1 0,1 0 0,0 0 0,0 0 0,0 0 0,0 0 0,0 0-1,0 0 1,0 0 0,0 0 0,0 0 0,0 0 0,0 0 0,0 0 0,0-1 0,0 1 0,0 0-1,0 0 1,0 0 0,0 0 0,0 0 0,0 0 0,0 0 0,0 0 0,0 0 0,0 0 0,0 0-1,0 0 1,0-1 0,0 1 0,0 0 0,-6 9 697,-5 13 201,-15 45-34,4 1 0,-28 138 0,49-201-868,0-2-5,0 0-1,0 0 0,1-1 0,-1 1 1,1 0-1,0 0 0,0 0 0,0 0 0,0 0 1,0 0-1,2 6 0,-2-9-5,1 0-1,-1 0 1,1 0-1,-1-1 1,1 1-1,-1 0 1,1 0-1,-1 0 1,1 0-1,-1 0 1,0 0-1,1-1 1,-1 1-1,1 0 1,-1 0-1,1-1 1,-1 1-1,0 0 1,1-1-1,-1 1 1,0 0-1,1-1 1,-1 1-1,0-1 1,1 0-1,10-14 43,-8 11-19,17-25 83,-14 18-77,2 1 0,12-15 0,-20 25-33,1-1 0,-1 1 0,0 0 0,0 0 0,1 0 0,-1-1 0,0 1 0,1 0 0,-1 0 0,0 0 0,1 0 0,-1 0 0,0 0 0,1 0 0,-1 0 0,0 0 0,1 0 0,-1 0 0,0 0 0,1 0 0,-1 0 0,0 0 0,1 0 0,-1 0 0,0 0 0,1 0 0,-1 1 0,0-1 0,0 0 0,1 0 0,-1 0 0,0 0 0,1 1 0,-1-1 0,0 0 0,0 0 0,0 1 0,1-1 0,-1 1 0,12 15-21,-3-3 16,-2-7 9,0-1-1,0-1 1,1 1-1,-1-1 1,1 0-1,0-1 1,0 0 0,0 0-1,1 0 1,-1-1-1,0-1 1,1 1-1,0-2 1,-1 1-1,12-1 1,-7 0 19,0-1 1,0-1-1,0 0 1,0 0-1,-1-1 1,1-1-1,-1 0 1,0-1-1,19-10 1,-20 8 75,-15 10 26,-20 15 7,17-11-113,1 1 1,1-1-1,-1 1 0,1 0 0,1 0 0,-1 1 0,1 0 1,1-1-1,-4 15 0,1 5 31,-5 51 1,-3 11 205,12-80-168,-1 1 0,0 0 1,-1-1-1,0 0 0,-1 0 1,-6 10-1,10-18-50,0-1 0,0 1-1,0-1 1,0 1 0,0-1-1,0 0 1,0 1 0,0-1 0,-1 0-1,1 0 1,-1 0 0,1 0-1,-1 0 1,1 0 0,-1 0 0,1 0-1,-1-1 1,0 1 0,1 0-1,-1-1 1,0 0 0,0 1 0,1-1-1,-1 0 1,0 0 0,0 0-1,0 0 1,-2-1 0,1 0 7,0 0 0,1 0 0,-1-1 0,1 1 0,0-1 0,-1 1 0,1-1 0,0 0 0,0 0 0,0 0 0,0 0 0,1 0 0,-1-1 0,0 1 0,1 0 0,0-1 0,0 1 0,-2-3 0,1-1-32,0 0 1,0 1 0,0-1 0,1 0 0,0 0 0,0 0 0,1 0 0,-1 0-1,1 0 1,0 0 0,1 0 0,0 0 0,2-9 0,2-1-517,0 1 0,2-1 0,11-20 0,-6 12-425,-3 1 425,-3-6-147</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2:25.104"/>
    </inkml:context>
    <inkml:brush xml:id="br0">
      <inkml:brushProperty name="width" value="0.05" units="cm"/>
      <inkml:brushProperty name="height" value="0.05" units="cm"/>
    </inkml:brush>
  </inkml:definitions>
  <inkml:trace contextRef="#ctx0" brushRef="#br0">43 49 14627,'1'-6'1029,"-1"-1"0,1 1 0,0 0-1,1 0 1,-1 1 0,4-7 0,-1 16 1785,-2 8-2363,-1 0 1,-1 0-1,0 0 1,0 0-1,-3 13 1,1 13-29,-5 299 553,5-302-1782,-1-33-1049,0-6 1432,-3-9 600,-15-43-984,7 17 215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2:25.505"/>
    </inkml:context>
    <inkml:brush xml:id="br0">
      <inkml:brushProperty name="width" value="0.05" units="cm"/>
      <inkml:brushProperty name="height" value="0.05" units="cm"/>
    </inkml:brush>
  </inkml:definitions>
  <inkml:trace contextRef="#ctx0" brushRef="#br0">1 110 16211,'2'-5'298,"0"0"-1,0 0 1,0 1-1,1-1 0,0 1 1,0 0-1,0 0 0,0 0 1,1 0-1,0 0 0,-1 1 1,6-4-1,-1 2 112,0-1 0,1 2-1,0-1 1,0 1 0,18-5-1,-4 3-48,-1 1-1,1 2 1,0 0-1,39 1 1,-49 3-324,0-1 1,0 2-1,0 0 1,0 0-1,0 1 1,0 1-1,-1 0 1,1 0 0,13 9-1,-18-9 6,0 1-1,-1 1 1,0-1 0,0 1 0,0 0-1,0 1 1,-1-1 0,-1 1-1,1 1 1,-1-1 0,0 1-1,0 0 1,-1 0 0,4 11-1,-4-7 76,0 0 0,-1 1-1,0 0 1,-1 0-1,0 0 1,-1 0 0,0 0-1,-1 0 1,-1 0-1,0 0 1,-5 21 0,2-17 52,-1-1 1,-1 0-1,0 0 1,-1 0-1,-1-1 1,-1 0-1,0 0 1,-15 18-1,12-18-31,-1 0 0,-1-2 0,0 1 0,-1-2 0,0 0 0,-1-1 0,-23 13 0,25-17-124,0-1-1,0 0 0,0-1 1,-1 0-1,0-1 0,0-1 1,0 0-1,0-1 0,-23 0 1,28-3-264,1 0 0,0 0 0,-1 0 0,1-2 1,-10-2-1,16 4 23,0 0 0,0 0 1,0 0-1,0-1 0,0 1 0,0-1 0,0 0 0,1 0 1,-1 0-1,1 0 0,-1 0 0,1-1 0,0 1 1,0-1-1,0 1 0,0-1 0,-2-3 0,4 5 174,0 0 0,-1 0-1,1 1 1,0-1-1,0 0 1,0 0 0,0 0-1,0 1 1,0-1-1,0 0 1,0 0-1,0 1 1,0-1 0,1 0-1,-1 0 1,0 1-1,1-2 1,9-11-1255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3:16.288"/>
    </inkml:context>
    <inkml:brush xml:id="br0">
      <inkml:brushProperty name="width" value="0.05" units="cm"/>
      <inkml:brushProperty name="height" value="0.05" units="cm"/>
    </inkml:brush>
  </inkml:definitions>
  <inkml:trace contextRef="#ctx0" brushRef="#br0">693 99 12155,'-2'-5'265,"0"0"0,0 0 0,0-1-1,-1 1 1,0 1 0,0-1 0,0 0 0,0 1 0,-1 0 0,0-1 0,1 1 0,-2 1 0,-8-8 0,7 7-46,-1 1 0,0-1 0,0 1 0,0 1 0,0-1 1,0 1-1,-1 0 0,1 1 0,-11-1 0,0 1-23,0 1 1,0 1 0,0 0 0,0 2-1,0 0 1,1 1 0,-35 12-1,28-6-148,1 1 0,0 1 0,1 1-1,0 0 1,1 2 0,1 1 0,0 0 0,1 2-1,1 0 1,1 1 0,0 0 0,1 2 0,2 0-1,0 0 1,1 2 0,-12 28 0,14-27-48,2 2 1,1-1-1,0 2 0,2-1 1,1 0-1,2 1 0,0 0 1,2 0-1,1 0 1,0 0-1,3 0 0,0 0 1,1 0-1,2-1 1,12 35-1,-7-33-9,1 0-1,1-1 1,2-1 0,0 0-1,2-1 1,1-1 0,0-1-1,28 27 1,-31-36-1,-1-1-1,2 0 1,-1-1 0,2-1-1,0 0 1,0-2 0,0 1 0,2-2-1,-1-1 1,1 0 0,0-1 0,0-1-1,27 3 1,-38-7 4,-1 0 1,1-1-1,-1-1 1,1 1-1,0-1 1,-1-1-1,1 1 1,-1-1-1,0 0 1,0-1-1,0 0 1,13-7-1,-11 4 20,-1 0 0,0 0 0,0-1 0,0 0 0,-1 0-1,0-1 1,-1 0 0,9-14 0,-1-2 62,-2-1 0,-1 0 1,-1-1-1,-1 0 0,-1 0 1,5-35-1,-6 22 89,-1 0 0,-3 0 0,-1 0 0,-5-72 0,-1 83-184,0 1-1,-2-1 1,-1 1-1,-1 0 1,-1 1-1,-2 0 1,-21-39-1,24 52-100,1-1-434,-2-1 1,-16-20 0,16 28 240,9 7 302,0 0 0,0 0 0,0-1 0,0 1 0,-1 0-1,1 0 1,0 0 0,0 0 0,0 0 0,0 0 0,-1 0 0,1 0 0,0 0 0,0 0 0,0 0-1,-1 0 1,1 0 0,0 0 0,0 0 0,0 0 0,-1 0 0,1 0 0,0 0 0,0 0 0,0 0-1,-1 0 1,1 0 0,0 0 0,0 0 0,0 0 0,0 0 0,-1 1 0,1-1 0,0 0 0,0 0-1,0 0 1,0 0 0,0 0 0,-1 1 0,1-1 0,0 0 0,0 0 0,0 0 0,0 0 0,0 1 0,0-1-1,0 0 1,0 0 0,0 0 0,0 1 0,-1 18-505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3:21.130"/>
    </inkml:context>
    <inkml:brush xml:id="br0">
      <inkml:brushProperty name="width" value="0.05" units="cm"/>
      <inkml:brushProperty name="height" value="0.05" units="cm"/>
    </inkml:brush>
  </inkml:definitions>
  <inkml:trace contextRef="#ctx0" brushRef="#br0">700 84 11346,'0'-3'229,"0"-1"1,0 1-1,0 0 0,-1 0 0,1-1 0,-1 1 0,1 0 0,-1 0 0,0 0 0,0 0 0,-1 0 0,1 0 0,-1 0 0,1 0 0,-1 1 1,0-1-1,0 1 0,0-1 0,0 1 0,-1 0 0,1 0 0,-4-3 0,1 2-80,0 1-1,0 0 1,-1 0-1,1 0 1,-1 1 0,1 0-1,-1 0 1,1 0-1,-1 1 1,1 0-1,-1 0 1,-6 1 0,-41 4 439,0 4 1,-70 19-1,106-23-558,1 2 0,0-1 0,0 2 0,1 0 0,0 1 0,0 1 0,1 0 0,1 1-1,0 0 1,-18 20 0,6-3-31,1 1 0,2 1 0,-33 59-1,45-71-3,2 0 0,1 1 0,0 0-1,1 1 1,1 0 0,1 0 0,1 0-1,0 0 1,2 0 0,1 26 0,1-16-6,2 1 1,2-1 0,0 0 0,2-1 0,2 1-1,13 31 1,-18-50 10,0-1 0,1 0 0,1 0-1,0-1 1,0 1 0,0-1 0,1-1 0,1 1 0,0-1 0,0 0-1,0-1 1,1 0 0,0-1 0,0 1 0,1-2 0,-1 1 0,1-1-1,1-1 1,-1 0 0,1 0 0,-1-1 0,1 0 0,0-1 0,0-1-1,0 1 1,1-2 0,14 0 0,-3-2 26,0 0 0,0-2-1,0 0 1,-1-2 0,0 0 0,0-2 0,0 0-1,-1-2 1,0 0 0,-1-1 0,33-24-1,-15 6 60,-1-2 0,-1-1 0,-2-2 0,48-61 0,-60 68 29,-1-1 0,-2-1 0,-1 0 0,-1-2 0,15-37 0,-28 58-119,0 0 1,-1 0-1,-1 0 1,0 0 0,0 0-1,-1 0 1,0-1 0,-1 1-1,0 0 1,0-1 0,-1 1-1,-1 0 1,0-1 0,0 1-1,-1 0 1,0 0-1,-1 1 1,0-1 0,0 1-1,-1 0 1,-10-14 0,8 13-256,-1 1 0,-1 0 0,0 1 1,0-1-1,0 2 0,-1-1 0,0 1 0,-1 1 1,1 0-1,-1 0 0,0 1 0,-1 1 0,1 0 1,-1 0-1,0 1 0,0 1 0,0 0 0,0 0 1,-24 1-1,-16 7-774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3:48.723"/>
    </inkml:context>
    <inkml:brush xml:id="br0">
      <inkml:brushProperty name="width" value="0.05" units="cm"/>
      <inkml:brushProperty name="height" value="0.05" units="cm"/>
    </inkml:brush>
  </inkml:definitions>
  <inkml:trace contextRef="#ctx0" brushRef="#br0">693 59 13387,'-56'0'3116,"-61"1"32,102 1-3043,0 0 1,0 1-1,1 0 0,-1 1 1,-25 11-1,14-3-45,0 2 0,1 0 0,1 2 0,1 0 0,0 2 0,1 1 1,1 0-1,0 2 0,2 0 0,1 1 0,0 1 0,2 1 0,0 0 0,2 1 0,1 1 0,1 0 0,1 0 1,-12 45-1,11-8 2,2 0 1,3 1 0,2 87-1,5-139-70,0-1 0,1 0 0,0 0 0,0 0 0,1 0 0,1 0-1,6 16 1,-8-23 6,1-1-1,0 0 1,0 0-1,0 0 1,0 0-1,1 0 1,-1 0-1,1-1 1,-1 1-1,1-1 1,0 0-1,0 1 1,0-2 0,1 1-1,-1 0 1,0 0-1,1-1 1,-1 0-1,1 0 1,-1 0-1,1 0 1,0 0-1,-1-1 1,1 0-1,0 1 1,5-2-1,10 0 35,1-1 0,0-1-1,-1 0 1,0-2-1,1 0 1,20-9 0,-1-3 130,68-38 1,-65 29 8,-1-3-1,-2-1 1,-1-1-1,-2-3 0,-1-1 1,-1-1-1,-2-2 1,-2-1-1,-2-1 1,-1-2-1,23-50 1,-42 75-108,0 0 0,-2-1 0,0 0 0,-1 0 0,0 0 1,1-22-1,-5 28-42,-1 0-1,0 0 1,0 0 0,-1 0 0,-1 0 0,0 0-1,-1 1 1,0-1 0,-1 1 0,-9-20 0,6 17-165,0 0 1,-1 1 0,-1 0 0,0 0 0,-1 1 0,-15-14 0,21 21-10,-1 1 0,0 0 1,0 0-1,-1 0 0,1 1 1,-1 0-1,1 0 0,-1 0 1,0 1-1,0 0 0,-1 0 1,1 0-1,0 1 0,0 0 1,-1 0-1,1 1 0,-13 0 1,15 0 70,1 1 0,-1-1 0,0 1 1,1 0-1,-1 0 0,1 1 1,-6 2-1,-15 16-576,19-15 485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53.485"/>
    </inkml:context>
    <inkml:brush xml:id="br0">
      <inkml:brushProperty name="width" value="0.05" units="cm"/>
      <inkml:brushProperty name="height" value="0.05" units="cm"/>
    </inkml:brush>
  </inkml:definitions>
  <inkml:trace contextRef="#ctx0" brushRef="#br0">0 2711 13883,'3'-12'831,"1"0"1,0 0-1,0 0 1,1 0-1,11-18 1,39-50 65,-18 29-615,-17 20-233,153-218 234,19 14 354,-10 13-297,18-18-323,-92 139 39,150-110 0,-83 72 37,-54 42-43,5 4 0,4 7 0,247-123 0,723-253-103,-1024 436-106,1 4 1,1 3-1,1 3 1,160-9-1,-202 22 10,-7 0-195,49 3 0,-74 1-660,-11 0 592,-12 1 28,6-2 65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37.831"/>
    </inkml:context>
    <inkml:brush xml:id="br0">
      <inkml:brushProperty name="width" value="0.05" units="cm"/>
      <inkml:brushProperty name="height" value="0.05" units="cm"/>
    </inkml:brush>
  </inkml:definitions>
  <inkml:trace contextRef="#ctx0" brushRef="#br0">923 167 11370,'0'-3'193,"-1"0"0,1-1-1,-1 1 1,1 0 0,-1 0 0,0 0-1,0 0 1,-1 0 0,1 0-1,0 1 1,-1-1 0,0 0-1,0 0 1,0 1 0,0 0-1,0-1 1,0 1 0,0 0-1,-1 0 1,1 0 0,-1 0-1,-3-2 1,-8-3 198,0 0 1,-1 1-1,-22-7 0,-2-1 195,8 1-214,-1 2-1,-43-10 1,55 17-302,0 1 1,0 0-1,0 2 0,0 0 0,-25 3 0,31 0-65,-1 1-1,1 1 1,0 0-1,1 0 0,-1 2 1,-20 10-1,10-2-2,2 0 0,-36 29 0,21-7-22,1 1 0,2 2 0,-53 80 0,86-117 19,-8 10-10,2 0 0,-1 0 0,2 1 0,0-1 0,0 2 0,1-1 0,1 1-1,0-1 1,1 1 0,1 0 0,0 0 0,0 0 0,2 1 0,0-1-1,0 0 1,4 17 0,1 6 5,32 174-80,-31-188 78,0-1 0,2-1 0,0 0 0,2 0 0,0 0 0,1-1 0,17 22 0,-20-32 10,1-2 0,-1 1 0,2-2 0,-1 1 0,1-1 0,0 0 0,0-1 0,1 0 0,-1-1 0,1 0 0,1-1 0,-1 0 0,13 2 0,20 4 10,0-3-1,51 2 1,-64-6-11,-15-2 0,17 2 17,1-1 0,49-4 0,-71 1-13,-1-1-1,0 0 0,0 0 0,0-2 0,-1 1 0,1-1 1,-1-1-1,1 0 0,-1-1 0,-1 0 0,12-9 0,7-8 18,-2-2-1,-1-1 0,-1-1 0,-2-1 0,0 0 0,23-44 0,-6 0 146,50-129 0,-76 169-157,-2-1 0,-2-1 0,-1 0-1,5-36 1,-12 57-3,0 1 0,0 0 0,-1 0 0,0 0 0,-1 0 0,-1 0 0,0 0 0,-1 0 0,0 0-1,0 0 1,-1 1 0,-1 0 0,0-1 0,0 2 0,-9-12 0,7 14-3,0 0 0,-1 1 0,1 0-1,-2 0 1,1 1 0,-1 0 0,0 1 0,0-1 0,-1 2 0,1 0 0,-1 0 0,0 0-1,0 1 1,-18-2 0,3 1-6,-1 1 0,0 1-1,0 1 1,-47 5 0,56-1-14,0 0 0,1 1 0,-1 1 0,-24 11 0,18-7-31,19-8 44,0 0 1,0 0 0,0-1-1,0 0 1,0 0-1,0 0 1,0 0-1,0-1 1,0 1-1,0-1 1,0 0 0,0 0-1,0 0 1,1-1-1,-5-1 1,3 0 4,-1 1 1,0 0-1,0 1 0,0 0 1,0-1-1,-6 1 0,0 2-60,-1 0-1,1 0 1,0 1-1,-1 1 1,1 0-1,0 1 1,-13 6-1,-3 0-79,2 2 0,0 1 0,0 1-1,-44 32 1,66-42 105,1-1 23,1-1-1,-1 0 0,0 0 0,0 0 1,0 0-1,0 0 0,-4 1 1,-11 1 14,18-3 24,6 3-56,-4-3 21,0 0 1,0-1 0,0 1 0,0 0-1,0-1 1,0 0 0,0 1 0,0-1-1,0 0 1,0 0 0,0 0 0,0-1-1,1 1 1,-1 0 0,3-2 0,-5 2-50,0 1 0,0-1 1,0 1-1,0-1 0,0 1 0,0-1 1,0 1-1,0-1 0,-1 1 1,1-1-1,0 1 0,0-1 1,-1 1-1,1-1 0,0 0 0,-1 1 1,1-1-1,0 0 0,-1 1 1,1-1-1,-1 0 0,1 1 1,0-1-1,-1 0 0,1 0 1,-1 1-1,1-1 0,-1 0 0,1 0 1,-1 0-1,1 0 0,-1 0 1,1 0-1,-1 0 0,1 0 1,-1 0-1,0 0 0,-6-5-108,-1-3-3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6:20.702"/>
    </inkml:context>
    <inkml:brush xml:id="br0">
      <inkml:brushProperty name="width" value="0.05" units="cm"/>
      <inkml:brushProperty name="height" value="0.05" units="cm"/>
    </inkml:brush>
  </inkml:definitions>
  <inkml:trace contextRef="#ctx0" brushRef="#br0">4097 171 9410,'-12'-7'313,"0"-1"0,0 1 0,-1 1 1,0 0-1,0 1 0,0 0 0,0 1 0,-1 1 0,-14-2 0,-21-1 353,-58-1-1,106 7-655,-135-1 368,0 7 1,0 5 0,1 6-1,-167 44 1,73 2-205,-351 147 0,73 39-144,27 47-44,333-191 16,4 7-1,5 5 0,-161 179 1,252-243 20,2 2-1,3 2 1,3 2 0,2 2-1,3 1 1,2 2 0,4 0 0,2 2-1,3 1 1,-16 79 0,26-85-42,3 1 0,3 0 0,3 1 0,2 0 0,3-1 0,3 1 0,2-1 0,3 0 1,3 0-1,2-1 0,38 97 0,-44-137-36,1-1 1,1 0 0,1 0-1,1-2 1,0 1 0,29 31-1,-31-41 19,0 1 0,0-2 0,1 1 0,0-2 0,0 1 0,1-2 0,0 1 0,0-1 0,1-1 1,0-1-1,0 0 0,23 5 0,4-4-11,0-2 0,0-1 1,0-2-1,41-6 1,161-32 98,-49-6 307,323-117 0,-291 71 248,225-128 0,-240 95-38,383-297-1,-3-107-140,-53-53-223,-228 182-204,-250 309-243,-4-2 0,73-165 0,-107 206-84,16-61 0,-33 94 201,0 1 0,-1-1-1,-1 0 1,-1 0 0,0 0 0,-1 0 0,-4-31 0,3 42 88,0-1 0,-1 0 1,0 1-1,-1-1 1,1 1-1,-1 0 0,0 0 1,-1 0-1,1 0 1,-1 0-1,-1 1 0,1 0 1,-1 0-1,1 0 1,-2 0-1,1 1 0,0 0 1,-1 0-1,0 0 1,-10-5-1,-1 4-74,0-1 1,0 2-1,-21-3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6:30.301"/>
    </inkml:context>
    <inkml:brush xml:id="br0">
      <inkml:brushProperty name="width" value="0.05" units="cm"/>
      <inkml:brushProperty name="height" value="0.05" units="cm"/>
    </inkml:brush>
  </inkml:definitions>
  <inkml:trace contextRef="#ctx0" brushRef="#br0">0 17 13363,'0'0'239,"0"1"0,0 0 0,1-1 0,-1 1 0,0 0 0,0-1 0,0 1 0,1 0 0,-1-1 1,0 1-1,1 0 0,-1-1 0,0 1 0,1-1 0,-1 1 0,1-1 0,-1 1 0,1-1 0,-1 1 0,1-1 0,0 1 0,-1-1 0,1 0 0,1 1 1,-2-1-153,1 1 0,0-1 1,0 0-1,0 0 1,-1 1-1,1-1 1,0 0-1,0 0 1,0 0-1,-1 0 1,1 0-1,0 0 1,0 0-1,0-1 1,-1 1-1,1 0 1,0 0-1,0-1 1,0 1-1,-1 0 0,1-1 1,0 1-1,-1 0 1,1-1-1,0 1 1,-1-1-1,1 0 1,-1 1-1,1-1 1,0 1-1,-1-1 1,0 0-1,1 1 1,-1-1-1,1 0 1,-1 0-1,1 0 1,-1 0-38,0 0 1,0 0 0,0 0-1,0 0 1,1 1 0,-1-1-1,0 0 1,1 0 0,-1 0-1,1 1 1,-1-1 0,1 0-1,-1 0 1,1 1 0,-1-1-1,1 0 1,0 1 0,-1-1-1,1 1 1,0-1 0,-1 1-1,1-1 1,0 1 0,0 0-1,0-1 1,-1 1 0,1 0-1,0-1 1,0 1 0,0 0-1,0 0 1,0 0 0,-1 0-1,1 0 1,0 0 0,0 0-1,1 0 1,3 0 313,33 7 1793,-30-5-2035,1 0 1,-1-1-1,13 1 0,-19-1-88,0-1 0,0 1 0,0 0 0,0-1 0,0 1 0,-1 0 0,1 0 0,0 0 0,0 1 0,-1-1 0,4 3 0,13 8 116,-13-10-80,-1-1 1,1 0 0,-1 0-1,1 0 1,0-1 0,7 0-1,-10 1-64,0-1-1,0 0 0,0 1 0,0 0 1,0-1-1,0 1 0,0 0 0,-1 0 1,1 0-1,0 0 0,-1 0 0,1 1 1,1 0-1,13 9 11,-15-11-18,0 1 1,-1-1 0,1 0 0,-1 0-1,1 0 1,0 0 0,-1 0-1,1 0 1,-1 0 0,1-1-1,0 1 1,-1 0 0,1 0-1,-1 0 1,1-1 0,-1 1-1,1 0 1,0-1 0,0 0 2,0 1 0,-1 0 1,1-1-1,0 1 0,0 0 1,-1-1-1,1 1 0,0 0 1,0 0-1,-1 0 0,1 0 1,0 0-1,0 0 0,-1 0 1,1 0-1,0 0 0,1 0 0,2 1 2,0 1 0,0 0-1,0-1 1,0 1 0,0 0-1,-1 1 1,1-1 0,-1 1-1,4 2 1,6-5-20,0 10 3,-7-6 16,-1-1 0,1 1 1,0-1-1,0 0 0,0 0 0,7 2 0,59 27 13,-66-30-15,-1 0 0,0 1 1,0 0-1,1 0 0,-2 0 1,1 0-1,6 6 0,-8-6 1,0 0-1,1 0 1,0 0-1,-1-1 1,1 0-1,0 1 1,0-1-1,0-1 0,1 1 1,-1 0-1,0-1 1,1 0-1,-1 0 1,6 0-1,-3 0 2,-1 0 1,1 1-1,0 0 0,-1 0 0,0 1 1,1-1-1,-1 1 0,0 1 0,9 6 1,28 12 2,25 13-74,-17-8 141,-41-24-76,0 1 0,0 0 0,0 1 1,0 0-1,-1 0 0,1 1 0,-1 1 0,-1-1 1,1 1-1,-1 1 0,-1-1 0,1 1 0,8 12 0,-15-18 4,2 3 3,1 0-1,-1 0 1,1 0 0,0-1-1,1 0 1,-1 1-1,1-2 1,-1 1-1,1 0 1,0-1 0,7 3-1,27 18 12,-34-20-11,0 0 0,0 0 0,1-1 0,-1 0-1,1 0 1,0 0 0,-1-1 0,11 3 0,-11-4-3,-1 0 0,0 0 0,0 1 0,0-1 0,7 5 0,0 0 63,-11-6-72,3 1 7,0-1 0,0 1 0,0 0 0,-1 0 0,1 1 0,0-1 0,-1 1 0,1-1 0,-1 1 0,4 2 0,14 9-6,182 59 88,-180-60-106,0 0 0,-1 1-1,25 20 1,-9-6 26,56 45 72,-87-68-74,-1 1 1,1 0 0,-1 1-1,0-1 1,-1 1-1,1 0 1,6 12-1,14 18-7,92 104 6,-104-127-2,1-1 1,1-1-1,0-1 1,21 12-1,18 11 24,221 176 34,-260-195-54,-1 1 0,0 0 0,-1 1 0,0 1 0,-2 0 0,0 1 0,9 19 0,-4-10 3,1 0-1,1-2 0,2 0 1,0-1-1,27 25 0,-26-32 3,0-1 1,36 22-1,10 7-13,-29-15 4,-2 2 0,-2 2-1,-1 1 1,35 47 0,145 223 17,-197-282-20,0-1 0,1 0 1,36 33-1,67 47 27,-78-68-21,-13-9 1,-2 2-1,0 1 1,-2 2-1,-1 0 1,-1 1-1,-2 2 1,-1 0-1,-2 1 1,28 71 0,12 42-12,121 333-72,-35-120-133,-21-58 39,-90-211 152,82 242-130,-28 8 39,70 395-274,-61-444 280,-38-131 86,-47-124-108,-1 0 0,8 66 0,-18-99 84,0 23-455,-6-22-1085,-7-10-1906,-20-16 1409,10 8 892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6:35.343"/>
    </inkml:context>
    <inkml:brush xml:id="br0">
      <inkml:brushProperty name="width" value="0.05" units="cm"/>
      <inkml:brushProperty name="height" value="0.05" units="cm"/>
    </inkml:brush>
  </inkml:definitions>
  <inkml:trace contextRef="#ctx0" brushRef="#br0">65 0 18820,'-8'12'1520,"0"13"-1104,-1 6-216,2 13 737,-1 14-393,-1 6-168,1 5 16,5 0-128,0 0-24,1-8-40,2-4-8,0-14-496,0-10-376,0-16 608,0-6-144,0-13-88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4.912"/>
    </inkml:context>
    <inkml:brush xml:id="br0">
      <inkml:brushProperty name="width" value="0.05" units="cm"/>
      <inkml:brushProperty name="height" value="0.05" units="cm"/>
    </inkml:brush>
  </inkml:definitions>
  <inkml:trace contextRef="#ctx0" brushRef="#br0">1 14 20652,'0'-6'1625,"6"3"-1769,3-1-824,3 4 1480,2 1-248,1 5-464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6:35.765"/>
    </inkml:context>
    <inkml:brush xml:id="br0">
      <inkml:brushProperty name="width" value="0.05" units="cm"/>
      <inkml:brushProperty name="height" value="0.05" units="cm"/>
    </inkml:brush>
  </inkml:definitions>
  <inkml:trace contextRef="#ctx0" brushRef="#br0">0 103 17860,'12'-11'403,"0"1"1,1 1 0,0 0-1,1 1 1,0 0 0,0 1-1,1 0 1,-1 2-1,1-1 1,1 2 0,20-4-1,-11 4-223,-1 1 0,1 0-1,-1 2 1,1 2 0,0 0-1,37 6 1,-51-5-157,-1 1 0,1 0-1,-1 0 1,1 1 0,-1 0-1,0 1 1,-1 0 0,1 1 0,12 9-1,-19-12 17,0-1 0,-1 1 0,1 0 0,0 0 0,-1 0 0,0 0-1,1 0 1,-1 0 0,-1 1 0,1-1 0,0 1 0,-1-1 0,0 1 0,0 0-1,0-1 1,0 1 0,0 0 0,-1 0 0,1 0 0,-1-1 0,0 1 0,-1 0 0,1 0-1,-1 0 1,1 0 0,-1-1 0,0 1 0,-1 0 0,-1 5 0,-2 0 88,1 0-1,-2 0 1,1 0 0,-1-1 0,0 0 0,-1 0 0,-9 8 0,-7 5 327,-27 18 0,31-25-1031,0 1-1,-32 33 0,38-30-720,12-17 1255,1 0 1,-1-1 0,1 1 0,0 0 0,0 0 0,-1-1 0,1 1-1,0 0 1,0 0 0,0-1 0,0 1 0,0 0 0,0 0 0,0-1-1,0 1 1,0 0 0,0 0 0,0-1 0,1 1 0,-1 0 0,0 0-1,0-1 1,1 1 0,-1 0 0,1-1 0,-1 1 0,0 0 0,1-1-1,0 1 1,14 8-831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6:36.184"/>
    </inkml:context>
    <inkml:brush xml:id="br0">
      <inkml:brushProperty name="width" value="0.05" units="cm"/>
      <inkml:brushProperty name="height" value="0.05" units="cm"/>
    </inkml:brush>
  </inkml:definitions>
  <inkml:trace contextRef="#ctx0" brushRef="#br0">1 65 18484,'3'16'637,"0"0"1,0 1 0,-2-1-1,0 1 1,-3 29-1,1-29-186,1 0 0,0 0-1,1 0 1,1-1 0,4 19-1,-6-34-428,0 0 0,1 0 0,-1 0 0,0 0 0,1 1 0,-1-1 0,0-1 0,1 1 0,-1 0 0,1 0 0,0 0 0,-1 0 0,1 0 0,0 0 0,-1-1 0,1 1 0,0 0 0,0 0 0,0-1 0,0 1 0,0-1 1,0 1-1,0-1 0,0 1 0,0-1 0,0 0 0,1 1 0,-1-1 1,1 0 1,-1-1 0,0 1 0,0 0 0,0-1 0,1 1-1,-1-1 1,0 1 0,0-1 0,0 0 0,0 0 0,0 1-1,0-1 1,0 0 0,0 0 0,0 0 0,0 0 0,-1 0-1,1 0 1,0 0 0,-1 0 0,1 0 0,0-2 0,5-9 77,-2 1 1,1-1-1,-2 0 0,1 0 1,-2-1-1,1 1 1,-2-1-1,0 1 1,0-14-1,-2 7 7,0-1-1,-2 1 1,0 0 0,-1 0-1,-8-22 1,0 13 25,11 27-123,0 0 0,0 0 0,1 0 0,-1 0-1,0 0 1,0 0 0,0 0 0,0 0 0,-1 1 0,1-1 0,0 0 0,0 1 0,0-1 0,0 0 0,-1 1 0,1 0 0,0-1 0,-1 1 0,0-1 0,1 2-13,1-1 0,-1 0-1,1 0 1,-1 0 0,1 0 0,0 0-1,-1 0 1,1 0 0,-1 1 0,1-1-1,0 0 1,-1 0 0,1 0 0,0 1 0,-1-1-1,1 0 1,0 1 0,-1-1 0,1 0-1,0 1 1,0-1 0,-1 0 0,1 1-1,0-1 1,0 1 0,0-1 0,-1 0 0,1 1-1,0-1 1,0 1 0,0-1 0,0 1-1,0-1 1,0 0 0,0 1 0,0 0-1,3 17-441,-1-14 286,1-1 0,-1 1 1,1-1-1,0 1 1,1-1-1,-1 0 0,0 0 1,1-1-1,0 1 0,-1-1 1,1 1-1,0-1 1,0 0-1,0-1 0,1 1 1,-1-1-1,0 0 1,7 1-1,6 1-168,1 0 0,0-2-1,24 0 1,6-3-245,2-4 83</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6:36.563"/>
    </inkml:context>
    <inkml:brush xml:id="br0">
      <inkml:brushProperty name="width" value="0.05" units="cm"/>
      <inkml:brushProperty name="height" value="0.05" units="cm"/>
    </inkml:brush>
  </inkml:definitions>
  <inkml:trace contextRef="#ctx0" brushRef="#br0">116 69 18244,'-9'4'433,"-1"1"-1,1 0 1,1 1 0,-1-1 0,1 2-1,0-1 1,0 1 0,0 1-1,-9 11 1,15-16-351,0 0 1,-1 0-1,1 0 0,0 1 0,1-1 1,-1 1-1,0-1 0,1 1 0,0-1 1,0 1-1,0 0 0,0 0 0,1-1 1,0 1-1,-1 0 0,1 0 0,1 0 0,-1 0 1,0-1-1,1 1 0,0 0 0,0 0 1,0-1-1,0 1 0,1-1 0,-1 1 1,1-1-1,3 6 0,-3-7-66,0 0 0,-1 0 0,1 0 0,0 0-1,1 0 1,-1 0 0,0 0 0,0-1 0,1 1 0,-1-1 0,1 0 0,-1 0 0,1 0 0,0 0-1,-1 0 1,1 0 0,0-1 0,0 1 0,0-1 0,-1 0 0,1 1 0,0-2 0,0 1 0,0 0-1,-1 0 1,1-1 0,0 0 0,4-1 0,1-1 26,-1 0-1,1 0 1,-1-1 0,0 1-1,0-2 1,-1 1 0,1-1-1,-1 0 1,6-6 0,-5 3 89,0 0 1,-1 0-1,0 0 1,-1-1 0,0 0-1,0 0 1,-1 0 0,6-18-1,-8 20 8,0 0-1,0 0 0,-1 0 1,0 0-1,0 0 0,-1-1 1,0 1-1,-1 0 0,1 0 1,-1-1-1,-1 1 0,-3-14 1,4 20-111,1-1 0,-1 1 0,1 0-1,-1-1 1,0 1 0,1 0 0,-1-1 0,0 1 0,0 0 0,0 0 0,0 0 0,0-1 0,0 1 0,0 1-1,0-1 1,-1 0 0,1 0 0,0 0 0,-1 0 0,0 0 0,0 1-17,1 0-1,0 0 1,0 0 0,-1 0-1,1 0 1,0 0 0,0 0-1,-1 0 1,1 1 0,0-1-1,0 0 1,0 1 0,-1-1-1,1 1 1,0-1 0,0 1 0,0 0-1,0 0 1,-1 0 0,0 1-123,-1 0 0,1 1 0,0-1 0,0 0 1,0 1-1,0-1 0,1 1 0,-1 0 0,1-1 1,-1 1-1,1 0 0,0 0 0,0 0 0,0 0 1,1 0-1,-1 0 0,1 0 0,-1 4 1,1-5-52,1-1 1,-1 1 0,0-1 0,0 1 0,1-1 0,-1 1 0,1-1-1,-1 1 1,1-1 0,0 1 0,0-1 0,0 1 0,-1-1-1,1 0 1,0 0 0,1 0 0,-1 1 0,0-1 0,0 0 0,0 0-1,1 0 1,-1-1 0,0 1 0,4 1 0,-2-1-24,0 0-1,1 0 1,-1 0 0,0-1 0,1 0-1,-1 1 1,1-1 0,-1 0-1,1-1 1,6 0 0,23-8-1208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6:36.996"/>
    </inkml:context>
    <inkml:brush xml:id="br0">
      <inkml:brushProperty name="width" value="0.05" units="cm"/>
      <inkml:brushProperty name="height" value="0.05" units="cm"/>
    </inkml:brush>
  </inkml:definitions>
  <inkml:trace contextRef="#ctx0" brushRef="#br0">199 209 18876,'-1'1'182,"-1"0"1,1 0-1,-1 0 0,1 0 1,-1 0-1,1 0 0,-1-1 1,1 1-1,-1 0 0,0-1 1,1 1-1,-1-1 0,0 0 1,-2 1-1,-14 2 430,8 2-362,-1 0 0,1 0 0,0 1 0,0 1 0,0 0 0,1 0 0,0 0 0,0 1 0,1 1 0,0 0 0,1 0 0,0 0 0,0 1 0,1 0 0,-10 21 0,15-27-245,-1 0 0,1 0-1,0 0 1,0 0 0,0 1 0,1-1 0,0 0-1,-1 1 1,1-1 0,1 0 0,-1 0 0,1 1-1,0-1 1,1 5 0,-2-7-7,1-1 0,0 1 0,0 0 0,0-1 0,0 1 0,0 0 0,0-1 0,0 0 0,0 1 0,1-1 0,-1 1 0,1-1 0,-1 0 0,1 0 0,-1 0 1,1 0-1,0 0 0,-1 0 0,1-1 0,0 1 0,0 0 0,-1-1 0,1 1 0,0-1 0,0 0 0,0 0 0,0 0 0,0 1 0,0-2 0,-1 1 0,1 0 0,0 0 0,3-2 0,6 0 1,-1-2-1,0 1 0,0-2 1,0 1-1,-1-1 0,1-1 1,-1 1-1,-1-2 1,1 1-1,-1-1 0,8-8 1,4-6 30,-1-1 1,31-45 0,-34 42 60,-1-2 1,19-43 0,-29 57-47,0 0 0,0 0 1,-2-1-1,0 0 0,0 0 0,-1 0 0,0-23 0,-2 35-34,0 0 0,-1 1-1,1-1 1,0 0 0,0 0 0,-1 1 0,1-1-1,-1 0 1,0 1 0,1-1 0,-1 1-1,0-1 1,-2-2 0,3 4-7,-1 0 0,0-1 0,1 1 0,-1 0 0,1-1 0,-1 1 0,0 0 0,1 0 0,-1 0 1,0 0-1,1 0 0,-1 0 0,0 0 0,0 0 0,1 0 0,-1 0 0,0 0 0,1 0 0,-1 0 0,0 0 0,1 1 0,-1-1 0,0 0 0,1 0 0,-1 1 0,1-1 0,-1 1 1,1-1-1,-1 0 0,1 1 0,-1-1 0,1 1 0,-1-1 0,1 1 0,-1-1 0,1 1 0,0 0 0,-1 0 0,-5 6 6,1 0 0,0 1-1,1-1 1,0 1 0,0 0 0,1 0 0,-4 14-1,-13 62 22,18-72-19,0 0 0,1 0-1,0 0 1,1 0 0,0 0 0,1 0-1,3 13 1,-3-21-9,-1 0-1,2 0 1,-1 0-1,0 0 1,1-1-1,0 1 1,0-1-1,0 1 1,0-1-1,0 0 1,1 0-1,-1 0 1,1 0-1,0 0 1,0 0-1,0-1 1,0 0 0,1 1-1,-1-1 1,1 0-1,-1-1 1,1 1-1,0 0 1,5 1-1,2-2-23,-1 1 0,0-1 0,0 0-1,1-1 1,-1-1 0,0 1 0,0-2-1,1 1 1,-1-1 0,0-1 0,-1 0 0,1 0-1,16-8 1,-9 2-45,-1 0-1,0-1 1,0-1 0,-1 0-1,-1-1 1,21-21-1,-18 7-45,-14 18 88,-13 14 85,8-2-44,0-1 0,0 1 0,0 0 0,1-1 0,-1 1 0,1 0 0,0 0 0,0 0 0,0 0 0,0 5 1,-4 44 174,5-50-175,-1 0-1,1-1 1,1 1 0,-1 0 0,0 0 0,1 0 0,-1-1 0,1 1 0,0 0-1,0-1 1,0 1 0,0-1 0,1 1 0,-1-1 0,0 1 0,1-1 0,3 4-1,-3-5-8,-1 0-1,1 0 0,-1 0 0,1 0 1,0 0-1,-1 0 0,1-1 0,0 1 1,0-1-1,0 1 0,0-1 0,-1 0 1,1 0-1,0 0 0,0 0 0,0 0 1,0 0-1,0 0 0,0 0 0,-1-1 1,1 1-1,0-1 0,0 0 0,0 1 1,-1-1-1,1 0 0,0 0 0,1-1 1,7-4 0,0-1 1,-1 0-1,0 0 1,0-1-1,15-18 1,33-50-71,-16 19-13,-41 58 76,0-1-1,0 0 1,0 0 0,0 0-1,0 1 1,0-1 0,0 0-1,0 0 1,0 1 0,0-1-1,0 0 1,0 0-1,0 1 1,0-1 0,0 0-1,0 0 1,0 1 0,0-1-1,0 0 1,0 0 0,0 1-1,1-1 1,-1 0-1,0 0 1,0 0 0,0 0-1,0 1 1,1-1 0,-1 0-1,0 0 1,0 0 0,0 0-1,1 1 1,-1-1-1,0 0 1,0 0 0,1 0-1,-1 0 1,0 0 0,0 0-1,1 0 1,-1 0 0,0 0-1,0 0 1,0 0-1,1 0 1,-1 0 0,0 0-1,0 0 1,1 0 0,-1 0-1,0 0 1,0 0 0,1 0-1,-1 0 1,0-1-1,0 1 1,0 0 0,1 0-1,-1 0 1,0 0 0,0 0-1,0-1 1,1 1 0,-1 0-1,0 0 1,0 0-1,0-1 1,0 1 0,2 20-1,-2-19 2,0 22-13,-1-5-194,1 0 0,1 1 0,7 34 0,-8-52 161,6 17-128,-6-18 169,0 0 0,1 1 0,-1-1 0,0 0-1,0 1 1,0-1 0,0 0 0,1 0 0,-1 0 0,0 1 0,0-1 0,1 0 0,-1 0 0,0 0 0,0 1 0,1-1 0,-1 0 0,0 0 0,0 0 0,1 0 0,-1 0 0,0 0 0,1 1 0,-1-1 0,0 0 0,1 0 0,-1 0 0,0 0-1,1 0 1,-1 0 0,0 0 0,0 0 0,1-1 0,-1 1 0,0 0 0,1 0 0,-1 0 0,0 0 0,1 0 0,-1 0 0,0-1 0,0 1 0,1 0 0,-1 0 0,0 0 0,0-1 0,0 1 0,1 0 0,-1 0 0,0-1 0,0 1 0,13-21-249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6:37.557"/>
    </inkml:context>
    <inkml:brush xml:id="br0">
      <inkml:brushProperty name="width" value="0.05" units="cm"/>
      <inkml:brushProperty name="height" value="0.05" units="cm"/>
    </inkml:brush>
  </inkml:definitions>
  <inkml:trace contextRef="#ctx0" brushRef="#br0">271 125 14971,'4'-8'643,"0"0"-1,0 0 1,-1-1-1,0 0 1,0 1 0,1-12-1,-4 18-499,1 0 0,-1 1 0,0-1 0,0 0 0,0 0 0,0 0 0,0 0 0,-1 0-1,1 0 1,0 0 0,-1 0 0,0 1 0,1-1 0,-1 0 0,0 0 0,0 0 0,0 1 0,0-1 0,0 1 0,0-1 0,-1 1-1,1-1 1,0 1 0,-1 0 0,1-1 0,-1 1 0,1 0 0,-1 0 0,0 0 0,1 0 0,-1 1 0,0-1 0,0 0 0,0 1-1,0-1 1,-2 1 0,-2-1 38,0 0 1,-1 1-1,1 0 0,-1 1 0,1-1 0,0 1 0,0 1 0,-1-1 0,1 1 1,0 0-1,0 0 0,0 1 0,-8 4 0,3-1-86,0 1 1,0 0-1,1 1 0,0 0 0,-17 17 1,17-13-81,1 1 0,-1 0 0,2 0 0,0 1 0,-12 26 0,17-31-20,0 0 0,0 0 0,0 0 0,1 0 0,1 0-1,-1 1 1,2-1 0,-1 1 0,1-1 0,1 0 0,1 10 0,-2-15-32,1-1 0,-1 0 0,1 0 0,0 1 0,0-1 0,1 0-1,-1 0 1,0 0 0,1-1 0,0 1 0,0 0 0,0 0 0,0-1 0,0 1 0,0-1 0,1 0 0,-1 0 0,1 0 0,0 0 0,-1 0-1,1 0 1,0-1 0,0 1 0,0-1 0,0 0 0,1 0 0,-1 0 0,0 0 0,0-1 0,1 1 0,5-1 0,0 0-8,0-1 0,1 0 1,-1-1-1,0 1 1,0-2-1,0 0 0,0 0 1,0 0-1,16-10 1,-6 1-39,1-1 0,-2 0 1,0-2-1,26-27 0,14-20-304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6:38.067"/>
    </inkml:context>
    <inkml:brush xml:id="br0">
      <inkml:brushProperty name="width" value="0.05" units="cm"/>
      <inkml:brushProperty name="height" value="0.05" units="cm"/>
    </inkml:brush>
  </inkml:definitions>
  <inkml:trace contextRef="#ctx0" brushRef="#br0">64 16 17708,'-2'-15'1616,"2"15"-1580,-1 0-1,1 0 0,0 0 0,0 0 0,0 0 1,0 0-1,0 0 0,-1 0 0,1 0 1,0 0-1,0 0 0,0 0 0,0 0 1,0 0-1,-1 0 0,1 0 0,0 0 1,0 0-1,0 0 0,0 0 0,0 0 1,-1 0-1,1 0 0,0 0 0,0 0 1,0 0-1,0 0 0,0 0 0,0 0 1,-1 1-1,1-1 0,0 0 0,0 0 1,0 0-1,0 0 0,0 0 0,0 0 1,0 0-1,0 1 0,0-1 0,0 0 0,0 0 1,-1 0-1,-11 28 2144,1 4-1409,2 1 0,2 1-1,-5 40 1,9-34-686,1 1 1,2-1-1,2 1 1,11 66-1,-12-102-76,2 11 12,0-1 0,9 22 0,-12-34-17,1-1 1,0 1-1,0-1 0,0 0 1,0 1-1,1-1 0,-1 0 1,0 0-1,1 0 0,0 0 1,-1 0-1,1 0 0,0-1 1,0 1-1,0-1 0,0 1 1,0-1-1,0 1 0,1-1 1,-1 0-1,0 0 0,1 0 1,2 0-1,-3-1 4,0 0 0,0-1 0,-1 1-1,1-1 1,0 1 0,0-1 0,-1 0 0,1 0 0,-1 1-1,1-1 1,-1 0 0,1-1 0,-1 1 0,1 0 0,-1 0 0,0-1-1,0 1 1,0 0 0,0-1 0,0 1 0,0-1 0,0 1-1,0-1 1,0 0 0,-1 1 0,1-1 0,-1 0 0,1-2-1,2-7 37,0 0 0,-1 0 0,2-15-1,-2-42 204,-2 62-212,-1-1 0,1 1 0,-1 0 0,-1 0 0,1 0 0,-1 0 1,0 0-1,-6-11 0,8 17-28,0-1 1,-1 0-1,1 0 1,-1 0-1,1 1 1,-1-1-1,1 0 1,-1 1 0,0-1-1,1 0 1,-1 1-1,0-1 1,1 1-1,-1-1 1,0 1-1,0-1 1,1 1-1,-2-1 1,1 1-2,1 1 0,-1-1 1,1 0-1,0 0 0,-1 0 0,1 0 0,0 1 0,-1-1 1,1 0-1,0 0 0,-1 1 0,1-1 0,0 0 1,-1 0-1,1 1 0,0-1 0,0 0 0,-1 1 1,1-1-1,0 1 0,0-1 0,0 0 0,0 1 0,-1-1 1,1 1-1,0-1 0,-1 5 16,0 0 0,0 0 0,1 1-1,-1-1 1,1 5 0,0-4-20,0-1 0,1 1 1,-1-1-1,1 1 0,0 0 0,1-1 1,-1 0-1,1 1 0,0-1 0,0 0 1,1 0-1,0 0 0,-1 0 0,2-1 0,-1 1 1,1-1-1,-1 0 0,1 0 0,0 0 1,0 0-1,1-1 0,-1 1 0,1-1 0,0 0 1,0-1-1,0 1 0,0-1 0,0 0 1,1 0-1,-1-1 0,0 1 0,1-1 1,0 0-1,-1-1 0,1 1 0,-1-1 0,12-2 1,-3 0-5,1-2 1,0 0-1,-1 0 1,0-2 0,0 0-1,-1 0 1,1-1-1,-2-1 1,25-18-1,-18 10 14,-1 0-1,0-1 0,-1-1 0,-1-1 1,18-26-1,-36 50 12,0 1 0,0-1-1,0 1 1,0 8 0,-4 10 14,1-3 7,0 1 0,-3 29 0,7-40-26,1-1 0,0 0 0,0 1 0,1-1 0,0 1 0,1-1-1,3 11 1,-5-20-24,0 0 0,1 0 0,-1 1-1,1-1 1,-1 0 0,1 0-1,0 0 1,-1 1 0,1-1-1,0 0 1,0 0 0,0 0 0,0 0-1,0-1 1,2 3 0,-2-3-27,0 0 0,-1 1 0,1-1 0,0 0 0,0 0 0,-1 0 0,1 0 0,0 0 1,0 0-1,0 0 0,-1 0 0,1 0 0,0 0 0,0 0 0,-1-1 0,1 1 0,0 0 0,0 0 0,1-1 1,1-1-70,0 0 0,-1-1 0,1 1 1,-1 0-1,1-1 0,-1 0 1,0 1-1,1-1 0,-2 0 1,4-6-1,6-15-252,13-42-1,-8 9-151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6:38.518"/>
    </inkml:context>
    <inkml:brush xml:id="br0">
      <inkml:brushProperty name="width" value="0.05" units="cm"/>
      <inkml:brushProperty name="height" value="0.05" units="cm"/>
    </inkml:brush>
  </inkml:definitions>
  <inkml:trace contextRef="#ctx0" brushRef="#br0">21 1 20372,'-14'20'2113,"11"13"-1353,0-3-360,3-7 1392,7-4-1143,9-3-1370,2-6-423,8-8 880,5 1-280,-1-1-256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6:38.909"/>
    </inkml:context>
    <inkml:brush xml:id="br0">
      <inkml:brushProperty name="width" value="0.05" units="cm"/>
      <inkml:brushProperty name="height" value="0.05" units="cm"/>
    </inkml:brush>
  </inkml:definitions>
  <inkml:trace contextRef="#ctx0" brushRef="#br0">256 43 18132,'-1'-2'292,"-1"-1"0,1 0-1,-1 1 1,0-1 0,0 1 0,0-1 0,0 1 0,0 0 0,0 0-1,-1 0 1,1 0 0,-1 0 0,1 1 0,-1-1 0,0 1-1,0 0 1,0-1 0,0 1 0,0 1 0,0-1 0,0 0 0,-4 0-1,1 1-61,1-1 0,-1 1 0,1 0 0,-1 0 0,1 1 0,-1 0-1,1 0 1,0 0 0,0 0 0,-1 1 0,1 0 0,-6 3 0,3 0-108,0 1 0,0 0 0,1 1 0,-1 0 1,1 0-1,1 0 0,0 1 0,0 0 1,0 0-1,1 0 0,-6 13 0,5-9-49,1 1 0,0 0 0,0 0 0,1 1 1,1 0-1,1-1 0,-2 22 0,3-32-61,1 1 0,0-1 1,0 0-1,0 1 0,1-1 1,-1 0-1,1 0 0,0 1 1,0-1-1,0 0 0,0 0 1,1 0-1,-1 0 0,1 0 1,-1 0-1,4 3 0,-3-4-10,1 0-1,-1 0 1,0-1-1,1 1 1,-1-1-1,1 0 0,0 0 1,-1 0-1,1 0 1,0 0-1,0 0 1,-1-1-1,1 0 1,0 1-1,0-1 1,0 0-1,0 0 0,-1-1 1,1 1-1,3-1 1,17-4-68,0-1 1,0-1-1,-1-1 1,0-1-1,31-18 1,-33 16-41,0 1 0,1 1 0,0 1 1,1 1-1,0 0 0,24-3 0,-43 9 91,1 1 1,-1-1-1,1 1 0,-1 0 0,0 0 0,1 0 0,-1 1 0,0-1 1,1 1-1,-1 0 0,0 0 0,0 0 0,0 0 0,0 0 0,0 1 1,0-1-1,0 1 0,0 0 0,0 0 0,-1 0 0,1 0 1,-1 1-1,1-1 0,-1 1 0,0-1 0,0 1 0,0 0 0,0 0 1,1 3-1,-2-5 20,-1 0 1,0 0-1,1 0 1,0 0-1,-1 0 1,1-1-1,-1 1 1,1 0-1,0 0 1,0-1-1,-1 1 1,1 0-1,0-1 1,0 1-1,0-1 1,0 1-1,-1-1 1,1 0-1,0 1 1,0-1-1,0 0 1,0 1-1,0-1 1,0 0 0,0 0-1,0 0 1,0 0-1,0 0 1,0 0-1,0 0 1,0-1-1,0 1 1,0 0-1,1-1 1,3-1 17,-1 0-1,1-1 1,-1 0 0,0 0 0,7-6 0,0-1 3,15-10 6,-14 9-25,0 1-1,1 1 1,0 0-1,28-14 1,-37 22-10,0 0 0,-1-1 0,1 1 0,0 0 0,0 1 0,0-1 0,0 1 0,0 0 0,0 0 0,0 0 0,0 0 0,-1 0 0,1 1 0,0 0 0,0 0 0,0 0 0,0 0 0,-1 1 0,1 0 0,-1-1 0,1 1 0,-1 0 0,0 1 1,7 4-1,4 7 10,0 1 1,-1 1 0,14 19 0,-19-23 27,1 0 0,0 0 0,1 0 0,1-1 1,0-1-1,24 18 0,-31-25-74,0-1 0,0 0 0,0-1 0,0 1 0,1-1 0,-1 1 0,1-1 0,-1 0 0,1-1 0,-1 1 0,1-1 0,-1 0 0,1 0 0,-1-1 0,1 1 0,-1-1 0,6-1 0,-4 0-100,0 0 0,0-1-1,0 0 1,-1 0 0,1 0-1,-1 0 1,1-1-1,-1 0 1,0 0 0,-1 0-1,6-6 1,6-8-362</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25.927"/>
    </inkml:context>
    <inkml:brush xml:id="br0">
      <inkml:brushProperty name="width" value="0.05" units="cm"/>
      <inkml:brushProperty name="height" value="0.05" units="cm"/>
    </inkml:brush>
  </inkml:definitions>
  <inkml:trace contextRef="#ctx0" brushRef="#br0">1791 79 9986,'-31'-16'307,"-2"2"-1,0 1 1,-1 1-1,-45-9 0,67 20-224,0 0 0,0 1 0,0 0 0,0 1-1,0 0 1,1 1 0,-1 0 0,0 1 0,1 0-1,-1 1 1,1 0 0,0 1 0,-12 7-1,-13 10 164,0 1-1,-41 36 0,75-57-234,-82 68 385,-82 90 1,-63 94-89,16-19-352,114-134 8,-123 142 69,196-207 6,2 2 0,2 1 0,1 0 0,2 2 0,1 0 0,3 1 0,-11 44 0,4 11 41,4 0 1,-5 105 0,18-131-72,3 0 0,3 1 0,3-1 0,17 92 0,-12-119-9,2-1 0,1 0 0,3-1-1,1-1 1,2 0 0,2-1-1,1-1 1,31 41 0,22 13-3,148 141 0,-167-183 2,3-2-1,1-4 1,2-1 0,100 52 0,-73-53-1,2-3 0,184 54 0,-136-59 4,206 24 1,142-26 22,-274-31-20,1-10 0,-1-8 0,210-45 1,-279 29 1,228-80 1,-263 69-8,-1-5 1,155-94 0,-170 84-3,-3-4 1,-2-4 0,-4-4-1,-3-3 1,105-123-1,-143 144 32,-3-1-1,-1-2 1,-4-1-1,-2-2 1,-2-2-1,-3 0 1,-3-2-1,-2-1 1,-3 0-1,13-82 1,-25 90 141,-3 0 1,-1 0-1,-4-1 1,-1 1-1,-3 0 1,-3 0-1,-2 0 1,-2 1-1,-3 1 1,-2 0-1,-2 1 1,-27-51-1,19 51 48,-2 0-1,-3 3 1,-1 0 0,-3 2-1,-2 2 1,-1 1-1,-3 2 1,-1 2 0,-2 2-1,-2 2 1,-60-36-1,28 30-125,-1 3-1,-2 3 1,-1 4-1,-166-39 0,-365-34-1085,562 97 899,-152-21-160,1-2-74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29.224"/>
    </inkml:context>
    <inkml:brush xml:id="br0">
      <inkml:brushProperty name="width" value="0.05" units="cm"/>
      <inkml:brushProperty name="height" value="0.05" units="cm"/>
    </inkml:brush>
  </inkml:definitions>
  <inkml:trace contextRef="#ctx0" brushRef="#br0">525 47 8202,'-2'-1'450,"0"0"-1,-1-1 1,1 1 0,-1 0 0,1 0 0,-1 1 0,0-1-1,1 0 1,-1 1 0,0 0 0,0 0 0,1-1 0,-1 2-1,0-1 1,0 0 0,1 0 0,-1 1 0,0 0 0,-2 0-1,-21 2 373,6-2-723,0 0-1,0 1 1,0 1 0,1 1 0,-1 1 0,1 1-1,0 0 1,1 1 0,0 1 0,0 1 0,0 1-1,1 0 1,-21 17 0,24-15-86,0 0-1,1 1 1,1 0 0,0 1-1,1 0 1,0 1 0,1 0 0,1 1-1,1 0 1,0 0 0,1 1-1,0 0 1,2 0 0,-7 33 0,8-23-24,2 1 0,1 0 1,2-1-1,0 1 0,2-1 1,1 1-1,1-1 0,1 0 1,1 0-1,2-1 0,1 0 1,1 0-1,1-1 0,1-1 0,1 0 1,1-1-1,1 0 0,1-2 1,38 39-1,-46-52-4,-1-1 1,1-1-1,0 1 0,0-1 0,1-1 0,0 0 0,0 0 1,0-1-1,11 4 0,-15-7 12,0 0 0,1 0 0,-1 0 0,0-1 0,0 1 0,0-1 0,1-1 0,-1 0 0,0 1 0,0-2 0,0 1 1,0-1-1,0 0 0,0 0 0,-1 0 0,1-1 0,7-5 0,0-2 8,0 0 0,-1-1 0,0 0 1,-1-1-1,-1 0 0,0-1 0,0 0 1,-1-1-1,-1 0 0,0 0 0,-1 0 0,-1-1 1,7-22-1,1-12 81,-1-1 0,10-98 0,-17 96 56,-2-1 1,-3-1 0,-2 1 0,-2 0 0,-13-68 0,13 109-73,0 0 0,0 0 0,-1 1 0,-1-1 0,0 1 0,0 0 1,-11-15-1,13 22-33,0-1 1,-1 1-1,0 0 1,1 1 0,-1-1-1,-1 1 1,1-1-1,0 1 1,-1 0-1,0 1 1,0-1 0,0 1-1,0 0 1,0 0-1,0 1 1,0 0 0,0-1-1,-1 2 1,-6-2-1,-3 2-7,0 1 1,-1 0-1,1 1 0,0 1 0,0 0 0,0 1 0,1 0 0,-1 1 1,1 1-1,-17 9 0,16-6-156,0 0-1,1 0 1,0 1 0,1 1 0,0 0-1,1 1 1,0 0 0,1 1 0,-11 16-1,4-1-145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5.316"/>
    </inkml:context>
    <inkml:brush xml:id="br0">
      <inkml:brushProperty name="width" value="0.05" units="cm"/>
      <inkml:brushProperty name="height" value="0.05" units="cm"/>
    </inkml:brush>
  </inkml:definitions>
  <inkml:trace contextRef="#ctx0" brushRef="#br0">6 43 17732,'-1'4'567,"-1"9"1423,0 1 1,1 0 0,1 22 0,0-35-1969,0-1 0,1 1 0,-1-1 1,0 1-1,0-1 0,0 1 0,1-1 0,-1 1 1,0-1-1,1 1 0,-1-1 0,0 1 1,1-1-1,-1 0 0,0 1 0,1-1 1,-1 1-1,1-1 0,-1 0 0,1 0 0,-1 1 1,1-1-1,-1 0 0,1 0 0,-1 0 1,1 1-1,-1-1 0,1 0 0,-1 0 1,1 0-1,0 0 0,-1 0 0,1 0 0,0 0 1,20-4 125,-21 4-142,31-12 75,-1-1-1,0-2 1,31-20 0,32-15-33,-92 49-50,1 0 0,-1 1 1,1-1-1,-1 1 1,1-1-1,0 1 0,-1 0 1,1-1-1,-1 1 1,1 0-1,3 0 1,-5 0 0,1 0 0,-1 0 1,1 1-1,-1-1 0,1 0 1,-1 0-1,1 1 0,-1-1 1,1 0-1,-1 0 0,0 1 1,1-1-1,-1 1 0,1-1 1,-1 0-1,0 1 0,1-1 1,-1 1-1,0-1 0,0 1 1,1-1-1,-1 1 0,0 0 1,1 3-1,-1 0-1,0 0 1,1 0 0,-2 0 0,1 0-1,0 0 1,-2 5 0,2-7 2,-7 31 12,4-22-1,1 0 0,0 0 0,0 14 0,2-25-43,0 1 0,0-1 0,0 1 0,-1-1 0,1 1 0,0-1 0,0 1 0,0-1 0,0 1 0,0-1 0,0 1 0,0-1 0,1 1 0,-1-1 0,0 1 0,0-1 0,0 1 0,0-1 0,1 1 0,-1-1 0,0 1 0,0-1 0,1 0 0,-1 1 0,0-1 1,1 1-1,-1-1 0,1 0 0,-1 1 0,0-1 0,1 0 0,-1 1 0,1-1 0,-1 0 0,1 0 0,-1 0 0,1 1 0,-1-1 0,1 0 0,-1 0 0,1 0 0,-1 0 0,1 0 0,-1 0 0,1 0 0,-1 0 0,1 0 0,-1 0 0,1 0 0,-1 0 0,1-1 0,0 1 0,27-17-3141,-20 12 3114,21-11-715,5 0-272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6:58.567"/>
    </inkml:context>
    <inkml:brush xml:id="br0">
      <inkml:brushProperty name="width" value="0.05" units="cm"/>
      <inkml:brushProperty name="height" value="0.05" units="cm"/>
    </inkml:brush>
  </inkml:definitions>
  <inkml:trace contextRef="#ctx0" brushRef="#br0">1 1071 11490,'52'-278'530,"-47"241"-1325,1-63 0,-6 83 261,-1 1-1,-1-1 1,-1 1 0,0 0 0,-1-1 0,-8-18 0,7 22 1030,0 0 0,1 0 0,1 0 1,0-1-1,0 0 0,2 1 0,0-1 1,0 0-1,1 0 0,3-18 0,0-4 1106,-1-42-1,1-20 1236,3 62-2305,19-69 0,-26 104-1041,-4 4 427,-6 3 11,-2-2-60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7:37.566"/>
    </inkml:context>
    <inkml:brush xml:id="br0">
      <inkml:brushProperty name="width" value="0.05" units="cm"/>
      <inkml:brushProperty name="height" value="0.05" units="cm"/>
    </inkml:brush>
  </inkml:definitions>
  <inkml:trace contextRef="#ctx0" brushRef="#br0">2 778 18860,'-1'-1'223,"1"5"-81,6 15-25,16 35-22,-9-24 34,36 58 0,-41-76-98,1-1-1,0 0 0,0 0 0,1-1 0,1 0 0,-1-1 0,17 11 0,-10-9 14,1 0 0,0-2 0,0 0-1,23 6 1,-30-11-20,0-1-1,0-1 1,1 0-1,-1 0 1,1-1-1,-1-1 1,1 0-1,20-3 1,-9-2 26,-1-1 0,1-1 1,-1-1-1,-1-1 0,0-1 0,0 0 0,-1-2 1,0-1-1,34-28 0,-23 13 121,-1 0 0,-1-2 0,-1-1 1,40-62-1,-51 67-44,-2-2 1,0 0-1,-2-1 1,-2 0-1,0-1 1,-2 0-1,-1-1 1,-2 0-1,-1 0 1,-1 0-1,-2-1 1,-1 1-1,-1-1 1,-2 0 0,-8-41-1,7 59-211,0 0-1,-1 0 1,-1 0-1,0 1 1,-1 0-1,0 0 1,-1 0 0,-1 1-1,0 0 1,0 0-1,-2 1 1,1 0-1,-1 0 1,-1 1-1,0 1 1,0-1-1,-1 2 1,0 0 0,0 0-1,-1 1 1,0 1-1,0 0 1,-1 1-1,1 0 1,-1 1-1,0 1 1,-18-3 0,-28 1-457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44.012"/>
    </inkml:context>
    <inkml:brush xml:id="br0">
      <inkml:brushProperty name="width" value="0.05" units="cm"/>
      <inkml:brushProperty name="height" value="0.05" units="cm"/>
    </inkml:brush>
  </inkml:definitions>
  <inkml:trace contextRef="#ctx0" brushRef="#br0">9603 184 12259,'-79'6'618,"-82"-5"1,120-3-528,1-2-1,0-2 1,-75-21 0,62 11 46,0 2-1,-1 2 1,0 3-1,-87-4 1,-4 16 517,-180 27 0,-2 1 294,27-37-411,0-25-516,-16-2-131,-628 0 46,402 21-90,-619-6-537,18 0 263,-147 27 257,1174-3 163,-467 45 70,512-40-33,0 4 0,0 3 0,2 3 0,1 3 0,0 3 0,-64 36 0,61-21-20,2 3 0,1 4 0,3 2 0,2 2 0,2 4 0,3 2 0,3 3 0,-54 76-1,92-114-43,1 2 0,0-1-1,2 2 1,-18 47-1,29-64 15,0 0 0,0 0 1,1 1-1,0-1 0,1 1 0,0-1 0,0 1 0,1 0 0,1-1 0,0 1 1,0-1-1,1 1 0,1-1 0,-1 0 0,2 0 0,6 16 0,2-7-21,0 0 0,1-1 0,0-1 0,2 0 0,0-1 0,1-1 0,0 0 0,1-1 0,1-1 0,0-1 0,36 19 0,7-2-29,1-3 1,104 31-1,-55-28 62,1-5-1,1-5 1,168 8-1,346-31-8,415-65-9,-590 36 23,-331 24 16,3313-215 237,-1496 109-12,-1256 67-200,-7-42-45,-100-37 1,-168 33-17,7 22-314,-354 65 238,118-21-389,-161 24 436,0-1 1,0 0 0,-1-2-1,0 0 1,0 0-1,-1-1 1,28-20 0,-39 25 62,-1 0 0,0 1 0,0-1 0,0 0 0,0-1 0,-1 1 0,1 0 0,-1-1 0,0 0 0,0 1 0,0-1 0,0 0 0,-1 0 0,0 0 1,1 0-1,0-6 0,-2 6 6,0 0 0,0 1 1,-1-1-1,1 1 0,-1-1 1,0 1-1,0-1 0,0 1 1,0-1-1,0 1 0,-1-1 1,0 1-1,1 0 0,-1 0 0,0 0 1,-1 0-1,1 0 0,0 1 1,-4-3-1,-7-7 52,-2 0 0,1 2 0,-2-1 0,1 2 0,-1 0 0,-1 1 0,0 1 0,-30-9 0,-14 0 123,-73-10 0,131 25-185,-561-55 699,-8 49-331,-284 57-564,0 55-204,521-57 243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41.194"/>
    </inkml:context>
    <inkml:brush xml:id="br0">
      <inkml:brushProperty name="width" value="0.05" units="cm"/>
      <inkml:brushProperty name="height" value="0.05" units="cm"/>
    </inkml:brush>
  </inkml:definitions>
  <inkml:trace contextRef="#ctx0" brushRef="#br0">289 465 5489,'-7'-6'17,"1"0"0,-1 0 0,1-1 0,0 0 0,1 0 0,-1 0 0,1-1-1,1 0 1,0 0 0,0 0 0,0 0 0,1-1 0,0 0 0,1 1 0,0-1 0,0 0 0,1 0-1,0 0 1,1 0 0,0-10 0,2-18 1849,2-1-1,1 0 0,17-55 1,-9 37 2649,-11 33-1996,-2 23-2471,0 0-1,0-1 1,0 1 0,0 0 0,0 0 0,0 0 0,0 0-1,-1 0 1,1-1 0,0 1 0,0 0 0,0 0 0,0 0-1,0 0 1,0 0 0,0 0 0,0-1 0,-1 1 0,1 0-1,0 0 1,0 0 0,0 0 0,0 0 0,0 0 0,-1 0-1,1 0 1,0 0 0,0 0 0,0 0 0,0 0 0,0 0-1,-1 0 1,1 0 0,0 0 0,0 0 0,0 0 0,0 0-1,-1 0 1,1 0 0,0 0 0,0 0 0,0 0 0,0 0-1,0 0 1,-1 0 0,1 0 0,0 0 0,0 0 0,0 1-1,0-1 1,0 0 0,0 0 0,-1 0 0,-2 4 294,-1-1 1,1 1-1,0 0 0,0 0 1,-4 8-1,-32 59-42,2 2 0,4 1 1,3 1-1,4 2 0,-23 105 0,44-155-344,1 0 1,-1 31-1,5-50-56,0 0 0,0 0-1,1-1 1,0 1 0,0 0 0,1-1-1,0 1 1,0-1 0,1 1 0,-1-1 0,2 0-1,4 8 1,-5-12-34,-1 0 0,1-1-1,-1 1 1,1-1 0,0 1 0,0-1 0,1 0-1,-1 0 1,0 0 0,1-1 0,-1 1-1,1-1 1,-1 0 0,1 0 0,0 0 0,-1 0-1,1-1 1,0 1 0,0-1 0,-1 0 0,5-1-1,6 0-223,0 0 0,-1-2 1,1 0-1,19-7 0,27-13-618,2-7-110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41.628"/>
    </inkml:context>
    <inkml:brush xml:id="br0">
      <inkml:brushProperty name="width" value="0.05" units="cm"/>
      <inkml:brushProperty name="height" value="0.05" units="cm"/>
    </inkml:brush>
  </inkml:definitions>
  <inkml:trace contextRef="#ctx0" brushRef="#br0">77 16 18620,'1'0'125,"-1"-1"0,0 0 0,0 0 0,0 1 0,0-1 0,0 0 0,0 0 0,0 1 0,0-1 0,0 0 0,0 0 0,0 1 0,-1-1 0,1 0 0,0 1 0,0-1 0,-1-1 0,0 2-63,1 0-1,0 0 0,0 0 0,-1 0 0,1-1 1,0 1-1,-1 0 0,1 0 0,0 0 0,-1 0 1,1 0-1,0 0 0,-1 0 0,1 0 1,0 0-1,-1 0 0,1 0 0,0 0 0,0 0 1,-1 0-1,1 0 0,0 0 0,-1 1 0,1-1 1,0 0-1,-1 0 0,-1 2 157,0-1 0,-1 1 0,1-1 0,0 1 0,1 0 0,-1 0 0,0 0 0,0 0 0,-1 2 0,-4 10-44,0-1 1,1 1-1,1 1 1,0-1 0,1 1-1,0-1 1,1 1-1,1 0 1,0 1 0,1-1-1,2 18 1,-1-30-167,0 0 0,0 0 0,1 0 0,0-1 1,-1 1-1,1 0 0,0 0 0,0-1 0,1 1 0,-1 0 1,2 2-1,-2-4-5,0-1-1,-1 1 1,1 0 0,0-1 0,-1 1 0,1-1-1,0 0 1,0 1 0,0-1 0,0 0 0,-1 1 0,1-1-1,0 0 1,0 0 0,0 0 0,0 0 0,0 0-1,0 0 1,-1 0 0,1 0 0,0 0 0,0 0 0,0 0-1,0 0 1,0-1 0,0 1 0,-1 0 0,1-1-1,0 1 1,0-1 0,-1 1 0,1-1 0,0 1 0,0-1-1,-1 1 1,1-1 0,0 0 0,-1 1 0,1-2-1,7-6 22,0 0 0,-1 0-1,-1-1 1,1 0 0,-2-1-1,1 1 1,5-15 0,2-6 28,10-37 0,-22 65-1132,0 7 20,1 15-903,-2-20 1890,0 1 1,0 0-1,0-1 0,1 1 0,-1 0 0,0-1 1,0 1-1,1 0 0,-1-1 0,0 1 0,1-1 1,-1 1-1,0-1 0,1 1 0,-1-1 0,1 1 1,-1-1-1,1 1 0,-1-1 0,1 0 0,-1 1 1,1-1-1,0 0 0,0 1 0,10-3-942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42.048"/>
    </inkml:context>
    <inkml:brush xml:id="br0">
      <inkml:brushProperty name="width" value="0.05" units="cm"/>
      <inkml:brushProperty name="height" value="0.05" units="cm"/>
    </inkml:brush>
  </inkml:definitions>
  <inkml:trace contextRef="#ctx0" brushRef="#br0">59 1 16027,'2'9'346,"-1"0"-1,-1 0 1,1 0-1,-1 1 1,-1-1-1,0 0 1,0 0-1,-1 0 0,0 0 1,-1 0-1,-4 10 1,-3 15 1023,-2 17 377,-11 91-1,23-140-1712,-1-1 0,1 1 0,0 0 0,0 0 0,0-1 0,0 1 0,1 0 0,-1-1-1,0 1 1,1 0 0,-1 0 0,1-1 0,-1 1 0,1-1 0,0 1 0,0-1 0,2 3-1,-2-3-22,0 0 0,0 0 0,0-1 0,0 1-1,0 0 1,0-1 0,1 1 0,-1-1 0,0 1-1,0-1 1,1 0 0,-1 0 0,0 1 0,0-1-1,1 0 1,-1 0 0,0 0 0,2-1 0,7-1-49,-1 0 0,0-1 0,0 0 0,-1 0 1,11-6-1,-6 3-37,-4 2-3,-1 0 0,1 1 1,0 1-1,0-1 0,16-1 1,-23 4 70,0-1 1,0 1 0,0 0 0,0 0-1,0 1 1,0-1 0,0 0-1,0 1 1,0-1 0,0 1-1,0-1 1,-1 1 0,1 0-1,0 0 1,0 0 0,0 0-1,-1 0 1,1 1 0,-1-1-1,1 0 1,-1 1 0,1-1-1,-1 1 1,0-1 0,0 1 0,0 0-1,0-1 1,0 1 0,0 0-1,0 0 1,0 0 0,0 3-1,1 3 134,-1 0-1,0 0 0,0 0 1,0 0-1,-1 0 1,-1 0-1,1 0 0,-2 0 1,1 0-1,-1 0 0,0-1 1,0 1-1,-1-1 1,-6 14-1,6-16-24,1 0 0,-1 0-1,0-1 1,-1 1 0,1-1 0,-1 0-1,0 0 1,0 0 0,0-1 0,0 1-1,-1-1 1,1 0 0,-1 0 0,0 0-1,0-1 1,0 0 0,0 0 0,0 0-1,-1-1 1,1 1 0,0-1 0,-7 0 0,5-1-200,0 0 0,0 0 1,1-1-1,-1 0 1,-11-3-1,16 4-49,0-1 0,0 1 0,0-1 0,0 0 0,0 0 0,1 0 0,-1 0 0,0 0-1,1 0 1,-1 0 0,1 0 0,-1-1 0,1 1 0,-1 0 0,1-1 0,0 1 0,0-1 0,0 0 0,0 1 0,0-1 0,0 0 0,0 0 0,0 0 0,0-3 0,1 4 90,0 0 0,0 0 1,0 0-1,0 0 1,1 0-1,-1 0 1,0 0-1,0 0 0,1 0 1,-1 0-1,1 0 1,-1 0-1,1 1 1,-1-1-1,1 0 0,0 0 1,-1 0-1,1 0 1,0 1-1,-1-1 1,1 0-1,0 1 0,0-1 1,0 1-1,0-1 1,0 1-1,0-1 0,1 0 1,26-8-947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42.443"/>
    </inkml:context>
    <inkml:brush xml:id="br0">
      <inkml:brushProperty name="width" value="0.05" units="cm"/>
      <inkml:brushProperty name="height" value="0.05" units="cm"/>
    </inkml:brush>
  </inkml:definitions>
  <inkml:trace contextRef="#ctx0" brushRef="#br0">220 48 19860,'-13'2'462,"-1"0"1,1 1-1,0 1 0,0 0 0,0 1 0,1 0 0,-1 1 0,1 0 1,1 1-1,-1 0 0,1 1 0,-20 18 0,26-20-333,-1 0 0,1 0-1,-6 11 1,9-14-104,1 0 0,-1-1 0,1 1-1,0 0 1,0 0 0,0 0 0,0 0 0,1 0-1,-1 0 1,1 0 0,0 0 0,0 3 0,0-5-20,0 0 0,0 0 0,1 0 0,-1-1 1,0 1-1,1 0 0,-1 0 0,1 0 0,-1-1 1,1 1-1,-1 0 0,1 0 0,0-1 0,-1 1 0,1-1 1,0 1-1,-1-1 0,1 1 0,0-1 0,0 1 1,-1-1-1,1 1 0,0-1 0,0 0 0,0 0 0,0 1 1,0-1-1,0 0 0,-1 0 0,1 0 0,1 0 1,34-2-12,-30 1 11,93-15 24,-69 10 31,0 1 0,0 1 0,0 1 0,0 2 0,41 3 1,-71-2-45,0 0 0,0 0 0,0 0 0,1 0 0,-1 0 0,0 0 0,0 0 0,0 0 0,0 0 1,0 0-1,0 0 0,0 0 0,1 0 0,-1 0 0,0 0 0,0 0 0,0-1 0,0 1 1,0 0-1,0 0 0,0 0 0,0 0 0,0 0 0,0 0 0,0 0 0,0 0 0,1-1 0,-1 1 1,0 0-1,0 0 0,0 0 0,0 0 0,0 0 0,0 0 0,0 0 0,0-1 0,0 1 1,0 0-1,0 0 0,0 0 0,0 0 0,0 0 0,0 0 0,-1 0 0,1-1 0,0 1 1,0 0-1,0 0 0,0 0 0,0 0 0,0 0 0,0 0 0,-6-13 390,-11-15-98,15 25-215,-52-88-18,54 91-117,0-1 1,-1 0 0,1 1 0,0-1 0,0 1 0,0-1 0,0 0 0,-1 1 0,1-1 0,0 0 0,0 1 0,0-1 0,0 1 0,0-1 0,1 0 0,-1 1 0,0-1 0,0 0-1,0 1 1,0-1 0,1 1 0,-1-1 0,0 1 0,1-1 0,-1 0 0,0 1 0,1-1 0,-1 1 0,1-1 0,-1 1 0,1 0 0,-1-1 0,1 1 0,-1-1 0,1 1 0,0-1-1,26-9-231,-17 7 96,26-13-219</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43.220"/>
    </inkml:context>
    <inkml:brush xml:id="br0">
      <inkml:brushProperty name="width" value="0.05" units="cm"/>
      <inkml:brushProperty name="height" value="0.05" units="cm"/>
    </inkml:brush>
  </inkml:definitions>
  <inkml:trace contextRef="#ctx0" brushRef="#br0">121 0 18444,'1'7'265,"0"-1"1,-1 1-1,0-1 0,0 1 1,0 0-1,-1-1 0,0 1 1,-2 9-1,-2 19 442,1 80 1059,4-73-640,-2 0-1,-11 69 1,7-87-579,-2 1-1,-12 23 1,-2 12-147,-16 26-4,58-132-250,29-51 0,-24 55-163,46-72 0,-59 97-8,0 1 0,1 1 0,1 0 0,22-18 1,-34 31 20,-1 1 0,1 0 0,0-1-1,0 1 1,0 0 0,-1 0 0,1 0 0,0 0 0,1 0 0,-1 0 0,0 1 0,0-1 0,0 1 0,0-1 0,5 1 0,-6 0 1,0 1 0,0-1 1,0 0-1,0 1 0,0-1 0,0 1 0,0-1 0,0 1 1,0-1-1,-1 1 0,1 0 0,0 0 0,0-1 1,0 1-1,-1 0 0,1 0 0,0 0 0,-1 0 0,1 0 1,-1 0-1,1 0 0,0 1 0,1 5-2,-1 0 0,1 0 1,-1 0-1,-1 0 0,1 1 0,-1-1 0,-1 11 1,-18 126 233,19-143-223,0 0 1,0 0-1,0 0 0,-1 0 1,1 0-1,0 0 0,1 0 1,-1 0-1,0 0 0,0-1 1,0 1-1,1 0 0,-1 0 1,0 0-1,1 0 0,-1 0 1,0 0-1,1 0 0,0 1 1,0-2-5,0 0 1,-1 0 0,1 0 0,-1 0-1,1 0 1,-1 1 0,1-1 0,-1 0 0,1 0-1,-1 0 1,1-1 0,0 1 0,-1 0-1,1 0 1,-1 0 0,1 0 0,-1 0-1,1-1 1,-1 1 0,1 0 0,-1 0-1,1-1 1,0 0 0,5-3 1,0-1 1,0 0-1,7-10 0,-10 13-7,18-24 2,-17 21-1,0-1 0,0 1 0,1-1 0,0 1 0,0 0 0,0 1 0,0-1 0,1 1 0,0 0 0,0 1 0,0-1 0,8-2 0,-13 6 2,0-1 0,1 1 0,-1 0 1,0 0-1,0 0 0,1 1 0,-1-1 0,0 0 1,0 0-1,0 1 0,1-1 0,-1 0 0,0 1 0,0 0 1,0-1-1,0 1 0,0-1 0,0 1 0,0 0 1,0 0-1,0 0 0,0 0 0,0 0 0,0-1 0,-1 1 1,1 1-1,0-1 0,-1 0 0,1 0 0,-1 0 0,1 0 1,-1 0-1,1 0 0,-1 1 0,0 1 0,3 8 10,0 0-1,-1 0 0,1 12 0,-1-7-11,-2-2-1403,-1-11 1138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43.965"/>
    </inkml:context>
    <inkml:brush xml:id="br0">
      <inkml:brushProperty name="width" value="0.05" units="cm"/>
      <inkml:brushProperty name="height" value="0.05" units="cm"/>
    </inkml:brush>
  </inkml:definitions>
  <inkml:trace contextRef="#ctx0" brushRef="#br0">242 171 14667,'4'-13'975,"0"-1"-1,-1 1 0,-1-1 1,0 1-1,-1-1 1,-1 0-1,0 0 1,-2-14-1,2 27-875,0-1 0,-1 0 0,1 1-1,-1-1 1,1 0 0,-1 1 0,0-1 0,0 1 0,1-1 0,-1 1 0,0 0-1,0-1 1,-1 1 0,1 0 0,0 0 0,0-1 0,-1 1 0,1 0-1,0 0 1,-1 1 0,1-1 0,-1 0 0,1 0 0,-1 1 0,0-1 0,1 1-1,-1-1 1,0 1 0,1 0 0,-1-1 0,0 1 0,1 0 0,-1 0-1,-3 1 1,-1-1 15,1 1-1,-1 0 1,1 0-1,-1 0 1,1 1 0,-1 0-1,1 0 1,0 0-1,-6 4 1,-2 3-20,0 1 1,1 0 0,0 1-1,1 0 1,0 0 0,-9 15 0,12-16-86,1 0 1,0 1-1,1 0 0,1 0 1,-1 1-1,2 0 1,0 0-1,-4 14 1,7-20-15,0 0 0,0 1 0,1-1 0,0 0 0,0 8 0,0-13 3,0 0 0,1 0 0,-1 0 0,0 0 1,0 0-1,0 0 0,1 0 0,-1 0 0,1 0 0,-1 0 0,0 0 1,1 0-1,0 0 0,-1 0 0,1 0 0,-1-1 0,1 1 0,0 0 1,0 0-1,0-1 0,-1 1 0,1-1 0,0 1 0,0-1 1,0 1-1,0-1 0,0 1 0,0-1 0,0 0 0,0 1 0,0-1 1,0 0-1,0 0 0,0 0 0,0 0 0,0 0 0,0 0 0,0 0 1,2 0-1,13-4-47,0 0-1,0-2 1,-1 1 0,0-2-1,24-13 1,-17 8-67,39-14 0,-54 24 89,0 0 0,0 0 0,0 1 0,1 0-1,-1 0 1,0 0 0,1 1 0,-1 0-1,0 1 1,8 1 0,-13-2 17,1 1 1,-1 0-1,1 0 1,-1 0-1,1 0 1,-1 0-1,0 0 1,0 1-1,1-1 1,-1 1-1,0-1 1,0 1-1,-1 0 1,1 0-1,0 0 1,0 0-1,-1 0 1,0 0-1,1 0 0,-1 1 1,0-1-1,0 1 1,1 4-1,0 1 87,0-1 0,-1 1-1,0 0 1,0 0-1,-1 9 1,0-13 69,-5-207 985,5 202-1205,0 0 1,0-1-1,0 1 0,1-1 0,-1 1 0,0 0 0,1-1 0,-1 1 1,1 0-1,-1-1 0,1 1 0,0 0 0,-1 0 0,1 0 0,0-1 0,0 1 1,0 0-1,0 0 0,0 0 0,1-1 0,28-12-2458,-4 1 1636,1-8 99,3-4-172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44.384"/>
    </inkml:context>
    <inkml:brush xml:id="br0">
      <inkml:brushProperty name="width" value="0.05" units="cm"/>
      <inkml:brushProperty name="height" value="0.05" units="cm"/>
    </inkml:brush>
  </inkml:definitions>
  <inkml:trace contextRef="#ctx0" brushRef="#br0">108 1 15491,'-3'1'308,"0"1"-1,1 0 1,-1 0-1,1 0 1,-1 0-1,1 1 1,0-1-1,0 1 1,0-1-1,0 1 1,1 0-1,-3 4 1,-13 39 1391,14-38-1022,-13 46 1098,-14 78 1,25-100-1376,2 1-1,1-1 0,4 63 1,-2-93-378,0 1 0,0-1 1,0 0-1,1 1 0,-1-1 1,1 0-1,0 0 0,-1 1 1,1-1-1,0 0 0,0 0 1,1 0-1,-1 0 0,0 0 1,1 0-1,-1-1 0,1 1 1,-1 0-1,4 1 0,-3-2-15,0 0-1,-1-1 0,1 1 0,0-1 1,0 0-1,0 1 0,0-1 0,0 0 0,0 0 1,0 0-1,0-1 0,0 1 0,0 0 1,0-1-1,0 1 0,-1-1 0,1 0 1,0 1-1,0-1 0,0 0 0,-1 0 0,1 0 1,1-2-1,7-4-6,0-1 1,-1 0-1,0 0 1,0-1-1,14-18 1,32-56 15,-43 64 4,46-84 80,12-17 16,-66 115-125,-2 6-62,-3 13-228,-8 28-724,8-36 742,-27 94-1856,16-68 1425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3.568"/>
    </inkml:context>
    <inkml:brush xml:id="br0">
      <inkml:brushProperty name="width" value="0.05" units="cm"/>
      <inkml:brushProperty name="height" value="0.05" units="cm"/>
    </inkml:brush>
  </inkml:definitions>
  <inkml:trace contextRef="#ctx0" brushRef="#br0">54 1 13923,'-2'0'108,"1"0"0,0 1 0,0-1 0,0 1 0,-1-1 0,1 1 0,0-1-1,0 1 1,0 0 0,0 0 0,0-1 0,0 1 0,0 0 0,0 0 0,0 0 0,1 0 0,-1 0 0,0 0 0,0 2 0,-14 24 543,12-21-216,1 0-293,-1 1 0,1-1 0,0 0 0,0 1 0,1 0 0,0-1 0,0 1 0,1 0 0,-1-1 0,1 1 0,2 11 0,-2-16-119,1 0 0,-1 0-1,1 0 1,0 0 0,-1-1 0,1 1 0,0 0 0,0 0-1,0 0 1,0-1 0,1 1 0,-1 0 0,0-1 0,1 0-1,-1 1 1,1-1 0,1 2 0,0-2-3,-1 0 1,1 0-1,-1 0 0,1-1 1,-1 1-1,1-1 0,-1 0 1,1 1-1,-1-1 1,1 0-1,-1 0 0,1-1 1,-1 1-1,1-1 0,-1 1 1,1-1-1,3-1 1,6-3 59,0 0 1,0 0 0,0-2-1,-1 1 1,0-2 0,0 1 0,17-17-1,-6 3 200,0-2 0,21-30 0,-36 49-62,-7 13-124,-7 26-79,3-19 13,-10 65 48,4 1 0,-1 164 0,15-185-48,-2-33-7,-1 0 0,-1 1 0,-5 42 0,5-69-14,0 0 1,-1 0-1,1-1 0,0 1 1,-1 0-1,1-1 0,-1 1 1,0 0-1,1-1 0,-1 1 1,0-1-1,0 1 0,0-1 1,0 0-1,0 1 0,-1-1 0,0 2 1,1-3-1,0 0 0,0 0 0,0 1 1,0-1-1,1 0 0,-1 0 0,0 0 0,0 0 1,0 0-1,0 0 0,1 0 0,-1 0 0,0 0 0,0-1 1,0 1-1,1 0 0,-1 0 0,0-1 0,0 1 1,1-1-1,-1 1 0,0-1 0,0 1 0,0-1 1,-3-3 17,-1 0 0,1 0 1,1-1-1,-1 1 1,1-1-1,-1 0 0,1 0 1,-2-6-1,-1-3-16,1-1 0,0 0-1,1-1 1,1 1 0,0-1-1,1 0 1,1 1 0,0-1-1,1 0 1,1 0 0,0 0-1,2 1 1,-1-1 0,2 1-1,0-1 1,1 1 0,0 0 0,2 1-1,-1-1 1,2 1 0,0 1-1,0-1 1,2 1 0,-1 1-1,2 0 1,-1 0 0,2 1-1,20-16 1,-11 12-19,1 1 0,32-16 0,-43 25 6,-1 1 1,1 0 0,0 0-1,0 1 1,1 0-1,-1 1 1,20-1 0,-30 3 2,1 0 0,-1-1 0,0 1 0,1 0 0,-1 1 0,0-1 1,0 0-1,1 0 0,-1 0 0,0 1 0,1-1 0,-1 1 0,0-1 0,0 1 0,0-1 1,0 1-1,0 0 0,1 0 0,-1-1 0,0 1 0,-1 0 0,1 0 0,0 0 0,0 0 1,0 0-1,0 0 0,-1 0 0,1 1 0,-1-1 0,1 0 0,-1 0 0,1 0 0,0 2 1,-1 4 13,0-1 0,0 0 0,0 0 0,0 0 0,-1 0 0,-2 7 1,2-8 13,0 0 0,0 0 0,1 0 0,0 0 1,-1 0-1,2 9 0,0-13-21,-1-1 0,1 1 0,-1 0 0,1-1-1,-1 1 1,1-1 0,-1 1 0,1-1 0,0 0 0,-1 1 0,1-1 0,0 0 0,-1 1 0,1-1 0,0 0 0,-1 0-1,1 1 1,0-1 0,0 0 0,-1 0 0,1 0 0,0 0 0,0 0 0,-1 0 0,1 0 0,0 0 0,0-1 0,-1 1-1,1 0 1,0 0 0,-1 0 0,1-1 0,0 0 0,25-8 38,3-8 10,52-39 1,-61 41-41,1 0 0,0 1 0,0 1 0,45-19 0,-65 32-14,-1 0 1,1-1-1,0 1 0,0 0 0,0 0 1,0-1-1,-1 1 0,1 0 0,0 0 1,0 0-1,0 0 0,0 0 1,0 0-1,0 0 0,0 0 0,-1 1 1,1-1-1,0 0 0,0 0 0,0 1 1,0-1-1,-1 1 0,1-1 1,0 0-1,0 2 0,0-1 1,0 0 1,0 0-1,-1 0 0,1 1 0,0-1 1,-1 0-1,1 1 0,-1-1 1,0 0-1,1 1 0,-1-1 0,0 0 1,0 1-1,0 1 0,0 7-13,-1 1 0,-1-1 1,-3 15-1,3-17-35,1-5 24,-3 28-575,4-30 568,0-1 0,0 1 0,0-1 0,0 1 0,0-1 0,-1 1 0,1-1 0,0 1-1,1-1 1,-1 0 0,0 1 0,0-1 0,0 1 0,0-1 0,0 1 0,0-1 0,0 1 0,1-1 0,-1 0 0,0 1 0,0-1 0,1 1 0,-1-1 0,0 0 0,1 1 0,-1-1 0,0 0 0,1 1-1,-1-1 1,0 0 0,1 0 0,-1 1 0,1-1 0,-1 0 0,0 0 0,1 0 0,-1 1 0,1-1 0,-1 0 0,1 0 0,-1 0 0,1 0 0,-1 0 0,1 0 0,-1 0 0,1 0 0,-1 0 0,0 0 0,1 0-1,-1 0 1,1-1 0,-1 1 0,1 0 0,-1 0 0,1 0 0,-1-1 0,4-1-60,0-1 0,-1 0 0,1 1 0,-1-1 0,0-1 0,4-4 0,2-1-120,19-22-425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5.708"/>
    </inkml:context>
    <inkml:brush xml:id="br0">
      <inkml:brushProperty name="width" value="0.05" units="cm"/>
      <inkml:brushProperty name="height" value="0.05" units="cm"/>
    </inkml:brush>
  </inkml:definitions>
  <inkml:trace contextRef="#ctx0" brushRef="#br0">148 51 22541,'-16'4'1150,"-3"-1"-308,1 2-1,-20 7 1,34-11-685,1 1 0,-1-1 0,0 1-1,1 0 1,-1 0 0,1 0 0,0 1 0,0-1-1,0 1 1,0 0 0,0 0 0,0 0-1,1 0 1,0 0 0,-4 7 0,5-9-141,1 0 1,-1 0 0,1 0-1,0 0 1,-1 0-1,1 0 1,0 0 0,0 0-1,0 0 1,0 0-1,0 1 1,0-1 0,0 0-1,0 0 1,0 0-1,1 0 1,-1 0 0,0 0-1,1 0 1,-1 0-1,0 0 1,1 0 0,0 0-1,-1 0 1,1 0-1,-1 0 1,1 0 0,0-1-1,0 1 1,0 0-1,-1 0 1,1-1-1,0 1 1,0 0 0,0-1-1,0 1 1,0-1-1,0 0 1,0 1 0,0-1-1,0 0 1,0 1-1,1-1 1,-1 0 0,1 0-1,8 2-55,1-1 0,-1 0-1,20-1 1,-22 0 44,39 0-152,-15-1-46,0 1 0,38 6 0,-66-2 264,-5-7-19,2-2-36,0 0 1,0 0-1,0 0 0,1 0 1,0 0-1,0 0 0,0 0 1,6-7-1,-1-2 10,17-52-307,-22 65 101,0-1 1,1 1 0,-1 0-1,0 0 1,1 0-1,-1 0 1,1 0 0,-1 0-1,1 1 1,-1-1-1,1 1 1,4 0 0,0-1 337,47-11-850,-20 2 122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44.788"/>
    </inkml:context>
    <inkml:brush xml:id="br0">
      <inkml:brushProperty name="width" value="0.05" units="cm"/>
      <inkml:brushProperty name="height" value="0.05" units="cm"/>
    </inkml:brush>
  </inkml:definitions>
  <inkml:trace contextRef="#ctx0" brushRef="#br0">2 1 18628,'-2'12'2120,"6"0"-1391,-4-2-337,0-3 1208,6 2-944,0 1-424,5-1-1032,-1-3 800,4-5-224,-2-5-184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45.163"/>
    </inkml:context>
    <inkml:brush xml:id="br0">
      <inkml:brushProperty name="width" value="0.05" units="cm"/>
      <inkml:brushProperty name="height" value="0.05" units="cm"/>
    </inkml:brush>
  </inkml:definitions>
  <inkml:trace contextRef="#ctx0" brushRef="#br0">42 389 15899,'1'1'114,"-1"0"0,0 0 0,1 0 0,-1 0 0,1 0 0,-1 0 0,1 0 0,-1-1-1,1 1 1,0 0 0,-1 0 0,1 0 0,0-1 0,0 1 0,-1 0 0,1-1 0,0 1-1,0-1 1,0 1 0,0-1 0,0 0 0,0 1 0,0-1 0,0 0 0,0 1 0,0-1-1,2 0 1,-2 0 20,1-1-1,-1 0 1,1 1-1,-1-1 1,1 0-1,-1 0 1,0 0-1,1 0 1,-1 0-1,0 0 0,0 0 1,0-1-1,0 1 1,0 0-1,1-3 1,3-3 222,0-1 1,-1-1-1,0 1 0,0-1 1,1-9-1,-4 16-269,0 0 0,-1 0-1,1 0 1,-1 0-1,0 0 1,0 0 0,1-1-1,-1 1 1,-1 0 0,1 0-1,0 0 1,-1 0 0,1 0-1,-1 0 1,1 0-1,-1 0 1,0 0 0,0 0-1,0 0 1,0 0 0,-2-2-1,2 3-41,1 0-1,-1 1 1,0-1-1,0 1 0,0-1 1,1 1-1,-1 0 1,0-1-1,0 1 1,0 0-1,0 0 0,0-1 1,0 1-1,1 0 1,-1 0-1,0 0 1,0 0-1,0 0 1,-1 1-1,-1-1 6,1 1 0,0 0 1,0-1-1,0 1 0,0 0 0,0 0 1,0 1-1,0-1 0,0 0 0,-3 3 1,-1 2 10,1 1 0,0-1 0,0 1 0,0 0 0,1 0 0,0 1 0,0-1 0,1 1 0,0 0 0,-3 10 0,3-8-52,1 1 0,-1-1 0,2 1 0,0 0 0,0-1 0,1 1 0,1 17 0,0-25-8,-1-1 0,0 0 0,1 1 0,-1-1 0,1 0 0,0 1 0,0-1 0,0 0 0,0 0 0,0 0 0,0 0 1,1 0-1,-1 0 0,1 0 0,-1 0 0,1 0 0,3 2 0,-3-3-1,0 0-1,0 0 1,0-1-1,-1 1 1,1-1-1,0 1 1,0-1-1,0 0 1,0 0-1,0 1 1,0-1-1,0-1 1,0 1-1,0 0 1,0 0-1,0-1 1,2 0-1,4-2-17,-1 0-1,0-1 1,0 1 0,-1-1-1,1-1 1,-1 1-1,0-1 1,0 0 0,9-11-1,9-13-104,-1-2 0,-2 0 0,-1-2 0,17-37-1,51-145-381,-83 202 551,-1-1 1,4-23 0,-33 115 889,15-32-602,1 1-1,-2 66 1,10-89-251,1-1-1,1 1 0,1-1 1,1 0-1,1 0 0,14 42 0,-3-32-176,-14-32 63,-1 0-1,1 0 1,0 0-1,0 0 1,-1 0-1,1 0 0,0-1 1,0 1-1,0 0 1,0 0-1,0-1 1,0 1-1,0 0 1,0-1-1,0 1 1,1-1-1,-1 1 0,0-1 1,0 0-1,0 1 1,0-1-1,1 0 1,-1 0-1,2 0 1,-3 0-23,1-1 0,0 1 0,-1 0 0,1-1 0,0 1 1,-1-1-1,1 1 0,-1-1 0,1 0 0,-1 1 0,1-1 1,-1 1-1,0-1 0,1 0 0,-1 1 0,0-1 1,1 0-1,-1 1 0,0-1 0,0 0 0,0 0 0,0 1 1,1-1-1,-1 0 0,0 0 0,0 1 0,-1-1 0,1 0 1,0 0-1,0 1 0,0-2 0,-6-27-1257,-1 9 264,-2 0 0,0 1 0,-19-31 0,-43-53-1526,20 32 3358,51 70-665,-1 1 0,1-1 0,-1 1 0,1-1 0,0 0-1,0 1 1,-1-1 0,1 1 0,0-1 0,0 0 0,-1 1 0,1-1 0,0 0 0,0 1 0,0-1 0,0 1 0,0-1 0,0 0 0,0 0 0,9-4 1572,23 8 165,-21-2-1428,26 1-241,0-2 0,0-2 0,-1-1-1,1-2 1,38-10 0,-9-3-301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46.520"/>
    </inkml:context>
    <inkml:brush xml:id="br0">
      <inkml:brushProperty name="width" value="0.05" units="cm"/>
      <inkml:brushProperty name="height" value="0.05" units="cm"/>
    </inkml:brush>
  </inkml:definitions>
  <inkml:trace contextRef="#ctx0" brushRef="#br0">4876 41 13699,'-60'-7'260,"-1"2"0,1 3-1,-1 2 1,-119 17 0,-246 84-323,313-71 27,-76 20-15,-298 70-49,307-87 92,-336 19 0,248-45 16,-480 31 23,592-19 28,2 6-1,-285 86 1,355-82-16,1 5-1,-100 56 1,126-56-25,1 2 1,1 2-1,-83 78 1,124-103-12,1 0 1,1 1 0,0 1 0,1 0-1,0 0 1,1 1 0,-15 33 0,22-42-13,1 0 0,0 0 0,0 0 0,0 1 0,1-1 0,0 1 0,1-1 0,-1 1 0,1-1 0,1 1 0,0-1 0,0 1 0,0-1 0,1 0 0,0 1 0,0-1 0,1 0 0,0 0 0,0 0 0,1-1 0,0 1 1,6 7-1,5 5-14,1-1 0,1-1 1,1-1-1,0 0 0,32 20 1,112 58-100,191 64-64,13-27 31,520 121 45,-630-200 70,399 28-1,-356-68 30,-1-14 1,338-46-1,576-180-13,-563 27 17,-495 140 20,-2-7 1,150-93-1,-233 119 60,88-70 0,-133 92-10,0-2-1,-1 0 1,-2-1 0,0-2-1,-1 0 1,21-37 0,-33 48-4,-1 0 1,-1 0 0,-1-1-1,0 0 1,0 0 0,-2 0 0,0 0-1,-1-1 1,0 1 0,-1-1-1,-1 1 1,0-1 0,-1 1-1,-1-1 1,-1 1 0,-6-25 0,-1 10 38,-2 0 1,0 1 0,-2 1-1,-2 0 1,0 1 0,-1 1-1,-28-32 1,-1 6 121,-2 1 1,-2 3-1,-105-78 0,69 67 165,-180-92 0,86 66-165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0:08.894"/>
    </inkml:context>
    <inkml:brush xml:id="br0">
      <inkml:brushProperty name="width" value="0.05" units="cm"/>
      <inkml:brushProperty name="height" value="0.05" units="cm"/>
    </inkml:brush>
  </inkml:definitions>
  <inkml:trace contextRef="#ctx0" brushRef="#br0">756 102 8810,'4'-6'320,"-1"0"0,1-1 1,-1 1-1,-1-1 0,1 0 0,-1 1 1,1-10-1,-2 15-242,-1-1-1,0 1 1,0 0-1,0-1 1,1 1 0,-1 0-1,-1-1 1,1 1-1,0-1 1,0 1-1,0 0 1,-1-1 0,1 1-1,-1 0 1,1-1-1,-1 1 1,0 0 0,1 0-1,-1 0 1,0 0-1,0-1 1,0 1 0,1 0-1,-1 0 1,0 0-1,-1 1 1,1-1-1,0 0 1,0 0 0,0 1-1,0-1 1,-1 0-1,1 1 1,0-1 0,-1 1-1,1 0 1,0-1-1,-1 1 1,1 0-1,0 0 1,-1 0 0,1 0-1,-2 0 1,-9 0 129,1 1 0,0 0 0,-1 1 0,1 1 0,0-1 0,-19 8 0,-64 33 79,80-36-242,-19 9-41,0 2 0,2 1 0,0 2 1,1 1-1,1 1 0,1 1 0,-48 56 0,41-37-7,1 1 0,2 1 0,3 2-1,2 2 1,1 0 0,-24 69 0,46-105-3,1 1 0,0-1 0,0 1 0,2 0 0,0 0 1,0 0-1,1 0 0,1 0 0,0 0 0,1 0 0,5 19 0,-5-26 6,0-1-1,0 0 1,1 0 0,-1 0-1,1 0 1,0 0 0,1-1-1,0 1 1,-1-1 0,2 0-1,-1 0 1,1 0 0,-1-1-1,1 0 1,0 0 0,1 0-1,-1 0 1,1-1 0,0 0-1,0 0 1,0 0 0,0-1-1,0 0 1,0 0 0,1-1 0,7 2-1,4-3 11,0 1-1,-1-2 1,1 0-1,-1-2 1,0 1-1,0-2 0,0 0 1,0-2-1,21-8 1,3-5 64,-1-1 0,55-37 0,-72 40 20,0 0 0,-1-1 1,-1-1-1,-1-1 0,-1-1 0,0-1 0,-2 0 0,27-46 0,-35 51 11,0 0-1,-1 0 1,-1-1 0,-1 1-1,-1-2 1,0 1 0,-1-1-1,-1 1 1,-1-1 0,-1 0-1,0 0 1,-1 0-1,-1 0 1,-5-22 0,4 32-62,0-1-1,-1 1 1,-1 0 0,0 0 0,0 1 0,0-1 0,-1 1-1,0 0 1,-1 0 0,0 1 0,0-1 0,-1 1 0,0 1-1,0-1 1,0 1 0,-1 0 0,0 1 0,-16-9 0,1 4-289,0 0 0,-1 1 0,0 2 0,0 0 0,-49-6 0,62 10-292,18 2 198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0:20.076"/>
    </inkml:context>
    <inkml:brush xml:id="br0">
      <inkml:brushProperty name="width" value="0.05" units="cm"/>
      <inkml:brushProperty name="height" value="0.05" units="cm"/>
    </inkml:brush>
  </inkml:definitions>
  <inkml:trace contextRef="#ctx0" brushRef="#br0">1019 56 9474,'-36'-14'878,"0"2"0,-64-13 0,86 23-694,0 1-1,0 0 0,-1 1 0,1 0 1,0 1-1,-1 0 0,1 2 1,0-1-1,0 2 0,-19 7 0,4 1-5,1 2 1,0 1-1,-29 22 0,-71 63 202,93-69-343,1 3 0,1 0 0,2 3 0,2 0 0,1 2 0,2 1 1,2 1-1,1 0 0,-24 66 0,27-50 5,2 2 0,2 0 1,3 0-1,3 2 0,2-1 0,1 121 0,8-153-36,1 0 0,1 0-1,1 0 1,2-1 0,13 40-1,-13-51-2,0 0 0,2-1 0,0 0-1,0 0 1,2-1 0,-1 0-1,2 0 1,0-1 0,1-1 0,17 15-1,-4-8-6,1-1 0,1-1 0,1-1-1,1-2 1,0-1 0,0-1 0,1-1 0,39 8-1,-3-5-96,0-3-1,126 4 1,-146-14 109,-1-2 0,0-2 0,1-1 0,-1-3 1,-1-2-1,0-2 0,0-1 0,-1-3 1,0-1-1,-2-2 0,0-2 0,39-26 0,-26 9 429,-2-3 0,-2-2-1,-1-2 1,-3-2 0,-2-2 0,-1-2-1,-4-2 1,-1-2 0,-3-1-1,-2-1 1,-2-2 0,25-70 0,-46 100-331,0 0 0,-2-1 0,-2-1 0,0 1 0,-2-1 0,-1 0 0,-2 0 0,-2-34 0,0 48-163,-1 1 0,-1-1 0,0 1 0,-1 0 0,-1 0 0,0 0 0,-1 1 0,-1-1 0,0 1 0,-1 1 0,0-1 0,-1 2 0,-1-1 0,0 1 0,0 0 0,-1 1 0,-15-11 0,5 7-208,0 1 0,0 1 1,-2 1-1,1 1 1,-41-14-1,28 15-163,1 0-1,-1 3 1,-49-5 0,33 11 58,9 6-24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09.169"/>
    </inkml:context>
    <inkml:brush xml:id="br0">
      <inkml:brushProperty name="width" value="0.05" units="cm"/>
      <inkml:brushProperty name="height" value="0.05" units="cm"/>
    </inkml:brush>
  </inkml:definitions>
  <inkml:trace contextRef="#ctx0" brushRef="#br0">322 10 15891,'0'0'86,"-1"0"-1,1 1 1,-1-1-1,0 0 1,1 0-1,-1 1 1,0-1-1,1 0 1,-1 1-1,1-1 0,-1 0 1,1 1-1,-1-1 1,1 1-1,-1-1 1,1 1-1,0-1 1,-1 1-1,1 0 1,0-1-1,-1 1 0,1-1 1,-1 2-1,-5 17 253,5-15-118,-12 51 1028,3 0 1,-6 95 0,10-78-787,-1 28-52,2-24-148,-16 79 0,14-138-193,7-17-67,0 1 0,0-1 0,0 0 0,0 0-1,0 0 1,0 0 0,-1 0 0,1 0 0,0 0 0,0 0 0,0 0 0,0 0 0,0 0-1,-1 0 1,1 0 0,0 0 0,0 0 0,0 0 0,0 0 0,0 0 0,-1 0 0,1-1-1,0 1 1,0 0 0,0 0 0,0 0 0,0 0 0,0 0 0,0 0 0,-1 0 0,1 0 0,0 0-1,0-1 1,0 1 0,0 0 0,0 0 0,0 0 0,0 0 0,0 0 0,0 0 0,0-1-1,0 1 1,0 0 0,0 0 0,0 0 0,0 0 0,0 0 0,0-1 0,0 1 0,0 0-1,-5-30 116,5 3-53,2 0 0,0 0 1,1 0-1,2 1 0,1 0 1,1 0-1,1 0 0,14-30 1,-14 43-239,1 0-1,0 1 1,1-1 0,0 2 0,1-1 0,0 2 0,24-19 0,-35 29 186,0 0 0,1 0 0,-1 0 0,0 0 0,1 0-1,-1 0 1,0 0 0,1 0 0,-1-1 0,0 1 0,0 0-1,1 0 1,-1 0 0,0-1 0,0 1 0,1 0 0,-1 0 0,0-1-1,0 1 1,0 0 0,1 0 0,-1-1 0,0 1 0,0 0 0,0-1-1,0 1 1,0 0 0,0-1 0,1 1 0,-1 0 0,0-1-1,0 1 1,0 0 0,0-1 0,-17 2 407,2 3-412,0 0 0,1 1 1,-1 0-1,1 1 1,0 1-1,0 0 0,1 1 1,-22 17-1,-6 9-6,-43 46 1,71-67 6,3-2 6,0 0 1,1 0-1,-12 18 0,18-25-6,1 0 0,0 0 0,0 0 0,0 1 0,0-1-1,1 0 1,-1 1 0,1-1 0,0 1 0,1-1 0,-1 1-1,1 0 1,0-1 0,0 1 0,1 5 0,-1-10-7,0 1 0,0-1 1,0 1-1,0-1 0,0 1 1,1-1-1,-1 1 0,0-1 0,0 1 1,0-1-1,1 1 0,-1-1 0,0 0 1,1 1-1,-1-1 0,0 1 1,1-1-1,-1 0 0,1 1 0,-1-1 1,0 0-1,1 0 0,-1 1 1,1-1-1,-1 0 0,1 0 0,-1 0 1,1 1-1,-1-1 0,1 0 1,-1 0-1,1 0 0,-1 0 0,1 0 1,-1 0-1,1 0 0,-1 0 0,1 0 1,-1 0-1,1 0 0,-1-1 1,1 1-1,-1 0 0,1 0 0,-1 0 1,1-1-1,-1 1 0,1 0 1,0-1-1,23-19 72,-6-2-33,-2-1 0,0-1 0,-2-1-1,13-29 1,-14 29-8,156-349 201,-165 363-220,-2 8-7,0-1 0,0 0 1,-1 0-1,0 0 0,1 0 1,-1 0-1,-1-1 0,1 1 1,-1 0-1,0 0 1,0 0-1,0-1 0,-1-5 1,1 10-6,0 0 0,0-1 1,0 1-1,-1 0 0,1 0 1,0-1-1,0 1 0,0 0 0,-1-1 1,1 1-1,0 0 0,0 0 1,0 0-1,-1-1 0,1 1 1,0 0-1,-1 0 0,1 0 1,0 0-1,0-1 0,-1 1 0,1 0 1,0 0-1,-1 0 0,1 0 1,0 0-1,-1 0 0,1 0 1,0 0-1,-1 0 0,1 0 1,0 0-1,-1 0 0,1 0 1,0 0-1,0 0 0,-1 1 0,-13 10 44,-8 17 35,9-2 8,0-1-1,2 1 0,1 1 1,1 0-1,1 0 0,1 1 1,-3 32-1,3 1 112,3-1 0,5 80 1,0-122-341,0 1 1,1-1 0,8 32-1,-10-49 69,0 0 0,0 0 0,0-1 0,0 1 0,1 0 0,-1 0 0,0 0 0,1-1 0,-1 1 0,0 0 0,1-1 0,-1 1 0,1 0 0,-1-1-1,1 1 1,0 0 0,-1-1 0,1 1 0,-1-1 0,1 1 0,0-1 0,0 1 0,-1-1 0,2 1 0,-1-2 15,0 1-1,0 0 1,0-1 0,0 1 0,-1 0 0,1-1-1,0 1 1,0-1 0,-1 0 0,1 1-1,0-1 1,-1 1 0,1-1 0,-1 0-1,1 0 1,-1 1 0,1-1 0,-1 0-1,1 0 1,0-1 0,8-18-607</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09.608"/>
    </inkml:context>
    <inkml:brush xml:id="br0">
      <inkml:brushProperty name="width" value="0.05" units="cm"/>
      <inkml:brushProperty name="height" value="0.05" units="cm"/>
    </inkml:brush>
  </inkml:definitions>
  <inkml:trace contextRef="#ctx0" brushRef="#br0">71 81 19036,'4'4'780,"-3"-2"-631,0-1-1,1 1 1,-1-1 0,0 1 0,1-1 0,-1 0 0,1 0 0,0 0 0,-1 0 0,1 0 0,0 0 0,-1 0 0,1 0 0,0-1 0,0 1 0,0-1 0,0 1 0,0-1 0,0 0 0,-1 0 0,1 0 0,0 0 0,0 0 0,3 0 0,-1-1-88,-1 0 0,1 0 0,0 0-1,-1 0 1,1 0 0,-1-1 0,1 0 0,-1 0 0,0 0 0,0 0 0,0 0 0,0-1 0,0 1 0,0-1 0,-1 0 0,1 1 0,-1-1 0,0-1 0,0 1 0,0 0 0,0 0 0,0-1-1,-1 1 1,1-1 0,-1 1 0,0-1 0,0 0 0,-1 0 0,1-3 0,-1 6-51,0 0 0,0 0 0,0 0 0,0 0-1,0 0 1,0 0 0,0 0 0,-1 0 0,1 0 0,0 0 0,-1 1 0,1-1-1,-1 0 1,1 0 0,-1 0 0,1 1 0,-1-1 0,1 0 0,-1 0 0,0 1-1,1-1 1,-1 1 0,0-1 0,0 0 0,0 1 0,-1-1 0,0 0 1,1 1 0,-1 0 1,0-1-1,0 1 1,0 0-1,0 0 0,0 0 1,0 1-1,0-1 1,0 0-1,0 1 0,-2 0 1,-3 1 2,1 1 0,-1 0 1,1 0-1,0 0 0,-1 1 1,-7 6-1,5-2-8,0 2 0,0-1 1,0 1-1,1 0 0,1 1 0,0 0 0,0 0 1,1 1-1,1-1 0,0 1 0,0 1 1,1-1-1,1 1 0,-3 22 0,5-32-48,1 1 1,0 0-1,0 0 0,0 0 0,1-1 1,-1 1-1,1 0 0,0 0 0,0-1 0,1 1 1,-1 0-1,1-1 0,-1 1 0,1-1 0,3 5 1,-3-6-7,1 0 1,-1 0 0,0 0 0,1 0-1,-1 0 1,1 0 0,-1-1 0,1 1-1,0-1 1,0 0 0,0 1 0,0-2-1,0 1 1,0 0 0,0 0 0,0-1-1,0 0 1,0 1 0,6-2 0,-2 1-8,1-1 1,0 0 0,-1-1 0,9-2 0,40-18-313</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10.030"/>
    </inkml:context>
    <inkml:brush xml:id="br0">
      <inkml:brushProperty name="width" value="0.05" units="cm"/>
      <inkml:brushProperty name="height" value="0.05" units="cm"/>
    </inkml:brush>
  </inkml:definitions>
  <inkml:trace contextRef="#ctx0" brushRef="#br0">252 1 17692,'-17'9'2040,"-10"9"-1152,-7 2-359,-6 6 1759,2 5-1200,4 4-448,4 2-136,11-2-239,7-1-113,12-4-224,5-4-152,10-7-385,5-6-239,7-8-472,2-3 1760,2-10-816,0-7-144,-1-13 32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10.444"/>
    </inkml:context>
    <inkml:brush xml:id="br0">
      <inkml:brushProperty name="width" value="0.05" units="cm"/>
      <inkml:brushProperty name="height" value="0.05" units="cm"/>
    </inkml:brush>
  </inkml:definitions>
  <inkml:trace contextRef="#ctx0" brushRef="#br0">164 1 17196,'-23'30'1589,"2"0"0,-25 47 0,33-52-1211,2 0-1,0 2 1,2-1 0,0 1-1,2 1 1,-6 44 0,13-67-338,0 0 0,0-1 0,0 1 0,0 0 0,1-1 0,0 1 1,2 8-1,-3-12-35,1 0 0,-1-1-1,0 1 1,1 0 0,-1-1 0,0 1 0,1-1 0,-1 1 0,1 0 0,-1-1 0,0 1 0,1-1 0,0 1-1,-1-1 1,1 0 0,-1 1 0,1-1 0,-1 0 0,1 1 0,0-1 0,-1 0 0,1 1 0,1-1 0,-1 0-3,0 0 0,1-1 0,-1 1 0,0 0 0,0-1 0,1 1 0,-1-1 0,0 0 0,0 1 0,0-1 0,0 0 0,0 1 0,0-1 0,0 0 0,0 0 1,0 0-1,1-2 0,11-14 13,-1-1 0,-1-1 0,-1 1 0,-1-2 0,0 1 0,7-26 0,2-1-79,-14 35 39,9-17-50,-13 27 69,1 1 1,-1-1-1,1 1 0,-1-1 1,1 1-1,-1-1 0,1 1 0,-1-1 1,1 1-1,0 0 0,-1-1 1,1 1-1,0 0 0,-1 0 1,1-1-1,0 1 0,0 0 1,-1 0-1,1 0 0,0 0 0,-1 0 1,1 0-1,0 0 0,0 0 1,-1 0-1,1 0 0,0 1 1,-1-1-1,1 0 0,0 0 0,-1 1 1,1-1-1,0 0 0,-1 1 1,1-1-1,0 1 0,25 16-128,39 17-1,-55-29 128,1-1 1,0-1-1,0 0 1,0 0-1,0-1 1,0 0-1,15-1 1,-15-1 6,0 0 0,0-1 0,0-1 0,0 1 0,0-2 0,21-7 0,-28 9 4,0-1-1,0 0 0,-1 0 0,1 0 1,0 0-1,-1 0 0,1-1 0,-1 0 1,0 0-1,0 0 0,0 0 0,0 0 1,0 0-1,-1-1 0,1 1 0,-1-1 1,0 0-1,0 0 0,-1 0 0,1 0 1,0-4-1,-1 7-1,-1 0 1,0-1-1,1 1 1,-1 0 0,0-1-1,0 1 1,0-1-1,0 1 1,0 0-1,0-1 1,0 1-1,-1 0 1,1-1-1,0 1 1,-1 0-1,1 0 1,-1-1-1,0 1 1,-1-2-1,2 2 1,-1 1-1,0-1 1,0 1-1,0-1 1,0 1-1,0-1 1,0 1-1,0-1 1,0 1-1,0 0 1,0 0 0,0-1-1,0 1 1,0 0-1,0 0 1,0 0-1,0 0 1,0 0-1,-2 1 1,-1 0 0,0 0 0,0 0 0,0 0 1,0 1-1,0 0 0,0 0 1,1 0-1,-1 0 0,1 0 0,-1 1 1,-3 3-1,1 0-34,1-1 0,1 1-1,-1 0 1,1 1 0,0-1 0,0 1-1,0 0 1,1 0 0,0 0 0,1 0 0,0 0-1,0 0 1,0 1 0,0 8 0,2-15-17,-1 0-1,1 1 1,0-1 0,0 1 0,0-1 0,1 0-1,-1 1 1,0-1 0,0 0 0,1 1 0,-1-1-1,1 0 1,-1 1 0,1-1 0,0 0 0,-1 0-1,1 0 1,0 0 0,0 0 0,0 1 0,0-1-1,0-1 1,0 1 0,0 0 0,0 0 0,0 0-1,0 0 1,1-1 0,-1 1 0,0-1-1,0 1 1,3 0 0,-1-1-7,0 1-1,1-1 1,-1 0-1,1 0 1,-1 0 0,1-1-1,-1 1 1,0-1-1,1 0 1,-1 0 0,0 0-1,4-2 1,30-17-457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10.847"/>
    </inkml:context>
    <inkml:brush xml:id="br0">
      <inkml:brushProperty name="width" value="0.05" units="cm"/>
      <inkml:brushProperty name="height" value="0.05" units="cm"/>
    </inkml:brush>
  </inkml:definitions>
  <inkml:trace contextRef="#ctx0" brushRef="#br0">147 25 18300,'-33'37'1605,"-32"38"269,58-65-1563,0 0 0,1 1 0,0-1 0,0 1 0,-7 23 0,12-32-258,0 1-1,1-1 1,-1 1 0,1-1 0,0 1-1,-1-1 1,1 1 0,0-1-1,1 5 1,-1-7-40,0 1 0,1 0-1,-1 0 1,1-1-1,-1 1 1,1 0 0,-1-1-1,1 1 1,-1 0 0,1-1-1,-1 1 1,1-1 0,0 1-1,-1-1 1,1 1 0,0-1-1,0 1 1,-1-1 0,1 0-1,0 1 1,0-1 0,0 0-1,0 0 1,-1 1 0,1-1-1,0 0 1,0 0 0,0 0-1,0 0 1,-1 0 0,1 0-1,0-1 1,1 1 0,7-1-62,0-1 0,0 0 0,-1 0 0,1-1 0,0 0 0,-1-1 0,0 0 0,0 0 0,0-1 0,8-5 0,12-11-316,32-31 1,-35 29 137,31-30-551,-72 87 647,10-21 127,1 1-1,-7 27 0,11-37-22,0-1-1,0 0 0,0 1 0,1-1 1,0 1-1,0-1 0,0 1 0,0-1 1,0 1-1,1-1 0,0 1 0,-1-1 0,1 1 1,0-1-1,1 0 0,-1 0 0,1 1 1,1 2-1,-1-5-40,0 1 1,0 0-1,0-1 1,0 0-1,1 1 1,-1-1-1,0 0 0,1 0 1,-1 0-1,0 0 1,1-1-1,-1 1 1,1-1-1,-1 0 1,1 1-1,0-1 0,-1 0 1,1 0-1,-1-1 1,1 1-1,-1 0 1,1-1-1,4-1 0,3-1-280,0-1-1,0 0 0,-1 0 0,14-9 0,-5 2-323,-1-1 1,0-1-1,25-26 0,-33 29 511,1 0-1,-1-1 1,-1-1-1,0 1 1,-1-1 0,9-17-1,-15 25 251,0 1 1,1-1-1,-1 1 1,-1-1-1,1 1 0,0-1 1,-1 1-1,0-1 1,0-4-1,0 7-25,0 0 0,0 0 0,-1 1 0,1-1 0,0 0 0,0 0 0,-1 0 0,1 1 0,0-1 0,-1 0 0,1 0 0,-1 1 0,1-1 0,-1 0 0,0 1-1,1-1 1,-1 0 0,0 1 0,1-1 0,-1 1 0,0-1 0,1 1 0,-1 0 0,0-1 0,0 1 0,0 0 0,1-1 0,-1 1 0,0 0 0,0 0 0,0 0 0,0 0 0,0 0 0,1 0 0,-1 0 0,0 0 0,0 0 0,0 0 0,0 0 0,-1 1 0,-4 1 210,0 0 0,0 0 0,0 0 0,0 1 0,0 0 0,1 0 0,-1 1 0,1-1 0,0 1 0,0 0 0,1 1 1,-1-1-1,1 1 0,0 0 0,0 0 0,0 0 0,1 1 0,0-1 0,-3 7 0,6-11-264,0 0 0,-1 0 0,1 0 0,0 0 0,0 1 0,1-1 1,-1 0-1,0 0 0,0 0 0,1 0 0,-1 0 0,0 0 0,1 0 0,-1 0 0,1 0 0,-1 0 0,1 0 0,0 0 0,-1 0 1,1 0-1,0 0 0,0-1 0,0 1 0,0 0 0,-1 0 0,1-1 0,0 1 0,0-1 0,0 1 0,0-1 0,0 1 1,0-1-1,2 1 0,6 2-198,0 0 1,0-1-1,10 2 0,-9-3 17,30 7-475,47 11-1004,-78-17 1472,0 1 0,-1 1 0,1-1 0,-1 2 0,0-1 1,0 1-1,9 6 0,-16-10 192,0 0-1,0 0 1,0-1 0,0 1 0,0 0-1,0 0 1,0 0 0,0 0 0,-1 0-1,1 0 1,0 0 0,-1 0 0,1 0 0,-1 1-1,1-1 1,-1 0 0,0 0 0,1 0-1,-1 1 1,0-1 0,0 0 0,0 0 0,0 1-1,0-1 1,0 0 0,0 0 0,0 1-1,0-1 1,-1 0 0,1 0 0,0 1-1,-1-1 1,1 0 0,-1 0 0,0 0 0,1 0-1,-1 0 1,0 0 0,0 0 0,1 0-1,-1 0 1,0 0 0,0 0 0,0 0 0,-2 0-1,-5 5 242,0 0 0,0-1 0,-1 0 0,-13 6 0,18-9-176,-8 4 149,-1-1 0,1 0-1,-1-1 1,0 0 0,-1-1 0,1 0 0,-18 1 0,30-4-254,1 0-1,-1 0 1,1 0-1,-1 0 1,1 0 0,-1 0-1,1 0 1,-1 0 0,1 0-1,-1 0 1,1-1-1,-1 1 1,1 0 0,-1 0-1,1 0 1,-1-1 0,1 1-1,0 0 1,-1-1 0,1 1-1,-1 0 1,1-1-1,0 1 1,-1 0 0,1-1-1,0 1 1,0-1 0,-1 1-1,1-1 1,0 1-1,0 0 1,0-1 0,-1 1-1,1-1 1,0 1 0,0-1-1,0 1 1,0-1 0,0 1-1,0-1 1,0 1-1,0-1 1,0 0 0,0 1-1,0 0 1,1-2 0,8-21-344,-9 23 371,20-31-406,10-5-163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6.125"/>
    </inkml:context>
    <inkml:brush xml:id="br0">
      <inkml:brushProperty name="width" value="0.05" units="cm"/>
      <inkml:brushProperty name="height" value="0.05" units="cm"/>
    </inkml:brush>
  </inkml:definitions>
  <inkml:trace contextRef="#ctx0" brushRef="#br0">118 3 17988,'0'-1'68,"-1"1"1,1 0-1,0 0 1,-1-1-1,1 1 0,0 0 1,-1 0-1,1 0 1,-1 0-1,1 0 0,0 0 1,-1 0-1,1 0 1,-1 0-1,1 0 0,-1 0 1,1 0-1,0 0 1,-1 0-1,1 0 1,-1 0-1,1 0 0,0 0 1,-1 0-1,1 1 1,-1-1-1,1 0 0,0 0 1,-1 1-1,1-1 1,0 0-1,0 0 1,-1 1-1,-11 12 342,2 2 117,1 1-1,1 1 0,0-1 0,1 1 0,-7 24 0,3 2-18,-6 46 0,16-83-465,-2 6 78,1 1 1,1 0-1,0 0 0,0 0 1,1 0-1,1-1 0,4 23 1,-5-33-99,0-1 0,1 1 0,-1 0 0,1-1 0,-1 1 0,1-1 1,0 1-1,0 0 0,-1-1 0,1 0 0,0 1 0,0-1 0,0 0 0,1 1 0,-1-1 0,0 0 0,0 0 1,1 0-1,-1 0 0,1 0 0,-1 0 0,1 0 0,-1-1 0,1 1 0,2 0 0,-1 0 5,0-1-1,0 0 0,0-1 1,0 1-1,0 0 0,0-1 1,0 0-1,0 0 0,0 0 1,0 0-1,0 0 0,-1 0 1,4-2-1,6-5 73,1-1-1,-1 0 1,-1 0 0,19-20 0,-8 4 2,0 0 1,-2-1 0,-1-2 0,29-52 0,-40 51-901,-11 21-225,3 8 979,-1 0-1,0 0 1,1 0 0,-1 0-1,0 0 1,1 1-1,-1-1 1,1 0 0,-1 0-1,0 1 1,1-1 0,-1 0-1,1 1 1,-1-1 0,1 0-1,-1 1 1,1-1-1,-1 1 1,0 0 0,-31 34-932,13-10 270</inkml:trace>
  <inkml:trace contextRef="#ctx0" brushRef="#br0" timeOffset="1">138 456 15131,'6'19'1369,"5"-6"-905,3-4-232,2-9 376,1-3 48,3-2-280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11.267"/>
    </inkml:context>
    <inkml:brush xml:id="br0">
      <inkml:brushProperty name="width" value="0.05" units="cm"/>
      <inkml:brushProperty name="height" value="0.05" units="cm"/>
    </inkml:brush>
  </inkml:definitions>
  <inkml:trace contextRef="#ctx0" brushRef="#br0">24 4 17436,'-9'39'1870,"5"-25"-1359,1 1-1,0 0 1,-1 18 0,4-31-407,0 1-1,0 0 1,0 0-1,0-1 1,0 1 0,1 0-1,-1 0 1,1-1-1,0 1 1,0-1 0,0 1-1,0 0 1,0-1-1,1 0 1,-1 1 0,1-1-1,-1 0 1,1 0-1,0 0 1,0 0 0,0 0-1,4 3 1,-2-3-53,1 0 0,-1 0 0,1-1 0,-1 0 0,1 0 0,-1 0 0,1 0 0,0-1 0,0 1 0,-1-1-1,1-1 1,0 1 0,0-1 0,8-1 0,5-3-221,0 0 0,25-11-1,73-43-1213,-36 16 124,-59 36 1016,-21 7 255,1 0 0,-1 0 0,0 0 0,1 0 0,-1 0 0,0 0 0,1 0 0,-1 0 0,0 0 0,1 0 0,-1 0 0,1 0 0,-1 0 0,0 1 0,1-1 0,-1 0 0,0 0 0,1 0 0,-1 1 0,0-1 0,0 0 0,1 0 0,-1 1 0,0-1 0,1 1 0,-1 1 113,1 0 1,-1 0 0,0 1-1,0-1 1,0 0 0,0 0-1,0 0 1,-1 1 0,1-1-1,-1 3 1,-3 15 639,4-20-740,0 1 0,0-1 0,0 1 0,0-1 0,0 0-1,0 1 1,0-1 0,0 1 0,0-1 0,0 1-1,0-1 1,0 1 0,0-1 0,0 1 0,1-1 0,-1 0-1,0 1 1,0-1 0,0 1 0,1-1 0,-1 0 0,0 1-1,1-1 1,-1 0 0,0 1 0,1-1 0,-1 0 0,0 1-1,1-1 1,-1 0 0,0 0 0,1 1 0,-1-1 0,1 0-1,1 0-23,-1 0 0,0 0 0,1 0 0,-1 0 0,1 0 0,-1-1 1,0 1-1,1 0 0,-1-1 0,0 1 0,2-2 0,32-19-1040,-30 16 1013,1 0 1,-1-1-1,-1 1 0,1-1 1,-1 0-1,0 0 0,0 0 1,5-14-1,0-5-273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11.731"/>
    </inkml:context>
    <inkml:brush xml:id="br0">
      <inkml:brushProperty name="width" value="0.05" units="cm"/>
      <inkml:brushProperty name="height" value="0.05" units="cm"/>
    </inkml:brush>
  </inkml:definitions>
  <inkml:trace contextRef="#ctx0" brushRef="#br0">2 1 19548,'-2'0'1921,"2"3"-1473,10 2-248,5-2 1176,11 1-1096,8 1-544,7-1-328,5 0 464,10 3-136,1-1-88</inkml:trace>
  <inkml:trace contextRef="#ctx0" brushRef="#br0" timeOffset="1">524 81 15027,'-7'4'376,"1"1"0,0 1-1,0-1 1,1 1 0,-1 0 0,1 0 0,1 1-1,-1 0 1,1-1 0,0 2 0,0-1-1,1 0 1,0 1 0,1-1 0,-1 1-1,2 0 1,-1 0 0,1 0 0,0 0-1,0 14 1,2-3-248,0 0 0,1 1-1,1-1 1,1-1 0,1 1-1,0-1 1,13 29 0,-3-14-172,28 74-271,-38-91 285,0 0-1,-1 0 1,-1 0-1,1 33 1,-3-14 94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13.320"/>
    </inkml:context>
    <inkml:brush xml:id="br0">
      <inkml:brushProperty name="width" value="0.05" units="cm"/>
      <inkml:brushProperty name="height" value="0.05" units="cm"/>
    </inkml:brush>
  </inkml:definitions>
  <inkml:trace contextRef="#ctx0" brushRef="#br0">66 0 16275,'-6'30'956,"-49"296"2140,54-313-3067,0-8-22,0-1 1,0 1 0,1-1 0,0 1-1,0 0 1,0-1 0,0 1-1,1 0 1,0-1 0,0 1 0,2 4-1,-3-8-7,0-1 0,1 0 0,-1 1 0,1-1 0,-1 0 0,0 1 0,1-1 0,-1 0 0,1 1 0,-1-1 0,1 0 0,-1 0 0,1 0 0,-1 1 0,1-1 0,0 0 0,-1 0 0,1 0 0,-1 0 0,1 0 0,-1 0 0,1 0 0,-1 0 0,1 0 0,-1 0 0,1-1 0,-1 1 0,1 0 0,0 0 0,-1 0 0,0-1 0,1 1 0,-1 0 0,1-1 0,-1 1 0,1 0 0,-1-1 0,1 1 0,-1 0 0,1-1 0,18-19 4,6-15 10,-2-2 0,19-41 0,22-34 20,-64 111-33,0 1-1,0-1 1,1 0-1,-1 0 1,1 1-1,-1-1 0,1 0 1,-1 1-1,1-1 1,-1 1-1,1-1 1,0 1-1,-1-1 1,1 1-1,0-1 0,-1 1 1,1 0-1,0-1 1,0 1-1,0 0 1,-1 0 0,0 1 0,1-1 0,-1 0 0,0 0-1,1 1 1,-1-1 0,0 1 0,0-1 0,1 0 0,-1 1 0,0-1-1,0 1 1,0-1 0,0 0 0,0 1 0,1-1 0,-1 1 0,0-1-1,0 1 1,0-1 0,0 0 0,-1 2 0,-2 35 24,-9 16 2,8-40-12,0 0-1,1 0 1,1 1 0,0-1-1,0 24 1,3-36-16,-1 0 1,0-1-1,0 1 0,0 0 1,1-1-1,-1 1 1,0-1-1,1 1 1,-1 0-1,0-1 1,1 1-1,-1-1 0,1 1 1,-1-1-1,1 1 1,-1-1-1,1 0 1,-1 1-1,1-1 0,-1 0 1,1 1-1,-1-1 1,1 0-1,0 0 1,-1 1-1,1-1 0,0 0 1,-1 0-1,1 0 1,0 0-1,-1 0 1,1 0-1,0 0 0,-1 0 1,1 0-1,0 0 1,-1 0-1,1 0 1,0-1-1,27-7-163,3-8-154,-1 0 0,34-26 0,-38 25-86,1 0 0,1 1 0,30-12 0,-56 27 359,30-8-540,-31 9 562,0 0 1,0 0-1,0-1 0,0 1 1,0 0-1,0 1 1,0-1-1,0 0 0,0 0 1,0 0-1,0 0 0,0 1 1,0-1-1,0 0 0,0 1 1,-1-1-1,1 1 0,0-1 1,0 1-1,0 0 0,-1-1 1,1 1-1,0 0 0,-1-1 1,1 1-1,0 0 0,-1 0 1,1 0-1,-1-1 1,1 1-1,-1 1 0,1 3-37,0 0 0,0 0-1,-1 0 1,0 0 0,0 0-1,-1 0 1,1 0 0,-1-1-1,0 1 1,-3 7 0,3-6-16,-1 0 1,1-1-1,0 1 1,0 0-1,1 0 1,0-1-1,0 1 1,1 8-1,-1-13 65,0 0 1,0-1-1,1 1 0,-1 0 0,0-1 0,0 1 1,1 0-1,-1-1 0,0 1 0,1-1 0,-1 1 1,1 0-1,-1-1 0,1 1 0,-1-1 0,1 1 0,-1-1 1,1 1-1,0-1 0,-1 0 0,1 1 0,-1-1 1,1 0-1,0 1 0,-1-1 0,1 0 0,0 0 1,0 0-1,-1 0 0,1 0 0,1 1 0,0-2-7,1 1-1,-1 0 1,1-1-1,-1 1 1,0-1-1,1 0 1,-1 0-1,0 0 1,3-2-1,22-14-186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13.805"/>
    </inkml:context>
    <inkml:brush xml:id="br0">
      <inkml:brushProperty name="width" value="0.05" units="cm"/>
      <inkml:brushProperty name="height" value="0.05" units="cm"/>
    </inkml:brush>
  </inkml:definitions>
  <inkml:trace contextRef="#ctx0" brushRef="#br0">174 0 15227,'-30'34'1625,"2"0"0,1 2 0,-37 67 0,63-103-1608,-18 40 450,18-37-435,0-1-1,1 0 0,-1 1 0,0-1 0,1 0 0,0 1 0,-1-1 0,1 1 0,0-1 0,0 0 0,0 1 0,1-1 1,-1 1-1,0-1 0,2 4 0,-2-6-22,1 1-1,-1 0 1,0-1 0,1 1 0,-1-1-1,1 1 1,-1-1 0,1 1 0,-1-1-1,1 1 1,0-1 0,-1 1 0,1-1-1,-1 0 1,1 1 0,0-1 0,-1 0-1,1 1 1,0-1 0,0 0 0,-1 0-1,1 0 1,0 0 0,1 0 0,20-5 51,18-20-215,-25 13-31,-2 0 0,0-1 0,0-1 1,-1 0-1,14-21 0,-29 44 147,0 0 0,1 1-1,-1 12 1,2-17 57,0-2 14,1 0-1,-1 0 1,1 0 0,0 0-1,0 0 1,0 0-1,0 0 1,0 0 0,1 0-1,-1 0 1,1 0-1,0 0 1,0 0 0,0 0-1,1 0 1,-1 0-1,3 4 1,-2-5-6,1 0-1,-1 0 1,1 0 0,0 0 0,0 0-1,-1 0 1,1-1 0,0 1-1,1-1 1,-1 0 0,0 0-1,0 0 1,0 0 0,1-1-1,-1 1 1,5-1 0,16 1 49,1-1 1,-1-1 0,32-5-1,70-20-160,-119 23 186,-9 1 112,-17-3 424,-2 0 187,19 3-742,0 0 0,0 0 0,1 0 0,-1 0 0,1 0 0,-1 0 0,1-1 0,0 1 0,0 0 0,0-1 0,0 1 0,-1-5 0,-7-34 420,7 29-375,1 3-71,0 6-69,0-1 0,0 0 0,1 0-1,-1 0 1,1 0 0,0-6 0,1 10-38,-1-1 1,0 0-1,0 0 0,1 1 0,-1-1 0,0 0 1,1 1-1,-1-1 0,1 0 0,-1 1 1,1-1-1,-1 0 0,1 1 0,-1-1 0,1 1 1,0-1-1,-1 1 0,1-1 0,0 1 1,-1 0-1,1-1 0,0 1 0,0 0 0,-1-1 1,1 1-1,0 0 0,0 0 0,0 0 1,-1 0-1,1 0 0,0 0 0,0 0 0,0 0 1,-1 0-1,1 0 0,0 0 0,1 1 1,95 13-3239,-48-13 2227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14.787"/>
    </inkml:context>
    <inkml:brush xml:id="br0">
      <inkml:brushProperty name="width" value="0.05" units="cm"/>
      <inkml:brushProperty name="height" value="0.05" units="cm"/>
    </inkml:brush>
  </inkml:definitions>
  <inkml:trace contextRef="#ctx0" brushRef="#br0">189 38 13243,'-1'-2'229,"1"1"1,0-1-1,0 0 1,-1 0-1,1 1 0,-1-1 1,1 0-1,-1 1 1,0-1-1,1 0 1,-1 1-1,0-1 1,0 1-1,0-1 0,0 1 1,-1 0-1,1 0 1,0-1-1,0 1 1,-1 0-1,1 0 0,-3-1 1,2 1 4,0 1 1,0-1-1,0 1 1,-1 0-1,1-1 1,0 1-1,0 0 1,-1 1-1,1-1 1,0 0-1,0 0 1,0 1-1,-1 0 1,1-1-1,-2 2 1,-4 1 78,0 1-1,0 0 1,1 1-1,0 0 1,0 0 0,0 0-1,0 1 1,-6 7-1,1 1-198,-19 24 76,29-35-184,0-1 0,0 1-1,1 0 1,0 0 0,-1 0 0,1 0-1,0 0 1,1 0 0,-1 0 0,0 1 0,1-1-1,0 5 1,0-7-6,0 0 1,0 0-1,0-1 1,0 1-1,0 0 0,1 0 1,-1 0-1,0-1 1,0 1-1,1 0 0,-1-1 1,1 1-1,-1 0 0,1-1 1,-1 1-1,1 0 1,-1-1-1,1 1 0,0-1 1,-1 1-1,1-1 0,0 1 1,-1-1-1,1 1 1,1-1-1,1 1 0,-1 0 1,1-1-1,-1 1 1,1-1-1,0 1 1,-1-1-1,1 0 1,3-1-1,3 0 0,-1 0 0,0-1 1,0 0-1,13-6 0,-3-1-3,0-1 0,-1-1 0,0-1 0,-1 0 0,-1-1 0,0-1 0,18-20 0,-37 41-43,0 1 0,0 0-1,-4 14 1,-1 0 31,-28 72 317,-35 137 1,66-208-256,2-4-19,-1 0 0,-1 0 0,0-1 0,-2 0 0,-17 33 0,25-51-29,-1 1-1,1 0 1,-1-1 0,1 1-1,-1 0 1,1-1 0,-1 1-1,1 0 1,-1-1 0,1 1-1,-1-1 1,0 1 0,1-1 0,-1 0-1,0 1 1,0-1 0,1 0-1,-1 1 1,0-1 0,-1 0-1,1 0 0,1 0 0,-1 0 0,1 0-1,-1-1 1,1 1 0,0 0 0,-1-1-1,1 1 1,-1 0 0,1-1-1,0 1 1,-1-1 0,1 1 0,0 0-1,0-1 1,-1 1 0,1-1 0,0 1-1,0-1 1,-1 1 0,1-1 0,0 0-1,-1-5-20,0 1-1,0 0 1,1-1 0,0 1-1,0-6 1,3-12-49,0 1 1,2-1 0,0 1-1,2 0 1,0 1-1,2 0 1,0 0-1,1 0 1,2 1 0,14-20-1,-2 7 23,2 1-1,1 1 0,1 1 1,58-46-1,-78 70 55,21-16-24,-28 21 21,1 0-1,-1 0 1,1 0 0,-1 1 0,1-1 0,-1 0-1,1 1 1,0-1 0,-1 1 0,1 0-1,-1 0 1,1-1 0,0 1 0,-1 0-1,1 0 1,0 1 0,2-1 0,-3 1 5,0 0 0,0-1 0,0 1 0,1 0 0,-2 0 1,1 0-1,0 0 0,0 0 0,0 0 0,0 0 0,0 0 0,-1 0 1,1 1-1,-1-1 0,1 0 0,0 2 0,7 28 125,-1-6-12,-6-23-109,1 0 0,-1 0 0,0 0-1,1 0 1,-1-1 0,1 1 0,-1 0 0,1-1-1,0 1 1,0-1 0,0 1 0,0-1 0,0 0 0,0 0-1,0 0 1,4 1 0,-1 0-5,-1-1 0,1-1 0,0 1 0,-1-1 0,1 1 0,0-1 0,8-2 0,4-1-50,0-1 0,0 0 0,22-10 0,-38 14 43,53-23-181,33-11-255,-86 33 428,0 1-1,0 0 1,1-1 0,-1 1-1,0 0 1,0 0 0,0 0-1,0 0 1,0 0 0,0 0-1,0 0 1,0 0-1,0 0 1,1 0 0,-1 1-1,0-1 1,0 0 0,1 1-1,-1 0 11,-1-1-1,1 1 1,-1-1 0,1 1-1,-1 0 1,1-1-1,-1 1 1,0 0-1,1-1 1,-1 1-1,0 0 1,1 0-1,-1-1 1,0 1-1,0 0 1,0 0-1,0 0 1,0-1-1,0 2 1,0 5 75,-1 0 1,0 0 0,0-1-1,-5 13 1,2-4 167,3-15-231,1 1 1,0-1-1,0 0 1,0 1-1,0-1 0,0 1 1,0-1-1,0 1 1,0-1-1,0 1 0,0-1 1,0 1-1,0-1 1,0 1-1,0-1 0,0 1 1,0-1-1,0 0 1,0 1-1,1-1 0,-1 1 1,0-1-1,0 1 1,1-1-1,-1 0 0,0 1 1,1-1-1,-1 0 1,0 1-1,1-1 0,0 1 1,0-1 2,0 0 0,0 0 0,0 0 0,0 0 0,0 0 0,0 0 0,0 0 0,0 0 0,0-1 0,0 1 0,0 0 1,0-1-1,2 0 0,30-19-418,-28 15 405,1 1 1,-1-1-1,0-1 0,-1 1 0,1-1 1,-1 0-1,0 0 0,-1 0 0,0 0 0,0-1 1,0 1-1,0-1 0,2-12 0,3-21-107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15.269"/>
    </inkml:context>
    <inkml:brush xml:id="br0">
      <inkml:brushProperty name="width" value="0.05" units="cm"/>
      <inkml:brushProperty name="height" value="0.05" units="cm"/>
    </inkml:brush>
  </inkml:definitions>
  <inkml:trace contextRef="#ctx0" brushRef="#br0">2 1 18724,'-2'10'1664,"2"3"-1336,5-3-208,4 1 569,9 0-1089,7-1-121,15-5 361,-1-5-152,10 2-120</inkml:trace>
  <inkml:trace contextRef="#ctx0" brushRef="#br0" timeOffset="1">413 230 17580,'-40'23'2007,"-23"15"239,57-34-2017,1 1 0,-1-1 0,1 1 0,0 1 0,1-1 0,-1 1 0,1-1 0,-4 8 0,7-12-203,1 0 0,-1 0 0,1 0-1,-1-1 1,1 1 0,-1 0-1,1 0 1,0 0 0,0 0-1,-1 0 1,1 0 0,0 1-1,0-1 1,0 0 0,0 0 0,0 0-1,0 0 1,1 0 0,-1 1-1,0-2-13,1 1-1,-1 0 1,1-1-1,-1 1 1,1-1-1,-1 1 0,1-1 1,-1 1-1,1-1 1,0 0-1,-1 1 1,1-1-1,-1 0 0,1 1 1,0-1-1,-1 0 1,1 0-1,0 1 1,0-1-1,0 0 1,3 0-7,-1 0 0,1 0 1,0 0-1,-1 0 1,1-1-1,-1 0 0,1 1 1,-1-1-1,5-2 1,3-4-124,1 0 1,-1-1 0,0 0-1,-1 0 1,0-1-1,-1 0 1,1-1 0,7-11-1,19-19-1614,-41 66 569,2-19 1193,2-1-1,-1 1 1,1 0-1,-1 7 1,2-12 9,0-1 1,0 0-1,0 1 0,0-1 1,0 1-1,0-1 1,1 0-1,-1 1 0,0-1 1,1 0-1,-1 0 1,1 1-1,0-1 0,-1 0 1,1 0-1,0 0 1,0 0-1,-1 1 0,1-1 1,0 0-1,0 0 1,0-1-1,0 1 0,1 0 1,-1 0-1,0 0 1,2 0-1,17 6 212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15.719"/>
    </inkml:context>
    <inkml:brush xml:id="br0">
      <inkml:brushProperty name="width" value="0.05" units="cm"/>
      <inkml:brushProperty name="height" value="0.05" units="cm"/>
    </inkml:brush>
  </inkml:definitions>
  <inkml:trace contextRef="#ctx0" brushRef="#br0">125 0 16484,'1'13'1776,"-4"8"-920,-2 10-264,-5 14 1033,-4 6-201,-1 9-400,-2 2-120,2 0-280,-1-3-63,4-8-185,1-8-224,7-14-512,1-6-609,4-13 841,4-2-160,2-8-128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16.323"/>
    </inkml:context>
    <inkml:brush xml:id="br0">
      <inkml:brushProperty name="width" value="0.05" units="cm"/>
      <inkml:brushProperty name="height" value="0.05" units="cm"/>
    </inkml:brush>
  </inkml:definitions>
  <inkml:trace contextRef="#ctx0" brushRef="#br0">82 17 14907,'-28'195'5920,"-3"26"-3023,22-146-2590,-5 51-129,15-122-172,1-6-19,5-13-63,7-26-236,40-139-1477,-25 75 448,50-116 0,-78 218 1321,4-8 16,0-1 0,10-13 0,-14 23 21,0 1 1,-1-1 0,1 1-1,0 0 1,0 0 0,0-1-1,0 1 1,0 0 0,0 0-1,0 0 1,0 0 0,1 0-1,-1 0 1,0 1 0,1-1-1,-1 0 1,0 1-1,1-1 1,-1 0 0,1 1-1,-1 0 1,1-1 0,-1 1-1,1 0 1,-1 0 0,1 0-1,-1 0 1,1 0 0,1 0-1,-1 2 13,0-1-1,-1 0 0,1 1 1,0-1-1,-1 1 0,1-1 1,-1 1-1,0 0 1,1-1-1,-1 1 0,0 0 1,0 0-1,0 0 0,-1 0 1,1 0-1,0 0 1,-1 0-1,1 0 0,-1 0 1,0 0-1,1 1 0,-1-1 1,0 0-1,0 0 1,-1 3-1,1 2 91,-1 1 1,0-1-1,0 0 1,-1 1-1,0-1 1,-2 7-1,-3 0 74,0 0-1,-1-1 0,0 0 1,-1-1-1,0 0 0,-1 0 1,0-1-1,-1 0 1,-15 12-1,26-24-177,0 1 1,0 0-1,0 0 1,0 0-1,0 0 0,0-1 1,0 1-1,0 0 1,0 0-1,0 0 0,0 0 1,0-1-1,0 1 1,0 0-1,0 0 0,0 0 1,0 0-1,0 0 1,-1-1-1,1 1 0,0 0 1,0 0-1,0 0 1,0 0-1,0 0 0,0 0 1,0-1-1,0 1 1,-1 0-1,1 0 0,0 0 1,0 0-1,0 0 1,0 0-1,0 0 0,-1 0 1,1 0-1,0 0 1,0 0-1,0 0 0,0 0 1,-1 0-1,1 0 1,0 0-1,0 0 0,0 0 1,0 0-1,0 0 1,-1 0-1,1 0 0,0 0 1,0 0-1,0 0 1,0 0-1,-1 0 1,1 0-1,0 0 0,0 0 1,0 0-1,0 1 1,0-1-1,0 0 0,-1 0 1,1 0-1,0 0 1,0 0-1,11-15 56,7-9 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16.760"/>
    </inkml:context>
    <inkml:brush xml:id="br0">
      <inkml:brushProperty name="width" value="0.05" units="cm"/>
      <inkml:brushProperty name="height" value="0.05" units="cm"/>
    </inkml:brush>
  </inkml:definitions>
  <inkml:trace contextRef="#ctx0" brushRef="#br0">37 26 17044,'-1'22'1154,"-2"0"-1,0 1 1,-10 33 0,-4 22 1288,18-64-2211,3-10-124,-3-5-109,0 1 0,0-1 0,0 0 0,0 0 1,0 1-1,0-1 0,0 0 0,-1 0 0,1 0 0,0 0 0,-1 0 0,1 0 1,0 0-1,-1 0 0,1 0 0,-1-1 0,1-1 0,6-24-94,0 0 0,-2-1 0,-1 1-1,-1-1 1,-1 0 0,-3-33 0,49 97-2214,-19-24 1892,7-5-126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17.149"/>
    </inkml:context>
    <inkml:brush xml:id="br0">
      <inkml:brushProperty name="width" value="0.05" units="cm"/>
      <inkml:brushProperty name="height" value="0.05" units="cm"/>
    </inkml:brush>
  </inkml:definitions>
  <inkml:trace contextRef="#ctx0" brushRef="#br0">169 52 17140,'-24'18'1022,"-1"0"174,-37 34-1,56-45-959,0-1-1,1 0 1,0 1-1,0 0 1,0 0-1,1 1 1,0-1-1,0 1 1,1 0-1,-5 14 1,8-20-189,-1 0 0,1 0 0,-1 1 0,1-1 0,0 0 0,0 1 0,0-1 0,0 1 0,0-1 0,0 0 0,1 1 0,-1-1-1,1 0 1,0 1 0,-1-1 0,1 0 0,2 3 0,-2-4-31,0 1 0,0-1 0,1 0-1,-1 1 1,1-1 0,-1 0 0,1 0 0,-1 0-1,1 0 1,0 0 0,-1 0 0,1-1-1,0 1 1,0 0 0,0-1 0,-1 1-1,4-1 1,0 1-18,-1-1-1,1 0 1,0-1-1,0 1 1,0-1 0,-1 0-1,1 0 1,0 0-1,-1-1 1,1 1 0,-1-1-1,1 0 1,-1-1-1,0 1 1,8-6 0,-6 2-45,0-1 0,-1 1 1,1-1-1,-1 0 1,0 0-1,-1 0 1,0-1-1,0 0 0,-1 0 1,0 0-1,0 0 1,2-13-1,-2 8-199,-1 0-1,-1 0 0,0 0 1,0 0-1,-2 0 1,1 0-1,-5-22 1,-1 14-429,6 20 597,0 1 0,0-1 0,0 0 0,-1 0-1,1 1 1,0-1 0,0 0 0,-1 1 0,1-1 0,0 0 0,-1 1 0,1-1-1,-1 1 1,1-1 0,-1 0 0,1 1 0,-1-1 0,1 1 0,-1 0-1,1-1 1,-1 1 0,0-1 0,1 1 0,-1 0 0,-1-1 0,2 1 8,0 1 1,0-1 0,-1 1-1,1-1 1,0 0 0,0 1-1,0-1 1,0 0 0,-1 1-1,1-1 1,0 1 0,0-1-1,0 1 1,0-1 0,0 0-1,0 1 1,0-1 0,0 1-1,0-1 1,0 1 0,0-1-1,1 0 1,-1 1 0,0-1 0,0 1-1,0-1 1,0 0 0,1 1-1,-1-1 1,0 0 0,0 1-1,1 0 1,8 13-1328,-5-10 1178,0 0 0,0 0 0,0 0 0,1 0-1,-1-1 1,7 4 0,15 6-622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6.777"/>
    </inkml:context>
    <inkml:brush xml:id="br0">
      <inkml:brushProperty name="width" value="0.05" units="cm"/>
      <inkml:brushProperty name="height" value="0.05" units="cm"/>
    </inkml:brush>
  </inkml:definitions>
  <inkml:trace contextRef="#ctx0" brushRef="#br0">84 381 16468,'6'-1'614,"0"0"1,1 0-1,-1 0 1,0-1 0,0 1-1,0-2 1,0 1-1,0-1 1,0 0 0,5-4-1,-7 5-493,0 0 1,0-1-1,0 0 0,-1 0 0,1 0 1,-1 0-1,0-1 0,0 1 0,0-1 1,-1 0-1,1 0 0,-1 0 0,0 0 0,3-6 1,-5 9-119,0-1 1,0 1-1,1 0 1,-1 0-1,0 0 1,0 0-1,0 0 1,-1-1-1,1 1 1,0 0-1,0 0 1,0 0-1,-1 0 1,1 0 0,-1 0-1,1 0 1,-1-1-1,1 1 1,-1 1-1,0-1 1,1 0-1,-1 0 1,0 0-1,0 0 1,0 0-1,0 1 1,0-1-1,1 0 1,-1 1-1,0-1 1,-1 1-1,1-1 1,0 1-1,0-1 1,0 1 0,0 0-1,-2-1 1,-1 0 3,0 0 0,-1 0 0,1 1 0,0 0 0,0-1 0,-1 2 0,1-1 0,-9 2 0,5 0 21,0 1 0,0 1 0,0 0-1,1 0 1,0 0 0,-1 1 0,1 0 0,1 1-1,-1 0 1,1 0 0,0 0 0,0 0 0,1 1 0,0 0-1,0 0 1,1 1 0,-1-1 0,2 1 0,-1 0 0,1 0-1,-4 15 1,7-20-13,-1 0-1,1-1 1,0 1 0,0 0-1,0-1 1,0 1-1,1 0 1,-1-1-1,1 1 1,-1 0 0,1-1-1,0 1 1,0-1-1,0 1 1,1-1 0,-1 0-1,0 1 1,1-1-1,-1 0 1,1 0 0,0 0-1,0 0 1,0 0-1,0-1 1,0 1-1,0 0 1,1-1 0,-1 0-1,0 1 1,1-1-1,-1 0 1,1 0 0,4 1-1,2 0 7,-1-1-1,1 1 0,-1-2 1,1 1-1,-1-1 1,1 0-1,0-1 1,-1 0-1,13-3 0,-1-2-3,0-1-1,0-1 0,-1-1 0,-1-1 0,1 0 1,-2-1-1,1-1 0,-1-1 0,-1 0 0,-1-1 1,23-26-1,-12 10-19,-2-2 1,-1-1 0,-1 0-1,-2-2 1,18-42-1,-34 66-13,0 1-1,-1 0 0,0-1 0,3-19 0,-5 29 13,-1 1 0,0-1 0,0 0-1,0 1 1,0-1 0,0 1 0,0-1 0,0 0-1,0 1 1,0-1 0,0 1 0,0-1-1,0 0 1,0 1 0,0-1 0,0 0 0,-1 1-1,1-1 1,0 1 0,0-1 0,-1 1-1,1-1 1,-1 1 0,1-1 0,0 1-1,-2-2 1,2 2 1,-1 0 0,0 1-1,0-1 1,1 0 0,-1 0 0,0 0-1,0 0 1,1 1 0,-1-1-1,0 0 1,1 1 0,-1-1 0,0 0-1,1 1 1,-1-1 0,1 1-1,-1-1 1,0 1 0,-4 4-11,1-1 1,0 1-1,0 0 1,-5 8-1,-5 17 3,1 0-1,1 2 0,2-1 1,1 1-1,1 1 0,2 0 1,1 0-1,2 0 0,1 0 1,2 0-1,5 43 0,-5-69 12,1-1-1,-1-1 1,1 0-1,-1 1 1,1-1 0,1 0-1,-1 1 1,1-1-1,0 0 1,0 0 0,1 0-1,2 5 1,-5-10-6,0 0 1,1 0-1,-1 1 0,0-1 1,0 0-1,0 0 1,0 0-1,0 1 0,0-1 1,1 0-1,-1 0 1,0 0-1,0 1 0,0-1 1,0 0-1,1 0 0,-1 0 1,0 0-1,0 0 1,0 1-1,1-1 0,-1 0 1,0 0-1,0 0 0,1 0 1,-1 0-1,0 0 1,0 0-1,1 0 0,-1 0 1,0 0-1,0 0 1,1 0-1,-1 0 0,0 0 1,0 0-1,1 0 0,-1 0 1,0 0-1,0 0 1,1-1-1,-1 1 0,0 0 1,0 0-1,1 0 1,2-15-236,-7-23-218,-42-103-811,0 1 1163,46 138 117,-2-5 80,0 0 0,1 0 1,-1-14-1,2 20-72,0 0 0,0 0 0,-1 1 0,2-1 0,-1 0-1,0 0 1,0 0 0,0 0 0,0 0 0,0 0 0,1 0 0,-1 1 0,0-1 0,1 0 0,-1 0 0,1 0 0,-1 1 0,1-1 0,-1 0-1,1 0 1,-1 1 0,1-1 0,0 1 0,-1-1 0,1 0 0,0 1 0,0-1 0,-1 1 0,1 0 0,0-1 0,0 1 0,0 0 0,0-1-1,-1 1 1,1 0 0,0 0 0,0 0 0,0 0 0,2 0 0,14 1-108,0 2 1,1 0-1,22 8 0,-28-7-215,1-1 0,1 1 0,-1-2 1,0 0-1,1-1 0,-1 0 0,18-1 0,5-7-340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17.586"/>
    </inkml:context>
    <inkml:brush xml:id="br0">
      <inkml:brushProperty name="width" value="0.05" units="cm"/>
      <inkml:brushProperty name="height" value="0.05" units="cm"/>
    </inkml:brush>
  </inkml:definitions>
  <inkml:trace contextRef="#ctx0" brushRef="#br0">184 170 16524,'-1'-1'101,"0"1"1,0-1 0,0 0 0,0 1 0,-1-1 0,1 1 0,0-1 0,0 1 0,-1 0 0,1-1 0,0 1 0,0 0 0,-1 0 0,1 0 0,0 0 0,-1 0 0,1 0 0,0 0 0,0 0-1,-1 1 1,1-1 0,0 0 0,0 1 0,-1-1 0,1 1 0,0 0 0,0-1 0,-2 2 0,-31 24 1374,21-13-897,0 0-1,0 2 0,1-1 0,-12 22 0,19-28-417,0 0 0,1 1 0,0 0 0,0 0 0,1 0 0,0 0 0,0 0 0,1 1 0,1-1 0,-2 13-1,3-21-149,0 0 0,0 0 0,0 0 0,0 0 0,0 1 0,0-1 0,0 0 0,0 0 0,0 0-1,1 0 1,-1 0 0,0 0 0,1 0 0,-1 0 0,1 0 0,-1 0 0,1 0 0,0 0-1,-1 0 1,1 0 0,0 0 0,0 0 0,-1-1 0,1 1 0,0 0 0,0-1 0,0 1-1,0 0 1,0-1 0,0 1 0,0-1 0,0 0 0,0 1 0,0-1 0,0 0 0,0 1-1,0-1 1,1 0 0,-1 0 0,0 0 0,0 0 0,0 0 0,0 0 0,0 0 0,0-1 0,0 1-1,1 0 1,0-1 0,4-1-24,-1 0-1,1 0 1,-1-1-1,1 1 1,-1-1-1,0 0 1,0-1-1,6-4 1,5-9-106,0 0 0,-1-1 0,-1-1 0,-1 0 0,0-1 0,-2 0 0,0-1 1,-1 0-1,-2-1 0,0 0 0,-1 0 0,-1-1 0,4-31 0,-9 43 50,0 1 0,-1-1 0,-1-17 0,1 26 65,0 1 1,0 0-1,-1 0 1,1-1-1,0 1 1,-1 0-1,1 0 1,0 0 0,-1-1-1,0 1 1,1 0-1,-1 0 1,0 0-1,1 0 1,-1 0 0,0 0-1,-2-1 1,2 2 7,0-1 1,0 1-1,0 0 1,0 0-1,0 0 1,0 0-1,0 0 1,0 1-1,0-1 1,0 0-1,0 0 1,0 1-1,0-1 1,0 1-1,0-1 1,0 1-1,0-1 1,0 1-1,0-1 1,0 1-1,0 0 1,1 0-1,-1-1 1,0 1-1,-1 2 1,-2 2 43,0 0 1,0 0 0,0 1-1,1-1 1,-1 1-1,2 0 1,-1 0 0,0 0-1,1 1 1,0-1-1,-1 7 1,0 5 70,0 1 1,0 31-1,3-39-99,1 1 0,0 0 0,0 0 0,1-1 0,1 1 0,0-1 0,1 0-1,0 0 1,6 13 0,-8-21-38,-1 0 0,1 0 0,0 0 1,0 0-1,0 0 0,0 0 0,1 0 0,-1-1 0,1 1 0,0-1 0,-1 1 0,1-1 0,0 0 0,0 0 0,1-1 0,-1 1 0,0-1 0,1 1 1,-1-1-1,0 0 0,1 0 0,0-1 0,-1 1 0,1-1 0,-1 0 0,1 0 0,0 0 0,-1 0 0,1 0 0,-1-1 0,1 0 0,-1 1 1,6-3-1,3-3-84,0-1 1,0 1 0,-1-2 0,0 0-1,0 0 1,-1-1 0,0-1 0,0 1-1,-1-1 1,0-1 0,8-13 0,-23 32 257,1 1 0,1-1 0,0 1 0,0-1 0,-4 15-1,8-22-135,-1 1-1,0-1 1,1 1-1,0-1 0,-1 1 1,1 0-1,0-1 1,0 1-1,0 0 0,0-1 1,0 1-1,0 0 0,0-1 1,1 1-1,-1-1 1,1 1-1,-1 0 0,1-1 1,0 1-1,-1-1 0,1 1 1,0-1-1,0 0 1,0 1-1,0-1 0,0 0 1,0 0-1,0 0 0,1 1 1,-1-1-1,0-1 1,1 1-1,-1 0 0,1 0 1,-1 0-1,1-1 1,-1 1-1,1-1 0,2 2 1,0-2-29,1 1 1,-1-1 0,0 0-1,1 0 1,-1 0 0,0 0-1,0-1 1,1 1 0,-1-1-1,0 0 1,0-1 0,0 1-1,0-1 1,0 0 0,0 0-1,0 0 1,-1 0 0,7-5-1,0-2-156,0 0-1,-1-1 0,0 0 1,13-18-1,-28 74-646,5-42 635,1 0 0,0 0 0,0-1 1,0 1-1,1 0 0,0 0 1,-1 0-1,3 4 0,-3-7 129,1 1 0,-1-1 0,1 1 0,0 0 1,0-1-1,0 0 0,0 1 0,0-1 0,0 1 0,0-1 0,0 0 0,1 0 0,-1 0 0,0 0 0,1 0 1,-1 0-1,1 0 0,-1 0 0,1 0 0,-1-1 0,3 2 0,20 0-531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17.982"/>
    </inkml:context>
    <inkml:brush xml:id="br0">
      <inkml:brushProperty name="width" value="0.05" units="cm"/>
      <inkml:brushProperty name="height" value="0.05" units="cm"/>
    </inkml:brush>
  </inkml:definitions>
  <inkml:trace contextRef="#ctx0" brushRef="#br0">192 1 17164,'-24'18'2048,"-7"1"-1312,0 2-264,2 3 977,2 4-585,4 3-96,7-7-312,6 4-176,10-10-352,3-1-248,11-5-536,2-4-216,10-7-1593,2-2 2129,3-7-392,1 0-296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18.436"/>
    </inkml:context>
    <inkml:brush xml:id="br0">
      <inkml:brushProperty name="width" value="0.05" units="cm"/>
      <inkml:brushProperty name="height" value="0.05" units="cm"/>
    </inkml:brush>
  </inkml:definitions>
  <inkml:trace contextRef="#ctx0" brushRef="#br0">73 0 14499,'-1'0'129,"0"0"0,0 0 0,0 0 0,0 0 0,0 1 1,0-1-1,0 0 0,0 0 0,0 0 0,0 1 0,0-1 0,0 0 0,1 1 0,-1-1 0,0 1 0,0-1 0,0 1 0,0 0 1,1-1-1,-1 1 0,0 0 0,1-1 0,-1 1 0,1 0 0,-1 0 0,0 0 0,1 0 0,0-1 0,-1 3 0,-12 31 1571,12-29-1411,-9 35 607,1 0-1,-5 80 1,12 84-221,3-179-649,1 0 0,1-1-1,8 34 1,-11-56-24,0-1 1,0 0-1,1 0 0,-1 1 0,0-1 1,1 0-1,-1 0 0,1 0 0,0 1 1,-1-1-1,1 0 0,0 0 0,0 0 1,-1 0-1,1 0 0,0 0 0,0-1 1,0 1-1,2 1 0,-3-2 0,1 0 0,0 0 0,-1 0 0,1-1 0,0 1-1,-1 0 1,1 0 0,-1 0 0,1-1 0,0 1 0,-1 0 0,1-1 0,-1 1 0,1 0 0,-1-1-1,1 1 1,-1-1 0,1 1 0,-1-1 0,0 1 0,1-1 0,-1 1 0,1-1 0,-1 0 0,0 0-1,4-5 10,-1-1-1,0 0 0,-1 0 1,0 0-1,2-7 0,2-15 3,-1-1-1,-1 1 1,-2-1 0,-1 0-1,-5-50 1,1 68-29,1 18 16,1 22 36,3-19-22,0 0-1,1-1 1,0 1 0,0-1-1,1 1 1,-1-1-1,2-1 1,-1 1-1,1 0 1,1-1 0,-1 0-1,13 12 1,-14-16-13,-1 0 0,1 0 1,0 0-1,0-1 0,0 1 1,1-1-1,-1 0 0,0 0 0,1 0 1,-1-1-1,8 2 0,-9-3-8,1 1 0,-1-1 0,1 0 0,-1 0 0,1-1 0,-1 1 0,1-1 0,-1 0 0,1 0 0,-1 0 0,0 0 0,0-1 0,1 1 0,-1-1 0,0 0 0,0 0 0,3-3-1,-2 2-4,-1 0-1,0-1 1,0 0-1,0 1 1,0-1-1,-1 0 0,1-1 1,2-4-1,-4 7 9,0-1 1,0 1-1,-1 0 0,1 0 0,0 0 0,-1-1 1,1 1-1,-1 0 0,0-1 0,0 1 0,0 0 1,0-1-1,0 1 0,0 0 0,-1-1 0,1 1 1,-1 0-1,1 0 0,-2-3 0,1 4 7,1 1 0,-1 0 0,1-1 0,-1 1 0,1 0 0,-1-1-1,1 1 1,-1 0 0,1 0 0,-1-1 0,0 1 0,1 0 0,-1 0 0,1 0 0,-1 0 0,1 0 0,-1 0 0,0 0-1,1 0 1,-1 0 0,1 0 0,-1 0 0,0 0 0,1 1 0,-1-1 0,1 0 0,-1 0 0,1 0 0,-1 1-1,1-1 1,-1 0 0,1 1 0,-1-1 0,1 1 0,-1-1 0,1 0 0,0 1 0,-1-1 0,1 1 0,0-1-1,-1 2 1,-18 20 111,13-13-223,0 0 0,1 0 0,1 1 0,-1 0 0,2 0 0,-1 0 0,1 1 0,-2 16 0,5-27 100,0 0 0,0 1 0,-1-1 1,1 0-1,0 0 0,0 0 0,0 1 1,0-1-1,0 0 0,0 0 1,0 0-1,0 1 0,0-1 0,0 0 1,0 0-1,0 0 0,0 1 0,0-1 1,0 0-1,0 0 0,0 1 0,0-1 1,0 0-1,0 0 0,0 0 0,0 1 1,0-1-1,0 0 0,1 0 0,-1 0 1,0 0-1,0 1 0,0-1 1,0 0-1,0 0 0,1 0 0,-1 0 1,0 0-1,0 1 0,0-1 0,0 0 1,1 0-1,-1 0 0,0 0 0,0 0 1,0 0-1,1 0 0,-1 0 0,0 0 1,0 0-1,1 0 0,-1 0 1,0 0-1,0 0 0,0 0 0,1 0 1,-1 0-1,4-7-327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19.536"/>
    </inkml:context>
    <inkml:brush xml:id="br0">
      <inkml:brushProperty name="width" value="0.05" units="cm"/>
      <inkml:brushProperty name="height" value="0.05" units="cm"/>
    </inkml:brush>
  </inkml:definitions>
  <inkml:trace contextRef="#ctx0" brushRef="#br0">11 0 18076,'-3'16'723,"0"-1"0,1 1 0,0 0 0,2 0 0,1 25 0,-1-34-616,1 1 0,0-1 0,1 0 1,-1 0-1,2 0 0,-1 0 0,1 0 1,0 0-1,0-1 0,0 1 0,1-1 1,0 0-1,1 0 0,4 6 0,-8-11-111,0 0 0,0 1 0,0-1-1,0 0 1,1 0 0,-1 0 0,0 0-1,0 0 1,1-1 0,-1 1 0,0 0-1,1-1 1,-1 1 0,1 0 0,-1-1-1,1 0 1,-1 1 0,1-1 0,-1 0-1,1 0 1,-1 0 0,1 0 0,0 0-1,-1 0 1,1 0 0,-1-1 0,1 1-1,-1 0 1,1-1 0,-1 1 0,1-1-1,-1 0 1,0 1 0,1-1 0,-1 0-1,0 0 1,0 0 0,1 0 0,-1 0-1,0 0 1,0 0 0,0 0 0,0-1-1,0 1 1,-1 0 0,1-1 0,1-1-1,1-4-42,1 0 0,-1 0 0,0-1 0,-1 1 0,1-1-1,-2 1 1,3-17 0,-3 15 50,-1 0 0,1 0 0,-1 0 0,-1 0 0,0 0 0,0-1 0,-1 1-1,0 0 1,-5-11 0,7 19 10,0 0 0,-1 1 0,1-1 0,0 0-1,0 1 1,-1-1 0,1 1 0,0-1 0,-1 0-1,1 1 1,-1-1 0,1 1 0,-1-1 0,1 1 0,-1 0-1,1-1 1,-1 1 0,0-1 0,1 1 0,-1 0-1,1-1 1,-2 1 0,2 0 0,-1 0-1,1 0 1,-1 1 0,1-1 0,-1 0-1,1 0 1,-1 1 0,1-1-1,0 0 1,-1 1 0,1-1 0,-1 0-1,1 1 1,0-1 0,0 1-1,-1-1 1,1 1 0,0-1-1,-1 0 1,1 1 0,0 0 0,-8 33 333,7-24-258,1-1 0,0 1 0,1 0 0,4 19 0,-4-26-119,0 0 0,0 0-1,0 0 1,0 0 0,1 0 0,-1 0 0,1 0 0,3 4 0,-4-6-47,0 0 0,0 0 1,0 0-1,0 0 0,0 0 0,1-1 1,-1 1-1,0 0 0,1 0 0,-1-1 1,0 1-1,1-1 0,-1 1 0,1-1 0,-1 0 1,1 0-1,-1 0 0,0 1 0,3-2 1,-1 1-11,-1-1 0,0 0 0,0 0 0,1 0 0,-1 0 0,0 0 0,0 0 0,0-1 0,0 1 0,0-1 0,-1 1 0,1-1 0,0 0 0,-1 1 0,1-1 0,-1 0 1,0 0-1,1 0 0,-1-1 0,0 1 0,0 0 0,1-3 0,-1 3 6,12-28-693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20.185"/>
    </inkml:context>
    <inkml:brush xml:id="br0">
      <inkml:brushProperty name="width" value="0.05" units="cm"/>
      <inkml:brushProperty name="height" value="0.05" units="cm"/>
    </inkml:brush>
  </inkml:definitions>
  <inkml:trace contextRef="#ctx0" brushRef="#br0">56 1 18276,'-1'0'112,"0"0"-1,0 1 1,0-1 0,0 0-1,0 1 1,0-1-1,0 1 1,0-1 0,0 1-1,1-1 1,-1 1 0,0 0-1,0-1 1,0 1 0,1 0-1,-1 0 1,0 0 0,1-1-1,-1 1 1,1 0 0,-1 0-1,1 0 1,-1 0 0,1 0-1,-1 2 1,-6 28 1403,4-3-784,1-1 0,2 1-1,4 41 1,19 85-205,-10-80-505,-10-51-80,-2-11-21,1 0-1,0-1 0,5 15 1,-7-26 71,1 0-1,-1 0 1,0-1 0,1 1 0,-1 0 0,0-1 0,1 1-1,-1 0 1,0-1 0,0 1 0,1 0 0,-1-1 0,0 1-1,0-1 1,0 1 0,1 0 0,-1-1 0,0 1 0,0-1-1,0 1 1,0-1 0,0 1 0,0-1 0,0 1 0,0 0-1,0-1 1,0 1 0,0-2 0,3-19-96,-3 6 37,3-168-976,-2 196 989,0-1 1,5 22-1,-3-26 93,1 0-1,-1 0 1,1 0 0,0-1-1,1 1 1,0-1 0,0 0 0,0 0-1,13 10 1,-17-15-39,1 0 1,0 0-1,0-1 1,0 1-1,0-1 0,1 0 1,-1 1-1,0-1 0,0 0 1,1 0-1,-1-1 1,1 1-1,-1 0 0,1-1 1,-1 0-1,1 1 0,-1-1 1,1 0-1,-1 0 1,1 0-1,-1-1 0,1 1 1,-1-1-1,1 1 0,-1-1 1,1 0-1,-1 0 0,0 0 1,1 0-1,-1 0 1,0-1-1,0 1 0,0-1 1,0 1-1,0-1 0,0 0 1,2-2-1,-1 0-24,0 1 0,-1 0 0,1-1 0,-1 1 0,0-1 0,0 0 0,0 1 0,2-8 0,-8 29 50,1-1 1,0 1 0,1 0-1,1 0 1,1 26 0,16 95 350,0-10-66,-15-109-300,0 1 0,-2 0 0,-1 0 0,-4 23 1,4-34 66,-1 0 0,-1 0 0,1 0 0,-2 0 0,1-1 0,-1 1 0,-1-1 0,1-1 0,-14 16 0,17-22-32,0 0 0,0 0 0,0 0 0,0 0-1,0 0 1,-1 0 0,1 0 0,-1-1 0,0 1 0,1-1 0,-1 0-1,0 0 1,0 0 0,1 0 0,-1 0 0,0-1 0,0 1 0,0-1-1,0 0 1,0 0 0,0 0 0,0 0 0,0 0 0,0-1-1,0 1 1,0-1 0,0 0 0,1 0 0,-1 0 0,0 0 0,0 0-1,1-1 1,-1 1 0,1-1 0,-1 0 0,1 1 0,0-1 0,0 0-1,-2-3 1,-5-4 34,0-1 0,1-1 0,1 1-1,0-1 1,1 0 0,-1-1 0,2 1-1,0-1 1,-4-16 0,-1-7-409,1 0 1,-3-40-1,6 20-611,2-1-1,3 0 1,6-60 0,2 52 33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20.589"/>
    </inkml:context>
    <inkml:brush xml:id="br0">
      <inkml:brushProperty name="width" value="0.05" units="cm"/>
      <inkml:brushProperty name="height" value="0.05" units="cm"/>
    </inkml:brush>
  </inkml:definitions>
  <inkml:trace contextRef="#ctx0" brushRef="#br0">12 10 22837,'13'-3'1896,"-11"1"-1424,-5-2-384,3 11 649,0 4-897,-3 9 208,-3 4-241,-8 2-223</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36.589"/>
    </inkml:context>
    <inkml:brush xml:id="br0">
      <inkml:brushProperty name="width" value="0.05" units="cm"/>
      <inkml:brushProperty name="height" value="0.05" units="cm"/>
    </inkml:brush>
  </inkml:definitions>
  <inkml:trace contextRef="#ctx0" brushRef="#br0">20 2 20956,'-12'-1'1857,"4"4"-1745,10-3-232,7 1 1200,2 2-760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30.275"/>
    </inkml:context>
    <inkml:brush xml:id="br0">
      <inkml:brushProperty name="width" value="0.05" units="cm"/>
      <inkml:brushProperty name="height" value="0.05" units="cm"/>
    </inkml:brush>
  </inkml:definitions>
  <inkml:trace contextRef="#ctx0" brushRef="#br0">0 26 16532,'5'-6'774,"13"-12"2209,-11 17-1246,-3 13 26,-4 100-412,1 18-996,-1-126-309,0 1 0,1-1 1,0 0-1,0 0 0,0 0 0,0 1 0,1-1 1,3 6-1,-5-9-29,1 0 0,0 0 0,-1 0 0,1 0-1,0 0 1,0 0 0,-1-1 0,1 1 0,0 0 0,0-1 0,0 1 0,0 0 0,0-1 0,0 1 0,0-1-1,0 0 1,0 1 0,0-1 0,1 0 0,-1 0 0,0 1 0,0-1 0,0 0 0,0 0 0,0 0-1,0-1 1,1 1 0,-1 0 0,0 0 0,0 0 0,0-1 0,0 1 0,0-1 0,0 1 0,0-1-1,2 0 1,11-9 112,-1 0-1,1 0 1,-1-2-1,-1 1 1,0-2-1,11-14 1,-4 5-7,9-11 25,-19 21-122,1 0 1,0 0-1,1 1 0,17-13 0,-28 24-25,1-1 0,-1 1 0,0 0-1,0 0 1,0-1 0,1 1 0,-1 0-1,0 0 1,0 0 0,1 0 0,-1 0 0,0-1-1,0 1 1,1 0 0,-1 0 0,0 0-1,1 0 1,-1 0 0,0 0 0,1 0 0,-1 0-1,0 0 1,0 0 0,1 0 0,-1 0-1,0 0 1,1 0 0,-1 0 0,0 0 0,0 1-1,1-1 1,-1 0 0,0 0 0,0 0-1,1 0 1,-1 1 0,2 11-5,-10 25-2,6-29 3,0 3-7,0-3-17,0 1 0,0-1 1,1 1-1,0 0 1,1 9-1,0-17-46,0 1 1,0 0-1,0-1 1,1 1-1,-1-1 0,0 1 1,1-1-1,-1 1 1,1-1-1,0 1 1,0-1-1,-1 1 0,1-1 1,0 0-1,0 1 1,0-1-1,0 0 1,1 0-1,-1 0 0,0 0 1,0 0-1,1 0 1,-1 0-1,0 0 0,1-1 1,-1 1-1,1 0 1,-1-1-1,1 1 1,-1-1-1,1 0 0,0 1 1,-1-1-1,2 0 1,5 0-79,0 0 0,0-1 1,0 0-1,0-1 0,-1 0 1,11-3-1,23-8-556</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30.690"/>
    </inkml:context>
    <inkml:brush xml:id="br0">
      <inkml:brushProperty name="width" value="0.05" units="cm"/>
      <inkml:brushProperty name="height" value="0.05" units="cm"/>
    </inkml:brush>
  </inkml:definitions>
  <inkml:trace contextRef="#ctx0" brushRef="#br0">139 0 18436,'-16'5'734,"1"0"1,0 1-1,0 1 1,-16 9-1,27-14-673,1 0 0,0 0 0,0 0 0,0 1 0,0-1 1,1 1-1,-1-1 0,0 1 0,1 0 0,0 0 0,0 0 0,0 0 0,0 1 0,0-1 0,1 1 1,-1-1-1,1 1 0,0-1 0,0 1 0,0 0 0,1-1 0,-1 1 0,1 7 0,0-9-49,1 0 0,-1 0-1,1 0 1,0 0 0,-1 0-1,1 0 1,0-1 0,0 1-1,0 0 1,0-1 0,1 1-1,-1-1 1,0 1 0,1-1-1,-1 1 1,1-1 0,-1 0-1,1 0 1,0 0 0,-1 0-1,1 0 1,0 0 0,0 0-1,0-1 1,-1 1 0,1 0-1,0-1 1,0 0 0,0 1-1,3-1 1,0 0 60,-1 1 0,0-1-1,1 0 1,-1 0 0,0-1 0,1 1 0,-1-1-1,0 0 1,1 0 0,-1 0 0,0-1 0,0 0 0,4-2-1,-3 0 83,0 0 0,-1 0-1,0 0 1,0-1-1,0 0 1,-1 0 0,1 0-1,-1 0 1,0 0-1,4-11 1,-6 14-98,-1-1-1,1 1 1,0-1 0,-1 1-1,1-1 1,-1 1 0,0-1-1,0 0 1,0 1 0,0-1-1,0 0 1,-1-2 0,0 3-53,1 1 0,-1-1 0,0 1 0,0-1 0,1 1 0,-1 0 0,0-1 1,0 1-1,0 0 0,0 0 0,-1 0 0,1 0 0,0 0 0,0 0 0,-1 0 1,1 0-1,-1 0 0,1 0 0,-1 1 0,1-1 0,-3 0 0,3 1-110,-1-1 0,1 1 1,-1 0-1,0 0 0,1 0 0,-1 0 0,1 0 0,-1 0 0,0 0 1,1 1-1,-1-1 0,1 1 0,-1-1 0,-1 2 0,2-2 76,1 0 0,0 0 0,-1 0 0,1 0 0,0 1 0,-1-1 0,1 0 0,0 0 0,-1 1 0,1-1 0,0 0 0,0 1 0,-1-1 0,1 0 0,0 1 0,0-1 0,0 0 0,-1 1 0,1-1 0,0 0 0,0 1 0,0-1 0,0 1 0,0-1 0,0 0 0,0 1 0,0-1 0,0 1 0,0-1 0,0 0-1,0 1 1,0-1 0,0 1 0,0-1 0,0 0 0,0 1 0,0-1 0,1 0 0,-1 1 0,0-1 0,0 1 0,1-1 0,-1 0 0,0 0 0,0 1 0,1-1 0,-1 0 0,0 1 0,1-1 0,-1 0 0,0 0 0,1 0 0,-1 1 0,0-1 0,1 0 0,0 0 0,14 9-688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31.438"/>
    </inkml:context>
    <inkml:brush xml:id="br0">
      <inkml:brushProperty name="width" value="0.05" units="cm"/>
      <inkml:brushProperty name="height" value="0.05" units="cm"/>
    </inkml:brush>
  </inkml:definitions>
  <inkml:trace contextRef="#ctx0" brushRef="#br0">71 123 12755,'1'1'183,"-1"0"1,1 0 0,-1-1 0,1 1-1,-1 0 1,1 0 0,0 0 0,-1-1-1,1 1 1,0 0 0,0-1 0,-1 1-1,1-1 1,0 1 0,0-1-1,0 1 1,0-1 0,0 0 0,0 1-1,0-1 1,1 0 0,27 0 2613,-16-3-1874,0 0 0,15-6-1,-7 1 213,29-15 1,-46 21-1012,0 0 0,0 0-1,0-1 1,0 0 0,-1 1 0,1-2 0,-1 1 0,0 0 0,1 0 0,-2-1-1,1 0 1,0 0 0,-1 0 0,3-4 0,-5 7-102,0 0 0,1 0 0,-1 0 1,0 0-1,0 0 0,0 0 0,0 0 0,0 0 0,0 0 0,0 0 1,0 0-1,0 0 0,-1 0 0,1 0 0,0 0 0,-1 0 0,1 0 1,-1 0-1,1 0 0,-1 0 0,1 1 0,-1-1 0,1 0 0,-1 0 1,0 0-1,0 1 0,1-1 0,-1 0 0,0 1 0,0-1 1,0 1-1,0-1 0,0 1 0,0-1 0,0 1 0,0 0 0,1-1 1,-3 1-1,-3-2 31,-1 1 0,1-1 0,-1 1 0,-10 0 1,4 1-30,0 0 1,0 1 0,0 1 0,0 0 0,0 0-1,1 1 1,-25 10 0,30-10-25,-1 1 0,1 0-1,0 0 1,0 0 0,0 1-1,0 0 1,1 0 0,0 1 0,0 0-1,0 0 1,1 0 0,0 1 0,-7 10-1,11-15-17,0 0 0,0 0-1,0 0 1,0 0 0,0 0-1,0 0 1,0 1 0,1-1-1,-1 0 1,1 0 0,0 1-1,-1-1 1,1 0 0,0 1-1,1-1 1,-1 0 0,0 0-1,0 1 1,1-1 0,0 0-1,-1 0 1,1 0 0,0 1-1,0-1 1,0 0 0,0 0-1,1 0 1,-1-1 0,0 1-1,3 2 1,0-1-98,0 0-1,0 0 1,0 0-1,1-1 1,-1 0 0,1 0-1,-1 0 1,1-1-1,0 1 1,0-1 0,0 0-1,-1-1 1,7 1-1,24 0-204,2-1-106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7.461"/>
    </inkml:context>
    <inkml:brush xml:id="br0">
      <inkml:brushProperty name="width" value="0.05" units="cm"/>
      <inkml:brushProperty name="height" value="0.05" units="cm"/>
    </inkml:brush>
  </inkml:definitions>
  <inkml:trace contextRef="#ctx0" brushRef="#br0">0 46 18124,'2'3'2016,"13"-3"-1079,8 0-353,14-1 976,7-2-312,11-3-336,4 0-303,2-4-1002,0 0 1354,-4 4-929,-5 2-32,-12 1-80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32.399"/>
    </inkml:context>
    <inkml:brush xml:id="br0">
      <inkml:brushProperty name="width" value="0.05" units="cm"/>
      <inkml:brushProperty name="height" value="0.05" units="cm"/>
    </inkml:brush>
  </inkml:definitions>
  <inkml:trace contextRef="#ctx0" brushRef="#br0">38 173 13627,'-4'2'993,"-18"11"1729,22-12-2490,-1-1 1,0 1-1,0-1 0,0 1 1,1 0-1,-1-1 1,0 1-1,1-1 1,-1 1-1,0 0 0,1 0 1,-1-1-1,1 1 1,-1 0-1,1 0 0,0 0 1,-1 0-1,1 0 1,-1 1-1,2-1-143,-1-1 0,1 1 1,-1 0-1,1-1 0,-1 1 0,1 0 1,-1-1-1,1 1 0,0-1 0,-1 1 0,1-1 1,0 1-1,0-1 0,-1 1 0,1-1 0,0 0 1,0 0-1,0 1 0,-1-1 0,1 0 0,0 0 1,0 0-1,0 0 0,0 0 0,1 0 1,26 1 789,-25-2-679,16 0-22,-1-2-1,0-1 1,1 0-1,-2-1 1,1-1-1,0 0 1,-1-2-1,-1 0 1,1-1-1,-1 0 0,-1-1 1,1-1-1,-2-1 1,0 0-1,14-15 1,-26 24-165,0 1 1,0 0 0,0-1-1,0 0 1,-1 1 0,1-1-1,-1 0 1,0 0 0,0 0-1,0 0 1,0 0-1,0 0 1,0-4 0,-1 6-9,0 0 0,-1-1 0,1 1-1,0-1 1,-1 1 0,1-1 0,-1 1 0,1 0 0,-1-1 0,0 1 0,1 0 0,-1 0 0,0-1 0,0 1 0,0 0 0,0 0 0,0 0 0,0 0 0,0 0-1,0 0 1,-1 0 0,1 1 0,0-1 0,-1 0 0,1 1 0,0-1 0,-1 1 0,1-1 0,0 1 0,-2-1 0,-4 0-2,0 0 0,0 0 1,0 0-1,0 1 0,0 0 1,0 1-1,0-1 0,0 1 1,0 1-1,1-1 0,-1 1 1,-11 5-1,5-2-8,1 0-1,0 1 1,0 1-1,1 0 1,-18 15-1,20-14 5,-1 1-1,2 1 1,-1 0-1,-12 19 1,19-26-14,0 0 0,0 0 0,0 0 0,1 0 0,-1 0 0,1 0 0,0 0 0,0 1 0,0-1 0,0 0 0,1 1 0,-1-1 0,1 0 0,0 1 0,0-1 0,0 1 0,0-1 0,1 1 0,-1-1 0,1 0 0,0 1 0,2 4 0,-1-5-81,1 0-1,-1 0 0,1-1 0,-1 0 0,1 1 0,0-1 1,0 0-1,0 0 0,0-1 0,1 1 0,-1 0 0,0-1 1,1 0-1,-1 0 0,1 0 0,-1 0 0,1-1 0,-1 1 1,1-1-1,0 0 0,6-1 0,1 1-235,1-1 0,0-1-1,0 0 1,-1 0 0,17-7 0,13-9-364,-1-2-183</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32.851"/>
    </inkml:context>
    <inkml:brush xml:id="br0">
      <inkml:brushProperty name="width" value="0.05" units="cm"/>
      <inkml:brushProperty name="height" value="0.05" units="cm"/>
    </inkml:brush>
  </inkml:definitions>
  <inkml:trace contextRef="#ctx0" brushRef="#br0">203 31 16548,'0'-1'124,"0"0"1,-1 0 0,1 0-1,-1 0 1,1 0 0,-1 0 0,0 0-1,1 0 1,-1 0 0,0 0 0,1 1-1,-1-1 1,0 0 0,0 1 0,0-1-1,0 0 1,0 1 0,0-1-1,0 1 1,0-1 0,0 1 0,0 0-1,0 0 1,0-1 0,0 1 0,0 0-1,-2 0 1,-32-3 1856,27 3-1728,0 1 0,0 0 0,1 0 1,-1 1-1,1 0 0,-1 0 0,1 1 1,0 0-1,0 0 0,-13 9 0,16-10-218,1 0-1,-1 1 0,1 0 1,0-1-1,0 1 1,0 0-1,0 1 0,0-1 1,1 0-1,-1 1 1,1-1-1,0 1 0,0 0 1,1 0-1,-1 0 0,1 0 1,-1 0-1,1 0 1,1 0-1,-1 0 0,0 7 1,1-8-13,1-1 1,-1 1-1,0-1 1,1 1-1,0 0 0,0-1 1,0 0-1,0 1 1,0-1-1,0 0 1,0 1-1,1-1 0,-1 0 1,1 0-1,0 0 1,-1 0-1,1 0 1,0-1-1,0 1 0,0 0 1,1-1-1,-1 0 1,0 1-1,0-1 1,1 0-1,-1 0 0,1 0 1,-1-1-1,1 1 1,-1 0-1,1-1 1,3 0-1,3 2 47,1-2 0,0 1 1,-1-2-1,1 1 0,-1-1 0,1 0 0,13-5 0,-12 3 18,0-1 0,0 0 0,0-1 0,-1 0 0,0-1-1,13-9 1,-20 13-73,0 0-1,1-1 0,-1 1 0,-1-1 1,1 0-1,0 0 0,-1 0 1,1 0-1,-1 0 0,0 0 0,0-1 1,0 1-1,-1-1 0,1 0 1,-1 1-1,0-1 0,0 0 0,0 0 1,-1 0-1,1 0 0,-1 0 1,0-4-1,-1 5-41,0 1-1,0-1 1,0 0 0,0 1 0,-1-1 0,1 1-1,-1 0 1,0-1 0,0 1 0,0 0-1,0 0 1,0 0 0,0 0 0,0 0-1,-1 1 1,1-1 0,-1 1 0,1-1-1,-1 1 1,-3-1 0,5 1-94,-1 0-1,1 0 1,-1 1 0,0-1 0,1 0-1,-1 1 1,0-1 0,1 1 0,-1 0-1,0 0 1,0-1 0,0 1 0,1 0-1,-1 1 1,0-1 0,0 0-1,1 0 1,-1 1 0,0-1 0,0 1-1,1 0 1,-1-1 0,1 1 0,-1 0-1,0 0 1,1 0 0,0 0 0,-1 0-1,1 0 1,0 0 0,-1 1 0,-1 1-1,3-2 74,0 0 1,-1-1-1,1 1 0,0 0 0,-1 0 0,1 0 0,0-1 1,0 1-1,-1 0 0,1 0 0,0 0 0,0 0 0,0 0 1,0-1-1,0 1 0,1 0 0,-1 0 0,0 0 0,0 0 1,0 0-1,1-1 0,-1 1 0,0 0 0,1 0 0,-1-1 0,1 1 1,-1 0-1,2 1 0,10 11-833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33.561"/>
    </inkml:context>
    <inkml:brush xml:id="br0">
      <inkml:brushProperty name="width" value="0.05" units="cm"/>
      <inkml:brushProperty name="height" value="0.05" units="cm"/>
    </inkml:brush>
  </inkml:definitions>
  <inkml:trace contextRef="#ctx0" brushRef="#br0">178 19 17460,'1'-1'82,"-1"0"0,0 1 0,0-1 0,0 1 0,0-1 0,0 0 0,0 1 0,0-1 0,0 0 0,-1 1 0,1-1 0,0 0 0,0 1 0,0-1 0,-1 1 0,1-1 0,0 1 0,-1-1 0,1 1 0,0-1 0,-1 1 0,1-1 0,-1 1 0,1-1 0,-1 1 0,1-1 0,-1 1 0,1 0 0,-1-1 0,1 1 0,-1 0 0,0 0 0,1-1 0,-1 1 0,1 0 0,-1 0 0,0 0 0,1 0 0,-1 0 0,0 0 0,1 0 0,-1 0 0,1 0 0,-1 0 0,-1 0 0,-2 0 173,1 1 0,-1-1 0,0 1-1,0 0 1,0 0 0,-5 2 0,-2 2-93,1 1 1,0 0-1,0 1 1,1 0 0,-1 0-1,2 1 1,-13 14-1,17-18-155,0 0-1,0 1 1,1-1-1,0 1 0,0 0 1,0 0-1,0 0 1,1 0-1,0 1 1,0-1-1,1 1 0,-1-1 1,1 1-1,0 0 1,1-1-1,-1 1 0,1 8 1,1-13-8,-1 1-1,0 0 1,1 0-1,-1-1 1,1 1 0,0 0-1,-1-1 1,1 1 0,0 0-1,0-1 1,0 1 0,0-1-1,0 1 1,1-1 0,-1 0-1,0 0 1,1 1 0,-1-1-1,3 1 1,-1 0-165,0-1-1,0 0 1,0 0 0,0 0 0,0 0 0,1 0-1,-1-1 1,0 1 0,7-1 0,1-1-375,-1 0 1,0 0-1,0-1 1,1 0 0,17-7-1,10-10-248,2-2-278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33.974"/>
    </inkml:context>
    <inkml:brush xml:id="br0">
      <inkml:brushProperty name="width" value="0.05" units="cm"/>
      <inkml:brushProperty name="height" value="0.05" units="cm"/>
    </inkml:brush>
  </inkml:definitions>
  <inkml:trace contextRef="#ctx0" brushRef="#br0">128 8 14811,'0'-1'51,"1"1"0,-1 0 0,0 0 0,0 0 0,0 0 0,0 0 0,0-1 0,0 1 0,0 0 0,0 0 0,0 0 0,0 0 0,0-1 0,0 1 0,0 0 0,0 0 0,0 0 0,0-1 0,0 1 0,0 0 1,0 0-1,0 0 0,0 0 0,0-1 0,0 1 0,0 0 0,0 0 0,0 0 0,0 0 0,0-1 0,-1 1 0,1 0 0,0 0 0,0 0 0,0 0 0,0 0 0,0 0 0,0 0 0,-1-1 0,1 1 0,0 0 0,0 0 0,0 0 0,0 0 0,-1 0 0,1 0 0,0 0 0,0 0 0,0 0 0,0 0 0,-1 0 0,1 0 0,0 0 0,0 0 0,0 0 0,-1 0 0,1 0 0,0 0 0,0 0 0,0 0 0,0 0 0,-1 0 0,-11 14 2156,-9 25 298,4-4-1890,2 0 0,2 2 1,1 0-1,2 0 0,-11 75 0,21-107-585,-1 0-1,1 0 0,0 1 1,0-1-1,1 0 0,-1 0 1,1 0-1,0 0 0,1 0 1,2 7-1,-3-10-22,0-1 1,0 1-1,0-1 0,0 0 1,0 1-1,1-1 0,-1 0 0,1 1 1,-1-1-1,1 0 0,-1 0 1,1 0-1,-1-1 0,1 1 0,0 0 1,0-1-1,-1 1 0,1-1 1,0 1-1,0-1 0,0 0 1,0 0-1,-1 0 0,1 0 0,0 0 1,0 0-1,0 0 0,0-1 1,-1 1-1,1 0 0,3-2 0,2-1-67,1 0-1,-1 0 0,-1 0 0,1-1 0,0 0 0,-1 0 0,0-1 0,0 0 0,0 0 1,8-9-1,28-22-6639,-31 36 4821,3 4 963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34.407"/>
    </inkml:context>
    <inkml:brush xml:id="br0">
      <inkml:brushProperty name="width" value="0.05" units="cm"/>
      <inkml:brushProperty name="height" value="0.05" units="cm"/>
    </inkml:brush>
  </inkml:definitions>
  <inkml:trace contextRef="#ctx0" brushRef="#br0">154 1 19292,'-11'5'371,"-1"2"0,0-1 0,1 1-1,1 1 1,-1 0 0,1 0 0,0 1 0,1 1 0,0-1-1,1 1 1,0 1 0,0 0 0,1 0 0,-7 15 0,13-25-363,1 0 1,0 0 0,-1 0-1,1 0 1,0 0 0,-1 0 0,1 0-1,0 1 1,0-1 0,0 0-1,0 0 1,0 0 0,0 0-1,0 0 1,0 0 0,1 1-1,-1 0 1,1-2-4,-1 1 0,0-1-1,1 0 1,-1 1 0,0-1 0,1 1-1,-1-1 1,1 0 0,-1 1 0,1-1-1,-1 0 1,1 0 0,-1 1 0,1-1-1,-1 0 1,1 0 0,-1 0 0,1 0-1,-1 0 1,1 0 0,0 0 0,-1 0-1,1 0 1,0 0 0,2 0 7,-1-1 0,1 1 0,0-1 0,0 0 0,-1 0 0,1 0 0,0 0 0,-1-1 1,1 1-1,-1-1 0,5-3 0,1-3 55,0-1 0,0 0 0,11-16 0,-16 21-37,0 0 0,-1-1 1,1 1-1,-1-1 0,0 0 1,0 0-1,-1 0 0,1 0 1,-1 0-1,1-9 0,-2 14-26,0 0 0,0 0-1,0 0 1,0-1 0,0 1-1,0 0 1,0 0 0,0 0-1,0-1 1,0 1 0,0 0-1,0 0 1,0-1 0,0 1-1,0 0 1,0 0 0,0 0-1,0-1 1,-1 1 0,1 0-1,0 0 1,0 0 0,0 0-1,0-1 1,0 1 0,0 0-1,-1 0 1,1 0 0,0 0-1,0-1 1,0 1 0,0 0-1,-1 0 1,1 0 0,0 0-1,0 0 1,0 0 0,-1 0-1,1 0 1,0 0 0,-9 5 65,-6 12-5,11-11-83,1 0 0,-1 0 0,2 0-1,-1 0 1,1 1 0,-3 10 0,4-15-48,1-1 0,0 0 0,-1 1 0,1-1 0,0 1 0,0-1 0,0 0 0,0 1 1,0-1-1,0 1 0,0-1 0,1 0 0,-1 1 0,0-1 0,1 1 0,-1-1 0,1 0 0,0 0 0,-1 1 0,1-1 0,0 0 0,0 0 1,0 0-1,-1 0 0,1 0 0,0 0 0,1 0 0,-1 0 0,0 0 0,0 0 0,0 0 0,0-1 0,1 1 0,-1 0 0,0-1 0,1 1 1,-1-1-1,3 1 0,2-1-66,0 1 0,0-1 1,0 0-1,0-1 0,0 0 0,1 0 1,7-2-1,22-9-592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34.857"/>
    </inkml:context>
    <inkml:brush xml:id="br0">
      <inkml:brushProperty name="width" value="0.05" units="cm"/>
      <inkml:brushProperty name="height" value="0.05" units="cm"/>
    </inkml:brush>
  </inkml:definitions>
  <inkml:trace contextRef="#ctx0" brushRef="#br0">141 13 14787,'0'0'93,"0"-1"0,0 1 1,0-1-1,0 1 0,0-1 0,0 1 0,0-1 0,0 1 0,0-1 1,0 1-1,0-1 0,-1 1 0,1-1 0,0 1 0,0 0 1,-1-1-1,1 1 0,0-1 0,-1 1 0,1 0 0,0-1 0,-1 1 1,1 0-1,0-1 0,-1 1 0,1 0 0,-1-1 0,0 1 0,-16 1 1567,-20 14 561,34-13-1851,-3 1 65,-37 22 1135,41-24-1508,0 1 0,-1-1-1,1 1 1,0 0 0,0 0 0,0 0-1,0 0 1,1 0 0,-1 1 0,0-1 0,1 0-1,0 1 1,-1-1 0,0 4 0,2-5-63,0 0 1,0 0 0,0 0 0,0 0-1,1 0 1,-1 0 0,0 0 0,0 0 0,1 0-1,-1 0 1,1 0 0,-1 0 0,1 0-1,-1 0 1,1-1 0,0 1 0,-1 0-1,1 0 1,0 0 0,-1-1 0,1 1 0,0 0-1,0-1 1,0 1 0,0-1 0,0 1-1,0-1 1,0 1 0,1-1 0,33 12-256,-3-6-152,57 3 1,-2 0-97,-85-9 514,-1 0 1,0 0 0,1 0-1,-1 0 1,0 0-1,0 1 1,0-1-1,1 0 1,-1 1-1,0-1 1,0 1-1,0-1 1,0 1-1,0 0 1,0-1 0,0 1-1,0 0 1,1 1-1,-2-1 12,0-1 0,0 1 0,0-1 0,0 1-1,0 0 1,0-1 0,-1 1 0,1-1 0,0 1 0,-1-1 0,1 1 0,0-1-1,-1 1 1,1-1 0,0 1 0,-1-1 0,1 0 0,-1 1 0,1-1-1,-1 0 1,1 1 0,-1-1 0,1 0 0,-1 0 0,0 1 0,-9 4 302,1-1 0,-19 5 1,21-7-246,-7 3-91,0-1 0,-1-1 0,0 0 0,1-1 0,-1-1 1,-26 0-1,40-1-21,1 0 0,-1 0 1,1 0-1,-1 0 1,1 0-1,-1 0 0,0 0 1,1 0-1,-1 0 1,1 0-1,-1-1 0,1 1 1,-1 0-1,0 0 1,1-1-1,-1 1 0,1 0 1,-1 0-1,1-1 1,0 1-1,-1-1 0,1 1 1,-1 0-1,1-1 1,0 1-1,-1-1 0,1 1 1,0-1-1,-1 1 0,1-1 1,0 1-1,0-1 1,-1 0-1,1 1 0,0-1 1,0 1-1,0-1 1,0 1-1,0-1 0,0 0 1,0 1-1,0-1 1,0 1-1,0-1 0,0 0 1,0 1-1,1-1 1,-1 1-1,0-1 0,0 1 1,1-1-1,-1 1 1,0-1-1,0 1 0,1-1 1,-1 1-1,1-1 1,15-12-619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35.277"/>
    </inkml:context>
    <inkml:brush xml:id="br0">
      <inkml:brushProperty name="width" value="0.05" units="cm"/>
      <inkml:brushProperty name="height" value="0.05" units="cm"/>
    </inkml:brush>
  </inkml:definitions>
  <inkml:trace contextRef="#ctx0" brushRef="#br0">264 1 19652,'-14'0'1172,"-5"0"-319,0 0 1,0 1-1,-32 7 0,37-6-757,0 2 1,1 0-1,0 0 0,0 1 1,0 1-1,1 0 0,-1 1 1,-14 10-1,26-16-104,1-1-1,-1 0 1,0 1-1,1-1 1,-1 1-1,1 0 1,-1-1-1,1 1 1,-1-1-1,1 1 1,-1 0 0,1-1-1,0 1 1,-1 0-1,1 0 1,0-1-1,0 1 1,-1 0-1,1 0 1,0-1-1,0 1 1,0 0 0,0 1-1,0-1-6,1-1 0,-1 1-1,1 0 1,-1-1 0,1 1-1,-1 0 1,1-1 0,-1 1 0,1-1-1,0 1 1,-1-1 0,1 1 0,0-1-1,-1 0 1,1 1 0,0-1 0,0 0-1,1 1 1,5 1-124,1 0 0,0-1 1,12 1-1,-19-2 123,81 1-891,-58-2 627,-1 0-1,0 2 1,0 1 0,46 10-1,-68-12 288,-1 0 0,1 0 0,0 0-1,0 1 1,-1-1 0,1 0 0,0 0 0,-1 1-1,1-1 1,0 0 0,-1 1 0,1-1 0,0 0-1,-1 1 1,1-1 0,-1 1 0,1-1-1,0 1 1,-1 0 0,0-1 0,1 1 0,-1-1-1,1 1 1,-1 0 0,0-1 0,1 1 0,-1 0-1,1 1 1,-2-1 32,1 0-1,-1 0 0,1 1 1,-1-1-1,1 0 1,-1 0-1,0 0 1,1 0-1,-1-1 1,0 1-1,0 0 1,0 0-1,1 0 0,-1 0 1,0-1-1,-1 2 1,-7 3 271,1 0 1,-1-1-1,-12 6 1,4-4-219,0 0 1,0-1 0,-1-1 0,0 0-1,-30 2 1,48-6-118,0 0-1,0-1 1,0 1 0,0 0 0,0 0-1,1 0 1,-1 0 0,0 0 0,0 0-1,0 0 1,0 0 0,0 0 0,0 0-1,0 0 1,0 0 0,1 0-1,-1-1 1,0 1 0,0 0 0,0 0-1,0 0 1,0 0 0,0 0 0,0 0-1,0 0 1,0-1 0,0 1 0,0 0-1,0 0 1,0 0 0,0 0 0,0 0-1,0 0 1,0 0 0,0-1 0,0 1-1,0 0 1,0 0 0,0 0 0,0 0-1,0 0 1,0 0 0,0-1-1,0 1 1,0 0 0,0 0 0,0 0-1,-1 0 1,1 0 0,0 0 0,0 0-1,0 0 1,0 0 0,0 0 0,0-1-1,0 1 1,0 0 0,0 0 0,-1 0-1,1 0 1,0 0 0,0 0 0,0 0-1,0 0 1,0 0 0,0 0 0,-1 0-1,1 0 1,0 0 0,9-7-317,10-2-395</inkml:trace>
  <inkml:trace contextRef="#ctx0" brushRef="#br0" timeOffset="1">577 19 18772,'4'4'2160,"-7"2"-1399,-9 4-313,-5 7 1536,2 0-1040,-1 0-263,4 4-361,1-1-56,7-3-264,4-2-216,4-2-593,4-6-263,6-4 832,0-3-216,1-3-152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35.697"/>
    </inkml:context>
    <inkml:brush xml:id="br0">
      <inkml:brushProperty name="width" value="0.05" units="cm"/>
      <inkml:brushProperty name="height" value="0.05" units="cm"/>
    </inkml:brush>
  </inkml:definitions>
  <inkml:trace contextRef="#ctx0" brushRef="#br0">249 10 17052,'0'-1'110,"0"1"1,0-1 0,-1 1 0,1-1 0,0 1-1,0 0 1,0-1 0,-1 1 0,1-1 0,0 1-1,-1-1 1,1 1 0,0 0 0,-1-1 0,1 1-1,-1 0 1,1-1 0,0 1 0,-1 0 0,1 0 0,-1-1-1,1 1 1,-1 0 0,1 0 0,-1 0 0,1 0-1,-1-1 1,1 1 0,-1 0 0,1 0 0,-1 0-1,1 0 1,-1 0 0,0 1 0,-22 1 1307,22-2-1253,-18 3 315,1 2 1,0 0-1,-32 13 1,39-13-446,1 0 1,0 1 0,0 0 0,0 0 0,1 1 0,0 0-1,-12 13 1,19-19-34,1 1 0,-1 0 0,1 0 0,0 0 0,0 0 0,-1 0 0,1 0 0,0 0 0,1 0 0,-1 0 0,0 0 0,1 1 0,-1-1 0,0 5 0,2-6-16,-1 0 1,0 1-1,0-1 0,1 0 1,-1 1-1,1-1 0,-1 0 1,1 0-1,-1 0 1,1 1-1,0-1 0,0 0 1,0 0-1,-1 0 0,1 0 1,0 0-1,0 0 0,0-1 1,0 1-1,1 0 0,-1 0 1,0-1-1,0 1 0,0-1 1,1 1-1,1 0 1,6 2-253,0-1 0,1 0 0,-1-1 0,0 0 0,1 0 0,-1-1 0,1 0 0,-1 0 0,15-4 0,5-1-894,50-18 0,-26 4 294,1-4-235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36.181"/>
    </inkml:context>
    <inkml:brush xml:id="br0">
      <inkml:brushProperty name="width" value="0.05" units="cm"/>
      <inkml:brushProperty name="height" value="0.05" units="cm"/>
    </inkml:brush>
  </inkml:definitions>
  <inkml:trace contextRef="#ctx0" brushRef="#br0">161 105 14003,'-27'22'4825,"16"-13"-4138,-55 42 1347,59-44-1927,-1 0 0,1 1-1,0 0 1,1 0 0,-11 17 0,17-24-105,-1-1 0,1 1 0,-1-1-1,1 1 1,0-1 0,-1 1 0,1 0 0,0-1 0,-1 1 0,1-1-1,0 1 1,0 0 0,0-1 0,-1 1 0,1 0 0,0-1-1,0 1 1,0 0 0,0-1 0,0 1 0,0 0 0,1-1 0,-1 1-1,0 0 1,0-1 0,0 1 0,1 0 0,-1-1 0,0 1-1,0-1 1,1 1 0,-1 0 0,1-1 0,-1 1 0,1-1 0,-1 1-1,0-1 1,1 1 0,0-1 0,-1 0 0,1 1 0,-1-1-1,1 0 1,-1 1 0,1-1 0,0 0 0,-1 0 0,1 1 0,0-1-1,-1 0 1,1 0 0,0 0 0,-1 0 0,1 0 0,1 0-1,3 0 4,0 0-1,1-1 1,-1 1-1,0-1 1,0 0-1,7-2 1,13-7-29,-1 0 0,0-2 0,0 0 0,-2-2 0,1-1 0,-2 0 0,24-22 0,-41 33 32,-1 1 0,1-1 0,-1 0 0,1 0 0,-1 0 0,2-5 0,-5 8-5,0 1 1,0 0-1,0 0 1,0 0 0,0 0-1,0 0 1,0 0-1,0 0 1,0-1-1,0 1 1,0 0-1,0 0 1,0 0 0,0 0-1,0 0 1,0 0-1,0 0 1,0 0-1,0-1 1,0 1 0,0 0-1,0 0 1,0 0-1,0 0 1,0 0-1,0 0 1,0 0-1,0 0 1,-1 0 0,1 0-1,0-1 1,0 1-1,0 0 1,0 0-1,0 0 1,0 0-1,0 0 1,0 0 0,0 0-1,-1 0 1,1 0-1,0 0 1,0 0-1,0 0 1,0 0 0,0 0-1,0 0 1,0 0-1,-1 0 1,1 0-1,0 0 1,0 0-1,0 0 1,0 0 0,0 0-1,0 0 1,0 0-1,0 0 1,-1 0-1,1 1 1,0-1-1,-8 2 103,-1 3-9,1-1-1,0 2 0,0-1 0,0 1 1,1 0-1,-8 8 0,12-11-61,-1 1 0,1-1 0,1 0 0,-1 1 0,0 0 0,1-1 0,0 1-1,0 0 1,0 0 0,0 0 0,0 1 0,1-1 0,0 0 0,0 1 0,-1 6 0,3-9-28,-1-1-1,0 0 1,0 1 0,1-1 0,-1 1 0,1-1-1,-1 0 1,1 1 0,0-1 0,-1 0 0,1 0 0,0 1-1,0-1 1,0 0 0,0 0 0,0 0 0,0 0 0,0 0-1,0 0 1,0-1 0,1 1 0,-1 0 0,0 0-1,1-1 1,-1 1 0,0-1 0,1 1 0,-1-1 0,3 1-1,3 0 0,0 0-1,0 0 0,0-1 0,13-1 0,1-1-11,-1-1 0,0-1 0,0-1 0,-1 0 0,1-2 0,-1 0 0,-1-2-1,21-11 1,-8 2 10,-1-2 0,-1-1 0,46-43-1,-61 49 147,0 1 0,17-25 0,-28 31 149,-10 9-136,-9 7 6,2 4-150,1 1-1,1 1 1,0-1 0,0 2 0,2 0 0,0 0 0,-9 17-1,-3 0-84,17-27 59,1 0 0,0 0 0,0 1 1,1-1-1,-6 13 0,8-15 6,1-1 1,-1 0-1,1 0 0,0 1 1,0-1-1,0 1 0,0-1 0,0 0 1,0 1-1,0-1 0,1 0 1,-1 1-1,1-1 0,0 0 1,0 0-1,0 0 0,0 1 0,0-1 1,0 0-1,0 0 0,3 2 1,7 11 26,23 25 1,-31-37-115,0 0 1,1 0-1,-1 0 0,0 0 0,1-1 1,0 1-1,0-1 0,0 0 0,0 0 1,0-1-1,0 1 0,0-1 1,8 2-1,-11-3 17,-1 0 1,1 0 0,0 0-1,0 0 1,0 0 0,-1-1-1,1 1 1,0 0 0,0 0-1,-1 0 1,1-1 0,0 1-1,0-1 1,-1 1 0,1 0-1,0-1 1,-1 1 0,1-1-1,-1 1 1,1-1 0,-1 0-1,1 1 1,-1-1-1,1 0 1,-1 1 0,1-1-1,-1 0 1,0 1 0,1-1-1,-1 0 1,1-1 0,1-27-864,-3 8 219</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37.070"/>
    </inkml:context>
    <inkml:brush xml:id="br0">
      <inkml:brushProperty name="width" value="0.05" units="cm"/>
      <inkml:brushProperty name="height" value="0.05" units="cm"/>
    </inkml:brush>
  </inkml:definitions>
  <inkml:trace contextRef="#ctx0" brushRef="#br0">92 1 18404,'-57'406'5064,"55"-386"-4952,-3 36 150,3-20-53,-10 47 0,7-73-24,1-15 13,0-21 35,5-14-151,3-1 0,0 1 0,3 0 0,2 0 0,1 1 0,2 0 0,1 1 0,29-56-1,-33 76-82,1 1 0,14-22 0,-21 35-2,0 0 0,1 0 1,-1 0-1,1 0 0,0 1 1,0-1-1,0 1 0,1 0 1,-1 0-1,1 1 0,-1-1 1,1 1-1,10-3 0,-14 4 0,0 1-1,0-1 1,0 1-1,1 0 1,-1 0-1,0-1 1,1 1-1,-1 0 1,0 0-1,0 0 1,1 0-1,-1 0 1,0 0-1,1 1 1,-1-1-1,0 0 1,0 1-1,0-1 1,1 1-1,-1-1 1,0 1-1,0 0 1,0-1-1,0 1 1,0 0-1,0 0 1,0 0-1,0-1 1,0 1-1,0 0 1,-1 1-1,1-1 1,0 0-1,-1 0 1,1 0-1,0 0 1,-1 0-1,0 1 1,1-1-1,-1 0 1,1 3-1,-1 1-5,0 0-1,0-1 0,0 1 0,-1 0 0,1 0 0,-1 0 1,0-1-1,-1 1 0,1 0 0,-3 5 0,-4 4 4,0-1-1,0 0 1,-1 0-1,-1-1 1,-20 21-1,10-13-79,-1-1-1,-32 20 1,53-38 33,-1-1 1,1 1-1,-1-1 1,0 1 0,1-1-1,-1 1 1,0-1-1,1 0 1,-1 1 0,0-1-1,1 0 1,-1 1-1,0-1 1,0 0-1,0 0 1,1 0 0,-1 0-1,0 0 1,0 0-1,0 0 1,-1 0 0,2-1 24,0 1 0,0-1 0,-1 1 1,1-1-1,0 1 0,0-1 0,0 1 1,0-1-1,-1 1 0,1-1 0,0 1 1,0-1-1,0 0 0,0 1 0,0-1 1,1 1-1,-1-1 0,0 1 0,0-1 1,0 1-1,0-1 0,1 0 0,15-36-479,7 2 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8.097"/>
    </inkml:context>
    <inkml:brush xml:id="br0">
      <inkml:brushProperty name="width" value="0.05" units="cm"/>
      <inkml:brushProperty name="height" value="0.05" units="cm"/>
    </inkml:brush>
  </inkml:definitions>
  <inkml:trace contextRef="#ctx0" brushRef="#br0">0 1 15035,'0'15'1945,"10"1"-817,2-3-360,11-5 1561,7-2-769,9-6-352,3 0-160,3-4-736,-1-6-472,-1-2 288,0 0-112,-9 1-208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37.646"/>
    </inkml:context>
    <inkml:brush xml:id="br0">
      <inkml:brushProperty name="width" value="0.05" units="cm"/>
      <inkml:brushProperty name="height" value="0.05" units="cm"/>
    </inkml:brush>
  </inkml:definitions>
  <inkml:trace contextRef="#ctx0" brushRef="#br0">1 0 14635,'3'7'380,"-1"0"0,1-1-1,-1 1 1,0 0 0,-1 0 0,0 0-1,0 0 1,0 9 0,-1 5 937,-5 30-1,3-40-914,0 1-1,1 0 1,1 0-1,0-1 1,0 1-1,1 0 1,0 0-1,6 17 1,-7-28-378,0 0 0,0 0 0,1 0 0,-1 0 0,0 0 0,1 0 0,-1 0 0,1 0 0,0 0 0,-1 0 0,1 0-1,0 0 1,-1 0 0,1-1 0,0 1 0,0 0 0,0 0 0,0-1 0,0 1 0,0-1 0,-1 1 0,1-1 0,1 1 0,-1-1 0,0 0 0,0 1 0,0-1 0,0 0 0,0 0 0,0 0 0,0 0 0,0 0 0,0 0 0,0 0 0,0 0 0,1 0 0,-1-1 0,0 1 0,0 0 0,0-1 0,0 1 0,0 0-1,0-1 1,1-1 0,2 0 22,0 0-1,0-1 1,-1 0-1,1 0 1,-1 0-1,0 0 1,1-1-1,-2 1 1,4-5 0,0-2 0,-1 0 0,0 0 0,-1-1 0,0 1 0,-1-1 0,0 0 0,-1 0 0,0 0 0,-1 0 0,0 0 0,0 0 0,-1-1 0,-1 1 0,0 0 0,-4-17 0,-11 4-203,9 21-222,8 18-352,-1-13 587,1 1 0,0 0 0,0-1 0,0 1 0,0 0 0,1-1 0,-1 1 0,1-1 0,-1 0 0,1 1 0,0-1 0,0 0 0,0 0 0,0 0 0,0 0 0,4 2 0,-2-2-120,1 0-1,-1 0 1,0 0-1,1-1 1,-1 1-1,1-1 1,0 0-1,-1-1 1,7 1-1,0-1-294,0 0-1,0-1 1,0 0-1,0-1 1,0 0-1,0-1 1,20-8-1,9-11-451,-38 20 1050,1 0 1,0 1-1,-1-1 1,0-1 0,0 1-1,1 0 1,-1-1-1,0 1 1,-1-1 0,1 1-1,2-6 1,-4 8-22,0 0 0,0 0 1,0 0-1,0 0 0,0 0 0,0-1 0,0 1 1,0 0-1,0 0 0,0 0 0,0 0 0,0 0 1,0 0-1,0 0 0,0 0 0,0 0 0,0-1 1,0 1-1,0 0 0,0 0 0,0 0 0,0 0 1,0 0-1,-1 0 0,1 0 0,0 0 1,0 0-1,0 0 0,0 0 0,0-1 0,0 1 1,0 0-1,0 0 0,0 0 0,0 0 0,0 0 1,-1 0-1,1 0 0,0 0 0,0 0 0,0 0 1,0 0-1,0 0 0,0 0 0,0 0 1,0 0-1,-1 0 0,1 0 0,0 0 0,0 0 1,0 0-1,0 0 0,0 0 0,0 0 0,0 0 1,0 0-1,0 1 0,-1-1 0,1 0 0,-7 2 496,1 3-194,0 0 1,1 0 0,-1 0-1,1 1 1,0 0 0,0 0 0,1 0-1,-1 1 1,1-1 0,-5 13-1,7-14-221,0 0-1,0 1 1,0-1-1,0 0 0,1 1 1,0-1-1,0 1 1,0-1-1,1 1 0,0 0 1,0-1-1,0 1 1,1-1-1,0 1 1,2 8-1,-2-12-73,0 0 1,0 0-1,1 1 0,-1-1 1,0 0-1,1-1 0,0 1 1,-1 0-1,1 0 0,0-1 1,0 1-1,0-1 0,0 1 1,0-1-1,0 0 1,0 0-1,1 0 0,-1 0 1,0 0-1,1-1 0,-1 1 1,0-1-1,1 1 0,-1-1 1,1 0-1,-1 0 0,1 0 1,-1 0-1,1 0 0,-1-1 1,0 1-1,5-2 0,0 0 64,1 0-1,0-1 0,-1 0 1,0 0-1,0 0 0,0-1 0,0 0 1,12-10-1,-14 9 18,1-1-1,-1 1 1,-1-1-1,1 0 1,-1 0-1,0 0 1,-1-1-1,1 1 1,-1-1-1,-1 0 1,3-8-1,-3 11-64,-1 0-1,-1 0 0,1-1 0,-1 1 1,1 0-1,-1 0 0,0-1 1,-1 1-1,1 0 0,-1 0 1,0 0-1,0 0 0,0-1 0,0 1 1,-1 0-1,1 1 0,-1-1 1,0 0-1,-1 0 0,-4-5 0,7 8-105,-1 0 0,0 1 0,0-1 0,1 0-1,-1 1 1,0-1 0,0 0 0,0 1 0,0-1-1,0 1 1,0 0 0,0-1 0,0 1-1,0 0 1,0-1 0,0 1 0,0 0 0,-2 0-1,-1 4-1653,10 6 118,-4-9 1476,0 1-1,0 0 1,1-1 0,-1 0 0,0 0-1,0 1 1,1-1 0,-1-1 0,1 1-1,-1 0 1,1-1 0,3 1-1,22 2-891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38.220"/>
    </inkml:context>
    <inkml:brush xml:id="br0">
      <inkml:brushProperty name="width" value="0.05" units="cm"/>
      <inkml:brushProperty name="height" value="0.05" units="cm"/>
    </inkml:brush>
  </inkml:definitions>
  <inkml:trace contextRef="#ctx0" brushRef="#br0">181 112 15427,'-6'1'264,"0"0"0,-1 0-1,1 0 1,0 1 0,0-1-1,0 1 1,0 1 0,1-1-1,-1 1 1,-7 5 0,3-1 161,1 0 1,0 0-1,0 0 1,-13 16-1,14-13-70,1-1 0,0 1 0,-8 16 0,13-23-272,1 1 1,-1-1-1,1 0 1,0 1 0,0-1-1,0 1 1,0-1-1,0 1 1,1-1-1,0 1 1,-1-1-1,2 1 1,-1 0 0,0-1-1,2 6 1,-2-7-61,1-1 1,0 1-1,0-1 0,0 0 1,0 1-1,0-1 1,0 0-1,0 0 1,1 0-1,-1 0 1,0 0-1,1 0 0,-1 0 1,0 0-1,1-1 1,-1 1-1,1 0 1,0-1-1,-1 0 1,1 1-1,-1-1 1,1 0-1,0 1 0,-1-1 1,1 0-1,-1 0 1,1-1-1,0 1 1,-1 0-1,1 0 1,2-2-1,4 1 2,0-1 0,-1-1 0,1 1 0,-1-1 0,10-6 0,5-5 51,0-2 1,-1-1-1,-1 0 0,0-1 1,-2-2-1,0 0 0,-1 0 1,-1-2-1,-1 0 0,-1-1 1,13-28-1,-24 44-47,-2 6-17,0-1 0,0 0 1,0 0-1,0 1 0,0-1 0,-1 0 0,1 0 1,-1 0-1,1 0 0,-1 0 0,0 0 0,0 0 1,1 0-1,-2-4 0,1 6-10,0 0 1,0-1-1,0 1 0,0 0 0,0 0 1,0 0-1,0 0 0,0-1 0,-1 1 0,1 0 1,0 0-1,0 0 0,0 0 0,0-1 1,0 1-1,-1 0 0,1 0 0,0 0 1,0 0-1,0 0 0,0 0 0,-1 0 1,1 0-1,0 0 0,0 0 0,0 0 1,-1-1-1,1 1 0,0 0 0,0 0 1,0 0-1,-1 0 0,1 0 0,0 1 1,0-1-1,0 0 0,0 0 0,-1 0 1,1 0-1,-10 7 38,-5 12 22,10-10-33,0 0-1,1 0 0,1 0 1,-1 0-1,2 1 1,-1 0-1,1-1 0,1 1 1,0 0-1,0 0 0,1 0 1,0 0-1,0 0 1,4 13-1,-4-18-18,1 0-1,0 0 0,1-1 1,-1 1-1,1 0 1,0-1-1,0 1 1,1-1-1,-1 0 1,1 0-1,0 0 0,0 0 1,0 0-1,0-1 1,1 1-1,0-1 1,-1 0-1,1 0 1,1 0-1,-1-1 0,0 1 1,0-1-1,1 0 1,0 0-1,-1-1 1,1 1-1,0-1 1,0 0-1,-1 0 0,10 0 1,-9-1-7,1-1 0,0 1 0,0-1 0,0-1 0,0 1 0,-1-1 0,1 0 0,-1 0 0,1 0 0,-1-1 0,0 0 0,0 0 0,0 0 0,0-1 0,0 0 0,-1 1 0,7-9 0,-6 7 6,0-1 0,-1 1 0,0-1 0,0 0 1,0-1-1,0 1 0,-1-1 0,0 0 1,-1 0-1,0 0 0,0 0 0,0 0 0,1-12 1,-6 5 20,-5 12-5,6 3-21,1-1 1,-1 1-1,1 0 1,0 0-1,-1 0 1,1 0-1,0 0 1,0 0 0,0 0-1,0 0 1,0 1-1,0-1 1,-2 3-1,1 1 5,-1 0 0,1 1 0,-1-1 0,2 1 0,-1 0 0,1 0 0,-1-1 0,2 1 0,-1 0 0,1 0 0,0 0 0,1 10 0,-1-14-3,0 1 0,1 0 0,0-1-1,-1 1 1,1-1 0,0 1 0,0-1-1,0 0 1,1 1 0,-1-1 0,1 0 0,-1 0-1,1 0 1,0 0 0,0 0 0,-1 0-1,1 0 1,1-1 0,-1 1 0,0-1 0,0 0-1,1 1 1,-1-1 0,0 0 0,1 0-1,-1 0 1,1-1 0,-1 1 0,1-1 0,4 1-1,1-1 1,1 0 0,-1 0-1,1-1 1,-1-1-1,0 1 1,0-1-1,1-1 1,-1 1 0,-1-1-1,1-1 1,0 0-1,9-6 1,2-2-115,-2 0 0,0-1-1,26-26 1,-42 47-681,-1 13 173,-1-6-181,1-14 706,0 1 0,0 0 1,0 0-1,0 0 0,1 0 1,-1 0-1,1 0 0,-1 0 1,1 0-1,0-1 0,0 1 1,-1 0-1,1 0 0,1-1 1,-1 1-1,0-1 1,0 1-1,0-1 0,1 1 1,-1-1-1,1 0 0,-1 1 1,1-1-1,0 0 0,-1 0 1,1 0-1,0-1 0,0 1 1,-1 0-1,1-1 1,0 1-1,0-1 0,0 1 1,0-1-1,0 0 0,0 0 1,0 0-1,2 0 0,28-5-740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38.636"/>
    </inkml:context>
    <inkml:brush xml:id="br0">
      <inkml:brushProperty name="width" value="0.05" units="cm"/>
      <inkml:brushProperty name="height" value="0.05" units="cm"/>
    </inkml:brush>
  </inkml:definitions>
  <inkml:trace contextRef="#ctx0" brushRef="#br0">129 1 16836,'-14'9'1504,"-5"8"-872,-4 0-232,3 6 784,0 1-343,4 5-305,4-1-104,8-4-112,5-1-88,14-5-360,4-4-272,8-8-456,6-1-161,5-13 737,2-4-160,2-8-224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39.025"/>
    </inkml:context>
    <inkml:brush xml:id="br0">
      <inkml:brushProperty name="width" value="0.05" units="cm"/>
      <inkml:brushProperty name="height" value="0.05" units="cm"/>
    </inkml:brush>
  </inkml:definitions>
  <inkml:trace contextRef="#ctx0" brushRef="#br0">67 1 18636,'-2'0'129,"0"0"0,0 0-1,0 0 1,-1 0 0,1 0 0,0 0-1,0 1 1,0-1 0,0 1 0,0-1-1,0 1 1,0 0 0,0 0 0,0 0 0,0 0-1,1 0 1,-1 0 0,0 0 0,1 1-1,-3 2 1,1-1 17,1 0 0,0 0 1,0 1-1,0-1 0,0 1 0,1 0 0,-1-1 0,1 1 0,0 0 0,-1 5 0,1 7 75,-1-1-1,2 0 0,0 1 1,4 25-1,28 141 103,-32-180-311,1 1 0,-1-1 0,1 1 0,0 0 1,0-1-1,0 0 0,3 5 0,-3-7-10,-1 0 0,0 1 0,0-1-1,0 0 1,0 0 0,0 0 0,0 0 0,0 0-1,1 0 1,-1 0 0,0 0 0,0 1 0,0-1 0,0 0-1,0 0 1,0 0 0,1 0 0,-1 0 0,0 0 0,0 0-1,0 0 1,0 0 0,1 0 0,-1 0 0,0 0 0,0 0-1,0 0 1,0 0 0,0 0 0,1 0 0,-1 0 0,0 0-1,0 0 1,0-1 0,0 1 0,0 0 0,1 0 0,-1 0-1,0 0 1,0 0 0,0 0 0,6-14 59,-4 2-42,0 1 1,0-1 0,-1 0 0,0 1-1,-1-1 1,0 0 0,-1 0 0,0 1-1,-1-1 1,-6-18 0,8 29-23,-1 0 0,1 0 0,-1 0-1,1 0 1,-1 0 0,1 1 0,-1-1 0,0 0 0,0 0-1,1 1 1,-1-1 0,0 0 0,-1 0 0,-1 2-40,5 8-5,1-3 38,0-1 0,0 0-1,1 0 1,0 0 0,0-1-1,0 1 1,1-1 0,0 0 0,0 0-1,0-1 1,0 1 0,0-1-1,0 0 1,1 0 0,8 2-1,-4-1 8,0-1 0,0 0-1,0-1 1,0 0 0,1 0 0,-1-1-1,1 0 1,15-2 0,-17 0 9,0-1 0,1 0 0,-1-1 0,0 0 0,0 0 1,-1-1-1,1 0 0,-1 0 0,14-10 0,-16 10 4,0-1 0,-1 1 0,0-1 0,0 0 0,0-1 0,0 1 0,-1-1 0,0 0 0,0 0 0,-1 0 0,1 0 0,-1 0 0,3-11 0,-6 16-8,0 0-1,1 1 1,-1-1 0,0 0 0,0 1-1,0-1 1,0 0 0,0 1 0,0-1-1,0 1 1,0-1 0,0 0 0,0 1-1,0-1 1,0 0 0,0 1 0,0-1-1,-1-1 1,-7 3 42,-12 16 52,14-8-35,1 1 0,0-1 0,0 1 0,1 0 0,0 0 0,1 1-1,-4 16 1,6-22-33,0 1 0,0-1-1,1 0 1,-1 1-1,1-1 1,1 1 0,-1-1-1,1 0 1,0 1-1,0-1 1,0 0 0,1 1-1,-1-1 1,1 0-1,1 0 1,5 8 0,-7-11-60,0 0 0,0-1 0,0 0 0,0 1 0,1-1 0,-1 0 0,1 0 0,-1 0 1,1 0-1,-1 0 0,1 0 0,0 0 0,-1 0 0,1-1 0,0 1 0,0-1 1,0 1-1,-1-1 0,1 0 0,0 1 0,0-1 0,0 0 0,0 0 0,-1-1 0,1 1 1,0 0-1,0 0 0,0-1 0,0 1 0,-1-1 0,1 0 0,0 0 0,-1 1 0,1-1 1,0 0-1,-1 0 0,1 0 0,-1-1 0,3-1 0,2-3-188,1 0 0,-2-1-1,1 0 1,0 0 0,-1 0-1,-1 0 1,5-9 0,9-24-287,-3-4-177</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39.443"/>
    </inkml:context>
    <inkml:brush xml:id="br0">
      <inkml:brushProperty name="width" value="0.05" units="cm"/>
      <inkml:brushProperty name="height" value="0.05" units="cm"/>
    </inkml:brush>
  </inkml:definitions>
  <inkml:trace contextRef="#ctx0" brushRef="#br0">1 1 15547,'2'4'112,"0"1"0,1-1 0,-1 0 0,1 0 0,0 0 0,1 0-1,-1 0 1,1-1 0,0 0 0,-1 1 0,1-1 0,6 3 0,53 29-1366,-62-35 1233,33 16-2408,46 14 0,-3-9 2808,-93-19 5734,-16 10-4287,24-8-1066,-2 0-285,0 1 0,0 0 0,-13 10 0,20-14-414,1 1 0,0-1 0,0 1-1,0 0 1,0 0 0,0 0 0,0 0 0,0 0 0,0 0 0,1 0 0,-1 0 0,1 1 0,0-1-1,0 1 1,0-1 0,0 1 0,0-1 0,0 1 0,0 3 0,1-5-43,0 0-1,1 0 1,-1 0 0,0-1 0,1 1-1,-1 0 1,0 0 0,1 0-1,-1 0 1,1-1 0,-1 1 0,1 0-1,0 0 1,-1-1 0,1 1 0,0 0-1,-1-1 1,1 1 0,0-1-1,0 1 1,0-1 0,-1 1 0,1-1-1,0 0 1,0 1 0,0-1 0,0 0-1,1 1 1,29 2-8,-27-3-37,17-1-227,0-1 0,1-1 0,-1-1 0,-1-1 0,35-12 0,-32 9 26,-1 1 0,1 2 1,1 0-1,27-2 0,-49 7 296,1 0 0,0 1 0,-1-1 0,1 1 0,0-1 0,-1 1 0,1 0 0,-1 0 0,1 0 0,-1 1 0,1-1 0,-1 0 0,0 1 0,0-1 0,0 1 0,0 0 0,3 3 0,-3-3-47,0 0 0,1 0 0,-1 0 1,0 0-1,1 0 0,0-1 0,-1 1 0,1-1 1,0 1-1,0-1 0,0 0 0,0 0 0,0-1 1,3 2-1,16-3-44,2-2-78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40.230"/>
    </inkml:context>
    <inkml:brush xml:id="br0">
      <inkml:brushProperty name="width" value="0.05" units="cm"/>
      <inkml:brushProperty name="height" value="0.05" units="cm"/>
    </inkml:brush>
  </inkml:definitions>
  <inkml:trace contextRef="#ctx0" brushRef="#br0">92 1 14203,'-4'3'265,"1"0"0,0 0 0,0 1 0,1 0 0,-1-1-1,1 1 1,0 0 0,0 0 0,-3 6 0,-11 42 1642,14-46-1438,-11 46 1117,2 1 1,-4 74-1,9 107 654,11-185-1948,-6-49-290,1 0-1,0 0 1,0 0-1,0 0 1,0 0-1,0 0 1,0 0-1,0 0 1,0 1-1,0-1 1,0 0-1,0 0 1,0 0-1,0 0 1,0 0-1,1 0 1,-1 0-1,0 0 1,0 0-1,0 1 1,0-1-1,0 0 1,0 0-1,0 0 1,0 0-1,0 0 1,0 0-1,0 0 1,0 0-1,0 0 1,0 0-1,1 0 1,-1 0-1,0 0 1,0 0-1,0 1 1,0-1-1,0 0 1,0 0-1,0 0 1,0 0-1,0 0 1,1 0 0,-1 0-1,0 0 1,0 0-1,0 0 1,0 0-1,0 0 1,0 0-1,0 0 1,0-1-1,1 1 1,-1 0-1,0 0 1,0 0-1,0 0 1,0 0-1,0 0 1,0 0-1,0 0 1,0 0-1,0 0 1,0 0-1,0 0 1,0 0-1,1 0 1,-1-1-1,3-6 23,1-22 36,-1 0-1,-1 0 1,-3-39-1,1 24-13,0 42-44,3-105 49,-3 106-52,0 1-1,0-1 0,0 1 0,0-1 1,0 0-1,0 1 0,0-1 0,0 0 0,0 1 1,0-1-1,0 1 0,0-1 0,0 0 1,1 1-1,-1-1 0,0 1 0,0-1 1,1 0-1,-1 1 0,1-1 0,-1 1 0,0-1 1,1 1-1,-1-1 0,1 1 0,-1 0 1,1-1-1,-1 1 0,1 0 0,-1-1 1,1 1-1,-1 0 0,1-1 0,0 1 0,-1 0 1,1 0-1,0 0 0,-1 0 0,1 0 1,-1 0-1,1 0 0,0 0 0,-1 0 0,1 0 1,0 0-1,-1 0 0,1 0 0,-1 0 1,1 0-1,0 1 0,-1-1 0,1 0 1,0 1-1,5 2-14,0 1 1,0 0-1,-1 1 1,8 6 0,1 1-25,-7-7 35,0-1-1,0 0 0,0-1 1,1 1-1,-1-2 0,1 1 0,0-1 1,0 0-1,14 2 0,-17-4 7,1 0-1,-1 0 1,0-1-1,0 1 1,0-1-1,0 0 0,0-1 1,0 1-1,0-1 1,-1 0-1,1 0 1,-1 0-1,1-1 1,-1 0-1,0 0 1,7-5-1,-4 1 3,0 0 0,-1 0 0,0-1 0,0 1 0,0-2 0,-1 1 0,0 0 0,6-18 0,-11 28-10,-3 8 7,0-1-1,1 1 0,0 0 1,0 17-1,2-25 9,0 1-1,0 0 1,0-1 0,0 1-1,1 0 1,-1-1 0,1 1-1,-1-1 1,1 1-1,0-1 1,0 1 0,0-1-1,1 1 1,-1-1 0,0 0-1,1 0 1,0 0-1,-1 0 1,1 0 0,0 0-1,0 0 1,0-1 0,0 1-1,0 0 1,1-1-1,-1 0 1,4 2 0,1-1 3,1 0 1,-1-1-1,1 1 1,0-2-1,-1 1 0,1-1 1,0 0-1,-1-1 1,1 0-1,0 0 1,11-4-1,11-3-27,42-20-1,-65 25 6,21-9-59,-19 7 3,1 0 1,1 1-1,-1 0 1,1 1-1,13-3 1,-21 6 6,-1 0 1,0 1 0,1-1-1,-1 1 1,1-1 0,-1 1-1,0 0 1,0 0 0,1 0 0,-1 0-1,0 0 1,0 0 0,0 1-1,0-1 1,0 1 0,3 3-1,-3-3-188,1 1 0,0-1 0,1 0-1,-1 0 1,0 0 0,4 2 0,-1-3 35,-1 1-1,1-1 1,-1-1 0,1 1 0,-1-1 0,1 0 0,-1 0 0,1 0 0,-1-1-1,9-2 1,16-4-638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40.707"/>
    </inkml:context>
    <inkml:brush xml:id="br0">
      <inkml:brushProperty name="width" value="0.05" units="cm"/>
      <inkml:brushProperty name="height" value="0.05" units="cm"/>
    </inkml:brush>
  </inkml:definitions>
  <inkml:trace contextRef="#ctx0" brushRef="#br0">165 4 12435,'-3'-4'1552,"-7"4"-824,-6 2-272,-2 4 1849,-2 3-1265,-3 5-336,2 1-128,2 4-112,3 1-64,5-3-40,3 1-71,8-4-345,5-5-209,9-6-551,5-3 1264,9-8-552,4-1-56,6-6-120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41.114"/>
    </inkml:context>
    <inkml:brush xml:id="br0">
      <inkml:brushProperty name="width" value="0.05" units="cm"/>
      <inkml:brushProperty name="height" value="0.05" units="cm"/>
    </inkml:brush>
  </inkml:definitions>
  <inkml:trace contextRef="#ctx0" brushRef="#br0">89 1 18844,'-12'19'579,"1"0"-1,1 2 1,1-1 0,0 1 0,2 0-1,0 1 1,1 0 0,-3 28 0,5-14-317,1 0 0,2 1 0,1-1 0,7 49 0,-7-84-261,1 7 2,-1 0 1,1 0-1,1-1 1,0 1-1,0-1 1,0 1-1,1-1 1,0 0-1,8 14 1,-11-21-4,0 0 1,1 0-1,-1 0 1,0 0 0,0 0-1,0 0 1,1-1-1,-1 1 1,0 0 0,0 0-1,1 0 1,-1 0-1,0 0 1,0 0-1,0-1 1,0 1 0,1 0-1,-1 0 1,0 0-1,0 0 1,0-1-1,0 1 1,0 0 0,1 0-1,-1 0 1,0-1-1,0 1 1,0 0-1,0 0 1,0-1 0,0 1-1,0 0 1,0 0-1,0-1 1,0 1 0,0 0-1,0 0 1,0 0-1,0-1 1,0 1-1,0 0 1,0 0 0,0-1-1,0 1 1,0 0-1,-1-1 1,2-13 12,-8-70 34,0 3-148,7 81 96,0-1 0,0 1 0,0-1-1,0 1 1,0 0 0,0-1-1,0 1 1,1-1 0,-1 1-1,0 0 1,0-1 0,0 1-1,0 0 1,0-1 0,1 1 0,-1-1-1,0 1 1,0 0 0,1-1-1,-1 1 1,0 0 0,0 0-1,1-1 1,-1 1 0,0 0 0,1 0-1,-1-1 1,0 1 0,1 0-1,-1 0 1,0 0 0,1 0-1,-1 0 1,1-1 0,-1 1-1,0 0 1,1 0 0,-1 0 0,1 0-1,-1 0 1,0 0 0,1 0-1,-1 0 1,1 0 0,-1 1-1,0-1 1,1 0 0,0 0-1,26 12-68,-11-5-1,-6-3-9,0-1 0,1-1 0,-1 0 0,1 0 0,0-1 0,-1-1 1,1 1-1,14-3 0,-18 1-3,0 0 1,0-1-1,0 0 0,0 0 1,-1-1-1,1 1 1,0-1-1,-1-1 1,0 0-1,0 1 1,0-2-1,0 1 0,6-8 1,-5 6-11,1-2 2,-10 17 274,-1-3-86,1 0 0,0 0 0,0 0 0,1 0 0,-1 0 0,1 0 0,1 1 1,-1-1-1,1 0 0,1 12 0,0-15-74,-1-1 0,1 1 1,0 0-1,0-1 0,0 0 0,0 1 0,0-1 1,0 0-1,0 1 0,1-1 0,0 0 1,-1 0-1,1 0 0,0 0 0,0 0 0,0-1 1,0 1-1,0-1 0,0 1 0,0-1 0,1 0 1,-1 1-1,0-1 0,1 0 0,-1-1 1,1 1-1,-1 0 0,6 0 0,-3 0-121,1-1 0,0 0 1,0 0-1,-1 0 0,1 0 0,0-1 0,-1 0 0,1 0 0,-1-1 0,1 1 0,-1-1 0,1-1 0,-1 1 1,0-1-1,0 0 0,0 0 0,-1 0 0,1 0 0,-1-1 0,1 0 0,-1 0 0,-1 0 0,1 0 0,0-1 1,-1 0-1,0 0 0,0 1 0,4-11 0,0-15-484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41.516"/>
    </inkml:context>
    <inkml:brush xml:id="br0">
      <inkml:brushProperty name="width" value="0.05" units="cm"/>
      <inkml:brushProperty name="height" value="0.05" units="cm"/>
    </inkml:brush>
  </inkml:definitions>
  <inkml:trace contextRef="#ctx0" brushRef="#br0">1 1 14067,'1'3'1840,"2"0"-1159,0-2-489,2-1 1528,2 0-1176,1 0-112,-2 0-416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41.903"/>
    </inkml:context>
    <inkml:brush xml:id="br0">
      <inkml:brushProperty name="width" value="0.05" units="cm"/>
      <inkml:brushProperty name="height" value="0.05" units="cm"/>
    </inkml:brush>
  </inkml:definitions>
  <inkml:trace contextRef="#ctx0" brushRef="#br0">251 30 18868,'-8'-5'230,"0"1"0,0 0 0,0 1-1,-1 0 1,1 0 0,-1 1 0,0 0 0,0 1-1,0 0 1,0 0 0,0 1 0,1 0 0,-1 0 0,0 1-1,0 0 1,0 1 0,0 0 0,0 0 0,1 1 0,0 0-1,-1 1 1,1-1 0,0 2 0,0-1 0,1 1 0,-8 6-1,14-10-212,0 0-1,0 0 1,-1 0 0,1 0-1,0 1 1,0-1-1,0 0 1,0 1-1,0-1 1,1 1 0,-1-1-1,0 1 1,1-1-1,-1 1 1,0 3-1,1-4-6,0-1 0,0 1 0,1 0 0,-1 0 0,0 0 0,0 0 0,1 0 0,-1 0 0,0 0 0,1-1 0,-1 1 0,1 0 0,-1 0 0,1-1 0,-1 1 0,1 0 0,0-1 0,-1 1 0,1 0 0,1 0 0,2 1 1,0 0 0,-1 0 0,1 0 0,1 0 0,-1-1 0,0 0 0,0 0-1,0 0 1,1-1 0,4 1 0,10-1-25,0 0 0,-1-2 0,1 0 0,25-7 0,70-26-115,-89 27 89,-25 8 44,1-1-1,-1 1 0,1 0 1,-1 0-1,1-1 1,-1 1-1,1 0 0,-1 0 1,0 0-1,1 0 0,-1 0 1,1 0-1,-1 0 0,1 0 1,-1 0-1,1 0 0,-1 0 1,1 0-1,-1 0 0,1 0 1,-1 1-1,1-1 1,-1 0-1,1 0 0,-1 0 1,0 1-1,1-1 0,-1 0 1,1 1-1,-1-1 0,0 0 1,1 1-1,-1-1 0,0 0 1,0 1-1,1-1 0,-1 1 1,0-1-1,0 0 0,1 1 1,-1-1-1,0 1 1,0-1-1,0 1 0,0 0 1,-1 29 275,1-27-248,-1 0 0,1 1 0,-1-1-1,1 0 1,0 0 0,0 0 0,1 0-1,-1 0 1,2 5 0,-1-7-21,0 1-1,0-1 1,0 0 0,0 1 0,0-1 0,0 0-1,0 0 1,0 0 0,1 0 0,-1 0-1,0 0 1,1 0 0,-1-1 0,1 1-1,-1 0 1,1-1 0,-1 1 0,3 0 0,0-1-28,0 1 1,0-1 0,0 0 0,0 0-1,0-1 1,0 1 0,6-2 0,3-2-465,0 0 0,0-1 0,15-8 0,-20 9-71,-6 4 399,0-1-1,0 0 0,0 0 1,0 0-1,0 0 0,0-1 1,-1 1-1,1 0 0,0-1 0,1-1 1,0-1-606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19.842"/>
    </inkml:context>
    <inkml:brush xml:id="br0">
      <inkml:brushProperty name="width" value="0.05" units="cm"/>
      <inkml:brushProperty name="height" value="0.05" units="cm"/>
    </inkml:brush>
  </inkml:definitions>
  <inkml:trace contextRef="#ctx0" brushRef="#br0">281 119 17204,'3'-4'328,"0"1"1,-1-1 0,1 0 0,-1 1-1,0-1 1,0 0 0,0-1-1,-1 1 1,1 0 0,-1 0 0,0-1-1,0 1 1,0 0 0,-1-6 0,0 8-191,0 0-1,0-1 1,-1 1 0,1 0 0,-1 0 0,1 0 0,-1-1 0,0 1 0,0 0 0,0 0 0,0 0 0,0 1 0,0-1 0,-1 0 0,1 0 0,-1 0 0,1 1 0,-1-1 0,0 1 0,1 0-1,-1-1 1,0 1 0,0 0 0,0 0 0,0 0 0,0 0 0,0 0 0,0 0 0,0 1 0,-4-1 0,1 0-76,-1 0 0,0 1 0,1 0 1,-1 0-1,0 0 0,1 0 0,-1 1 0,1 0 0,-1 1 1,1-1-1,-1 1 0,1 0 0,0 0 0,0 0 0,0 1 1,0 0-1,0 0 0,0 0 0,-6 7 0,0 0-101,-1 1 0,2 0 0,-1 1 0,2 0 0,-17 27 1,16-20 31,0 0 0,2 0 1,0 1-1,1 0 1,1 1-1,1-1 1,1 1-1,1 0 1,-1 28-1,3-20-5,3 1-1,0-1 1,2 0-1,1 0 0,1-1 1,12 35-1,-12-48-53,-1 0 0,-1 0 0,0 1 0,-1-1 0,-1 1 0,1 30-1,-7-36 36,-4-13 57,-4-16 83,2-12 17,1-1 0,2 0 0,1 0 0,-4-63 0,9 87-108,0-1-8,1-1 0,-1 1 0,2-1 0,0-10 0,0 18-10,-1 1-1,0 0 1,0-1-1,1 1 1,-1-1-1,0 1 1,1-1-1,0 1 1,-1 0 0,1-1-1,0 1 1,0 0-1,0 0 1,-1-1-1,1 1 1,0 0-1,1 0 1,-1 0-1,0 0 1,0 0-1,0 1 1,1-1-1,-1 0 1,0 0-1,1 1 1,-1-1-1,0 1 1,1-1-1,-1 1 1,1 0-1,-1 0 1,1-1-1,1 1 1,71 5-177,-56-3 132,0-1 0,0 0-1,0-1 1,1-1 0,32-6 0,-33 1 81,0 0-1,-1-1 1,0-1 0,0 0 0,0-2-1,-2 0 1,1 0 0,-1-2 0,-1 0-1,25-25 1,-39 36-30,0 1-1,0 0 0,0 0 0,0 0 1,0 0-1,0 0 0,0 0 1,0 0-1,0 0 0,0 0 1,0-1-1,0 1 0,0 0 0,1 0 1,-1 0-1,0 0 0,0 0 1,0 0-1,0 0 0,0 0 0,0 0 1,0 0-1,0 0 0,0 0 1,0 0-1,1 0 0,-1 0 1,0 0-1,0 0 0,0 0 0,0 0 1,0 0-1,0 0 0,0 0 1,0 0-1,0 0 0,1 0 1,-1 0-1,0 0 0,0 0 0,0 0 1,0 0-1,0 0 0,0 0 1,0 0-1,0 0 0,0 0 1,1 0-1,-1 0 0,0 0 0,0 0 1,0 0-1,0 0 0,0 1 1,0-1-1,0 0 0,0 0 1,0 0-1,0 0 0,0 0 0,0 0 1,0 0-1,0 0 0,0 0 1,0 0-1,0 1 0,-1 11 157,-7 25-96,5-27-19,-17 87 80,19-84-111,-1-1 1,2 1-1,0-1 0,0 1 1,4 21-1,-4-32-13,1-1 0,-1 1-1,1 0 1,-1 0 0,1 0 0,0 0-1,-1-1 1,1 1 0,0 0 0,0-1-1,0 1 1,1 0 0,-1-1 0,0 1 0,2 0-1,-2-1-17,0-1-1,-1 1 1,1-1-1,0 0 1,0 1-1,0-1 1,0 0-1,0 0 1,0 0-1,-1 0 1,1 0-1,0 0 1,0 0-1,0 0 1,0 0-1,0 0 1,0 0-1,0-1 1,-1 1-1,1 0 1,0 0-1,1-1 1,2-2-149,0 0 0,0 0 0,0 0 0,0 0 0,-1-1 1,1 1-1,-1-1 0,0 0 0,4-6 0,6-15-472,-1 0-1,-1-1 1,-1 0 0,-1-1-1,6-35 1,-13 56 541,13-53-970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25.940"/>
    </inkml:context>
    <inkml:brush xml:id="br0">
      <inkml:brushProperty name="width" value="0.05" units="cm"/>
      <inkml:brushProperty name="height" value="0.05" units="cm"/>
    </inkml:brush>
  </inkml:definitions>
  <inkml:trace contextRef="#ctx0" brushRef="#br0">75 320 10210,'-16'1'1243,"-1"-1"-1,-25-3 1,73 10-396,0 2 1,55 24 0,-40-15-515,26 9-766,0-3 0,2-4 0,0-2-1,1-4 1,142 8 0,-84-22-468,169-21 0,131-42 1403,-127 16 721,1234-113 1777,-1154 135-2971,447-32-402,-1-25 384,-694 65 229,182-20 908,-289 36-1292,-35 3 67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42.698"/>
    </inkml:context>
    <inkml:brush xml:id="br0">
      <inkml:brushProperty name="width" value="0.05" units="cm"/>
      <inkml:brushProperty name="height" value="0.05" units="cm"/>
    </inkml:brush>
  </inkml:definitions>
  <inkml:trace contextRef="#ctx0" brushRef="#br0">31 1 16596,'0'0'44,"0"0"1,0 0-1,1 0 1,-1 0 0,0 0-1,0 1 1,0-1 0,1 0-1,-1 0 1,0 0 0,0 0-1,0 0 1,0 1 0,1-1-1,-1 0 1,0 0-1,0 0 1,0 1 0,0-1-1,0 0 1,0 0 0,0 0-1,0 1 1,1-1 0,-1 0-1,0 0 1,0 1 0,0-1-1,0 0 1,0 0-1,0 1 1,0-1 0,0 0-1,-1 0 1,1 1 0,0-1-1,0 0 1,0 0 0,0 0-1,0 1 1,0-1-1,0 0 1,0 0 0,-1 0-1,1 1 1,0-1 0,-8 16 86,6-13 195,-2 7-7,0 0 1,1 0-1,0 0 1,1 0 0,0 0-1,-1 17 1,2 65 65,1-86-316,6 94 484,23 110 0,-6-48-279,28 482 345,-9-72 247,-16-340-713,15 142-75,-23 2 188,-21-353-228,2-14 98,3-16 546,2-2-594,4 0 34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43.956"/>
    </inkml:context>
    <inkml:brush xml:id="br0">
      <inkml:brushProperty name="width" value="0.05" units="cm"/>
      <inkml:brushProperty name="height" value="0.05" units="cm"/>
    </inkml:brush>
  </inkml:definitions>
  <inkml:trace contextRef="#ctx0" brushRef="#br0">1 219 12219,'29'5'1252,"0"-2"1,0-1-1,56-3 1,-37 0-426,673-42 3140,-165 6-2446,1062-7 412,-1355 45-1923,435-7-9,236-52 19,-879 54-39,1 3 1,70 7-1,-126-6-35,1 1-1,0-1 0,0 0 1,0 0-1,-1 0 1,1-1-1,0 1 1,0 0-1,0 0 0,-1 0 1,1 0-1,0-1 1,0 1-1,-1 0 1,1-1-1,0 1 0,-1-1 1,1 1-1,0-1 1,-1 1-1,1-1 1,-1 1-1,1-1 0,0 1 1,-1-1-1,0 0 1,1 1-1,-1-1 1,1 0-1,-1 0 0,0 1 1,0-1-1,1 0 1,-1 0-1,0 1 1,0-1-1,0 0 0,0 0 1,0 0-1,0 0 1,4-11-283,0 2-120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44.408"/>
    </inkml:context>
    <inkml:brush xml:id="br0">
      <inkml:brushProperty name="width" value="0.05" units="cm"/>
      <inkml:brushProperty name="height" value="0.05" units="cm"/>
    </inkml:brush>
  </inkml:definitions>
  <inkml:trace contextRef="#ctx0" brushRef="#br0">228 20 14563,'-5'-3'554,"0"0"0,-1 1 0,1-1 0,0 1 0,-11-2 0,15 3-443,0 1 0,0 0 0,0 0 0,0-1 0,0 1 0,1 0 1,-1 0-1,0 0 0,0 0 0,0 0 0,0 0 0,0 0 0,0 0 0,0 0 0,0 1 1,1-1-1,-1 0 0,0 0 0,0 1 0,0-1 0,0 1 0,1-1 0,-1 1 1,0-1-1,0 1 0,1-1 0,-1 1 0,0 0 0,1-1 0,-1 1 0,1 0 1,-1-1-1,1 1 0,-1 0 0,1 0 0,0 0 0,-1 0 0,1-1 0,0 1 1,0 0-1,-1 0 0,1 0 0,0 0 0,0 0 0,0 1 0,0 0-34,1 0-1,-1-1 1,0 1-1,1-1 0,-1 1 1,1 0-1,0-1 1,0 1-1,-1-1 0,1 1 1,0-1-1,0 0 1,0 1-1,1-1 1,-1 0-1,0 0 0,0 0 1,2 2-1,30 17 392,-28-17-385,83 37 187,-62-30-194,-1 2 0,44 25 0,-67-35-73,0-1-1,0 1 1,0-1 0,0 1 0,0-1-1,0 1 1,0 0 0,0 0 0,-1 0-1,1 0 1,-1 0 0,1 1 0,-1-1-1,0 0 1,0 1 0,0-1 0,0 0-1,0 1 1,-1-1 0,1 1 0,-1 0-1,1-1 1,-1 1 0,0-1 0,0 5-1,-2-3 10,1 1 0,-1 0 0,0-1 0,0 1 0,-1-1-1,1 0 1,-1 1 0,0-1 0,0 0 0,0-1 0,0 1-1,-6 4 1,-201 166 1151,52-47-1578,150-120 313,6-5 78,0 0 0,-1 0 0,1 0-1,0 0 1,-1 0 0,1-1 0,-1 1 0,0-1-1,-5 2 1,2-2-226</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45.386"/>
    </inkml:context>
    <inkml:brush xml:id="br0">
      <inkml:brushProperty name="width" value="0.05" units="cm"/>
      <inkml:brushProperty name="height" value="0.05" units="cm"/>
    </inkml:brush>
  </inkml:definitions>
  <inkml:trace contextRef="#ctx0" brushRef="#br0">16 549 15531,'-16'19'2044,"17"-12"-1110,12-7 77,3-5-498,0-1-1,-1-1 0,1 0 1,-2-2-1,1 1 1,24-21-1,-15 12-161,38-29 48,-2-3-1,-2-2 1,-2-3-1,-3-3 1,67-91 0,-98 112-358,-19 29-41,1 0 0,1 0-1,-1 0 1,10-10 0,-14 17-1,0 0 0,0 0 1,0 0-1,0 0 0,0 0 1,1 0-1,-1-1 1,0 1-1,0 0 0,0 0 1,0 0-1,0 0 0,1 0 1,-1 0-1,0 0 1,0 0-1,0 0 0,0 0 1,0 0-1,1 1 0,-1-1 1,0 0-1,0 0 1,0 0-1,0 0 0,0 0 1,0 0-1,1 0 0,-1 0 1,0 0-1,0 0 1,0 0-1,0 1 0,0-1 1,0 0-1,0 0 0,0 0 1,1 0-1,-1 0 1,0 0-1,0 1 0,0-1 1,0 0-1,0 0 0,0 0 1,0 0-1,0 0 1,0 1-1,0-1 0,0 0 1,0 0-1,3 12-24,-3-10 16,7 31-414,2 0 0,1 0 0,1-1 0,2 0 0,1-1 0,1 0 0,2-1 0,1-1 0,32 39 0,-18-32-294</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47.931"/>
    </inkml:context>
    <inkml:brush xml:id="br0">
      <inkml:brushProperty name="width" value="0.05" units="cm"/>
      <inkml:brushProperty name="height" value="0.05" units="cm"/>
    </inkml:brush>
  </inkml:definitions>
  <inkml:trace contextRef="#ctx0" brushRef="#br0">4 3 17324,'0'-3'2128,"-3"3"-1344,4 11-272,6 7 1201,-1 11-593,1 7-256,6 8-392,0 0-136,3 4-168,2-4-128,2-7-488,0-6-344,4-15-488,2-8 2168,2-14-1104,-1-9-144,4-17-104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48.365"/>
    </inkml:context>
    <inkml:brush xml:id="br0">
      <inkml:brushProperty name="width" value="0.05" units="cm"/>
      <inkml:brushProperty name="height" value="0.05" units="cm"/>
    </inkml:brush>
  </inkml:definitions>
  <inkml:trace contextRef="#ctx0" brushRef="#br0">306 1 16436,'-7'9'1600,"-12"19"-936,-6 8-240,-6 15 880,-1 5-231,-3 13-417,0 8-72,1 10-128,5 5-256,6 3-792,5-6 1848,9-2-1200,1-4-8,8-15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4:49.439"/>
    </inkml:context>
    <inkml:brush xml:id="br0">
      <inkml:brushProperty name="width" value="0.05" units="cm"/>
      <inkml:brushProperty name="height" value="0.05" units="cm"/>
    </inkml:brush>
  </inkml:definitions>
  <inkml:trace contextRef="#ctx0" brushRef="#br0">150 15 15323,'2'-2'511,"0"0"-1,0 1 0,0-1 0,0 1 1,0 0-1,1-1 0,-1 1 1,0 0-1,5-1 0,-7 2-433,0 0 0,1 0 1,-1 0-1,0 1 0,1-1 0,-1 0 0,0 0 0,1 0 0,-1 0 0,0 0 0,0 0 0,1 0 0,-1 1 1,0-1-1,0 0 0,1 0 0,-1 0 0,0 1 0,0-1 0,1 0 0,-1 0 0,0 1 0,0-1 0,0 0 1,1 1-1,-1-1 0,0 0 0,0 1 0,1 19 1306,-2-6-1007,-2 0 0,0 0 0,-1 0 0,0-1 0,-6 14 0,-36 68 122,24-52-331,3-5-138,-28 62 56,42-88-77,1 1-1,0 0 1,1 1 0,0-1-1,-2 26 1,5-37-7,0 0 0,0-1 0,0 1 0,0 0 0,0 0 0,0 0 0,1 0 0,-1 0 0,1-1 0,-1 1 0,1 0 1,-1 0-1,1-1 0,0 1 0,0 0 0,0-1 0,0 1 0,0-1 0,0 1 0,1-1 0,-1 1 0,0-1 0,1 0 0,-1 0 0,1 0 0,-1 0 0,1 0 0,0 0 1,-1 0-1,1 0 0,0-1 0,-1 1 0,1 0 0,0-1 0,0 0 0,0 1 0,0-1 0,2 0 0,9 1 4,1 0 0,0-1 0,0-1-1,-1 0 1,1-1 0,15-4 0,84-26 42,-63 15-91,-32 13 253,-5 0-831,0 0 0,17-7 0,-27 10 476,-1 0 1,0 0-1,0 0 1,0-1-1,0 1 0,0-1 1,0 1-1,0-1 1,0 1-1,-1-1 1,1 0-1,0 0 0,-1 0 1,0 0-1,1 0 1,-1 0-1,0 0 1,0 0-1,1-5 0,0-5-732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06.579"/>
    </inkml:context>
    <inkml:brush xml:id="br0">
      <inkml:brushProperty name="width" value="0.05" units="cm"/>
      <inkml:brushProperty name="height" value="0.05" units="cm"/>
    </inkml:brush>
  </inkml:definitions>
  <inkml:trace contextRef="#ctx0" brushRef="#br0">1 48 15531,'0'2'2353,"9"-13"-2369,0-9-72,4 2 888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04.209"/>
    </inkml:context>
    <inkml:brush xml:id="br0">
      <inkml:brushProperty name="width" value="0.05" units="cm"/>
      <inkml:brushProperty name="height" value="0.05" units="cm"/>
    </inkml:brush>
  </inkml:definitions>
  <inkml:trace contextRef="#ctx0" brushRef="#br0">88 0 14651,'-61'475'6073,"34"-272"-3601,32-262-564,11-10-1751,3 1-1,3 0 1,3 2-1,59-113 1,-74 162-172,1-1 1,0 1-1,22-23 1,-30 36-3,1 0 1,0 0-1,0 0 1,0 1 0,1 0-1,-1 0 1,1 0 0,-1 0-1,1 1 1,0-1-1,0 1 1,1 1 0,-1-1-1,0 1 1,0 0 0,1 0-1,-1 0 1,9 1-1,-12 0 7,-1 0-1,1 0 0,0 0 0,0 0 0,-1 1 0,1-1 0,0 0 0,-1 1 0,1 0 0,0-1 0,-1 1 1,1 0-1,-1 0 0,1 0 0,-1 0 0,1 0 0,1 3 0,-2-3 2,0 0 0,-1 0 1,1 0-1,-1 1 0,1-1 0,-1 0 0,0 0 0,0 1 1,1-1-1,-1 0 0,0 1 0,0-1 0,0 0 0,0 1 1,0-1-1,-1 0 0,1 1 0,-1 1 0,-1 2-4,0 1-1,-1-1 1,1 0-1,-1 1 1,0-1-1,-1 0 1,0-1-1,-7 9 1,-7 4-44,-1 0-1,-1-1 0,-1-1 1,0-1-1,0 0 1,-2-2-1,-38 16 1,106-59-1859,-2 5 1498,6-5-151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0.227"/>
    </inkml:context>
    <inkml:brush xml:id="br0">
      <inkml:brushProperty name="width" value="0.05" units="cm"/>
      <inkml:brushProperty name="height" value="0.05" units="cm"/>
    </inkml:brush>
  </inkml:definitions>
  <inkml:trace contextRef="#ctx0" brushRef="#br0">25 0 19436,'-4'10'1929,"-3"2"-1209,1 3-336,2 3 976,1 1-376,3-1-864,3-1-464,6-2 368,5-5-144,10-1-176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04.694"/>
    </inkml:context>
    <inkml:brush xml:id="br0">
      <inkml:brushProperty name="width" value="0.05" units="cm"/>
      <inkml:brushProperty name="height" value="0.05" units="cm"/>
    </inkml:brush>
  </inkml:definitions>
  <inkml:trace contextRef="#ctx0" brushRef="#br0">187 1 16660,'-5'2'279,"1"1"0,0-1 1,0 1-1,0 0 1,0 1-1,0-1 1,1 1-1,-6 5 0,2-1 77,-12 14 671,0 0 1,-29 47 0,39-56-818,2 1-1,0 0 1,1 1 0,0-1-1,1 1 1,1 0 0,-3 16 0,7-29-183,-1 0 1,1 0-1,0 0 1,0 0 0,0 0-1,0 0 1,0 1 0,1-1-1,-1 0 1,0 0 0,1 0-1,0 0 1,-1 0-1,1-1 1,2 5 0,-2-5-9,0 0 1,-1 0 0,1-1-1,0 1 1,0 0 0,0 0-1,1-1 1,-1 1 0,0 0 0,0-1-1,0 1 1,0-1 0,1 0-1,-1 1 1,0-1 0,0 0-1,1 0 1,-1 0 0,2 0-1,1 0 15,0 0 0,0-1 0,0 0 0,1 0 0,-1 0 1,0 0-1,0-1 0,0 0 0,-1 0 0,1 0 0,0 0 0,-1 0 0,5-4 0,4-5 70,-1 0-1,0-1 1,-1-1 0,0 0 0,14-22 0,-20 28-70,-1 0 0,1 1 0,-1-2 0,0 1 0,-1 0 0,0 0 0,0-1 0,0 0 1,-1 1-1,0-1 0,-1 0 0,0 1 0,-1-13 0,1 19-33,0 1 1,0 0-1,0 0 0,1-1 1,-2 1-1,1 0 0,0 0 1,0-1-1,0 1 0,0 0 1,0 0-1,0 0 0,0-1 1,0 1-1,0 0 0,0 0 1,0 0-1,0-1 0,-1 1 1,1 0-1,0 0 0,0 0 1,0 0-1,0-1 0,-1 1 1,1 0-1,0 0 0,0 0 1,0 0-1,-1 0 0,1 0 1,0-1-1,0 1 0,0 0 1,-1 0-1,1 0 0,0 0 1,0 0-1,-1 0 0,1 0 1,0 0-1,0 0 0,-1 0 1,1 0-1,0 0 0,0 0 1,0 0-1,-1 0 0,1 1 1,0-1-1,0 0 0,0 0 1,-1 0-1,1 0 0,0 0 1,0 0-1,0 1 0,-1-1 1,1 0-1,0 0 0,0 0 1,0 0-1,0 1 0,0-1 1,-1 0-1,1 0 0,0 1 0,-8 11 5,5-6-68,1 0 0,0 0 0,0 0 0,1 0 0,0 1 0,0-1 0,0 0 0,1 1 0,0-1 0,0 0 0,1 1 0,1 7 1,-1-12-30,-1 0 0,1 0 0,-1 0 0,1-1 0,0 1 0,0 0 1,-1 0-1,1-1 0,0 1 0,1-1 0,-1 1 0,0-1 0,0 1 1,1-1-1,-1 0 0,1 1 0,2 1 0,-2-3-33,0 1 0,0-1-1,0 1 1,0-1 0,0 0 0,0 0-1,0 0 1,0 0 0,0 0-1,0 0 1,0 0 0,0-1 0,0 1-1,0-1 1,0 1 0,0-1 0,0 0-1,0 0 1,-1 0 0,4-1 0,9-7-469,0-1 0,-1 0 0,0-1 0,14-15 0,-18 18 304,24-26-578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05.148"/>
    </inkml:context>
    <inkml:brush xml:id="br0">
      <inkml:brushProperty name="width" value="0.05" units="cm"/>
      <inkml:brushProperty name="height" value="0.05" units="cm"/>
    </inkml:brush>
  </inkml:definitions>
  <inkml:trace contextRef="#ctx0" brushRef="#br0">178 5 15635,'0'0'45,"0"0"-1,0 0 0,0-1 0,0 1 0,0 0 1,0 0-1,0 0 0,0 0 0,0-1 0,0 1 1,0 0-1,0 0 0,0 0 0,0 0 0,0-1 1,0 1-1,0 0 0,-1 0 0,1 0 0,0 0 1,0 0-1,0 0 0,0 0 0,0-1 0,0 1 1,-1 0-1,1 0 0,0 0 0,0 0 0,0 0 1,0 0-1,-1 0 0,1 0 0,0 0 0,0 0 1,0 0-1,0 0 0,-1 0 0,1 0 0,0 0 1,0 0-1,-12 3 661,-8 9 446,11-5-794,0-1 0,1 1-1,0 1 1,0-1 0,1 2-1,0-1 1,-11 18 0,16-23-341,0-1 1,1 1-1,-1 0 1,1 0 0,0 0-1,0 0 1,0 0 0,1 0-1,-1 1 1,1-1-1,-1 0 1,1 0 0,0 0-1,0 1 1,0-1 0,1 0-1,-1 0 1,1 0-1,0 0 1,0 1 0,0-1-1,0 0 1,0-1 0,1 1-1,0 0 1,-1 0-1,1-1 1,0 1 0,0 0-1,5 3 1,0 0-9,1 0 0,0 0 0,1-1 0,0-1 0,-1 1 0,1-1 0,0-1 0,12 4 0,-9-4-1,0 2 0,0 0 0,17 10 0,-29-15-7,1 0 1,-1 0 0,0 0-1,1 0 1,-1 0-1,0 1 1,1-1-1,-1 0 1,0 0 0,1 1-1,-1-1 1,0 0-1,0 0 1,1 1-1,-1-1 1,0 0 0,0 1-1,0-1 1,1 0-1,-1 1 1,0-1 0,0 0-1,0 1 1,0-1-1,0 1 1,0-1-1,0 0 1,0 1 0,0-1-1,0 0 1,0 1-1,0-1 1,0 1-1,0-1 1,0 0 0,0 1-1,0-1 1,0 0-1,-1 1 1,1-1-1,0 0 1,0 1 0,0-1-1,-1 0 1,1 1-1,0-1 1,0 0-1,-1 0 1,1 1 0,0-1-1,-1 0 1,-20 12 141,17-10-93,-21 7 246,0-1 1,0-1-1,0-1 0,-1-1 0,-51 2 0,70-7-1761,12-4 1034,14-3 102,4 0-174</inkml:trace>
  <inkml:trace contextRef="#ctx0" brushRef="#br0" timeOffset="1">448 97 18420,'1'-8'2080,"-1"4"-1431,-4 7-305,-4 9 1096,0 11-552,-1 3-208,-1 8-400,2-1-136,2 4-80,-2-2-72,5-7-392,2-7-272,1-10-344,1-5 784,8-12-160,4-8-152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06.193"/>
    </inkml:context>
    <inkml:brush xml:id="br0">
      <inkml:brushProperty name="width" value="0.05" units="cm"/>
      <inkml:brushProperty name="height" value="0.05" units="cm"/>
    </inkml:brush>
  </inkml:definitions>
  <inkml:trace contextRef="#ctx0" brushRef="#br0">140 0 17244,'-89'255'5810,"74"-197"-5269,2 1 1,-8 85 0,20-141-524,1 1 0,0-1 1,0 0-1,0 1 0,0-1 0,1 0 1,-1 0-1,1 1 0,0-1 1,1 4-1,-2-6-15,1-1 0,-1 0 0,0 1 0,0-1 1,0 0-1,1 0 0,-1 1 0,0-1 0,0 0 0,1 0 0,-1 0 0,0 1 1,0-1-1,1 0 0,-1 0 0,0 0 0,1 0 0,-1 0 0,0 0 0,1 0 1,-1 1-1,0-1 0,1 0 0,-1 0 0,0 0 0,1 0 0,-1 0 0,0 0 1,1-1-1,-1 1 0,0 0 0,1 0 0,-1 0 0,2-1 4,0 0-1,-1 0 1,1-1-1,0 1 0,-1 0 1,0-1-1,1 1 1,-1-1-1,2-3 1,13-22 41,-1-1 0,-2-1 0,-1 0 0,13-49 0,-14 46-27,-11 31-21,7-17-3,-2-1 0,0-1-1,4-24 1,-10 59 0,0-8-1,1-1-1,0 0 0,0 0 1,1 0-1,1 7 0,-2-11 4,0-1 0,1 1-1,-1-1 1,1 1 0,0-1-1,-1 0 1,1 1 0,0-1-1,0 0 1,0 0 0,0 1-1,0-1 1,0 0 0,0 0-1,0 0 1,1 0 0,-1 0-1,0-1 1,0 1 0,1 0-1,-1 0 1,1-1-1,-1 1 1,1-1 0,-1 1-1,2-1 1,3 1 2,-1 0-1,1-1 0,0 0 1,-1 0-1,1-1 1,0 1-1,-1-1 1,1 0-1,-1-1 1,6-1-1,7-4 12,28-16-1,-34 16-2,0 1-1,1 1 1,-1-1-1,25-5 1,-36 11-9,1-1 1,-1 1-1,1 0 0,-1 0 1,1 0-1,-1-1 1,0 2-1,1-1 1,-1 0-1,1 0 0,-1 0 1,1 1-1,-1-1 1,1 1-1,-1-1 1,0 1-1,1-1 0,-1 1 1,0 0-1,0 0 1,1 0-1,-1 0 1,0 0-1,0 0 0,0 0 1,0 0-1,0 0 1,0 0-1,0 0 1,-1 1-1,1-1 0,0 0 1,-1 1-1,1-1 1,-1 0-1,1 1 0,-1-1 1,0 1-1,0-1 1,1 3-1,0 7 3,-1 0-1,0 0 0,0 0 1,-4 17-1,2-6-1,1-14 0,0 2 2,1 0 0,0-1 0,0 1 0,2 13 0,-2-22-3,0 0 1,1 1-1,-1-1 1,0 0-1,0 0 1,1 1-1,-1-1 0,1 0 1,-1 0-1,1 0 1,0 0-1,-1 0 1,1 1-1,0-1 1,0 0-1,-1 0 1,1-1-1,0 1 1,0 0-1,0 0 0,0 0 1,1-1-1,-1 1 1,0 0-1,0-1 1,0 1-1,0-1 1,1 0-1,-1 1 1,0-1-1,0 0 0,1 1 1,-1-1-1,0 0 1,1 0-1,-1 0 1,0 0-1,0-1 1,1 1-1,-1 0 1,2-1-1,11-4-18,-1-1 0,1-1 0,-1 0 0,0 0 0,-1-1 0,0-1-1,0 0 1,17-18 0,-9 9-158,29-20-1,-49 38 170,1 0 1,-1-1 0,0 1-1,1 0 1,-1 0-1,0-1 1,1 1-1,-1 0 1,0 0-1,1-1 1,-1 1-1,0 0 1,1 0-1,-1 0 1,1 0-1,-1 0 1,1 0-1,-1 0 1,0-1-1,1 1 1,-1 0-1,1 0 1,-1 1-1,0-1 1,1 0-1,-1 0 1,1 0-1,-1 0 1,0 0-1,1 0 1,-1 0-1,1 1 1,-1-1-1,1 0 1,-1 16-36,-14 30 186,12-39-120,0-3 8,1 1 0,-1-1 1,1 1-1,1 0 1,-1 0-1,1-1 1,0 7-1,0-10-24,0 0 0,0-1 0,0 1 0,0-1 1,0 1-1,0 0 0,0-1 0,1 1 0,-1-1 0,0 1 0,1 0 0,-1-1 0,0 1 0,1-1 0,-1 1 1,0-1-1,1 1 0,-1-1 0,1 0 0,-1 1 0,1-1 0,-1 1 0,2-1 0,-1 1-1,1-1-1,-1 0 1,0 0-1,1 0 1,-1 0-1,0 0 1,1-1-1,-1 1 1,0 0-1,1 0 1,-1-1-1,0 1 1,0-1-1,1 0 1,-1 1-1,2-2 1,6-4-53,-1 0 0,1 0 1,-1-1-1,0 0 0,0 0 1,-1-1-1,6-9 0,4-5-650,19-35 0,-29 46 617,2 0 0,0 1 0,0 0 0,0 1 0,1 0 0,21-14 0,7-8 93,-22 17-11,2-3 1015,-31 34-14,5-7-813,1 1 0,0-1 0,0 1 1,1 1-1,0 0 0,-6 19 0,9-24-132,1 1-1,0 0 1,0 0-1,1 0 1,0 0-1,0 0 1,1 0-1,0 0 1,1 1-1,-1-1 1,4 12-1,-3-16-39,1-1 0,-1 1 0,1-1-1,0 1 1,0-1 0,0 0 0,1 1 0,-1-1 0,1 0-1,-1-1 1,1 1 0,0 0 0,5 2 0,-6-3-79,1-1 0,-1 1 0,0-1 0,1 0 1,-1 0-1,1 0 0,0 0 0,-1 0 0,1-1 0,0 1 0,0-1 0,-1 1 1,1-1-1,0 0 0,0 0 0,0-1 0,-1 1 0,1-1 0,3 0 1,-4 0-2,-1 1 0,0-1 0,0 1 0,0-1 0,1 0 0,-1 0 0,0 1 0,0-1 0,0 0 0,0 0 0,0 0 0,-1 0 0,1 0 0,0 0 0,0 0 0,-1-1 0,1 1 0,-1 0 0,1 0 0,-1 0 0,1-1 0,-1 1 0,1-3 0,-1 1 10,0 0 0,0 0 1,0 0-1,0-1 1,0 1-1,-1 0 1,1 0-1,-1 0 0,-1-4 1,-15-28-541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07.071"/>
    </inkml:context>
    <inkml:brush xml:id="br0">
      <inkml:brushProperty name="width" value="0.05" units="cm"/>
      <inkml:brushProperty name="height" value="0.05" units="cm"/>
    </inkml:brush>
  </inkml:definitions>
  <inkml:trace contextRef="#ctx0" brushRef="#br0">101 1 15363,'-6'5'423,"0"0"-1,0 0 0,0 1 1,0-1-1,1 1 0,0 1 1,0-1-1,1 1 0,0 0 0,0 0 1,-3 8-1,-1 3 15,1 0-1,1 1 0,-4 25 1,8-38-368,1 0 0,0 0 1,0 0-1,1 0 1,0 1-1,0-1 0,0 0 1,1 0-1,2 9 1,-3-14-51,1 1 0,-1-1 0,1 1 0,0-1 0,0 0 1,0 1-1,0-1 0,0 0 0,0 1 0,0-1 0,0 0 1,0 0-1,1 0 0,-1 0 0,0 0 0,2 0 0,0 0 0,-1 0 0,1 0 0,0 0 0,0 0 0,0-1 1,-1 0-1,1 1 0,0-1 0,0 0 0,0-1 0,0 1 0,2-1 0,12-2 21,-1-1 1,0 0-1,0-1 1,22-11-1,58-35 60,-61 31-54,56-24 0,-90 43-35,0 1 0,0-1 0,0 1 0,0-1 0,0 1 0,0 0 0,0-1 0,0 1-1,0 0 1,0 0 0,0-1 0,0 1 0,1 0 0,-1 0 0,0 0 0,0 0 0,0 1 0,0-1-1,0 0 1,0 0 0,0 1 0,0-1 0,0 0 0,0 1 0,0-1 0,1 1 0,-2 1 19,1-1 1,-1 1 0,0-1 0,1 1 0,-1-1 0,0 1 0,0-1-1,0 1 1,0-1 0,-1 1 0,1-1 0,0 1 0,-1-1 0,1 1-1,-1-1 1,1 0 0,-2 3 0,-7 18 286,5-13-83,0 0 0,-4 18 0,7-26-221,1 0 0,0-1 1,0 1-1,0 0 0,0-1 0,0 1 1,0 0-1,0-1 0,0 1 0,0 0 1,0-1-1,0 1 0,0 0 0,1-1 1,-1 1-1,0 0 0,0-1 0,1 1 1,-1 0-1,0-1 0,1 1 0,-1-1 1,1 1-1,-1-1 0,1 1 0,-1-1 1,1 1-1,-1-1 0,1 0 0,-1 1 1,1-1-1,0 0 0,-1 1 0,1-1 1,-1 0-1,1 0 0,0 1 0,-1-1 1,1 0-1,0 0 0,-1 0 0,1 0 1,0 0-1,-1 0 0,1 0 0,0 0 1,-1 0-1,1 0 0,0-1 0,1 1 1,4-1 13,-1-1 1,1 1 0,0-1 0,9-4 0,8-7-248,-1-1-1,0-1 1,-1-1 0,26-26 0,22-16-2261,-68 58 2431,-1 0 0,0 0 1,1 0-1,-1 0 0,0 0 1,1 0-1,-1 0 0,0 0 1,0 0-1,1 0 0,-1 1 1,0-1-1,1 0 1,-1 0-1,0 0 0,0 0 1,0 1-1,1-1 0,-1 0 1,0 0-1,0 0 0,1 1 1,-1-1-1,0 0 0,0 0 1,0 1-1,0-1 1,0 0-1,0 0 0,1 1 1,-1-1-1,0 0 0,0 1 1,0-1-1,0 0 0,0 1 1,0-1-1,0 0 0,0 1 1,0 0 94,0 0 0,0-1 0,1 1 1,-1 0-1,0 0 0,1-1 0,-1 1 0,1 0 0,-1 0 1,1-1-1,-1 1 0,1-1 0,-1 1 0,1 0 0,1 0 1,7 0-50,3-5 24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07.521"/>
    </inkml:context>
    <inkml:brush xml:id="br0">
      <inkml:brushProperty name="width" value="0.05" units="cm"/>
      <inkml:brushProperty name="height" value="0.05" units="cm"/>
    </inkml:brush>
  </inkml:definitions>
  <inkml:trace contextRef="#ctx0" brushRef="#br0">67 153 19452,'-10'9'1084,"0"1"1,-15 18-1,23-25-919,-1 1 0,1 0 0,0-1 1,0 1-1,0 0 0,0 0 0,1 0 0,-1 0 0,1 0 1,0 1-1,1-1 0,-2 7 0,2-10-143,0 0 0,0 0 0,0 0 0,0 0 0,0 0 0,0 0 0,1 0 0,-1 0 0,0 0 0,0 0 0,1 0 0,-1-1 0,0 1 0,1 0 0,-1 0 0,1 0 0,-1 0 0,1-1 0,0 1 0,-1 0 0,1-1 0,0 1 0,-1 0 0,1-1 0,0 1 0,0-1-1,1 1 1,0 0-3,0-1-1,0 1 1,0-1-1,1 0 1,-1 0-1,0 0 0,0 0 1,0 0-1,0-1 1,0 1-1,4-2 1,6-2-25,0 0 1,0-2-1,12-7 1,11-9-93,-1-1-1,-2-1 1,0-2 0,-1-1 0,44-52-1,-71 74 84,0 0 0,-1 1 0,1-2 0,-1 1 0,0 0 0,3-8 0,-6 12 15,0 1 0,0 0 0,0 0 1,1 0-1,-1-1 0,0 1 0,0 0 0,0 0 0,0-1 0,0 1 0,0 0 1,0 0-1,0-1 0,0 1 0,0 0 0,0 0 0,0-1 0,0 1 0,-1 0 1,1 0-1,0 0 0,0-1 0,0 1 0,0 0 0,0 0 0,0 0 0,0-1 1,-1 1-1,1 0 0,0 0 0,0 0 0,0 0 0,-1-1 0,1 1 0,0 0 1,0 0-1,0 0 0,-1 0 0,1 0 0,0 0 0,0 0 0,-1 0 0,1-1 1,0 1-1,0 0 0,0 0 0,-1 0 0,-11 2 31,6 1-13,0 0 0,0 0 0,1 0 0,-1 1 0,1 0 0,0 0 0,0 0 0,0 1 0,1-1 0,-1 1 0,1 0 0,0 0 0,1 1 0,-1-1 0,-4 11 0,2-2-122,0 1-1,0-1 1,1 1-1,1 1 1,-3 22 0,5-30-91,1 1 1,0-1 0,1 1 0,0 0-1,0-1 1,0 1 0,2 0-1,-1-1 1,1 1 0,0-1 0,5 12-1,7-1-347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27.337"/>
    </inkml:context>
    <inkml:brush xml:id="br0">
      <inkml:brushProperty name="width" value="0.05" units="cm"/>
      <inkml:brushProperty name="height" value="0.05" units="cm"/>
    </inkml:brush>
  </inkml:definitions>
  <inkml:trace contextRef="#ctx0" brushRef="#br0">831 135 11795,'-1'-12'814,"-1"0"0,0 0 0,-7-21 0,8 30-680,0-1 1,-1 1 0,1 0 0,-1 0-1,0 0 1,0 0 0,0 0-1,-1 0 1,1 1 0,-1-1 0,1 1-1,-1-1 1,0 1 0,0 0 0,0 0-1,0 0 1,-5-2 0,-5 0 23,1 1 1,0 0-1,-1 1 1,1 0 0,-1 1-1,0 0 1,1 1-1,-14 2 1,-100 17 295,93-12-355,1 1 0,1 1-1,-1 2 1,2 1-1,0 2 1,0 0-1,1 3 1,1 0-1,-30 25 1,41-28-54,1 0 1,1 1 0,1 1-1,0 0 1,1 1-1,0 0 1,2 1-1,0 1 1,1 0-1,1 0 1,1 1-1,0 0 1,2 0-1,0 1 1,-3 26-1,6-19-25,1 1 0,1 0 0,2-1 0,1 1 0,10 50 0,48 136-30,-49-181 1,1-1 1,2 0-1,1-1 1,32 51-1,-38-70 0,0-1-1,2 1 0,-1-1 1,2-1-1,-1 0 0,2-1 0,-1 0 1,1-1-1,1 0 0,0-1 1,0 0-1,27 9 0,-20-10 1,0-2-1,0 0 0,1-2 0,0 0 0,0-1 0,0-1 0,0-1 0,0-1 0,0-1 0,0-1 0,-1-1 0,1-1 0,30-12 0,-21 5 39,0-1-1,-1-2 0,-1 0 1,0-3-1,-1 0 0,-1-2 1,-1-1-1,29-29 1,-22 16 49,-1-1 1,-2-2-1,-1-1 1,-2-1-1,40-79 1,-56 95-41,-2-1 0,-1 1 0,0-2 0,-2 1 0,4-34 1,-8 41-22,-1-1 1,-1 0 0,0 0-1,-2 0 1,0 0-1,-1 1 1,0-1 0,-8-21-1,5 24-53,-1 0-1,0 1 1,0-1-1,-2 2 1,0-1-1,0 1 0,-1 1 1,-1-1-1,0 2 1,0 0-1,-16-12 1,20 18-52,-1-1 1,0 1-1,-1 1 1,1 0-1,-1 0 1,0 0 0,0 1-1,-17-3 1,19 5 28,0 0 1,1 1 0,-1 0 0,0 0-1,0 0 1,0 1 0,0 0-1,0 1 1,1-1 0,-1 1-1,0 1 1,1-1 0,-7 4 0,-20 16-316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5:28.483"/>
    </inkml:context>
    <inkml:brush xml:id="br0">
      <inkml:brushProperty name="width" value="0.05" units="cm"/>
      <inkml:brushProperty name="height" value="0.05" units="cm"/>
    </inkml:brush>
  </inkml:definitions>
  <inkml:trace contextRef="#ctx0" brushRef="#br0">1053 178 9698,'3'-12'337,"0"1"0,-1-1 0,0 0 0,-1-1 0,0 1 0,-1 0-1,-2-17 1,2 26-263,0 0 0,-1 0-1,0 0 1,0 0 0,0 0-1,0 0 1,0 0 0,-1 0 0,1 0-1,-1 1 1,0-1 0,0 1-1,0-1 1,0 1 0,0 0-1,0-1 1,-1 1 0,1 1-1,-1-1 1,1 0 0,-1 0 0,0 1-1,0 0 1,1-1 0,-1 1-1,0 0 1,0 0 0,0 1-1,-1-1 1,1 1 0,0-1-1,0 1 1,0 0 0,-4 1 0,-4-1 50,0 1 0,-1 1 1,1 0-1,0 0 0,-20 8 1,-54 28 231,58-25-277,-28 13 32,2 3 0,1 2-1,2 2 1,1 3 0,-76 71-1,74-56 11,2 2-1,2 2 0,-59 91 1,85-111-62,1 1 1,2 0 0,1 2 0,2 0 0,2 0 0,1 2 0,-10 68-1,17-71-53,2-1 0,1 1 0,2 0 0,2-1 0,11 66 0,-7-77-9,0 0-1,2-1 0,1 0 0,0-1 1,2 0-1,1 0 0,1-1 1,0-1-1,23 27 0,-17-26-11,2-1-1,0 0 1,1-2 0,1 0-1,1-2 1,1-1-1,0 0 1,1-2 0,0-1-1,1-1 1,1-2-1,0 0 1,0-2 0,1-1-1,0-1 1,0-2-1,0-1 1,1-1 0,-1-1-1,1-2 1,-1-1 0,0-1-1,32-8 1,-39 5 11,0-2 0,-1 0 0,0-1 0,-1-1 0,0-1 0,0-1 0,-1 0 0,-1-2 0,0 0 0,-1-1 0,-1 0 0,24-30 0,-12 10 42,-2-2 0,-1 0 1,-3-2-1,-1-1 1,24-61-1,-31 62-9,-1-1 1,-2 0-1,-2 0 0,-1-1 0,-2 0 0,0-56 0,-6 74-7,-1 0 1,0 0 0,-2 0-1,-1 0 1,0 1 0,-2 0-1,-1 0 1,0 0-1,-2 1 1,0 0 0,-1 0-1,-26-37 1,-23-12 9</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17.027"/>
    </inkml:context>
    <inkml:brush xml:id="br0">
      <inkml:brushProperty name="width" value="0.05" units="cm"/>
      <inkml:brushProperty name="height" value="0.05" units="cm"/>
    </inkml:brush>
  </inkml:definitions>
  <inkml:trace contextRef="#ctx0" brushRef="#br0">291 85 12835,'18'-85'10467,"-17"110"-9808,-52 595 677,0-32-1060,-43-8-164,70-475-58,-19 96 12,35-150 546,-3 101 1,14-124 280,-3-28-882,0 0 1,0 0 0,1 0 0,-1 0-1,0 0 1,0 0 0,0 0-1,0 0 1,0 0 0,0 0-1,0 0 1,0 0 0,0 0-1,0 0 1,0 0 0,0 0 0,0 0-1,0 0 1,0 0 0,0 0-1,0 0 1,0 0 0,0 0-1,0 0 1,0 0 0,0 0 0,1 0-1,-1 0 1,0 0 0,-2-17-889,1 13 476,0 0 0,0 0 0,-1 0 0,1 0 0,-1 0 1,0 1-1,0-1 0,-4-3 0,-7-13-431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18.020"/>
    </inkml:context>
    <inkml:brush xml:id="br0">
      <inkml:brushProperty name="width" value="0.05" units="cm"/>
      <inkml:brushProperty name="height" value="0.05" units="cm"/>
    </inkml:brush>
  </inkml:definitions>
  <inkml:trace contextRef="#ctx0" brushRef="#br0">31 181 15227,'-22'-4'1827,"14"5"-1127,11 1 1124,48 11-893,1-3 0,-1-1 0,104 2 1,161-26 324,-15-19-1067,487-32 244,-460 63-388,291-12 77,-277-16-77,174-11 135,-471 42-179,0 1 0,0 2 0,-1 2 0,58 14-1,-94-16 171,16 1-984,-23-4 771,-1 0 0,1 0 0,0-1 1,-1 1-1,1 0 0,-1 0 1,1-1-1,-1 1 0,1 0 1,-1-1-1,1 1 0,-1 0 1,1-1-1,-1 1 0,0-1 0,1 1 1,-1-1-1,0 1 0,1-1 1,-1 1-1,0-1 0,1 1 1,-1-1-1,0 1 0,0-1 1,0 0-1,0 1 0,0-1 1,1 1-1,-1-1 0,0 0 0,0 1 1,-1-1-1,1 1 0,0-1 1,0 0-1,0 0 0,-1-13-334,1-6-89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18.458"/>
    </inkml:context>
    <inkml:brush xml:id="br0">
      <inkml:brushProperty name="width" value="0.05" units="cm"/>
      <inkml:brushProperty name="height" value="0.05" units="cm"/>
    </inkml:brush>
  </inkml:definitions>
  <inkml:trace contextRef="#ctx0" brushRef="#br0">22 0 15875,'-1'1'299,"-1"-1"0,1 0 0,0 1-1,0-1 1,0 0 0,0 1 0,0-1-1,1 1 1,-1-1 0,0 1-1,0 0 1,0-1 0,0 1 0,0 0-1,0 1 1,1-2-202,0 0 0,0 0-1,0 1 1,0-1 0,0 0-1,0 1 1,1-1 0,-1 0-1,0 1 1,0-1 0,0 0 0,0 0-1,0 1 1,1-1 0,-1 0-1,0 0 1,0 1 0,1-1 0,-1 0-1,0 0 1,0 0 0,1 1-1,-1-1 1,0 0 0,1 0-1,-1 0 1,0 0 0,0 0 0,1 0-1,0 1 1,37 7 1754,-33-7-1972,155 18 723,-98-13-563,102 22 0,-159-27-39,0 0 0,-1 1-1,1 0 1,0 0 0,0 0 0,-1 0 0,1 1-1,-1 0 1,4 3 0,-6-4 1,-1-1-1,1 1 1,-1-1 0,0 1-1,0 0 1,0 0 0,0-1-1,0 1 1,0 0 0,0 0-1,0 0 1,-1 0 0,1 0-1,-1 0 1,0 0 0,1 0-1,-1 0 1,0 0 0,0 0-1,0 0 1,-1 0 0,1 1-1,0-1 1,-2 3 0,-2 6 20,0-1 1,0 1 0,-1-1 0,-1 0-1,0 0 1,0-1 0,-10 12-1,-59 58 232,66-70-227,-56 52 155,-2-2 0,-121 79-1,178-131-354,7-4 114,0-1 0,0 0 0,0-1 0,0 1 0,0 0 0,0-1 0,0 0 0,-6 2 0,2-4-107,7-7-74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0.599"/>
    </inkml:context>
    <inkml:brush xml:id="br0">
      <inkml:brushProperty name="width" value="0.05" units="cm"/>
      <inkml:brushProperty name="height" value="0.05" units="cm"/>
    </inkml:brush>
  </inkml:definitions>
  <inkml:trace contextRef="#ctx0" brushRef="#br0">253 1 19388,'-5'7'773,"-2"1"0,1-1 0,-1-1-1,-11 10 1,-12 10 694,-6 13-3,-43 57 0,61-69-2346,-27 49 1,44-95-3119,2-15 1967,0-17-349,-1 27 2026,1 1 1,4-26-1,-5 48 468,0 0 0,1 0 0,-1 1 0,1-1-1,-1 0 1,1 0 0,-1 0 0,1 1 0,-1-1 0,1 0-1,-1 1 1,1-1 0,0 1 0,0-1 0,-1 1 0,1-1-1,0 1 1,0-1 0,0 1 0,-1 0 0,1-1 0,0 1 0,0 0-1,0 0 1,0-1 0,0 1 0,0 0 0,-1 0 0,1 0-1,0 0 1,0 0 0,0 1 0,0-1 0,0 0 0,0 0-1,0 1 1,-1-1 0,1 0 0,1 1 0,43 17 2466,-33-13-2244,110 51 1393,-107-50-1686,-2-4-16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19.312"/>
    </inkml:context>
    <inkml:brush xml:id="br0">
      <inkml:brushProperty name="width" value="0.05" units="cm"/>
      <inkml:brushProperty name="height" value="0.05" units="cm"/>
    </inkml:brush>
  </inkml:definitions>
  <inkml:trace contextRef="#ctx0" brushRef="#br0">24 569 17764,'-3'5'683,"-16"30"1193,18-35-1823,1 1 1,0 0-1,0-1 0,0 1 1,-1 0-1,1-1 0,0 1 0,0 0 1,0-1-1,0 1 0,0 0 0,0-1 1,0 1-1,1 0 0,-1-1 1,0 1-1,0 0 0,0-1 0,1 2 1,0-2 16,-1 1-1,1-1 1,0 1 0,-1-1 0,1 0 0,0 1 0,-1-1 0,1 0 0,0 0 0,0 1 0,-1-1 0,1 0 0,0 0 0,0 0 0,-1 0-1,1 0 1,0 0 0,0 0 0,-1 0 0,1 0 0,0-1 0,0 1 0,5-1 111,-1-1 0,0 0 1,1 0-1,-1-1 0,0 1 1,-1-1-1,1 0 0,0 0 0,-1-1 1,1 1-1,6-9 0,5-5 182,21-30 0,-12 10-137,-2-1 1,-1-1-1,-2-1 1,15-42-1,-13 21-18,-4-1 0,13-72 0,-26 109-56,-3 21-45,-2 15-59,-1 22-142,2 0 1,1 0-1,2 0 0,1 0 1,1-1-1,2 1 1,1-1-1,2-1 1,1 0-1,1-1 1,2 0-1,18 28 0,-31-55 45,-1 0 7,1-1 0,0 1 0,0 0 1,0-1-1,0 1 0,0-1 0,0 1 0,1-1 1,-1 0-1,4 2 0,0-6-299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20.247"/>
    </inkml:context>
    <inkml:brush xml:id="br0">
      <inkml:brushProperty name="width" value="0.05" units="cm"/>
      <inkml:brushProperty name="height" value="0.05" units="cm"/>
    </inkml:brush>
  </inkml:definitions>
  <inkml:trace contextRef="#ctx0" brushRef="#br0">2 2 19580,'0'0'90,"0"0"-1,0 0 0,0 0 1,0-1-1,1 1 0,-1 0 1,0 0-1,0 0 1,0 0-1,1 0 0,-1 0 1,0 0-1,0 0 1,1-1-1,-1 1 0,0 0 1,0 0-1,1 0 0,-1 0 1,0 0-1,0 0 1,1 0-1,-1 0 0,0 1 1,0-1-1,1 0 0,-1 0 1,0 0-1,0 0 1,0 0-1,1 0 0,-1 0 1,0 0-1,0 1 0,0-1 1,1 0-1,-1 0 1,0 0-1,0 0 0,0 1 1,0-1-1,1 0 1,-1 1-1,3 15 1700,-7 27-1076,3-35-456,-4 40 50,2 93 0,3-139-320,0-1 1,0 0-1,0 1 0,0-1 1,1 0-1,-1 0 0,0 1 1,1-1-1,-1 0 1,1 0-1,0 0 0,-1 0 1,1 0-1,0 1 1,1 0-1,-2-2-20,0 0 0,1 0 0,-1 0 1,1 1-1,-1-1 0,1 0 0,-1 0 0,0 0 0,1 0 0,-1 0 1,1 0-1,-1 0 0,1 0 0,-1-1 0,0 1 0,1 0 0,-1 0 1,1 0-1,-1 0 0,0 0 0,1-1 0,-1 1 0,1 0 0,-1 0 1,0-1-1,1 1 0,-1 0 0,0-1 0,0 1 0,1 0 0,-1-1 1,0 1-1,0 0 0,1-1 0,-1 1 0,0-1 0,0 1 0,0 0 1,0-1-1,1 1 0,-1-1 0,0 1 0,0 0 0,0-2 0,2-5-116,1-1 0,-1 0-1,0 0 1,0-12 0,1-19-345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20.619"/>
    </inkml:context>
    <inkml:brush xml:id="br0">
      <inkml:brushProperty name="width" value="0.05" units="cm"/>
      <inkml:brushProperty name="height" value="0.05" units="cm"/>
    </inkml:brush>
  </inkml:definitions>
  <inkml:trace contextRef="#ctx0" brushRef="#br0">20 25 17596,'-7'-14'2656,"-6"4"5554,15 10-7714,2 1-1064,0-1 368,-1-1-160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22.282"/>
    </inkml:context>
    <inkml:brush xml:id="br0">
      <inkml:brushProperty name="width" value="0.05" units="cm"/>
      <inkml:brushProperty name="height" value="0.05" units="cm"/>
    </inkml:brush>
  </inkml:definitions>
  <inkml:trace contextRef="#ctx0" brushRef="#br0">29 0 18252,'-1'0'158,"-20"2"2360,15 1-809,14 3 478,20 7-454,-6-4-957,0 2 1,-1 0-1,28 20 0,-39-25 615,-10-6-1409,-1 10-61,1-10 80,-1 0 1,1 1 0,0-1 0,0 0-1,0 1 1,0-1 0,0 0 0,0 1 0,0-1-1,0 1 1,0-1 0,0 0 0,1 1-1,-1-1 1,0 0 0,0 1 0,0-1 0,0 0-1,0 1 1,1-1 0,-1 0 0,0 0-1,0 1 1,0-1 0,1 0 0,-1 0 0,0 1-1,1-1 1,-1 0 0,0 0 0,0 0-1,1 1 1,-1-1 0,0 0 0,1 0-1,-1 0 1,8 7-9,-1-1 0,0 1 0,-1 0 1,9 13-1,19 20-33,-26-33 11,23 18-32,-29-24 54,0 0-1,-1 0 0,1-1 1,0 1-1,0 0 1,0-1-1,0 0 0,-1 1 1,1-1-1,0 0 0,0 0 1,0 0-1,0 0 0,0 0 1,0 0-1,0-1 1,3 0-1,-18 6-1889,-10 3-1346,23-8 3184,-1 0 0,0 0-1,0 0 1,1 0-1,-1 0 1,0-1-1,0 1 1,1 0-1,-1 0 1,0-1 0,1 1-1,-1-1 1,0 1-1,1-1 1,-1 1-1,1-1 1,-1 1 0,1-1-1,-1 1 1,1-1-1,-1 1 1,1-1-1,-1 0 1,1 1-1,0-1 1,0 0 0,-1 0-1,1 1 1,0-1-1,0 0 1,-1 0-1,-2-16-1093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22.699"/>
    </inkml:context>
    <inkml:brush xml:id="br0">
      <inkml:brushProperty name="width" value="0.05" units="cm"/>
      <inkml:brushProperty name="height" value="0.05" units="cm"/>
    </inkml:brush>
  </inkml:definitions>
  <inkml:trace contextRef="#ctx0" brushRef="#br0">215 0 20212,'-3'17'925,"-1"0"0,0 0-1,-1-1 1,-9 21-1,-2 5 105,-39 156 493,35-121-2053,-56 148-1,59-194-202,17-31 731,0 0-1,0 0 0,0 0 0,0 0 0,0 0 0,0 0 0,0 0 1,0 0-1,0 0 0,0 0 0,0 0 0,0 0 0,0 0 0,1 0 1,-1 0-1,0 0 0,0 0 0,0 0 0,0 0 0,0 0 0,0 0 1,0 0-1,0 0 0,0 0 0,0 0 0,0 0 0,0 0 0,0 0 1,0 0-1,0 1 0,0-1 0,0 0 0,0 0 0,0 0 0,0 0 1,0 0-1,0 0 0,0 0 0,0 0 0,0 0 0,0 0 0,0 0 1,0 0-1,0 0 0,0 1 0,0-1 0,0 0 0,0 0 0,0 0 1,0 0-1,0 0 0,0 0 0,0 0 0,0 0 0,0 0 0,0 0 0,0 0 1,0 0-1,0 0 0,0 0 0,0 0 0,0 0 0,0 0 0,0 1 1,-1-1-1,1 0 0,0 0 0,0 0 0,5-2-192,5-10-158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23.625"/>
    </inkml:context>
    <inkml:brush xml:id="br0">
      <inkml:brushProperty name="width" value="0.05" units="cm"/>
      <inkml:brushProperty name="height" value="0.05" units="cm"/>
    </inkml:brush>
  </inkml:definitions>
  <inkml:trace contextRef="#ctx0" brushRef="#br0">0 1704 15731,'10'-6'7762,"45"-26"-5592,29-20-1344,111-89 0,-96 58-787,563-488 72,-226 146-47,-262 259 19,-57 58-8,-86 75 38,-24 24-319,0 0-1,1 1 1,0 0 0,12-9-1,-19 17 116,-1-1-1,1 1 0,-1 0 0,0 0 0,1-1 0,-1 1 1,0-1-1,1 1 0,-1 0 0,0-1 0,1 1 0,-1-1 1,0 1-1,0 0 0,1-1 0,-1 1 0,0-1 0,0 1 0,0-1 1,0 1-1,1-1 0,-1 1 0,0-1 0,0 1 0,0-1 1,0 0-1,0-2-2,3-18-480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24.744"/>
    </inkml:context>
    <inkml:brush xml:id="br0">
      <inkml:brushProperty name="width" value="0.05" units="cm"/>
      <inkml:brushProperty name="height" value="0.05" units="cm"/>
    </inkml:brush>
  </inkml:definitions>
  <inkml:trace contextRef="#ctx0" brushRef="#br0">1 1 14699,'2'7'477,"1"-1"0,-1 1 0,1-1 0,1 1 0,-1-1-1,1 0 1,7 8 0,38 39 839,-32-35-863,315 303 3482,-139-138-3213,556 486 497,-725-649-1190,136 104 312,-33-27 393,-125-96-695,0 0-8,0 1 1,-1-1-1,1 0 1,0 1-1,-1-1 1,1 1-1,-1-1 1,0 1 0,1 0-1,-1-1 1,0 1-1,0 0 1,0 0-1,0 0 1,0 0-1,0 3 1,-2-5-41,-1 1 0,1-1 0,0 0 0,-1 1 0,1-1-1,-1 0 1,1 0 0,0 0 0,-1 0 0,1 0 0,-1 0 0,1-1 0,-1 1 0,1 0 0,-3-2 0,-1 0-428,0-1 1,-1-1 0,1 1 0,1-1 0,-1 0 0,1 0 0,-1 0 0,1-1 0,0 0 0,-4-7 0,-10-13-519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25.953"/>
    </inkml:context>
    <inkml:brush xml:id="br0">
      <inkml:brushProperty name="width" value="0.05" units="cm"/>
      <inkml:brushProperty name="height" value="0.05" units="cm"/>
    </inkml:brush>
  </inkml:definitions>
  <inkml:trace contextRef="#ctx0" brushRef="#br0">1 2 19300,'15'-2'1857,"-3"7"-1185,-7 9-256,-4 13 936,-1 4-304,-1 9-408,-2 3-192,-2-1-255,0 0-9,1-10-208,1-3-337,1-11-847,1-4 1056,7-15-592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26.376"/>
    </inkml:context>
    <inkml:brush xml:id="br0">
      <inkml:brushProperty name="width" value="0.05" units="cm"/>
      <inkml:brushProperty name="height" value="0.05" units="cm"/>
    </inkml:brush>
  </inkml:definitions>
  <inkml:trace contextRef="#ctx0" brushRef="#br0">141 1 20396,'-4'1'274,"0"0"-1,0 1 1,0-1-1,0 1 1,0 0-1,0 0 1,0 0-1,1 1 1,-1-1-1,1 1 1,-3 3 0,-33 36 1155,36-38-1217,-4 3-179,1 1 0,0 0 0,0 1 0,1-1 1,0 1-1,-7 17 0,12-23-60,-1-1 1,0 0-1,1 0 1,-1 1 0,1-1-1,0 1 1,-1-1-1,1 0 1,0 1-1,1-1 1,-1 1 0,0-1-1,1 0 1,-1 1-1,1-1 1,0 0 0,0 0-1,0 1 1,0-1-1,0 0 1,0 0-1,0 0 1,1 0 0,-1 0-1,1-1 1,0 1-1,-1 0 1,1-1-1,0 1 1,0-1 0,0 1-1,0-1 1,4 2-1,12 5-120,1-1 0,0 0-1,21 4 1,-22-7 214,0 1 0,-1 1 0,29 14 0,-45-20-37,0 0-1,0 1 1,0-1 0,0 1-1,0-1 1,0 1 0,-1 0 0,1-1-1,0 1 1,0 0 0,-1-1-1,1 1 1,0 0 0,-1 0 0,1 0-1,-1 0 1,1 0 0,-1-1-1,1 1 1,-1 0 0,0 0 0,1 0-1,-1 2 1,0-1 7,0-1 1,-1 0-1,1 0 1,-1 0-1,1 0 0,-1 0 1,1 0-1,-1 0 0,0 0 1,1 0-1,-1 0 1,0 0-1,0 0 0,0 0 1,0 0-1,0-1 0,-1 2 1,-7 4 222,-1-1 1,0 0 0,-16 6-1,17-7-104,-27 9 273,-45 11 0,40-13-3140,44-11 1928,9-3 181,9-17-263</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26.989"/>
    </inkml:context>
    <inkml:brush xml:id="br0">
      <inkml:brushProperty name="width" value="0.05" units="cm"/>
      <inkml:brushProperty name="height" value="0.05" units="cm"/>
    </inkml:brush>
  </inkml:definitions>
  <inkml:trace contextRef="#ctx0" brushRef="#br0">49 0 18316,'1'0'119,"0"0"1,-1 0-1,1 0 1,0 0-1,-1 0 1,1 1-1,-1-1 0,1 0 1,0 0-1,-1 0 1,1 1-1,-1-1 1,1 0-1,-1 1 0,1-1 1,-1 0-1,1 1 1,-1-1-1,1 1 1,-1-1-1,1 1 1,-1-1-1,0 1 0,1-1 1,-1 1-1,1 0 1,1 20 1871,-11 29-253,7-42-1508,-15 57 554,7-32-630,2 1 0,1-1 0,2 2 0,-2 50 0,7-83-146,0 1 1,0-1-1,0 1 0,1-1 1,-1 0-1,1 1 1,-1-1-1,1 0 0,0 1 1,0-1-1,0 0 0,1 0 1,-1 0-1,0 1 1,1-2-1,-1 1 0,1 0 1,2 2-1,-1-1 10,1-1-1,-1-1 1,0 1-1,0 0 1,1-1-1,-1 0 1,1 1-1,0-1 1,-1-1-1,1 1 1,4 0-1,7-1 52,1 0-1,-1-1 1,1 0-1,27-7 1,-20 3-375,0 0-1,36-15 1,-52 17 149,0 0 0,0-1 0,0 0 0,-1 0 0,0-1 0,1 0 0,-1 0 0,-1 0-1,1-1 1,-1 1 0,0-1 0,4-8 0,9-18-459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0.974"/>
    </inkml:context>
    <inkml:brush xml:id="br0">
      <inkml:brushProperty name="width" value="0.05" units="cm"/>
      <inkml:brushProperty name="height" value="0.05" units="cm"/>
    </inkml:brush>
  </inkml:definitions>
  <inkml:trace contextRef="#ctx0" brushRef="#br0">1 78 13739,'0'2'200,"0"0"1,1-1-1,-1 1 1,1 0-1,-1 0 1,1 0-1,0-1 1,0 1-1,0 0 1,0-1-1,0 1 1,0 0-1,0-1 1,0 0-1,1 1 1,-1-1-1,1 0 1,-1 0-1,1 1 1,-1-1-1,1 0 1,0-1-1,-1 1 1,1 0-1,0 0 1,0-1-1,0 1 1,-1-1-1,1 1 1,3-1-1,7 2 489,-1-1-1,0 0 0,22-1 1,-16-1-250,1-1 0,-1 0 0,0-2 0,17-5 0,-27 7-311,-1 0 0,1 0-1,-1-1 1,0 0 0,0 0-1,0-1 1,0 0 0,0 0-1,-1 0 1,1-1 0,-1 0-1,8-10 1,-12 14-101,0 0-1,0 0 1,-1 0-1,1 0 1,0 0 0,-1 0-1,1-1 1,0 1-1,-1 0 1,0 0 0,1-1-1,-1 1 1,0 0-1,0-1 1,0 1 0,1 0-1,-1-1 1,-1 1-1,1 0 1,0-1 0,0 1-1,-1-3 1,0 3-9,0 0-1,0 0 1,0 0 0,0 0-1,0 0 1,0 0-1,0 0 1,0 0 0,-1 1-1,1-1 1,0 0 0,0 1-1,-1-1 1,1 1 0,0-1-1,-1 1 1,-2-1 0,-2 0 2,-1 1 0,0-1 0,1 1 0,-1 1 0,0-1 0,0 1 0,-12 3 0,7 0-47,1 1 0,0 0 0,0 1 0,0 0 1,0 1-1,1 0 0,0 1 0,1 0 0,-14 14 1,18-17-92,1 0 0,0 0 0,0 0 0,0 0 0,1 1 0,0-1 0,0 1 0,0 0 1,1 0-1,-1 0 0,1 0 0,1 1 0,-1-1 0,1 1 0,1-1 0,-1 0 0,1 1 0,0-1 1,2 14-1,-2-17 78,1 0 0,0-1 0,0 1 0,0 0 0,1 0 0,-1-1 0,1 1 1,-1-1-1,1 1 0,0-1 0,0 0 0,0 0 0,0 0 0,0 0 0,1 0 0,-1 0 1,0 0-1,1-1 0,0 1 0,-1-1 0,1 0 0,0 0 0,-1 0 0,5 1 1,1 0-20,0-1 1,0 0 0,0 0-1,0-1 1,0 0 0,0-1 0,0 1-1,8-3 1,36-8-514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27.512"/>
    </inkml:context>
    <inkml:brush xml:id="br0">
      <inkml:brushProperty name="width" value="0.05" units="cm"/>
      <inkml:brushProperty name="height" value="0.05" units="cm"/>
    </inkml:brush>
  </inkml:definitions>
  <inkml:trace contextRef="#ctx0" brushRef="#br0">66 66 19284,'1'3'226,"-1"-1"-1,1 0 0,-1 0 1,0 0-1,1 0 1,-1 1-1,-1-1 1,1 0-1,0 0 0,0 1 1,-1-1-1,1 0 1,-2 2-1,-13 33 1208,3-8-510,9-21-816,-5 18 124,0 2 0,2-1 0,1 1 0,-2 39 0,7-67-227,0 0 0,0 0 1,0-1-1,0 1 0,0 0 1,0 0-1,0 0 0,0 0 1,0 0-1,0 0 0,0 0 1,0 0-1,0 0 0,1 0 1,-1 0-1,0 0 0,0 0 1,0 0-1,0 0 0,0 0 1,0 0-1,0 0 0,0 0 1,0 0-1,1 0 1,-1 0-1,0 0 0,0 0 1,0 0-1,0 0 0,0 0 1,0 0-1,0 0 0,0 0 1,0 0-1,0 0 0,1 0 1,-1 0-1,0 0 0,0 0 1,0 0-1,0 0 0,0 0 1,0 0-1,0 0 0,0 1 1,0-1-1,0 0 0,0 0 1,0 0-1,0 0 0,0 0 1,0 0-1,1 0 0,-1 0 1,0 0-1,0 0 1,0 1-1,0-1 0,9-14 111,8-20-4,2-10 15,-3 0 0,-1-2 0,14-76 0,-28 91-133,-5 18-2,4 12 9,0 1-1,-1 0 1,1 0 0,0 0 0,0 0 0,-1 0-1,1 0 1,0 0 0,-1-1 0,1 1-1,0 0 1,-1 0 0,1 0 0,0 0 0,0 0-1,-1 0 1,1 1 0,0-1 0,-1 0 0,1 0-1,0 0 1,0 0 0,-1 0 0,1 0-1,0 0 1,0 1 0,-1-1 0,1 0 0,0 0-1,0 0 1,-1 1 0,1-1 0,0 0-1,0 0 1,0 1 0,0-1 0,-1 0 0,1 0-1,0 1 1,-1 1 1,-1 0 0,1 0 0,0 0 0,0 0 0,0 0 0,0 0 0,0 1-1,1-1 1,-1 0 0,1 0 0,0 1 0,-1-1 0,1 0 0,0 1 0,0-1 0,0 0 0,1 1 0,-1-1 0,1 3-1,0-2 4,-1 0-1,1-1 1,0 1-1,0 0 1,0 0-1,1-1 1,-1 1-1,1-1 0,-1 1 1,1-1-1,0 0 1,0 1-1,0-1 1,0 0-1,3 2 0,1-1 3,0 0 0,1 0-1,-1-1 1,0 0-1,1 0 1,0-1 0,-1 0-1,1 0 1,0 0-1,-1-1 1,1 0 0,0 0-1,8-2 1,1 0 5,0-2 0,0 1 0,0-2 0,20-8 0,-1-3 52,64-41-1,-99 56-61,0 1 0,1-1 0,-1 1 1,1 0-1,-1-1 0,0 1 0,1 0 0,-1-1 0,1 1 0,0 0 0,-1 0 0,1-1 0,-1 1 0,1 0 0,-1 0 1,1 0-1,-1 0 0,1 0 0,0 0 0,-1 0 0,1 0 0,0 0 0,-4 14 18,2-11-17,-14 40 7,3 1 0,1 1 1,2 0-1,-5 86 0,13-126 3,1 0 1,0 0-1,0 1 0,1-1 0,0 0 1,0 0-1,0 0 0,0 0 0,1 0 1,2 6-1,6-1 44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29.349"/>
    </inkml:context>
    <inkml:brush xml:id="br0">
      <inkml:brushProperty name="width" value="0.05" units="cm"/>
      <inkml:brushProperty name="height" value="0.05" units="cm"/>
    </inkml:brush>
  </inkml:definitions>
  <inkml:trace contextRef="#ctx0" brushRef="#br0">1448 207 12291,'3'-6'261,"1"1"1,-1 0-1,-1-1 1,1 0-1,-1 0 1,0 0-1,0 0 1,0 0-1,-1 0 1,0 0-1,-1 0 1,1 0-1,-1-8 1,-1 10-103,1 0 1,-1 0-1,0 0 1,0 0-1,0 0 1,-1 0-1,1 1 1,-1-1-1,0 0 1,0 1 0,-1-1-1,1 1 1,-1 0-1,1 0 1,-1 0-1,0 0 1,0 0-1,0 0 1,-1 1-1,1 0 1,-5-3-1,-6-2 80,1 1-1,-1 1 0,0 0 0,-1 1 0,1 1 0,-28-3 1,5 2-79,-59 4 0,4 8-184,0 4 0,0 4 1,-131 40-1,168-39-16,0 2 0,2 2 0,0 3 0,-62 38 0,90-47 16,1 1 0,1 2 0,1 0 0,0 2-1,2 0 1,0 1 0,1 1 0,2 1 0,0 1 0,-20 36-1,22-27 6,1 0 0,2 0-1,1 1 1,1 1-1,2 0 1,2 0-1,-4 61 1,9-69 29,1 0 0,1 0 0,1-1 0,2 1 1,1 0-1,1-1 0,1 0 0,1 0 0,1-1 0,24 44 0,-25-55 18,1 0-1,1-1 1,1 0-1,-1-1 1,2 0-1,0-1 1,0 0-1,1-1 1,0 0-1,1-1 1,0 0-1,1-2 1,20 9-1,-15-8 32,1-2-1,-1 0 1,1-1-1,0-2 1,1 0-1,-1-1 1,0-1-1,1-1 1,41-5-1,-15-4 90,-1-2-1,0-1 1,-1-3-1,64-30 1,-38 10 260,131-87 0,-136 75-87,-3-3-1,95-96 1,-120 104-137,-1-2-1,-3-1 1,-1-1-1,43-82 1,-66 107-157,-1 0 0,-1-1 0,-1 0 0,-2-1 0,8-37 0,-13 51-78,0 1 0,-1-1-1,0 0 1,0 0 0,-1 0-1,0 0 1,-5-16-1,5 19-40,-1 1-1,-1 0 0,1 0 1,-1 0-1,0 1 1,0-1-1,0 0 0,0 1 1,-1 0-1,0 0 0,0 0 1,0 0-1,-9-5 0,8 6-50,-1 0-1,0 0 0,0 0 1,-1 1-1,1 0 0,-1 0 0,1 1 1,-1 0-1,1 0 0,-1 0 1,0 1-1,1 0 0,-1 0 0,0 1 1,1 0-1,-7 2 0,-20 6-615</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29.800"/>
    </inkml:context>
    <inkml:brush xml:id="br0">
      <inkml:brushProperty name="width" value="0.05" units="cm"/>
      <inkml:brushProperty name="height" value="0.05" units="cm"/>
    </inkml:brush>
  </inkml:definitions>
  <inkml:trace contextRef="#ctx0" brushRef="#br0">9 45 14243,'-9'5'1880,"9"-2"-839,9-3-353,11 0 2048,11 0-1487,18 0-361,9 0-112,15 0-200,5 1-168,2 1-464,-6-1-208,-10-1-488,-9-1-240,-26-10 728,-12-4-200,-20-14-225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30.365"/>
    </inkml:context>
    <inkml:brush xml:id="br0">
      <inkml:brushProperty name="width" value="0.05" units="cm"/>
      <inkml:brushProperty name="height" value="0.05" units="cm"/>
    </inkml:brush>
  </inkml:definitions>
  <inkml:trace contextRef="#ctx0" brushRef="#br0">501 0 18836,'0'0'1628,"-9"16"1284,-11 15-2627,-2-1 0,0-1 0,-52 50 0,-92 69-471,117-107 281,11-10-82,21-18 0,1 0 0,0 1 0,-22 28 1,36-41-13,1 1 1,0 0-1,0-1 1,-1 1-1,1 0 1,0 0-1,1 0 1,-1 0 0,0 0-1,1 0 1,-1 0-1,1 0 1,-1 0-1,1 4 1,0-4-1,1-1 0,-1 1 0,1-1 0,-1 0 0,1 1 0,-1-1 0,1 1 0,0-1-1,0 0 1,0 1 0,0-1 0,0 0 0,0 0 0,0 0 0,0 0 0,1 0 0,-1 0 0,0 0 0,1 0 0,-1-1 0,0 1 0,4 1 0,10 4 13,0-1 1,0-1-1,0 0 0,26 3 1,71 3 16,-84-8-75,208 12-555,-173-8 496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31.136"/>
    </inkml:context>
    <inkml:brush xml:id="br0">
      <inkml:brushProperty name="width" value="0.05" units="cm"/>
      <inkml:brushProperty name="height" value="0.05" units="cm"/>
    </inkml:brush>
  </inkml:definitions>
  <inkml:trace contextRef="#ctx0" brushRef="#br0">74 1 17660,'0'0'49,"0"0"0,0 0 0,0 1-1,0-1 1,0 0 0,0 1 0,-1-1 0,1 0 0,0 1 0,0-1 0,0 0 0,0 1 0,0-1 0,0 0 0,1 0 0,-1 1 0,0-1 0,0 0-1,0 1 1,0-1 0,0 0 0,0 0 0,0 1 0,1-1 0,-1 0 0,0 0 0,0 1 0,0-1 0,1 0 0,-1 0 0,0 1 0,0-1-1,1 0 1,-1 0 0,0 0 0,0 0 0,1 0 0,-1 1 0,0-1 0,1 0 0,-1 0 0,0 0 0,1 0 0,-1 0 0,0 0 0,0 0-1,1 0 1,-1 0 0,0 0 0,1 0 0,-1 0 0,0 0 0,1 0 0,-1 0 0,0-1 0,0 1 0,1 0 0,-1 0 0,0 0 0,1 0 0,-1 0-1,0-1 1,0 1 0,0 0 0,1 0 0,-1-1 0,0 1 0,0 0 0,-9 34 1035,4-19-496,-3 13-142,-13 49 245,-21 141 0,42-215-636,-1 0 0,1 0 0,0-1 0,0 1 0,0 0-1,1 0 1,-1-1 0,1 1 0,0 3 0,-1-6-43,0 1 0,1-1-1,-1 0 1,0 0 0,0 0 0,0 0 0,0 0-1,0 1 1,0-1 0,0 0 0,1 0 0,-1 0-1,0 0 1,0 0 0,0 0 0,0 0-1,1 0 1,-1 0 0,0 0 0,0 1 0,0-1-1,0 0 1,1 0 0,-1 0 0,0 0-1,0 0 1,0 0 0,0 0 0,1 0 0,-1-1-1,0 1 1,0 0 0,0 0 0,0 0-1,1 0 1,-1 0 0,0 0 0,0 0 0,0 0-1,0 0 1,1 0 0,-1-1 0,0 1-1,11-15 309,13-35 82,-2-1 1,-3 0-1,-1-2 1,14-78-1,-26 81-384,-6 55-25,1 0 1,-1 1 0,2-1-1,-1 0 1,0 0-1,1 0 1,0-1 0,0 1-1,1 0 1,-1-1 0,1 1-1,0-1 1,0 0 0,0 0-1,1 0 1,0 0-1,-1-1 1,1 1 0,0-1-1,1 0 1,-1 0 0,1 0-1,5 2 1,-4-2 11,0-1 0,-1 0 0,1 0 0,0 0 1,0 0-1,0-1 0,0 0 0,1 0 0,-1-1 0,0 0 0,0 0 0,0 0 1,0-1-1,1 0 0,-1 0 0,0-1 0,0 1 0,0-1 0,-1 0 0,1-1 1,5-3-1,-4 1 9,1 0 0,-2 0 0,1-1 1,0 0-1,7-11 0,-23 43-130,1 0 1,-7 38-1,11-50-80,2 0-1,0 0 0,0 0 0,1 1 1,1-1-1,0 0 0,1 1 1,1-1-1,3 15 0,-4-26 93,5 13-108,-6-16 201,0 0 1,0 1 0,1-1 0,-1 0 0,0 1-1,0-1 1,0 0 0,1 1 0,-1-1 0,0 0-1,1 0 1,-1 0 0,0 1 0,0-1-1,1 0 1,-1 0 0,0 0 0,1 1 0,-1-1-1,1 0 1,-1 0 0,0 0 0,1 0 0,-1 0-1,0 0 1,1 0 0,-1 0 0,0 0-1,1 0 1,-1 0 0,1 0 0,-1 0 0,0 0-1,1 0 1,-1 0 0,0-1 0,1 1 0,-1 0-1,11-10-433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31.513"/>
    </inkml:context>
    <inkml:brush xml:id="br0">
      <inkml:brushProperty name="width" value="0.05" units="cm"/>
      <inkml:brushProperty name="height" value="0.05" units="cm"/>
    </inkml:brush>
  </inkml:definitions>
  <inkml:trace contextRef="#ctx0" brushRef="#br0">1 103 18820,'10'2'2000,"10"-1"-1015,11-1-321,22-4 952,12-3-264,14-3-351,10-1-121,6-4-368,0 1-288,-9 0-480,-11 3-288,-23 2-584,-14 3-337,-20 5 1049,-10-2-328,-16 6-184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31.947"/>
    </inkml:context>
    <inkml:brush xml:id="br0">
      <inkml:brushProperty name="width" value="0.05" units="cm"/>
      <inkml:brushProperty name="height" value="0.05" units="cm"/>
    </inkml:brush>
  </inkml:definitions>
  <inkml:trace contextRef="#ctx0" brushRef="#br0">218 39 18212,'-30'262'5627,"4"-29"-4065,22-200-1647,-2 15-696,6-48 722,0 1 0,0-1 1,0 0-1,-1 1 1,1-1-1,0 0 0,0 1 1,0-1-1,0 0 1,0 1-1,0-1 0,0 0 1,-1 1-1,1-1 0,0 0 1,0 1-1,-1-1 1,1 0-1,0 1 0,0-1 1,-1 0-1,1 0 1,0 1-1,-1-1 0,1 0 1,0 0-1,-1 0 1,1 0-1,0 1 0,-1-1 1,1 0-1,-9-8-1425,-7-24-539,15 29 1799,-59-162-3110,14-7 5268,42 157-1377,1 0 0,1 0-1,0 0 1,1-24 0,1 34-380,0 1 0,1-1 0,-1 1 0,1-1 0,0 1 0,1-1 0,-1 1 0,1 0 0,0 0 0,0 0 0,0 0 0,0 0 0,1 0 0,0 0 0,0 1 0,0-1 0,0 1 0,0 0 0,8-5 0,2 0 71,1 0 0,0 1 1,0 1-1,1 0 0,0 1 1,0 1-1,0 0 0,19-2 1,-10 4-134,-1 0 0,1 1 0,0 1 0,40 6 0,-54-5-97,-1 1 0,0 1 0,0-1 0,0 2-1,0-1 1,0 1 0,0 0 0,-1 1 0,0 0 0,0 0 0,11 11 0,-15-13-17,-1 0 0,0 1-1,0-1 1,0 1 0,-1 0-1,1 0 1,-1 0 0,0 0-1,0 0 1,0 0 0,-1 1-1,0-1 1,1 1 0,-2-1-1,1 1 1,0-1 0,-1 1 0,0 0-1,0-1 1,0 1 0,-1-1-1,1 1 1,-1-1 0,0 1-1,-3 7 1,1-4 4,-1 0-1,0 0 1,-1 0-1,0-1 1,0 1 0,0-1-1,-1-1 1,0 1-1,0-1 1,-1 0 0,0 0-1,0 0 1,-9 5-1,6-6-3,1 1 0,-1-2 0,0 1 0,0-1-1,0-1 1,0 0 0,-1 0 0,1-1 0,-1 0 0,-17 0-1,25-2-57,1 0 0,-1 0 0,0 0 0,0 0-1,0-1 1,0 1 0,1-1 0,-1 0-1,0 0 1,1 0 0,-1 0 0,1 0 0,-1-1-1,1 1 1,-1-1 0,1 0 0,0 1 0,0-1-1,0 0 1,-3-4 0,3 3 14,0-1 0,1 1-1,-1 0 1,1 0 0,0-1 0,0 1 0,0 0 0,1-1 0,-1 1-1,1-1 1,0 1 0,0-1 0,0 1 0,0-1 0,1 1-1,0-5 1,11-28-337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32.640"/>
    </inkml:context>
    <inkml:brush xml:id="br0">
      <inkml:brushProperty name="width" value="0.05" units="cm"/>
      <inkml:brushProperty name="height" value="0.05" units="cm"/>
    </inkml:brush>
  </inkml:definitions>
  <inkml:trace contextRef="#ctx0" brushRef="#br0">1 51 17484,'3'-3'2240,"6"-2"-1368,17 0-351,6-2 1455,9-1-976,4 2-176,2-2-448,-1 2-264,-12 3-760,-7 3-384,-16 2 824,-9 2-216,-10 5-128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33.064"/>
    </inkml:context>
    <inkml:brush xml:id="br0">
      <inkml:brushProperty name="width" value="0.05" units="cm"/>
      <inkml:brushProperty name="height" value="0.05" units="cm"/>
    </inkml:brush>
  </inkml:definitions>
  <inkml:trace contextRef="#ctx0" brushRef="#br0">0 34 16764,'9'11'1760,"17"-8"-952,5-3-304,10-3 712,5-2-279,2-3-809,-1-2 384,-10-3-272,-5 4-144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33.420"/>
    </inkml:context>
    <inkml:brush xml:id="br0">
      <inkml:brushProperty name="width" value="0.05" units="cm"/>
      <inkml:brushProperty name="height" value="0.05" units="cm"/>
    </inkml:brush>
  </inkml:definitions>
  <inkml:trace contextRef="#ctx0" brushRef="#br0">136 1 17700,'-3'26'835,"0"0"0,-1 0-1,-15 45 1,-33 70 687,6-20-1197,44-115-320,0-1 0,1 1-1,-1-1 1,1 1 0,1-1-1,-1 1 1,1 8 0,0-12-3,1 0 1,-1 0 0,0 0 0,1-1-1,-1 1 1,1 0 0,0 0-1,0 0 1,0-1 0,0 1 0,0 0-1,0-1 1,0 1 0,0-1-1,1 1 1,-1-1 0,1 0 0,-1 1-1,1-1 1,-1 0 0,1 0-1,0 0 1,-1 0 0,1 0 0,2 0-1,7 2-4,-1 0-1,0-1 1,1-1-1,-1 1 1,1-2-1,-1 1 1,1-2-1,-1 1 1,13-3-1,-2-1-201,-1 0-1,0-1 0,34-14 0,-20 3 57,-7 0-57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1.394"/>
    </inkml:context>
    <inkml:brush xml:id="br0">
      <inkml:brushProperty name="width" value="0.05" units="cm"/>
      <inkml:brushProperty name="height" value="0.05" units="cm"/>
    </inkml:brush>
  </inkml:definitions>
  <inkml:trace contextRef="#ctx0" brushRef="#br0">112 131 16347,'0'-1'72,"0"0"0,0 0 0,0 1 0,0-1-1,0 0 1,0 1 0,0-1 0,0 0-1,0 0 1,0 1 0,0-1 0,-1 0 0,1 1-1,0-1 1,0 0 0,-1 1 0,1-1-1,0 0 1,-1 1 0,1-1 0,-1 1-1,1-1 1,-1 0 0,1 1 0,-1-1 0,1 1-1,-1 0 1,1-1 0,-1 1 0,0-1-1,1 1 1,-1 0 0,0-1 0,1 1-1,-1 0 1,0 0 0,1 0 0,-1 0 0,0-1-1,0 1 1,1 0 0,-1 0 0,0 0-1,1 1 1,-1-1 0,0 0 0,0 0 0,1 0-1,-1 0 1,0 1 0,1-1 0,-1 0-1,0 1 1,1-1 0,-2 1 0,-3 1 194,0 1 1,1 0-1,-1 0 1,1 0 0,-1 1-1,-3 4 1,1-1-85,2 0 0,-1 0 1,1 1-1,0 0 0,1 0 0,-1 0 0,-2 10 1,6-15-160,0 0 0,0 0 0,1 0 0,-1 0 0,1-1 1,-1 1-1,1 0 0,0 0 0,0 0 0,1 0 0,0 5 0,0-6-11,-1-1-1,1 1 0,0-1 0,0 1 0,-1-1 1,1 1-1,0-1 0,1 0 0,-1 1 0,0-1 0,0 0 1,0 0-1,1 0 0,-1 0 0,1 0 0,-1 0 1,1 0-1,-1 0 0,1-1 0,-1 1 0,4 0 1,2 1 30,1-1 1,-1 0 0,1-1 0,-1 0 0,1 0 0,-1 0 0,1-1 0,-1 0 0,1-1-1,-1 0 1,0 0 0,1 0 0,8-5 0,7-4 193,1-1 1,32-22-1,-35 19 2,0-1 0,-1 0 1,19-21-1,-29 27-109,-1-1 0,0-1 1,0 1-1,-1-1 0,-1-1 1,12-25-1,-17 23-105,-10 17-81,-14 20-77,13-8-32,0 0-1,1 0 1,0 1-1,1 0 1,1 1 0,0-1-1,-3 19 1,8-29 36,0 1 1,0 0 0,1-1 0,0 1-1,0-1 1,0 1 0,1 0-1,-1-1 1,1 1 0,1-1-1,1 6 1,-1-8 54,-1 1-1,1-1 0,0 1 1,1-1-1,-1 0 1,1 0-1,-1 0 0,1 0 1,0 0-1,0-1 1,0 1-1,0-1 1,1 0-1,-1 0 0,0 0 1,1 0-1,5 1 1,30 7-604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33.842"/>
    </inkml:context>
    <inkml:brush xml:id="br0">
      <inkml:brushProperty name="width" value="0.05" units="cm"/>
      <inkml:brushProperty name="height" value="0.05" units="cm"/>
    </inkml:brush>
  </inkml:definitions>
  <inkml:trace contextRef="#ctx0" brushRef="#br0">269 0 20012,'3'22'1377,"-15"5"-1161,-4 7-104,-11 10 520,-4 4-376,-4 8-144,-2 3 8,2-1-40,3-2 8,9-4-16,6 1 0,11-6-16,6-1-56,11-8-416,5-1-376,10-20 688,-1-10-112,9-14-96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34.268"/>
    </inkml:context>
    <inkml:brush xml:id="br0">
      <inkml:brushProperty name="width" value="0.05" units="cm"/>
      <inkml:brushProperty name="height" value="0.05" units="cm"/>
    </inkml:brush>
  </inkml:definitions>
  <inkml:trace contextRef="#ctx0" brushRef="#br0">80 213 19540,'-3'17'1897,"-8"6"-1169,-1 2-256,0 5 856,-3 2-376,2 1-288,3-3-151,7-10-489,3-5-192,7-10-649,4-5-391,1-15 952,2-5-216,0-8-192</inkml:trace>
  <inkml:trace contextRef="#ctx0" brushRef="#br0" timeOffset="1">118 2 18636,'0'-1'1768,"0"2"-1264,0 2-223,0 0 703,2 0-1024,3 5 216,-2-3-208,1 5-248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34.712"/>
    </inkml:context>
    <inkml:brush xml:id="br0">
      <inkml:brushProperty name="width" value="0.05" units="cm"/>
      <inkml:brushProperty name="height" value="0.05" units="cm"/>
    </inkml:brush>
  </inkml:definitions>
  <inkml:trace contextRef="#ctx0" brushRef="#br0">20 0 20020,'0'16'1833,"-4"0"-1297,-3 0-216,4-1 896,0 3-456,0-1-432,3-3-288,0-5-712,3 0-424,-1-7 896,-4-5-736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35.104"/>
    </inkml:context>
    <inkml:brush xml:id="br0">
      <inkml:brushProperty name="width" value="0.05" units="cm"/>
      <inkml:brushProperty name="height" value="0.05" units="cm"/>
    </inkml:brush>
  </inkml:definitions>
  <inkml:trace contextRef="#ctx0" brushRef="#br0">46 190 19580,'-2'2'205,"-1"-1"-1,0 1 1,1 0-1,0 0 1,-1 0-1,1 1 0,0-1 1,0 0-1,0 1 1,0-1-1,1 1 1,-1 0-1,1 0 1,0-1-1,-1 1 1,1 0-1,-1 4 1,0 3 173,-1 0 0,1 0 0,0 0 1,1 12-1,0-19-359,2 0 0,-1 0 0,0 0 0,1 0 0,-1 0 0,1 0-1,0 0 1,0 0 0,0 0 0,0 0 0,1-1 0,-1 1 0,1 0 0,0-1 0,-1 1 0,1-1 0,0 1 0,1-1-1,-1 0 1,0 0 0,1 0 0,-1 0 0,1-1 0,-1 1 0,1 0 0,0-1 0,5 2 0,-6-2-143,1-1 0,0 1 1,-1-1-1,1 0 0,0 1 0,0-1 1,-1-1-1,1 1 0,0 0 0,0-1 1,-1 1-1,1-1 0,0 0 0,-1 1 1,1-2-1,-1 1 0,1 0 1,-1 0-1,1-1 0,-1 1 0,2-3 1,3-2-485,-1 0 1,0-1 0,0 0 0,-1 0 0,0 0 0,0-1-1,-1 1 1,0-1 0,0 0 0,5-17 0,-9 25 630,0 0 0,0 0 0,0 0 0,-1 0 0,1 1 0,0-1 0,0 0 0,0 0-1,0 0 1,0 0 0,0 0 0,0 0 0,0 0 0,0 0 0,0 0 0,0 0 0,0 0 0,0 0 0,0 0 0,0 0 0,0 0 0,0 0 0,0 0 0,0 0 0,-1 0 0,1 0 0,0 0 0,0 0 0,0 0 0,0 0 0,0 0 0,0 0 0,0 0 0,0-1-1,0 1 1,0 0 0,0 0 0,0 0 0,0 0 0,0 0 0,0 0 0,0 0 0,0 0 0,0 0 0,0 0 0,0 0 0,0 0 0,0 0 0,0 0 0,0 0 0,0 0 0,0 0 0,0 0 0,0 0 0,0-1 0,-7 8 818,-7 8 411,3 3-457,1 0 1,1 0-1,0 1 0,1 0 0,2 1 1,0 0-1,0 0 0,-3 30 0,3 14-1988,2 89 0,4-130 294,3 0-586,2-29 474</inkml:trace>
  <inkml:trace contextRef="#ctx0" brushRef="#br0" timeOffset="1">437 0 21653,'19'8'1720,"-6"3"-1344,-1-2-128,5 8 664,3 7-336,0 11-223,-2 1-105,-3 8-64,-4 5-40,-10 3-40,-8 9-32,-24 14 8,-9 0-40,-12 3-312,-6 0-368,-8-3 543,4-1-95,5-11-24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36.175"/>
    </inkml:context>
    <inkml:brush xml:id="br0">
      <inkml:brushProperty name="width" value="0.05" units="cm"/>
      <inkml:brushProperty name="height" value="0.05" units="cm"/>
    </inkml:brush>
  </inkml:definitions>
  <inkml:trace contextRef="#ctx0" brushRef="#br0">693 126 13139,'4'-2'291,"-1"-1"0,0 1 1,0-1-1,0 0 0,0 1 0,0-2 0,0 1 1,-1 0-1,1 0 0,-1-1 0,0 1 1,0-1-1,2-5 0,-3 7-168,-1 0 0,1 1 0,-1-1 0,1 0 0,-1 0-1,1 0 1,-1 0 0,0 0 0,0 0 0,0 0 0,0 1 0,0-1 0,-1 0 0,1 0-1,-1 0 1,1 0 0,-1 0 0,1 0 0,-1 1 0,0-1 0,0 0 0,0 1 0,0-1 0,0 0-1,0 1 1,-1 0 0,1-1 0,0 1 0,-1 0 0,-2-2 0,-2-1 16,-1 1 1,1 0-1,-1 0 0,0 1 1,0 0-1,0 0 0,-1 1 1,1 0-1,0 0 0,0 1 1,-1-1-1,1 2 0,-8 0 1,-8 2-35,1 0 1,-43 14-1,39-8-92,0 1 0,1 2 0,1 0 0,0 2 0,0 1 0,2 0 0,-31 28 0,21-13 25,0 1-1,3 2 1,-50 69 0,62-76-7,2 0 0,1 0-1,-15 39 1,22-48-12,2 1-1,0-1 0,1 1 1,1 0-1,0 0 0,1 33 1,2-45-10,0 1 0,0-1 0,1 1 0,0-1 0,0 1 0,1-1 0,0 0 0,0 0 0,0 0 0,1 0 0,0 0 0,0 0 0,1-1 0,-1 1 0,1-1 0,0 0 0,1 0 0,-1 0 0,1-1 0,0 0 0,0 0 0,0 0 0,1 0 0,6 2 0,1 1 47,1-2 1,0 0-1,1 0 0,-1-2 0,1 0 1,0 0-1,0-1 0,0-1 0,0-1 1,0 0-1,0-1 0,0 0 1,25-6-1,-12 0 110,-1-1-1,0-1 1,0-1 0,-1-1 0,0-1 0,34-23 0,-38 20-3,-1 0 1,-1-2 0,-1 0-1,0-2 1,-1 0 0,-1-1-1,26-38 1,-35 45-110,-1-1 1,0 0-1,-1 0 1,0 0-1,-1-1 1,4-19-1,-8 24-93,1 0 1,-1-1-1,-1 1 0,0-1 0,0 1 1,-1-1-1,0 1 0,-1 0 0,-6-21 0,7 27-71,-1-1-1,0 0 0,0 0 0,-1 1 0,1-1 0,-1 1 0,0 0 0,0 0 0,0 0 0,0 0 0,-1 0 0,0 1 0,0 0 0,0-1 0,0 1 0,0 1 0,-1-1 0,1 1 0,-1-1 0,0 1 0,1 1 0,-1-1 0,0 1 0,0 0 0,0 0 0,0 0 0,-8 0 0,-16 2-645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36.690"/>
    </inkml:context>
    <inkml:brush xml:id="br0">
      <inkml:brushProperty name="width" value="0.05" units="cm"/>
      <inkml:brushProperty name="height" value="0.05" units="cm"/>
    </inkml:brush>
  </inkml:definitions>
  <inkml:trace contextRef="#ctx0" brushRef="#br0">1 1 16059,'12'31'1464,"2"0"-1,1 0 0,2-2 1,35 49-1,96 96-281,-76-93-841,-70-79-354,11 12-392,-1 1-1,0 0 1,-1 0-1,-1 1 0,10 20 1,-20-36 395,0 0 0,0 0 1,0 0-1,0 0 0,0 0 0,-1 0 1,1 0-1,0 0 0,0 0 0,0 0 1,0 0-1,0-1 0,0 1 0,0 0 0,0 0 1,0 0-1,0 0 0,0 0 0,-1 0 1,1 0-1,0 0 0,0 0 0,0 0 1,0 0-1,0 0 0,0 0 0,0 1 1,0-1-1,0 0 0,0 0 0,-1 0 1,1 0-1,0 0 0,0 0 0,0 0 1,0 0-1,0 0 0,0 0 0,0 0 1,0 0-1,0 0 0,0 0 0,0 0 1,0 0-1,0 1 0,0-1 0,0 0 1,0 0-1,0 0 0,0 0 0,0 0 1,0 0-1,0 0 0,0 0 0,0 0 1,0 0-1,0 0 0,0 1 0,0-1 1,0 0-1,0 0 0,0 0 0,0 0 1,0 0-1,-8-4-292,-8-11-347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37.127"/>
    </inkml:context>
    <inkml:brush xml:id="br0">
      <inkml:brushProperty name="width" value="0.05" units="cm"/>
      <inkml:brushProperty name="height" value="0.05" units="cm"/>
    </inkml:brush>
  </inkml:definitions>
  <inkml:trace contextRef="#ctx0" brushRef="#br0">18 525 19132,'-15'-3'1688,"12"-3"247,19-12 497,-11 13-2490,5-4 280,-1-1 0,0-1 0,-1 0 0,0 0 0,9-19 0,27-65 270,-41 87-437,68-196 529,-53 147-499,-16 52-70,-1 0-16,1 0 0,-1 1-1,1-1 1,0 0 0,5-6-1,-7 11 1,1-1-1,-1 0 0,1 1 1,-1-1-1,1 1 0,-1 0 0,1-1 1,0 1-1,-1-1 0,1 1 0,-1 0 1,1-1-1,0 1 0,-1 0 1,1 0-1,0 0 0,0 0 0,-1-1 1,1 1-1,0 0 0,-1 0 0,1 0 1,0 0-1,-1 0 0,1 1 1,0-1-1,0 0 0,-1 0 0,1 0 1,0 1-1,-1-1 0,1 0 0,-1 1 1,1-1-1,0 0 0,-1 1 1,1-1-1,-1 1 0,1-1 0,-1 1 1,1-1-1,-1 1 0,1-1 0,-1 1 1,0 0-1,1 0 0,45 54-343,-32-36 222,1-1 0,0-1-1,2 0 1,20 16 0,-23-23 107,0-1 1,1-1 0,0 0 0,26 10 0,11-3-169</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39.651"/>
    </inkml:context>
    <inkml:brush xml:id="br0">
      <inkml:brushProperty name="width" value="0.05" units="cm"/>
      <inkml:brushProperty name="height" value="0.05" units="cm"/>
    </inkml:brush>
  </inkml:definitions>
  <inkml:trace contextRef="#ctx0" brushRef="#br0">56 0 18524,'0'8'346,"-1"0"0,-1 0 0,1 0 0,-1 0 0,-1 0-1,-2 7 1,-6 18 444,2 2-300,1 1-1,3-1 1,-3 71-1,8-103-429,0 0 0,0 0 0,0 0 0,1 0 0,-1 0-1,1 0 1,0 0 0,0-1 0,0 1 0,3 4 0,-4-6-34,1 0 1,-1-1 0,1 1-1,0-1 1,-1 1-1,1-1 1,0 1 0,-1-1-1,1 1 1,0-1 0,0 0-1,0 1 1,-1-1-1,1 0 1,0 0 0,0 1-1,0-1 1,-1 0-1,1 0 1,0 0 0,0 0-1,0 0 1,0 0-1,0 0 1,-1-1 0,1 1-1,0 0 1,0 0-1,0-1 1,-1 1 0,1 0-1,0-1 1,0 1-1,-1-1 1,1 1 0,0-1-1,-1 1 1,2-2-1,4-3 114,1-1 1,-1 0-1,-1 0 0,1 0 0,-1-1 0,0 0 0,-1 0 0,8-13 0,23-66 564,-29 72-652,-2 1 0,0-1 0,5-28 0,-9 43-52,0-1-1,0 0 1,0 0 0,0 0 0,-1 0 0,1 0-1,0 0 1,0 0 0,0 0 0,0 0 0,0 0-1,0 0 1,0 0 0,0 0 0,0 0 0,0 0-1,0 0 1,0 0 0,0 0 0,0 0 0,0 0-1,0 0 1,0 0 0,0 1 0,-1-1 0,1 0-1,0 0 1,0 0 0,0 0 0,0 0 0,0 0-1,0 0 1,0 0 0,0 0 0,0-1 0,0 1-1,0 0 1,0 0 0,0 0 0,0 0 0,-1 0-1,1 0 1,0 0 0,0 0 0,0 0 0,0 0-1,0 0 1,0 0 0,0 0 0,0 0 0,0 0-1,0 0 1,0 0 0,0 0 0,0 0 0,0 0-1,0 0 1,-5 7-15,0 9-14,1 1-1,0 0 0,1 0 1,1 0-1,0 0 0,1 0 1,1 0-1,4 33 0,-3-45 33,0-1-1,-1 0 0,1 0 0,1 0 0,-1 0 0,1 0 0,-1 0 0,1 0 1,0 0-1,1 0 0,-1-1 0,1 1 0,-1-1 0,1 0 0,0 0 0,6 5 1,-7-7 10,1 1 1,0-1-1,0 1 1,0-1-1,0 0 1,0 0-1,0-1 1,0 1-1,1-1 1,-1 1-1,0-1 1,0 0-1,0 0 1,1 0-1,-1-1 1,0 1-1,0-1 1,0 0-1,0 0 1,0 0-1,0 0 1,0 0-1,3-3 1,3 0 36,-1-2 1,0 1-1,0-1 1,0 0-1,-1-1 1,0 0-1,0 0 1,-1 0-1,0-1 1,0 0-1,5-9 1,-3 3 18,-1-1 1,0 1-1,-1-1 1,-1 0-1,-1 0 0,4-17 1,-6-1 22,-2 32-89,1-1-1,-1 1 1,-1 0-1,1-1 1,0 1-1,0 0 1,0 0-1,-1 0 0,1-1 1,0 1-1,-1 0 1,1 0-1,-1 0 1,0 0-1,1 0 1,-1 0-1,0 0 1,0 0-1,0 0 1,1 0-1,-3-1 1,3 1-4,-1 1 0,1 0 0,-1 0 0,1 0 0,-1 0 0,1 0 0,-1 0 0,1 0 1,-1 0-1,1 0 0,-1 0 0,1 0 0,-1 0 0,1 0 0,0 0 0,-1 0 0,1 0 1,-1 1-1,1-1 0,-1 0 0,1 0 0,0 1 0,-1-1 0,1 0 0,-1 0 0,1 1 1,0-1-1,-1 1 0,-9 17-14,0 20-7,10-34 18,-1 0 0,1 1 1,0-1-1,0 0 0,0 1 1,0-1-1,1 0 0,0 0 1,0 1-1,0-1 0,3 6 1,-4-9 5,1 1 0,0 0 0,1-1 0,-1 1 0,0-1 1,0 0-1,1 1 0,-1-1 0,1 0 0,-1 0 0,1 0 1,-1 0-1,1 0 0,0 0 0,-1 0 0,1 0 0,0-1 1,0 1-1,-1-1 0,1 1 0,0-1 0,0 0 0,0 0 1,0 0-1,0 0 0,0 0 0,0 0 0,2-1 0,3 0 10,-1-1 0,0 0-1,0 0 1,0-1-1,0 1 1,0-1-1,0-1 1,-1 1-1,1-1 1,-1 0-1,0 0 1,0-1-1,-1 1 1,1-1 0,4-6-1,2-5 29,0 0 0,-1 0 1,15-32-1,-33 72-51,2 0 1,0 1-1,-3 41 0,9-65-6,-1 0 0,1 0-1,0 0 1,0 0 0,0 0 0,0 0 0,1 0-1,-1 0 1,0 0 0,0 0 0,0 0-1,1 0 1,-1 0 0,1 0 0,-1 0-1,1 0 1,0 1 0,-1-2-27,1 0-1,-1 0 1,0 0 0,1 0-1,-1 0 1,1 0 0,-1 0-1,0 1 1,1-1 0,-1 0-1,1-1 1,-1 1 0,0 0-1,1 0 1,-1 0 0,1 0-1,-1 0 1,0 0 0,1 0-1,-1-1 1,1 1 0,-1 0 0,0 0-1,1 0 1,-1-1 0,0 1-1,1-1 1,2-1-153,0-1 0,0 0-1,0 0 1,-1-1 0,1 1 0,3-7 0,3-11-321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40.307"/>
    </inkml:context>
    <inkml:brush xml:id="br0">
      <inkml:brushProperty name="width" value="0.05" units="cm"/>
      <inkml:brushProperty name="height" value="0.05" units="cm"/>
    </inkml:brush>
  </inkml:definitions>
  <inkml:trace contextRef="#ctx0" brushRef="#br0">87 6 18316,'-3'23'1008,"-2"-1"0,-1 1 0,-15 38 1,-4 19 730,17-52-1317,2 0 1,1 0-1,1 1 1,0 30-1,4-56-403,1 0-1,-1 0 1,0-1-1,1 1 0,0 0 1,-1 0-1,1-1 1,0 1-1,1-1 0,-1 1 1,0-1-1,2 3 1,-2-4-18,-1-1 0,1 1 0,-1-1 1,1 1-1,-1-1 0,1 1 0,-1-1 1,1 0-1,0 1 0,-1-1 0,1 0 1,-1 1-1,1-1 0,0 0 0,-1 0 1,1 0-1,0 0 0,-1 1 0,1-1 1,1 0-1,-1-1-6,0 1 1,0 0-1,0-1 1,0 1-1,0-1 1,0 1 0,0-1-1,0 1 1,0-1-1,0 0 1,0 0-1,0 1 1,0-1-1,-1 0 1,1 0-1,1-1 1,6-11-58,-1-1 1,0 0-1,-1 0 1,0 0-1,-1-1 1,5-26-1,-5 20 6,7-37-125,-8 37 38,9-34 0,-12 54 140,-1 1 1,0-1-1,0 1 1,1-1-1,-1 1 0,0-1 1,1 1-1,-1-1 0,1 1 1,-1-1-1,0 1 1,1 0-1,-1-1 0,1 1 1,-1 0-1,1-1 0,0 1 1,-1 0-1,1 0 0,-1-1 1,1 1-1,-1 0 1,1 0-1,0 0 0,-1 0 1,1 0-1,-1 0 0,1 0 1,0 0-1,-1 0 1,1 0-1,-1 0 0,1 0 1,-1 1-1,1-1 0,0 0 1,-1 0-1,1 1 1,-1-1-1,1 1 0,29 17-59,-15-9 23,-8-6 60,0 0 1,0-1 0,0 0 0,0 0 0,0 0-1,1-1 1,-1 0 0,0-1 0,1 0-1,-1 0 1,1 0 0,-1-1 0,0 0-1,1 0 1,-1-1 0,0 0 0,14-6-1,-16 6 21,1-1-1,-1 0 0,1 0 0,-1-1 0,0 1 1,0-1-1,-1 0 0,1-1 0,-1 1 0,0-1 0,0 0 1,0 0-1,-1 0 0,1 0 0,-1-1 0,-1 1 0,1-1 1,-1 0-1,0 1 0,0-1 0,1-12 0,-2 16-38,-1 1 0,1-1 1,-1 1-1,0-1 0,0 0 0,0 1 0,0-1 0,0 1 0,0-1 0,0 0 0,0 1 0,-1-1 0,1 1 0,-1-1 0,1 1 0,-1-1 1,1 1-1,-1-1 0,0 1 0,0-1 0,0 1 0,0 0 0,0 0 0,0-1 0,0 1 0,0 0 0,-1 0 0,1 0 0,0 0 1,-1 0-1,1 0 0,0 1 0,-1-1 0,1 0 0,-1 1 0,1-1 0,-4 0 0,1 1-8,0 0 1,0 0-1,0 0 0,0 1 1,0-1-1,0 1 0,1 0 1,-1 0-1,0 0 0,0 1 1,1-1-1,-1 1 0,0 0 1,-4 4-1,2-2-1,-1 1-1,1 1 1,1-1 0,-1 1 0,1 0-1,0 0 1,1 1 0,-1-1 0,1 1-1,0 0 1,1 0 0,0 0 0,-4 15-1,5-17-5,1-1-1,1 1 0,-1-1 0,0 1 1,1 0-1,0-1 0,0 1 0,1-1 1,-1 1-1,1-1 0,0 1 1,0-1-1,1 1 0,-1-1 0,1 0 1,0 1-1,0-1 0,0 0 0,1 0 1,-1-1-1,1 1 0,0 0 0,0-1 1,0 0-1,4 4 0,9 4-168,0-1 0,23 12 0,-27-17 23,-1 1 0,-1 0 0,1 1 0,-1 0 0,0 0 0,0 1 0,-1 1 0,14 16 0,-23-25 116,1 0 0,-1 1 0,1-1 0,-1 1 1,1-1-1,-1 1 0,1-1 0,-1 1 0,0-1 1,1 1-1,-1-1 0,0 1 0,0-1 0,1 1 1,-1 0-1,0-1 0,0 1 0,0-1 0,0 1 1,0 0-1,0-1 0,0 1 0,0 0 0,0-1 1,0 1-1,0-1 0,0 1 0,0 0 0,-1-1 1,1 1-1,0-1 0,0 1 0,-1 0 0,1-1 1,0 1-1,-1-1 0,0 1 0,0 0 5,0-1 0,0 0 0,0 0 0,0 0 0,0 0 0,0 0-1,0 0 1,-1 0 0,1 0 0,0 0 0,0 0 0,0-1 0,0 1 0,0 0 0,0-1 0,0 1-1,0-1 1,0 1 0,0-1 0,0 0 0,-1-1 0,-15-12-396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40.727"/>
    </inkml:context>
    <inkml:brush xml:id="br0">
      <inkml:brushProperty name="width" value="0.05" units="cm"/>
      <inkml:brushProperty name="height" value="0.05" units="cm"/>
    </inkml:brush>
  </inkml:definitions>
  <inkml:trace contextRef="#ctx0" brushRef="#br0">0 1 20732,'9'1'1441,"2"7"-1785,1 1-200,-4 1 784,-3 2-152,-5 3-296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3.944"/>
    </inkml:context>
    <inkml:brush xml:id="br0">
      <inkml:brushProperty name="width" value="0.05" units="cm"/>
      <inkml:brushProperty name="height" value="0.05" units="cm"/>
    </inkml:brush>
  </inkml:definitions>
  <inkml:trace contextRef="#ctx0" brushRef="#br0">64 1 17956,'-10'9'901,"-28"28"362,37-36-1191,-1 1 0,1 0 0,-1-1 0,1 1-1,0 0 1,0 0 0,0 0 0,0 0 0,0 0 0,0 0 0,1 0 0,-1 1 0,0-1-1,1 0 1,0 0 0,0 0 0,0 1 0,0 3 0,1-5-67,-1 0 0,1 1 1,0-1-1,0 0 0,0 0 0,0 0 1,0 0-1,0 0 0,0 0 0,0 0 1,0 0-1,0 0 0,1-1 0,-1 1 1,0 0-1,1-1 0,-1 1 0,3 0 1,32 8-143,-25-7 110,18 5-37,-22-6 57,1 0 1,-1 0-1,1 1 1,-1 0 0,0 1-1,0 0 1,0 0-1,0 0 1,0 1-1,-1 0 1,0 0-1,11 9 1,-16-12 23,-1 0 1,1 0-1,0 0 1,-1 0-1,1 0 1,-1 1-1,1-1 1,-1 0-1,1 0 1,-1 0-1,0 1 1,0-1-1,0 0 1,0 0-1,0 1 1,0-1-1,0 0 1,0 0-1,0 0 0,0 1 1,0-1-1,-1 0 1,1 0-1,-1 0 1,1 1-1,-1-1 1,1 0-1,-1 0 1,0 0-1,1 0 1,-1 0-1,0 0 1,0 0-1,0-1 1,0 1-1,-1 1 1,-5 4 138,1-1 0,-1 0 1,-15 8-1,22-13-141,-18 10 150,-1 0 0,-35 12 0,54-22-194,-1 0-1,1 0 1,-1 1 0,1-1 0,-1 0 0,1 0 0,-1 0 0,1 0 0,-1 0 0,1 0 0,-1 0 0,1 0 0,-1 0 0,1 0 0,-1 0 0,1 0 0,-1 0 0,0 0-1,1 0 1,-1 0 0,1-1 0,-1 1 0,0-1 0,1 1 10,0-1 0,0 0 0,0 0 0,0 1 0,0-1 0,0 0 0,0 0 0,1 1 0,-1-1 0,0 0 0,0 1 0,0-1 0,1 0 0,-1 0 0,1 1 0,-1-1 0,0 1 0,1-1 0,0-1 0,14-19-354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2.019"/>
    </inkml:context>
    <inkml:brush xml:id="br0">
      <inkml:brushProperty name="width" value="0.05" units="cm"/>
      <inkml:brushProperty name="height" value="0.05" units="cm"/>
    </inkml:brush>
  </inkml:definitions>
  <inkml:trace contextRef="#ctx0" brushRef="#br0">89 124 15731,'-56'359'8216,"27"-189"-6454,26-152-933,8-44-468,34-113-430,61-145 1,-86 246-28,2 1 0,2 1 0,22-34 0,-38 66 88,1 1 1,-1-1-1,1 1 1,0 0-1,0 0 1,0 0-1,0 0 1,1 1 0,-1-1-1,1 1 1,4-3-1,-6 5 10,-1-1 0,1 1-1,0-1 1,0 1 0,0 0-1,-1 0 1,1 0 0,0 0-1,0 0 1,0 0 0,-1 0-1,1 0 1,0 1 0,0-1-1,0 1 1,-1-1 0,1 1-1,0 0 1,-1 0 0,1 0 0,-1 0-1,1 0 1,-1 0 0,1 0-1,-1 0 1,2 3 0,1-1 2,0 1 1,-1 0-1,0 0 0,0 0 1,0 0-1,0 1 1,-1-1-1,1 1 1,-1 0-1,-1 0 1,1-1-1,0 1 0,-1 0 1,0 0-1,0 1 1,-1-1-1,0 0 1,0 0-1,0 0 1,0 0-1,-2 9 1,0-8 4,0 1 1,0 0 0,-1 0 0,0-1 0,-1 0 0,1 1 0,-1-1 0,0-1 0,0 1 0,-1-1 0,0 1 0,0-1 0,0 0 0,-1-1 0,-7 5 0,3-1-94,-1-1 0,-1-1 0,1 0 1,-1-1-1,0 0 0,-1-1 0,1 0 0,-22 3 0,33-7 6,0 0 1,0 0-1,0 0 0,0 0 1,0 0-1,0 0 0,0 0 1,0 0-1,0 0 0,0 0 1,0-1-1,0 1 0,0 0 0,0-1 1,-1 0-1,2 1 38,0 0-1,-1-1 1,1 1-1,0 0 1,0-1-1,-1 1 1,1 0-1,0-1 1,0 1-1,-1-1 1,1 1-1,0 0 1,0-1-1,0 1 1,0-1-1,0 1 1,0-1-1,0 1 1,0 0-1,0-1 1,0 1-1,0-1 1,0 1-1,0-1 1,1-1-37,0 0 0,-1 0-1,1 0 1,0 0 0,0 0 0,1 1 0,-1-1 0,0 0 0,0 1-1,1-1 1,-1 1 0,1-1 0,2-1 0,21-12-747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41.432"/>
    </inkml:context>
    <inkml:brush xml:id="br0">
      <inkml:brushProperty name="width" value="0.05" units="cm"/>
      <inkml:brushProperty name="height" value="0.05" units="cm"/>
    </inkml:brush>
  </inkml:definitions>
  <inkml:trace contextRef="#ctx0" brushRef="#br0">0 94 15547,'1'0'67,"-1"0"1,1 0-1,-1-1 0,1 1 0,0 0 0,-1 0 0,1 0 0,-1 0 0,1 0 1,-1 0-1,1 0 0,-1 0 0,1 0 0,-1 1 0,1-1 0,-1 0 1,1 0-1,-1 0 0,1 1 0,-1-1 0,1 0 0,-1 0 0,1 1 0,-1-1 1,1 0-1,-1 1 0,0-1 0,1 1 0,-1-1 0,0 0 0,1 1 0,-1-1 1,0 1-1,0-1 0,1 1 0,-1-1 0,0 1 0,0-1 0,0 1 0,0-1 1,0 1-1,1 1 0,4 28 681,-4-25-310,13 152 2243,-5 163 0,-8-213-1675,-2-65-628,1-16 147,4 46-1,-4-71-496,0 0-1,0 0 0,0 1 1,1-1-1,-1 0 0,0 0 1,0 0-1,1 0 0,-1 0 1,1 0-1,-1 0 0,1 0 1,-1 0-1,1 0 0,-1-1 1,2 3-1,-1-3-16,-1 0 1,0 0-1,1-1 0,-1 1 1,1 0-1,-1 0 0,0 0 1,1 0-1,-1 0 0,0 0 1,1 0-1,-1-1 0,0 1 1,1 0-1,-1 0 1,0 0-1,1-1 0,-1 1 1,0 0-1,0-1 0,1 1 1,-1 0-1,0 0 0,0-1 1,0 1-1,1 0 0,-1-1 1,0 1-1,0-1 0,3-4 48,-1 0 1,0 0-1,0 0 0,0-1 0,0-5 0,3-20 10,-3-1 0,0 1 0,-2 0 0,-8-62 0,-3 27-729,-25-82 1,38 153 613,0 0 0,0 0 0,1 0 0,0-1 0,0 1 0,1-1 0,-1 1 0,1-1 0,0 0 0,0-1 0,0 1 0,0-1 0,1 1 1,5 2-1,-7-4 53,0-1 0,0 1 1,0 0-1,1-1 1,-1 0-1,0 0 1,1 0-1,-1 0 1,1-1-1,-1 1 0,1-1 1,0 0-1,-1 0 1,1 0-1,-1 0 1,1-1-1,-1 1 1,1-1-1,-1 0 0,1 0 1,-1 0-1,0-1 1,0 1-1,1-1 1,-1 0-1,5-3 0,2-5 35,0 1 0,-1-1-1,0-1 1,-1 0-1,0 0 1,0-1-1,-1 1 1,-1-2 0,10-24-1,-6 9 60,-1-1 0,-1 0 0,5-44-1,-12 61-81,7-67 125,-7 72-128,-1 0-1,-1-1 1,1 1 0,-1 0-1,0 0 1,-1-1-1,0 1 1,-3-7-1,5 13-15,0 1-1,0-1 1,0 0 0,-1 1-1,1-1 1,0 0 0,-1 1-1,1-1 1,-1 1 0,1-1-1,0 1 1,-1-1 0,1 1-1,-1-1 1,0 1-1,1-1 1,-1 1 0,1 0-1,-1-1 1,0 1 0,1 0-1,-1-1 1,1 1 0,-1 0-1,0 0 1,0 0 0,0-1-1,-1 2 0,1-1 0,0 0-1,0 1 1,0-1 0,0 1-1,0 0 1,0-1 0,0 1 0,0 0-1,0-1 1,0 1 0,0 0-1,0 0 1,0 1 0,-4 5-5,0-1 0,1 1 0,-6 12 0,-1 8 7,0 1 0,2 0 0,1 0 0,2 0 0,-5 37 1,9-46 10,1 0 1,0 0-1,2 0 1,0 0-1,1 0 1,1-1-1,1 1 1,0 0-1,9 20 1,-9-30-5,0 0 1,1-1-1,0 0 1,1 0-1,-1 0 1,2 0-1,-1-1 1,12 10-1,-15-14-154,1 0-1,-1 0 1,1 0 0,0 0 0,0-1 0,0 0-1,0 0 1,1 0 0,-1 0 0,1-1-1,-1 0 1,1 0 0,-1 0 0,1 0-1,-1-1 1,1 0 0,0 1 0,-1-2-1,9 0 1,-12 1 95,1-1-1,-1 1 1,0-1 0,1 1-1,-1-1 1,0 0 0,0 1-1,1-1 1,-1 0 0,0 0-1,0 0 1,0 0 0,0 0-1,0 0 1,0 0 0,0 0-1,0 0 1,-1-1 0,1 1-1,0 0 1,0-3 0,6-15-711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41.971"/>
    </inkml:context>
    <inkml:brush xml:id="br0">
      <inkml:brushProperty name="width" value="0.05" units="cm"/>
      <inkml:brushProperty name="height" value="0.05" units="cm"/>
    </inkml:brush>
  </inkml:definitions>
  <inkml:trace contextRef="#ctx0" brushRef="#br0">1 210 18372,'0'1'78,"0"-1"1,0 0-1,0 1 1,0-1-1,0 1 1,0-1-1,0 0 0,0 1 1,0-1-1,0 1 1,0-1-1,0 0 1,0 1-1,0-1 1,0 1-1,0-1 0,0 0 1,0 1-1,1-1 1,-1 1-1,0-1 1,0 0-1,1 1 1,-1-1-1,0 0 0,0 1 1,1-1-1,-1 0 1,0 0-1,1 1 1,0-1-1,14 0 1251,17-13 158,-11 1-894,-1-1 0,37-31 0,-51 39-532,0-1 0,0-1-1,0 1 1,-1-1 0,0 0-1,0 0 1,-1 0 0,0-1 0,0 0-1,0 1 1,3-17 0,-6 22-43,-1 0 0,1 0 0,-1 0 0,0 0 0,0 0 0,0 0 0,0 0 0,0 0 0,0 0 0,-1 1 0,1-1 0,0 0 1,-1 0-1,-1-3 0,2 4-11,-1 1 0,0-1 0,1 0 0,-1 1 0,0-1 0,1 1 0,-1-1 0,0 1 1,0-1-1,1 1 0,-1-1 0,0 1 0,0 0 0,0-1 0,0 1 0,1 0 0,-1 0 0,0-1 1,0 1-1,0 0 0,0 0 0,0 0 0,0 0 0,0 0 0,0 1 0,1-1 0,-1 0 1,0 0-1,0 1 0,0-1 0,0 0 0,-1 1 0,-3 2-1,1-1-1,-1 1 1,1 0-1,-1 0 1,1 0-1,0 1 1,0-1-1,0 1 1,1 0-1,-1 0 1,-3 6-1,-4 8-20,-14 26 0,18-33-7,1 1 1,1 0-1,0 1 1,0-1-1,2 1 1,-1 0-1,2 0 0,-1 0 1,2 0-1,-1 20 1,2-30-47,1 0 0,-1-1 0,0 1 1,1 0-1,0 0 0,0-1 0,0 1 0,0-1 1,0 1-1,3 4 0,-3-6 18,0 0-1,0 0 1,0 0-1,0 0 1,0-1-1,0 1 1,0 0-1,0 0 1,0-1-1,0 1 1,0-1-1,1 1 1,-1-1-1,0 0 1,0 1-1,1-1 1,-1 0-1,0 0 1,0 0-1,1 0 1,-1 0-1,0 0 1,1 0-1,-1 0 1,0 0 0,0-1-1,3 0 1,5-3-75,0 0 1,0-1-1,0-1 1,0 1-1,-1-1 1,9-8 0,29-25-519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42.445"/>
    </inkml:context>
    <inkml:brush xml:id="br0">
      <inkml:brushProperty name="width" value="0.05" units="cm"/>
      <inkml:brushProperty name="height" value="0.05" units="cm"/>
    </inkml:brush>
  </inkml:definitions>
  <inkml:trace contextRef="#ctx0" brushRef="#br0">168 1 19884,'-42'76'2097,"-77"162"1521,112-213-4400,8-22-649,2-16-250,20-121-6045,-11 51 4723,6 2 4228,-18 80-1097,0 0-1,0 0 0,0 0 0,1 0 1,-1 0-1,0 0 0,1 0 0,-1 0 1,1 0-1,-1 1 0,1-1 0,0 0 1,-1 0-1,1 0 0,0 1 0,1-2 1,-2 2-19,1 0 0,-1 0 0,1 0 1,-1 0-1,0 0 0,1 0 0,-1 0 1,1 0-1,-1 0 0,0 0 1,1 0-1,-1 0 0,0 0 0,1 1 1,-1-1-1,1 0 0,-1 0 0,0 1 1,1-1-1,-1 0 0,0 0 0,0 1 1,1-1-1,-1 0 0,0 1 1,0-1-1,1 1 0,15 33 3823,-15-31-4010,-1-2 164,10 26 838,15 27 0,-22-48-1022,1 0-1,-1 0 1,1 0 0,1 0 0,-1 0 0,1-1 0,0 0 0,0 0 0,0 0 0,7 4 0,5-3-152,-2-8-124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42.845"/>
    </inkml:context>
    <inkml:brush xml:id="br0">
      <inkml:brushProperty name="width" value="0.05" units="cm"/>
      <inkml:brushProperty name="height" value="0.05" units="cm"/>
    </inkml:brush>
  </inkml:definitions>
  <inkml:trace contextRef="#ctx0" brushRef="#br0">8 397 16908,'0'22'1944,"-3"2"-1312,0 5-256,2 2 1217,2 3-977,4-4-352,4-4-832,2-4 1256,1-18-712,2-7-72,-1-18-96</inkml:trace>
  <inkml:trace contextRef="#ctx0" brushRef="#br0" timeOffset="1">236 1 16972,'-1'3'1536,"-7"23"-292,0-3-305,1 0 1,1 1-1,-5 46 1,10-64-896,1 0 0,0-1 0,0 1 0,0 0 0,1-1 0,0 1 1,0-1-1,1 1 0,-1-1 0,1 1 0,0-1 0,0 0 1,1 0-1,0 0 0,0 0 0,0 0 0,0-1 0,1 0 1,0 1-1,-1-1 0,2 0 0,7 5 0,-1-2-193,-1-2-1,2 1 0,-1-2 1,1 1-1,17 3 0,7 3-285,-33-10 427,-1 0 1,0 0 0,1 0-1,-1 1 1,0-1 0,1 1-1,-1-1 1,0 1-1,0 0 1,0 0 0,-1 0-1,1 0 1,0 0 0,-1 0-1,1 0 1,-1 1 0,0-1-1,0 1 1,0-1 0,0 1-1,0-1 1,0 1 0,-1-1-1,1 1 1,-1 0 0,0-1-1,0 1 1,0 0-1,0 0 1,0-1 0,-1 5-1,-1 3 166,0 1 0,-1 0-1,0-1 1,0 1 0,-1-1-1,-8 14 1,3-8 162,0-1 1,-1 0-1,-13 14 0,18-23-237,1-1 1,-1 0-1,0-1 0,-1 1 1,1-1-1,-1 0 0,0 0 0,1-1 1,-2 1-1,1-1 0,-8 2 0,12-4-130,0-1 1,0 1-1,-1-1 0,1 1 0,0-1 0,0 0 0,-1 0 0,1 0 1,0 0-1,0 0 0,-1-1 0,1 1 0,0-1 0,0 1 1,-1-1-1,1 0 0,0 0 0,0 0 0,0 0 0,0 0 0,0-1 1,1 1-1,-1 0 0,0-1 0,0 1 0,1-1 0,-1 0 0,1 0 1,0 1-1,-2-4 0,0-1-72,0 0 0,1 0 0,-1-1 0,1 1 0,1-1 0,-1 1 0,1-1 0,0 1 0,1-9 0,0-32-510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43.262"/>
    </inkml:context>
    <inkml:brush xml:id="br0">
      <inkml:brushProperty name="width" value="0.05" units="cm"/>
      <inkml:brushProperty name="height" value="0.05" units="cm"/>
    </inkml:brush>
  </inkml:definitions>
  <inkml:trace contextRef="#ctx0" brushRef="#br0">45 0 20052,'-7'42'1809,"-4"3"-1137,-1 4-256,4 5 696,3-3-184,4-6-248,1-2-175,6-11-545,2-7-457,1-14-1399,0-11 1656,2-13-248,-1-5-208</inkml:trace>
  <inkml:trace contextRef="#ctx0" brushRef="#br0" timeOffset="1">109 195 14811,'6'4'430,"-1"1"0,1-1 0,0-1 0,0 1 0,0-1 0,1 0 0,-1 0 0,1 0 1,-1-1-1,1 0 0,0-1 0,0 1 0,0-1 0,0-1 0,0 1 0,0-1 0,12-2 0,-3 1-38,-1-2 0,1 0 0,-1 0 0,0-2 0,0 0 0,27-13 0,-38 16-282,0-1 0,0 0 1,0 1-1,0-1 0,-1-1 0,1 1 0,-1 0 0,0-1 0,4-6 1,-6 10-81,0-1 1,-1 0 0,0 0 0,1 0 0,-1 0 0,1 0 0,-1 0 0,0 0-1,0 0 1,1 0 0,-1 0 0,0 0 0,0 0 0,0 0 0,0 0 0,0 0-1,-1 0 1,1 0 0,-1-2 0,1 2-10,-1 0 0,0 0-1,0-1 1,0 1 0,0 0 0,0 0-1,0 1 1,0-1 0,-1 0 0,1 0 0,0 0-1,0 1 1,-1-1 0,1 1 0,0-1 0,-1 1-1,1-1 1,-3 1 0,-4-2-2,0 2 0,0-1 0,0 1 0,0 0 0,0 1 1,0-1-1,0 2 0,0-1 0,0 1 0,0 0 0,0 1 0,1 0 0,-1 0 0,1 1 1,0 0-1,0 0 0,0 0 0,1 1 0,-1 0 0,1 1 0,0-1 0,-7 10 0,9-10-23,0 1-1,0-1 1,0 1 0,1-1-1,0 1 1,0 0-1,0 0 1,1 0-1,0 1 1,0-1-1,0 1 1,0 8-1,2-10-1,0 0 1,0 0-1,0 0 0,1 0 0,0 1 1,0-1-1,0 0 0,1 0 0,0-1 0,0 1 1,0 0-1,0 0 0,1-1 0,-1 0 1,1 1-1,1-1 0,3 4 0,-5-5 3,0-1 0,0 0 0,0 0 0,0 0-1,1 0 1,-1 0 0,1 0 0,-1 0 0,1-1 0,0 1-1,0-1 1,-1 0 0,1 0 0,0 0 0,4 1 0,16-1-20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43.940"/>
    </inkml:context>
    <inkml:brush xml:id="br0">
      <inkml:brushProperty name="width" value="0.05" units="cm"/>
      <inkml:brushProperty name="height" value="0.05" units="cm"/>
    </inkml:brush>
  </inkml:definitions>
  <inkml:trace contextRef="#ctx0" brushRef="#br0">1 0 17612,'14'53'1918,"-3"1"1,9 95 0,-11 109 1395,-8-158-2613,-1-98-684,2 28 282,1-25-141,3-15-37,15-56-112,12-73 0,4-14-322,-28 124 192,1 0 0,1 1 0,18-31 0,-25 51 74,0 0 0,1 1-1,0 0 1,8-8 0,-11 13 37,-1 1-1,1-1 1,-1 1 0,1 0-1,0-1 1,0 1 0,-1 0-1,1 0 1,0 0 0,0 0 0,0 1-1,0-1 1,0 0 0,0 1-1,0-1 1,1 1 0,-1 0 0,0 0-1,0 0 1,0 0 0,3 0-1,-4 1 8,0-1-1,0 0 0,0 0 0,-1 0 0,1 1 0,0-1 1,0 0-1,-1 1 0,1-1 0,0 1 0,0-1 0,-1 1 1,1-1-1,-1 1 0,1 0 0,-1-1 0,1 1 0,-1 0 1,1-1-1,-1 1 0,1 0 0,-1-1 0,0 1 1,1 0-1,-1 0 0,0 0 0,0-1 0,0 1 0,1 0 1,-1 0-1,0 0 0,0-1 0,0 1 0,0 0 0,-1 0 1,1 0-1,0 0 0,0 1 0,-1 1-4,0 0 0,-1 1 0,1-1 0,0 0 0,-1 0 0,0 0 0,1 0 0,-5 4 0,-11 11 0,-1-2 1,-1 0-1,0-1 0,-1 0 0,-1-2 1,0-1-1,-1 0 0,-23 8 1,44-19-52,0-1 0,0 1 0,-1 0 0,1-1 0,0 1 0,0-1 0,-1 1 0,1-1 0,0 0 0,-1 0 0,1 1 0,0-1 0,-1 0 0,1 0 0,0 0 0,-1 0 0,1-1 0,-1 1 0,1 0 0,0-1 0,-3 0 0,4 0 22,0-1-1,0 1 1,0-1-1,0 1 1,0 0-1,0-1 1,1 1-1,-1 0 1,0-1 0,1 1-1,-1 0 1,1-1-1,-1 1 1,1 0-1,0 0 1,0-1-1,-1 1 1,1 0-1,0 0 1,0 0-1,1-1 1,19-24-410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44.401"/>
    </inkml:context>
    <inkml:brush xml:id="br0">
      <inkml:brushProperty name="width" value="0.05" units="cm"/>
      <inkml:brushProperty name="height" value="0.05" units="cm"/>
    </inkml:brush>
  </inkml:definitions>
  <inkml:trace contextRef="#ctx0" brushRef="#br0">0 23 16075,'2'13'659,"0"-1"-1,-1 0 0,0 1 0,-1-1 0,-2 19 0,0-21-272,2-1 0,-1 1-1,1-1 1,0 1 0,1-1-1,0 1 1,1-1 0,0 0-1,0 1 1,5 10 0,-6-19-349,-1 1 0,1-1 0,-1 0 1,1 0-1,-1 0 0,1-1 0,0 1 1,0 0-1,-1 0 0,1 0 0,0 0 0,0-1 1,0 1-1,0 0 0,0-1 0,0 1 1,0-1-1,0 1 0,0-1 0,0 1 1,0-1-1,0 0 0,0 0 0,0 1 1,0-1-1,1 0 0,-1 0 0,0 0 1,0 0-1,0 0 0,0 0 0,0-1 1,0 1-1,1 0 0,-1-1 0,0 1 1,0 0-1,0-1 0,0 1 0,0-1 1,0 0-1,0 1 0,0-1 0,-1 0 1,1 0-1,1-1 0,4-3 49,0 0-1,-1 0 1,0-1 0,0 0-1,6-11 1,-3 4-12,-1-2-1,0 1 1,-1-1 0,-1 0-1,0 0 1,-1-1 0,-1 0-1,2-20 1,-6 28-55,-3 10-13,-4 11-14,3 1 6,1 0 1,0 0-1,1 1 0,-1 17 0,3-25 17,0 0-1,1 0 0,0 0 0,0 0 0,1 0 0,0-1 0,0 1 0,1 0 1,-1 0-1,7 12 0,-8-18-7,1 1 1,0-1-1,0 0 1,0 0-1,1 0 1,-1 1-1,0-1 1,0 0-1,1-1 1,-1 1-1,0 0 1,1 0-1,-1 0 1,1-1-1,-1 1 1,1-1-1,-1 1 1,1-1-1,-1 0 1,1 0-1,0 1 1,-1-1-1,1 0 0,-1-1 1,1 1-1,0 0 1,-1 0-1,1-1 1,-1 1-1,1 0 1,-1-1-1,1 0 1,-1 1-1,3-2 1,4-2 27,0-1-1,-1 1 1,1-1 0,-1 0 0,7-7 0,6-9-2,-2-1 0,0 0 0,-2-1 0,0-1 0,16-34 0,-15 28-75,-27 74-73,3-19 72,1 1 0,1 0 0,1 0 0,-1 53 0,5-77-4,0-1 0,0 1 0,0-1 0,0 1-1,1-1 1,-1 0 0,0 1 0,1-1 0,-1 1 0,1-1 0,-1 0-1,1 0 1,0 1 0,-1-1 0,1 0 0,0 0 0,0 0 0,0 1-1,0-1 1,1 1 0,-1-2 16,0 0-1,0 0 1,0 0-1,0 0 1,0 0-1,0 0 0,0 0 1,0 0-1,0 0 1,0 0-1,0-1 1,0 1-1,-1 0 1,1 0-1,0-1 1,0 1-1,0-1 1,0 1-1,0-1 1,-1 1-1,1-1 1,0 0-1,-1 1 1,1-1-1,0 0 1,-1 0-1,1 1 1,-1-1-1,1 0 1,0-1-1,2-3-33,0-1 1,0 1-1,0-1 0,0 1 0,-1-1 1,0 0-1,-1 0 0,3-9 0,3-30-467</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44.795"/>
    </inkml:context>
    <inkml:brush xml:id="br0">
      <inkml:brushProperty name="width" value="0.05" units="cm"/>
      <inkml:brushProperty name="height" value="0.05" units="cm"/>
    </inkml:brush>
  </inkml:definitions>
  <inkml:trace contextRef="#ctx0" brushRef="#br0">6 8 17652,'-3'-6'1840,"2"4"-1360,-1 5-240,2 3 1249,3 3-1057,3 2-536,5 1 1408,1 2-1264,10-3 56,2-2 64</inkml:trace>
  <inkml:trace contextRef="#ctx0" brushRef="#br0" timeOffset="1">358 184 19988,'-53'62'2816,"33"-41"-1498,-28 40 0,43-53-1133,1 0 0,-1 0 0,1 0 0,1 0 0,-1 1 0,2-1 0,-1 1 0,1 0 0,-2 14 0,4-22-172,0 1 0,-1 0 0,1-1 0,0 1 0,0 0 0,0 0 1,0-1-1,1 1 0,-1 0 0,0-1 0,1 1 0,-1 0 0,1-1 0,0 1 0,-1-1 0,1 1 0,0-1 1,0 1-1,0-1 0,0 0 0,0 1 0,0-1 0,0 0 0,1 0 0,-1 0 0,0 0 0,1 0 1,-1 0-1,0 0 0,1 0 0,0 0 0,-1-1 0,1 1 0,-1-1 0,1 1 0,0-1 0,-1 0 1,1 1-1,0-1 0,2 0 0,2 0-148,0-1 0,0 1 0,0-1 0,0 0 0,0-1 0,0 1 0,0-1 0,0 0 0,-1-1 0,7-3 0,-2-1-340,0 0 0,-1 0 1,0-1-1,-1-1 0,0 1 1,0-1-1,-1-1 0,0 0 1,0 0-1,-1 0 0,8-18 1,4-13-856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45.214"/>
    </inkml:context>
    <inkml:brush xml:id="br0">
      <inkml:brushProperty name="width" value="0.05" units="cm"/>
      <inkml:brushProperty name="height" value="0.05" units="cm"/>
    </inkml:brush>
  </inkml:definitions>
  <inkml:trace contextRef="#ctx0" brushRef="#br0">3 40 17852,'3'6'320,"1"-1"-1,-1 0 1,1-1 0,0 1 0,0 0 0,0-1 0,1 0-1,-1 0 1,1 0 0,0-1 0,0 0 0,0 0-1,1 0 1,-1 0 0,1-1 0,9 3 0,-10-4-259,0 1 1,1-1-1,-1 0 0,1-1 1,-1 1-1,1-1 1,-1 0-1,1 0 1,-1-1-1,1 0 0,-1 0 1,0 0-1,1-1 1,-1 1-1,0-1 1,0-1-1,0 1 0,7-5 1,-10 6-33,-1 0 1,1 0-1,-1 0 1,1 0-1,-1 0 1,0-1-1,1 1 1,-1-1-1,0 1 1,0-1-1,0 1 1,0-1-1,0 0 1,0 1-1,0-1 1,-1 0-1,1 0 1,-1 0-1,1 1 1,-1-1-1,0 0 1,1 0-1,-1 0 1,0 0-1,0 0 1,-1 0-1,1 1 1,0-1-1,-1 0 1,1 0-1,-1 0 1,1 0-1,-1 1 1,-1-3-1,0 1 16,1 1 0,-1-1 0,0 1 0,0 0 0,0 0 0,-1 0 0,1 0 1,0 0-1,-1 0 0,1 0 0,-1 1 0,0 0 0,0-1 0,1 1 0,-1 0 0,0 0 0,0 0 0,0 1 0,0-1 0,0 1 0,-5 0 0,1 0-19,1 1 0,0 0 0,0 0 0,0 1 0,0 0-1,0 0 1,1 0 0,-1 1 0,0 0 0,1 0 0,0 0 0,0 1 0,0 0 0,0 0 0,0 0 0,1 0 0,0 1-1,0 0 1,0 0 0,1 0 0,-6 9 0,4-5 14,0 0 0,0 1 0,1 0 0,0 0 0,1 0 0,0 1 0,0-1 0,2 1 0,-1-1 0,1 1 0,0 18 0,2-24-68,0 0 1,-1 0-1,2 0 1,-1 0-1,0 0 1,1 0-1,0 0 1,0 0-1,1-1 1,-1 1-1,1-1 1,0 0-1,0 0 1,0 0-1,1 0 1,0 0-1,-1-1 1,1 1-1,0-1 1,1 0-1,-1 0 1,0-1-1,1 1 1,0-1-1,0 0 1,-1 0-1,1-1 1,0 1-1,0-1 1,6 0-1,-9 0 9,0-1 0,1 0 1,-1 0-1,1 0 0,-1-1 0,0 1 0,0-1 0,1 1 0,3-2 0,21-18-246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46.284"/>
    </inkml:context>
    <inkml:brush xml:id="br0">
      <inkml:brushProperty name="width" value="0.05" units="cm"/>
      <inkml:brushProperty name="height" value="0.05" units="cm"/>
    </inkml:brush>
  </inkml:definitions>
  <inkml:trace contextRef="#ctx0" brushRef="#br0">3 205 17188,'-1'-2'154,"1"0"0,-1 1 1,1-1-1,0 1 0,0-1 1,0 1-1,0-1 1,0 0-1,0 1 0,0-1 1,1 1-1,-1-1 0,0 1 1,1-1-1,0 1 0,-1-1 1,1 1-1,0-1 1,-1 1-1,1 0 0,1-2 1,1 0 61,-1 0 1,1 0-1,0 1 1,-1-1-1,1 1 1,0 0-1,0 0 1,1 0 0,4-2-1,-5 2-112,0 1 0,0 0-1,0 0 1,1 0 0,-1 0 0,0 1 0,0-1-1,1 1 1,-1 0 0,7 0 0,-9 0-90,1 1 0,-1-1 0,1 1 0,0-1 0,-1 1 0,1-1 0,-1 1 0,1 0 0,-1 0 0,0-1 1,1 1-1,-1 0 0,0 0 0,0 1 0,1-1 0,-1 0 0,0 0 0,0 1 0,0-1 0,0 0 0,-1 1 0,2 1 1,1 7-14,0-1 1,-1 1 0,0 0 0,0 1 0,-1-1-1,-1 0 1,0 13 0,-1-14 1,1 0 0,0 0-1,1 0 1,0 0 0,1 0 0,-1 0 0,2 0 0,-1 0-1,6 12 1,-7-19 14,1 0 0,-1-1 0,0 1-1,0 0 1,1-1 0,-1 1 0,1-1 0,0 0-1,-1 1 1,1-1 0,0 0 0,0 0 0,0 0-1,0 0 1,0 0 0,0 0 0,0-1 0,0 1-1,0-1 1,0 0 0,0 1 0,0-1 0,0 0-1,0 0 1,0 0 0,0 0 0,1-1 0,-1 1-1,0 0 1,0-1 0,0 0 0,0 1 0,3-3-1,4-1 65,-1 0 0,0 0-1,0-1 1,0 0 0,0-1 0,8-8-1,-2 0 111,-1 0 0,0 0 0,12-20 0,-20 27-122,0 0 1,-1 0-1,0-1 1,0 0-1,-1 0 1,0 0 0,-1 0-1,0 0 1,2-14-1,-4 18 67,-3 15-113,0 20-56,3-23 28,0 0 0,1 0 0,0-1 0,1 1 0,-1 0 0,2-1 0,5 14 0,-8-19 11,1 0-1,0-1 1,0 1 0,0 0-1,0-1 1,0 1 0,0-1-1,0 1 1,0-1 0,0 0-1,1 1 1,-1-1 0,1 0-1,-1 0 1,1 0 0,-1 0-1,1 0 1,0-1 0,-1 1-1,1 0 1,0-1 0,0 1-1,0-1 1,-1 0 0,1 1-1,0-1 1,0 0 0,0 0-1,0 0 1,-1 0 0,1-1-1,0 1 1,0 0 0,0-1-1,-1 1 1,1-1 0,0 0-1,2-1 1,1-1 26,0 0-1,0-1 0,-1 1 1,1-1-1,-1 0 1,0 0-1,0-1 1,0 1-1,-1-1 0,0 0 1,0 0-1,0 0 1,0 0-1,-1-1 1,2-5-1,1-4 78,0 0 0,-2 0 0,0 0 0,2-23 0,-4 37-101,-1 0 0,0-1 1,0 1-1,0 0 0,0 0 0,0-1 0,0 1 0,0 0 0,0 0 0,0-1 0,0 1 0,-1 0 0,1 0 0,-1-1 0,1 1 0,-1 0 0,1 0 0,-1 0 0,1 0 1,-1 0-1,0 0 0,-1-1 0,2 2-8,0 0 0,-1 0 1,1 0-1,0 0 0,0 0 1,0 1-1,-1-1 0,1 0 1,0 0-1,0 0 0,0 1 1,-1-1-1,1 0 1,0 0-1,0 1 0,0-1 1,0 0-1,0 0 0,0 1 1,0-1-1,0 0 0,0 0 1,-1 1-1,1-1 0,0 0 1,0 0-1,0 1 0,0-1 1,1 0-1,-1 0 0,0 1 1,0-1-1,0 0 0,0 0 1,0 1-1,0-1 0,0 0 1,1 1-1,3 12-12,-2-10 8,1 0 1,0 0-1,0 0 0,0 0 1,0-1-1,0 1 0,0-1 0,1 0 1,-1 0-1,1 0 0,0-1 1,-1 1-1,1-1 0,0 0 0,0 0 1,0 0-1,0-1 0,0 1 1,0-1-1,0 0 0,0 0 0,0 0 1,4-2-1,5 1 5,-1-1-1,1 0 1,-1-1 0,0-1 0,0 0-1,14-7 1,-16 6 16,0 0 1,0-1-1,0-1 0,14-12 1,-20 15-9,0 1 0,-1-1 0,1-1 0,-1 1 0,0 0 0,0-1 0,0 0 0,0 0 0,-1 0 0,0 0 0,3-9 0,-5 13-9,0 1 1,1-1 0,-1 0-1,0 1 1,0-1 0,0 1 0,0-1-1,0 0 1,1 1 0,-1-1-1,0 0 1,0 1 0,-1-1-1,1 0 1,0 1 0,0-1-1,0 1 1,0-1 0,-1 0-1,1 1 1,0-1 0,0 1-1,-1-1 1,1 1 0,0-1-1,-1 0 1,1 1 0,-1 0 0,1-1-1,-1 1 1,1-1 0,-1 1-1,1-1 1,-1 1 0,1 0-1,-1-1 1,1 1 0,-1 0-1,0 0 1,1 0 0,-1-1-1,1 1 1,-1 0 0,-1 0-1,0 0 2,0 0 0,0 0-1,0 1 1,0-1 0,0 1-1,0-1 1,0 1-1,0-1 1,1 1 0,-1 0-1,0 0 1,0 0-1,-3 3 1,-2 2-25,0 1-1,0 0 1,1 1-1,0-1 1,0 1-1,1 1 1,0-1-1,1 1 1,-8 17-1,10-22-5,1 1 0,-1-1 0,1 1 0,0-1 0,0 1 1,0 0-1,1-1 0,0 1 0,0-1 0,0 1 0,0 0 0,1-1 0,-1 1 0,1 0 0,0-1 0,1 1 0,-1-1 1,1 0-1,0 1 0,0-1 0,0 0 0,5 7 0,-4-9-64,0 1 0,0-1 0,-1 1 0,2-1 0,-1 0 0,0 0 0,0 0 0,1-1 0,-1 1 0,1-1 0,-1 0 0,7 2 0,3-1-39,0-1-1,18 0 1,-31-1 130,51-2-427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2.515"/>
    </inkml:context>
    <inkml:brush xml:id="br0">
      <inkml:brushProperty name="width" value="0.05" units="cm"/>
      <inkml:brushProperty name="height" value="0.05" units="cm"/>
    </inkml:brush>
  </inkml:definitions>
  <inkml:trace contextRef="#ctx0" brushRef="#br0">121 1 17924,'0'0'47,"0"0"0,0 0 0,0-1 0,1 1 0,-1 0 0,0 0 0,0 0 0,0 0 0,1 0 0,-1 0 0,0 0 0,0 0 0,0 0 0,1 0 0,-1 1 0,0-1 1,0 0-1,0 0 0,1 0 0,-1 0 0,0 0 0,0 0 0,0 0 0,0 0 0,1 0 0,-1 1 0,0-1 0,0 0 0,0 0 0,0 0 0,0 0 0,0 1 0,1-1 0,-1 0 0,0 0 0,0 0 0,0 0 0,0 1 0,0-1 0,0 0 1,0 0-1,0 0 0,0 1 0,0-1 0,0 0 0,0 0 0,0 0 0,0 1 0,0-1 0,0 0 0,0 0 0,0 0 0,0 1 0,-9 17 1536,-23 23 490,28-35-1562,-9 8-165,2 1 1,0 1 0,0-1 0,2 2-1,0 0 1,-7 17 0,16-33-341,0-1-1,-1 0 1,1 1 0,0-1 0,0 1 0,0-1 0,0 0 0,0 1-1,-1-1 1,1 1 0,0-1 0,0 1 0,0-1 0,0 0-1,0 1 1,0-1 0,1 1 0,-1-1 0,0 1 0,0-1 0,0 0-1,0 1 1,0-1 0,1 1 0,-1-1 0,0 0 0,0 1 0,1-1-1,-1 0 1,0 1 0,1-1 0,12-2 74,16-18-45,-21 10-113,0-1 0,-1 0 0,0 0 0,0 0 0,-1-1 0,-1 0 0,7-23 0,-11 40-3,1 1 0,-1-1 0,1 0-1,0 1 1,0-1 0,0 0 0,1 0 0,0 0-1,0-1 1,4 6 0,-4-8 90,0-1 1,0 0-1,0 1 1,1-1-1,-1 0 0,0-1 1,1 1-1,-1 0 1,0-1-1,1 0 0,-1 0 1,0 0-1,1 0 1,-1-1-1,1 1 0,-1-1 1,0 0-1,0 0 1,1 0-1,-1 0 1,0 0-1,0-1 0,4-2 1,8-5 66,0-1 0,0-1 0,15-14 0,-13 11 29,17-22-7,-39 61-208,-6 5 26,-10 33-18,19-57 84,1-1 0,0 1 1,1 0-1,-1-1 0,1 1 1,0 0-1,1 0 0,-1-1 1,3 8-1,-3-11-28,0-1-1,0 0 1,0 0-1,1 1 1,-1-1-1,1 0 1,-1 0 0,1 0-1,-1 0 1,1 0-1,-1 0 1,1 0 0,0 0-1,0 0 1,0 0-1,0 0 1,-1 0 0,1 0-1,0 0 1,0-1-1,1 1 1,-1-1 0,0 1-1,0 0 1,0-1-1,0 0 1,0 1 0,1-1-1,-1 0 1,0 1-1,0-1 1,1 0 0,-1 0-1,0 0 1,0 0-1,3-1 1,0 0-48,0 0 0,0-1 0,-1 1 0,1-1-1,0 0 1,-1 0 0,1 0 0,-1-1 0,5-4 0,14-12-418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46.938"/>
    </inkml:context>
    <inkml:brush xml:id="br0">
      <inkml:brushProperty name="width" value="0.05" units="cm"/>
      <inkml:brushProperty name="height" value="0.05" units="cm"/>
    </inkml:brush>
  </inkml:definitions>
  <inkml:trace contextRef="#ctx0" brushRef="#br0">167 87 15859,'-6'0'393,"-1"0"-1,0 0 0,1 1 0,-1 0 0,1 0 1,-1 1-1,1 0 0,0 0 0,-1 0 0,1 1 0,0 0 1,1 0-1,-1 0 0,0 1 0,1 0 0,0 0 1,0 1-1,-7 6 0,8-6-278,-1 0-1,1-1 1,0 1-1,1 1 1,-1-1 0,1 1-1,0-1 1,0 1-1,1 0 1,-1 0-1,1 0 1,1 0 0,-1 0-1,1 1 1,0-1-1,1 0 1,-1 1 0,1-1-1,1 7 1,-1-11-92,0-1 0,0 0 1,1 0-1,-1 0 0,0 0 1,0 1-1,1-1 0,-1 0 0,1 0 1,-1 0-1,1 0 0,-1 0 1,1 0-1,0 0 0,-1 0 0,1 0 1,0 0-1,0-1 0,0 1 1,0 0-1,0 0 0,0-1 1,0 1-1,0 0 0,0-1 0,0 1 1,0-1-1,0 0 0,0 1 1,0-1-1,0 0 0,1 0 0,-1 1 1,0-1-1,0 0 0,0 0 1,0 0-1,1-1 0,-1 1 0,0 0 1,0 0-1,0-1 0,0 1 1,1 0-1,0-2 0,3 0 71,0 0-1,0-1 0,0 0 1,0 0-1,-1 0 0,0 0 1,1-1-1,5-7 0,1-3 39,-1-1 1,0 0-1,-1-1 0,-1 0 0,-1 0 1,0-1-1,-1 0 0,-1 0 0,0 0 1,-2-1-1,3-20 0,-8 11-89,-2 21-35,-3 16-26,4 0-68,0 0 0,1 1 0,0-1 0,-1 19 0,2-24-41,1-1 1,0 0 0,0 1-1,1-1 1,-1 1 0,1-1-1,0 0 1,0 0 0,0 1 0,1-1-1,-1 0 1,1 0 0,0 0-1,3 4 1,-4-7 116,0 0 0,0 0 0,0-1 0,0 1 0,0 0 0,0-1-1,0 1 1,0-1 0,0 1 0,0-1 0,1 1 0,-1-1 0,0 0 0,0 1 0,0-1 0,1 0 0,-1 0-1,0 0 1,0 0 0,0 0 0,1 0 0,-1-1 0,0 1 0,0 0 0,0-1 0,1 1 0,-1 0 0,0-1 0,0 0-1,0 1 1,0-1 0,0 1 0,0-1 0,1-1 0,14-12-382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47.671"/>
    </inkml:context>
    <inkml:brush xml:id="br0">
      <inkml:brushProperty name="width" value="0.05" units="cm"/>
      <inkml:brushProperty name="height" value="0.05" units="cm"/>
    </inkml:brush>
  </inkml:definitions>
  <inkml:trace contextRef="#ctx0" brushRef="#br0">0 16 16980,'2'-15'3285,"-2"47"-837,0-10-1700,-1 27 80,10 200 762,-8-245-1558,-1 0 1,1 0 0,-1 0-1,1-1 1,1 1 0,-1 0-1,0 0 1,1-1-1,0 1 1,3 5 0,-3-8-20,-1 1-1,0-1 1,1 0 0,-1 0 0,1 0 0,-1 0 0,1 0 0,0 0 0,-1-1 0,1 1-1,0 0 1,-1-1 0,1 1 0,0-1 0,0 0 0,0 1 0,0-1 0,-1 0 0,1 0-1,0 0 1,0-1 0,0 1 0,2-1 0,10-2 0,-1-1 0,0-1 0,22-10 0,-26 10-21,0 1 1,0 0-1,0 0 1,0 1-1,0 1 1,1-1 0,-1 2-1,1-1 1,14 0-1,-22 2 5,0 1 0,0-1 0,0 0 0,0 1 1,0-1-1,0 1 0,0 0 0,-1 0 0,1-1 0,0 1 0,0 0 0,-1 1 0,1-1 0,-1 0 0,1 0 0,-1 1 0,1-1 0,-1 0 0,0 1 0,0 0 0,0-1 0,0 1 0,0 0 0,0-1 0,0 1 0,0 0 0,-1 0 0,1 0 0,-1 0 0,1 0 0,-1 0 0,0 0 0,0 3 1,1 0 19,-1 0 1,0 0 0,-1 0 0,1 0 0,-1 0-1,0 0 1,0 0 0,-1 0 0,0-1 0,0 1-1,0 0 1,-2 4 0,-1-3 94,0 1 1,-1-1-1,0 0 1,0 0-1,0 0 0,-1-1 1,1 0-1,-1 0 0,0-1 1,-1 0-1,1 0 1,-1 0-1,0-1 0,-15 4 1,17-6-124,0 1 0,0-1 0,1-1 0,-1 1 0,0-1 0,0 0 0,0 0-1,0-1 1,0 1 0,0-1 0,0-1 0,1 1 0,-1-1 0,1 0 0,-1 0 0,1-1 0,-1 0 0,1 0 0,0 0 0,0 0 0,-7-8 0,11 10-89,-1 0 0,1 0 0,0 0 0,0 0 0,0-1 0,0 1 0,0 0 0,0-1-1,0 1 1,0-1 0,0 1 0,1-1 0,-1 1 0,1-1 0,-1 0 0,1 1 0,0-1 0,-1 0 0,1 1 0,0-1 0,0 0 0,0 1 0,0-1 0,1 0 0,-1 1 0,0-1-1,1 0 1,-1 1 0,1-1 0,-1 1 0,1-1 0,0 1 0,0-1 0,0 1 0,-1-1 0,1 1 0,2-2 0,10-6-839</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48.243"/>
    </inkml:context>
    <inkml:brush xml:id="br0">
      <inkml:brushProperty name="width" value="0.05" units="cm"/>
      <inkml:brushProperty name="height" value="0.05" units="cm"/>
    </inkml:brush>
  </inkml:definitions>
  <inkml:trace contextRef="#ctx0" brushRef="#br0">57 1 19612,'0'40'1463,"4"184"2974,0-159-3412,17 90 0,-19-147-934,-2-5-54,0 0 0,1 1 1,-1-1-1,1 0 0,0 0 1,0 0-1,0 0 0,1 0 1,-1 0-1,1-1 0,3 6 1,-12-38 94,-14-19-43,-48-82 0,64 123-121,8 12-5,13 15-47,-11-15-41,0-1 1,0 0-1,1-1 1,0 1-1,-1-1 0,1 0 1,0 0-1,0-1 1,0 0-1,0 0 0,0 0 1,0-1-1,0 0 0,1 0 1,-1 0-1,0-1 1,0 0-1,0 0 0,0-1 1,0 0-1,-1 0 1,1 0-1,0 0 0,6-5 1,17-13-454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48.962"/>
    </inkml:context>
    <inkml:brush xml:id="br0">
      <inkml:brushProperty name="width" value="0.05" units="cm"/>
      <inkml:brushProperty name="height" value="0.05" units="cm"/>
    </inkml:brush>
  </inkml:definitions>
  <inkml:trace contextRef="#ctx0" brushRef="#br0">184 0 19124,'-12'2'331,"0"1"0,1 0 0,-1 0 0,1 1 0,0 1 0,0 0 0,1 0 0,-1 1 0,-11 9 0,17-11-228,0 0 0,0 0 0,1 0 0,0 1 0,0 0 0,0 0 1,0 0-1,1 0 0,-1 0 0,2 1 0,-1-1 0,0 1 0,1 0 0,0 0 0,1 0 0,-1 0 1,1 0-1,0 0 0,0 9 0,1-13-77,0 1-1,0-1 1,0 0-1,0 1 1,1-1 0,-1 0-1,1 0 1,-1 0 0,1 1-1,0-1 1,0 0 0,0 0-1,0 0 1,0 0-1,0 0 1,1 0 0,-1-1-1,1 1 1,-1 0 0,1-1-1,0 1 1,-1-1 0,1 1-1,0-1 1,0 0-1,0 0 1,0 0 0,0 0-1,0 0 1,1 0 0,-1-1-1,0 1 1,0-1 0,1 1-1,-1-1 1,4 0-1,1 0 10,1 0 0,0 0 0,0-1 0,0-1 0,0 1 0,0-1 0,-1 0 0,1-1 0,11-5 0,-9 3-9,-1-1 1,0 0-1,0-1 1,0 0-1,0 0 1,-1-1 0,13-16-1,-16 18-18,-1 0 1,1 0-1,-1-1 1,-1 0-1,1 0 0,-1 0 1,0 0-1,-1 0 0,0 0 1,0-1-1,-1 1 1,2-11-1,-3 17-7,0 1 0,0-1 0,0 0 0,1 0 0,-1 1-1,0-1 1,0 0 0,0 0 0,0 1 0,0-1 0,0 0 0,-1 1 0,1-1 0,0 0 0,0 0 0,0 1 0,-1-1-1,1 0 1,0 1 0,-1-1 0,1 0 0,-1 1 0,1-1 0,0 1 0,-1-1 0,1 1 0,-1-1 0,0 1 0,1-1 0,-1 1-1,1-1 1,-1 1 0,0 0 0,1-1 0,-2 1 0,1 0-1,0 0 1,-1 1-1,1-1 0,0 1 0,0 0 1,0-1-1,0 1 0,0 0 1,-1-1-1,1 1 0,1 0 0,-1 0 1,0 0-1,0 0 0,0 0 0,0 0 1,1 0-1,-1 0 0,-1 3 1,-3 5 7,1 1 1,0 0-1,1 0 1,-1 0 0,2 1-1,-3 19 1,4-24-7,0-1 0,1 1 0,0 0 0,0-1 0,0 1-1,1 0 1,0-1 0,0 1 0,0-1 0,1 1 0,0-1 0,0 0 0,0 0 0,5 8 0,-6-11 4,1 0 0,-1-1 0,1 1 0,-1 0 0,1-1-1,0 1 1,0-1 0,0 0 0,0 1 0,0-1 0,0 0 0,0 0 0,0 0 0,0-1 0,0 1 0,1 0-1,-1-1 1,0 0 0,5 1 0,-3-1 2,0-1 0,1 1 0,-1-1 0,0 0 0,0 0-1,0-1 1,0 1 0,0-1 0,0 0 0,4-2 0,3-4 16,1 0 0,-1 0 0,-1-1 0,1-1 0,13-17 0,23-35 102,-47 62-126,0-1 1,0 1 0,0 0-1,1-1 1,-1 1 0,0 0-1,0 0 1,0-1 0,1 1-1,-1 0 1,0 0 0,0-1-1,1 1 1,-1 0 0,0 0 0,1 0-1,-1 0 1,0-1 0,0 1-1,1 0 1,-1 0 0,0 0-1,1 0 1,-1 0 0,0 0-1,1 0 1,-1 0 0,0 0-1,1 0 1,-1 0 0,0 0-1,1 0 1,-1 0 0,0 0-1,1 0 1,5 13 7,-3 31-1,-3-33 10,0-11-17,0 5 6,1 0 1,-1 0-1,1 0 0,1-1 1,-1 1-1,2 5 0,-2-10-1,-1 1 0,0 0 0,1 0 0,0-1 0,-1 1 0,1 0 0,-1-1 0,1 1 0,0 0 0,-1-1 0,1 1 0,0-1 0,0 1 0,-1-1 0,1 0 0,0 1 0,0-1 0,0 0 0,-1 1 0,1-1 0,0 0 0,0 0-1,0 0 1,0 0 0,0 0 0,0 0 0,0 0 0,-1 0 0,1 0 0,0 0 0,0 0 0,0-1 0,0 1 0,0 0 0,-1-1 0,1 1 0,0 0 0,0-1 0,0 1 0,0-2 0,10-5 56,0 0 1,-1-1-1,13-11 0,24-19-4,-43 36-59,0-1 0,0 1-1,0 0 1,1 0 0,-1 1-1,0-1 1,1 1 0,-1 0 0,1 0-1,5 0 1,-8 1-4,0 0 0,-1 0 0,1 0 0,0 0 0,0 0 0,-1 1 0,1-1 0,0 1-1,-1-1 1,1 1 0,0 0 0,-1 0 0,1 0 0,-1-1 0,1 2 0,-1-1 0,2 1 0,16 25-74,-16-23 73,-1 0 0,0-1 1,1 1-1,0 0 0,6 5 0,-8-8 8,1 0 0,-1 0 0,1 0 0,-1 0 0,1-1 0,-1 1 1,1 0-1,0-1 0,-1 1 0,1-1 0,0 0 0,-1 0 0,1 0 0,0 1 0,0-1 0,-1-1 0,1 1 0,0 0 0,-1 0 0,3-1 0,10-4 1,-1 0 0,0 0 0,0-1 0,0-1 0,22-16 1,-22 14-472,1 0 0,0 1 0,30-12 0,-35 19-348,-7 1 546,0 0 0,-1 0 0,1 0 0,0-1 1,-1 1-1,1 0 0,-1-1 0,1 1 0,-1-1 0,1 1 0,2-2 1,-4-7-711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49.377"/>
    </inkml:context>
    <inkml:brush xml:id="br0">
      <inkml:brushProperty name="width" value="0.05" units="cm"/>
      <inkml:brushProperty name="height" value="0.05" units="cm"/>
    </inkml:brush>
  </inkml:definitions>
  <inkml:trace contextRef="#ctx0" brushRef="#br0">16 5 22277,'1'-5'4489,"-5"11"-4121,-2 0-80,-1-1-200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50.700"/>
    </inkml:context>
    <inkml:brush xml:id="br0">
      <inkml:brushProperty name="width" value="0.05" units="cm"/>
      <inkml:brushProperty name="height" value="0.05" units="cm"/>
    </inkml:brush>
  </inkml:definitions>
  <inkml:trace contextRef="#ctx0" brushRef="#br0">4 264 15251,'-1'0'120,"1"1"0,-1-1 0,1 1 0,0-1 0,0 1 0,-1-1 0,1 1 0,0 0 0,0-1 0,0 1-1,0 0 1,-1-1 0,1 1 0,0-1 0,0 1 0,0 0 0,0-1 0,0 1 0,1 0 0,-1-1 0,0 1 0,0-1 0,0 1 0,1 0-1,-1-1 1,0 1 0,1 0 0,0 0 81,0 0-1,0 1 0,0-1 1,0 0-1,1 0 1,-1 0-1,0 0 0,1-1 1,-1 1-1,3 1 1,0-1 55,-1 1 1,1-1 0,0 0 0,0 0-1,-1-1 1,1 1 0,0-1 0,0 0-1,4 0 1,-2-2-142,0 0 0,0 0 1,-1 0-1,1-1 0,-1 0 0,0 0 0,1-1 0,-1 1 1,-1-1-1,1 0 0,0-1 0,-1 1 0,0-1 1,0 1-1,-1-1 0,1-1 0,-1 1 0,3-6 1,0-1 4,0-1 1,-1 1-1,0-1 1,-1 1-1,-1-1 1,0 0-1,1-19 1,-3 27-71,-1 0 1,0-1 0,-1 1-1,1 0 1,-1 0 0,0 0-1,-1 0 1,1-1 0,-1 2-1,0-1 1,0 0 0,0 0 0,-1 1-1,-5-8 1,7 10-31,-1 0-1,1 1 1,-1-1-1,0 1 1,0-1 0,0 1-1,0-1 1,0 1 0,0 0-1,0 0 1,0 0-1,0 0 1,-1 1 0,1-1-1,0 1 1,0-1 0,-1 1-1,1 0 1,0 0 0,-1 0-1,1 0 1,0 0-1,-1 0 1,1 1 0,0-1-1,-1 1 1,1-1 0,0 1-1,0 0 1,0 0-1,0 0 1,0 0 0,0 1-1,0-1 1,-2 2 0,-1 1-15,0 0 0,1 0 0,-1 1 0,1-1 0,0 1 0,0 0 0,1 0 0,0 1 0,0-1 0,0 1 0,0-1 0,1 1 0,0 0 0,0 0 0,0 0 0,1 0 0,0 1 0,0 9 0,0-13-97,1 1 0,0-1 0,0 1 0,1-1 0,-1 0-1,0 1 1,1-1 0,0 0 0,0 1 0,0-1 0,0 0 0,1 0 0,-1 0 0,1 0-1,0 0 1,0 0 0,0 0 0,0-1 0,0 1 0,0-1 0,1 0 0,-1 1 0,1-1-1,0 0 1,0 0 0,0-1 0,0 1 0,0-1 0,0 1 0,0-1 0,0 0-1,0 0 1,1 0 0,-1-1 0,5 1 0,-1 0-147,1-1 1,0-1-1,0 1 0,-1-1 0,1 0 1,-1-1-1,1 0 0,-1 0 1,1-1-1,-1 0 0,0 0 0,0-1 1,-1 0-1,13-8 0,27-26-980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51.092"/>
    </inkml:context>
    <inkml:brush xml:id="br0">
      <inkml:brushProperty name="width" value="0.05" units="cm"/>
      <inkml:brushProperty name="height" value="0.05" units="cm"/>
    </inkml:brush>
  </inkml:definitions>
  <inkml:trace contextRef="#ctx0" brushRef="#br0">233 116 19876,'-22'16'400,"2"1"0,0 1 1,1 1-1,1 0 0,0 2 0,2 0 0,0 0 0,2 2 0,0 0 0,-17 41 0,26-53-339,1 1 0,0-1-1,1 1 1,0 0 0,1 1 0,-1 12-1,2-22-50,1 0-1,0 0 1,0 0-1,1 0 0,-1-1 1,1 1-1,-1 0 1,1 0-1,0-1 1,0 1-1,0 0 0,0-1 1,1 1-1,1 2 1,-2-4-6,1 1 0,0-1 1,-1 0-1,1 1 0,0-1 1,0 0-1,-1 0 0,1 0 0,0-1 1,0 1-1,0 0 0,0-1 1,0 1-1,0-1 0,0 0 1,0 0-1,1 1 0,-1-1 0,0-1 1,0 1-1,0 0 0,2-1 1,4-1 6,-1 0 0,1 0 0,-1-1 1,0 0-1,0 0 0,0 0 1,0-1-1,-1 0 0,1-1 0,-1 0 1,0 0-1,5-6 0,11-10 167,31-44 0,-22 22 99,-2 0 0,-2-2 0,-2-1-1,-1-1 1,29-87 0,-52 132-257,0-1 0,-1 0 0,1 1 0,-1-1 0,1 0 0,-1 0 0,0 0 0,0 1 0,0-7 0,0 9-19,0 0 0,0 0-1,-1 0 1,1 0 0,0 0 0,0 0-1,0 0 1,0 0 0,0-1 0,0 1-1,0 0 1,0 0 0,0 0 0,0 0 0,0 0-1,-1 0 1,1 0 0,0 0 0,0 0-1,0 0 1,0 0 0,0 0 0,0 0-1,0 0 1,0 0 0,-1 0 0,1 0-1,0 0 1,0 0 0,0 0 0,0 0-1,0 0 1,0 0 0,-1 0 0,1 0 0,0 0-1,0 0 1,0 0 0,0 0 0,0 0-1,0 0 1,0 0 0,0 0 0,-1 0-1,1 0 1,0 0 0,0 0 0,0 0-1,0 0 1,0 1 0,0-1 0,0 0-1,0 0 1,0 0 0,0 0 0,0 0 0,-10 17-2,4 1-96,0-1 1,1 1 0,1 1 0,1-1 0,1 1-1,0-1 1,2 37 0,1-39-97,0 0 1,1 0-1,1-1 1,1 1-1,0-1 1,1 0-1,0 0 0,1 0 1,14 23-1,3-7-327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53.429"/>
    </inkml:context>
    <inkml:brush xml:id="br0">
      <inkml:brushProperty name="width" value="0.05" units="cm"/>
      <inkml:brushProperty name="height" value="0.05" units="cm"/>
    </inkml:brush>
  </inkml:definitions>
  <inkml:trace contextRef="#ctx0" brushRef="#br0">1 69 17500,'0'57'2576,"3"202"1962,20-6-3298,-18-237-849,-2-25-95,1-27 1,-6-60 23,-16-96 1,16 175-317,6 22-13,1 0 0,-1 1 0,1-1 0,0-1-1,0 1 1,0-1 0,1 1 0,-1-2 0,1 1 0,0-1-1,0 0 1,1 0 0,-1 0 0,12 2 0,-6-4 16,0 0 1,0-1 0,-1 0-1,1-1 1,0-1-1,0 0 1,0 0 0,-1-1-1,1-1 1,-1 0 0,0 0-1,0-1 1,-1 0-1,1-1 1,18-14 0,-18 12 43,-1 0 0,0-1 1,0 0-1,-1 0 1,0-1-1,0-1 1,-1 1-1,-1-1 1,0-1-1,0 1 1,-1-1-1,0 0 0,-1-1 1,3-13-1,-6 18 2,-1 0 0,-1-1 0,1 0 0,-1 1 0,0-1 1,-1 1-1,0-1 0,-1 1 0,-4-17 0,6 23-48,-1 0 1,0 0-1,0 0 1,1 0-1,-1 0 1,0 0-1,0 1 1,-1-1 0,1 0-1,0 0 1,-1 1-1,1-1 1,-1 1-1,1-1 1,-1 1-1,0 0 1,1 0 0,-1-1-1,0 1 1,0 0-1,0 1 1,0-1-1,0 0 1,0 0-1,0 1 1,0 0 0,0-1-1,0 1 1,-1 0-1,1 0 1,0 0-1,0 0 1,0 0-1,0 0 1,0 1 0,0-1-1,0 1 1,0 0-1,0-1 1,0 1-1,0 0 1,0 0-1,0 0 1,-2 2 0,-4 2-9,0 1 1,0 0 0,0 1 0,1 0 0,0 0 0,1 0 0,-1 1 0,1 0 0,1 0 0,-1 1 0,-4 9-1,5-7-2,-1 1 0,1-1 0,1 1 0,0 0 0,1 0 0,0 1 0,1-1 0,-1 18 0,3-27 3,0-1 0,0 0 0,0 1 0,0-1 0,0 1 0,1-1 0,-1 0 0,1 0 0,0 1 0,-1-1 0,1 0 0,0 0 0,1 0 0,-1 0 0,0 0 0,0 0 0,1 0 0,-1 0 0,1 0 0,0-1 0,-1 1 0,1 0 0,0-1 0,0 0 0,0 1 0,0-1 0,0 0 0,1 0 0,-1 0 0,0 0 1,0-1-1,1 1 0,-1-1 0,0 1 0,1-1 0,3 0 0,8 0-7,-1 0 0,1-1 1,-1-1-1,1 0 0,13-4 0,-22 5 5,25-7 7,-20 5-6,0 0-1,1 0 0,0 1 1,-1 1-1,22-1 0,-30 2 4,0 0 0,0 1 0,0-1 0,1 1 0,-1-1 0,0 1 0,0 0 0,0 0 0,0 0 0,0 0 0,0 0-1,0 0 1,0 1 0,-1-1 0,1 1 0,0-1 0,-1 1 0,1 0 0,-1-1 0,0 1 0,1 0 0,-1 0 0,0 0 0,0 0 0,0 0 0,-1 0 0,1 0-1,0 1 1,-1-1 0,1 0 0,-1 0 0,0 0 0,0 4 0,2 17-310,-2 0-1,0 0 1,-4 23 0,4-43-787,0-22-558,0-1 984,4-4-170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53.818"/>
    </inkml:context>
    <inkml:brush xml:id="br0">
      <inkml:brushProperty name="width" value="0.05" units="cm"/>
      <inkml:brushProperty name="height" value="0.05" units="cm"/>
    </inkml:brush>
  </inkml:definitions>
  <inkml:trace contextRef="#ctx0" brushRef="#br0">57 193 18668,'18'-7'919,"-1"-1"0,1 0 0,-2-1 0,18-13 1,-25 16-649,-1 0 0,-1-1 0,1 0 0,-1 0 0,-1-1 0,1 0 0,-1 0 1,-1 0-1,8-13 0,-13 20-241,1-1 0,0 1-1,-1-1 1,1 1 0,0-1 0,-1 1 0,0-1 0,1 1-1,-1-1 1,0 1 0,0-1 0,0 1 0,0-1 0,0 1 0,0-1-1,0 1 1,-1-1 0,1 1 0,0-1 0,-1 1 0,1-1-1,-1 1 1,0-1 0,1 1 0,-3-3 0,2 3-4,-1 0 0,0-1 0,1 1 0,-1 0 0,0 0 0,0 0 0,0 1 0,0-1 1,0 0-1,0 1 0,0-1 0,0 1 0,0 0 0,0 0 0,0-1 0,0 1 0,0 0 0,0 1 0,-3 0 1,-5 0 13,1 2 1,0-1 0,0 1 0,0 1 0,1 0 0,-1 0 0,1 0 0,0 1 0,0 1 0,1-1 0,-12 12 0,10-10-33,1 2 1,1-1-1,-1 1 1,2 0-1,-1 0 1,1 1-1,0 0 1,1 0-1,-5 14 1,8-20-7,1 1 1,0-1-1,0 1 1,0 0-1,0-1 0,1 1 1,0 0-1,0-1 1,0 1-1,0 0 1,1-1-1,0 1 1,0 0-1,0-1 1,0 1-1,1-1 1,2 5-1,-1-5-30,0 0 1,0 0-1,0 0 0,0 0 0,1-1 0,-1 0 1,1 1-1,0-1 0,0 0 0,0-1 0,1 1 1,-1-1-1,0 0 0,1 0 0,0 0 0,5 1 1,2 0 25,-1-1 1,1 0-1,0-1 1,0 0-1,0 0 1,-1-2-1,1 1 1,17-4-1,4-3-119</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54.237"/>
    </inkml:context>
    <inkml:brush xml:id="br0">
      <inkml:brushProperty name="width" value="0.05" units="cm"/>
      <inkml:brushProperty name="height" value="0.05" units="cm"/>
    </inkml:brush>
  </inkml:definitions>
  <inkml:trace contextRef="#ctx0" brushRef="#br0">203 1 18932,'3'0'1840,"-5"15"-1191,-7 8-289,-5 12 912,-1 8-336,-7 14-368,-1 2-120,0 4-192,-1-2-40,3-5-80,1-6 17,4-10-258,4-13-247,7-20-736,5-12 1968,7-27-992,2-14-96,6-15-64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2.918"/>
    </inkml:context>
    <inkml:brush xml:id="br0">
      <inkml:brushProperty name="width" value="0.05" units="cm"/>
      <inkml:brushProperty name="height" value="0.05" units="cm"/>
    </inkml:brush>
  </inkml:definitions>
  <inkml:trace contextRef="#ctx0" brushRef="#br0">13 1 17644,'-6'14'1288,"1"2"-1128,3 3-248,2 2 864,5-2-480,4 4-232,3-2-64</inkml:trace>
  <inkml:trace contextRef="#ctx0" brushRef="#br0" timeOffset="1">291 177 19372,'-27'11'1809,"-5"5"-1073,-5 6-256,2 4 744,6 3-208,7 2-336,7-2-151,12-5-249,6-4-88,11-6-192,7-3-112,7-5-224,4-3-169,6-5-359,3-1-440,2-8 976,0-1-216,8 1-176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54.625"/>
    </inkml:context>
    <inkml:brush xml:id="br0">
      <inkml:brushProperty name="width" value="0.05" units="cm"/>
      <inkml:brushProperty name="height" value="0.05" units="cm"/>
    </inkml:brush>
  </inkml:definitions>
  <inkml:trace contextRef="#ctx0" brushRef="#br0">0 10 17148,'1'0'81,"-1"-1"1,0 1 0,1-1 0,-1 0-1,0 1 1,1-1 0,-1 1 0,1-1-1,-1 1 1,1-1 0,-1 1-1,1-1 1,-1 1 0,1 0 0,-1-1-1,1 1 1,0 0 0,-1-1 0,1 1-1,0 0 1,-1 0 0,1 0 0,0 0-1,-1-1 1,2 1 0,-1 1-3,0-1 1,-1 1 0,1-1-1,0 1 1,-1-1 0,1 1 0,-1 0-1,1-1 1,-1 1 0,1 0-1,-1-1 1,1 1 0,-1 0-1,0 0 1,1-1 0,-1 1-1,0 0 1,1 1 0,1 9 577,1 1 1,0 17 0,-2-17-130,12 79 734,30 109 0,-30-155-1687,2-1 0,2-1 0,2 0 0,33 55-1,-47-91 212,-4-5 138,0 0 0,0 1 0,1-2 0,-1 1 0,1 0 0,-1 0 0,1 0 0,2 1 0,-3-1-499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55.063"/>
    </inkml:context>
    <inkml:brush xml:id="br0">
      <inkml:brushProperty name="width" value="0.05" units="cm"/>
      <inkml:brushProperty name="height" value="0.05" units="cm"/>
    </inkml:brush>
  </inkml:definitions>
  <inkml:trace contextRef="#ctx0" brushRef="#br0">1 341 19836,'4'0'1929,"6"-7"-1177,3 0-296,10-4 888,5 0-264,6-1-495,7 0-321,2 0-1129,0-1-1951,-7 0 2432,-2 0-400,-5 1-265</inkml:trace>
  <inkml:trace contextRef="#ctx0" brushRef="#br0" timeOffset="1">557 1 19708,'3'14'1761,"1"15"-1241,1 3-240,-2 9 984,3 5-696,2 1-192,-2-1-80,1-1-248,1-2-216,0-7-552,-4-5-304,-1-14 840,-4-8-184,-2-15-144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55.468"/>
    </inkml:context>
    <inkml:brush xml:id="br0">
      <inkml:brushProperty name="width" value="0.05" units="cm"/>
      <inkml:brushProperty name="height" value="0.05" units="cm"/>
    </inkml:brush>
  </inkml:definitions>
  <inkml:trace contextRef="#ctx0" brushRef="#br0">1 37 17828,'4'-4'338,"0"1"1,0 0-1,0 0 1,1 0-1,-1 0 0,1 1 1,0 0-1,0 0 1,-1 0-1,1 0 0,10-1 1,3 1 330,0 0 1,20 1-1,-23 1-199,13 0-44,1 2 1,-1 0 0,51 12 0,-60-9-365,0 1-1,-1 0 1,0 2-1,0 0 0,-1 1 1,24 16-1,-35-22-52,0 2 1,-1-1-1,0 1 0,0 0 0,0 0 0,-1 0 0,0 1 1,0-1-1,0 1 0,0 0 0,-1 0 0,0 1 0,-1-1 0,1 1 1,-1-1-1,0 1 0,-1 0 0,0 0 0,0-1 0,0 1 1,-1 0-1,0 0 0,0 0 0,-1 0 0,0 0 0,0 0 0,0 0 1,-4 8-1,-2 6 72,0-1 1,-2 0 0,0-1-1,-1 1 1,-16 20 0,18-29-80,0 1 0,-1-1-1,-1-1 1,1 0 0,-2 0 0,0-1 0,0 0 0,-23 14-1,30-21-110,1-1-1,-1 1 0,0-1 0,1 1 0,-1-1 0,0-1 0,0 1 0,0 0 0,0-1 0,0 0 0,0 0 1,0 0-1,-3-1 0,4 1 60,1-1 0,0 1 0,0-1 1,0 0-1,0 0 0,0 0 1,0 0-1,0 0 0,0 0 0,1-1 1,-1 1-1,0-1 0,1 1 0,-1-1 1,1 0-1,-1 1 0,1-1 0,0 0 1,0 0-1,0 0 0,0 0 0,0 0 1,-1-4-1,-3-26-569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55.886"/>
    </inkml:context>
    <inkml:brush xml:id="br0">
      <inkml:brushProperty name="width" value="0.05" units="cm"/>
      <inkml:brushProperty name="height" value="0.05" units="cm"/>
    </inkml:brush>
  </inkml:definitions>
  <inkml:trace contextRef="#ctx0" brushRef="#br0">0 82 20228,'11'0'2129,"-4"2"-1465,4-1-288,4-1 1056,8-1-640,2-4-151,6-3-473,1-2-456,1-4-873,1-4 1033,-5 4-184,0 0-160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8:57.007"/>
    </inkml:context>
    <inkml:brush xml:id="br0">
      <inkml:brushProperty name="width" value="0.05" units="cm"/>
      <inkml:brushProperty name="height" value="0.05" units="cm"/>
    </inkml:brush>
  </inkml:definitions>
  <inkml:trace contextRef="#ctx0" brushRef="#br0">194 298 20748,'-1'1'228,"-1"1"0,0 0 0,1 0 0,-1 0 0,0-1 0,0 1-1,0-1 1,0 1 0,-1-1 0,-2 2 0,-8 4 101,-1 4-167,0 1 0,1 0 0,1 0 0,0 1 0,1 1 0,0 0 0,1 1 0,1 0 0,0 0 1,1 1-1,1 0 0,0 0 0,1 1 0,-6 29 0,11-43-193,1 0 0,0-1 0,-1 1 0,1 0 0,0-1 0,0 1 0,0 0 0,1 0 0,-1-1 0,1 1 0,-1 0 0,1-1 0,0 1 0,0-1 0,0 1 0,0-1 0,1 1 0,-1-1 0,3 3 0,-2-3-62,0-1-1,0 1 0,0-1 0,1 1 1,-1-1-1,0 0 0,1 0 0,-1 0 1,1 0-1,0 0 0,-1-1 1,1 1-1,-1-1 0,1 0 0,0 1 1,2-1-1,8-1-399,-1-1 1,0 0 0,0 0-1,0-1 1,0-1 0,0 0-1,13-6 1,2-4-727,0-1-1,-1-1 1,0-1-1,-1-1 1,25-25 0,-31 25 799,-1 0 0,0-2 0,-2 0 0,0-1 0,-2-1 0,19-34 0,-31 51 783,1 0-1,-1 0 1,0-1-1,0 1 1,0-1-1,-1 1 1,0-1-1,1-8 0,-2 14-311,0 0 0,0 0 1,0-1-1,0 1 0,0 0 0,0 0 0,0-1 0,0 1 0,0 0 0,0 0 0,0-1 0,0 1 0,0 0 0,0-1 0,0 1 0,0 0 0,0 0 0,0-1 0,-1 1 0,1 0 0,0 0 0,0 0 0,0-1 0,0 1 0,-1 0 0,1 0 0,0 0 0,0-1 0,0 1 0,-1 0 0,1 0 0,0 0 0,0 0 0,-1 0 0,1-1 0,0 1 1,-1 0-1,-10 6 1623,-10 17 680,7-4-1436,1 1 0,1 0 0,1 0 0,-11 27 0,17-35-656,1 0 1,0 0 0,1 0 0,0 1 0,1 0 0,0-1-1,1 1 1,1 0 0,1 16 0,-1-26-235,0-1 0,0 0 0,1 0 0,-1 1 0,1-1 0,-1 0 0,1 0 0,0 0 0,0 0 0,0 0 0,0 0 0,0 0 0,0 0 0,1 0 0,-1 0 0,1 0 0,-1-1 0,1 1 0,0-1 0,0 1 0,-1-1 0,1 0 0,0 0 0,0 0 0,0 0 0,0 0 0,1 0 0,-1 0 0,0-1 0,0 1 0,0-1 0,1 1 0,-1-1 0,0 0 0,0 0 0,1 0 0,-1 0 0,3-1 0,1 0 0,0 0 0,0-1 0,0 1 0,0-2 0,0 1 0,0 0 0,-1-1-1,1 0 1,-1 0 0,0-1 0,0 0 0,9-8 0,-5 2 29,-1-1 0,0 0-1,0 0 1,-1-1 0,-1 0 0,0-1 0,7-21 0,-7 15-5,-1 0 0,-1 0 0,0 0 0,1-35 0,-5 50-44,-1-1 1,1 1-1,-1-1 1,1 1-1,-1 0 1,-2-6-1,3 10-8,-1-1 1,1 1-1,0-1 1,0 1-1,0-1 0,-1 1 1,1-1-1,0 1 1,0 0-1,-1-1 1,1 1-1,0-1 0,-1 1 1,1 0-1,-1 0 1,1-1-1,0 1 0,-1 0 1,1-1-1,-1 1 1,1 0-1,-1 0 0,0-1 1,0 2-2,0-1 1,1 0 0,-1 1-1,0-1 1,0 0-1,1 1 1,-1-1-1,0 1 1,1-1 0,-1 1-1,0-1 1,1 1-1,-1 0 1,1-1-1,-1 1 1,1 0-1,-1-1 1,1 1 0,-1 0-1,1 0 1,-5 9-7,0 0 1,1 0-1,1 1 1,0-1-1,0 1 1,1 0 0,0-1-1,1 1 1,0 0-1,1 0 1,2 20-1,-2-29 7,0-1-1,0 1 0,0 0 1,1 0-1,-1-1 0,1 1 1,0 0-1,-1-1 0,1 1 1,0 0-1,0-1 0,0 1 1,0-1-1,0 0 0,0 1 1,0-1-1,1 0 0,2 3 1,-3-4 0,0 1 0,1-1 0,-1 1 0,1-1 0,-1 1 0,1-1 0,0 0 0,-1 0 0,1 0 0,-1 0 0,1 0 0,-1 0 0,1 0 0,0-1 0,-1 1 0,1 0 0,1-2 0,3 0 4,0-1 0,0 0 0,-1 0 0,1-1 0,-1 0 0,1 0 0,-1 0 0,-1-1 0,6-5 0,0-2-29,-1 0 0,0 0 0,0-2 0,-1 1 0,-1-1 0,0 0 0,-1 0 0,0-1 0,4-20 0,-10 34 18,0 1 0,1-1 1,-1 1-1,0-1 0,0 1 1,0-1-1,0 1 0,0-1 1,0 1-1,0-1 1,0 0-1,0 1 0,0-1 1,0 1-1,0-1 0,0 1 1,0-1-1,0 1 0,-1-1 1,1 0-1,0 1 0,0-1 1,-1 1-1,1 0 0,-1-2 1,-10 8-75,-10 22 28,13-15 83,0 1 1,1 0 0,1 0-1,0 1 1,1-1-1,1 1 1,0 0-1,1 1 1,1-1-1,-1 24 1,3-38-25,0 1 0,0 0-1,0-1 1,0 1 0,0 0 0,1-1-1,-1 1 1,1-1 0,-1 1 0,1-1-1,-1 1 1,1-1 0,0 1 0,0-1-1,0 0 1,0 1 0,0-1 0,0 0-1,0 0 1,0 0 0,1 1 0,-1-1-1,0-1 1,1 1 0,1 1 0,-1-1 1,1-1 0,-1 1 0,1-1 0,-1 0 0,1 1 0,-1-1 0,1 0 0,-1-1 0,1 1 0,0 0 0,-1-1 0,0 1 0,1-1 0,-1 0 0,1 0 0,2-1 0,6-4 3,1-1 0,-1 0 0,0 0 0,0-1 0,-1-1 0,15-14 0,49-65-31,-45 52-52,-29 35 66,1 0 0,0 0-1,-1 0 1,1 0 0,0 1 0,0-1-1,0 0 1,-1 1 0,1-1-1,0 1 1,0-1 0,0 1 0,0-1-1,1 0 1,-1 1 4,-1 0 0,0 0 0,1 0 0,-1 0 0,0 1 0,1-1 0,-1 0 0,0 0 0,0 0 0,1 0 1,-1 0-1,0 0 0,1 1 0,-1-1 0,0 0 0,0 0 0,1 0 0,-1 1 0,0-1 0,0 0 0,1 0 0,-1 1 0,0-1 0,0 0 0,0 1 0,0-1 0,1 0 0,-1 1 1,5 31-83,-4-23 86,0 3-10,1-1 1,0 1 0,7 17 0,-9-27 8,1 0 0,0 0 0,-1 0-1,1 0 1,0 0 0,0 0 0,0 0 0,0-1 0,1 1-1,-1 0 1,0-1 0,1 1 0,-1-1 0,1 0 0,0 1-1,-1-1 1,1 0 0,0 0 0,0 0 0,0 0 0,0 0-1,0 0 1,0-1 0,0 1 0,0 0 0,0-1 0,0 0-1,2 1 1,-1-2-3,-1 1 0,1-1 0,-1 0 0,1 0 0,-1 0 0,0 0 0,1 0 0,-1 0 0,0-1 0,0 1 0,0-1 0,0 1 0,0-1 0,0 0 0,-1 0 0,1 0 0,0 0 0,-1 0 0,0 0 0,2-3 0,1-2 8,-1 0 1,0 1-1,0-1 0,-1 0 0,3-13 0,-3 10 6,-1-1 1,-1 1-1,0 0 0,0 0 0,-1-1 0,0 1 0,-3-10 0,3 16-11,0 0 0,0 0 0,0 0 0,0 0-1,-1 0 1,0 1 0,0-1 0,0 0 0,0 1 0,0 0-1,-1-1 1,1 1 0,-1 0 0,0 0 0,0 0 0,0 1-1,0-1 1,-1 1 0,1-1 0,-5-1 0,8 4-2,0 0 0,0 0 0,0 1 0,0-1 0,0 0 0,0 0 1,1 0-1,-1 0 0,0 0 0,0 0 0,0 1 0,0-1 0,0 0 1,0 0-1,0 0 0,0 0 0,0 0 0,0 1 0,0-1 0,0 0 1,0 0-1,0 0 0,0 0 0,0 0 0,0 1 0,0-1 0,0 0 1,0 0-1,0 0 0,-1 0 0,1 0 0,0 0 0,0 1 0,0-1 1,0 0-1,0 0 0,0 0 0,0 0 0,0 0 0,-1 0 0,1 0 1,0 0-1,0 0 0,0 1 0,0-1 0,0 0 0,0 0 0,-1 0 1,1 0-1,0 0 0,0 0 0,0 0 0,0 0 0,0 0 0,-1 0 1,14 11-55,-9-9 38,0-1 1,0 0 0,1-1-1,-1 1 1,1-1 0,-1 0 0,1 0-1,-1 0 1,1 0 0,-1-1-1,0 0 1,1 0 0,-1 0 0,0-1-1,0 1 1,0-1 0,0 0-1,0 0 1,6-4 0,6-4-129,-1-1-1,-1-1 1,18-17 0,-18 16-36,-1-2 1,-1 1 0,14-23-1,-24 45 217,-3 12 71,0-15-69,1 4 2,0 0 0,0 0-1,1 0 1,0 0 0,0 0 0,1 0 0,0-1 0,1 1 0,0 0 0,0-1 0,7 11 0,-9-16-32,1 0-1,0-1 1,0 1-1,0-1 1,0 1-1,1-1 1,-1 1 0,1-1-1,-1 0 1,1 0-1,0-1 1,0 1-1,0 0 1,0-1 0,0 0-1,0 1 1,0-1-1,1-1 1,-1 1-1,0 0 1,0-1 0,1 0-1,-1 1 1,1-1-1,-1-1 1,0 1-1,0 0 1,1-1 0,-1 0-1,0 0 1,0 0-1,1 0 1,4-2-1,3-2 9,0-1 0,0 0 0,-1-1 0,0 0 0,0-1 0,0 0 0,-1 0 0,9-10-1,-11 10 17,-1 0-1,1 0 0,-1-1 1,-1 0-1,0 0 0,0 0 1,0 0-1,-1-1 1,5-19-1,-8 26-16,-1 1 1,0-1-1,1 1 1,-1-1-1,0 1 1,0-1-1,0 0 0,0 1 1,-1-1-1,1 1 1,-1 0-1,0-1 1,1 1-1,-3-5 1,2 7-9,0-1 1,1 0-1,-1 0 1,0 0-1,0 1 1,0-1-1,0 0 0,0 1 1,0-1-1,0 1 1,0-1-1,0 1 1,0-1-1,0 1 1,-1 0-1,1-1 1,0 1-1,0 0 1,0 0-1,0 0 1,0 0-1,-1 0 1,1 0-1,0 1 1,0-1-1,0 0 1,0 0-1,0 1 1,0-1-1,-1 1 1,1-1-1,0 1 1,-1 0-1,-4 3 9,-1 0-1,1 0 1,0 0-1,0 1 1,0 0-1,1 0 0,-1 0 1,1 1-1,1 0 1,-1 0-1,1 0 1,0 1-1,0-1 1,1 1-1,0 0 1,0 0-1,1 0 0,-3 9 1,2-5-139,1 1 1,0-1-1,0 1 1,1 0-1,1-1 0,0 1 1,0 0-1,1 0 1,1-1-1,0 1 1,4 12-1,15 32-499,-12-32 256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03.249"/>
    </inkml:context>
    <inkml:brush xml:id="br0">
      <inkml:brushProperty name="width" value="0.05" units="cm"/>
      <inkml:brushProperty name="height" value="0.05" units="cm"/>
    </inkml:brush>
  </inkml:definitions>
  <inkml:trace contextRef="#ctx0" brushRef="#br0">0 0 16436,'5'28'1804,"2"18"1824,26 89 0,-29-122-3455,1-1 1,0 0-1,1 0 1,0 0-1,1-1 0,0 0 1,1 0-1,0 0 0,1-1 1,0-1-1,18 16 1,-26-24-207,1 1 0,0-1 0,0 0 0,0 1 1,0-1-1,0 0 0,0 0 0,0 0 1,1 0-1,-1-1 0,0 1 0,0-1 1,1 1-1,-1-1 0,0 0 0,1 0 0,-1 0 1,0 0-1,4-1 0,-4 1-110,0-1 0,0 0 0,0 0 0,1-1 0,-2 1-1,1 0 1,0-1 0,0 1 0,0-1 0,-1 0 0,1 1 0,-1-1 0,1 0 0,-1 0 0,2-4-1,3-6-384,-1 0-1,-1-1 0,0 1 1,-1-1-1,3-18 0,0-7-430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03.650"/>
    </inkml:context>
    <inkml:brush xml:id="br0">
      <inkml:brushProperty name="width" value="0.05" units="cm"/>
      <inkml:brushProperty name="height" value="0.05" units="cm"/>
    </inkml:brush>
  </inkml:definitions>
  <inkml:trace contextRef="#ctx0" brushRef="#br0">94 0 17020,'-4'77'4750,"-13"40"-1855,6-41-1920,-24 119 444,9-61-2997,26-128-804,2-12 1403,5-21 630,-5 18-116,8-30-493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04.009"/>
    </inkml:context>
    <inkml:brush xml:id="br0">
      <inkml:brushProperty name="width" value="0.05" units="cm"/>
      <inkml:brushProperty name="height" value="0.05" units="cm"/>
    </inkml:brush>
  </inkml:definitions>
  <inkml:trace contextRef="#ctx0" brushRef="#br0">32 5 18924,'5'-5'2329,"-4"5"-1497,-1 11-328,0 9 1520,-1 4-879,-1 7-281,-1 3-544,2 9-120,-1-5-280,1-3-224,1-4-616,-2-5-177,1-9-399,-2-5 240,-2-12 632,-1-5-425,-5-9-39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04.413"/>
    </inkml:context>
    <inkml:brush xml:id="br0">
      <inkml:brushProperty name="width" value="0.05" units="cm"/>
      <inkml:brushProperty name="height" value="0.05" units="cm"/>
    </inkml:brush>
  </inkml:definitions>
  <inkml:trace contextRef="#ctx0" brushRef="#br0">1 131 14995,'1'-6'285,"0"0"0,0 0 0,1 0 0,0 1 0,0-1 0,0 0 0,1 1 0,0-1 0,0 1 0,0 0 0,1 0 0,0 0 0,0 1 0,0-1 0,0 1 1,1 0-1,0 0 0,0 0 0,0 1 0,0-1 0,0 1 0,1 1 0,-1-1 0,11-2 0,-9 2-101,0 1 0,0-1 1,0 2-1,0-1 0,1 1 1,-1 0-1,0 1 1,1 0-1,-1 0 0,0 0 1,1 1-1,-1 0 0,0 1 1,1-1-1,-1 1 0,0 1 1,0-1-1,-1 1 0,1 1 1,8 4-1,-10-4-129,0 0 0,-1 0 1,1 0-1,-1 0 0,0 1 0,0-1 0,0 1 0,0 0 0,-1 0 0,0 1 0,0-1 0,0 1 0,-1-1 1,0 1-1,0 0 0,-1 0 0,1 0 0,-1 0 0,0 0 0,-1 0 0,0 0 0,0 1 0,0-1 1,0 0-1,-1 0 0,0 0 0,-1 0 0,1 0 0,-1 0 0,0 0 0,0-1 0,-1 1 0,0-1 1,-4 7-1,-2 1 115,-1-1 0,0 0 0,0-1 1,-2 0-1,1-1 0,-1 0 0,-14 9 1,19-15-197,0 1 0,0-1 0,0-1 0,0 1 0,-1-1 0,1 0-1,-1-1 1,0 0 0,0 0 0,0-1 0,0 1 0,0-2 0,0 1 0,0-1 0,-11-2 0,17 2-93,1-1-1,-1 1 1,0-1-1,1 0 1,-1 0 0,1 0-1,-1 1 1,1-1-1,-1-1 1,1 1-1,-1 0 1,1 0-1,0-1 1,0 1 0,-2-2-1,3 2 91,-1 0 1,1 1-1,0-1 0,-1 1 1,1-1-1,0 0 0,0 1 1,0-1-1,0 0 0,0 1 0,-1-1 1,1 0-1,0 1 0,0-1 1,1 0-1,-1 1 0,0-1 0,0 0 1,0 1-1,0-1 0,0 0 1,1 1-1,-1-1 0,0 0 1,1 1-1,-1-1 0,0 1 0,1-1 1,-1 1-1,1-1 0,-1 1 1,1-1-1,-1 1 0,1-1 1,-1 1-1,1 0 0,-1-1 0,1 1 1,0 0-1,-1-1 0,1 1 1,0 0-1,0 0 0,16-5-602</inkml:trace>
  <inkml:trace contextRef="#ctx0" brushRef="#br0" timeOffset="1">239 519 16251,'-4'10'2273,"2"-2"-1297,7-3-328,6-4 1857,13-5-1129,4-3-216,5-5-431,4 0-137,3 0-320,-3-2-176,-5 2-480,-3 1-401,-11 8-599,-4 0 2048,-11 6-984,-6 3-232,-11 6 56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04.849"/>
    </inkml:context>
    <inkml:brush xml:id="br0">
      <inkml:brushProperty name="width" value="0.05" units="cm"/>
      <inkml:brushProperty name="height" value="0.05" units="cm"/>
    </inkml:brush>
  </inkml:definitions>
  <inkml:trace contextRef="#ctx0" brushRef="#br0">0 199 16908,'4'6'1920,"8"-10"-944,6-4-272,10-4 953,2-5-177,5-2-368,1-3-272,-3 0-679,0 1-522,-12-2 425,-3-2-176,-15-7-160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3.307"/>
    </inkml:context>
    <inkml:brush xml:id="br0">
      <inkml:brushProperty name="width" value="0.05" units="cm"/>
      <inkml:brushProperty name="height" value="0.05" units="cm"/>
    </inkml:brush>
  </inkml:definitions>
  <inkml:trace contextRef="#ctx0" brushRef="#br0">16 115 16099,'0'0'63,"0"0"0,-1 0 0,1 0-1,0 0 1,-1 0 0,1 0 0,0 0-1,-1 1 1,1-1 0,0 0-1,0 0 1,-1 0 0,1 0 0,0 1-1,0-1 1,-1 0 0,1 0 0,0 0-1,0 1 1,0-1 0,-1 0 0,1 0-1,0 1 1,0-1 0,0 0-1,0 1 1,0-1 0,0 0 0,0 0-1,-1 1 1,1-1 0,0 0 0,0 1-1,0-1 1,0 0 0,0 1-1,0-1 1,0 0 0,1 1 0,-1-1-1,0 0 1,0 0 0,0 1 0,0-1-1,0 0 1,0 1 0,0-1-1,1 0 1,-1 0 0,0 1 0,0-1-1,0 0 1,1 0 0,-1 0 0,0 1-1,0-1 1,1 0 0,-1 0 0,0 0-1,0 0 1,1 1 0,-1-1-1,0 0 1,1 0 0,-1 0 0,0 0-1,1 0 1,-1 0 0,1 0 0,24 9 2963,-14-8-2643,1-1-1,-1 0 1,1 0 0,0-1-1,-1 0 1,0-1 0,22-7-1,-27 8-363,0-1 0,0 0-1,0-1 1,-1 0-1,1 0 1,-1 0-1,0 0 1,0-1-1,0 0 1,0 0-1,-1 0 1,1-1 0,-1 1-1,0-1 1,-1 0-1,5-7 1,-7 10-19,0 1 1,0 0-1,-1 0 1,1-1 0,-1 1-1,1 0 1,-1-1-1,1 1 1,-1-1-1,0 1 1,0 0-1,1-1 1,-1 1-1,0-1 1,0 1 0,-1-1-1,1 1 1,0-1-1,0 1 1,-1 0-1,1-1 1,-1 1-1,1 0 1,-1-1 0,1 1-1,-1 0 1,0 0-1,0-1 1,0 1-1,0 0 1,1 0-1,-2 0 1,1 0 0,0 0-1,0 0 1,0 0-1,0 1 1,0-1-1,-1 0 1,1 1-1,-3-2 1,-1 0 3,0 1 0,-1 0 0,1 0 0,0 0 0,-1 1 0,1-1 0,0 1 1,-1 1-1,1-1 0,-6 2 0,0 1 12,1 0-1,0 1 1,0 1 0,0 0 0,1 0 0,0 1 0,0 0 0,0 0-1,1 1 1,0 0 0,0 1 0,0 0 0,1 0 0,1 0-1,-1 1 1,-5 11 0,11-18-85,-1 1 1,1-1-1,0 0 0,0 1 0,0-1 0,0 1 0,0-1 1,1 1-1,-1-1 0,1 1 0,-1 0 0,1-1 1,0 1-1,0 0 0,1-1 0,-1 1 0,0 0 1,2 4-1,-1-5-49,0 0-1,1 0 1,-1 0 0,0-1 0,1 1-1,-1 0 1,1 0 0,0-1 0,-1 1-1,1-1 1,0 0 0,0 1 0,0-1-1,0 0 1,0 0 0,0 0 0,1 0-1,-1-1 1,0 1 0,0-1 0,4 1-1,21 3-538,6-1-163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05.315"/>
    </inkml:context>
    <inkml:brush xml:id="br0">
      <inkml:brushProperty name="width" value="0.05" units="cm"/>
      <inkml:brushProperty name="height" value="0.05" units="cm"/>
    </inkml:brush>
  </inkml:definitions>
  <inkml:trace contextRef="#ctx0" brushRef="#br0">1 289 14835,'0'2'382,"0"-1"0,0 1 1,0 0-1,0 0 0,0 0 0,0 0 0,1 0 0,-1-1 0,1 1 1,-1 0-1,1 0 0,0-1 0,-1 1 0,1 0 0,2 2 0,-2-4-230,0 1-1,0-1 1,0 1-1,0-1 0,0 0 1,1 1-1,-1-1 1,0 0-1,0 0 0,0 0 1,0 0-1,1 0 1,-1 0-1,0 0 0,0 0 1,0-1-1,0 1 1,0 0-1,1-1 1,-1 1-1,0 0 0,0-1 1,0 1-1,0-1 1,0 0-1,1-1 0,14-7 349,-1-2-1,-1 1 0,0-2 1,-1 0-1,13-13 0,1-7-98,25-36 0,-36 44-263,19-42-1,-11 19-78,-29 88-38,-3 6-370,2-1 0,0 63 0,6-106 244,0 0-1,0 1 0,1-1 0,-1 0 0,0 0 1,1 0-1,0 0 0,0 0 0,0 0 0,0 0 1,0 0-1,0 0 0,1-1 0,0 1 0,-1 0 1,1-1-1,3 3 0,9 4-440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12.821"/>
    </inkml:context>
    <inkml:brush xml:id="br0">
      <inkml:brushProperty name="width" value="0.05" units="cm"/>
      <inkml:brushProperty name="height" value="0.05" units="cm"/>
    </inkml:brush>
  </inkml:definitions>
  <inkml:trace contextRef="#ctx0" brushRef="#br0">4 311 14387,'-1'-5'582,"0"1"0,0-1 0,1 0 0,0 0 0,0 0 0,0 0 0,0 0 0,1 0 0,0 0 0,0 0 0,3-9 0,3-6 549,14-26 0,-18 38-788,3-5 18,19-35 622,-23 45-936,0 0-1,0 0 0,0 1 0,0-1 1,1 1-1,-1-1 0,1 1 1,-1 0-1,1 0 0,0 0 0,0 0 1,0 1-1,3-2 0,-5 2-39,0 1 1,0 0-1,0-1 0,0 1 0,-1 0 1,1 0-1,0 0 0,0 0 0,0 0 0,0 0 1,0 0-1,0 0 0,0 0 0,0 1 1,-1-1-1,1 0 0,0 1 0,0-1 0,0 0 1,0 1-1,-1-1 0,1 1 0,1 0 1,-1 1-4,1-1 1,-1 1 0,0-1-1,0 1 1,0 0 0,0-1 0,0 1-1,0 0 1,0 0 0,0 3-1,1 5-6,0 0-1,-1 0 0,1 14 1,-2-24 2,-1 38 4,-10 73 1,0 7 45,11-113-42,0 0 1,0 0 0,0 0 0,1 0-1,0 0 1,2 6 0,-3-10-6,0 0 1,0-1-1,1 1 0,-1 0 0,0-1 1,1 1-1,-1-1 0,1 1 1,-1 0-1,1-1 0,-1 1 0,1-1 1,-1 1-1,1-1 0,-1 0 1,1 1-1,0-1 0,-1 1 0,2-1 1,-1 1 2,1-1-1,-1 0 1,0-1 0,0 1 0,0 0 0,0 0 0,0 0-1,0-1 1,0 1 0,0 0 0,0-1 0,0 1-1,0-1 1,0 1 0,0-1 0,0 1 0,1-3 0,6-3 31,0-2 0,-1 1 0,0-1 0,0 0 0,-1-1 1,0 0-1,0 0 0,4-11 0,32-80 234,-42 99-268,11-28 149,-2 0 1,-1-1-1,4-38 0,-12 76-121,-2 19 24,1 1 0,3 27 0,-2-48-48,1 1 0,0-1 1,0 0-1,1 0 0,0 0 1,1-1-1,-1 1 0,1 0 0,0-1 1,1 0-1,0 0 0,0 0 0,5 7 1,-7-11 12,1 0-1,-1 0 1,0-1 0,0 1 0,1 0 0,-1-1 0,1 0 0,-1 1 0,1-1 0,0 0 0,-1 0-1,1 0 1,0-1 0,0 1 0,0-1 0,-1 0 0,1 1 0,0-1 0,0 0 0,0-1-1,0 1 1,0 0 0,-1-1 0,1 0 0,0 0 0,0 0 0,-1 0 0,1 0 0,-1 0 0,1-1-1,-1 1 1,1-1 0,2-2 0,4-2 72,0-2 0,-1 1 0,0-1 0,0 0 0,-1-1 0,0 0 0,7-11 0,-7 8-12,-1 0-1,0 0 1,0 0-1,-1-1 1,-1 1-1,0-1 1,-1 0 0,0 0-1,-1-1 1,-1 1-1,0-25 1,-1 37-76,0 0 0,0 0 0,0 0 1,0 0-1,-1 0 0,1 0 0,0-1 1,-1 1-1,1 0 0,-1 0 0,1 0 0,-1 0 1,1 1-1,-2-2 0,2 1-2,-1 1-1,1 0 1,0 0 0,-1 0-1,1-1 1,0 1 0,-1 0 0,1 0-1,-1 0 1,1 0 0,0 0-1,-1-1 1,1 1 0,-1 0-1,1 0 1,0 0 0,-1 0-1,1 0 1,-1 0 0,1 1-1,0-1 1,-1 0 0,1 0 0,-1 0-1,0 0 1,0 1-1,0 0 0,0 0 1,-1 0-1,1 0 0,0 0 0,0 1 1,0-1-1,0 0 0,0 0 0,0 1 1,0-1-1,0 1 0,1-1 0,-1 0 1,1 1-1,-1-1 0,1 1 0,-1 1 1,0-1-2,1 0 0,0 1 1,-1-1-1,1 0 1,0 0-1,0 0 1,0 0-1,1 0 1,-1 0-1,0 0 0,1 0 1,-1 0-1,1 0 1,0 0-1,1 2 1,-2-3-1,1-1 0,0 1 0,0 0 0,-1-1 0,1 1 0,0-1 0,0 1 1,0-1-1,0 1 0,0-1 0,0 0 0,0 1 0,-1-1 0,1 0 0,0 0 0,0 0 0,0 1 1,0-1-1,0 0 0,0 0 0,0-1 0,0 1 0,0 0 0,0 0 0,0 0 0,0-1 0,0 1 1,0 0-1,0-1 0,0 1 0,0-1 0,0 1 0,0-2 0,8-3 1,0-1 0,-1 0 0,0-1 0,0 0 0,-1 0-1,0-1 1,0 0 0,-1 0 0,0 0 0,8-15 0,17-22 20,-31 45-21,0 0 0,0 0 1,0 0-1,0 0 0,1-1 1,-1 1-1,0 0 0,0 0 1,0 0-1,0 0 0,0 0 1,0 0-1,0 0 0,0 0 0,0 0 1,0 0-1,0 0 0,0 0 1,0 0-1,1 0 0,-1 0 1,0 0-1,0 0 0,0 0 1,0 0-1,0 0 0,0 0 0,0 0 1,0 0-1,0 0 0,0 0 1,1 0-1,-1 0 0,0 0 1,0 0-1,0 0 0,0 0 1,0 0-1,0 0 0,0 0 0,0 0 1,0 0-1,0 0 0,0 0 1,1 0-1,-1 0 0,0 0 1,0 0-1,0 0 0,0 1 0,0-1 1,0 0-1,0 0 0,0 0 1,0 0-1,0 0 0,0 0 1,0 0-1,0 0 0,0 0 1,0 0-1,0 1 0,0-1 0,0 0 1,0 0-1,0 0 0,0 0 1,1 12 1,-2 14-9,-6 25-2,3-28-2,1 0-1,1 0 1,1 1-1,2-1 1,3 35 0,-4-57-18,0 1 0,0-1 1,1 0-1,-1 0 1,0 1-1,1-1 1,-1 0-1,1 0 1,-1 0-1,1 0 0,-1 1 1,1-1-1,0 0 1,-1 0-1,1 0 1,0 0-1,0 0 1,0-1-1,0 1 0,0 0 1,1 0-1,-1 0-38,0-1-1,0-1 1,0 1-1,-1 0 1,1 0-1,0 0 1,0 0-1,0-1 1,0 1-1,-1 0 1,1 0-1,0-1 0,0 1 1,-1-1-1,1 1 1,0-1-1,-1 1 1,1-1-1,0 0 1,-1 1-1,1-1 1,0 0-1,4-6-304,0-1-1,0 1 1,0-1-1,4-10 1,6-19-310,3-3-238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13.401"/>
    </inkml:context>
    <inkml:brush xml:id="br0">
      <inkml:brushProperty name="width" value="0.05" units="cm"/>
      <inkml:brushProperty name="height" value="0.05" units="cm"/>
    </inkml:brush>
  </inkml:definitions>
  <inkml:trace contextRef="#ctx0" brushRef="#br0">17 0 17668,'-2'95'6621,"-3"-2"-4699,-1 71-1103,4-121-598,1-19-77,1 0 1,0 0 0,7 40 0,-2-53-45,1-12-17,-4-1-71,-1-1 0,0 1 1,0 0-1,0 0 0,0 0 0,0-1 1,0 1-1,0-4 0,7-36 37,-3-1-1,-1 0 1,-3 0 0,-4-57-1,-3 57-132,7 45 71,0 0 1,0-1-1,0 1 0,1-1 1,-1 1-1,0-1 0,1 0 0,-1 0 1,1 1-1,0-1 0,-1 0 1,1 0-1,0-1 0,0 1 1,-1 0-1,3 0 0,2 1-1,0 0 0,0 0 0,1 0-1,11 1 1,-7-3 13,1-1 0,-1 0-1,0-1 1,0 0 0,-1 0-1,1-1 1,0-1-1,-1 0 1,0 0 0,0-1-1,16-11 1,-20 13 6,1-1-1,-1-1 1,-1 1-1,1-1 1,-1 0-1,0 0 1,0-1-1,0 1 1,-1-1-1,0 0 1,0-1-1,0 1 1,-1-1-1,0 1 1,0-1-1,-1 0 1,0 0-1,2-11 1,-3 16-3,-1 0 0,0 0 0,1 0 0,-1 0 0,0 0 0,0 0 0,-1 0 0,1 0 0,0 0 0,-1 0 0,1 0 0,-1 0 0,1 1 0,-1-1 0,0 0 0,0 0 0,0 0 0,0 1 0,0-1 0,0 1 0,-1-1 0,1 1 0,0-1 0,-1 1 0,1 0 0,-1-1 1,1 1-1,-1 0 0,0 0 0,0 0 0,1 0 0,-1 1 0,0-1 0,0 0 0,0 1 0,0-1 0,0 1 0,0 0 0,0 0 0,0 0 0,0 0 0,-3 0 0,-2 1-2,0-1 0,1 1 0,-1 1 0,1-1 0,-1 1 0,1 0 0,0 1 0,0 0 0,0 0-1,0 0 1,-9 7 0,5-1-1,-1 0-1,2 1 1,-1 0 0,2 1-1,-1 0 1,-9 17-1,14-22 4,1 0 0,0 1 0,0-1 0,1 1-1,0-1 1,0 1 0,0 0 0,1 0 0,0-1 0,0 1-1,1 0 1,0 0 0,0 0 0,2 12 0,-1-17 1,0 0 0,0 0 1,-1 1-1,2-1 0,-1 0 0,0 0 1,0 0-1,1 0 0,-1 0 1,1 0-1,-1-1 0,1 1 0,0 0 1,0-1-1,0 1 0,0-1 1,0 0-1,3 2 0,4 1 5,0 0 1,1-1-1,10 3 0,-5-2-6,94 34-224,-97-33 24,-1 0 0,-1 1 0,1 0 0,-1 1 0,0 0 0,0 1 0,10 11 0,-19-18 117,0 0 0,0-1 0,0 1 0,0 0 0,-1 0 0,1 0-1,0 0 1,-1 0 0,1 0 0,-1 0 0,1 0 0,-1 0 0,1 1 0,-1-1-1,0 0 1,1 0 0,-1 3 0,-1-4 57,1 0 1,0 1-1,-1-1 0,1 1 0,-1-1 1,1 1-1,-1-1 0,1 0 0,-1 1 1,1-1-1,-1 0 0,1 0 0,-1 1 1,0-1-1,1 0 0,-1 0 0,1 0 0,-1 0 1,0 0-1,1 0 0,-1 0 0,0 0 1,1 0-1,-1 0 0,1 0 0,-1 0 1,0 0-1,1 0 0,-1-1 0,1 1 1,-2-1-1,-24-5-571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13.834"/>
    </inkml:context>
    <inkml:brush xml:id="br0">
      <inkml:brushProperty name="width" value="0.05" units="cm"/>
      <inkml:brushProperty name="height" value="0.05" units="cm"/>
    </inkml:brush>
  </inkml:definitions>
  <inkml:trace contextRef="#ctx0" brushRef="#br0">7 1 15571,'-6'1'1961,"9"7"-1033,3 1-512,1-1 1897,3 3-1489,6 2-592,3-2-160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14.236"/>
    </inkml:context>
    <inkml:brush xml:id="br0">
      <inkml:brushProperty name="width" value="0.05" units="cm"/>
      <inkml:brushProperty name="height" value="0.05" units="cm"/>
    </inkml:brush>
  </inkml:definitions>
  <inkml:trace contextRef="#ctx0" brushRef="#br0">16 1 21741,'-1'0'101,"0"1"1,1-1 0,-1 1 0,0-1-1,0 1 1,1-1 0,-1 1 0,0 0-1,1-1 1,-1 1 0,1 0 0,-1 0-1,1-1 1,-1 1 0,1 0 0,0 0-1,-1 0 1,1 0 0,0-1 0,0 1-1,0 0 1,0 0 0,-1 0 0,1 0-1,1 2 1,-4 29 520,3-28-274,0 9 66,-1-4-245,1 1-1,0-1 1,0 0-1,1 0 0,0 1 1,0-1-1,1 0 0,4 10 1,-6-18-156,0 0 1,1 0 0,-1 0-1,0 0 1,1-1 0,-1 1-1,1 0 1,0 0 0,-1 0-1,1 0 1,-1-1 0,1 1-1,0 0 1,0-1 0,0 1-1,-1 0 1,1-1 0,0 1-1,0-1 1,0 1 0,0-1-1,0 0 1,0 1 0,0-1-1,0 0 1,1 1 0,0-2-3,0 1 0,-1 0 1,1-1-1,-1 1 1,1-1-1,0 0 1,-1 0-1,1 1 1,-1-1-1,0 0 1,1 0-1,-1 0 1,0-1-1,2 0 0,4-6 15,0-1 0,-1 1-1,10-18 1,29-63 146,-45 89-172,0 0 1,0-1 0,0 1-1,0 0 1,0 0-1,0-1 1,0 1 0,0 0-1,0 0 1,0 0-1,0-1 1,0 1 0,0 0-1,1 0 1,-1-1-1,0 1 1,0 0 0,0 0-1,0 0 1,1 0 0,-1-1-1,0 1 1,0 0-1,1 0 1,-1 0 0,0 0-1,0 0 1,0-1-1,1 1 1,-1 0 0,0 0-1,0 0 1,1 0 0,-1 0-1,1 0 1,1 10 7,-3 22 1,0-30-6,0 16 6,-3 23 48,4-38-53,0 0 0,0 0 0,0 0 0,0-1 0,1 1 0,-1 0 1,1 0-1,0-1 0,0 1 0,1 4 0,-1-7-34,-1 0-1,1 1 1,-1-1-1,1 0 1,-1 1-1,1-1 1,-1 0-1,1 0 1,-1 1-1,1-1 1,-1 0-1,1 0 1,0 0-1,-1 0 1,1 0-1,-1 0 1,1 0-1,-1 0 1,1 0 0,0 0-1,-1 0 1,1 0-1,-1 0 1,1-1-1,-1 1 1,1 0-1,-1 0 1,1-1-1,-1 1 1,1 0-1,-1-1 1,1 1-1,-1 0 1,1-1-1,-1 1 1,0-1-1,1 1 1,-1 0-1,0-1 1,1 1 0,-1-2-1,17-20-701,-6 0 389,0-4-135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14.659"/>
    </inkml:context>
    <inkml:brush xml:id="br0">
      <inkml:brushProperty name="width" value="0.05" units="cm"/>
      <inkml:brushProperty name="height" value="0.05" units="cm"/>
    </inkml:brush>
  </inkml:definitions>
  <inkml:trace contextRef="#ctx0" brushRef="#br0">29 118 16452,'7'-1'409,"-1"0"1,0-1-1,0 0 1,0 0 0,0 0-1,0 0 1,0-1 0,-1 0-1,1 0 1,-1-1 0,0 0-1,0 1 1,0-2 0,0 1-1,-1-1 1,1 1-1,-1-1 1,-1 0 0,1-1-1,-1 1 1,0-1 0,0 1-1,3-10 1,-5 15-366,-1-1 1,0 0-1,1 0 1,-1 1-1,0-1 1,0 0-1,0 0 0,1 0 1,-1 1-1,0-1 1,0 0-1,0 0 0,0 0 1,0 1-1,-1-1 1,1 0-1,0 0 1,0 0-1,-1 1 0,1-1 1,0 0-1,-1 0 1,0 0-1,1 0-16,-1 1 0,0 0 1,1 0-1,-1 0 0,0-1 0,0 1 0,1 0 0,-1 0 0,0 0 0,0 0 0,1 0 1,-1 0-1,0 1 0,1-1 0,-1 0 0,0 0 0,1 0 0,-1 1 0,0-1 0,0 1 1,-5 1 54,1 1 0,0 1 0,0-1 1,0 0-1,-5 6 0,-6 8 107,0 0-1,-19 27 0,32-39-169,-1 0 0,1 0-1,0 0 1,0 0 0,1 1 0,0-1 0,0 1 0,0 0 0,0 0 0,1-1-1,0 1 1,0 0 0,1 0 0,0 12 0,0-16-36,0-1 0,1 1 1,-1-1-1,1 1 0,-1-1 0,1 0 0,-1 1 1,1-1-1,0 0 0,0 0 0,-1 1 0,1-1 1,0 0-1,0 0 0,0 0 0,0 0 0,1 0 1,-1 0-1,0 0 0,2 0 0,0 1-85,0-1-1,-1 0 1,1-1-1,0 1 1,0-1-1,0 1 1,0-1-1,0 0 1,5 0-1,1-1-400,1-1-1,-1 1 0,0-2 0,1 1 0,12-7 0,-10 3 43,1-1 0,-1-1 1,0 0-1,-1 0 0,1-1 0,-2-1 0,18-19 0,3-11-822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15.676"/>
    </inkml:context>
    <inkml:brush xml:id="br0">
      <inkml:brushProperty name="width" value="0.05" units="cm"/>
      <inkml:brushProperty name="height" value="0.05" units="cm"/>
    </inkml:brush>
  </inkml:definitions>
  <inkml:trace contextRef="#ctx0" brushRef="#br0">87 328 19020,'-5'3'353,"1"0"0,0 0 0,0 1 0,0-1-1,0 1 1,0 0 0,1 0 0,0 0 0,0 1 0,0-1 0,-3 8 0,-2 3 580,2-1 0,-7 23 0,12-32-744,-8 30 701,8-33-835,1 0 1,0 0-1,-1 0 1,1 0-1,0 0 1,0 0 0,1 0-1,-1 0 1,0 0-1,1 0 1,-1 0-1,1 0 1,-1 0-1,2 3 1,-1-4-49,0-1-1,0 1 1,0 0 0,0 0-1,0-1 1,0 1 0,0 0 0,0-1-1,1 1 1,-1-1 0,0 0-1,0 1 1,0-1 0,0 0-1,1 0 1,-1 0 0,0 0 0,0 0-1,1 0 1,-1 0 0,0 0-1,0 0 1,0 0 0,1-1-1,-1 1 1,0 0 0,0-1 0,0 1-1,0-1 1,0 0 0,0 1-1,0-1 1,0 0 0,2-1-1,4-3-70,1 0 0,-1-1 0,7-8-1,-8 8 34,17-14-261,-23 20 287,1 0-1,-1 0 0,1-1 1,-1 1-1,1 0 0,-1 0 1,1 0-1,-1 0 0,1 0 1,-1 0-1,1 0 0,-1 0 0,1 0 1,0 0-1,-1 0 0,1 0 1,-1 1-1,1-1 0,-1 0 1,1 0-1,-1 0 0,1 1 1,-1-1-1,0 0 0,1 1 1,-1-1-1,1 0 0,-1 1 1,0-1-1,1 1 0,-1-1 0,0 0 1,1 1-1,-1-1 0,0 1 1,1-1-1,-1 1 0,0-1 1,0 1-1,0-1 0,0 1 1,0-1-1,0 1 0,1 0 1,-1-1-1,0 1 0,0-1 0,-1 2 1,5 20 38,-2 1 0,-1 0 1,-1 0-1,-3 26 0,1-6 185,0 32 220,-5 109 863,7-180-1264,-1-1 0,1 1 0,-1 0 1,0-1-1,0 1 0,-2 5 0,2-8-33,1 0 1,0-1-1,-1 1 0,1-1 1,-1 1-1,1-1 0,-1 1 1,1-1-1,-1 1 0,1-1 1,-1 0-1,0 1 0,1-1 0,-1 0 1,1 1-1,-1-1 0,0 0 1,1 0-1,-1 1 0,0-1 1,1 0-1,-1 0 0,0 0 1,1 0-1,-1 0 0,0 0 1,0 0-1,1 0 0,-1 0 1,0-1-1,1 1 0,-1 0 1,1 0-1,-1-1 0,0 1 0,1 0 1,-1-1-1,0 1 0,1 0 1,-1-1-1,0 0 0,-4-3-33,-1 0-1,1-1 1,0 0-1,0 0 0,0 0 1,0-1-1,1 1 1,-6-12-1,3 5-212,1 0 0,0-1 1,-6-21-1,10 26-92,0-1 1,0 1-1,1-1 1,1 0-1,0 1 1,0-1-1,0 0 1,1 1-1,1-1 1,-1 1-1,1-1 1,1 1-1,-1 0 1,2-1-1,-1 1 1,1 1-1,5-9 1,9-12-1098,2 1 1,1 1-1,28-29 1,10-11-1099,10-31 1938,-32 30 3316,-29 43-1280,-10 19-461,-6 11 686,-2 7-1096,0 1 0,1 1 0,0 0 0,1 0 0,1 1 0,0-1 0,1 2 1,1-1-1,1 1 0,0-1 0,-1 19 0,5-32-526,-1 0 1,1 0 0,0 0-1,0 1 1,1-1 0,-1 0 0,1 0-1,-1 0 1,1 0 0,2 6-1,-2-9-38,-1 1 0,0-1-1,1 1 1,-1-1-1,1 1 1,-1-1 0,1 1-1,-1-1 1,1 1 0,-1-1-1,1 1 1,-1-1-1,1 0 1,0 1 0,-1-1-1,1 0 1,-1 0 0,1 1-1,0-1 1,1 0-1,-1 0-4,0 0-1,1 0 0,-1 0 0,0-1 0,1 1 0,-1 0 0,0-1 1,1 1-1,-1-1 0,0 0 0,0 1 0,1-1 0,-1 0 1,1-1-1,7-5-8,-1 0 0,0-1-1,0 0 1,-1-1 0,0 0 0,-1 0 0,7-12 0,34-75-155,-37 73 83,9-18-282,-3 0 1,14-48-1,-30 79-7,-5 16 153,-6 16 40,-17 67 23,25-79 98,1 0 1,1-1-1,0 1 0,0 0 0,0 0 0,2 0 0,0 12 0,-1-21 36,0 0 0,0 0 1,0 0-1,0-1 0,1 1 1,-1 0-1,0 0 0,0 0 1,0-1-1,1 1 0,-1 0 1,0-1-1,1 1 0,-1 0 1,0 0-1,1-1 0,-1 1 1,1-1-1,-1 1 0,1 0 1,0-1-1,-1 1 0,1-1 0,-1 1 1,1-1-1,0 0 0,-1 1 1,1-1-1,0 0 0,0 1 1,-1-1-1,1 0 0,0 0 1,0 0-1,0 1 0,-1-1 1,1 0-1,0 0 0,0 0 1,0 0-1,-1-1 0,1 1 1,0 0-1,0 0 0,-1 0 0,1-1 1,0 1-1,0 0 0,-1-1 1,1 1-1,1-1 0,2-2-59,0 1 0,-1-1 0,1 0-1,-1 0 1,0-1 0,1 1-1,4-8 1,5-12 8,-1 0 0,-1 0 0,-1-1 0,-1-1 0,-2 0 0,0 0 1,-1 0-1,-2-1 0,-1 0 0,1-38 0,-8 40 504,-3 19-80,-6 11-11,6 1-183,0 0 1,1 1-1,-1 0 1,1 0 0,1 1-1,0 0 1,0 0 0,-6 16-1,-1 9 270,-9 37 0,17-57-351,1 0 0,1 0 0,0 0 0,1 0-1,0 0 1,2 16 0,0-25-64,-1-1 0,1 1 0,0-1 0,1 0 1,-1 1-1,1-1 0,0 0 0,0 0 0,0 0 0,3 4 0,-3-5-14,0-1-1,0 0 1,0 0-1,0 0 1,0-1-1,0 1 1,1 0-1,-1-1 1,1 1-1,0-1 1,-1 0-1,1 0 1,0 0-1,-1 0 1,1 0-1,0-1 1,3 1-1,-2-1-1,0 0 0,-1 0 0,1-1 0,0 0 0,-1 1-1,1-1 1,-1 0 0,1-1 0,-1 1 0,0 0 0,1-1 0,-1 0-1,0 0 1,0 0 0,0 0 0,0 0 0,-1-1 0,1 0 0,0 1-1,-1-1 1,0 0 0,0 0 0,0 0 0,0 0 0,2-4 0,0-1 12,0 0 1,-1 0-1,1 0 1,-1-1 0,-1 1-1,0-1 1,0 0 0,0 0-1,-1-11 1,-1 19-11,1 0 1,-1 1-1,0-1 0,0 0 1,0 0-1,0 0 0,-1 1 0,1-1 1,0 0-1,0 0 0,0 0 1,-1 1-1,1-1 0,0 0 1,-1 0-1,1 1 0,0-1 0,-1 0 1,1 1-1,-1-1 0,0 1 1,1-1-1,-1 0 0,-1 0 1,2 1-2,-1 0 1,1 0 0,-1 0 0,0 1-1,1-1 1,-1 0 0,1 0 0,-1 1-1,1-1 1,-1 0 0,1 1 0,-1-1-1,1 1 1,-1-1 0,1 0 0,-1 1-1,1-1 1,0 1 0,-1-1 0,1 1-1,0-1 1,-1 1 0,1 0 0,0-1-1,0 1 1,-1-1 0,1 1 0,0 0-1,0-1 1,0 1 0,0-1 0,0 2-1,-2 6 22,1-1 0,0 1-1,0 0 1,1 0 0,0 0-1,0-1 1,1 1 0,0 0-1,0 0 1,4 12-1,-4-17-25,0-1 0,-1 0-1,1 1 1,0-1 0,0 0-1,1 0 1,-1 0 0,0 0-1,1 0 1,-1 0 0,1 0-1,-1 0 1,1-1-1,0 1 1,0-1 0,0 1-1,0-1 1,0 0 0,0 0-1,0 0 1,1 0 0,-1 0-1,0 0 1,0 0-1,1-1 1,-1 1 0,1-1-1,-1 0 1,0 0 0,1 0-1,-1 0 1,1 0 0,-1 0-1,0-1 1,1 1 0,-1-1-1,0 1 1,5-3-1,1 0-35,0-1-1,-1-1 0,1 1 0,-1-1 1,0-1-1,0 1 0,0-1 0,6-8 0,3-3-192,24-34-1,-36 48 112,-6 11 130,-6 15 114,-14 30 209,20-48-269,1 1 1,-1 0 0,1 0-1,0 0 1,0 0 0,1 0-1,0 9 1,0-14-60,0-1-1,0 0 1,0 1 0,0-1-1,0 1 1,0-1 0,0 0 0,0 1-1,0-1 1,0 0 0,0 1 0,0-1-1,1 0 1,-1 0 0,0 1 0,0-1-1,0 0 1,0 1 0,1-1-1,-1 0 1,0 0 0,0 1 0,1-1-1,-1 0 1,0 0 0,1 0 0,-1 1-1,0-1 1,0 0 0,1 0 0,-1 0-1,0 0 1,1 0 0,-1 0-1,0 0 1,1 1 0,-1-1 0,1 0-1,14-9 119,11-20-41,-13 11-229,0-2 0,-2 1 0,0-2-1,-1 0 1,-1 0 0,-1 0 0,6-26 0,-11 36 74,1 18 137,7 12 22,-9-18-87,0 0-1,0 0 0,-1 0 1,1 0-1,0 0 1,0 0-1,0 0 1,0-1-1,0 1 1,0-1-1,0 1 1,1-1-1,-1 0 1,0 0-1,0 0 0,0 0 1,0 0-1,0-1 1,0 1-1,0-1 1,0 1-1,0-1 1,0 0-1,2 0 1,7-4-23,-1 0 0,0-1 1,11-7-1,-19 12 18,16-12-7,0 0-1,-1-1 1,0-1 0,-1 0-1,-1-1 1,22-30-1,-36 44 26,0 1 0,0-1 1,0-1-1,0 1 0,0 0 0,0 0 0,0 0 0,-1 0 0,1 0 0,0-5 0,-1 7-9,0 0-1,0-1 1,0 1-1,0 0 1,0 0-1,0-1 1,0 1-1,-1 0 1,1 0-1,0-1 1,0 1 0,0 0-1,0 0 1,0-1-1,0 1 1,0 0-1,-1 0 1,1-1-1,0 1 1,0 0-1,0 0 1,-1 0-1,1 0 1,0-1 0,0 1-1,-1 0 1,1 0-1,0 0 1,0 0-1,0 0 1,-1 0-1,-15 5 123,9 0-76,0 0 0,0 1 0,1-1 0,-1 1 0,2 1 0,-1 0 0,0-1 0,1 2 0,1-1 1,-8 15-1,6-11-3,1 1 1,1 0 0,0 0-1,1 0 1,0 0 0,0 0-1,0 14 1,3-16-28,0 1-1,1-1 1,0 1 0,0-1-1,4 13 1,-4-20-93,-1 0 1,1 0-1,0-1 1,0 1-1,0 0 0,0-1 1,1 1-1,-1 0 1,1-1-1,-1 1 1,1-1-1,0 0 1,0 0-1,0 0 0,0 0 1,1 0-1,-1 0 1,0 0-1,1-1 1,-1 1-1,1-1 0,0 0 1,3 2-1,-5-3 50,0 0-1,0 0 1,0 0 0,0 0-1,0-1 1,0 1-1,0 0 1,-1 0-1,1 0 1,0-1-1,0 1 1,0-1 0,0 1-1,0 0 1,-1-1-1,1 0 1,0 1-1,0-1 1,-1 1 0,1-1-1,-1 0 1,1 1-1,0-1 1,-1 0-1,1 0 1,-1 0-1,1 1 1,-1-1 0,0 0-1,1 0 1,-1 0-1,0 0 1,0-1-1,2-24-479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16.086"/>
    </inkml:context>
    <inkml:brush xml:id="br0">
      <inkml:brushProperty name="width" value="0.05" units="cm"/>
      <inkml:brushProperty name="height" value="0.05" units="cm"/>
    </inkml:brush>
  </inkml:definitions>
  <inkml:trace contextRef="#ctx0" brushRef="#br0">37 6 19052,'-11'-6'1792,"3"6"-1824,-1 2-128,5 6 1601,-1 4-969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16.568"/>
    </inkml:context>
    <inkml:brush xml:id="br0">
      <inkml:brushProperty name="width" value="0.05" units="cm"/>
      <inkml:brushProperty name="height" value="0.05" units="cm"/>
    </inkml:brush>
  </inkml:definitions>
  <inkml:trace contextRef="#ctx0" brushRef="#br0">170 257 16620,'-4'-1'205,"1"0"0,-1 0 0,0 0 0,0 0 0,1 1 0,-1-1 0,0 1 0,0 0 0,1 0 0,-1 0 0,0 1 0,0-1 0,1 1 0,-1 0 1,0 0-1,1 1 0,-1-1 0,1 1 0,-1-1 0,1 1 0,0 0 0,0 0 0,0 1 0,0-1 0,0 0 0,0 1 0,-3 5 0,-3 2 189,0 1-1,1 0 0,0 1 1,1 0-1,1 0 0,-7 18 1,11-26-282,1 1 1,-1 0 0,1 0 0,0 0-1,1 0 1,-1 7 0,1-11-99,0 0 0,0 0 0,0-1 0,0 1 0,0 0 0,0 0 0,0 0 1,0-1-1,0 1 0,0 0 0,0 0 0,1-1 0,-1 1 0,0 0 0,0-1 0,1 1 1,-1 0-1,1-1 0,-1 1 0,1 0 0,-1-1 0,1 1 0,-1-1 0,1 1 1,-1-1-1,1 1 0,0-1 0,-1 1 0,1-1 0,0 0 0,-1 1 0,1-1 0,0 0 1,0 0-1,-1 1 0,1-1 0,0 0 0,0 0 0,-1 0 0,1 0 0,0 0 1,0 0-1,-1 0 0,1 0 0,0 0 0,0-1 0,-1 1 0,1 0 0,0 0 0,0-1 1,0 0-1,6-2 26,-1 0 1,0-1-1,0 0 1,0 0-1,-1 0 0,0-1 1,1 0-1,-2 0 1,1 0-1,6-9 1,39-65 198,-48 76-226,15-27 73,-1-1 0,-2 0 0,-1-1 0,-1-1-1,-2 0 1,-2 0 0,6-41 0,-14 67-35,-4 18-36,-5 24 12,3 14 74,-1 52 0,6-85-49,2 1-1,0-1 1,0 1 0,2-1 0,0 0 0,11 32-1,-13-45-39,0-1-1,0 1 1,0 0-1,1-1 0,-1 1 1,1-1-1,-1 0 0,1 1 1,0-1-1,0 0 1,0 0-1,0 0 0,0 0 1,1-1-1,-1 1 0,0 0 1,1-1-1,-1 0 1,5 2-1,-4-2-1,1-1-1,-1 0 1,0 1 0,1-1-1,-1-1 1,0 1-1,0 0 1,1-1 0,-1 1-1,0-1 1,0 0 0,0 0-1,0-1 1,4-1 0,6-4 2,-2-1 1,1 0-1,-1-1 1,-1 0-1,1 0 1,13-17 0,-9 7-14,0 0 1,-2 0-1,15-29 0,-22 36-11,0 1-1,-1-2 1,-1 1-1,0 0 1,0-1-1,-2 0 0,3-22 1,-5 32 4,0 0 1,0 0 0,0 0-1,0 0 1,-1 0-1,1 0 1,-1 0 0,0 0-1,0 0 1,0 0-1,0 1 1,-2-5 0,2 7 4,0-1 0,1 0 1,-1 1-1,0-1 1,0 0-1,1 1 1,-1-1-1,0 1 1,0-1-1,0 1 0,0 0 1,0-1-1,0 1 1,0 0-1,0-1 1,1 1-1,-1 0 0,0 0 1,0 0-1,0 0 1,0 0-1,0 0 1,0 0-1,0 0 1,0 1-1,0-1 0,0 0 1,0 1-1,0-1 1,0 0-1,0 1 1,1-1-1,-1 1 0,0-1 1,0 1-1,0 0 1,1-1-1,-1 1 1,0 0-1,0 1 0,-6 4 16,0 1-1,1 0 0,0 0 0,0 0 0,1 1 0,0 0 0,0 0 0,-5 15 0,1 0 80,1-1 1,-6 29-1,12-42-46,0 0 0,1 0 0,0 0-1,0 1 1,2 16 0,-1-24-68,0-1 1,0 1-1,0-1 1,1 1-1,-1 0 0,0-1 1,1 1-1,0-1 0,-1 1 1,1-1-1,0 1 1,0-1-1,-1 1 0,1-1 1,0 0-1,1 1 1,-1-1-1,0 0 0,0 0 1,0 0-1,1 0 0,-1 0 1,1 0-1,-1 0 1,0-1-1,1 1 0,0 0 1,-1-1-1,1 1 0,-1-1 1,1 0-1,0 1 1,-1-1-1,1 0 0,-1 0 1,1 0-1,0 0 0,2-1 1,3 0-94,-1-1 0,0 0 0,0 0 1,0-1-1,0 1 0,-1-1 0,1 0 1,-1-1-1,0 1 0,0-1 0,0 0 0,0-1 1,-1 1-1,6-7 0,16-19-418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17.028"/>
    </inkml:context>
    <inkml:brush xml:id="br0">
      <inkml:brushProperty name="width" value="0.05" units="cm"/>
      <inkml:brushProperty name="height" value="0.05" units="cm"/>
    </inkml:brush>
  </inkml:definitions>
  <inkml:trace contextRef="#ctx0" brushRef="#br0">0 28 17356,'4'79'4475,"-4"-42"-2364,11 68-1,-10-96-1985,13 57 334,-3 2 0,-3 0 0,-1 69 0,-8-119-256,2-28 3,1-29-114,8-90-29,-6 56-51,3 1 0,31-138 0,-36 200-24,1 1-1,1 0 1,0 0 0,5-9 0,-8 16 4,0 0 1,0 1-1,0-1 0,0 0 0,0 1 1,1-1-1,-1 1 0,1-1 1,-1 1-1,1 0 0,0-1 0,-1 1 1,1 0-1,0 0 0,0 0 1,0 1-1,0-1 0,-1 0 0,1 1 1,0-1-1,0 1 0,1 0 1,-1-1-1,0 1 0,3 0 0,-3 1 5,-1-1-1,0 1 0,0-1 0,1 1 1,-1-1-1,0 1 0,0-1 0,0 1 0,1 0 1,-1 0-1,0 0 0,0 0 0,0 0 1,0 0-1,-1 0 0,1 0 0,0 0 1,0 0-1,-1 0 0,1 1 0,0-1 1,-1 0-1,1 0 0,-1 1 0,0-1 0,1 0 1,-1 1-1,0-1 0,0 0 0,0 1 1,0 2-1,0 4 31,0-1 1,-1 1 0,0 0-1,-2 8 1,0-4 42,0-1 0,-1 0 0,-9 19 0,10-25-81,0 0 1,0 0 0,0 0 0,0-1-1,-1 1 1,0-1 0,1 0 0,-2 0-1,-5 5 1,9-8-35,1-1 0,-1 1 0,0-1 0,1 1 0,-1-1 0,1 0 0,-1 1-1,0-1 1,1 0 0,-1 0 0,0 1 0,0-1 0,1 0 0,-1 0 0,0 0 0,1 0 0,-1 0 0,0 0 0,0 0-1,1 0 1,-1 0 0,0 0 0,1 0 0,-1-1 0,0 1 0,1 0 0,-1 0 0,0-1 0,1 1 0,-1 0 0,0-1-1,1 1 1,-1-1 0,0-1-20,0 1-1,0-1 1,0 0-1,0 1 1,0-1-1,1 0 1,-1 1-1,1-1 1,-1 0-1,1 0 1,0 0-1,0-1 1,-1-19-492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3.740"/>
    </inkml:context>
    <inkml:brush xml:id="br0">
      <inkml:brushProperty name="width" value="0.05" units="cm"/>
      <inkml:brushProperty name="height" value="0.05" units="cm"/>
    </inkml:brush>
  </inkml:definitions>
  <inkml:trace contextRef="#ctx0" brushRef="#br0">288 1 19076,'-18'4'599,"1"1"-1,1 1 1,-1 1-1,-22 13 1,33-17-470,1 0-1,0 0 1,0 1 0,0-1-1,1 1 1,-1 0-1,1 1 1,0-1 0,0 1-1,0 0 1,1 0 0,0 0-1,0 0 1,0 1 0,0-1-1,-2 10 1,4-13-120,1 0 1,0 0-1,0 0 1,0 0-1,0 0 1,0 0-1,0 0 1,1 0-1,-1 0 1,1 0-1,-1 0 1,1 0-1,0 0 1,-1 0-1,1 0 1,0 0-1,0-1 1,1 1-1,-1 0 1,0-1-1,1 1 1,-1-1-1,1 1 1,-1-1-1,1 0 1,-1 1-1,1-1 1,0 0-1,0 0 1,0 0-1,3 1 1,8 3-148,0-1 1,0 0 0,26 4 0,-16-4-21,-14-1 94,0-1 0,0 2 0,16 7 0,-23-11 76,-1 1 0,0 0 0,1 0-1,-1 0 1,0 0 0,1 0 0,-1 0 0,0 0 0,0 1 0,0-1 0,0 0 0,0 1 0,1 1 0,-2-2 5,0 0 1,0 0 0,1 0-1,-1 0 1,-1 0 0,1-1-1,0 1 1,0 0 0,0 0-1,0 0 1,-1 0 0,1-1-1,0 1 1,-1 0 0,1 0-1,0-1 1,-1 1 0,1 0-1,-1-1 1,1 1 0,-1 0-1,0-1 1,1 1 0,-1-1-1,1 1 1,-1-1 0,0 1-1,-1 0 1,-10 6 83,0 1 1,-1-2-1,0 0 1,0-1-1,0 0 1,-1-1-1,-18 4 1,-102 10-250,88-15 37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17.517"/>
    </inkml:context>
    <inkml:brush xml:id="br0">
      <inkml:brushProperty name="width" value="0.05" units="cm"/>
      <inkml:brushProperty name="height" value="0.05" units="cm"/>
    </inkml:brush>
  </inkml:definitions>
  <inkml:trace contextRef="#ctx0" brushRef="#br0">0 132 16123,'20'0'1253,"-1"0"-1,1-1 0,-1-2 0,21-4 0,-35 6-1122,0 0 0,-1-1-1,1 1 1,-1-1 0,1 0-1,-1-1 1,0 1 0,0-1-1,0 1 1,0-1 0,0 0-1,0-1 1,-1 1 0,0-1-1,0 1 1,0-1 0,0 0-1,0 0 1,-1-1 0,0 1-1,0 0 1,2-6 0,-3 9-99,-1-1-1,1 1 1,-1 0 0,1-1-1,-1 1 1,0-1 0,1 1 0,-1 0-1,0-1 1,0 1 0,0-1 0,0 1-1,0 0 1,-1-1 0,1 1 0,0-1-1,0 1 1,-1 0 0,1-1 0,-1 1-1,0 0 1,1 0 0,-1-1 0,0 1-1,0 0 1,1 0 0,-1 0 0,0 0-1,0 0 1,0 0 0,-1 0 0,1 0-1,-1-1 1,0 2-14,0-1-1,0 1 1,0-1 0,0 1-1,0 0 1,0 0 0,0 0-1,0 0 1,0 0 0,-1 1-1,2-1 1,-1 0 0,0 1-1,0-1 1,0 1-1,0 0 1,0 0 0,0 0-1,0 0 1,1 0 0,-1 0-1,-2 3 1,0 0 1,0 0-1,1 0 1,-1 0-1,1 0 1,0 1-1,0-1 1,1 1-1,-1 0 1,1 0-1,0 0 1,1 0-1,-1 0 1,1 0-1,0 1 1,0-1-1,1 0 1,-1 1-1,1-1 1,0 0-1,1 1 1,-1-1-1,3 8 1,-2-11-8,0 0 1,0 0-1,0 0 0,0 0 1,0-1-1,0 1 1,1 0-1,-1-1 0,0 1 1,1-1-1,0 1 1,-1-1-1,1 0 0,0 0 1,0 0-1,0 0 1,-1 0-1,1 0 0,0 0 1,0-1-1,0 1 1,1 0-1,-1-1 0,0 0 1,0 0-1,0 1 1,0-1-1,0 0 0,0-1 1,0 1-1,4-1 1,5-1 16,-1 0 0,1-1 0,-1 0 0,19-8 0,-2-3-10,-1 0 0,37-29 0,-33 22-64,33-17 0,-62 37 49,-1 1 0,1-1 0,-1 1 0,1 0 0,-1 0 0,1-1 1,-1 1-1,1 0 0,-1 0 0,1-1 0,0 1 0,-1 0 0,1 0 0,-1 0 0,1 0 0,0 0 0,-1 0 0,1 0 0,-1 0 0,1 0 0,0 0 0,-1 0 0,1 1 0,-1-1 0,1 0 0,-1 0 0,1 1 0,-1-1 0,1 0 0,-1 0 0,1 1 1,-1-1-1,1 1 0,-1-1 0,1 0 0,-1 1 0,1-1 0,-1 1 0,0-1 0,1 1 0,-1-1 0,0 1 0,0-1 0,1 1 0,-1 0 0,0-1 0,0 1 0,0-1 0,0 1 0,0 0 0,0-1 0,0 1 0,1 6 101,-1 0-1,0 1 1,-1 12-1,0-6 62,1-12-128,0 0 1,0 0-1,0 0 0,0 0 1,0-1-1,0 1 1,1 0-1,-1 0 1,1 0-1,-1 0 0,1 0 1,0-1-1,0 1 1,-1 0-1,1-1 1,3 4-1,-3-4-18,0-1-1,0 1 1,1-1 0,-1 1-1,0-1 1,0 0-1,1 0 1,-1 1 0,0-1-1,0 0 1,1 0 0,-1 0-1,0 0 1,1-1-1,-1 1 1,0 0 0,0 0-1,1-1 1,-1 1 0,0-1-1,0 1 1,0-1-1,0 1 1,0-1 0,2-1-1,6-4-45,0 0 0,-1-1 0,0 1 0,0-2 0,13-15 0,-12 12-660,1 1 0,16-14 0,-25 24 574,-1-1 1,0 1 0,1-1 0,-1 1-1,1-1 1,-1 1 0,1 0-1,-1-1 1,0 1 0,1 0-1,-1 0 1,1-1 0,-1 1-1,1 0 1,0 0 0,-1 0-1,1-1 1,-1 1 0,1 0-1,-1 0 1,1 0 0,-1 0-1,1 0 1,0 0 0,-1 0-1,1 0 1,-1 0 0,1 1 0,-1-1-1,1 0 1,0 1 0,4 16-4547,-5-12 4524,3 8-1340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18.295"/>
    </inkml:context>
    <inkml:brush xml:id="br0">
      <inkml:brushProperty name="width" value="0.05" units="cm"/>
      <inkml:brushProperty name="height" value="0.05" units="cm"/>
    </inkml:brush>
  </inkml:definitions>
  <inkml:trace contextRef="#ctx0" brushRef="#br0">107 259 16500,'-1'-1'73,"1"1"0,0-1 0,-1 1 0,1-1 0,0 1 1,-1-1-1,1 1 0,-1 0 0,1-1 0,-1 1 1,1 0-1,-1-1 0,1 1 0,-1 0 0,1 0 1,-1-1-1,1 1 0,-1 0 0,1 0 0,-1 0 0,0 0 1,1 0-1,-1 0 0,1 0 0,-1 0 0,0 0 1,1 0-1,-1 0 0,1 0 0,-1 0 0,1 0 1,-1 1-1,1-1 0,-1 0 0,0 0 0,1 1 1,-1-1-1,1 0 0,0 1 0,-1-1 0,1 0 0,-1 1 1,1-1-1,-1 2 0,-22 19 1801,14-10-1242,1 1-1,0 0 0,1 0 1,-6 14-1,10-20-488,1 0 0,-1 0 0,2 0 0,-1 0 0,1 0 0,0 1 0,0-1 0,0 0 0,1 1 0,0-1 0,1 9 0,-1-15-123,0 1-1,0 0 1,0-1-1,0 1 1,1-1-1,-1 1 1,0-1-1,0 1 1,0 0-1,1-1 1,-1 1-1,0-1 0,1 1 1,-1-1-1,0 1 1,1-1-1,-1 1 1,0-1-1,1 0 1,-1 1-1,1-1 1,-1 0-1,1 1 1,-1-1-1,1 0 1,-1 1-1,2-1 1,-1 0-1,0 0 0,1 0 0,-1 0 1,0 0-1,0-1 0,0 1 1,0 0-1,0-1 0,0 1 1,0 0-1,0-1 0,0 1 0,2-2 1,2-2 8,0-1-1,0 1 1,9-11 0,0-4-1,0 0 0,-2-1 0,0 0-1,-2-1 1,16-41 0,-14 26 30,-2-2 0,10-65 0,-18 93-24,-1-1-1,0 0 1,-1 1-1,-1-13 1,1 22-29,0 1-1,0-1 1,0 1 0,0-1 0,0 1-1,0-1 1,0 1 0,0-1 0,0 1-1,0-1 1,-1 1 0,1-1 0,0 1-1,-1-1 1,1 1 0,0-1 0,0 1 0,-1-1-1,1 1 1,-1 0 0,1-1 0,-1 0-1,-7 7 48,-5 17-5,5-2 25,1 1 1,1 0 0,1 0 0,1 0-1,1 1 1,1-1 0,1 1 0,1-1-1,5 36 1,-5-54-76,1-1-1,-1 1 1,1-1-1,0 0 0,0 1 1,1-1-1,-1 0 1,1 0-1,0 0 1,-1 0-1,1 0 1,1 0-1,-1-1 0,0 1 1,1-1-1,-1 1 1,1-1-1,-1 0 1,1 0-1,0 0 1,0 0-1,0-1 1,0 1-1,1-1 0,-1 0 1,0 0-1,1 0 1,-1 0-1,0-1 1,1 1-1,-1-1 1,1 0-1,-1 0 1,1 0-1,-1 0 0,0-1 1,1 1-1,5-2 1,-2-1-105,1 1 0,0-1 1,-1-1-1,1 1 0,-1-1 1,0 0-1,0-1 0,10-8 0,-12 9 49,-1 0-1,1-1 0,-1 1 0,0-1 0,0 0 0,0 0 0,-1 0 0,0 0 0,0-1 0,0 1 0,4-12 0,-6 9 525,-2 10-21,1-1-410,0 0-1,0 0 0,-1-1 1,1 1-1,1 0 0,-1 0 1,0 0-1,0 0 0,0 0 1,0-1-1,1 1 0,-1 0 1,0 0-1,1 0 0,-1-1 1,0 1-1,1 0 0,0 1 1,1-1-20,-1 0 0,1 0 0,-1 0 0,1 0 1,0-1-1,0 1 0,-1 0 0,1-1 0,0 1 1,0-1-1,0 0 0,-1 1 0,1-1 0,0 0 0,0 0 1,0 0-1,0-1 0,0 1 0,-1 0 0,1-1 1,0 1-1,0-1 0,0 0 0,-1 1 0,3-2 0,5-3-30,1 1 0,-1-2-1,9-6 1,21-16-175,-24 15 25,1 1 0,1 1 0,0 1 0,33-15 0,-35 23-297,-15 2 222,1 0-1,0 0 1,-1 0 0,1 0 0,0 0-1,-1 0 1,1 0 0,0 0 0,-1-1-1,1 1 1,0 0 0,-1 0 0,1-1-1,0 1 1,-1 0 0,1 0 0,-1-1-1,1 1 1,-1-1 0,1 1 0,0-1-1,-1 1 1,0-1 0,1 1 0,-1-1-1,1 1 1,-1-1 0,1 0 0,11-22-4291,20-31 0,-13 31 5369,0 4 3954,-19 25 171,-5 10-3048,-21 28 398,3-6-4353,23-38 1666,4-2-96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18.742"/>
    </inkml:context>
    <inkml:brush xml:id="br0">
      <inkml:brushProperty name="width" value="0.05" units="cm"/>
      <inkml:brushProperty name="height" value="0.05" units="cm"/>
    </inkml:brush>
  </inkml:definitions>
  <inkml:trace contextRef="#ctx0" brushRef="#br0">6 184 22925,'2'-2'329,"0"1"1,0 0-1,0-1 1,0 1-1,0-1 0,-1 1 1,1-1-1,0 0 1,-1 0-1,0 0 0,3-3 1,3-5 549,54-48-100,-45 44-765,0-1 0,24-29 0,-39 44-12,-1-1 0,1 1 0,-1-1 0,1 0 0,-1 1 0,1-1 0,-1 0 0,1 0 0,-1 1 0,0-1 0,0 0 0,1 0 0,-1 0 0,0 1 0,0-1 1,0 0-1,0 0 0,0-1 0,0 2-1,0-1 1,0 1 0,-1 0-1,1 0 1,0-1 0,-1 1-1,1 0 1,0-1 0,-1 1 0,1 0-1,0 0 1,-1 0 0,1-1-1,0 1 1,-1 0 0,1 0-1,-1 0 1,1 0 0,0 0 0,-1 0-1,1 0 1,0 0 0,-1 0-1,1 0 1,-1 0 0,-4 0 11,1 1 0,0 0 1,-1 0-1,1 0 0,-6 2 1,0 2 53,0 0 0,1 1 0,0 0 0,0 0 0,0 1 0,0 0 0,1 1 0,1 0 0,-1 0 0,1 0 0,-11 18 0,15-21-26,1 0 0,-1 1-1,1-1 1,0 1 0,0-1 0,0 1-1,1 0 1,0 0 0,0 0-1,0 8 1,1-9-29,0-1-1,1 0 0,-1 0 1,1 0-1,0 0 0,1 0 1,-1 0-1,1 0 0,0 0 1,0 0-1,0-1 1,0 1-1,0-1 0,1 1 1,0-1-1,3 3 0,-2-2-82,0-1 0,0 0 0,0 0-1,0-1 1,0 1 0,1-1 0,-1 0-1,1 0 1,0 0 0,0-1 0,-1 0-1,1 0 1,0 0 0,0 0 0,0-1-1,0 0 1,0 0 0,0 0-1,0-1 1,0 1 0,0-1 0,9-3-1,11-10-301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19.630"/>
    </inkml:context>
    <inkml:brush xml:id="br0">
      <inkml:brushProperty name="width" value="0.05" units="cm"/>
      <inkml:brushProperty name="height" value="0.05" units="cm"/>
    </inkml:brush>
  </inkml:definitions>
  <inkml:trace contextRef="#ctx0" brushRef="#br0">73 158 20324,'6'-12'2353,"-9"6"-140,2 6-2111,0 0 0,0 0 0,0 0 0,0 0-1,0 1 1,0-1 0,0 0 0,0 0 0,0 1 0,0-1 0,0 0 0,0 1 0,0-1 0,0 1-1,0-1 1,1 1 0,-1 0 0,0-1 0,0 1 0,0 1 0,-6 6-21,1 0 1,1 0-1,-1 0 1,2 1-1,-1 0 0,1 0 1,0 0-1,1 0 1,0 1-1,0-1 1,1 1-1,1 0 1,-2 17-1,3-25-68,0-1-1,1 1 1,-1 0 0,0 0 0,0-1-1,1 1 1,-1 0 0,1 0-1,-1-1 1,1 1 0,0-1-1,0 1 1,0 0 0,-1-1 0,1 0-1,1 1 1,-1-1 0,1 2-1,-1-3 1,0 1 1,0 0-1,0-1 0,0 1 0,0-1 0,0 0 0,0 1 1,0-1-1,0 0 0,1 0 0,-1 0 0,0 1 0,0-1 1,0 0-1,0 0 0,0-1 0,0 1 0,0 0 0,0 0 1,0 0-1,0-1 0,1 1 0,-1-1 0,0 1 0,0-1 1,-1 1-1,1-1 0,0 1 0,1-2 0,5-4 52,0 0 1,-1 0-1,0 0 0,-1-1 0,1 0 1,-1 0-1,0 0 0,6-15 1,-2 4 84,-2-1 1,10-32 0,-14 41-113,9-45 124,-11 50-147,0 0-1,-1 0 1,1 0-1,-1 0 1,-1-1-1,1 1 1,-1 0 0,-1-6-1,2 12-14,0-1 0,0 0 0,0 1 0,0-1 0,0 0 0,-1 0-1,1 1 1,0-1 0,0 0 0,0 0 0,0 0 0,-1 1 0,1-1 0,0 0 0,0 0 0,-1 0-1,1 1 1,0-1 0,0 0 0,-1 0 0,1 0 0,0 0 0,0 0 0,-1 0 0,1 0 0,0 0 0,-1 0-1,1 0 1,0 0 0,0 0 0,-1 0 0,1 0 0,0 0 0,-1 0 0,1 0 0,0 0 0,-1 0-1,1 0 1,0 0 0,0 0 0,-1 0 0,1-1 0,0 1 0,0 0 0,-1 0 0,1 0 0,0 0 0,0-1-1,0 1 1,-1 0 0,1 0 0,0-1 0,0 1 0,0 0 0,0 0 0,0-1 0,-1 1 0,1 0-1,0 0 1,0-1 0,0 1 0,0 0 0,0-1 0,0 1 0,0 0 0,0 0 0,0-1 0,-9 23-58,7-11 47,1 0 0,0 0 1,0 20-1,1-28 10,1 1 1,-1-1-1,1 1 1,0-1-1,0 1 1,0-1-1,2 5 1,-2-7-1,0 0 1,-1 1-1,1-1 1,0 0-1,0 0 1,0 0-1,0 0 1,-1-1-1,1 1 0,1 0 1,-1 0-1,0 0 1,0-1-1,0 1 1,0-1-1,0 1 1,1-1-1,-1 1 1,0-1-1,2 1 0,0-1-1,0-1-1,-1 1 1,1 0-1,-1-1 0,1 0 1,0 1-1,-1-1 1,1 0-1,-1 0 1,0-1-1,1 1 0,-1 0 1,0-1-1,0 1 1,0-1-1,0 0 0,0 0 1,0 0-1,0 0 1,-1 0-1,3-4 1,5-6-47,-1-1 1,9-20-1,-15 29 34,4-10-37,-4 8 9,1 0 1,-1 0-1,1 0 1,6-9 0,-8 14 38,-1 1 0,1-1 0,-1 1 0,1-1 0,-1 0 0,1 1 0,-1-1 0,1 1 0,-1-1 0,1 1 0,0 0 0,-1-1 0,1 1 0,0 0 0,0-1 0,-1 1 0,1 0 0,0 0 0,0 0 0,-1 0 0,1-1 0,0 1 0,0 0 1,-1 0-1,1 0 0,0 1 0,0-1 0,0 0 0,-1 0 0,1 0 0,0 1 0,-1-1 0,1 0 0,0 1 0,0-1 0,-1 0 0,1 1 0,-1-1 0,1 1 0,0-1 0,-1 1 0,1-1 0,-1 1 0,1 0 0,0 0 0,3 6 21,0-1-1,0 0 1,-1 1-1,0-1 0,0 1 1,-1 0-1,0 0 1,0 0-1,-1 0 1,1 1-1,-2-1 1,1 11-1,4 18 257,-5-35-264,0-1 1,0 1-1,0-1 0,0 1 1,0 0-1,0-1 0,1 1 1,-1 0-1,0-1 0,0 1 1,1-1-1,-1 1 0,1-1 1,-1 1-1,0-1 0,1 1 1,-1-1-1,1 1 1,-1-1-1,1 0 0,-1 1 1,1-1-1,-1 1 0,1-1 1,-1 0-1,1 0 0,1 1 1,-1-1 1,1 0 1,-1 0-1,1 0 1,-1 0-1,1-1 0,-1 1 1,0 0-1,1-1 1,-1 1-1,1-1 1,-1 1-1,2-2 1,6-4 18,0 0 0,15-13 0,-17 13-28,43-36-90,-28 22-126,2 0-1,42-26 1,-65 45 188,1 0 1,0 0-1,0 0 0,0 0 0,0 0 1,0 0-1,0 1 0,0-1 1,1 0-1,-1 1 0,0 0 0,0 0 1,0 0-1,1 0 0,-1 0 1,3 0-1,-4 1 13,0 0 0,1-1 0,-1 1 0,0 0 0,0 0 0,0 0 0,1 0 0,-1 1 0,0-1 0,-1 0 0,1 0 0,0 1 0,0-1 0,0 0 0,-1 1 0,1-1 0,-1 0 0,1 1 0,-1-1 0,1 1 0,-1-1 0,0 1 0,0 2 0,7 58-700,-6-62 664,-1 1-1,0-1 1,0 0-1,0 0 1,1 1-1,-1-1 1,0 0-1,1 1 1,-1-1-1,0 0 1,1 0-1,-1 0 1,0 0-1,1 1 1,-1-1-1,0 0 1,1 0-1,-1 0 1,0 0 0,1 0-1,-1 0 1,1 0-1,-1 0 1,0 0-1,1 0 1,-1 0-1,0 0 1,1 0-1,-1 0 1,1 0-1,-1 0 1,0-1-1,1 1 1,-1 0-1,0 0 1,1 0-1,-1 0 1,0-1-1,1 1 1,-1 0-1,0 0 1,0-1-1,1 1 1,-1-1-1,9-8-497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20.486"/>
    </inkml:context>
    <inkml:brush xml:id="br0">
      <inkml:brushProperty name="width" value="0.05" units="cm"/>
      <inkml:brushProperty name="height" value="0.05" units="cm"/>
    </inkml:brush>
  </inkml:definitions>
  <inkml:trace contextRef="#ctx0" brushRef="#br0">0 104 20452,'34'244'7034,"-10"-93"-5311,-15-66-1033,-6-43-258,10 49 0,-10-84-258,1-12-45,1-17 10,27-257-120,-7 41-1058,-22 218 891,-1 3-112,0 0 0,1 0 0,1 1 0,1 0 0,0-1 0,15-29 0,-19 44 225,-1 1 0,1 0 0,0 0 1,0 0-1,-1 0 0,1 0 0,0 1 1,0-1-1,0 0 0,0 0 0,0 0 1,2 0-1,-3 1 24,0 0-1,0 0 1,1 0 0,-1 0 0,0 0-1,0 0 1,1 0 0,-1 0-1,0 0 1,1 0 0,-1 0 0,0 0-1,0 0 1,0 0 0,1 0 0,-1 0-1,0 0 1,0 1 0,1-1 0,-1 0-1,0 0 1,0 0 0,0 0-1,1 1 1,-1-1 0,0 0 0,0 0-1,0 0 1,0 1 0,1-1 0,-1 0-1,0 0 1,0 1 0,0-1 0,1 2-4,-1 0 0,1 0 0,-1 1 1,0-1-1,0 0 0,1 0 0,-1 0 1,-1 0-1,1 1 0,0-1 1,-1 4-1,-8 17 234,0 0 0,-2 0 0,-26 41 0,15-26-67,5-14-1351,17-24 1177,0 0-1,-1 0 1,1 0-1,0 0 1,0 1 0,0-1-1,0 0 1,0 0-1,0 0 1,0 0 0,0 0-1,0 0 1,0 0 0,-1 0-1,1 0 1,0 0-1,0 0 1,0 0 0,0 0-1,0 0 1,0 0 0,0 0-1,0-1 1,0 1-1,0 0 1,0 0 0,-1 0-1,1 0 1,0 0-1,0 0 1,0 0 0,0 0-1,0 0 1,0 0 0,0 0-1,0 0 1,0 0-1,0 0 1,0 0 0,0-1-1,0 1 1,0 0-1,0 0 1,0 0 0,0 0-1,0 0 1,0 0 0,0 0-1,0 0 1,0 0-1,0 0 1,0-1 0,0 1-1,0 0 1,0 0 0,0 0-1,0 0 1,0 0-1,0 0 1,0 0 0,0 0-1,0 0 1,0 0-1,0 0 1,0-1 0,0 1-1,0 0 1,6-19-692,3-5-60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21"/>
    </inkml:context>
    <inkml:brush xml:id="br0">
      <inkml:brushProperty name="width" value="0.05" units="cm"/>
      <inkml:brushProperty name="height" value="0.05" units="cm"/>
    </inkml:brush>
  </inkml:definitions>
  <inkml:trace contextRef="#ctx0" brushRef="#br0">0 75 19612,'5'12'772,"-1"0"1,-1 0-1,0 0 0,-1 1 0,0-1 1,0 14-1,3 16 1166,-1-16-1097,-4-17-581,2 1 1,-1 0-1,1-1 0,1 0 1,-1 1-1,2-1 0,5 12 1,-9-21-250,0 1 0,0 0 1,1-1-1,-1 1 0,0-1 0,0 1 1,1-1-1,-1 1 0,1-1 1,-1 1-1,0-1 0,1 1 0,-1-1 1,1 1-1,-1-1 0,1 0 1,0 1-1,-1-1 0,1 0 1,-1 0-1,1 1 0,0-1 0,-1 0 1,1 0-1,-1 0 0,1 0 1,0 0-1,0 0 0,0 0-4,0-1 0,-1 1 1,1-1-1,0 0 0,-1 1 0,1-1 0,0 0 0,-1 1 0,1-1 1,-1 0-1,1 0 0,-1 0 0,0 0 0,1 1 0,-1-1 1,0-2-1,7-38 76,-6 14-26,-3-42 0,1 60-67,0 1-1,-1 0 1,0-1-1,0 1 1,0 0-1,-1 0 1,0 1-1,-1-1 1,-6-10-1,9 17 5,1 0 1,-1 0-1,1 0 0,-1 0 1,0 1-1,0-1 0,1 0 0,-1 0 1,0 1-1,0-1 0,0 0 0,0 1 1,0-1-1,0 1 0,0-1 1,0 1-1,0-1 0,-2 1 0,3 0 2,-1 0 0,1 0-1,-1 0 1,1 0-1,-1 1 1,1-1 0,-1 0-1,1 0 1,-1 1-1,1-1 1,-1 0 0,1 1-1,-1-1 1,1 1-1,0-1 1,-1 1 0,1-1-1,0 0 1,-1 1-1,1-1 1,0 1 0,-1 0-1,1-1 1,0 1 0,-1 3-5,0-1 1,0 1 0,0-1-1,1 1 1,-1 0 0,1-1 0,0 1-1,0-1 1,1 8 0,-1-9 8,1-1 0,-1 1-1,1-1 1,-1 1 0,1 0 0,-1-1 0,1 1 0,0-1 0,0 1 0,0-1-1,0 0 1,0 1 0,0-1 0,0 0 0,0 1 0,0-1 0,1 0 0,-1 0-1,0 0 1,1 0 0,-1-1 0,1 1 0,-1 0 0,1 0 0,0-1 0,-1 1 0,1-1-1,-1 0 1,1 1 0,0-1 0,-1 0 0,1 0 0,0 0 0,0 0 0,-1 0-1,1 0 1,0-1 0,-1 1 0,1-1 0,2 0 0,1-1-7,1 0 0,0 0 0,-1-1 0,1 0 0,-1 0-1,0 0 1,0 0 0,0-1 0,0 0 0,5-6 0,3-7-42,0 0 0,-1-1 0,10-21 0,-6 10-36,-16 29 87,0-1 1,0 1 0,0 0 0,0-1-1,0 1 1,1-1 0,-1 1-1,0 0 1,0-1 0,0 1 0,1 0-1,-1-1 1,0 1 0,1 0-1,-1-1 1,0 1 0,1 0 0,-1 0-1,0-1 1,1 1 0,-1 0 0,1 0-1,-1 0 1,0 0 0,1-1-1,-1 1 1,1 0 0,0 0 0,3 12 105,-3 30 131,-1-34-176,-1 11 16,1-1 0,0 1 0,2-1 0,0 1-1,2-1 1,0 0 0,8 24 0,-12-41-100,1 0 0,-1 1 0,1-1 0,-1 0 0,1 0-1,-1 0 1,1 0 0,-1 0 0,1-1 0,0 1 0,0 0 0,-1 0 0,1 0 0,0-1 0,0 1 0,0 0-1,0-1 1,0 1 0,0 0 0,1 0 0,-1-1-43,0-1-1,-1 1 1,1 0-1,0 0 1,0 0-1,-1 0 1,1-1 0,0 1-1,-1 0 1,1-1-1,-1 1 1,1-1-1,0 1 1,-1 0-1,1-1 1,-1 1 0,1-1-1,-1 0 1,1 1-1,-1-1 1,1 1-1,0-2 1,2-3-430,-1-1 0,1 1 0,-1-1-1,0 1 1,-1-1 0,3-9 0,-1-12-659,-1 1 0,-2-1 0,-2-29 0,-4 2-459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21.434"/>
    </inkml:context>
    <inkml:brush xml:id="br0">
      <inkml:brushProperty name="width" value="0.05" units="cm"/>
      <inkml:brushProperty name="height" value="0.05" units="cm"/>
    </inkml:brush>
  </inkml:definitions>
  <inkml:trace contextRef="#ctx0" brushRef="#br0">4 0 17508,'-3'0'2072,"3"3"-1376,2 6-384,2 4 1241,5-1-1337,4 2-568,0-2-1201,3-3 1233,0-4-320,4-1-272</inkml:trace>
  <inkml:trace contextRef="#ctx0" brushRef="#br0" timeOffset="1">186 58 14963,'0'0'139,"1"0"-1,-1 1 0,0-1 1,1 0-1,-1 0 0,0 0 1,0 0-1,1 0 0,-1 1 1,0-1-1,0 0 0,1 0 1,-1 0-1,0 1 0,0-1 1,0 0-1,1 0 0,-1 1 1,0-1-1,0 0 0,0 1 1,0-1-1,0 0 0,0 0 1,1 1-1,-1-1 0,0 0 1,0 1-1,0-1 1,0 0-1,0 1 0,0-1 1,0 0-1,0 1 0,0-1 1,-1 0-1,1 0 0,0 1 1,0-1-1,0 0 0,0 1 1,0-1-1,0 0 0,-1 0 1,1 1-1,0-1 0,0 0 1,0 0-1,-1 1 0,1-1 1,0 0-1,-14 22 2913,11-16-2140,-3 4 70,-5 6-205,1 0-1,1 1 1,1 0-1,0 0 1,-8 28-1,16-44-777,-1 0 0,1 1 0,0-1 0,0 1 0,-1-1 0,1 1 0,0-1 0,0 1 0,0-1 0,1 1 0,-1-1-1,0 0 1,0 1 0,1-1 0,-1 1 0,1-1 0,1 2 0,-2-2-52,1-1 0,-1 1 0,1 0 0,0-1 0,-1 0 0,1 1 0,0-1 0,0 1-1,-1-1 1,1 0 0,0 1 0,0-1 0,-1 0 0,1 0 0,0 0 0,0 0 0,0 0 0,0 0 0,-1 0 0,1 0 0,0 0 0,1 0 0,2-1-406,0 0 0,1-1 0,-1 1 0,0-1-1,0 0 1,0 0 0,0 0 0,-1 0 0,7-6 0,31-32-1575,-21 17 827</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21.874"/>
    </inkml:context>
    <inkml:brush xml:id="br0">
      <inkml:brushProperty name="width" value="0.05" units="cm"/>
      <inkml:brushProperty name="height" value="0.05" units="cm"/>
    </inkml:brush>
  </inkml:definitions>
  <inkml:trace contextRef="#ctx0" brushRef="#br0">15 106 21453,'-1'1'230,"0"-1"1,0 1-1,0 0 0,0 0 1,0 0-1,0 0 1,0 0-1,0 0 1,0 0-1,1 0 1,-1 0-1,0 0 1,1 0-1,-1 0 1,1 0-1,-1 1 0,1-1 1,0 0-1,0 1 1,-1-1-1,1 0 1,0 0-1,0 1 1,0-1-1,0 0 1,0 1-1,1-1 1,-1 0-1,1 3 1,-1-3-152,1 1 1,-1 0-1,1 0 1,0 0-1,0-1 1,-1 1 0,1 0-1,0-1 1,0 1-1,1-1 1,-1 1 0,0-1-1,0 1 1,1-1-1,-1 0 1,1 0 0,-1 1-1,1-1 1,2 1-1,0-1-77,0 0 0,0 0 0,0 0-1,0-1 1,0 0 0,0 0-1,1 0 1,-1 0 0,0 0 0,0-1-1,0 0 1,0 0 0,6-2 0,-3 0-32,-1 0 1,1-1 0,-1 1 0,1-1 0,-1-1-1,0 1 1,6-7 0,-5 5-33,0-1-1,-1-1 1,0 1 0,0-1-1,-1 0 1,0 0 0,0 0-1,-1-1 1,0 0 0,0 0-1,4-17 1,-8 26 60,0-1 0,1 1 0,-1-1-1,0 0 1,0 1 0,0-1 0,0 1 0,1-1 0,-1 1 0,0-1 0,0 0 0,0 1-1,0-1 1,0 1 0,0-1 0,-1 0 0,1 1 0,0-1 0,0 1 0,0-1 0,-1 1-1,1-1 1,0 0 0,0 1 0,-1-1 0,1 1 0,0 0 0,-1-1 0,1 1 0,-1-1 0,1 1-1,0-1 1,-1 1 0,1 0 0,-1-1 0,1 1 0,-1 0 0,0 0 0,1-1 0,-1 1-1,1 0 1,-1 0 0,1 0 0,-1 0 0,0 0 0,1-1 0,-1 1 0,1 0 0,-1 1-1,0-1 1,1 0 0,-2 0 0,-1 1 21,0 0-1,-1 0 1,1 0 0,0 1-1,0-1 1,0 1 0,-6 4-1,-2 3 71,1 0-1,0 1 1,0 0 0,1 1-1,0 0 1,1 1 0,0-1-1,1 2 1,0-1 0,1 1-1,0 0 1,-6 25-1,11-36-145,0 0 0,1 0 0,0 0-1,0-1 1,-1 1 0,1 0 0,0 0-1,1 0 1,-1 0 0,0 0 0,0 0-1,1 0 1,-1 0 0,1 0 0,1 3-1,-1-4 6,0-1 0,-1 1 0,1 0-1,0 0 1,0-1 0,0 1 0,0 0 0,0-1-1,0 1 1,0-1 0,0 1 0,0-1-1,0 0 1,0 1 0,0-1 0,0 0-1,0 0 1,0 0 0,1 0 0,-1 0-1,0 0 1,0 0 0,0 0 0,0 0-1,0 0 1,0-1 0,0 1 0,2-1-1,21-9-420,5-8-167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22.274"/>
    </inkml:context>
    <inkml:brush xml:id="br0">
      <inkml:brushProperty name="width" value="0.05" units="cm"/>
      <inkml:brushProperty name="height" value="0.05" units="cm"/>
    </inkml:brush>
  </inkml:definitions>
  <inkml:trace contextRef="#ctx0" brushRef="#br0">175 1 19572,'0'2'436,"1"1"0,0-1 0,-1 1 1,0-1-1,0 1 0,1-1 0,-2 1 0,1-1 0,0 1 0,-1 2 0,0 12 972,4-7-1166,-1-1-1,2 1 0,-1 0 0,9 15 0,-8-17-253,0 0 0,0 1 0,-1 0 0,0 0 0,0 0 0,0 10 0,-2-11 43,-1 0 1,0 1-1,-1-1 0,0 0 1,0 1-1,0-1 0,-1 0 1,-1 0-1,1 0 0,-2-1 1,1 1-1,-1-1 0,0 1 1,0-1-1,-1 0 0,-7 9 1,5-8-82,0-1 1,-1 0 0,1 0-1,-1-1 1,0 0-1,-1-1 1,1 1 0,-1-2-1,0 1 1,-1-1 0,1-1-1,-1 1 1,-13 1-1,-22 2-164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36.385"/>
    </inkml:context>
    <inkml:brush xml:id="br0">
      <inkml:brushProperty name="width" value="0.05" units="cm"/>
      <inkml:brushProperty name="height" value="0.05" units="cm"/>
    </inkml:brush>
  </inkml:definitions>
  <inkml:trace contextRef="#ctx0" brushRef="#br0">3 0 11939,'-3'3'5338,"6"5"-2485,0-2-3121,8 22 377,2-1 0,0 0 0,2-1 0,1-1 0,1-1 0,1 0 0,2-1 0,0-1 1,1-1-1,34 27 0,211 142 512,-193-142-288,-45-32-201,32 27-1,1 7 285,1-3 0,98 54-1,-137-87-345,0 1 0,0 1-1,25 24 1,54 61 291,-49-47-107,-21-24-54,70 50 0,44 15-36,-118-78-137,92 51-2,29 20-2,-126-73-8,-1 2 1,-1 0-1,-1 1 1,25 29-1,-22-20-19,2 0 0,1-1 1,1-2-1,0-1 0,2-1 0,54 31 0,-2-10 5,140 81 2,-172-92-3,0 2-1,57 53 1,291 222 5,-208-171 34,173 91 10,-13-11 57,-255-148-103,186 142-17,-14 20-1,7 19-199,-197-188 86,147 93 0,-26-18-217,-169-117 128,-7-6 201,-51-23-1405,13 1 1180,0-2-73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7.913"/>
    </inkml:context>
    <inkml:brush xml:id="br0">
      <inkml:brushProperty name="width" value="0.05" units="cm"/>
      <inkml:brushProperty name="height" value="0.05" units="cm"/>
    </inkml:brush>
  </inkml:definitions>
  <inkml:trace contextRef="#ctx0" brushRef="#br0">204 8 16700,'0'0'56,"0"-1"0,0 1 0,0-1 0,1 1 0,-1-1 0,0 1 0,1-1 0,-1 1 0,0 0 0,1-1 0,-1 1 1,1-1-1,-1 1 0,1 0 0,-1 0 0,1-1 0,-1 1 0,1 0 0,-1 0 0,1 0 0,-1-1 0,1 1 0,3 9 535,-7 24 7,3-31-459,-8 60 470,-102 697 2730,83-625-2921,-21 118 319,39-186-526,-2 120-1,15-113-148,-3-67-90,0 0 1,0-1-1,1 1 1,0-1-1,0 1 1,0-1-1,0 0 1,1 1-1,5 7 1,-7-12-3,-1-1 0,0 1 1,0-1-1,1 1 0,-1-1 0,1 1 0,-1-1 0,0 0 1,1 1-1,-1-1 0,1 0 0,-1 1 0,1-1 1,-1 0-1,1 1 0,-1-1 0,1 0 0,-1 0 1,1 0-1,0 1 0,-1-1 0,1 0 0,-1 0 0,1 0 1,-1 0-1,1 0 0,0 0 0,-1 0 0,1 0 1,-1 0-1,1 0 0,-1-1 0,1 1 0,0 0 1,-1 0-1,1-1 0,-1 1 0,1-1 0,14-19-580,-11 15 544,6-13-342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37.823"/>
    </inkml:context>
    <inkml:brush xml:id="br0">
      <inkml:brushProperty name="width" value="0.05" units="cm"/>
      <inkml:brushProperty name="height" value="0.05" units="cm"/>
    </inkml:brush>
  </inkml:definitions>
  <inkml:trace contextRef="#ctx0" brushRef="#br0">0 128 17820,'2'0'132,"-1"0"1,0 0-1,1 0 0,-1 1 1,0-1-1,1 1 1,-1-1-1,0 1 0,0-1 1,1 1-1,-1 0 1,0-1-1,0 1 0,0 0 1,0 0-1,0 0 1,0 0-1,0 0 0,0 0 1,1 2-1,14 29 803,-9-15 33,-7-16-959,17 31 1728,29 44 0,-40-69-1635,-1 1 0,1-1 0,1 0 0,-1 0-1,1 0 1,0-1 0,1 0 0,-1-1 0,1 0 0,1 0 0,9 4-1,-14-8-194,0 1 0,1-2 0,-1 1 0,1 0 0,-1-1 0,1 0-1,-1 0 1,1 0 0,-1 0 0,1-1 0,-1 0 0,1 0 0,-1 0-1,0-1 1,1 1 0,-1-1 0,0 0 0,0 0 0,0 0 0,0-1-1,-1 1 1,1-1 0,-1 0 0,1 0 0,2-4 0,7-7-478,0-1 1,-1 0 0,-1-1 0,14-27-1,-5 9-840,-2-1-1,-2-1 0,-1 0 0,13-50 1,-26 68 1841,-8 27 1025,-11 32 88,-72 212 3525,63-161-4205,4 2 0,-13 112 0,34-197-900,-1 12-419,0 0 0,2 30 0,3-54 4,2-8 315,-5 10 117,11-24-355</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38.224"/>
    </inkml:context>
    <inkml:brush xml:id="br0">
      <inkml:brushProperty name="width" value="0.05" units="cm"/>
      <inkml:brushProperty name="height" value="0.05" units="cm"/>
    </inkml:brush>
  </inkml:definitions>
  <inkml:trace contextRef="#ctx0" brushRef="#br0">79 1 21125,'-5'18'1720,"2"13"-1304,-3 4-176,3 9 456,0 4-176,-2 2-80,5-1-152,-1-5-216,-1-2-112,2-10-408,-1-8-248,-5-11 272,0-9 264,-10-16-152,-5-11-104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9:38.631"/>
    </inkml:context>
    <inkml:brush xml:id="br0">
      <inkml:brushProperty name="width" value="0.05" units="cm"/>
      <inkml:brushProperty name="height" value="0.05" units="cm"/>
    </inkml:brush>
  </inkml:definitions>
  <inkml:trace contextRef="#ctx0" brushRef="#br0">1 43 17012,'4'-3'287,"1"-1"-1,0 1 1,-1 0 0,2 0 0,-1 0 0,0 1 0,1-1 0,-1 1 0,1 1 0,-1-1 0,8 0-1,11-2 721,32-1-1,-42 5-517,30-2 86,0 2 1,-1 2-1,1 1 1,56 13 0,-91-14-524,0 1 1,0 0 0,-1 0 0,1 0 0,-1 1 0,1 1 0,-1-1 0,9 8 0,-13-9-14,0 0-1,-1 1 1,1 0 0,-1 0-1,0 0 1,1 0 0,-2 0-1,1 0 1,0 1 0,-1 0-1,0-1 1,0 1 0,-1 0-1,1 0 1,-1 0-1,1 7 1,-1 4 87,-1-1-1,0 1 0,-2-1 1,1 1-1,-2-1 1,0 0-1,-1 0 0,0 0 1,-1 0-1,-1-1 1,-1 0-1,0 0 0,0 0 1,-12 15-1,9-14-50,-1-1 0,-1 0-1,0-1 1,-1 0 0,0 0 0,-1-2-1,0 1 1,-1-2 0,0 0 0,-1-1-1,-31 14 1,32-19-320,1 0-1,-1 0 1,-24 2-1,32-5 78,-1-1 0,0 0 0,1 0 0,-1 0 0,1-1 0,-1 0 0,1-1 0,-14-3 0,0-8-341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0:47.897"/>
    </inkml:context>
    <inkml:brush xml:id="br0">
      <inkml:brushProperty name="width" value="0.05" units="cm"/>
      <inkml:brushProperty name="height" value="0.05" units="cm"/>
    </inkml:brush>
  </inkml:definitions>
  <inkml:trace contextRef="#ctx0" brushRef="#br0">289 29 16227,'-1'-14'3195,"0"3"-170,0 10-2905,1 1 0,-1-1 0,0 1 0,0 0 0,1 0 0,-1-1 0,0 1 0,0 0 0,1 0 0,-1 0 1,0 0-1,0 0 0,0 0 0,1 0 0,-1 0 0,0 0 0,0 0 0,1 0 0,-2 1 0,-8 1 147,0 1-1,0 0 1,1 1-1,-1 0 1,1 0 0,0 1-1,0 0 1,1 1-1,-13 9 1,-6 9-129,-32 34 0,50-47-107,0-1 1,0 2-1,1-1 0,1 1 1,0 0-1,1 1 1,-6 14-1,10-20-58,-1-1 1,1 1-1,0 0 1,1 0-1,0 0 0,0 0 1,0 0-1,1 0 1,0 0-1,0 0 0,1 0 1,0 0-1,0 0 0,1 0 1,4 12-1,-4-15-87,0-1 0,-1 0 1,1-1-1,1 1 0,-1 0 0,0 0 0,1-1 0,-1 0 0,1 1 0,0-1 1,-1 0-1,1 0 0,0 0 0,0-1 0,1 1 0,-1-1 0,0 0 0,0 0 1,1 0-1,-1 0 0,1 0 0,5 0 0,-3-1-58,1 0 0,0 0-1,0-1 1,0 1 0,0-1-1,0-1 1,-1 0 0,1 0 0,-1 0-1,12-6 1,22-16-748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0:48.910"/>
    </inkml:context>
    <inkml:brush xml:id="br0">
      <inkml:brushProperty name="width" value="0.05" units="cm"/>
      <inkml:brushProperty name="height" value="0.05" units="cm"/>
    </inkml:brush>
  </inkml:definitions>
  <inkml:trace contextRef="#ctx0" brushRef="#br0">95 48 17436,'-5'4'446,"0"1"1,1 0 0,-1 0-1,1 0 1,0 1-1,1 0 1,-5 7-1,4-7 115,-4 9-211,1 0 1,0 0-1,1 1 1,0-1-1,2 1 1,-1 0-1,2 1 1,0-1-1,1 1 1,1 19-1,0-35-328,1 0 0,0 0 0,0 0 0,0 0 0,0 0 0,0 0 0,0 0 0,1 1-1,-1-1 1,0 0 0,0 0 0,1 0 0,-1 0 0,1 0 0,-1 0 0,1-1 0,-1 1 0,1 0 0,-1 0 0,1 0 0,0 0 0,0-1 0,-1 1-1,1 0 1,0 0 0,0-1 0,0 1 0,0-1 0,0 1 0,0-1 0,0 1 0,0-1 0,0 0 0,0 1 0,0-1 0,0 0 0,0 0 0,0 0-1,0 0 1,0 0 0,0 0 0,0 0 0,0 0 0,0 0 0,0 0 0,0-1 0,0 1 0,0 0 0,0-1 0,0 1 0,0-1 0,0 1 0,0-1-1,1 0 1,6-4 87,0 1 0,0-2 0,0 1 0,13-13 0,150-157 1294,-144 149-1146,-12 18-31,-14 8-218,-1 0 1,0 0 0,1 0-1,-1 1 1,0-1 0,1 0 0,-1 0-1,0 0 1,0 0 0,1 0-1,-1 0 1,0 1 0,1-1-1,-1 0 1,0 0 0,0 0-1,1 1 1,-1-1 0,0 0-1,0 0 1,1 1 0,-1-1-1,0 0 1,0 1 0,0-1-1,0 0 1,0 0 0,1 1-1,-1-1 1,0 0 0,0 1-1,0-1 1,0 0 0,0 1-1,0-1 1,0 0 0,0 1-1,0-1 1,0 1 0,-3 93 548,3-94-554,0 1 1,0 0-1,0-1 0,0 1 1,0-1-1,1 1 1,-1-1-1,0 1 0,0-1 1,0 1-1,0-1 0,1 1 1,-1-1-1,0 1 0,1-1 1,-1 1-1,0-1 0,1 1 1,-1-1-1,1 0 1,-1 1-1,0-1 0,1 0 1,-1 1-1,1-1 0,-1 0 1,1 0-1,-1 1 0,1-1 1,-1 0-1,1 0 0,0 0 1,-1 0-1,1 0 1,-1 0-1,1 0 0,-1 0 1,1 0-1,-1 0 0,1 0 1,0 0-1,-1 0 0,1 0 1,-1 0-1,1 0 0,-1-1 1,1 1-1,-1 0 0,1 0 1,0-1-1,26-15 65,-23 12-61,31-22 61,50-29-1,-83 54-64,0 0-1,0 1 1,-1-1-1,1 0 1,0 0-1,0 1 0,0-1 1,0 1-1,3 0 1,-4 0-2,0 0 0,-1 0 0,1 0 0,0 0 0,-1 0 0,1 0 0,0 1 0,-1-1 0,1 0 0,0 0 0,-1 1 1,1-1-1,-1 1 0,1-1 0,0 0 0,-1 1 0,1-1 0,-1 1 0,1 0 0,1 2 4,-1 1 0,1-1 0,-1 1 0,0-1 0,0 1 0,0 0 0,0-1 0,0 6 0,6 24 38,-6-32-40,-1 0 0,1 1 0,-1-1 0,1 0 0,-1 0 0,1 0 0,0 0 0,0 1 0,0-1 0,0 0 0,0 0 0,0-1 0,0 1 0,0 0 0,0 0 0,0 0 0,0-1 0,0 1 0,2 0 0,0-1 5,0 1 0,-1-1 0,1 0 0,-1 0 0,1-1 0,0 1 1,-1-1-1,1 1 0,-1-1 0,1 0 0,-1 0 0,1 0 0,-1 0 0,3-2 0,32-21 50,-13 3-22,-18 15-46,0 1 0,1 0 0,-1 0 0,1 0 0,0 0 0,0 1 0,8-3 0,-14 6 5,-1 1 0,1 0 0,0 0 1,0 0-1,-1 0 0,1-1 0,0 1 0,0 0 1,-1 0-1,1 0 0,0 0 0,-1 1 1,1-1-1,0 0 0,0 0 0,-1 0 1,1 1-1,0-1 0,-1 0 0,1 1 1,0-1-1,-1 0 0,1 1 0,-1-1 1,1 1-1,0-1 0,-1 1 0,1-1 1,-1 1-1,1-1 0,-1 1 0,0 0 1,1-1-1,-1 1 0,0 0 0,1-1 1,-1 1-1,0 0 0,0-1 0,0 1 0,1 0 1,-1 0-1,0-1 0,0 2 0,0 37-103,0-36 102,-5 54-768,5-56 746,0-1 1,0 0 0,0 0 0,0 0-1,0 1 1,0-1 0,0 0 0,0 0-1,0 1 1,1-1 0,-1 0 0,0 0-1,0 1 1,0-1 0,0 0-1,0 0 1,0 0 0,1 0 0,-1 1-1,0-1 1,0 0 0,0 0 0,0 0-1,1 0 1,-1 1 0,0-1 0,0 0-1,0 0 1,1 0 0,-1 0 0,0 0-1,0 0 1,1 0 0,-1 0 0,0 0-1,0 0 1,1 0 0,-1 0-1,0 0 1,0 0 0,1 0 0,-1 0-1,0 0 1,0 0 0,0 0 0,1 0-1,-1 0 1,0 0 0,0 0 0,1 0-1,-1-1 1,0 1 0,0 0 0,0 0-1,1 0 1,-1 0 0,0-1 0,0 1-1,0 0 1,0 0 0,0 0-1,1-1 1,-1 1 0,12-12-1057,-12 12 1072,44-56-3408,-27 34 2715,1-1 1,1 2-1,37-33 0,-54 52 816,0 1 0,-1 0 0,1 0 0,-1 0 0,1 0 0,0 0 0,0 1 0,0-1 0,-1 0-1,1 1 1,0-1 0,3 1 0,-5 0-48,1 0-1,-1 0 1,1 0 0,-1 1-1,1-1 1,-1 0-1,1 0 1,-1 0-1,1 1 1,-1-1 0,0 0-1,1 1 1,-1-1-1,1 0 1,-1 1 0,0-1-1,1 1 1,-1-1-1,0 1 1,1-1 0,-1 0-1,0 1 1,0-1-1,0 1 1,1-1-1,-1 1 1,0-1 0,0 1-1,0 0 1,0-1-1,0 1 1,0-1 0,0 1-1,0-1 1,0 1-1,0-1 1,0 1 0,0-1-1,-1 1 1,1-1-1,0 1 1,0-1-1,0 1 1,-1 0 0,-11 42 2335,8-32-2019,0-1 0,1 1 0,1 1 0,0-1-1,0 13 1,1-23-367,1 0-1,0 0 0,0 1 1,0-1-1,0 0 0,0 1 0,0-1 1,1 0-1,-1 0 0,0 1 1,0-1-1,1 0 0,-1 0 1,1 0-1,0 0 0,-1 1 1,1-1-1,0 0 0,-1 0 1,1 0-1,0 0 0,0-1 1,0 1-1,0 0 0,0 0 0,0 0 1,0-1-1,0 1 0,0 0 1,0-1-1,0 1 0,1-1 1,-1 0-1,0 1 0,0-1 1,1 0-1,-1 0 0,0 1 1,0-1-1,1 0 0,-1 0 0,0 0 1,1-1-1,-1 1 0,0 0 1,0 0-1,0-1 0,3 0 1,7-3-44,0 0 0,0 0 0,-1-1 0,13-8 0,-14 8 17,54-37-133,-13 7-32,-48 34 174,-1 1 0,0-1 0,0 0 0,0 1 1,0-1-1,1 0 0,-1 1 0,0 0 0,1-1 0,-1 1 0,0 0 0,1-1 0,-1 1 0,0 0 0,1 0 0,-1 0 0,0 0 0,3 1 0,-4-1 8,1 1 0,0 0 0,-1-1 0,1 1 0,0 0 0,-1-1-1,1 1 1,-1 0 0,1 0 0,-1-1 0,1 1 0,-1 0 0,0 0 0,1 0 0,-1 0-1,0 0 1,0 0 0,1-1 0,-1 1 0,0 0 0,0 0 0,0 0 0,0 0 0,0 0-1,-1 2 1,-3 83 264,4-85-261,0 0 0,0 0 0,-1-1 0,1 1 0,0 0 1,0 0-1,0 0 0,0 0 0,1 0 0,-1-1 0,0 1 0,0 0 1,0 0-1,1 0 0,-1-1 0,0 1 0,1 0 0,-1 0 0,1-1 1,-1 1-1,1 0 0,-1-1 0,1 1 0,0 0 0,-1-1 1,1 1-1,-1-1 0,2 1 0,0 0-2,-1-1 1,0 0-1,1 0 0,-1 0 1,1 0-1,-1 0 0,1-1 1,-1 1-1,0 0 1,1-1-1,-1 1 0,1-1 1,-1 1-1,0-1 0,2 0 1,7-6-15,0 1 0,19-16 1,-27 19 5,21-18-48,-18 15 30,0 1-1,1 0 1,-1 0-1,1 1 1,0-1-1,0 1 1,1 0-1,-1 1 1,1 0 0,0 0-1,11-4 1,-17 7 20,-1 0 1,1 1 0,-1-1 0,1 0 0,0 0 0,-1 0-1,1 1 1,-1-1 0,1 0 0,-1 1 0,1-1-1,-1 0 1,1 1 0,-1-1 0,1 1 0,-1-1 0,0 0-1,1 1 1,-1-1 0,0 1 0,1-1 0,-1 1-1,0 0 1,0-1 0,1 1 0,-1-1 0,0 1 0,0-1-1,0 1 1,0 0 0,0-1 0,0 1 0,0-1-1,0 1 1,0 0 0,0 26 37,0-24-51,-1 5 37,-1 19-1301,2-27 1238,0 1 0,0-1-1,0 0 1,0 0 0,0 1 0,-1-1-1,1 0 1,1 1 0,-1-1 0,0 0-1,0 0 1,0 1 0,0-1 0,0 0-1,0 0 1,0 1 0,0-1 0,0 0 0,0 1-1,1-1 1,-1 0 0,0 0 0,0 0-1,0 1 1,0-1 0,1 0 0,-1 0-1,0 0 1,0 1 0,1-1 0,-1 0-1,0 0 1,0 0 0,1 0 0,-1 0 0,0 0-1,0 1 1,1-1 0,-1 0 0,0 0-1,1 0 1,-1 0 0,0 0 0,0 0-1,1 0 1,-1 0 0,0 0 0,1 0-1,-1-1 1,0 1 0,0 0 0,1 0-1,-1 0 1,0 0 0,0 0 0,1 0 0,-1 0-1,0-1 1,0 1 0,1 0 0,-1 0-1,0 0 1,0-1 0,0 1 0,1-1-1,11-11-635,3-9-256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0:49.360"/>
    </inkml:context>
    <inkml:brush xml:id="br0">
      <inkml:brushProperty name="width" value="0.05" units="cm"/>
      <inkml:brushProperty name="height" value="0.05" units="cm"/>
    </inkml:brush>
  </inkml:definitions>
  <inkml:trace contextRef="#ctx0" brushRef="#br0">156 1 21237,'-1'2'267,"-1"0"1,0 0 0,0 0 0,1 0 0,-1 0-1,-1 0 1,1-1 0,0 1 0,0 0 0,-1-1-1,1 0 1,0 0 0,-6 2 0,-5 5 773,2-1-542,0 1 0,1 1 1,0 0-1,-16 19 0,21-22-413,1 1 0,-1-1 0,1 1 0,0 0 0,1 0 0,0 1 0,0-1 0,0 1 1,-2 11-1,5-18-75,-1 1 1,1 0 0,0-1 0,-1 1-1,1-1 1,0 1 0,0 0-1,0-1 1,0 1 0,0-1 0,1 1-1,-1 0 1,0-1 0,1 1-1,-1-1 1,1 1 0,0-1 0,-1 1-1,1-1 1,0 1 0,0-1 0,0 0-1,0 1 1,0-1 0,0 0-1,0 0 1,0 0 0,1 0 0,-1 0-1,0 0 1,2 1 0,0-2-5,-1 1 0,1-1 1,0 1-1,-1-1 1,1 0-1,-1 0 0,1 0 1,0 0-1,-1-1 0,1 1 1,-1-1-1,1 1 0,0-1 1,-1 0-1,0 0 0,1 0 1,-1 0-1,5-3 0,2-3 3,1 1-1,-1-1 0,-1-1 0,1 0 0,-1 0 0,12-16 1,-16 19-4,0-1 1,0 0 0,-1 0 0,0 0 0,0 0 0,0-1 0,-1 1-1,0-1 1,-1 1 0,1-1 0,-1 0 0,0-9 0,-1 14-17,0 0 1,0 0-1,0 0 0,0 1 1,0-1-1,-1 0 0,1 0 1,-1 0-1,0 1 1,1-1-1,-1 0 0,0 1 1,0-1-1,0 0 1,0 1-1,0-1 0,0 1 1,0 0-1,-1-1 1,1 1-1,0 0 0,-1 0 1,1 0-1,-1 0 1,1 0-1,-1 0 0,0 0 1,1 0-1,-1 1 1,0-1-1,0 1 0,1-1 1,-1 1-1,0 0 0,0 0 1,0-1-1,0 1 1,1 1-1,-1-1 0,0 0 1,0 0-1,0 1 1,1-1-1,-1 1 0,0-1 1,0 1-1,1 0 1,-1-1-1,0 1 0,1 0 1,-1 0-1,1 1 1,-1-1-1,1 0 0,0 0 1,0 1-1,-1-1 1,0 2-1,1-2-46,1-1-1,-1 0 1,1 1-1,0-1 1,-1 0-1,1 1 1,-1-1-1,1 0 1,0 1 0,-1-1-1,1 1 1,0-1-1,-1 1 1,1-1-1,0 1 1,0-1-1,0 1 1,-1-1 0,1 1-1,0-1 1,0 1-1,0-1 1,0 1-1,0-1 1,0 1-1,0-1 1,0 1-1,0 0 1,0-1 0,0 1-1,1-1 1,-1 1-1,0-1 1,0 1-1,0-1 1,1 1-1,-1-1 1,0 1 0,0-1-1,1 0 1,-1 1-1,1-1 1,-1 1-1,0-1 1,1 0-1,-1 1 1,1-1 0,-1 0-1,1 1 1,-1-1-1,1 0 1,-1 0-1,1 0 1,-1 1-1,1-1 1,-1 0 0,1 0-1,0 0 1,2 1-132,1-1-1,-1 0 1,0 0 0,0 0 0,1 0 0,-1 0 0,0-1-1,0 1 1,5-2 0,18-9-848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0:50.059"/>
    </inkml:context>
    <inkml:brush xml:id="br0">
      <inkml:brushProperty name="width" value="0.05" units="cm"/>
      <inkml:brushProperty name="height" value="0.05" units="cm"/>
    </inkml:brush>
  </inkml:definitions>
  <inkml:trace contextRef="#ctx0" brushRef="#br0">168 242 20804,'-16'12'664,"0"0"0,1 1-1,0 1 1,1 0-1,1 1 1,0 0-1,2 1 1,-1 0-1,2 1 1,-11 22-1,19-32-572,-1 0-1,2 0 1,-1 0-1,1 0 1,0 0 0,0 0-1,1 11 1,0-16-88,-1 0 0,1-1 0,0 1 0,1 0 0,-1-1 0,0 1 0,0 0 0,1-1 0,-1 1 0,1-1 0,-1 1 0,1 0 0,0-1 0,0 1 1,-1-1-1,1 0 0,0 1 0,0-1 0,1 0 0,-1 1 0,0-1 0,0 0 0,1 0 0,-1 0 0,0 0 0,1 0 0,-1 0 0,1-1 0,-1 1 0,1 0 1,0-1-1,-1 1 0,1-1 0,-1 0 0,1 1 0,2-1 0,0-1-6,0 1 0,0-1 0,0 0 0,0 0 0,-1-1 0,1 1 0,0-1 0,-1 0 1,1 0-1,-1 0 0,1 0 0,-1-1 0,0 1 0,0-1 0,5-6 0,4-5 1,21-31 0,-32 44 2,29-45 123,-3 0 0,-1-2-1,-3-1 1,-2-1 0,26-93-1,-39 100 411,-7 27-105,-5 23-192,1 8-325,2-12 73,1-1-1,-1 1 0,1-1 1,-1 1-1,0-1 0,0 1 0,0-1 1,-1 2-1,1-2 22,0 0 0,0 0 1,1 0-1,-1 1 0,1-1 0,-1 0 0,1 0 1,0 4-1,-2 13 79,-11 36 127,-14 75 179,25-116-363,1 0 1,0 0-1,1 1 0,0-1 1,2 0-1,0 0 0,3 14 1,-3-21-30,0 0 1,1-1 0,0 0-1,4 8 1,-7-13-1,1 0 0,-1 0 0,1 0 1,-1 0-1,1 0 0,0 0 0,0 0 0,-1 0 1,1 0-1,0 0 0,0 0 0,0-1 0,0 1 1,0 0-1,0-1 0,0 1 0,0 0 0,0-1 1,0 0-1,1 1 0,-1-1 0,0 0 0,0 1 1,0-1-1,1 0 0,-1 0 0,0 0 0,0 0 1,0 0-1,2 0 0,0-3 6,0 0 1,-1 0-1,0 1 0,1-2 0,-1 1 0,0 0 1,-1 0-1,1-1 0,0 1 0,-1 0 1,2-7-1,-2 7-2,19-57 17,-11 30 3,22-48 0,-22 66-29,-8 12 7,-1 0 1,0 0-1,0-1 0,0 1 0,1 0 0,-1 0 0,0 0 1,0 1-1,0-1 0,1 0 0,-1 0 0,0 0 1,0 0-1,1 0 0,-1 0 0,0 0 0,0 0 1,0 0-1,1 0 0,-1 1 0,0-1 0,0 0 0,0 0 1,0 0-1,1 0 0,-1 0 0,0 1 0,0-1 1,0 0-1,0 0 0,0 0 0,0 1 0,0-1 0,0 0 1,1 1-1,5 29 21,-4-17-22,2 4 18,0-1 0,1-1 0,13 29 0,-16-41-18,-1 1 0,1-1 0,-1 0 0,1 0-1,0-1 1,0 1 0,1 0 0,-1-1 0,0 1 0,1-1 0,0 0 0,-1 1-1,1-1 1,0-1 0,0 1 0,0 0 0,0-1 0,1 1 0,-1-1 0,0 0-1,1 0 1,-1-1 0,0 1 0,1-1 0,4 1 0,-7-1-75,0 0 0,1-1 0,-1 1 0,0 0 1,0 0-1,0-1 0,0 1 0,0-1 0,0 1 0,0-1 0,0 1 1,0-1-1,0 0 0,0 1 0,0-1 0,0 0 0,-1 0 0,1 0 1,0 0-1,0 0 0,-1 0 0,1 0 0,-1 0 0,1 0 0,-1 0 1,1 0-1,-1 0 0,0 0 0,1 0 0,-1-2 0,1-1-208,-1-1 0,1 1-1,-1-1 1,0 1-1,-1 0 1,0-8 0,-3-5-535</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0:50.494"/>
    </inkml:context>
    <inkml:brush xml:id="br0">
      <inkml:brushProperty name="width" value="0.05" units="cm"/>
      <inkml:brushProperty name="height" value="0.05" units="cm"/>
    </inkml:brush>
  </inkml:definitions>
  <inkml:trace contextRef="#ctx0" brushRef="#br0">25 0 25349,'0'0'2193,"0"5"-1593,-2-4-264,2 15 1040,0 8-463,-1-2-505,-1 8-152,-1 9-280,3 2-88,-5 0-224,2 2-104,-1-8-409,-1-6-319,7 0-784,-1-4 1192,2-11 151,0-5-271,-1-5-24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0:50.884"/>
    </inkml:context>
    <inkml:brush xml:id="br0">
      <inkml:brushProperty name="width" value="0.05" units="cm"/>
      <inkml:brushProperty name="height" value="0.05" units="cm"/>
    </inkml:brush>
  </inkml:definitions>
  <inkml:trace contextRef="#ctx0" brushRef="#br0">2 112 13579,'-1'-29'13341,"9"39"-10965,-6-6-2344,1-1 1,-1 1-1,1-1 1,-1 0-1,1 0 1,0 0-1,0-1 1,0 1 0,0-1-1,1 1 1,-1-1-1,1 0 1,0 0-1,-1-1 1,1 1-1,0-1 1,0 0-1,0 0 1,0 0 0,0 0-1,0-1 1,0 1-1,0-1 1,0 0-1,0-1 1,0 1-1,0-1 1,0 1-1,0-1 1,0-1 0,0 1-1,0 0 1,0-1-1,-1 0 1,1 0-1,0 0 1,-1 0-1,0 0 1,0-1-1,1 0 1,3-4 0,7-9 58,0 0 1,-1-1 0,19-34-1,-29 43 54,-10 21-64,7-12-79,-3 9 46,0 0-1,1 1 1,0-1 0,0 0-1,1 13 1,1-21-62,0 0 0,0 1 0,0-1 0,1 0 0,-1 1 1,1-1-1,-1 0 0,1 1 0,0-1 0,0 0 0,0 0 0,0 0 0,1 0 0,-1 0 1,0 0-1,1 0 0,0 0 0,-1 0 0,1-1 0,0 1 0,0-1 0,0 1 0,0-1 0,0 0 1,0 0-1,0 0 0,0 0 0,4 1 0,25 5-354,-25-7 254,0 1 0,0 1 0,-1-1 1,10 4-1,-13-4 89,0 0 1,0 0-1,-1 1 1,1-1-1,0 0 1,0 1-1,-1 0 1,1-1-1,-1 1 1,1 0-1,-1 0 1,1 0-1,-1-1 0,0 1 1,1 4-1,1 2 36,0 1-1,-1-1 0,-1 0 0,1 1 1,-1-1-1,-1 14 0,-4 54 211,2-57-150,-2 34 364,-2-1-1,-24 92 0,29-142-409,0 1-1,1-1 1,-1 1-1,0-1 1,-1 1-1,1-1 1,0 0-1,-1 0 1,1 1-1,-1-1 1,0 0-1,-1 1 1,2-2-21,1-1 1,0 0 0,-1 0-1,1 1 1,-1-1 0,1 0-1,-1 0 1,1 0 0,-1 0-1,1 0 1,-1 0-1,1 0 1,-1 0 0,1 0-1,0 0 1,-1 0 0,1 0-1,-1 0 1,1 0 0,-1 0-1,1 0 1,-1 0-1,1-1 1,-1 1 0,0-1-1,0 0-4,-1 0 0,1 0 0,0-1-1,-1 1 1,1-1 0,0 1 0,0-1-1,0 0 1,0 1 0,-1-3-1,-10-25-179,1 0 0,1 0-1,2-1 1,-6-38 0,-9-127-2805,20 62 747,3 125 2089,-1-32-534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0:51.257"/>
    </inkml:context>
    <inkml:brush xml:id="br0">
      <inkml:brushProperty name="width" value="0.05" units="cm"/>
      <inkml:brushProperty name="height" value="0.05" units="cm"/>
    </inkml:brush>
  </inkml:definitions>
  <inkml:trace contextRef="#ctx0" brushRef="#br0">0 34 21149,'3'-8'2328,"4"1"-1712,-1 1-936,1-2-304,-5 3 1008,-1 5-1048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8.396"/>
    </inkml:context>
    <inkml:brush xml:id="br0">
      <inkml:brushProperty name="width" value="0.05" units="cm"/>
      <inkml:brushProperty name="height" value="0.05" units="cm"/>
    </inkml:brush>
  </inkml:definitions>
  <inkml:trace contextRef="#ctx0" brushRef="#br0">1 60 16676,'1'1'108,"0"0"1,0 1-1,0-1 1,0 0-1,1 0 1,-1 0-1,0 0 1,1 0-1,-1 0 1,0-1-1,1 1 1,-1 0-1,1-1 1,-1 1-1,1-1 1,0 1-1,-1-1 1,1 0-1,-1 0 1,1 0-1,0 0 1,-1 0 0,1 0-1,0 0 1,-1 0-1,3-1 1,4 1 212,240-10 2968,-91 1-2729,667 10-82,153-8-1128,-942 5 626,296-22 118,-360 8-1722,19 9 1267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0:51.944"/>
    </inkml:context>
    <inkml:brush xml:id="br0">
      <inkml:brushProperty name="width" value="0.05" units="cm"/>
      <inkml:brushProperty name="height" value="0.05" units="cm"/>
    </inkml:brush>
  </inkml:definitions>
  <inkml:trace contextRef="#ctx0" brushRef="#br0">1 0 20948,'1'4'376,"0"-1"0,0 1-1,0-1 1,0 1-1,-1 0 1,1 0-1,-1-1 1,0 1 0,-1 5-1,2 12 493,8 134 2136,-5-62-2251,-3-82-667,-1-2-30,0-1 0,1 1 0,0-1-1,0 1 1,1-1 0,0 1 0,1-1-1,-1 0 1,6 9 0,-8-16-48,1-1 0,-1 1-1,1 0 1,-1 0 0,1-1 0,0 1 0,-1 0 0,1-1-1,0 1 1,-1-1 0,1 1 0,0-1 0,0 1-1,0-1 1,-1 0 0,1 1 0,0-1 0,0 0-1,0 1 1,0-1 0,0 0 0,0 0 0,0 0 0,1 0-1,0 0 5,0-1-1,1 1 1,-1-1-1,0 0 1,0 0-1,0 0 1,0 0-1,0 0 1,4-2-1,0-3 15,1 1 1,-1-1-1,0 0 0,9-12 1,7-13 81,17-38 1,-11 21-10,24-57-7,-25 47-24,-27 58-67,0 0 0,0 1 1,0-1-1,0 0 0,0 0 1,0 0-1,0 1 0,0-1 1,1 0-1,-1 0 1,0 0-1,0 0 0,0 1 1,0-1-1,1 0 0,-1 0 1,0 0-1,0 0 0,0 0 1,1 0-1,-1 1 1,0-1-1,0 0 0,0 0 1,1 0-1,-1 0 0,0 0 1,0 0-1,0 0 0,1 0 1,-1 0-1,0 0 1,0 0-1,1 0 0,-1 0 1,0 0-1,0 0 0,0 0 1,1 0-1,-1-1 0,0 1 1,0 0-1,0 0 0,1 0 1,-1 0-1,0 0 1,0 0-1,0-1 0,0 1 1,1 0-1,-1 0 0,0 0 1,0 0-1,0-1 0,2 24 19,-2-22-18,-2 45 26,1-36-18,0-1-1,1 1 0,0-1 0,0 1 1,1 0-1,0-1 0,6 19 0,-7-26-9,1-1 0,-1 0-1,1 0 1,0-1-1,0 1 1,-1 0-1,1 0 1,0 0 0,0 0-1,0-1 1,0 1-1,0 0 1,0-1 0,0 1-1,0-1 1,0 1-1,0-1 1,0 1 0,0-1-1,1 0 1,-1 0-1,0 1 1,0-1 0,0 0-1,0 0 1,1 0-1,-1 0 1,0 0 0,0-1-1,0 1 1,0 0-1,2-1 1,3-1-3,0 0 1,0 0-1,0 0 0,9-6 1,-1-1 6,0 0 1,18-17 0,-22 17-2,-1 1 1,1 1-1,1 0 0,-1 0 1,21-9-1,-31 16-3,0 0 0,0 0 0,0 0 0,1 0 1,-1 0-1,0 1 0,0-1 0,0 0 0,1 0 0,-1 0 0,0 0 0,0 0 0,0 0 0,0 0 0,1 1 0,-1-1 0,0 0 0,0 0 0,0 0 0,0 0 0,0 1 0,1-1 0,-1 0 0,0 0 0,0 0 0,0 0 0,0 1 0,0-1 0,0 0 0,0 0 1,0 1-1,0-1 0,0 0 0,0 0 0,0 0 0,0 1 0,0-1 0,0 0 0,0 0 0,0 1 0,0 9 8,0-10-8,-11 53-98,8-45-163,1-1-1,0 1 0,0 0 0,1 0 1,0 0-1,0 0 0,1 0 0,0 0 1,0 1-1,2 8 0,-2-16 243,0-1 0,0 0 1,0 1-1,1-1 0,-1 1 0,0-1 1,0 0-1,0 1 0,0-1 0,0 0 0,0 1 1,0-1-1,1 0 0,-1 1 0,0-1 0,0 0 1,0 1-1,1-1 0,-1 0 0,0 1 1,1-1-1,-1 0 0,0 0 0,0 0 0,1 1 1,-1-1-1,1 0 0,-1 0 0,0 0 1,1 0-1,-1 1 0,0-1 0,1 0 0,-1 0 1,0 0-1,1 0 0,-1 0 0,1 0 0,-1 0 1,0 0-1,1 0 0,-1 0 0,0 0 1,1-1-1,-1 1 0,1 0 0,-1 0 0,0 0 1,1 0-1,-1-1 0,0 1 0,1 0 1,13-17-694,-13 16 677,15-21-836</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0:52.405"/>
    </inkml:context>
    <inkml:brush xml:id="br0">
      <inkml:brushProperty name="width" value="0.05" units="cm"/>
      <inkml:brushProperty name="height" value="0.05" units="cm"/>
    </inkml:brush>
  </inkml:definitions>
  <inkml:trace contextRef="#ctx0" brushRef="#br0">112 107 19364,'-1'4'415,"0"-1"0,-1 1-1,1 0 1,-1 0 0,0-1 0,0 1 0,0-1-1,0 0 1,0 1 0,-1-1 0,0 0-1,0 0 1,-3 2 0,-8 11 796,4-2-695,0 0 1,0 0-1,-7 18 0,14-25-407,0-1 0,0 1-1,1 1 1,0-1-1,0 0 1,1 0-1,0 1 1,0-1-1,1 12 1,0-17-96,0 0-1,0-1 1,0 1 0,1-1-1,-1 1 1,1 0 0,-1-1-1,1 1 1,-1-1 0,1 1-1,0-1 1,0 0 0,0 1-1,0-1 1,0 0 0,0 1-1,0-1 1,0 0 0,0 0-1,0 0 1,1 0 0,-1 0-1,1 0 1,-1-1 0,0 1-1,1 0 1,-1-1 0,1 1-1,0-1 1,-1 1 0,1-1-1,-1 0 1,1 0 0,0 1-1,-1-1 1,1 0 0,0-1-1,-1 1 1,3 0 0,4-1-1,-1-1 0,1 1 0,-1-1 1,1-1-1,-1 1 0,14-8 0,4-4 45,-1-1 0,-1-1 0,0-1 0,-1-1 0,26-29 0,-44 44 654,-11 11-211,7-8-475,0 1 0,-1 0 1,1-1-1,0 1 1,-1-1-1,1 1 1,-1-1-1,1 1 1,-1-1-1,1 1 1,-1-1-1,1 0 1,-1 1-1,0-1 0,1 0 1,-1 1-1,0-1 1,1 0-1,-1 0 1,1 0-1,-1 1 1,0-1-1,0 0 1,1 0-1,-1 0 1,0 0-1,1 0 0,-1 0 1,0 0-1,1-1 1,-2 1-1,-1-6-5,0 0 0,1 0-1,0 0 1,0 0 0,0 0 0,1 0-1,0-1 1,-1-10 0,2-54 77,0 69-172,0-1 1,0 1-1,0-1 1,0 1-1,1-1 1,-1 1-1,1 0 1,0-1-1,0 1 1,0 0-1,0 0 1,0-1-1,0 1 1,0 0-1,1 0 1,-1 0-1,1 0 1,-1 1-1,1-1 1,3-2-1,1 1-294,-1 0-1,1 0 1,0 1-1,0 0 1,0 0-1,12-2 0,65-15-3605,-56 11 2660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0:52.874"/>
    </inkml:context>
    <inkml:brush xml:id="br0">
      <inkml:brushProperty name="width" value="0.05" units="cm"/>
      <inkml:brushProperty name="height" value="0.05" units="cm"/>
    </inkml:brush>
  </inkml:definitions>
  <inkml:trace contextRef="#ctx0" brushRef="#br0">66 0 19660,'-5'8'760,"0"0"0,0-1 0,1 2 0,0-1 0,1 0 0,0 1 0,-3 10 0,-10 63 2021,14-70-2513,-4 27 799,0 81 1,6-100-920,1 0 0,1 1 1,1-1-1,1 0 0,12 34 0,-15-52-134,-1 1-1,1-1 0,0 1 0,1-1 0,-1 0 0,0 1 0,1-1 0,-1 0 0,1 0 0,0 0 0,-1 0 0,1 0 0,0 0 0,0-1 0,1 1 1,-1-1-1,4 3 0,-4-4-5,-1 0 1,1 0-1,0 1 1,0-1 0,0 0-1,0 0 1,0-1-1,0 1 1,-1 0 0,1-1-1,0 1 1,0-1-1,-1 0 1,1 1 0,0-1-1,0 0 1,-1 0-1,1 0 1,-1 0 0,1 0-1,-1-1 1,0 1-1,1 0 1,-1-1 0,2-1-1,12-17 52,0-1-1,-2 0 1,0-1-1,-1-1 1,14-38-1,-14 34-22,14-32-409,-2 0 1,17-72 0,-40 129 148,-1-1 1,1 1-1,-1-1 1,0 1-1,1-1 0,-1 1 1,-1-1-1,1-2 1,0 4 173,0 1 0,0 0 0,0 0 0,0 0 0,0 0 0,0 0 0,0-1 0,-1 1 0,1 0 0,0 0 0,0 0 1,0 0-1,0 0 0,0 0 0,0-1 0,0 1 0,-1 0 0,1 0 0,0 0 0,0 0 0,0 0 0,0 0 0,0 0 0,-1 0 1,1 0-1,0 0 0,0 0 0,0 0 0,0 0 0,0 0 0,-1 0 0,1 0 0,0 0 0,0 0 0,0 0 0,0 0 0,-1 0 1,1 0-1,-10 8-1000,-2 7 221,-3 1-203</inkml:trace>
  <inkml:trace contextRef="#ctx0" brushRef="#br0" timeOffset="1">216 414 19092,'13'46'2137,"-1"-14"-1297,-1-3-424,5-11 640,1-10-760,-3-10 160,6-10-184,3-9-504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0:53.466"/>
    </inkml:context>
    <inkml:brush xml:id="br0">
      <inkml:brushProperty name="width" value="0.05" units="cm"/>
      <inkml:brushProperty name="height" value="0.05" units="cm"/>
    </inkml:brush>
  </inkml:definitions>
  <inkml:trace contextRef="#ctx0" brushRef="#br0">17 196 22677,'6'0'380,"-1"-1"0,0 0 0,0 0 0,1 0 0,-1-1 0,0 0 0,0 0 0,0 0 0,7-5 0,0-1 314,-1 0-1,17-14 1,-26 20-645,0 0 0,0 0-1,-1-1 1,1 1 0,0-1-1,-1 1 1,1-1 0,-1 0 0,0 0-1,0 1 1,0-1 0,-1 0-1,1 0 1,0 0 0,-1 0 0,0 0-1,0 0 1,0-3 0,0 4-30,0 1 1,0 0 0,-1-1-1,1 1 1,0 0 0,-1-1-1,1 1 1,-1 0 0,1 0-1,-1 0 1,1-1 0,-1 1-1,0 0 1,0 0 0,0 0-1,0 0 1,0 0 0,0 0-1,0 0 1,0 1-1,0-1 1,0 0 0,0 0-1,0 1 1,0-1 0,-1 1-1,1-1 1,0 1 0,-1 0-1,1-1 1,0 1 0,-1 0-1,1 0 1,0 0 0,-1 0-1,1 0 1,0 0 0,-1 0-1,1 0 1,0 1 0,-2-1-1,-1 2-3,0-1 0,-1 1 0,1 0-1,0 0 1,1 0 0,-1 0 0,0 1 0,1 0-1,-1 0 1,1 0 0,0 0 0,0 0 0,0 0-1,0 1 1,1 0 0,-1-1 0,1 1 0,-2 5-1,-3 5 3,1 0 0,0 1-1,-6 25 1,9-28 9,0 0 0,2 1 0,-1-1 0,1 0 0,1 1 0,1-1 0,-1 0 0,5 20 0,-4-28-28,0 0 1,0 0-1,0 0 0,1 0 1,-1 0-1,1 0 0,0-1 0,0 1 1,0-1-1,1 1 0,-1-1 1,1 0-1,0 0 0,0 0 0,0 0 1,0-1-1,0 1 0,1-1 1,-1 0-1,1 1 0,0-2 1,-1 1-1,1 0 0,0-1 0,0 0 1,0 0-1,0 0 0,8 1 1,-6-2-29,0 0 0,0 0 0,0-1 0,0 0 0,0 0 0,0 0 0,0-1-1,0 0 1,0 0 0,-1 0 0,1-1 0,-1 0 0,1 0 0,-1 0 0,0-1 0,-1 0 0,1 0 0,0 0 0,-1 0 0,5-7 0,4-5-6,-1-1-1,-1 0 1,-1-1-1,15-34 1,-15 29-139,0 0 1,-2-1 0,-1 0-1,-1-1 1,6-47 0,-12 71 125,0 1 0,0-1 0,0 1 0,1-1 0,-1 0 0,0 1 0,0-1 0,0 0 0,0 1 0,-1-1 0,1 1 0,0-1 0,0 0 0,0 1 0,0-1 0,-1 0 0,1 1 0,0-1 0,-1 1 0,1-1 0,0 1 0,-1-1 0,1 1 0,-1-1 0,1 1 0,0-1 0,-1 1 0,1 0 0,-1-1 0,0 1 0,1 0 0,-1-1 0,1 1 0,-1 0 0,1 0 0,-1-1 0,0 1 0,1 0 0,-1 0 0,0 0 0,1 0 0,-1 0 0,0 0 0,1 0 0,-1 0 0,1 0 0,-1 0 0,0 0 0,1 0 0,-1 1 0,0-1 0,-3 1-396,-1 1 1,1-1-1,0 1 1,1 0-1,-7 4 0,10-6 411,0 0 0,-1 0 0,1 0 0,0 0 0,0 0 0,-1 1 0,1-1 0,0 0 0,-1 0 0,1 0 0,-1 0 0,1 0 0,0 0 0,-1 0 0,1 0 0,0 0 0,-1 0 0,1 0 0,0 0 0,-1 0 0,1-1 0,0 1 0,-1 0 0,1 0 0,0 0 0,-1 0 0,1-1 0,0 1 0,0 0 0,-1 0 0,1 0 0,0-1 0,0 1 0,-1 0 0,1-1 0,0 1 0,0 0 0,0 0 0,0-1 0,-1 1 0,1 0 0,0-1 0,0 1 0,0 0 0,0-1 0,0 1 0,0 0 0,0-1 0,0 1 0,0-1 0,-2-17-348,5 7 36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0:53.901"/>
    </inkml:context>
    <inkml:brush xml:id="br0">
      <inkml:brushProperty name="width" value="0.05" units="cm"/>
      <inkml:brushProperty name="height" value="0.05" units="cm"/>
    </inkml:brush>
  </inkml:definitions>
  <inkml:trace contextRef="#ctx0" brushRef="#br0">170 67 17452,'2'-5'731,"19"-53"4830,-17 54-2903,-3 10-1349,-1 12-319,-40 232 981,37-219-1889,2 0-1,1 0 1,2 0-1,1 0 1,1-1-1,9 35 1,-11-60-80,-2-2 1,0-1-1,1 1 0,0 0 0,0-1 0,0 1 1,0 0-1,0-1 0,0 1 0,0-1 0,1 0 1,0 1-1,-1-1 0,1 0 0,0 0 0,0 0 1,3 2-1,-2-6-19,-3-8-39,-4-12-114,-6-2-30,-1 0 0,0 1 0,-2 1 1,-1 0-1,-1 0 0,-19-21 0,12 15 131,1 0-1,-24-45 1,45 72 85,-1 0 0,1 1 1,-1-1-1,1 0 0,-1 0 0,1 1 0,0-1 0,-1 0 1,1 0-1,0 0 0,0 0 0,-1 1 0,1-1 1,0 0-1,0 0 0,0 0 0,0 0 0,0 0 0,0 1 1,0-1-1,1 0 0,-1 0 0,0 0 0,0 0 1,1 0-1,-1 1 0,0-1 0,1 0 0,-1 0 0,1 1 1,-1-1-1,1 0 0,-1 1 0,1-1 0,-1 0 1,1 1-1,0-1 0,0 1 0,-1-1 0,1 1 0,0-1 1,0 1-1,-1 0 0,1-1 0,1 1 0,4-2 77,0 1-1,0 1 1,0-1-1,0 1 1,8 0-1,-5 0-24,244 12-1290,-228-10 866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7:42.450"/>
    </inkml:context>
    <inkml:brush xml:id="br0">
      <inkml:brushProperty name="width" value="0.05" units="cm"/>
      <inkml:brushProperty name="height" value="0.05" units="cm"/>
    </inkml:brush>
  </inkml:definitions>
  <inkml:trace contextRef="#ctx0" brushRef="#br0">201 130 16396,'0'21'545,"0"0"1,1 1 0,1-1 0,1 0-1,12 39 1,-10-35 152,15 54-141,-7-34-446,-3 0 1,-2 0 0,4 57-1,-12-98-103,0 1-1,0-1 1,0 1-1,-1-1 1,0 1-1,1-1 1,-1 0-1,-1 1 1,1-1-1,-1 0 1,0 0-1,-3 6 1,4-8-9,0-1 0,-1 0-1,1 0 1,-1 1 0,1-1 0,-1 0 0,1 0 0,-1 0-1,0 0 1,0-1 0,1 1 0,-1 0 0,0-1-1,0 1 1,0-1 0,0 0 0,1 0 0,-1 0 0,0 0-1,0 0 1,0 0 0,0 0 0,0 0 0,0-1 0,1 1-1,-1-1 1,0 1 0,0-1 0,0 0 0,1 0-1,-4-1 1,-7-4-44,0-1 1,1 0-1,-1-1 0,1 0 0,1-1 0,-1 0 1,1-1-1,1 0 0,-12-17 0,7 9-12,2-1 1,0-1-1,2 0 0,0 0 1,-7-23-1,11 27 159,2 0 0,0-1 1,1 1-1,0-1 0,2 0 0,0 0 0,0 0 1,2 0-1,0 0 0,1 1 0,1-1 0,0 0 0,11-31 1,-8 35 32,0 0 0,0 0 0,1 1 1,0 0-1,1 0 0,1 1 1,0 0-1,0 0 0,1 1 0,1 0 1,-1 1-1,1 0 0,1 1 0,0 0 1,0 1-1,26-12 0,-32 17-124,0 0 1,0 0-1,0 0 0,0 1 1,0-1-1,1 2 0,-1-1 0,10 1 1,-14 0-12,0 0-1,0 0 1,0 1 0,0-1 0,1 1 0,-1-1-1,-1 1 1,1 0 0,0 0 0,0 0 0,0 0 0,0 0-1,-1 0 1,1 1 0,0-1 0,-1 0 0,1 1-1,-1-1 1,0 1 0,1 0 0,-1 0 0,0-1 0,0 1-1,0 0 1,0 0 0,0 0 0,-1 0 0,1 0-1,0 3 1,0 3 14,0 0-1,0 0 0,-1 0 0,-1 0 1,1 0-1,-1 0 0,0 0 1,-1-1-1,0 1 0,0 0 1,-6 13-1,-2 1 127,-1-1 0,-21 33 0,11-24 131,-27 31 0,37-49-315,0 0 1,-1-1-1,0 0 0,-27 17 0,39-27 22,0-1 0,-1 0 1,1 0-1,0 1 0,-1-1 0,1 0 0,0 1 1,0-1-1,-1 0 0,1 0 0,0 0 0,-1 1 0,1-1 1,-1 0-1,1 0 0,0 0 0,-1 0 0,1 0 1,0 0-1,-1 0 0,1 0 0,-1 0 0,1 0 1,0 0-1,-1 0 0,1 0 0,-1 0 0,1 0 0,0 0 1,-1 0-1,1 0 0,-1-1 0,1 1 0,0 0 1,-1-1-1,5-14-373,8-5 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7:42.914"/>
    </inkml:context>
    <inkml:brush xml:id="br0">
      <inkml:brushProperty name="width" value="0.05" units="cm"/>
      <inkml:brushProperty name="height" value="0.05" units="cm"/>
    </inkml:brush>
  </inkml:definitions>
  <inkml:trace contextRef="#ctx0" brushRef="#br0">1 129 19028,'-1'47'1640,"2"59"556,0-94-1942,0 0 0,1 0 1,1 0-1,0 0 0,0-1 1,6 14-1,-8-23-220,0 0-1,-1 0 1,1-1 0,0 1 0,0 0-1,0-1 1,1 1 0,-1-1 0,0 1 0,0-1-1,1 0 1,-1 0 0,1 1 0,-1-1-1,3 1 1,-3-2-13,0 1 0,0-1 0,0 0 1,0 0-1,-1 0 0,1 0 0,0 0 0,0 0 0,0 0 0,0 0 0,0 0 0,-1-1 1,1 1-1,0 0 0,0-1 0,0 1 0,-1 0 0,1-1 0,0 1 0,-1-1 1,1 1-1,0-1 0,1 0 0,0-3 34,1 1-1,-1 0 1,1-1 0,-1 1 0,0-1 0,0 0-1,0 0 1,-1 0 0,0 0 0,1 0 0,0-8-1,0-6 117,-1 1 0,0-1 0,-2-21 0,0 30-138,0 0 0,-1 0 0,0 0 0,0 0 0,0 0 0,-2 0 1,1 1-1,-5-10 0,-1 10 7,4 12-15,5-3-24,0 0 0,0 0 0,0 0 0,-1 0 0,1 0 0,0 1 0,1-1 0,-1 0 0,0 0 0,0 0 0,0 0 0,1 0 0,-1 0 0,0 1 0,1-1 0,-1 0 0,2 2 0,-1-2-3,0 0 1,0 1 0,0-1 0,1 0 0,-1 0 0,0 0 0,1 0-1,-1 0 1,1 0 0,-1 0 0,1 0 0,-1 0 0,1-1 0,-1 1 0,1-1-1,0 1 1,-1-1 0,1 0 0,0 1 0,-1-1 0,1 0 0,0 0-1,0 0 1,-1 0 0,1-1 0,0 1 0,-1 0 0,1-1 0,0 1 0,-1-1-1,1 0 1,-1 1 0,1-1 0,-1 0 0,1 0 0,2-2 0,3-2-3,0 0 1,-1 0 0,1-1 0,-1 0 0,0-1 0,6-7 0,6-13 12,26-52 0,-27 45-1,-17 34-7,0 0-1,0 0 1,1 0 0,-1 1-1,0-1 1,0 0-1,0 0 1,0 0 0,0 0-1,0 0 1,0 0-1,0 1 1,0-1 0,0 0-1,0 0 1,0 0-1,0 0 1,0 0 0,1 0-1,-1 0 1,0 0-1,0 1 1,0-1 0,0 0-1,0 0 1,0 0-1,1 0 1,-1 0 0,0 0-1,0 0 1,0 0 0,0 0-1,0 0 1,0 0-1,1 0 1,-1 0 0,0 0-1,0 0 1,0 0-1,0 0 1,0 0 0,1 0-1,-1 0 1,0 0-1,0 0 1,0 0 0,0 0-1,0-1 1,0 1-1,0 0 1,1 0 0,-1 0-1,2 29-16,-3 46 0,-1-48 20,2 0 1,5 43 0,1-52-24,-6-18 0,0 0 1,0 0-1,1 0 1,-1 0 0,0 1-1,0-1 1,0 0-1,1 0 1,-1 0-1,0 0 1,0 0 0,0 0-1,1 0 1,-1 0-1,0 0 1,0 0-1,1 0 1,-1 0 0,0 0-1,0 0 1,0-1-1,1 1 1,-1 0-1,0 0 1,0 0 0,0 0-1,0 0 1,1 0-1,-1 0 1,0-1-1,0 1 1,0 0 0,0 0-1,0 0 1,1 0-1,-1-1 1,0 1-1,0 0 1,0 0 0,0 0-1,0 0 1,0-1-1,2-2-204,0-1-1,-1 0 0,0 1 1,0-1-1,0 0 0,0 0 1,0-6-1,0-10-115,-2 0 0,-2-24 1,-5-12-341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7:43.311"/>
    </inkml:context>
    <inkml:brush xml:id="br0">
      <inkml:brushProperty name="width" value="0.05" units="cm"/>
      <inkml:brushProperty name="height" value="0.05" units="cm"/>
    </inkml:brush>
  </inkml:definitions>
  <inkml:trace contextRef="#ctx0" brushRef="#br0">1 0 17700,'3'9'1648,"0"4"-1152,0-1-176,3-1 641,3-1-585,5-2 1256,0-5-1432,4-4-24,1-3 8</inkml:trace>
  <inkml:trace contextRef="#ctx0" brushRef="#br0" timeOffset="1">275 92 16708,'-8'32'1992,"-4"2"-1240,-2 3-256,-4-4 889,7 1-513,4-2-80,5-7-232,4-7-200,8-10-480,6-5-328,2-8-608,2 1 1712,1-10-808,1-5-88,1-8-120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7:43.736"/>
    </inkml:context>
    <inkml:brush xml:id="br0">
      <inkml:brushProperty name="width" value="0.05" units="cm"/>
      <inkml:brushProperty name="height" value="0.05" units="cm"/>
    </inkml:brush>
  </inkml:definitions>
  <inkml:trace contextRef="#ctx0" brushRef="#br0">9 52 18356,'0'1'142,"0"0"1,1 0-1,-1 0 1,1 0-1,-1 0 0,1 0 1,0 0-1,-1 0 1,1 0-1,0 0 0,-1-1 1,1 1-1,0 0 1,0-1-1,0 1 0,0 0 1,0-1-1,0 1 1,0-1-1,0 0 0,1 1 1,24 8 650,-18-7-733,0-1 0,0 0 0,1 0 1,-1-1-1,0 0 0,0 0 0,16-3 0,-21 2-45,0 1 0,0-1 1,1 0-1,-1 0 0,0 0 0,0 0 0,0-1 0,0 1 0,0-1 1,-1 0-1,1 1 0,0-1 0,-1-1 0,1 1 0,-1 0 1,0-1-1,0 1 0,0-1 0,0 1 0,0-1 0,0 0 0,1-4 1,-3 7-10,1-1 1,-1 0 0,0 0 0,0 0 0,1 0 0,-1 0-1,0 0 1,0 0 0,0 0 0,0 0 0,0 0-1,0 0 1,-1 0 0,1 0 0,0 0 0,0 0 0,-1 0-1,1 0 1,0 0 0,-1 0 0,1 1 0,-1-1-1,0 0 1,1 0 0,-1 0 0,1 1 0,-1-1 0,0 0-1,0 1 1,1-1 0,-1 0 0,0 1 0,0-1-1,0 1 1,0 0 0,0-1 0,1 1 0,-1-1 0,0 1-1,-2 0 1,-1-1 17,1 0-1,-1 1 1,0-1-1,1 1 1,-1 0-1,0 0 1,0 0-1,1 1 1,-6 1-1,1 0 20,0 2 0,1-1 0,0 1 0,0 0 0,0 1 0,0-1 0,1 1 0,-1 1 0,1-1 0,1 1 0,-1 0 0,1 1-1,0-1 1,0 1 0,-4 9 0,5-9 3,0 0 0,0 0 0,1 1 0,0-1 0,1 1 0,0 0 0,0-1 0,0 1 0,1 0 0,0 0 0,1 0 0,0 1 0,0-1 0,1 0 0,2 12 0,-3-18-77,1 0 0,-1 0 1,1 0-1,-1-1 0,1 1 0,0 0 0,-1-1 0,1 1 0,0-1 0,0 1 0,0-1 0,0 1 0,1-1 0,-1 1 0,0-1 0,1 0 0,-1 0 1,0 0-1,1 0 0,-1 0 0,1 0 0,0 0 0,-1 0 0,1-1 0,0 1 0,0-1 0,-1 1 0,1-1 0,0 1 0,0-1 0,0 0 0,-1 0 0,1 0 1,0 0-1,0 0 0,0-1 0,-1 1 0,1 0 0,0-1 0,2-1 0,3 0-77,1-2 0,-1 1 0,0-1-1,0 0 1,0 0 0,-1-1 0,1 0 0,6-7 0,23-26-383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7:44.166"/>
    </inkml:context>
    <inkml:brush xml:id="br0">
      <inkml:brushProperty name="width" value="0.05" units="cm"/>
      <inkml:brushProperty name="height" value="0.05" units="cm"/>
    </inkml:brush>
  </inkml:definitions>
  <inkml:trace contextRef="#ctx0" brushRef="#br0">45 0 17788,'-1'0'122,"0"0"0,0 0 0,0 0 1,0 1-1,0-1 0,1 0 0,-1 0 0,0 1 1,0-1-1,0 0 0,0 1 0,1-1 1,-1 1-1,0-1 0,0 1 0,1 0 0,-1-1 1,0 1-1,1 0 0,-1-1 0,1 1 0,-1 0 1,1 0-1,-1-1 0,0 3 0,-11 22 1512,11-23-1580,0 0-1,0 1 1,0-1-1,1 1 1,-1-1-1,1 1 1,0-1-1,0 1 1,0-1-1,0 1 1,0-1-1,0 1 1,0-1-1,1 1 1,-1-1-1,1 1 1,0-1-1,0 0 1,1 3-1,0-2-35,0 0 0,1-1 1,-1 1-1,0-1 0,1 0 0,-1 0 1,1 0-1,0 0 0,0 0 0,0 0 1,0-1-1,5 3 0,9 1-48,-1-1 0,1 0 1,0-2-1,26 2 0,-32-3 99,-10-1-59,1 0 0,-1 0 0,0 0 0,1 0-1,-1 0 1,0 0 0,0 1 0,1-1-1,-1 0 1,0 1 0,0-1 0,0 1 0,0 0-1,0-1 1,1 1 0,-1 0 0,0-1 0,0 1-1,1 2 1,-2-2 12,1-1 0,-1 1 1,0 0-1,0 0 0,0 0 0,0-1 0,0 1 0,0 0 0,0 0 1,0 0-1,0-1 0,-1 1 0,1 0 0,0 0 0,0-1 1,-1 1-1,1 0 0,0 0 0,-1-1 0,1 1 0,-1 0 0,0 0 1,-4 5 149,0 0 1,-1 0 0,0 0-1,-9 6 1,2-2 121,2 0-247,0-2-1,0 1 1,-1-2-1,0 1 1,0-2-1,0 0 1,-23 8 0,17-12-138,7-6-66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8.814"/>
    </inkml:context>
    <inkml:brush xml:id="br0">
      <inkml:brushProperty name="width" value="0.05" units="cm"/>
      <inkml:brushProperty name="height" value="0.05" units="cm"/>
    </inkml:brush>
  </inkml:definitions>
  <inkml:trace contextRef="#ctx0" brushRef="#br0">0 0 18556,'6'4'300,"1"0"1,0-1 0,-1 0-1,1 0 1,0-1-1,0 0 1,13 2-1,0 1 210,29 7 93,-8-2-155,0 2 1,52 21-1,-89-31-408,0 0-1,-1 0 1,1 0-1,0 0 1,-1 1 0,1-1-1,-1 1 1,0 0-1,0 0 1,0 0-1,0 1 1,2 3-1,-4-5-8,0 0 0,0 1-1,0-1 1,-1 0 0,1 1 0,-1-1-1,1 1 1,-1-1 0,0 1-1,0-1 1,0 0 0,0 1-1,-1-1 1,1 1 0,-1-1 0,1 0-1,-1 1 1,0-1 0,0 0-1,0 1 1,0-1 0,0 0 0,-2 2-1,-24 34 356,0-1 0,-3-2-1,-40 38 1,24-25-104,-58 74-924,91-110 497,13-11 139,0-1 0,0 0 0,0 0 0,-1 1 0,1-1 0,0 0 1,0 0-1,0 0 0,-1 1 0,1-1 0,0 0 0,0 0 0,-1 0 1,1 0-1,0 0 0,0 0 0,-1 1 0,1-1 0,0 0 0,-1 0 1,1 0-1,0 0 0,0 0 0,-1 0 0,1 0 0,0 0 0,-1 0 1,1 0-1,0 0 0,0 0 0,-1 0 0,1-1 0,0 1 0,0 0 1,-1 0-1,1 0 0,0 0 0,0 0 0,-1 0 0,1-1 0,0 1 1,-1 0-1,0-19-276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1:02.054"/>
    </inkml:context>
    <inkml:brush xml:id="br0">
      <inkml:brushProperty name="width" value="0.05" units="cm"/>
      <inkml:brushProperty name="height" value="0.05" units="cm"/>
    </inkml:brush>
  </inkml:definitions>
  <inkml:trace contextRef="#ctx0" brushRef="#br0">746 15 13475,'0'0'86,"0"0"1,0 0 0,0-1-1,1 1 1,-1 0-1,0 0 1,0-1 0,0 1-1,0 0 1,0 0-1,1-1 1,-1 1-1,0 0 1,0-1 0,0 1-1,0 0 1,0 0-1,0-1 1,0 1 0,0 0-1,0-1 1,0 1-1,0 0 1,0-1 0,0 1-1,0 0 1,0 0-1,-1-1 1,1 1-1,0 0 1,0 0 0,0-1-1,0 1 1,-1 0-1,1 0 1,0-1 0,0 1-1,0 0 1,-1 0-1,1 0 1,0-1-1,-1 1 1,-16-3 1762,-21 6-454,-89 8 216,89-10-1338,-1 2 0,-50 11 0,76-11-228,1 0-1,0 1 0,0 1 1,1 0-1,-1 0 1,1 1-1,0 1 0,1 0 1,-1 0-1,2 1 1,-13 12-1,4 1-20,0 0 1,1 2-1,-17 29 0,-37 79-71,62-113 37,-7 14-1,2 0 0,0 1 0,-11 48-1,20-61 8,2-1 0,0 2 0,1-1-1,1 0 1,1 0 0,1 0 0,4 29-1,3-9 3,2 0-1,1 0 1,2-1-1,2 0 1,1-1-1,2-1 1,29 44-1,-41-71 4,1-1 0,1 1 0,-1-1 0,1-1-1,19 16 1,-22-20 3,0-1 0,1 1 0,0-1 0,0-1 0,0 1 0,0-1 0,1 0 1,-1 0-1,0 0 0,1-1 0,0 0 0,7 0 0,30 0 31,-1-2 0,0-2 0,74-14 1,-92 11-38,0-1 1,0-1-1,0-1 1,-1-2-1,-1 0 1,0-1-1,31-22 1,-41 24-1,0 0 0,-1-1 0,0 0-1,-1-1 1,0 0 0,-1-1 0,0 0 0,-1-1 0,-1 0-1,0 0 1,-1-1 0,0 0 0,-1 0 0,-1 0 0,7-32-1,-1-7 47,-3 0-1,-2 0 1,-2-1-1,-6-89 0,-1 116-8,-1-1 0,-1 1 0,-2 1 0,-14-38 0,14 47-9,-1 0 0,-1 1-1,0 0 1,-2 0 0,0 1-1,-1 1 1,-16-18 0,18 23-203,0 0 0,-1 0 0,-23-15 0,29 22 70,-1 0 1,1 0 0,-1 1 0,1 0 0,-1 0 0,0 0 0,0 1 0,0-1-1,0 1 1,0 1 0,-12-1 0,-10 4-307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1:10.982"/>
    </inkml:context>
    <inkml:brush xml:id="br0">
      <inkml:brushProperty name="width" value="0.05" units="cm"/>
      <inkml:brushProperty name="height" value="0.05" units="cm"/>
    </inkml:brush>
  </inkml:definitions>
  <inkml:trace contextRef="#ctx0" brushRef="#br0">1295 75 6857,'-1'-4'362,"0"1"0,-1 0-1,1 0 1,-1 0 0,0 1 0,0-1-1,0 0 1,0 0 0,0 1-1,0 0 1,-1-1 0,0 1-1,1 0 1,-1 0 0,0 0-1,0 1 1,0-1 0,0 1-1,0-1 1,0 1 0,-5-1-1,-10-3 872,0 0-1,-28-3 0,43 8-1212,-27-3 581,0 1 0,0 1 0,-45 6 0,-88 20 1450,144-21-1993,-102 23 512,106-22-510,-1 0 0,0 1 0,1 1-1,0 0 1,-18 13 0,-13 14-71,2 2-1,-42 44 0,-71 89-25,139-148 37,-24 23 6,25-27-1,1 0-1,0 1 1,2 1 0,-19 30-1,17-21-17,3 1 0,0 1-1,2 0 1,-13 54-1,20-66 15,2 0 1,0 0-1,1 0 0,1 0 0,0 0 1,2 0-1,0-1 0,0 1 1,11 33-1,-5-28-6,2-1 1,0 1-1,1-2 1,1 0-1,1 0 1,1-1-1,1 0 0,1-2 1,18 18-1,3 2 22,2-1 0,1-3 0,2-1-1,1-2 1,2-1 0,0-3 0,2-2-1,78 30 1,-43-25-20,184 60-21,-235-83 29,1-2 0,0 0 0,33-1 0,99-6 56,-101 0-46,-28 2-8,-1-2 0,1-1-1,-1-2 1,0-1 0,38-12-1,78-28 72,-106 35-42,-32 9-33,1-1 1,-1 0 0,0-1-1,-1-1 1,1 1 0,19-13-1,-6-2 8,0-2-1,-2 0 1,0-2-1,33-44 1,-14 18 28,1-6-19,59-97-1,-81 117-27,-3 5 2,-1 0-1,-2-1 1,16-47 0,-28 70 11,-1-1 0,-1 1 0,0-1 0,0 1 0,0-1 0,-1 1 0,-2-16 1,-14-59 0,8 49-9,2 7-10,0 2 1,-2-1-1,-1 1 1,-1 0 0,-20-34-1,22 46 3,0 0-1,-1 1 1,0 0-1,-1 1 1,0 0-1,-1 1 1,0 0-1,-1 0 1,0 1-1,0 1 1,-19-10 0,-15-2-23,-71-20 0,-5-2 36,98 32-1,-18-8 0,-1 2 0,-1 1 0,0 2 0,-59-8 0,-169 5-102,3 0-739,217 9 292,-1 3 0,0 2 1,-62 5-1,65 7 53</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33.177"/>
    </inkml:context>
    <inkml:brush xml:id="br0">
      <inkml:brushProperty name="width" value="0.05" units="cm"/>
      <inkml:brushProperty name="height" value="0.05" units="cm"/>
    </inkml:brush>
  </inkml:definitions>
  <inkml:trace contextRef="#ctx0" brushRef="#br0">1341 151 10466,'-8'0'238,"1"0"0,0 0-1,0 0 1,-1-1 0,1 0-1,0 0 1,0-1 0,-10-3 0,-6-4 577,-25-14 1,1 1 58,27 14-723,1 1-1,-1 1 0,-1 0 1,1 2-1,-1 0 0,0 2 1,0 0-1,0 1 1,0 1-1,1 1 0,-1 1 1,0 1-1,0 1 0,1 1 1,-36 12-1,3 4 146,-91 51 0,-43 45-57,151-93-191,2 1-1,0 3 1,2 0 0,1 2-1,-45 55 1,57-59 19,1 1 0,1 0 1,1 1-1,2 1 0,1 0 0,1 1 0,1 0 1,-7 41-1,11-40 7,2 1 1,2 0 0,0 0-1,3 0 1,0 0 0,9 57-1,-5-66-58,2 0-1,0-1 1,1 1-1,1-1 1,2-1 0,0 0-1,1 0 1,1-1-1,1 0 1,15 18-1,-1-8-42,1-1-1,2-1 0,1-2 0,41 27 0,-8-11-318,90 43-1,-59-43-306,2-3-1,1-5 1,1-4-1,173 29 1,-196-47 445,0-3 0,1-4 0,138-7 0,-179-2 253,0 0 1,-1-3 0,0-1-1,0-1 1,0-2-1,-1-1 1,-1-2-1,0-1 1,-1-2-1,39-27 1,-20 5 395,-1-3 1,-2-1-1,-3-3 1,69-87-1,-70 73 279,-3-3 0,-3 0 1,55-125-1,-80 156-503,-1 0 0,-1-1 0,-2-1 0,-2 1 0,5-50 0,-10 62-174,-2 1 1,0-1 0,-2 1 0,0-1 0,-1 1 0,-1 0 0,-1 0 0,-1 0-1,-1 1 1,-12-27 0,1 14-52,0 1-1,-3 1 1,0 0-1,-2 2 1,-1 1-1,-45-40 1,26 30-55,-2 3-1,-1 1 1,-79-42 0,83 54-144,0 2 0,-1 1 0,-1 2 0,-84-18 0,108 30 81,0 1-1,-1 1 1,0 0 0,1 2 0,-1 0 0,0 2-1,0 0 1,1 1 0,0 1 0,-1 1 0,1 1 0,1 0-1,-24 12 1,30-10-37,0 1 1,-19 15-1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34.213"/>
    </inkml:context>
    <inkml:brush xml:id="br0">
      <inkml:brushProperty name="width" value="0.05" units="cm"/>
      <inkml:brushProperty name="height" value="0.05" units="cm"/>
    </inkml:brush>
  </inkml:definitions>
  <inkml:trace contextRef="#ctx0" brushRef="#br0">0 53 20628,'3'-3'483,"5"-6"556,-8 9-1018,0 0-1,0 0 1,0-1-1,0 1 1,0 0-1,0 0 1,0 0-1,0 0 1,0 0-1,0 0 1,0 0-1,0 0 1,0-1-1,1 1 1,-1 0-1,0 0 1,0 0-1,0 0 1,0 0-1,0 0 1,0 0-1,0 0 1,0 0-1,1 0 1,-1 0-1,0 0 1,0 0-1,0 0 1,0 0-1,0 0 1,0 0-1,0 0 1,1 0-1,-1 0 1,0 0-1,0 0 1,0 0-1,0 0 1,0 0-1,0 0 1,1 0-1,-1 0 1,0 0-1,0 0 1,0 0-1,0 0 1,0 0-1,0 0 1,0 0-1,0 0 1,0 0-1,1 0 1,-1 1-1,0-1 1,0 0-1,0 0 1,0 0-1,0 0 1,0 0-1,0 0 1,0 1-1,56 334 2810,-50-302-2663,-4-18 37,0 0 0,0 16 0,-19-209 1377,2 60-1506,15 118-75,0-1 0,-1 1 0,1-1 0,0 1 0,0 0 0,0-1 0,0 1 0,0-1 0,0 1 0,0 0 0,0-1 0,0 1 0,0-1 0,0 1 0,1 0 0,-1-1 0,0 1 0,0-1 0,0 1 0,0 0 0,1-1 0,-1 1 0,0 0-1,0-1 1,1 1 0,-1 0 0,0 0 0,1-1 0,-1 1 0,0 0 0,1 0 0,-1-1 0,0 1 0,1 0 0,-1 0 0,0 0 0,1 0 0,-1-1 0,1 1 0,-1 0 0,0 0 0,1 0 0,-1 0 0,1 0 0,-1 0 0,0 0 0,1 0 0,23 8-28,-13-3 8,-1-3 17,1 0 0,-1-1 0,0 0 0,0 0 0,1-1 0,-1 0 0,0-1 0,0-1 0,0 1 0,0-1 0,0-1 0,0 0 0,0 0 0,-1-1 0,1-1 0,-1 1 0,0-1 1,-1-1-1,1 0 0,-1 0 0,0 0 0,0-1 0,-1 0 0,0-1 0,0 0 0,-1 0 0,0 0 0,0-1 0,-1 0 0,0 0 0,4-12 0,-5-3 36,-7 19-13,-6 14-12,4 0-2,1-1-1,0 2 0,1-1 0,0 0 0,0 1 0,1-1 1,-2 18-1,1 3 19,2 36 1,1-51-11,1 0 0,0 0 1,1 0-1,1 0 0,1 0 0,8 25 0,-10-36-75,-1-1 0,1 1 0,0 0-1,0-1 1,0 1 0,0-1 0,1 1 0,-1-1 0,1 0-1,0 0 1,0-1 0,0 1 0,0 0 0,1-1-1,-1 0 1,1 0 0,-1 0 0,1 0 0,0 0 0,0-1-1,0 0 1,0 0 0,0 0 0,0 0 0,0-1-1,0 1 1,0-1 0,0 0 0,7-1 0,-7 1-59,1-1 1,-1-1 0,1 1-1,-1 0 1,0-1-1,1 0 1,-1 0 0,0 0-1,0-1 1,-1 1-1,1-1 1,0 0 0,-1 0-1,0 0 1,1-1-1,-1 1 1,-1-1 0,5-6-1,10-25-628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34.615"/>
    </inkml:context>
    <inkml:brush xml:id="br0">
      <inkml:brushProperty name="width" value="0.05" units="cm"/>
      <inkml:brushProperty name="height" value="0.05" units="cm"/>
    </inkml:brush>
  </inkml:definitions>
  <inkml:trace contextRef="#ctx0" brushRef="#br0">52 0 19644,'-14'33'1990,"-14"47"0,26-70-1783,-1 0 0,2 0 0,-1 0 0,1 0 0,1 0 0,0 0 0,0 0 0,1 1 0,3 14-1,-4-23-191,1 0 0,-1 0 0,1 0 0,0 0 0,0 0 0,-1 0-1,1-1 1,0 1 0,1 0 0,-1-1 0,0 1 0,0 0 0,1-1-1,-1 0 1,1 1 0,-1-1 0,1 0 0,0 0 0,-1 0 0,1 0-1,0 0 1,0 0 0,0 0 0,-1 0 0,1-1 0,0 1 0,0-1-1,0 0 1,0 1 0,0-1 0,0 0 0,0 0 0,0 0 0,0-1-1,0 1 1,0 0 0,0-1 0,3 0 0,0-1 1,1 0-1,0 0 1,-1 0 0,1-1 0,-1 0-1,0 0 1,1 0 0,-2-1-1,1 1 1,0-1 0,7-8 0,-3-2 43,-1-1 1,0 1 0,0-1 0,-2-1-1,7-22 1,-5 17 43,0-12 100,-8 34-121,-1 17-43,0 13-54,0 63 140,2-82-252,0-1 0,1 1-1,0-1 1,1 0 0,7 21 0,-9-29 22,1 0 0,-1-1 0,0 1-1,1 0 1,0-1 0,0 1 0,3 3 0,-5-6 89,1 1 0,0-1 0,-1 1 0,1-1 0,0 1 0,0-1 0,-1 0 0,1 1 0,0-1 0,0 0 0,-1 0 0,1 0 0,0 1 0,0-1 0,0 0 0,0 0 0,-1 0 0,1 0 0,0 0 0,0 0 0,0-1-1,0 1 1,-1 0 0,1 0 0,0-1 0,0 1 0,-1 0 0,1-1 0,0 1 0,0-1 0,-1 1 0,1-1 0,0 1 0,0-2 0,19-20-371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35.034"/>
    </inkml:context>
    <inkml:brush xml:id="br0">
      <inkml:brushProperty name="width" value="0.05" units="cm"/>
      <inkml:brushProperty name="height" value="0.05" units="cm"/>
    </inkml:brush>
  </inkml:definitions>
  <inkml:trace contextRef="#ctx0" brushRef="#br0">1 1 20548,'3'0'1977,"-2"19"-1193,2 12-296,0 9 1168,3 3-495,5 15-537,1 3-64,4-4-168,0-2-80,1-8-304,2-5-168,2-6-1008,-9-5 1032,-4-17-136,-8-13-112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35.705"/>
    </inkml:context>
    <inkml:brush xml:id="br0">
      <inkml:brushProperty name="width" value="0.05" units="cm"/>
      <inkml:brushProperty name="height" value="0.05" units="cm"/>
    </inkml:brush>
  </inkml:definitions>
  <inkml:trace contextRef="#ctx0" brushRef="#br0">37 2 17172,'0'0'98,"-1"0"0,0-1 0,1 1 0,-1 0 0,0 0 0,0 0 0,1 0 0,-1-1 0,0 1 0,0 0 0,1 0 1,-1 0-1,0 1 0,1-1 0,-1 0 0,0 0 0,0 0 0,1 1 0,-1-1 0,0 0 0,1 0 0,-1 1 0,1-1 0,-1 1 0,0-1 1,0 1-1,0 1 52,-1-1 0,1 1 0,0 0 0,0-1 0,0 1 0,0 0 0,1 0 0,-1 0 0,-1 3 0,0 5 403,0 0 0,0 20 1,2 6-357,1-1 1,2 0 0,1 0-1,2 0 1,1-1 0,2 0 0,16 39-1,-23-66-131,1 0-1,1 0 1,-1 0-1,1-1 1,1 0-1,-1 0 1,1 0-1,9 9 1,-12-13-43,-1-1 1,1 0 0,-1 0-1,1 0 1,-1 0 0,1 0-1,0 0 1,0 0 0,-1 0-1,1 0 1,0-1 0,0 1-1,0-1 1,0 0 0,0 1-1,0-1 1,0 0 0,0 0-1,0 0 1,0 0-1,0-1 1,-1 1 0,1-1-1,0 1 1,0-1 0,0 1-1,0-1 1,0 0 0,-1 0-1,1 0 1,0 0 0,-1 0-1,1 0 1,-1 0 0,1-1-1,-1 1 1,2-2 0,4-6 41,-1 1 1,1-1 0,-1 0 0,-1-1 0,0 1 0,0-1 0,-1 0-1,3-11 1,2-10 89,7-44 0,-11 9-93,-2 95-54,2-1 0,0 1 1,2-1-1,12 31 0,-16-51-10,0 0-1,1 0 1,0-1-1,0 0 1,1 1-1,8 9 1,-11-15 11,-1-1 0,0 1 1,1 0-1,-1-1 0,1 1 1,0-1-1,0 0 0,-1 1 0,1-1 1,0 0-1,0 0 0,0 0 1,0-1-1,0 1 0,1 0 0,-1-1 1,0 1-1,0-1 0,0 0 1,1 1-1,-1-1 0,0 0 1,0-1-1,0 1 0,1 0 0,-1-1 1,0 1-1,0-1 0,0 1 1,0-1-1,3-1 0,-2-1 22,1 1 1,0 0-1,-1-1 0,0 0 1,1 0-1,-1 0 0,0 0 1,-1-1-1,1 1 0,-1-1 0,1 0 1,2-7-1,-2 4 39,0 0-1,-1-1 0,0 1 1,0-1-1,-1 1 1,1-16-1,-2 10 5,-1-1 0,0 0 0,-1 0 0,0 0 0,-1 1 0,-1-1 0,-8-21-1,10 31-110,1 0 0,-1 0 0,0 0 0,-1 1 0,1-1 0,0 1 0,-1-1 0,0 1-1,0 0 1,0 0 0,-4-3 0,7 6 4,0 0 1,0 0-1,0 0 0,0 1 1,0-1-1,0 0 0,1 0 1,-1 0-1,0 1 0,0-1 1,0 0-1,0 0 0,0 1 1,0-1-1,0 0 0,0 0 1,0 0-1,0 1 0,0-1 1,0 0-1,0 0 1,0 1-1,0-1 0,-1 0 1,1 0-1,0 0 0,0 1 1,0-1-1,0 0 0,0 0 1,0 0-1,0 1 0,-1-1 1,1 0-1,0 0 0,0 0 1,0 0-1,-1 1 0,1-1 1,0 0-1,0 0 0,0 0 1,-1 0-1,1 0 0,0 0 1,0 0-1,0 0 0,-1 0 1,1 0-1,0 0 0,0 0 1,-1 0-1,1 0 0,0 0 1,0 0-1,0 0 0,-1 0 1,1 0-1,0 0 0,0 0 1,-1 0-1,1 0 0,0 0 1,0 0-1,0-1 0,-1 1 1,1 0-1,0 0 0,0 0 1,8 17-2570,-7-16 2503,0 0-1,0 0 0,0-1 0,1 1 1,-1 0-1,0 0 0,1-1 1,-1 1-1,0-1 0,1 1 0,-1-1 1,1 0-1,-1 0 0,1 1 0,-1-1 1,1 0-1,1 0 0,16-3-1075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36.127"/>
    </inkml:context>
    <inkml:brush xml:id="br0">
      <inkml:brushProperty name="width" value="0.05" units="cm"/>
      <inkml:brushProperty name="height" value="0.05" units="cm"/>
    </inkml:brush>
  </inkml:definitions>
  <inkml:trace contextRef="#ctx0" brushRef="#br0">74 22 18996,'-8'9'514,"0"1"0,0 0 0,1 0 0,0 0 1,1 1-1,0 0 0,-7 19 0,11-25-413,0 0 0,1-1 0,-1 1 0,1 0 0,0 0 0,1 0 1,-1 0-1,1 0 0,0 0 0,0 0 0,0 0 0,1 0 0,-1 0 0,1 0 1,1-1-1,-1 1 0,1 0 0,-1 0 0,1-1 0,1 1 0,3 6 0,-5-10-85,1 0-1,-1 1 0,0-1 1,1 0-1,-1 1 0,0-1 1,1 0-1,0 0 0,-1 0 1,1 0-1,0-1 0,-1 1 1,1 0-1,0-1 0,0 1 0,0-1 1,-1 1-1,1-1 0,0 0 1,4 0-1,-3-1-6,1 1 0,0-1-1,-1 0 1,1 0 0,-1-1 0,1 1 0,-1-1-1,0 1 1,1-1 0,2-3 0,2-1 0,0 0-1,-1-1 1,0 0 0,0 0-1,-1-1 1,0 0 0,8-13 0,-8 8 32,0 1 1,-1-1-1,0 0 1,-1 0 0,-1 0-1,0-1 1,-1 1-1,0-1 1,-1-21 0,-4 22 20,-2 17 21,-3 19-22,8-19-105,-1 1-1,1 0 1,0 0-1,1 0 0,1 8 1,-2-12-4,0 0-1,1 0 1,-1 0 0,0-1 0,0 1-1,0 0 1,1 0 0,-1 0-1,1-1 1,-1 1 0,0 0 0,1-1-1,-1 1 1,1 0 0,0-1 0,-1 1-1,1-1 1,-1 1 0,1-1 0,0 1-1,-1-1 1,1 1 0,0-1-1,0 0 1,-1 1 0,1-1 0,0 0-1,0 0 1,0 1 0,-1-1 0,1 0-1,0 0 1,0 0 0,0 0 0,0 0-1,-1 0 1,1 0 0,0-1-1,0 1 1,0 0 0,-1 0 0,1 0-1,1-1 1,4-3-205,0 1 1,-1-1-1,0 0 0,1 0 1,-1 0-1,-1-1 0,1 0 0,-1 0 1,7-9-1,9-13-685</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36.512"/>
    </inkml:context>
    <inkml:brush xml:id="br0">
      <inkml:brushProperty name="width" value="0.05" units="cm"/>
      <inkml:brushProperty name="height" value="0.05" units="cm"/>
    </inkml:brush>
  </inkml:definitions>
  <inkml:trace contextRef="#ctx0" brushRef="#br0">19 0 16908,'-7'20'1568,"1"-1"-1112,2-2-208,3-8 464,2-3-384,7-6-792,1-5-96,0-5 384,-1-3-232,-2-2-144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36.929"/>
    </inkml:context>
    <inkml:brush xml:id="br0">
      <inkml:brushProperty name="width" value="0.05" units="cm"/>
      <inkml:brushProperty name="height" value="0.05" units="cm"/>
    </inkml:brush>
  </inkml:definitions>
  <inkml:trace contextRef="#ctx0" brushRef="#br0">82 191 14667,'1'-1'205,"-1"0"0,0 0 0,0 0 0,0 0 0,0 0 0,0 0 0,0 0 0,0 0 0,0 1 0,-1-1 0,1 0 0,0 0 0,0 0 0,-1 0 0,1 0 0,-1 0 0,1 1 0,-1-1 0,1 0 0,-1 0 1,1 1-1,-1-1 0,0 0 0,1 1 0,-1-1 0,0 0 0,0 1 0,1-1 0,-1 1 0,0-1 0,0 1 0,0 0 0,0-1 0,0 1 0,0 0 0,1 0 0,-3-1 0,1 2-50,1-1 1,-1 0-1,1 1 1,-1-1-1,1 1 1,-1-1-1,1 1 1,-1 0-1,1-1 1,-1 1-1,1 0 1,0 0-1,0 0 1,-1 0-1,1 0 1,0 0-1,0 1 1,0-1-1,0 0 1,0 1-1,-1 2 1,-3 6-43,0 0 0,1 0 0,0 1 0,0 0 0,1 0 0,1 0 0,0 0 0,0 1 0,1-1 0,0 1 0,3 20 0,-2-31-109,0 1 0,1-1 0,-1 1 0,1-1 0,-1 1 0,1-1 0,-1 1 0,1-1 0,0 1 0,0-1 0,0 0 0,0 0 0,0 1 0,0-1 0,0 0 0,0 0 0,1 0 0,-1 0-1,0 0 1,3 1 0,33 10-41,-1 0-82,-27-6 96,-1 0 1,0 0 0,0 1-1,0 0 1,-1 0-1,0 1 1,0 0-1,-1 0 1,0 1 0,-1 0-1,0 0 1,0 0-1,-1 0 1,0 1-1,3 11 1,0 1 128,-2 1 0,0 0-1,-1 0 1,-2 0 0,1 40 0,-3-61-80,-1 10 77,1-1-1,-1 0 1,-3 11 0,4-21-83,0 1 0,-1-1 1,1 1-1,0-1 0,-1 1 0,1-1 0,-1 1 0,1-1 1,-1 1-1,0-1 0,0 0 0,1 1 0,-1-1 1,0 0-1,0 0 0,0 0 0,-1 0 0,1 0 0,0 0 1,0 0-1,0 0 0,-1 0 0,1 0 0,0-1 1,-1 1-1,1 0 0,-1-1 0,1 1 0,-1-1 0,1 0 1,-3 1-1,3-2-17,-1 1-1,0-1 1,0 1 0,1-1 0,-1 0 0,0 0 0,1 0-1,-1 0 1,1 0 0,-1 0 0,1 0 0,0 0 0,0-1 0,-1 1-1,1-1 1,0 1 0,0-1 0,0 1 0,0-1 0,1 1-1,-1-1 1,0 0 0,0-3 0,-3-4-51,2-1 1,-4-18-1,3 7-24,2 0 0,0 0 0,1 1 0,1-1 0,1 0 0,1 1-1,1-1 1,10-31 0,9-12-134,41-80-1,2-7 41,-61 137 166,2-2 26,7-31 0,-13 44-8,0 0 1,-1 0 0,1 0-1,-1 0 1,0 0-1,0 0 1,0 0 0,0 0-1,0 0 1,-1 0-1,1 0 1,-1 0 0,0 0-1,0 0 1,0 0-1,0 1 1,-3-6 0,4 8-11,-1-1 1,1 1 0,-1-1 0,1 1-1,-1-1 1,1 1 0,-1-1 0,1 1-1,-1-1 1,0 1 0,1 0 0,-1 0-1,0-1 1,1 1 0,-1 0 0,0 0-1,1 0 1,-1 0 0,0-1 0,1 1-1,-1 0 1,0 0 0,0 0 0,1 1-1,-1-1 1,0 0 0,0 0-1,-1 1 15,-1 0 0,1 0 0,0 0-1,0 0 1,0 1 0,1-1 0,-1 1-1,-3 2 1,-1 2 62,1 1-1,0 0 1,-9 14 0,7-8-29,1 1 0,0 0 0,1 0 0,1 1 0,0-1 0,1 1 0,0 0 0,1 0 0,1 0 0,1 29 0,0-42-99,1 1 1,-1-1 0,0 0-1,1 1 1,-1-1-1,1 0 1,0 1 0,-1-1-1,1 0 1,0 0-1,1 0 1,-1 0-1,0 0 1,1 0 0,-1 0-1,1 0 1,-1-1-1,1 1 1,0 0-1,0-1 1,0 1 0,2 1-1,-1-3-42,-1 1 0,0 0-1,1-1 1,-1 1 0,1-1-1,-1 0 1,0 0 0,1 0-1,-1 0 1,1-1 0,-1 1-1,1 0 1,-1-1 0,0 0-1,1 1 1,-1-1 0,0 0 0,0 0-1,0-1 1,0 1 0,3-2-1,22-19-421,3-8-153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9.395"/>
    </inkml:context>
    <inkml:brush xml:id="br0">
      <inkml:brushProperty name="width" value="0.05" units="cm"/>
      <inkml:brushProperty name="height" value="0.05" units="cm"/>
    </inkml:brush>
  </inkml:definitions>
  <inkml:trace contextRef="#ctx0" brushRef="#br0">1 368 14739,'0'2'297,"0"0"1,-1 0-1,1 1 0,0-1 0,0 0 0,0 0 0,0 0 1,1 0-1,-1 0 0,0 0 0,1 0 0,0 0 0,1 3 1,-1-4-157,0 0 1,0 0-1,0-1 1,0 1 0,0 0-1,0-1 1,1 1-1,-1-1 1,0 1 0,0-1-1,1 0 1,-1 0-1,0 1 1,1-1 0,-1 0-1,0 0 1,0 0-1,1-1 1,-1 1 0,0 0-1,1 0 1,-1-1-1,2 0 1,12-3 439,-1 0 0,0-1 0,0 0-1,22-13 1,51-36 619,-83 51-1139,346-267 1334,-297 228-1388,-53 42-8,0 1 1,0-1-1,0 0 1,0 0-1,0 0 1,0 1-1,0-1 0,0 0 1,0 0-1,0 1 1,0-1-1,0 0 1,0 0-1,0 0 1,0 1-1,0-1 1,0 0-1,0 0 1,1 1-1,-1-1 1,0 0-1,0 0 1,0 0-1,0 0 1,1 1-1,-1-1 1,0 0-1,0 0 1,0 0-1,0 0 1,1 0-1,-1 0 0,0 1 1,0-1-1,1 0 1,-1 0-1,0 0 1,0 0-1,0 0 1,1 0-1,-1 0 1,0 0-1,0 0 1,1 0-1,-1 0 1,0 0-1,0 0 1,1 0-1,-1 0 1,0 0-1,0 0 1,0-1-1,1 1 1,-1 0-1,0 0 1,0 0-1,0 0 0,1 0 1,-1 0-1,0-1 1,0 1-1,0 0 1,0 0-1,0 0 1,1-1-1,-1 1 1,0 0-1,0 0 1,-4 18 0,4-16-2,-13 46-162,3 0 0,2 1-1,2 1 1,1 61 0,8-62-1148,-2-36 758,0 1 1,-1-1-1,-1 17 1,-5-12-157,-4-13-223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0:37.287"/>
    </inkml:context>
    <inkml:brush xml:id="br0">
      <inkml:brushProperty name="width" value="0.05" units="cm"/>
      <inkml:brushProperty name="height" value="0.05" units="cm"/>
    </inkml:brush>
  </inkml:definitions>
  <inkml:trace contextRef="#ctx0" brushRef="#br0">62 0 19636,'-6'14'1244,"0"-1"0,-10 15 0,10-18-579,1 0 0,-1 0 0,2 1 0,-7 20 1,10-30-629,1 1 0,0-1 0,-1 1 0,1-1 0,0 1 0,0-1 1,0 1-1,0-1 0,0 1 0,1-1 0,-1 1 0,0-1 0,1 0 0,-1 1 0,1-1 1,-1 1-1,1-1 0,0 0 0,0 0 0,0 1 0,1 0 0,0 0-18,0 0-1,0 0 1,1 0-1,-1 0 1,1-1-1,0 1 1,-1-1-1,1 0 1,0 1-1,3-1 1,7 3-41,1-2 1,0 1 0,22-1 0,4-2-65,-29-1 51,1 0-1,-1 2 1,1-1-1,-1 1 0,19 4 1,-30-4 42,1-1 0,0 0 0,-1 0 0,1 0 0,-1 1 0,1-1 0,0 0 0,-1 1 0,1-1 0,-1 0 0,1 1 0,-1-1 0,1 0 0,-1 1 0,1-1 0,-1 1 0,0-1 0,1 1 1,-1-1-1,0 1 0,1 0 0,-1-1 0,0 1 0,0-1 0,0 1 0,1 0 0,-1-1 0,0 1 0,0 1 0,0-1 17,-1 1 1,1 0 0,-1 0-1,1 0 1,-1-1-1,1 1 1,-1 0 0,0-1-1,0 1 1,-2 2-1,-4 5 158,-1 0 0,-14 12 0,19-18-118,-11 11 231,-42 35-104,49-44-276,1 0-1,-1 0 0,0-1 1,0 0-1,0-1 0,-14 5 0,16-7-143</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1:33.036"/>
    </inkml:context>
    <inkml:brush xml:id="br0">
      <inkml:brushProperty name="width" value="0.05" units="cm"/>
      <inkml:brushProperty name="height" value="0.05" units="cm"/>
    </inkml:brush>
  </inkml:definitions>
  <inkml:trace contextRef="#ctx0" brushRef="#br0">1057 147 11939,'-17'-12'682,"-1"0"1,-26-26 0,26 22-180,-32-23 1,42 35-403,-1-1-1,0 2 1,1-1 0,-1 1 0,-1 0-1,1 1 1,0 0 0,-1 1-1,1 0 1,0 0 0,-1 1 0,0 0-1,1 1 1,0 0 0,-1 0 0,-14 5-1,-13 4 294,1 2 0,-61 30 0,78-33-259,-48 21 340,-3 0 198,-117 70-1,169-88-628,0 1 0,0 0 0,1 1 0,1 1 0,1 1 0,0 0 0,1 1 0,0 1 0,2 0 0,-20 35 0,25-34-31,0 0-1,1 0 1,1 0 0,1 1-1,1-1 1,0 1 0,2 0-1,0 0 1,2 22 0,3-5 10,0 0 1,3 0 0,21 71-1,-4-42-24,4 0 0,2-2 0,3-1 0,3-1 0,2-2 0,84 99-1,-101-136 4,0-1-1,2-1 1,0-1-1,1-1 1,34 20-1,-19-17 4,0-2 0,1-1-1,44 13 1,28 1 2,213 32 0,-287-59-16,64 11-69,192 8 0,-257-26 56,1-1 0,-1-2-1,46-11 1,-58 9 11,0-2-1,0 0 1,-1-2 0,0-1 0,34-21-1,-24 9 54,-2-1-1,-1-2 0,-1-1 0,-1-1 0,-1-2 0,-2 0 1,-1-2-1,-1-1 0,-2-1 0,-1-1 0,-2-1 0,19-51 1,-21 44-8,-3 0 0,-2-1 0,-1-1 0,-3 0 0,-1 0 0,-2 0 0,-3-1 0,-1 1 0,-3-1 0,-12-80 0,8 97-73,-1 1 1,-2 0 0,-1 0-1,-1 1 1,-1 0 0,-1 1-1,-2 0 1,-1 1-1,0 1 1,-2 0 0,-1 1-1,-26-24 1,18 22 38,-2 1-1,0 2 1,-1 1 0,-1 1 0,-1 2-1,0 1 1,-2 2 0,0 1 0,-51-14-1,40 17 5,-1 1 0,0 3 0,-65-3-1,75 10-225,0 1 0,1 1 0,-1 2-1,-68 17 1,62-5 19,11 2-58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11.694"/>
    </inkml:context>
    <inkml:brush xml:id="br0">
      <inkml:brushProperty name="width" value="0.05" units="cm"/>
      <inkml:brushProperty name="height" value="0.05" units="cm"/>
    </inkml:brush>
  </inkml:definitions>
  <inkml:trace contextRef="#ctx0" brushRef="#br0">201 1 11098,'-8'2'226,"1"1"0,-1 1 0,0-1-1,1 1 1,0 1 0,0-1-1,0 1 1,0 0 0,1 1 0,0 0-1,0 0 1,0 0 0,1 1-1,0 0 1,-8 13 0,-1 7 111,2 2-1,0-1 1,2 2 0,1-1 0,1 1 0,-4 40 0,6-18 180,2 0 1,6 103-1,2-108-305,2 0 0,13 46 0,-14-73-100,1 0 0,1-1 0,1 0 0,0 0 0,1 0 0,1-1 0,15 19 0,-23-34-88,1 1 0,0-1 0,0 0 0,1 0 0,-1 0 0,0 0 0,1 0-1,0-1 1,0 0 0,0 1 0,0-1 0,0-1 0,0 1 0,0-1 0,0 1-1,7 0 1,-5-2 12,1 0-1,-1 0 0,1 0 0,-1-1 1,0 0-1,1 0 0,-1 0 0,0-1 0,0 0 1,8-4-1,4-3 96,0-1 0,-1-1-1,-1 0 1,0-1 0,0-1 0,18-20 0,-1-4 35,-2-2-1,-1-2 1,-2 0-1,-2-2 1,-2-1-1,22-55 1,-38 80-144,-2-1 1,0 1-1,0-1 1,-2 0-1,-1-1 1,0 1-1,-2-1 0,0 1 1,-3-29-1,1 34-3,-1 0-1,-1 1 1,0-1-1,-1 1 1,0-1-1,-1 1 0,-1 0 1,0 1-1,-1-1 1,-1 1-1,0 1 1,-1-1-1,-15-16 1,17 22-18,-1 2 1,1-1-1,-1 1 0,0 0 1,-1 0-1,1 1 1,-1 0-1,0 1 0,0 0 1,0 0-1,0 1 1,-1 0-1,1 0 1,-12 1-1,8 0-210,1 1 1,-1 0-1,1 1 1,-1 0-1,1 1 1,0 0-1,-1 1 1,1 1-1,0 0 1,-14 7-1,19-8 63,1 1 0,0 0 0,0 1 0,0-1 0,-10 11 0,0 4-469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4:51.308"/>
    </inkml:context>
    <inkml:brush xml:id="br0">
      <inkml:brushProperty name="width" value="0.05" units="cm"/>
      <inkml:brushProperty name="height" value="0.05" units="cm"/>
    </inkml:brush>
  </inkml:definitions>
  <inkml:trace contextRef="#ctx0" brushRef="#br0">1642 318 10498,'-8'-19'295,"0"0"0,-1 1 0,-1 1 0,0-1 0,-1 1 1,-1 1-1,-1 0 0,-1 1 0,0 1 0,0 0 0,-1 0 0,-1 2 0,0 0 0,-1 1 0,-1 0 0,1 2 0,-2 0 0,1 1 0,-1 0 0,-35-8 0,19 8-89,-1 2 0,0 1 0,0 2 0,-1 1 0,1 2 0,0 1 0,0 2-1,-49 11 1,35-3-184,0 3-1,1 2 1,1 1-1,0 3 1,-59 35-1,68-31-1,2 1 1,0 2-1,2 2 1,1 1-1,1 1 1,2 2-1,-47 64 1,43-45 70,2 1 0,3 1 0,1 2 0,4 1 1,-21 65-1,29-66 18,3 1 0,2 1 0,3-1 0,2 2 0,3-1 0,4 70 1,4-62-80,4-1 1,1 0 0,4 0 0,3-1-1,30 79 1,-33-111-35,2-1 1,1-1-1,1 0 0,2-1 0,0-1 1,2-1-1,2-1 0,0-1 0,1-1 1,2-1-1,0-1 0,1-1 1,2-1-1,0-2 0,1-1 0,0-1 1,1-2-1,1-1 0,0-1 1,1-2-1,0-2 0,1 0 0,0-3 1,0 0-1,0-2 0,0-2 0,0-1 1,52-7-1,-37-2 11,0-3 0,0-2 0,-1-1 1,-1-3-1,63-33 0,-18 0 28,135-100 0,-151 94 138,-3-4 1,-2-3-1,-4-3 0,-2-3 0,87-123 0,-126 155-101,-2-1 0,-1-1-1,-2-1 1,-2-1-1,24-81 1,-37 102-109,-1-1 0,-1 0-1,-1 0 1,0-1 0,-2 1-1,-1 0 1,-1-1 0,0 1 0,-2 0-1,-1 0 1,0 0 0,-2 0-1,0 1 1,-10-22 0,4 19-135,-1 2 0,-1-1 0,-1 2 1,-1 0-1,-1 0 0,0 2 0,-2 0 0,0 1 0,-43-30 1,36 30-51,-2 2 1,0 0 0,0 2-1,-1 1 1,-1 1 0,0 2-1,-58-12 1,34 15-160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5:12.037"/>
    </inkml:context>
    <inkml:brush xml:id="br0">
      <inkml:brushProperty name="width" value="0.05" units="cm"/>
      <inkml:brushProperty name="height" value="0.05" units="cm"/>
    </inkml:brush>
  </inkml:definitions>
  <inkml:trace contextRef="#ctx0" brushRef="#br0">1 855 8938,'3'-93'894,"-1"31"-512,14-95 0,-9 138-508,-6 17 127,0 0-1,0 1 1,0-1-1,0 0 1,-1 0-1,1 1 1,-1-1-1,1 0 1,-1 0-1,0-2 1,9-110 8,2-77 3276,-13 52 980,-1 102-2649,3 17-1327</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6:47.600"/>
    </inkml:context>
    <inkml:brush xml:id="br0">
      <inkml:brushProperty name="width" value="0.05" units="cm"/>
      <inkml:brushProperty name="height" value="0.05" units="cm"/>
    </inkml:brush>
  </inkml:definitions>
  <inkml:trace contextRef="#ctx0" brushRef="#br0">0 0 15891,'6'3'1697,"13"5"-1017,0-5-248,6 0 680,4 0-144,5 0-271,2 2-137,1-2-416,0 0-264,-2-3-504,3 0-225,-1-2 649,-2-2-144,-3-4-96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6:48.054"/>
    </inkml:context>
    <inkml:brush xml:id="br0">
      <inkml:brushProperty name="width" value="0.05" units="cm"/>
      <inkml:brushProperty name="height" value="0.05" units="cm"/>
    </inkml:brush>
  </inkml:definitions>
  <inkml:trace contextRef="#ctx0" brushRef="#br0">1 0 16428,'6'5'263,"0"-1"1,0 0-1,1 0 1,-1-1-1,1 0 1,0 0-1,0-1 1,0 0-1,0 0 1,1 0-1,13 0 1,7 0-1015,52-4 0,-42 0 87,37-1-732,99-1-372,-142 5 2490,-1 2-1,1 1 1,45 12-1,-43-6-245,-1-2-1,1-1 0,0-2 1,39 1-1,226-18-5175,-251 6 4136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6:48.467"/>
    </inkml:context>
    <inkml:brush xml:id="br0">
      <inkml:brushProperty name="width" value="0.05" units="cm"/>
      <inkml:brushProperty name="height" value="0.05" units="cm"/>
    </inkml:brush>
  </inkml:definitions>
  <inkml:trace contextRef="#ctx0" brushRef="#br0">1 28 13467,'15'4'1048,"-1"-2"-992,3-2-112,6 0-296,4-3 544,5-3-248,5-1-184</inkml:trace>
  <inkml:trace contextRef="#ctx0" brushRef="#br0" timeOffset="1">630 0 9962,'29'3'1616,"-3"2"-623,-3-1-329,-2 1 1368,-1-2-743,0 0-433,3-1-88,2-2-464,2 0-232,5 0-480,7-2-224,4-1 480,1 1-128,3-2-104</inkml:trace>
  <inkml:trace contextRef="#ctx0" brushRef="#br0" timeOffset="2">1310 14 13307,'7'3'1592,"-4"2"-744,-3-1 1081,0-2-841,2-2-272,2 0-248,1-3-688,-2 0-336,2-2 384,1-1-168,-2 1-104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6:57.368"/>
    </inkml:context>
    <inkml:brush xml:id="br0">
      <inkml:brushProperty name="width" value="0.05" units="cm"/>
      <inkml:brushProperty name="height" value="0.05" units="cm"/>
    </inkml:brush>
  </inkml:definitions>
  <inkml:trace contextRef="#ctx0" brushRef="#br0">0 166 13323,'3'1'4113,"-1"-7"-3801,-2-1-312,1-6-160,1-5-304,-1-4 264,-1-7 64,0-4-128,0-6-41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6:57.772"/>
    </inkml:context>
    <inkml:brush xml:id="br0">
      <inkml:brushProperty name="width" value="0.05" units="cm"/>
      <inkml:brushProperty name="height" value="0.05" units="cm"/>
    </inkml:brush>
  </inkml:definitions>
  <inkml:trace contextRef="#ctx0" brushRef="#br0">1 774 11723,'1'-5'1520,"1"2"-872,-2-2-248,0-4 1176,1-3-1272,1-8-23,-2-3-17,0-7-240</inkml:trace>
  <inkml:trace contextRef="#ctx0" brushRef="#br0" timeOffset="1">64 318 15731,'0'-4'1577,"0"1"-1161,0-3-344,0-4 888,0-7-872,3 0-216,-2-6-320,1-3-112,1-2-112,-2-1-57,2-1-23,-1 2 0,1 2-608,-2 2 1032,1 1-96,0 0-120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29.794"/>
    </inkml:context>
    <inkml:brush xml:id="br0">
      <inkml:brushProperty name="width" value="0.05" units="cm"/>
      <inkml:brushProperty name="height" value="0.05" units="cm"/>
    </inkml:brush>
  </inkml:definitions>
  <inkml:trace contextRef="#ctx0" brushRef="#br0">0 0 14187,'0'6'2297,"3"7"-1177,0 0-416,0 3 2361,5 2-1993,3 2-184,3-2-344,4-2-256,5-9-664,1-2-368,7-7 1128,3-4-552,-4-9-104,2-5-120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6:58.176"/>
    </inkml:context>
    <inkml:brush xml:id="br0">
      <inkml:brushProperty name="width" value="0.05" units="cm"/>
      <inkml:brushProperty name="height" value="0.05" units="cm"/>
    </inkml:brush>
  </inkml:definitions>
  <inkml:trace contextRef="#ctx0" brushRef="#br0">0 402 12859,'0'-23'1056,"0"3"-784,0-5-112,0-2 368,2-1-192,3-2-296,-1-2-104,1-5-144,-1 3-24,-1-3-568,0 1 592,-3 1-32,0-2-56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7:29.944"/>
    </inkml:context>
    <inkml:brush xml:id="br0">
      <inkml:brushProperty name="width" value="0.05" units="cm"/>
      <inkml:brushProperty name="height" value="0.05" units="cm"/>
    </inkml:brush>
  </inkml:definitions>
  <inkml:trace contextRef="#ctx0" brushRef="#br0">0 10 12931,'5'0'1000,"4"0"-744,3 0-128,8 0 280,3 1-64,9-1-304,3 2-16,-1-2 0,1-3-24,4-7-72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7:32.168"/>
    </inkml:context>
    <inkml:brush xml:id="br0">
      <inkml:brushProperty name="width" value="0.05" units="cm"/>
      <inkml:brushProperty name="height" value="0.05" units="cm"/>
    </inkml:brush>
  </inkml:definitions>
  <inkml:trace contextRef="#ctx0" brushRef="#br0">51 1 16339,'-4'1'1182,"4"-1"-1137,0 0 0,-1-1 1,1 1-1,0 0 0,0 0 0,0 0 0,0 0 1,0 0-1,-1 0 0,1 0 0,0 0 0,0 0 1,0 0-1,0 0 0,-1 0 0,1 0 0,0 0 1,0 0-1,0 0 0,0 0 0,-1 0 0,1 0 1,0 0-1,0 0 0,0 0 0,0 0 0,-1 0 1,1 0-1,0 0 0,0 1 0,0-1 0,0 0 1,0 0-1,-1 0 0,1 0 0,0 0 0,0 0 1,0 1-1,0-1 0,0 0 0,0 0 0,0 0 1,0 0-1,0 0 0,0 1 0,0-1 0,-1 0 1,1 0-1,0 0 0,0 0 0,0 1 0,0-1 1,0 0-1,0 0 0,1 1 150,-3 5 2484,-4 21-2251,6-27-417,0 0 1,0-1-1,0 1 0,0 0 0,0 0 1,0 0-1,0 0 0,0 0 0,0-1 1,0 1-1,0 0 0,0 0 1,0 0-1,0 0 0,0 0 0,0 0 1,0-1-1,-1 1 0,1 0 0,0 0 1,0 0-1,0 0 0,0 0 1,0 0-1,0 0 0,-1 0 0,1 0 1,0-1-1,0 1 0,0 0 1,0 0-1,0 0 0,0 0 0,-1 0 1,1 0-1,0 0 0,0 0 0,0 0 1,0 0-1,0 0 0,-1 0 1,1 0-1,0 0 0,0 0 0,0 0 1,0 1-1,0-1 0,-1 0 0,1 0 1,0 0-1,0 0 0,0 0 1,0 0-1,0 0 0,0 0 0,0 0 1,-1 1-1,1-1 0,0 0 0,0 0 1,0 0-1,0 0 0,0 0 1,0 1-1,0-1-6,0 0-1,0 0 1,0 0 0,0 0 0,-1 0 0,1 0-1,0 1 1,0-1 0,0 0 0,0 0-1,0 0 1,0 0 0,0 0 0,0 0 0,-1 0-1,1 0 1,0 0 0,0 1 0,0-1-1,0 0 1,0 0 0,0 0 0,-1 0 0,1 0-1,0 0 1,0 0 0,0 0 0,0 0-1,0 0 1,-1 0 0,1 0 0,0 0-1,0 0 1,0 0 0,0 0 0,0 0 0,0 0-1,-1 0 1,1-1 0,0 1 0,0 0-1,0 0 1,0 0 0,0 0 0,0 0 0,-1 0-1,1 0 1,0 0 0,0 0 0,0-1-1,0 1 1,0 0 0,0 0 0,0 0 0,0 0-1,0 0 1,0 0 0,0-1 0,0 1-1,0 0 1,0 0 0,0 0 0,0 0 0,0 0-1,0-1 1,0 1-5,0 1 0,0-1 1,0 0-1,0 0 0,0 1 0,0-1 0,0 0 0,0 0 0,0 0 1,0 1-1,0-1 0,0 0 0,0 0 0,0 1 0,0-1 0,0 0 1,-1 0-1,1 0 0,0 1 0,0-1 0,0 0 0,0 0 0,0 0 1,0 1-1,-1-1 0,1 0 0,0 0 0,0 0 0,0 0 0,0 0 1,-1 1-1,1-1 0,0 0 0,0 0 0,-1 0 0,1 0 0,0 0 1,0 0-1,0 0 0,-1 0 0,1 0 0,0 0 0,0 0 0,-1 0 1,1 0-1,0 0 0,0 0 0,0 0 0,-1 0 0,1 0 0,0 0 1,0 0-1,0 0 0,-1 0 0,1-1 0,0 1 1,0 0-1,0 1 1,0-1 0,0 0-1,0 0 1,0 0 0,0 0-1,0 0 1,0 0 0,0 0-1,0 0 1,0 0 0,0 0-1,0 0 1,0 0 0,0 1-1,0-1 1,0 0 0,0 0-1,0 0 1,0 0 0,0 0-1,0 0 1,0 0 0,0 0-1,0 0 1,0 0 0,0 0-1,0 0 1,0 0 0,0 1-1,0-1 1,0 0 0,0 0-1,-1 0 1,1 0 0,0 0 0,0 0-1,0 0 1,0 0 0,0 0-1,0 0 1,0 0 0,0 0-1,0 0 1,0 0 0,0 0-1,0 0 1,0 0 0,-1 0-1,1 0 1,0 0 0,0 0-1,0 0 1,0 0 0,0 0-1,0 0 1,0 0 0,0 0-1,0 0 1,0 0 0,0 0-1,0 0 1,-1 0 0,1 0-1,0 0 1,0 0 0,0 0-1,0-1 1,-1 4-412,-2-8-852,-2-8-1307,5 8 1894,1 0-180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2:54.809"/>
    </inkml:context>
    <inkml:brush xml:id="br0">
      <inkml:brushProperty name="width" value="0.05" units="cm"/>
      <inkml:brushProperty name="height" value="0.05" units="cm"/>
    </inkml:brush>
  </inkml:definitions>
  <inkml:trace contextRef="#ctx0" brushRef="#br0">2 31 12883,'-2'2'1352,"4"-5"-880,1-4-216,0 1 896,2 0-551,1 0-257,1 1-72,1 5-216,3 0-56,-1 3-112,3 4-64,-1-3-144,3 1-97,-1-5-1383,1-2 1496,-1-4-192,-2-3-176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2:55.226"/>
    </inkml:context>
    <inkml:brush xml:id="br0">
      <inkml:brushProperty name="width" value="0.05" units="cm"/>
      <inkml:brushProperty name="height" value="0.05" units="cm"/>
    </inkml:brush>
  </inkml:definitions>
  <inkml:trace contextRef="#ctx0" brushRef="#br0">0 53 14867,'9'1'1128,"2"-1"-896,1-1-120,5-2 433,0 1-193,8-1-416,1-2-152,4-1-256,1-3-577,-2 1 841,-3-1-160,1 2-144</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2:55.645"/>
    </inkml:context>
    <inkml:brush xml:id="br0">
      <inkml:brushProperty name="width" value="0.05" units="cm"/>
      <inkml:brushProperty name="height" value="0.05" units="cm"/>
    </inkml:brush>
  </inkml:definitions>
  <inkml:trace contextRef="#ctx0" brushRef="#br0">0 135 11602,'103'-7'2090,"-82"3"-2087,1 2 1,0 1 0,0 0 0,0 2 0,43 6 0,-34 0-235,80 15-736,-95-20 664,0-1 1,0-1 0,0 0-1,0-1 1,19-4-1,86-23-1542,53-9 2612,-152 34-173,0 1 0,0 1-1,0 1 1,1 2 0,-1 0 0,23 5-1,-27-2-647,0-2 1,-1 0-1,1 0 0,1-2 0,-1 0 0,0-1 0,0-1 1,0-1-1,0-1 0,31-8 0,-9-3-306,-1 0-121</inkml:trace>
  <inkml:trace contextRef="#ctx0" brushRef="#br0" timeOffset="1">1860 10 12515,'18'-2'576,"1"-1"-424,2-1-40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2:56.019"/>
    </inkml:context>
    <inkml:brush xml:id="br0">
      <inkml:brushProperty name="width" value="0.05" units="cm"/>
      <inkml:brushProperty name="height" value="0.05" units="cm"/>
    </inkml:brush>
  </inkml:definitions>
  <inkml:trace contextRef="#ctx0" brushRef="#br0">0 119 4937,'17'-3'248,"0"-3"-176,3-5-48</inkml:trace>
  <inkml:trace contextRef="#ctx0" brushRef="#br0" timeOffset="1">450 25 12699,'49'-11'1886,"-35"7"-1528,0 1-1,0 0 0,27-1 0,-36 4-353,-1 0-1,1 1 1,-1-1-1,1 1 1,-1 0 0,0 0-1,1 1 1,-1-1 0,0 1-1,0 0 1,0 0-1,0 0 1,0 1 0,-1-1-1,1 1 1,5 5-1,-9-7-9,0-1-1,1 0 0,-1 0 0,0 1 0,0-1 1,1 0-1,-1 0 0,0 0 0,1 1 0,-1-1 0,1 0 1,-1 0-1,0 0 0,1 0 0,-1 0 0,0 0 1,1 0-1,-1 0 0,1 0 0,-1 0 0,0 0 0,1 0 1,-1 0-1,0 0 0,1 0 0,-1 0 0,1 0 1,-1 0-1,0-1 0,1 1 0,-1 0 0,0 0 0,1 0 1,-1-1-1,0 1 0,0 0 0,1 0 0,-1-1 1,1 1-1,9-16-662,-5 9 259,-4 6 177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2:56.905"/>
    </inkml:context>
    <inkml:brush xml:id="br0">
      <inkml:brushProperty name="width" value="0.05" units="cm"/>
      <inkml:brushProperty name="height" value="0.05" units="cm"/>
    </inkml:brush>
  </inkml:definitions>
  <inkml:trace contextRef="#ctx0" brushRef="#br0">0 47 17100,'0'0'2008,"6"-2"-1936,5-2 520,4-6-752,7 3-344,4-2 392,4 1-200,1 2-152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2:57.326"/>
    </inkml:context>
    <inkml:brush xml:id="br0">
      <inkml:brushProperty name="width" value="0.05" units="cm"/>
      <inkml:brushProperty name="height" value="0.05" units="cm"/>
    </inkml:brush>
  </inkml:definitions>
  <inkml:trace contextRef="#ctx0" brushRef="#br0">1 133 12091,'12'8'1376,"-1"-2"-808,-1 0-240,2-7 1288,4-4-983,5-6-417,4-1-280,7-5-1145,5-1 1113,1 0-184,2 2-144</inkml:trace>
  <inkml:trace contextRef="#ctx0" brushRef="#br0" timeOffset="1">625 51 12771,'20'0'1008,"-2"0"-800,1-3-88,2 0 344,-1-2-56,3-1-200,1 0-24,-1-2-48,2 0-16,-4 4 16,-1-1 8,-4 4-80,-6-1-96,-8 2 56,-4 5-32,-7-5-16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3:00.198"/>
    </inkml:context>
    <inkml:brush xml:id="br0">
      <inkml:brushProperty name="width" value="0.05" units="cm"/>
      <inkml:brushProperty name="height" value="0.05" units="cm"/>
    </inkml:brush>
  </inkml:definitions>
  <inkml:trace contextRef="#ctx0" brushRef="#br0">112 8 16964,'11'-7'1792,"-6"10"-58,-4 23-163,-1-24-1614,-2 12 179,0 0 0,-1 1-1,0-1 1,-11 27 0,-30 50 355,30-64-203,1 0 0,-16 50 0,28-75-265,0 0-1,1-1 1,-1 1 0,1 0 0,-1 0-1,1 0 1,0 0 0,0 0 0,0 0-1,0 0 1,0 0 0,1 0 0,-1-1-1,0 1 1,1 0 0,-1 0 0,1 0-1,0 0 1,0-1 0,1 4 0,0-3 16,0-1 0,0 0 0,-1 0 0,1 0-1,0 0 1,0 0 0,0 0 0,0 0 0,1 0 0,-1-1 0,0 1 0,0-1 0,0 0 0,0 1 0,1-1 0,-1 0 0,4-1 0,23-2 328,1-2-1,-1 0 1,0-2 0,41-16 0,4-1 37,21 0-1994,-95 24 1530,1 0 1,-1 0-1,1 0 0,-1 0 1,0-1-1,1 1 1,-1 0-1,1 0 0,-1 0 1,0 0-1,1-1 0,-1 1 1,0 0-1,1 0 1,-1-1-1,0 1 0,1 0 1,-1-1-1,0 1 1,0 0-1,1-1 0,-1 1 1,0-1-1,0 1 0,0 0 1,1-1-1,-1 1 1,0-1-1,0 1 0,0 0 1,0-1-1,0 1 0,0-1 1,0 1-1,0-1 1,0 1-1,0-8-728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4.344"/>
    </inkml:context>
    <inkml:brush xml:id="br0">
      <inkml:brushProperty name="width" value="0.05" units="cm"/>
      <inkml:brushProperty name="height" value="0.05" units="cm"/>
    </inkml:brush>
  </inkml:definitions>
  <inkml:trace contextRef="#ctx0" brushRef="#br0">40 184 18660,'-6'29'1744,"-5"3"-1184,-3-1-263,8 4 727,3 0-576,3-7-832,0-5-400,9-14 624,0-8-233,2-15-199</inkml:trace>
  <inkml:trace contextRef="#ctx0" brushRef="#br0" timeOffset="1">64 9 15963,'-6'-9'1449,"2"11"-1017,4 5-224,-2 4 232,4 3-88,4-2-192,6 2-184,6-2-176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0.181"/>
    </inkml:context>
    <inkml:brush xml:id="br0">
      <inkml:brushProperty name="width" value="0.05" units="cm"/>
      <inkml:brushProperty name="height" value="0.05" units="cm"/>
    </inkml:brush>
  </inkml:definitions>
  <inkml:trace contextRef="#ctx0" brushRef="#br0">202 107 16492,'-12'13'1448,"-8"5"-944,-4 5-136,-2 8 648,1 5-208,1 6-231,1 2-89,4-3-440,4-2-264,6-9 1480,4-4-1176,7-20 8,2-7 24</inkml:trace>
  <inkml:trace contextRef="#ctx0" brushRef="#br0" timeOffset="1">605 0 17012,'-8'2'1528,"-7"12"-968,-2 1-200,-3 8 760,-1 4-231,2 1-377,2 3-120,5-4-144,3-4-256,4-6-648,4-3-249,1-13 721,0 1-176,0-10-144</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3:01.284"/>
    </inkml:context>
    <inkml:brush xml:id="br0">
      <inkml:brushProperty name="width" value="0.05" units="cm"/>
      <inkml:brushProperty name="height" value="0.05" units="cm"/>
    </inkml:brush>
  </inkml:definitions>
  <inkml:trace contextRef="#ctx0" brushRef="#br0">204 2 17908,'-1'-2'2296,"-3"10"-1552,-7 14-46,-36 105 1001,-56 142-1354,99-259-359,-1-1 0,1 0 0,-8 10 0,12-19 3,0 0 0,0 0-1,0 0 1,0 1 0,0-1-1,0 0 1,0 0-1,0 0 1,-1 1 0,1-1-1,0 0 1,0 0 0,0 0-1,0 0 1,0 1 0,-1-1-1,1 0 1,0 0-1,0 0 1,0 0 0,0 0-1,-1 0 1,1 0 0,0 0-1,0 1 1,0-1 0,-1 0-1,1 0 1,0 0-1,0 0 1,0 0 0,-1 0-1,1 0 1,0 0 0,0 0-1,0 0 1,-1 0 0,1 0-1,0 0 1,0-1-1,0 1 1,-1 0 0,1 0-1,-3-11-312,5-15-152,10-56-848,31-113 1,-42 193 1322,-1 0 0,1 0 0,-1 0 0,1 0 0,0 1 0,0-1 0,0 0 0,0 0 0,0 1 1,0-1-1,2-1 0,-3 3 3,1-1 1,-1 1-1,0 0 1,1 0 0,-1 0-1,0 0 1,0 0-1,1 0 1,-1 0 0,1-1-1,-1 1 1,0 0-1,1 0 1,-1 0-1,0 0 1,1 1 0,-1-1-1,0 0 1,1 0-1,-1 0 1,0 0 0,0 0-1,1 0 1,-1 0-1,0 1 1,1-1-1,-1 0 1,0 0 0,0 0-1,1 1 1,-1-1-1,0 0 1,0 0 0,1 1-1,-1-1 1,0 1-1,4 4 48,-1 1-1,0 0 1,-1 0-1,5 11 1,-7-15-45,26 75 380,-6-16 479,36 78 0,-92-224 1360,26 66-2199,-10-21-265,-2 0 1,-41-56 0,49 82-21,13 14 253,1 0 0,0 0 1,0 0-1,0 0 0,-1 1 1,1-1-1,0 0 0,0 0 0,0 0 1,-1 0-1,1 0 0,0 0 0,0 0 1,0 0-1,0 0 0,-1 1 0,1-1 1,0 0-1,0 0 0,0 0 1,0 0-1,0 0 0,-1 1 0,1-1 1,0 0-1,0 0 0,0 0 0,0 1 1,0-1-1,0 0 0,0 0 0,0 0 1,0 0-1,0 1 0,0-1 1,0 0-1,0 0 0,0 1 0,0-1 1,0 0-1,0 0 0,0 1 0,0 2-18,1 0-1,-1 1 0,1-1 0,0 0 0,0 1 1,0-1-1,0 0 0,3 5 0,5 5-1,0 0 1,0 0-1,2-1 0,-1-1 0,17 14 0,64 45 26,-24-20 187,-67-50-184,0 0 0,0 0 0,0 0-1,0 0 1,0 0 0,0 0 0,0 0-1,-1 0 1,1 0 0,0 0 0,0 0 0,0 0-1,0 0 1,0 0 0,0 0 0,0 0-1,0 0 1,0 0 0,0 0 0,0 1-1,0-1 1,0 0 0,0 0 0,0 0 0,0 0-1,0 0 1,0 0 0,0 0 0,0 0-1,0 0 1,0 0 0,0 0 0,0 0 0,0 0-1,0 0 1,0 0 0,0 0 0,0 0-1,0 1 1,0-1 0,0 0 0,0 0-1,0 0 1,0 0 0,0 0 0,0 0 0,0 0-1,0 0 1,0 0 0,0 0 0,0 0-1,0 0 1,0 0 0,0 0 0,-10-1-44,-14-6-216,-36-15-804,13 6-187,-75-37 0,121 53 1250,1 0-1,-1-1 0,0 1 1,1 0-1,-1 0 1,1-1-1,-1 1 1,0 0-1,1-1 1,-1 1-1,1 0 1,-1-1-1,1 1 1,-1-1-1,1 1 1,0-1-1,-1 1 0,1-1 1,0 1-1,-1-1 1,1 0-1,0 1 1,-1-1-1,1 1 1,0-1-1,0 0 1,0 1-1,0-1 1,0 0-1,0 1 1,0-1-1,0 0 0,0 1 1,0-1-1,0 1 1,0-1-1,0 0 1,0 1-1,0-1 1,1 0-1,-1 1 1,0-1-1,0 1 1,1-1-1,-1 1 1,1-1-1,-1 1 0,0-1 1,1 1-1,-1-1 1,1 1-1,-1-1 1,1 1-1,-1 0 1,1-1-1,-1 1 1,2-1-1,6-4 16,-1 1 0,1 0 1,13-5-1,-12 6-43,13-7-132,0 1 78,41-23-1,-27 6 19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5:10.913"/>
    </inkml:context>
    <inkml:brush xml:id="br0">
      <inkml:brushProperty name="width" value="0.05" units="cm"/>
      <inkml:brushProperty name="height" value="0.05" units="cm"/>
    </inkml:brush>
  </inkml:definitions>
  <inkml:trace contextRef="#ctx0" brushRef="#br0">1 175 12731,'0'-5'1192,"0"1"-936,0-2-112,3 0 344,0-2-120,2 2-88,1-5-256,0-1-80,-1-5-200,-1-3-592,-4-3 712,2-4-88,-1-3-128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5:11.335"/>
    </inkml:context>
    <inkml:brush xml:id="br0">
      <inkml:brushProperty name="width" value="0.05" units="cm"/>
      <inkml:brushProperty name="height" value="0.05" units="cm"/>
    </inkml:brush>
  </inkml:definitions>
  <inkml:trace contextRef="#ctx0" brushRef="#br0">2 630 13307,'0'0'872,"0"-13"-1032,0-4-1232,0-9 1408,-1-4-136,1-2-232</inkml:trace>
  <inkml:trace contextRef="#ctx0" brushRef="#br0" timeOffset="1">14 89 10554,'2'-9'736,"-2"-3"-952,0-4 184,0-7 705,-2-6-746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5:11.710"/>
    </inkml:context>
    <inkml:brush xml:id="br0">
      <inkml:brushProperty name="width" value="0.05" units="cm"/>
      <inkml:brushProperty name="height" value="0.05" units="cm"/>
    </inkml:brush>
  </inkml:definitions>
  <inkml:trace contextRef="#ctx0" brushRef="#br0">5 95 11538,'0'-16'185,"0"-6"-169,-2-2 16,-1-8-72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5:22.221"/>
    </inkml:context>
    <inkml:brush xml:id="br0">
      <inkml:brushProperty name="width" value="0.05" units="cm"/>
      <inkml:brushProperty name="height" value="0.05" units="cm"/>
    </inkml:brush>
  </inkml:definitions>
  <inkml:trace contextRef="#ctx0" brushRef="#br0">0 1 11146,'20'6'753,"0"-3"-801,3 9 40,-1 13 128,-1 7-120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5:22.652"/>
    </inkml:context>
    <inkml:brush xml:id="br0">
      <inkml:brushProperty name="width" value="0.05" units="cm"/>
      <inkml:brushProperty name="height" value="0.05" units="cm"/>
    </inkml:brush>
  </inkml:definitions>
  <inkml:trace contextRef="#ctx0" brushRef="#br0">0 89 13243,'91'14'1080,"-3"-6"-1064,0-16-656,2-7-48,5-3 536,0-5-184,9 0-144</inkml:trace>
  <inkml:trace contextRef="#ctx0" brushRef="#br0" timeOffset="1">1961 11 9482,'93'3'728,"1"-3"-648,-10 0-48,0-1 176,-3 1-464,-1-3 256,-2-2-24,-3 1-40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5:23.042"/>
    </inkml:context>
    <inkml:brush xml:id="br0">
      <inkml:brushProperty name="width" value="0.05" units="cm"/>
      <inkml:brushProperty name="height" value="0.05" units="cm"/>
    </inkml:brush>
  </inkml:definitions>
  <inkml:trace contextRef="#ctx0" brushRef="#br0">0 129 11362,'78'-3'769,"-9"-6"-777,-2-5-80,5-5 72,3 1-569,3-3-495,-3 1 848,-3 6-168,-4 3-184</inkml:trace>
  <inkml:trace contextRef="#ctx0" brushRef="#br0" timeOffset="0.49">1329 164 8250,'61'-14'792,"-1"-1"-992,4 1 144,2-1 624,4 4-432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5:48.781"/>
    </inkml:context>
    <inkml:brush xml:id="br0">
      <inkml:brushProperty name="width" value="0.05" units="cm"/>
      <inkml:brushProperty name="height" value="0.05" units="cm"/>
    </inkml:brush>
  </inkml:definitions>
  <inkml:trace contextRef="#ctx0" brushRef="#br0">1202 38 13603,'-60'-13'667,"-1"2"0,-1 3 0,1 3 0,-103 4 0,132 2-640,0 2 0,0 1-1,0 1 1,1 2 0,0 1-1,0 2 1,1 0 0,0 2-1,1 2 1,0 0 0,1 2-1,1 1 1,0 2 0,2 0-1,0 1 1,1 2 0,1 1-1,1 0 1,1 2 0,1 0-1,2 1 1,-26 47 0,22-24-20,1 0-1,3 2 1,1 0 0,4 1 0,-9 56 0,-11 269-35,28-175 30,43 385 0,-28-516 2,3 0-1,28 83 1,-28-117-1,1 0 0,2-1 0,1-1-1,2-1 1,40 55 0,-21-41 4,3-2 0,2-2 1,1-2-1,2-1 0,2-3 0,2-2 0,1-2 0,107 53 0,-93-58 0,0-4-1,2-2 0,1-3 0,0-3 0,2-3 0,-1-4 0,109 4 0,-60-14 64,0-5 0,-1-5-1,0-6 1,190-49 0,-203 34 107,-1-4 0,-2-4 0,-1-5 0,-3-4 0,110-73 0,-153 83-44,-1-2 1,-2-2-1,-3-2 0,69-80 0,-82 81-61,-2-2-1,-1-1 1,-3-2 0,-2-1 0,36-88 0,-51 102-61,0 0 1,-3 0-1,-1-2 1,-1 1-1,-2-1 1,-2 1-1,-1-1 1,-2 0-1,-2 0 1,-1 0-1,-2 0 1,-1 1-1,-2 0 1,-2 0-1,-1 1 1,-1 0-1,-3 1 1,0 0-1,-2 1 1,-32-45-1,-19-14 0,-3 4 0,-5 2 0,-148-129 0,111 121-3,-5 6 0,-186-106 0,212 144-135,-2 3 1,-2 4-1,-2 5 0,-1 4 1,-2 4-1,-1 5 0,-146-17 0,122 32 33,0 5 0,0 6-1,-179 24 1,222-14 9,-87 24-1,-100 55-50,268-89 135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7:04.657"/>
    </inkml:context>
    <inkml:brush xml:id="br0">
      <inkml:brushProperty name="width" value="0.05" units="cm"/>
      <inkml:brushProperty name="height" value="0.05" units="cm"/>
    </inkml:brush>
  </inkml:definitions>
  <inkml:trace contextRef="#ctx0" brushRef="#br0">1 1 20916,'4'12'2065,"1"-6"-1577,4 9-224,0 5 1048,3 0-776,2 3-143,2 0-225,2-1-104,-4-7-32,3 0 8,-4-3-168,0-4-168,-1-6-497,2-2-271,-4-8 752,1-4 40,-3-10-232,2 1-200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7:05.073"/>
    </inkml:context>
    <inkml:brush xml:id="br0">
      <inkml:brushProperty name="width" value="0.05" units="cm"/>
      <inkml:brushProperty name="height" value="0.05" units="cm"/>
    </inkml:brush>
  </inkml:definitions>
  <inkml:trace contextRef="#ctx0" brushRef="#br0">166 1 14987,'-2'9'2193,"-4"14"-977,-3 6-424,-3 11 1953,-4 6-1057,-1 12-528,-1 0-256,3 6-359,-2-2-105,3-3-312,-1-7-192,7-9-376,2-5-201,1-16-503,2-8-272,0-21 144,8-12 375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0.573"/>
    </inkml:context>
    <inkml:brush xml:id="br0">
      <inkml:brushProperty name="width" value="0.05" units="cm"/>
      <inkml:brushProperty name="height" value="0.05" units="cm"/>
    </inkml:brush>
  </inkml:definitions>
  <inkml:trace contextRef="#ctx0" brushRef="#br0">54 84 12627,'2'-5'357,"0"-1"1,0 1-1,1 0 1,-1 0-1,1 0 1,0 0-1,1 0 1,-1 1-1,1-1 1,0 1-1,0 0 1,0 0-1,5-3 1,-5 5-185,-1 0-1,0 0 1,1 1-1,-1-1 1,1 1 0,-1 0-1,1 0 1,-1 0-1,1 1 1,0-1 0,0 1-1,-1 0 1,1 0-1,0 0 1,0 0 0,-1 1-1,1-1 1,0 1-1,-1 0 1,8 3 0,-2 0-21,1 1 0,-1 1 0,0-1 0,0 2 0,-1-1 0,0 1 0,0 0 1,0 1-1,-1-1 0,7 12 0,-8-13-104,-2 1 0,1 0 0,-1 0 0,0 1 0,0-1 0,-1 1 0,0 0 0,0 0 0,-1 0 0,0 1 0,-1-1 0,0 0 0,0 12 0,-1-15-13,-1 0-1,0 0 1,0 0 0,-1 0-1,0-1 1,0 1-1,0 0 1,0-1-1,-1 0 1,1 1 0,-1-1-1,0 0 1,0 0-1,-1-1 1,1 1-1,-1-1 1,0 0-1,0 1 1,0-2 0,-8 6-1,-4 0 87,-1 0 1,1 0-1,-1-2 0,-26 7 1,30-10-199,1 0 1,0-1-1,-1 0 0,0-1 1,1-1-1,-1 0 1,0 0-1,1-1 1,-16-4-1,14-1-122,12-3-94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7:05.681"/>
    </inkml:context>
    <inkml:brush xml:id="br0">
      <inkml:brushProperty name="width" value="0.05" units="cm"/>
      <inkml:brushProperty name="height" value="0.05" units="cm"/>
    </inkml:brush>
  </inkml:definitions>
  <inkml:trace contextRef="#ctx0" brushRef="#br0">220 6 16428,'1'-1'184,"0"1"1,0-1 0,-1 1-1,1-1 1,0 1 0,0-1 0,0 1-1,0 0 1,1-1 0,-1 1 0,0 0-1,0 0 1,0 0 0,2 0 0,-3 0-103,0 0 0,0 0 0,1 1 1,-1-1-1,0 0 0,0 0 1,0 0-1,1 1 0,-1-1 0,0 0 1,0 0-1,0 1 0,0-1 1,0 0-1,1 1 0,-1-1 0,0 0 1,0 0-1,0 1 0,0-1 1,0 0-1,0 1 0,0-1 0,0 0 1,0 1-1,0-1 0,0 0 0,0 0 1,0 1-1,0-1 0,-1 1 1,-13 34 3036,10-26-3155,-20 36 939,-2-1 0,-39 52-1,30-46-411,10-19-216,24-29-308,5-7-96,-4 5 117,10-14-200,-2-1-1,1 0 0,-2-1 1,10-26-1,5-11-240,-7 21 216,-9 18 112,0 0 0,18-26 0,-24 39 124,0 1 0,0 0 0,0-1 0,1 1 1,-1 0-1,0-1 0,0 1 0,1 0 0,-1-1 0,0 1 0,1 0 1,-1 0-1,0-1 0,1 1 0,-1 0 0,0 0 0,1 0 0,-1 0 1,1-1-1,-1 1 0,0 0 0,1 0 0,-1 0 0,1 0 0,-1 0 1,0 0-1,1 0 0,-1 0 0,1 0 0,-1 0 0,0 0 0,1 0 1,-1 1-1,1-1 0,-1 0 0,0 0 0,1 0 0,-1 0 0,0 1 1,1-1-1,-1 0 0,0 0 0,1 1 0,-1-1 0,0 0 0,1 1 1,-1-1-1,0 0 0,0 1 0,0-1 0,1 0 0,-1 1 0,0-1 1,0 0-1,0 1 0,0-1 0,0 1 0,1-1 0,-1 1 0,9 31 66,-7-25-30,10 31 286,24 50 0,-29-74-232,1-1-1,0 0 1,1 0 0,0 0-1,1-1 1,19 18 0,-17-22-18,-12-17 20,-14-20-33,1 12-141,-1-1 0,0 2 0,-1-1 0,-1 2 1,-1 0-1,-21-14 0,26 20 17,-1 1 0,0 0 0,0 1 0,-1 1 0,0 0 0,0 1 0,0 1 0,-1 0 0,-27-4 0,40 8 62,-1 0 1,1 0-1,0 0 1,0 0-1,0 0 1,0 0-1,0 0 1,0 1-1,0-1 0,0 1 1,-3 1-1,5-2 3,-1 1-1,1-1 1,-1 0-1,0 1 1,1-1-1,-1 1 0,1-1 1,0 1-1,-1-1 1,1 1-1,-1-1 0,1 1 1,0-1-1,-1 1 1,1 0-1,0-1 0,0 1 1,-1-1-1,1 1 1,0 0-1,0-1 0,0 1 1,0 1-1,0 0 0,1 0 1,-1 0-1,1 0 0,0 0 0,0-1 0,0 1 1,0 0-1,0 0 0,0 0 0,0-1 0,0 1 0,1-1 1,-1 1-1,1-1 0,-1 0 0,1 1 0,-1-1 0,1 0 1,0 0-1,2 1 0,9 4 16,1 0 1,-1-1-1,1-1 0,0 0 1,0-1-1,1 0 0,13 0 1,104 0 139,-6-4-671,-108 5-847,-17 0 820,-11 0 270,-2-3-310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7:06.088"/>
    </inkml:context>
    <inkml:brush xml:id="br0">
      <inkml:brushProperty name="width" value="0.05" units="cm"/>
      <inkml:brushProperty name="height" value="0.05" units="cm"/>
    </inkml:brush>
  </inkml:definitions>
  <inkml:trace contextRef="#ctx0" brushRef="#br0">10 51 15411,'0'0'100,"-1"0"-1,1 1 1,-1-1-1,1 0 1,-1 0 0,0 1-1,1-1 1,-1 0-1,1 1 1,0-1-1,-1 1 1,1-1-1,-1 0 1,1 1-1,0-1 1,-1 1 0,1-1-1,0 1 1,-1-1-1,1 1 1,0 0-1,0-1 1,-1 1-1,1-1 1,0 2-1,0-2-24,1 1 0,-1-1 0,1 1 0,-1-1 0,0 1 0,1-1 0,-1 1 0,1-1 0,-1 0 0,1 1 0,0-1 0,-1 0 0,1 1 0,-1-1 0,1 0 0,-1 0 0,1 1 0,0-1 0,0 0 0,42 7 1248,-35-7-1047,36 5 32,0-2 0,0-3 0,74-7 0,-117 7-322,2 0-57,0 0-1,1-1 1,-1 1 0,0-1-1,0 1 1,0-1 0,0 0-1,-1 0 1,1 0 0,0-1-1,0 1 1,-1-1 0,1 1-1,0-1 1,-1 0 0,4-4-1,-5 5 49,-1 1-1,0-1 0,0 1 1,0-1-1,0 1 1,0-1-1,0 1 1,0-1-1,0 1 0,0-1 1,0 0-1,0 1 1,0-1-1,0 1 1,0-1-1,-1 1 0,1-1 1,0 1-1,0-1 1,-1 1-1,1-1 1,0 1-1,-1 0 0,1-1 1,0 1-1,-1-1 1,1 1-1,0 0 1,-1-1-1,1 1 0,-1 0 1,1-1-1,-1 1 1,0 0-1,-18-10-301,17 10 283,-15-7-52,0 1 0,0 1-1,-25-3 1,36 7 28,0 0-1,0 0 1,0 1 0,0 0-1,0 0 1,0 1-1,0-1 1,0 1-1,0 1 1,0-1-1,1 1 1,-1 0-1,-9 5 1,14-6 50,0 0-1,0-1 1,0 1 0,0 0-1,0 0 1,0 0-1,1 1 1,-1-1 0,0 0-1,1 0 1,-1 0 0,1 0-1,-1 1 1,1-1-1,0 0 1,-1 1 0,1-1-1,0 0 1,0 1 0,0-1-1,0 2 1,2 13-216</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7:54.701"/>
    </inkml:context>
    <inkml:brush xml:id="br0">
      <inkml:brushProperty name="width" value="0.05" units="cm"/>
      <inkml:brushProperty name="height" value="0.05" units="cm"/>
    </inkml:brush>
  </inkml:definitions>
  <inkml:trace contextRef="#ctx0" brushRef="#br0">0 5346 12755,'4'36'3172,"4"-19"-1701,-8-17-1403,0 0 0,1 1 0,-1-1 0,1 0-1,-1 0 1,1 1 0,-1-1 0,0 0 0,1 0 0,-1 0 0,1 0 0,-1 0 0,1 1 0,-1-1-1,1 0 1,-1 0 0,1 0 0,-1 0 0,1 0 0,-1 0 0,1-1 0,-1 1 0,1 0 0,-1 0 0,0 0-1,1 0 1,-1 0 0,1-1 0,-1 1 0,1 0 0,-1-1 0,2 0-17,-1 0 1,0 0-1,0-1 1,0 1-1,0-1 0,0 1 1,0 0-1,0-1 1,-1 0-1,1 1 0,-1-1 1,1 1-1,-1-1 1,1 0-1,-1 1 1,0-1-1,0-1 0,2-37 435,-2 27-187,11-464 2589,-8 129-2506,-24 1-364,8 80 28,21-2 57,-3 142-109,4-203 29,26-494 9,-29 749-13,7-105 23,-9-191 1,-10 191-28,-9-105-2,-29-44 107,41 285-114,3 1-1,7-59 1,-3 62-3,-2 1 0,-2-1 0,-5-48 0,0 32 38,2 0 0,7-71 1,-1 12-39,-4 99 30,0 0 0,-7-26 0,5 24 22,0 1 0,-1-33 0,-7 95-2181,10-33 1260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7:57.394"/>
    </inkml:context>
    <inkml:brush xml:id="br0">
      <inkml:brushProperty name="width" value="0.05" units="cm"/>
      <inkml:brushProperty name="height" value="0.05" units="cm"/>
    </inkml:brush>
  </inkml:definitions>
  <inkml:trace contextRef="#ctx0" brushRef="#br0">0 13 18668,'0'-1'200,"0"0"1,1 1-1,-1-1 1,0 0-1,1 1 1,-1-1-1,0 0 1,1 1-1,-1-1 0,1 1 1,-1-1-1,0 1 1,1-1-1,0 1 1,-1-1-1,1 1 1,-1-1-1,1 1 1,0 0-1,-1-1 0,1 1 1,-1 0-1,1 0 1,0 0-1,0-1 1,1 1 43,0 0 0,-1 0 0,1 0 0,0 1 1,-1-1-1,1 0 0,0 1 0,-1-1 0,1 1 0,2 1 1,4 2 116,1 2 0,-1-1 1,8 8-1,-11-9-190,30 26 148,-1 3 1,-1 0-1,28 39 1,-24-21 8,-22-31-187,32 37-1,-51-66-1574,1-1 1,0 1-1,-1-14 1,2 3 367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7:57.845"/>
    </inkml:context>
    <inkml:brush xml:id="br0">
      <inkml:brushProperty name="width" value="0.05" units="cm"/>
      <inkml:brushProperty name="height" value="0.05" units="cm"/>
    </inkml:brush>
  </inkml:definitions>
  <inkml:trace contextRef="#ctx0" brushRef="#br0">152 2 19204,'0'0'124,"0"0"0,0-1-1,1 1 1,-1 0 0,0 0 0,0 0-1,1 0 1,-1 0 0,0 0 0,1 0-1,-1-1 1,0 1 0,0 0 0,1 0 0,-1 0-1,0 0 1,1 0 0,-1 0 0,0 1-1,0-1 1,1 0 0,-1 0 0,0 0-1,1 0 1,-1 0 0,0 0 0,0 0-1,1 0 1,-1 1 0,0-1 0,0 0-1,0 0 1,1 0 0,-1 1 0,0-1-1,3 14 1814,-8 26-1265,4-32-288,-66 350 1058,-1 2-1050,60-311-361,-7 57 13,37-264-3154,-15 133 2512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7:58.327"/>
    </inkml:context>
    <inkml:brush xml:id="br0">
      <inkml:brushProperty name="width" value="0.05" units="cm"/>
      <inkml:brushProperty name="height" value="0.05" units="cm"/>
    </inkml:brush>
  </inkml:definitions>
  <inkml:trace contextRef="#ctx0" brushRef="#br0">256 27 19508,'5'-22'3484,"-10"17"-1578,-8 9-18,-18 13-1446,1 2-1,0 1 1,2 1 0,0 2 0,-43 46 0,69-67-441,0 0 0,0 0 0,0 0-1,1 0 1,-1 1 0,1-1 0,-1 0 0,1 1 0,0-1-1,-1 5 1,2-6-1,0-1 0,0 1 0,0 0-1,0-1 1,0 1 0,0-1-1,0 1 1,0-1 0,0 1 0,0-1-1,1 1 1,-1-1 0,0 1 0,0-1-1,1 1 1,-1-1 0,0 1-1,0-1 1,1 1 0,-1-1 0,1 1-1,0 0 0,0 0-1,1-1 1,-1 1-1,0 0 1,1-1-1,-1 1 1,1-1-1,-1 1 1,0-1-1,1 0 1,2 1-1,61 4-82,-44-4 9,-1 0-1,0 1 0,0 1 1,0 1-1,37 13 1,-55-16 67,0-1 0,0 1 0,0 0-1,0 0 1,0 0 0,0 1 0,-1-1 0,1 0 0,0 1 0,-1-1 0,1 1-1,-1-1 1,0 1 0,1 0 0,0 3 0,-1-4 25,-1 0 0,0 0-1,1 1 1,-1-1 0,0 0 0,0 1-1,0-1 1,0 0 0,0 1 0,0-1-1,0 0 1,-1 1 0,1-1 0,0 0 0,-1 1-1,1-1 1,-1 0 0,0 2 0,-3 2 86,1 0-1,-1-1 1,0 1 0,0-1 0,-1 0 0,1 0 0,-1 0 0,0-1 0,-7 5-1,-15 7 100,0 0 0,-2-1 0,0-2 0,0-1 0,-36 9-1,62-20-325,3 0 95,-1 1 0,1-1 1,-1 0-1,1 0 0,-1 1 1,1-1-1,-1 0 0,1 0 0,-1 0 1,1 0-1,-1 0 0,1 0 0,-1 0 1,0 0-1,1 0 0,-1 0 1,1 0-1,-1 0 0,1 0 0,-1 0 1,1-1-1,-1 1 0,1 0 0,-1 0 1,1-1-1,-1 1 0,1 0 1,-1-1-1,1 1 0,0 0 0,-1-1 1,1 1-1,-1-1 0,1 1 0,0 0 1,-1-1-1,1 1 0,0-1 1,0 1-1,-1-1 0,1 0 0,0-8-395</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5:17.743"/>
    </inkml:context>
    <inkml:brush xml:id="br0">
      <inkml:brushProperty name="width" value="0.05" units="cm"/>
      <inkml:brushProperty name="height" value="0.05" units="cm"/>
    </inkml:brush>
  </inkml:definitions>
  <inkml:trace contextRef="#ctx0" brushRef="#br0">224 5 13707,'11'-4'3029,"-17"9"938,-31 11-1514,15-7-1451,-31 18 0,46-23-925,0 1 0,0 0 0,1 0-1,0 0 1,0 1 0,0 0-1,1 1 1,-6 6 0,3 0-7,1-1 1,0 1-1,1 0 1,1 1-1,0-1 1,1 1-1,0 0 1,1 0-1,0 1 1,1-1-1,1 1 1,1-1-1,0 1 1,2 15-1,-2-26-40,1 0 1,0 0-1,0-1 0,0 1 0,1 0 0,-1-1 0,1 1 0,0-1 0,0 0 0,0 1 0,0-1 0,6 5 0,-6-6-16,0 0-1,0-1 1,0 1-1,0-1 1,1 0 0,-1 1-1,1-1 1,-1 0-1,1 0 1,-1-1 0,1 1-1,-1-1 1,1 1-1,0-1 1,-1 0 0,1 0-1,0 0 1,-1 0-1,1 0 1,4-2 0,1 1 10,-1-1 1,0-1 0,0 1-1,1-1 1,-2-1 0,1 1 0,10-8-1,0-2 38,21-21-1,4-3-3,-42 36-58,1 1-1,-1 0 1,1 0-1,-1-1 1,1 1-1,-1 0 1,1 0 0,-1-1-1,1 1 1,0 0-1,-1 0 1,1 0-1,-1 0 1,1 0-1,-1 0 1,1 0-1,-1 0 1,1 0-1,0 0 1,-1 0-1,1 0 1,-1 0-1,1 1 1,-1-1-1,1 0 1,-1 0 0,1 1-1,-1-1 1,1 0-1,-1 1 1,1-1-1,-1 0 1,0 1-1,1-1 1,-1 1-1,1-1 1,-1 0-1,0 1 1,1-1-1,-1 1 1,0 0-1,15 30-15,-9-16 15,-4-12 4,-1-1 0,1 1 1,0 0-1,0-1 0,0 0 0,0 0 1,0 1-1,1-1 0,-1 0 0,1-1 1,-1 1-1,1 0 0,0-1 0,-1 0 1,1 1-1,0-1 0,0 0 0,0 0 1,0-1-1,0 1 0,0-1 0,0 1 1,0-1-1,0 0 0,1 0 0,3-1 1,5-1 57,0-2 0,0 1 0,0-1 0,0-1 0,14-8 0,24-8 276,-44 19-301,0-1 1,0 0-1,0 0 0,-1 0 1,0-1-1,1 1 0,-1-1 1,0-1-1,-1 1 0,1-1 1,-1 0-1,0 0 0,0 0 1,-1 0-1,1-1 0,-1 1 1,3-8-1,-3 5 44,1 0 0,-2 0 0,1-1 0,-1 1 0,0 0 0,-1-1 0,0 0 0,0 1 0,-1-1 0,0 0 0,-1 1 0,-2-13-1,3 19-41,-1 0-1,1 0 0,-1 0 0,0 0 0,1 1 0,-1-1 0,0 0 1,0 0-1,0 1 0,-1-1 0,1 0 0,0 1 0,-1-1 0,1 1 0,-1 0 1,1-1-1,-1 1 0,0 0 0,1 0 0,-1 0 0,0 0 0,0 0 0,0 0 1,0 1-1,1-1 0,-1 1 0,-4-1 0,-25 2-566,1 9-3858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5:18.516"/>
    </inkml:context>
    <inkml:brush xml:id="br0">
      <inkml:brushProperty name="width" value="0.05" units="cm"/>
      <inkml:brushProperty name="height" value="0.05" units="cm"/>
    </inkml:brush>
  </inkml:definitions>
  <inkml:trace contextRef="#ctx0" brushRef="#br0">131 1 14883,'-9'23'7040,"-6"13"-4207,-21 55-1179,15-42-1122,14-36-491,1 0 1,1 1-1,0 0 1,1 0-1,0 0 1,1 0-1,-2 17 1,7-103-3584,-2-72 630,0 143 2939,0 0-1,0 0 0,0 0 0,-1 0 1,1 0-1,0 0 0,0 0 1,0 0-1,0 0 0,1 0 0,-1 0 1,0 1-1,0-1 0,1 0 0,-1 0 1,0 0-1,1 0 0,-1 0 0,1 0 1,-1 1-1,1-1 0,0-1 0,0 2 8,0 0 0,-1 0 0,1-1 0,0 1 0,0 0 0,-1 1 0,1-1 0,0 0 0,0 0 0,-1 0 0,1 0 0,0 0 0,-1 1 0,1-1-1,0 0 1,0 1 0,-1-1 0,1 0 0,-1 1 0,1-1 0,0 2 0,7 4 267,-1 1 0,13 14 1,-18-19-315,59 77 427,11 12-69,-71-90-332,-1 0-3,1 0 0,0 0 1,0 0-1,0 0 0,0 0 1,-1 0-1,1-1 0,0 1 0,0 0 1,1 0-1,-1-1 0,0 1 0,0-1 1,0 1-1,0-1 0,0 0 1,1 1-1,0-1 0,-1 0-8,-1-1 0,0 1-1,0-1 1,0 1 0,0-1 0,0 1 0,0-1-1,0 1 1,-1 0 0,1-1 0,0 1-1,0-1 1,0 1 0,0-1 0,-1 1 0,1-1-1,0 1 1,0 0 0,-1-1 0,1 1 0,0 0-1,0-1 1,-1 1 0,1 0 0,-1-1-1,1 1 1,0 0 0,-1 0 0,1-1 0,-1 1-1,-12-12-120,-5 0-286,-1 1 0,0 0 0,0 2-1,-27-10 1,-29-14-289,74 33 721,1-1 1,-1 1 0,0 0-1,1 0 1,-1-1 0,1 1 0,-1 0-1,1-1 1,-1 1 0,1 0 0,0-1-1,-1 1 1,1-1 0,-1 1 0,1-1-1,0 1 1,-1-1 0,1 1 0,0-1-1,-1 0 1,8-5 518,21 0 289,-25 6-757,-2 0-48,92-9 1370,-83 8-1333,0 1 0,0 1-1,0 0 1,0 0 0,0 1-1,0 0 1,10 4-1,-7 0-46</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0:29.868"/>
    </inkml:context>
    <inkml:brush xml:id="br0">
      <inkml:brushProperty name="width" value="0.05" units="cm"/>
      <inkml:brushProperty name="height" value="0.05" units="cm"/>
    </inkml:brush>
  </inkml:definitions>
  <inkml:trace contextRef="#ctx0" brushRef="#br0">14 8 14547,'-9'14'1160,"6"-5"-888,2 0-120,7-7 321,7-2-97,9 0-160,2-3-120,4-2-336,1 0 136,-3-1 56,2-1-48,-4-9-16</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0:30.270"/>
    </inkml:context>
    <inkml:brush xml:id="br0">
      <inkml:brushProperty name="width" value="0.05" units="cm"/>
      <inkml:brushProperty name="height" value="0.05" units="cm"/>
    </inkml:brush>
  </inkml:definitions>
  <inkml:trace contextRef="#ctx0" brushRef="#br0">2 137 16900,'-1'25'1344,"4"-12"-1168,13-8-168,12-3 320,16-10-480,8-3-176,17-4-416,8-4-280,4 1 735,0-3-215,-6 5-88</inkml:trace>
  <inkml:trace contextRef="#ctx0" brushRef="#br0" timeOffset="1">1058 68 12611,'48'0'1088,"1"-1"-896,1-4-120,1-3 352,1-1-544,0 0-424,-6-2 488,-5-2-128,-4 2-80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1.097"/>
    </inkml:context>
    <inkml:brush xml:id="br0">
      <inkml:brushProperty name="width" value="0.05" units="cm"/>
      <inkml:brushProperty name="height" value="0.05" units="cm"/>
    </inkml:brush>
  </inkml:definitions>
  <inkml:trace contextRef="#ctx0" brushRef="#br0">3 1 17892,'-3'11'1688,"5"7"-984,-1 0-208,2 5 801,2 2-337,2 2-144,1 1 24,6-4-280,1-1-120,2-9-223,4-3-217,7-7-697,3-4-487,-4-7 992,4-9-248,-7-2-104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0:30.691"/>
    </inkml:context>
    <inkml:brush xml:id="br0">
      <inkml:brushProperty name="width" value="0.05" units="cm"/>
      <inkml:brushProperty name="height" value="0.05" units="cm"/>
    </inkml:brush>
  </inkml:definitions>
  <inkml:trace contextRef="#ctx0" brushRef="#br0">1 1 11058,'46'7'889,"-8"1"-665,-3-2-80,-3 5 312,1 1-144,0 0-176,3 1-88,3-1-160,6-1-184,11 1-1057,-1-1 1161,5-5-152,0-2-160</inkml:trace>
  <inkml:trace contextRef="#ctx0" brushRef="#br0" timeOffset="1">932 126 16203,'-5'11'1457,"-1"-5"-985,1-6-208,7 0 592,2-5-200,9-4-280,0-1-144,6-6-280,1 1-176,0 3-288,0 4-112,-10 7-192,-1 1-112,-9 4 544,-3 4-217,-4-2 17</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5:23.789"/>
    </inkml:context>
    <inkml:brush xml:id="br0">
      <inkml:brushProperty name="width" value="0.05" units="cm"/>
      <inkml:brushProperty name="height" value="0.05" units="cm"/>
    </inkml:brush>
  </inkml:definitions>
  <inkml:trace contextRef="#ctx0" brushRef="#br0">70 493 8754,'-13'-57'385,"3"-1"0,3 0 0,2 0 0,3-1 0,5-67 0,0 106 595,-2 15-476,0 1 0,0-1 0,-1 0 0,0 0 0,0 0 1,0 0-1,-1-7 0,0 12-470,1-1 0,0 1 0,0 0 0,-1 0 0,1 0 0,0 0 0,0 0 1,0 0-1,-1 0 0,1 0 0,0 0 0,0 0 0,-1 0 0,1 1 0,0-1 0,0 0 0,0 0 1,-1 0-1,1 0 0,0 0 0,0 0 0,0 0 0,-1 0 0,1 1 0,0-1 0,0 0 0,0 0 1,0 0-1,-1 0 0,1 1 0,0-1 0,0 0 0,0 0 0,0 0 0,0 1 0,0-1 0,-14 10-880,14-10 827,0 0 1,-1 0-1,1 0 1,-1 0-1,1 0 1,-1 0-1,1 0 1,0 0-1,-1 0 1,1 0 0,-1 0-1,1 0 1,-1 0-1,1 0 1,-1 0-1,1 0 1,0-1-1,-1 1 1,1 0-1,-1 0 1,1-1 0,0 1-1,-1 0 1,1 0-1,0-1 1,-1 1-1,1 0 1,0-1-1,0 1 1,-1 0-1,1-1 1,0 1 0,0-1-1,0 1 1,-1 0-1,1-1 1,-6-16-484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5:25.031"/>
    </inkml:context>
    <inkml:brush xml:id="br0">
      <inkml:brushProperty name="width" value="0.05" units="cm"/>
      <inkml:brushProperty name="height" value="0.05" units="cm"/>
    </inkml:brush>
  </inkml:definitions>
  <inkml:trace contextRef="#ctx0" brushRef="#br0">17 42 14427,'-1'11'728,"1"14"184,1-24-886,-1-1 0,0 1-1,0-1 1,0 1-1,1 0 1,-1-1 0,0 1-1,1-1 1,-1 1-1,1-1 1,-1 1 0,0-1-1,1 1 1,-1-1 0,1 0-1,-1 1 1,1-1-1,0 0 1,-1 1 0,1-1-1,-1 0 1,1 0-1,0 1 1,-1-1 0,1 0-1,-1 0 1,1 0-1,0 0 1,-1 0 0,1 0-1,0 0 1,-1 0-1,1 0 1,0 0 0,17-3 296,0-1 1,0-1 0,25-9 0,-8 2-134,9-3-9,46-13 134,-78 26-290,0-1 0,0 2 0,0 0 0,1 0 0,18 2-1,-29-1-20,1 1 0,-1-1-1,0 0 1,0 1-1,0-1 1,0 1-1,0 0 1,-1-1 0,1 1-1,0 0 1,0 0-1,2 2 1,-3-2-1,-1-1 0,1 1 0,-1 0 0,1-1 0,-1 1 0,1 0 0,-1-1 0,0 1 0,1 0 0,-1-1 0,0 1 0,1 0 0,-1 0 0,0 0 0,0-1 0,0 1 0,0 0 0,0 0 0,0-1 0,0 1 0,0 0 0,0 1 0,-1 0 3,0 1 0,0 0 0,-1-1-1,1 0 1,-1 1 0,1-1 0,-1 0 0,0 0-1,1 0 1,-1 0 0,0 0 0,0 0 0,-1 0-1,1-1 1,0 1 0,-4 1 0,-21 9 13,-1-1 1,0-1 0,0-2 0,-36 6-1,-29 9 29,67-16 3,17-5-13,1 0 0,-1 0 0,0 1 0,1 0 1,-1 1-1,1 0 0,0 0 0,0 1 0,-8 5 0,16-9-31,-1-1-1,1 0 1,-1 0 0,1 1-1,0-1 1,-1 0-1,1 1 1,-1-1-1,1 0 1,0 1 0,-1-1-1,1 1 1,0-1-1,0 1 1,-1-1-1,1 0 1,0 1 0,0-1-1,0 1 1,0-1-1,-1 1 1,1-1-1,0 1 1,0-1 0,0 1-1,0 0 1,0-1-1,0 1 1,0-1-1,0 1 1,1-1 0,-1 1-1,0-1 1,0 1-1,0-1 1,1 0-1,-1 1 1,0-1 0,0 1-1,1-1 1,-1 1-1,0-1 1,1 0-1,-1 1 1,0-1 0,1 0-1,-1 1 1,1-1-1,-1 0 1,0 1-1,1-1 1,-1 0 0,1 0-1,-1 0 1,1 1-1,-1-1 1,1 0-1,-1 0 1,1 0 0,-1 0-1,1 0 1,-1 0-1,2 0 1,37 1 224,-39-1-225,30-2 87,0-2 0,-1-2 0,1 0 0,-1-2 0,42-17-1,-9-2 81,78-46-1,-135 70-155,0 0 1,1 0-1,-1 0 1,-1-1-1,1 0 1,0 0-1,4-6 1,-9 10-15,1 0 0,-1 0-1,0 0 1,0 0 0,0-1 0,1 1 0,-1 0 0,0 0-1,0 0 1,0-1 0,0 1 0,1 0 0,-1 0 0,0-1-1,0 1 1,0 0 0,0 0 0,0-1 0,0 1 0,0 0-1,0 0 1,0-1 0,0 1 0,0 0 0,0-1 0,0 1-1,0 0 1,0 0 0,0-1 0,0 1 0,0 0 0,0 0-1,0-1 1,-1 1 0,1 0 0,0 0 0,0-1 0,0 1 0,0 0-1,-1 0 1,1 0 0,0-1 0,0 1 0,0 0 0,-1 0-1,1 0 1,0 0 0,0 0 0,0-1 0,-1 1 0,1 0-1,0 0 1,-1 0 0,1 0 0,0 0 0,-19-1 56,15 2-51,-186 15 118,71-5-121,78-9 4,27-2-9,0 1 0,-1 0 0,1 0 0,0 2 0,0-1-1,-25 10 1,38-12 0,1 1-1,-1-1 1,1 0-1,-1 0 1,0 1-1,1-1 0,-1 0 1,1 1-1,-1-1 1,1 1-1,-1-1 1,1 1-1,0-1 1,-1 1-1,1-1 0,-1 1 1,1-1-1,-1 2 1,6 5-24,24 2 2,20-4-8,0-2-1,0-3 1,65-7 0,-12 1-25,-90 5-17,-14 0-212,-19-1-255,-18-1-106,0-1-1,-76-19 1,53 6 154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0:38.723"/>
    </inkml:context>
    <inkml:brush xml:id="br0">
      <inkml:brushProperty name="width" value="0.05" units="cm"/>
      <inkml:brushProperty name="height" value="0.05" units="cm"/>
    </inkml:brush>
  </inkml:definitions>
  <inkml:trace contextRef="#ctx0" brushRef="#br0">37 140 14035,'3'-15'849,"-1"0"0,0-24 0,3-16 1542,-1 40-1310,-4 15-1063,0 0 0,0 0 1,1 0-1,-1 0 0,0 0 1,0 0-1,0 0 0,0 0 1,0 0-1,0 0 0,1 0 1,-1 0-1,0 0 0,0 0 1,0 0-1,0 0 0,0 0 0,0 0 1,1 0-1,-1 0 0,0 0 1,0 0-1,0 0 0,0 0 1,0 0-1,0 1 0,0-1 1,0 0-1,1 0 0,-1 0 1,0 0-1,0 0 0,0 0 1,0 0-1,0 0 0,0 1 0,0-1 1,0 0-1,0 0 0,0 0 1,0 0-1,0 0 0,0 0 1,0 1-1,0-1 0,0 0 1,0 0-1,0 0 0,0 0 1,0 0-1,5 32 812,-21 287 44,10-245-732,-31 236 910,36-308-584,-1-8-344,2-12-51,88-347 476,-86 361-549,7-30-2,2 0 1,1 1-1,32-60 0,-42 90 1,0-1 0,1 1-1,-1 0 1,1 0 0,0 0-1,-1 0 1,1 0-1,1 1 1,-1 0 0,0-1-1,1 1 1,-1 0 0,1 0-1,0 1 1,-1-1 0,6-1-1,-6 3 0,0 0-1,0 0 1,0-1-1,-1 2 1,1-1-1,0 0 1,0 0-1,-1 1 1,1 0-1,0-1 1,0 1-1,-1 0 1,1 0 0,-1 1-1,1-1 1,-1 1-1,1-1 1,-1 1-1,0-1 1,0 1-1,0 0 1,0 0-1,3 5 1,-2-4-1,0 1 1,-1 0 0,1 0 0,-1-1 0,0 2-1,0-1 1,-1 0 0,1 0 0,-1 0-1,0 1 1,0-1 0,0 1 0,-1-1 0,0 1-1,0-1 1,0 1 0,0-1 0,0 1-1,-1-1 1,0 1 0,0-1 0,0 0 0,-1 0-1,-2 7 1,0-3 7,-1 0 0,1-1 1,-1 1-1,0-1 0,-1-1 0,0 1 0,0-1 1,0 0-1,-1 0 0,0-1 0,-13 9 0,10-8-50,0-1-1,0 1 0,-1-2 0,0 1 0,0-2 1,0 1-1,0-2 0,0 1 0,-1-2 0,1 1 1,-1-1-1,1-1 0,-1 0 0,-22-4 1,33 4-21,0 0 0,0 0 0,0 0 0,0 0 0,0-1 0,0 1 0,0 0 0,0-1 0,0 1 1,0-1-1,0 1 0,0-1 0,0 1 0,1-1 0,-1 1 0,0-1 0,0 0 0,1 1 0,-1-1 1,0 0-1,1 0 0,-1 0 0,0 0 0,1 0 0,0 1 0,-1-1 0,1 0 0,-1 0 0,1 0 1,0-2-1,0 2 9,1-1 0,-1 1 1,1 0-1,-1-1 0,1 1 0,0 0 1,0 0-1,0 0 0,0-1 0,0 1 1,0 0-1,0 0 0,0 0 1,0 0-1,0 1 0,0-1 0,1 0 1,-1 0-1,0 1 0,1-1 1,-1 1-1,2-1 0,29-10-722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0:39.530"/>
    </inkml:context>
    <inkml:brush xml:id="br0">
      <inkml:brushProperty name="width" value="0.05" units="cm"/>
      <inkml:brushProperty name="height" value="0.05" units="cm"/>
    </inkml:brush>
  </inkml:definitions>
  <inkml:trace contextRef="#ctx0" brushRef="#br0">219 3 14563,'1'-2'2801,"-1"5"-844,-1 15 94,-6 27-717,-10 25-722,-2-1 0,-34 79-1,52-147-604,1 0-1,0 0 0,0 0 1,-1 0-1,1 0 0,-1-1 1,1 1-1,-1 0 0,1 0 1,-1 0-1,1-1 0,-1 1 1,0 0-1,1-1 0,-1 1 1,0 0-1,0-1 0,1 1 1,-2 0-1,1-1-3,1-1-1,-1 1 1,1-1 0,0 1-1,-1 0 1,1-1 0,-1 1-1,1-1 1,0 1 0,0-1-1,-1 1 1,1-1 0,0 1-1,0-1 1,0 0 0,-1 1-1,1-1 1,0 1 0,0-1-1,0 1 1,0-2 0,0-39 26,9-60-74,-7 87-10,1-1 0,1 1 0,0 0 0,11-24 0,-15 38 50,0-1 1,0 1 0,0 0-1,0-1 1,1 1-1,-1 0 1,0 0 0,0-1-1,0 1 1,0 0-1,1 0 1,-1-1 0,0 1-1,0 0 1,0 0-1,1 0 1,-1-1 0,0 1-1,0 0 1,1 0-1,-1 0 1,0 0 0,1 0-1,-1-1 1,0 1-1,0 0 1,1 0 0,-1 0-1,0 0 1,1 0-1,-1 0 1,0 0 0,1 0-1,-1 0 1,0 0-1,1 0 1,8 11-75,6 22 31,-14-28 38,7 15-4,72 173 104,-80-194-88,0 1 0,0 0 0,0 0 1,0 0-1,0 0 0,0 0 0,0 0 0,0 0 0,0 0 1,0 0-1,0 0 0,1-1 0,-1 1 0,0 0 0,0 0 1,0 0-1,0 0 0,0 0 0,0 0 0,0 0 1,0 0-1,0 0 0,0 0 0,0 0 0,0 0 0,0 0 1,1 0-1,-1 0 0,0 0 0,0 0 0,0 0 0,0 0 1,0 0-1,0 0 0,0 0 0,0 0 0,0 0 1,0 0-1,1 0 0,-1 0 0,0 0 0,0 0 0,0 0 1,0 0-1,0 0 0,0 0 0,0 0 0,0 0 0,0 0 1,0 0-1,1 0 0,-1 0 0,0 0 0,0 0 1,0 0-1,0 0 0,0 0 0,0 1 0,0-11 51,-3-1-26,-1 0-1,-1 0 1,0 1-1,0-1 1,-1 1-1,-1 0 1,0 1-1,-10-13 1,3 7-51,0 0 1,-2 1 0,-31-23 0,37 31-7,0-1 0,-21-8 0,27 14 15,0-1 1,0 1-1,0 0 0,-1 0 1,1 0-1,0 0 0,0 1 1,-1 0-1,1-1 1,-1 2-1,-4 0 0,8-1 13,1 0 0,0 0 0,-1 0 1,1 0-1,-1 0 0,1 0 0,-1 0 0,1 0 0,0 0 0,-1 0 0,1 0 0,-1 1 0,1-1 1,0 0-1,-1 0 0,1 0 0,0 1 0,-1-1 0,1 0 0,0 1 0,-1-1 0,1 0 0,0 1 0,0-1 1,-1 0-1,1 1 0,0-1 0,0 0 0,0 1 0,-1-1 0,1 1 0,0-1 0,0 1 0,9 11-52,24 6-19,-1-9 40,1-2-1,-1-1 0,2-2 1,-1-1-1,42-2 1,-50-5 205,-18 0 373,-16-2-277,-4 3-128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5:35.788"/>
    </inkml:context>
    <inkml:brush xml:id="br0">
      <inkml:brushProperty name="width" value="0.05" units="cm"/>
      <inkml:brushProperty name="height" value="0.05" units="cm"/>
    </inkml:brush>
  </inkml:definitions>
  <inkml:trace contextRef="#ctx0" brushRef="#br0">1031 82 10858,'-9'-1'-72,"0"-1"-1,-1 1 0,1-2 0,0 1 1,0-1-1,1 0 0,-1-1 0,1 0 1,-1 0-1,-12-10 0,7 6 342,0 0-1,-19-7 0,28 13-3,-1 0 0,1 1 0,-1-1 0,0 1-1,0 1 1,1-1 0,-1 1 0,0 0 0,0 0-1,-6 2 1,-42 9 554,33-6-798,0-1 0,-29 2 0,-60-3-43,34-2-200,-135 18-1,152-9-1101,-81 2 1,92-11 885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5:56.851"/>
    </inkml:context>
    <inkml:brush xml:id="br0">
      <inkml:brushProperty name="width" value="0.05" units="cm"/>
      <inkml:brushProperty name="height" value="0.05" units="cm"/>
    </inkml:brush>
  </inkml:definitions>
  <inkml:trace contextRef="#ctx0" brushRef="#br0">9 5503 10130,'0'0'29,"0"0"0,0 0-1,0 0 1,0 0 0,-1 0 0,1 0-1,0-1 1,0 1 0,0 0 0,0 0 0,0 0-1,0 0 1,0 0 0,0 0 0,0 0-1,0 0 1,0 0 0,0 0 0,0 0-1,0 0 1,-1 0 0,1-1 0,0 1-1,0 0 1,0 0 0,0 0 0,0 0-1,0 0 1,0 0 0,0 0 0,-1 0-1,1 0 1,0 0 0,0 0 0,0 0 0,0 0-1,0 0 1,0 0 0,0 0 0,0 0-1,0 0 1,-1 0 0,1 0 0,0 1-1,0-1 1,0 0 0,0 0 0,0 0-1,0 0 1,0 0 0,0 0 0,0 0-1,0 0 1,0 0 0,-1 0 0,1 0-1,0 0 1,0 1 0,0-1 0,0 0 0,0 0-1,0 0 1,0 0 0,0 0 0,-4-6 5566,7 15-4995,-3-9-558,0 0 0,0 1 1,0-1-1,0 1 0,0-1 1,1 0-1,-1 1 0,0-1 1,0 1-1,0-1 0,1 0 1,-1 1-1,0-1 1,0 0-1,1 1 0,-1-1 1,0 0-1,1 0 0,-1 1 1,0-1-1,1 0 0,-1 0 1,0 1-1,1-1 0,-1 0 1,0 0-1,1 0 0,-1 0 1,1 0-1,-1 0 1,1 1-1,13-7 936,4 0-373,29-2 136,7-4-204,-49 12-508,-1 0-1,1-1 1,-1 0-1,1 0 1,-1 0-1,0 0 0,0-1 1,1 1-1,-1-1 1,5-3-1,37-30 372,-36 27-292,-1 1 0,2-1 1,14-7-1,18-3-1,0 3 0,83-19 0,41-14-123,-103 26 2,-30 11 27,47-22-1,-25 8-12,2 3 0,71-18 0,-60 20 22,70-30 0,-120 40-26,-1 0 1,19-15-1,18-9-16,-14 10 13,-26 15 3,-1 0 0,1 1 0,1 1 0,-1 0 1,18-4-1,-5 4 7,0-2 1,-1-1 0,0-1 0,44-25-1,90-71 55,-34 20-74,143-94 40,-184 126-31,-62 39 4,0 2 0,1 1 0,30-12-1,41-22-6,-76 36 8,8-4 0,-1-2 0,0 0 1,-1-2-1,-1-1 0,35-36 0,-27 18 13,2 2 0,1 2 0,1 1 0,2 2-1,1 2 1,81-44 0,-83 54-3,-1-1 1,-1-2-1,-1-1 0,47-41 0,27-51 79,-46 36-58,75-90 7,25 11-23,-100 100-11,-24 19 7,-1-2 0,-2-1 0,-2-2 0,-2-1 0,29-54 0,63-100 15,-98 164-23,1 1-1,2 2 1,45-41-1,-29 33-2,-2-1 0,59-74 0,-34 17-2,-45 66 1,-2 0 1,29-60 0,-19 32 3,4-3 3,113-195 26,-74 127-65,-42 72 7,62-87 0,45-12 13,-95 110 9,-21 22 5,-2-2 1,-1 0 0,-1 0 0,19-42 0,49-131-46,-19 40-245,-57 136 204,1 1-1,1 0 1,1 1-1,33-40 1,-32 46 106,-3 5-67,-2 0 0,1 0 0,-2 0 0,0-2 0,0 1-1,11-24 1,34-94-1405,-53 126 1407,1 1 0,0 0 1,0 0-1,0 0 1,0 0-1,1 0 0,0 0 1,0 0-1,3-3 1,-4 5 55,-1 1 1,0-1-1,-1 1 1,1-1-1,0 0 1,0 0 0,-1 1-1,1-1 1,-1 0-1,0 0 1,1 0-1,-1 0 1,0 1 0,0-1-1,0 0 1,0 0-1,0 0 1,-1 0-1,1 0 1,-1 1 0,1-1-1,-1 0 1,1 0-1,-1 1 1,0-1-1,0 0 1,-2-2 0,-4-11 69</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7:38.620"/>
    </inkml:context>
    <inkml:brush xml:id="br0">
      <inkml:brushProperty name="width" value="0.05" units="cm"/>
      <inkml:brushProperty name="height" value="0.05" units="cm"/>
    </inkml:brush>
  </inkml:definitions>
  <inkml:trace contextRef="#ctx0" brushRef="#br0">294 11 15531,'-3'-2'89,"0"1"0,-1-1 0,1 1-1,-1 0 1,1 0 0,-1 0 0,1 0 0,-1 1-1,0 0 1,1-1 0,-1 1 0,0 1-1,1-1 1,-8 2 0,5-1-17,1 1 0,-1 0 1,1 1-1,-1-1 0,1 1 0,0 0 1,0 1-1,-7 5 0,0 2 19,0 1 1,1 1-1,1-1 0,0 2 1,-15 26-1,9-11-34,2 2 0,1 0-1,2 0 1,1 1 0,1 0 0,-5 38-1,9-31 27,1 1-1,2 0 0,2 0 0,8 73 0,-5-92-36,1-1-1,1 0 1,13 33-1,-15-45-24,1 0-1,-1-1 1,2 1-1,-1-1 1,1 0-1,0 0 1,1-1-1,-1 1 1,1-1-1,1 0 1,11 8-1,-9-9 17,-1-1-1,1 0 0,1 0 0,-1-1 0,0 0 0,1-1 0,-1 0 0,1 0 0,0-1 1,0-1-1,-1 1 0,1-2 0,0 1 0,0-1 0,15-4 0,-2 0 82,-1-2 0,0 0-1,-1-1 1,0-1 0,35-21 0,-17 5 145,0-2 1,-2-1-1,-1-2 1,40-43-1,-54 49-57,0-1 0,-2-1 0,0-1-1,-2-1 1,-1-1 0,23-55 0,-34 69-120,-1-1 0,0 0 0,-1 0 0,-1-1 1,0 1-1,-2-1 0,0 1 0,-1-25 0,-1 33-106,0 0-1,0 0 0,-1 1 1,0-1-1,0 1 0,-1-1 1,0 1-1,0 0 0,-1 0 1,0 0-1,0 1 0,-1 0 0,1-1 1,-1 1-1,-1 1 0,1-1 1,-1 1-1,0 0 0,0 0 1,-8-4-1,2 3-46,1 0-1,-1 0 1,0 1 0,-1 1-1,1 0 1,-1 1 0,1 1-1,-1-1 1,0 2 0,0 0-1,0 1 1,0 0 0,0 0-1,0 2 1,-13 2 0,-16 10-332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7:39.476"/>
    </inkml:context>
    <inkml:brush xml:id="br0">
      <inkml:brushProperty name="width" value="0.05" units="cm"/>
      <inkml:brushProperty name="height" value="0.05" units="cm"/>
    </inkml:brush>
  </inkml:definitions>
  <inkml:trace contextRef="#ctx0" brushRef="#br0">397 100 17724,'0'-4'132,"0"0"-1,0 0 1,-1 0 0,1 0 0,-1 0 0,0 0 0,0 0 0,-1 0-1,1 0 1,-1 0 0,1 0 0,-1 1 0,-1-1 0,1 1-1,0-1 1,-1 1 0,1 0 0,-1 0 0,0 0 0,0 0 0,-1 1-1,1-1 1,0 1 0,-1 0 0,1 0 0,-1 0 0,0 0-1,0 0 1,0 1 0,0 0 0,0 0 0,0 0 0,0 0 0,0 1-1,0 0 1,0-1 0,0 1 0,0 1 0,0-1 0,0 1-1,-1-1 1,1 1 0,0 0 0,0 1 0,1-1 0,-1 1 0,0 0-1,0 0 1,1 0 0,-4 3 0,-8 6-71,1 1 0,0 1-1,1 0 1,0 1 0,1 0 0,1 1 0,0 0 0,-9 19-1,-3 10 156,-31 84 0,42-96-74,-14 65 0,24-85-106,0 0 1,0 0-1,2 0 1,-1 1-1,2-1 1,-1 0-1,2 0 0,4 21 1,-5-31-28,-1 0 1,1 1 0,0-1-1,0 0 1,0 0-1,0 0 1,0 0-1,0 0 1,1 0 0,-1-1-1,1 1 1,-1 0-1,1 0 1,-1-1-1,1 1 1,0-1-1,0 0 1,0 0 0,0 1-1,0-1 1,0 0-1,0-1 1,0 1-1,1 0 1,-1-1 0,0 1-1,0-1 1,1 0-1,-1 1 1,0-1-1,1 0 1,-1 0-1,0-1 1,0 1 0,5-1-1,2-2 11,0 0 0,0 0 1,0-1-1,0 0 0,-1 0 0,1-1 0,10-8 0,9-9 27,-1-1-1,-1-1 0,-1-2 0,-1 0 1,-2-1-1,-1-2 0,-1 0 1,-1-1-1,22-49 0,-35 65-50,-1 1 0,0-2-1,-1 1 1,0 0 0,-1-1 0,1-28-1,-4 38-35,0 1-1,0 0 1,-1-1-1,1 1 1,-1 0-1,0-1 0,-1 1 1,1 0-1,-1 0 1,0 0-1,0 0 1,-2-4-1,2 6-54,0-1 1,-1 1-1,1 0 1,-1-1-1,1 1 1,-1 0-1,0 0 1,0 1-1,0-1 0,0 1 1,0-1-1,0 1 1,0 0-1,0 0 1,-1 0-1,1 1 1,-6-1-1,6 0-44,-1 0 0,1 1 0,0 0 0,-1 0 0,1 0 0,-1 0 0,1 0 0,0 1 0,0-1 0,-1 1 0,1 0 0,0 0 0,0 0 0,0 1 0,0-1 0,0 1 0,-5 3 0,-1 10-582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7:40.205"/>
    </inkml:context>
    <inkml:brush xml:id="br0">
      <inkml:brushProperty name="width" value="0.05" units="cm"/>
      <inkml:brushProperty name="height" value="0.05" units="cm"/>
    </inkml:brush>
  </inkml:definitions>
  <inkml:trace contextRef="#ctx0" brushRef="#br0">66 333 18156,'-22'57'2385,"14"-39"-2001,1-1-1,-5 21 0,7-18-100,1 0-1,1 0 1,1 0-1,0 32 0,2-47-238,0 0-1,1 0 0,0 0 1,0 0-1,0 0 0,1 0 0,0-1 1,-1 1-1,2 0 0,3 6 0,-4-8-21,0-1-1,0 0 1,0 0-1,1 0 1,-1 0-1,1 0 1,-1 0-1,1 0 1,-1-1-1,1 1 1,0-1-1,0 0 1,0 0-1,0 0 1,0 0-1,0-1 1,0 1-1,0-1 1,3 0-1,2 0 3,0 0 0,0-1 0,0-1 0,0 1 1,0-1-1,0 0 0,-1-1 0,1 0 0,-1 0 0,0-1 0,0 0 0,0 0 0,0-1 0,9-8 0,2-2 17,-1-1-1,-1-1 0,26-34 0,-31 36-21,-1 1 0,0-1 0,-1-1 1,-1 0-1,-1 0 0,11-33 0,-21 65-24,1 0 0,0 0-1,1 0 1,2 27 0,-1-42 5,0 0 0,1 1 0,-1-1-1,0 0 1,0 0 0,1 0 0,-1 0 0,1 0 0,-1 0 0,1 0 0,-1 0 0,1-1 0,0 1 0,-1 0 0,1 0 0,0 0 0,0-1 0,-1 1 0,1 0 0,0-1 0,0 1 0,0 0 0,0-1 0,2 1 0,-1 0 0,0-1 1,0 0 0,0 0-1,0 0 1,0 0 0,0 0-1,0 0 1,0-1-1,0 1 1,0 0 0,0-1-1,3-1 1,6-3 5,1-1-1,-1 0 1,16-12 0,-21 14-4,40-29-5,-2-2 1,-1-2 0,46-52-1,-36 29-227,75-111-1,-127 170 226,3-5-51,1 0 1,-1-1-1,-1 1 1,1-1-1,-1 0 1,3-9-1,-6 15 52,0 1 0,0 0 0,0 0-1,0 0 1,-1 0 0,1 0-1,0 0 1,0 0 0,0-1-1,0 1 1,-1 0 0,1 0-1,0 0 1,0 0 0,0 0 0,0 0-1,-1 0 1,1 0 0,0 0-1,0 0 1,0 0 0,-1 0-1,1 0 1,0 0 0,0 0 0,0 0-1,0 0 1,-1 1 0,1-1-1,0 0 1,0 0 0,0 0-1,0 0 1,-1 0 0,1 0-1,0 0 1,0 0 0,0 1 0,0-1-1,0 0 1,0 0 0,0 0-1,-1 0 1,1 0 0,0 1-1,0-1 1,0 0 0,0 0-1,0 0 1,0 0 0,0 1 0,-12 11-43,-9 21 213,1 1 0,2 0 1,1 1-1,2 1 0,2 1 1,1 0-1,1 0 0,3 1 1,1 0-1,-3 55 0,10-82-113,0 1 0,1-1 0,0 0-1,1 0 1,3 13 0,-4-21-62,-1 0-1,1 0 1,1 1 0,-1-1 0,0 0-1,1 0 1,0 0 0,0-1 0,0 1 0,0 0-1,0-1 1,0 1 0,1-1 0,-1 1-1,1-1 1,-1 0 0,1 0 0,0-1 0,0 1-1,6 2 1,-8-4-9,0 1 0,0-1 0,0 0 0,-1 0 0,1 0 0,0 1 0,0-1 0,0 0 0,0 0 0,0-1 0,0 1 0,0 0 0,0 0 0,0 0 0,0-1 0,0 1 0,-1 0 0,1-1 0,0 1 0,0-1 0,0 1 0,0-1 0,-1 1 0,1-1 0,0 1 0,-1-1 0,1 0 0,0 0 0,-1 1 0,1-1 0,-1 0 0,1 0 0,-1 0 0,1 1 0,-1-1 0,0 0 0,1 0 0,-1 0 0,0 0 0,0 0 0,0 0 0,0-1 0,1-3-49,-1 1 0,1 0 0,-1-1 0,0 1 0,-1-1 0,1 1 1,-1 0-1,-2-7 0,-1 1 6,-2-1-1,1 1 1,-1 0 0,-1 0 0,0 0 0,0 1 0,-1 0 0,0 1-1,-1-1 1,1 2 0,-2-1 0,1 1 0,-15-8 0,21 14 90,0-1 0,-1 0 0,1 1 0,0 0 1,-1 0-1,1 0 0,-1 0 0,-4 0 0,8 1-25,0 0 0,0 0-1,-1 0 1,1 0 0,0 0-1,0 0 1,0 0 0,0 0-1,0 0 1,0 0 0,0 0 0,-1 0-1,1 0 1,0 0 0,0 0-1,0 0 1,0 0 0,0 0-1,0 0 1,0 0 0,0 0-1,0 0 1,-1 0 0,1 0-1,0 0 1,0 0 0,0 1-1,0-1 1,0 0 0,0 0-1,0 0 1,0 0 0,0 0 0,0 0-1,0 0 1,0 0 0,0 0-1,0 1 1,0-1 0,0 0-1,-1 0 1,1 0 0,0 0-1,0 0 1,0 0 0,0 0-1,0 1 1,1-1 0,-1 0-1,0 0 1,0 0 0,0 0-1,0 0 1,0 0 0,0 0 0,0 0-1,0 0 1,0 1 0,0-1-1,0 0 1,0 0 0,0 0-1,6 6 115,-2-4-132,1 0 1,0 0-1,0 0 1,0 0 0,0-1-1,1 1 1,-1-2-1,0 1 1,1 0-1,-1-1 1,0 0 0,1 0-1,-1-1 1,0 1-1,10-3 1,-2 0-90,0-1 1,-1 0 0,1-1-1,-1 0 1,16-10-1,11-11-138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1.468"/>
    </inkml:context>
    <inkml:brush xml:id="br0">
      <inkml:brushProperty name="width" value="0.05" units="cm"/>
      <inkml:brushProperty name="height" value="0.05" units="cm"/>
    </inkml:brush>
  </inkml:definitions>
  <inkml:trace contextRef="#ctx0" brushRef="#br0">160 0 19556,'-24'25'1713,"-2"1"-1177,-3 0-240,4 7 624,2 3-152,6 2-512,5-1-448,9-4 256,5-5-88,7-11-128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47:41.224"/>
    </inkml:context>
    <inkml:brush xml:id="br0">
      <inkml:brushProperty name="width" value="0.05" units="cm"/>
      <inkml:brushProperty name="height" value="0.05" units="cm"/>
    </inkml:brush>
  </inkml:definitions>
  <inkml:trace contextRef="#ctx0" brushRef="#br0">58 446 17788,'-6'26'685,"-33"153"2002,33-143-1994,2 0-1,2-1 1,2 39-1,6-31-58,3-22-397,-9-21-231,1 1-1,-1-1 1,1 1-1,-1-1 1,1 1 0,-1-1-1,1 0 1,-1 1-1,1-1 1,-1 0-1,1 1 1,0-1-1,-1 0 1,1 0-1,-1 0 1,1 1-1,0-1 1,-1 0 0,1 0-1,0 0 1,-1 0-1,1 0 1,0 0-1,-1 0 1,2-1-1,-1 1 1,0-1-1,0 1 0,0-1 0,0 0 1,0 1-1,0-1 0,0 0 0,-1 0 1,1 0-1,0 0 0,0 1 0,-1-1 1,1 0-1,0-1 0,-1 1 0,1 0 1,-1 0-1,1 0 0,-1 0 0,1-2 1,6-31 19,-5 21-25,12-62-109,30-126-527,-35 168 338,2 0-1,1 0 0,32-58 0,-38 81 182,1 0 0,-1 1 1,2 0-1,-1 0 0,12-10 1,-16 17 81,-1 0 0,1 0 0,0 0 0,0 0 0,0 1 0,0-1 0,0 1 0,0 0 1,0 0-1,5-1 0,-6 1 19,-1 1 0,1 0 1,0 0-1,0 0 0,0 0 1,0 1-1,0-1 0,0 1 1,-1-1-1,1 1 0,0-1 1,0 1-1,-1 0 0,1 0 1,0 0-1,-1 0 0,1 0 1,-1 0-1,3 3 0,-2-2 20,0 0 0,-1 0 0,1 0 1,-1 1-1,1-1 0,-1 1 0,0-1 0,0 1 0,0 0 0,0-1 0,-1 1 0,1 0 0,-1-1 0,0 1 0,1 0 0,-1 0 0,0 0 0,-1-1 0,1 1 0,0 0 0,-1 0 1,0-1-1,1 1 0,-3 4 0,0 1 100,-1 1 0,0 0 0,0-1 1,-1 1-1,-11 13 0,5-9 110,-1 0 0,0 0 0,-1-1 0,-1-1 0,-16 11 0,21-16-74,0 0-1,0-1 1,-1 0-1,1-1 1,-1 0-1,0-1 1,0 0-1,-1 0 1,-18 1-1,28-3-135,-1-1-1,1 0 0,0 0 0,-1 0 0,1 0 0,0 0 0,-1 0 1,1-1-1,0 1 0,-1 0 0,1-1 0,0 1 0,0-1 1,-1 1-1,1-1 0,0 1 0,0-1 0,0 0 0,-2-1 0,2 1-36,1 0-1,-1 0 1,1 0-1,0 0 0,-1 0 1,1 0-1,0 0 1,-1 0-1,1 0 0,0 0 1,0 0-1,0 0 1,0 0-1,0 0 0,0 0 1,0 0-1,1 0 1,-1 0-1,1-2 0,1-2-196,0 0 0,1-1 0,-1 1 0,1 0 0,0 1-1,1-1 1,-1 0 0,5-3 0,8-8-748,1 2 0,1 0 0,0 1 0,38-21 0,86-32-2257,-101 48 2563,-39 18 912,-1-1 0,1 0 0,-1 0 0,1 1 0,-1-1-1,1 1 1,0 0 0,-1-1 0,1 1 0,-1 0 0,1 0 0,0 0 0,-1 0-1,3 1 1,-3-1-171,-1 1 0,1-1 0,-1 1 0,0-1 0,1 1 0,-1-1 0,0 1-1,1 0 1,-1-1 0,0 1 0,0-1 0,1 1 0,-1 0 0,0-1 0,0 1 0,0 0 0,0-1-1,0 1 1,0 0 0,0-1 0,0 1 0,0 0 0,-1-1 0,1 1 0,0-1 0,0 1-1,-1 0 1,1-1 0,0 1 0,0-1 0,-1 1 0,1 0 0,-1-1 0,0 1 0,-6 15 850,1-1 1,0 1 0,1 0-1,-5 27 1,9-38-757,0 0-1,1 0 1,0 0-1,0 0 1,0 0 0,1 0-1,0 0 1,2 9-1,-2-12-126,0 1 0,0-1 0,0 0 0,0 0 0,0 0 0,1 0 0,-1 0 0,1 0 0,-1 0-1,1-1 1,0 1 0,0 0 0,0-1 0,0 0 0,0 1 0,0-1 0,0 0 0,0 0 0,3 1 0,0-1-25,1 0 1,-1 0 0,0-1 0,0 1-1,0-1 1,0 0 0,1-1 0,-1 1-1,0-1 1,0 0 0,0-1 0,0 1-1,0-1 1,0 0 0,0 0 0,-1 0 0,6-5-1,6-2-101,-1-1-1,-1-1 1,22-20-1,-18 11-195,0 0 0,-1-1 0,22-35 0,-33 46-46,-7 12 75,-8 16 183,7-10 117,-1 0 1,1 1-1,1-1 1,-2 17-1,3-23-26,0 0-1,0 0 0,0-1 0,1 1 0,-1 0 0,0 0 0,1 0 0,-1-1 0,1 1 1,0 0-1,0-1 0,-1 1 0,3 1 0,-3-2-3,1 0 0,0-1 0,0 1-1,0 0 1,-1-1 0,1 1 0,0-1 0,0 1 0,0-1 0,0 0 0,0 1-1,0-1 1,0 0 0,0 0 0,0 1 0,0-1 0,0 0 0,0 0-1,0 0 1,0 0 0,0-1 0,0 1 0,0 0 0,0 0 0,2-1-1,6-2 16,0-1-1,0 0 1,-1 0-1,1-1 0,-1 0 1,0 0-1,-1-1 0,1 0 1,8-10-1,59-68 46,-71 80-70,37-47-129,-2-2-1,48-85 1,-77 112 36,-9 17 44,-9 14 14,0 4 66,0 0 0,1 1-1,0 0 1,1 1 0,0-1 0,0 1 0,1 1-1,-6 22 1,5-13 36,1 2 0,1-1 1,1 0-1,-1 24 0,5-22-28,1-1 0,1 0 1,1 0-1,1 0 0,12 35 0,8 35 37,-25-92-78,1 0 0,-1 0 1,0 0-1,0 0 0,0 0 0,0 0 0,0 0 1,0 0-1,0 0 0,0 0 0,0 0 0,0 0 1,0 0-1,-1 1 0,1-2-1,-1 0-1,1 1 1,0-1 0,0 0-1,-1 0 1,1 0 0,0 0-1,0 0 1,-1 0 0,1 0-1,0 0 1,-1 0 0,1 0-1,0 0 1,0 0 0,-1 0-1,1 0 1,0 0 0,0 0-1,-1 0 1,1 0 0,0 0-1,0 0 1,-1 0 0,1 0-1,0 0 1,0-1 0,-1 1-1,1 0 1,0 0 0,0 0-1,-1-1 1,-22-22-8,-27-40 24,9 14 7,2-2 1,-36-63-1,74 113-17,0 0 0,0-1 0,0 1 1,1-1-1,-1 1 0,0-1 0,1 1 0,-1-1 0,1 1 0,0-1 0,-1 1 0,1-1 0,0 0 0,0 1 0,0-1 1,0 1-1,0-1 0,0 0 0,1 1 0,0-3 0,0 3 1,0-1 0,0 1 0,0 0 0,1 0 0,-1 0 0,0 1 0,1-1 0,-1 0 1,1 0-1,-1 1 0,1-1 0,0 1 0,-1-1 0,1 1 0,-1 0 0,1 0 0,0-1 0,-1 1 0,1 0 0,2 1 0,204 9-865,-135-4 745,-10-3-87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1:35.170"/>
    </inkml:context>
    <inkml:brush xml:id="br0">
      <inkml:brushProperty name="width" value="0.05" units="cm"/>
      <inkml:brushProperty name="height" value="0.05" units="cm"/>
    </inkml:brush>
  </inkml:definitions>
  <inkml:trace contextRef="#ctx0" brushRef="#br0">155 1 13451,'1'3'162,"0"1"0,-1 0 0,0 0 0,0-1 0,0 1 1,0 0-1,0 0 0,-1-1 0,1 1 0,-1 0 0,-2 3 0,0 12 256,-11 515 2564,16-356-2453,-10 549 152,22-162-644,-5-394-232,-8 1 0,-20 175-1,3 288-99,18-418 301,-7 472 51,-33-153 466,-17 260 179,57-664-649,-1 39 107,-3-161-251,-2-10 59,-6-18 26,2-14-28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1:36.371"/>
    </inkml:context>
    <inkml:brush xml:id="br0">
      <inkml:brushProperty name="width" value="0.05" units="cm"/>
      <inkml:brushProperty name="height" value="0.05" units="cm"/>
    </inkml:brush>
  </inkml:definitions>
  <inkml:trace contextRef="#ctx0" brushRef="#br0">0 1 11106,'17'11'1006,"28"24"0,7 5-66,-21-22-695,1-1-1,1-2 1,0-1 0,1-1 0,0-2 0,1-2 0,0-1 0,0-1 0,69 3 0,16-8 160,193-22 1,-241 13-90,536-22 1301,-184 10-172,-64 1-134,343-12 506,-368 15-1422,-251 17-185,-1 5 0,84 16 0,-63-6-39,126 5 0,-211-21-146,0-1 0,0-1 0,0-1 0,0-1 0,0 0 0,-1-1 0,20-7 0,-35 12-32,-5 6-381,-10 15-773,4-8 708,5-1 84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1:41.540"/>
    </inkml:context>
    <inkml:brush xml:id="br0">
      <inkml:brushProperty name="width" value="0.05" units="cm"/>
      <inkml:brushProperty name="height" value="0.05" units="cm"/>
    </inkml:brush>
  </inkml:definitions>
  <inkml:trace contextRef="#ctx0" brushRef="#br0">76 9 12011,'-1'0'123,"1"0"0,0 0 0,0 0 0,0 0 0,0 0 1,-1 0-1,1 0 0,-3-2 2217,3 2-2217,0 0 1,0 0-1,0-1 0,0 1 0,0 0 0,0 0 0,0 0 1,0 0-1,0-1 0,0 1 0,0 0 0,0 0 0,0 0 1,0 0-1,0-1 0,0 1 0,1-2 2217,0 1-2217,-1 1 1,0 0-1,0 0 0,0 0 0,1 0 0,-15 3 4136,10 0-4074,0 1 1,0-1-1,1 1 0,-1 0 1,1 0-1,0 1 1,0-1-1,1 1 0,-1-1 1,1 1-1,0 0 1,0 0-1,1 0 0,-2 5 1,-2 12-163,-3 40 1,8-61-22,-1 3-2,0 5 8,0 1 1,0-1-1,1 0 0,0 1 1,1-1-1,0 0 0,4 16 1,-5-24-8,0 0 1,0-1-1,1 1 1,-1 0-1,0-1 0,0 1 1,1 0-1,-1-1 1,1 1-1,-1 0 1,1-1-1,-1 1 1,1-1-1,-1 1 1,1-1-1,-1 1 1,1-1-1,0 0 1,-1 1-1,1-1 1,0 0-1,-1 1 1,1-1-1,0 0 1,0 0-1,-1 1 1,1-1-1,0 0 1,-1 0-1,3 0 1,-1-1 0,0 1 1,0-1 0,0 0 0,0 0-1,0 0 1,0 0 0,-1 0 0,1 0-1,0 0 1,0-1 0,1-1 0,6-6 16,0 0 0,12-19 0,-20 27-15,73-120 444,-74 121-445,0 1 0,0-1 0,0 0 1,0 0-1,0 1 0,0-1 0,0 0 1,0 0-1,0 1 0,0-1 0,1 0 1,-1 0-1,0 0 0,0 1 0,0-1 0,0 0 1,1 0-1,-1 0 0,0 1 0,0-1 1,0 0-1,1 0 0,-1 0 0,0 0 1,0 0-1,0 0 0,1 0 0,-1 1 0,0-1 1,0 0-1,1 0 0,-1 0 0,0 0 1,0 0-1,1 0 0,-1 0 0,0 0 1,0 0-1,1 0 0,-1 0 0,0 0 1,0 0-1,1-1 0,-1 1 0,0 0 0,0 0 1,1 0-1,-1 0 0,0 0 0,0 0 1,0-1-1,1 1 0,-1 0 0,0 0 1,0 0-1,0-1 0,0 1 0,0 0 1,1 0-1,-1 0 0,0-1 0,0 1 0,0 0 1,0 0-1,0-1 0,0 1 0,3 20 19,-3-19-20,0 13 0,1 15-1,8 46 1,-8-69 4,1 1 0,-1 0 0,1-1 0,0 0 0,1 1 0,0-1 0,0 0 0,0 0 0,1 0 0,-1-1-1,1 1 1,8 8 0,-9-12 1,0 0-1,0 0 0,0 0 1,0 0-1,0-1 0,0 1 1,0-1-1,1 1 0,-1-1 1,1 0-1,-1-1 0,0 1 1,1-1-1,-1 1 0,5-1 1,-1 0 10,0-1 1,-1 0-1,1 0 1,-1-1-1,0 0 1,1 0-1,9-5 1,-2 0 41,-1-1 1,0 0-1,-1-1 1,0 0-1,0-1 0,15-16 1,-17 15 49,-1 0-1,0-1 1,0 0 0,-1-1-1,10-22 1,-16 33-89,-1-1 1,0 0-1,1-1 1,-1 1-1,-1 0 1,1 0-1,0 0 0,-1-1 1,1 1-1,-1 0 1,0-1-1,0 1 0,-1 0 1,1-1-1,-1 1 1,1 0-1,-1 0 1,0 0-1,0-1 0,0 1 1,-1 0-1,1 0 1,-1 1-1,0-1 1,0 0-1,0 0 0,0 1 1,0-1-1,0 1 1,-1 0-1,-3-3 1,1 2-7,1 1 0,-1 0 0,0 0 1,0 0-1,0 1 0,0-1 0,0 1 1,0 0-1,-10 0 0,13 1-93,0 0 0,0 0 0,0 1 0,0-1 0,0 0 0,0 1 0,0-1 0,0 1 0,0-1 0,0 1-1,0 0 1,-2 2 0,3-3-39,0 1 0,0 0-1,1 0 1,-1 0-1,0 0 1,1-1 0,-1 1-1,0 0 1,1 0-1,0 0 1,-1 0 0,1 0-1,-1 1 1,1-1 0,0 0-1,0 0 1,0 0-1,0 0 1,0 0 0,0 0-1,0 0 1,0 0-1,0 1 1,0 0 0,4 7-650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1:42.531"/>
    </inkml:context>
    <inkml:brush xml:id="br0">
      <inkml:brushProperty name="width" value="0.05" units="cm"/>
      <inkml:brushProperty name="height" value="0.05" units="cm"/>
    </inkml:brush>
  </inkml:definitions>
  <inkml:trace contextRef="#ctx0" brushRef="#br0">163 1 16259,'-1'7'5870,"-7"15"-3761,-17 33-2069,19-43 545,-74 182 1092,70-163-1471,1 0-1,2 1 1,1-1 0,-4 49 0,10-65-187,0 1 0,1 0 0,3 20 1,-3-31-180,0 0 0,0-1 0,0 1 0,1-1 0,-1 0 0,1 1 1,0-1-1,1 0 0,-1 0 0,1 0 0,-1-1 0,1 1 1,0 0-1,1-1 0,4 5 0,-6-7 16,-1 0-1,1-1 0,-1 1 1,1 0-1,0-1 1,-1 1-1,1-1 1,0 1-1,-1-1 1,1 0-1,0 1 1,0-1-1,-1 0 1,1 0-1,0 0 1,0-1-1,-1 1 1,1 0-1,0-1 1,-1 1-1,1-1 0,0 1 1,-1-1-1,1 0 1,-1 0-1,4-2 1,12-8-990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1:43.407"/>
    </inkml:context>
    <inkml:brush xml:id="br0">
      <inkml:brushProperty name="width" value="0.05" units="cm"/>
      <inkml:brushProperty name="height" value="0.05" units="cm"/>
    </inkml:brush>
  </inkml:definitions>
  <inkml:trace contextRef="#ctx0" brushRef="#br0">20 1 16404,'0'11'6338,"-4"20"-4445,-3 56-423,3 87 1,2-27-585,0-87 314,2-105-1085,2 1 0,2-1 1,1 1-1,3 0 0,2 1 0,19-56 0,-25 90-144,0 0 0,1 1 0,0-1 0,0 1 0,1 0 0,0 0 0,0 1 0,1-1 0,0 1 0,13-9 0,-17 13 10,1 1 0,0-1 0,-1 1 0,1 0 0,0 0 0,1 0 0,-1 1 0,0-1 1,0 1-1,1 0 0,-1 0 0,0 1 0,1-1 0,-1 1 0,1 0 0,-1 0 0,1 0 0,-1 1 0,0 0 0,1-1 1,-1 2-1,0-1 0,0 0 0,1 1 0,3 2 0,-6-3 17,-1 0-1,1-1 1,-1 1 0,0 0 0,1 0-1,-1 0 1,0 0 0,0 0-1,0 1 1,1-1 0,-1 0 0,-1 0-1,1 1 1,0-1 0,0 0 0,0 1-1,-1-1 1,1 1 0,-1-1-1,1 1 1,-1-1 0,1 3 0,-1-2 8,-1 1 0,1-1 1,0 0-1,-1 0 1,1 0-1,-1 1 1,0-1-1,0 0 1,0 0-1,0 0 0,0 0 1,0 0-1,-1-1 1,-1 3-1,-2 2 23,0 0-1,-1-1 1,0 0 0,0 0-1,-1 0 1,1-1 0,-14 7-1,11-7-95,1-1 0,-1 0 0,1 0 0,-1-1 0,0 0 0,0 0 0,0-1 0,0 0 0,0-1 0,-11 0 0,19 0 4,1-1 1,-1 1-1,0 0 0,0 0 1,0 0-1,1-1 1,-1 1-1,0-1 0,0 1 1,1 0-1,-1-1 1,0 1-1,1-1 0,-1 1 1,1-1-1,-1 0 1,1 1-1,-1-1 0,1 0 1,-1 1-1,1-1 0,-1 0 1,1 0-1,0 1 1,-1-1-1,1 0 0,0 0 1,0 1-1,0-1 1,-1 0-1,1 0 0,0 0 1,0 0-1,0 1 1,0-1-1,1 0 0,-1 0 1,0 0-1,0 1 0,0-1 1,1 0-1,-1 0 1,0 0-1,1 1 0,-1-1 1,1 0-1,-1 1 1,1-1-1,-1 0 0,1 1 1,-1-1-1,1 1 0,-1-1 1,1 1-1,0-1 1,-1 1-1,2-1 0,14-10-765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1:43.809"/>
    </inkml:context>
    <inkml:brush xml:id="br0">
      <inkml:brushProperty name="width" value="0.05" units="cm"/>
      <inkml:brushProperty name="height" value="0.05" units="cm"/>
    </inkml:brush>
  </inkml:definitions>
  <inkml:trace contextRef="#ctx0" brushRef="#br0">31 1 17244,'6'7'625,"26"28"2124,-2 2-1,34 54 1,-56-78-2585,0 1-1,-2 0 1,0 1 0,0-1-1,-1 1 1,-1 0-1,-1 1 1,0-1-1,-1 1 1,0-1-1,-1 19 1,-3-16-163,0 0 0,0-1-1,-2 1 1,0-1 0,-1 0 0,-1 0-1,-1 0 1,0-1 0,-11 18 0,-11 13-885,-55 68 0,62-87 634,-2 3-205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1:52.462"/>
    </inkml:context>
    <inkml:brush xml:id="br0">
      <inkml:brushProperty name="width" value="0.05" units="cm"/>
      <inkml:brushProperty name="height" value="0.05" units="cm"/>
    </inkml:brush>
  </inkml:definitions>
  <inkml:trace contextRef="#ctx0" brushRef="#br0">10 45 17596,'-5'0'2088,"0"-3"-1320,12 3-240,3-3 1473,7-3-993,6 0-216,3 1-256,5-1-103,-1 3-145,3 2-32,-4-1-232,-5 2-176,-4 0-617,-3-1-287,-11-2 856,-6-2-176,-9 6-144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1:52.860"/>
    </inkml:context>
    <inkml:brush xml:id="br0">
      <inkml:brushProperty name="width" value="0.05" units="cm"/>
      <inkml:brushProperty name="height" value="0.05" units="cm"/>
    </inkml:brush>
  </inkml:definitions>
  <inkml:trace contextRef="#ctx0" brushRef="#br0">6 8 16099,'-6'8'1937,"9"-4"-961,6-2-328,5-2 1417,3-3-761,6-3-440,3 1-184,1 1-248,4 1-208,0 3-592,-1 1-472,-4 2 688,-3-1-104,-4 1-88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1:53.374"/>
    </inkml:context>
    <inkml:brush xml:id="br0">
      <inkml:brushProperty name="width" value="0.05" units="cm"/>
      <inkml:brushProperty name="height" value="0.05" units="cm"/>
    </inkml:brush>
  </inkml:definitions>
  <inkml:trace contextRef="#ctx0" brushRef="#br0">0 29 18084,'4'80'6583,"0"-45"-6096,1-1 0,2 0 0,16 47 0,-23-80-463,1 0-1,-1 0 1,0 0 0,0-1 0,0 1-1,1 0 1,-1 0 0,0-1 0,1 1-1,-1 0 1,1 0 0,-1-1-1,1 1 1,-1 0 0,1-1 0,-1 1-1,1-1 1,0 1 0,-1-1 0,1 1-1,0-1 1,-1 1 0,1-1-1,0 0 1,0 1 0,0-1 0,-1 0-1,1 0 1,0 1 0,0-1 0,0 0-1,-1 0 1,1 0 0,0 0-1,0 0 1,0 0 0,0 0 0,-1 0-1,1-1 1,0 1 0,0 0 0,0 0-1,-1-1 1,1 1 0,0-1-1,0 1 1,-1 0 0,1-1 0,0 1-1,-1-1 1,1 0 0,-1 1-1,1-1 1,0 1 0,0-2 0,4-3 89,0-1 1,0 0 0,0 0 0,6-12 0,62-123 416,-54 103-475,-9 25-50,-10 13-6,0 0 1,0 1 0,1-1-1,-1 0 1,0 0 0,0 0-1,1 0 1,-1 1 0,0-1-1,0 0 1,0 0 0,1 1-1,-1-1 1,0 0 0,0 0-1,0 1 1,0-1 0,0 0-1,0 0 1,0 1 0,0-1-1,1 0 1,-1 1-1,0-1 1,0 0 0,0 0-1,0 1 1,0-1 0,-1 1 0,0 35-7,0-22 5,-4 35 10,3 74 0,2-121-8,0 0 0,0 1 0,1-1 0,-1 0 0,1 1 0,-1-1 1,1 0-1,0 1 0,0-1 0,0 0 0,0 0 0,0 0 0,3 4 1,-3-6-1,0 1 1,0-1 0,-1 1 0,1-1 0,0 0-1,0 1 1,0-1 0,0 0 0,-1 0-1,1 0 1,0 1 0,0-1 0,0 0 0,0 0-1,0 0 1,0-1 0,0 1 0,-1 0 0,1 0-1,0 0 1,0-1 0,0 1 0,0 0-1,0-1 1,-1 1 0,1 0 0,0-1 0,0 0-1,-1 1 1,1-1 0,0 1 0,-1-1 0,1 0-1,-1 1 1,1-1 0,0 0 0,0-1 0,22-25 86,-1-2 1,-2 0-1,21-40 1,21-29 296,-52 83-306,-7 9-50,1-1 0,1 1 1,0 0-1,-1 0 0,2 0 0,-1 1 0,10-8 0,-8 10-2250,-22 7 994,-1-3 555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2.188"/>
    </inkml:context>
    <inkml:brush xml:id="br0">
      <inkml:brushProperty name="width" value="0.05" units="cm"/>
      <inkml:brushProperty name="height" value="0.05" units="cm"/>
    </inkml:brush>
  </inkml:definitions>
  <inkml:trace contextRef="#ctx0" brushRef="#br0">112 1417 10458,'-22'23'3005,"-30"23"0,22-20 311,23-19-1048,11-9-952,16-12-570,315-252 520,-82 60-1163,-26 28-114,173-130-236,-121 116 26,-133 93 120,105-60 237,-243 154-97,0-1 0,-1-1 0,1 1 0,8-11 0,-14 14-28,1 0-1,-1 0 1,0 0 0,0 0 0,0-1 0,0 1 0,-1 0-1,0-1 1,1 0 0,-1 1 0,0-1 0,0 0 0,0-6-1,-29 37-3373,18-16 2746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1:54.805"/>
    </inkml:context>
    <inkml:brush xml:id="br0">
      <inkml:brushProperty name="width" value="0.05" units="cm"/>
      <inkml:brushProperty name="height" value="0.05" units="cm"/>
    </inkml:brush>
  </inkml:definitions>
  <inkml:trace contextRef="#ctx0" brushRef="#br0">21 11 14739,'-5'2'507,"-10"5"3514,14-3-1603,11-2-433,113 8 1314,63-12-2462,-150-1-700,-1-1 1,0-2-1,50-14 0,-148 32-2935,49-9 2286</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1:56.345"/>
    </inkml:context>
    <inkml:brush xml:id="br0">
      <inkml:brushProperty name="width" value="0.05" units="cm"/>
      <inkml:brushProperty name="height" value="0.05" units="cm"/>
    </inkml:brush>
  </inkml:definitions>
  <inkml:trace contextRef="#ctx0" brushRef="#br0">37 42 13827,'-2'67'8626,"-9"33"-6136,3-23-1553,-7 89 1484,39-270-2089,17-58-411,-33 138 48,19-55-92,-23 70 100,0 1 1,1-1-1,0 1 1,0 0-1,0 1 1,11-12-1,-15 18 19,0-1-1,1 1 1,-1 0 0,0 0 0,1 0-1,-1 0 1,1 0 0,-1 0-1,1 0 1,-1 0 0,1 1-1,0-1 1,-1 1 0,1-1 0,0 1-1,-1 0 1,1-1 0,0 1-1,0 0 1,-1 0 0,4 1-1,-2-1 3,-1 1 0,0 0 0,1 0 0,-1 0 0,0 1 0,0-1 0,0 0-1,0 1 1,0 0 0,0-1 0,0 1 0,0 0 0,2 3 0,0 0-1,0 1 0,0 0 0,-1 0 0,0 1 0,0-1 0,0 0 0,-1 1 0,0 0 0,0 0 0,0 8 0,-2-11 5,0 0 1,-1 0-1,1 0 1,-1 0-1,0 0 1,-1 0-1,1-1 1,-1 1-1,1 0 1,-1-1-1,0 1 1,-1-1-1,1 1 1,0-1-1,-1 0 1,0 0-1,0 0 1,0 0-1,0-1 1,0 1-1,0-1 1,-1 0-1,-5 3 1,3-2-40,0 1 1,0-1-1,-1-1 1,1 1-1,-1-1 1,1 0-1,-1-1 1,0 0-1,0 0 1,0 0-1,1-1 1,-1 1-1,-9-3 1,15 2-11,0 0 0,1 0 0,-1 0 0,1 0 0,-1-1 0,1 1 0,-1 0 0,1 0 0,-1-1 0,1 1 1,-1 0-1,1-1 0,-1 1 0,1-1 0,-1 1 0,1 0 0,0-1 0,-1 1 0,1-1 0,0 1 0,-1-1 0,1 1 0,0-1 0,0 0 0,0 1 0,-1-1 0,1 1 1,0-1-1,0 0 0,0 1 0,0-1 0,0 1 0,0-1 0,0 1 0,0-1 0,0 0 0,0 1 0,0-1 0,1 0 0,9-23-550,2 6-13</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1:58.344"/>
    </inkml:context>
    <inkml:brush xml:id="br0">
      <inkml:brushProperty name="width" value="0.05" units="cm"/>
      <inkml:brushProperty name="height" value="0.05" units="cm"/>
    </inkml:brush>
  </inkml:definitions>
  <inkml:trace contextRef="#ctx0" brushRef="#br0">1 19 16996,'10'1'1672,"7"2"-1000,2-4-272,7-2 728,0-2-255,0-1-273,0 3-112,-8 0-360,-3 1-264,-5 2-624,-9 0-208,2 0 743,-7 0-143,-6 0-176</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1:58.737"/>
    </inkml:context>
    <inkml:brush xml:id="br0">
      <inkml:brushProperty name="width" value="0.05" units="cm"/>
      <inkml:brushProperty name="height" value="0.05" units="cm"/>
    </inkml:brush>
  </inkml:definitions>
  <inkml:trace contextRef="#ctx0" brushRef="#br0">1 1 17860,'0'12'1880,"6"-6"-1000,8-1-295,4-4 943,4 1-248,1-2-392,-4 0-216,7-2-592,-3 2-472,-4-3 392,-1 2-120,-1-2-104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1:59.686"/>
    </inkml:context>
    <inkml:brush xml:id="br0">
      <inkml:brushProperty name="width" value="0.05" units="cm"/>
      <inkml:brushProperty name="height" value="0.05" units="cm"/>
    </inkml:brush>
  </inkml:definitions>
  <inkml:trace contextRef="#ctx0" brushRef="#br0">1 1 18668,'1'0'241,"-1"1"0,1-1 1,-1 1-1,1-1 0,-1 1 0,1 0 0,-1-1 0,0 1 1,1-1-1,-1 1 0,1 0 0,-1-1 0,0 1 1,0 0-1,0 0 0,1-1 0,-1 1 0,0 0 0,0-1 1,0 1-1,0 0 0,0 0 0,0 0 0,3 29 666,-2-23-552,3 26 126,10 72 1109,-14-105-1573,0 0 0,0 1 1,0-1-1,0 0 1,0 1-1,0-1 1,0 1-1,0-1 0,0 0 1,0 1-1,0-1 1,0 0-1,0 1 0,1-1 1,-1 0-1,0 1 1,0-1-1,0 0 1,1 1-1,-1-1 0,0 0 1,0 1-1,1-1 1,-1 0-1,0 0 1,1 0-1,-1 1 0,0-1 1,1 0-1,-1 0 1,0 0-1,1 0 0,-1 1 1,0-1-1,1 0 1,-1 0-1,1 0 1,-1 0-1,0 0 0,1 0 1,13-13 332,8-23-15,-5-5 10,-12 28-184,0 1-1,0 0 1,13-20 0,-18 32-159,0 0 1,0 0-1,0 0 1,0 0-1,0 0 1,0 0-1,0 0 1,0-1-1,0 1 1,0 0-1,0 0 1,0 0-1,0 0 1,1 0-1,-1 0 1,0 0 0,0 0-1,0 0 1,0 0-1,0 0 1,0 0-1,0 0 1,0 0-1,0 0 1,0 0-1,1 0 1,-1 0-1,0 0 1,0 0-1,0 0 1,0 0-1,0 0 1,0 0-1,0 0 1,0 0-1,0 0 1,0 0-1,1 0 1,-1 0-1,0 0 1,0 0-1,0 0 1,0 1-1,0-1 1,0 0-1,0 0 1,0 0-1,0 0 1,0 0-1,0 0 1,0 0-1,0 0 1,0 0 0,0 0-1,0 0 1,0 0-1,0 1 1,0-1-1,0 0 1,0 0-1,0 0 1,0 0-1,0 0 1,3 11 47,-1 12-28,-1 8 7,-1-10-16,5 39 0,-5-60-13,0 1 1,1 0 0,-1 0-1,0 0 1,0 0-1,0 0 1,1 0-1,-1 0 1,1 0 0,-1 0-1,1 0 1,-1 0-1,1-1 1,-1 1-1,1 0 1,0 0 0,-1-1-1,1 1 1,0 0-1,0-1 1,-1 1-1,1-1 1,0 1 0,0-1-1,1 1 1,-1-1 0,1 0 0,-1 0-1,1 0 1,-1 0 0,1 0 0,-1 0 0,1 0 0,-1-1 0,1 1 0,-1-1 0,1 1 0,-1-1-1,1 1 1,1-2 0,4-2 7,-1-1-1,1 0 0,-1 0 1,11-11-1,76-99 361,-78 92-83,-11 13-652,-7 12-1706,-16 15-1734,9-10 2661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00.266"/>
    </inkml:context>
    <inkml:brush xml:id="br0">
      <inkml:brushProperty name="width" value="0.05" units="cm"/>
      <inkml:brushProperty name="height" value="0.05" units="cm"/>
    </inkml:brush>
  </inkml:definitions>
  <inkml:trace contextRef="#ctx0" brushRef="#br0">9 0 21189,'-1'0'160,"1"1"0,0-1 0,0 0 1,-1 0-1,1 0 0,0 0 1,0 1-1,-1-1 0,1 0 1,0 0-1,0 0 0,0 1 0,-1-1 1,1 0-1,0 0 0,0 1 1,0-1-1,0 0 0,0 1 1,0-1-1,0 0 0,0 0 0,-1 1 1,1-1-1,0 0 0,0 1 1,0-1-1,0 0 0,0 0 1,1 1-1,-1-1 0,3 16 1457,-3-16-1612,0 1 1,0 0-1,0-1 0,1 1 0,-1-1 1,0 1-1,1-1 0,-1 1 1,0-1-1,1 1 0,-1-1 1,0 1-1,1-1 0,-1 0 0,1 1 1,-1-1-1,1 0 0,0 1 1,0-1 14,-1 0 0,1 0 0,-1 0 0,1 0 0,-1-1 0,1 1 0,-1 0 0,0 0 0,1 0 0,-1-1 0,1 1 0,-1 0 0,1-1 0,-1 1 0,0 0 0,1-1 0,-1 1 0,0-1 0,0 1 0,1 0 0,-1-1 0,0 1 1,0-1-1,1 1 0,-1-1 0,0 1 0,0-1 0,0 0 0,1 1 8,-1-1 0,0 1 0,1-1 0,-1 1 0,0-1 1,0 1-1,1-1 0,-1 0 0,0 1 0,0-1 0,0 1 0,0-1 0,0 1 1,1-1-1,-1 0 0,0 1 0,-1-1 0,1 1 0,0-1 0,0 0 0,0 1 1,0-1-1,0 1 0,0-1 0,-1 0 0,1 1 0,0-1 0,-1 1 0,1-1 1,0 1-1,-1-1 0,1 1 0,0 0 0,-1-1 0,1 1 0,-1-1 1,1 1-1,-1 0 0,1-1 0,-1 1 0,0 0-15,0 0 1,0 0-1,1 0 0,-1 0 0,0 0 1,0 0-1,1 1 0,-1-1 0,0 0 1,1 0-1,-1 1 0,0-1 0,1 1 1,-1-1-1,0 0 0,1 1 1,-1-1-1,1 1 0,-1 0 0,1-1 1,-1 1-1,1-1 0,-1 1 0,1 0 1,-1-1-1,1 1 0,0 0 0,0 0 1,-1-1-1,1 1 0,0 1 0,-2 13 20,6-10 76,-3-6-92,0 1 1,0 0-1,0-1 0,0 0 0,0 1 1,0-1-1,0 0 0,-1 1 0,1-1 1,0 0-1,0 0 0,-1 0 0,1 1 1,0-1-1,-1 0 0,1 0 0,-1 0 1,1-2-1,-1 3-30,1 0 0,-1 0 1,0 0-1,0 0 0,0-1 1,0 1-1,0 0 0,0 0 0,0 0 1,0-1-1,0 1 0,0 0 1,0 0-1,1 0 0,-1-1 0,0 1 1,0 0-1,0 0 0,0 0 1,-1-1-1,1 1 0,0 0 0,0 0 1,0 0-1,0 0 0,0-1 1,0 1-1,0 0 0,0 0 0,0 0 1,0 0-1,0-1 0,-1 1 1,1 0-1,0 0 0,0 0 0,0 0 1,0 0-1,-1-1 0,1 1 1,0 0-1,0 0 0,0 0 0,0 0 1,-1 0-1,1 0 0,0 0 0,0 0 1,0 0-1,-1 0 0,1 0 1,0 0-1,0 0 0,0 0 0,-1 0 1,1 0-1,0 0 0,0 0 1,0 0-1,-1 0 0,-9 4-1576,9 0 1120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00.931"/>
    </inkml:context>
    <inkml:brush xml:id="br0">
      <inkml:brushProperty name="width" value="0.05" units="cm"/>
      <inkml:brushProperty name="height" value="0.05" units="cm"/>
    </inkml:brush>
  </inkml:definitions>
  <inkml:trace contextRef="#ctx0" brushRef="#br0">13 359 17788,'-6'19'1236,"-1"5"4270,7-24-5469,0 1 0,0-1 0,0 0 0,0 0 0,0 0 0,0 0 0,0 0 0,0 0 0,0 0 0,1 0 0,-1 0 0,0 0-1,0 0 1,0 1 0,0-1 0,0 0 0,0 0 0,0 0 0,0 0 0,0 0 0,0 0 0,0 0 0,0 0 0,0 0 0,0 0 0,0 0 0,1 0-1,-1 0 1,0 0 0,0 0 0,0 0 0,0 0 0,0 0 0,0 0 0,0 0 0,0 0 0,0 0 0,0 0 0,1 0 0,-1 0 0,0 0 0,0 0-1,0 0 1,0 0 0,0 0 0,0 0 0,0 0 0,0 0 0,0 0 0,0 0 0,0 0 0,0 0 0,1 0 0,-1 0 0,0 0 0,0-1 0,0 1-1,0 0 1,0 0 0,0 0 0,0 0 0,0 0 0,0 0 0,0 0 0,0 0 0,12-14 964,24-38-290,52-99 1,-33 51-492,-46 83-179,-1 3 31,1 0 0,17-22 0,-26 36-71,0 0 0,0-1 1,0 1-1,1 0 0,-1 0 0,0-1 0,0 1 0,0 0 1,1 0-1,-1-1 0,0 1 0,0 0 0,1 0 0,-1 0 1,0 0-1,0-1 0,1 1 0,-1 0 0,0 0 0,0 0 1,1 0-1,-1 0 0,0 0 0,1 0 0,-1 0 0,0 0 1,1 0-1,-1 0 0,0 0 0,1 0 0,1 9 19,-5 17-9,3-25-11,-13 74 36,-37 273 421,49-312-225,1-15-535,0-17-1345,-14-25-3384,4 15 3919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01.318"/>
    </inkml:context>
    <inkml:brush xml:id="br0">
      <inkml:brushProperty name="width" value="0.05" units="cm"/>
      <inkml:brushProperty name="height" value="0.05" units="cm"/>
    </inkml:brush>
  </inkml:definitions>
  <inkml:trace contextRef="#ctx0" brushRef="#br0">0 39 18700,'1'1'215,"0"0"0,0 0-1,0 0 1,0 0 0,0 0 0,0 0-1,0 0 1,0 0 0,0-1 0,0 1-1,1 0 1,-1-1 0,0 1 0,0-1-1,1 1 1,-1-1 0,1 1 0,-1-1-1,0 0 1,1 0 0,-1 0 0,1 0-1,-1 0 1,0 0 0,3 0 0,43-8 2232,-34 6-1831,45-9 762,41-5-330,-32 11-3194,-66 5 2089,-1 0-1,0 0 1,0 0-1,0 0 1,0 0-1,0 0 1,1 0-1,-1 0 1,0 0-1,0 0 1,0 0 0,0 0-1,0 0 1,0 0-1,1 0 1,-1 0-1,0 0 1,0 0-1,0 0 1,0 0-1,0 0 1,1 0-1,-1 0 1,0 0-1,0-1 1,0 1-1,0 0 1,0 0-1,0 0 1,0 0-1,0 0 1,0 0 0,1 0-1,-1-1 1,0 1-1,0 0 1,0 0-1,0 0 1,0 0-1,0 0 1,0 0-1,0-1 1,0 1-1,0 0 1,0 0-1,0 0 1,0 0-1,0 0 1,0-1-1,0 1 1,0 0-1,0 0 1,0 0-1,0 0 1,0 0 0,-1 0-1,1-1 1,0 1-1,-9-5-1222,-1 4 297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01.956"/>
    </inkml:context>
    <inkml:brush xml:id="br0">
      <inkml:brushProperty name="width" value="0.05" units="cm"/>
      <inkml:brushProperty name="height" value="0.05" units="cm"/>
    </inkml:brush>
  </inkml:definitions>
  <inkml:trace contextRef="#ctx0" brushRef="#br0">68 12 16420,'0'1'191,"1"0"1,0 0-1,-1 0 1,1 0-1,-1 0 1,1 0-1,-1 0 1,1 0-1,-1 0 1,0 0-1,1 1 1,-1-1-1,0 0 1,0 0-1,0 0 1,0 0-1,0 2 1,-3 27 822,2-21-122,-61 446 5342,62-454-6227,-4 21 354,1-17-97,2-15-13,5-55-75,2 0-1,26-110 1,-27 150-224,1 1 0,1 0 0,1 0 1,17-33-1,-22 52 6,0-1 1,0 0-1,0 1 1,1 0-1,0 0 0,0 0 1,1 1-1,-1-1 1,1 1-1,0 0 1,0 0-1,0 0 1,1 1-1,-1 0 0,1 0 1,0 1-1,0-1 1,0 1-1,0 0 1,0 1-1,0-1 1,12 0-1,-13 2 27,0 0 0,0 0-1,0 1 1,-1-1 0,1 1 0,0 0-1,-1 0 1,1 1 0,5 2 0,-8-4 26,-1 1 1,1 0 0,-1 0 0,0 0 0,1 0-1,-1 0 1,0 0 0,1 1 0,-1-1 0,0 0-1,0 1 1,0-1 0,0 1 0,-1-1 0,1 1-1,0-1 1,-1 1 0,1 0 0,0-1-1,-1 1 1,0 0 0,0-1 0,1 1 0,-1 0-1,0-1 1,0 1 0,0 0 0,-1-1 0,1 3-1,-2 2 41,0 0 0,0 0 0,0 0 0,-1 0 0,0 0 0,0-1 0,0 0 0,-1 1 0,0-1 0,0 0 0,0-1 0,0 1 0,-1-1 0,0 0 0,-10 7 0,9-6-25,0-1 1,-1 0 0,1-1 0,-1 0 0,0 0-1,0 0 1,0-1 0,0 0 0,-1 0 0,1-1-1,-1 0 1,1 0 0,-9 0 0,14-2-92,1 1 0,-1 0 0,1 0 0,-1 0 0,1-1 0,-1 1 0,1-1 0,-1 1 0,1-1 0,0 1 0,-1-1 0,1 0 0,0 0 0,0 0 0,-1 0 0,1 0 0,0 0 1,0 0-1,0 0 0,0 0 0,0 0 0,0-1 0,1 1 0,-1 0 0,0-1 0,1 1 0,-1 0 0,1-1 0,-1 1 0,0-3 0,1-2-218,-1-1 0,1 0 0,0 1 0,0-1 1,2-10-1,-1 11 378,5-26-773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15.678"/>
    </inkml:context>
    <inkml:brush xml:id="br0">
      <inkml:brushProperty name="width" value="0.05" units="cm"/>
      <inkml:brushProperty name="height" value="0.05" units="cm"/>
    </inkml:brush>
  </inkml:definitions>
  <inkml:trace contextRef="#ctx0" brushRef="#br0">1 1481 17044,'8'-21'648,"2"-1"1,0 1-1,26-36 1,-18 28-188,48-76 250,4 2 0,109-121 1,69-31-453,-160 176-178,99-71-1,208-123 125,-180 144-105,-200 117-465,-26 12-471,-30 8 210,-6 6 302,-5 4-111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3.503"/>
    </inkml:context>
    <inkml:brush xml:id="br0">
      <inkml:brushProperty name="width" value="0.05" units="cm"/>
      <inkml:brushProperty name="height" value="0.05" units="cm"/>
    </inkml:brush>
  </inkml:definitions>
  <inkml:trace contextRef="#ctx0" brushRef="#br0">4 568 12611,'-1'0'46,"1"0"-1,0 0 1,0 1 0,0-1 0,0 0 0,0 0 0,0 0 0,0 0-1,0 0 1,0 0 0,0 0 0,-1 0 0,1 0 0,0 0 0,0 0-1,0 0 1,0 0 0,0 0 0,0 0 0,0 0 0,0 0 0,0 0-1,-1 0 1,1 0 0,0-1 0,0 1 0,0 0 0,0 0 0,0 0-1,0 0 1,0 0 0,0 0 0,0 0 0,0 0 0,0 0 0,0 0 0,-1 0-1,1 0 1,0 0 0,0-1 0,0 1 0,0 0 0,0 0 0,0 0-1,0 0 1,0 0 0,0 0 0,0 0 0,0 0 0,0 0 0,0-1-1,0 1 1,0 0 0,0 0 0,0 0 0,0 0 0,0 0 0,0 0-1,0 0 1,0 0 0,0 0 0,0 0 0,1-1 0,6-6 1911,12-4 112,14-1-1225,1 1-1,0 1 1,0 2-1,61-6 1,-37 6-572,295-52 49,-6-26-263,97-62 6,-126 40-84,-136 38 787,-165 66 557,-16 4-1348,5-3-4051,0-2 3323</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16.098"/>
    </inkml:context>
    <inkml:brush xml:id="br0">
      <inkml:brushProperty name="width" value="0.05" units="cm"/>
      <inkml:brushProperty name="height" value="0.05" units="cm"/>
    </inkml:brush>
  </inkml:definitions>
  <inkml:trace contextRef="#ctx0" brushRef="#br0">59 1 17724,'1'0'83,"0"0"0,0 0 1,0 0-1,0 0 0,0 0 1,0 0-1,0 0 0,0 1 1,0-1-1,0 0 0,0 1 1,0-1-1,0 1 0,0-1 1,0 1-1,0-1 0,0 1 1,0 0-1,0 0 0,-1-1 1,1 1-1,0 0 0,0 0 1,-1 0-1,1 0 0,-1-1 1,1 1-1,-1 0 0,1 0 1,-1 0-1,0 0 0,1 0 1,-1 1-1,0-1 0,0 0 1,0 0-1,1 0 0,-1 0 1,-1 2-1,1 7 218,0 0 0,0 0 0,-4 15 1,2-17 3,-32 157 856,-1-2-936,30-133-134,2 0 0,1 0 0,3 42 0,-1-69-68,0 0 0,0 0 0,0 0 0,1 0-1,0 0 1,-1 0 0,1 0 0,0-1 0,1 1 0,-1 0 0,0-1-1,4 5 1,-4-6-7,0 0 0,0 0 0,0 0-1,1 0 1,-1-1 0,0 1 0,0-1-1,1 1 1,-1-1 0,1 1 0,-1-1-1,0 0 1,1 1 0,-1-1 0,1 0 0,-1 0-1,1 0 1,-1 0 0,0-1 0,1 1-1,-1 0 1,1-1 0,-1 1 0,0 0-1,1-1 1,1 0 0,10-6 102,1 0 0,-1 0 1,0-1-1,0-1 0,-1 0 0,20-20 1,-3 4 89,217-169 347,-193 153-507,-8-5-9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16.763"/>
    </inkml:context>
    <inkml:brush xml:id="br0">
      <inkml:brushProperty name="width" value="0.05" units="cm"/>
      <inkml:brushProperty name="height" value="0.05" units="cm"/>
    </inkml:brush>
  </inkml:definitions>
  <inkml:trace contextRef="#ctx0" brushRef="#br0">17 1 16628,'-8'66'4072,"5"-49"-3227,0 1 0,1 0-1,1 1 1,1-1 0,4 31-1,-4-48-827,0 0 0,0 0 0,0 0 0,1 0-1,-1 0 1,0 0 0,1 0 0,-1-1 0,0 1 0,1 0-1,-1 0 1,1 0 0,-1-1 0,1 1 0,-1 0 0,1-1-1,0 1 1,-1 0 0,1-1 0,0 1 0,0-1 0,-1 1 0,1-1-1,0 0 1,0 1 0,1 0 0,0-1 8,0 0-1,0 0 1,-1 0 0,1 0-1,0-1 1,0 1 0,-1 0-1,1-1 1,0 0 0,0 1-1,-1-1 1,4-1 0,5-4 76,0-1 1,-1 0 0,12-10 0,-19 14-71,62-60 470,-49 46-355,0 1-1,1 0 1,1 1 0,1 1 0,28-17 0,-46 30-139,1 1 0,0-1 0,-1 1 0,1 0 0,0-1 0,-1 1 0,1 0 0,0-1 0,-1 1 0,1 0 0,0 0 0,0 0 0,-1 0 0,1-1 0,0 1 0,0 0 0,0 0 0,-1 1 0,1-1 0,0 0 0,0 0 0,-1 0 0,1 0 0,0 1 0,-1-1 0,1 0 0,0 1 0,-1-1 0,1 0 0,0 1 0,-1-1 0,2 2 0,-1-1 2,0 1 0,-1 0 0,1 0 0,0 0 0,-1 0 0,1-1 0,-1 1 0,1 0 0,-1 0 0,0 0 0,0 0 0,0 3 0,-1 8 18,0 0 0,-5 22 0,2-22-42,3-11-26,0 1-1,0-1 0,0 1 0,0 0 0,1 0 0,-1-1 0,1 1 1,0 0-1,0 0 0,0 0 0,1 5 0,-1-8 1,0 0 0,0 0 0,0 0 0,0 1 1,0-1-1,0 0 0,1 0 0,-1 0 0,0 1 0,0-1 0,0 0 0,0 0 0,1 0 1,-1 0-1,0 1 0,0-1 0,0 0 0,1 0 0,-1 0 0,0 0 0,0 0 0,1 0 1,-1 0-1,0 0 0,0 0 0,0 0 0,1 0 0,-1 0 0,0 0 0,0 0 0,1 0 1,-1 0-1,0 0 0,0 0 0,1 0 0,11-7-1257,11-16-202,-18 18 1470,17-19-771,6-5-235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17.305"/>
    </inkml:context>
    <inkml:brush xml:id="br0">
      <inkml:brushProperty name="width" value="0.05" units="cm"/>
      <inkml:brushProperty name="height" value="0.05" units="cm"/>
    </inkml:brush>
  </inkml:definitions>
  <inkml:trace contextRef="#ctx0" brushRef="#br0">100 1 16612,'-16'19'5532,"6"-6"-4650,1 0 0,-9 16-1,9-13-579,2 0-1,0 1 1,1 1 0,1-1-1,1 1 1,-4 25-1,8-41-273,-1 0 0,1 0 0,0-1-1,0 1 1,0 0 0,0 0 0,1 0-1,-1 0 1,0 0 0,1 0 0,-1-1-1,1 1 1,-1 0 0,1 0 0,0-1-1,0 1 1,0 0 0,2 2 0,-2-3-10,1 0 0,-1-1 1,0 1-1,1-1 1,-1 1-1,0 0 0,1-1 1,-1 0-1,1 1 0,-1-1 1,1 0-1,-1 0 1,1 0-1,-1 0 0,1 0 1,-1 0-1,0 0 1,1-1-1,-1 1 0,1 0 1,-1-1-1,1 1 0,-1-1 1,2-1-1,9-4 52,0-1 0,0 0 0,-1-1 0,0 0 0,-1-1-1,19-20 1,-16 16-14,0 1 1,30-22-1,-42 33-56,0 0 1,0 1-1,1-1 0,-1 0 1,0 0-1,1 1 1,-1-1-1,1 1 0,-1 0 1,1-1-1,-1 1 0,1 0 1,-1 0-1,1 0 1,2 0-1,-3 0 1,-1 0 0,1 1 1,0-1-1,0 0 0,0 1 0,-1-1 0,1 1 1,0-1-1,-1 1 0,1 0 0,0-1 1,-1 1-1,1 0 0,-1-1 0,1 1 0,-1 0 1,0-1-1,1 1 0,-1 0 0,1 1 0,1 6 11,-1-1 0,1 0-1,-2 1 1,1 0 0,-1 10-1,2 12 18,-2-29-25,0 1 0,0-1 0,1 0 0,-1 0 0,0 0 0,1 0 0,-1 0 0,1 0 0,-1 0 0,1 0 0,0 0 0,-1 0 0,1 0 0,0 0 0,0 0 0,0 0 0,-1 0 0,1-1 0,0 1 0,0 0 0,0-1 0,0 1 0,0-1 0,1 1 0,-1-1 0,0 1 0,0-1 0,0 0 0,0 1 0,0-1 0,1 0 0,-1 0 0,0 0 0,0 0 0,0 0 0,1 0 0,-1 0 0,0-1 0,0 1 0,0 0 0,0-1 0,2 0 0,6-3 6,-1 1 0,1-2 1,-1 1-1,11-9 0,-13 8-6,44-32 30,-36 26-26,0 0-1,0 0 1,1 2-1,1 0 1,-1 1-1,27-10 1,-41 17-9,0 1 0,1-1 0,-1 1 1,0-1-1,1 1 0,-1 0 0,1 0 0,-1 0 1,1 0-1,-1 0 0,0 0 0,1 0 1,-1 0-1,1 0 0,-1 1 0,0-1 0,1 0 1,-1 1-1,0 0 0,1-1 0,-1 1 0,0 0 1,0-1-1,1 1 0,-1 0 0,0 0 0,0 0 1,0 0-1,0 0 0,0 0 0,0 0 0,-1 1 1,1-1-1,0 0 0,0 0 0,-1 1 0,1-1 1,-1 0-1,1 3 0,1 6 7,-1-1-1,0 1 1,0-1-1,-1 1 1,-2 11-1,2 9 38,0-29-37,0 0-1,0 0 1,0 0 0,0 0-1,0 0 1,0 0 0,0 0-1,1 0 1,-1 0 0,0 0 0,1 0-1,-1 0 1,0 0 0,1 0-1,-1 0 1,1 0 0,0 0-1,-1-1 1,1 1 0,0 0 0,-1 0-1,1-1 1,0 1 0,0-1-1,0 1 1,-1 0 0,1-1-1,2 1 1,-1-1 2,0 0-1,0 0 1,0 0 0,-1 0-1,1 0 1,0 0-1,0-1 1,0 1-1,0-1 1,0 0 0,0 1-1,0-1 1,2-2-1,7-4 22,1 0 0,-2-1 0,13-11 0,-5 3 3,-9 7-22,0 0-1,1 1 0,0 0 0,0 0 1,1 1-1,0 1 0,18-8 0,-29 14-9,1-1 0,-1 1 0,1 0 0,-1 0 1,1 0-1,-1 0 0,1 0 0,-1 0 0,1 0 0,-1 0 0,0 0 0,1 0 0,-1 0 0,1 0 0,-1 0 0,1 0 0,-1 0 0,1 0 0,-1 1 0,1-1 0,-1 0 0,0 0 0,1 1 0,-1-1 0,0 0 0,1 0 1,-1 1-1,1-1 0,-1 0 0,0 1 0,0-1 0,1 1 0,-1-1 0,0 0 0,0 1 0,1-1 0,-1 1 0,0-1 0,0 0 0,0 1 0,0 0 0,3 26-94,-1-7-849,-1-19 879,-1-1 0,0 0 0,1 0 0,-1 0 0,1 0 0,-1 0 0,0 1 0,1-1 0,-1 0 0,1 0 0,-1 0 0,1 0 0,-1 0 0,1 0 0,-1 0 0,0-1 0,1 1 0,-1 0 0,1 0 0,-1 0 0,1 0 0,-1 0-1,0-1 1,1 1 0,-1 0 0,0 0 0,1-1 0,-1 1 0,0 0 0,1-1 0,-1 1 0,0 0 0,1-1 0,-1 1 0,0-1 0,12-13-431,4-10-143,3-9-178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18.240"/>
    </inkml:context>
    <inkml:brush xml:id="br0">
      <inkml:brushProperty name="width" value="0.05" units="cm"/>
      <inkml:brushProperty name="height" value="0.05" units="cm"/>
    </inkml:brush>
  </inkml:definitions>
  <inkml:trace contextRef="#ctx0" brushRef="#br0">107 279 18524,'-39'45'3936,"32"-38"-3430,0 1 1,0 0-1,1 0 1,0 0 0,0 0-1,1 1 1,-7 14-1,10-16-404,-1-1 0,2 1 1,-1 0-1,1-1 0,-1 12 0,2-17-94,0 0 1,0 0-1,0 0 1,0 0 0,0 0-1,0 0 1,1 0-1,-1 0 1,0 0 0,1 0-1,-1 0 1,0-1 0,1 1-1,-1 0 1,1 0-1,-1 0 1,1 0 0,1 1-1,-1-2 2,0 1 0,0-1 0,1 1 0,-1-1 0,0 0 0,0 0 0,0 0 0,0 1 0,1-1 0,-1 0 0,0 0 0,0 0 0,0-1 0,0 1 0,1 0 0,-1 0 0,0-1 0,0 1 0,0-1 0,2 0 0,4-3 70,0 0 1,0 0 0,0 0-1,0-1 1,-1 0-1,0-1 1,0 0 0,0 1-1,-1-2 1,7-8-1,-2 1 30,0-2-1,-1 0 1,11-25-1,-33 60 543,-8 19-389,17-29-207,0 0-1,1 0 1,0 1-1,1-1 1,0 1 0,0-1-1,1 1 1,1-1 0,0 17-1,0-23-33,1 0-1,-1 0 0,1 0 1,0 0-1,-1 0 0,2 0 1,-1 0-1,0 0 1,0 0-1,1-1 0,0 1 1,-1 0-1,1-1 0,0 0 1,0 1-1,0-1 1,1 0-1,-1 0 0,1 0 1,-1 0-1,1 0 0,-1-1 1,1 1-1,0-1 1,0 0-1,0 0 0,0 0 1,0 0-1,0 0 0,0 0 1,0-1-1,0 0 1,4 0-1,0 1-10,1-1 0,-1 0 0,1 0-1,-1-1 1,0 0 0,1 0 0,-1-1 0,0 0 0,0 0 0,0-1 0,0 0-1,0 0 1,-1-1 0,0 1 0,1-1 0,-1-1 0,0 1 0,-1-1 0,1 0-1,-1-1 1,0 1 0,-1-1 0,1 0 0,-1 0 0,6-11 0,36-82-19,-6 11-266,68-101-658,-105 183 905,17-29-69,-19 34 97,0-1-1,0 0 1,-1 1 0,1-1 0,0 0 0,-1 0 0,1 1-1,-1-1 1,0 0 0,0 0 0,0 0 0,0 0-1,0 0 1,0 0 0,0 1 0,-1-4 0,0 4 4,1 0 0,-1 0 0,1 1 0,-1-1 0,0 0 0,0 1 0,1-1 0,-1 0 0,0 1 0,0-1 1,0 1-1,1-1 0,-1 1 0,0 0 0,0-1 0,0 1 0,0 0 0,0 0 0,0 0 0,0-1 0,0 1 0,0 0 0,0 0 1,0 0-1,0 1 0,0-1 0,1 0 0,-1 0 0,0 0 0,0 1 0,0-1 0,0 0 0,0 1 0,0-1 0,0 1 0,-1 0 0,-2 2 21,1-1 0,-1 0 0,0 1 0,1-1-1,-1 1 1,-4 6 0,-4 5 89,3-4-35,1 1 0,0 0 0,1 1 0,-8 13 0,4 2 5,0 1 1,2 0 0,-8 37 0,13-47-47,2-1-1,0 1 1,1 0 0,1-1 0,0 1 0,5 31-1,-4-44-27,1 0-1,-1-1 0,1 1 0,0 0 0,0-1 0,0 1 0,0-1 0,1 1 0,0-1 1,0 0-1,0 0 0,0-1 0,5 5 0,-5-6-5,-1 0-1,1 0 1,0 0-1,0 0 1,0-1-1,0 1 1,1-1-1,-1 1 1,0-1-1,1 0 1,-1-1-1,1 1 1,-1-1-1,1 1 1,-1-1-1,1 0 1,-1 0-1,1 0 1,4-2-1,-5 2-28,-1-1 0,1 0-1,-1-1 1,1 1-1,-1 0 1,0-1-1,1 1 1,-1-1-1,0 0 1,0 1 0,0-1-1,0 0 1,0 0-1,-1 0 1,1-1-1,-1 1 1,1 0-1,-1-1 1,0 1-1,0-1 1,0 1 0,1-4-1,1-5-797,0 1 0,-1-1 1,0 0-1,0-13 0,-1 12-66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19.177"/>
    </inkml:context>
    <inkml:brush xml:id="br0">
      <inkml:brushProperty name="width" value="0.05" units="cm"/>
      <inkml:brushProperty name="height" value="0.05" units="cm"/>
    </inkml:brush>
  </inkml:definitions>
  <inkml:trace contextRef="#ctx0" brushRef="#br0">18 1 17244,'-8'79'8733,"4"-55"-8468,1 1 0,1 0 1,1 0-1,2-1 0,3 32 1,-4-54-261,0 0 1,1-1 0,-1 1 0,1 0 0,-1 0 0,1 0 0,0 0 0,0 0-1,0-1 1,0 1 0,0 0 0,0-1 0,0 1 0,0-1 0,0 1-1,1-1 1,-1 0 0,1 1 0,-1-1 0,3 1 0,-3-2-3,1 1 1,0-1 0,-1 0-1,1 1 1,0-1-1,-1 0 1,1 0 0,0-1-1,-1 1 1,1 0-1,0 0 1,-1-1 0,1 1-1,-1-1 1,1 1 0,0-1-1,-1 0 1,2-1-1,6-4 9,-1 0 0,0 0 0,0-1 0,0 0 1,-1-1-1,6-8 0,51-77 133,-43 61-98,-11 21 12,-7 19-34,-6 24 0,2-27-10,-2 14 16,-7 73 96,10-83-99,0-1 1,0 0-1,1 1 0,0-1 1,1 0-1,0 1 0,0-1 1,5 13-1,-6-19-13,0 0-1,1 0 0,-1 1 1,0-1-1,1 0 1,-1-1-1,1 1 0,0 0 1,0 0-1,0-1 1,-1 1-1,1-1 0,1 1 1,-1-1-1,0 0 1,0 0-1,0 0 0,4 1 1,-2-1 4,-1-1 1,1 1-1,0-1 0,0 0 1,-1 0-1,1 0 0,0-1 1,0 1-1,-1-1 1,1 0-1,4-1 0,0-1 10,-1 0-1,1-1 0,0 0 0,-1 0 0,0-1 0,0 0 1,0 0-1,-1 0 0,0-1 0,7-8 0,-3 2-3,-2 0 0,1-1 0,-2 0 0,1 0 0,-2 0 0,0-1 0,0 0 1,-2-1-1,0 1 0,0-1 0,-1 1 0,1-26 0,-4 36-18,0 1 0,-1-1 1,1 0-1,-1 1 1,0-1-1,0 1 0,0-1 1,0 1-1,-1 0 0,1-1 1,-1 1-1,-3-4 1,4 6-17,1 0 0,-1 0 1,0 0-1,0 0 0,0 0 1,0 0-1,0 1 1,0-1-1,0 0 0,0 1 1,0-1-1,0 1 1,0-1-1,0 1 0,-1-1 1,1 1-1,0 0 0,0 0 1,0-1-1,-1 1 1,1 0-1,0 0 0,0 0 1,-1 0-1,1 1 1,0-1-1,0 0 0,0 0 1,-1 1-1,1-1 1,0 1-1,0-1 0,0 1 1,0 0-1,0-1 0,0 1 1,0 0-1,-1 1 1,0-1-122,1 0 1,-1 1 0,1-1 0,0 1 0,0 0-1,0-1 1,0 1 0,0 0 0,0 0 0,0-1-1,0 1 1,1 0 0,-1 0 0,1 0 0,-1 0-1,1 0 1,0 0 0,0 4 0,0-5 58,0 0 1,0 1 0,0-1-1,0 0 1,1 1 0,-1-1-1,0 0 1,1 0 0,-1 1-1,1-1 1,-1 0 0,1 0-1,0 0 1,-1 1 0,1-1-1,0 0 1,0 0 0,0 0-1,0-1 1,0 1 0,0 0-1,0 0 1,0 0 0,0-1-1,1 1 1,-1 0 0,0-1-1,0 1 1,3-1 0,24 2-860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19.965"/>
    </inkml:context>
    <inkml:brush xml:id="br0">
      <inkml:brushProperty name="width" value="0.05" units="cm"/>
      <inkml:brushProperty name="height" value="0.05" units="cm"/>
    </inkml:brush>
  </inkml:definitions>
  <inkml:trace contextRef="#ctx0" brushRef="#br0">113 61 20516,'-27'40'3012,"14"-22"-2301,0 1-1,1 1 0,2-1 0,0 2 0,0-1 0,-5 24 0,14-43-706,1 0 0,0 0 0,-1 0 0,1 0 0,0 0 0,0 0 0,0 0 0,0 0 0,0 0-1,0-1 1,0 1 0,0 0 0,0 0 0,0 0 0,0 0 0,1 0 0,-1 0 0,0 0-1,1 0 1,0 1 0,0-2-7,-1 0 0,1 1 0,-1-1-1,1 0 1,-1 0 0,1 0 0,-1 0 0,1 1-1,0-1 1,-1 0 0,1 0 0,-1 0-1,1 0 1,0 0 0,-1-1 0,1 1 0,-1 0-1,1 0 1,0 0 0,-1 0 0,1-1 0,-1 1-1,1-1 1,4-1-37,0-1 0,0 0 0,-1 0 0,1-1 0,3-4-1,10-9-44,0-1 1,-2-1-1,0 0 0,-1-2 0,17-30 0,-35 57 134,0 0 1,1 1-1,0-1 1,0 0-1,0 1 1,1-1-1,0 1 1,0 0-1,0 13 1,1-20-50,0 1 0,1 0 1,-1-1-1,0 1 1,0 0-1,0 0 0,1-1 1,-1 1-1,0 0 1,1-1-1,-1 1 0,0-1 1,1 1-1,-1 0 1,1-1-1,-1 1 0,1-1 1,-1 1-1,1-1 0,-1 1 1,1-1-1,0 0 1,-1 1-1,1-1 0,0 0 1,-1 1-1,1-1 1,1 0-1,0 1-11,0-1-1,0 0 1,0 0 0,1-1-1,-1 1 1,0 0 0,0-1 0,0 1-1,0-1 1,2-1 0,7-2-129,0-2 0,17-11 1,-25 15 103,151-109-1638,-152 110 1652,14-8-190,-16 10 212,-1-1 0,1 0 0,0 0 0,0 0 0,0 1 0,0-1 0,0 0 0,0 0 0,0 0 0,0 0 0,0 1 0,0-1 1,0 0-1,0 0 0,0 0 0,0 1 0,0-1 0,0 0 0,0 0 0,0 1 0,0-1 0,0 0 0,0 0 0,0 0 0,0 0 0,0 1 1,0-1-1,0 0 0,0 0 0,1 0 0,-1 0 0,0 1 0,0-1 0,0 0 0,0 0 0,0 0 0,1 0 0,-1 0 0,0 1 0,0-1 1,0 0-1,0 0 0,1 0 0,-1 0 0,0 0 0,0 0 0,0 0 0,1 0 0,-1 0 0,0 0 0,0 0 0,0 0 0,1 0 0,-1 0 1,0 0-1,0 0 0,0 0 0,1 0 0,-1 0 0,0 0 0,0 0 0,0 0 0,1 0 0,-1-1 0,0 1 0,0 0 0,0 0 1,-23 55 478,12-34-129,-8 28-1,12-27-193,2 0 0,0 0 0,2 0 0,0 1-1,1-1 1,2 1 0,0 0 0,1-1 0,2 1-1,6 29 1,-3-27-128,-1-2-11,0 1 0,3 44-1,-7-62-11,-1-1 0,0 1 0,-1 0-1,0-1 1,1 1 0,-1-1 0,-1 1-1,1-1 1,-1 1 0,0-1 0,-1 0 0,1 0-1,-1 0 1,0 0 0,0 0 0,0 0-1,-6 5 1,8-9 2,0 0 0,0 1 0,0-1 0,0 0-1,-1 0 1,1 0 0,0 0 0,0 0 0,-1 0 0,1-1 0,-1 1-1,1 0 1,0-1 0,-1 1 0,1-1 0,-1 1 0,0-1 0,1 0 0,-1 0-1,1 0 1,-1 0 0,1 0 0,-1 0 0,1 0 0,-1 0 0,0 0-1,1-1 1,-1 1 0,1-1 0,-1 1 0,1-1 0,0 1 0,-1-1-1,1 0 1,0 0 0,-1 0 0,1 0 0,0 0 0,0 0 0,0 0-1,-2-2 1,0-1 5,0 0-1,1-1 1,-1 0 0,1 1-1,0-1 1,0 0-1,0 0 1,1 0-1,0 0 1,0 0-1,-1-8 1,2-3-25,1 1 1,0 0-1,1 0 0,1 0 0,0 0 1,1 1-1,1-1 0,0 1 1,1 0-1,0 0 0,1 1 0,1 0 1,11-16-1,13-13-159,2 1 0,56-52 0,-8 21-127,-52 47 129,-1-1 0,35-40 0,-61 61 166,1 0 1,-1 0-1,0 0 1,4-9 0,-7 14 8,1-1 0,-1 1 1,0-1-1,0 1 1,1-1-1,-1 1 1,0-1-1,0 1 1,0-1-1,0 1 1,1-1-1,-1 0 1,0 1-1,0-1 1,0 1-1,0-1 1,0 1-1,-1-1 1,1 0-1,0 1 1,0-1-1,0 1 0,0-1 1,-1 1-1,1-1 1,0 1-1,0-1 1,-1 1-1,1-1 1,0 1-1,-1-1 1,1 1-1,-1-1 1,1 1-1,0 0 1,-1-1-1,1 1 1,-1 0-1,1 0 1,-1-1-1,1 1 0,-1 0 1,0 0-1,1-1 1,-1 1-1,1 0 1,-1 0-1,1 0 1,-1 0-1,1 0 1,-1 0-1,0 0 1,1 0-1,-1 0 1,1 0-1,-1 0 1,-1 1-1,-3 0 46,0 0 0,-1 1 0,1 0 0,0 0 0,0 0 0,0 0 0,0 1 0,0 0 0,1 0 0,-1 0 0,1 1 1,-7 6-1,4-3 23,-1 1 1,1 0 0,1 0 0,0 1-1,-9 16 1,11-16-58,1-1 1,0 1-1,0-1 0,1 1 0,0 0 1,1 0-1,0 0 0,0 0 0,1 0 0,1 10 1,-1-16-64,1-1 1,-1 1 0,1 0 0,0-1-1,-1 1 1,1-1 0,0 1 0,1-1 0,-1 1-1,0-1 1,1 0 0,-1 0 0,1 1-1,0-1 1,3 3 0,-3-4-61,0 0-1,0 0 1,1 1 0,-1-2 0,1 1-1,-1 0 1,0 0 0,1-1 0,-1 1-1,1-1 1,0 0 0,-1 0 0,1 0-1,-1 0 1,1 0 0,-1 0 0,1-1-1,-1 0 1,5-1 0,4-2-240,0-1 0,0 0 0,0-1 0,-1-1 0,1 1 0,-2-1 0,1-1 0,16-17 0,14-15-622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20.386"/>
    </inkml:context>
    <inkml:brush xml:id="br0">
      <inkml:brushProperty name="width" value="0.05" units="cm"/>
      <inkml:brushProperty name="height" value="0.05" units="cm"/>
    </inkml:brush>
  </inkml:definitions>
  <inkml:trace contextRef="#ctx0" brushRef="#br0">243 1 18900,'-8'5'1150,"0"2"0,1-1 1,0 1-1,-11 13 0,15-16-923,-1 0 0,1 0 0,0 1 1,1-1-1,-1 1 0,1 0 0,0-1 0,0 1 0,1 0 1,-2 8-1,3-11-234,-1 0 0,1 1 0,1-1 0,-1 1 0,0-1 0,0 0 0,1 1 0,0-1 0,-1 0 0,1 1 0,0-1 1,0 0-1,0 0 0,0 0 0,1 0 0,-1 0 0,1 0 0,1 2 0,4 3-104,-1-1 0,1-1 0,14 9-1,-17-12 120,0 0 0,0 1 0,0 0 0,0-1 0,-1 1 1,1 0-1,-1 1 0,1-1 0,-1 1 0,0-1 0,-1 1 0,1 0 0,-1 0 0,1 0 0,1 5 0,-4-6 36,0-1 1,0 0 0,0 1 0,0-1-1,0 1 1,0-1 0,-1 0-1,1 0 1,-1 1 0,0-1 0,1 0-1,-1 0 1,0 0 0,0 0-1,-1 0 1,1 0 0,-2 3-1,-31 30 450,28-29-387,-14 13 239,-73 65-743,77-71-1421,-34 20 1,28-25 1073,-1-6-256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41.564"/>
    </inkml:context>
    <inkml:brush xml:id="br0">
      <inkml:brushProperty name="width" value="0.05" units="cm"/>
      <inkml:brushProperty name="height" value="0.05" units="cm"/>
    </inkml:brush>
  </inkml:definitions>
  <inkml:trace contextRef="#ctx0" brushRef="#br0">1 0 18700,'0'3'2377,"2"0"-1505,-1 0-376,2 0 1296,-1 0-664,1 1-383,0 0-1194,0 1 201,6-1 152,0-1-144,2 2-128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41.964"/>
    </inkml:context>
    <inkml:brush xml:id="br0">
      <inkml:brushProperty name="width" value="0.05" units="cm"/>
      <inkml:brushProperty name="height" value="0.05" units="cm"/>
    </inkml:brush>
  </inkml:definitions>
  <inkml:trace contextRef="#ctx0" brushRef="#br0">10 48 20764,'-4'18'2057,"2"-14"-1329,-1-6-320,3-1 688,5-5-672,1-7 1,1 0-153,6-11-408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48.399"/>
    </inkml:context>
    <inkml:brush xml:id="br0">
      <inkml:brushProperty name="width" value="0.05" units="cm"/>
      <inkml:brushProperty name="height" value="0.05" units="cm"/>
    </inkml:brush>
  </inkml:definitions>
  <inkml:trace contextRef="#ctx0" brushRef="#br0">31 71 6481,'-5'-14'681,"1"-1"-441,1 3-120,0 3 896,1-1-848,2 9-144,-5-8-24,1 10-888,2 2 800,1 2-72,-1 1-80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3.965"/>
    </inkml:context>
    <inkml:brush xml:id="br0">
      <inkml:brushProperty name="width" value="0.05" units="cm"/>
      <inkml:brushProperty name="height" value="0.05" units="cm"/>
    </inkml:brush>
  </inkml:definitions>
  <inkml:trace contextRef="#ctx0" brushRef="#br0">0 34 14787,'2'-6'1034,"-2"4"-786,0 0 0,0 0 0,1 0 1,-1 0-1,1 1 0,-1-1 0,1 0 1,0 0-1,0 0 0,0 1 0,0-1 1,0 0-1,2-1 0,-3 4-115,1-1-1,-1 1 1,1-1-1,0 1 1,-1 0 0,0-1-1,1 1 1,-1 0-1,1 0 1,-1 0 0,0-1-1,0 1 1,1 0-1,-1 0 1,0 0 0,0-1-1,0 1 1,0 0-1,0 0 1,0 1 0,2 20 500,-2-22-621,2 38 507,-2-24-470,0-1 1,1 1-1,1-1 0,6 26 1,-8-39-117,0 1 0,0-1 0,1 1 1,-1-1-1,0 0 0,0 1 0,0-1 1,1 1-1,-1-1 0,0 1 0,1-1 1,-1 0-1,0 1 0,1-1 0,-1 0 1,0 1-1,1-1 0,-1 0 0,1 1 1,-1-1-1,1 0 0,-1 0 0,0 0 1,1 1-1,-1-1 0,1 0 0,-1 0 1,1 0-1,0 0 0,14-7-1196,10-22-34,-25 28 1255,16-21-833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49.673"/>
    </inkml:context>
    <inkml:brush xml:id="br0">
      <inkml:brushProperty name="width" value="0.05" units="cm"/>
      <inkml:brushProperty name="height" value="0.05" units="cm"/>
    </inkml:brush>
  </inkml:definitions>
  <inkml:trace contextRef="#ctx0" brushRef="#br0">1 107 8722,'0'-11'1148,"0"5"-451,-1 1 0,1-1-1,0 1 1,1-1 0,-1 0-1,1 1 1,0-1 0,0 1 0,1 0-1,0-1 1,3-6 0,-5 12-573,1 1 1,-1-1 0,0 0 0,1 1 0,-1-1 0,0 0 0,0 1 0,1-1 0,-1 0 0,0 1 0,0-1 0,0 1-1,0-1 1,1 1 0,-1-1 0,0 0 0,0 1 0,0-1 0,0 1 0,0-1 0,0 1 0,0-1 0,0 1 0,1 182 4230,-4-83-3768,3-61-460,-5 154 170,9-280 41,6-92-303,-9 178-37,-1 0-1,0-1 1,1 1-1,-1 0 0,0 0 1,1 0-1,-1 0 0,1 0 1,0 0-1,-1 0 1,1 0-1,0 0 0,0 0 1,-1 0-1,1 1 0,0-1 1,0 0-1,0 0 1,0 1-1,0-1 0,0 1 1,0-1-1,0 1 0,0-1 1,0 1-1,1 0 1,-1-1-1,0 1 0,2 0 1,5-1-19,0 0-1,0 1 1,13 1 0,13-1 35,-28-2-13,1 0 0,0 0 0,-1-1 0,1 0 1,-1 0-1,0 0 0,0-1 0,0 0 0,-1 0 0,1-1 0,-1 0 0,0 0 0,0 0 1,-1 0-1,1-1 0,-1 1 0,6-13 0,-4 7 5,0 0-1,-1-1 1,-1 1-1,0-1 1,0-1 0,-1 1-1,-1 0 1,0-1-1,0-12 1,-1 22-5,-1 0-1,0 1 0,-1-1 1,1 1-1,0-1 1,-1 1-1,1-1 1,-1 1-1,0-1 1,0 1-1,0 0 0,-2-3 1,3 4-1,-1 1 1,1-1 0,-1 1-1,0-1 1,1 1-1,-1-1 1,0 1-1,1-1 1,-1 1-1,0 0 1,0-1 0,0 1-1,1 0 1,-1 0-1,0 0 1,0-1-1,0 1 1,0 0-1,1 0 1,-1 0 0,0 0-1,0 0 1,0 1-1,0-1 1,1 0-1,-1 0 1,0 1-1,0-1 1,1 0 0,-1 1-1,0-1 1,0 0-1,1 1 1,-1-1-1,0 1 1,1 0-1,-1-1 1,1 1 0,-2 0-1,-4 6 14,-1-1 1,1 1-1,0 0 1,1 0-1,0 1 1,0 0-1,1 0 0,-1 0 1,-3 11-1,3-6 33,1-1 0,0 1-1,1 0 1,0 0 0,-1 24-1,4-34-36,0-1-1,0 0 1,0 1-1,0-1 1,0 0 0,0 1-1,1-1 1,-1 1-1,1-1 1,0 0 0,0 0-1,-1 1 1,1-1-1,1 0 1,-1 0-1,0 0 1,1 0 0,-1 0-1,1 0 1,-1-1-1,1 1 1,0 0-1,0-1 1,-1 1 0,1-1-1,1 0 1,-1 0-1,0 0 1,0 0 0,3 1-1,5 1-3,1-1 0,0-1 0,0 1 0,0-2 0,18 0 1,-20-1-15,0 1 0,0 0 0,1 1 0,-1 0 0,0 1 0,12 2 0,-19-2 8,0-1 1,0 0-1,0 0 0,0 1 1,-1-1-1,1 1 1,0 0-1,-1-1 1,1 1-1,-1 0 1,0 0-1,1 0 1,-1 0-1,0 0 1,0 0-1,0 0 1,-1 0-1,1 1 0,0-1 1,-1 0-1,1 1 1,-1-1-1,0 0 1,0 1-1,0-1 1,0 0-1,0 0 1,-1 4-1,-1 9 88,-1-1 0,-1 0 0,-7 20 0,6-18 43,4-13-87,0-1 1,1 1 0,-1-1-1,1 1 1,-1 0 0,1-1-1,0 1 1,0 0 0,0 3-1,0-6-36,0 0-1,0 0 1,1 0-1,-1 1 1,0-1-1,0 0 1,0 0-1,0 0 1,0 0-1,0 0 1,0 1-1,0-1 1,0 0-1,1 0 1,-1 0-1,0 0 1,0 0-1,0 0 1,0 0-1,0 0 0,1 1 1,-1-1-1,0 0 1,0 0-1,0 0 1,0 0-1,1 0 1,-1 0-1,0 0 1,0 0-1,0 0 1,0 0-1,1 0 1,-1 0-1,0 0 1,0 0-1,0 0 1,0 0-1,1 0 1,-1 0-1,0 0 1,0-1-1,0 1 1,14-12 143,86-133 14,-95 173-346,-4-27 181,0 0 1,-1 1-1,1-1 1,0 0-1,0 0 1,0 0-1,0 1 1,0-1-1,0 0 1,1 0 0,-1 0-1,0-1 1,0 1-1,1 0 1,-1 0-1,1-1 1,-1 1-1,0-1 1,1 1-1,-1-1 1,1 1 0,-1-1-1,1 0 1,0 0-1,-1 0 1,3 0-1,42-4 18,-43 4-20,39-8 6,-29 4-4,0 1 0,1 1 1,-1 0-1,1 1 0,18 1 1,-31 0-2,1 0 0,-1 1 1,1-1-1,-1 0 1,1 1-1,-1-1 0,1 1 1,-1 0-1,0 0 1,1-1-1,-1 1 0,0 0 1,0 0-1,1 0 1,-1 0-1,0 0 0,0 0 1,0 1-1,0-1 1,0 0-1,-1 0 0,1 1 1,0-1-1,-1 1 1,1-1-1,0 1 0,0 2 1,0 3 17,0 0 0,0 0 0,-1 0 0,-1 13 0,1-6 31,2-10-419,1-9-127,2-9-665,-2-7-49,-1-35 0,-2 15 345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50.112"/>
    </inkml:context>
    <inkml:brush xml:id="br0">
      <inkml:brushProperty name="width" value="0.05" units="cm"/>
      <inkml:brushProperty name="height" value="0.05" units="cm"/>
    </inkml:brush>
  </inkml:definitions>
  <inkml:trace contextRef="#ctx0" brushRef="#br0">19 126 18340,'-4'8'2640,"-3"-4"-1567,-1 2 2391,13-6-2543,2 2-617,7-4 680,2-4-776,5-9-208,6-3-32</inkml:trace>
  <inkml:trace contextRef="#ctx0" brushRef="#br0" timeOffset="1">245 0 18124,'-47'187'7651,"39"-150"-6884,3 0-1,1 1 1,1 38 0,3-69-753,0-1 0,1 0 0,0 0 0,0 0 0,0 1 0,1-1 1,0-1-1,3 9 0,-4-13-13,0 0 0,-1 0 1,1 0-1,0 0 1,0 0-1,-1 0 0,1 0 1,0 0-1,0 0 1,0 0-1,0-1 0,0 1 1,1 0-1,-1-1 1,0 1-1,0-1 0,0 1 1,2 0-1,-1-1 1,0 0-1,0 0 1,0 0 0,0-1-1,0 1 1,0-1 0,0 1-1,-1-1 1,1 1 0,0-1 0,0 0-1,-1 0 1,1 0 0,0 0-1,-1 0 1,3-2 0,9-9 11,-1-1 1,0 0-1,0-1 1,-2 0 0,1-1-1,13-27 1,-5 10-12,31-61-1410,-47 88 26,-5 9 831,-5 2-56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50.503"/>
    </inkml:context>
    <inkml:brush xml:id="br0">
      <inkml:brushProperty name="width" value="0.05" units="cm"/>
      <inkml:brushProperty name="height" value="0.05" units="cm"/>
    </inkml:brush>
  </inkml:definitions>
  <inkml:trace contextRef="#ctx0" brushRef="#br0">10 0 19060,'-6'22'2297,"4"-2"-1169,1-3-480,4-4 1376,5-2-431,4-3-889,2-4-480,2-2-1296,4-4 1072,-4-1-352,-1-1-128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51.085"/>
    </inkml:context>
    <inkml:brush xml:id="br0">
      <inkml:brushProperty name="width" value="0.05" units="cm"/>
      <inkml:brushProperty name="height" value="0.05" units="cm"/>
    </inkml:brush>
  </inkml:definitions>
  <inkml:trace contextRef="#ctx0" brushRef="#br0">141 352 12723,'14'-27'4322,"-14"27"-4200,0-1-1,0 1 1,0 0 0,0-1 0,1 1 0,-1-1-1,0 1 1,0-1 0,0 1 0,0-1-1,0 1 1,-1-1 0,1 1 0,0-1 0,0 1-1,0 0 1,0-1 0,0 1 0,-1-1-1,1 1 1,0-1 0,-1 1 0,0-1-21,1 1 1,-1-1-1,0 1 1,0 0-1,1-1 1,-1 1-1,0 0 1,0 0-1,0 0 1,1 0-1,-1 0 1,0 0-1,0 0 1,0 0-1,1 0 1,-1 0-1,0 0 1,-1 0-1,-4 2 190,-1 0-1,1 0 1,-1 1-1,1-1 1,0 1-1,0 1 1,1-1-1,-1 1 1,-5 4-1,1 1 65,0-1-1,1 2 1,-14 17 0,20-24-279,1 0 0,0 0 0,0 1 1,1-1-1,-1 1 0,1-1 0,0 1 0,0 0 1,0-1-1,0 1 0,0 7 0,1-10-54,0 0 0,0 0 0,0 0 0,0 0 0,0 0 0,1 0 0,-1 0 0,0-1 0,1 1-1,-1 0 1,0 0 0,1 0 0,-1 0 0,1 0 0,0 0 0,-1-1 0,1 1 0,-1 0 0,2 0 0,-1 0-14,1 0 1,-1-1 0,1 1 0,-1-1 0,0 1 0,1-1 0,-1 0 0,1 1 0,-1-1 0,1 0-1,-1 0 1,1 0 0,-1 0 0,1 0 0,-1 0 0,3-1 0,3-1 0,-1 0-1,0 0 1,0-1 0,0 0 0,-1 0-1,1 0 1,-1-1 0,0 0 0,0 0-1,0 0 1,0 0 0,0-1 0,-1 0-1,7-10 1,-5 7 4,0-1 1,-1-1-1,0 1 0,0-1 1,-1 0-1,0 0 0,-1 0 0,3-12 1,-7 6-4,1 16-8,0 0 0,0 0 0,0 0 0,0 0-1,0-1 1,0 1 0,0 0 0,0 0 0,0 0 0,-1 0 0,1 0 0,0-1-1,0 1 1,0 0 0,0 0 0,0 0 0,-1 0 0,1 0 0,0 0 0,0 0-1,0 0 1,0 0 0,-1 0 0,1 0 0,0 0 0,0 0 0,0 0-1,0 0 1,-1 0 0,1 0 0,0 0 0,0 0 0,0 0 0,-1 0 0,1 0-1,0 0 1,0 0 0,0 0 0,-1 0 0,0 1 5,0 0 1,0 0 0,0 0-1,0 0 1,1 0-1,-1 0 1,0 0-1,0 1 1,1-1-1,-1 0 1,1 0-1,-1 1 1,1-1-1,-1 0 1,1 1 0,0-1-1,0 1 1,0-1-1,0 2 1,-1-2-2,1 1 0,0-1 0,0 1 0,0-1 1,0 1-1,0-1 0,0 1 0,1-1 0,-1 1 0,0-1 1,1 0-1,-1 1 0,1-1 0,0 1 0,-1-1 0,1 0 1,0 0-1,0 1 0,0-1 0,0 0 0,0 0 0,1 1 1,0-1-3,0 0 1,-1 0-1,1-1 1,0 1 0,0-1-1,0 1 1,-1-1 0,1 1-1,0-1 1,0 0-1,0 0 1,0 0 0,0 0-1,0-1 1,2 1-1,5-2-9,-1-1-1,1 0 0,0 0 1,-1-1-1,0 0 0,10-6 1,3-5-33,-1-1 0,-1-1 0,0 0 0,-2-2 0,0 0 0,-1-1 0,0-1 0,-2 0 0,-1-1 0,0 0 0,15-40 0,-27 59 36,0 1 3,0-1 1,0 1-1,0-1 0,0 0 0,0 1 1,0-1-1,-1 0 0,0 0 0,1 1 1,-1-1-1,0 0 0,0 0 0,0 0 1,-2-5-1,2 8 2,0-1-1,0 1 1,-1 0 0,1 0-1,0-1 1,0 1 0,-1 0-1,1 0 1,0-1 0,0 1-1,-1 0 1,1 0 0,0 0 0,-1-1-1,1 1 1,0 0 0,-1 0-1,1 0 1,0 0 0,-1 0-1,1 0 1,0 0 0,-1 0-1,1 0 1,-1 0 0,1 0-1,0 0 1,-1 0 0,1 0 0,0 0-1,-1 0 1,1 0 0,0 0-1,-1 1 1,-12 6 90,12-6-75,-5 4 39,-1 0 0,2 1-1,-1 0 1,1 0 0,0 0-1,0 0 1,0 1-1,1 0 1,-6 14 0,2-3 52,1 1 0,-9 35 0,12-31-48,0 1 0,2-1 0,1 1 1,1 29-1,16 96-84,0 23-164,-15-165 179,0 11 5,-1 0 0,-1-1 0,0 1 1,-1 0-1,-1-1 0,0 1 0,-7 17 0,10-33 19,-1-1 1,0 1-1,1-1 0,-1 1 0,0-1 1,0 0-1,0 1 0,0-1 0,0 0 1,0 1-1,0-1 0,0 0 0,-1 0 0,1 0 1,0 0-1,-4 1 0,5-2-6,0 0 0,-1 0 0,1 1 0,-1-1 0,1 0 0,-1 0 0,1 0 0,-1-1 0,1 1 0,-1 0 0,1 0 0,-1 0 1,1 0-1,-1 0 0,1-1 0,0 1 0,-1 0 0,1 0 0,-1-1 0,1 1 0,0 0 0,-1-1 0,-9-16 155,2-13-81,2-1 0,1 0 0,1 0 0,1 0-1,2-1 1,6-61 0,-4 84-112,0-1 0,1 1 0,0-1 0,0 1 0,1-1-1,6-14 1,-7 21-61,0 0 0,0-1-1,0 1 1,1 0 0,-1 0-1,1 0 1,0 0 0,0 1 0,0-1-1,0 1 1,0-1 0,0 1-1,0 0 1,1 0 0,0 1-1,-1-1 1,1 1 0,0 0-1,4-1 1,7-1-482,-1 2 0,1 0 0,-1 1 0,25 3 0,-25-2 276,32 2-576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52.470"/>
    </inkml:context>
    <inkml:brush xml:id="br0">
      <inkml:brushProperty name="width" value="0.05" units="cm"/>
      <inkml:brushProperty name="height" value="0.05" units="cm"/>
    </inkml:brush>
  </inkml:definitions>
  <inkml:trace contextRef="#ctx0" brushRef="#br0">1 106 14699,'12'-33'10538,"-9"82"-8697,-2-24-1496,-2-12-217,1 0 0,1-1 0,0 1 0,1 0-1,0-1 1,1 1 0,4 12 0,-7-24-115,1 0 0,-1 0-1,1 0 1,-1 0 0,1 0 0,-1 0-1,1-1 1,0 1 0,-1 0 0,1 0-1,0-1 1,0 1 0,-1 0 0,1-1-1,0 1 1,0 0 0,0-1 0,0 1-1,0-1 1,0 0 0,0 1 0,0-1-1,0 0 1,0 0 0,2 1 0,-1-1 1,1-1 1,-1 1 0,0-1-1,0 1 1,1-1 0,-1 0-1,0 0 1,0 0 0,0 0-1,0 0 1,3-2 0,4-4 30,0 0 0,0-1 0,12-15 0,49-70 234,-48 61-106,31-34-1,-53 65-168,0 1-1,0 0 0,0 0 0,0 0 1,0 0-1,0 0 0,0 0 0,0 0 1,0 0-1,1-1 0,-1 1 0,0 0 1,0 0-1,0 0 0,0 0 0,0 0 0,0 0 1,0 0-1,1 0 0,-1 0 0,0 0 1,0 0-1,0 0 0,0 0 0,0 0 1,0 0-1,1 0 0,-1 0 0,0 0 1,0 0-1,0 0 0,0 0 0,0 0 1,0 0-1,1 0 0,-1 0 0,0 0 1,0 0-1,0 0 0,0 0 0,0 0 1,0 0-1,0 0 0,0 0 0,1 1 0,-1-1 1,0 0-1,2 8 55,-2 11-18,-5 30 39,2-36-59,2 0 0,-1 0 1,2 1-1,0-1 0,0 0 1,3 15-1,-3-27-16,0 1 1,1-1-1,-1 1 0,0-1 0,1 0 1,-1 1-1,1-1 0,0 1 1,-1-1-1,1 0 0,0 0 0,0 0 1,-1 1-1,1-1 0,0 0 0,0 0 1,0 0-1,1 0 0,-1 0 0,0-1 1,0 1-1,3 1 0,-3-2 2,1 0-1,0 1 0,-1-1 1,1 0-1,0-1 0,0 1 1,-1 0-1,1 0 1,0-1-1,-1 1 0,1-1 1,-1 1-1,1-1 0,-1 0 1,1 0-1,1-1 1,7-5 15,0-1 1,-1 1-1,0-2 1,9-10-1,-16 17-19,15-17-7,-1 0-1,0 0 1,-1-2 0,19-37-1,-28 42-659,3-4 566,-1 10-100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53.885"/>
    </inkml:context>
    <inkml:brush xml:id="br0">
      <inkml:brushProperty name="width" value="0.05" units="cm"/>
      <inkml:brushProperty name="height" value="0.05" units="cm"/>
    </inkml:brush>
  </inkml:definitions>
  <inkml:trace contextRef="#ctx0" brushRef="#br0">0 263 15883,'0'2'216,"0"-1"0,0 1-1,0 0 1,1-1 0,-1 1-1,0-1 1,1 1 0,-1-1-1,1 1 1,-1-1 0,1 1-1,0-1 1,-1 0 0,1 1-1,0-1 1,0 0-1,0 0 1,0 1 0,2 0-1,-2-1-53,1-1 0,-1 0-1,1 0 1,-1 0-1,0 0 1,1 0 0,-1 0-1,1 0 1,-1 0-1,1 0 1,-1-1 0,1 1-1,-1-1 1,0 1-1,1-1 1,-1 1 0,0-1-1,1 0 1,-1 1-1,0-1 1,0 0 0,2-2-1,16-12 500,0 0 1,-1-1-1,-1-1 0,-1-1 0,18-24 1,-9 6-150,40-77 1,-58 102-386,-12 28-71,0 0-39,-7 49 22,3 0 0,3 0 0,3 125 0,3-190-38,0 1 1,0 0-1,-1-1 0,1 1 0,-1-1 1,1 1-1,-1 0 0,0-1 0,0 0 0,0 1 1,0-1-1,0 1 0,0-1 0,0 0 0,0 0 1,0 1-1,-1-1 0,1 0 0,0 0 1,-1 0-1,1-1 0,-3 2 0,2 0 2,0-1 1,0 0-1,0 0 0,0 0 0,0-1 0,-1 1 0,1 0 1,0-1-1,0 0 0,-1 1 0,1-1 0,0 0 0,-1 0 1,1 0-1,-5-1 0,6 0-3,1 1 1,-1-1-1,0 0 1,0 0-1,1 1 1,-1-1-1,0 0 1,1 0-1,-1 0 1,1 0-1,-1 1 1,1-1-1,0 0 0,-1 0 1,1 0-1,0 0 1,0 0-1,-1 0 1,1 0-1,0 0 1,0 0-1,0 0 1,0 0-1,0 0 1,1 0-1,-1 0 1,0 0-1,0 0 0,1 0 1,-1-1-1,12-33-4,-12 34 6,13-30-3,1 1-1,1 1 1,37-53 0,-39 66 3,0 1 0,0 0 0,1 1 0,1 0 0,1 1 1,0 1-1,29-18 0,-38 26 0,5-3 3,-12 7-5,0 0 0,0 0 0,1 0 0,-1 1 0,0-1 0,0 0 0,0 0 0,1 0 0,-1 0 0,0 0 0,0 0 0,0 0 0,0 0 0,1 1 0,-1-1 1,0 0-1,0 0 0,0 0 0,0 0 0,0 0 0,1 1 0,-1-1 0,0 0 0,0 0 0,0 0 0,0 1 0,0-1 0,0 0 0,0 0 0,0 0 0,0 1 0,0-1 0,0 0 0,0 0 0,0 0 0,0 1 0,0-1 1,0 0-1,0 0 0,0 0 0,0 1 0,0-1 0,0 0 0,0 0 0,0 0 0,-1 0 0,1 1 0,0-1 0,0 0 0,0 0 0,0 0 0,0 0 0,-1 1 0,-2 9 3,1 1-1,0-1 1,0 15-1,2-22-1,0 0 0,0 0 0,0 0 0,1-1 0,-1 1 0,1 0 0,0 0-1,1 3 1,-2-5 0,1 0-1,-1 0 0,1 0 0,0 0 1,-1 0-1,1 0 0,0 0 0,0-1 1,0 1-1,-1 0 0,1-1 1,0 1-1,0 0 0,0-1 0,0 1 1,0-1-1,0 1 0,0-1 0,1 0 1,-1 1-1,1-1 0,1 0 1,-1 0-1,1 0 1,0-1-1,-1 1 0,1-1 1,-1 0-1,1 1 1,-1-1-1,0 0 0,1-1 1,-1 1-1,0 0 1,1-1-1,-1 1 0,0-1 1,0 0-1,0 0 1,-1 1-1,4-5 1,2-2 1,0-1 0,0-1 0,6-10 1,-12 17-2,16-29 29,-16 30-27,-1 1 1,1-1-1,0 1 1,-1-1-1,1 1 1,-1-1-1,0 0 1,1 1-1,-1-1 1,0 0 0,0 1-1,0-1 1,0 0-1,0 1 1,-1-1-1,1 1 1,-1-3-1,1 4-1,-1 0 0,1-1 0,0 1-1,-1 0 1,1 0 0,-1 0 0,1 0-1,0 0 1,-1 1 0,1-1 0,-1 0-1,1 0 1,0 0 0,-1 0 0,1 0-1,0 0 1,-1 1 0,1-1 0,0 0-1,-1 0 1,1 1 0,0-1 0,-1 0-1,1 0 1,0 1 0,0-1 0,-1 0-1,1 1 1,0-1 0,0 0 0,-1 1-1,1-1 1,0 0 0,0 1 0,0-1-1,0 1 1,0-1 0,0 1 0,-9 15 40,5-7-45,0-1 1,1 1-1,0 0 1,0 0-1,1 0 1,0 0-1,1 0 1,0 0-1,0 1 1,1 10-1,0-19-22,0-1 1,0 1-1,0 0 1,0-1-1,0 1 0,1-1 1,-1 1-1,0-1 0,0 1 1,0-1-1,1 1 1,-1 0-1,0-1 0,1 1 1,-1-1-1,0 0 1,1 1-1,-1-1 0,1 1 1,-1-1-1,1 0 1,-1 1-1,1-1 0,-1 0 1,1 1-1,-1-1 0,1 0 1,-1 0-1,1 0 1,0 1-1,-1-1 0,1 0 1,-1 0-1,1 0 1,0 0-1,-1 0 0,1 0 1,-1 0-1,1 0 0,-1 0 1,1 0-1,0-1 1,-1 1-1,1 0 0,-1 0 1,1 0-1,0-1 1,29-16-1976,-28 16 1838,16-14-887,0 0 1,24-29-1,-23 25 488,19-21-689</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54.305"/>
    </inkml:context>
    <inkml:brush xml:id="br0">
      <inkml:brushProperty name="width" value="0.05" units="cm"/>
      <inkml:brushProperty name="height" value="0.05" units="cm"/>
    </inkml:brush>
  </inkml:definitions>
  <inkml:trace contextRef="#ctx0" brushRef="#br0">99 0 19988,'-36'36'3682,"28"-29"-3119,0 0 1,1 0-1,0 0 1,1 1-1,-1 0 1,2 0-1,-7 12 1,12-20-547,-1 1 0,1 0 1,0 0-1,0 0 0,-1 0 0,1-1 1,0 1-1,0 0 0,0 0 0,0 0 0,0 0 1,0-1-1,0 1 0,0 0 0,1 0 1,-1 0-1,0 0 0,0-1 0,1 1 0,-1 0 1,0 0-1,1-1 0,0 2 0,0 0-26,1-1-1,-1 1 0,1-1 1,0 1-1,0-1 0,0 1 0,0-1 1,3 2-1,5 1-187,0 0-1,20 5 1,-23-7 159,40 9-437,-22-5 154,25 8-1,-49-14 329,0 1-1,0-1 0,0 0 0,0 0 1,-1 1-1,1-1 0,0 1 0,-1-1 1,1 1-1,0-1 0,0 1 0,-1-1 1,1 1-1,-1 0 0,1-1 0,-1 1 1,1 0-1,-1-1 0,1 1 0,-1 0 1,1 0-1,-1-1 0,0 1 0,0 0 1,1 0-1,-1 0 0,0 0 0,0 0 1,0 1 20,0 0 1,-1 0 0,1 0 0,-1 0 0,0 0 0,1 0-1,-1 0 1,0 0 0,0-1 0,0 1 0,-2 2 0,-5 5 116,1-1-1,-1 0 1,-10 9 0,17-17-140,-4 5 57,-51 38 444,53-41-593,-1 1 1,0-1-1,1 0 0,-1 0 0,0 0 1,0-1-1,0 0 0,0 1 0,-1-1 1,1 0-1,0-1 0,-7 1 0,10-1 24,0 0 0,1-1 0,-1 1-1,1 0 1,-1-1 0,0 1 0,1-1-1,-1 1 1,1 0 0,-1-1-1,1 1 1,0-1 0,-1 1 0,1-1-1,-1 1 1,1-1 0,0 0-1,-1 1 1,1-1 0,0 0 0,0 1-1,0-1 1,-1 1 0,1-1 0,0 0-1,0 1 1,0-1 0,0 0-1,0 1 1,0-1 0,0 0 0,0 1-1,0-1 1,1 0 0,-1 1-1,0-1 1,1 0 0,7-29-412,-7 27 341,13-35-614,7-6-192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54.679"/>
    </inkml:context>
    <inkml:brush xml:id="br0">
      <inkml:brushProperty name="width" value="0.05" units="cm"/>
      <inkml:brushProperty name="height" value="0.05" units="cm"/>
    </inkml:brush>
  </inkml:definitions>
  <inkml:trace contextRef="#ctx0" brushRef="#br0">49 2 18772,'0'0'102,"1"0"-1,-1 0 1,1-1-1,-1 1 1,1 0-1,0 0 1,-1 0-1,1 0 1,-1 0-1,1 0 1,0 0-1,-1 0 1,1 0-1,-1 0 1,1 0-1,0 0 1,-1 0-1,1 0 1,-1 1-1,1-1 1,-1 0-1,1 0 1,-1 1-1,1-1 1,-1 0 0,1 1-1,-1-1 1,1 0-1,-1 1 1,1-1-1,-1 1 1,0-1-1,1 1 1,-1-1-1,0 1 1,1-1-1,-1 1 1,0-1-1,0 1 1,1-1-1,-1 1 1,0 0-1,0-1 1,0 1-1,0-1 1,0 1-1,0 0 1,0-1 0,0 1-1,0-1 1,0 2-1,-4 42 2501,3-31-2085,-2 19-276,2 1 0,1-1 0,1 0 1,2 1-1,2-1 0,1 0 0,12 40 1,-7-50-472,-4-15-247,-7-7 449,0 0-1,0 0 0,1 0 1,-1 0-1,0 0 0,0-1 1,0 1-1,1 0 0,-1 0 0,0 0 1,0-1-1,0 1 0,0 0 1,1 0-1,-1 0 0,0-1 1,0 1-1,0 0 0,0 0 1,0-1-1,0 1 0,1 0 0,-1 0 1,0-1-1,0 1 0,0 0 1,0 0-1,0-1 0,0 1 1,0 0-1,0 0 0,0-1 1,0 1-1,-1 0 0,1-1 1,-1-9-227,0 0 1,-1 0-1,0 0 1,-1 0-1,0 0 1,-1 0 0,-7-14-1,3 7 14,-33-61-57,7 15 1376,34 62-1034,-1 0 0,1 1-1,0-1 1,-1 0 0,1 0 0,0 1 0,-1-1-1,1 0 1,0 0 0,0 1 0,0-1-1,0 0 1,0 0 0,0 0 0,0 1-1,0-1 1,0 0 0,0 0 0,0 0-1,0 1 1,1-1 0,-1 0 0,0 0-1,0 1 1,1-1 0,-1 0 0,1 1 0,-1-1-1,1 0 1,-1 1 0,1-1 0,-1 0-1,1 1 1,-1-1 0,1 1 0,0-1-1,-1 1 1,1 0 0,0-1 0,-1 1-1,1 0 1,0-1 0,0 1 0,-1 0-1,1 0 1,0 0 0,0-1 0,0 1 0,0 0-1,9-1 94,-1 1 0,0 0-1,17 1 1,-4 1-839,4-4-1278,45-10 0,-40 5 1072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55.363"/>
    </inkml:context>
    <inkml:brush xml:id="br0">
      <inkml:brushProperty name="width" value="0.05" units="cm"/>
      <inkml:brushProperty name="height" value="0.05" units="cm"/>
    </inkml:brush>
  </inkml:definitions>
  <inkml:trace contextRef="#ctx0" brushRef="#br0">102 92 15851,'3'-7'699,"0"0"-1,0-1 0,0 1 0,1-10 0,-4 15-526,1 1-1,-1-1 1,0 0-1,1 0 1,-1 0-1,0 1 1,0-1-1,0 0 1,0 0-1,-1 0 1,1 1-1,0-1 1,-1 0-1,1 0 1,-1 1-1,0-1 1,0 1-1,1-1 1,-1 0-1,0 1 1,0-1-1,0 1 1,-3-3-1,3 4-82,0-1-1,0 1 1,0 0-1,0-1 1,-1 1-1,1 0 1,0 0 0,0 0-1,0 0 1,-1 0-1,1 0 1,0 0-1,0 0 1,0 0-1,-1 0 1,1 1-1,0-1 1,0 1-1,0-1 1,0 1-1,0-1 1,0 1-1,0-1 1,0 1-1,0 0 1,0 0 0,0 0-1,0-1 1,0 1-1,0 0 1,1 0-1,-1 0 1,0 2-1,-5 4 97,1-1-1,1 2 0,-6 10 1,1 1-8,1 1 1,1 0 0,-8 37-1,13-45-136,0 1 0,0 0 0,1 0-1,1 0 1,0-1 0,1 1-1,4 18 1,-5-29-36,0-1 0,0 1-1,1-1 1,-1 0 0,1 1 0,-1-1 0,1 0-1,-1 1 1,1-1 0,0 0 0,-1 0 0,1 0-1,0 1 1,0-1 0,0 0 0,0 0 0,0 0-1,0-1 1,1 1 0,1 1 0,-2-2-2,0 1 0,0-1 0,1 0 0,-1 0 0,0 0 0,1 0 1,-1 0-1,0 0 0,1 0 0,-1 0 0,0-1 0,1 1 0,-1-1 0,0 1 0,0-1 0,0 1 0,2-2 0,3-2 3,0 0 0,0 0 0,-1-1 0,0 0 0,0 0 0,6-8-1,18-26 59,-3-1 0,32-64-1,-76 169 273,16-56-273,-1 0 19,1 0 0,0-1 0,1 1 0,-1 17 0,2-25-69,0 1 0,0-1 0,0 0-1,0 0 1,1 0 0,-1 0 0,0 0 0,1 0 0,-1 0 0,0 0 0,1 0 0,0 0-1,-1 0 1,1 0 0,-1 0 0,1 0 0,0-1 0,0 1 0,1 1 0,-1-1 2,0-1 0,1 1 0,-1-1-1,1 0 1,-1 1 0,1-1 0,-1 0 0,1 0 0,-1 0 0,1 0 0,-1 0 0,1 0 0,-1-1 0,1 1 0,-1 0 0,0-1 0,1 1 0,2-2 0,14-6 16,-1-1-1,1-2 1,-2 1-1,17-14 1,-7 5-32,-10 7-1,24-16-8,-38 27 7,1 0 1,-1-1-1,1 1 1,-1 0-1,1 0 1,-1 0 0,1 1-1,0-1 1,0 1-1,-1-1 1,1 1-1,0 0 1,3 0-1,-5 0 3,0 1 0,0-1-1,0 1 1,0-1-1,0 1 1,-1-1-1,1 1 1,0-1-1,0 1 1,0 0-1,-1-1 1,1 1 0,0 0-1,-1 0 1,1 0-1,-1-1 1,1 1-1,-1 0 1,1 0-1,-1 0 1,1 0-1,-1 0 1,0 0 0,0 0-1,1 0 1,-1 2-1,2 33 35,-2-19 23,0-16-50,0 1 1,0-1-1,0 0 0,0 0 0,0 0 0,0 1 1,1-1-1,-1 0 0,0 0 0,1 0 0,-1 1 1,1-1-1,-1 0 0,1 0 0,0 0 1,-1 0-1,1 0 0,0 0 0,0 0 0,0 0 1,0-1-1,0 1 0,0 0 0,0 0 1,0-1-1,1 2 0,0-2-3,0 0 1,0-1-1,0 1 1,-1 0-1,1-1 1,0 1-1,0-1 0,-1 0 1,1 1-1,-1-1 1,1 0-1,0 0 1,-1 0-1,0 0 1,1 0-1,-1 0 0,2-3 1,10-9-104,-11 10-15,0 1 0,0-1 0,0 1 0,1-1 0,-1 1 0,1 0 0,-1 0 0,1 0 0,-1 0 0,1 1 0,0-1 0,0 1 0,5-2 0,-7 3-31,0 1 0,0-1 0,0 0 0,-1 1 0,1-1 0,0 1 1,-1 0-1,1-1 0,0 1 0,-1 0 0,1-1 0,-1 1 0,1 0 0,-1-1 0,1 1 0,-1 0 1,0 0-1,1 0 0,-1-1 0,0 1 0,1 0 0,-1 0 0,0 0 0,0 1 0,5 11-1208,0-10 517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55.829"/>
    </inkml:context>
    <inkml:brush xml:id="br0">
      <inkml:brushProperty name="width" value="0.05" units="cm"/>
      <inkml:brushProperty name="height" value="0.05" units="cm"/>
    </inkml:brush>
  </inkml:definitions>
  <inkml:trace contextRef="#ctx0" brushRef="#br0">46 1 18372,'-6'12'1107,"0"-2"-410,0 0 0,1 0 0,1 1 0,0 0 0,0 0 0,1 0 0,0 1 0,-2 21 0,5-32-678,0 0 0,0 0 0,0-1 0,0 1 0,0 0 0,0 0 0,0-1 0,0 1 0,0 0-1,1 0 1,-1-1 0,0 1 0,0 0 0,1-1 0,-1 1 0,0 0 0,1-1 0,-1 1 0,1 0 0,-1-1 0,1 1 0,-1-1 0,1 1 0,-1-1-1,1 1 1,0-1 0,-1 1 0,1-1 0,-1 0 0,1 1 0,0-1 0,0 0 0,-1 0 0,1 1 0,0-1 0,-1 0 0,1 0 0,0 0-1,0 0 1,-1 0 0,1 0 0,0 0 0,0 0 0,-1 0 0,1 0 0,0 0 0,0-1 0,-1 1 0,1 0 0,0 0 0,-1-1 0,2 0 0,4-2-37,0 0 1,0 0 0,-1-1 0,8-5 0,17-18-88,-24 21 62,0-1-1,1 1 1,0 1-1,0-1 1,1 1 0,-1 0-1,16-6 1,-22 11 42,0-1 0,-1 1 0,1 0 0,0 0 0,0 0 0,0 0 0,0 0 0,0 0 0,0 0 0,-1 0 0,1 0 0,0 0 0,0 0 0,0 0 1,0 1-1,-1-1 0,1 0 0,0 1 0,0-1 0,0 0 0,-1 1 0,1-1 0,0 1 0,-1 0 0,1-1 0,0 1 0,-1-1 0,1 1 0,-1 0 1,1-1-1,-1 1 0,1 0 0,-1 0 0,0 0 0,1-1 0,-1 1 0,0 0 0,1 0 0,-1 0 0,0 0 0,0-1 0,0 2 0,1 6 57,0 0-1,0-1 0,-2 16 1,1-11 12,-7 219 1575,7-219-1554,0 0-34,0 0 0,-1 0-1,-3 13 1,4-23-49,0-1 1,-1 1 0,1 0-1,-1 0 1,1-1 0,-1 1-1,1 0 1,-1-1-1,0 1 1,0 0 0,0-1-1,0 1 1,0-1 0,0 0-1,-1 1 1,1-1 0,0 0-1,-1 0 1,1 0-1,-1 0 1,1 0 0,-1 0-1,1 0 1,-1 0 0,0-1-1,1 1 1,-4 0-1,2-1 13,0 0-1,0-1 1,0 1-1,1-1 1,-1 0-1,0 0 0,0 0 1,1 0-1,-1-1 1,1 1-1,-1-1 1,1 1-1,-1-1 1,1 0-1,0 0 0,0 0 1,0 0-1,0 0 1,-2-4-1,-3-3 51,1 0 1,0 0-1,-9-19 0,12 22-47,1 0 1,0-1-1,0 1 0,0 0 1,1-1-1,0 1 0,0-1 1,1 1-1,-1-1 0,2 1 0,-1-1 1,2-8-1,-1 9-60,1 1 1,0 0-1,0 0 0,0 0 0,0 0 1,1 0-1,0 1 0,0-1 1,0 1-1,1-1 0,-1 1 0,1 0 1,0 1-1,0-1 0,6-3 1,58-33-1047,-17 12 795,-4-2-76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4.413"/>
    </inkml:context>
    <inkml:brush xml:id="br0">
      <inkml:brushProperty name="width" value="0.05" units="cm"/>
      <inkml:brushProperty name="height" value="0.05" units="cm"/>
    </inkml:brush>
  </inkml:definitions>
  <inkml:trace contextRef="#ctx0" brushRef="#br0">164 1 16668,'-3'6'1520,"-1"5"-896,-2 2-184,-5 7 832,0 3-247,-3 5-225,1 1-136,-3 5-120,3-1-32,-3 1-144,1 3-80,3-2-200,-1-1-280,4-5-768,5-5 1872,1-13-968,3-10-48,1 4-64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57.061"/>
    </inkml:context>
    <inkml:brush xml:id="br0">
      <inkml:brushProperty name="width" value="0.05" units="cm"/>
      <inkml:brushProperty name="height" value="0.05" units="cm"/>
    </inkml:brush>
  </inkml:definitions>
  <inkml:trace contextRef="#ctx0" brushRef="#br0">1 27 19060,'0'0'72,"0"0"-1,0 0 1,0 0-1,0 0 1,1 0 0,-1 0-1,0 0 1,0 0-1,0 0 1,0 0-1,1 0 1,-1 0 0,0 0-1,0 0 1,0 0-1,0 0 1,1 0-1,-1 0 1,0 0 0,0 0-1,0 1 1,0-1-1,0 0 1,1 0-1,-1 0 1,0 0 0,0 0-1,0 0 1,0 0-1,0 1 1,0-1-1,0 0 1,1 0 0,-1 0-1,0 0 1,0 0-1,0 1 1,0-1-1,0 0 1,0 0 0,0 0-1,0 0 1,0 1-1,0-1 1,0 0-1,0 0 1,3 16 1552,-2 17 112,-3 12-573,0-11-666,1 0 0,5 33 0,-4-65-487,0 0 1,0-1-1,0 1 0,1 0 1,-1-1-1,1 1 0,-1-1 1,1 1-1,-1-1 0,1 1 1,0-1-1,0 1 0,-1-1 1,1 0-1,0 1 0,1-1 1,-1 0-1,0 0 0,0 0 1,0 0-1,1 0 0,-1 0 0,0 0 1,1 0-1,-1 0 0,1-1 1,-1 1-1,1 0 0,-1-1 1,1 1-1,0-1 0,-1 0 1,1 0-1,-1 1 0,1-1 1,0 0-1,-1-1 0,1 1 1,0 0-1,-1 0 0,1-1 1,-1 1-1,1-1 0,-1 1 1,1-1-1,-1 1 0,1-1 1,-1 0-1,3-2 0,9-5 2,0-1 1,-1 0-1,0-1 0,0-1 0,19-22 0,44-66-54,-71 94 39,22-32-47,-21 35 47,-4 10 12,-3 13 43,-2-4 25,-9 37 100,13-49-152,-1-1 0,1 1 1,0 0-1,0-1 0,0 1 1,0 0-1,1-1 0,0 1 1,1 5-1,-1-10-19,-1 1 0,1 0 0,-1-1 0,1 1-1,-1 0 1,1-1 0,-1 1 0,1-1 0,0 1 0,-1-1 0,1 1 0,0-1 0,-1 1-1,1-1 1,0 0 0,0 0 0,0 1 0,-1-1 0,1 0 0,0 0 0,0 0 0,0 0 0,-1 0-1,1 0 1,0 0 0,0 0 0,0 0 0,-1 0 0,1 0 0,0 0 0,0-1 0,0 1-1,-1 0 1,1-1 0,0 1 0,-1 0 0,1-1 0,0 1 0,1-2 0,27-19 1,-11 2-105,-1-2 0,-1 0 0,-1-1 0,-1 0 0,-1-1 1,-1-1-1,9-26 0,-26 70 197,2 0 0,0 0 1,0 1-1,2 34 0,1-53-93,0 0 1,0 0-1,0 1 0,0-1 0,0 0 1,0 1-1,1-1 0,-1 0 0,1 0 1,0 1-1,0-1 0,0 0 1,0 0-1,0 0 0,0 0 0,0 0 1,0 0-1,1-1 0,-1 1 1,1 0-1,0-1 0,-1 1 0,1-1 1,0 1-1,0-1 0,0 0 0,0 0 1,0 0-1,0 0 0,0 0 1,0 0-1,1-1 0,-1 1 0,0-1 1,0 1-1,1-1 0,-1 0 1,0 0-1,1 0 0,-1 0 0,0 0 1,0 0-1,1-1 0,-1 1 1,0-1-1,0 0 0,3-1 0,7-3-41,1-2-1,-1 0 1,0 0-1,-1-1 1,0 0-1,13-13 1,5-3-58,42-32-148,-71 55 243,1 1-1,-1 0 1,0-1 0,1 1 0,-1 0 0,0-1 0,1 1 0,-1 0 0,1-1 0,-1 1 0,1 0 0,-1 0 0,1 0 0,-1-1 0,1 1 0,-1 0 0,1 0 0,-1 0 0,1 0 0,-1 0 0,1 0-1,-1 0 1,1 0 0,-1 0 0,1 0 0,0 0 0,-1 1 0,1-1 0,-1 0 0,1 0 0,-1 0 0,0 1 0,1-1 0,-1 0 0,1 0 0,-1 1 0,1-1 0,-1 1 0,0-1 0,1 0 0,-1 1 0,0-1-1,1 1 1,-1-1 0,0 0 0,0 1 0,1-1 0,-1 1 0,0-1 0,0 1 0,0-1 0,0 1 0,0-1 0,1 1 0,-1 0 0,0-1 0,-1 2 0,3 41 256,-2-26-164,0-14-86,0-1 0,0 1 1,1 0-1,-1-1 0,1 1 0,0-1 0,0 1 1,0-1-1,0 1 0,0-1 0,0 0 1,1 1-1,-1-1 0,1 0 0,-1 0 0,1 0 1,0 0-1,0 0 0,0 0 0,0-1 0,0 1 1,0-1-1,1 1 0,-1-1 0,0 0 1,1 0-1,-1 0 0,1 0 0,-1 0 0,1-1 1,0 1-1,-1-1 0,1 1 0,-1-1 0,1 0 1,0 0-1,4-1 0,6 0-38,0-2-1,0 1 1,0-1 0,0-1 0,0 0-1,14-8 1,-2 1-30,-16 5 29,1 2 1,0-1-1,0 1 1,1 1-1,-1 0 1,1 0-1,15-2 1,-24 6 33,0-1 0,0 0 0,0 1-1,0-1 1,-1 1 0,1-1 0,0 1 0,0 0 0,-1-1 0,1 1-1,-1 0 1,1 0 0,2 2 0,-3-2 3,0 1-1,1-1 1,-1 0-1,1 0 1,0-1-1,-1 1 0,1 0 1,-1 0-1,1-1 1,0 1-1,0-1 1,-1 0-1,1 1 1,0-1-1,0 0 1,2 0-1,5-2-36,0 0-1,-1-1 0,1 0 0,-1 0 1,1-1-1,-1 0 0,10-8 0,16-6-258,-20 10 85,23-10-304,-36 17 427,1 1 1,-1-1-1,1 1 1,-1-1-1,1 1 0,-1 0 1,1-1-1,-1 1 1,1 0-1,-1 0 1,1 0-1,0 0 0,-1 0 1,1 1-1,-1-1 1,1 0-1,-1 1 1,1-1-1,2 2 0,-4-1-67,1 0 0,-1-1-1,1 1 1,-1 0 0,1 0-1,-1 0 1,0 0-1,0 0 1,1 0 0,-1 0-1,0 0 1,0 0 0,0 0-1,0 0 1,0 0 0,0 0-1,0 0 1,0 0-1,0 0 1,-1 0 0,0 2-1,1-5-419</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57.529"/>
    </inkml:context>
    <inkml:brush xml:id="br0">
      <inkml:brushProperty name="width" value="0.05" units="cm"/>
      <inkml:brushProperty name="height" value="0.05" units="cm"/>
    </inkml:brush>
  </inkml:definitions>
  <inkml:trace contextRef="#ctx0" brushRef="#br0">74 0 19692,'-4'13'6008,"-28"112"-3341,31-120-2654,0-1 0,0 1 0,1-1 0,-1 0-1,1 1 1,1-1 0,-1 1 0,0-1 0,1 1-1,0-1 1,0 0 0,0 1 0,1-1 0,2 6 0,-1-6-45,-1-1 1,1 0 0,0 0-1,0 0 1,0 0 0,0 0 0,0-1-1,1 1 1,-1-1 0,1 0 0,-1 0-1,1 0 1,0 0 0,0-1 0,8 2-1,40 8-357,-39-10 294,-1 1-1,0 1 0,1 0 1,-1 1-1,15 6 0,-26-9 111,0-1-1,0 1 0,0-1 1,0 1-1,0 0 0,0-1 1,0 1-1,0 0 0,0 0 1,0-1-1,-1 1 0,1 0 1,0 0-1,-1 0 0,1 0 1,0 0-1,-1 0 0,1 0 0,-1 0 1,0 0-1,1 1 0,-1-1 1,1 2-1,-2-1 19,1-1-1,0 1 1,-1-1-1,1 1 1,-1-1 0,1 1-1,-1-1 1,0 1-1,0-1 1,0 1-1,0-1 1,0 0 0,0 1-1,-2 1 1,-4 4 140,-1-1 0,0 0 0,-1 0 0,-11 6 0,12-8-98,-1 0 0,0-1-1,0 0 1,0 0 0,0 0-1,0-2 1,0 1 0,-1-1-1,1 0 1,-15-1 0,20 0-203,1 0 1,-1-1-1,0 1 0,1-1 1,-1 0-1,1 0 0,-1 0 1,1 0-1,-1 0 0,1-1 1,0 0-1,0 1 1,0-1-1,0 0 0,0-1 1,0 1-1,0 0 0,1-1 1,-1 0-1,1 1 1,0-1-1,-1 0 0,2 0 1,-1-1-1,0 1 0,0 0 1,1 0-1,0-1 0,-2-5 1,3 6 27,-1 0-1,1 1 1,0-1 0,-1 0 0,2 0 0,-1 1-1,0-1 1,0 0 0,1 0 0,-1 1 0,1-1-1,0 0 1,0 1 0,1-3 0,15-12-859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57.948"/>
    </inkml:context>
    <inkml:brush xml:id="br0">
      <inkml:brushProperty name="width" value="0.05" units="cm"/>
      <inkml:brushProperty name="height" value="0.05" units="cm"/>
    </inkml:brush>
  </inkml:definitions>
  <inkml:trace contextRef="#ctx0" brushRef="#br0">0 189 17180,'14'1'1120,"0"-1"0,0-1 1,0 0-1,0-1 0,-1 0 1,25-8-1,-32 8-845,0 0 0,-1 0 0,0-1 0,0 0 0,0 0 0,0 0-1,0-1 1,-1 0 0,1 1 0,-1-2 0,0 1 0,0 0 0,0-1 0,-1 0 0,0 0-1,0 0 1,0 0 0,3-9 0,-5 14-270,-1-1 0,0 0-1,1 1 1,-1-1 0,0 0 0,0 1-1,1-1 1,-1 0 0,0 1 0,0-1-1,0 0 1,0 0 0,0 1 0,0-1-1,0 0 1,0 1 0,0-1 0,0 0-1,-1 1 1,1-1 0,0 0 0,-1 0-1,1 1-2,-1-1-1,1 1 0,-1 0 1,1 0-1,-1 0 0,1 0 1,-1 0-1,1 0 1,-1 0-1,1 0 0,-1 0 1,1 0-1,-1 0 0,1 0 1,-1 0-1,1 0 0,0 0 1,-1 0-1,1 1 0,-1-1 1,1 0-1,-1 1 1,-3 1-1,0 0 1,1 0 0,-1 0-1,1 1 1,0 0-1,-4 2 1,4-1-6,-3 3 16,0 1 0,0 0 0,-8 15 0,13-22-14,0 0 1,1 0-1,-1 0 0,1 0 1,-1 0-1,1 0 1,-1 0-1,1 1 1,-1-1-1,1 0 1,0 0-1,0 0 1,0 0-1,0 1 0,0-1 1,0 0-1,0 0 1,0 0-1,0 1 1,0-1-1,1 0 1,-1 0-1,0 0 1,1 0-1,-1 0 1,1 0-1,-1 1 0,1-1 1,0 0-1,-1-1 1,1 1-1,0 0 1,0 0-1,0 0 1,0 0-1,-1-1 1,1 1-1,0 0 0,0-1 1,1 1-1,0 0 1,6 2-42,1-1 1,-1 0-1,0 0 1,1-1-1,0 0 1,16-1-1,56-7-175,-51 3 138,-15 3 16,-3 0 179,1 0 0,0-1 0,0-1-1,22-7 1,-32 9-47,-1 0 0,1-1-1,0 1 1,-1-1 0,1 1 0,-1-1-1,1 0 1,-1 0 0,0 0-1,0 0 1,0 0 0,0-1 0,0 1-1,0-1 1,-1 1 0,1-1-1,-1 0 1,0 1 0,0-1 0,0 0-1,0 0 1,0 0 0,-1 0-1,1 0 1,-1-6 0,0-2 19,-1 0 1,0 0-1,-3-13 1,-2-14-568,6 37 428,0 0 0,0 1 0,1-1 0,-1 1 0,0-1-1,1 1 1,-1-1 0,0 0 0,1 1 0,-1-1 0,1 1-1,-1 0 1,1-1 0,-1 1 0,1-1 0,-1 1-1,1 0 1,-1-1 0,1 1 0,0 0 0,-1 0 0,1-1-1,0 1 1,-1 0 0,1 0 0,-1 0 0,1 0-1,0 0 1,-1 0 0,1 0 0,0 0 0,-1 0 0,1 0-1,0 0 1,-1 0 0,2 1 0,28 3-2938,-29-4 2759,59 12-1900,-22-6 865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28.963"/>
    </inkml:context>
    <inkml:brush xml:id="br0">
      <inkml:brushProperty name="width" value="0.05" units="cm"/>
      <inkml:brushProperty name="height" value="0.05" units="cm"/>
    </inkml:brush>
  </inkml:definitions>
  <inkml:trace contextRef="#ctx0" brushRef="#br0">283 113 13315,'3'-6'666,"0"0"0,-1-1 1,0 1-1,0-1 0,0 1 1,-1-1-1,0 1 0,0-1 1,-1-9-1,0 15-553,0-1 0,0 1 0,0-1 0,0 1 0,0-1 0,0 1 0,-1-1 0,1 1 0,-1-1 0,1 1 0,-1 0 0,1-1 0,-1 1 0,0 0 0,0-1 0,1 1 0,-1 0 0,0 0 0,0 0 0,0 0 0,-1 0 0,1 0 0,0 0 0,0 0 0,0 0 0,-1 0-1,1 0 1,0 1 0,-1-1 0,1 1 0,-1-1 0,1 1 0,-1-1 0,1 1 0,-1 0 0,1 0 0,-1 0 0,1 0 0,-1 0 0,1 0 0,-1 0 0,1 0 0,-1 1 0,1-1 0,0 1 0,-3 0 0,0 1-82,0 0-1,-1 0 1,1 0-1,0 0 1,1 1-1,-1 0 1,0 0-1,1 0 1,-1 0-1,1 0 1,0 1-1,0-1 1,1 1-1,-1 0 1,1 0-1,-1 0 1,1 0 0,-2 8-1,-4 7 10,2 1-1,-7 35 1,4-11 77,2 1 0,3 0-1,1 1 1,2-1 0,2 0 0,2 1 0,3-1-1,1-1 1,23 81 0,-25-112-54,-2-5-1,-1-1 0,1 1 0,-1-1 0,-1 1 0,2 12 0,-3-20-60,0 0 1,0 1 0,0-1-1,0 0 1,0 1-1,-1-1 1,1 0-1,0 0 1,0 1-1,0-1 1,0 0 0,0 1-1,0-1 1,0 0-1,-1 0 1,1 1-1,0-1 1,0 0-1,0 0 1,-1 1 0,1-1-1,0 0 1,0 0-1,-1 0 1,1 0-1,0 1 1,0-1-1,-1 0 1,1 0-1,0 0 1,0 0 0,-1 0-1,1 0 1,0 0-1,-1 0 1,1 0-1,0 0 1,-1 0-1,1 0 1,0 0 0,0 0-1,-1 0 1,1 0-1,0 0 1,-1 0-1,1 0 1,0 0-1,-1 0 1,1 0 0,0-1-1,0 1 1,-1 0-1,1 0 1,0 0-1,0 0 1,0-1-1,-1 1 1,1-1 0,-18-12-257,-7-10-946,1-1 0,2-1 0,0-1 0,2-1 0,-31-54 0,50 80 1246,1 1 0,-1-1 0,0 0 0,1 0 0,-1 1 0,1-1 0,-1 0 1,1 0-1,0 0 0,-1 0 0,1 0 0,0 0 0,0 0 0,-1 0 0,1 0 0,0 0 0,0 0 0,0 0 0,0 0 0,0 0 0,1 0 0,-1 0 0,0 0 1,0 0-1,1 1 0,-1-1 0,0 0 0,1 0 0,-1 0 0,1 0 0,-1 0 0,2 0 0,0-1 213,1 1 0,0 0 1,0-1-1,0 1 0,0 1 0,0-1 0,0 0 0,0 1 0,5-1 1,8-1 362,80-13-93,-83 12-701,0 0 0,0-1 1,-1-1-1,1 0 1,14-9-1,-5-1-183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29.398"/>
    </inkml:context>
    <inkml:brush xml:id="br0">
      <inkml:brushProperty name="width" value="0.05" units="cm"/>
      <inkml:brushProperty name="height" value="0.05" units="cm"/>
    </inkml:brush>
  </inkml:definitions>
  <inkml:trace contextRef="#ctx0" brushRef="#br0">185 1 17172,'-1'-1'141,"-1"1"0,1 0 0,-1 0 0,1 0 0,0 1 0,-1-1 1,1 0-1,-1 0 0,1 1 0,0-1 0,-1 1 0,1-1 0,0 1 0,0 0 0,-1 0 1,1-1-1,0 1 0,0 0 0,0 0 0,0 0 0,-1 1 0,-21 24 1068,23-25-1171,-12 16 484,1 0 0,1 1 0,1 1 0,-13 33 0,8-11-62,-10 53-1,12-31 109,-4 73 0,14-106-387,1 0-1,2 0 1,1 1 0,9 47-1,-9-72-224,0 1 0,0-1 0,0 0-1,0 0 1,1 0 0,0 0 0,1 0 0,-1 0 0,6 5-1,-7-8-31,0-1 0,0 0 0,0 0 0,1 0 0,-1 0 0,1 0 0,-1-1-1,1 1 1,0-1 0,0 0 0,0 1 0,0-1 0,0-1 0,0 1 0,0 0-1,0-1 1,0 1 0,0-1 0,0 0 0,0 0 0,4-1 0,20-4-302,4-3-150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29.741"/>
    </inkml:context>
    <inkml:brush xml:id="br0">
      <inkml:brushProperty name="width" value="0.05" units="cm"/>
      <inkml:brushProperty name="height" value="0.05" units="cm"/>
    </inkml:brush>
  </inkml:definitions>
  <inkml:trace contextRef="#ctx0" brushRef="#br0">242 4 14331,'17'-3'2081,"-16"11"-929,-4 8-440,-12 13 2297,-5 4-1617,-4 11-496,-4 5-192,2 5-232,0-1-120,3-1-176,2-6-56,4-9-96,2-3-144,4-12-512,2-3-344,1-16 776,0-3-136,2-12-128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30.109"/>
    </inkml:context>
    <inkml:brush xml:id="br0">
      <inkml:brushProperty name="width" value="0.05" units="cm"/>
      <inkml:brushProperty name="height" value="0.05" units="cm"/>
    </inkml:brush>
  </inkml:definitions>
  <inkml:trace contextRef="#ctx0" brushRef="#br0">0 2 18924,'8'-2'1896,"1"4"-1111,4 5-297,3 4 1016,6 1-352,4 5-448,1 3-191,2 3-497,-3 1-465,-6 2-2439,-3-1 2576,-9-4-384,-4-1-233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30.565"/>
    </inkml:context>
    <inkml:brush xml:id="br0">
      <inkml:brushProperty name="width" value="0.05" units="cm"/>
      <inkml:brushProperty name="height" value="0.05" units="cm"/>
    </inkml:brush>
  </inkml:definitions>
  <inkml:trace contextRef="#ctx0" brushRef="#br0">1 1 16027,'15'12'1362,"1"1"0,-2 0 0,0 2 0,0-1 0,13 21 0,-16-19-1165,-1 0 1,-1 1 0,-1 1-1,0 0 1,-1 0 0,-1 0-1,0 1 1,5 37 0,-8-27-75,0 0 0,-2 0 0,-4 55 0,1-70-84,0 0 1,0 0 0,-2 0-1,1 0 1,-2-1-1,0 1 1,-1-1 0,0-1-1,-15 24 1,17-32-80,1 0 0,0-1 0,-1 0 0,0 0 0,1 0 0,-1 0 0,-1 0 0,1-1-1,0 0 1,-1 0 0,1 0 0,-1 0 0,-8 2 0,11-4-1,0 0-1,1 1 1,-1-1-1,0 0 1,0 0 0,0 0-1,1 0 1,-1 0-1,0 0 1,0 0-1,1-1 1,-1 1-1,0-1 1,0 1-1,1-1 1,-1 0-1,0 0 1,1 1-1,-1-1 1,1 0-1,-1-1 1,1 1 0,0 0-1,-1 0 1,1 0-1,0-1 1,0 1-1,0-1 1,0 1-1,0-1 1,0 1-1,0-1 1,1 0-1,-1 1 1,1-1-1,-1 0 1,1 1-1,-1-4 1,1-17-378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30.980"/>
    </inkml:context>
    <inkml:brush xml:id="br0">
      <inkml:brushProperty name="width" value="0.05" units="cm"/>
      <inkml:brushProperty name="height" value="0.05" units="cm"/>
    </inkml:brush>
  </inkml:definitions>
  <inkml:trace contextRef="#ctx0" brushRef="#br0">66 1 21845,'14'4'2264,"1"-2"-1704,-1-2-264,3 0 1201,4 0-969,2 1-184,2 3-560,-3-1-312,1 4-593,-4-1-271,-4 2 968,-6-5-240,-12-1-144</inkml:trace>
  <inkml:trace contextRef="#ctx0" brushRef="#br0" timeOffset="1">0 214 17652,'14'10'2488,"4"-1"-1391,8-4-433,5-3 1856,6-2-1199,1-7-377,0-2-1216,-1-1 664,-2-7-336,-6-2-120,-4-4-152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33.186"/>
    </inkml:context>
    <inkml:brush xml:id="br0">
      <inkml:brushProperty name="width" value="0.05" units="cm"/>
      <inkml:brushProperty name="height" value="0.05" units="cm"/>
    </inkml:brush>
  </inkml:definitions>
  <inkml:trace contextRef="#ctx0" brushRef="#br0">0 105 16868,'4'-7'470,"0"0"0,0 0 0,0 0 0,1 1 0,0 0 0,0 0 0,1 0 0,-1 0 0,1 1 0,1 0 1,-1 1-1,1-1 0,12-5 0,-14 7-307,0 0 0,0 1 0,0 0 0,1 0 0,0 1 1,-1-1-1,1 1 0,-1 0 0,1 1 0,0-1 0,0 1 0,-1 0 0,1 1 0,0 0 1,0 0-1,-1 0 0,1 0 0,-1 1 0,9 3 0,-12-4-136,0 0 0,0 0-1,-1 0 1,1 0 0,-1 1 0,1-1-1,-1 0 1,1 1 0,-1-1 0,0 1-1,0-1 1,1 1 0,-1 0 0,0-1-1,-1 1 1,1 0 0,0 0 0,1 3 0,-2-1-2,1-1 1,-1 1-1,0-1 1,0 1-1,0 0 1,-1-1-1,1 1 1,-1-1-1,-2 7 1,-1 1 11,-1 0-1,-1 0 1,1 0 0,-2-1 0,-9 13-1,-109 132 395,122-151-418,0-1 0,1 1-1,-1 0 1,1 0 0,0 1 0,0-1-1,1 0 1,-1 1 0,0 4 0,1-7-8,1 0 0,0 0 0,0 0 0,0 0 0,1 0 0,-1 0 0,0-1 0,1 1 0,-1 0 0,1 0 1,0 0-1,-1 0 0,1-1 0,0 1 0,0 0 0,0-1 0,0 1 0,0-1 0,1 1 0,-1-1 0,0 0 0,1 1 1,-1-1-1,3 1 0,6 6-77,0-2 0,1 1 1,0-1-1,0-1 1,1 0-1,-1 0 0,1-1 1,20 3-1,-24-5-59,-1-1-1,1-1 1,0 0 0,0 0-1,-1 0 1,1-1-1,0 0 1,0 0 0,-1-1-1,1 0 1,-1 0 0,0-1-1,1 0 1,12-8 0,15-14-350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4.829"/>
    </inkml:context>
    <inkml:brush xml:id="br0">
      <inkml:brushProperty name="width" value="0.05" units="cm"/>
      <inkml:brushProperty name="height" value="0.05" units="cm"/>
    </inkml:brush>
  </inkml:definitions>
  <inkml:trace contextRef="#ctx0" brushRef="#br0">94 0 16235,'0'2'1833,"-2"6"-1177,-6 5-144,2 7 1008,-3 9-415,0 5-153,0 6-344,-3 3-112,2-1-224,1 0-216,5-5-432,-1-8-256,2-8-560,-3-4 904,4-8-240,2-7-217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33.604"/>
    </inkml:context>
    <inkml:brush xml:id="br0">
      <inkml:brushProperty name="width" value="0.05" units="cm"/>
      <inkml:brushProperty name="height" value="0.05" units="cm"/>
    </inkml:brush>
  </inkml:definitions>
  <inkml:trace contextRef="#ctx0" brushRef="#br0">0 39 19540,'0'9'2385,"5"-4"-1553,-1-5-376,1-2 1592,-1-1-1399,4 0-601,-2-2 864,-3-2-864,5-9-96,1 0-56</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34.010"/>
    </inkml:context>
    <inkml:brush xml:id="br0">
      <inkml:brushProperty name="width" value="0.05" units="cm"/>
      <inkml:brushProperty name="height" value="0.05" units="cm"/>
    </inkml:brush>
  </inkml:definitions>
  <inkml:trace contextRef="#ctx0" brushRef="#br0">3 409 18820,'0'1'134,"-1"0"-1,1 0 1,0-1-1,-1 1 1,1 0-1,0 0 1,0 0 0,0-1-1,0 1 1,0 0-1,0 0 1,0 0-1,0 0 1,0 0 0,0-1-1,1 1 1,-1 0-1,0 0 1,0 0 0,1-1-1,-1 1 1,1 0-1,-1 0 1,1 0-1,0-1-21,0 0 0,0 0 0,-1 0-1,1 0 1,0 0 0,0 0 0,0 0-1,-1 0 1,1 0 0,0-1 0,0 1-1,0 0 1,-1-1 0,1 1 0,0 0-1,-1-1 1,1 1 0,0-1 0,0 0-1,40-37 2006,-37 33-1940,52-53 563,-4-2-1,-2-3 1,64-104-1,-98 134-748,-28 67-16,-21 44 1,3-8 21,-17 66 107,43-119-236,1-1 1,0 0-1,1 1 1,1-1 0,1 1-1,2 27 1,3-23-729,-5-21 802,0 1-1,0 0 0,0-1 1,1 1-1,-1 0 1,0-1-1,0 1 0,0-1 1,1 1-1,-1 0 1,0-1-1,1 1 0,-1-1 1,0 1-1,1-1 0,-1 1 1,1-1-1,-1 1 1,1-1-1,-1 0 0,1 1 1,-1-1-1,1 0 1,0 1-1,-1-1 0,1 0 1,-1 0-1,2 1 1,-1-6-495,-1-6-211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34.414"/>
    </inkml:context>
    <inkml:brush xml:id="br0">
      <inkml:brushProperty name="width" value="0.05" units="cm"/>
      <inkml:brushProperty name="height" value="0.05" units="cm"/>
    </inkml:brush>
  </inkml:definitions>
  <inkml:trace contextRef="#ctx0" brushRef="#br0">0 78 19148,'17'9'2089,"9"-10"-1129,5-5-336,12-2 1112,1 0-335,5-2-497,0-4-296,-5 3-656,-4 4-528,-11 0 536,-7 3-168,-4-7-112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2:34.830"/>
    </inkml:context>
    <inkml:brush xml:id="br0">
      <inkml:brushProperty name="width" value="0.05" units="cm"/>
      <inkml:brushProperty name="height" value="0.05" units="cm"/>
    </inkml:brush>
  </inkml:definitions>
  <inkml:trace contextRef="#ctx0" brushRef="#br0">385 1 20268,'-3'17'2193,"-6"9"-1369,-7 0-360,-5 7 1416,-7 4-543,1 3-753,-4 1-232,-1-1-272,0 0-72,0-7-208,1 0-192,4-13-560,4-4-449,-5-16 1089,4-9-256,4-14-168</inkml:trace>
  <inkml:trace contextRef="#ctx0" brushRef="#br0" timeOffset="1">8 60 19188,'28'2'2401,"4"6"-1537,6 5-360,2 6 1392,3 7-799,-3 1-241,3 6-440,-7 0-208,-3 2-528,-7-2-200,-8-7-2457,0-3 2633,-1-16-360,0-5-240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3:05.234"/>
    </inkml:context>
    <inkml:brush xml:id="br0">
      <inkml:brushProperty name="width" value="0.05" units="cm"/>
      <inkml:brushProperty name="height" value="0.05" units="cm"/>
    </inkml:brush>
  </inkml:definitions>
  <inkml:trace contextRef="#ctx0" brushRef="#br0">1 19 15091,'10'-17'1800,"-10"17"-1750,0 0-1,0-1 0,1 1 1,-1 0-1,0 0 1,0 0-1,0 0 1,1 0-1,-1 0 1,0 0-1,0 0 0,1 0 1,-1 0-1,0 0 1,0 0-1,1 0 1,-1 0-1,0 0 1,0 0-1,0 0 0,1 0 1,-1 0-1,0 0 1,0 0-1,1 0 1,-1 1-1,0-1 1,0 0-1,0 0 0,1 0 1,-1 0-1,0 0 1,0 1-1,0-1 1,0 0-1,0 0 1,1 1-1,0 2 186,1 0 0,-1 0-1,0 0 1,0 1 0,0-1 0,0 0 0,0 1-1,-1 3 1,4 71 878,-3 1 0,-12 98 0,6-117-838,-12 274 1383,38 509 0,9-616-1289,-14-130-326,2 102-1,-18-193-51,0-3 6,1 0 0,-1 0 0,0 0 0,0-1 0,0 1 0,0 0-1,-1 0 1,1 0 0,-1-1 0,0 1 0,0 0 0,0-1 0,0 1-1,-2 2 1,3-4-18,0-1 0,-1 0 0,1 0 0,-1 0-1,1 0 1,0 0 0,-1 0 0,1 0 0,-1 0-1,1-1 1,0 1 0,-1 0 0,1 0 0,0 0-1,-1 0 1,1 0 0,0-1 0,-1 1 0,1 0 0,0 0-1,-1 0 1,1-1 0,0 1 0,0 0 0,-1-1-1,1 1 1,0 0 0,0-1 0,-1 1 0,1 0-1,0-1 1,0 1 0,0 0 0,0-1 0,-1 0-1,-7-15-826,7 15 776,-22-47-618,10 23 257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3:06.052"/>
    </inkml:context>
    <inkml:brush xml:id="br0">
      <inkml:brushProperty name="width" value="0.05" units="cm"/>
      <inkml:brushProperty name="height" value="0.05" units="cm"/>
    </inkml:brush>
  </inkml:definitions>
  <inkml:trace contextRef="#ctx0" brushRef="#br0">1 162 19852,'6'-1'680,"1"0"-1,0-1 1,-1 1-1,1-2 1,-1 1 0,12-7-1,5-1 418,82-24 320,117-22 1,-173 45-1201,2 2 1,-1 1-1,1 3 1,0 3-1,1 1 1,-1 3 0,95 16-1,25 10-84,-143-25-136,1-1 0,0-2 0,-1-1 0,31-5 0,-44 4 1,27-5 0,55-2-1,-82 9 2,1 1 0,0 0 0,-1 1-1,1 1 1,-1 0 0,0 2 0,15 5-1,0 2 2,64 21 6,-80-30 3,-1 0 0,1-1 0,-1 0 0,1-1 0,20-1 1,7-5 2,64-14 1,-75 11-76,0 2-1,0 2 1,1 0 0,46 2 0,-60 3 44,1 0 0,0-1 0,-1-1 0,1-1 0,-1-1 1,19-4-1,15-7 38,-15 2-11,-1 3-1,2 1 1,65-6-1,-90 15-15,-1-1 1,1 1-1,-1 1 0,1 0 1,-1 1-1,13 4 0,63 31-123,-60-25 40,-26-12 21,1 0 1,-1-1-1,1 1 1,-1 0-1,1-1 1,0 1-1,-1-1 1,1 1-1,0-1 0,-1 0 1,1 0-1,0 0 1,0 0-1,-1 0 1,1 0-1,0 0 1,0-1-1,-1 1 1,1 0-1,0-1 0,2-1 1,-3 1-150,1-1-1,0 1 1,-1-1 0,1 0 0,-1 0 0,1 0 0,-1 0-1,0 0 1,0 0 0,0 0 0,0 0 0,0-1-1,0 1 1,-1 0 0,1-4 0,4-14-540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3:06.486"/>
    </inkml:context>
    <inkml:brush xml:id="br0">
      <inkml:brushProperty name="width" value="0.05" units="cm"/>
      <inkml:brushProperty name="height" value="0.05" units="cm"/>
    </inkml:brush>
  </inkml:definitions>
  <inkml:trace contextRef="#ctx0" brushRef="#br0">110 0 18780,'11'2'5166,"8"6"-2653,1 0-2094,-12-6-366,0 0-1,0 1 1,0 0 0,0 0 0,0 1-1,11 7 1,-16-9-26,0 0 0,-1 1 1,1-1-1,-1 1 0,0 0 0,1 0 0,-1 0 0,-1 0 1,1 0-1,0 0 0,-1 0 0,1 1 0,-1-1 0,0 0 1,0 1-1,0-1 0,-1 1 0,1 3 0,-1 6 87,0 0-1,0-1 1,-1 1-1,-1-1 1,0 0-1,-1 1 1,0-1 0,-1 0-1,-1-1 1,0 1-1,-6 11 1,-5 5 165,-1 0 1,-1-2-1,-23 27 1,36-47-243,1 0 1,-1 0-1,0-1 1,-1 1-1,0-1 0,1-1 1,-2 1-1,1-1 1,0 0-1,-1 0 1,0 0-1,-12 4 1,18-8-34,0 0 0,0 1 0,-1-1 0,1 0 0,0 0 0,0 0 1,0 0-1,0 0 0,0 0 0,0 0 0,-1 0 0,1-1 0,0 1 1,0 0-1,0-1 0,0 1 0,0 0 0,0-1 0,0 0 0,0 1 1,0-1-1,0 1 0,0-1 0,1 0 0,-1 0 0,0 0 0,0 1 1,0-1-1,1 0 0,-1 0 0,1 0 0,-1 0 0,1 0 0,-1 0 1,1 0-1,-1-2 0,-9-27-17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3:07.104"/>
    </inkml:context>
    <inkml:brush xml:id="br0">
      <inkml:brushProperty name="width" value="0.05" units="cm"/>
      <inkml:brushProperty name="height" value="0.05" units="cm"/>
    </inkml:brush>
  </inkml:definitions>
  <inkml:trace contextRef="#ctx0" brushRef="#br0">41 501 14483,'-10'7'1437,"7"-5"-975,-1 1-1,1-1 0,0 0 1,1 1-1,-1-1 0,0 1 1,1 0-1,-1 0 0,-1 3 1,5-2 1707,5-6-1017,9-6 132,8-15-682,0 0 1,-2-1-1,-1-1 1,18-29-1,94-179 64,-64 106-639,-55 108-43,-13 19 15,0 0 1,0-1-1,0 1 0,1 0 1,-1 0-1,0 0 0,0 0 1,0-1-1,0 1 0,0 0 1,1 0-1,-1 0 0,0 0 1,0 0-1,0 0 0,1 0 1,-1 0-1,0-1 0,0 1 0,0 0 1,1 0-1,-1 0 0,0 0 1,0 0-1,0 0 0,1 0 1,-1 0-1,0 0 0,0 0 1,0 0-1,1 1 0,-1-1 1,0 0-1,0 0 0,0 0 1,1 0-1,-1 0 0,0 0 1,0 0-1,0 0 0,1 1 1,0 2-5,0 1 0,0-1 0,0 1 1,0 0-1,-1-1 0,1 1 0,-1 4 1,0-4 4,2 20-170,19 153 581,-17-153-892,2-1 1,1 0-1,0 0 1,2 0 0,15 28-1,-13-30-708,-10-34 479</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3:07.776"/>
    </inkml:context>
    <inkml:brush xml:id="br0">
      <inkml:brushProperty name="width" value="0.05" units="cm"/>
      <inkml:brushProperty name="height" value="0.05" units="cm"/>
    </inkml:brush>
  </inkml:definitions>
  <inkml:trace contextRef="#ctx0" brushRef="#br0">165 92 14403,'2'-7'971,"11"-35"1930,-13 40-2703,0 0 0,1 1 0,-1-1 0,0 1 0,0-1 0,0 0 0,0 0 0,0 1 0,0-1 0,-1 1 0,1-1 0,0 0 0,-1 1 0,1-1 0,-1 1 0,0-1 0,0 1 0,1-1 0,-1 1 0,0-1 0,-2-1 1,2 2-97,0 1 1,-1-1-1,1 0 1,0 1 0,0-1-1,0 1 1,-1 0-1,1-1 1,0 1 0,-1 0-1,1 0 1,0 0 0,0 0-1,-1 0 1,1 0-1,0 0 1,-1 0 0,1 1-1,0-1 1,0 0-1,-1 1 1,1-1 0,0 1-1,0-1 1,0 1 0,0 0-1,0 0 1,-1-1-1,1 1 1,1 0 0,-2 1-1,-3 2 49,0 1 0,1-1-1,-1 1 1,-6 11-1,1 2-11,0 0 0,1 1-1,1 0 1,1 1 0,1 0-1,1 0 1,0 0-1,1 1 1,0 23 0,2-14-3,2 0 0,1 1 1,1-1-1,2 0 0,12 50 1,-10-60-17,11 29 1,-15-43-114,1-1 0,-1 0 1,1-1-1,0 1 0,0 0 1,0-1-1,1 1 0,-1-1 1,1 0-1,7 5 0,-10-8-12,-1-1 1,1 1-1,-1-1 0,1 0 0,-1 1 0,1-1 1,-1 0-1,1 1 0,-1-1 0,1 0 0,-1 0 1,1 1-1,-1-1 0,1 0 0,-1 0 0,1 0 0,0 0 1,-1 0-1,1 0 0,-1 0 0,1 0 0,0 0 1,-1 0-1,1 0 0,-1 0 0,1 0 0,-1-1 1,1 1-1,-1 0 0,1 0 0,-1-1 0,1 1 1,-1 0-1,1 0 0,-1-1 0,1 1 0,-1-1 1,1 1-1,-1 0 0,0-1 0,1 1 0,-1-1 0,0 1 1,1-1-1,-1 1 0,0-1 0,1-1 0,-1 0-21,1 0 0,-1-1-1,1 1 1,-1-1 0,0 1 0,0-1-1,0 1 1,0-1 0,0 1-1,-1-3 1,-3-9-90,-1 1 0,-1 0 0,0 1 0,0-1-1,-1 1 1,-16-21 0,11 17 38,-1 1 0,-1 0 0,0 1 0,-19-14 0,38 30 27,-1 1-1,1-1 1,0 0-1,1 0 1,-1 0 0,0-1-1,1 1 1,-1-1-1,0-1 1,1 1-1,-1-1 1,1 0-1,-1 0 1,1 0 0,-1-1-1,1 0 1,-1 0-1,0 0 1,1-1-1,-1 0 1,0 0-1,0 0 1,0-1 0,0 1-1,-1-1 1,1 0-1,-1-1 1,0 1-1,1-1 1,-2 0-1,1 0 1,5-7 0,-1-1-134,-1 0 1,-1 0 0,0-1 0,8-25 0,4-18-416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3:08.201"/>
    </inkml:context>
    <inkml:brush xml:id="br0">
      <inkml:brushProperty name="width" value="0.05" units="cm"/>
      <inkml:brushProperty name="height" value="0.05" units="cm"/>
    </inkml:brush>
  </inkml:definitions>
  <inkml:trace contextRef="#ctx0" brushRef="#br0">34 0 19428,'-8'30'2073,"-1"12"-1113,0 4-368,5 5 1160,0 2-319,6 1-505,3-3-200,4-13-440,3-3-224,6-12-568,4-11-392,4-12 696,0-6-40,1-20-184,1-9-153</inkml:trace>
  <inkml:trace contextRef="#ctx0" brushRef="#br0" timeOffset="1">406 59 18740,'0'21'2024,"-12"11"-1135,-3 3-337,-5 11 1056,-2 5-344,-2 1-383,5-2-161,-2-7-288,1-6-160,5-9-296,4-10-296,3-17-752,1-8-257,2-16 1033,-4-11-256,3-9-280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5.209"/>
    </inkml:context>
    <inkml:brush xml:id="br0">
      <inkml:brushProperty name="width" value="0.05" units="cm"/>
      <inkml:brushProperty name="height" value="0.05" units="cm"/>
    </inkml:brush>
  </inkml:definitions>
  <inkml:trace contextRef="#ctx0" brushRef="#br0">0 20 16700,'2'-2'148,"0"0"0,0 0 0,0 1 0,0-1 1,0 1-1,0 0 0,0-1 0,1 1 1,-1 0-1,0 0 0,1 1 0,-1-1 0,1 0 1,-1 1-1,1-1 0,-1 1 0,1 0 1,-1 0-1,1 0 0,0 0 0,-1 0 0,1 1 1,-1-1-1,4 2 0,7 1 220,-1 0 1,1 1-1,15 7 0,-11-3-215,-1 0 1,0 1-1,0 1 0,-1 1 0,-1 0 1,0 1-1,0 0 0,15 19 0,-23-24-117,0 0-1,0 1 0,-1 0 0,0 0 1,0 0-1,-1 1 0,0-1 0,-1 1 1,0 0-1,0 0 0,-1 1 0,0-1 1,0 0-1,-1 1 0,-1-1 0,1 1 1,-3 18-1,1-24-6,0 0 0,0 0 0,0 0 0,-1 0 0,1 0 0,-1-1 1,0 1-1,0 0 0,0-1 0,-1 1 0,1-1 0,-1 0 0,0 0 0,-4 4 0,2-3 28,-2 1-1,1-1 0,-1 0 1,1 0-1,-1-1 0,0 0 1,-9 2-1,-7 2 57,0-2 0,-1-1 0,-45 1 0,4-5-1790,60 0 1368,-5 2-115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3:08.628"/>
    </inkml:context>
    <inkml:brush xml:id="br0">
      <inkml:brushProperty name="width" value="0.05" units="cm"/>
      <inkml:brushProperty name="height" value="0.05" units="cm"/>
    </inkml:brush>
  </inkml:definitions>
  <inkml:trace contextRef="#ctx0" brushRef="#br0">0 242 16019,'16'9'2257,"4"10"-961,-1-4-448,8 3 1625,3-1-697,5-2-463,1-2-313,-1-7-792,-2-5-488,-2-10-897,-3-8 1033,-10-10-280,-1-5-136</inkml:trace>
  <inkml:trace contextRef="#ctx0" brushRef="#br0" timeOffset="1">253 0 20140,'9'17'2097,"6"3"-1153,2 3-352,6 6 1096,0 2-271,-1 8-441,-2 7-192,-7 9-296,-5 4-88,-10 3-248,-5 0-216,-13-4 72,-8-3-8,-8-18-32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3:09.215"/>
    </inkml:context>
    <inkml:brush xml:id="br0">
      <inkml:brushProperty name="width" value="0.05" units="cm"/>
      <inkml:brushProperty name="height" value="0.05" units="cm"/>
    </inkml:brush>
  </inkml:definitions>
  <inkml:trace contextRef="#ctx0" brushRef="#br0">271 0 18708,'3'4'1864,"-7"9"-1087,-5 6-321,-4 8 1016,-2 5-304,-2 10-424,-1 1-224,0 1-143,-1-1-49,4-6-104,0-7-48,1-16-344,-2-6-384,3-16-737,-4-9-1959,-5-15 2687,-1-5-447,-3-7-456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3:09.612"/>
    </inkml:context>
    <inkml:brush xml:id="br0">
      <inkml:brushProperty name="width" value="0.05" units="cm"/>
      <inkml:brushProperty name="height" value="0.05" units="cm"/>
    </inkml:brush>
  </inkml:definitions>
  <inkml:trace contextRef="#ctx0" brushRef="#br0">0 0 16444,'22'8'2496,"-1"1"-1352,10 5-360,5-1 1545,7 1-785,6 0-239,9 0-465,2 0-280,-6 1-744,-2-1-456,-9-1 1280,-8-2-720,-18-5-56,-14-1-72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3:12.289"/>
    </inkml:context>
    <inkml:brush xml:id="br0">
      <inkml:brushProperty name="width" value="0.05" units="cm"/>
      <inkml:brushProperty name="height" value="0.05" units="cm"/>
    </inkml:brush>
  </inkml:definitions>
  <inkml:trace contextRef="#ctx0" brushRef="#br0">0 74 14347,'8'7'274,"0"-1"0,0 0 0,0-1 1,1 0-1,0 0 0,0 0 0,0-1 0,17 5 0,82 15 967,-105-24-1204,107 17 605,162 3-1,112-27-82,-140-10 197,67-3 485,-296 20-1179,43-2 322,66-10 0,-111 9-309,0 0 0,0-1 0,17-6 0,-25 8-54,0-1 0,1 0 1,-1 0-1,0 0 0,0 0 0,-1-1 0,1 0 1,-1 0-1,7-8 0,-10 12-54,0-1 0,0 0-1,-1 0 1,1 1 0,-1-1 0,1 0 0,-1 0 0,1 0-1,-1 0 1,1 1 0,-1-1 0,0 0 0,0 0 0,1 0-1,-1 0 1,0 0 0,0 0 0,0 0 0,0 0 0,0 0-1,0 0 1,0 0 0,0 0 0,0 0 0,-1 0-1,1 0 1,0 0 0,-1 0 0,1 1 0,-1-2 0,-1-1-96,-1 2 1,1-1 0,0 0-1,-1 0 1,1 1 0,-1-1-1,1 1 1,-5-1 0,-8-6 24,-6-7-382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4:37.577"/>
    </inkml:context>
    <inkml:brush xml:id="br0">
      <inkml:brushProperty name="width" value="0.05" units="cm"/>
      <inkml:brushProperty name="height" value="0.05" units="cm"/>
    </inkml:brush>
  </inkml:definitions>
  <inkml:trace contextRef="#ctx0" brushRef="#br0">1 1 12307,'3'7'652,"-1"1"1,0 0 0,0 0-1,-1 0 1,1 0-1,-2 0 1,1 0 0,-2 15-1,1-12-73,0 1-1,0-1 0,4 19 1,3-3 249,1 0 1,21 46 0,39 114 296,-47-122-646,32 67 0,45 55 534,-80-158-866,1 0-1,2-2 1,0 0 0,30 27 0,-27-35-77,1-1-1,1-1 1,0-1 0,2-1 0,43 17-1,33 18 252,204 143 477,-289-179-765,1-1 0,41 19 0,-50-27-13,1-1-1,1 0 0,-1 0 0,0-1 0,1-1 0,0 0 0,13 0 0,12-1-8,1 2 0,-1 2-1,0 2 1,0 1 0,44 16-1,-24-9 7,-44-12-25,0 0 0,0 1 0,24 10-1,-31-10-389,-1-1-1,0 1 0,0 1 0,0-1 1,0 1-1,8 10 0,-13-10-50,-4 0-129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4:38.487"/>
    </inkml:context>
    <inkml:brush xml:id="br0">
      <inkml:brushProperty name="width" value="0.05" units="cm"/>
      <inkml:brushProperty name="height" value="0.05" units="cm"/>
    </inkml:brush>
  </inkml:definitions>
  <inkml:trace contextRef="#ctx0" brushRef="#br0">0 297 18876,'6'11'2265,"17"-5"-1321,5-9-216,1-14-288,7-9 752,3 0-192,-1-1-287,6-7-249,-2-3-432,-2 4-264,-10 4-729,-4 4-327,-14 4 1000,-5 1-288,-14 4-112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4:38.919"/>
    </inkml:context>
    <inkml:brush xml:id="br0">
      <inkml:brushProperty name="width" value="0.05" units="cm"/>
      <inkml:brushProperty name="height" value="0.05" units="cm"/>
    </inkml:brush>
  </inkml:definitions>
  <inkml:trace contextRef="#ctx0" brushRef="#br0">149 0 17828,'-17'24'1028,"2"0"0,0 1 0,-19 46 0,-20 84 1567,50-144-2531,1 0 1,1 0 0,0 0 0,1 1 0,0-1 0,0 0 0,1 1 0,2 11-1,-1-18-55,0 1-1,0-1 0,0 0 0,1 0 1,0 0-1,0 0 0,0 0 0,1-1 1,-1 1-1,1-1 0,0 1 0,1-1 0,-1 0 1,1 0-1,-1 0 0,1-1 0,1 1 1,8 5-1,-4-4-12,0-1 0,1 1 0,-1-1 0,1-1 0,0 0 1,0 0-1,1-1 0,-1-1 0,0 1 0,1-2 0,14 0 0,-17 0-29,0-1 0,0 0-1,-1-1 1,1 1-1,0-1 1,-1-1-1,0 0 1,1 0-1,-1 0 1,0-1 0,-1 0-1,1 0 1,-1-1-1,1 0 1,-1 0-1,5-6 1,22-35-102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4:39.681"/>
    </inkml:context>
    <inkml:brush xml:id="br0">
      <inkml:brushProperty name="width" value="0.05" units="cm"/>
      <inkml:brushProperty name="height" value="0.05" units="cm"/>
    </inkml:brush>
  </inkml:definitions>
  <inkml:trace contextRef="#ctx0" brushRef="#br0">1 65 19716,'11'-39'3969,"-11"39"-3941,0 0 0,0 0-1,0 0 1,0 0 0,0 0 0,0 0 0,0 0-1,0 0 1,0 0 0,0 0 0,0 0 0,0 1-1,0-1 1,0 0 0,0 0 0,0 0-1,0 0 1,0 0 0,0 0 0,0 0 0,0 0-1,0 0 1,0 0 0,0 0 0,0 0 0,0 0-1,1 0 1,-1 0 0,0 0 0,0 0-1,0 0 1,0 0 0,0 0 0,0 0 0,0 0-1,0 0 1,0 0 0,0 0 0,0 0 0,0 0-1,0 0 1,0 0 0,1 0 0,-1 0-1,0 0 1,0 0 0,0 0 0,0 0 0,0 0-1,0 0 1,0 0 0,0 0 0,0 0 0,0 0-1,0 0 1,0 0 0,0 0 0,0 0-1,0 0 1,0 0 0,0 0 0,0 0 0,1 0-1,-1 0 1,0 0 0,0 0 0,0-1 0,0 1-1,0 0 1,3 10 839,3 15-108,-4-16-641,38 202 1130,-31-177-1185,1-1-1,1 0 1,2-1 0,20 36 0,-29-61-53,0 0 0,0 0 0,1-1 0,0 1 0,0-1 0,1-1 0,0 1 1,10 7-1,-14-12-9,0 1 0,1-1 0,-1 0 0,0 1-1,1-1 1,-1-1 0,1 1 0,0 0 0,-1-1 0,1 1 0,-1-1 0,1 0 0,0 1 0,-1-2 0,1 1 0,0 0 0,-1 0 0,1-1 0,0 1 0,-1-1 0,1 0 0,-1 0 0,1 0-1,-1 0 1,1 0 0,-1-1 0,0 1 0,4-3 0,0-2 1,0-1-1,0 1 0,0-1 1,-1 0-1,0 0 1,0-1-1,-1 1 0,0-1 1,0 0-1,-1 0 1,0-1-1,2-8 0,3-13 6,8-63-1,-12 59-29,-1-1 1,-1 0 0,-2 0-1,-1 0 1,-10-58-1,9 85 9,2 6 9,0 0 0,0 0 0,-1 1 0,1-1 0,0 0 0,-1 0 0,0 0 0,1 0 0,-1 0 0,0 0 0,0 1 0,0-1 0,0 0 0,0 1 0,0-1 0,-1 1 0,1-1 0,-1 1 0,1 0 0,-1-1 0,-1 0 0,2 2 2,1-1 1,0 1-1,-1 0 0,1 0 0,-1 0 0,1 0 0,-1 0 1,1 0-1,0 0 0,-1 0 0,1 0 0,-1 0 0,1 0 1,0 1-1,-1-1 0,1 0 0,-1 0 0,1 0 1,0 0-1,-1 1 0,1-1 0,-1 0 0,1 0 0,0 1 1,0-1-1,-1 0 0,1 1 0,0-1 0,-1 1 0,-6 16-38,1 25 10,6-38 24,-3 28 52,3-1-1,0 1 1,7 42-1,-5-60-156,0 0-1,1 0 1,1 0-1,1 0 1,0-1-1,0 0 1,1 0-1,1 0 1,14 20-1,-8-15-3169,-27-27-107,-4-3 2572,-80-49-5510,76 50 6375,0 0-1,-40-13 1,57 23 361,-1-1-1,1 1 1,0 0-1,-1 1 1,-9 0-1,15-1-319,0 1 0,-1 0-1,1 0 1,0 0 0,0 0-1,-1 0 1,1 0 0,0 0-1,0 0 1,0 0 0,-1 0-1,1 0 1,0 0 0,0 1-1,-1-1 1,1 0 0,0 0 0,0 0-1,0 0 1,-1 0 0,1 0-1,0 0 1,0 1 0,0-1-1,0 0 1,-1 0 0,1 0-1,0 0 1,0 1 0,0-1-1,0 0 1,0 0 0,0 0 0,-1 1-1,7 5 1451,10 4-174,-8-7-1194,0-1-1,1 0 1,-1 0-1,0-1 1,0 0-1,1 0 1,-1-1 0,1 0-1,-1 0 1,1-1-1,-1 0 1,10-4-1,-3 2-250,-1-2 1,0 0-1,0 0 0,-1-1 0,1-1 0,13-9 0,16-17-195</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4:40.133"/>
    </inkml:context>
    <inkml:brush xml:id="br0">
      <inkml:brushProperty name="width" value="0.05" units="cm"/>
      <inkml:brushProperty name="height" value="0.05" units="cm"/>
    </inkml:brush>
  </inkml:definitions>
  <inkml:trace contextRef="#ctx0" brushRef="#br0">13 155 16371,'-4'17'1271,"2"-10"-871,0 0-1,0 0 1,1 0-1,0 0 1,1 0 0,0 0-1,0 9 1,0-16-335,0 1 0,0-1 0,0 1 0,0 0 0,0-1 0,0 1 0,0-1 1,0 1-1,0-1 0,0 1 0,1-1 0,-1 1 0,0-1 0,0 1 0,0-1 0,1 1 0,-1-1 0,0 1 0,0-1 0,1 0 0,-1 1 0,1-1 0,-1 1 0,0-1 0,1 0 0,-1 1 1,1-1-1,-1 0 0,1 0 0,-1 1 0,0-1 0,1 0 0,-1 0 0,1 0 0,0 1 0,-1-1 0,1 0 0,-1 0 0,1 0 0,-1 0 0,1 0 0,-1 0 0,1 0 0,-1 0 0,1 0 1,-1-1-1,1 1 0,-1 0 0,1 0 0,-1 0 0,1-1 0,-1 1 0,1 0 0,-1 0 0,1-1 0,-1 1 0,0 0 0,1-1 0,-1 1 0,1-1 0,-1 1 0,0 0 0,1-1 0,-1 0 1,24-28 597,-5-3-532,-1 0 0,-2-2 0,-2 0 0,15-49 0,-29 83-126,0 0 0,0 0 0,0 1 0,0-1 0,1 0 0,-1 0 0,0 0 0,0 0 0,0 0 0,0 0 0,0 0 0,0 0 0,0 0 0,0 0 0,0 0 0,1 0 0,-1 0 0,0 0 0,0 0 0,0 0 0,0 0 0,0 0 0,0 0 0,0 0 0,0 0 0,1 0 0,-1 0 0,0 0 0,0 0 0,0 0 0,0 0 1,0 0-1,0 0 0,0 0 0,0 0 0,1 0 0,-1 0 0,0 0 0,0-1 0,0 1 0,0 0 0,0 0 0,0 0 0,0 0 0,0 0 0,0 0 0,0 0 0,0 0 0,0 0 0,0-1 0,4 22 193,1 45 133,-4-43-165,2 17 222,2-1 0,16 63 1,-17-86-296,1-1 0,1 0 0,0 0 0,1-1 0,1 0 0,0 0 1,1 0-1,1-1 0,15 16 0,-3-7-39,17 16-39,-37-35-19,1 0 1,0 1-1,-1-1 0,0 1 0,0 0 0,0-1 0,0 1 0,-1 0 0,3 8 1,-4-11 2,0 1 0,0-1 0,0 1 0,0-1 0,0 1 0,0 0 0,0-1 0,-1 1 0,1-1-1,0 1 1,-1-1 0,0 0 0,1 1 0,-1-1 0,0 1 0,1-1 0,-1 0 0,0 0 0,0 1 0,0-1 0,0 0 0,0 0 0,-1 0 0,1 0 0,0 0 0,0 0 0,-1 0 0,1-1 0,0 1 0,-1 0 0,1-1 0,-1 1 0,-1-1 0,-2 2 6,1-1 0,-1 0-1,0 0 1,0 0 0,0-1-1,0 0 1,0 0 0,-10-1 0,8-1-16,-1 0 0,0 0 0,1 0 0,0-1 0,0-1 0,0 1 0,0-1 0,0 0 1,1-1-1,0 0 0,-1 0 0,2 0 0,-1-1 0,1 1 0,0-1 0,0-1 0,0 1 1,1-1-1,0 1 0,-5-13 0,5 9-290,0-1 0,0 0-1,1 1 1,0-1 0,1 0 0,1-1 0,-1 1 0,2 0-1,0 0 1,0-1 0,1 1 0,0 0 0,5-21 0,1 13-312,12-27 0,-12 32 310,11-27-630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4:41.067"/>
    </inkml:context>
    <inkml:brush xml:id="br0">
      <inkml:brushProperty name="width" value="0.05" units="cm"/>
      <inkml:brushProperty name="height" value="0.05" units="cm"/>
    </inkml:brush>
  </inkml:definitions>
  <inkml:trace contextRef="#ctx0" brushRef="#br0">0 331 17724,'2'10'434,"55"228"7789,-40-180-7088,2-1 0,27 55 0,-37-90-999,-6-17-85,-1 1 0,0-1 1,1 1-1,0-1 0,6 8 0,-9-13-47,1 0-1,-1 1 1,0-1 0,0 0-1,1 0 1,-1 0 0,0 0-1,0 1 1,1-1-1,-1 0 1,0 0 0,0 0-1,1 0 1,-1 0 0,0 0-1,1 0 1,-1 0 0,0 0-1,0 0 1,1 0-1,-1 0 1,0 0 0,1 0-1,-1 0 1,0 0 0,0 0-1,1 0 1,-1 0 0,0-1-1,0 1 1,1 0-1,-1 0 1,0 0 0,0 0-1,1 0 1,-1-1 0,0 1-1,0 0 1,0 0 0,1-1-1,-1 1 1,0 0-1,0 0 1,0-1 0,0 1-1,0 0 1,0 0 0,1-1-1,-1 1 1,0 0-1,0 0 1,0-1 0,0 1-1,0 0 1,0-1 0,0 1-1,0 0 1,0 0 0,0-1-1,-1 1 1,5-22 60,-17-123 58,3 45-263,3 21-49,1 30-79,2 0-1,3 0 0,7-79 1,-5 124 240,0 0 1,-1 0 0,2 1-1,-1-1 1,0 0 0,1 1-1,-1-1 1,1 1 0,0-1-1,0 1 1,0 0 0,1 0-1,4-5 1,-5 7 21,-1 0 1,1 0-1,0 0 1,-1 0-1,1 0 1,0 0-1,0 0 0,0 1 1,-1-1-1,1 1 1,0-1-1,0 1 1,0 0-1,0 0 1,0 0-1,0 0 0,0 0 1,0 0-1,0 0 1,0 1-1,0-1 1,0 1-1,-1 0 0,1-1 1,0 1-1,0 0 1,0 0-1,-1 0 1,3 2-1,0 0 24,0 0 1,-1 0-1,1 0 0,-1 1 0,0 0 1,0 0-1,0 0 0,0 0 0,-1 0 1,1 0-1,-1 1 0,0-1 0,-1 1 1,1 0-1,-1-1 0,0 1 0,0 0 1,0 0-1,-1 0 0,0 0 0,1 0 0,-2 0 1,0 7-1,0 0 49,-1 1-1,-1-1 1,0 1-1,0-1 1,-1 0 0,-1 0-1,0 0 1,-7 11-1,-10 5 17,21-27-121,1 0 1,-1 0-1,0 0 1,0 0-1,0 0 1,0 0-1,-1-1 1,1 1-1,0 0 1,0-1-1,0 1 1,0-1-1,-1 1 1,1-1-1,0 1 1,-1-1-1,1 0 1,0 0-1,0 0 1,-1 0-1,1 0 1,0 0-1,-2 0 0,2-1-103,0 0-1,0 0 1,0 0-1,0 0 1,0 0-1,0 0 1,1 0-1,-1 0 1,0 0-1,1 0 1,-1-1-1,1 1 1,-1 0-1,1-1 1,0 1-1,-1 0 1,1-1-1,0 1 1,0 0-1,0-1 1,0 1-1,0 0 1,0-1-1,0 1 1,1 0-1,-1-1 1,1-1-1,10-39-2081,-9 37 1745,-1 0 0,1 0 0,0 1 0,0-1 0,0 1 0,1 0 0,0-1 0,0 1 0,0 0 0,0 1 0,0-1 0,1 0 0,0 1 0,0 0 0,0 0 0,0 0 0,0 0 0,0 1 0,1 0 0,-1 0 0,1 0 0,0 0 0,0 1 0,-1-1 0,9 0 0,-7 2 1098,-1-1-1,1-1 1,0 1-1,-1-1 1,1 0-1,-1 0 1,0 0-1,1-1 1,-1 0-1,0 0 1,0 0-1,-1 0 0,1-1 1,-1 0-1,7-8 1,2-3 1038,0-2 1,-1 1-1,10-22 0,-20 34-1436,-1 1 0,1-1 0,-1 0 1,0 0-1,0 0 0,0-5 0,-1 8-185,1 1 0,-1-1 0,0 1-1,0-1 1,0 1 0,0-1 0,0 1 0,0-1 0,-1 1 0,1-1 0,0 1 0,0-1 0,0 1 0,0 0 0,0-1 0,-1 1 0,1-1 0,0 1 0,0-1 0,-1 1 0,1 0 0,-1-1 0,0 1-14,1 0-1,-1 0 1,0 0 0,1 0 0,-1 0 0,0 0-1,1 0 1,-1 1 0,0-1 0,1 0 0,-1 0-1,1 1 1,-1-1 0,0 0 0,1 1 0,-1-1-1,1 1 1,-1-1 0,1 0 0,-1 1-1,0 1 1,-3 2 1,1 1 0,-1 0 0,1 1 0,0-1-1,0 0 1,1 1 0,0 0 0,0 0 0,0-1-1,0 1 1,1 0 0,0 0 0,1 0 0,-1 1-1,1-1 1,0 0 0,1 0 0,1 9 0,-2-13-18,1 0 0,-1 0 0,1 0 0,0-1 0,0 1 0,0 0 0,-1-1 0,1 1 0,1-1 0,-1 1 0,0-1 0,0 1 0,1-1 0,-1 0 0,0 0 0,1 0 0,-1 0 0,4 2 0,-1-1 0,0-1 1,0 1-1,0-1 0,0 0 0,0 0 0,1-1 0,-1 1 0,4-1 0,7 0 2,0-1-1,1-1 1,21-5 0,-24 4 8,-6 2 2,0 0-1,-1-1 0,1 1 0,-1-2 0,1 1 0,-1 0 1,0-1-1,0-1 0,9-5 0,-15 9-7,1-1 1,-1 0-1,1 1 0,-1-1 0,1 0 0,-1 0 1,1 0-1,-1 0 0,0 1 0,1-1 1,-1 0-1,0 0 0,0 0 0,0 0 0,0 0 1,0 0-1,0 0 0,0 0 0,0 0 1,0 0-1,0 1 0,0-1 0,0 0 0,-1 0 1,1 0-1,0 0 0,-1 0 0,1 0 1,-1 1-1,1-1 0,-1 0 0,1 0 0,-2 0 1,-24-28 218,20 24-175,-105-93 262,110 98-328,1-1 0,-1 1 0,1-1 0,-1 1 0,1-1 0,-1 1 0,1-1 0,-1 0 0,1 1 0,0-1 0,-1 0 0,1 1 0,0-1 0,0 1 0,-1-1 0,1 0 0,0 0 0,0 0 0,0 0-6,0 1 0,0-1 0,0 1 1,1-1-1,-1 1 0,0 0 0,0-1 0,0 1 0,1 0 0,-1-1 0,0 1 0,1 0 0,-1-1 0,0 1 0,1 0 0,-1-1 0,0 1 0,1 0 0,-1 0 0,1 0 0,0-1 0,31-5-1087,-21 5 645,16-4-356,0 0 0,40-14 1,-16-4 76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4.965"/>
    </inkml:context>
    <inkml:brush xml:id="br0">
      <inkml:brushProperty name="width" value="0.05" units="cm"/>
      <inkml:brushProperty name="height" value="0.05" units="cm"/>
    </inkml:brush>
  </inkml:definitions>
  <inkml:trace contextRef="#ctx0" brushRef="#br0">72 1 14651,'-17'30'1252,"4"-6"-237,-14 31-1,24-48-856,1 0 0,-1 0 0,2 1 0,-1-1 0,1 1-1,0-1 1,0 1 0,1-1 0,0 10 0,0-16-141,0 0 0,0 0-1,0 0 1,1 0 0,-1-1 0,0 1 0,0 0 0,0 0-1,1 0 1,-1 0 0,0-1 0,1 1 0,-1 0 0,1 0 0,-1 0-1,1-1 1,-1 1 0,1 0 0,-1-1 0,1 1 0,0 0-1,-1-1 1,1 1 0,0-1 0,0 1 0,-1-1 0,2 1-1,0-1-3,-1 0-1,1 0 0,-1 0 0,1 0 0,-1 0 0,1-1 0,-1 1 0,1 0 0,-1-1 0,1 1 0,-1-1 1,1 0-1,-1 1 0,2-2 0,4-3 8,0 0 1,0 0-1,0-1 0,7-8 1,-3 1 19,1-2 0,-2 1 0,0-1 0,-1-1 0,-1 1 0,0-2 0,8-22 0,-13 17 118,-7 18 11,-5 9 14,4 2-29,0 0-1,0 0 0,0 0 0,1 0 0,0 1 0,0 0 1,1 0-1,0 0 0,0 0 0,1 0 0,-3 16 0,5-24-139,0 1 0,0-1 0,0 1 1,-1-1-1,1 0 0,0 1 0,0-1 0,0 1 0,0-1 0,0 1 0,0-1 0,0 0 0,0 1 0,0-1 1,0 1-1,0-1 0,1 0 0,-1 1 0,0-1 0,0 1 0,0-1 0,0 0 0,1 1 0,-1-1 0,0 0 0,0 1 1,1-1-1,-1 0 0,0 1 0,1-1 0,-1 0 0,0 1 0,1-1 0,-1 0 0,1 0 0,14-6 170,12-20-115,12-33 237,17 75-252,-53-15-38,0 1 0,0 0 0,0 0 0,-1 0 0,1 0 0,0 0 0,-1 0 0,1 1-1,-1-1 1,0 1 0,0 0 0,0 0 0,0-1 0,0 1 0,-1 1 0,1-1 0,-1 0-1,0 0 1,0 0 0,0 1 0,0-1 0,0 6 0,-1-8-7,0-1 1,0 1 0,1 0-1,-1 0 1,0-1 0,0 1-1,1 0 1,-1-1-1,0 1 1,1 0 0,-1-1-1,0 1 1,1-1-1,-1 1 1,1-1 0,-1 1-1,1-1 1,0 1-1,-1-1 1,1 1 0,-1-1-1,1 1 1,0-1 0,-1 0-1,1 1 1,0-1-1,-1 0 1,1 0 0,0 0-1,0 0 1,-1 1-1,1-1 1,0 0 0,0 0-1,-1 0 1,1-1-1,0 1 1,0 0 0,-1 0-1,1 0 1,0 0 0,-1-1-1,1 1 1,1-1-1,5-2 10,-1 0 0,1 0 0,10-9 0,-7 5 14,42-29 8,-39 25-29,0 1-1,1 1 1,1 0-1,22-10 1,-37 19-11,1-1-1,0 1 1,0-1 0,0 1-1,-1 0 1,1 0-1,0-1 1,0 1 0,0 0-1,0 0 1,0 0-1,-1 0 1,1 0 0,0 0-1,0 0 1,0 0 0,0 0-1,0 0 1,0 1-1,-1-1 1,1 0 0,0 1-1,0-1 1,0 0 0,-1 1-1,1-1 1,0 1-1,0-1 1,-1 1 0,1 0-1,-1-1 1,1 1 0,0 0-1,-1-1 1,1 1-1,-1 0 1,1-1 0,-1 1-1,0 0 1,1 0-1,-1 0 1,0 0 0,0-1-1,1 1 1,-1 0 0,0 0-1,0 1 1,1 6 4,-1 0 0,0 0 1,-1 0-1,-1 11 0,1-10 0,0 6-196,3-12-314,7-19-362,-4 5 981,9-15-381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5.670"/>
    </inkml:context>
    <inkml:brush xml:id="br0">
      <inkml:brushProperty name="width" value="0.05" units="cm"/>
      <inkml:brushProperty name="height" value="0.05" units="cm"/>
    </inkml:brush>
  </inkml:definitions>
  <inkml:trace contextRef="#ctx0" brushRef="#br0">60 5 12619,'-12'-4'1512,"1"4"-1008,2 0-240,1 1 1825,5 7-1705,0 0-56,2 5-88,-1 1-64,-2 4-1560,-1-2 1352,3 2-112,2 1-105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4:41.763"/>
    </inkml:context>
    <inkml:brush xml:id="br0">
      <inkml:brushProperty name="width" value="0.05" units="cm"/>
      <inkml:brushProperty name="height" value="0.05" units="cm"/>
    </inkml:brush>
  </inkml:definitions>
  <inkml:trace contextRef="#ctx0" brushRef="#br0">1 1 18180,'21'54'1898,"76"165"3879,-97-218-5745,1 1 1,0-1-1,0 0 1,-1 1-1,1-1 0,0 0 1,1 1-1,-1-1 1,0 0-1,0 0 1,0 0-1,1 0 1,-1 0-1,0 0 0,1 0 1,-1-1-1,1 1 1,-1 0-1,1-1 1,-1 0-1,1 1 1,0-1-1,-1 0 0,1 1 1,0-1-1,-1 0 1,1 0-1,-1 0 1,1-1-1,2 1 1,4-3-47,-1 1 1,-1-1 0,1 0 0,0-1 0,10-7-1,3-1-161,-11 7 74,1 0 0,0 0 0,0 1 0,1 1 0,-1-1 1,1 2-1,14-3 0,-22 5 98,0 0 0,-1 0 0,1 0 0,0 0 0,-1 0 0,1 0 0,0 1 0,-1 0 1,1-1-1,0 1 0,-1 0 0,1 0 0,-1 0 0,0 1 0,1-1 0,-1 0 0,0 1 0,0 0 0,0-1 0,0 1 0,0 0 0,0 0 1,0 0-1,-1 0 0,1 1 0,-1-1 0,0 0 0,1 1 0,-1-1 0,0 1 0,0-1 0,-1 1 0,1-1 0,0 1 0,-1 4 0,2 1 91,-1 0 0,-1 0-1,0 0 1,0 0 0,0 0-1,-1 0 1,0-1 0,-1 1-1,0 0 1,0-1 0,0 1-1,-1-1 1,0 1 0,-1-1-1,-5 9 1,6-11-31,-1 0 0,1-1 0,-1 0 0,0 1 1,0-1-1,0-1 0,-1 1 0,0 0 0,1-1 0,-1 0 0,0 0 0,0-1 1,-1 1-1,1-1 0,-1 0 0,1-1 0,-1 1 0,1-1 0,-1 0 0,0 0 1,-10-1-1,13 0-118,1 0 1,-1 0 0,0-1-1,0 1 1,0-1 0,0 0-1,0 1 1,1-1 0,-1-1-1,0 1 1,1 0 0,-1-1 0,1 1-1,0-1 1,-1 0 0,1 0-1,0 1 1,0-2 0,0 1-1,0 0 1,0 0 0,1-1-1,-3-2 1,3 2-31,-1-1 1,1 0-1,0 1 0,0-1 0,0 0 1,0 0-1,1 0 0,-1 0 1,1 0-1,0 0 0,0 0 0,1 1 1,-1-1-1,1 0 0,0 0 0,2-6 1,11-24-620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4:42.261"/>
    </inkml:context>
    <inkml:brush xml:id="br0">
      <inkml:brushProperty name="width" value="0.05" units="cm"/>
      <inkml:brushProperty name="height" value="0.05" units="cm"/>
    </inkml:brush>
  </inkml:definitions>
  <inkml:trace contextRef="#ctx0" brushRef="#br0">3 471 15803,'2'1'398,"0"0"0,0 0 0,-1 0 0,1 0 0,0 0 0,-1 0 0,1 0 0,-1 0 0,1 1 0,-1-1 0,0 1 0,0-1 0,0 1 0,1-1 0,-2 1 0,3 2 0,-2-2 142,-1-2-465,0 1 0,0-1 0,0 1 0,0-1-1,0 1 1,1-1 0,-1 1 0,0-1 0,0 1 0,1-1 0,-1 0 0,0 1 0,1-1 0,-1 0 0,0 1-1,1-1 1,-1 0 0,0 1 0,1-1 0,-1 0 0,1 1 0,-1-1 0,1 0 0,-1 0 0,1 0-1,-1 0 1,1 1 0,-1-1 0,1 0 0,-1 0 0,0 0 0,1 0 0,-1 0 0,2 0 0,-2-1-22,1 0 0,0 0 0,-1 0 0,1 0 0,-1 0 0,1 0 0,-1 0 0,1 0 0,-1 0 0,0 0 0,0-1 0,1 1 0,-1-2 0,1-40 284,-2 22-152,-2-1 0,0 1 1,-1-1-1,-14-39 1,18 61-179,0-1-1,-1 0 1,1 0 0,0 0 0,-1 0 0,1 0 0,0 1 0,-1-1 0,1 0 0,-1 0 0,0 1 0,1-1 0,-1 0-1,0 1 1,1-1 0,-3-1 0,3 3-3,0-1 0,0 0 1,0 0-1,-1 0 0,1 0 0,0 1 0,0-1 0,0 0 0,0 0 0,-1 0 0,1 1 1,0-1-1,0 0 0,0 0 0,0 1 0,0-1 0,0 0 0,0 0 0,0 1 1,-1-1-1,1 0 0,0 1 0,0-1 0,0 0 0,0 0 0,0 1 0,1-1 0,-1 0 1,0 0-1,0 1 0,0-1 0,0 1 1,0 0 0,0-1-1,0 1 1,0 0 0,0-1 0,0 1 0,1 0 0,-1-1 0,0 1-1,0 0 1,1-1 0,-1 1 0,0-1 0,1 1 0,-1-1-1,0 1 1,1-1 0,-1 1 0,1-1 0,-1 1 0,1-1-1,-1 1 1,1-1 0,0 0 0,-1 1 0,1-1 0,-1 0 0,1 1-1,0-1 1,-1 0 0,1 0 0,0 0 0,-1 0 0,1 0-1,0 0 1,-1 1 0,1-1 0,0-1 0,-1 1 0,1 0 0,0 0-1,-1 0 1,1 0 0,-1 0 0,2-1 0,1-1 1,-1 0 0,1 0 0,-1 0 1,0 0-1,0 0 0,0-1 1,0 1-1,0-1 0,0 1 0,-1-1 1,1 0-1,-1 0 0,0 1 0,0-1 1,0 0-1,0 0 0,1-4 0,1-9 66,3-30 0,-5 29-46,0 1 0,0 0 0,-2 0 1,0-1-1,-1 1 0,0 0 0,-1 0 1,-11-30-1,14 44-26,-1 1 0,0-1 1,1 1-1,-1 0 0,0-1 1,0 1-1,1 0 0,-1-1 1,0 1-1,0 0 0,-1 0 0,1 0 1,0 0-1,0 0 0,0 0 1,-2 0-1,2 1-1,1-1-1,-1 1 1,0 0-1,1 0 1,-1 0-1,1 1 1,-1-1 0,0 0-1,1 0 1,-1 0-1,1 0 1,-1 1 0,1-1-1,-1 0 1,1 0-1,-1 1 1,1-1 0,-1 0-1,1 1 1,-1-1-1,1 1 1,-1-1-1,1 0 1,0 1 0,-1-1-1,0 2 1,-1 2-2,-1 1 0,1-1 0,0 1 0,1 0 0,-1 0 1,1 0-1,-2 9 0,1 10 6,1-1 1,1 1-1,1 0 1,1 0-1,0-1 1,2 1-1,1-1 1,1 0-1,1 0 1,1-1-1,1 0 1,14 25-1,-19-41-215,1 1 1,-1-1-1,1 0 0,1 0 0,-1 0 0,8 5 1,-12-10 145,1 1 1,0-1-1,-1 0 1,1 0 0,-1 0-1,1 0 1,0 0 0,0-1-1,0 1 1,0 0 0,-1-1-1,1 1 1,0-1-1,0 0 1,0 0 0,0 0-1,0 0 1,0 0 0,0 0-1,0 0 1,0 0 0,0-1-1,0 1 1,-1-1 0,1 0-1,0 1 1,0-1-1,0 0 1,2-2 0,13-12-729</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4:42.663"/>
    </inkml:context>
    <inkml:brush xml:id="br0">
      <inkml:brushProperty name="width" value="0.05" units="cm"/>
      <inkml:brushProperty name="height" value="0.05" units="cm"/>
    </inkml:brush>
  </inkml:definitions>
  <inkml:trace contextRef="#ctx0" brushRef="#br0">18 25 18748,'-3'8'501,"0"1"0,0-1 1,0 1-1,1 0 0,1 0 0,-1 0 1,2 0-1,-1 0 0,1 0 0,0 0 0,2 9 1,-1-7-285,1-1 0,0 0 1,1-1-1,0 1 1,0 0-1,1-1 0,0 1 1,1-1-1,8 12 0,-12-19-203,0 0-1,0-1 1,1 1-1,-1 0 1,1 0-1,-1-1 1,1 1-1,-1-1 1,1 1-1,0-1 1,0 0-1,0 0 1,0 0-1,0 0 1,0 0-1,0 0 1,0 0-1,0 0 1,0-1 0,0 0-1,1 1 1,-1-1-1,0 0 1,0 0-1,1 0 1,-1 0-1,0 0 1,0-1-1,0 1 1,1-1-1,-1 1 1,0-1-1,4-1 1,-2-1-3,0 0 1,0 0 0,-1 0-1,1 0 1,-1 0 0,1-1 0,-1 0-1,0 1 1,-1-1 0,1 0-1,-1 0 1,1-1 0,-1 1 0,3-9-1,-1-1 33,-1-1 0,0 0 0,0 1 0,-1-20-1,-1 24-14,-1 1-1,-1 0 1,0-1-1,0 1 0,-1 0 1,0 0-1,0 0 1,-5-10-1,7 17-23,-1 1 0,0 0 0,1-1-1,-1 1 1,0-1 0,0 1 0,0 0 0,0 0 0,0-1 0,0 1 0,-1 0-1,1 0 1,0 0 0,-1 0 0,1 1 0,0-1 0,-3-1 0,4 2-2,-1 0 0,1 0 0,0 0 0,-1 0 0,1 0 0,-1 0 0,1 0 0,0 0 0,-1 0 0,1 0 0,-1 0 1,1 0-1,0 1 0,-1-1 0,1 0 0,0 0 0,-1 0 0,1 0 0,0 1 0,-1-1 0,1 0 0,0 0 0,-1 1 0,1 0 1,-5 15 51,5-4-54,0 0 1,1 0-1,1 0 0,0 0 0,0-1 1,2 1-1,-1-1 0,1 0 0,1 0 1,7 13-1,-6-13-356,1 1 0,0-1 0,1 0 0,0-1-1,1 0 1,0 0 0,0-1 0,22 16 0,-26-21 248,1-1 0,0 0-1,0 0 1,10 2 0,25 6-644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5:01.161"/>
    </inkml:context>
    <inkml:brush xml:id="br0">
      <inkml:brushProperty name="width" value="0.05" units="cm"/>
      <inkml:brushProperty name="height" value="0.05" units="cm"/>
    </inkml:brush>
  </inkml:definitions>
  <inkml:trace contextRef="#ctx0" brushRef="#br0">2294 134 10082,'-511'-99'3465,"383"82"-3052,-1 5 0,-132 7 0,192 8-396,-1 4 0,1 3 1,0 3-1,1 3 0,-86 31 1,102-27-12,1 2 0,1 2 1,1 3-1,1 1 0,1 3 1,2 2-1,-47 43 1,64-47-7,1 0 0,2 2 0,1 1 1,1 1-1,1 1 0,3 1 0,0 1 1,-14 42-1,8-10-12,4 2-1,3 1 1,-15 113 0,25-116 0,3-1 1,3 1 0,3 0-1,3 0 1,15 77 0,-9-94 7,2 0 0,3 0 0,1-1 0,3-1 0,2-1 0,2-1 0,38 57 0,-10-31 6,4-3 1,3-2-1,3-2 0,117 98 1,-70-80 16,3-5 1,169 92 0,-169-116-14,1-5 1,3-5 0,2-4 0,210 43-1,-68-39 61,309 13-1,-365-48-38,264-20-1,-333-2 10,0-7 1,257-70-1,-86-17 68,-227 73 76,132-79 1,-192 101-136,0-1 0,-1-1-1,-1 0 1,0-1 0,-1-1 0,16-20 0,-22 24 3,-1-2 1,0 1-1,-1-1 1,0 0-1,-1-1 1,-1 1 0,0-1-1,-1 0 1,5-26-1,-6 7 75,0 0 0,-2 0 0,-2-1 0,-7-48-1,-32-131 457,23 138-397,-3 1 1,-4 2-1,-2 0 1,-4 1-1,-56-95 0,47 104-139,-2 2 0,-3 2-1,-3 2 1,-2 3-1,-2 1 1,-102-78 0,39 47-204,-3 5 0,-3 5 1,-191-83-1,-5 24-97,148 62 70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5:02.564"/>
    </inkml:context>
    <inkml:brush xml:id="br0">
      <inkml:brushProperty name="width" value="0.05" units="cm"/>
      <inkml:brushProperty name="height" value="0.05" units="cm"/>
    </inkml:brush>
  </inkml:definitions>
  <inkml:trace contextRef="#ctx0" brushRef="#br0">832 218 15091,'0'-1'83,"-1"0"0,0-1 1,0 1-1,0 0 0,0 0 0,0 0 0,0 0 0,0 0 0,0 0 0,0 0 0,0 0 1,-1 0-1,1 1 0,0-1 0,-3-1 0,1 0 69,-9-4-52,0 0 0,0 0 0,0 1 0,0 0 0,-1 1 0,0 1 1,0 0-1,0 0 0,-21 0 0,23 3-106,0 0-1,1 1 1,-1 1 0,1-1-1,-1 2 1,1-1 0,-1 1-1,1 1 1,0 0 0,1 0-1,-1 1 1,-12 9 0,-13 11-19,2 2-1,-57 59 1,-46 73 21,98-109 27,1 1 0,3 2 0,-46 97 0,74-135-21,0-1 1,0 2-1,2-1 0,0 0 1,1 1-1,0 0 1,1 0-1,1 0 0,2 31 1,0-38-5,0 0 1,1 0-1,1 0 0,-1-1 1,1 1-1,1-1 1,0 0-1,0 0 0,0 0 1,1 0-1,0-1 1,0 0-1,1 0 0,0 0 1,1-1-1,-1 0 1,1 0-1,0-1 0,8 6 1,-2-4 1,0 0 0,0 0 0,0-1 0,1-1 1,0 0-1,0-1 0,0 0 0,29 2 0,-21-4 26,-1-2 0,0 0-1,1-2 1,-1 0 0,32-8-1,-10-3 86,0-1-1,-2-2 0,0-2 0,-1-1 0,48-32 0,-32 15 72,-2-2 1,-1-3-1,-2-2 0,-2-2 0,-2-2 1,-2-2-1,-3-2 0,-1-2 1,40-72-1,-68 102-133,-1-1 1,-1 0-1,-1-1 1,-2 0-1,11-51 0,-17 65-39,-1-1-1,0 0 0,-1 1 0,0-1 1,-1 1-1,0-1 0,-4-12 0,4 17-9,-2 0 0,1-1-1,-1 1 1,-1 1-1,1-1 1,-1 0-1,0 1 1,0-1 0,-1 1-1,0 0 1,-10-9-1,3 6-15,0 0 0,-1 1 0,0 1 0,0 0 0,-1 0 0,0 1 0,0 1 0,0 1 0,-1 0 0,-26-4 0,-14 1-178,-85 1 0,11 8-302,-36-2-103,156 0 561,0 0-1,0-1 1,0-1 0,1 1-1,-15-5 1,19 3 7,-1 1 1,1-1 0,0 0 0,0 0 0,0 0 0,0-1-1,0 1 1,-3-5 0,6 7 23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5:03.404"/>
    </inkml:context>
    <inkml:brush xml:id="br0">
      <inkml:brushProperty name="width" value="0.05" units="cm"/>
      <inkml:brushProperty name="height" value="0.05" units="cm"/>
    </inkml:brush>
  </inkml:definitions>
  <inkml:trace contextRef="#ctx0" brushRef="#br0">2199 35 14603,'-27'-8'221,"0"1"0,0 0 0,-1 2 0,0 2-1,-34-1 1,-142 10 38,203-6-253,-127 9-333,0 5 0,2 7 0,0 4 0,-227 79 1,280-75 317,1 3 1,2 2-1,1 4 1,2 3-1,2 2 1,1 4-1,3 2 1,2 3-1,-62 70 1,95-92 156,1 2 0,1 1 0,1 0 1,3 2-1,0 0 0,-23 62 0,36-78-93,1-1 0,1 1 0,1 1-1,0-1 1,2 0 0,0 1 0,1 0-1,1-1 1,0 1 0,2 0 0,0-1 0,2 1-1,0-1 1,1 0 0,12 30-1,-6-27-47,1-1 0,1 0 0,1-1 0,1-1 0,1 0 0,0 0 0,1-2 0,1 0 0,1-1 0,0-1 0,40 23 0,-9-10-43,1-3 1,1-1 0,1-3-1,58 15 1,-28-14 195,2-3 0,0-4 0,1-4 0,1-4 0,-1-3 0,1-4 0,-1-4 0,1-4 0,-2-4 0,1-3 1,-2-4-1,0-3 0,142-60 0,-174 58 82,0-3 1,-1-2 0,-2-2 0,-2-3-1,0-1 1,41-42 0,-56 45-137,-1-1-1,-2-1 1,-1-2 0,-1-1 0,-3-1 0,-1-1-1,-1-1 1,20-55 0,-33 68-90,-1 0 1,-1-1-1,-1 1 0,-1-1 1,-2 0-1,0-29 1,-3 35-65,-1 1 1,-1 0-1,-1 0 0,-1 0 1,-1 0-1,-1 0 1,0 1-1,-16-32 0,9 28-75,-1 1-1,-2 0 0,0 1 1,-1 1-1,-1 0 0,-1 2 1,-1 0-1,0 1 0,-1 1 1,-1 1-1,-1 1 0,-1 1 0,1 0 1,-2 2-1,-43-14 0,-75-13-373</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6:08.762"/>
    </inkml:context>
    <inkml:brush xml:id="br0">
      <inkml:brushProperty name="width" value="0.05" units="cm"/>
      <inkml:brushProperty name="height" value="0.05" units="cm"/>
    </inkml:brush>
  </inkml:definitions>
  <inkml:trace contextRef="#ctx0" brushRef="#br0">843 79 12603,'0'-2'158,"-1"0"0,0 0 1,-1 0-1,1 0 0,0 0 1,-1 0-1,1 0 0,-1 0 1,1 1-1,-1-1 0,0 1 1,0-1-1,0 1 0,0 0 1,0-1-1,0 1 0,0 0 1,0 0-1,0 1 0,-5-2 1,-6-2 457,0 1-1,-19-1 1,20 2-248,-79-9 1784,-117 1 0,192 10-2073,1 1-1,-1 0 0,1 2 1,-1-1-1,1 2 0,0 0 1,0 1-1,0 0 0,1 1 1,0 1-1,0 1 0,0-1 1,1 2-1,0 0 0,1 1 1,0 0-1,1 1 0,0 0 1,0 0-1,1 1 0,-9 15 0,-3 7 46,1 1 0,2 1 0,-23 58 0,37-79-83,0 0-1,1 0 1,1 1 0,0 0-1,1-1 1,0 1 0,2 0-1,0 0 1,0 0 0,2 0-1,0 0 1,5 17 0,-6-27-25,1 0-1,1 1 1,-1-1 0,1 0 0,0-1 0,1 1-1,-1 0 1,1-1 0,0 0 0,1 0 0,-1 0-1,9 7 1,-6-7 4,1 0 0,-1-1 1,1 0-1,-1 0 0,1-1 0,0 0 0,1 0 0,13 2 0,9-1 63,0-1-1,0-2 1,0-1-1,41-5 1,-50 3-19,34-2 181,-1-3 0,0-2 0,86-25 0,-121 28-180,-1-2-1,0 0 1,0 0 0,-1-2-1,0-1 1,-1 0 0,0-1 0,0 0-1,-2-2 1,1 0 0,-2 0 0,26-34-1,-29 31-17,0-1 0,-1 0 0,-1-1 0,0 0-1,-2 0 1,0-1 0,5-25 0,-10 36-36,0 0 0,-1 0 0,0-1 0,-1 1 0,0 0 0,0 0-1,-1-1 1,0 1 0,-1 0 0,0 0 0,0 0 0,-1 0 0,0 1 0,-1-1 0,0 1 0,0-1 0,0 1 0,-9-11 0,3 9-45,0 0-1,-1 0 1,0 1-1,-1 1 1,1 0 0,-2 0-1,1 1 1,-1 1-1,0 0 1,0 0 0,-1 2-1,-25-6 1,-6 1-742,0 2 1,-78-1-1,90 7 268,-62 7 0,45 3-71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5:34.154"/>
    </inkml:context>
    <inkml:brush xml:id="br0">
      <inkml:brushProperty name="width" value="0.05" units="cm"/>
      <inkml:brushProperty name="height" value="0.05" units="cm"/>
    </inkml:brush>
  </inkml:definitions>
  <inkml:trace contextRef="#ctx0" brushRef="#br0">1 274 14635,'0'5'1224,"1"-5"-880,-1 1-168,0-4 457,2-7-233,-2-4-112,1-5-72,-1-3-240,2-4-136,-2-5-272,1-4 536,-2-2-176,-4-3-32,4-3-88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5:34.543"/>
    </inkml:context>
    <inkml:brush xml:id="br0">
      <inkml:brushProperty name="width" value="0.05" units="cm"/>
      <inkml:brushProperty name="height" value="0.05" units="cm"/>
    </inkml:brush>
  </inkml:definitions>
  <inkml:trace contextRef="#ctx0" brushRef="#br0">7 679 16187,'0'-7'1057,"-3"-6"-1217,1-3-152,1-8 568,1-4-112,0-4-264</inkml:trace>
  <inkml:trace contextRef="#ctx0" brushRef="#br0" timeOffset="1">41 167 12939,'1'-4'928,"1"-7"-840,-1-3-168,2-7-344,2-5-360,-2-2 672,-1-4-208,-2 1-184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5:34.916"/>
    </inkml:context>
    <inkml:brush xml:id="br0">
      <inkml:brushProperty name="width" value="0.05" units="cm"/>
      <inkml:brushProperty name="height" value="0.05" units="cm"/>
    </inkml:brush>
  </inkml:definitions>
  <inkml:trace contextRef="#ctx0" brushRef="#br0">0 545 14395,'2'-28'1232,"-1"-2"-920,-1-4-264,0 1 344,5-4-400,-2 0 73,0 2-146,1 1-199</inkml:trace>
  <inkml:trace contextRef="#ctx0" brushRef="#br0" timeOffset="1">41 110 10914,'2'-13'1329,"-2"0"-881,0 0-152,0-1 688,3 0-400,0 2-96,0 1-216,0 3-120,0 2-128,0 2-8,-7 2-32,-4 2-16,-1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6.070"/>
    </inkml:context>
    <inkml:brush xml:id="br0">
      <inkml:brushProperty name="width" value="0.05" units="cm"/>
      <inkml:brushProperty name="height" value="0.05" units="cm"/>
    </inkml:brush>
  </inkml:definitions>
  <inkml:trace contextRef="#ctx0" brushRef="#br0">46 0 15803,'-1'3'68,"-9"22"743,1 1 0,1 0 0,-8 50 0,15-69-858,1 0 0,-1 0 0,1 0 0,0 0-1,1 0 1,0 0 0,0 0 0,0 0 0,1 0 0,0-1 0,1 1-1,-1 0 1,1-1 0,0 0 0,1 1 0,0-1 0,0-1 0,0 1-1,0-1 1,7 7 0,-6-8-159,11 13-50,-16-17 288,1 1 1,-1-1 0,0 1 0,1-1 0,-1 1 0,0-1-1,0 1 1,0-1 0,0 1 0,1-1 0,-1 1 0,0-1-1,0 1 1,0-1 0,0 1 0,0-1 0,0 1 0,0-1 0,0 1-1,-1-1 1,1 1 0,0 0 0,0-1 0,0 1 0,0-1-1,-1 1 1,1-1 0,0 0 0,-1 1 0,1-1 0,0 1-1,-1-1 1,1 0 0,-1 1 0,-15 15 1387,11-11-1186,0 0 0,0 0 1,0-1-1,0 0 1,-8 5-1,12-8-315,4 1-79</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5:36.672"/>
    </inkml:context>
    <inkml:brush xml:id="br0">
      <inkml:brushProperty name="width" value="0.05" units="cm"/>
      <inkml:brushProperty name="height" value="0.05" units="cm"/>
    </inkml:brush>
  </inkml:definitions>
  <inkml:trace contextRef="#ctx0" brushRef="#br0">2064 24 12923,'-23'8'196,"0"-1"1,0 0-1,0-2 0,-1-1 1,0-1-1,0-2 1,0 0-1,0-1 0,0-1 1,-27-5-1,8-3-640,-1 2-1,-70-1 1,52 7 51,-107 5 99,144-2 477,0 1 1,1 1-1,-1 2 1,-41 14-1,25-3 427,-72 17 0,98-30-546,-1-2-1,0 0 0,1 0 0,-1-2 1,0 0-1,0 0 0,0-2 1,-18-3-1,-44-16-38,-103-41-1,149 46-160,26 12 93,0 1 0,0 0 0,0 0 0,0 1 0,-1 0 0,-8-2 0,13 3 37,-1 1-1,1 0 0,0 0 1,-1 1-1,1-1 1,0 0-1,-1 1 0,1-1 1,0 1-1,0 0 0,0 0 1,-1 0-1,1 0 1,0 0-1,0 0 0,0 0 1,1 1-1,-1-1 0,0 1 1,0 0-1,1-1 1,-1 1-1,-1 2 0,-1 2 2,0 1 0,0 0 0,0-1 1,1 2-1,0-1 0,-3 10 0,4-9-9,-1 1 0,-1-1 0,-8 15 0,12-22 13,-1-1 1,1 0 0,0 0 0,0 1 0,-1-1-1,1 0 1,0 0 0,-1 1 0,1-1 0,-1 0-1,1 0 1,0 0 0,-1 0 0,1 1-1,-1-1 1,1 0 0,0 0 0,-1 0 0,1 0-1,-1 0 1,1 0 0,0 0 0,-1 0 0,1 0-1,-1 0 1,1 0 0,0-1 0,-1 1 0,1 0-1,-1 0 1,0-1 0,-14-8 84,6 4-8,3 3-13,0 0 1,0 0-1,-1 1 0,1 0 0,0 1 1,-1-1-1,-11 2 0,-48 8 355,32-4-236,4-2-28,17-2-30,0 1 0,-23 5 0,32-6-99,-1 1 1,1 0-1,0-1 0,0 2 0,0-1 1,0 0-1,0 1 0,1 0 0,-1-1 1,1 1-1,-6 7 0,-27 39 159,36-49-192,0 0-1,-1 1 1,1-1-1,0 0 1,0 1-1,0-1 1,0 0 0,-1 0-1,1 1 1,0-1-1,0 0 1,-1 0-1,1 0 1,0 1-1,-1-1 1,1 0 0,0 0-1,0 0 1,-1 0-1,1 0 1,0 0-1,-1 1 1,1-1 0,0 0-1,-1 0 1,1 0-1,0 0 1,-1 0-1,1 0 1,0 0 0,-1 0-1,0-1 1,-7-9-499,-7-26-551,11 24 826,-3 2-175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5:38.003"/>
    </inkml:context>
    <inkml:brush xml:id="br0">
      <inkml:brushProperty name="width" value="0.05" units="cm"/>
      <inkml:brushProperty name="height" value="0.05" units="cm"/>
    </inkml:brush>
  </inkml:definitions>
  <inkml:trace contextRef="#ctx0" brushRef="#br0">86 54 11971,'0'1'115,"0"-1"1,0 1-1,0 0 1,-1 0 0,1 0-1,0 0 1,0 0-1,-1-1 1,1 1 0,0 0-1,-1 0 1,1-1 0,-1 1-1,1 0 1,-1 0-1,1-1 1,-1 1 0,1-1-1,-1 1 1,0 0-1,1-1 1,-1 1 0,0-1-1,0 0 1,1 1-1,-1-1 1,0 1 0,0-1-1,0 0 1,1 0 0,-1 0-1,-1 1 1,0-1-32,1 0 0,-1 0 1,1 0-1,-1 0 0,1 0 0,0 0 0,-1 0 1,1 0-1,-1-1 0,1 1 0,0 0 1,-1-1-1,1 1 0,0-1 0,-1 0 1,1 1-1,0-1 0,-2-1 0,3 1-50,0 1 0,0 0 0,0-1-1,-1 1 1,1 0 0,0 0-1,0-1 1,0 1 0,-1 0 0,1 0-1,0-1 1,0 1 0,-1 0-1,1 0 1,0 0 0,-1-1 0,1 1-1,0 0 1,-1 0 0,1 0-1,0 0 1,-1 0 0,1 0 0,0 0-1,-1-1 1,1 1 0,0 0-1,-1 0 1,1 0 0,0 1 0,-1-1-1,0 0 1,3 9 710,-1-9-737,-1 1 0,0-1-1,0 1 1,1-1 0,-1 0 0,0 1-1,0-1 1,1 1 0,-1-1-1,0 0 1,1 1 0,-1-1-1,0 0 1,1 0 0,-1 1 0,1-1-1,-1 0 1,0 0 0,1 0-1,-1 1 1,1-1 0,-1 0-1,1 0 1,-1 0 0,1 0 0,-1 0-1,1 0 1,-1 0 0,1 0-1,-1 0 1,0 0 0,1 0 0,-1 0-1,1 0 1,-1-1 0,1 1-1,-1 0 1,1 0 0,-1 0-1,0-1 1,1 1 0,-1 0 0,1 0-1,-1-1 1,0 1 0,1 0-1,-1-1 1,0 1 0,0 0-1,1-1 1,-1 1 0,0-1 0,0 1-1,1 0 1,-1-1 0,0 1-1,0-1 1,0 1 0,0-1-1,0 1 1,0-1 0,1 0 0,-1-2 52,1 0 0,0 0 1,-1 0-1,1 0 1,-1 0-1,0-1 0,0 1 1,0 0-1,0 0 1,-2-5-1,2 6-24,0 1-1,0 0 1,0 0-1,-1 0 1,1-1-1,0 1 1,-1 0 0,1 0-1,-1 0 1,1 0-1,-1 0 1,0 0 0,1 0-1,-1 0 1,0 0-1,0 0 1,0 0 0,1 0-1,-1 0 1,0 1-1,0-1 1,0 0-1,0 1 1,-1-1 0,1 1-1,0-1 1,0 1-1,0-1 1,-2 1 0,2 0-3,-1 1-1,1-1 1,-1 1 0,1 0 0,0-1 0,-1 1 0,1 0 0,0 0 0,0 0 0,0 0 0,0 0 0,0 0 0,0 0 0,0 0 0,0 1 0,0-1 0,0 0-1,1 1 1,-1-1 0,0 0 0,1 1 0,-1-1 0,1 1 0,0-1 0,-1 3 0,-1 3-4,1-1-1,0 1 1,0 0-1,0 9 1,1-13-25,0 0 0,1-1 1,-1 1-1,1 0 0,-1 0 0,1-1 1,0 1-1,0 0 0,0-1 0,1 1 1,2 4-1,-3-7-4,-1 1 0,1-1 1,-1 1-1,1-1 0,-1 1 0,1-1 1,0 1-1,-1-1 0,1 0 0,0 1 1,0-1-1,-1 0 0,1 0 1,0 1-1,0-1 0,-1 0 0,1 0 1,0 0-1,0 0 0,-1 0 0,1 0 1,0 0-1,0 0 0,-1 0 0,1-1 1,0 1-1,0 0 0,-1 0 1,1-1-1,0 1 0,-1 0 0,1-1 1,0 1-1,-1-1 0,1 1 0,0-1 1,-1 1-1,1-1 0,-1 1 1,1-1-1,-1 1 0,1-1 0,-1 0 1,0 1-1,1-2 0,3-3 14,-1 0 1,1-1-1,-1 1 0,0-1 1,-1 0-1,3-6 0,-4 9 12,0 0 0,-1 0-1,1 1 1,0-1-1,-1 0 1,1 0 0,-1 0-1,0 0 1,0 0-1,0 0 1,-1 1 0,1-1-1,-1 0 1,1 0-1,-2-3 1,2 6-18,0 0 1,-1-1 0,1 1-1,0 0 1,-1-1 0,1 1-1,0 0 1,0 0-1,-1 0 1,1-1 0,-1 1-1,1 0 1,0 0-1,-1 0 1,1 0 0,0 0-1,-1-1 1,1 1-1,-1 0 1,1 0 0,0 0-1,-1 0 1,1 0-1,0 0 1,-1 0 0,1 0-1,-1 1 1,1-1 0,0 0-1,-1 0 1,1 0-1,0 0 1,-1 0 0,1 1-1,0-1 1,-1 0-1,1 0 1,0 1 0,-1-1-1,1 0 1,0 0-1,0 1 1,-1-1 0,1 0-1,0 1 1,0-1 0,0 0-1,-1 1 1,1-1-1,0 1 1,-12 18 128,5 2-566,0 1 0,-7 42 1,2-9-1616</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37.858"/>
    </inkml:context>
    <inkml:brush xml:id="br0">
      <inkml:brushProperty name="width" value="0.05" units="cm"/>
      <inkml:brushProperty name="height" value="0.05" units="cm"/>
    </inkml:brush>
  </inkml:definitions>
  <inkml:trace contextRef="#ctx0" brushRef="#br0">0 1 17028,'2'20'547,"1"1"0,1-1 1,10 33-1,26 59 223,-21-64-326,93 206 827,-17-47-1047,-93-202-303,7 20-817,-11-18 359,-11-13 135,-4-9-46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38.245"/>
    </inkml:context>
    <inkml:brush xml:id="br0">
      <inkml:brushProperty name="width" value="0.05" units="cm"/>
      <inkml:brushProperty name="height" value="0.05" units="cm"/>
    </inkml:brush>
  </inkml:definitions>
  <inkml:trace contextRef="#ctx0" brushRef="#br0">0 337 13427,'2'11'416,"0"-1"-1,1 0 1,0 0-1,1 0 1,0 0 0,0 0-1,1-1 1,0 1 0,1-1-1,0-1 1,0 1-1,1-1 1,9 9 0,-11-12-192,1 0 1,0 0-1,0-1 0,0 1 1,0-1-1,1 0 1,-1-1-1,1 0 1,0 0-1,0 0 1,1-1-1,-1 0 0,0 0 1,1-1-1,-1 0 1,1 0-1,-1-1 1,1 0-1,8-1 0,-12 0-136,1 0 0,0-1 0,-1 1-1,1-1 1,-1 0 0,1 0-1,-1 0 1,0-1 0,0 0 0,0 0-1,0 0 1,-1 0 0,1 0-1,-1-1 1,0 1 0,0-1-1,0 0 1,0 0 0,-1 0 0,1-1-1,-1 1 1,0 0 0,1-7-1,2-4 58,0-1-1,-1 0 1,-1-1-1,-1 1 0,0-27 1,-3-10-345,-2 0 0,-3 1 0,-15-64 0,12 83-18,-2 11-105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40.926"/>
    </inkml:context>
    <inkml:brush xml:id="br0">
      <inkml:brushProperty name="width" value="0.05" units="cm"/>
      <inkml:brushProperty name="height" value="0.05" units="cm"/>
    </inkml:brush>
  </inkml:definitions>
  <inkml:trace contextRef="#ctx0" brushRef="#br0">0 1 17940,'3'15'5336,"10"104"-3991,-10-84-1226,31 237 200,-33-265-402,0-1 0,1 1 0,0 0 1,1-1-1,5 12 0,-8-18 58,0 0 0,0 1 0,1-1 0,-1 1 0,0-1 0,1 1 0,-1-1 0,0 0 0,1 1 0,-1-1-1,0 0 1,1 1 0,-1-1 0,1 0 0,-1 0 0,1 1 0,-1-1 0,1 0 0,-1 0 0,1 0 0,-1 0 0,1 0 0,-1 0 0,1 0 0,-1 1-1,1-1 1,-1-1 0,1 1 0,-1 0 0,2 0 0,-1-1-64,1 0 0,-1 0 0,1-1 0,-1 1 0,0 0 0,1-1 0,-1 1 0,0-1 0,0 1-1,0-1 1,0 0 0,0 0 0,0-2 0,8-20-278,-1 0 0,-1 0 0,-2-1-1,3-25 1,-3 24 61,8-51-542</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41.308"/>
    </inkml:context>
    <inkml:brush xml:id="br0">
      <inkml:brushProperty name="width" value="0.05" units="cm"/>
      <inkml:brushProperty name="height" value="0.05" units="cm"/>
    </inkml:brush>
  </inkml:definitions>
  <inkml:trace contextRef="#ctx0" brushRef="#br0">116 0 15003,'7'111'4147,"-2"-22"-2582,0-45-679,18 74-1,-17-96-881,1 0-1,1 0 1,1-1-1,0 0 1,14 21-1,-16-33-138,4 11-698,-14-20 589,1 0 0,-1 0 0,1-1 1,0 1-1,-1-1 0,1 0 0,0 0 0,-1 0 0,1 0 0,-3-2 0,-25-14-562,2-2-1,-37-31 1,-7-17 2444,61 54 342,21 14 691,5 2-2321,-1-2-324,0 0 1,1-1 0,-1 0-1,0-1 1,0-1 0,0 0-1,0-1 1,0 0 0,-1-1-1,1-1 1,-1 0 0,0-1-1,0 0 1,19-14 0,3-7-210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41.960"/>
    </inkml:context>
    <inkml:brush xml:id="br0">
      <inkml:brushProperty name="width" value="0.05" units="cm"/>
      <inkml:brushProperty name="height" value="0.05" units="cm"/>
    </inkml:brush>
  </inkml:definitions>
  <inkml:trace contextRef="#ctx0" brushRef="#br0">24 24 18716,'0'0'69,"-1"-1"-1,1 1 1,-1 0 0,1-1 0,0 1-1,-1 0 1,1 0 0,-1-1 0,1 1-1,-1 0 1,1 0 0,-1 0 0,1 0-1,-1 0 1,1-1 0,-1 1-1,1 0 1,-1 0 0,1 0 0,-1 0-1,1 0 1,0 0 0,-1 1 0,1-1-1,-1 0 1,1 0 0,-1 0 0,1 0-1,-1 1 1,1-1 0,-1 0-1,1 0 1,0 1 0,-1-1 0,1 0-1,-1 1 1,0 0 0,1 0 77,-1 1 0,0 0 0,0 0-1,0 0 1,1 0 0,-1 0 0,1 0 0,0 0 0,-1 4 0,1 3 212,0 0 1,1-1 0,2 17-1,-1-19-290,0 1-1,1-1 1,0 1 0,0-1-1,0 0 1,0 0 0,1-1-1,9 11 1,-12-15-55,0 0 0,0 1-1,0-1 1,1 0 0,-1 0 0,1 0-1,-1 0 1,1 0 0,-1 0 0,1 0-1,-1-1 1,1 1 0,0 0 0,-1-1-1,1 1 1,0-1 0,0 0 0,0 0-1,-1 1 1,1-1 0,0 0 0,0-1-1,-1 1 1,1 0 0,0 0 0,0-1-1,-1 1 1,1-1 0,0 0 0,-1 1-1,1-1 1,0 0 0,-1 0 0,1 0-1,-1 0 1,0 0 0,3-2 0,2-3 48,-1 0 0,1-1 0,-1 0 0,0 0-1,-1 0 1,0 0 0,0-1 0,6-15 0,-1-4 146,6-34 1,-15 69-192,-1-1 0,1 1 0,2 14 0,-1 4-3,3 63 312,4 0 1,3 0-1,28 103 1,-36-183-292,-1 0 0,-1 0 0,0 1 0,0 8 0,-1-16-19,0-1 0,0 1 0,0-1 1,0 1-1,0 0 0,-1-1 1,1 1-1,-1-1 0,1 1 1,-1-1-1,0 0 0,0 1 0,-1 2 1,1-4-1,0 1 1,0-1-1,1 1 0,-1 0 1,0-1-1,0 0 1,0 1-1,0-1 0,0 0 1,0 1-1,0-1 1,0 0-1,0 0 1,0 0-1,0 0 0,0 0 1,0 0-1,0 0 1,0 0-1,0 0 0,0 0 1,0-1-1,0 1 1,-1-1-1,-3-1 22,1 0 0,-1 0 0,1 0 0,0-1 0,0 0 0,0 0 0,0 0 0,0-1 0,1 1 0,-1-1 0,1 0 0,0 0 0,0 0 0,-3-7 0,-1 0-10,1-2 0,1 1 1,0 0-1,-4-16 0,5 13-199,1 1 0,1-1 0,0 0 0,1 0 0,1 0 1,0-1-1,1 1 0,1 0 0,4-17 0,1 5-95,1 1-1,1-1 1,2 2 0,14-27 0,-4 10-254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42.395"/>
    </inkml:context>
    <inkml:brush xml:id="br0">
      <inkml:brushProperty name="width" value="0.05" units="cm"/>
      <inkml:brushProperty name="height" value="0.05" units="cm"/>
    </inkml:brush>
  </inkml:definitions>
  <inkml:trace contextRef="#ctx0" brushRef="#br0">0 44 16163,'1'46'3239,"2"1"0,12 56 0,-1-38-2452,3-2 0,36 90 0,-51-176-754,-24-100-238,-4-32-243,23 123 270,1 0 0,3-59 0,-1 87 157,1 1 1,-1-1-1,1 0 0,0 0 1,0 1-1,0-1 0,1 1 1,-1-1-1,1 1 0,0-1 0,0 1 1,0 0-1,5-6 0,-6 8 17,1 0 1,-1 0-1,1 0 0,-1 0 0,1 0 0,-1 1 0,1-1 0,0 0 0,-1 1 0,1-1 0,0 1 0,-1 0 1,1-1-1,0 1 0,0 0 0,-1 0 0,1 0 0,0 0 0,0 0 0,-1 1 0,1-1 0,0 0 0,-1 1 1,1 0-1,0-1 0,-1 1 0,1 0 0,-1 0 0,1-1 0,-1 1 0,1 1 0,1 1 0,2 1 16,0 0 0,-1 0-1,1 1 1,-1 0 0,0 0-1,-1 0 1,1 0-1,-1 0 1,0 1 0,0 0-1,-1-1 1,0 1 0,0 0-1,0 0 1,-1 0 0,1 1-1,-2-1 1,1 0 0,-1 10-1,0-10 34,0 0 0,0 0-1,-1 1 1,0-1 0,0 0-1,-1 0 1,0 0 0,0 0 0,0 0-1,-1 0 1,0-1 0,0 1-1,0-1 1,-1 0 0,1 0-1,-1 0 1,-1 0 0,1 0 0,-8 5-1,11-9-43,-1 1 0,0-1-1,0 1 1,-1-1 0,1 0 0,0 0-1,0 0 1,-1 0 0,1 0-1,0 0 1,-1-1 0,1 1 0,-1-1-1,1 1 1,-1-1 0,1 0 0,-1 0-1,1 0 1,-1-1 0,1 1-1,-1 0 1,1-1 0,0 0 0,-1 1-1,1-1 1,-5-3 0,4 2 7,-1-1 0,1 0 0,0 0 0,0-1-1,0 1 1,0-1 0,0 1 0,1-1 0,0 0 0,0 0 0,0 0 0,0 0 0,0-1 0,0-4 0,-6-19-88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43.314"/>
    </inkml:context>
    <inkml:brush xml:id="br0">
      <inkml:brushProperty name="width" value="0.05" units="cm"/>
      <inkml:brushProperty name="height" value="0.05" units="cm"/>
    </inkml:brush>
  </inkml:definitions>
  <inkml:trace contextRef="#ctx0" brushRef="#br0">10 209 15003,'-10'16'4427,"11"-11"-1425,9-9-983,-3-2-1816,0 0 1,0 0 0,-1-1 0,0 1 0,0-1 0,-1-1 0,1 1 0,-1-1 0,-1 0 0,0 0-1,0-1 1,-1 1 0,1-1 0,-2 0 0,1 1 0,-2-1 0,3-16 0,-8 11-44,4 14-155,-1-1 0,1 1 0,0 0 0,-1 0 0,1 0 0,0-1 0,-1 1 0,1 0 0,0 0 0,-1 0 0,1 0 0,0 0 0,-1 0 0,1 0 0,0 0 0,-1 0 1,1 0-1,0 0 0,-1 0 0,1 0 0,0 0 0,-1 0 0,1 0 0,0 0 0,-1 0 0,-1 1 9,0 0 0,1 0 0,-1 0 1,0 0-1,1 1 0,-1-1 0,1 0 0,-1 1 1,1-1-1,0 1 0,-2 2 0,-3 6 0,1 1-1,0 0 1,1-1-1,0 2 1,0-1-1,1 0 1,1 1-1,0-1 1,0 1-1,2 0 1,-1-1-1,1 1 1,1 0-1,2 11 1,-3-21-14,0 0 0,1-1 0,-1 1 0,0-1 0,1 0 0,0 1 0,-1-1 1,1 1-1,0-1 0,0 0 0,-1 1 0,1-1 0,0 0 0,0 0 0,0 0 0,1 0 0,-1 0 0,0 0 1,0 0-1,1 0 0,-1 0 0,0-1 0,1 1 0,-1 0 0,1-1 0,-1 1 0,1-1 0,-1 0 0,1 1 1,-1-1-1,1 0 0,-1 0 0,1 0 0,-1 0 0,1 0 0,-1 0 0,1-1 0,-1 1 0,1 0 0,-1-1 1,1 1-1,-1-1 0,1 0 0,0 0 0,8-4-2,0 0 0,-1-1-1,0 0 1,15-12 0,-5 3 18,-6 4 73,1 1-1,-2-1 0,0-1 0,18-22 1,-30 33-59,-1 0 0,1-1 0,-1 1 0,1 0 1,-1 0-1,1 0 0,-1 0 0,0 0 1,0 0-1,1 0 0,-1 0 0,0 1 0,0-1 1,0 0-1,0 0 0,0 1 0,0-1 1,0 1-1,-2-2 0,1 1 36,-23-19 42,1 0 0,-23-26 0,47 46-126,0 0 0,-1 0 0,1-1 0,0 1 0,0 0 0,0 0 0,0-1 0,0 1 0,-1 0 0,1 0 0,0-1 0,0 1 0,0 0 0,0 0 0,0-1 0,0 1 0,0 0 0,0 0 0,0-1-1,0 1 1,0 0 0,0 0 0,0-1 0,0 1 0,0 0 0,0 0 0,0-1 0,1 1 0,-1 0 0,0 0 0,0-1 0,0 1 0,0 0 0,0 0 0,1-1 0,-1 1 0,0 0 0,0 0 0,0 0-1,1 0 1,-1-1 0,0 1 0,0 0 0,1 0 0,-1 0 0,0 0 0,0 0 0,1 0 0,-1 0 0,0 0 0,0-1 0,1 1 0,13-3-1018,-13 3 957,13-2-778,1 0-1,28-10 1,-16-1-29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43.707"/>
    </inkml:context>
    <inkml:brush xml:id="br0">
      <inkml:brushProperty name="width" value="0.05" units="cm"/>
      <inkml:brushProperty name="height" value="0.05" units="cm"/>
    </inkml:brush>
  </inkml:definitions>
  <inkml:trace contextRef="#ctx0" brushRef="#br0">7 1 18548,'-1'4'474,"-1"0"1,1 0-1,0 0 0,1 0 1,-1 0-1,1 0 0,0 0 1,0 1-1,0-1 0,0 0 1,1 0-1,1 7 0,1 1 120,1 1-1,8 19 1,-10-27-537,0 1 0,1-2 0,0 1 0,0 0 0,0-1 0,1 1 0,-1-1 0,1 0 0,0 0 0,0 0 0,1-1 0,-1 0 0,1 1 0,9 3 0,0-1-31,1 0 0,0-1-1,28 4 1,26 9-18,-68-18-6,1 1 1,-1-1 0,1 1 0,-1 0-1,1-1 1,-1 1 0,1 0 0,-1 0-1,0 0 1,0 0 0,1 0 0,-1 0-1,0 0 1,0 0 0,0 0 0,0 1 0,0-1-1,0 0 1,0 1 0,0 1 0,-1-2 9,1 0 0,-1 1 1,0-1-1,0 0 0,-1 1 1,1-1-1,0 0 0,0 0 1,-1 1-1,1-1 0,-1 0 1,1 0-1,-1 0 0,1 1 1,-1-1-1,0 0 0,1 0 1,-1 0-1,-1 1 1,-3 3 65,-1 0 1,1 0 0,-1-1-1,0 1 1,0-1 0,0-1 0,-11 6-1,6-4-2,-1-1 0,1 1 0,-1-2 0,0 0 0,0 0 0,-1-1 0,1 0 0,0-1-1,-1-1 1,-18-1 0,29 1-123,1 0-1,0-1 0,-1 1 1,1 0-1,-1-1 1,1 1-1,-1-1 1,1 1-1,0-1 0,-1 0 1,1 1-1,0-1 1,0 0-1,-1 0 1,1 0-1,0 0 0,0 0 1,-1-2-1,2 2-55,-1 0 0,1 1 0,0-1 0,0 0 0,0 0 0,0 0-1,0 0 1,0 0 0,0 0 0,0 1 0,0-1 0,0 0 0,0 0 0,1 0 0,-1 0-1,0 1 1,1-1 0,-1 0 0,1 0 0,-1 1 0,0-1 0,2-1 0,2-3-282,0 1 0,0 0 0,1-1 0,0 1 0,0 1 0,0-1 0,7-3 1,21-10-645,5-1-150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6.513"/>
    </inkml:context>
    <inkml:brush xml:id="br0">
      <inkml:brushProperty name="width" value="0.05" units="cm"/>
      <inkml:brushProperty name="height" value="0.05" units="cm"/>
    </inkml:brush>
  </inkml:definitions>
  <inkml:trace contextRef="#ctx0" brushRef="#br0">0 47 14987,'23'1'1705,"5"-4"-1153,10-2-248,5-1 848,9 2-672,3 1-264,5 3-696,-1 0 552,1-5-240,0-1-112</inkml:trace>
  <inkml:trace contextRef="#ctx0" brushRef="#br0" timeOffset="1">1078 97 16788,'13'8'1896,"-5"-10"-1120,0-2-320,7-6 1385,3 0-849,7-6-632,1 3-232,5-4-632,2 5-296,-2 2-385,0 3 641,-10 4 96,-4 3-248,-5 0 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44.176"/>
    </inkml:context>
    <inkml:brush xml:id="br0">
      <inkml:brushProperty name="width" value="0.05" units="cm"/>
      <inkml:brushProperty name="height" value="0.05" units="cm"/>
    </inkml:brush>
  </inkml:definitions>
  <inkml:trace contextRef="#ctx0" brushRef="#br0">9 319 15931,'0'0'93,"1"0"0,-1 0 1,0 0-1,0 0 0,1 0 0,-1 0 0,0 1 0,0-1 0,0 0 0,1 0 0,-1 0 0,0 0 0,0 0 0,0 1 0,0-1 0,1 0 0,-1 0 0,0 0 0,0 1 0,0-1 0,0 0 0,0 0 0,0 0 0,0 1 0,0-1 0,1 0 0,-1 0 0,0 0 0,0 1 0,0-1 1,0 0-1,0 0 0,0 1 0,0-1 0,0 0 0,0 0 0,-1 1 0,1-1 0,0 0 0,0 0 0,0 0 0,0 1 0,0-1 0,-6 18 2359,0 0-839,6-12-1315,-1 1-1,1 0 1,1 0-1,-1 0 0,1 0 1,0 0-1,1 0 1,3 10-1,-5-16-285,0-1 1,1 0-1,-1 1 1,0-1-1,0 0 1,1 1-1,-1-1 0,0 0 1,1 0-1,-1 1 1,0-1-1,1 0 1,-1 0-1,0 1 0,1-1 1,-1 0-1,1 0 1,-1 0-1,0 0 0,1 0 1,-1 0-1,1 0 1,-1 0-1,1 0 1,-1 0-1,0 0 0,1 0 1,-1 0-1,1 0 1,-1 0-1,0 0 1,1 0-1,-1 0 0,1 0 1,-1-1-1,0 1 1,1 0-1,-1 0 0,0 0 1,1-1-1,-1 1 1,0 0-1,1-1 1,-1 1-1,0 0 0,0-1 1,1 1-1,-1 0 1,0-1-1,1 0 1,10-20 313,-8 13-246,-1-1 0,0 1 0,0 0-1,-1-1 1,0 1 0,0-1 0,-1 1 0,0-1-1,-2-13 1,0 10-19,0-1-1,-1 0 0,-1 1 1,0 0-1,-9-19 0,13 31-60,0-1 0,0 1 0,0 0 0,0-1 0,0 1 0,0 0 0,-1 0 0,1-1 0,0 1 0,0 0 0,0 0-1,0-1 1,0 1 0,-1 0 0,1 0 0,0-1 0,0 1 0,0 0 0,-1 0 0,1 0 0,0-1 0,0 1 0,-1 0-1,1 0 1,0 0 0,0 0 0,-1 0 0,1 0 0,0-1 0,-1 1 0,1 0 0,0 0 0,-1 0 0,1 0-1,0 0 1,-1 0 0,1 1 0,0 0 0,0-1 0,0 1 0,1-1 0,-1 1-1,0-1 1,0 1 0,0-1 0,1 1 0,-1 0 0,0-1 0,1 1-1,-1-1 1,0 0 0,1 1 0,-1-1 0,1 1 0,-1-1 0,1 0-1,-1 1 1,0-1 0,1 0 0,0 1 0,3 2-4,0 0 1,0-1-1,0 1 1,0-1-1,0 0 0,1 0 1,-1 0-1,1-1 1,-1 1-1,1-1 1,-1 0-1,1-1 1,0 1-1,0-1 0,-1 0 1,1 0-1,0 0 1,0-1-1,-1 0 1,1 0-1,0 0 1,-1 0-1,9-4 0,-7 2 3,1-1-1,-1 0 1,0 0-1,0-1 0,0 1 1,-1-1-1,0-1 1,0 1-1,0-1 0,0 0 1,-1 0-1,0 0 1,0 0-1,5-13 0,-5 8-5,0-1 0,0 0 0,-1 1 0,-1-1 0,0 0 0,0 0 0,-1 0 0,-1-1 0,-1-15 0,-5 12-28,6 16 32,0 0 1,0-1-1,0 1 1,-1 0-1,1 0 1,0 0-1,0 0 1,-1 0-1,1 0 1,0-1 0,0 1-1,-1 0 1,1 0-1,0 0 1,0 0-1,-1 0 1,1 0-1,0 0 1,0 0-1,-1 0 1,1 0-1,0 0 1,0 0-1,-1 0 1,1 0-1,0 0 1,0 1-1,-1-1 1,1 0-1,0 0 1,0 0-1,0 0 1,-1 1-1,-1 0-6,1 1 0,-1 0 0,1 0 0,-1 0 0,1 0 0,0 0-1,-1 0 1,1 0 0,0 0 0,-1 5 0,-4 14 18,1 0 1,0 0-1,2 1 1,0 0-1,2-1 1,0 1-1,1 0 1,2 0-1,7 42 0,-8-60-47,0 1-1,1-1 1,0 0-1,-1 0 1,1 0-1,1 0 1,-1 0-1,1 0 1,-1 0-1,1-1 1,0 1-1,4 3 0,-5-6-68,0 0-1,-1 1 0,1-1 0,0 0 0,0 0 0,0-1 0,0 1 1,0 0-1,0-1 0,0 1 0,0-1 0,0 1 0,0-1 1,0 0-1,1 0 0,-1 0 0,0 0 0,0 0 0,0-1 0,0 1 1,0-1-1,0 1 0,0-1 0,0 0 0,0 0 0,0 1 0,0-1 1,3-3-1,-2 2-10,1-1 1,0-1 0,-1 1 0,0 0-1,0-1 1,0 0 0,0 0 0,0 0-1,-1 0 1,0 0 0,2-5 0,9-27-818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44.560"/>
    </inkml:context>
    <inkml:brush xml:id="br0">
      <inkml:brushProperty name="width" value="0.05" units="cm"/>
      <inkml:brushProperty name="height" value="0.05" units="cm"/>
    </inkml:brush>
  </inkml:definitions>
  <inkml:trace contextRef="#ctx0" brushRef="#br0">32 1 15291,'-4'6'522,"1"0"0,-1 1-1,1-1 1,0 1 0,1 0 0,0 0-1,0 0 1,-2 12 0,2 0 653,0-1 0,2 21 0,0-35-998,0 0 0,0 1 1,1-1-1,0 0 0,-1 0 0,1 0 1,1 0-1,-1 0 0,1 0 1,-1 0-1,1 0 0,0-1 0,6 8 1,-7-10-139,1 1 1,0 0 0,0-1 0,0 0-1,0 1 1,0-1 0,0 0 0,0 0-1,0 0 1,1 0 0,-1-1 0,0 1-1,0-1 1,1 1 0,-1-1 0,0 0-1,1 0 1,-1 0 0,1 0 0,-1 0-1,0 0 1,1-1 0,-1 1 0,0-1-1,4-1 1,3-1-24,0-1 1,0 0-1,-1-1 0,1 0 1,-1 0-1,0-1 0,-1 0 1,1 0-1,-1-1 0,7-9 1,-6 8-10,-1-1 0,0-1 0,-1 1 0,0-1 0,-1 0 0,0 0 0,0 0 0,4-16 0,-8 15 21,-5 15 35,-7 19 87,9-14-138,0-1 0,1 1 1,-1 0-1,2-1 0,-1 1 0,1 0 0,1-1 0,0 1 0,0 0 1,0-1-1,4 10 0,-4-14-71,1 0 1,-1 0 0,1 0-1,0-1 1,0 1 0,0 0-1,1-1 1,-1 0 0,1 0-1,0 0 1,0 0 0,0 0-1,0 0 1,0-1 0,1 1-1,-1-1 1,1 0 0,-1 0-1,1 0 1,0-1 0,0 1-1,0-1 1,0 0 0,0 0-1,0-1 1,5 1 0,28 0-323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45.589"/>
    </inkml:context>
    <inkml:brush xml:id="br0">
      <inkml:brushProperty name="width" value="0.05" units="cm"/>
      <inkml:brushProperty name="height" value="0.05" units="cm"/>
    </inkml:brush>
  </inkml:definitions>
  <inkml:trace contextRef="#ctx0" brushRef="#br0">124 141 18988,'-4'0'265,"0"0"0,0 1 0,-1-1 0,1 1 0,0 0 0,0 0 0,0 0-1,0 1 1,0-1 0,1 1 0,-1 0 0,0 0 0,1 0 0,-5 5 0,3-3-49,1 0 0,-1 1 0,1 0 0,1 0 0,-1 0 0,1 0 0,0 1 0,-5 10-1,3-2-79,1 0-1,0 0 1,1 0-1,1 1 0,0-1 1,1 1-1,1 21 0,0-32-109,0 1 1,1-1-1,0 0 0,0 1 0,0-1 0,0 0 0,1 1 0,1 3 0,-2-7-18,-1 0-1,0-1 1,1 1-1,-1-1 0,1 1 1,-1 0-1,1-1 0,-1 1 1,1-1-1,0 1 0,-1-1 1,1 0-1,0 1 0,-1-1 1,1 1-1,0-1 1,-1 0-1,1 0 0,0 1 1,1-1-1,-1 0 1,0 0-1,0-1 1,0 1 0,1 0-1,-1-1 1,0 1 0,0 0-1,0-1 1,0 0 0,0 1 0,0-1-1,0 1 1,0-1 0,0 0-1,-1 0 1,1 0 0,1-1-1,4-6 34,0 1-1,-1-1 1,0 0-1,0-1 1,-1 1-1,0-1 1,4-14-1,13-67 313,-20 88-340,7-36 337,-2 0-1,-1-1 1,-2-66 0,-3 101-169,-2 4-102,-1 9-2,2 14-38,0-1 0,1 1 0,2 0 0,3 24 0,3-3-19,16 49-1,-19-77-7,1 0 0,8 17-1,-13-30-9,1 0-1,-1 0 1,1 1-1,0-1 1,0-1-1,0 1 1,1 0-1,-1 0 1,1-1-1,-1 1 1,1-1-1,0 0 1,0 0-1,0 0 1,0 0-1,5 2 1,-6-4-5,-1 0 0,1 0 0,0 0 0,0 0-1,-1 0 1,1 0 0,0 0 0,0-1 0,-1 1 0,1-1 0,0 1 0,-1-1 0,1 0 0,-1 1 0,1-1 0,-1 0-1,1 0 1,-1 0 0,1 0 0,-1 0 0,0-1 0,0 1 0,1 0 0,-1-1 0,0 1 0,0 0 0,0-1-1,-1 0 1,1 1 0,0-1 0,-1 1 0,2-3 0,2-6-77,-1 0 0,0-1 0,3-18 0,-3 11-93,0 0 0,-2 0 0,0-1 0,-2-20 0,1 38 136,1 8 98,0-7-57,-1 1 0,0-1 0,0 1 0,1-1 0,-1 1 1,0-1-1,1 0 0,-1 1 0,0-1 0,1 1 1,-1-1-1,1 0 0,-1 1 0,1-1 0,-1 0 0,1 0 1,-1 1-1,1-1 0,-1 0 0,1 0 0,-1 0 1,1 0-1,-1 1 0,1-1 0,-1 0 0,1 0 0,-1 0 1,1 0-1,-1 0 0,1 0 0,-1-1 0,1 1 1,0 0-1,-1 0 0,1 0 0,-1 0 0,1-1 1,0 1-1,1-1 11,0-1 0,0 1 1,0-1-1,0 0 0,0 1 1,-1-1-1,1 0 0,0 0 1,-1 0-1,1 0 0,-1 0 0,0 0 1,0-1-1,0 1 0,0 0 1,0-1-1,1-3 0,9-48 243,-9 40-175,-20 104 137,18-90-220,0 0 1,0 1-1,0-1 1,0 0-1,0 0 1,0 0-1,0 0 1,0 0-1,0 0 1,-1 0-1,1 0 0,0 0 1,0 0-1,0 0 1,0 1-1,0-1 1,0 0-1,0 0 1,0 0-1,0 0 1,0 0-1,0 0 1,0 0-1,0 0 1,-1 0-1,1 0 1,0 0-1,0 0 0,0 0 1,0 0-1,0 0 1,0 0-1,0 0 1,0 0-1,0 0 1,-1 0-1,1 0 1,0 0-1,0 0 1,0 0-1,0 0 1,0 0-1,0 0 0,0 0 1,0 0-1,0 0 1,0 0-1,-1 0 1,1 0-1,0 0 1,0 0-1,0 0 1,0 0-1,0-1 1,0 1-1,0 0 1,0 0-1,0 0 1,0 0-1,-7-8-1050,-3-12-541,9 11 1045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46.026"/>
    </inkml:context>
    <inkml:brush xml:id="br0">
      <inkml:brushProperty name="width" value="0.05" units="cm"/>
      <inkml:brushProperty name="height" value="0.05" units="cm"/>
    </inkml:brush>
  </inkml:definitions>
  <inkml:trace contextRef="#ctx0" brushRef="#br0">0 360 15571,'2'6'908,"5"18"2401,-7-24-3229,1 1 1,-1-1-1,0 0 1,1 1 0,-1-1-1,1 0 1,-1 1-1,1-1 1,-1 0-1,1 0 1,-1 0-1,0 1 1,1-1-1,-1 0 1,1 0-1,-1 0 1,1 0-1,-1 0 1,1 0-1,-1 0 1,1 0-1,0 0 1,-1 0 0,1 0-1,-1 0 1,0 0-1,1-1 1,-1 1-1,1 0 1,-1 0-1,1 0 1,-1-1-1,1 1 1,-1 0-1,0-1 1,1 1-1,-1 0 1,1-1-1,-1 1 1,0 0 0,1-1-1,-1 1 1,0-1-1,1 0 1,5-6 317,1 0-1,-2-1 1,1 0 0,-1 0 0,0-1 0,0 0 0,-1 0 0,5-16 0,19-80 467,-27 99-776,5-22 162,2-32 0,-7 51-207,-1 0 0,0 0 0,0 0 0,-1 0 1,0 0-1,0 0 0,-5-14 0,6 23-42,0-1 1,0 1-1,0-1 0,0 1 0,0-1 1,0 1-1,-1-1 0,1 1 0,0-1 1,0 1-1,0-1 0,-1 1 0,1-1 1,0 1-1,-1 0 0,1-1 0,0 1 1,-1 0-1,1-1 0,0 1 0,-1 0 1,1-1-1,-1 1 0,1 0 0,0 0 1,-1-1-1,1 1 0,-1 0 0,1 0 1,-1 0-1,1 0 0,-1 0 0,1-1 1,-1 1-1,1 0 0,-1 0 0,1 0 0,-1 1 1,1-1-1,-1 0 0,1 0 0,-1 0 1,1 0-1,-1 0 0,1 0 0,-1 1 1,1-1-1,0 0 0,-1 0 0,1 1 1,-1 0-1,-1 1 3,-1 0-1,2 0 1,-1 0-1,0 1 1,0-1-1,1 1 1,-3 5 0,-6 15 13,2 0 0,1 1 1,0 0-1,2 1 1,1 0-1,1-1 0,1 1 1,1 0-1,3 27 1,-2-48-10,0 0 1,1 0-1,0-1 0,0 1 1,0 0-1,0-1 1,1 1-1,-1 0 1,1-1-1,0 0 1,0 1-1,0-1 1,0 0-1,1 0 1,2 3-1,-3-5-64,0 0-1,1 1 1,-1-1-1,0 0 1,0 0-1,1 0 1,-1 0-1,1 0 1,-1-1-1,1 1 1,-1-1-1,1 0 1,-1 1-1,1-1 1,0 0-1,-1-1 1,1 1-1,-1 0 1,1-1-1,-1 1 1,1-1-1,-1 0 1,3-1-1,0 0-86,-1 0 0,0 0-1,0 0 1,-1 0 0,1-1-1,0 0 1,-1 1 0,0-1-1,0 0 1,1-1 0,-2 1-1,1-1 1,0 1 0,3-8-1,7-19-500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46.739"/>
    </inkml:context>
    <inkml:brush xml:id="br0">
      <inkml:brushProperty name="width" value="0.05" units="cm"/>
      <inkml:brushProperty name="height" value="0.05" units="cm"/>
    </inkml:brush>
  </inkml:definitions>
  <inkml:trace contextRef="#ctx0" brushRef="#br0">1 0 20676,'0'1'124,"1"-1"0,0 1 0,-1-1 0,1 1-1,-1 0 1,1 0 0,-1-1 0,1 1 0,-1 0 0,1 0-1,-1 0 1,0-1 0,1 1 0,-1 0 0,0 0-1,0 0 1,1 0 0,-1 0 0,0 1 0,0 24 143,-1-17 105,1 104 1529,5-1-1,29 164 1,-33-271-1877,0 4 15,1-1-1,0 0 1,0-1 0,6 13 0,0-12 4,-3-14-21,0-18-9,-5-22-28,-2 0 0,-12-77-1,13 120 12,-13-78-228,17 88 149,1 0 0,0 0 0,7 9 0,-8-12 82,-1-1 0,1 1 1,0-1-1,-1 1 0,2-1 1,-1 0-1,0 0 1,1-1-1,-1 1 0,1-1 1,0 0-1,0 1 0,0-2 1,0 1-1,0 0 0,0-1 1,0 0-1,0 0 1,1 0-1,-1 0 0,1-1 1,-1 0-1,0 0 0,1 0 1,-1 0-1,0-1 1,1 1-1,-1-1 0,0 0 1,1-1-1,-1 1 0,0-1 1,0 0-1,0 0 0,0 0 1,-1 0-1,5-4 1,29-27 23,-32 28-18,1-1 1,-1 1-1,1 0 0,0 0 1,1 1-1,-1-1 1,9-3-1,-14 8-4,1-1 0,-1 1 1,0 0-1,1-1 0,-1 1 0,0 0 0,1 0 0,-1 0 0,1 0 0,-1 0 0,0 0 0,1 1 0,-1-1 1,0 0-1,1 1 0,-1-1 0,0 1 0,0-1 0,1 1 0,0 1 0,21 20 42,-20-18-30,1 0 1,-1-1-1,1 1 1,7 5-1,-10-8-9,1 0 1,-1-1-1,0 1 0,1 0 0,-1-1 1,0 0-1,1 1 0,-1-1 1,1 0-1,-1 1 0,1-1 0,-1 0 1,1 0-1,-1 0 0,1-1 1,-1 1-1,1 0 0,-1 0 0,1-1 1,2 0-1,2-3 7,1 0 0,-1-1 0,1 0 0,-1 0 0,-1 0 0,1 0 0,-1-1 0,0 0 0,0 0 0,0 0 0,5-11 0,-3 6-16,0 1 1,17-18 0,-23 27 4,-1 0 0,1 0 1,-1 1-1,1-1 1,0 1-1,-1-1 0,1 0 1,0 1-1,0-1 1,-1 1-1,1-1 0,0 1 1,0 0-1,0-1 1,-1 1-1,1 0 0,0 0 1,0 0-1,0-1 1,0 1-1,0 0 0,0 0 1,0 0-1,0 0 1,-1 1-1,1-1 0,0 0 1,0 0-1,0 0 1,0 1-1,0-1 1,-1 0-1,1 1 0,0-1 1,0 1-1,0-1 1,-1 1-1,1-1 0,0 1 1,-1 0-1,1-1 1,0 1-1,-1 0 0,1-1 1,0 3-1,2 2-66,0 1-1,-1-1 1,1 1-1,-1 0 1,2 7 0,-4-10-45,-13-21-2319,4 2 1861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47.144"/>
    </inkml:context>
    <inkml:brush xml:id="br0">
      <inkml:brushProperty name="width" value="0.05" units="cm"/>
      <inkml:brushProperty name="height" value="0.05" units="cm"/>
    </inkml:brush>
  </inkml:definitions>
  <inkml:trace contextRef="#ctx0" brushRef="#br0">1 1 18948,'0'0'2048,"6"6"-1287,1-1-273,4-2 1136,4 0-1496,5 0 120,2 0-104,-2 1-328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47.527"/>
    </inkml:context>
    <inkml:brush xml:id="br0">
      <inkml:brushProperty name="width" value="0.05" units="cm"/>
      <inkml:brushProperty name="height" value="0.05" units="cm"/>
    </inkml:brush>
  </inkml:definitions>
  <inkml:trace contextRef="#ctx0" brushRef="#br0">18 287 19076,'4'0'275,"1"0"0,-1 0-1,1 0 1,-1 0 0,0-1-1,1 0 1,-1 0 0,0 0 0,0-1-1,0 1 1,0-1 0,0 0 0,0 0-1,0-1 1,0 1 0,-1-1-1,1 1 1,-1-1 0,0 0 0,0-1-1,0 1 1,0 0 0,0-1 0,-1 0-1,0 1 1,3-6 0,-3 4-138,1-1 1,-1 0-1,0 0 1,2-11-1,-3 15-108,-1-1 0,0 1-1,1 0 1,-1-1 0,0 1-1,0 0 1,-1-1 0,1 1 0,0 0-1,-1-1 1,0 1 0,1 0-1,-1 0 1,0 0 0,-2-5 0,2 7-14,0-1 1,0 0 0,0 0 0,0 1 0,0-1 0,0 0 0,0 1 0,-1-1-1,1 1 1,0-1 0,0 1 0,0 0 0,-1-1 0,1 1 0,0 0 0,0 0-1,0 0 1,-1 0 0,1 0 0,0 0 0,0 0 0,-1 1 0,1-1-1,0 0 1,0 1 0,0-1 0,-1 1 0,1-1 0,0 1 0,-1 0 0,-3 2 39,-1 0 0,2 0 1,-1 0-1,0 0 0,-6 7 1,5-3-12,1-1 1,0 1 0,0 1-1,0-1 1,1 1-1,0 0 1,0 0 0,-4 14-1,7-19-44,0 0 0,0 1 0,0-1 0,0 0-1,1 0 1,-1 1 0,1-1 0,0 1 0,0-1 0,0 0-1,0 1 1,1-1 0,0 0 0,-1 0 0,1 1 0,0-1 0,1 0-1,-1 0 1,0 0 0,1 0 0,0 0 0,0 0 0,-1-1-1,2 1 1,3 4 0,-4-5-65,0-1 0,0 0 0,0 0 0,0 1 0,0-1 0,0-1 0,1 1 0,-1 0 0,0 0 0,0-1 0,1 1 0,-1-1 0,0 0 0,1 0 0,-1 0 0,4 0 0,0-1-22,-1 0 0,0-1 0,0 0 0,0 1 0,0-2 0,8-3 0,16-10-271</inkml:trace>
  <inkml:trace contextRef="#ctx0" brushRef="#br0" timeOffset="1">300 1 22821,'-10'17'1227,"2"-2"-374,1 0-1,1 0 1,-6 16 0,11-27-802,0 0 0,0-1 1,1 1-1,-1 0 0,1 0 1,0-1-1,0 1 0,0 0 1,0 0-1,1-1 0,-1 1 1,1 0-1,0-1 0,0 1 1,0 0-1,1-1 0,-1 1 1,4 5-1,-3-8-82,-1 1-1,0-1 1,1 1 0,-1-1 0,0 0-1,1 1 1,0-1 0,-1 0-1,1 0 1,0 0 0,0 0-1,-1-1 1,1 1 0,0 0-1,0-1 1,3 1 0,33 0-325,-35-2 340,1 1 1,0 0-1,0-1 0,0 2 0,-1-1 1,1 0-1,0 1 0,0-1 0,0 1 1,-1 0-1,1 0 0,-1 1 1,5 1-1,-7-2 27,0 0 0,0 0 0,0 1 1,0-1-1,0 0 0,0 1 0,0-1 1,0 0-1,0 1 0,-1-1 0,1 1 0,-1-1 1,1 1-1,-1-1 0,1 1 0,-1-1 0,0 1 1,0-1-1,0 1 0,0 0 0,0-1 0,0 1 1,0-1-1,0 1 0,-1 0 0,1-1 0,-1 1 1,1-1-1,-1 1 0,0-1 0,-1 3 1,-1 1-40,1 1 0,-2-1 0,1 0 0,-1 0 0,1-1 0,-1 1 0,-6 4 0,-33 27-1121,36-31 803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48.668"/>
    </inkml:context>
    <inkml:brush xml:id="br0">
      <inkml:brushProperty name="width" value="0.05" units="cm"/>
      <inkml:brushProperty name="height" value="0.05" units="cm"/>
    </inkml:brush>
  </inkml:definitions>
  <inkml:trace contextRef="#ctx0" brushRef="#br0">1 231 20292,'8'58'6532,"19"50"-6050,-27-106-432,2 6-37,2 8 9,0 0 0,1 0-1,1-1 1,0 0 0,12 21-1,-18-35-16,1-1 1,-1 0-1,0 1 0,0-1 0,0 0 1,0 1-1,0-1 0,0 0 0,1 1 1,-1-1-1,0 0 0,0 0 0,0 1 0,1-1 1,-1 0-1,0 0 0,0 1 0,1-1 1,-1 0-1,0 0 0,1 1 0,-1-1 1,0 0-1,0 0 0,1 0 0,-1 0 1,0 0-1,1 0 0,-1 0 0,1 0 0,-1 1 1,0-1-1,1 0 0,-1 0 0,0-1 1,1 1-1,-1 0 0,0 0 0,1 0 1,2-16 135,-7-22 22,-6-8-46,5 28-65,2 0 0,-3-20 0,6 37-52,0 1 0,0-1 0,0 1 0,1-1-1,-1 1 1,0-1 0,0 1 0,0-1 0,0 1 0,1-1 0,-1 1-1,0-1 1,0 1 0,1-1 0,-1 1 0,0-1 0,1 1 0,-1 0-1,0-1 1,1 1 0,-1-1 0,1 1 0,-1 0 0,1-1 0,-1 1-1,1 0 1,-1 0 0,1 0 0,-1-1 0,1 1 0,-1 0 0,1 0 0,-1 0-1,1 0 1,-1 0 0,1 0 0,-1 0 0,2 0 0,28 3-10,-12-1 5,-10-4 12,0 1 1,-1-1-1,1 0 0,0-1 1,-1 1-1,1-2 0,-1 1 0,0-1 1,0 0-1,0 0 0,-1-1 1,0 0-1,0 0 0,0-1 1,0 1-1,-1-1 0,0-1 1,8-11-1,-4 5 33,-1-1 0,-1 0 1,0-1-1,-1 1 0,0-1 1,-1-1-1,-1 1 0,4-24 0,-7 32-12,-1 0 0,0-1-1,-1 1 1,1 0 0,-1 0-1,-1 0 1,-3-12 0,4 16-20,0 1 1,0 0 0,0-1 0,0 1-1,0 0 1,-1 0 0,1 0-1,-1 0 1,0 0 0,1 0 0,-3-2-1,2 3-4,1 1 0,0-1-1,0 0 1,0 1 0,-1-1-1,1 1 1,0-1 0,-1 1-1,1 0 1,0 0 0,-1-1-1,1 1 1,0 0 0,-1 0 0,1 0-1,-1 0 1,1 1 0,0-1-1,-1 0 1,1 1 0,-3 0-1,1 1-1,0 0 0,-1 0 0,1 0-1,0 0 1,0 1 0,1-1 0,-1 1-1,0 0 1,1 0 0,0 0 0,-1 0-1,1 0 1,0 1 0,1-1 0,-1 0-1,1 1 1,-1 0 0,1-1 0,-1 5-1,-1 6-8,0 1 0,0-1 0,0 24 0,3-30 2,-1-1 0,2 1 0,-1-1 0,1 1 0,0-1 0,1 0 0,0 1 1,0-1-1,4 9 0,-5-14 4,0 0 0,0 0 1,1 0-1,-1-1 0,0 1 1,1 0-1,0 0 0,-1-1 1,1 1-1,0-1 0,0 0 1,0 1-1,0-1 0,0 0 1,0 0-1,0 0 0,0 0 1,0-1-1,1 1 0,-1-1 1,0 1-1,0-1 0,1 0 1,-1 1-1,0-1 0,1-1 1,-1 1-1,0 0 0,1 0 1,-1-1-1,0 1 0,0-1 1,4-2-1,5-1-7,-2 0 1,1-1-1,0 0 0,16-13 1,-18 11-3,1 1 1,1 1-1,-1-1 0,1 1 1,10-3-1,-18 7 6,-1 1 0,1-1 0,0 1 1,-1 0-1,1 0 0,-1 0 0,1 0 0,0 0 0,-1 0 1,1 0-1,-1 0 0,1 1 0,-1-1 0,1 1 1,-1-1-1,1 1 0,-1-1 0,1 1 0,-1 0 0,1 0 1,-1 0-1,0 0 0,0 0 0,1 0 0,-1 0 0,0 0 1,0 0-1,0 1 0,0-1 0,0 0 0,-1 1 0,1-1 1,0 1-1,-1-1 0,1 1 0,0 1 0,2 8-44,0-1 0,0 1-1,-1 0 1,0 13-1,0-12-107,-2-11 65,0 0 0,0 1 0,1-1 0,-1 1 1,0-1-1,1 1 0,-1-1 0,1 0 0,-1 1 1,1-1-1,0 0 0,1 3 0,4-5-563,0-10 374,0-8-152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49.077"/>
    </inkml:context>
    <inkml:brush xml:id="br0">
      <inkml:brushProperty name="width" value="0.05" units="cm"/>
      <inkml:brushProperty name="height" value="0.05" units="cm"/>
    </inkml:brush>
  </inkml:definitions>
  <inkml:trace contextRef="#ctx0" brushRef="#br0">62 41 19884,'-8'9'1123,"-2"3"-22,0 0-1,-9 14 1,17-23-969,0 1-1,1-1 1,-1 0 0,1 0-1,-1 1 1,1-1 0,0 1-1,0-1 1,1 1 0,-1-1 0,1 1-1,0-1 1,-1 1 0,2 6-1,0-9-122,-1 1 0,0 0 0,1 0 0,0-1 0,0 1 0,-1-1 0,1 1 0,0-1 0,0 1 0,0-1 0,0 1 0,1-1 0,-1 0 0,0 0 0,1 1 0,-1-1-1,0 0 1,1 0 0,-1 0 0,1-1 0,0 1 0,-1 0 0,1-1 0,0 1 0,-1-1 0,1 1 0,0-1 0,0 0 0,-1 0 0,1 1 0,0-1 0,0 0 0,0-1 0,2 1 0,3-1-9,-1 0 1,1 0-1,-1-1 1,1 0-1,-1 0 1,0 0-1,12-7 1,-9 3-7,0-1 1,15-14 0,-18 14 56,1 1 1,-1 0-1,2 1 1,-1-1 0,12-5-1,-19 11-23,1 0-1,0 0 1,-1-1 0,1 1 0,0 0-1,-1 0 1,1 0 0,0 0-1,0 0 1,-1 0 0,1 0-1,0 1 1,-1-1 0,1 0 0,0 0-1,-1 0 1,1 1 0,0-1-1,-1 0 1,1 1 0,-1-1-1,1 1 1,0 0 0,0-1-7,0 1 0,-1-1-1,1 1 1,0-1 0,-1 0 0,1 1 0,0-1 0,-1 0 0,1 1 0,0-1 0,0 0-1,0 0 1,-1 0 0,1 0 0,0 0 0,0 0 0,0 0 0,-1 0 0,1 0 0,0 0-1,0 0 1,0 0 0,-1 0 0,1-1 0,0 1 0,0 0 0,1-1 0,7-5 47,-1-1 1,1 0 0,-1 0-1,13-15 1,-13 13-24,0 1 0,0 0 0,1 0 0,11-6 0,-19 13-61,0 0 0,0 1 0,1-1 1,-1 1-1,0-1 0,1 1 0,-1 0 1,1 0-1,-1-1 0,0 1 0,1 0 1,-1 0-1,1 0 0,-1 0 0,0 1 0,1-1 1,-1 0-1,1 1 0,-1-1 0,0 1 1,0-1-1,1 1 0,-1-1 0,0 1 1,0 0-1,1 0 0,-1 0 0,0 0 0,0 0 1,1 1-1,4 4-146,-1 1 0,0-1-1,9 15 1,-11-16 125,-1 1-144,-2-5-26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50.443"/>
    </inkml:context>
    <inkml:brush xml:id="br0">
      <inkml:brushProperty name="width" value="0.05" units="cm"/>
      <inkml:brushProperty name="height" value="0.05" units="cm"/>
    </inkml:brush>
  </inkml:definitions>
  <inkml:trace contextRef="#ctx0" brushRef="#br0">0 262 16636,'7'-15'907,"1"-4"-94,2-1-1,0 1 0,19-27 0,-28 45-744,-1 0 0,1 0 0,0 0 0,-1 0-1,1 0 1,0 1 0,-1-1 0,1 0-1,0 0 1,0 1 0,0-1 0,0 1-1,0-1 1,0 1 0,0-1 0,0 1 0,0-1-1,0 1 1,0 0 0,0-1 0,2 1-1,-3 0-29,1 1-1,0-1 0,-1 1 0,1-1 1,0 0-1,-1 1 0,1-1 0,-1 1 0,1 0 1,-1-1-1,1 1 0,-1-1 0,1 1 1,-1 0-1,1-1 0,-1 1 0,0 0 0,0 0 1,1-1-1,-1 1 0,0 1 0,2 8 56,0-1 0,-1 0 0,0 15 0,-1-23-97,-3 82 239,1-48 40,3 44 0,0-77-248,-1 0 1,0 0 0,1 1-1,-1-1 1,1 0 0,0 0-1,-1 0 1,1 0 0,2 3 0,-3-5-16,1 1 1,-1-1-1,1 1 1,-1-1-1,1 1 1,-1-1-1,1 0 1,-1 1-1,1-1 1,-1 0 0,1 1-1,-1-1 1,1 0-1,0 0 1,-1 0-1,1 1 1,-1-1-1,1 0 1,0 0-1,-1 0 1,1 0 0,0 0-1,-1 0 1,1 0-1,-1 0 1,1 0-1,0-1 1,-1 1-1,1 0 1,-1 0-1,1 0 1,0-1 0,-1 1-1,1 0 1,-1-1-1,1 1 1,-1-1-1,1 1 1,0-1-1,4-4 50,1 0 1,-1 0-1,0 0 0,-1-1 0,1 0 0,-1 0 0,4-7 0,24-51 173,-23 44-156,49-125 256,-58 144-334,0 1 0,0 0 0,0-1 0,0 1 0,0 0 0,0-1 0,1 1-1,-1 0 1,0-1 0,0 1 0,0 0 0,0-1 0,1 1 0,-1 0 0,0 0 0,0-1 0,1 1 0,-1 0 0,0 0 0,0-1 0,1 1 0,-1 0 0,0 0 0,1 0 0,-1 0-1,0-1 1,1 1 0,-1 0 0,0 0 0,1 0 0,-1 0 0,1 0 0,5 11 30,3 30 44,-6-29-32,0 1 18,1 1 0,0-1 1,1 0-1,0 0 0,12 18 0,-15-27-22,0-1-1,0 0 1,0 0-1,0 0 0,0 0 1,1 0-1,0-1 1,-1 1-1,1-1 0,0 1 1,0-1-1,0 0 0,1 0 1,-1-1-1,0 1 1,1-1-1,-1 1 0,1-1 1,-1 0-1,1 0 1,0-1-1,-1 1 0,1-1 1,0 0-1,4 0 1,-3-1 17,0 0 1,-1-1-1,1 0 0,-1 1 1,1-2-1,-1 1 1,0 0-1,0-1 1,0 0-1,0 0 1,0 0-1,-1 0 1,1-1-1,-1 1 1,0-1-1,0 0 0,0 0 1,-1 0-1,1 0 1,2-7-1,0 0 54,-1 0 0,1-1 0,-2 0 0,0 0 0,0 0 0,1-24 0,-3 20-12,-1 0 0,-2-18 0,2 29-85,-1 1 1,1 0 0,-1-1 0,0 1 0,-1 0-1,1 0 1,-1-1 0,0 1 0,0 0 0,0 1-1,0-1 1,-5-5 0,7 9-13,0 0-1,0 1 0,0-1 1,0 0-1,0 1 1,0-1-1,0 0 1,0 1-1,0-1 1,0 0-1,0 1 1,0-1-1,0 0 0,0 1 1,0-1-1,0 0 1,0 1-1,0-1 1,-1 0-1,1 1 1,0-1-1,0 0 1,0 1-1,-1-1 0,1 0 1,0 0-1,0 0 1,-1 1-1,1-1 1,0 0-1,-1 0 1,1 0-1,0 1 1,-1-1-1,1 0 0,0 0 1,-1 0-1,1 0 1,0 0-1,-1 0 1,1 0-1,0 0 1,-1 0-1,1 0 1,0 0-1,-1 0 0,1 0 1,0 0-1,-1 0 1,1 0-1,0 0 1,-1 0-1,1 0 1,0-1-1,-1 1 0,1 0 1,0 0-1,0 0 1,-1-1-1,1 1 1,0 0-1,-1 0 1,1-1-1,0 1 1,0 0-1,0 0 0,-1-1 1,1 1-1,0-1 1,2 27-2,-1-25 1,-1 0-1,0 0 1,1 0 0,-1 0 0,1 0 0,-1 0 0,1 0-1,0 0 1,-1 0 0,1 0 0,0-1 0,0 1-1,-1 0 1,1 0 0,0-1 0,0 1 0,0-1-1,0 1 1,0-1 0,0 1 0,0-1 0,0 1 0,0-1-1,0 0 1,0 0 0,0 1 0,0-1 0,0 0-1,0 0 1,0 0 0,0 0 0,1 0 0,-1 0 0,0-1-1,0 1 1,0 0 0,0-1 0,0 1 0,0 0-1,0-1 1,0 1 0,0-1 0,0 1 0,1-2 0,2-1 1,0 0 0,-1 0 1,1-1-1,-1 1 0,0-1 1,1 0-1,-2 0 0,5-6 1,-5 6 1,16-39 27,-18 46-32,-1-1 0,1 0 1,0 1-1,1-1 0,-1 1 0,0-1 0,1 1 0,-1-1 1,1 0-1,0 1 0,0-1 0,0 0 0,0 0 0,0 1 1,0-1-1,2 2 0,9 21 5,-57-55-2222,40 31 1812,-2 1-114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8.636"/>
    </inkml:context>
    <inkml:brush xml:id="br0">
      <inkml:brushProperty name="width" value="0.05" units="cm"/>
      <inkml:brushProperty name="height" value="0.05" units="cm"/>
    </inkml:brush>
  </inkml:definitions>
  <inkml:trace contextRef="#ctx0" brushRef="#br0">0 7 14307,'9'-5'1904,"-4"3"-1111,1 2-217,-1 3 1040,4 5-424,-2 1-79,4 2-321,-2 3-144,7 0-216,-1-1-96,0-2-96,4 0-224,-3-8-512,3-2-328,-2-4-1977,1-6 2409,0-3-376,-1-2-280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51.113"/>
    </inkml:context>
    <inkml:brush xml:id="br0">
      <inkml:brushProperty name="width" value="0.05" units="cm"/>
      <inkml:brushProperty name="height" value="0.05" units="cm"/>
    </inkml:brush>
  </inkml:definitions>
  <inkml:trace contextRef="#ctx0" brushRef="#br0">1 119 17596,'0'-7'913,"-1"-14"3091,4 17-1803,4 12-404,4 16-1318,-1 1 1,-1 0-1,-1 0 1,6 35-1,-6-25-202,2 6-61,-3-6 11,2-1-1,1 0 0,21 45 0,-30-77-209,0 0 0,0-1 0,0 1-1,0 0 1,0 0 0,0-1-1,0 1 1,1-1 0,-1 1-1,1-1 1,-1 1 0,1-1 0,-1 0-1,4 2 1,-5-3-7,1 0 1,0 0-1,0 0 0,-1 0 0,1 0 1,0 0-1,-1 0 0,1 0 1,0 0-1,0 0 0,-1 0 0,1 0 1,0-1-1,-1 1 0,1 0 0,0-1 1,-1 1-1,1 0 0,0-1 1,-1 1-1,1-1 0,-1 1 0,1-1 1,-1 1-1,1-1 0,0 0 1,3-5 34,-1 0 0,1 0 0,-1 0 0,0 0 0,-1-1 1,3-10-1,10-43 106,-3 0 0,-3-1 0,2-83 0,-7 81-121,-3 33-5,4-18 62,-6 47-85,1 1 0,0 0-1,0-1 1,1 1-1,-1 0 1,0-1-1,0 1 1,0 0-1,0-1 1,0 1 0,0 0-1,0-1 1,0 1-1,1 0 1,-1-1-1,0 1 1,0 0-1,0 0 1,1-1-1,-1 1 1,0 0 0,0 0-1,1-1 1,-1 1-1,0 0 1,0 0-1,1 0 1,-1 0-1,0 0 1,1-1-1,-1 1 1,0 0 0,1 0-1,-1 0 1,0 0-1,1 0 1,-1 0-1,0 0 1,1 0-1,-1 0 1,0 0 0,1 0-1,-1 0 1,0 0-1,1 0 1,-1 1-1,0-1 1,1 0-1,-1 0 1,0 0-1,0 0 1,1 0 0,-1 1-1,0-1 1,1 0-1,-1 0 1,0 1-1,0-1 1,1 1-1,3 5-198,-4-6 178,0 0 0,0 1 0,0-1 0,0 0 0,0 0 0,0 0 0,0 0 0,0 0 0,0 0-1,0 0 1,0 0 0,0 0 0,0 1 0,0-1 0,0 0 0,0 0 0,0 0 0,-1 0 0,1 0-1,0 0 1,0 0 0,0 0 0,0 0 0,0 0 0,0 0 0,0 0 0,0 0 0,0 0 0,-1 0-1,1 0 1,0 0 0,0 0 0,0 0 0,0 0 0,0 0 0,0 0 0,0 0 0,0 0 0,-1 0-1,1 0 1,0 0 0,0 0 0,0 0 0,0 0 0,0 0 0,0 0 0,0 0 0,0 0 0,0 0-1,-1 0 1,1 0 0,0 0 0,0 0 0,0 0 0,0 0 0,0-1 0,0 1 0,0 0 0,0 0-1,0 0 1,0 0 0,-13-5-3456,14 7 2811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51.505"/>
    </inkml:context>
    <inkml:brush xml:id="br0">
      <inkml:brushProperty name="width" value="0.05" units="cm"/>
      <inkml:brushProperty name="height" value="0.05" units="cm"/>
    </inkml:brush>
  </inkml:definitions>
  <inkml:trace contextRef="#ctx0" brushRef="#br0">1 22 16275,'4'-11'3278,"-1"2"-481,-3 9-2737,1 0 0,-1 0 0,0-1 0,0 1 1,0 0-1,0 0 0,1 0 0,-1 0 0,0 0 0,0 0 1,0 0-1,0 0 0,1 0 0,-1 0 0,0 0 0,0 0 0,0 0 1,1 0-1,-1 0 0,0 0 0,0 0 0,0 0 0,0 0 0,1 0 1,-1 0-1,0 0 0,0 0 0,0 0 0,0 0 0,1 1 0,-1-1 1,0 0-1,0 0 0,0 0 0,0 0 0,0 0 0,1 0 1,-1 1-1,0-1 0,0 0 0,5 7 291,0 0 0,0 0 0,-1 1 0,0-1-1,0 1 1,-1 0 0,1 0 0,2 15 0,1-1-50,13 36 232,32 82 577,-39-118-1096,-13-22-21,0 0 0,0 0 0,0 0-1,0 0 1,1 0 0,-1 0-1,0 1 1,0-1 0,0 0-1,0 0 1,0 0 0,0 0 0,0 0-1,0 0 1,0 0 0,1 0-1,-1 0 1,0 0 0,0 0-1,0 0 1,0 0 0,0 0 0,0 0-1,0 0 1,1 0 0,-1 0-1,0 0 1,0 0 0,0 0-1,0 0 1,0 0 0,0 0 0,0 0-1,1 0 1,-1 0 0,0 0-1,0 0 1,0 0 0,0 0-1,0 0 1,0 0 0,0 0 0,0 0-1,0-1 1,1 1 0,-1 0-1,0 0 1,0-13-597,-6-16-1083,-15-43 1,14 48 1336,-9-25-484</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51.908"/>
    </inkml:context>
    <inkml:brush xml:id="br0">
      <inkml:brushProperty name="width" value="0.05" units="cm"/>
      <inkml:brushProperty name="height" value="0.05" units="cm"/>
    </inkml:brush>
  </inkml:definitions>
  <inkml:trace contextRef="#ctx0" brushRef="#br0">1 2 19972,'1'-1'2209,"4"5"-1281,-1 7-424,6 6 1464,2-2-583,-1 2-745,1 1-440,-1-4-896,1 0-640,0-4 1087,3-2-183,4 1-200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52.279"/>
    </inkml:context>
    <inkml:brush xml:id="br0">
      <inkml:brushProperty name="width" value="0.05" units="cm"/>
      <inkml:brushProperty name="height" value="0.05" units="cm"/>
    </inkml:brush>
  </inkml:definitions>
  <inkml:trace contextRef="#ctx0" brushRef="#br0">37 128 18076,'0'3'433,"1"0"0,-1 0 1,0 0-1,-1 0 0,1 0 0,0 0 1,-1 0-1,0 0 0,1 0 0,-1-1 1,0 1-1,-1 0 0,1 0 0,-2 2 0,-4 13 879,6-13-1084,-16 68 1141,16-67-1336,1-1 1,-1 1-1,1 0 0,0 0 0,0 0 0,1 0 1,0 0-1,0 0 0,0-1 0,3 8 1,-4-13-28,0 0 1,0 1 0,0-1 0,1 0-1,-1 1 1,0-1 0,0 0 0,0 1-1,0-1 1,1 0 0,-1 1 0,0-1-1,0 0 1,1 1 0,-1-1 0,0 0-1,0 0 1,1 1 0,-1-1 0,0 0-1,1 0 1,-1 0 0,0 0 0,1 1-1,-1-1 1,1 0 0,-1 0 0,0 0-1,1 0 1,-1 0 0,0 0 0,1 0-1,-1 0 1,1 0 0,-1 0 0,12-11 158,3-20 29,-4 0-79,-2-1-1,-1 0 0,-2-1 0,-1 0 0,-1 0 0,-2-62 0,-3 79-49,-2 22-13,0 26-5,4-19-32,0 0 0,0 1 0,1-1 0,1 0 0,0-1 0,1 1 0,0 0 1,1-1-1,8 16 0,-10-22-51,0-1 1,1 1 0,-1-1 0,1 0-1,0-1 1,0 1 0,0-1-1,1 1 1,0-1 0,0 0 0,0-1-1,0 0 1,0 1 0,1-1 0,0-1-1,-1 1 1,1-1 0,0 0 0,0-1-1,0 1 1,11 0 0,-15-2 24,0 0 1,1 1-1,-1-1 0,0 0 1,1-1-1,-1 1 1,0 0-1,1-1 0,-1 1 1,0-1-1,0 0 0,0 0 1,1 0-1,-1 0 1,0 0-1,0 0 0,0-1 1,-1 1-1,1-1 1,0 1-1,0-1 0,1-2 1,21-30-201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52.683"/>
    </inkml:context>
    <inkml:brush xml:id="br0">
      <inkml:brushProperty name="width" value="0.05" units="cm"/>
      <inkml:brushProperty name="height" value="0.05" units="cm"/>
    </inkml:brush>
  </inkml:definitions>
  <inkml:trace contextRef="#ctx0" brushRef="#br0">0 156 18836,'0'7'2794,"2"11"-1651,0-1 0,1 0 0,8 30 0,-1-7-453,-4-17-452,61 247 2232,-53-236-2106,-14-33-354,0-1-1,0 0 0,1 1 0,-1-1 1,0 1-1,0-1 0,1 0 0,-1 1 1,0-1-1,1 0 0,-1 1 0,0-1 1,1 0-1,-1 0 0,0 1 1,1-1-1,-1 0 0,0 0 0,1 1 1,-1-1-1,1 0 0,-1 0 0,1 0 1,-1 0-1,1 0 0,0 0 2,-1-1 1,1 0-1,0 1 0,-1-1 1,1 0-1,-1 1 0,1-1 1,-1 0-1,0 0 0,1 1 0,-1-1 1,0 0-1,1 0 0,-1 0 1,0 0-1,0 0 0,0 1 1,1-3-1,1-24 65,0-1 1,-1 1 0,-6-51-1,2 39-34,-4-45-12,1 21-216,4-116 1,3 173 155,-1 0 1,1 0 0,0 0 0,1 1-1,-1-1 1,1 1 0,0-1 0,1 1-1,-1-1 1,1 1 0,4-6 0,-5 9 16,0 0 1,0 0 0,0 0 0,0 1-1,0-1 1,0 1 0,0 0 0,0-1-1,1 1 1,-1 0 0,0 0-1,1 0 1,-1 0 0,1 1 0,-1-1-1,1 1 1,0 0 0,-1-1-1,1 1 1,-1 0 0,1 1 0,-1-1-1,1 0 1,0 1 0,-1-1 0,1 1-1,-1 0 1,3 1 0,-1-1 9,0 1 0,-1-1 0,1 1 0,-1-1 1,0 1-1,0 1 0,1-1 0,-1 0 0,-1 1 1,1-1-1,0 1 0,-1 0 0,1 0 0,-1 0 1,0 0-1,0 0 0,0 1 0,2 3 0,-2-1 13,-1-1-1,0 0 1,1 0-1,-2 1 1,1-1-1,-1 1 1,0-1-1,0 1 1,0-1-1,-1 0 1,-2 11-1,2-9 3,-1 0 0,0-1 0,-1 1 0,1-1 0,-1 1 0,0-1 1,-1 0-1,0 0 0,0 0 0,0-1 0,-1 1 0,1-1 0,-1 0 0,-1 0 0,1-1 0,-1 1 0,1-1 0,-1-1 0,0 1 0,-8 3 0,11-6-68,0 0 0,-1 0 0,1 0 0,-1 0-1,1-1 1,-1 0 0,1 1 0,-1-1 0,1 0 0,-1 0 0,1-1 0,-1 1 0,1-1-1,-1 0 1,1 0 0,-1 0 0,1 0 0,0-1 0,0 1 0,0-1 0,0 0-1,0 0 1,0 0 0,0 0 0,0 0 0,1-1 0,-1 1 0,1-1 0,0 0 0,0 1-1,0-1 1,0 0 0,0-1 0,1 1 0,-1 0 0,1 0 0,-2-6 0,-2-25-415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53.228"/>
    </inkml:context>
    <inkml:brush xml:id="br0">
      <inkml:brushProperty name="width" value="0.05" units="cm"/>
      <inkml:brushProperty name="height" value="0.05" units="cm"/>
    </inkml:brush>
  </inkml:definitions>
  <inkml:trace contextRef="#ctx0" brushRef="#br0">116 0 22645,'-1'15'963,"-1"-1"1,0 0 0,-1 0-1,-6 19 1,-3 11-160,6-17-451,0-3-74,1 1-1,2-1 1,-2 41-1,7-56-158,3-12-53,3-11-40,-1-9-236,-1 0 0,-1-1-1,-1 1 1,1-42 0,-2 86 161,1 0 1,1-1-1,8 25 0,-9-35 72,0 0-1,0 0 1,1-1 0,1 1-1,-1-1 1,1 0-1,1-1 1,9 11 0,-14-17-11,-1-1 0,1 0 0,-1 1 0,1-1 0,0 0 0,-1 0 0,1 0 0,0 0 0,0 0 0,4 0 0,-6 0-5,1-1 0,0 0 0,0 0 0,-1 0 1,1 0-1,0 0 0,-1 0 0,1 0 0,0 0 0,0-1 0,-1 1 1,1 0-1,0 0 0,-1-1 0,1 1 0,0 0 0,-1-1 0,1 1 0,-1 0 1,1-1-1,0 0 0,0 0 4,0-1 0,0 1 1,0-1-1,-1 1 0,1-1 0,-1 0 1,1 1-1,-1-1 0,0 0 0,1 1 1,-1-1-1,0 0 0,0 1 0,0-1 0,0 0 1,0 1-1,-1-1 0,1 0 0,0 1 1,-1-1-1,0 1 0,1-1 0,-2-2 1,-3-4 3,1 0 0,-1 0 0,-1 1 0,1 0-1,-1 0 1,-1 1 0,1-1 0,-1 1 0,0 1 0,0-1 0,-15-7 0,-8-3 21,-54-22 0,72 34 2,-1 0 26,23 2 44,20 3-342,1-3-1,-1 0 0,0-2 1,44-11-1,-41 1 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54.130"/>
    </inkml:context>
    <inkml:brush xml:id="br0">
      <inkml:brushProperty name="width" value="0.05" units="cm"/>
      <inkml:brushProperty name="height" value="0.05" units="cm"/>
    </inkml:brush>
  </inkml:definitions>
  <inkml:trace contextRef="#ctx0" brushRef="#br0">92 184 17156,'-1'-3'350,"0"0"-1,0 0 1,0 0 0,-1 0 0,1 0 0,-1 0 0,0 0-1,0 1 1,-4-4 0,5 5-221,0 0-1,1 0 1,-1 1 0,0-1-1,0 1 1,-1-1 0,1 1-1,0-1 1,0 1 0,0 0-1,0-1 1,0 1-1,0 0 1,0 0 0,-1 0-1,1 0 1,0 0 0,0 0-1,0 0 1,0 0 0,0 1-1,-1-1 1,1 0 0,0 1-1,0-1 1,0 0-1,0 1 1,0 0 0,0-1-1,0 1 1,-1 1 0,-1 1-12,0 0 1,0 0 0,0 0 0,0 1-1,1-1 1,0 1 0,-1 0-1,1-1 1,1 1 0,-1 0 0,1 0-1,-1 0 1,1 1 0,0-1-1,0 5 1,-1 5 21,0 0 0,2 0 0,0 20 0,1-26-94,0-1-1,1 0 1,-1 0 0,1 1 0,1-1 0,-1-1-1,1 1 1,4 7 0,-6-13-32,0 1-1,0-1 1,0 1 0,0-1 0,0 0-1,0 0 1,0 0 0,1 1-1,-1-1 1,0 0 0,1-1 0,-1 1-1,1 0 1,-1 0 0,1 0-1,2 0 1,-2-1-4,-1 0 0,1 0 0,0 0 1,-1 0-1,1-1 0,0 1 0,-1 0 0,1-1 0,-1 0 0,1 1 0,-1-1 1,1 0-1,-1 0 0,1 1 0,-1-1 0,0 0 0,0 0 0,1-1 0,-1 1 1,2-2-1,2-4 18,-1 1 0,1 0 0,-1-1 0,0 0 0,-1 0 0,0 0 0,0 0 0,-1-1 0,1 1 0,0-12 0,0 5 27,-1-1 0,-1 1 0,0-1 1,-2-23-1,0 34-27,0 6-12,1 15-14,3 26-14,-2-38 22,0-1-1,0 1 1,1 0-1,0 0 1,-1 0-1,1-1 1,6 9-1,-8-12-4,1-1 0,-1 1 0,0-1 0,1 1 0,-1-1 0,1 0 0,-1 1 0,1-1 0,-1 1 0,1-1 0,-1 0 0,1 1 0,0-1 0,-1 0 0,1 0 0,-1 0 0,1 1 0,0-1 0,-1 0 0,1 0 0,0 0 0,-1 0 0,1 0 0,0 0 0,0-1 0,1 1 4,-1-1 1,1 0-1,-1 0 0,1 0 1,-1 0-1,1 0 1,-1 0-1,0-1 0,0 1 1,0 0-1,1-1 1,-1 1-1,0-1 0,0-1 1,13-21 88,-2-1 0,10-28 1,4-8 17,-26 60-114,1 0 1,-1 0-1,0 1 1,1-1 0,-1 0-1,1 0 1,0 0 0,-1 0-1,1 1 1,0-1-1,-1 0 1,1 1 0,0-1-1,0 0 1,-1 1 0,2-1-1,-1 1 0,-1 0-1,1 0 1,-1 0-1,0 0 1,1 0-1,-1 0 1,1 0-1,-1 0 1,1 0-1,-1 0 1,0 0-1,1 0 1,-1 1-1,1-1 1,-1 0-1,0 0 1,1 1-1,-1-1 1,1 0-1,-1 0 1,0 1-1,0-1 1,1 0-1,-1 1 1,1-1-1,2 5 5,-1 0 0,1 0 0,0 0 0,2 9 0,0 0 27,-3-10-16,0-1 0,0 0 1,0 1-1,0-1 0,0 0 0,1 0 1,-1 0-1,1 0 0,0-1 0,0 1 0,4 2 1,-5-4-4,0 0 0,-1-1 0,1 0 0,0 1 0,-1-1 0,1 0 0,0 0 0,0 0 0,-1 0 0,1 0 0,0 0 0,0 0 0,-1-1 0,1 1 0,0-1 0,-1 1 0,1-1 0,-1 0 0,1 0 0,0 1 0,-1-1 0,0 0 0,1 0 0,-1 0 0,1-1 0,-1 1 0,2-2 0,32-34 173,-28 28-167,0 1-1,1 0 1,-1 1-1,1 0 1,1 0 0,-1 1-1,1 0 1,1 0-1,16-7 1,-24 13-54,0-1 0,0 1 0,0 0 0,1 0 0,-1 0 1,0 0-1,0 0 0,0 0 0,1 1 0,-1-1 0,0 1 0,0 0 0,0-1 0,0 1 1,0 0-1,4 2 0,4 2-754,-9-5 669,0 0-1,-1 0 1,1 0 0,0 0-1,-1 0 1,1 0-1,0 0 1,-1 0 0,1 0-1,0 0 1,-1-1 0,1 1-1,0 0 1,-1 0-1,1-1 1,-1 1 0,1-1-1,0 1 1,-1 0-1,1-1 1,-1 1 0,1-1-1,-1 1 1,0-1-1,1 0 1,0 0 0,11-19-1512,-11 18 1502,9-19-815,0-3-247</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54.547"/>
    </inkml:context>
    <inkml:brush xml:id="br0">
      <inkml:brushProperty name="width" value="0.05" units="cm"/>
      <inkml:brushProperty name="height" value="0.05" units="cm"/>
    </inkml:brush>
  </inkml:definitions>
  <inkml:trace contextRef="#ctx0" brushRef="#br0">84 128 17956,'-18'20'4109,"8"-7"-2605,-1 1 1,-12 22-1,20-31-1314,0 1 0,0-1 0,1 1 0,0 0-1,0 0 1,0 0 0,1 1 0,-1-1 0,2 0-1,-1 7 1,1-12-174,-1 0 0,1-1 1,0 1-1,0 0 0,0-1 0,0 1 0,0 0 0,0 0 0,1-1 0,-1 1 1,0 0-1,0-1 0,0 1 0,1 0 0,-1-1 0,0 1 0,1-1 1,-1 1-1,0 0 0,1-1 0,-1 1 0,1-1 0,-1 1 0,1-1 1,-1 1-1,1-1 0,-1 0 0,1 1 0,0-1 0,0 1 0,0-1-3,0 0-1,1-1 0,-1 1 0,0 0 1,0 0-1,0-1 0,1 1 0,-1-1 1,0 1-1,0-1 0,0 0 0,0 1 1,0-1-1,0 0 0,1-1 0,5-4 5,0-1 0,-1 0 0,8-10 0,2-9-11,0 0 0,-2-1 0,-1 0 0,-2-1-1,0 0 1,-2-1 0,7-36 0,-17 83-492,1 1-1,0-1 1,2 0 0,6 36 0,-7-50 397,-1 0 0,1-1 0,1 1 0,-1 0 0,0-1 0,1 1 0,0-1 0,0 1 0,3 4 0,7 0-486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55.277"/>
    </inkml:context>
    <inkml:brush xml:id="br0">
      <inkml:brushProperty name="width" value="0.05" units="cm"/>
      <inkml:brushProperty name="height" value="0.05" units="cm"/>
    </inkml:brush>
  </inkml:definitions>
  <inkml:trace contextRef="#ctx0" brushRef="#br0">64 155 18396,'-1'0'123,"0"0"-1,1 0 1,-1 0 0,1-1-1,-1 1 1,0 0 0,1 0 0,-1 0-1,1 0 1,-1 0 0,0 0-1,1 0 1,-1 0 0,0 0-1,1 0 1,-1 0 0,1 1 0,-1-1-1,0 0 1,1 0 0,-1 1-1,1-1 1,-1 0 0,1 1-1,-1-1 1,1 0 0,-1 1 0,1-1-1,-1 1 1,1-1 0,-1 1-1,1-1 1,0 1 0,-1-1-1,1 2 1,-11 25 1164,8-19-592,-5 16 438,-8 35 1,14-51-998,0 0 1,1 0 0,1-1-1,-1 1 1,1 0 0,1 0-1,-1 0 1,4 14-1,-4-21-117,1 0 0,-1 0 0,0-1 0,0 1 0,1 0 0,-1 0 0,0 0 0,1 0-1,-1-1 1,1 1 0,-1 0 0,1 0 0,-1-1 0,1 1 0,0 0 0,-1-1 0,1 1 0,0-1-1,0 1 1,-1-1 0,1 1 0,0-1 0,0 1 0,0-1 0,1 1 0,0-1-4,-1 0 1,0 0-1,1-1 1,-1 1 0,1 0-1,-1-1 1,0 1-1,1-1 1,-1 1 0,0-1-1,0 1 1,1-1-1,-1 0 1,2-1 0,2-3 4,1 0 1,-1 0 0,0 0 0,-1-1 0,5-5 0,12-26 37,-1 0 1,15-41-1,-26 63-56,-9 15-2,1 0 0,-1 0-1,0 0 1,0 0 0,0-1 0,0 1-1,0 0 1,1 0 0,-1 0-1,0 0 1,0 0 0,0 0 0,0 0-1,1 0 1,-1 0 0,0 0-1,0 0 1,0 0 0,0 0 0,1 0-1,-1 0 1,0 0 0,0 0 0,0 0-1,0 0 1,1 0 0,-1 0-1,0 0 1,0 1 0,0-1 0,0 0-1,0 0 1,1 0 0,-1 0 0,0 0-1,0 0 1,0 1 0,0-1-1,0 0 1,0 0 0,1 0 0,6 27-34,-4-13 28,0-5-1,0 0 1,0 0 0,1 0 0,0 0 0,1-1 0,-1 1 0,9 9 0,-12-16 14,1 0 1,-1-1-1,1 1 1,0 0 0,-1-1-1,1 1 1,0-1-1,0 0 1,0 1-1,0-1 1,0 0-1,0 0 1,1 0 0,-1-1-1,0 1 1,0 0-1,1-1 1,-1 0-1,0 1 1,1-1-1,-1 0 1,1 0 0,-1 0-1,0 0 1,1-1-1,-1 1 1,0-1-1,1 0 1,-1 1-1,0-1 1,0 0 0,0 0-1,0 0 1,4-3-1,-1 0 19,1 0-1,-1-1 1,0 0 0,-1 0-1,1 0 1,-1-1-1,0 0 1,0 1-1,-1-1 1,1-1-1,-2 1 1,5-11-1,-1 0 13,-1 0-1,-1-1 1,3-30-1,-7 26-27,0 21-11,0 1 1,0-1 0,1 1-1,-1-1 1,0 1 0,0-1-1,0 1 1,0-1-1,0 1 1,-1-1 0,1 1-1,0-1 1,0 1 0,0-1-1,0 1 1,0-1 0,-1 1-1,1 0 1,0-1 0,0 1-1,-1-1 1,1 1 0,0 0-1,-1-1 1,1 1 0,0 0-1,-1-1 1,1 1-1,0 0 1,-1-1 0,1 1-1,-2 0 1,1 1 1,0 1 0,0-1 0,1 1 0,-1 0 1,0 0-1,1 0 0,-1-1 0,1 1 0,-1 0 0,1 0 0,0 0 0,0 0 0,-1 0 0,1 0 0,1 2 0,-1-1-2,0 1 2,0 0 0,1 0-1,-1 0 1,1 0 0,0 0 0,0 0-1,0 0 1,1 0 0,-1 0-1,1-1 1,4 6 0,-6-8-2,1 0 1,-1 0 0,1 0 0,-1-1 0,1 1-1,0 0 1,-1-1 0,1 1 0,0-1 0,0 1-1,0-1 1,0 1 0,-1-1 0,1 1 0,0-1-1,0 0 1,0 0 0,0 1 0,0-1 0,2 0-1,-2 0 1,0-1 0,1 1 0,-1-1 0,0 1 0,1-1 0,-1 0 0,0 1 0,0-1 0,0 0 0,0 0 0,0 0 0,0 0 0,0 0 0,0 0 0,0 0 0,0 0 0,0 0 0,0 0-1,0-2 1,1 0 14,1-1 0,-1 0 0,0 0 0,-1 0 0,1 0-1,-1 0 1,1-1 0,-1 1 0,-1 0 0,1-1 0,-1 1-1,1 0 1,-1-1 0,0 1 0,-1-1 0,1 1 0,-1 0-1,0-1 1,0 1 0,0 0 0,-1 0 0,1 0 0,-1 0-1,-4-7 1,3 7 7,0 0-1,0 0 0,0 0 1,-1 0-1,0 0 1,0 1-1,0-1 0,0 1 1,-1 0-1,1 0 1,-1 1-1,1 0 0,-1-1 1,0 1-1,0 1 1,0-1-1,0 1 0,-1 0 1,1 0-1,-7 0 1,9 1-66,-25 1-189,28-1 167,-1 0-1,1 0 1,-1 0 0,0 0-1,1 1 1,-1-1 0,1 0-1,-1 0 1,0 0 0,1 1-1,-1-1 1,1 0-1,-1 1 1,1-1 0,-1 0-1,1 1 1,0-1 0,-1 1-1,1-1 1,-1 0 0,1 1-1,0-1 1,-1 1-1,1-1 1,0 1 0,0 0-1,-1-1 1,1 1 0,0-1-1,0 1 1,0-1 0,0 1-1,-1 0 1,1-1-1,0 1 1,0-1 0,0 1-1,1 0 1,-1 0 44,0-1 0,0 0 0,0 0 0,0 0 0,0 0 0,0 0-1,0 0 1,0 1 0,0-1 0,0 0 0,1 0 0,-1 0 0,0 0 0,0 0 0,0 0 0,0 0 0,0 0-1,0 0 1,1 1 0,-1-1 0,0 0 0,0 0 0,0 0 0,0 0 0,0 0 0,1 0 0,-1 0 0,0 0 0,0 0-1,0 0 1,0 0 0,1 0 0,-1 0 0,0 0 0,0 0 0,0 0 0,0 0 0,0-1 0,0 1 0,1 0 0,-1 0-1,0 0 1,0 0 0,0 0 0,0 0 0,0 0 0,0 0 0,1 0 0,-1-1 0,6-6-690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56.319"/>
    </inkml:context>
    <inkml:brush xml:id="br0">
      <inkml:brushProperty name="width" value="0.05" units="cm"/>
      <inkml:brushProperty name="height" value="0.05" units="cm"/>
    </inkml:brush>
  </inkml:definitions>
  <inkml:trace contextRef="#ctx0" brushRef="#br0">167 33 17612,'11'-32'7464,"-19"48"-5874,-26 77-169,22-57-1130,-1 0 1,-27 49-1,28-71-132,12-14-157,0 0-1,0 0 1,-1 0-1,1 0 1,0 0 0,0 0-1,0 0 1,-1 0 0,1 0-1,0 0 1,0 0 0,0 0-1,-1 0 1,1 0-1,0-1 1,0 1 0,0 0-1,-1 0 1,1 0 0,0 0-1,0 0 1,0-1 0,0 1-1,0 0 1,-1 0 0,1 0-1,0-1 1,0 1-1,0 0 1,0 0 0,0 0-1,0-1 1,0 1 0,0 0-1,0 0 1,0 0 0,0-1-1,0 1 1,0 0 0,-1-36-25,2 25 2,-2-27-103,0 18-52,1-1 1,5-40-1,-5 61 169,0-1-1,0 1 1,0-1 0,0 1-1,1 0 1,-1-1-1,0 1 1,0-1-1,0 1 1,0 0-1,0-1 1,1 1-1,-1-1 1,0 1-1,0 0 1,1-1-1,-1 1 1,0 0-1,0 0 1,1-1-1,-1 1 1,0 0 0,1 0-1,-1-1 1,0 1-1,1 0 1,-1 0-1,1 0 1,-1-1-1,1 1 1,11 6-81,13 23 93,-22-25-12,11 14 32,3 3 60,38 39 0,-50-55-65,0-1 0,1 1 0,0-1 0,-1 0 0,1 0 0,1-1 0,-1 0 0,0 0 0,1-1 0,0 1 0,-1-1 0,14 1 0,-19-2-16,0-1 0,1 0 0,-1 1 0,0-1 0,0 0 0,0 0 1,1 0-1,-1 0 0,0 0 0,0-1 0,0 1 0,1 0 0,-1 0 0,0-1 0,0 1 1,0-1-1,0 1 0,0-1 0,0 1 0,0-1 0,0 0 0,0 0 0,0 1 0,0-1 1,0 0-1,0 0 0,0 0 0,-1 0 0,1 0 0,0 0 0,-1 0 0,1 0 0,-1 0 1,1-2-1,-1 1 1,0 1 0,0-1 0,0 0 0,-1 1 0,1-1 0,-1 0 0,1 1 0,-1-1 0,1 1 0,-1-1 0,0 1 0,0-1 0,0 1 0,0-1 0,0 1 0,0 0 0,0 0 0,0-1 0,-1 1 0,1 0 0,0 0 0,-1 0 0,1 0 0,-4-1 0,-14-7 13,0 1-1,-1 1 1,-38-8 0,26 7-14,-7-2 6,10 3 5,-49-19 0,122 33-151,50 0 1,-63-5-173,-1-3 0,31-3 0,-28-3 108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9.038"/>
    </inkml:context>
    <inkml:brush xml:id="br0">
      <inkml:brushProperty name="width" value="0.05" units="cm"/>
      <inkml:brushProperty name="height" value="0.05" units="cm"/>
    </inkml:brush>
  </inkml:definitions>
  <inkml:trace contextRef="#ctx0" brushRef="#br0">106 1 16075,'-8'21'1361,"-2"4"-945,-1 4-168,0 7 512,-1 6-208,1 4-160,2 4-72,2 4-200,2 2-152,-1-2-256,1 1-72,2-4-384,0-7 88,-1-13 408,4-12-192,1-20-104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58.141"/>
    </inkml:context>
    <inkml:brush xml:id="br0">
      <inkml:brushProperty name="width" value="0.05" units="cm"/>
      <inkml:brushProperty name="height" value="0.05" units="cm"/>
    </inkml:brush>
  </inkml:definitions>
  <inkml:trace contextRef="#ctx0" brushRef="#br0">0 134 18484,'9'10'582,"-1"1"0,0 0 0,-1 1 0,-1 0 0,0 0 0,0 0 0,-1 1 0,3 15 0,4 4 176,153 358 1724,-154-369-2242,-6-17 78,-4-10-140,-3-6-107,0 1 0,-1-1 0,0 0 0,0 1 0,-2-1 0,-7-14 0,5 8-28,-23-50-45,-69-119 0,82 164-154,14 22 53,10 11 42,1 1 35,1-1 1,0-1-1,0 0 0,1 0 1,0-1-1,16 11 1,-19-15 26,-1 0 0,0-1 0,1 1 0,0-2-1,0 1 1,0-1 0,0 1 0,0-2 0,0 1 0,1-1 0,-1 0 0,14-1 0,-16-1 13,-1 0-1,0 0 1,1-1-1,-1 1 0,0-1 1,0 0-1,0 0 1,0 0-1,0-1 1,0 0-1,-1 1 1,1-1-1,-1 0 0,0-1 1,0 1-1,0-1 1,0 1-1,0-1 1,-1 0-1,0 0 1,2-5-1,2-3 24,-1 0 0,-1 0-1,0 0 1,-1 0 0,0-1 0,1-19 0,-3 9 38,0 0 1,-2-1 0,-3-24-1,2 36-46,0 0 0,0 0 0,-1 1 0,-1-1 0,0 1-1,-1-1 1,-10-18 0,14 29-27,1 0 0,-1-1-1,0 1 1,0 0 0,0 0-1,0 0 1,0 0 0,0 0 0,0 0-1,0 0 1,0 0 0,0 0-1,-1 0 1,1 0 0,0 1-1,0-1 1,-1 1 0,1-1 0,-1 1-1,-2-1 1,3 1-1,0 0-1,0 0 1,0 1-1,-1-1 1,1 1-1,0-1 1,0 1-1,0-1 1,0 1 0,0 0-1,0 0 1,0-1-1,0 1 1,1 0-1,-1 0 1,0 0-1,0 0 1,1 0 0,-2 2-1,-2 4-4,0 1-1,1 0 1,0 0-1,0 1 1,-3 13-1,1 9-6,-4 43 0,8-65 14,1 0-1,0 0 0,1 0 1,-1 0-1,2 0 1,-1 0-1,2-1 1,-1 1-1,6 13 1,-8-21-3,1 0-1,0 0 1,-1 0 0,1 0 0,0 0-1,0 0 1,-1 0 0,1 0 0,0 0-1,0 0 1,0 0 0,0-1 0,0 1-1,0 0 1,1-1 0,-1 1-1,0-1 1,0 1 0,0-1 0,0 1-1,1-1 1,-1 0 0,0 0 0,0 0-1,1 1 1,-1-1 0,0-1 0,0 1-1,1 0 1,-1 0 0,0 0 0,0-1-1,1 1 1,-1 0 0,1-1 0,6-3-21,-1 1 1,0-1 0,0-1-1,10-7 1,1 0-43,-11 7 27,0 1 0,1 0-1,0 0 1,13-3 0,-19 6 26,1 0 1,0 1-1,-1 0 1,1-1 0,0 1-1,0 0 1,0 0 0,-1 1-1,1-1 1,0 0-1,-1 1 1,1 0 0,0 0-1,-1 0 1,1 0 0,0 0-1,-1 0 1,4 3-1,0 1 10,1 1 0,-1 1 0,0-1 0,-1 1 0,1 0 0,-1 0 0,-1 1 0,1-1 0,3 10 0,20 55-1180,-26-68 620,-11-28 308,0-13-97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58.544"/>
    </inkml:context>
    <inkml:brush xml:id="br0">
      <inkml:brushProperty name="width" value="0.05" units="cm"/>
      <inkml:brushProperty name="height" value="0.05" units="cm"/>
    </inkml:brush>
  </inkml:definitions>
  <inkml:trace contextRef="#ctx0" brushRef="#br0">1 208 18908,'8'1'305,"0"0"0,1 0 0,-1-1-1,0 0 1,1 0 0,-1-1 0,0 0 0,1-1-1,-1 1 1,0-2 0,0 1 0,0-1 0,0 0 0,-1-1-1,1 0 1,-1 0 0,0 0 0,0-1 0,-1 0-1,1-1 1,-1 1 0,0-1 0,0-1 0,-1 1 0,0-1-1,0 0 1,-1 0 0,1 0 0,3-10 0,-7 14-220,1-1 0,-1 1 0,0-1 0,0 0 0,0 0 0,-1 1 0,1-1 0,-1 0 0,0 0 0,0 0 0,0 1 0,0-1 0,-1 0 0,0 0 0,0 0 0,0 1 0,-2-6 0,2 7-57,0 1-1,1-1 0,-1 1 0,0 0 0,-1-1 0,1 1 0,0 0 1,0 0-1,-1 0 0,1 0 0,0 0 0,-1 0 0,1 0 1,-1 0-1,1 1 0,-4-2 0,3 2-18,-1-1 0,0 1 0,0 0 0,0-1 0,1 1 0,-1 1 0,0-1 0,0 0 0,0 1 0,1 0 0,-1-1 0,-5 3 0,2 0-10,0 0 0,-1 1-1,1 0 1,0 0-1,1 0 1,-1 0-1,1 1 1,0 0 0,0 0-1,0 1 1,-5 8-1,4-5 5,0 0-1,1 0 0,1 1 1,-1 0-1,1 0 0,1 0 1,-4 19-1,6-23-16,0 1-1,0 0 1,0 0-1,1 0 0,1 0 1,-1-1-1,1 1 1,0 0-1,0 0 1,1-1-1,0 1 1,3 7-1,-3-10-19,1 0 1,-1 0-1,1 0 0,0 0 0,0 0 1,0-1-1,0 0 0,1 1 1,0-1-1,-1 0 0,1-1 0,0 1 1,0-1-1,1 1 0,-1-1 0,0 0 1,1-1-1,8 3 0,-8-3 13,1 0 1,-1-1-1,1 1 0,0-1 0,-1 0 0,1-1 0,-1 1 1,1-1-1,-1 0 0,1-1 0,-1 1 0,8-4 1,31-18-150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7:59.202"/>
    </inkml:context>
    <inkml:brush xml:id="br0">
      <inkml:brushProperty name="width" value="0.05" units="cm"/>
      <inkml:brushProperty name="height" value="0.05" units="cm"/>
    </inkml:brush>
  </inkml:definitions>
  <inkml:trace contextRef="#ctx0" brushRef="#br0">57 244 15075,'0'0'67,"0"0"-1,0 0 0,0 0 1,0 0-1,0 0 0,0-1 1,0 1-1,0 0 0,-1 0 1,1 0-1,0 0 0,0 0 1,0 0-1,0 0 0,0 0 1,0 0-1,-1 0 1,1 0-1,0 0 0,0 0 1,0 0-1,0 0 0,0 0 1,0 0-1,0 0 0,-1 0 1,1 0-1,0 0 0,0 0 1,0 0-1,0 0 0,0 0 1,0 0-1,0 0 1,-1 0-1,1 1 0,0-1 1,0 0-1,0 0 0,0 0 1,0 0-1,0 0 0,0 0 1,0 0-1,0 0 0,0 0 1,-1 1-1,1-1 0,0 0 1,0 0-1,0 0 1,0 0-1,0 0 0,0 0 1,0 1-1,0-1 0,0 0 1,0 0-1,0 0 0,0 0 1,0 0-1,0 0 0,0 1 1,11 0 2369,-7-3-2156,0 1 0,0-1 0,0 0 0,0 0 0,0 0 0,0-1 0,0 1 0,-1-1 0,1 0 0,-1 0 0,4-5 0,1-1 164,0 0 0,12-21 0,-13 18-141,-1-1 1,0 1 0,7-25-1,-12 33-264,1 1-1,-1-1 1,-1 0-1,1 0 1,0 0-1,-1 0 0,0 0 1,0 0-1,0 0 1,0 1-1,-1-1 1,0 0-1,0 0 1,0 0-1,0 0 1,0 1-1,-4-7 1,4 8-31,0 1 0,0-1 0,-1 1 0,1 0 0,0 0 0,-1-1-1,1 1 1,-1 0 0,1 0 0,-1 1 0,0-1 0,1 0 0,-1 0 0,0 1 0,1-1 0,-1 1 0,0 0 0,0-1 0,0 1 0,1 0 0,-1 0 0,0 0 0,0 0 0,0 1 0,0-1 0,1 0 0,-1 1 0,0-1 0,0 1 0,1-1 0,-1 1 0,0 0 0,1 0-1,-1 0 1,-1 1 0,-4 3 7,0-1 0,1 1 0,0 1 0,-1-1 0,2 1 0,-8 9-1,4-3-13,1 0-1,1 0 0,0 1 1,1-1-1,0 1 0,-6 24 1,10-31-5,0 0 0,0 1 0,1-1 0,0 1 0,1-1-1,-1 1 1,1-1 0,0 1 0,1-1 0,0 1 0,0-1 0,0 1 0,1-1 0,0 0 0,0 1 0,5 9 0,-5-14-25,-1 1 0,1-1 1,0 0-1,0 1 0,0-1 0,0 0 1,0 0-1,1 0 0,-1-1 1,1 1-1,-1 0 0,1-1 0,-1 0 1,1 1-1,0-1 0,0 0 0,0-1 1,3 2-1,-1-2-105,0 1 1,0-1-1,1 0 1,-1-1-1,0 1 1,0-1-1,1 0 0,-1-1 1,8-2-1,1-2-155,1-1-1,-1 0 0,0-2 1,-1 1-1,24-20 0,5-13-304,-3-8-180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00.090"/>
    </inkml:context>
    <inkml:brush xml:id="br0">
      <inkml:brushProperty name="width" value="0.05" units="cm"/>
      <inkml:brushProperty name="height" value="0.05" units="cm"/>
    </inkml:brush>
  </inkml:definitions>
  <inkml:trace contextRef="#ctx0" brushRef="#br0">22 236 20908,'-5'16'664,"1"1"0,0 0 0,2-1 0,0 1 0,1 33 0,0-24-379,0 3-97,-1-1 42,2 0 1,4 37-1,-4-64-218,0 0 0,0 0 0,0 0 0,0-1 0,0 1 0,0 0 0,0 0 0,0-1 0,0 1 0,1 0 0,-1 0 1,0-1-1,1 1 0,-1 0 0,0 0 0,1-1 0,-1 1 0,1 0 0,-1-1 0,1 1 0,-1-1 0,1 1 0,-1-1 0,1 1 0,0-1 0,1 1 0,-2-1 2,1 0 1,0-1-1,0 1 1,0-1-1,0 1 1,0-1 0,-1 1-1,1-1 1,0 0-1,-1 1 1,1-1-1,0 0 1,-1 0-1,1 0 1,-1 1-1,1-1 1,0-2-1,21-46 174,21-108-22,-25 84-48,-14 65-61,-2 18-22,-2 22 11,0-32-46,-14 224 728,0 87 360,14-301-1076,2 28-70,-1-35 37,-1-1-1,0 1 0,1-1 0,0 0 0,-1 1 0,1-1 0,0 0 0,0 1 0,0-1 0,1 0 0,2 4 0,-4-6 17,0 0-1,0 0 0,0 0 1,0 0-1,1 1 0,-1-1 1,0 0-1,0 0 0,0 0 1,1 0-1,-1 0 0,0 0 1,0 0-1,0 1 0,1-1 1,-1 0-1,0 0 0,0 0 1,0 0-1,1 0 0,-1 0 1,0 0-1,0 0 0,1 0 1,-1 0-1,0 0 0,0 0 1,0-1-1,1 1 0,-1 0 1,0 0-1,0 0 0,0 0 1,1 0-1,-1 0 1,0 0-1,0-1 0,1 1 1,5-11-114,1-16-10,-7 26 111,18-109-168,4-115 0,-13 101 164,-3 53-17,9-76-96,-12 139 10,1 19 69,0 23-5,-2-10 44,8 65 25,-8-80 16,0 1-1,0-1 1,1 0 0,0 0 0,1-1 0,0 1 0,6 9 0,-9-16-12,-1-1 0,1 0 0,0 1 0,0-1 0,0 0 0,0 0 0,0 0 0,0 0 0,0 0 0,0 0 0,0 0 0,1 0 0,-1-1 0,0 1 0,1 0 0,-1-1 0,0 1 0,1-1 0,-1 1 0,1-1 0,-1 0 0,1 0 0,1 1 0,-1-2 5,0 1-1,0-1 0,0 0 1,0 1-1,-1-1 0,1 0 1,0 0-1,0 0 0,-1 0 1,1-1-1,0 1 0,-1 0 1,1-1-1,1-2 0,5-6 44,-1 0 0,0 0-1,-1-1 1,7-14 0,4-16 25,-1 0 0,-3-1 0,-1 0 0,-2-1 0,5-51 1,-13 74-104,-4 28-29,-2 32 8,4-10 32,5 38 0,-4-60 14,1 1 1,-1-1-1,2 0 0,-1 0 1,1 0-1,0 0 0,0 0 1,1-1-1,6 10 1,-9-16-5,-1 0 1,1 0-1,0 0 1,0 1-1,1-1 1,-1 0-1,0 0 1,0 0 0,0-1-1,1 1 1,-1 0-1,0 0 1,1-1-1,-1 1 1,1-1 0,-1 1-1,1-1 1,-1 0-1,1 1 1,-1-1-1,3 0 1,-1-1 0,-1 1 1,0-1-1,1 1 0,-1-1 1,0 0-1,1 0 0,-1 0 1,0 0-1,0-1 0,0 1 1,0-1-1,2-1 0,4-5 7,0 0 1,-1 0-1,0-1 0,9-16 0,-5 8-27,-1-1 0,-1-1 1,0 1-1,-2-1 0,0 0 0,-1-1 0,-1 0 0,-1 0 0,2-25 1,-7 33-144,-2 24 81,-2 22 58,5-22-5,0 43 35,1-52-55,-1 0 0,1 1-1,-1-1 1,1 0 0,0 0 0,0 0 0,0 0-1,1 0 1,-1 0 0,1 0 0,-1-1 0,1 1 0,4 4-1,-5-6 38,-1-1 0,1 1 0,-1-1 0,1 0 0,0 1 0,-1-1 0,1 0-1,-1 1 1,1-1 0,0 0 0,0 0 0,-1 0 0,1 0 0,0 1 0,-1-1 0,1 0-1,0 0 1,-1 0 0,1-1 0,0 1 0,0 0 0,-1 0 0,1 0 0,0 0-1,-1-1 1,1 1 0,0 0 0,-1-1 0,1 1 0,-1 0 0,1-1 0,0 1 0,-1-1-1,1 1 1,-1-1 0,1 1 0,-1-1 0,19-25 38,-16 21-145,10-18-109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00.492"/>
    </inkml:context>
    <inkml:brush xml:id="br0">
      <inkml:brushProperty name="width" value="0.05" units="cm"/>
      <inkml:brushProperty name="height" value="0.05" units="cm"/>
    </inkml:brush>
  </inkml:definitions>
  <inkml:trace contextRef="#ctx0" brushRef="#br0">23 8 20524,'-10'-8'2377,"5"8"-1401,2 0-472,0 2 1825,1-2-1049,2 3-888,3-2-712,1 7 280,0-2-104,-1-6-136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00.912"/>
    </inkml:context>
    <inkml:brush xml:id="br0">
      <inkml:brushProperty name="width" value="0.05" units="cm"/>
      <inkml:brushProperty name="height" value="0.05" units="cm"/>
    </inkml:brush>
  </inkml:definitions>
  <inkml:trace contextRef="#ctx0" brushRef="#br0">0 0 16788,'0'8'2328,"0"3"-1336,2 7-272,-1 4 1193,2 4-497,0 1-152,0-1-383,2-1-169,0-4-432,-1-2-248,2-10-688,0-6-401,-1-11 841,-2-7-160,-1-4-216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01.525"/>
    </inkml:context>
    <inkml:brush xml:id="br0">
      <inkml:brushProperty name="width" value="0.05" units="cm"/>
      <inkml:brushProperty name="height" value="0.05" units="cm"/>
    </inkml:brush>
  </inkml:definitions>
  <inkml:trace contextRef="#ctx0" brushRef="#br0">0 14 13739,'13'-13'9308,"-12"25"-5247,-1-8-3706,0 3-45,0 0 1,0 0-1,1 0 0,0 0 1,3 11-1,91 347-319,-95-364 8,0 1 1,0-1-1,1 1 0,-1-1 1,1 0-1,-1 1 1,1-1-1,0 0 1,-1 0-1,1 1 1,0-1-1,1 1 1,-2-2-1,0 0 1,0 1-1,1-1 1,-1 0-1,0 0 1,0 0-1,1 0 1,-1 0-1,0 0 1,1 0 0,-1 0-1,0 0 1,0 0-1,1 0 1,-1 0-1,0 0 1,0 0-1,1 0 1,-1 0-1,0 0 1,0-1 0,1 1-1,-1 0 1,0 0-1,0 0 1,1 0-1,-1 0 1,0-1-1,0 1 1,0 0-1,1 0 1,-1 0-1,0-1 1,0 1 0,0 0-1,17-33-33,-13 22 30,3-3 4,4-11-31,26-42-1,-33 61 19,0 1-1,0-1 1,0 1 0,0 0-1,1 1 1,0-1 0,0 1 0,0 0-1,0 0 1,1 1 0,-1 0-1,1-1 1,8-2 0,-11 6 3,0-1 0,0 0 1,0 1-1,-1-1 0,1 1 1,0 0-1,0 0 0,0 0 0,0 1 1,0-1-1,0 1 0,0-1 1,-1 1-1,1 0 0,0 0 0,0 0 1,-1 1-1,1-1 0,3 3 0,-1 0 1,-1-1 0,0 1-1,-1 0 1,1 0-1,-1 0 1,1 0 0,-1 1-1,0-1 1,-1 1-1,4 7 1,-4-5 22,1-1 0,-1 0 0,0 1 0,-1 0 0,0 0 0,0-1 0,0 1 0,-1 9 0,0-13 16,0 1 1,-1-1-1,1 1 0,-1 0 0,0-1 1,0 0-1,0 1 0,-1-1 0,1 0 0,-1 1 1,1-1-1,-1 0 0,0 0 0,0 0 0,-4 3 1,1-2 7,0 0 1,-1-1 0,1 1 0,-1-1 0,0-1-1,0 1 1,0-1 0,-1 0 0,1 0 0,0-1-1,-1 0 1,1 0 0,-1 0 0,1-1 0,-12-1-1,10 1-254,0 0 0,0-1-1,0-1 1,1 1 0,-1-1-1,0-1 1,1 1 0,-1-1-1,1 0 1,0-1 0,0 0-1,-10-7 1,16 10 121,0 0 0,0 0 0,0 0 0,-1 0 0,1-1 0,0 1 0,0 0 0,1 0 0,-1-1-1,0 1 1,0-1 0,1 1 0,-1-1 0,1 1 0,-1-1 0,1 1 0,0-1 0,-1 1 0,1-1 0,0 0 0,0 1 0,0-1 0,0 1 0,0-1 0,1 0-1,-1 1 1,0-1 0,1 1 0,-1-1 0,2-2 0,10-10-880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02.241"/>
    </inkml:context>
    <inkml:brush xml:id="br0">
      <inkml:brushProperty name="width" value="0.05" units="cm"/>
      <inkml:brushProperty name="height" value="0.05" units="cm"/>
    </inkml:brush>
  </inkml:definitions>
  <inkml:trace contextRef="#ctx0" brushRef="#br0">0 268 17716,'2'1'243,"0"0"1,0 0-1,-1 0 1,1 0 0,-1 0-1,1 0 1,-1 1-1,1-1 1,-1 1-1,0-1 1,1 1-1,-1-1 1,0 1 0,0 0-1,0-1 1,-1 1-1,1 0 1,1 3-1,8 38 1935,-8-29-1470,7 41 809,-7-35-1018,2 0-1,10 38 1,-10-62-86,-2-8-225,-1-11-111,-2 0-1,-1 0 0,-1 1 0,0-1 0,-2 1 0,-13-37 0,29 102-280,-11-41 200,1 1 0,0-1 1,0 0-1,1 1 0,-1-1 1,0 0-1,1 0 0,-1 0 1,1 0-1,0 0 0,-1-1 1,1 1-1,0 0 0,0-1 1,0 1-1,0-1 1,1 0-1,-1 0 0,0 0 1,4 2-1,-3-3 3,0 0 0,-1 0 0,1 0-1,-1 0 1,1 0 0,-1-1 0,1 1 0,0-1 0,-1 0 0,1 0 0,-1 0 0,0 0-1,1 0 1,-1 0 0,0-1 0,0 1 0,0-1 0,0 1 0,0-1 0,3-3 0,2-2-15,-1-1 1,0 0-1,-1 0 1,0 0 0,0-1-1,0 0 1,5-17 0,7-12-149,-17 45 137,0-1 1,1 1-1,-1 0 0,3 10 1,-1-5 21,-1-5 7,0-1-1,1 1 1,0-1-1,0 0 1,0 1-1,1-1 1,0 0-1,4 7 1,-6-11 0,0-1 1,0 1 0,1-1-1,-1 0 1,0 1-1,0-1 1,1 0 0,-1 0-1,1 0 1,-1 0 0,1 0-1,0 0 1,-1 0 0,1-1-1,0 1 1,-1-1-1,1 1 1,0-1 0,0 0-1,0 1 1,-1-1 0,1 0-1,0 0 1,0 0-1,0-1 1,-1 1 0,1 0-1,0-1 1,0 1 0,-1-1-1,1 1 1,0-1 0,-1 0-1,1 0 1,2-1-1,9-6 15,0-1-1,-1 0 0,0-1 0,14-14 0,42-51 7,-48 52-51,-14 16 11,0 1-1,0-1 0,0 2 0,14-11 0,-18 15 10,1-1 1,0 1 0,-1 0-1,1 0 1,0 0 0,0 0-1,0 1 1,0-1 0,0 1 0,-1-1-1,1 1 1,0 0 0,0 0-1,0 1 1,0-1 0,0 1-1,4 0 1,-4 0 12,0-1 1,0 0-1,-1 0 0,1 0 1,0 0-1,0 0 0,0-1 1,-1 1-1,1-1 0,0 0 1,-1 0-1,1 0 0,-1 0 1,1 0-1,4-3 0,39-31 22,-22 17-79,-12 10-156,1 0-1,0 2 1,0-1 0,0 2-1,1 0 1,0 0-1,24-3 1,-34 7-111,-1 0 1,1 0-1,0 0 0,0 0 1,0-1-1,5-2 1,-8 3 184,0 0 1,1 0 0,-1-1-1,0 1 1,0 0 0,0 0-1,0 0 1,0-1 0,0 1-1,0-1 1,0 1 0,-1-1-1,1 1 1,0-1 0,-1 1-1,1-1 1,-1-3 0,1-4-651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02.643"/>
    </inkml:context>
    <inkml:brush xml:id="br0">
      <inkml:brushProperty name="width" value="0.05" units="cm"/>
      <inkml:brushProperty name="height" value="0.05" units="cm"/>
    </inkml:brush>
  </inkml:definitions>
  <inkml:trace contextRef="#ctx0" brushRef="#br0">1 0 22477,'9'10'1976,"-4"3"-1392,4-2-376,1-8 216,3 0 193,-7-1-425,-6-7-184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05.189"/>
    </inkml:context>
    <inkml:brush xml:id="br0">
      <inkml:brushProperty name="width" value="0.05" units="cm"/>
      <inkml:brushProperty name="height" value="0.05" units="cm"/>
    </inkml:brush>
  </inkml:definitions>
  <inkml:trace contextRef="#ctx0" brushRef="#br0">3 89 17236,'0'0'45,"0"0"0,0 0 1,0 0-1,0 0 1,0 0-1,0 0 0,0 0 1,0 0-1,0 0 0,0 0 1,0 0-1,0 0 0,-1 0 1,1 0-1,0 0 1,0 0-1,0 0 0,0 0 1,0 0-1,0 0 0,0 0 1,0 0-1,0 0 0,0 0 1,0 0-1,0 1 1,0-1-1,-1 0 0,1 0 1,0 0-1,0 0 0,0 0 1,0 0-1,0 0 0,0 0 1,0 0-1,0 0 1,0 0-1,0 0 0,0 0 1,0 0-1,0 0 0,0 1 1,0-1-1,0 0 1,0 0-1,0 0 0,0 0 1,0 0-1,0 0 0,0 0 1,0 0-1,0 0 0,0 0 1,0 0-1,0 1 1,0-1-1,0 0 0,0 0 1,0 0-1,0 0 0,0 0 1,0 0-1,0 0 0,0 0 1,5 10 1550,14 20-567,-10-17-498,72 123 1498,-81-135-2000,1 0-1,-1 0 1,1 0 0,0 0 0,-1 0 0,1 0 0,0 0 0,0 0-1,0 0 1,0 0 0,0-1 0,0 1 0,0 0 0,0-1 0,0 1-1,0-1 1,0 1 0,2 0 0,-3-1-9,1-1 0,-1 1 0,1 0 0,0 0 0,-1 0 0,1-1 0,-1 1-1,1 0 1,-1-1 0,1 1 0,-1 0 0,1-1 0,-1 1 0,0-1 0,1 1 0,-1-1 0,1 1 0,-1-1 0,0 1 0,1-1 0,-1 1-1,0-1 1,0 1 0,1-2 0,1-6 126,0 0 0,0-1 1,1-15-1,-3 22-137,5-65 407,-3 35-158,1 0-1,14-61 0,-17 92-250,0 1 0,0 0 0,0-1-1,0 1 1,0-1 0,0 1-1,0 0 1,0-1 0,0 1-1,0-1 1,1 1 0,-1 0 0,0-1-1,0 1 1,0 0 0,1-1-1,-1 1 1,0 0 0,1-1 0,-1 1-1,0 0 1,1-1 0,-1 1-1,0 0 1,1 0 0,-1 0 0,0-1-1,1 1 1,-1 0 0,1 0-1,-1 0 1,0 0 0,1 0 0,-1 0-1,1-1 1,-1 1 0,1 0-1,0 1 6,0 0-1,0 0 0,0-1 0,0 1 0,0 0 0,0 0 0,0 0 1,0 0-1,0 0 0,-1 0 0,1 0 0,0 2 0,19 38 84,-19-38-91,6 18 62,-6-16-106,1 0 0,0 0 1,-1 0-1,2-1 0,-1 1 1,4 5-1,-6-9-1,1 0-1,0-1 1,0 1-1,0 0 1,-1-1-1,1 1 1,0 0 0,0-1-1,0 1 1,0-1-1,0 1 1,0-1 0,0 0-1,0 1 1,0-1-1,0 0 1,0 0 0,0 0-1,0 0 1,0 0-1,0 0 1,0 0-1,1 0 1,-1 0 0,0 0-1,0-1 1,0 1-1,0 0 1,0-1 0,0 1-1,0-1 1,0 1-1,-1-1 1,1 1 0,1-2-1,27-19-379,-14 7-23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9.500"/>
    </inkml:context>
    <inkml:brush xml:id="br0">
      <inkml:brushProperty name="width" value="0.05" units="cm"/>
      <inkml:brushProperty name="height" value="0.05" units="cm"/>
    </inkml:brush>
  </inkml:definitions>
  <inkml:trace contextRef="#ctx0" brushRef="#br0">31 20 16836,'0'-12'1576,"0"4"-1136,-1 8-200,-1 17 680,-1 9-216,2 14-335,-1 4-145,1 5-312,-1 3-177,2-1-295,-1-5-160,-1-13 552,-1-6-40,-3-17-128,0-2-160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05.795"/>
    </inkml:context>
    <inkml:brush xml:id="br0">
      <inkml:brushProperty name="width" value="0.05" units="cm"/>
      <inkml:brushProperty name="height" value="0.05" units="cm"/>
    </inkml:brush>
  </inkml:definitions>
  <inkml:trace contextRef="#ctx0" brushRef="#br0">68 175 18556,'0'-1'75,"0"1"0,0-1 1,0 1-1,0 0 0,0-1 0,0 1 1,0-1-1,0 1 0,-1 0 1,1-1-1,0 1 0,0-1 0,0 1 1,0 0-1,0-1 0,-1 1 0,1 0 1,0-1-1,0 1 0,-1 0 0,1-1 1,0 1-1,-1 0 0,1 0 0,0-1 1,-1 1-1,1 0 0,0 0 0,-1-1 1,1 1-1,0 0 0,-1 0 0,1 0 1,-1 0-1,1 0 0,0 0 0,-1 0 1,1 0-1,-1 0 0,1 0 0,0 0 1,-1 0-1,1 0 0,-1 0 0,1 0 1,-1 0-1,1 0 0,0 0 0,-1 0 1,1 1-1,0-1 0,-1 0 0,1 0 1,0 1-1,-1-1 0,1 0 0,0 0 1,-1 1-1,1-1 0,0 0 0,-1 1 1,-1 1 164,0 0 1,0 0 0,0 1-1,1-1 1,-1 0-1,1 1 1,-3 4 0,-4 14 110,2 1 0,0 0 0,1 0-1,2 1 1,0-1 0,1 46 0,1-67-336,1-1 0,0 0 0,0 1-1,0-1 1,0 0 0,0 1 0,0-1 0,0 0-1,0 1 1,0-1 0,0 0 0,0 1 0,0-1-1,0 1 1,0-1 0,1 0 0,-1 1 0,0-1-1,0 0 1,0 0 0,0 1 0,1-1 0,-1 0-1,0 1 1,0-1 0,1 0 0,-1 0 0,0 1-1,0-1 1,1 0 0,-1 0 0,0 0 0,1 1-1,-1-1 1,1 0 0,9-9 226,7-21-57,12-31-34,-13 26-49,39-65 0,-54 99-97,-1 0 0,1 0 0,0 0 0,-1 0 0,1 0 0,0 0 0,0 0 0,0 0 0,0 0 0,0 0 0,0 1 0,0-1 0,0 1 1,0-1-1,0 0 0,1 1 0,-1 0 0,2-1 0,-2 1 0,0 0 0,0 0 0,0 0 0,-1 0 0,1 1 0,0-1 0,0 0 0,0 1 0,0-1 0,0 1-1,-1-1 1,1 1 0,0-1 0,0 1 0,-1-1 0,1 1 0,0 0 0,-1-1 0,2 2 0,2 4 22,0 1-1,0 0 1,-1 0-1,5 13 1,-2-6-1,-5-13-18,-1 0 0,1 1-1,-1-1 1,1 1-1,0-1 1,0 0 0,-1 0-1,1 1 1,0-1 0,0 0-1,0 0 1,1 0 0,-1 0-1,0 0 1,0 0 0,0 0-1,3 0 1,-3-1-1,0 0 0,0-1 0,0 1 0,0-1 0,0 1 0,0-1 0,0 1 0,0-1 0,0 1 0,0-1 0,0 0 0,0 0 0,0 0 0,-1 1 0,1-1 0,0 0 0,0 0 0,-1 0 0,1 0 0,-1 0 0,1 0 0,-1 0 0,1-2 0,17-37 94,9-17 7,-25 53-106,0 0 1,1 0-1,-1 0 1,1 1 0,0-1-1,0 1 1,1 0 0,-1 0-1,1 0 1,6-4-1,-9 6-3,0 1 1,0-1-1,0 1 0,0-1 0,0 1 0,0-1 0,1 1 0,-1 0 0,0 0 1,0 0-1,0-1 0,1 1 0,-1 0 0,0 0 0,0 1 0,1-1 1,-1 0-1,0 0 0,0 1 0,1-1 0,-1 0 0,0 1 0,0-1 0,0 1 1,0 0-1,0-1 0,0 1 0,0 0 0,0 0 0,1 1 0,2 3-2,0 0-1,0 0 1,-1 0-1,0 1 1,3 7-1,-5-10 15,1 1 0,-1-1 0,1 1 0,0-1 0,0 0 1,0 0-1,1 0 0,4 6 0,-6-9-5,-1 0 0,1 0 1,-1 0-1,0 0 0,1 0 1,-1 0-1,1 0 0,-1 0 1,0 0-1,1 0 0,-1 0 1,0-1-1,1 1 0,-1 0 1,1 0-1,-1 0 1,0 0-1,1-1 0,-1 1 1,0 0-1,1 0 0,-1-1 1,0 1-1,0 0 0,1 0 1,-1-1-1,0 1 0,0 0 1,1-1-1,-1 1 0,0 0 1,0-1-1,0 1 0,0-1 1,0 1-1,0 0 0,1-1 1,-1 0-1,5-17 96,-5 17-90,7-30 158,-6 19-135,1 1 1,1-1-1,0 0 0,1 1 1,0 0-1,9-16 0,-13 26-37,1 1-1,-1-1 1,0 1-1,0 0 1,1-1-1,-1 1 1,0-1-1,0 1 1,1 0-1,-1-1 1,0 1-1,1 0 1,-1-1-1,1 1 0,-1 0 1,1-1-1,-1 1 1,0 0-1,1 0 1,-1 0-1,1-1 1,-1 1-1,1 0 1,-1 0-1,1 0 1,-1 0-1,1 0 1,-1 0-1,1 0 1,-1 0-1,1 0 1,-1 0-1,1 0 1,-1 0-1,2 1 1,-1 0-9,0 0 0,1 0 1,-1 0-1,0 1 0,0-1 1,0 0-1,0 1 0,0-1 1,0 1-1,1 2 0,15 39-98,-16-38 254,3 10-726,-2-14-211,-1-8-317,-1-23 149,1 13 357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06.275"/>
    </inkml:context>
    <inkml:brush xml:id="br0">
      <inkml:brushProperty name="width" value="0.05" units="cm"/>
      <inkml:brushProperty name="height" value="0.05" units="cm"/>
    </inkml:brush>
  </inkml:definitions>
  <inkml:trace contextRef="#ctx0" brushRef="#br0">0 100 20604,'4'9'1375,"-1"0"-1,0 0 0,-1 0 0,2 17 1,-3-19-1038,0 0 1,0 0-1,1-1 1,-1 1-1,1 0 1,1-1-1,-1 0 1,1 1-1,7 10 1,-9-17-329,-1 1 0,1-1 0,0 1 1,-1-1-1,1 0 0,0 1 1,0-1-1,-1 0 0,1 1 1,0-1-1,0 0 0,-1 0 0,1 0 1,0 0-1,0 0 0,0 0 1,0 0-1,-1 0 0,1 0 1,0 0-1,0 0 0,0 0 0,-1-1 1,1 1-1,0 0 0,0-1 1,-1 1-1,1 0 0,0-1 1,-1 1-1,1-1 0,0 1 0,-1-1 1,1 1-1,-1-1 0,1 0 1,-1 1-1,2-2 0,24-29-4,-23 26 10,16-21-52,45-46 0,-63 72 31,0-1 1,0 0-1,-1 0 0,1 0 1,0 0-1,0 1 1,0-1-1,0 0 0,0 1 1,1-1-1,-1 1 1,0-1-1,0 1 1,0 0-1,0-1 0,1 1 1,-1 0-1,0 0 1,0 0-1,0 0 1,1 0-1,1 0 0,-1 1-6,0 0-1,0 0 0,0 0 0,0 1 0,0-1 0,0 0 1,0 1-1,3 3 0,9 8-35,-13-13 47,0 1 0,0-1 1,1 1-1,-1-1 0,0 1 1,0-1-1,0 1 0,0-1 1,1 0-1,-1 0 0,0 0 0,0 0 1,0 0-1,1 0 0,-1 0 1,0 0-1,0 0 0,0 0 1,1-1-1,-1 1 0,0 0 1,0-1-1,0 1 0,0-1 1,0 0-1,0 1 0,0-1 1,0 0-1,0 1 0,0-1 1,0 0-1,0 0 0,1-2 1,3-3-15,1-1 1,-2 0 0,9-16 0,-3 6-53,-6 11-6,0 0 0,1 0 0,0 1 0,0-1 1,12-8-1,-16 13 23,0 0 1,0 1 0,0-1-1,0 1 1,0-1 0,0 1-1,0-1 1,0 1-1,0 0 1,0-1 0,0 1-1,1 0 1,-1 0 0,0 0-1,0 0 1,0 0 0,0 0-1,2 1 1,-2-1-65,1 1 1,-1 0-1,0-1 0,0 1 1,0 0-1,0 0 0,-1 0 1,1 0-1,0 0 0,0 0 0,-1 0 1,1 0-1,0 0 0,-1 1 1,1-1-1,-1 0 0,1 0 1,-1 0-1,0 1 0,1 1 1,-1-2 55,0-1-1,0 0 1,0 1 0,1-1 0,-1 0 0,0 0-1,0 1 1,0-1 0,0 0 0,0 1-1,0-1 1,0 0 0,0 1 0,0-1 0,0 0-1,0 1 1,0-1 0,0 0 0,0 1 0,0-1-1,0 0 1,0 1 0,0-1 0,0 0 0,-1 1-1,1-1 1,0 0 0,0 0 0,0 1 0,-1-1-1,1 0 1,0 0 0,0 1 0,0-1 0,-1 0-1,1 0 1,0 1 0,-1-1 0,1 0-1,0 0 1,0 0 0,-1 0 0,1 0 0,0 0-1,-1 1 1,1-1 0,-1 0 0,-5-2-773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06.650"/>
    </inkml:context>
    <inkml:brush xml:id="br0">
      <inkml:brushProperty name="width" value="0.05" units="cm"/>
      <inkml:brushProperty name="height" value="0.05" units="cm"/>
    </inkml:brush>
  </inkml:definitions>
  <inkml:trace contextRef="#ctx0" brushRef="#br0">13 35 14947,'-7'-15'2521,"3"6"-1401,2 3-488,2 1 1969,6 8-1305,8 5-584,3-5-1136,0-1 544,3-2-336,4-2-96</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07.007"/>
    </inkml:context>
    <inkml:brush xml:id="br0">
      <inkml:brushProperty name="width" value="0.05" units="cm"/>
      <inkml:brushProperty name="height" value="0.05" units="cm"/>
    </inkml:brush>
  </inkml:definitions>
  <inkml:trace contextRef="#ctx0" brushRef="#br0">47 418 20068,'-7'11'1617,"0"1"-1,0 0 1,-8 24 0,13-30-1348,0 1 0,0 1 0,0-1 1,1 0-1,0 0 0,1 1 1,0-1-1,1 12 0,-1-18-258,0 0 0,0 0 0,0 0 1,0 0-1,0 0 0,0 0 0,1-1 0,-1 1 0,0 0 0,1 0 0,-1 0 0,0 0 0,1-1 0,-1 1 0,1 0 1,-1-1-1,1 1 0,-1 0 0,1-1 0,0 1 0,1 0 0,-2-1-6,1 1-1,-1-1 1,1 0 0,0 0-1,-1 0 1,1-1 0,0 1-1,-1 0 1,1 0 0,0 0-1,-1 0 1,1-1-1,-1 1 1,1 0 0,0 0-1,-1-1 1,1 1 0,-1-1-1,1 1 1,-1 0 0,1-2-1,3-1-1,0-1-1,-1 0 1,0 0-1,0-1 1,5-8 0,1-10-23,0-1 1,-1 0-1,-1 0 1,5-40-1,-10 62-158,2 9 72,4 18 10,-4-14 44,-3-6 44,1 0 1,0 0-1,1 0 0,-1-1 0,1 1 1,0-1-1,0 1 0,1-1 0,-1 0 0,1 0 1,8 6-1,-10-9 11,0 1 0,1-1 1,-1 0-1,1 0 0,-1 0 0,1 0 1,0 0-1,-1-1 0,1 1 0,0-1 1,-1 0-1,1 1 0,0-1 0,0-1 1,-1 1-1,1 0 0,0-1 0,-1 1 1,1-1-1,0 0 0,-1 0 0,1 0 1,-1 0-1,5-3 0,1-1 10,0-1 0,-1 0 0,0 0 1,0 0-1,0-1 0,-1 0 0,0-1 0,0 1 0,9-17 0,-7 9 9,0 0-1,-1-1 1,-1-1-1,7-26 1,-9 24-1,-1 0 0,0 0 0,-2 0 0,0 0 0,-4-30 0,2 38-16,0 1 0,-1 0 0,0 0 0,-1 0 0,0 0 0,0 1 0,-1-1 0,-1 1 0,1 0 0,-1 0 0,-1 0 0,-7-8 0,12 15-6,-1 0 1,0 0-1,0 1 0,0-1 1,0 0-1,0 1 1,0-1-1,0 1 1,-1 0-1,1 0 1,0 0-1,-1 0 1,1 0-1,-1 0 1,-3 0-1,5 1 0,-1 0 0,1 0-1,0 1 1,-1-1 0,1 0 0,0 1-1,-1-1 1,1 1 0,0-1 0,0 1 0,-1 0-1,1-1 1,0 1 0,0 0 0,0 0-1,0 0 1,0 0 0,0 0 0,0 0-1,0 0 1,1 0 0,-1 0 0,0 0 0,0 0-1,1 1 1,-1-1 0,1 0 0,-1 0-1,1 1 1,-1 1 0,-1 8 39,-1 0 0,1 0 1,1 1-1,0-1 0,1 1 1,0-1-1,1 1 0,0-1 1,0 1-1,2-1 0,-1 0 0,1 0 1,9 21-1,-8-22-73,1-1-1,0 1 1,0-1-1,1 0 1,0-1-1,0 1 1,1-1 0,0 0-1,0-1 1,1 0-1,0 0 1,1-1-1,-1 0 1,1 0 0,14 6-1,-19-10-64,0 0 0,0-1-1,0 1 1,1-1 0,-1 0-1,1 0 1,-1-1 0,1 0-1,-1 1 1,1-1 0,-1-1-1,1 1 1,-1-1 0,0 1-1,1-1 1,-1-1 0,6-1 0,1-11-419</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07.676"/>
    </inkml:context>
    <inkml:brush xml:id="br0">
      <inkml:brushProperty name="width" value="0.05" units="cm"/>
      <inkml:brushProperty name="height" value="0.05" units="cm"/>
    </inkml:brush>
  </inkml:definitions>
  <inkml:trace contextRef="#ctx0" brushRef="#br0">28 230 20836,'0'0'57,"0"-1"0,0 1 0,0-1 0,0 1 0,-1 0 0,1-1 0,0 1-1,0 0 1,-1-1 0,1 1 0,0 0 0,-1-1 0,1 1 0,0 0-1,-1 0 1,1 0 0,0-1 0,-1 1 0,1 0 0,0 0 0,-1 0-1,1 0 1,-1-1 0,1 1 0,0 0 0,-1 0 0,1 0 0,-1 0 0,1 0-1,0 0 1,-1 0 0,1 0 0,-1 0 0,1 1 0,0-1 0,-1 0-1,1 0 1,-1 0 0,1 0 0,0 0 0,-1 1 0,1-1 0,0 0 0,-1 0-1,1 1 1,0-1 0,-1 0 0,1 1 0,0-1 0,0 0 0,-1 0-1,1 1 1,0-1 0,0 1 0,0-1 0,-1 0 0,1 1 0,0-1 0,0 0-1,0 1 1,0-1 0,0 1 0,0 0 0,-2 2 236,1 1 1,-1 0-1,1 0 0,0 0 1,-1 8-1,2-3-113,0 0 0,0 0 1,1 0-1,1 0 0,-1 0 0,1 0 0,1 0 0,0 0 0,0 0 0,5 9 0,-7-15-142,1 0 0,-1-1 0,1 1 0,0 0 0,0-1 0,0 0 0,0 1 0,0-1 0,0 0 0,1 0 0,-1 0 0,1 0 0,-1 0 0,1-1 0,0 1 0,0-1 0,-1 0 0,1 0 0,0 0 0,0 0 0,0 0 0,1 0 0,-1-1 0,0 0 0,0 0 0,0 0 0,0 0 0,0 0 0,0 0 0,1-1 0,-1 1 0,0-1 0,3-1 0,1-1 13,0-1 0,0 1 1,0-1-1,-1-1 0,1 1 0,-1-1 0,0 0 1,0 0-1,-1-1 0,1 0 0,-1 0 0,-1 0 1,1-1-1,5-11 0,-4 8-13,-1-1 0,0 1 0,-1-1 0,-1-1 0,1 1 0,-2 0 0,0-1 0,0 1 0,0-16 0,-2 24-32,1 0 0,-1 0 0,0 0 0,-1 0 0,1 0 0,-1 0 0,1 1 1,-1-1-1,0 0 0,0 0 0,0 0 0,0 0 0,-1 1 0,1-1 0,-1 1 0,-2-5 0,5 41 73,3-23-73,0 0 0,0 0 1,1-1-1,12 20 1,-15-26-6,0-1 1,0 0 0,0 0-1,1 0 1,-1 0 0,1 0-1,0 0 1,-1-1 0,2 0-1,-1 1 1,0-1 0,0 0 0,0 0-1,1-1 1,-1 1 0,1-1-1,0 1 1,6 0 0,-8-2-13,0-1 1,0 1-1,0-1 1,0 1-1,0-1 1,0 0-1,-1 1 0,1-1 1,0 0-1,0-1 1,0 1-1,-1 0 1,1 0-1,-1-1 1,1 1-1,-1-1 1,1 1-1,-1-1 1,0 0-1,0 1 1,0-1-1,0 0 1,0 0-1,0 0 1,0 0-1,-1 0 1,2-3-1,1-5-147,0 0-1,-1 0 1,0 0-1,0-14 1,-2 4-1228,-1 1 0,0-1 0,-9-36 1,2 9 216,3 13-266</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08.591"/>
    </inkml:context>
    <inkml:brush xml:id="br0">
      <inkml:brushProperty name="width" value="0.05" units="cm"/>
      <inkml:brushProperty name="height" value="0.05" units="cm"/>
    </inkml:brush>
  </inkml:definitions>
  <inkml:trace contextRef="#ctx0" brushRef="#br0">62 503 20836,'-3'-1'406,"0"0"0,1 1 0,-1-1-1,0 1 1,0 0 0,1 0-1,-1 0 1,0 0 0,0 0-1,-4 2 1,6-1-326,-1 0 0,1 0 0,-1 0 1,1 0-1,0 0 0,0 0 0,0 0 0,-1 0 0,1 1 0,0-1 1,0 0-1,1 1 0,-1-1 0,0 1 0,0-1 0,1 1 0,-1-1 0,1 1 1,-1 2-1,-1 3-7,1 0 0,-1 0-1,1 0 1,1 0 0,-1 0 0,1 0 0,1 0 0,-1 0 0,1 0 0,0 1-1,1-1 1,0-1 0,0 1 0,0 0 0,1 0 0,3 6 0,-5-12-57,0 0 0,-1 0 0,1 1 0,0-1 0,-1 0 1,1 0-1,0 0 0,0 0 0,0-1 0,0 1 0,0 0 0,0 0 1,0 0-1,0-1 0,1 1 0,-1-1 0,0 1 0,0-1 0,1 1 1,-1-1-1,0 0 0,0 1 0,1-1 0,-1 0 0,0 0 0,3 0 1,-2-1 2,0 0 0,1 0 0,-1 0 0,0 0 1,0 0-1,0 0 0,0-1 0,0 1 0,0-1 0,0 1 1,0-1-1,-1 0 0,3-2 0,3-5 13,-1 0 0,1-1 0,-2 0 0,1 0 0,3-12 0,-3 6-46,0-1 1,-2 1-1,0-1 0,0 0 1,-2 0-1,0-1 0,-1-31 1,-4 38-136,-2 16 5,-3 18-48,7-17 143,1 1-1,-1 0 0,1 0 0,1 0 1,1 10-1,-2-15-4,0 0 1,1 0-1,-1 0 0,1 0 1,-1 0-1,1 0 1,0 0-1,0 0 0,0 0 1,0 0-1,0 0 1,0 0-1,1-1 1,-1 1-1,0-1 0,1 1 1,0-1-1,-1 1 1,1-1-1,0 0 0,2 2 1,-2-3-40,0 0 0,-1 1 1,1-1-1,0 0 0,-1 0 1,1-1-1,0 1 0,-1 0 0,1 0 1,0-1-1,-1 1 0,1-1 1,-1 0-1,1 1 0,-1-1 0,1 0 1,-1 0-1,0 0 0,1 0 1,-1 0-1,0 0 0,0 0 1,2-2-1,25-33-1806,-27 34 1817,12-21-449,-1 0 0,-1-1 0,-1 0 0,-1 0 0,8-37 0,-16 65 846,0-1 0,0 1 0,0-1 0,1 1 1,-1-1-1,1 1 0,0-1 0,0 0 0,0 0 1,0 0-1,1 0 0,-1 0 0,4 2 0,-5-4-292,0-1 0,0 0 0,0 1 0,1-1-1,-1 0 1,0 1 0,0-1 0,0 0-1,0 0 1,0 0 0,1 0 0,-1 0 0,0-1-1,0 1 1,0 0 0,0 0 0,0-1-1,1 1 1,-1 0 0,0-1 0,0 0-1,0 1 1,0-1 0,0 1 0,0-1 0,0 0-1,-1 0 1,1 0 0,0 1 0,0-1-1,1-2 1,3-4 3,0 0-1,0 0 0,5-11 1,-4 8 20,-3 4-24,15-19-6,-18 25-16,1 0 1,-1-1-1,1 1 0,-1 0 0,1-1 0,-1 1 1,1 0-1,-1-1 0,1 1 0,-1 0 0,1 0 1,-1 0-1,1 0 0,-1-1 0,1 1 0,-1 0 1,1 0-1,0 0 0,-1 0 0,1 0 0,-1 0 1,1 1-1,-1-1 0,1 0 0,-1 0 0,1 0 1,-1 0-1,1 1 0,0-1 0,-1 0 0,0 0 1,1 1-1,-1-1 0,1 1 0,-1-1 0,1 0 1,-1 1-1,0-1 0,1 1 0,-1-1 0,0 1 0,1-1 1,-1 1-1,0-1 0,0 1 0,1-1 0,-1 1 1,18 34 188,13 37-1,13 24 478,-6-29-212,-17-32-232,-1 0 1,-2 1-1,14 43 1,-31-76-188,1 1 1,-1-1-1,0 0 1,-1 1-1,1-1 1,-1 0-1,1 1 1,-1-1-1,0 1 1,0-1-1,0 0 1,-2 7-1,2-10-28,0 0 0,-1 0-1,1 0 1,0 1-1,0-1 1,0 0 0,0 0-1,-1 0 1,1 0-1,0 0 1,0 0 0,-1 0-1,1 0 1,0 0 0,0 0-1,0 0 1,-1 0-1,1 0 1,0 0 0,0 0-1,-1 0 1,1 0 0,0 0-1,0 0 1,-1 0-1,1 0 1,0 0 0,0 0-1,0 0 1,-1 0 0,1 0-1,0-1 1,0 1-1,0 0 1,0 0 0,-1 0-1,1 0 1,0 0 0,0-1-1,-9-8 159,4 1-94,0-1 0,0 0 0,0 0 1,1 0-1,1-1 0,0 1 1,0-1-1,-2-15 0,1-4 3,-2-48 0,6 46-82,2 0-1,1 0 1,10-47 0,34-87-50,-42 152 58,1-4-1,0 1 0,-1-1 0,-1 0 0,-1 0 1,0-1-1,0-34 0,-3 50 6,0-1 0,0 1 0,-1 0 0,1-1 0,-1 1 0,0 0 0,1 0 0,-1-1 0,0 1 0,0 0 0,-1 0 0,1 0 0,0 0 0,-1 0 0,-2-2 0,3 3 2,0 0 0,0 0 0,0 1 0,-1-1 0,1 1 0,0-1 0,0 1 0,-1-1 0,1 1 0,0 0 0,-1 0 0,1 0 0,0-1 0,0 1 0,-1 0 0,1 1 0,0-1 0,-1 0 0,1 0 0,0 1 0,-1-1 0,1 0 0,0 1-1,0-1 1,0 1 0,-1 0 0,1-1 0,0 1 0,-1 1 0,-3 1 34,1 1 0,-1 0-1,1 0 1,0 0 0,0 1-1,0-1 1,1 1 0,0 0-1,0 0 1,0 0 0,0 0 0,1 0-1,0 1 1,0-1 0,0 1-1,1 0 1,0-1 0,0 1-1,0 0 1,1 0 0,0 0-1,0-1 1,0 1 0,1 0 0,0 0-1,2 7 1,-2-8-126,1 1 0,-1 0 0,1-1-1,0 1 1,1-1 0,-1 0 0,1 0 0,0 0 0,1 0-1,-1 0 1,1 0 0,0-1 0,0 0 0,0 0 0,1 0 0,-1 0-1,1-1 1,0 0 0,0 0 0,0 0 0,1 0 0,-1-1 0,1 0-1,-1 0 1,1-1 0,5 2 0,13-1-294,-1-2-118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09.645"/>
    </inkml:context>
    <inkml:brush xml:id="br0">
      <inkml:brushProperty name="width" value="0.05" units="cm"/>
      <inkml:brushProperty name="height" value="0.05" units="cm"/>
    </inkml:brush>
  </inkml:definitions>
  <inkml:trace contextRef="#ctx0" brushRef="#br0">1 426 17500,'0'0'10159,"2"1"-9231,56 61 2110,-37-38-2871,0-1 0,2-1 1,0-2-1,31 23 1,-51-42-160,-1 1 0,0-1 1,0 0-1,1 0 0,-1 1 0,1-2 1,-1 1-1,1 0 0,-1 0 1,1-1-1,0 1 0,-1-1 1,1 0-1,0 0 0,-1 0 1,5-1-1,-5 1-5,0-1-1,0 0 1,-1 0-1,1 0 1,0 0-1,-1 0 1,1 0-1,-1 0 1,1-1-1,-1 1 1,0 0 0,1-1-1,-1 1 1,0-1-1,0 0 1,0 1-1,0-1 1,0 0-1,-1 0 1,1 1 0,0-1-1,0-2 1,4-18 5,0 0 1,-1 0 0,0-1 0,-1-28-1,-7-92 45,0 78-44,1 33-9,0-14 0,3 47 0,1-1 0,-1 0 0,0 0 0,0 0 0,0 0 0,0 1 0,0-1 0,0 0 0,0 0 0,0 0 0,1 0 0,-1 0 0,0 0 0,0 1 0,0-1 0,0 0 0,0 0 0,1 0 0,-1 0 0,0 0 0,0 0 0,0 0 0,0 0 0,1 0 0,-1 0 0,0 0 0,0 0 0,0 0 0,1 0 0,-1 0 0,0 0 0,0 0 0,0 0 0,0 0 0,1 0 0,-1 0 0,0 0 0,0 0 0,0 0 0,0 0 0,1 0 0,-1-1 0,0 1 0,0 0 0,0 0 0,0 0 0,0 0 0,1 0 0,-1 0 0,0-1 0,0 1 0,0 0 0,0 0 0,0 0 0,0 0 0,0-1 0,0 1 0,0 0 0,0 0 0,0 0 0,0 0 0,0-1 0,0 1 0,0 0 0,8 12 0,3 15 0,10 50 0,4 9 0,-22-75 0,2 0 0,0-1 0,0 0 0,0 0 0,12 14 0,-15-21 0,0-1 0,1 1 0,-1-1 0,1 0 0,-1 0 0,1 0 0,0 0 0,0 0 0,0-1 0,0 1 0,5 1 0,-7-2 0,0-1 0,1 0 0,-1 0 0,0 0 0,0 1 0,0-1 0,1 0 0,-1 0 0,0-1 0,0 1 0,0 0 0,0 0 0,1 0 0,-1-1 0,0 1 0,0-1 0,0 1 0,0-1 0,0 1 0,0-1 0,0 0 0,0 1 0,0-1 0,0 0 0,0 0 0,0 0 0,-1 0 0,1 0 0,0 0 0,-1 0 0,1 0 0,0 0 0,-1 0 0,1-2 0,8-23 0,-2-1 0,-1 0 0,-1-1 0,2-30 0,1-11-129,10-154-1384,-19 232-841,4 3 1613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10.379"/>
    </inkml:context>
    <inkml:brush xml:id="br0">
      <inkml:brushProperty name="width" value="0.05" units="cm"/>
      <inkml:brushProperty name="height" value="0.05" units="cm"/>
    </inkml:brush>
  </inkml:definitions>
  <inkml:trace contextRef="#ctx0" brushRef="#br0">89 3 17828,'5'-2'6762,"-5"17"-3965,-7 36-2190,5-39-27,-12 93 23,-10 54-146,26-180-488,-1 1 0,0-1-1,-6-39 1,3 38 8,-15-95-91,17 117 113,0-1 1,0 1 0,0 0-1,0 0 1,0 0 0,0 0 0,0 0-1,0 0 1,0-1 0,-1 1 0,1 0-1,0 0 1,0 0 0,0 0-1,0 0 1,0-1 0,0 1 0,0 0-1,0 0 1,1 0 0,-1 0-1,0 0 1,0 0 0,0-1 0,0 1-1,0 0 1,0 0 0,0 0 0,0 0-1,0 0 1,0 0 0,0-1-1,0 1 1,0 0 0,1 0 0,-1 0-1,0 0 1,0 0 0,0 0-1,0 0 1,0 0 0,0 0 0,1 0-1,-1 0 1,0 0 0,0 0-1,0 0 1,0 0 0,0 0 0,0 0-1,1 0 1,-1 0 0,0 0 0,0 0-1,0 0 1,0 0 0,0 0-1,1 0 1,9 8-27,15 19-19,-23-23 45,16 15 44,1 0 1,0-1 0,1-1-1,1-1 1,1-1-1,0-1 1,1-1-1,0 0 1,1-2 0,0-1-1,33 9 1,-142-49-290,-150-76 0,232 104 244,-2 0 15,-1-2-1,1 1 1,-1-1-1,-5-4 1,11 8-12,0-1 1,-1 1 0,1 0-1,0-1 1,-1 1 0,1 0-1,0-1 1,0 1 0,-1 0-1,1-1 1,0 1 0,0-1-1,0 1 1,0 0 0,-1-1-1,1 1 1,0-1 0,0 1-1,0-1 1,0 1 0,0 0-1,0-1 1,0 1 0,0-1-1,0 1 1,0-1 0,1 0-1,0 0 1,-1 1-1,1-1 1,0 0-1,0 1 1,0-1-1,0 0 1,0 1-1,0-1 1,0 1-1,0-1 1,0 1-1,0 0 1,1-1-1,-1 1 1,0 0-1,1 0 1,82-10-178,-49 6-135,45-9-1,-26-2 160,-1-2-16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13.367"/>
    </inkml:context>
    <inkml:brush xml:id="br0">
      <inkml:brushProperty name="width" value="0.05" units="cm"/>
      <inkml:brushProperty name="height" value="0.05" units="cm"/>
    </inkml:brush>
  </inkml:definitions>
  <inkml:trace contextRef="#ctx0" brushRef="#br0">15 3 18092,'0'0'115,"-1"0"1,1-1-1,-1 1 0,1 0 1,-1 0-1,1-1 0,-1 1 1,1 0-1,-1 0 0,1 0 1,-1 0-1,0 0 1,1-1-1,-1 1 0,1 0 1,-1 0-1,1 1 0,-1-1 1,1 0-1,-1 0 0,1 0 1,-1 0-1,0 0 1,1 1-1,-1-1 0,0 1 1,14 15 1197,-10-13-1188,35 34 742,81 61 1,-29-27-475,165 171 699,-17 16-283,171 166 251,-139-175-625,-269-248-459,11 11-427,0-2 0,0 1 1,1-2-1,17 11 0,-33-25-1434,-9-7 1343,-7-5-205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13.757"/>
    </inkml:context>
    <inkml:brush xml:id="br0">
      <inkml:brushProperty name="width" value="0.05" units="cm"/>
      <inkml:brushProperty name="height" value="0.05" units="cm"/>
    </inkml:brush>
  </inkml:definitions>
  <inkml:trace contextRef="#ctx0" brushRef="#br0">1 583 18204,'129'79'2773,"67"38"191,-153-94-2352,0-3 0,81 26-1,-122-46-590,16 6 256,0-1 0,0-1 0,37 3 0,-50-7-195,0 0-1,0-1 0,-1 1 0,1-1 1,0 0-1,0 0 0,-1 0 1,9-4-1,-10 3-29,0 1-1,-1-1 1,1 1-1,-1-1 1,0 0-1,0 0 1,0 0 0,0 0-1,0-1 1,0 1-1,0-1 1,-1 1-1,1-1 1,-1 1-1,2-6 1,0-3 61,0 0-1,-1 0 1,0 0-1,-1 0 1,0 0-1,-1 0 1,-1 0-1,1-1 1,-5-17-1,-4-15 159,-16-44-1,22 77-226,-194-525-1606,184 503 1142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39.918"/>
    </inkml:context>
    <inkml:brush xml:id="br0">
      <inkml:brushProperty name="width" value="0.05" units="cm"/>
      <inkml:brushProperty name="height" value="0.05" units="cm"/>
    </inkml:brush>
  </inkml:definitions>
  <inkml:trace contextRef="#ctx0" brushRef="#br0">1 142 13979,'-1'-5'208,"1"-1"0,0 1 0,0-1-1,1 1 1,0 0 0,0 0 0,0-1 0,0 1 0,1 0-1,0 0 1,0 0 0,0 0 0,1 1 0,-1-1 0,1 0 0,0 1-1,1 0 1,-1 0 0,1 0 0,-1 0 0,1 0 0,1 1-1,-1 0 1,0 0 0,1 0 0,5-3 0,-5 3-120,0 1-1,0 0 1,0 0 0,1 0 0,-1 0 0,1 1 0,-1 0-1,1 0 1,-1 0 0,1 1 0,-1 0 0,1 0-1,-1 0 1,1 1 0,0-1 0,-1 1 0,0 1 0,1-1-1,-1 1 1,7 3 0,-6-2-57,-1 1 1,1-1-1,-1 1 0,0 1 0,0-1 1,0 1-1,-1-1 0,1 1 1,-1 1-1,-1-1 0,1 0 0,-1 1 1,1 0-1,-2 0 0,1 0 0,-1 0 1,2 7-1,-1-2-13,0 1-1,0 0 1,-2 0 0,1 0-1,-1 0 1,-1 0 0,-1 0-1,1 0 1,-2 0 0,0 0 0,0 0-1,-7 18 1,5-20-1,0 0 1,-1 0-1,0-1 0,0 0 0,-1 0 1,-1-1-1,0 1 0,0-2 1,0 1-1,-1-1 0,0 0 1,0 0-1,-1-1 0,-13 8 0,12-8-121,0-1-1,0-1 1,0 0-1,0 0 1,0-1-1,-1 0 1,-15 2-1,26-5 86,0 0 0,0 0 0,1 0 1,-1 0-1,0 0 0,0-1 0,0 1 0,0 0 0,0 0 0,0 0 0,0 0 0,0 0 0,0 0 0,0-1 0,0 1 0,0 0 0,0 0 0,1 0 1,-1 0-1,0-1 0,0 1 0,0 0 0,0 0 0,-1 0 0,1 0 0,0 0 0,0-1 0,0 1 0,0 0 0,0 0 0,0 0 0,0 0 0,0 0 1,0-1-1,0 1 0,0 0 0,0 0 0,0 0 0,-1 0 0,1 0 0,0 0 0,0 0 0,0-1 0,0 1 0,0 0 0,0 0 0,-1 0 0,1 0 0,0 0 1,0 0-1,0 0 0,0 0 0,0 0 0,-1 0 0,1 0 0,0 0 0,0 0 0,0 0 0,0 0 0,-1 0 0,12-9-283,5 3-168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18.945"/>
    </inkml:context>
    <inkml:brush xml:id="br0">
      <inkml:brushProperty name="width" value="0.05" units="cm"/>
      <inkml:brushProperty name="height" value="0.05" units="cm"/>
    </inkml:brush>
  </inkml:definitions>
  <inkml:trace contextRef="#ctx0" brushRef="#br0">75 278 14291,'-4'2'474,"0"0"0,0 0 0,1 0 0,-1 0-1,1 1 1,0 0 0,-1 0 0,1 0 0,1 0 0,-1 0 0,0 0 0,-2 5-1,2-2-89,-1 1 0,1 0-1,0 0 1,0 1-1,1-1 1,-2 9-1,1 4-19,0 1 1,2 0-1,1-1 0,1 23 0,1-24-57,0 1 0,6 21-1,-6-33-182,1 1-1,0-1 0,0 0 1,0 0-1,1-1 1,0 1-1,8 9 0,-11-15-98,0-1 0,0 1 0,0-1 0,0 0 0,0 1 0,1-1-1,-1 0 1,1 0 0,-1 0 0,1 0 0,-1 0 0,1 0 0,-1 0-1,1 0 1,0-1 0,0 1 0,-1-1 0,1 1 0,0-1 0,0 0 0,0 0-1,-1 1 1,1-1 0,0 0 0,0-1 0,0 1 0,-1 0 0,1 0-1,0-1 1,0 1 0,-1-1 0,1 0 0,0 1 0,-1-1 0,1 0-1,0 0 1,-1 0 0,1 0 0,-1 0 0,0-1 0,3-1 0,2-4 32,0 0 1,0-1-1,-1 0 1,0 1-1,-1-2 0,1 1 1,-1 0-1,5-18 1,0-7 106,6-36 0,-9 37-20,-2 1-1,-1-1 1,-2 0-1,-5-63 1,8 109-101,0-2 1,0 1-1,2 0 0,-1-1 1,2 0-1,11 17 1,-7-11-43,1-1 0,1 0 0,1-1 0,20 20 0,-30-33-2,1 1 0,-1-1 0,0 0 0,1 0 0,0-1 0,-1 1 0,1-1 0,0 0 0,0 0 1,1 0-1,-1-1 0,0 0 0,0 0 0,10 0 0,-11-1 7,0-1 1,-1 1 0,1-1 0,-1 0-1,1 0 1,-1-1 0,1 1-1,-1-1 1,0 1 0,1-1 0,-1 0-1,0 0 1,0-1 0,-1 1-1,1-1 1,0 1 0,-1-1 0,1 0-1,-1 0 1,0 0 0,0 0-1,3-6 1,2-5 51,-1-1 0,0 0 0,-1-1 0,-1 1-1,0-1 1,-1 0 0,0 0 0,-2 0 0,0 0 0,-1-23 0,-1 22 16,-1 1 0,0-1 0,-1 0 0,-1 1 0,-1-1 0,0 1 0,-1 0 1,-1 1-1,-15-28 0,18 38-50,1 0 1,-1 0 0,1 1 0,-1 0 0,-1 0-1,1 0 1,0 0 0,-1 1 0,0 0-1,0 0 1,-8-4 0,11 6-40,0 0-1,0 1 1,1-1 0,-1 1 0,0 0 0,0 0-1,0-1 1,1 1 0,-1 0 0,0 1 0,0-1-1,0 0 1,1 0 0,-1 1 0,0-1 0,-2 2-1,2-1-70,0 0 0,0 1 0,0-1 0,0 1 0,1-1 0,-1 1 0,1 0 0,-1 0 0,1-1 0,-1 1 0,1 0 0,0 0 0,0 0 0,0 1 0,-1 3 0,0-3-131,1 0 0,0 0 1,1 0-1,-1 1 0,0-1 0,1 0 0,0 0 0,0 0 0,0 7 1,3-2-515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19.427"/>
    </inkml:context>
    <inkml:brush xml:id="br0">
      <inkml:brushProperty name="width" value="0.05" units="cm"/>
      <inkml:brushProperty name="height" value="0.05" units="cm"/>
    </inkml:brush>
  </inkml:definitions>
  <inkml:trace contextRef="#ctx0" brushRef="#br0">1 268 18540,'0'17'2521,"1"-8"-1513,5-13-224,5-7 1992,8-12-1231,4-9-281,6-6-408,1-2-184,4-1-127,1 4-73,-4 8-328,-2 6-144,-3 12-424,-6 7-337,-11 5-951,-6 5 1424,-9 5-312,-9 1-208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19.843"/>
    </inkml:context>
    <inkml:brush xml:id="br0">
      <inkml:brushProperty name="width" value="0.05" units="cm"/>
      <inkml:brushProperty name="height" value="0.05" units="cm"/>
    </inkml:brush>
  </inkml:definitions>
  <inkml:trace contextRef="#ctx0" brushRef="#br0">0 319 20204,'14'2'2689,"1"-7"-1625,5-18-344,3-3 1449,5-8-681,-1-1-296,4-3-456,-4-2-383,-1 8-818,-4 1-575,-7 10 872,-6 1-184,-13 5-144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20.729"/>
    </inkml:context>
    <inkml:brush xml:id="br0">
      <inkml:brushProperty name="width" value="0.05" units="cm"/>
      <inkml:brushProperty name="height" value="0.05" units="cm"/>
    </inkml:brush>
  </inkml:definitions>
  <inkml:trace contextRef="#ctx0" brushRef="#br0">0 306 19508,'1'-10'4069,"8"17"-1511,-6-5-2678,99 98 2733,-36-34-1721,-65-64-855,0-1 1,0 0-1,0 0 1,1 0-1,-1 0 1,0 0-1,0 0 1,1 0-1,-1 0 1,1-1-1,-1 1 1,0 0-1,1-1 1,0 0-1,-1 1 1,1-1-1,-1 0 1,1 1-1,2-1 1,-3-1-2,0 1 0,0-1 0,0 1 0,0-1 0,0 1 0,0-1 0,0 0 0,0 0 0,0 1 0,-1-1 0,1 0 0,0 0 0,-1 0 0,1 0 0,0 0 0,-1 0 0,1 0 0,-1 0 0,0 0 0,1 0 0,-1-1 0,3-7 109,-2-1 0,1 0 1,-1 1-1,-1-1 0,0-9 0,-15-174 660,13 180-791,1 10-12,1-1-1,-1 0 1,1 1-1,-1-1 1,1 0-1,0 1 1,1-1-1,-1 0 1,2-5-1,-2 10-1,1-1 0,0 0 0,-1 0 0,1 1 0,0-1 0,-1 0 0,1 1 0,0-1 0,-1 0 0,1 1 0,-1-1 0,1 1 0,-1-1 0,1 1 0,-1-1 0,1 1 0,-1 0 0,0-1 0,1 1 0,-1-1 0,0 1 0,1 1 0,12 19 0,23 49 0,-23-42 0,1 0 0,23 32 0,-36-59 0,0 0 0,-1 1 0,1-1 0,0 0 0,0 0 0,0 0 0,1 0 0,-1 0 0,0 0 0,0 0 0,0 0 0,1 0 0,-1-1 0,0 1 0,4 0 0,-5-1 0,1 0 0,0 0 0,-1 0 0,1 0 0,0 0 0,-1 0 0,1 0 0,-1-1 0,1 1 0,0 0 0,-1-1 0,1 1 0,-1 0 0,1-1 0,-1 1 0,1 0 0,-1-1 0,1 1 0,-1-1 0,0 1 0,1-1 0,-1 1 0,1-1 0,-1 1 0,0-2 0,3-3 0,-1-1 0,0 1 0,-1-1 0,1 0 0,-1 0 0,1-8 0,1-21 0,-2-1 0,0 0 0,-3 0 0,-1 1 0,-2-1 0,-17-68 0,17 92-501,4 15-739,5 21-1895,-3-11 1786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21.449"/>
    </inkml:context>
    <inkml:brush xml:id="br0">
      <inkml:brushProperty name="width" value="0.05" units="cm"/>
      <inkml:brushProperty name="height" value="0.05" units="cm"/>
    </inkml:brush>
  </inkml:definitions>
  <inkml:trace contextRef="#ctx0" brushRef="#br0">82 67 16540,'5'-14'1327,"-3"7"-610,0-1 0,1 1 0,0-1 1,7-10-1,-10 18-653,0-1-1,0 1 1,0 0 0,0 0 0,0-1 0,1 1 0,-1 0 0,0 0 0,0 0 0,0-1 0,0 1 0,0 0 0,1 0 0,-1 0 0,0-1 0,0 1 0,1 0-1,-1 0 1,0 0 0,0 0 0,0 0 0,1-1 0,-1 1 0,0 0 0,0 0 0,1 0 0,-1 0 0,0 0 0,1 0 0,-1 0 0,0 0 0,0 0 0,1 0-1,-1 0 1,0 0 0,0 0 0,1 0 0,-1 0 0,0 1 0,0-1 0,1 0 0,-1 0 0,0 0 0,0 0 0,1 0 0,-1 0 0,0 1 0,0-1 0,0 0-1,1 0 1,-1 0 0,0 1 0,0-1 0,0 0 0,0 0 0,0 1 0,1-1 0,-1 0 0,0 0 0,0 1 0,0-1 0,0 0 0,0 1 0,6 20 911,-6-20-915,11 61 877,4 95 0,-12 65 127,-4-202-951,0-18-44,-1-5 3,-5-35 185,2 16-192,5 20-65,-34-128-134,26 105 92,-1 0 0,-1 1 0,-14-25 0,56 105-209,-23-45 279,1-1 0,0 0 0,1 0-1,0-1 1,0 0 0,1-1 0,0 0 0,0-1 0,1-1-1,0 0 1,0 0 0,1-1 0,0-1 0,0-1 0,0 0 0,28 3-1,-76-17 331,-60-10-234,-97-16-355,219 37 214,0-2 0,0-2 0,-1 0 0,1-2 0,-1-1 0,29-11 0,-49 15-52,0-1 0,0 0 0,-1-1 0,1 0 0,-1 0 0,9-9 0,-12 11 21,-1 1 0,0 0 0,0-1 1,0 1-1,0-1 0,-1 1 0,1-1 1,-1 0-1,0 0 0,1 0 0,-1 0 1,0 0-1,-1 0 0,1 0 0,-1 0 1,1 0-1,-1 0 0,0 0 0,0-6 0,-5-3-213</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27.017"/>
    </inkml:context>
    <inkml:brush xml:id="br0">
      <inkml:brushProperty name="width" value="0.05" units="cm"/>
      <inkml:brushProperty name="height" value="0.05" units="cm"/>
    </inkml:brush>
  </inkml:definitions>
  <inkml:trace contextRef="#ctx0" brushRef="#br0">9 799 18788,'0'1'88,"-1"-1"1,1 0-1,0 0 1,0 0-1,0 0 0,-1 0 1,1 0-1,0 1 0,0-1 1,-1 0-1,1 0 1,0 0-1,-1 0 0,1 0 1,0 0-1,0 0 0,-1 0 1,1 0-1,0 0 1,0 0-1,-1 0 0,1 0 1,0 0-1,0 0 0,-1-1 1,1 1-1,0 0 1,0 0-1,-1 0 0,1 0 1,0-1-1,1-7 1489,14-16 77,-12 20-1126,104-129 3483,-17 24-3005,-5-4-697,4 4 0,132-124 0,-206 218-311,-6 6 7,1 0 0,0 1 0,18-13 0,-18 17-1210,-24 6-364,-18-3 643,10 2 343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28.041"/>
    </inkml:context>
    <inkml:brush xml:id="br0">
      <inkml:brushProperty name="width" value="0.05" units="cm"/>
      <inkml:brushProperty name="height" value="0.05" units="cm"/>
    </inkml:brush>
  </inkml:definitions>
  <inkml:trace contextRef="#ctx0" brushRef="#br0">1 195 16796,'44'50'7613,"16"32"-4709,-28-36-1926,205 294 1006,-186-266-1482,-31-43-4,-19-28-6,-13-19-184,-161-237 89,143 202-323,2-1-1,3-2 1,-23-68 0,43 107-74,1 0 0,0-1 0,1 1 0,1-1 0,0 0 0,1 1 0,2-21 0,-1 31 0,1 0 0,0-1 0,0 1 0,0 0 0,0-1 0,1 1 0,0 0 0,0 0 0,1 0 0,-1 1 0,1-1 0,0 0 0,1 1 0,-1 0 0,1 0 0,-1 0 0,1 0 0,0 0 0,1 1 0,-1 0 0,0 0 0,1 0 0,0 0 0,7-2 0,0 1 0,0 0-1,0 1 1,1 0 0,-1 1-1,1 1 1,15 0 0,-22 0-1,1 1 1,-1 1 0,1-1-1,0 1 1,-1 0 0,1 1-1,-1 0 1,0 0 0,0 0 0,1 0-1,-1 1 1,-1 0 0,9 6-1,-11-7 1,-1 1-1,1-1 1,-1 1-1,0-1 0,0 1 1,0 0-1,0 0 1,0 0-1,-1 0 1,1 0-1,-1 0 0,0 0 1,0 0-1,0 1 1,0-1-1,-1 0 1,1 4-1,-1 0 4,0-1-1,-1 0 0,1 0 1,-2 0-1,1 0 1,0 0-1,-1 0 1,-5 11-1,1-5-23,-1 0 1,0 0-1,0-1 0,-2 0 0,1 0 0,-1-1 0,-21 18 1,22-21-345,0-1 0,-1 0 0,0 0 0,0-1 0,-1-1 0,1 1 0,-1-1 1,0-1-1,-11 3 0,8-3-338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32.273"/>
    </inkml:context>
    <inkml:brush xml:id="br0">
      <inkml:brushProperty name="width" value="0.05" units="cm"/>
      <inkml:brushProperty name="height" value="0.05" units="cm"/>
    </inkml:brush>
  </inkml:definitions>
  <inkml:trace contextRef="#ctx0" brushRef="#br0">721 7 14339,'-25'-2'1197,"14"0"-972,0 1 0,0 0 0,0 0 0,0 1 1,0 1-1,0 0 0,-13 3 0,-2 5 227,-43 19 0,36-13-233,12-5-93,1 1 0,0 0 0,0 2 0,1 0-1,1 1 1,-21 21 0,0 5 141,-48 65 0,65-75-238,1 2 0,2 1 0,1 0 0,2 1-1,1 1 1,2 0 0,-10 42 0,11-28-10,3 1-1,2 0 1,1 0-1,4 92 1,4-108-12,1-1-1,2 1 1,1-1 0,1 0 0,17 41-1,-18-57 38,1 0 0,1-1 0,1 0 0,0 0 0,1-1 0,0 0-1,1-1 1,1-1 0,1 1 0,0-2 0,21 17 0,-25-23 14,-1-1 1,1 0 0,0-1-1,1 0 1,-1 0 0,1-1-1,-1 0 1,1-1 0,0 0-1,0-1 1,0 0 0,0 0-1,0-1 1,0 0-1,0-1 1,0 0 0,0-1-1,0 0 1,0 0 0,-1-1-1,16-7 1,-3 0 13,-1 0 0,0-2-1,-1-1 1,0 0 0,-1-1 0,-1-2 0,0 0-1,18-20 1,18-28 124,-3-1 1,75-126-1,55-160 1112,-170 329-1208,49-111 510,-49 105-436,-1 0 0,10-51 0,-19 71-161,1 0 1,-1 0-1,-1 1 0,1-1 1,-1 0-1,-1 0 0,1 0 1,-2 0-1,1 1 0,-1-1 1,0 0-1,0 1 0,-1 0 1,0-1-1,0 1 0,-1 0 1,0 0-1,0 1 0,-1-1 1,0 1-1,0 0 0,0 1 1,-1-1-1,0 1 0,0 0 1,-9-6-1,-8-4-93,-1 2 1,0 1-1,-1 0 1,-36-10-1,44 17-319,-1 1 1,1 0-1,-1 2 0,0 0 0,0 1 0,1 0 0,-32 4 0,45-2 283,-1-1 1,1 1-1,-1 0 0,1 1 0,0-1 0,0 0 1,-1 1-1,1 0 0,0 0 0,-5 4 1,-4 12-634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33.161"/>
    </inkml:context>
    <inkml:brush xml:id="br0">
      <inkml:brushProperty name="width" value="0.05" units="cm"/>
      <inkml:brushProperty name="height" value="0.05" units="cm"/>
    </inkml:brush>
  </inkml:definitions>
  <inkml:trace contextRef="#ctx0" brushRef="#br0">241 1427 14147,'0'2'181,"1"-1"0,0 0 1,0 1-1,0-1 0,0 0 0,0 1 1,1-1-1,-1 0 0,0 0 0,0 0 1,2 1-1,-2-2-126,-1 0-1,0-1 1,0 1 0,1 0 0,-1 0 0,0 0 0,0 0 0,1 0-1,-1 0 1,0 0 0,0-1 0,0 1 0,1 0 0,-1 0-1,0 0 1,0 0 0,0-1 0,0 1 0,1 0 0,-1 0 0,0-1-1,0 1 1,0 0 0,0 0 0,0 0 0,0-1 0,0 1-1,0 0 1,0 0 0,0-1 0,0 1 0,0 0 0,0-1 0,0 1-1,0 0 1,0 0 0,0-1 0,0 1 0,0 0 0,-6-46 2823,4 37-2755,-100-522 5099,-33-195-4222,131 707-1044,0-5-303,-2-47-1,7 63-124,3 9-475,2 15-694,-2 23 554,-4-19 527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33.564"/>
    </inkml:context>
    <inkml:brush xml:id="br0">
      <inkml:brushProperty name="width" value="0.05" units="cm"/>
      <inkml:brushProperty name="height" value="0.05" units="cm"/>
    </inkml:brush>
  </inkml:definitions>
  <inkml:trace contextRef="#ctx0" brushRef="#br0">1 1 14403,'98'288'5123,"56"113"-1372,-147-384-3609,15 35 234,-20-48-322,0-1 0,0 1-1,0-1 1,1 0 0,-1 0 0,1 1-1,0-2 1,0 1 0,0 0 0,5 3 0,-7-5-41,-1-1 0,1 0 1,-1 0-1,0 0 1,1 1-1,-1-1 1,1 0-1,-1 0 0,1 0 1,-1 0-1,1 0 1,-1 0-1,1 0 0,-1 0 1,1 0-1,-1 0 1,1 0-1,-1 0 1,1 0-1,-1 0 0,0-1 1,1 1-1,-1 0 1,1 0-1,-1-1 1,1 1-1,-1 0 0,0 0 1,1-1-1,-1 1 1,1-1-1,7-16 338,0-20 337,5-68 1,-3 21-121,27-108-135,8-77-1727,-40 197 913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40.301"/>
    </inkml:context>
    <inkml:brush xml:id="br0">
      <inkml:brushProperty name="width" value="0.05" units="cm"/>
      <inkml:brushProperty name="height" value="0.05" units="cm"/>
    </inkml:brush>
  </inkml:definitions>
  <inkml:trace contextRef="#ctx0" brushRef="#br0">112 16 18476,'2'0'2152,"2"0"-1431,2-4-329,-1 1 1144,9 0-608,-1 0-200,6 2-656,-2-1-352,4 2-800,-4 0 2008,-2 3-1024,-2 2-80,-9-1-64</inkml:trace>
  <inkml:trace contextRef="#ctx0" brushRef="#br0" timeOffset="1">0 91 14043,'16'4'1360,"2"-2"-792,3-2-248,10 0 601,-3-3-289,7-2-568,2-3 232,-1-1-184,-2 0-72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34.846"/>
    </inkml:context>
    <inkml:brush xml:id="br0">
      <inkml:brushProperty name="width" value="0.05" units="cm"/>
      <inkml:brushProperty name="height" value="0.05" units="cm"/>
    </inkml:brush>
  </inkml:definitions>
  <inkml:trace contextRef="#ctx0" brushRef="#br0">58 254 17940,'-11'-21'1163,"3"6"-383,-1-1-1,-11-14 1,11 20 818,9 14-303,12 22-302,-7-19-958,210 305 1072,18-12 104,-225-291-1154,-1 0 59,1 0-1,0 0 1,15 12 0,-23-22-111,0 1 1,0 0 0,0 0 0,0 0 0,0 0-1,0-1 1,0 1 0,0 0 0,0 0 0,0 0-1,0-1 1,0 1 0,0 0 0,0 0 0,0 0-1,0 0 1,1-1 0,-1 1 0,0 0 0,0 0-1,0 0 1,0 0 0,0 0 0,0-1-1,0 1 1,0 0 0,1 0 0,-1 0 0,0 0-1,0 0 1,0 0 0,0 0 0,1 0 0,-1 0-1,0-1 1,0 1 0,0 0 0,0 0 0,1 0-1,-1 0 1,0 0 0,0 0 0,0 0 0,0 0-1,1 0 1,-1 0 0,0 0 0,0 0 0,0 0-1,0 0 1,1 0 0,-1 1 0,0-1-1,0 0 1,0 0 0,0 0 0,1 0 0,-1 0-1,0 0 1,0 0 0,0 0 0,0 1 0,0-1-1,0 0 1,0 0 0,1 0 0,-1 0 0,0 0-1,0 1 1,-5-15 231,-13-13 59,-1 2 0,-2 0-1,-38-37 1,35 37-122,-14-13-36,-1 2 0,-1 1 0,-69-45 0,96 73-215,14 10-103,22 12-87,-15-11 189,1-1-1,0 0 1,0 0 0,0-1 0,1 0-1,11 1 1,-18-3 57,1 1 1,-1-1-1,1-1 0,-1 1 0,1 0 0,-1-1 1,0 1-1,1-1 0,-1 0 0,0 0 1,1-1-1,-1 1 0,0-1 0,0 1 0,0-1 1,0 0-1,0 0 0,-1 0 0,1-1 0,3-3 1,-1-2 7,0 1 0,-1-1 1,0-1-1,-1 1 0,1 0 0,-2-1 1,1 0-1,-1 0 0,0 1 1,-1-1-1,0 0 0,0-1 1,-2-11-1,0-3 60,-1-1 0,-2 1 0,-10-41 0,11 52-13,2 7-15,0 1-1,-1-1 0,1 1 0,-1 0 0,0-1 0,0 1 0,-1 0 0,0 0 0,-6-9 0,13 35 34,7 1-59,1 0 0,0-1 0,1-1 0,2 0 0,0-1 0,29 29 0,-40-43 10,1-1 0,0 1 0,1-1 0,-1 0 0,1 0 0,0-1 0,0 1 0,9 3 0,-13-7 1,-1 1-1,1-1 1,0 0-1,-1 0 1,1 1 0,-1-1-1,1 0 1,0 0-1,-1 0 1,1-1 0,0 1-1,-1 0 1,1-1-1,0 1 1,-1-1 0,2 0-1,-1 0 2,0-1 0,0 1 0,-1-1 0,1 1 0,0-1 0,-1 1 0,1-1 0,-1 0 0,0 0 0,0 0 0,0 0 0,0 0 0,0 0 0,0 0 0,1-2 0,0-6 9,0 0 0,0 1 0,-1-1 0,0 0 1,-1 0-1,0 0 0,0 0 0,-1 0 0,0 0 0,-1 1 1,-4-15-1,-2-1-180,-1 1 0,0 0 0,-16-28 0,20 44 55,-1-4-208,0 1-1,-1 0 0,0 0 1,-10-10-1,15 18 90,-1 1 1,1-1-1,-1 1 1,1 0-1,-1 0 0,0 0 1,0 1-1,0-1 1,0 1-1,0-1 0,0 1 1,0 0-1,0 0 1,-1 1-1,1-1 0,0 1 1,-1-1-1,1 1 1,0 0-1,-6 1 0,4-1-532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35.214"/>
    </inkml:context>
    <inkml:brush xml:id="br0">
      <inkml:brushProperty name="width" value="0.05" units="cm"/>
      <inkml:brushProperty name="height" value="0.05" units="cm"/>
    </inkml:brush>
  </inkml:definitions>
  <inkml:trace contextRef="#ctx0" brushRef="#br0">21 7 16291,'-11'-5'2297,"9"5"-1185,-2-1 2537,4 4-1761,-3-2-1472,6 2-536,3 2-256,-1 0-768,-4-1-1032,2-1 1760,2-1-297,5-1-303</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35.587"/>
    </inkml:context>
    <inkml:brush xml:id="br0">
      <inkml:brushProperty name="width" value="0.05" units="cm"/>
      <inkml:brushProperty name="height" value="0.05" units="cm"/>
    </inkml:brush>
  </inkml:definitions>
  <inkml:trace contextRef="#ctx0" brushRef="#br0">80 1 20428,'1'0'96,"0"0"-1,0 0 1,0 0-1,0 0 0,0 0 1,0 0-1,0 0 1,0 0-1,0 1 0,0-1 1,0 0-1,0 0 1,0 1-1,0-1 0,-1 1 1,1-1-1,0 1 1,0-1-1,0 1 1,0 0-1,-1-1 0,1 1 1,0 0-1,-1 0 1,1 0-1,0 1 0,16 27 518,-12-20-138,115 261 1584,-118-265-2042,2 3 11,-2 1-1,1-1 1,-1 1-1,2 10 1,-4-18-41,0-1 1,0 0 0,0 1 0,0-1-1,0 1 1,1-1 0,-1 1-1,0-1 1,0 0 0,0 1 0,0-1-1,-1 1 1,1-1 0,0 1-1,0-1 1,0 0 0,0 1 0,0-1-1,0 1 1,-1-1 0,1 0-1,0 1 1,0-1 0,-1 0 0,1 1-1,0-1 1,0 0 0,-1 1-1,1-1 1,0 0 0,-1 0 0,1 1-1,-1-1 1,1 0 0,0 0 0,-1 0-1,1 0 1,-1 1 0,1-1-1,0 0 1,-1 0 0,0 0 0,-1 0-95,0-1 0,0 1 1,0-1-1,0 1 1,1-1-1,-1 0 1,0 0-1,0 0 0,0 0 1,-1-2-1,-43-32-3476,-63-65-1,63 56 1451,42 41 2057,0 0 0,1-1 1,-1 0-1,1 0 0,0 0 1,0 0-1,-3-5 0,6 9 98,0-1-1,0 1 1,0 0-1,0 0 1,0 0-1,0 0 1,0-1-1,0 1 1,0 0 0,0 0-1,0 0 1,0 0-1,0-1 1,0 1-1,0 0 1,0 0-1,0 0 1,0 0-1,0-1 1,0 1 0,0 0-1,1 0 1,-1 0-1,0 0 1,0 0-1,0-1 1,0 1-1,0 0 1,0 0-1,0 0 1,1 0-1,-1 0 1,0 0 0,0 0-1,0 0 1,0-1-1,1 1 1,-1 0-1,0 0 1,0 0-1,0 0 1,0 0-1,1 0 1,11 0 745,10 6 415,24 8 1100,76 14-1,-105-26-2377,0 0-1,0-1 1,-1-1 0,1 0-1,0-2 1,0 1-1,0-2 1,20-6-1,-4-3-310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36.179"/>
    </inkml:context>
    <inkml:brush xml:id="br0">
      <inkml:brushProperty name="width" value="0.05" units="cm"/>
      <inkml:brushProperty name="height" value="0.05" units="cm"/>
    </inkml:brush>
  </inkml:definitions>
  <inkml:trace contextRef="#ctx0" brushRef="#br0">83 666 20540,'4'-3'404,"-1"0"0,0-1 0,-1 1-1,1-1 1,0 1 0,-1-1-1,0 0 1,0 0 0,0 0 0,0 0-1,-1 0 1,0 0 0,1-1-1,0-7 1,-1-1-166,1 0 0,-2-1-1,-1-21 1,1 30-223,-1 1-1,0-1 0,0 1 1,-1 0-1,1 0 1,-1 0-1,0-1 0,0 1 1,0 1-1,-1-1 0,1 0 1,-1 1-1,-6-7 1,8 9-12,0 0 1,0 0 0,-1 0 0,1 0 0,0 0 0,0 0-1,-1 1 1,1-1 0,-1 0 0,1 1 0,-1-1 0,1 1 0,-1-1-1,1 1 1,-1 0 0,1 0 0,-1 0 0,0 0 0,1 0-1,-1 0 1,1 0 0,-1 0 0,1 0 0,-1 1 0,1-1 0,-1 1-1,1-1 1,-1 1 0,1 0 0,-1-1 0,1 1 0,0 0-1,-1 0 1,1 0 0,0 0 0,0 0 0,0 0 0,0 1-1,0-1 1,0 0 0,-1 2 0,-2 4-3,0-1 1,1 1 0,0-1-1,0 1 1,0 0-1,1 0 1,0 1-1,0-1 1,1 0-1,0 1 1,0-1-1,1 1 1,0-1-1,0 1 1,1-1-1,0 0 1,0 1-1,3 7 1,-2-5-13,1 0 1,0 0-1,1 0 0,0-1 1,1 1-1,0-1 0,0 0 1,1-1-1,0 1 1,0-1-1,1 0 0,12 11 1,-17-17-49,1-1-1,-1 1 1,0 0 0,1-1 0,-1 1 0,1-1 0,-1 0 0,1 0 0,-1 0 0,1 0 0,0-1 0,0 1 0,-1-1 0,1 1 0,0-1 0,0 0 0,0 0 0,-1 0 0,1 0 0,0-1-1,0 1 1,0-1 0,-1 0 0,1 0 0,0 0 0,-1 0 0,1 0 0,-1 0 0,1-1 0,-1 1 0,0-1 0,0 0 0,1 1 0,-1-1 0,0 0 0,0 0 0,-1-1 0,3-2-1,6-9-448,-2 0 0,1 0-1,-2-1 1,0 0 0,-1 0-1,0-1 1,-2 0 0,7-31-1,-6 6-1407,-1 0 0,-1-56 0,-4 79 1410,0 0 0,-6-27 0,6 38 698,-1 0-1,0 1 1,0-1 0,-1 0 0,0 1 0,0-1 0,-1 1 0,-6-10 0,10 15-111,-1 1-1,0-1 1,1 0 0,-1 0-1,0 1 1,0-1-1,1 0 1,-1 1 0,0-1-1,0 0 1,0 1-1,0 0 1,0-1-1,0 1 1,0-1 0,0 1-1,-1 0 1,2 0 14,-1 0 1,0 0 0,1 0 0,-1 0-1,1 0 1,-1 0 0,1 1 0,-1-1-1,0 0 1,1 0 0,-1 1-1,1-1 1,-1 0 0,1 1 0,0-1-1,-1 1 1,1-1 0,-1 1-1,1-1 1,0 1 0,-1 0 0,-1 2 256,1 0 1,-1 1 0,1-1-1,0 0 1,0 1 0,0-1 0,0 1-1,0 4 1,1 5-79,0 1 0,0 0 0,1 0 0,1-1 0,0 1 0,1-1 0,1 1 0,0-1 0,1 0 0,0-1-1,13 23 1,-17-32-248,1 0-1,0 0 1,0 0-1,1-1 1,-1 1 0,6 4-1,-8-7-11,1 0-1,-1 1 1,1-1-1,0 1 1,-1-1 0,1 0-1,0 1 1,-1-1-1,1 0 1,0 0 0,0 1-1,-1-1 1,1 0-1,0 0 1,-1 0 0,1 0-1,0 0 1,0 0-1,-1 0 1,1 0 0,0-1-1,0 1 1,-1 0-1,1 0 1,0 0 0,-1-1-1,1 1 1,0 0-1,-1-1 1,1 1 0,0-1-1,-1 1 1,1-1-1,-1 1 1,1-1 0,-1 1-1,1-1 1,-1 0-1,1 1 1,-1-2 0,4-4 78,-1 0 0,0-1 0,0 0 0,0 0 0,-1 0 0,0 0 0,-1 0 1,0 0-1,1-11 0,-1-71 505,-1 83-551,0-31 137,-3 0 0,0 0 0,-3 0 1,-1 1-1,-15-47 0,12 61-199,10 22 15,0 0 0,0 0 0,0-1 0,0 1 0,0 0 0,0 0 0,0 0 0,0 0 0,0 0 0,0 0 0,0 0 0,0-1 0,0 1 0,0 0 0,0 0 0,0 0 0,0 0 0,0 0 0,0 0 0,0 0 0,-1 0 0,1-1 0,0 1 0,0 0 0,0 0 0,0 0 0,0 0 0,0 0 0,0 0 0,0 0 0,-1 0 0,1 0 0,0 0 0,0 0 0,0 0 0,0 0 0,0 0 0,0 0 0,0 0 0,-1 0 0,1 0 0,0 0 0,0 0 0,0 0 0,0 0 0,0 0 0,0 0 0,-1 0 0,1 0 0,0 0 0,0 0 0,0 0 0,0 0 0,0 1 0,0-1 1,-2 9-21,4 13-1,1-8-128,0 0 0,1-1 0,1 1 0,0-1 0,1 0-1,0 0 1,1-1 0,0 0 0,1 0 0,0-1-1,1 0 1,20 19 0,-9-17-2365,-19-13 2432,0 1-1,0-1 1,0 0-1,0 0 1,0 1-1,0-1 1,0 0-1,0 0 1,0 0-1,0 0 1,0 0-1,0 0 1,0 0-1,0 0 1,0 0-1,0-1 1,0 1-1,0 0 1,0-1-1,0 1 1,1-1-1,4-9-1014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37.858"/>
    </inkml:context>
    <inkml:brush xml:id="br0">
      <inkml:brushProperty name="width" value="0.05" units="cm"/>
      <inkml:brushProperty name="height" value="0.05" units="cm"/>
    </inkml:brush>
  </inkml:definitions>
  <inkml:trace contextRef="#ctx0" brushRef="#br0">2 975 14107,'0'0'161,"0"-1"0,-1 1 0,1 0-1,0-1 1,0 1 0,0-1 0,0 1 0,0-1 0,0 1 0,0-1-1,0 1 1,0-1 0,0 0 0,0 1 0,0 0 0,0-1-1,0 1 1,1-1 0,-1 1 0,0-1 0,0 1 0,0-1 0,1 1-1,-1-1 1,0 1 0,1 0 0,-1-1 0,0 1 0,1 0-1,0-1 1,-1 1 25,1 0-1,0 0 1,0 0-1,0 0 1,0 0-1,0 0 1,0 0-1,0 1 1,0-1-1,-1 0 1,1 0-1,0 1 1,0-1-1,0 1 1,1 0-1,34 27 1862,-30-23-1944,5 5 188,-2 0 0,14 15 0,-16-15 67,1-1 0,0-1 0,16 14 0,-24-22-340,1 1 0,-1-1 0,0 0-1,0 0 1,0 0 0,0 0-1,0 0 1,1 1 0,-1-1 0,0 0-1,0 0 1,0 0 0,1 0 0,-1 0-1,0 0 1,0 0 0,0 0-1,1 0 1,-1 0 0,0 0 0,0 0-1,0 0 1,1 0 0,-1 0 0,0 0-1,0 0 1,0 0 0,1 0 0,-1 0-1,0 0 1,0 0 0,0 0-1,1 0 1,-1 0 0,0 0 0,0-1-1,0 1 1,0 0 0,1 0 0,-1 0-1,0 0 1,0 0 0,0-1-1,0 1 1,0 0 0,1 0 0,0-15 346,-5-13-91,-19-70 398,-8-38-93,31 136-577,0 0 1,0-1 0,0 1 0,-1 0-1,1 0 1,0-1 0,0 1 0,0 0 0,0-1-1,0 1 1,0 0 0,0 0 0,0-1-1,0 1 1,0 0 0,0-1 0,0 1-1,0 0 1,0-1 0,0 1 0,0 0 0,0-1-1,0 1 1,0 0 0,0 0 0,1-1-1,-1 1 1,0 0 0,0 0 0,0-1 0,1 1-1,-1 0 1,0 0 0,0-1 0,0 1-1,1 0 1,-1 0 0,0 0 0,0-1-1,1 1 1,11 9 15,11 21-36,-23-30 19,12 17-4,1-1 0,1-1 0,16 15 0,-30-29 7,1 0-1,0 0 1,0 0-1,0-1 1,0 1-1,0 0 1,0 0-1,0 0 1,0-1-1,0 1 1,0-1-1,1 1 0,-1-1 1,0 1-1,0-1 1,0 0-1,1 0 1,-1 1-1,0-1 1,1 0-1,-1 0 1,0 0-1,0 0 1,3-1-1,-3 0 1,0 0 0,0 0 0,0 0 0,0 0 1,0 0-1,0 0 0,0 0 0,0 0 0,0 0 0,-1-1 0,1 1 0,0 0 0,-1-1 0,1 1 0,-1 0 0,0-1 0,1-2 1,1-8 16,0 0 0,-2-1 1,0-20-1,-1 7 11,-1 0 0,-1 0 0,-2 1 0,0-1 0,-2 1 0,-1 0 0,-15-35 0,13 46-10,10 14-21,0 0 0,0 0 0,0 0-1,0 0 1,0 0 0,0 0 0,0 0 0,0 0-1,0 0 1,1 0 0,-1 0 0,0 1 0,0-1 0,0 0-1,0 0 1,0 0 0,0 0 0,0 0 0,0 0-1,-1 0 1,1 0 0,0 0 0,0 0 0,0 0 0,0 1-1,0-1 1,0 0 0,0 0 0,0 0 0,0 0-1,0 0 1,0 0 0,0 0 0,0 0 0,0 0-1,0 0 1,0 0 0,0 0 0,0 0 0,0 0 0,-1 0-1,1 0 1,0 0 0,0 1 0,0-1 0,0 0-1,0 0 1,0 0 0,0 0 0,0 0 0,0 0 0,0 0-1,0 0 1,-1 0 0,1 0 0,0 0 0,0 0-1,0-1 1,0 1 0,0 0 0,0 0 0,0 0 0,0 0-1,0 0 1,0 0 0,0 0 0,0 0 0,-1 0-1,1 0 1,9 29-32,-4-16 22,2 0 0,0-1 0,0 1 0,1-2 0,0 1 0,1-1 0,12 11 0,-21-21 12,0-1-1,1 1 1,-1-1-1,1 1 1,-1-1-1,1 1 1,-1-1-1,1 0 1,0 1-1,-1-1 1,1 0 0,-1 1-1,1-1 1,0 0-1,-1 0 1,1 0-1,0 0 1,-1 1-1,1-1 1,0 0 0,-1 0-1,1 0 1,0 0-1,-1 0 1,1-1-1,0 1 1,-1 0-1,1 0 1,0 0-1,-1 0 1,2-1 0,-1 0 3,0 0 0,0-1 0,0 1 0,0 0 0,0 0 0,-1-1 0,1 1 0,0-1 0,0 1 0,-1 0 0,1-1 0,0-2 0,1-6 22,-1 0 0,0 1 0,0-18 0,-1 5 0,-1 0 1,-2 0 0,0 0 0,-1 0-1,-2 0 1,0 1 0,-1-1-1,-20-39 1,22 56-62,5 15 0,7 15-9,30 66-6,-31-80 48,1 1-1,0-1 0,0 0 0,1 0 0,12 13 0,-18-22 3,1 0 0,0 0 1,-1 0-1,1 0 0,0 0 0,0-1 0,0 1 0,0-1 0,5 2 0,-7-3 0,0 1 0,0-1 0,0 0 0,0 0 0,0 0 0,0 0 0,0 0 0,0 0 0,0 0 0,0 0 0,0 0 0,0 0 0,0-1 0,0 1 0,0 0 0,0-1 0,0 1 0,0-1 0,0 1 0,0-1 0,0 1 0,0-1 0,-1 0 0,1 1 0,0-1 1,-1 0-1,1 0 0,0 1 0,-1-1 0,1 0 0,-1 0 0,1 0 0,-1 0 0,1 0 0,-1 0 0,0 0 0,1-1 0,0-5 5,0 1-1,0-1 1,0 0 0,-1 0 0,0 0 0,-1 0-1,1 1 1,-1-1 0,-1 0 0,1 1 0,-5-11-1,-5-12 17,-17-34-1,17 41-16,-20-38-16,31 60 11,0 1-1,0-1 1,0 0-1,0 0 1,0 0-1,0 0 1,0 0-1,0 0 1,0 0-1,0 0 0,0 0 1,1 0-1,-1 0 1,0 0-1,0 0 1,0 0-1,0 0 1,0 0-1,0 0 1,0 0-1,0 0 1,0 0-1,0 0 0,0 0 1,0 0-1,0 0 1,0 0-1,0 0 1,0 0-1,1 0 1,-1 0-1,0 0 1,0 0-1,0 0 0,0 0 1,0 0-1,0 0 1,0-1-1,0 1 1,0 0-1,0 0 1,0 0-1,0 0 1,0 0-1,0 0 1,0 0-1,0 0 0,0 0 1,0 0-1,0 0 1,0 0-1,0 0 1,0 0-1,0 0 1,0 0-1,0 0 1,0-1-1,0 1 1,9 6-16,11 8-14,-13-7 20,0-2 0,1 1-1,10 5 1,-16-10 8,0 0 0,0 0 0,0 0 0,1 0 0,-1-1-1,0 1 1,0-1 0,4 1 0,-5-1 2,0 0-1,0 0 1,0 0 0,0 0-1,-1-1 1,1 1 0,0 0-1,0 0 1,0-1 0,-1 1-1,1-1 1,0 1 0,-1 0-1,1-1 1,0 1 0,-1-1-1,1 0 1,0 1 0,-1-1-1,1 1 1,-1-1 0,1 0-1,0-1 1,5-11 3,-1 0 0,0 0 0,-1-1 0,5-25 0,-7 27-2,0 0 1,2 0-1,-1 0 1,2 0-1,-1 1 1,8-13-1,-11 23-3,-1-1 0,1 1-1,0 0 1,0 0 0,-1 0-1,1 0 1,0 0 0,0 0-1,0 0 1,0 0-1,1 1 1,-1-1 0,0 0-1,0 1 1,0-1 0,1 0-1,-1 1 1,0 0 0,0-1-1,1 1 1,-1 0-1,0 0 1,1-1 0,-1 1-1,1 0 1,-1 0 0,0 1-1,1-1 1,-1 0 0,0 0-1,1 1 1,-1-1-1,0 0 1,0 1 0,2 0-1,3 3-11,0-1 0,0 1 0,0 1 0,-1-1 0,7 8 0,-3-4-5,-1-1-10,9 6 39,-12-17 24,-4-10 5,-3-48 45,1 37-65,0 0-1,2 0 1,4-31-1,-5 53-24,1 1 0,-1 0-1,1-1 1,-1 1 0,1-1-1,0 1 1,0 0 0,0 0-1,0-1 1,0 1 0,0 0-1,1 0 1,-1 0 0,1 0-1,-1 1 1,1-1 0,0 0-1,3-2 1,-4 4 1,0-1 1,-1 1-1,1 0 0,0 0 1,0 0-1,0 0 0,0-1 1,0 1-1,0 0 0,0 0 1,0 1-1,-1-1 0,1 0 1,0 0-1,0 0 0,0 1 1,0-1-1,1 1 0,0 0-4,1 1 0,-1-1 0,0 1 0,0-1 0,0 1 0,-1 0 0,1 0 0,0 0-1,1 2 1,1 1-39,-1 0-1,0 0 1,1 0-1,-2 0 0,1 1 1,-1-1-1,1 1 0,-2-1 1,1 1-1,1 6 1,-12 15-3018,9-23 2409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38.372"/>
    </inkml:context>
    <inkml:brush xml:id="br0">
      <inkml:brushProperty name="width" value="0.05" units="cm"/>
      <inkml:brushProperty name="height" value="0.05" units="cm"/>
    </inkml:brush>
  </inkml:definitions>
  <inkml:trace contextRef="#ctx0" brushRef="#br0">0 0 19140,'15'14'1124,"0"1"-1,-1 0 1,-1 1-1,15 24 1,-15-21-424,1 0 1,27 28-1,-40-46-690,-1-1 0,0 1 1,1-1-1,-1 1 0,1-1 0,-1 1 0,1-1 0,0 1 0,-1-1 1,1 1-1,-1-1 0,1 0 0,0 1 0,-1-1 0,1 0 0,0 1 1,-1-1-1,1 0 0,0 0 0,0 0 0,-1 0 0,1 0 0,0 0 1,0 0-1,-1 0 0,1 0 0,0 0 0,-1 0 0,1 0 0,0 0 1,0-1-1,-1 1 0,1 0 0,0-1 0,-1 1 0,1 0 0,-1-1 1,1 1-1,0-1 0,-1 1 0,1-1 0,-1 1 0,1-1 1,-1 1-1,0-1 0,1 0 0,-1 1 0,1-2 0,2-5 2,0 0 1,0 0-1,-1 0 0,2-10 0,4-9 32,-8 25-45,1-1 1,0 1 0,0 0 0,0-1 0,0 1 0,0 0 0,0-1 0,0 1 0,0 0-1,0 0 1,0 0 0,1 0 0,-1 0 0,1 0 0,-1 1 0,0-1 0,1 0 0,-1 1 0,1-1-1,0 1 1,-1-1 0,1 1 0,-1 0 0,1 0 0,0-1 0,-1 1 0,1 0 0,-1 1-1,1-1 1,0 0 0,-1 0 0,1 1 0,-1-1 0,1 1 0,-1-1 0,1 1 0,-1 0-1,1-1 1,-1 1 0,1 0 0,1 2 0,2 1-3,1 0-1,-1 0 1,1 1-1,-1 0 1,-1 0-1,1 0 1,-1 1-1,7 9 1,-9-12 38,-1 1 1,1-1 0,0 1 0,-1 0 0,0-1 0,0 1-1,0 0 1,0 0 0,-1 0 0,0 0 0,1-1 0,-1 1 0,-1 0-1,1 0 1,-1 5 0,0-7-11,0 1 1,0-1-1,0 0 0,0 0 1,0 0-1,0 0 0,0 0 1,-1 0-1,1-1 0,-1 1 1,1 0-1,-1-1 0,0 1 1,0-1-1,0 1 0,1-1 1,-1 0-1,0 0 0,-1 0 1,1 0-1,0 0 0,0 0 1,0-1-1,-1 1 0,1-1 1,-4 1-1,2-1-219,0 0 0,-1 0 0,1 0 0,0 0 0,0 0 0,0-1 0,-1 0 0,-5-2 0,9 3 84,1 0 0,-1-1 0,0 1 0,1 0 0,-1-1 0,1 1 0,-1 0 0,1-1 0,-1 1 0,1-1-1,-1 1 1,1 0 0,-1-1 0,1 0 0,-1 1 0,1-1 0,0 1 0,-1-1 0,1 1 0,0-1 0,0 0 0,0 1 0,-1-2 0,1 1-34,1 0-1,-1 0 1,0-1-1,0 1 1,1 0-1,-1 0 0,1 0 1,0 0-1,-1-1 1,1 1-1,0 0 1,-1 0-1,1 0 1,0 0-1,0 1 1,0-1-1,1-1 1,12-11-946,4-3-150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38.761"/>
    </inkml:context>
    <inkml:brush xml:id="br0">
      <inkml:brushProperty name="width" value="0.05" units="cm"/>
      <inkml:brushProperty name="height" value="0.05" units="cm"/>
    </inkml:brush>
  </inkml:definitions>
  <inkml:trace contextRef="#ctx0" brushRef="#br0">1 415 14651,'15'-37'2019,"-6"16"220,0-1 1,9-43 0,-17 65-2103,-1-1 0,0 0 0,0 1 1,0-1-1,0 0 0,0 1 0,1-1 0,-2 0 0,1 0 0,0 1 0,0-1 1,0 0-1,0 1 0,0-1 0,0 0 0,-1 1 0,1-1 0,0 0 0,-1 1 1,1-1-1,-1-1 0,0 2-58,1 0 0,-1 0 0,1 0 0,-1-1 0,1 1 0,-1 0 0,1 0 0,-1 0 0,1 0 0,-1 0 0,1 0 0,-1 0 0,1 0-1,-1 0 1,1 0 0,-1 0 0,0 0 0,1 1 0,-1-1 0,1 0 0,-1 1 0,-1 0 29,-1 0-1,1 0 0,0 1 0,0-1 0,0 1 0,0-1 1,1 1-1,-1 0 0,0-1 0,-2 5 0,1 0-49,1 0 0,0 0 0,0 1-1,1-1 1,0 1 0,0-1 0,0 1-1,1 7 1,0-12-58,-1-1-1,1 1 0,0 0 1,0-1-1,1 1 1,-1 0-1,0-1 1,1 1-1,-1 0 1,1-1-1,-1 1 0,1 0 1,0-1-1,-1 1 1,1-1-1,0 0 1,0 1-1,0-1 1,0 1-1,0-1 0,1 0 1,-1 0-1,0 0 1,1 0-1,-1 0 1,0 0-1,1 0 1,-1 0-1,1-1 0,0 1 1,-1 0-1,1-1 1,-1 1-1,1-1 1,0 0-1,-1 0 1,3 1-1,0-2 0,-1 1 1,0 0-1,1-1 0,-1 0 1,0 0-1,0 0 0,0 0 0,0-1 1,0 1-1,0-1 0,6-3 1,29-28-6,-20 15 5,2 3 26,-16 12-2,0 0 1,0-1 0,0 1 0,0-1 0,5-7 0,-8 9-12,1-1 0,-1 1 0,0-1-1,0 1 1,0-1 0,-1 0-1,1 1 1,0-1 0,-1 0 0,0 0-1,0 0 1,0 1 0,0-7-1,-1 3 60,0-1 0,-1 1 0,1 0-1,-1 0 1,0 0 0,-1 0 0,1 0-1,-1 0 1,0 0 0,-6-7 0,-4-3 341,-28-28 0,31 34-273,40-14-1802,-9-6 1202,-15 21 299,10-16-314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40.347"/>
    </inkml:context>
    <inkml:brush xml:id="br0">
      <inkml:brushProperty name="width" value="0.05" units="cm"/>
      <inkml:brushProperty name="height" value="0.05" units="cm"/>
    </inkml:brush>
  </inkml:definitions>
  <inkml:trace contextRef="#ctx0" brushRef="#br0">81 239 15619,'-1'0'189,"0"-1"-1,0 1 1,0-1-1,0 1 1,0-1-1,0 1 1,-1 0-1,1-1 1,0 1-1,0 0 1,0 0-1,-1 0 0,1 0 1,0 0-1,0 0 1,0 0-1,-1 0 1,1 1-1,0-1 1,0 0-1,0 1 1,0-1-1,0 1 1,0-1-1,0 1 1,0 0-1,0-1 1,0 1-1,0 0 1,0 0-1,0-1 0,0 1 1,0 0-1,0 1 1,0 1-34,-1-1 0,1 0 0,0 1 0,0-1 0,1 1-1,-1-1 1,0 1 0,1-1 0,-1 1 0,1-1 0,0 1 0,0-1 0,0 1 0,0 0 0,1 3 0,3 10-108,1 0 1,0 0-1,1-1 0,1 0 1,0 0-1,1 0 1,1-1-1,0 0 1,1-1-1,0 0 1,23 22-1,-32-35-40,-1 1-1,1 0 1,0-1 0,-1 1 0,1-1-1,0 1 1,-1 0 0,1-1 0,0 0-1,0 1 1,0-1 0,-1 1-1,1-1 1,0 0 0,0 0 0,0 1-1,0-1 1,0 0 0,-1 0-1,1 0 1,0 0 0,0 0 0,1 0-1,-1-1 8,0 0-1,-1 1 1,1-1-1,-1 1 1,1-1-1,-1 0 0,1 0 1,-1 1-1,0-1 1,1 0-1,-1 0 1,0 1-1,0-1 1,1 0-1,-1 0 0,0 0 1,0 1-1,0-1 1,0-2-1,-1-8 146,0 0 0,-4-21 0,4 28-135,-8-40 486,-3 2-1,-24-61 1,-45-77 953,79 176-1432,-1-3 45,-1-1 82,0 0 0,0 1-1,-7-10 1,75 108-255,87 111-1005,-148-198 967,19 17-944,-22-21 1045,0 1 1,0-1-1,0 0 1,1 0-1,-1 0 1,0 1 0,0-1-1,1 0 1,-1 0-1,0 0 1,1 0-1,-1 1 1,0-1 0,0 0-1,1 0 1,-1 0-1,0 0 1,1 0-1,-1 0 1,0 0 0,1 0-1,-1 0 1,0 0-1,1 0 1,-1 0-1,0 0 1,1 0 0,-1 0-1,0-1 1,0 1-1,1 0 1,-1 0-1,0 0 1,1 0 0,-1-1-1,0 1 1,0 0-1,1 0 1,-1 0-1,0-1 1,0 1 0,0 0-1,1 0 1,-1-1-1,0 1 1,0 0 0,0-1-1,0 1 1,0 0-1,0-1 1,1 1-1,-1 0 1,0 0 0,0-1-1,0 1 1,0 0-1,0-1 1,0 1-1,0 0 1,0-1 0,-1 1-1,1 0 1,0-1-1,0 1 1,0-1-1,0-7-95,-1-1 0,0 0 0,-1 1 0,0-1 0,0 1-1,0-1 1,-6-10 0,3 5-117,-8-23-447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41.032"/>
    </inkml:context>
    <inkml:brush xml:id="br0">
      <inkml:brushProperty name="width" value="0.05" units="cm"/>
      <inkml:brushProperty name="height" value="0.05" units="cm"/>
    </inkml:brush>
  </inkml:definitions>
  <inkml:trace contextRef="#ctx0" brushRef="#br0">1 493 13907,'7'1'555,"0"0"0,-1 1 0,1 0 0,11 6 0,-14-6-265,0 0 0,0 0 0,0-1 1,0 1-1,0-1 0,0 0 0,1 0 0,-1 0 0,1-1 0,-1 0 0,0 0 0,1 0 1,-1 0-1,6-1 0,-9 0-180,0 1 0,0 0 0,0-1 0,0 0 0,0 1 0,0-1 0,0 0 0,0 1 0,0-1 0,0 0 0,0 0 0,-1 0 1,1 0-1,0 0 0,-1 0 0,1 0 0,0 0 0,-1 0 0,1 0 0,-1-1 0,1-2 86,0 1 1,-1 0-1,1 0 0,-1-1 0,0 1 1,0 0-1,0-5 0,-2-2 357,0 0-1,0-1 0,-8-17 0,6 16-192,-1 1-1,0 0 1,-1 0-1,0 0 1,-1 1-1,-10-13 1,18 37-220,14 23-341,1 0 1,2-2-1,25 37 0,-37-62 108,-2-3-45,-1-1 0,1 0 0,1 0 1,-1-1-1,8 8 0,0-7-361,-12-6 476,0 0-1,1 0 1,-1 0 0,0 0 0,0 0 0,1 0 0,-1 0 0,0 0 0,0-1-1,1 1 1,-1 0 0,0 0 0,0 0 0,1 0 0,-1-1 0,0 1-1,0 0 1,0 0 0,1-1 0,-1 1 0,0 0 0,0 0 0,0-1-1,0 1 1,0 0 0,1 0 0,-1-1 0,0-3-158,1 0 1,-1 0-1,1 1 1,-1-1-1,-1 0 0,1-4 1,-5-31-863,-2 0-1,-1 1 1,-2 0 0,-20-50-1,-77-140-1944,63 158 4018,68 111 895,47 61-1,-55-81-1363,-4-4-244,13 19 561,2-1 0,1-1-1,65 58 1,-101-97-677,-1 1 1,1 0 0,-14-5-1,0 0-8,-5-2-26,-38-10 0,65 17-235,7-3 36,14-8 14,-12 8-6,12-10-3,-13 11-398,-1 1 0,0-1 0,-1 0 1,0-1-1,0 1 0,0-1 1,8-13-1,-9 11-198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42.167"/>
    </inkml:context>
    <inkml:brush xml:id="br0">
      <inkml:brushProperty name="width" value="0.05" units="cm"/>
      <inkml:brushProperty name="height" value="0.05" units="cm"/>
    </inkml:brush>
  </inkml:definitions>
  <inkml:trace contextRef="#ctx0" brushRef="#br0">24 1044 16035,'3'-2'367,"0"1"-1,0-1 1,0-1-1,0 1 0,0 0 1,-1-1-1,1 1 0,-1-1 1,1 0-1,-1 1 1,0-1-1,0 0 0,-1-1 1,1 1-1,0 0 1,-1 0-1,0-1 0,0 1 1,0-1-1,0 1 0,-1-1 1,1 1-1,-1-1 1,0 0-1,0-6 0,-1 4-240,0 1-1,1 0 0,-2-1 1,1 1-1,-1 0 1,0 0-1,0 0 0,0 0 1,-1 0-1,1 0 0,-1 0 1,0 1-1,-1 0 0,1 0 1,-1-1-1,-6-4 1,10 8-125,-1 1 1,1-1 0,0 1-1,-1 0 1,1-1 0,-1 1-1,1 0 1,-1-1 0,1 1-1,0 0 1,-1-1 0,1 1-1,-1 0 1,1 0 0,-1-1-1,1 1 1,-1 0-1,0 0 1,1 0 0,-1 0-1,1 0 1,-1 0 0,1 0-1,-1 0 1,1 0 0,-1 0-1,0 0 1,1 0 0,-1 0-1,1 0 1,-1 0 0,1 1-1,-1-1 1,1 0 0,-1 0-1,1 1 1,-1-1 0,1 0-1,-1 1 1,1-1 0,0 1-1,-1-1 1,1 0 0,0 1-1,-1-1 1,1 1 0,0-1-1,-1 1 1,1-1 0,0 1-1,0-1 1,0 1 0,-1-1-1,1 1 1,0-1 0,0 1-1,0 0 1,0-1 0,0 1-1,0-1 1,0 1 0,0-1-1,0 2 1,0 4 10,0 1 0,0-1 0,1 0 0,1 8 0,1-1-22,0 0 0,10 23 0,-10-31 6,-1 0 0,1 0 0,0 0 0,0 0 0,0 0 0,1-1 1,-1 0-1,1 1 0,5 3 0,-9-8 3,1 1 0,-1-1 0,1 0 0,-1 1 0,1-1 0,-1 0 1,1 1-1,0-1 0,-1 0 0,1 0 0,-1 1 0,1-1 0,0 0 0,-1 0 0,1 0 0,0 0 0,-1 0 1,1 0-1,-1 0 0,1 0 0,0 0 0,-1 0 0,1 0 0,0 0 0,-1-1 0,1 1 0,-1 0 1,1 0-1,0-1 0,-1 1 0,1 0 0,-1-1 0,1 1 0,-1-1 0,1 1 0,-1 0 0,1-1 0,-1 1 1,0-1-1,1 1 0,-1-1 0,1 0 0,11-30-34,-11 29 34,9-40 2,-7 28-1,1 0 0,0-1 0,0 1 0,2 1-1,9-19 1,-14 31-2,0-1-1,0 0 0,0 1 1,0-1-1,1 1 0,-1-1 1,1 1-1,-1-1 0,1 1 0,-1 0 1,1 0-1,0 0 0,0 0 1,-1 0-1,1 0 0,0 1 1,0-1-1,0 1 0,0-1 1,0 1-1,0 0 0,0-1 1,0 1-1,0 0 0,0 0 1,0 0-1,2 1 0,3 1-10,1 0 0,-1 0 1,0 1-1,0 0 0,0 0 0,6 5 0,-12-7 15,0-1 1,1 1 0,-1 0-1,0-1 1,0 1-1,1-1 1,-1 1-1,0-1 1,1 0-1,-1 0 1,0 1-1,1-1 1,-1 0 0,1 0-1,-1 0 1,0 0-1,3-1 1,-3 1 1,-1-1-1,1 1 1,0-1 0,0 1 0,0-1 0,0 0 0,-1 1 0,1-1-1,0 0 1,-1 0 0,1 1 0,0-1 0,-1 0 0,1 0 0,-1 0-1,0 0 1,1 0 0,0-1 0,1-6 24,-1-1 0,0 1 0,0 0 1,-1-17-1,1 1-4,0-10 52,-1 20-43,0 1-1,1-1 1,3-14-1,-3 25-30,-1 0-1,1 1 1,0-1 0,0 0-1,0 0 1,0 1 0,0-1 0,1 1-1,-1-1 1,1 1 0,0 0-1,0 0 1,0 0 0,0 0-1,0 0 1,0 0 0,0 0 0,0 0-1,6-2 1,-5 3-4,0 0-1,0 0 1,0 1 0,0-1-1,0 1 1,0 0-1,0 0 1,0 0 0,0 0-1,0 0 1,0 0 0,0 1-1,0 0 1,0 0-1,5 1 1,5 4-19,-1 0 0,16 10 0,7 3-2,-35-19 23,1 0 1,0 1-1,-1-1 1,1 0-1,0 0 0,-1 0 1,1 0-1,-1 1 0,1-1 1,0 0-1,-1 0 1,1 0-1,0 0 0,-1-1 1,1 1-1,0 0 1,-1 0-1,1 0 0,-1 0 1,1-1-1,0 1 1,-1 0-1,1-1 0,-1 1 1,1 0-1,-1-1 1,1 1-1,-1-1 0,1 1 1,-1 0-1,1-1 0,-1 1 1,0-1-1,1 0 1,-1 1-1,0-1 0,1 1 1,-1-1-1,0 1 1,0-1-1,0 0 0,1 1 1,-1-1-1,0 0 1,0-1-1,0-29 22,-10-29 10,6 44-39,1 0 1,0 0 0,1 0-1,1-32 1,1 48 3,0-1-1,0 0 1,0 1-1,0-1 1,0 0 0,0 1-1,1-1 1,-1 0-1,0 1 1,0-1 0,0 0-1,1 1 1,-1-1-1,0 1 1,1-1 0,-1 0-1,0 1 1,1-1 0,-1 1-1,1-1 1,-1 1-1,1-1 1,-1 1 0,1 0-1,0-1 1,-1 1-1,1-1 1,-1 1 0,1 0-1,0 0 1,-1-1-1,1 1 1,0 0 0,-1 0-1,1 0 1,0 0-1,-1 0 1,1 0 0,0 0-1,-1 0 1,1 0-1,0 0 1,-1 0 0,1 0-1,0 0 1,-1 1 0,1-1-1,0 0 1,0 1-1,5 2-22,0-1 0,-1 2 0,0-1 0,7 6 0,-5-5-11,-5-2 37,0-1 0,0 0 0,0 1 0,1-1 0,-1 0 0,1 0 1,-1-1-1,1 1 0,-1 0 0,1-1 0,3 1 0,-6-1 3,1 0-1,0-1 1,0 1 0,0 0-1,0 0 1,-1-1-1,1 1 1,0 0-1,0-1 1,0 1-1,-1-1 1,1 1-1,0-1 1,-1 1 0,1-1-1,-1 1 1,1-1-1,0 0 1,-1 1-1,1-1 1,-1 0-1,0 1 1,1-1-1,-1 0 1,1 0 0,-1 0-1,0 1 1,0-1-1,0 0 1,1 0-1,-1 0 1,0 0-1,0 1 1,0-1-1,0 0 1,-1-2 0,-3-87 217,-1 12-71,5 77-149,0 0-1,0 0 1,0 0 0,0 0-1,0 0 1,0 1-1,0-1 1,0 0 0,0 0-1,1 0 1,-1 0 0,0 0-1,1 0 1,-1 0 0,0 0-1,1 0 1,-1 0-1,1 1 1,1-2 0,-2 1-1,1 2 0,-1-1 1,1 0-1,-1 0 0,1 0 1,-1 0-1,1 0 0,0 0 0,-1 0 1,1 1-1,-1-1 0,1 0 1,-1 0-1,1 1 0,-1-1 0,0 0 1,1 1-1,-1-1 0,1 1 1,-1-1-1,0 1 0,1-1 1,-1 0-1,1 1 0,26 42-41,-22-34 33,1 1 0,4 7 26,18 24-1,-28-41-11,1 1-1,-1-1 1,0 1 0,1-1 0,-1 1-1,0-1 1,1 1 0,-1-1-1,1 0 1,-1 1 0,1-1 0,-1 0-1,0 1 1,1-1 0,0 0 0,-1 0-1,1 1 1,-1-1 0,1 0-1,-1 0 1,1 0 0,-1 0 0,1 0-1,-1 0 1,1 0 0,0 0-1,-1 0 1,1 0 0,0 0 0,0-1 2,0 1 1,-1-1-1,1 0 1,-1 0-1,1 1 1,-1-1 0,1 0-1,-1 0 1,1 0-1,-1 1 1,1-1 0,-1 0-1,0 0 1,0 0-1,1-1 1,2-37 155,-3 39-157,-2-51 140,1 32-127,0-1 0,2 1 1,0-1-1,1 0 0,4-20 0,-6 39-21,0 1-1,0-1 0,0 0 1,1 1-1,-1-1 0,0 0 0,0 1 1,0-1-1,0 1 0,1-1 1,-1 0-1,0 1 0,1-1 0,-1 1 1,0-1-1,1 1 0,-1-1 1,1 1-1,-1-1 0,1 1 0,-1 0 1,1-1-1,-1 1 0,1-1 0,-1 1 1,1 0-1,0 0 0,-1-1 1,1 1-1,-1 0 0,1 0 0,0 0 1,-1 0-1,1 0 0,0-1 1,-1 1-1,1 0 0,0 1 0,-1-1 1,2 0-1,1 1-14,-1 1 0,1-1 0,0 1 0,0 0 0,-1 0 0,5 4 0,6 5-6,-12-10 23,0 0-1,0-1 1,0 1-1,0 0 1,1 0-1,-1-1 1,0 1-1,0-1 1,0 1-1,1-1 1,-1 0 0,0 0-1,0 1 1,3-1-1,-4-1 5,1 0 0,0 0 1,-1-1-1,1 1 0,-1 0 0,1 0 0,-1 0 0,1-1 0,-1 1 0,0 0 1,0 0-1,0-1 0,0 1 0,0-2 0,1-1 1,1-12-7,1 0-1,1 1 1,0 0-1,2-1 1,9-20-1,-15 35-6,1-1 0,0 1 0,-1-1-1,1 1 1,0 0 0,0-1-1,0 1 1,0 0 0,0 0 0,0 0-1,1-1 1,-1 1 0,0 0 0,0 1-1,1-1 1,-1 0 0,1 0-1,-1 1 1,1-1 0,-1 0 0,1 1-1,-1 0 1,1-1 0,-1 1 0,1 0-1,-1 0 1,1 0 0,0 0-1,-1 0 1,1 0 0,-1 0 0,3 1-1,-2 0-11,0 0 0,1 0 1,-1 0-1,0 0 0,0 0 0,0 1 0,0-1 0,0 1 0,0 0 0,0 0 0,-1-1 0,1 1 0,-1 0 0,1 0 0,-1 1 1,0-1-1,1 0 0,-1 0 0,0 1 0,0 2 0,0-3-44,-1-1-1,1 1 1,-1-1 0,1 1-1,-1-1 1,0 1-1,0-1 1,0 1 0,0-1-1,0 1 1,0-1 0,-1 1-1,0 2 1,1-3 4,0-1-1,-1 1 1,1-1 0,0 1-1,-1-1 1,1 1-1,-1-1 1,1 1 0,0-1-1,-1 1 1,1-1 0,-1 0-1,0 1 1,1-1 0,-1 0-1,1 0 1,-1 1 0,1-1-1,-1 0 1,0 0-1,1 0 1,-1 0 0,0 0-1,-3 0-70,1 0-1,-1-1 0,1 1 1,-1-1-1,1 0 0,0 0 1,0-1-1,-1 1 0,1 0 1,0-1-1,-4-3 0,-18-13-624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40.691"/>
    </inkml:context>
    <inkml:brush xml:id="br0">
      <inkml:brushProperty name="width" value="0.05" units="cm"/>
      <inkml:brushProperty name="height" value="0.05" units="cm"/>
    </inkml:brush>
  </inkml:definitions>
  <inkml:trace contextRef="#ctx0" brushRef="#br0">25 0 14939,'-7'26'693,"2"-1"0,0 1 0,1-1 0,2 1 0,1 0 0,2 37 0,-1-60-649,1 1 0,-1-1 1,1 0-1,0 0 0,0 0 1,0 1-1,0-1 0,1 0 1,-1 0-1,1-1 0,0 1 1,0 0-1,0 0 0,0-1 1,0 1-1,0-1 0,1 0 1,-1 0-1,1 0 0,5 3 1,-5-4-75,0 1 0,0-1 1,1-1-1,-1 1 0,1 0 0,-1-1 1,1 1-1,-1-1 0,1 0 1,-1-1-1,1 1 0,-1 0 1,0-1-1,1 0 0,-1 0 1,1 0-1,-1 0 0,0 0 1,5-3-1,5-4-231,1 0 1,-1-1-1,-1-1 1,0 0-1,0-1 1,-1 0-1,0 0 0,-1-1 1,-1-1-1,0 0 1,0 0-1,12-26 1,-14 12 741,-10 20 88,3 7-528,-1 0 1,0 0-1,1 0 1,-1 0 0,1 0-1,-1 0 1,0 1 0,1-1-1,-1 0 1,1 0 0,-1 1-1,0-1 1,1 0 0,-1 1-1,1-1 1,-1 1 0,1-1-1,0 0 1,-1 1 0,-10 10 291,1 0 0,1 0-1,0 0 1,0 1 0,2 1 0,-13 23 0,-28 85 187,41-103-546,-2 8-302,1-1 1,-6 34-1,12-40 100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42.570"/>
    </inkml:context>
    <inkml:brush xml:id="br0">
      <inkml:brushProperty name="width" value="0.05" units="cm"/>
      <inkml:brushProperty name="height" value="0.05" units="cm"/>
    </inkml:brush>
  </inkml:definitions>
  <inkml:trace contextRef="#ctx0" brushRef="#br0">0 23 18636,'2'2'1640,"-1"-2"-1112,2-3-288,2 1 281,1-1 1407,0-1-1624,5-1-16,2-3-128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42.960"/>
    </inkml:context>
    <inkml:brush xml:id="br0">
      <inkml:brushProperty name="width" value="0.05" units="cm"/>
      <inkml:brushProperty name="height" value="0.05" units="cm"/>
    </inkml:brush>
  </inkml:definitions>
  <inkml:trace contextRef="#ctx0" brushRef="#br0">50 530 16780,'4'-1'103,"16"-3"4937,-19-1-1971,-13-3-1437,8 6-1449,1 0-1,-1 0 1,0 1 0,0-1-1,0 1 1,0 0-1,-6 0 1,9 1-175,0-1 1,0 1-1,0 0 0,0 0 1,1 1-1,-1-1 1,0 0-1,0 0 1,0 0-1,0 1 1,0-1-1,0 0 0,0 1 1,0-1-1,1 1 1,-1-1-1,0 1 1,0-1-1,0 1 1,1-1-1,-1 1 0,0 0 1,1 0-1,-1-1 1,1 1-1,-1 0 1,1 0-1,-1 0 1,1 0-1,-1-1 1,1 1-1,0 0 0,0 0 1,-1 0-1,1 0 1,0 0-1,0 0 1,0 2-1,0 4-9,1 0 1,-1 1-1,2-1 1,-1 0-1,1 0 0,0 0 1,0 0-1,1 0 0,0 0 1,0-1-1,1 1 1,-1-1-1,2 0 0,6 9 1,-7-10-15,1 1-1,0-1 1,0 0 0,0 0 0,1 0 0,0-1-1,0 1 1,0-1 0,0-1 0,1 1 0,-1-1-1,1-1 1,0 1 0,12 2 0,-16-5-43,1 0 1,-1 0 0,0 0 0,1 0 0,-1-1 0,0 0-1,1 0 1,-1 1 0,0-2 0,0 1 0,0 0-1,0-1 1,0 1 0,0-1 0,0 0 0,-1 0-1,1 0 1,-1-1 0,1 1 0,-1 0 0,0-1-1,0 0 1,0 1 0,0-1 0,0 0 0,2-5-1,1-4-393,0 1 0,0-1 0,-1 0 0,-1 0 0,4-24 0,-2-13-2239,-3-1 0,-5-68-1,3 113 2456,0-3-53,0 1-1,-1 0 1,1 0-1,-2-1 1,1 1 0,-1 0-1,0 0 1,0 0-1,-6-10 1,8 17 296,0-1 0,0 1 0,-1-1 0,1 1 0,0-1 1,0 1-1,-1-1 0,1 1 0,0 0 0,-1-1 0,1 1 0,-1 0 0,1-1 0,-1 1 0,1 0 0,-1-1 0,1 1 0,-1 0 1,1 0-1,-1-1 0,0 1 0,-5 7 599,1 18 1253,5-7-973,1-1 1,0 1-1,1-1 0,1 1 1,1-1-1,1 0 1,0 0-1,1 0 1,0-1-1,16 27 1,-22-42-830,1 0 0,0 0 0,-1 1 1,1-1-1,0 0 0,0 0 0,0 0 1,0 0-1,0 0 0,0 0 0,0 0 1,0 0-1,0 0 0,1 0 0,-1-1 1,0 1-1,0 0 0,1-1 0,1 1 1,-2-1-34,0 0 0,-1 0 1,1-1-1,0 1 0,0 0 1,0-1-1,-1 1 1,1 0-1,0-1 0,-1 1 1,1-1-1,0 1 1,-1-1-1,1 1 0,0-1 1,-1 0-1,1 1 0,-1-1 1,1 0-1,-1 1 1,1-1-1,-1 0 0,1-1 1,1-4 9,1 0-1,-1-1 1,0 0 0,-1 1 0,1-1 0,-1-9-1,0-23 59,-1 0-1,-2 0 1,-14-69-1,0 36 336,-25-72-1,48 182-243,7-1-44,34 65 1,-38-84-642,1-1 0,1 1 0,0-2-1,2 0 1,19 19 0,-30-32 236,-2-2 202,0 1 0,0-1 0,1 0-1,-1 0 1,0 0 0,1 0 0,-1 0-1,1 0 1,-1 0 0,1 0 0,-1-1 0,1 1-1,0 0 1,-1-1 0,4 1 0,6-8-659</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43.785"/>
    </inkml:context>
    <inkml:brush xml:id="br0">
      <inkml:brushProperty name="width" value="0.05" units="cm"/>
      <inkml:brushProperty name="height" value="0.05" units="cm"/>
    </inkml:brush>
  </inkml:definitions>
  <inkml:trace contextRef="#ctx0" brushRef="#br0">18 14 16684,'-13'-11'2159,"9"8"-1001,7 8 1291,47 56 648,49 54-2461,-97-113-621,0 0-1,0 0 1,0 0 0,1 0 0,-1 0-1,1 0 1,-1-1 0,1 1-1,3 0 1,-5-1-8,0-1 0,0 0 0,0 0 0,0 0 0,0 0 0,0 0 0,0 0 0,0 0 1,0-1-1,0 1 0,0 0 0,0 0 0,0-1 0,0 1 0,0-1 0,-1 1 0,1-1 0,0 1 0,0-1 0,0 1 0,0-1 0,-1 0 0,1 1 0,0-1 0,-1 0 0,1 0 0,-1 1 0,1-1 0,-1 0 0,1-1 0,13-21 73,-9 15-39,0-1 1,0 1-1,1 0 0,0 0 0,10-9 1,-14 15-40,1 0 1,0 0-1,-1 0 1,1 1-1,0-1 1,0 1-1,0 0 1,0 0-1,0 0 1,0 0-1,0 0 1,0 1-1,0-1 1,1 1-1,-1 0 1,0 0 0,0 0-1,0 0 1,0 1-1,1-1 1,3 2-1,-5-1 3,1-1 0,-1 1 0,1 0 0,-1-1 0,1 1 0,-1 0 0,0 1 1,0-1-1,1 0 0,-1 1 0,0-1 0,0 1 0,0 0 0,-1-1 0,1 1 0,0 0 0,-1 0 0,1 0 0,-1 0 0,0 1 0,1-1 0,-1 0 0,0 0 0,0 1 0,-1-1 1,1 1-1,0-1 0,-1 1 0,0-1 0,1 1 0,-1 3 0,-1-1 42,1 0 1,-1-1-1,0 1 1,0 0-1,-1-1 1,1 1-1,-1-1 1,0 0-1,0 0 1,-1 0 0,1 0-1,-1 0 1,0 0-1,0 0 1,0-1-1,-5 4 1,1 0 95,-2-1 0,1 0 1,-1 0-1,-18 8 0,22-12-150,1 0 0,-1 0 0,0-1 0,0 0 0,0 0 0,0 0 0,0 0 0,0-1 0,0 0 0,0 0 0,-10-1 0,14 1-65,0 0-1,0-1 1,0 1 0,0 0 0,0 0 0,0-1 0,0 1-1,0-1 1,0 1 0,0-1 0,1 1 0,-1-1-1,0 1 1,0-1 0,0 0 0,1 1 0,-1-1 0,0 0-1,1 0 1,-1 0 0,1 0 0,-1 1 0,1-1 0,-1 0-1,1 0 1,-1 0 0,1 0 0,0 0 0,0 0 0,-1 0-1,1 0 1,0 0 0,0 0 0,0 0 0,0 0-1,0 0 1,1 0 0,-1 0 0,0 0 0,0 0 0,1-1-1,1-5-445,1 0-1,0 1 1,0-1-1,7-10 1,-7 11 477,15-23-945,2-3-108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44.233"/>
    </inkml:context>
    <inkml:brush xml:id="br0">
      <inkml:brushProperty name="width" value="0.05" units="cm"/>
      <inkml:brushProperty name="height" value="0.05" units="cm"/>
    </inkml:brush>
  </inkml:definitions>
  <inkml:trace contextRef="#ctx0" brushRef="#br0">0 142 18644,'2'1'154,"-1"0"0,1-1 0,-1 1 0,1 0 0,-1 0 0,1 0 0,-1 1 0,0-1 0,0 0 0,1 0 0,-1 1 0,0-1 0,1 3 0,9 8 604,-8-9-601,0-1 1,0 0-1,0 0 0,0-1 0,0 1 1,1-1-1,4 2 0,-7-2-119,0-1 0,-1 0 1,1 0-1,0 0 0,0 0 0,0 0 0,-1 0 0,1 0 0,0 0 0,0 0 0,0-1 0,-1 1 0,1 0 1,0 0-1,0-1 0,-1 1 0,1-1 0,0 1 0,0 0 0,-1-1 0,1 1 0,-1-1 0,1 1 0,0-1 1,-1 0-1,1 1 0,-1-1 0,1 0 0,-1 1 0,0-1 0,1 0 0,-1 0 0,0 1 0,1-1 0,-1 0 1,0 0-1,0 1 0,0-1 0,1-1 0,0-9 222,-1 0 1,0 0-1,0 0 1,-1 0-1,0 0 0,-1 0 1,-1 1-1,-5-17 1,-2-14 251,10 40-506,0 0 0,0 1 0,0-1-1,-1 0 1,1 1 0,0-1-1,0 0 1,0 1 0,0-1-1,0 0 1,1 0 0,-1 1 0,0-1-1,0 0 1,0 1 0,0-1-1,1 0 1,0 0 0,-1 1-6,0-1 1,1 1-1,-1 0 1,0 0-1,1 0 1,-1 0-1,0 0 1,1-1-1,-1 1 1,0 0-1,1 0 1,-1 0-1,0 0 0,1 0 1,-1 0-1,1 0 1,-1 0-1,0 0 1,1 0-1,-1 1 1,0-1-1,1 0 1,-1 0-1,1 0 1,23 16-79,97 96-80,11 9 227,-113-106-39,-1 0 1,0 1-1,-2 1 1,17 20-1,-28-31-19,-1 1 1,1-1-1,-1 1 0,0 0 1,-1 0-1,0 0 0,0 0 1,0 0-1,-1 1 0,0 0 1,0-1-1,-1 1 0,0 0 1,-1 0-1,0 14 0,0-21-5,0 0 0,0 0 0,-1 0-1,1 0 1,0 0 0,-1 0 0,1 0-1,0 0 1,-1 0 0,1 0 0,-1 0-1,0 0 1,1-1 0,-1 1 0,0 0 0,1 0-1,-1-1 1,0 1 0,0-1 0,0 1-1,1 0 1,-1-1 0,0 1 0,0-1-1,0 0 1,0 1 0,0-1 0,0 0 0,0 0-1,0 1 1,0-1 0,0 0 0,0 0-1,0 0 1,0 0 0,0 0 0,0-1 0,0 1-1,0 0 1,-2-1 0,-3 0 26,0-1-1,-1 0 1,1-1 0,0 0-1,-7-3 1,-3-5-67,0 0-1,0-2 1,1 1-1,1-2 1,0 0 0,1 0-1,1-2 1,0 1-1,1-2 1,0 1 0,2-1-1,-15-36 1,20 41-130,1 0 0,0-1 0,1 1 0,0-1 0,1 1 0,1-1 0,1-14 0,4-6-232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44.905"/>
    </inkml:context>
    <inkml:brush xml:id="br0">
      <inkml:brushProperty name="width" value="0.05" units="cm"/>
      <inkml:brushProperty name="height" value="0.05" units="cm"/>
    </inkml:brush>
  </inkml:definitions>
  <inkml:trace contextRef="#ctx0" brushRef="#br0">0 276 17468,'1'3'305,"0"-1"1,1 0 0,-1 0 0,0 0-1,1 0 1,-1 0 0,1 0 0,0 0-1,3 3 1,3 3 322,103 144 4599,-3-6-3886,-84-122-1007,-24-24-329,0 0-1,0 0 1,1 0 0,-1 0 0,0 0 0,0 0 0,0 1-1,0-1 1,1 0 0,-1 0 0,0 0 0,0 0-1,0 0 1,1 0 0,-1 0 0,0 0 0,0 0 0,0 0-1,1 0 1,-1 0 0,0 0 0,0 0 0,0 0-1,1 0 1,-1 0 0,0 0 0,0 0 0,0 0 0,1 0-1,-1 0 1,0 0 0,0-1 0,0 1 0,0 0-1,1 0 1,-1 0 0,0 0 0,0 0 0,0 0 0,0-1-1,1 1 1,-4-19 175,-3 1-130,-2-1 0,0 1 0,-1 0 0,-1 1 0,-20-27 0,-70-76 99,76 93-178,24 26 25,0 1 0,0 0-1,0-1 1,-1 1 0,1-1 0,0 1 0,0 0 0,-1-1 0,1 1 0,0-1-1,-1 1 1,1 0 0,-1 0 0,1-1 0,0 1 0,-1 0 0,1 0-1,-1-1 1,1 1 0,-1 0 0,1 0 0,-1 0 0,1 0 0,0 0 0,-1-1-1,1 1 1,-1 0 0,0 0 0,1 1 1,0-1-1,0 1 1,0-1-1,0 1 1,0 0 0,0-1-1,1 1 1,-1-1-1,0 0 1,0 1 0,0-1-1,1 1 1,-1-1-1,0 1 1,0-1 0,1 1-1,-1-1 1,1 0-1,-1 1 1,0-1 0,1 1-1,5 5-26,1-1-1,0 0 1,0 1 0,0-2-1,0 1 1,10 3-1,-16-7 29,1-1 0,-1 1 0,1 0-1,-1-1 1,1 1 0,-1-1 0,1 0 0,-1 1-1,1-1 1,0 0 0,-1 0 0,1 0-1,0 0 1,-1 0 0,1-1 0,-1 1-1,1 0 1,0-1 0,-1 1 0,1-1-1,-1 0 1,1 1 0,-1-1 0,0 0-1,1 0 1,-1 0 0,0 0 0,1 0-1,-1 0 1,0 0 0,0 0 0,0-1-1,0 1 1,0 0 0,0-1 0,-1 1 0,1-1-1,1-2 1,2-7-4,-1 1-1,-1-1 1,1-1 0,-2 1-1,1 0 1,-2 0 0,1 0-1,-2-1 1,1 1 0,-2 0-1,-3-19 1,-1 8-2,0 0 0,-2 1-1,0 0 1,-21-38 0,26 53-5,-16-24-27,19 29 33,-1-1-1,0 1 1,0 0-1,0 0 0,0 0 1,0 0-1,0 0 1,0 0-1,0 0 0,0 1 1,0-1-1,-1 0 1,1 1-1,0-1 1,0 0-1,-1 1 0,1 0 1,-1-1-1,-1 1 1,2 0 2,1 0 0,-1 1 0,0-1 0,1 1-1,-1-1 1,1 0 0,-1 1 0,1-1 0,-1 1 0,1 0 0,0-1 0,-1 1 0,1-1 0,-1 1 0,1 0 0,0-1 0,0 1 0,-1 0 0,1-1 0,0 1 0,0 0 0,0 0 0,0-1 0,0 1 0,0 0 0,0-1 0,0 1 0,0 0 0,0-1 0,0 1-1,1 0 1,-1 0 0,0-1 0,0 1 0,1 0 0,8 30-70,-9-30 73,13 36-2,25 46 1,-31-69 43,0-1 1,2 0 0,-1 0-1,2 0 1,0-2 0,16 17-1,-25-27-30,0 0-1,0 0 1,0 0 0,0 0-1,1 0 1,-1 0-1,0-1 1,1 1-1,-1 0 1,0-1 0,1 1-1,-1-1 1,1 1-1,-1-1 1,1 0-1,-1 0 1,1 1-1,-1-1 1,1 0 0,2-1-1,-3 1-3,1-1 0,-1 1 0,0-1 0,0 0 0,1 0 0,-1 0 0,0 0 0,0 0 0,0 0 1,0 0-1,0 0 0,0 0 0,-1 0 0,1 0 0,0-1 0,-1 1 0,2-2 0,1-7 8,0 0 0,0 0-1,-1 0 1,2-17 0,-4 24-11,1-4-3,-1 1-13,1 0 0,0 0 0,0 1 0,3-11 0,-4 15 4,0 1 1,1-1 0,-1 1 0,0-1-1,1 0 1,-1 1 0,0-1 0,1 1 0,-1-1-1,1 1 1,-1-1 0,1 1 0,-1-1-1,1 1 1,-1-1 0,1 1 0,-1 0 0,1-1-1,0 1 1,-1 0 0,1-1 0,0 1-1,-1 0 1,1 0 0,0 0 0,-1 0 0,1 0-1,0 0 1,-1 0 0,1 0 0,0 0-1,-1 0 1,1 0 0,0 0 0,-1 0 0,1 0-1,0 1 1,-1-1 0,1 0 0,0 0-1,-1 1 1,1-1 0,-1 0 0,1 1 0,0-1-1,-1 1 1,1-1 0,0 2 0,8 5-296,0 1 0,-1 1 0,9 10 0,11 11-2022,-24-29-599,-7-8 1988,-8-12 215,-2-2-225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45.290"/>
    </inkml:context>
    <inkml:brush xml:id="br0">
      <inkml:brushProperty name="width" value="0.05" units="cm"/>
      <inkml:brushProperty name="height" value="0.05" units="cm"/>
    </inkml:brush>
  </inkml:definitions>
  <inkml:trace contextRef="#ctx0" brushRef="#br0">0 191 15131,'3'-1'224,"0"-1"0,-1 1 0,1-1-1,-1 0 1,0 0 0,1 0 0,-1 0 0,0 0 0,0 0-1,0-1 1,0 1 0,-1-1 0,1 1 0,-1-1-1,1 0 1,-1 1 0,0-1 0,0 0 0,0 0-1,0 0 1,-1 0 0,1 0 0,-1 0 0,0 0-1,0 0 1,0 0 0,-1-5 0,0-9 1058,-1-1 0,-1 1 0,-1 0-1,-10-30 1,21 92-250,30 68-992,-31-99-53,1 1-1,0-1 1,0 0 0,2-1 0,13 18-1,-19-27-59,1-1 0,0 1 0,-1 0 0,2-1-1,-1 0 1,0 0 0,0 0 0,1-1 0,0 1-1,-1-1 1,10 3 0,-12-5 9,1 1 0,-1-1 1,1 0-1,-1 0 0,0 0 0,1 0 0,-1 0 1,1 0-1,-1-1 0,0 1 0,1-1 1,-1 1-1,0-1 0,1 0 0,-1 0 0,0 0 1,0 0-1,0-1 0,0 1 0,0-1 0,0 1 1,0-1-1,-1 1 0,1-1 0,-1 0 1,1 0-1,2-4 0,14-26-402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45.962"/>
    </inkml:context>
    <inkml:brush xml:id="br0">
      <inkml:brushProperty name="width" value="0.05" units="cm"/>
      <inkml:brushProperty name="height" value="0.05" units="cm"/>
    </inkml:brush>
  </inkml:definitions>
  <inkml:trace contextRef="#ctx0" brushRef="#br0">86 195 17396,'-5'3'3493,"0"16"-1565,3 5-1414,2-1-1,0 0 1,2 0 0,0 0 0,2 0 0,0-1-1,10 30 1,-11-73-99,-4 1-232,-1 1 0,0-1 0,-2 1 0,-5-20 0,-30-77 572,23 70-499,11 30-174,2 7-24,0 0 1,0 1-1,-1-1 1,-7-12-1,46 72-221,-24-33 35,1-1-1,0 0 0,2 0 1,0-1-1,18 16 0,-32-32 105,0 0 0,0 1 0,1-1 0,-1 0-1,0 1 1,0-1 0,1 0 0,-1 0-1,0 1 1,0-1 0,1 0 0,-1 0-1,0 1 1,1-1 0,-1 0 0,0 0-1,1 0 1,-1 0 0,0 0 0,1 1 0,-1-1-1,1 0 1,-1 0 0,0 0 0,1 0-1,-1 0 1,0 0 0,1 0 0,-1 0-1,1 0 1,-1 0 0,0-1 0,1 1-1,-1 0 1,0 0 0,1 0 0,-1 0 0,0 0-1,1-1 1,-1 1 0,0 0 0,0 0-1,1-1 1,-1 1 0,0 0 0,1 0-1,-1-1 1,0 1 0,0 0 0,0-1-1,1 1 1,-1 0 0,0-1 0,0 1 0,0 0-1,0-1 1,0 1 0,0-1 0,0 1-1,0 0 1,0-1 0,0-23-985,0 23 1008,-4-20-136,-1-1-1,0 1 1,-16-37 0,16 45 15,-19-49-413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46.850"/>
    </inkml:context>
    <inkml:brush xml:id="br0">
      <inkml:brushProperty name="width" value="0.05" units="cm"/>
      <inkml:brushProperty name="height" value="0.05" units="cm"/>
    </inkml:brush>
  </inkml:definitions>
  <inkml:trace contextRef="#ctx0" brushRef="#br0">1 440 15819,'188'243'6988,"-159"-211"-6366,1-1-1,1-2 0,2-1 0,1-2 1,40 25-1,-66-46-565,-5-3-38,0 0 0,1 0-1,-1-1 1,0 1 0,0-1 0,1 1-1,-1-1 1,1 0 0,5 1-1,-8-2-16,-1 0 0,0 0 0,0 0 0,0 0 0,1 0 0,-1 0 0,0 0 0,0 0 0,0-1-1,1 1 1,-1 0 0,0 0 0,0 0 0,0 0 0,1 0 0,-1 0 0,0 0 0,0-1 0,0 1-1,0 0 1,0 0 0,1 0 0,-1 0 0,0-1 0,0 1 0,0 0 0,0 0 0,0 0 0,0-1 0,0 1-1,0 0 1,0 0 0,0 0 0,0-1 0,0 1 0,1 0 0,-2 0 0,1 0 0,0-1 0,0 1-1,0 0 1,0 0 0,0 0 0,0-1 0,0 1 0,0 0 0,0 0 0,0 0 0,0-1 0,0 1-1,0 0 1,-1 0 0,1 0 0,0 0 0,0-1 0,0 1 0,0 0 0,-1 0 0,1 0 0,-10-14 8,10 14-9,-27-27-2,0 1-1,-59-43 1,48 41-82,-42-41-1,80 69 83,0 0-1,0 0 0,0 0 1,-1 0-1,1 0 1,0 0-1,0-1 0,0 1 1,0 0-1,0 0 0,-1 0 1,1 0-1,0-1 1,0 1-1,0 0 0,0 0 1,0 0-1,0-1 0,0 1 1,0 0-1,0 0 1,0-1-1,0 1 0,0 0 1,0 0-1,0 0 0,0-1 1,0 1-1,0 0 1,0 0-1,0-1 0,0 1 1,0 0-1,0 0 0,0 0 1,0-1-1,0 1 1,1 0-1,10-4-62,27 2-2,-16 1 21,-17 1 47,0-1-1,0 0 1,-1-1-1,1 1 1,0-1-1,-1 0 1,1 0-1,-1 0 1,1 0-1,-1-1 1,0 0-1,0 0 1,0 0-1,-1 0 1,1-1-1,-1 0 1,0 1-1,1-1 1,-2 0-1,1 0 1,0-1-1,-1 1 1,0-1-1,0 1 1,0-1-1,-1 0 1,0 1-1,1-1 1,-2 0-1,1 0 1,0-6-1,-1-4 24,0 1 1,-1-1-1,0 0 0,-1 1 0,-1-1 0,0 1 0,-1 0 0,0 0 1,-10-19-1,7 17 4,-1 0 0,-1 1 1,0 0-1,-1 0 0,-1 1 0,0 0 1,-1 1-1,-23-21 0,34 34-30,0-1 0,0 0 0,0 0 0,0 0 0,0 1 0,0-1 0,0 1 0,0-1 0,0 1 0,-1-1 0,1 1 0,0 0 0,0-1 0,-1 1 0,1 0 0,0 0 0,0 0 0,-1 0 0,0 0 0,1 0 0,0 1-1,1-1 0,-1 1 0,0-1 1,1 1-1,-1-1 0,1 1 0,-1 0 1,1-1-1,-1 1 0,1-1 1,-1 1-1,1 0 0,0-1 0,-1 1 1,1 0-1,0 0 0,-1-1 0,1 1 1,0 0-1,0 0 0,0 1 0,-1 5-12,1-1-1,1 1 0,-1 0 1,1 0-1,3 12 0,3 7-7,1-1-1,2 0 1,1-1-1,0 0 1,2-1 0,1 0-1,1-1 1,27 33-1,-37-50 29,0 1-1,1-1 1,0 0-1,0-1 1,0 1-1,0-1 0,1 0 1,-1-1-1,1 0 1,0 0-1,12 4 1,-14-6-12,-1 0 1,1-1 0,-1 1 0,1-1 0,-1 0 0,1 0-1,-1-1 1,1 1 0,-1-1 0,1 0 0,-1 0 0,0 0 0,1-1-1,-1 0 1,0 1 0,0-1 0,0-1 0,0 1 0,-1-1-1,7-4 1,1-3-125,1 1-1,0 0 0,1 1 1,0 1-1,1 0 0,-1 0 0,28-8 1,-38 15 127,0-1 0,-1 0 1,1 0-1,-1 0 0,1 0 1,-1 0-1,0 0 0,1-1 0,-1 1 1,0-1-1,0 1 0,0-1 1,0 0-1,0 0 0,0 0 0,-1 0 1,1 0-1,-1 0 0,1-1 1,-1 1-1,0 0 0,0-1 1,0 1-1,0-1 0,0 1 0,-1-1 1,1 0-1,-1 1 0,0-1 1,1 0-1,-1 1 0,0-1 0,-1 0 1,1 1-1,-1-5 0,-2-12 79,0 0-1,-1 0 1,-1 1 0,0-1-1,-2 1 1,0 1-1,-1-1 1,-17-27-1,18 37 21,4 10 16,5 15 1,2-6-105,1 1 1,0-1 0,1-1 0,0 1-1,0-1 1,1 0 0,1-1-1,0 0 1,13 13 0,-20-21-7,0 0 1,0-1-1,0 1 1,0-1-1,0 1 1,0-1-1,0 0 1,0 1-1,0-1 0,0 0 1,1 0-1,-1 0 1,0 0-1,0 0 1,0 0-1,0 0 1,0 0-1,0 0 0,0 0 1,1-1-1,-1 1 1,0 0-1,0-1 1,0 1-1,0-1 1,0 1-1,0-1 1,0 1-1,-1-1 0,1 0 1,0 0-1,0 1 1,0-1-1,-1 0 1,1 0-1,0 0 1,-1 0-1,2-1 0,2-5 16,-1 1-1,1-1 0,-1 0 0,3-9 0,-4 9-5,6-13 41,0 0 1,2 0-1,0 0 0,16-21 0,-25 39 1,0 1 1,-1 0-1,1 0 0,-1-1 0,1 1 0,-1 0 0,1-1 0,-1 1 1,0 0-1,1-1 0,-1 1 0,0 0 0,0-1 0,0 1 0,0-1 0,0 1 1,-1 0-1,1-1 0,0 1 0,-1 0 0,1-1 0,-1 1 0,1 0 0,-1-1 1,0 1-1,1 0 0,-1 0 0,0 0 0,0 0 0,0 0 0,0 0 0,0 0 1,0 0-1,-1-1 0,-6-5 293,-1 1 0,1 0 1,-17-8-1,11 6-49,-18-15-181,32 23-167,0-1 0,0 1-1,-1-1 1,1 1-1,0 0 1,0-1-1,0 1 1,0-1-1,-1 1 1,1-1 0,0 1-1,0-1 1,0 1-1,0-1 1,0 1-1,0-1 1,0 1-1,1-1 1,-1 1 0,0-1-1,0 1 1,0-1-1,0 1 1,1 0-1,-1-1 1,0 1-1,0-1 1,1 1 0,-1 0-1,0-1 1,1 1-1,-1 0 1,0-1-1,1 1 1,-1 0-1,1-1 1,15-11-1028,-15 11 1076,16-10-540,2-3-137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47.642"/>
    </inkml:context>
    <inkml:brush xml:id="br0">
      <inkml:brushProperty name="width" value="0.05" units="cm"/>
      <inkml:brushProperty name="height" value="0.05" units="cm"/>
    </inkml:brush>
  </inkml:definitions>
  <inkml:trace contextRef="#ctx0" brushRef="#br0">1 172 20436,'10'11'1225,"-1"1"-1,9 13 0,11 13 310,-23-31-1338,0 1-38,1 0 0,0 0 0,0-1 0,1 0 0,0 0 1,17 9-1,-25-15-151,0-1-1,1 0 1,-1 0 0,1 0 0,-1 1 0,1-1-1,-1 0 1,1 0 0,-1 0 0,1 0 0,0 0 0,-1 0-1,1 0 1,-1 0 0,1 0 0,-1 0 0,1 0-1,-1-1 1,1 1 0,-1 0 0,1 0 0,-1 0-1,1-1 1,-1 1 0,0 0 0,1 0 0,-1-1 0,1 1-1,-1 0 1,0-1 0,1 1 0,-1-1 0,0 1-1,1-1 1,-1 1 0,0 0 0,1-1 0,-1 1 0,0-1-1,0 1 1,0-1 0,0 1 0,0-1 0,1 1-1,-1-1 1,0 1 0,0-1 0,0 0 0,0 1-1,0-1 1,-1 0 0,-1-30 293,2 30-293,-22-88 615,14 59-432,-8-46 0,16 76-191,0 0 0,0 0 1,-1-1-1,1 1 0,0 0 0,0 0 1,0 0-1,0-1 0,0 1 0,0 0 1,0 0-1,0-1 0,0 1 0,0 0 1,0 0-1,0-1 0,0 1 0,0 0 1,0 0-1,0-1 0,0 1 0,1 0 1,-1 0-1,0 0 0,0-1 0,0 1 1,0 0-1,0 0 0,1 0 0,-1-1 1,0 1-1,0 0 0,0 0 0,0 0 1,1 0-1,-1-1 0,0 1 0,0 0 1,1 0-1,-1 0 0,0 0 0,0 0 1,1 0-1,-1 0 0,14 7-11,19 24 1,-24-22-11,-7-8 21,-1 0 0,0 0 1,1 0-1,-1 0 0,1 0 0,0 0 0,-1 0 0,1 0 1,-1-1-1,1 1 0,0-1 0,0 1 0,1 0 0,-2-1 2,0-1-1,0 1 0,0 0 1,-1 0-1,1 0 1,0 0-1,0-1 0,-1 1 1,1 0-1,0-1 0,0 1 1,-1 0-1,1-1 0,0 1 1,-1-1-1,1 1 1,-1-1-1,1 1 0,-1-1 1,1 0-1,0 0 0,1-4 2,1 0 0,-1 1 0,-1-1 0,1 0 0,-1-1 0,0 1 0,1-9 0,0-3-75,-2 12-34,0 0-1,0 0 1,0 1-1,1-1 1,0 0-1,0 1 1,1-1 0,-1 1-1,1-1 1,2-5-1,9 7-2006,-12 2 1562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48.061"/>
    </inkml:context>
    <inkml:brush xml:id="br0">
      <inkml:brushProperty name="width" value="0.05" units="cm"/>
      <inkml:brushProperty name="height" value="0.05" units="cm"/>
    </inkml:brush>
  </inkml:definitions>
  <inkml:trace contextRef="#ctx0" brushRef="#br0">15 253 18332,'0'0'86,"0"-1"0,0 1 0,0-1 1,1 1-1,-1 0 0,0-1 0,-1 1 0,1 0 0,0-1 1,0 1-1,0 0 0,0-1 0,0 1 0,0 0 0,0-1 1,0 1-1,-1 0 0,1-1 0,0 1 0,0 0 0,0 0 1,-1-1-1,1 1 0,0 0 0,0 0 0,-1-1 0,1 1 1,0 0-1,0 0 0,-1 0 0,1-1 0,0 1 0,-1 0 1,1 0-1,0 0 0,-1 0 0,1 0 0,-1 0 0,1 0-4,-1 0-1,1 0 0,-1 1 0,1-1 0,-1 0 0,1 0 0,-1 1 0,1-1 1,0 1-1,-1-1 0,1 0 0,0 1 0,-1-1 0,1 1 0,0-1 0,-1 1 1,1-1-1,0 1 0,0-1 0,0 1 0,-1-1 0,1 1 0,0-1 1,0 1-1,0-1 0,0 1 0,0-1 0,0 2 0,0 9 82,1-1-1,0 1 1,1 0 0,0-1-1,0 0 1,1 1-1,1-1 1,0 0 0,0 0-1,1-1 1,0 1 0,0-1-1,1 0 1,0-1-1,9 10 1,-14-17-157,0 0 1,0-1-1,-1 1 0,1 0 0,0-1 1,0 1-1,0-1 0,0 1 0,0-1 1,0 1-1,0-1 0,0 1 0,0-1 1,0 0-1,0 0 0,0 1 0,0-1 1,0 0-1,0 0 0,0 0 0,0 0 1,0 0-1,0-1 0,1 1 0,0-1 3,1 0-1,-1 0 0,0 0 1,-1 0-1,1-1 0,0 1 1,0-1-1,0 1 1,-1-1-1,1 1 0,1-3 1,4-7 14,0 0 1,0 0-1,6-15 0,-9 17-12,10-16 13,25-33-1,-20 31 0,-18 26-17,0 0 1,-1 0-1,1-1 1,0 1-1,0 0 1,-1 0-1,1-1 1,-1 1-1,1 0 1,-1-1-1,1 1 1,-1 0-1,0-1 1,0 1-1,1-1 1,-1 1-1,0-1 1,-1 1-1,1-1 1,0 1-1,0 0 1,0-1-1,-1 1 1,1-1-1,-2-1 1,0 0 49,-1-1 0,0 1 0,0 0 0,0 0 0,0 0-1,-1 0 1,-3-2 0,6 4-41,-17-13 158,1 1 1,-2 1-1,0 0 1,0 2 0,-22-9-1,40 19-207,1 0-1,0 0 1,-1 0 0,1 0-1,-1 0 1,1 0 0,0-1-1,-1 1 1,1 0-1,-1 0 1,1 0 0,0 0-1,-1 0 1,1-1 0,0 1-1,-1 0 1,1 0-1,0 0 1,-1-1 0,1 1-1,0 0 1,-1-1-1,1 1 1,0 0 0,0-1-1,-1 1 1,1 0 0,0-1-1,0 1 1,0 0-1,0-1 1,-1 1 0,1-1-1,0 1 1,0 0 0,0-1-1,0 1 1,0-1-1,0 1 1,0 0 0,0-1-1,0 1 1,0-1 0,0 1-1,1 0 1,-1-1-1,0 0 1,17-14-2079,-4 5 1481,-1-12-133,-2-7-140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42.137"/>
    </inkml:context>
    <inkml:brush xml:id="br0">
      <inkml:brushProperty name="width" value="0.05" units="cm"/>
      <inkml:brushProperty name="height" value="0.05" units="cm"/>
    </inkml:brush>
  </inkml:definitions>
  <inkml:trace contextRef="#ctx0" brushRef="#br0">0 169 13115,'1'-28'1098,"3"-39"447,-4 61-1279,1 0 1,0 0-1,1 0 1,0 0-1,0 0 1,0 0-1,0 1 0,4-6 1,-6 10-221,1 0 0,-1 0-1,1 0 1,-1 0 0,1 0 0,-1 1 0,1-1-1,-1 0 1,1 0 0,0 1 0,-1-1 0,1 1 0,0-1-1,0 0 1,0 1 0,-1-1 0,1 1 0,0 0-1,0-1 1,0 1 0,0 0 0,0-1 0,0 1 0,0 0-1,0 0 1,0 0 0,0 0 0,0 0 0,0 0-1,0 0 1,0 0 0,-1 0 0,1 1 0,0-1 0,0 0-1,0 1 1,0-1 0,0 0 0,0 1 0,0-1-1,-1 1 1,1-1 0,0 1 0,0 0 0,-1-1 0,1 1-1,0 0 1,-1-1 0,1 1 0,-1 0 0,1 0-1,0 1 1,5 6 185,-1 1-1,-1-1 0,8 18 1,-11-22-207,20 52 319,-14-35-361,1 0 1,1 0 0,0-1-1,17 25 1,-25-42-41,1-1 0,-1 0 0,0 0 0,1 0 0,0-1 0,-1 1 0,1 0 0,0-1 0,0 1 0,0-1 0,0 1 0,0-1 0,0 0 0,0 0 0,0 0 0,1 0 0,-1 0 0,0 0 0,1-1 0,-1 1 0,1-1 0,-1 1 0,0-1 0,1 0 0,-1 0 0,1 0 0,-1-1 0,1 1 0,-1-1 0,4 0 0,0-2-83,-1 0 0,1 0 1,-1-1-1,0 0 0,0 0 0,0 0 1,0 0-1,-1-1 0,0 0 1,6-8-1,10-14-407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48.500"/>
    </inkml:context>
    <inkml:brush xml:id="br0">
      <inkml:brushProperty name="width" value="0.05" units="cm"/>
      <inkml:brushProperty name="height" value="0.05" units="cm"/>
    </inkml:brush>
  </inkml:definitions>
  <inkml:trace contextRef="#ctx0" brushRef="#br0">1 83 15283,'0'2'202,"0"-1"1,0 1-1,1 0 0,-1-1 0,1 1 0,-1 0 0,1-1 0,0 1 1,0 0-1,-1-1 0,3 3 0,30 48 1054,2-1 1,3-2-1,1-2 0,53 48 0,-81-83-1069,4 3 202,0 1 0,2-2 0,-1 0 0,37 22 0,-52-35-334,1 0 1,-1 0 0,1-1-1,-1 1 1,1 0 0,-1-1-1,1 1 1,-1-1 0,1 1-1,0-1 1,-1 0 0,1 1-1,0-1 1,-1 0 0,1 0-1,0-1 1,0 1 0,-1 0-1,1 0 1,0-1 0,1 0-1,-2 0-12,0 0-1,0 0 1,0 0 0,0 0-1,0 0 1,0 0 0,0 0-1,-1-1 1,1 1-1,0 0 1,-1 0 0,1-1-1,-1 1 1,0-1 0,1 1-1,-1 0 1,0-1 0,0 1-1,0-2 1,0-8 118,0-1 0,-1 2 0,0-1 1,-6-21-1,-12-30-87,-1 0 0,-4 2 0,-2 0-1,-51-84 1,60 124-1278,12 20-440,5 11-339,16 31 210,-7-16 792</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48.928"/>
    </inkml:context>
    <inkml:brush xml:id="br0">
      <inkml:brushProperty name="width" value="0.05" units="cm"/>
      <inkml:brushProperty name="height" value="0.05" units="cm"/>
    </inkml:brush>
  </inkml:definitions>
  <inkml:trace contextRef="#ctx0" brushRef="#br0">0 0 12659,'23'25'1832,"8"-5"-632,1 3-327,3 3 1151,3-5-328,-4-6-279,-4-1-265,-5-2-848,-4-12-424,-10-10 232,-6-9-160,-11-13-224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7:58:49.459"/>
    </inkml:context>
    <inkml:brush xml:id="br0">
      <inkml:brushProperty name="width" value="0.05" units="cm"/>
      <inkml:brushProperty name="height" value="0.05" units="cm"/>
    </inkml:brush>
  </inkml:definitions>
  <inkml:trace contextRef="#ctx0" brushRef="#br0">85 748 14299,'2'-1'276,"0"1"0,0-1 0,0 0 0,0 1 0,1-1 0,-1 0 0,0 0 1,0 0-1,-1-1 0,1 1 0,0 0 0,0-1 0,-1 1 0,1-1 0,0 0 0,-1 1 0,0-1 0,1 0 0,-1 0 0,0 0 0,0 0 0,0 0 0,1-4 0,2-3 492,-1 1 0,0-1-1,-1 0 1,2-14 0,-3 14-422,0 1-1,-1-1 1,0 1 0,-1-1 0,0 1 0,-2-12 0,2 18-303,1-1-1,-1 1 0,0-1 1,0 1-1,0 0 0,0-1 1,0 1-1,0 0 1,-1 0-1,1 0 0,-1 0 1,1 0-1,-1 0 0,0 0 1,0 0-1,0 1 1,0-1-1,0 1 0,0 0 1,0-1-1,-1 1 1,1 0-1,0 0 0,-1 0 1,-2 0-1,4 1-32,-1-1-1,1 1 1,0 0 0,0 0-1,0 0 1,-1 0 0,1 0-1,0 1 1,0-1 0,0 0 0,-1 0-1,1 1 1,0-1 0,0 1-1,0-1 1,0 1 0,0-1-1,0 1 1,0 0 0,0-1-1,0 1 1,0 0 0,-1 1-1,1 0 0,-1 1-1,0-1 1,1 1-1,0-1 1,0 1-1,-1 0 1,1 0-1,1-1 1,-2 5-1,0 3-2,1 0 1,0 0-1,1 0 0,1 17 0,1-13-9,1 0 0,0 0-1,1 0 1,0 0 0,8 16 0,-8-23-5,0 1 1,0-1 0,0 0-1,1 0 1,0 0 0,0-1-1,1 1 1,-1-1 0,2-1-1,7 7 1,-12-11-10,-1 1-1,1-1 1,0 0 0,0 0-1,0 0 1,0 0 0,0-1-1,0 1 1,0 0-1,0-1 1,0 1 0,1-1-1,-1 0 1,0 0 0,0 0-1,4 0 1,-5-1-20,1 1 0,-1-1 0,1 1 0,-1-1-1,1 0 1,-1 0 0,0 0 0,1 0 0,-1 0 0,0 0 0,0 0 0,1 0 0,-1 0 0,0-1 0,0 1 0,-1 0 0,2-2 0,1-4-142,0 1 0,-1-1 0,0 0-1,0 0 1,0 0 0,-1 0 0,0 0 0,0-10 0,-2-12-422,-1 0 0,-1 0-1,-1 0 1,-2 0 0,-1 1 0,-14-35-1,-73-158-1434,92 219 2027,-57-110 1114,52 100-809,-6-6 451,14 30 325,16 38 234,1-9-1042,1 0 0,3-2 0,1-1 1,1-1-1,2 0 0,2-3 0,1 0 0,59 52 1,-81-79-240,2 0 1,-1 0 0,1-1 0,0 0-1,0-1 1,1 0 0,-1 0 0,1-1-1,13 4 1,-11-8 3,-11-6-4,-15-13-2,-27-17 393,-1 1-1,-2 3 1,-95-54-1,132 80 218,9 3-301,20 1-346,4-1-626,-20-1 322,-1 1 0,1-1 1,-1 0-1,1-1 0,-1 1 0,-1-1 0,1 0 1,-1 0-1,1 0 0,-1-1 0,-1 0 1,1 1-1,-1-1 0,0 0 0,2-9 0,4-11-1673,-1 0-1,6-37 0,-12 55 1528,17-113-3523,-10 40 4523,-7 75 1366,0 5-306,6 15 827,6 24 408,-13-35-2611,4 16 804,-3-10-780,0-1 1,1 0-1,0-1 0,0 1 0,0 0 1,1-1-1,0 0 0,7 10 0,-10-17-235,0 1 0,0 0 1,0-1-1,0 1 0,0-1 0,0 1 0,0-1 0,0 1 0,0-1 0,0 0 0,0 1 1,0-1-1,1 0 0,-1 0 0,0 0 0,0 0 0,0 0 0,0 0 0,0 0 0,0 0 1,0-1-1,2 1 0,26-12-164,-10 4-34,-11 5 108,0 1 0,1 0 0,-1 0 0,1 1 0,-1 1 0,1-1 1,0 1-1,10 2 0,-16-2 92,1 1 1,-1-1-1,0 1 1,1 0-1,-1 1 1,0-1 0,0 1-1,1-1 1,-1 1-1,0 0 1,-1 0-1,1 0 1,0 0-1,0 1 1,-1-1-1,0 1 1,1 0-1,-1-1 1,0 1-1,0 0 1,-1 0-1,4 7 1,-2 0 148,0 0 0,0 0 0,-1 1 0,-1-1 0,1 1 0,-2 0 0,1-1 0,-2 1 0,1 0 0,-1-1 0,-1 1 0,-4 13 0,1-5-90,-1-1 0,0 0 1,-2-1-1,0 1 0,-1-2 0,-12 18 0,11-21-101,0 0-1,-1 0 1,-18 16 0,-6 0-148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0:26.711"/>
    </inkml:context>
    <inkml:brush xml:id="br0">
      <inkml:brushProperty name="width" value="0.05" units="cm"/>
      <inkml:brushProperty name="height" value="0.05" units="cm"/>
    </inkml:brush>
  </inkml:definitions>
  <inkml:trace contextRef="#ctx0" brushRef="#br0">3663 558 11995,'-18'-22'820,"3"3"-292,-1 0 1,0 1-1,-2 0 1,0 2 0,-37-27-1,16 20-325,-1 3-1,-1 1 1,-86-27 0,-138-19-215,183 47 41,-675-139 195,346 106-80,335 47-130,0 5 1,1 2-1,-111 20 1,102-6 68,1 4 0,1 3 0,0 4 0,-100 50 0,125-49 9,2 3 0,1 2 1,2 2-1,1 3 1,2 1-1,-65 71 0,70-61-75,2 2 1,2 1-1,2 2 0,3 2 0,3 2 1,2 0-1,3 2 0,2 1 0,4 1 0,-16 71 1,31-102-18,2 0 0,1 0 0,1 1 0,2-1 0,1 1 0,2-1 0,1 0 0,1 0 0,2 0 0,1 0 0,22 52 1,-16-52-10,2-1 0,1 0 0,1-1 0,2-1 0,1-1 0,1-1 0,1-1 0,2-1 0,0-1 0,53 38 0,-24-26-19,2-3 0,1-2 0,91 35 0,-49-30-9,146 33 1,96-14 23,3-28-1,722-37-152,-830-12 87,238-52 0,-328 41 92,-3-6 0,250-103 0,-322 110 54,-1-3 0,-1-3 1,115-86-1,-156 102-28,-1-1 1,-1-2-1,-1 0 1,-2-2-1,0 0 0,-2-2 1,0 0-1,-3-2 1,0 0-1,22-56 1,-32 63-5,-1-1 0,-1 0 1,-2 0-1,0 0 0,-2-1 1,0 1-1,-2-1 0,-1 1 1,-1-1-1,-1 1 0,-1-1 1,-2 1-1,-12-38 0,5 29 7,-1 1-1,-2 0 0,-1 1 0,-2 0 0,-1 2 0,-1 0 0,-1 2 0,-51-51 0,10 23-85,-1 4 0,-3 1 1,-2 4-1,-102-52 0,51 41-47,-1 5-1,-136-39 0,17 23-14,198 57 87</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1:18.905"/>
    </inkml:context>
    <inkml:brush xml:id="br0">
      <inkml:brushProperty name="width" value="0.05" units="cm"/>
      <inkml:brushProperty name="height" value="0.05" units="cm"/>
    </inkml:brush>
  </inkml:definitions>
  <inkml:trace contextRef="#ctx0" brushRef="#br0">1064 47 10122,'-20'-9'635,"-1"1"1,0 1-1,0 1 0,-1 1 1,0 1-1,-36-3 1,37 7-550,0 0 1,0 1-1,1 1 1,-1 1-1,0 1 1,1 1 0,0 1-1,0 0 1,1 2-1,0 0 1,-31 18 0,17-4 90,0 1 1,2 2-1,-46 46 1,28-18 157,-48 66 1,59-66-190,2 2-1,2 1 1,3 2-1,3 1 0,-26 77 1,38-85-49,2 0 1,2 1-1,2 1 1,3 0-1,2 0 1,4 100-1,3-131-67,0 0-1,1-1 0,1 1 1,1-1-1,1 0 1,1 0-1,17 35 0,-18-46-21,-1 0-1,2-1 0,-1 0 1,1 0-1,1 0 0,0-1 0,0 0 1,0-1-1,1 1 0,0-2 0,1 1 1,-1-1-1,1-1 0,0 0 0,1 0 1,18 5-1,-13-5 25,1-2 1,0 0-1,0-1 1,0 0-1,0-2 0,1 0 1,32-5-1,-26 1 41,0-1 0,0-2 0,-1-1 0,0 0 0,23-13 0,-6-1 110,0-2-1,-2-1 1,-1-3 0,0-1 0,48-50 0,-35 26 58,-2-1 0,-3-3 0,-2-1 0,-3-3 0,39-77 0,-58 96-337,-2-2 0,-2 0 1,-2-1-1,-2 0 1,-2-2-1,-2 1 0,-2-1 1,2-92-1,-10 111-234,-1-1-1,-8-43 1,7 57 239,-1 1-1,-1-1 1,0 1-1,-1 1 1,0-1 0,-13-18-1,-24-24-484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2:02.076"/>
    </inkml:context>
    <inkml:brush xml:id="br0">
      <inkml:brushProperty name="width" value="0.05" units="cm"/>
      <inkml:brushProperty name="height" value="0.05" units="cm"/>
    </inkml:brush>
  </inkml:definitions>
  <inkml:trace contextRef="#ctx0" brushRef="#br0">606 1 12915,'-37'-1'491,"1"2"0,-1 1 0,1 2 0,0 1 0,0 2 0,-52 17 0,73-18-375,0 0 0,0 0 0,0 2 0,1 0 0,0 0 0,0 2 0,1-1 0,0 2 1,1 0-1,0 0 0,1 1 0,1 1 0,-1-1 0,2 2 0,0-1 0,-12 26 0,6-2 38,1 0 0,3 1 0,1 0-1,1 1 1,3 0 0,-3 45 0,6-21 9,4 1 1,2-1 0,12 70-1,-8-94-127,1 0-1,1 0 1,3-1-1,1 0 1,2-1 0,1-1-1,2 0 1,1-2-1,2 0 1,1-1-1,2-1 1,1-1-1,2-1 1,0-2-1,2-1 1,41 31-1,-49-44-37,0-1 0,1-1-1,0 0 1,1-2-1,0-1 1,1 0 0,0-2-1,0-1 1,1-1-1,35 3 1,-40-6 7,1-2-1,0 0 1,0-1-1,-1-2 0,1 0 1,-1-1-1,0 0 1,0-2-1,0-1 1,-1 0-1,0-1 1,35-22-1,-28 12 53,-1-2 0,0 0-1,-1-2 1,-2 0 0,31-39-1,-25 23 63,-1-2 0,-2-1 0,20-44-1,-29 51-22,-2-1 0,-2 0 0,-1-1-1,-2 0 1,-1 0 0,-2-1 0,2-53-1,-7 64-59,-2 1 0,0 0 1,-2-1-1,0 1 0,-2 0 0,-1 0 0,-1 1 0,-1 0 0,-1 0 0,-1 1 0,-23-40 0,18 40-61,-2 1 1,0 1-1,-2 1 0,0 0 0,-1 2 1,-1 0-1,0 1 0,-2 1 0,0 1 0,-34-16 1,34 20-375,0 2 1,-1 0 0,0 1-1,0 1 1,-1 2-1,0 0 1,0 2 0,0 1-1,-1 0 1,1 2-1,-35 4 1,23 4-241,0 0-164</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2:22.036"/>
    </inkml:context>
    <inkml:brush xml:id="br0">
      <inkml:brushProperty name="width" value="0.05" units="cm"/>
      <inkml:brushProperty name="height" value="0.05" units="cm"/>
    </inkml:brush>
  </inkml:definitions>
  <inkml:trace contextRef="#ctx0" brushRef="#br0">1852 61 10626,'-66'-4'1478,"-107"-18"-1,121 13-1112,0 2 1,-1 2-1,-89 4 0,58 11-55,-153 40 0,-75 45 329,251-74-429,2 2-1,0 2 1,-85 51 0,116-58-143,1 1 0,1 2 1,0 0-1,2 2 0,0 0 0,2 2 1,0 0-1,-28 46 0,34-44-58,1 1 0,1 1 0,2 0-1,0 0 1,3 1 0,0 1 0,2-1 0,-4 39 0,8-44-14,2-1 0,1 0-1,1 0 1,1 1 0,1-1 0,2 0 0,0-1 0,1 1 0,1-1 0,2 0 0,13 27 0,-6-21 0,2-1 0,1-1 1,0-1-1,2-1 0,2 0 1,0-2-1,1 0 0,1-2 1,30 19-1,15 6-5,2-4 0,106 46-1,-58-38 13,222 61-1,138-3 2,313 18 1,-411-85-18,2-17 0,530-33 0,-476-27-64,793-172 0,56-164 121,-1001 266-49,-210 73 10,120-71 1,-180 94-5,0-2 1,0 0 0,-1 0-1,0-2 1,-1 1 0,-1-2-1,-1 0 1,0-1 0,0 0-1,16-33 1,-23 39-3,-1 0 0,0 0 0,0-1 0,-1 0 0,-1 1 0,0-1 0,0 0 0,-1 0 0,0 0-1,-1-1 1,-1 1 0,1 0 0,-2 0 0,1 0 0,-2 0 0,1 1 0,-2-1 0,1 1 0,-1-1 0,-8-13 0,3 10-18,0 1-1,-1 1 1,0 0 0,-1 0 0,0 1-1,-1 0 1,0 1 0,-1 1 0,0 0-1,-26-13 1,-12-3-59,-86-30-1,126 51 74,-559-159-201,458 135 212,-539-125-57,-10 38-249,62 51-129,-981 21 0,793 105 308,538-23-32,-279 80-1,267-41 68</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03.272"/>
    </inkml:context>
    <inkml:brush xml:id="br0">
      <inkml:brushProperty name="width" value="0.05" units="cm"/>
      <inkml:brushProperty name="height" value="0.05" units="cm"/>
    </inkml:brush>
  </inkml:definitions>
  <inkml:trace contextRef="#ctx0" brushRef="#br0">569 123 12275,'-33'15'480,"-172"87"1308,183-89-1676,1 1 0,1 1 0,1 1 0,0 1-1,1 0 1,0 1 0,-15 23 0,13-11-67,1 0-1,1 2 1,2 0-1,1 0 1,2 2 0,-14 54-1,16-43-56,3 1 1,1 0-1,3 0 0,2 77 0,2-104 17,2 0 1,1 0-1,0 0 0,1 0 0,1 0 0,1-1 0,0 0 0,2 0 0,0 0 0,1-1 0,0-1 0,2 1 0,0-1 0,1-1 1,0 0-1,1-1 0,1 0 0,0-1 0,1-1 0,18 12 0,21 12 4,1-3-1,1-3 1,1-2-1,110 37 1,257 47-36,-96-46 17,-117-25 16,589 85 21,-565-104-41,399-15 1,234-96-24,-736 69 34,581-93 11,-5-20 11,-544 96 53,-2-8-1,258-108 1,-313 104-10,-2-4 0,-2-6 0,-3-3 0,149-123 0,-206 149-52,80-72 26,-104 90-27,-1-2 0,0 0 1,-2-1-1,15-24 0,-26 35 3,0 0 0,0 0-1,-1 0 1,0-1 0,-1 1-1,0-1 1,-1 0 0,0 0-1,0 0 1,-1 0 0,-1 0-1,0 0 1,-2-12 0,0 9 15,0 1-1,-2 0 1,1 0 0,-2 0 0,0 1 0,0-1 0,-1 1-1,0 0 1,-1 1 0,-14-17 0,3 6 2,-1 0 1,-1 2-1,-1 1 1,-1 0-1,-44-28 1,32 27-96,-1 1-1,0 2 1,-65-21 0,28 18-77,0 3-1,-1 4 1,0 3-1,-86-2 0,-31 9-93,-4 10-78</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07.166"/>
    </inkml:context>
    <inkml:brush xml:id="br0">
      <inkml:brushProperty name="width" value="0.05" units="cm"/>
      <inkml:brushProperty name="height" value="0.05" units="cm"/>
    </inkml:brush>
  </inkml:definitions>
  <inkml:trace contextRef="#ctx0" brushRef="#br0">1104 113 11298,'-8'-9'115,"-1"0"-1,0 0 0,-1 1 1,0 0-1,0 1 0,0 0 0,-1 0 1,0 1-1,0 0 0,-1 1 1,0 1-1,1 0 0,-18-4 1,1 2 155,0 2 1,0 0-1,-1 2 1,-53 3-1,57 1-76,1 2 0,-1 1-1,1 0 1,-1 2 0,2 1 0,-1 1-1,1 1 1,1 1 0,0 1 0,0 1-1,-35 28 1,23-13 34,2 2-1,0 1 1,2 2-1,2 1 1,-46 69-1,43-49-93,2 2 0,2 0-1,3 2 1,2 0 0,3 1 0,-12 68-1,25-99-107,2-1 0,1 1 0,1 0 0,1 0-1,1 0 1,2 0 0,1 0 0,9 38-1,-9-51-22,1-1-1,1 1 0,0-1 0,1 0 1,1-1-1,0 0 0,1 0 0,0 0 0,1-1 1,1 0-1,0-1 0,0 0 0,1 0 1,0-1-1,1-1 0,0 0 0,15 9 0,-6-8-1,-1-1 0,2-1 0,-1-1-1,1-1 1,0 0 0,0-2 0,1-1 0,0 0-1,-1-2 1,41-2 0,-22-3-7,0-1 1,0-2-1,-1-2 0,-1-2 1,45-18-1,-32 8-15,-1-3 1,-1-2-1,-1-2 0,-2-3 1,-1-1-1,45-41 0,-59 44-49,-1-2 0,-1 0 0,-2-2 0,-2-1 0,-1-1-1,-1-2 1,-3 0 0,28-63 0,-40 77-48,-2 0 1,0-1-1,-1 0 0,-2 0 1,0 0-1,-2-1 1,-1 0-1,0 1 0,-2-1 1,-1 1-1,-1-1 1,-9-37-1,7 44-28,-1 0 1,0 1-1,-2 0 1,1 0 0,-2 1-1,-1 0 1,0 0-1,0 1 1,-2 0-1,0 1 1,0 1-1,-1 0 1,-1 0-1,0 1 1,-1 1-1,0 1 1,-22-12-1,-28-9-403</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15.890"/>
    </inkml:context>
    <inkml:brush xml:id="br0">
      <inkml:brushProperty name="width" value="0.05" units="cm"/>
      <inkml:brushProperty name="height" value="0.05" units="cm"/>
    </inkml:brush>
  </inkml:definitions>
  <inkml:trace contextRef="#ctx0" brushRef="#br0">574 225 10426,'-8'-23'18,"4"7"84,-5-32 0,8 35 296,-1 0-1,0 0 0,-2 1 0,1-1 1,-8-17-1,9 27-304,0 0 1,0 0-1,0 0 0,0 1 1,0-1-1,0 1 0,-1-1 1,1 1-1,-1-1 1,0 1-1,0 0 0,1 1 1,-2-1-1,1 0 0,0 1 1,0-1-1,0 1 0,-1 0 1,1 0-1,0 1 1,-1-1-1,1 0 0,-1 1 1,1 0-1,-4 0 0,-3 1 6,1 0 0,-1 0-1,1 1 1,-1 0 0,1 1-1,0 0 1,0 0 0,1 1 0,-1 0-1,1 1 1,-1 0 0,2 0-1,-1 0 1,0 1 0,-7 9-1,-3 3 74,0 1-1,2 1 0,0 0 0,-19 34 0,4 4-125,2 0 0,2 2-1,3 0 1,3 2-1,2 1 1,3 0 0,3 1-1,3 1 1,3 0-1,1 126 1,8-155-46,2 0 1,1 0-1,15 54 0,-15-72 0,1-1 1,1 0-1,0 0 0,2-1 0,-1 0 0,2 0 0,0-1 0,24 26 1,-30-36 25,0-1 1,1 0 0,0 0-1,-1 0 1,2-1 0,-1 1-1,0-1 1,1 0 0,-1-1 0,1 1-1,0-1 1,0 0 0,8 1-1,-10-3 2,0 0-1,0 0 0,0 0 0,1 0 0,-1 0 1,0-1-1,0 0 0,0 0 0,0 0 1,0-1-1,0 1 0,0-1 0,0 0 1,-1 0-1,1 0 0,-1 0 0,1-1 0,-1 0 1,0 1-1,5-7 0,7-8 184,-1-1 0,-1-1 0,-1 0 0,19-39 0,30-91 562,-60 147-760,29-82 298,-3 0 0,20-122 1,-37 144-326,-3 0 0,-3 0 1,-2 0-1,-8-78 0,3 113-184,-1 0 0,-1 1 0,-1-1 0,-1 1 0,-22-50 0,20 63 108,9 12 82,0 1 1,-1 0-1,1-1 1,0 1-1,-1 0 1,1 0-1,-1 0 1,1-1-1,0 1 1,-1 0-1,1 0 1,-1 0-1,1 0 1,-1 0-1,1 0 1,0 0-1,-1 0 1,1 0-1,-1 0 1,1 0-1,-1 0 1,1 0-1,-1 0 1,1 1-1,0-1 1,-1 0-1,1 0 1,-1 0-1,1 1 1,-1-1-1,-5 6-223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8:45.479"/>
    </inkml:context>
    <inkml:brush xml:id="br0">
      <inkml:brushProperty name="width" value="0.05" units="cm"/>
      <inkml:brushProperty name="height" value="0.05" units="cm"/>
    </inkml:brush>
  </inkml:definitions>
  <inkml:trace contextRef="#ctx0" brushRef="#br0">126 34 20196,'0'-8'1745,"-5"-2"-1225,-5 0-232,-3 6 768,0 2-312,-3 5-352,3 11-176,-4 4-136,1 5-40,3 0-88,3 3-88,10-3-336,7-4-168,11-10-560,8-9 2136,9-15-1144,3-10-88,8-9-40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42.607"/>
    </inkml:context>
    <inkml:brush xml:id="br0">
      <inkml:brushProperty name="width" value="0.05" units="cm"/>
      <inkml:brushProperty name="height" value="0.05" units="cm"/>
    </inkml:brush>
  </inkml:definitions>
  <inkml:trace contextRef="#ctx0" brushRef="#br0">166 1 14979,'-7'12'1497,"-6"5"-897,3 7-216,-6 5 712,-1 4-232,1 3-256,-1-1-168,1 1-192,3-3-64,0-4-144,4-1-136,0-8-464,4-3-160,1-7 560,4-8-104,0 1-88</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25.741"/>
    </inkml:context>
    <inkml:brush xml:id="br0">
      <inkml:brushProperty name="width" value="0.05" units="cm"/>
      <inkml:brushProperty name="height" value="0.05" units="cm"/>
    </inkml:brush>
  </inkml:definitions>
  <inkml:trace contextRef="#ctx0" brushRef="#br0">17 132 14419,'-16'-4'2290,"32"2"-1304,2 0-233,454-41 2159,-133 15-3089,-320 27 69,-10 0-10,0 1 0,0-1 0,0 0-1,0-1 1,-1 0 0,1 0 0,-1-1 0,1 0 0,15-9 0,-12 0-133,-9 0-84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26.175"/>
    </inkml:context>
    <inkml:brush xml:id="br0">
      <inkml:brushProperty name="width" value="0.05" units="cm"/>
      <inkml:brushProperty name="height" value="0.05" units="cm"/>
    </inkml:brush>
  </inkml:definitions>
  <inkml:trace contextRef="#ctx0" brushRef="#br0">687 53 14491,'29'-38'1510,"-19"24"-718,-16 21 1190,-13 16-1480,-2-1 0,-44 37 0,-56 32 3,95-73-369,-118 78 315,-70 54 82,202-140-513,1 0 0,0 1 0,0 1 0,1 0 0,1 0 0,0 1 0,-12 22 0,19-30-22,0 0-1,-1 0 1,2 0 0,-1 0 0,0 0 0,1 1 0,0-1 0,0 0 0,1 1 0,0-1 0,0 1 0,0-1 0,0 1 0,1-1 0,0 0 0,0 1 0,0-1-1,1 0 1,0 0 0,0 0 0,0 0 0,1 0 0,-1 0 0,6 7 0,-2-6-3,-1-1 0,1 1 0,0-1-1,0-1 1,1 1 0,0-1 0,-1 0 0,1 0 0,0-1 0,1 0-1,-1 0 1,1-1 0,14 3 0,3 0-7,0-2 0,0-1 0,28-1 0,6-3-240,-1-2 0,0-2 1,0-4-1,0-1 0,96-34 0,-85 19-15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4:04.710"/>
    </inkml:context>
    <inkml:brush xml:id="br0">
      <inkml:brushProperty name="width" value="0.05" units="cm"/>
      <inkml:brushProperty name="height" value="0.05" units="cm"/>
    </inkml:brush>
  </inkml:definitions>
  <inkml:trace contextRef="#ctx0" brushRef="#br0">3716 7 8322,'-257'-7'585,"-1"12"0,-319 47 0,380-20-626,2 9-1,1 8 0,-275 108 0,-20 73-155,398-178 155,3 4 0,3 4 0,-91 82 0,100-70-15,-86 102 0,118-120 33,3 2-1,-64 117 0,65-96 35,4 2 0,4 2 0,-37 138 0,58-169 16,2 0 1,2 0-1,2 0 1,3 1-1,1 0 1,3 0-1,14 83 1,-1-64 8,3-2 0,3 0-1,3-1 1,43 84 0,-22-68-25,2-2-1,107 135 0,-44-83 67,220 206-1,-229-251 159,5-4-1,211 127 0,-199-145 19,3-6 0,3-6-1,215 65 1,-81-53 3,4-12 0,422 33-1,-332-69-242,522-41 0,-439-21-51,-1-18 0,486-137 0,-714 140 30,-2-9 0,348-168 0,-453 184 21,-2-5-1,-3-5 0,-2-3 1,155-144-1,-187 148 52,-2-2 0,-3-2 0,-3-3 0,-2-2 0,-4-2 0,72-155 0,-96 176 25,-3-1 0,-2-2-1,-3 1 1,12-88 0,-22 102-5,-1 0 1,-2 0-1,-2 0 0,-2 0 1,-1 0-1,-3 1 0,-13-52 0,4 45 26,-1 0 0,-2 1 0,-3 1-1,-1 1 1,-1 1 0,-3 1 0,-1 1-1,-57-59 1,23 37 79,-3 2 0,-1 3 0,-143-89 0,99 81-57,-3 5 0,-199-74 0,-258-39-210,-200 24 699,-9 72-269,333 49-247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4:08.395"/>
    </inkml:context>
    <inkml:brush xml:id="br0">
      <inkml:brushProperty name="width" value="0.05" units="cm"/>
      <inkml:brushProperty name="height" value="0.05" units="cm"/>
    </inkml:brush>
  </inkml:definitions>
  <inkml:trace contextRef="#ctx0" brushRef="#br0">2650 106 13227,'-323'-69'1080,"226"53"-926,-134-4 0,145 19-95,0 4 0,0 3 0,1 4 0,0 4 0,1 3 0,1 4 0,-156 61 0,148-40-53,1 4 1,3 3-1,1 5 0,3 3 0,-84 75 1,89-63-2,2 2 1,-118 146 0,167-182-3,2 2-1,1 0 1,2 2 0,1 0-1,3 1 1,1 1 0,2 1-1,2 1 1,-10 52 0,19-69-3,2 1 0,0-1 0,2 1 1,1-1-1,1 1 0,1-1 1,11 40-1,-5-34-2,2-1 0,1 1 0,1-2 0,2 0 0,26 41 0,-11-29-1,1-2-1,3-1 1,1-1 0,1-2-1,2-2 1,2-1 0,76 48 0,-39-35-15,2-4 0,2-3 0,88 29 0,-62-34 7,220 42 0,-140-52 34,1-8 1,340-14-1,-246-22-27,352-70 0,262-133-174,-267-11 129,-512 179 208,-3-5 0,-3-5 0,121-93 0,-203 136-46,-1-2-1,-2 0 1,0-2-1,-2-1 1,24-33-1,-37 43-29,0-1 0,-1 1 0,0-2 0,-2 1 0,0-2 0,-1 1 0,-2-1-1,1 1 1,-2-2 0,2-29 0,-5 33-39,-1-1 0,0 1 1,-2 0-1,0-1 0,-1 1 0,0 0 0,-2 1 1,0-1-1,0 1 0,-2 0 0,0 0 1,-1 0-1,-1 1 0,0 1 0,-1-1 0,0 1 1,-1 1-1,-1 0 0,-14-13 0,-13-6-40,-2 1 0,0 3 0,-2 1 0,-1 1 0,-59-23 0,10 11-174,-1 4-1,-2 5 1,-186-33-1,-316 6-1627,-211 65 607,375 16 596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11.060"/>
    </inkml:context>
    <inkml:brush xml:id="br0">
      <inkml:brushProperty name="width" value="0.05" units="cm"/>
      <inkml:brushProperty name="height" value="0.05" units="cm"/>
    </inkml:brush>
  </inkml:definitions>
  <inkml:trace contextRef="#ctx0" brushRef="#br0">1816 174 10426,'-388'72'2331,"26"-5"-1285,330-59-1006,-275 66 255,251-57-214,1 3 1,1 2 0,-71 39-1,82-35-19,2 0-1,0 3 0,2 2 0,1 1 0,-35 38 0,56-51-37,0 1 0,2 0 0,0 1 0,2 1 1,0 0-1,1 1 0,2 0 0,0 1 0,1 0 0,2 1 0,-8 39 1,11-35-24,1 0 1,2 1 0,0-1-1,2 0 1,9 51-1,-6-58-4,2 1-1,1-1 1,0 0-1,2-1 0,0 1 1,1-2-1,2 1 1,13 18-1,16 14-16,3-1 1,2-3-1,1-1 0,3-3 0,2-2 1,2-2-1,108 62 0,-35-35-17,4-6-1,222 72 0,-181-81 32,313 53-1,-267-76 194,238 0-1,-238-28 188,0-10 1,235-38-1,-316 23-88,-1-6 0,-2-6 0,-1-6 0,180-81 0,-257 95-218,-2-1 1,-1-3-1,-1-3 0,-2-1 1,80-74-1,-107 85-72,-1 0-1,-1-2 1,-1 0-1,-1-1 1,18-36-1,-27 42-9,0-1 0,-1 0 0,-2 0 0,0-1 0,-2 0 0,0 0 0,-1-1 0,0-23 0,-4 16-8,0 1 1,-3 0-1,0 0 0,-2 1 0,-1-1 0,-14-42 1,6 35-2,-2 1 0,-1 0 0,-1 1 0,-34-46 0,12 28 22,-2 1 0,-3 3 1,-2 2-1,-1 1 0,-95-66 0,29 35-115,-2 6 0,-160-72 0,97 65-19,-188-53 1,129 60 30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29.425"/>
    </inkml:context>
    <inkml:brush xml:id="br0">
      <inkml:brushProperty name="width" value="0.05" units="cm"/>
      <inkml:brushProperty name="height" value="0.05" units="cm"/>
    </inkml:brush>
  </inkml:definitions>
  <inkml:trace contextRef="#ctx0" brushRef="#br0">45 4 15931,'1'-1'160,"0"1"-1,0-1 0,0 1 1,0-1-1,1 1 0,-1 0 0,0-1 1,0 1-1,0 0 0,1 0 1,-1 0-1,0 0 0,0 0 0,0 0 1,1 1-1,-1-1 0,0 0 0,0 1 1,2 0-1,-2 0-34,0 0 0,0 1 0,-1-1 0,1 0 1,0 1-1,-1-1 0,1 0 0,-1 1 0,1-1 0,-1 1 0,0-1 0,0 0 0,0 1 0,0-1 1,0 1-1,0-1 0,0 1 0,0 1 0,-8 117 2384,-4 147-1632,21-96-2419,-9-168 1381,0 0 0,0 0-1,0 0 1,0 0 0,-1 0-1,1 0 1,-1 0 0,0 0-1,0 0 1,-2 5 0,2-7 102,0 0 0,0 0 0,0 0 0,0 0 0,0 0 0,0 0 0,0 0 0,0 0 0,0 0 0,0-1 0,-1 1 0,1 0 0,0-1 0,0 1 0,-1-1 1,1 1-1,0-1 0,-1 0 0,1 0 0,0 1 0,-1-1 0,1 0 0,0 0 0,-1 0 0,-1-1 0,-22-3-824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29.828"/>
    </inkml:context>
    <inkml:brush xml:id="br0">
      <inkml:brushProperty name="width" value="0.05" units="cm"/>
      <inkml:brushProperty name="height" value="0.05" units="cm"/>
    </inkml:brush>
  </inkml:definitions>
  <inkml:trace contextRef="#ctx0" brushRef="#br0">26 743 14571,'-7'13'1472,"8"-4"-623,8-3-201,14-3 808,11-3-72,16-8-287,4-1-137,10-2-208,-1-4-136,-3 1-616,-4 1-384,-10-1 1480,-12 0-1096,-17 0 0,-5-1-16</inkml:trace>
  <inkml:trace contextRef="#ctx0" brushRef="#br0" timeOffset="1">6 116 15683,'-6'-2'1705,"12"2"-865,8-4-336,17-4 1016,8-3-519,20-2-289,5-3-360,8-2-848,0-1 608,0 7-264,-5 0-72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30.245"/>
    </inkml:context>
    <inkml:brush xml:id="br0">
      <inkml:brushProperty name="width" value="0.05" units="cm"/>
      <inkml:brushProperty name="height" value="0.05" units="cm"/>
    </inkml:brush>
  </inkml:definitions>
  <inkml:trace contextRef="#ctx0" brushRef="#br0">388 21 19228,'-1'-1'65,"1"0"1,0 0-1,-1 0 0,1 0 1,-1 0-1,1 0 0,-1 0 0,0 0 1,1 1-1,-1-1 0,0 0 1,0 0-1,1 0 0,-1 1 0,0-1 1,0 0-1,0 1 0,0-1 1,0 1-1,0-1 0,0 1 1,0 0-1,0-1 0,0 1 0,0 0 1,-2-1-1,-33-1 150,21 4-53,0 0 1,0 1 0,1 0-1,-1 1 1,1 1-1,-1 0 1,2 1-1,-27 16 1,22-11-62,0 1 0,1 0 0,1 1 0,0 1 0,-26 31 1,35-37-44,1 1 1,0-1-1,1 1 0,0 0 1,-6 14-1,10-20-42,0-1 0,0 1 0,0 0 0,1-1 0,-1 1 0,1 0 0,-1-1 0,1 1 0,0 0 0,0 0 0,0 0 0,0-1 0,1 1 0,-1 0 0,1-1 0,0 1 0,0 0-1,-1-1 1,2 1 0,-1-1 0,0 1 0,0-1 0,1 0 0,3 5 0,-1-4 2,0 1-1,1-1 1,-1 0 0,1 0-1,-1-1 1,1 0-1,0 1 1,6 0 0,45 12 29,-35-10-43,27 6 10,-9-3-3,61 22 0,-91-26-16,0 0 1,1 0 0,-2 1-1,1 0 1,0 0-1,-1 1 1,0 0-1,0 0 1,-1 1-1,0 0 1,10 13-1,-15-17 6,0-1 1,-1 1-1,1 0 0,-1-1 1,1 1-1,-1 0 0,0 0 1,0 0-1,0 0 0,-1 0 1,1 0-1,-1 0 0,0 0 1,1 0-1,-1 0 0,-1 0 1,1 0-1,0 0 0,-2 5 1,0-4 17,1 0 0,-1 0 0,-1 0 0,1-1 0,0 1 0,-1-1 0,0 1 0,0-1 0,0 0 0,0 0 0,0 0 0,-5 3 0,-6 2 27,0 1 0,0-2 1,-1 0-1,0-1 0,0-1 0,-20 5 1,18-6-320,-33 2 1,23-4 238,8 0-101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30.645"/>
    </inkml:context>
    <inkml:brush xml:id="br0">
      <inkml:brushProperty name="width" value="0.05" units="cm"/>
      <inkml:brushProperty name="height" value="0.05" units="cm"/>
    </inkml:brush>
  </inkml:definitions>
  <inkml:trace contextRef="#ctx0" brushRef="#br0">1 121 17268,'24'8'2080,"7"-5"-1432,9-15-336,4-2 1577,14-3-2193,4-6 128,-4 2 160,-2-2-176,-7 2-265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31.047"/>
    </inkml:context>
    <inkml:brush xml:id="br0">
      <inkml:brushProperty name="width" value="0.05" units="cm"/>
      <inkml:brushProperty name="height" value="0.05" units="cm"/>
    </inkml:brush>
  </inkml:definitions>
  <inkml:trace contextRef="#ctx0" brushRef="#br0">231 0 14963,'-15'19'1017,"0"1"0,1 0-1,1 1 1,-19 43 0,-26 95 979,29-75-2082,13-41 136,3 0 0,-10 51 0,22-91-37,0 0-1,1 0 0,0 1 1,-1-1-1,1 0 0,1 0 1,-1 1-1,0-1 0,1 0 1,-1 0-1,1 1 0,0-1 1,0 0-1,1 0 0,-1 0 1,0 0-1,1 0 0,4 5 1,-3-6 11,0 1 1,0-1 0,0 1 0,0-1-1,1 0 1,0 0 0,-1-1 0,1 1-1,0-1 1,-1 1 0,1-1 0,0-1-1,0 1 1,8 0 0,8 0 40,0-1 0,0-1 0,0 0 0,29-7 0,79-24 615,-123 31-584,22-7 44,0-1 0,35-17 1,-8-2-11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39:42.970"/>
    </inkml:context>
    <inkml:brush xml:id="br0">
      <inkml:brushProperty name="width" value="0.05" units="cm"/>
      <inkml:brushProperty name="height" value="0.05" units="cm"/>
    </inkml:brush>
  </inkml:definitions>
  <inkml:trace contextRef="#ctx0" brushRef="#br0">186 19 17412,'0'0'34,"0"0"0,1 0 0,-1 0 0,0-1 0,0 1 0,0 0 0,0 0 0,0 0 0,0-1 0,0 1 0,0 0 0,0 0 0,0 0 0,0-1 0,0 1 0,0 0 0,0 0 0,0-1 0,0 1 0,0 0 0,0 0 0,0 0 0,0-1 0,0 1 0,0 0 0,0 0 0,0 0 0,0-1 0,0 1 0,0 0 0,-1 0 0,1 0-1,0 0 1,0-1 0,0 1 0,0 0 0,-1 0 0,1 0 0,0 0 0,0 0 0,0-1 0,0 1 0,-1 0 0,1 0 0,0 0 0,0 0 0,0 0 0,-1 0 0,1 0 0,0 0 0,0 0 0,-1 0 0,-13 6 424,8-1-264,1 1 0,0-1 0,0 1-1,0 0 1,1 1 0,0-1 0,1 1 0,-5 11 0,-20 63 103,20-56-217,-18 69 24,26-94-109,0 0 1,0 0 0,0 0-1,0 0 1,0 0 0,1 0-1,-1-1 1,0 1-1,0 0 1,0 0 0,0 0-1,0 0 1,0 0 0,0 0-1,0 0 1,1 0 0,-1 0-1,0 0 1,0 0-1,0 0 1,0-1 0,0 1-1,0 0 1,1 0 0,-1 0-1,0 0 1,0 0 0,0 0-1,0 0 1,0 0-1,0 0 1,1 0 0,-1 0-1,0 0 1,0 1 0,0-1-1,0 0 1,0 0 0,0 0-1,1 0 1,-1 0-1,0 0 1,0 0 0,0 0-1,0 0 1,0 0 0,0 0-1,0 0 1,0 1 0,1-1-1,-1 0 1,0 0-1,0 0 1,0 0 0,0 0-1,0 0 1,0 1 0,0-1-1,9-17-306,0 0-1,-1-1 0,-1 0 0,8-30 1,-5 15-64,-4 16 259,-1-1-1,0 1 1,-2-1 0,0 1 0,1-21 0,-4 38 121,0 0 0,0 0 0,0 0 0,1 0 0,-1-1 0,0 1 0,0 0 0,0 0 0,0 0 0,0-1 0,0 1 0,0 0 0,0 0 0,0 0 0,0-1 0,0 1 0,0 0 0,0 0 0,0 0 0,0-1 0,0 1 0,0 0 0,0 0 0,0 0 0,0 0 0,0-1 0,0 1 0,0 0-1,-1 0 1,1 0 0,0-1 0,0 1 0,0 0 0,0 0 0,0 0 0,-1 0 0,1 0 0,0-1 0,0 1 0,0 0 0,0 0 0,-1 0 0,1 0 0,0 0 0,0 0 0,-6 11 194,-3 20 75,5-4-166,1-1 0,1 1 1,2 38-1,0-51-22,2 0 1,0 0-1,0 0 1,2 0-1,-1-1 0,2 0 1,0 1-1,8 15 1,-9-23 197,-2-7 100,-5-11-17,-151-257-1161,145 245 630,9 24 163,0-1 0,0 1 0,0 0 0,0 0 0,0 0 0,0-1 0,0 1 0,0 0 0,0 0 0,0 0 0,0-1 0,0 1 0,0 0 0,0 0 0,1 0 0,-1-1 0,0 1 1,0 0-1,0 0 0,0 0 0,0 0 0,0-1 0,1 1 0,-1 0 0,0 0 0,0 0 0,0 0 0,0 0 0,1 0 0,-1-1 0,0 1 0,0 0 0,0 0 0,1 0 1,13 4 22,43 24 19,70 31-123,-111-52 87,0-2 0,1 0 0,0-1 0,0-1 0,0-1 0,18 1 0,20-7-55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31.452"/>
    </inkml:context>
    <inkml:brush xml:id="br0">
      <inkml:brushProperty name="width" value="0.05" units="cm"/>
      <inkml:brushProperty name="height" value="0.05" units="cm"/>
    </inkml:brush>
  </inkml:definitions>
  <inkml:trace contextRef="#ctx0" brushRef="#br0">163 40 17524,'-7'6'293,"1"1"0,0 1 0,1-1 0,0 1 0,0 0 0,0 1 0,1-1 0,0 1 0,-3 11 0,2-7 131,-84 260 2366,85-259-2669,1 0 0,0 1 1,-1 25-1,4-39-109,0 0 0,0 1 0,0-1 0,0 0 0,0 0 0,0 0 1,0 0-1,1 0 0,-1 1 0,0-1 0,1 0 0,-1 0 0,0 0 0,1 0 0,-1 0 0,1 0 0,0 0 0,-1 0 0,1 0 0,1 0 0,-2 0-5,1-1 1,0 0-1,0 0 0,-1 0 1,1 1-1,0-1 0,0 0 1,-1 0-1,1 0 0,0 0 1,0 0-1,-1 0 0,1-1 1,0 1-1,0 0 0,-1 0 0,1-1 1,0 1-1,-1 0 0,1-1 1,0 1-1,0-1 0,4-2 19,-1 0-1,1-1 0,-1 0 0,0 0 0,0 0 0,6-9 1,4-10-46,0-1 1,-2 0 0,-1-1 0,0-1-1,6-26 1,-7 14-202,-1 0-1,7-76 0,-15 94 138,1 11 36,-1 0 1,-1 1 0,0-1-1,0 0 1,-1 1-1,0-1 1,-4-16-1,5 25 50,0 0 0,0 0 0,1 0 0,-1 0 0,0-1 0,0 1 0,0 0-1,0 0 1,0 0 0,0 0 0,0 0 0,0 0 0,0 0 0,0-1 0,0 1 0,0 0-1,0 0 1,0 0 0,0 0 0,0 0 0,0 0 0,0 0 0,0-1 0,0 1 0,-1 0-1,1 0 1,0 0 0,0 0 0,0 0 0,0 0 0,0 0 0,0 0 0,0 0 0,0-1-1,0 1 1,0 0 0,0 0 0,-1 0 0,1 0 0,0 0 0,0 0 0,0 0 0,0 0-1,0 0 1,0 0 0,0 0 0,-1 0 0,1 0 0,0 0 0,0 0 0,0 0 0,0 0-1,0 0 1,0 0 0,0 0 0,-1 0 0,1 0 0,0 0 0,0 0 0,0 0 0,0 0-1,0 0 1,0 0 0,0 0 0,0 0 0,-1 1 0,1-1 0,0 0 0,-2 12 203,3 19 194,0-26-365,0-1 1,1 0-1,-1 1 0,1-1 0,0 0 1,0 0-1,0 0 0,0-1 1,1 1-1,0 0 0,-1-1 0,1 0 1,1 1-1,-1-1 0,0 0 0,1-1 1,0 1-1,-1-1 0,1 1 0,0-1 1,0 0-1,0-1 0,1 1 0,-1-1 1,0 0-1,0 0 0,1 0 1,7 0-1,4 1-15,0-2 1,0 0 0,0-1-1,-1-1 1,1 0-1,30-9 1,-11 0-199,0-2-1,-1-1 1,0-2 0,-1-1-1,51-36 1,-94 62 137,1 0 0,0 0 0,1 1 1,0 0-1,0 1 0,1 0 0,0 0 0,-5 13 1,-2 5 102,2 0 1,-10 38 0,17-47-168,0 1-1,2 0 0,-2 37 1,4-47 76,2 0 0,-1 0 1,1-1-1,1 1 0,0 0 1,0-1-1,1 1 0,9 19 1,-9-25-11,1 1 0,-1-1 0,1 0 1,8 8-1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34.504"/>
    </inkml:context>
    <inkml:brush xml:id="br0">
      <inkml:brushProperty name="width" value="0.05" units="cm"/>
      <inkml:brushProperty name="height" value="0.05" units="cm"/>
    </inkml:brush>
  </inkml:definitions>
  <inkml:trace contextRef="#ctx0" brushRef="#br0">104 71 16884,'3'-10'605,"0"2"-178,-1 1-1,0-1 0,0 0 0,0-7 0,-5 3 235,-5 14 303,-11 20 531,6-4-997,0 1 0,2 1 0,-16 35 0,23-43-453,-1 0 0,1 0 0,1 0-1,0 0 1,1 1 0,1 0 0,0-1 0,0 16 0,1-26-37,0 0 0,0-1 0,0 1-1,0 0 1,1 0 0,-1 0 0,0-1 0,1 1 0,0 0-1,-1-1 1,1 1 0,0 0 0,0-1 0,-1 1 0,1-1 0,1 1-1,-1-1 1,0 0 0,0 1 0,0-1 0,1 0 0,-1 0-1,1 0 1,-1 0 0,1 0 0,-1 0 0,1 0 0,-1 0-1,1-1 1,0 1 0,0-1 0,-1 1 0,1-1 0,0 0-1,2 1 1,0-1 10,0-1-1,0 1 1,0-1-1,0 0 1,0 0 0,0 0-1,-1 0 1,1-1-1,0 1 1,-1-1-1,1 0 1,-1 0-1,1-1 1,4-3-1,3-5 51,0-1-1,-1 0 1,0-1-1,0 0 0,-2 0 1,0-1-1,0 0 0,-1-1 1,8-25-1,-11 27 68,-5 18 20,-6 24 2,6-18-134,0 0 1,0-1-1,1 1 1,1 0-1,0 0 1,0 0-1,1 0 1,1 0-1,5 16 1,-6-23-14,-1 0 1,1 0 0,0-1 0,0 1-1,0-1 1,1 0 0,-1 1 0,1-1-1,0 0 1,0 0 0,0-1 0,0 1-1,0 0 1,1-1 0,-1 0 0,1 0-1,-1 0 1,1 0 0,0-1 0,0 1-1,0-1 1,-1 0 0,2 0 0,-1-1 0,0 1-1,0-1 1,0 0 0,6 0 0,-1-1 20,-1-1 0,0 0 0,0 0 1,0-1-1,0 0 0,0 0 0,0-1 1,-1 0-1,1 0 0,-1 0 0,-1-1 1,1-1-1,0 1 0,-1-1 0,0 0 1,-1 0-1,1-1 0,6-11 0,-1 1 32,0 0-1,-1-1 0,-1-1 0,-1 1 1,-1-2-1,8-30 0,-14 47-57,7-42 50,-8 43-53,0 0-1,0 0 1,0 0 0,0 0-1,0 1 1,0-1-1,0 0 1,0 0 0,-1 0-1,1 0 1,-1 1-1,1-1 1,-1 0-1,0 0 1,0 1 0,1-1-1,-1 1 1,-1-1-1,1 1 1,-1-2-1,1 2-1,1 1 0,-1 0 1,0 0-1,1 0 0,-1-1 0,0 1 0,1 0 0,-1 0 0,0 0 0,1 0 0,-1 0 0,0 0 0,1 1 0,-1-1 0,0 0 0,1 0 0,-1 0 0,0 1 0,1-1 0,-1 0 0,1 1 0,-1-1 0,0 0 0,1 1 0,-1-1 0,1 1 0,-1-1 0,1 1 0,-1-1 0,1 1 0,0-1 0,-1 1 0,1-1 0,0 1 0,-1 0 0,1-1 0,0 1 0,0-1 0,0 1 1,-1 0-1,1 0 0,-10 30-3,8-24 4,1 0 0,0-1-1,1 1 1,-1 0 0,1 0 0,1 0-1,-1 0 1,1 0 0,0-1 0,1 1-1,-1 0 1,1-1 0,1 1 0,3 7-1,-3-10 4,-1 0 0,1 0 0,0 0-1,0 0 1,1-1 0,-1 0 0,1 0 0,0 0-1,-1 0 1,1 0 0,0-1 0,1 1 0,-1-1-1,0 0 1,1-1 0,-1 1 0,1-1 0,0 0-1,-1 0 1,1 0 0,8 0 0,-3-1 0,1-1 0,0 0 0,-1 0 0,1-1 0,-1 0 1,1-1-1,-1 0 0,0-1 0,0 0 0,0 0 0,10-7 0,-7 3 4,0-1 1,0 0-1,-1 0 0,0-2 0,0 1 0,-2-1 0,11-13 0,-8-6-10,-13 21-5,-9 17-6,5-3 2,0 2 0,0-1 0,1 0 0,0 1 0,0 0 0,0 0 1,1 0-1,-3 13 0,4-15-71,0 0 1,1 0-1,-1 0 1,1 0-1,0 0 1,0 0-1,1 0 1,0 0-1,-1 0 1,2 0-1,-1-1 1,0 1-1,5 9 1,-5-13 81,0 0 0,0 0 0,0 1 0,0-1 0,0 0 0,0 0 0,0 0 0,0 0 0,0 0 0,1-1 0,-1 1 0,0 0 0,1-1 0,-1 1 0,0 0 0,1-1 0,-1 0 1,1 1-1,-1-1 0,1 0 0,-1 0 0,1 0 0,-1 0 0,1 0 0,-1 0 0,1 0 0,-1 0 0,0 0 0,1-1 0,-1 1 0,1-1 0,-1 1 0,0-1 0,1 0 0,-1 1 0,2-2 0,20-14-229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35.233"/>
    </inkml:context>
    <inkml:brush xml:id="br0">
      <inkml:brushProperty name="width" value="0.05" units="cm"/>
      <inkml:brushProperty name="height" value="0.05" units="cm"/>
    </inkml:brush>
  </inkml:definitions>
  <inkml:trace contextRef="#ctx0" brushRef="#br0">96 16 19740,'-1'11'840,"-1"0"0,0 0 0,0-1 0,-1 1 0,-6 14-1,-4 14 258,-6 39-418,3 1-1,-11 159 0,26-229-673,1-4 5,-1 0-1,1 0 0,1 0 1,-1 0-1,0 1 1,2 4-1,1-9 34,0-6-25,2-10 5,12-82 89,-10 51-133,16-54 1,-23 98 12,0 0 0,1 1 0,-1-1-1,1 0 1,-1 0 0,1 1 0,0-1 0,0 0 0,-1 1 0,1-1 0,1 1 0,-1-1 0,0 1 0,0 0 0,0-1 0,1 1 0,-1 0 0,3-1 0,-1 1-5,-1 1 0,1 0 0,0 0 0,0 0 0,-1 0-1,1 0 1,0 1 0,0-1 0,-1 1 0,1 0 0,3 1 0,16 3 22,1 0 0,-1-2 0,1 0 1,-1-2-1,1 0 0,0-2 0,-1 0 0,1-1 0,-1-2 0,1 0 0,26-10 0,-33 9 8,-1 0 0,0-1 0,0-1 0,-1 0 0,0-1 0,-1-1 0,1 0 0,-1-1 0,-1 0 0,0-1 0,-1-1 0,0 0 0,0 0 0,-2-1 0,1 0 0,12-25 0,-19 32-10,-1 1 0,0-1 0,0 0 0,0-1 0,-1 1 0,0 0 0,0 0 0,-1-1 0,1-7 0,-1 13-7,-1-1 1,1 1-1,0 0 0,0 0 0,-1 0 1,1-1-1,0 1 0,-1 0 0,1 0 1,-1 0-1,0 0 0,1 0 0,-1 0 1,0 0-1,0 0 0,1 0 0,-1 0 1,0 0-1,0 0 0,-2-1 0,1 1 0,0 1 0,0-1 0,0 1 0,0 0-1,0-1 1,-1 1 0,1 0 0,0 0 0,0 1-1,0-1 1,0 0 0,0 1 0,0-1 0,0 1-1,0-1 1,0 1 0,-2 1 0,-5 2-7,1 1 0,0-1 0,0 2 0,1-1 0,-1 1 0,1 0 0,0 1 0,1-1 0,-1 1 0,1 1 1,-7 12-1,7-11 3,0 0 1,1 1 0,0 0 0,1 0 0,0 0 0,0 0 0,1 1-1,1-1 1,-3 21 0,5-26-7,0 0 0,1 0 0,-1 0 1,1 0-1,1 0 0,-1 0 0,0-1 0,1 1 0,0 0 0,0-1 1,1 1-1,-1-1 0,1 0 0,0 0 0,5 6 0,6 5-86,1-1 0,27 21 0,11 10-118,-46-38 195,-1 0 1,0 0-1,0 1 0,-1 0 1,1 0-1,-2 1 1,1-1-1,-1 1 0,-1 0 1,0 0-1,0 1 1,0-1-1,-1 0 0,-1 1 1,0 0-1,0-1 1,-1 1-1,0-1 0,-2 15 1,2-23-79,0 1 1,0-1-1,0 0 0,0 1 1,-1-1-1,1 0 0,-1 1 1,1-1-1,-1 0 1,1 0-1,-1 0 0,0 1 1,1-1-1,-1 0 1,0 0-1,0 0 0,0 0 1,0 0-1,0 0 0,0 0 1,0-1-1,-2 2 1,1-2 29,1 0 0,0 0 1,0 0-1,-1 0 1,1-1-1,0 1 1,0 0-1,-1-1 1,1 1-1,0-1 0,0 0 1,0 1-1,0-1 1,0 0-1,0 1 1,0-1-1,0 0 1,0 0-1,0 0 0,0 0 1,0 0-1,1 0 1,-1 0-1,0-2 1,-19-25-681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35.624"/>
    </inkml:context>
    <inkml:brush xml:id="br0">
      <inkml:brushProperty name="width" value="0.05" units="cm"/>
      <inkml:brushProperty name="height" value="0.05" units="cm"/>
    </inkml:brush>
  </inkml:definitions>
  <inkml:trace contextRef="#ctx0" brushRef="#br0">26 23 17532,'-17'-3'1232,"8"0"-1288,12-6-72,5 1 2344</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37.286"/>
    </inkml:context>
    <inkml:brush xml:id="br0">
      <inkml:brushProperty name="width" value="0.05" units="cm"/>
      <inkml:brushProperty name="height" value="0.05" units="cm"/>
    </inkml:brush>
  </inkml:definitions>
  <inkml:trace contextRef="#ctx0" brushRef="#br0">257 63 16251,'12'-38'2051,"-9"19"-1174,-3 18-849,0 1 0,0 0 0,0 0 1,0 0-1,0-1 0,0 1 0,0 0 0,0 0 0,0 0 0,0 0 1,0-1-1,0 1 0,-1 0 0,1 0 0,0 0 0,0-1 0,0 1 1,0 0-1,0 0 0,0 0 0,0 0 0,-1 0 0,1-1 1,0 1-1,0 0 0,0 0 0,0 0 0,-1 0 0,1 0 0,0 0 1,0 0-1,0 0 0,0-1 0,-1 1 0,1 0 0,0 0 0,0 0 1,0 0-1,-1 0 0,1 0 0,0 0 0,0 0 0,0 0 0,-1 0 1,1 0-1,0 0 0,0 1 0,0-1 0,0 0 0,-1 0 1,1 0-1,0 0 0,0 0 0,-1 0 0,-3 4 198,-1 0 1,1 0-1,0 0 1,0 1-1,1-1 0,-1 1 1,1 0-1,0 0 0,0 0 1,0 0-1,-2 9 1,-2-1 87,-22 50 328,3 2-1,2 1 0,-15 69 0,15-22-8,-12 121 1,32-148-177,8-148-452,-2-1 0,-3 1-1,-16-103 1,15 146-90,-2 0-1,-8-26 1,14 51 86,1-1 0,0 0 0,0 0 0,0 0 0,0 0 0,1-1 0,-1 1 0,1-1 0,0 0 0,1 0 0,-1-1 0,1 1 0,5 3 0,-2-3 1,1 0 1,-1 0-1,1-1 0,-1 0 1,1 0-1,0-1 0,16 2 1,-9-3 1,0-1 0,1 0 0,-1-1 1,-1 0-1,1-1 0,0-1 0,0-1 0,-1 0 0,22-9 1,-22 5 3,0 0 0,0 0 1,-1-1-1,0-1 0,-1-1 0,0 0 1,-1 0-1,0-1 0,12-16 1,-16 18-5,0-1 1,-1 0-1,-1 0 1,0 0 0,0-1-1,-1 0 1,-1 0-1,0-1 1,0 1 0,-2-1-1,1 1 1,0-22-1,-3 31-4,0-1 0,0 0 0,0 1-1,-1-1 1,0 1 0,1-1 0,-1 1 0,0-1-1,-1 1 1,-1-4 0,3 6 0,-1 0-1,0 0 1,1 0 0,-1 0-1,0 1 1,0-1 0,1 0-1,-1 1 1,0-1 0,0 0-1,0 1 1,0-1 0,0 1-1,0-1 1,0 1 0,0 0-1,0-1 1,0 1 0,0 0-1,0 0 1,0-1 0,0 1-1,0 0 1,0 0 0,0 0 0,0 0-1,0 1 1,0-1 0,0 0-1,0 0 1,0 1 0,0-1-1,0 0 1,0 1 0,0-1-1,0 1 1,-2 1 0,-2 1 3,0 1 1,0 0 0,0 0 0,1 1 0,-1-1-1,1 1 1,0 0 0,0 0 0,1 1-1,-1-1 1,1 1 0,-4 9 0,1 2 12,-1 0 0,2 1 0,-4 20 0,6-19-3,1 1 1,1-1-1,1 1 0,1-1 0,1 0 0,0 1 1,1-1-1,1 0 0,1 0 0,1-1 1,1 0-1,0 0 0,1 0 0,16 24 1,-21-36-10,1 0 1,0-1 0,0 1 0,1-1-1,-1 0 1,1 0 0,0-1-1,6 5 1,-8-8-18,-1 1-1,0-1 1,1 0-1,0 0 1,-1 0-1,1 0 1,0 0-1,-1 0 1,1-1-1,0 1 1,0-1-1,0 0 1,-1 0-1,1 0 1,0 0-1,0 0 1,0-1-1,-1 1 1,1-1-1,0 0 1,0 0-1,2-1 1,4-3-175,-1 0 1,1 0 0,-2-1 0,1 0 0,-1 0 0,1-1 0,-2 0-1,8-9 1,45-68-1872,-44 61 1827,15-23-443,-5 4-166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37.670"/>
    </inkml:context>
    <inkml:brush xml:id="br0">
      <inkml:brushProperty name="width" value="0.05" units="cm"/>
      <inkml:brushProperty name="height" value="0.05" units="cm"/>
    </inkml:brush>
  </inkml:definitions>
  <inkml:trace contextRef="#ctx0" brushRef="#br0">276 0 15795,'1'0'195,"-1"0"-1,1 0 0,-1 0 0,1 0 1,-1 0-1,1 0 0,-1 0 0,1 0 0,-1 1 1,1-1-1,0 0 0,-1 0 0,1 0 1,-1 1-1,1-1 0,-1 0 0,1 0 1,-1 1-1,0-1 0,1 0 0,-1 1 1,1-1-1,-1 1 0,0-1 0,1 1 0,-1-1 1,0 1-1,1-1 0,-1 0 0,0 1 1,0 0-1,0-1 0,1 1 0,-1-1 1,0 1-1,0-1 0,0 1 0,0-1 1,0 1-1,0-1 0,0 1 0,0 0 0,0-1 1,0 1-1,0-1 0,-1 1 0,1 0 1,-13 30 1954,9-24-1824,-64 124 1062,53-106-1523,-1-1-1,-1 0 1,-21 22-1,35-43-127,0 0-1,0 0 0,0 0 1,-1 0-1,1 0 1,-1-1-1,0 0 0,0 0 1,0 0-1,0 0 1,0 0-1,-6 1 0,8-3 94,0 0-1,0 0 0,0 0 1,-1 0-1,1 0 0,0 0 0,0 0 1,0-1-1,0 1 0,0-1 0,0 0 1,0 0-1,0 1 0,0-1 0,0 0 1,1 0-1,-1-1 0,0 1 0,1 0 1,-1-1-1,0 1 0,1-1 0,0 1 1,-1-1-1,1 0 0,0 1 0,-2-4 1,-11-20-1339</inkml:trace>
  <inkml:trace contextRef="#ctx0" brushRef="#br0" timeOffset="1">52 72 16027,'22'-9'2105,"2"9"-1017,2 5-432,2 5 1097,0 6-169,1 1-704,0 2-440,-3 4-848,0-1-504,-8-8 704,0-5-200,-2-9-192</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38.402"/>
    </inkml:context>
    <inkml:brush xml:id="br0">
      <inkml:brushProperty name="width" value="0.05" units="cm"/>
      <inkml:brushProperty name="height" value="0.05" units="cm"/>
    </inkml:brush>
  </inkml:definitions>
  <inkml:trace contextRef="#ctx0" brushRef="#br0">29 269 11194,'1'2'233,"0"-1"0,0 0-1,0 0 1,0 0 0,0 0-1,0 0 1,1 0 0,-1 0-1,0-1 1,1 1-1,-1 0 1,0-1 0,1 1-1,-1-1 1,1 1 0,-1-1-1,1 0 1,-1 1 0,1-1-1,-1 0 1,1 0 0,0 0-1,-1-1 1,1 1-1,-1 0 1,1 0 0,-1-1-1,1 1 1,-1-1 0,0 1-1,1-1 1,-1 0 0,3-1-1,5-3 531,0 0 0,-1-1 0,14-12 0,-20 16-637,93-83 3380,-78 68-3104,-1-1 1,-1 0-1,17-28 1,-30 44-372,-1 0 0,0 0 0,1 0-1,-1 0 1,0-1 0,0 1 0,-1-1 0,1 1 0,0-1 0,-1 1 0,1-1-1,-1 1 1,0-1 0,0 1 0,0-4 0,-1 5-19,1 0 0,0 1 0,-1-1 0,1 0 0,0 0 0,-1 1 0,1-1 1,-1 0-1,1 1 0,-1-1 0,1 0 0,-1 1 0,0-1 0,1 1 0,-1-1 0,0 1 0,1 0 0,-2-1 0,-1 0-1,1 0-1,0 1 1,0-1 0,0 1-1,-1-1 1,1 1 0,0 0-1,0 0 1,-4 1-1,-7 1-3,-1 1-1,1 0 1,0 1-1,0 0 1,0 1-1,1 1 1,0 0-1,0 1 1,0 0-1,1 0 1,0 1-1,0 1 1,-12 13-1,14-13-3,0 1-1,0 0 1,1 0-1,0 1 1,1 0-1,0 0 1,1 1 0,0 0-1,1 0 1,0 1-1,1-1 1,0 1-1,-3 24 1,7-32-41,-1 0 1,1 1-1,1-1 0,-1 0 1,1 0-1,0 0 1,0 1-1,0-1 0,1 0 1,-1 0-1,1-1 0,1 1 1,-1 0-1,1-1 0,-1 1 1,1-1-1,1 0 1,-1 0-1,1 0 0,-1 0 1,1-1-1,0 1 0,0-1 1,7 4-1,-4-3-91,0 0-1,1-1 1,0 0-1,-1 0 1,1-1 0,0 0-1,0 0 1,0-1-1,1 0 1,-1 0 0,0-1-1,0 0 1,1-1 0,-1 0-1,9-2 1,-4 0-42,1-1 1,17-8 0,29-17-497</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38.747"/>
    </inkml:context>
    <inkml:brush xml:id="br0">
      <inkml:brushProperty name="width" value="0.05" units="cm"/>
      <inkml:brushProperty name="height" value="0.05" units="cm"/>
    </inkml:brush>
  </inkml:definitions>
  <inkml:trace contextRef="#ctx0" brushRef="#br0">325 1 17156,'-3'0'2072,"-9"9"-1280,-16 11-280,-4 6 1665,-6 15-1113,-4 5-240,3 9-408,-1-1-112,8 0-56,4-5-144,13-10-448,3-8-296,9-17-552,4-11 968,4-23-240,2-11-144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39.149"/>
    </inkml:context>
    <inkml:brush xml:id="br0">
      <inkml:brushProperty name="width" value="0.05" units="cm"/>
      <inkml:brushProperty name="height" value="0.05" units="cm"/>
    </inkml:brush>
  </inkml:definitions>
  <inkml:trace contextRef="#ctx0" brushRef="#br0">0 1 15475,'5'10'2313,"2"10"-1025,3 2-488,5 5 2033,5 2-1209,4 2-680,5 0-343,8-4-978,0-4-535,0-11 760,-2-9-248,-5-12-192</inkml:trace>
  <inkml:trace contextRef="#ctx0" brushRef="#br0" timeOffset="1">421 44 19588,'0'20'1913,"-9"-1"-1137,4 6-328,1 4 800,4 0-184,0 3-376,4-3-319,4-4-641,-5-7-385,8-7 1426,-7-13-857,6-14-105,-3-12-47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39.493"/>
    </inkml:context>
    <inkml:brush xml:id="br0">
      <inkml:brushProperty name="width" value="0.05" units="cm"/>
      <inkml:brushProperty name="height" value="0.05" units="cm"/>
    </inkml:brush>
  </inkml:definitions>
  <inkml:trace contextRef="#ctx0" brushRef="#br0">13 1 20644,'-8'9'1937,"3"2"-1505,5-4-264,3 6 792,5 2-1088,1-3-456,-1-1 496,1 1-184,0-6-136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18.430"/>
    </inkml:context>
    <inkml:brush xml:id="br0">
      <inkml:brushProperty name="width" value="0.05" units="cm"/>
      <inkml:brushProperty name="height" value="0.05" units="cm"/>
    </inkml:brush>
  </inkml:definitions>
  <inkml:trace contextRef="#ctx0" brushRef="#br0">1 16 17156,'0'-1'142,"0"0"0,0 1 0,1-1 0,-1 0 0,0 0-1,1 0 1,-1 0 0,0 0 0,1 1 0,-1-1 0,1 0 0,-1 0 0,1 1 0,0-1 0,-1 0 0,1 1 0,0-1 0,-1 0 0,2 0 0,-1 2-53,-1-1 0,1 1-1,-1-1 1,0 1 0,1-1-1,-1 1 1,0 0 0,1-1 0,-1 1-1,0-1 1,1 1 0,-1 0 0,0-1-1,0 1 1,0 0 0,0-1 0,0 1-1,0 0 1,0 0 0,2 49 1104,-2-45-1211,9 183 499,0 0-2293,-9-185 1739,0 0 0,0-1 0,0 1 0,0 0 0,-1-1 1,1 1-1,-1 0 0,-1 2 0,0-2-361</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39.864"/>
    </inkml:context>
    <inkml:brush xml:id="br0">
      <inkml:brushProperty name="width" value="0.05" units="cm"/>
      <inkml:brushProperty name="height" value="0.05" units="cm"/>
    </inkml:brush>
  </inkml:definitions>
  <inkml:trace contextRef="#ctx0" brushRef="#br0">59 1 15355,'-1'9'585,"0"-1"0,-1 1 0,0 0 0,0-1 0,-1 1 0,0-1 0,-6 11 0,-8 24 1646,14-33-1886,0 0 0,1 0 0,0 1 0,1-1 0,0 1 0,1-1 0,0 1 0,0-1 0,1 1 0,3 13 0,-2-18-305,0-1-1,0 1 1,0-1 0,0 0-1,1 0 1,0 0 0,0 0-1,0 0 1,1 0 0,-1-1-1,1 0 1,0 0 0,1 0-1,-1 0 1,1 0 0,-1-1-1,1 0 1,0 0-1,0 0 1,8 2 0,4 1-47,1-1 0,34 5 1,15 4-18,-66-14 24,1 1 1,-1-1-1,1 1 0,-1-1 1,1 1-1,-1 0 0,1-1 1,-1 1-1,0 0 1,0 0-1,1 0 0,-1 0 1,0 0-1,0 0 1,0 1-1,0-1 0,0 0 1,0 0-1,0 1 1,0 1-1,0-2 6,-1 1 1,0-1-1,0 1 0,0-1 1,0 1-1,0-1 0,0 1 1,-1-1-1,1 1 0,0-1 1,-1 1-1,1-1 1,-1 1-1,0-1 0,1 0 1,-1 1-1,0-1 0,0 0 1,0 1-1,0-1 0,-1 1 1,-5 5 69,0 0 1,-1-1 0,1 0-1,-1 0 1,0-1-1,-1 0 1,1 0 0,-15 5-1,11-5 35,0-1 0,-1 0 0,1-1 0,-1-1 0,0 0 0,-13 1-1,22-3-139,-1 0 0,1 0 0,-1-1 0,1 1 0,-1-1 0,1 0 0,-1 0 0,1 0-1,0-1 1,-6-3 0,8 4-102,0 0 0,0 0 1,1-1-1,-1 1 0,1-1 0,-1 1 0,1-1 0,0 1 0,-1-1 0,1 0 0,0 0 0,0 0 0,0 1 1,0-1-1,1 0 0,-1 0 0,0-1 0,1 1 0,-1 0 0,1 0 0,0 0 0,0 0 0,0 0 1,0-4-1,1 0-62,0 0 1,0 0-1,1 1 0,-1-1 1,1 0-1,1 1 1,3-7-1,9-14-844</inkml:trace>
  <inkml:trace contextRef="#ctx0" brushRef="#br0" timeOffset="1">465 85 19772,'0'8'1937,"-14"13"-1081,0 5-328,-1 5 1128,3 4-511,1 5-473,0 1-144,10 2-512,1 0-320,6-7-712,5-2-201,0-15 273,2-9 432,1-17-288,1-9-224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40.197"/>
    </inkml:context>
    <inkml:brush xml:id="br0">
      <inkml:brushProperty name="width" value="0.05" units="cm"/>
      <inkml:brushProperty name="height" value="0.05" units="cm"/>
    </inkml:brush>
  </inkml:definitions>
  <inkml:trace contextRef="#ctx0" brushRef="#br0">1 0 17220,'5'9'421,"1"0"-1,0 0 1,0 0 0,1-1 0,0 0 0,1 0 0,-1-1 0,1 0 0,1 0 0,-1-1 0,1 0 0,1-1-1,9 5 1,-11-6-245,0-1 0,0 0-1,1 0 1,-1-1-1,0 0 1,1 0 0,0-1-1,-1 0 1,1-1-1,0 0 1,-1 0 0,1-1-1,0 0 1,-1 0-1,1-1 1,10-4 0,-16 6-151,-1-1 0,0 0 1,1-1-1,-1 1 0,0 0 0,0-1 1,0 1-1,0-1 0,0 1 1,0-1-1,0 0 0,-1 0 1,3-2-1,-4 2-10,1 1 0,0 0 0,-1-1 0,1 1 0,-1 0 0,0-1 0,1 1 0,-1 0 0,0-1 0,0 1 0,0-1-1,0 1 1,0-1 0,0 1 0,0-1 0,0 1 0,-1-3 0,0 2-3,-1-1 0,1 1 0,-1-1 0,1 1 0,-1 0 0,0-1 0,1 1-1,-1 0 1,0 0 0,-1 1 0,1-1 0,0 0 0,0 1 0,-1-1 0,1 1 0,-1 0 0,1-1 0,-1 1-1,0 1 1,1-1 0,-1 0 0,-3 0 0,2 0-17,0 1 0,0-1-1,0 1 1,0 0 0,0 0 0,1 0 0,-1 0-1,0 1 1,0 0 0,0-1 0,0 1-1,1 1 1,-1-1 0,0 1 0,1-1 0,-1 1-1,1 0 1,0 0 0,0 0 0,0 1 0,0-1-1,0 1 1,0 0 0,0 0 0,1 0-1,-1 0 1,1 0 0,0 0 0,0 1 0,0-1-1,1 1 1,-1 0 0,1-1 0,0 1-1,0 0 1,0 0 0,0-1 0,1 1 0,0 0-1,0 0 1,0 0 0,0 0 0,0 0-1,1 0 1,1 5 0,-1-4-162,0 1 0,1-1-1,0 1 1,0-1 0,0 1 0,1-1-1,0 0 1,0 0 0,0-1 0,1 1-1,-1 0 1,1-1 0,0 0 0,0 0 0,1 0-1,-1-1 1,1 1 0,0-1 0,0 0-1,0 0 1,0-1 0,1 0 0,-1 1-1,7 0 1,27-1-642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40.753"/>
    </inkml:context>
    <inkml:brush xml:id="br0">
      <inkml:brushProperty name="width" value="0.05" units="cm"/>
      <inkml:brushProperty name="height" value="0.05" units="cm"/>
    </inkml:brush>
  </inkml:definitions>
  <inkml:trace contextRef="#ctx0" brushRef="#br0">186 66 16251,'-41'93'1941,"5"2"-1,3 2 0,-25 125 0,41-139-923,26-123-938,59-222-114,-52 214-86,1 2 1,3 0 0,35-61 0,-49 97 83,1 0-1,0 1 1,1 0 0,0 0 0,0 0-1,0 1 1,1 1 0,1-1 0,10-6-1,-17 12 32,0 1-1,0-1 1,0 1-1,0-1 1,0 1-1,1 0 1,-1 0-1,0 0 1,0 1-1,1-1 1,-1 1-1,1 0 1,-1 0-1,0 0 1,1 0-1,-1 0 1,1 1-1,-1 0 1,0-1-1,1 1 1,-1 1-1,0-1 1,0 0-1,0 1 1,0-1-1,0 1 1,0 0-1,-1 0 1,1 0-1,0 1 1,-1-1-1,0 0 1,1 1-1,-1 0 1,3 4-1,-3-4 15,0 0 0,0 1 0,0-1 0,0 0 0,0 1 1,-1 0-1,0-1 0,0 1 0,0 0 0,0 0 0,0-1 0,-1 1 0,1 0 0,-1 0 0,0 0 0,0 0 0,-2 5 0,1-4 39,0 0-1,-1 0 1,0 0-1,0 0 1,-1 0-1,0 0 1,1-1-1,-1 1 1,-1-1-1,1 0 1,-6 5-1,1-1-6,-1-1 0,0 0-1,0 0 1,0-1 0,-1-1-1,0 1 1,0-2-1,0 1 1,-1-1 0,1-1-1,-16 3 1,1-5-705,25-1 658,-1 0 0,1 0 1,0-1-1,-1 1 1,1 0-1,-1 0 0,1 0 1,0 0-1,-1 0 0,1 0 1,0 0-1,-1-1 1,1 1-1,0 0 0,0 0 1,-1 0-1,1-1 0,0 1 1,0 0-1,-1 0 1,1-1-1,0 1 0,0 0 1,-1-1-1,1 1 1,0 0-1,0-1 0,0 1 1,0 0-1,0-1 0,0 1 1,0 0-1,-1-1 1,1 1-1,0 0 0,0-1 1,0 1-1,0 0 0,1-1 1,-1 1-1,0-1 1,0 1-1,0 0 0,0-1 1,0 1-1,0 0 0,0-1 1,1 1-1,-1 0 1,0 0-1,0-1 0,0 1 1,1 0-1,-1-1 0,11-11-322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41.236"/>
    </inkml:context>
    <inkml:brush xml:id="br0">
      <inkml:brushProperty name="width" value="0.05" units="cm"/>
      <inkml:brushProperty name="height" value="0.05" units="cm"/>
    </inkml:brush>
  </inkml:definitions>
  <inkml:trace contextRef="#ctx0" brushRef="#br0">136 4 17764,'-27'29'1689,"10"-12"-997,0 0 0,2 1 0,0 1-1,1 1 1,-13 22 0,27-41-659,-1-1 0,1 1 0,0 0 0,-1 0 0,1 0 0,0 0 0,-1-1 0,1 1 0,0 0 0,0 0 1,0 0-1,0 0 0,0 0 0,0 0 0,0 0 0,0-1 0,1 3 0,-1-3-16,0 1 0,0-1 0,1 1 0,-1-1 0,1 0 0,-1 1 0,0-1 0,1 0 1,-1 1-1,1-1 0,-1 0 0,0 0 0,1 1 0,-1-1 0,1 0 0,-1 0 0,1 0 0,-1 0 0,1 0 0,-1 0 0,1 0 0,0 0 0,3 0 11,-1 0-1,0-1 1,1 1-1,-1-1 1,0 0-1,1 0 1,-1 0-1,5-3 1,2-2-5,0-1 0,0 0 0,-1 0 1,0-1-1,0 0 0,14-18 0,-17 19-16,0-1 0,0 0-1,-1 0 1,-1 0 0,1-1-1,-1 0 1,0 0 0,-1 0-1,2-10 1,-4 11-11,-3 6 2,1 3 3,1-1 0,-1 1 0,1-1 1,0 1-1,0-1 0,-1 1 1,1 0-1,0-1 0,0 1 1,-1 0-1,1-1 0,0 1 1,0 0-1,0-1 0,0 1 1,0 0-1,0-1 0,0 2 1,0 1 19,1 1 0,-1-1 1,1 1-1,-1-1 0,1 1 1,0-1-1,0 0 0,1 1 1,-1-1-1,3 4 0,-3-5-7,1 0-1,-1-1 0,1 1 0,0 0 1,0-1-1,-1 1 0,1-1 1,0 0-1,0 0 0,1 1 0,-1-1 1,0-1-1,0 1 0,1 0 0,-1 0 1,4 0-1,4 0 21,1 1 0,0-2 0,-1 0 0,1 0 0,0-1 0,-1 0 0,1 0-1,19-7 1,-15 4-11,0-2-1,0 0 1,-1 0-1,0-2 0,18-11 1,-9-3 72,-23 22-93,0 0 1,0 0-1,0 0 1,0 0-1,0-1 1,0 1-1,0 0 1,0 0-1,0 0 1,0 0-1,0 0 1,0 0-1,0 0 1,-1-1-1,1 1 1,0 0-1,0 0 1,0 0-1,0 0 1,0 0-1,0 0 1,0 0-1,-1 0 1,1 0-1,0 0 1,0 0-1,0 0 1,0 0-1,0 0 1,0 0-1,-1 0 1,1 0-1,0 0 1,0 0-1,0 0 1,0 0-1,0 0 1,0 0-1,-1 0 1,1 0-1,0 0 1,0 0-1,0 0 1,0 0-1,0 0 1,0 0-1,0 0 1,-1 1-1,1-1 1,0 0-1,0 0 1,0 0-1,0 0 1,0 0-1,0 0 1,-8 7 88,1 1 0,0 0 0,1 0 0,0 0 0,0 0 0,0 1 0,1 0 0,1 0 0,0 1 0,-5 13 0,-3 21 255,11-41-359,0 0 1,1 0 0,0 0-1,-1 1 1,1-1 0,0 0-1,0 0 1,1 0 0,-1 0-1,1 0 1,-1 0 0,3 5 0,-3-8-2,0 0 0,0 0 1,0 1-1,0-1 1,1 0-1,-1 0 1,0 1-1,0-1 0,1 0 1,-1 0-1,0 1 1,0-1-1,1 0 1,-1 0-1,0 0 1,0 0-1,1 1 0,-1-1 1,0 0-1,1 0 1,-1 0-1,0 0 1,1 0-1,-1 0 0,0 0 1,1 0-1,-1 0 1,0 0-1,1 0 1,-1 0-1,0 0 1,0 0-1,1 0 0,-1 0 1,0 0-1,1 0 1,-1-1-1,0 1 1,1 0-1,-1 0 0,0 0 1,0 0-1,1-1 1,-1 1-1,0 0 1,0 0-1,0-1 1,1 1-1,-1 0 0,0 0 1,0-1-1,10-15-191,-3-5-103</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41.639"/>
    </inkml:context>
    <inkml:brush xml:id="br0">
      <inkml:brushProperty name="width" value="0.05" units="cm"/>
      <inkml:brushProperty name="height" value="0.05" units="cm"/>
    </inkml:brush>
  </inkml:definitions>
  <inkml:trace contextRef="#ctx0" brushRef="#br0">2 1 18988,'-2'18'1496,"4"-8"-1160,1-3-248,8-2 121,2 4-570,6-4 353,2 1-208,4-6-152</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42.056"/>
    </inkml:context>
    <inkml:brush xml:id="br0">
      <inkml:brushProperty name="width" value="0.05" units="cm"/>
      <inkml:brushProperty name="height" value="0.05" units="cm"/>
    </inkml:brush>
  </inkml:definitions>
  <inkml:trace contextRef="#ctx0" brushRef="#br0">312 3 19228,'-44'6'1897,"-3"8"-1033,-4-2-320,4 5 920,2 0-280,10 4-335,7-1-209,15 0-232,11-2-104,14-4-328,11-2-168,8-4-440,6-3-201,2-7-559,4-4-152,0-6 1000,-1-4-344,-6-4-153</inkml:trace>
  <inkml:trace contextRef="#ctx0" brushRef="#br0" timeOffset="1">404 53 18092,'0'1'97,"0"0"0,1 0-1,-1 0 1,0 0 0,0 0 0,1-1 0,-1 1-1,1 0 1,-1 0 0,1 0 0,-1-1 0,1 1 0,-1 0-1,1-1 1,-1 1 0,1 0 0,0-1 0,-1 1 0,1-1-1,0 1 1,0-1 0,-1 1 0,1-1 0,0 0-1,0 1 1,0-1 0,0 0 0,0 0 0,-1 1 0,3-1-1,32 3 811,-28-3-445,40 0 340,0-2 0,0-2-1,-1-2 1,76-20 0,-115 24-726,-3 1-34,-1 0 0,0 1 0,0-1 0,0 0 0,0-1 0,0 1 0,0 0 0,0-1 1,0 0-1,-1 0 0,1 0 0,3-3 0,-6 5-36,0 0-1,1-1 1,-1 1 0,0 0 0,0 0 0,0-1 0,0 1-1,0 0 1,0 0 0,1-1 0,-1 1 0,0 0 0,0 0-1,0-1 1,0 1 0,0 0 0,0-1 0,0 1 0,0 0-1,0 0 1,0-1 0,-1 1 0,1 0 0,0 0 0,0-1-1,0 1 1,0 0 0,0 0 0,0-1 0,-1 1 0,1 0-1,0 0 1,0-1 0,0 1 0,-1 0 0,1 0 0,0 0-1,0 0 1,0-1 0,-1 1 0,1 0 0,0 0 0,0 0-1,-1 0 1,1 0 0,0 0 0,-1 0 0,1 0 0,0 0-1,-1-1 1,-16-1 93,16 2-84,-17-1 61,0 1 1,0 2 0,1-1 0,-1 2 0,1 0 0,-1 2 0,1 0 0,0 0-1,1 2 1,0 0 0,0 0 0,0 2 0,-18 13 0,29-18-62,0 0 1,0 1-1,1-1 1,-1 1-1,1 1 1,0-1-1,1 0 1,-1 1-1,1 0 1,0 0-1,0 0 1,-2 8-1,5-12-32,-1 0-1,1 0 0,-1 0 1,1 0-1,0 1 1,0-1-1,0 0 0,0 0 1,0 0-1,0 1 1,1-1-1,-1 0 0,1 0 1,-1 0-1,1 0 0,0 0 1,0 0-1,0 0 1,0 0-1,0 0 0,0-1 1,1 1-1,-1 0 1,1 0-1,-1-1 0,1 1 1,-1-1-1,1 0 1,0 1-1,0-1 0,0 0 1,0 0-1,0 0 1,0 0-1,0-1 0,0 1 1,0 0-1,0-1 1,3 1-1,29 3-155,14-4-70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42.463"/>
    </inkml:context>
    <inkml:brush xml:id="br0">
      <inkml:brushProperty name="width" value="0.05" units="cm"/>
      <inkml:brushProperty name="height" value="0.05" units="cm"/>
    </inkml:brush>
  </inkml:definitions>
  <inkml:trace contextRef="#ctx0" brushRef="#br0">146 1 15131,'-1'-1'194,"-1"1"0,1 0 0,0 0 0,-1 0 0,1 0 0,-1 0 0,1 1 0,-1-1 0,1 0 0,0 1 0,-1-1 0,1 0 0,0 1 0,-1 0 0,1-1 0,0 1 0,0 0 0,0 0 0,-1 0 1,1 0-1,0 0 0,0 0 0,0 0 0,0 0 0,1 0 0,-1 0 0,0 0 0,0 1 0,1-1 0,-1 0 0,1 0 0,-1 1 0,1-1 0,-1 1 0,1-1 0,0 0 0,0 1 0,0 1 0,-1 0-53,1 0 1,0 0-1,0 0 1,0 0-1,0 0 1,1 0-1,-1 0 1,1 0 0,0-1-1,0 1 1,0 0-1,0 0 1,0-1-1,1 1 1,-1-1-1,1 1 1,0-1-1,3 4 1,1-1-77,1-1-1,0 0 1,0-1 0,1 0 0,-1 0-1,1 0 1,-1-1 0,1 0 0,0 0 0,15 0-1,-11 0-88,-1-1-1,0 2 0,0 0 0,14 5 0,-24-8 13,1 1 0,-1 0 0,1 0 0,-1 0-1,1 0 1,-1 0 0,0 0 0,1 0 0,-1 0 0,0 0 0,0 0 0,0 1 0,0-1 0,0 0 0,1 3 0,-1-3 4,-1 0 1,0 0-1,0 0 1,1 0 0,-1 0-1,0 0 1,0 0 0,0 0-1,0 1 1,0-1 0,-1 0-1,1 0 1,0 0 0,0 0-1,-1 0 1,1 0-1,-2 2 1,0 1 2,-1 0 0,0-1-1,0 1 1,0-1 0,0 0-1,-1 1 1,1-1 0,-1-1-1,-5 4 1,-10 5-158,1 0 1,-2-2-1,1 0 0,-1-2 1,-1 0-1,1-1 0,-1-1 1,-30 4-1,47-9 87,-1 0 0,1 0 0,-1 0 0,1 0 0,0-1 0,-1 1 1,1-1-1,0 0 0,0-1 0,-7-2 0,1-6-432</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42.959"/>
    </inkml:context>
    <inkml:brush xml:id="br0">
      <inkml:brushProperty name="width" value="0.05" units="cm"/>
      <inkml:brushProperty name="height" value="0.05" units="cm"/>
    </inkml:brush>
  </inkml:definitions>
  <inkml:trace contextRef="#ctx0" brushRef="#br0">0 6 16932,'0'0'157,"0"-1"-1,1 1 1,-1 0 0,0 0 0,0-1 0,0 1 0,0 0 0,0 0 0,1-1 0,-1 1 0,0 0 0,0 0 0,0-1 0,1 1 0,-1 0 0,0 0 0,0 0 0,1 0-1,-1-1 1,0 1 0,1 0 0,-1 0 0,0 0 0,0 0 0,1 0 0,-1 0 0,0 0 0,1 0 0,-1 0 0,0 0 0,1 0 0,-1 0 0,0 0 0,0 0-1,1 0 1,-1 0 0,0 0 0,1 0 0,-1 0 0,0 0 0,0 1 0,1-1 0,-1 0 0,0 0 0,1 0 0,-1 0 0,0 1 0,0-1 0,0 0 0,1 0-1,-1 1 1,0-1 0,0 0 0,0 0 0,0 1 0,1-1 0,-1 0 0,0 1 0,0-1 0,0 1 0,3 27 1431,-3-23-1537,0-1 1,0 1-1,1-1 0,-1 0 0,3 7 1,-2-8-48,1-1-1,0 0 1,0 0 0,0 0 0,0 0 0,0 0-1,0-1 1,0 1 0,1-1 0,-1 1 0,1-1 0,-1 0-1,1 0 1,-1 0 0,1 0 0,0 0 0,-1 0-1,1-1 1,0 0 0,0 1 0,-1-1 0,1 0 0,5-1-1,7 0-68,-1 0-1,1-1 1,14-5-1,15-8-98,-37 12 111,1-1 0,1 2 0,-1-1 0,0 1 1,1 0-1,-1 1 0,15-1 0,-23 2 56,1 0-1,0 0 1,-1 0-1,1 1 1,-1-1 0,1 0-1,-1 0 1,1 1-1,-1-1 1,1 1-1,-1-1 1,1 0-1,-1 1 1,1-1-1,-1 1 1,0-1-1,1 1 1,-1-1 0,0 1-1,1-1 1,-1 1-1,0-1 1,0 1-1,0 0 1,1-1-1,-1 1 1,0-1-1,0 1 1,0-1 0,0 1-1,0 1 1,-1 27 129,1-6 4,1-22-130,-1 0-1,1 1 1,0-1 0,-1 0 0,1 1 0,0-1 0,0 0 0,0 0-1,0 0 1,0 0 0,0 1 0,0-2 0,1 1 0,-1 0 0,0 0-1,0 0 1,1 0 0,-1-1 0,1 1 0,-1-1 0,0 1 0,1-1 0,-1 0-1,1 1 1,-1-1 0,1 0 0,-1 0 0,1 0 0,0 0 0,-1 0-1,1 0 1,2-1 0,5 0-42,1-1 1,0 0-1,16-6 0,-10 3-313,0-1 1,-1-1-1,1-1 0,-2 0 0,1-1 0,26-21 0,-41 30 298,1 0 0,-1-1 0,1 1-1,-1 0 1,0-1 0,1 1-1,-1 0 1,0-1 0,1 1-1,-1 0 1,0-1 0,0 1-1,1-1 1,-1 1 0,0 0-1,0-1 1,0 1 0,0-1-1,0 1 1,1-1 0,-1 1-1,0-2 1,-9 0-1201,-17 8-8,25-6 1285,-17 5-514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43.395"/>
    </inkml:context>
    <inkml:brush xml:id="br0">
      <inkml:brushProperty name="width" value="0.05" units="cm"/>
      <inkml:brushProperty name="height" value="0.05" units="cm"/>
    </inkml:brush>
  </inkml:definitions>
  <inkml:trace contextRef="#ctx0" brushRef="#br0">1 71 21533,'13'-31'1880,"-2"15"-1352,-5-1-304,3 11 896,2 6-1016,6 12-624,-5 2 432,11 6-232,3 7-112</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43.844"/>
    </inkml:context>
    <inkml:brush xml:id="br0">
      <inkml:brushProperty name="width" value="0.05" units="cm"/>
      <inkml:brushProperty name="height" value="0.05" units="cm"/>
    </inkml:brush>
  </inkml:definitions>
  <inkml:trace contextRef="#ctx0" brushRef="#br0">204 103 18588,'0'0'43,"0"-1"0,0 1 0,0 0 0,0 0 0,0 0 0,0 0 0,0-1 0,0 1 0,0 0 0,0 0 0,0 0 0,0 0 0,0-1 0,0 1 0,0 0-1,0 0 1,0 0 0,0 0 0,0-1 0,-1 1 0,1 0 0,0 0 0,0 0 0,0 0 0,0 0 0,0 0 0,0-1 0,0 1 0,0 0 0,-1 0 0,1 0 0,0 0 0,0 0 0,0 0 0,0 0 0,0 0 0,-1 0 0,1-1 0,0 1 0,0 0 0,0 0 0,0 0 0,-1 0 0,1 0 0,0 0 0,0 0 0,0 0 0,0 0-1,-1 0 1,1 0 0,0 0 0,0 0 0,0 1 0,0-1 0,-1 0 0,1 0 0,0 0 0,0 0 0,0 0 0,0 0 0,0 0 0,-1 0 0,1 0 0,0 1 0,0-1 0,0 0 0,-12 11 270,9-8-3,-21 24 497,2 0 1,0 2-1,2 1 0,2 0 1,0 1-1,2 1 0,-19 55 1,33-83-721,1 1 0,0 0 0,0 0 0,0 0 0,1 0 0,-1 0 0,1 0 0,0 0 0,2 9-1,-2-13-64,0 0 0,1 0-1,-1 0 1,1 0-1,-1 0 1,0 0-1,1 0 1,-1 0-1,1 0 1,0 0-1,-1 0 1,1 0 0,0-1-1,0 1 1,-1 0-1,1 0 1,0-1-1,0 1 1,1 0-1,0 0-5,-1-1 0,1 0 0,-1 0-1,1 1 1,-1-1 0,1 0 0,-1-1 0,1 1-1,-1 0 1,1 0 0,-1 0 0,1-1-1,-1 1 1,1-1 0,-1 1 0,1-1 0,-1 0-1,2 0 1,3-4 26,0 1 1,0 0-1,0-1 0,0 0 1,-1 0-1,0-1 0,0 0 0,0 0 1,5-9-1,5-10 67,11-28-1,55-156 34,-42 101-128,-30 87-32,-9 21 17,0 0 0,0 0 0,0 0 0,0 0 0,0 0 1,0 0-1,0 0 0,0 0 0,0 0 0,0 0 0,0 1 1,0-1-1,0 0 0,0 0 0,0 0 0,0 0 0,0 0 1,0 0-1,0 0 0,0 0 0,0 0 0,0 0 1,0 0-1,0 0 0,0 0 0,0 0 0,0 0 0,0 0 1,0 0-1,0 1 0,0-1 0,1 0 0,-1 0 0,0 0 1,0 0-1,0 0 0,0 0 0,0 0 0,0 0 0,0 0 1,0 0-1,0 0 0,0 0 0,0 0 0,0 0 0,0 0 1,1 0-1,-1 0 0,0 0 0,0 0 0,0 0 0,0 0 1,0 0-1,0 0 0,0 0 0,0 0 0,0-1 0,0 1 1,0 0-1,0 0 0,0 0 0,0 0 0,0 0 0,0 0 1,0 0-1,1 0 0,-1 0 0,0 0 0,2 11-24,0 13 6,-2-22 15,1 4-5,-1 0-1,1 1 1,1-1 0,-1 0-1,1 0 1,0 0 0,0 0-1,1-1 1,0 1-1,0 0 1,6 8 0,-7-12 3,0 0 0,1 1 0,-1-1 0,0 0 0,1 0 0,-1 0 0,1 0 0,-1-1 0,1 1 0,0-1 0,0 0 0,0 1 0,0-1 0,0-1 0,0 1 0,0 0 0,0-1 0,0 1 0,0-1 0,0 0 0,1 0 0,-1 0 0,0-1 0,6 0 0,0-2-23,0-1 1,0 1 0,-1-1-1,1-1 1,-1 0 0,0 0-1,0 0 1,-1-1 0,0 0 0,0-1-1,0 0 1,-1 0 0,9-12-1,-18 26-22,-1 1-1,1 0 0,-4 14 0,1-1 31,-6 12-150,2 0 1,2 1-1,1 0 0,1 0 0,2 1 0,0 58 0,4-88 72,0-1-1,1 1 1,-1-1-1,1 1 1,-1-1 0,2 1-1,-1-1 1,0 0-1,1 0 1,0 1-1,-1-1 1,2 0-1,-1 0 1,0-1 0,5 6-1,6-2-409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18.827"/>
    </inkml:context>
    <inkml:brush xml:id="br0">
      <inkml:brushProperty name="width" value="0.05" units="cm"/>
      <inkml:brushProperty name="height" value="0.05" units="cm"/>
    </inkml:brush>
  </inkml:definitions>
  <inkml:trace contextRef="#ctx0" brushRef="#br0">1 45 13795,'4'7'1648,"7"1"-992,7-6-127,5-2 975,11-2-624,4-4-80,7 0-192,1-2-24,-4-1-351,-2 0-249,-6 1-505,-7 3-271,-10 1 616,-6-1-152,-10 5-128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44.250"/>
    </inkml:context>
    <inkml:brush xml:id="br0">
      <inkml:brushProperty name="width" value="0.05" units="cm"/>
      <inkml:brushProperty name="height" value="0.05" units="cm"/>
    </inkml:brush>
  </inkml:definitions>
  <inkml:trace contextRef="#ctx0" brushRef="#br0">1 28 17972,'12'6'2136,"15"-1"-1328,27-5-191,12-2 1239,13-1-688,7 0-128,4-3-287,-1 1-257,-8 2-536,-7 0-344,-21 0-649,-10 2-303,-20-4 944,-18 5-304,9-5-288</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44.652"/>
    </inkml:context>
    <inkml:brush xml:id="br0">
      <inkml:brushProperty name="width" value="0.05" units="cm"/>
      <inkml:brushProperty name="height" value="0.05" units="cm"/>
    </inkml:brush>
  </inkml:definitions>
  <inkml:trace contextRef="#ctx0" brushRef="#br0">38 89 22085,'-6'14'681,"1"-4"-350,0 0 1,1 0-1,0 1 0,1 0 0,0 0 0,0-1 1,2 2-1,-1-1 0,1 0 0,1 14 1,3-1 77,10 30 1,-10-42-330,6-45 85,2-38-620,-9 50 84,1 0-1,1 1 0,1-1 0,0 1 1,2 0-1,16-36 0,-21 53 312,0 0-1,0 0 1,0 0 0,0 1-1,0-1 1,1 1 0,-1-1-1,1 1 1,0 0-1,-1 0 1,1 0 0,0 0-1,0 1 1,1-1 0,-1 1-1,0 0 1,4-1-1,-1 1 50,0 0 0,0 0 0,0 1 0,0 0 0,0 0 0,0 1 0,0 0 0,0 0 0,7 2 0,4 2 130,-1 1 0,0 1-1,0 1 1,-1 0 0,0 1 0,14 11 0,-20-14 11,-1 1 0,0 0-1,-1 0 1,12 15 0,-17-21-88,0 1 1,-1 0-1,0 0 1,1 0-1,-1 0 0,0 0 1,0 1-1,0-1 1,0 0-1,-1 0 0,1 1 1,-1-1-1,1 0 1,-1 1-1,0-1 0,0 1 1,0-1-1,0 0 1,0 1-1,0-1 0,-1 0 1,1 1-1,-1-1 1,0 0-1,1 1 0,-1-1 1,-2 3-1,-1 0 53,0-1 1,0 0-1,0 0 0,-1 0 1,0 0-1,1-1 0,-1 1 0,-1-1 1,1-1-1,0 1 0,-1-1 0,1 0 1,-1 0-1,-6 1 0,-9 2 295,-1-1-1,-32 1 1,49-4-300,-17 0 29,-37-1 1,52-1-160,1 1 1,0-1-1,0-1 1,0 1 0,1-1-1,-1 0 1,0 0 0,1-1-1,-1 1 1,1-1-1,-6-4 1,0-4-201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54.591"/>
    </inkml:context>
    <inkml:brush xml:id="br0">
      <inkml:brushProperty name="width" value="0.05" units="cm"/>
      <inkml:brushProperty name="height" value="0.05" units="cm"/>
    </inkml:brush>
  </inkml:definitions>
  <inkml:trace contextRef="#ctx0" brushRef="#br0">386 92 15547,'1'-15'1083,"0"4"-243,0-1-1,-1 1 1,0-1 0,-3-17-1,3 29-798,0 0 0,-1 0 0,1 0 0,0-1-1,0 1 1,-1 0 0,1 0 0,0 0-1,0 0 1,-1 0 0,1-1 0,0 1 0,0 0-1,-1 0 1,1 0 0,0 0 0,-1 0-1,1 0 1,0 0 0,-1 0 0,1 0 0,0 0-1,0 0 1,-1 0 0,1 1 0,0-1-1,0 0 1,-1 0 0,1 0 0,0 0 0,-1 0-1,1 1 1,0-1 0,0 0 0,0 0-1,-1 0 1,1 0 0,0 1 0,0-1-1,-2 4 70,0-1-1,0 0 0,0 1 0,1-1 0,-1 1 0,1 0 0,-1 7 0,-1 0 36,-123 599 1215,42 13-1189,30-211 33,45-345-145,-39 301 366,24 2 107,24-304-488,-4 94-741,2-160 1290,-1-6-641,0-22-1,1-11-24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55.432"/>
    </inkml:context>
    <inkml:brush xml:id="br0">
      <inkml:brushProperty name="width" value="0.05" units="cm"/>
      <inkml:brushProperty name="height" value="0.05" units="cm"/>
    </inkml:brush>
  </inkml:definitions>
  <inkml:trace contextRef="#ctx0" brushRef="#br0">35 245 14963,'-8'8'900,"-14"18"104,22-25-963,-1 0 0,1-1-1,-1 1 1,1-1 0,-1 1 0,1 0 0,0-1 0,-1 1 0,1 0 0,0-1 0,0 1 0,0 0 0,-1 0 0,1-1 0,0 1 0,0 0 0,0 0 0,0-1 0,0 1 0,0 0 0,0 0 0,1-1 0,-1 1-1,0 0 1,0-1 0,0 1 0,1 0 0,-1-1 0,0 1 0,1 0 0,-1-1 0,1 1 0,-1 0 0,2 0 0,1 1 127,1 0-1,0 0 1,0 0 0,0 0 0,0-1 0,0 0-1,0 0 1,1 0 0,-1 0 0,0-1 0,7 1-1,54-4 750,-53 2-761,177-19 1099,99-6-560,287 27-420,97-6-220,-125-52-50,36-3-64,400-29 65,-418 46-15,-542 41-564,-15-2 151,-8 4 411,0 0 0,0-1 0,0 1 0,0 0 0,0-1 0,0 1 0,0 0 0,0 0-1,0 0 1,0-1 0,0 1 0,0 0 0,0 0 0,-1-1 0,1 1 0,0 0 0,0 0 0,0 0 0,-1-1 0,1 1 0,0 0 0,0 0 0,0 0 0,-1 0 0,1-1 0,0 1 0,0 0 0,-1 0 0,1 0 0,0 0 0,0 0 0,-1 0 0,1 0 0,-12-5-263</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55.851"/>
    </inkml:context>
    <inkml:brush xml:id="br0">
      <inkml:brushProperty name="width" value="0.05" units="cm"/>
      <inkml:brushProperty name="height" value="0.05" units="cm"/>
    </inkml:brush>
  </inkml:definitions>
  <inkml:trace contextRef="#ctx0" brushRef="#br0">12 47 18676,'-2'-2'281,"1"-1"0,0 1-1,-1 0 1,1-1 0,0 1 0,0 0 0,0-1 0,0-3-1,1 5-232,0 0 0,0 1 0,0-1 0,1 0 0,-1 0 0,0 1-1,0-1 1,1 0 0,-1 0 0,0 1 0,1-1 0,-1 0 0,0 1-1,1-1 1,-1 1 0,1-1 0,0 1 0,-1-1 0,1 1-1,-1-1 1,1 1 0,0-1 0,-1 1 0,1 0 0,0-1 0,-1 1-1,1 0 1,0-1 0,0 1 0,-1 0 0,1 0 0,0 0 0,0 0-1,1 0 1,17-3 120,1 2 1,0 0-1,-1 2 0,1 0 0,38 7 1,-16-2-132,34 3-32,186 30-1,-250-36 6,0 0 0,0 0 0,0 2 0,-1-1 0,20 11 0,-30-14-1,1 0-1,-1 0 1,1 0-1,-1 1 0,0-1 1,1 1-1,-1-1 0,0 1 1,0-1-1,0 1 1,0-1-1,0 1 0,0 0 1,-1 0-1,1-1 0,0 1 1,-1 0-1,0 0 1,1 0-1,-1 0 0,0 0 1,0 0-1,0-1 0,0 1 1,0 0-1,0 0 0,-2 3 1,0 2 27,0 0 1,-1-1 0,0 0-1,0 0 1,0 0 0,-5 6-1,-7 9 103,-1-1 1,-1-1-1,-35 31 0,-68 45 315,78-63-293,-49 40 182,-72 53-548,161-123 200,-1-1-1,1 1 1,-1 0 0,1-1-1,-1 1 1,0-1 0,0 0-1,0 0 1,-3 1 0,5-3 1,0 1-1,1 0 1,-1-1 0,0 1 0,0 0 0,1-1 0,-1 1 0,0-1 0,1 1 0,-1-1 0,1 1 0,-1-1 0,1 1 0,-1-1 0,1 0 0,-1 1 0,1-1 0,0 0 0,-1 0 0,1 1 0,0-1 0,-1 0 0,1-1 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56.474"/>
    </inkml:context>
    <inkml:brush xml:id="br0">
      <inkml:brushProperty name="width" value="0.05" units="cm"/>
      <inkml:brushProperty name="height" value="0.05" units="cm"/>
    </inkml:brush>
  </inkml:definitions>
  <inkml:trace contextRef="#ctx0" brushRef="#br0">0 626 14707,'21'-18'1894,"42"-25"-1,-7 6-57,82-69-334,199-197 0,-249 203-1005,-74 82-318,-19 26-54,0 1 0,0 0 0,-6 17 0,2-4-39,-15 34 161,-23 83 0,40-113-221,1 0-1,1 1 0,2 0 1,0 0-1,2 44 1,2-63-36,0-1 0,0 1 1,0-1-1,1 0 1,0 1-1,1-1 0,4 11 1,-5-15 22,0 0 1,0 0 0,0 0-1,0-1 1,0 1 0,0 0-1,1-1 1,0 0 0,-1 1 0,1-1-1,0 0 1,0-1 0,0 1-1,0 0 1,0-1 0,0 0-1,7 2 1,16-1-37</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57.266"/>
    </inkml:context>
    <inkml:brush xml:id="br0">
      <inkml:brushProperty name="width" value="0.05" units="cm"/>
      <inkml:brushProperty name="height" value="0.05" units="cm"/>
    </inkml:brush>
  </inkml:definitions>
  <inkml:trace contextRef="#ctx0" brushRef="#br0">88 1 15811,'3'18'2089,"-4"2"-1233,-11 6-296,-5 6 1377,1 13-921,1 0-200,1 4-232,2-1-144,9-7-240,3-6-48,14-13-320,6-10-312,7-20 112,-1-8 256,-6-27-72,-3-11-88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57.685"/>
    </inkml:context>
    <inkml:brush xml:id="br0">
      <inkml:brushProperty name="width" value="0.05" units="cm"/>
      <inkml:brushProperty name="height" value="0.05" units="cm"/>
    </inkml:brush>
  </inkml:definitions>
  <inkml:trace contextRef="#ctx0" brushRef="#br0">1 25 19844,'0'0'1721,"1"3"-1401,12 1-216,7-3 112,-4 1 48,-5-12-112,0-14-192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58.199"/>
    </inkml:context>
    <inkml:brush xml:id="br0">
      <inkml:brushProperty name="width" value="0.05" units="cm"/>
      <inkml:brushProperty name="height" value="0.05" units="cm"/>
    </inkml:brush>
  </inkml:definitions>
  <inkml:trace contextRef="#ctx0" brushRef="#br0">21 1 19508,'-5'11'676,"2"0"-1,-1 1 0,-3 20 1,7-28-557,-1 1 1,1-1-1,0 0 0,0 1 0,0-1 1,1 1-1,-1-1 0,1 1 1,0-1-1,1 0 0,-1 0 1,4 8-1,-3-10-100,-1 0 0,1 0-1,0 0 1,0-1 0,0 1 0,0 0 0,0-1-1,0 0 1,0 1 0,0-1 0,1 0-1,-1 0 1,0-1 0,1 1 0,-1 0 0,1-1-1,-1 1 1,1-1 0,-1 0 0,5 0-1,6 0-55,1 0-1,20-5 0,-29 4 1,21-3-360,0-2-1,-1-1 0,0-2 1,31-14-1,87-54-3378,-156 86 4243,1 2 0,0-1 0,-18 22-1,-37 51 1829,50-61-1853,2 1-1,0 1 0,1 0 0,2 1 0,1 1 0,0-1 0,-11 52 0,20-69-313,2-12-38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58.913"/>
    </inkml:context>
    <inkml:brush xml:id="br0">
      <inkml:brushProperty name="width" value="0.05" units="cm"/>
      <inkml:brushProperty name="height" value="0.05" units="cm"/>
    </inkml:brush>
  </inkml:definitions>
  <inkml:trace contextRef="#ctx0" brushRef="#br0">0 1 15859,'9'12'2668,"7"14"-1827,2-2 1,1 0 0,1-1 0,34 31-1,99 74 137,-153-128-973,322 223 750,-116-84-604,393 302-66,-386-264 189,239 256 0,-434-415-237,51 51 85,-61-63-105,-1 1 1,1-2-1,1 1 0,-1-1 0,1-1 0,0 1 0,14 4 0,-22-9-45,-1 1-1,1-1 0,-1 0 1,1 0-1,-1 1 0,1-1 0,-1 0 1,1 0-1,-1 0 0,1 0 1,0 0-1,-1 0 0,1 0 0,-1 0 1,1 0-1,-1 0 0,1 0 0,0 0 1,-1 0-1,1 0 0,-1 0 1,1 0-1,-1-1 0,1 1 0,-1 0 1,1-1-1,-1 1 0,1 0 0,-1-1 1,1 1-1,-1 0 0,1-1 1,-1 1-1,0-1 0,1 1 0,-1-1 1,0 1-1,1-1 0,-1 1 1,0-1-1,0 1 0,1-1 0,-1 1 1,0-1-1,0 0 0,0 1 0,0-1 1,0 1-1,0-1 0,0 1 1,0-1-1,0 0 0,0 1 0,0-1 1,0 1-1,0-1 0,0 0 0,-1 1 1,1-2-1,-15-35-1389,14 35 1513,-11-24-645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19.260"/>
    </inkml:context>
    <inkml:brush xml:id="br0">
      <inkml:brushProperty name="width" value="0.05" units="cm"/>
      <inkml:brushProperty name="height" value="0.05" units="cm"/>
    </inkml:brush>
  </inkml:definitions>
  <inkml:trace contextRef="#ctx0" brushRef="#br0">0 62 17732,'9'-5'1528,"10"-3"-1048,2 1-176,8-2 576,6 1-191,5 2-617,3-2-352,-3 4 296,-2-1-56,-4 4-160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59.362"/>
    </inkml:context>
    <inkml:brush xml:id="br0">
      <inkml:brushProperty name="width" value="0.05" units="cm"/>
      <inkml:brushProperty name="height" value="0.05" units="cm"/>
    </inkml:brush>
  </inkml:definitions>
  <inkml:trace contextRef="#ctx0" brushRef="#br0">6 0 18556,'-1'14'1792,"1"12"-1192,-3-1-255,1 5 871,2 2-360,0 3-496,2-2-328,4-4-560,3-2-272,3-11 608,2-9-160,1-11-128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3:59.717"/>
    </inkml:context>
    <inkml:brush xml:id="br0">
      <inkml:brushProperty name="width" value="0.05" units="cm"/>
      <inkml:brushProperty name="height" value="0.05" units="cm"/>
    </inkml:brush>
  </inkml:definitions>
  <inkml:trace contextRef="#ctx0" brushRef="#br0">284 2 18132,'-5'-1'221,"1"1"1,-1-1-1,1 1 0,-1 0 1,1 1-1,0-1 1,-1 1-1,1 0 0,-1 0 1,1 0-1,-5 3 1,-8 0 214,-5 1 163,0 1 1,0 1 0,1 1 0,0 0 0,-20 13 0,39-21-573,1 1-1,0 0 1,0-1 0,-1 1-1,1 0 1,0 0 0,0 0 0,0 0-1,0 0 1,0 0 0,0 0-1,0 0 1,0 0 0,1 0-1,-1 1 1,0-1 0,1 0-1,-1 1 1,1-1 0,-1 2 0,1-2-16,0 0 1,0 0 0,1 0 0,-1 0 0,0 0 0,1-1 0,-1 1 0,1 0 0,-1 0 0,1 0-1,0-1 1,-1 1 0,1 0 0,0-1 0,-1 1 0,1 0 0,0-1 0,0 1 0,0-1 0,-1 1-1,1-1 1,1 1 0,8 3 12,0 0 1,0-1-1,22 4 0,-27-6-23,93 16-40,73 18-29,-163-33 63,-1 1 0,1 0 0,-1 0 0,0 1 0,14 8 0,-20-11 12,0 0 0,1 0-1,-1 0 1,0 0 0,1 0-1,-1 1 1,0-1 0,0 0-1,0 1 1,0-1-1,0 1 1,0-1 0,-1 1-1,1-1 1,0 1 0,-1-1-1,1 1 1,-1 0 0,1-1-1,-1 1 1,0 0 0,0-1-1,0 1 1,0 0 0,0-1-1,0 1 1,0 0 0,-1-1-1,1 1 1,-1 0 0,1-1-1,-1 1 1,-1 2 0,0 0 39,-1 0 1,0 0 0,0 0-1,-1-1 1,1 1 0,-1-1-1,1 0 1,-1 0 0,0 0-1,-5 2 1,-47 22 413,49-24-401,-16 7 75,0-1 1,-1-2-1,1 0 0,-2-1 1,1-2-1,0 0 1,-1-2-1,0-1 1,-25-1-1,46-1-178,0 1 1,0-1-1,0 1 0,0-1 0,0 0 1,0-1-1,1 1 0,-1-1 0,0 1 1,1-1-1,-1 0 0,1 0 1,0-1-1,0 1 0,0-1 0,0 0 1,0 0-1,0 0 0,1 0 0,-1 0 1,1 0-1,0-1 0,-2-3 0,-6-22-266</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4:00.149"/>
    </inkml:context>
    <inkml:brush xml:id="br0">
      <inkml:brushProperty name="width" value="0.05" units="cm"/>
      <inkml:brushProperty name="height" value="0.05" units="cm"/>
    </inkml:brush>
  </inkml:definitions>
  <inkml:trace contextRef="#ctx0" brushRef="#br0">0 1574 14195,'1'0'122,"-1"0"0,1 0 0,-1 1-1,1-1 1,0 0 0,-1 0 0,1 0 0,0 0 0,-1-1-1,1 1 1,0 0 0,-1 0 0,1 0 0,-1 0 0,1-1 0,-1 1-1,1 0 1,0-1 0,-1 1 0,1 0 0,0-1 0,463-236 6271,-179 99-5299,130-69-217,437-239-341,-688 349-494,183-110-3,-25-17-5,-306 210-27,-25 16 10,-23 16-50,-68 49-1940,96-64 1665,4-2-104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4:00.553"/>
    </inkml:context>
    <inkml:brush xml:id="br0">
      <inkml:brushProperty name="width" value="0.05" units="cm"/>
      <inkml:brushProperty name="height" value="0.05" units="cm"/>
    </inkml:brush>
  </inkml:definitions>
  <inkml:trace contextRef="#ctx0" brushRef="#br0">282 16 19484,'12'-12'1981,"-10"9"-720,-8 9-113,-48 56-168,2 2-1,-85 142 0,136-204-976,-7 10 13,1 1 0,0 0 0,1 0 0,1 0 0,-6 20 0,11-31-16,-1 1 0,1 0-1,-1-1 1,1 1 0,0-1-1,0 1 1,0-1 0,0 1-1,1 0 1,-1-1 0,1 1-1,-1-1 1,1 1-1,0-1 1,0 0 0,0 1-1,0-1 1,0 0 0,1 0-1,-1 1 1,1-1 0,-1 0-1,1-1 1,0 1 0,0 0-1,0 0 1,0-1 0,0 1-1,0-1 1,0 1 0,1-1-1,-1 0 1,0 0-1,1 0 1,-1-1 0,1 1-1,-1 0 1,3 0 0,14 2 1,1 0 0,-1 0 0,0-2 1,35-2-1,79-13-92,-130 14 85,36-5-102,0 1-488,-1-2-1,-1-1 1,1-2 0,39-15 0,-69 21 483,-1-1 0,1 0 0,-1 0 0,-1 0 0,1-1 0,0 0 0,-1 0 0,0-1 0,5-6-1,12-25-692</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4:01.002"/>
    </inkml:context>
    <inkml:brush xml:id="br0">
      <inkml:brushProperty name="width" value="0.05" units="cm"/>
      <inkml:brushProperty name="height" value="0.05" units="cm"/>
    </inkml:brush>
  </inkml:definitions>
  <inkml:trace contextRef="#ctx0" brushRef="#br0">261 53 19404,'-31'22'1029,"2"2"-1,0 2 0,-32 37 1,45-45-922,2 1 1,0 1-1,1 0 1,1 1-1,1 0 1,-11 31 0,14-14-111,8-38 0,0 1 0,0-1 0,0 0-1,-1 0 1,1 1 0,0-1 0,0 0 0,0 0-1,0 1 1,0-1 0,0 0 0,0 0-1,0 1 1,1-1 0,-1 0 0,0 0 0,0 1-1,0-1 1,0 0 0,0 0 0,0 1-1,0-1 1,1 0 0,-1 0 0,0 0 0,0 1-1,0-1 1,0 0 0,1 0 0,-1 0-1,0 1 1,0-1 0,1 0 0,-1 0 0,0 0-1,0 0 1,1 0 0,0 0-12,0-1 0,1 0 0,-1 0 0,0 0 0,0 0 0,0 0 0,0 0 0,0 0 0,0 0 0,0-1 0,0 1-1,0-1 1,20-31-200,-2-1-1,17-44 1,-13 29 64,51-118 722,-74 166-560,0 1 0,0 0 1,0 0-1,0 0 0,0-1 0,0 1 1,0 0-1,0 0 0,0 0 1,0-1-1,0 1 0,0 0 0,0 0 1,0 0-1,1 0 0,-1-1 1,0 1-1,0 0 0,0 0 0,0 0 1,0 0-1,0-1 0,1 1 1,-1 0-1,0 0 0,0 0 0,0 0 1,0 0-1,0 0 0,1 0 1,-1-1-1,0 1 0,0 0 0,0 0 1,1 0-1,-1 0 0,0 0 1,0 0-1,0 0 0,1 0 0,-1 0 1,0 0-1,0 0 0,0 0 1,0 0-1,1 0 0,-1 0 1,0 0-1,0 0 0,0 1 0,1-1 1,-1 0-1,0 0 0,0 0 1,0 0-1,0 0 0,1 0 0,-1 1 1,6 12 294,-3-5-93,-1-4-169,1-1-1,-1 0 0,1 1 1,0-1-1,0 0 1,1 0-1,-1 0 0,1-1 1,-1 1-1,1-1 1,0 0-1,7 3 0,-3-3-5,-1 1 0,1-1 0,0-1 0,1 1 0,-1-1 0,11-1 0,3-1 21,1 0 0,-1-2 0,44-12 0,-6-3 46,80-38 0,-132 53-91,-8 3-13,0 0 1,0 0-1,0 0 1,0 0-1,0 0 1,0 0-1,0 0 1,0 0-1,0 0 1,1 0-1,-1 0 1,0 0-1,0 0 1,0 0-1,0 0 1,0 0-1,0 0 1,0 0-1,0 0 1,0 0-1,0 0 1,0 0-1,0 0 1,0 1-1,1-1 1,-1 0-1,0 0 1,0 0-1,0 0 1,0 0-1,0 0 1,0 0-1,0 0 1,0 0-1,0 0 1,0 0-1,0 1 1,0-1-1,0 0 1,0 0-1,0 0 1,0 0-1,0 0 1,0 0-1,0 0 1,0 0-1,0 0 1,0 0-1,0 0 1,0 1-1,0-1 1,-1 0-1,1 0 1,0 0-1,0 0 1,0 0-1,0 0 1,0 0-1,0 0 1,0 0-1,0 0 1,0 0-1,0 0 1,0 0-1,0 0 1,0 0-1,0 0 1,-1 0-1,1 0 1,-5 8 36,-14 17 50,1 1 0,1 0 0,1 1-1,-14 32 1,22-40-161,2 0-1,0 0 0,0 0 1,2 1-1,1 0 1,0 0-1,1 34 0,2-30-34,1 0-1,6 32 1,3-21-90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54.371"/>
    </inkml:context>
    <inkml:brush xml:id="br0">
      <inkml:brushProperty name="width" value="0.05" units="cm"/>
      <inkml:brushProperty name="height" value="0.05" units="cm"/>
    </inkml:brush>
  </inkml:definitions>
  <inkml:trace contextRef="#ctx0" brushRef="#br0">3 342 24829,'-1'1'125,"1"0"1,0 0-1,-1 0 0,1 0 0,0 0 0,0 1 0,0-1 0,0 0 0,0 0 0,0 0 1,0 1-1,0-1 0,0 0 0,0 0 0,1 0 0,-1 0 0,0 0 0,1 1 0,-1-1 1,1 0-1,-1 0 0,2 1 0,-1-1-56,0-1 1,0 1 0,1-1-1,-1 1 1,0-1-1,0 0 1,0 0-1,1 0 1,-1 1-1,0-1 1,0 0-1,0 0 1,1-1-1,-1 1 1,0 0 0,0 0-1,1-1 1,-1 1-1,0 0 1,0-1-1,0 1 1,1-2-1,19-7 143,-2-2 0,1-1 0,-1 0 0,21-19 0,-9 7-71,233-165-1559,-260 186 1053,1 0 0,-1-1 0,0 1 0,0-1-1,0 0 1,5-7 0,-9 10 288,1 0 1,-1 0-1,1 0 0,-1 0 0,1 0 0,-1 0 0,0 0 0,1 0 1,-1 0-1,0 0 0,0 0 0,0 0 0,0 0 0,0 0 1,0 0-1,0 0 0,0 0 0,0 0 0,-1-1 0,1 1 0,0 0 1,-1 0-1,1 0 0,-1 0 0,1 0 0,-1 1 0,1-1 1,-1 0-1,0 0 0,1 0 0,-1 0 0,0 1 0,0-1 0,1 0 1,-1 0-1,0 1 0,-2-1 0,-15-11-915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54.759"/>
    </inkml:context>
    <inkml:brush xml:id="br0">
      <inkml:brushProperty name="width" value="0.05" units="cm"/>
      <inkml:brushProperty name="height" value="0.05" units="cm"/>
    </inkml:brush>
  </inkml:definitions>
  <inkml:trace contextRef="#ctx0" brushRef="#br0">1 58 19596,'2'1'245,"1"0"-1,0 0 1,0 0-1,0 0 0,-1 0 1,1-1-1,0 1 1,0-1-1,0 0 1,0 0-1,0 0 0,0 0 1,0 0-1,0-1 1,0 1-1,0-1 1,0 0-1,3-2 1,9 0 714,78-19 1253,-59 13-1990,0 1 0,0 2 0,0 1 0,56-1 0,-87 6-221,0 0 1,-1 0-1,1 0 0,0 1 1,0-1-1,-1 1 0,1 0 1,0-1-1,-1 1 0,1 0 1,-1 1-1,1-1 0,-1 0 1,0 1-1,1-1 0,-1 1 1,0 0-1,0 0 0,0 0 1,0 0-1,0 0 0,-1 0 1,1 0-1,0 1 0,-1-1 1,0 0-1,0 1 0,0-1 1,0 1-1,0 0 0,0-1 1,0 1-1,-1 0 0,0 0 1,1-1-1,-1 4 0,-1 11-29,0 1 0,-1-1 0,-1 0 0,-1 0 0,0 0 0,-1 0 0,-14 29 0,8-18-4,-8 33-1,17-47-26,1-10 26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55.597"/>
    </inkml:context>
    <inkml:brush xml:id="br0">
      <inkml:brushProperty name="width" value="0.05" units="cm"/>
      <inkml:brushProperty name="height" value="0.05" units="cm"/>
    </inkml:brush>
  </inkml:definitions>
  <inkml:trace contextRef="#ctx0" brushRef="#br0">11 0 16043,'-1'0'108,"1"0"-1,0 0 0,-1 0 1,1 0-1,0 0 0,-1 0 0,1 0 1,-1 0-1,1 0 0,0 1 0,-1-1 1,1 0-1,0 0 0,-1 0 1,1 0-1,0 1 0,-1-1 0,1 0 1,0 0-1,-1 1 0,1-1 0,0 0 1,0 0-1,-1 1 0,1-1 1,0 0-1,0 1 0,-1-1 0,1 0 1,0 1-1,0-1 0,0 1 0,0-1 1,0 0-1,0 1 0,3 18 2264,17 18-321,-19-35-1933,17 26 794,2-2 0,42 46 0,56 40 186,-49-48-632,103 104 198,250 222 144,-339-318-680,-2 4 0,85 104 0,-119-128 29,2-2 0,3-2 0,2-2-1,1-3 1,75 45 0,-93-66-53,-18-12-48,0 1 0,-1 1 0,0 1 0,-1 0 0,18 19 0,-35-31-61,1-1-1,0 0 0,-1 1 0,0-1 1,1 0-1,-1 1 0,1-1 0,-1 1 0,1-1 1,-1 1-1,0-1 0,1 1 0,-1-1 0,0 1 1,0-1-1,1 1 0,-1-1 0,0 1 1,0-1-1,0 1 0,0-1 0,0 1 0,0 0 1,0-1-1,0 1 0,0-1 0,0 1 0,0 0 1,0-1-1,0 1 0,0-1 0,0 1 0,0-1 1,-1 1-1,1-1 0,0 1 0,-1-1 1,1 1-1,0-1 0,-1 1 0,1-1 0,0 1 1,-1-1-1,1 1 0,-1-1 0,1 0 0,-1 1 1,1-1-1,-1 0 0,1 1 0,-1-1 0,1 0 1,-1 0-1,1 0 0,-1 1 0,1-1 1,-1 0-1,0 0 0,1 0 0,-2 0 0,2 0-29,-1 0 0,0 0 0,0 0 0,1 0 0,-1 0 0,0 0-1,0 0 1,1 0 0,-1 0 0,0 0 0,0 0 0,1 0 0,-1-1-1,0 1 1,1 0 0,-1-1 0,0 1 0,1 0 0,-1-1 0,0 1-1,1-1 1,-1 1 0,1-1 0,-1 1 0,1-1 0,-1 1 0,1-1 0,-1 0-1,1 1 1,0-1 0,-1 0 0,1 1 0,0-1 0,-1 0 0,1 0-1,0 1 1,0-1 0,0 0 0,0 0 0,0 1 0,0-1 0,0 0-1,0 0 1,0 1 0,0-2 0,4-8-383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56.017"/>
    </inkml:context>
    <inkml:brush xml:id="br0">
      <inkml:brushProperty name="width" value="0.05" units="cm"/>
      <inkml:brushProperty name="height" value="0.05" units="cm"/>
    </inkml:brush>
  </inkml:definitions>
  <inkml:trace contextRef="#ctx0" brushRef="#br0">1 2 22981,'4'-2'2064,"1"7"-1440,1 3-287,0 13 919,0 5-312,0 9-432,0 5-192,-1 3-192,1 1-64,-1-5-64,-2-1-144,3-11-528,2-4-464,2-13 944,7-9-160,1-7-160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56.405"/>
    </inkml:context>
    <inkml:brush xml:id="br0">
      <inkml:brushProperty name="width" value="0.05" units="cm"/>
      <inkml:brushProperty name="height" value="0.05" units="cm"/>
    </inkml:brush>
  </inkml:definitions>
  <inkml:trace contextRef="#ctx0" brushRef="#br0">171 0 23693,'-2'1'130,"-25"11"2164,-43 27 0,64-35-2166,0 0 0,0 0 0,0 1 0,1 0 0,0 0 0,0 0 0,0 0 0,0 1 0,1 0 0,0 0 0,0 0 0,-5 13-1,9-17-137,-1 1-1,1-1 1,-1 0-1,1 0 1,0 1-1,0-1 1,0 0-1,1 1 1,-1-1-1,1 0 1,-1 1-1,1-1 1,0 0-1,-1 0 1,1 0-1,0 1 1,0-1-1,1 0 1,-1 0-1,0-1 1,1 1-1,-1 0 1,1 0-1,0-1 1,3 3-1,5 5-104,1-1-1,0-1 0,17 9 0,-15-8 14,14 6-44,-4-1-159,41 28 0,-59-37 286,0 0 1,-1-1-1,0 2 1,1-1-1,-1 0 1,-1 1-1,1 0 1,-1 0-1,0 0 1,0 0-1,0 0 1,-1 1-1,1-1 1,0 7-1,-2-9 31,-1-1 0,0 1 0,1-1 0,-1 1 1,-1 0-1,1-1 0,0 1 0,-1 0 0,1-1 0,-1 1 0,0-1 0,1 1 0,-2-1 0,1 1 1,-2 3-1,0-2 32,0 0 1,-1 0 0,1 0 0,0-1 0,-1 1-1,0-1 1,0 0 0,-5 3 0,1-2 35,0 1 1,0-1-1,-1-1 0,0 1 1,0-2-1,0 1 1,0-1-1,-15 2 0,19-4-152,1 0-1,-1 0 0,1-1 1,-1 1-1,1-1 0,0 0 0,-1 0 1,1 0-1,-6-3 0,9 3 39,-1 0 0,1 1-1,0-1 1,0 0-1,0 0 1,0 1 0,0-1-1,0 0 1,0 0-1,0 0 1,0 0 0,1 0-1,-1-1 1,0 1 0,1 0-1,-1 0 1,1 0-1,-1-1 1,1 1 0,-1 0-1,1-1 1,0 1 0,0 0-1,0 0 1,0-1-1,0 1 1,0 0 0,0-1-1,0 1 1,0 0 0,0-1-1,1 1 1,-1 0-1,1-1 1,-1 1 0,2-2-1,11-19-402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19.695"/>
    </inkml:context>
    <inkml:brush xml:id="br0">
      <inkml:brushProperty name="width" value="0.05" units="cm"/>
      <inkml:brushProperty name="height" value="0.05" units="cm"/>
    </inkml:brush>
  </inkml:definitions>
  <inkml:trace contextRef="#ctx0" brushRef="#br0">301 201 17788,'-3'-3'252,"1"0"1,0 0 0,-1 0-1,1 1 1,-1-1-1,0 1 1,0-1 0,0 1-1,0 0 1,0 0 0,-1 0-1,1 1 1,-1-1-1,1 1 1,-1 0 0,1 0-1,-1 0 1,0 1-1,0-1 1,1 1 0,-1-1-1,0 1 1,-6 1-1,0 0-50,0 0 0,0 1 0,-1 0-1,1 0 1,0 1 0,1 1-1,-15 6 1,13-4-176,1 0 0,-1 1-1,1 1 1,0 0 0,1 0 0,0 0 0,-15 19-1,21-23-53,0-1-1,0 1 0,0 0 0,1 0 0,0 1 0,0-1 0,0 0 0,0 1 0,0-1 0,1 1 0,0-1 0,0 1 0,0 0 0,1 0 0,0-1 0,0 1 1,0 0-1,0 0 0,1-1 0,-1 1 0,1 0 0,1-1 0,2 9 0,-2-9-16,1 0 1,0 0-1,0 0 0,0 0 0,0-1 1,1 1-1,-1-1 0,1 0 0,0 0 1,0 0-1,0 0 0,8 3 0,7 3-118,32 10 0,-42-16 140,26 7-59,-23-7 74,-1 0 1,0 0-1,0 1 1,-1 1-1,1-1 1,-1 2 0,0-1-1,14 11 1,-23-15 13,0 0 1,-1 0 0,1 0-1,0-1 1,0 1 0,-1 0-1,1 0 1,-1 0-1,1 0 1,-1 0 0,1 0-1,-1 0 1,1 0-1,-1 0 1,0 1 0,0-1-1,1 0 1,-1 0 0,0 0-1,0 0 1,0 0-1,0 0 1,-1 1 0,1-1-1,0 0 1,0 0 0,-1 0-1,1 0 1,0 0-1,-1 0 1,1 0 0,-1 0-1,1 0 1,-1 0 0,0 0-1,0 0 1,1 0-1,-1-1 1,0 1 0,0 0-1,0 0 1,-1 0 0,-4 4 58,-1-1 0,0 1 1,0-1-1,-12 5 0,16-8-45,-110 45 632,94-39-972,-1-2 1,-1 1 0,-34 3-1,55-10 314,0 1-1,0 0 1,0 0-1,0 0 1,0 0-1,0 0 1,0 0-1,1 0 1,-1 0-1,0 0 1,0 0-1,0 0 1,0 0-1,0 0 0,0 0 1,0-1-1,0 1 1,0 0-1,0 0 1,0 0-1,0 0 1,0 0-1,0 0 1,0 0-1,0 0 1,0 0-1,0 0 1,0-1-1,0 1 1,0 0-1,0 0 1,0 0-1,0 0 1,0 0-1,0 0 1,0 0-1,0 0 1,-1 0-1,1 0 1,0 0-1,0-1 1,0 1-1,0 0 1,0 0-1,0 0 1,0 0-1,0 0 1,0 0-1,0 0 1,0 0-1,0 0 1,0 0-1,-1 0 1,1 0-1,0 0 1,0 0-1,0 0 1,0 0-1,0 0 1,0 0-1,0 0 1,0 0-1,0 0 1,0 0-1,-1 0 1,7-5-162,13-6-227</inkml:trace>
  <inkml:trace contextRef="#ctx0" brushRef="#br0" timeOffset="1">714 1 19028,'0'3'2177,"-9"12"-1433,-14 11-296,-3 8 1424,0 15-1064,0 7-192,0 9-239,3 2-57,4 0-288,3-1-152,3-5-344,1-1-257,1-13 1482,-2-5-849,6-15-73,3-8-103</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5:56.809"/>
    </inkml:context>
    <inkml:brush xml:id="br0">
      <inkml:brushProperty name="width" value="0.05" units="cm"/>
      <inkml:brushProperty name="height" value="0.05" units="cm"/>
    </inkml:brush>
  </inkml:definitions>
  <inkml:trace contextRef="#ctx0" brushRef="#br0">16 2 19132,'-4'-2'2441,"0"9"-1217,1 0-416,0 8 1593,2 1-481,1 5-712,1 2-296,5 2-383,2-2-281,1-3-568,2-4-673,1-8 865,-1-5-192,0-4-120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37.308"/>
    </inkml:context>
    <inkml:brush xml:id="br0">
      <inkml:brushProperty name="width" value="0.05" units="cm"/>
      <inkml:brushProperty name="height" value="0.05" units="cm"/>
    </inkml:brush>
  </inkml:definitions>
  <inkml:trace contextRef="#ctx0" brushRef="#br0">785 81 13107,'1'-2'206,"-1"-4"112,1 1 0,0-1-1,-1 1 1,0 0 0,-2-8 0,2 11-238,0 0 1,-1 1-1,1-1 1,-1 1-1,0-1 1,1 1-1,-1-1 1,0 1-1,0-1 0,0 1 1,0 0-1,0-1 1,0 1-1,-1 0 1,1 0-1,0 0 1,-1 0-1,1 0 1,0 0-1,-1 0 0,1 1 1,-4-2-1,-3 0 145,0 0 0,0 0-1,0 1 1,0 0 0,0 1-1,0 0 1,0 0 0,-9 2-1,-8 1 211,-33 10 0,25-3-275,0 1 1,1 2-1,1 1 1,0 1-1,2 2 1,-1 1 0,2 1-1,0 2 1,-24 24-1,22-17 20,2 1 0,1 1 0,2 1 0,0 2 0,3 0 0,1 2-1,-24 50 1,36-64-113,1 0 0,2 0 1,0 0-1,1 0 0,0 1 0,2 0 0,1 0 0,1 0 0,1 0 0,0 1 0,2-1 0,6 31 1,-4-37-49,0 0 1,1 0 0,1-1 0,1 0 0,0 0 0,0 0 0,2-1 0,0 0 0,0-1 0,1 0 0,1-1 0,0 0 0,1 0-1,0-1 1,1-1 0,0 0 0,20 11 0,-20-13 39,1-1 0,-1-1-1,1-1 1,0 0 0,1 0-1,-1-2 1,1 0 0,0 0-1,0-2 1,0 0 0,16 0-1,-11-3 73,0 0 0,-1-2 0,1 0-1,0-1 1,-1-1 0,0 0 0,26-14 0,-6-2 137,0-2 0,-2-1 1,-1-1-1,-2-3 0,0 0 1,51-61-1,-58 60-131,-3-1 0,0-1 0,-2-2 1,-2 0-1,29-66 0,-41 82-114,-2-1 0,-1 0 0,0 0 0,-2 0 0,3-37 1,-5 43-49,-2 0 0,0-1 1,0 1-1,-1 0 0,-1 0 1,0 0-1,-1 1 0,0-1 0,-10-18 1,7 19-153,0 0 1,-1 1 0,-1 0-1,1 0 1,-2 1 0,0 0-1,0 0 1,-1 1 0,0 1-1,0 0 1,-15-8 0,17 11-47,0 1 1,0 0 0,0 1-1,-1-1 1,1 2 0,-1 0-1,-12-2 1,16 4 107,-1-1 0,1 1 0,-1 1 0,1-1-1,0 1 1,0 0 0,-1 1 0,1-1 0,0 1 0,0 1 0,-11 5 0,12-5-70,0 0 0,0 1 0,1 0 1,-9 9-1</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9:06.747"/>
    </inkml:context>
    <inkml:brush xml:id="br0">
      <inkml:brushProperty name="width" value="0.05" units="cm"/>
      <inkml:brushProperty name="height" value="0.05" units="cm"/>
    </inkml:brush>
  </inkml:definitions>
  <inkml:trace contextRef="#ctx0" brushRef="#br0">80 23 13219,'-36'-17'2865,"34"16"-2524,-1 0 0,1 1-1,-1-1 1,1 0 0,-1 1 0,1-1 0,-1 1 0,0 0 0,1 0 0,-1 0 0,0 0 0,-3 1 0,5 0-282,1-1 0,-1 0 0,1 0 0,0 1 0,-1-1 0,1 0-1,-1 1 1,1-1 0,0 0 0,-1 1 0,1-1 0,0 1 0,0-1-1,-1 1 1,1-1 0,0 0 0,0 1 0,0-1 0,-1 1 0,1-1 0,0 1-1,0-1 1,0 1 0,0-1 0,0 1 0,0-1 0,0 1 0,0-1-1,0 1 1,0-1 0,0 1 0,1-1 0,-1 1 0,0-1 0,0 1-1,0-1 1,1 1 0,-1-1 0,0 1 0,0-1 0,1 0 0,-1 1 0,0-1-1,1 1 1,-1-1 0,1 1 0,16 17 358,46 23-177,-43-29-20,28 22 0,-25-15-13,18 16 81,2-1-1,1-3 0,59 32 0,-80-49-223,-1 0 0,-1 2 0,0 1 0,36 36 0,32 27 212,-42-48-201,2-2 0,0-3-1,2-1 1,66 23 0,-88-37-41,-1 2 0,0 1 0,-1 1 0,40 33 0,89 90 226,-102-90-48,90 63 0,72 27 11,-42-18 364,-40-25-250,-17-5-266,6 3-43,-90-74-463,-32-20 81,-10-13-1527,0 0 1456,-7-5-65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28.619"/>
    </inkml:context>
    <inkml:brush xml:id="br0">
      <inkml:brushProperty name="width" value="0.05" units="cm"/>
      <inkml:brushProperty name="height" value="0.05" units="cm"/>
    </inkml:brush>
  </inkml:definitions>
  <inkml:trace contextRef="#ctx0" brushRef="#br0">300 0 18172,'1'0'55,"-1"0"0,1 0 0,-1 0 0,0 0 0,1 1 0,-1-1 0,1 0 0,-1 0 0,1 0 0,-1 1 0,0-1 0,1 0 1,-1 0-1,0 1 0,1-1 0,-1 0 0,0 1 0,1-1 0,-1 0 0,0 1 0,0-1 0,1 1 0,-1-1 0,0 0 0,0 1 0,0-1 0,1 1 0,-1-1 0,0 1 0,0-1 0,0 0 0,0 1 1,0-1-1,0 1 0,0-1 0,0 2 0,-3 20 153,2-16 5,-21 309 2962,8-64-2599,-100 384-170,32-229 38,48-175 192,-6 276 0,41-482-923,1-18-57,1-15-137,0-13 302,0-2-84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29.270"/>
    </inkml:context>
    <inkml:brush xml:id="br0">
      <inkml:brushProperty name="width" value="0.05" units="cm"/>
      <inkml:brushProperty name="height" value="0.05" units="cm"/>
    </inkml:brush>
  </inkml:definitions>
  <inkml:trace contextRef="#ctx0" brushRef="#br0">15 110 17740,'-2'1'244,"-8"15"812,10-16-1029,-1 0 0,1 0 0,0 1 0,0-1 0,0 0 0,-1 0 0,1 1 0,0-1 0,0 0 0,0 1 0,0-1 0,0 0 0,0 1 0,-1-1 0,1 0 0,0 1 0,0-1 0,0 0 0,0 0 0,0 1 0,0-1 0,0 0 0,0 1 0,1-1 0,-1 0 0,0 1 0,0-1 0,0 0 0,0 1 0,0-1 0,0 0 0,1 0 0,-1 1 0,0-1 0,0 0 0,0 0 0,1 1 0,-1-1 0,0 0 0,0 0 0,1 1 0,-1-1 0,0 0 0,0 0 0,1 0 0,-1 0 0,0 0 0,1 1 0,14-1 439,0 1 0,-1-2 0,1 0 1,0-1-1,27-7 0,5 0 11,388-41 897,7 27-1394,-351 19 89,254-15 123,78-3 18,1 26-69,-43 24-115,114 7 6,-295-25-43,314 8-191,-500-18-415,0 0 1,0-1-1,22-5 0,-35 6 614,0-1 0,-1 1 0,1-1-1,0 1 1,-1-1 0,1 1 0,-1-1 0,1 1 0,-1-1 0,1 0 0,-1 1 0,1-1-1,-1 0 1,0 1 0,1-1 0,-1 0 0,0 0 0,0 1 0,1-1 0,-1-1 0,1-2-169,4-6-231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29.657"/>
    </inkml:context>
    <inkml:brush xml:id="br0">
      <inkml:brushProperty name="width" value="0.05" units="cm"/>
      <inkml:brushProperty name="height" value="0.05" units="cm"/>
    </inkml:brush>
  </inkml:definitions>
  <inkml:trace contextRef="#ctx0" brushRef="#br0">105 0 19180,'133'72'4732,"-130"-70"-4721,1 0 0,-1 0 0,0 0 0,1 1 0,-1-1 0,0 1 0,0 0 0,0 0 0,-1 0 0,1 0 0,-1 0 0,0 1 0,0-1 0,0 1 1,0-1-1,0 1 0,-1 0 0,1-1 0,-1 1 0,0 0 0,-1 0 0,1 0 0,-1 0 0,1 0 0,-1 0 0,0 0 0,-1 0 0,1 0 0,-1 0 0,1 0 0,-1 0 0,-1 0 0,1 0 0,-2 4 1,-6 13 35,-1-1 1,0 0 0,-1-1 0,-19 25 0,-63 69 176,90-109-222,-15 17-66,8-8 60,0-1 0,-1 0 0,-1 0 0,-23 17 0,34-29 4,0 1 1,0-1-1,0 1 0,-1-1 1,1 1-1,0-1 1,0 0-1,-1 0 0,1 0 1,0 0-1,0 0 1,-1 0-1,-1 0 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30.200"/>
    </inkml:context>
    <inkml:brush xml:id="br0">
      <inkml:brushProperty name="width" value="0.05" units="cm"/>
      <inkml:brushProperty name="height" value="0.05" units="cm"/>
    </inkml:brush>
  </inkml:definitions>
  <inkml:trace contextRef="#ctx0" brushRef="#br0">8 556 17988,'0'0'66,"-1"0"0,1 0 0,0 0 0,0 0 1,-1 0-1,1 0 0,0 0 0,-1 0 0,1 0 0,0 0 0,0 0 0,-1-1 1,1 1-1,0 0 0,0 0 0,-1 0 0,1 0 0,0-1 0,0 1 0,-1 0 1,1 0-1,0 0 0,0-1 0,0 1 0,-1 0 0,1 0 0,0-1 1,0 1-1,0 0 0,0-1 0,0 1 0,0 0 0,0 0 0,0-1 0,0 1 1,-1 0-1,1-1 0,0 1 0,0 0 0,1 0 0,-1-1 0,0 1 1,0 0-1,0-1 0,0 1 0,0 0 0,0 0 0,0-1 0,0 1 0,0 0 1,1 0-1,-1-1 0,0 1 0,0 0 0,0 0 0,1-1 0,12-19 1061,-10 17-806,209-308 2310,-117 167-2335,-90 136-279,0 0 4,0 1-1,0 0 1,1 0-1,-1 1 1,14-13-1,-18 19-18,-1 0-1,1-1 0,-1 1 0,1 0 1,-1-1-1,1 1 0,0 0 0,-1-1 1,1 1-1,0 0 0,-1 0 1,1 0-1,0 0 0,-1 0 0,1-1 1,0 1-1,-1 0 0,1 1 1,0-1-1,-1 0 0,1 0 0,0 0 1,-1 0-1,1 0 0,0 1 0,0-1 1,0 1 1,1 0-1,-1 0 1,0 1 0,0-1 0,0 0-1,0 0 1,0 1 0,0-1 0,0 1 0,1 2-1,2 6 17,0 1-1,4 20 0,-5-18 0,3 5-15,22 70-21,-25-80 16,1 0-1,0-1 1,0 1 0,0-1-1,1 0 1,0 0-1,1 0 1,6 6 0,-10-11 2,0 0 0,0-1 0,-1 1 0,1-1 0,0 0 0,0 0 0,0 0 0,1 0 0,-1 0 0,0 0 0,0 0 0,0-1 0,3 1 0,-1-1 0,0 0 0,-1-1 0,1 1 0,0-1 0,-1 0 0,1 0 0,5-3 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31.395"/>
    </inkml:context>
    <inkml:brush xml:id="br0">
      <inkml:brushProperty name="width" value="0.05" units="cm"/>
      <inkml:brushProperty name="height" value="0.05" units="cm"/>
    </inkml:brush>
  </inkml:definitions>
  <inkml:trace contextRef="#ctx0" brushRef="#br0">0 1 17140,'4'1'164,"-1"1"1,0 0 0,0 1-1,0-1 1,0 0 0,0 1-1,0 0 1,-1 0 0,1 0 0,-1 0-1,0 0 1,0 0 0,0 0-1,1 4 1,9 12 220,52 64 1368,76 76 0,85 65-570,-7-7-764,-210-209-409,448 505 554,-217-234 787,-237-277-1249,24 27-315,-23-20-167,-20-16 122,-4-5 113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32.029"/>
    </inkml:context>
    <inkml:brush xml:id="br0">
      <inkml:brushProperty name="width" value="0.05" units="cm"/>
      <inkml:brushProperty name="height" value="0.05" units="cm"/>
    </inkml:brush>
  </inkml:definitions>
  <inkml:trace contextRef="#ctx0" brushRef="#br0">74 2 17764,'-10'-1'1888,"4"7"-1336,-8 9-280,5 7 1353,-1 1-1081,2 4-136,2 5-440,6-1-320,3-4-600,-3-4 1400,-2-12-560,-1-6-88,-6-11-112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32.386"/>
    </inkml:context>
    <inkml:brush xml:id="br0">
      <inkml:brushProperty name="width" value="0.05" units="cm"/>
      <inkml:brushProperty name="height" value="0.05" units="cm"/>
    </inkml:brush>
  </inkml:definitions>
  <inkml:trace contextRef="#ctx0" brushRef="#br0">1 43 17292,'0'-9'1912,"0"3"-1328,1 5-232,4 1 929,5 3-953,0-5 80,-4-10-272,3-3-136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0.178"/>
    </inkml:context>
    <inkml:brush xml:id="br0">
      <inkml:brushProperty name="width" value="0.05" units="cm"/>
      <inkml:brushProperty name="height" value="0.05" units="cm"/>
    </inkml:brush>
  </inkml:definitions>
  <inkml:trace contextRef="#ctx0" brushRef="#br0">181 0 15427,'0'7'762,"1"-1"1,-2 1-1,1-1 0,-1 1 0,0 0 0,0-1 0,-1 0 0,-4 13 1,-26 51 837,18-42-1294,-17 37 53,-46 108-196,76-171-163,-2 6-4,0 0 0,0 0-1,-1 15 1,3-22 4,1 0-1,0 1 1,0-1-1,0 0 1,0 0-1,0 1 0,0-1 1,0 0-1,0 0 1,0 1-1,0-1 1,1 0-1,-1 0 1,1 0-1,-1 1 1,1-1-1,-1 0 1,1 0-1,0 0 0,-1 0 1,1 0-1,0 0 1,0 0-1,0 0 1,0 0-1,-1-1 1,1 1-1,0 0 1,1 0-1,-1-1 1,0 1-1,0-1 0,1 1 1,4 0-46,1 0 0,-1 0 0,0-1 0,0 0 0,0 0 0,0 0 0,0-1 0,0 0 0,0 0 0,0-1 0,8-3 0,10-4-547,30-16-1,-40 18 570,28-16-248,-3-2-88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32.962"/>
    </inkml:context>
    <inkml:brush xml:id="br0">
      <inkml:brushProperty name="width" value="0.05" units="cm"/>
      <inkml:brushProperty name="height" value="0.05" units="cm"/>
    </inkml:brush>
  </inkml:definitions>
  <inkml:trace contextRef="#ctx0" brushRef="#br0">0 1 19804,'10'6'710,"-1"1"-1,0-1 0,12 14 1,-13-12-376,-1-1 0,1-1 1,1 1-1,-1-1 1,10 5-1,-11-8-374,1 1 0,0-1 0,-1-1 0,1 1 0,0-1 0,0-1 1,0 1-1,14-1 0,-14-1-376,0-1 1,0 0-1,-1 0 1,1-1 0,0 0-1,-1 0 1,0-1-1,1 0 1,-1 0-1,0-1 1,0 0-1,-1 0 1,1-1 0,7-7-1,35-32-2983,-48 44 3415,-1 0 1,0 0-1,0 0 1,1 0-1,-1-1 1,0 1-1,1 0 1,-1 0-1,0 0 1,0 0-1,1 0 1,-1 0-1,0 0 1,1 0-1,-1 0 1,0 0-1,1 0 1,-1 0-1,0 0 1,1 0-1,-1 0 1,0 0-1,0 1 1,1-1-1,-1 0 1,0 0-1,1 0 1,-1 0-1,0 1 1,0-1-1,0 0 1,1 0-1,-1 0 1,0 1-1,0-1 1,0 0-1,1 1 1,-1-1-1,0 0 1,0 0-1,0 1 1,0-1-1,0 0 1,0 1-1,1-1 1,-1 0-1,0 0 1,0 1-1,0-1 1,0 0-1,0 1 1,0-1-1,0 0 1,-1 1-1,1-1 1,0 1 0,-1 20 989,1-20-906,-12 95 3563,4-43-2524,3 1-1,1 67 1,6-103-1200,-2-18 59,0 0 0,0 0 0,0 1 0,0-1-1,0 0 1,0 0 0,0 1 0,0-1 0,0 0-1,1 0 1,-1 1 0,0-1 0,0 0 0,0 0-1,0 1 1,0-1 0,0 0 0,0 0 0,1 0-1,-1 1 1,0-1 0,0 0 0,0 0 0,0 0-1,1 0 1,-1 1 0,0-1 0,0 0 0,0 0-1,1 0 1,-1 0 0,0 0 0,0 0 0,1 0-1,-1 0 1,0 0 0,0 0 0,1 1 0,-1-1-1,0 0 1,0-1 0,1 1 0,-1 0 0,0 0-1,0 0 1,1 0 0,-1 0 0,0 0 0,0 0-1,1 0 1,-1 0 0,8-15-202</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33.630"/>
    </inkml:context>
    <inkml:brush xml:id="br0">
      <inkml:brushProperty name="width" value="0.05" units="cm"/>
      <inkml:brushProperty name="height" value="0.05" units="cm"/>
    </inkml:brush>
  </inkml:definitions>
  <inkml:trace contextRef="#ctx0" brushRef="#br0">55 1920 14355,'-8'2'745,"6"-1"-609,0 0 1,0-1-1,-1 1 1,1 0-1,0-1 1,-1 0-1,1 0 1,0 0-1,-1 0 1,1 0-1,0 0 1,-1 0 0,1-1-1,0 1 1,-1-1-1,1 0 1,-2-1-1,3 2-61,1-1 0,-1 0 0,1 0 0,0 1 0,0-1 0,-1 0 0,1 0 1,0 0-1,0 0 0,0 0 0,0 1 0,0-1 0,0 0 0,0 0 0,0 0 0,0 0 0,1 0 0,-1 1 0,0-1 0,0 0 0,1 0 0,-1 0 0,0 1 0,1-1 0,-1 0 0,1 1 1,-1-1-1,1 0 0,0 1 0,-1-1 0,2 0 0,22-26 968,278-224 1991,166-94-1767,-126 92-925,236-182-207,-357 254-120,-42 33-8,35-36-980,-214 184 973,6-5-110,-1-1 1,0 1-1,0-1 0,5-8 0,-9 14 100,-1-1-1,1 1 1,-1-1-1,0 0 1,1 0-1,-1 1 0,0-1 1,1 0-1,-1 1 1,0-1-1,0 0 1,0 0-1,0 1 1,0-1-1,0 0 1,0 0-1,0 0 1,0 1-1,0-1 1,0 0-1,0 0 0,-1 1 1,1-1-1,0 0 1,-1 1-1,1-1 1,0 0-1,-1 1 1,1-1-1,-1 0 1,1 1-1,-1-1 1,1 1-1,-1-1 1,1 1-1,-1-1 0,0 1 1,1-1-1,-1 1 1,0 0-1,1-1 1,-1 1-1,0 0 1,1-1-1,-1 1 1,-1 0-1,-24-7-377</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35.935"/>
    </inkml:context>
    <inkml:brush xml:id="br0">
      <inkml:brushProperty name="width" value="0.05" units="cm"/>
      <inkml:brushProperty name="height" value="0.05" units="cm"/>
    </inkml:brush>
  </inkml:definitions>
  <inkml:trace contextRef="#ctx0" brushRef="#br0">0 10 16748,'11'-6'1984,"-2"2"-1024,-3 4-360,-1 10 1089,-1 3-225,-2 7-440,-2 3-208,0 6-432,-2 7-79,-2 2-129,1 0-72,0-1-248,3 0-144,-2-8-697,7-3-343,-2-17 1048,-2-9-216,6-15-248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36.324"/>
    </inkml:context>
    <inkml:brush xml:id="br0">
      <inkml:brushProperty name="width" value="0.05" units="cm"/>
      <inkml:brushProperty name="height" value="0.05" units="cm"/>
    </inkml:brush>
  </inkml:definitions>
  <inkml:trace contextRef="#ctx0" brushRef="#br0">74 1 18516,'-1'1'3000,"-4"10"-2181,1-6-110,0 0 0,-1 0 0,1 0-1,-7 4 1,-17 18-550,27-26-174,-1 0-1,1 1 1,0 0 0,0-1-1,0 1 1,0-1-1,1 1 1,-1 0-1,0 0 1,1 0-1,-1-1 1,1 1-1,0 0 1,-1 0-1,1 3 1,1-3-3,-1 0 1,1 0-1,0 0 0,-1-1 1,1 1-1,0 0 0,0 0 1,1 0-1,-1-1 1,0 1-1,0-1 0,1 1 1,-1-1-1,1 1 0,-1-1 1,1 0-1,0 0 0,-1 0 1,1 0-1,0 0 1,2 1-1,42 14-133,5-5 60,-36-9 75,-1 1-1,1 1 0,0 0 0,17 8 0,-31-12 26,0 1 1,1-1-1,-1 1 0,0 0 0,0-1 0,0 1 0,1 0 0,-1 0 0,0-1 0,0 1 0,0 0 0,0 0 0,-1 0 0,1 0 0,0 1 0,0-1 1,-1 0-1,1 0 0,0 0 0,-1 1 0,1-1 0,-1 0 0,0 1 0,1-1 0,-1 0 0,0 1 0,0-1 0,0 0 0,0 1 0,0-1 1,0 0-1,0 1 0,0-1 0,-1 0 0,1 1 0,0-1 0,-1 0 0,1 0 0,-1 1 0,1-1 0,-1 0 0,0 0 0,0 0 0,1 0 1,-3 2-1,-3 4 97,0 0 0,0-1 0,0 0 1,-1-1-1,-12 9 0,10-9 13,-1 1-1,1-1 1,-1-1-1,-15 5 1,22-8-111,0 0 0,-1 0 0,1-1 0,-1 1 0,0-1 0,1 0 0,-7 0 0,9-1-12,0 1 0,-1 0-1,1-1 1,0 1 0,-1 0 0,1-1-1,0 0 1,0 1 0,-1-1 0,1 0-1,0 0 1,0 1 0,0-1 0,0 0 0,0 0-1,0 0 1,0 0 0,0 0 0,-1-2-1,2 1 6,-1 1 0,0-1 0,1 1 0,-1-1 0,1 1 0,0-1 0,-1 1 0,1-1 0,0 1 0,0-1 0,0-2 0,6-24-63</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37.382"/>
    </inkml:context>
    <inkml:brush xml:id="br0">
      <inkml:brushProperty name="width" value="0.05" units="cm"/>
      <inkml:brushProperty name="height" value="0.05" units="cm"/>
    </inkml:brush>
  </inkml:definitions>
  <inkml:trace contextRef="#ctx0" brushRef="#br0">80 1 16251,'2'2'213,"-1"0"0,0 1 0,0-1 0,0 1 0,-1-1-1,1 1 1,-1-1 0,1 1 0,-1-1 0,0 1-1,0 0 1,0-1 0,0 1 0,0-1 0,-1 1-1,-1 4 1,-16 47 1913,10-33-1175,-7 18-192,-16 53 162,27-80-877,1 0 0,1 1 0,0-1 0,1 1 1,0 16-1,1-26-42,1 0 1,-1 1 0,0-1-1,1 0 1,0-1 0,0 1-1,0 0 1,0 0 0,0 0 0,0 0-1,1-1 1,-1 1 0,1-1-1,0 1 1,0-1 0,0 1-1,3 1 1,-2-1 9,1-1-1,0 1 1,0-1 0,0 0 0,0 0-1,0 0 1,0-1 0,0 0 0,1 0-1,6 1 1,7 0 5,0-2 0,-1 0 0,1-1 0,31-5 0,-33 3-258,-1-2 1,1 1-1,-1-2 0,0 0 0,-1-1 0,1 0 0,16-13 0,-1-1-148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37.896"/>
    </inkml:context>
    <inkml:brush xml:id="br0">
      <inkml:brushProperty name="width" value="0.05" units="cm"/>
      <inkml:brushProperty name="height" value="0.05" units="cm"/>
    </inkml:brush>
  </inkml:definitions>
  <inkml:trace contextRef="#ctx0" brushRef="#br0">46 36 19124,'-11'57'2519,"-1"4"-1395,2 1 1,-2 75-1,12-136-1125,0 1 1,0-1-1,0 1 0,0-1 0,0 1 1,0-1-1,0 1 0,0-1 0,1 1 1,-1-1-1,1 1 0,-1-1 0,2 3 1,-1-4-6,-1 0 0,0-1 0,1 1 0,-1 0 0,1 0 0,-1 0 1,1-1-1,-1 1 0,0 0 0,1-1 0,-1 1 0,1 0 0,-1-1 0,0 1 1,1 0-1,-1-1 0,0 1 0,0-1 0,1 1 0,-1-1 0,0 1 0,0 0 0,0-1 1,0 1-1,1-2 0,14-45-447,-11 9-220,1-52 0,-5 61 377,1 1 0,2-1 0,1 1 0,8-33 0,-12 61 310,0-1-1,0 0 1,0 0-1,0 0 1,1 1 0,-1-1-1,0 0 1,0 0 0,1 1-1,-1-1 1,1 0-1,-1 0 1,1 1 0,-1-1-1,1 1 1,-1-1 0,1 0-1,-1 1 1,1-1-1,0 1 1,-1-1 0,2 0-1,-2 2 16,1-1 0,0 1-1,-1-1 1,1 0 0,-1 1 0,1-1-1,-1 1 1,1-1 0,-1 1 0,0-1-1,1 1 1,-1 0 0,0-1-1,1 1 1,-1 0 0,0-1 0,0 1-1,1 0 1,-1 1 0,10 47 1155,-9-41-1008,0 0-8,1 0 0,0-1 0,0 1-1,0 0 1,5 8 0,-6-14-146,0-1 0,0 1 0,0-1 0,0 1-1,0-1 1,0 1 0,1-1 0,-1 0 0,0 0 0,1 1 0,-1-1 0,1 0 0,-1 0 0,1 0 0,0-1 0,0 1 0,-1 0 0,1-1 0,0 1 0,0-1 0,-1 1 0,1-1 0,0 0 0,0 0 0,0 0 0,0 0 0,3 0 0,8-4-1,1 1-1,-1-2 1,0 0 0,0 0-1,-1-1 1,1-1-1,-2 0 1,18-13 0,37-20-38,-64 38 14,0 1-1,0 0 0,0 1 1,-1-1-1,1 0 0,0 0 1,0 1-1,0-1 0,0 1 0,0 0 1,0 0-1,0-1 0,0 1 1,1 0-1,-1 1 0,0-1 1,2 1-1,-3 0 0,0 0 1,0-1-1,0 1 1,0 1-1,-1-1 1,1 0-1,0 0 1,0 0-1,-1 0 0,1 1 1,-1-1-1,1 0 1,-1 0-1,0 1 1,1-1-1,-1 0 1,0 1-1,0-1 1,0 1-1,0-1 0,0 0 1,0 1-1,0-1 1,0 0-1,-1 3 1,-24 126 19,17-95 483,-13 40-159,11-45-148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38.761"/>
    </inkml:context>
    <inkml:brush xml:id="br0">
      <inkml:brushProperty name="width" value="0.05" units="cm"/>
      <inkml:brushProperty name="height" value="0.05" units="cm"/>
    </inkml:brush>
  </inkml:definitions>
  <inkml:trace contextRef="#ctx0" brushRef="#br0">456 0 16524,'-3'3'176,"0"-1"1,0 1-1,0 0 1,1 0-1,0 0 1,-1 0-1,1 1 1,0-1-1,0 1 0,1-1 1,-1 1-1,1 0 1,0-1-1,-1 6 1,0-5 68,-15 60 505,3 1-1,-8 94 1,15-106-530,-68 580 1194,-22 164-929,15-276-129,-9 71-129,85-551-213,1-8 33,-1 61 0,8-79-23,3-10-403,-3-6 337,-1 0 1,0-1 0,1 1-1,-1 0 1,0 0-1,0-1 1,0 1-1,0-1 1,0 1-1,0-1 1,0 1 0,0-1-1,0-3 1,15-33-119,6-12-55</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39.651"/>
    </inkml:context>
    <inkml:brush xml:id="br0">
      <inkml:brushProperty name="width" value="0.05" units="cm"/>
      <inkml:brushProperty name="height" value="0.05" units="cm"/>
    </inkml:brush>
  </inkml:definitions>
  <inkml:trace contextRef="#ctx0" brushRef="#br0">1 228 17364,'1'1'80,"0"0"1,0-1-1,0 1 1,0 0-1,1-1 0,-1 1 1,0-1-1,1 0 1,-1 0-1,0 1 1,1-1-1,-1 0 1,0 0-1,1 0 1,-1 0-1,3-1 1,26-6-13,-13 2 72,89-17 325,146-10 0,114 12-308,-67 10 5,778-38 1056,1209-30 455,-2115 77-1467,396 10 736,-549-9-914,-6 1-5,0-1-1,0 2 0,0-1 1,19 7-1,-31-8-30,0 0 0,1-1 0,-1 1-1,0 0 1,1 0 0,-1 0 0,0 0 0,0 1 0,1-1 0,-1 0 0,0 0 0,0 0-1,1 0 1,-1 0 0,0 0 0,0 0 0,1 0 0,-1 1 0,0-1 0,0 0-1,1 0 1,-1 0 0,0 0 0,0 1 0,0-1 0,0 0 0,1 0 0,-1 0 0,0 1-1,0-1 1,0 0 0,0 0 0,0 1 0,0-1 0,0 0 0,0 0 0,1 1 0,-1-1-1,0 0 1,0 1 0,0-1 0,-1 0-57,0 0-1,1 0 1,-1 1-1,1-1 1,-1 0-1,1-1 1,-1 1 0,1 0-1,-1 0 1,1 0-1,-1 0 1,1 0-1,-1 0 1,1-1 0,-1 1-1,1 0 1,-1 0-1,1-1 1,-1 1-1,1 0 1,-1-1 0,0 0-1,-18-18-670,12 5 235</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40.041"/>
    </inkml:context>
    <inkml:brush xml:id="br0">
      <inkml:brushProperty name="width" value="0.05" units="cm"/>
      <inkml:brushProperty name="height" value="0.05" units="cm"/>
    </inkml:brush>
  </inkml:definitions>
  <inkml:trace contextRef="#ctx0" brushRef="#br0">0 55 17236,'2'0'192,"1"1"0,-1-1 1,0 1-1,1-1 0,-1 0 1,0 0-1,1 0 0,-1 0 1,0 0-1,1 0 0,-1-1 1,3 0-1,30-12 545,-27 10-316,2-1-141,6-3-4,0 1-1,1 0 1,0 1-1,29-4 1,-43 9-262,1-1 1,0 1 0,-1 0-1,1 0 1,-1 0 0,1 0-1,0 1 1,-1 0-1,1 0 1,-1 0 0,1 0-1,-1 0 1,0 0-1,1 1 1,-1 0 0,0 0-1,0 0 1,0 0-1,0 0 1,0 1 0,-1-1-1,1 1 1,-1-1 0,0 1-1,1 0 1,-1 0-1,-1 0 1,1 0 0,2 4-1,-1 3 56,-1-1 0,1 1 0,-1 0-1,-1-1 1,0 1 0,0 0 0,-1 0 0,0 0 0,-1 0-1,0 0 1,0-1 0,-6 20 0,-2 2 230,-2-1-1,-23 48 1,31-72-259,-3 9-1,-2-1 0,1 0 0,-2 0 0,1-1-1,-16 17 1,22-28-28,-9 8 36,10-10-49,1 0 1,0 0 0,0 1 0,-1-1-1,1 0 1,0 0 0,-1 0 0,1 0-1,0 0 1,-1 0 0,1 0 0,0 1-1,0-1 1,-1 0 0,1 0 0,0 0-1,-1 0 1,1 0 0,0-1 0,-1 1-1,1 0 1,0 0 0,-1 0 0,1 0-1,0 0 1,-1 0 0,1 0 0,0-1-1,0 1 1,-1 0 0,1 0 0,0 0-1,0-1 1,-1 1 0,1 0-1,0 0 1,0-1 0,-1 0 0,-4-12-50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40.544"/>
    </inkml:context>
    <inkml:brush xml:id="br0">
      <inkml:brushProperty name="width" value="0.05" units="cm"/>
      <inkml:brushProperty name="height" value="0.05" units="cm"/>
    </inkml:brush>
  </inkml:definitions>
  <inkml:trace contextRef="#ctx0" brushRef="#br0">12 272 17436,'-1'0'68,"0"-1"0,1 1 0,-1 0 0,1 0 0,-1 0 0,0-1 0,1 1 0,-1 0 0,1-1 0,-1 1 0,1-1 0,-1 1 0,1 0 0,0-1 1,-1 1-1,1-1 0,-1 1 0,1-1 0,0 1 0,0-1 0,-1 1 0,1-1 0,0 0 0,0 1 0,0-1 0,-1 1 0,1-1 0,0 0 0,0 1 0,0-1 0,0 0 0,0 1 0,0-1 1,0 1-1,0-1 0,1 0 0,-1 1 0,0-1 0,0 1 0,0-1 0,1 0 0,10-29 965,2 10-757,1 0 0,0 2 0,2 0 0,0 0 1,1 2-1,1 0 0,0 1 0,1 1 0,1 0 0,22-10 0,-34 20-255,0 0 1,1 0-1,-1 1 1,1 0-1,0 0 1,0 1 0,0 0-1,0 1 1,13-1-1,-17 2-17,-1 1 0,1-1 0,0 1-1,0 0 1,-1 0 0,1 0 0,-1 1 0,1-1 0,-1 1 0,1 0-1,-1 1 1,0-1 0,0 1 0,0 0 0,-1 0 0,1 0-1,-1 0 1,1 0 0,5 8 0,-2 0-4,0 0 0,-1 1 1,0 0-1,-1 0 0,0 0 0,3 15 1,15 81-490,-16-70-38,-6-35 495,2 12-101,-1 0 1,1 20 0,-4-19-148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0.768"/>
    </inkml:context>
    <inkml:brush xml:id="br0">
      <inkml:brushProperty name="width" value="0.05" units="cm"/>
      <inkml:brushProperty name="height" value="0.05" units="cm"/>
    </inkml:brush>
  </inkml:definitions>
  <inkml:trace contextRef="#ctx0" brushRef="#br0">126 3 19780,'-7'8'299,"0"0"-1,1 1 0,0 0 0,1 0 1,-1 0-1,2 1 0,-5 12 0,-20 72 138,27-86-385,-3 8-12,-6 22 26,2 0 0,1 1 1,-4 67-1,12-106-55,0 0 0,1 0 0,-1 0 0,0 0 0,0 0 0,0 0 0,0 0 0,0 0 0,0 0 0,0 0 0,0 0 0,0 0 0,0 0 0,0 0 0,0 0 0,0 0 0,0 0 0,0 0 0,0 0 0,1 0 0,-1 0 0,0 0 0,0 0 0,0 0 0,0 0 0,0 0 0,0 0 0,0 0 0,0 0 0,0 0 0,0 0 0,0 0 0,0 0 0,0 0 1,0 0-1,0 0 0,0 1 0,0-1 0,0 0 0,0 0 0,0 0 0,1 0 0,-1 0 0,0 0 0,0 0 0,5-11 188,4-17 10,0-20 5,-2 0 1,-2 0 0,-2 0-1,-4-51 1,0 90-192,2 3-8,-1 1-1,0-1 1,-1 1-1,1-1 0,-1 1 1,0 0-1,0-1 0,-1 1 1,1 0-1,-4-6 0,5 11-11,-1 0 1,1 0-1,-1 0 0,1 1 0,0-1 0,-1 0 0,1 0 0,0 1 0,-1-1 0,1 0 0,0 0 0,0 1 0,-1-1 0,1 0 0,0 0 1,0 1-1,-1-1 0,1 0 0,0 1 0,0-1 0,0 1 0,0-1 0,0 0 0,-1 1 0,1-1 0,0 0 0,0 1 0,0-1 0,0 1 1,0-1-1,0 0 0,0 1 0,0-1 0,0 1 0,1-1 0,-4 19 22,3-15-23,-1-1 1,1 1-1,1-1 1,-1 1-1,0-1 1,1 1-1,0-1 1,0 1-1,0-1 1,0 0-1,0 1 0,1-1 1,-1 0-1,1 0 1,0 0-1,0 0 1,0 0-1,0-1 1,1 1-1,-1 0 0,1-1 1,-1 0-1,1 0 1,0 0-1,0 0 1,0 0-1,0 0 1,1-1-1,-1 1 0,0-1 1,0 0-1,1 0 1,-1 0-1,1-1 1,-1 1-1,1-1 1,-1 0-1,1 0 0,-1 0 1,1 0-1,-1 0 1,1-1-1,-1 0 1,1 0-1,-1 0 1,1 0-1,3-2 0,1-1 27,0 0 0,0 0-1,0-1 1,-1 0-1,0 0 1,0-1-1,0 0 1,10-12 0,-5 4 186,-1-2 1,19-31 0,-31 89 137,-1-17-339,-9 133 167,10-130-255,2 0 0,1 1 0,9 41 0,-7-52-883,2-1 0,9 20 0,-12-30 766,2 2-351,-1-12-206</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41.271"/>
    </inkml:context>
    <inkml:brush xml:id="br0">
      <inkml:brushProperty name="width" value="0.05" units="cm"/>
      <inkml:brushProperty name="height" value="0.05" units="cm"/>
    </inkml:brush>
  </inkml:definitions>
  <inkml:trace contextRef="#ctx0" brushRef="#br0">1 35 15067,'1'0'141,"1"1"0,-1 0 0,1 0 0,-1 0 0,1 0 0,-1 0-1,0 0 1,1 1 0,-1-1 0,0 0 0,0 1 0,0-1 0,0 1 0,0-1 0,0 1-1,-1-1 1,1 1 0,0 0 0,-1-1 0,1 1 0,-1 0 0,1 2 0,2 47 1493,-2-31-366,12 327 1643,-12-308-2764,0-27-126,-1-1 15,0 0 0,1 0-1,4 15 1,-5-26-33,0 0-1,0 1 1,0-1 0,0 0-1,0 1 1,0-1 0,0 0-1,0 1 1,0-1 0,0 0-1,0 1 1,0-1 0,1 0-1,-1 1 1,0-1 0,0 0 0,0 0-1,1 1 1,-1-1 0,0 0-1,0 0 1,1 1 0,-1-1-1,0 0 1,0 0 0,1 0-1,-1 1 1,1-1 0,4-8 50,3-20-5,18-137-100,-20 107-34,4 0-1,29-103 1,-36 152 68,1 0-1,0 0 1,0 0 0,1 1 0,0-1 0,1 1-1,0 1 1,0-1 0,0 1 0,11-9-1,-14 13 13,1 0-1,0 0 0,0 1 0,0 0 1,1-1-1,-1 1 0,0 1 0,1-1 1,-1 1-1,1 0 0,-1 0 0,1 0 0,0 0 1,0 1-1,-1 0 0,1 0 0,0 0 1,-1 1-1,1 0 0,0-1 0,-1 2 1,1-1-1,5 2 0,-8-2 28,1 0-1,-1 0 0,0 0 1,0 0-1,1 0 1,-1 0-1,0 1 1,0-1-1,0 1 1,-1-1-1,1 1 1,0 0-1,0 0 1,-1 0-1,1 0 1,-1 0-1,0 0 0,0 0 1,1 0-1,-1 0 1,-1 1-1,1-1 1,0 0-1,-1 1 1,1-1-1,-1 1 1,1-1-1,-1 1 1,0-1-1,0 1 0,0-1 1,-1 0-1,1 1 1,-1-1-1,1 1 1,-1-1-1,-1 4 1,-1 1 100,0 0 0,0-1 0,0 1 0,-1-1 0,0 0 0,-1 0 0,1 0 0,-1-1 0,0 0 0,0 1 0,-10 6 0,-28 13 376,41-24-529,0 0-1,-1 0 1,1 0 0,-1 0-1,1 0 1,-1-1 0,1 1-1,-1-1 1,1 1 0,-1-1-1,1 0 1,-1 0 0,0 0 0,1-1-1,-5 0 1,7 1 22,-1-1-1,1 0 1,0 1 0,-1-1 0,1 1-1,0-1 1,0 0 0,0 1 0,0-1-1,-1 1 1,1-1 0,0 0 0,0 1-1,0-1 1,0 0 0,0 1 0,1-1-1,-1 0 1,0 1 0,0-1 0,0 1-1,1-1 1,-1 0 0,0 1 0,0-1-1,1 1 1,-1-1 0,1 1 0,-1-1-1,0 1 1,1-1 0,15-17-292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45.209"/>
    </inkml:context>
    <inkml:brush xml:id="br0">
      <inkml:brushProperty name="width" value="0.05" units="cm"/>
      <inkml:brushProperty name="height" value="0.05" units="cm"/>
    </inkml:brush>
  </inkml:definitions>
  <inkml:trace contextRef="#ctx0" brushRef="#br0">43 215 13755,'-43'14'8705,"54"-28"-7436,-9 13-1169,180-167 2709,-166 155-3305,25-17 518,-36 28-292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45.578"/>
    </inkml:context>
    <inkml:brush xml:id="br0">
      <inkml:brushProperty name="width" value="0.05" units="cm"/>
      <inkml:brushProperty name="height" value="0.05" units="cm"/>
    </inkml:brush>
  </inkml:definitions>
  <inkml:trace contextRef="#ctx0" brushRef="#br0">0 126 17836,'39'-34'2705,"-26"21"-2171,1 1 0,0 0 0,1 1 0,0 1 0,1 0 1,18-8-1,-32 17-523,0 0 1,0 1 0,0-1-1,0 0 1,0 1 0,0-1-1,0 1 1,0 0-1,1 0 1,-1 0 0,0 0-1,0 0 1,0 0-1,0 0 1,0 1 0,0-1-1,0 1 1,3 1-1,-3-1-13,0 1 0,0-1-1,0 1 1,0-1 0,-1 1-1,1 0 1,-1 0-1,1 0 1,-1 0 0,0 0-1,1 0 1,-1 0-1,0 0 1,-1 1 0,1-1-1,0 3 1,3 12-110,-1 1 1,0 0-1,-2-1 1,-1 32-1,0-27-393,1 0 0,4 29 0,0-36 196,3-9-108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46.312"/>
    </inkml:context>
    <inkml:brush xml:id="br0">
      <inkml:brushProperty name="width" value="0.05" units="cm"/>
      <inkml:brushProperty name="height" value="0.05" units="cm"/>
    </inkml:brush>
  </inkml:definitions>
  <inkml:trace contextRef="#ctx0" brushRef="#br0">1 0 13267,'9'4'4691,"12"10"-3265,-9-5-623,18 12-64,-1 0 0,-1 2 0,-1 2 0,38 44 0,84 124 356,-62-76-583,126 142 81,-27-36-241,-128-148-221,76 91 187,-98-126-154,81 69 0,-3-28 88,-79-59-57,-1 2 0,-1 1 0,32 33 0,-44-32 26,-20-25-220,0 1 1,0-1-1,0 1 1,-1 0 0,1-1-1,0 1 1,-1 0-1,1-1 1,-1 1-1,1 0 1,-1-1 0,0 1-1,0 0 1,0 3-1,0-5-28,0 0 0,0 1 0,0-1 0,-1 0 0,1 0 0,0 1 0,0-1 0,0 0 1,-1 0-1,1 0 0,0 0 0,0 0 0,-1 1 0,1-1 0,0 0 0,-1 0 0,1 0 0,0 0 0,0 0 0,-1 0 0,1 0 0,0 0 0,-1 0 0,1 0 0,0 0 0,0 0 0,-1 0 0,1 0 0,0 0 0,-1 0 0,1 0 0,0 0 0,0-1 0,-1 1 0,1 0 0,0 0 0,0 0 0,-1 0 0,1-1 0,0 1 0,0 0 0,0 0 0,-1 0 0,1-1 0,0 1 0,0 0 0,0 0 0,0-1 0,-1 1 0,-10-12-265,0-5 2,-4-5-124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46.788"/>
    </inkml:context>
    <inkml:brush xml:id="br0">
      <inkml:brushProperty name="width" value="0.05" units="cm"/>
      <inkml:brushProperty name="height" value="0.05" units="cm"/>
    </inkml:brush>
  </inkml:definitions>
  <inkml:trace contextRef="#ctx0" brushRef="#br0">0 7 17804,'5'-6'2280,"3"9"-1215,-1 2-433,1 5 2056,-1 6-1239,4 7-697,1 4-160,-1 7-320,1 6-112,-1 1-32,0-1-128,-2-5-224,-1-3-200,-1-12-608,1-8-393,0-13 1073,-2-13-216,-3-15-280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47.222"/>
    </inkml:context>
    <inkml:brush xml:id="br0">
      <inkml:brushProperty name="width" value="0.05" units="cm"/>
      <inkml:brushProperty name="height" value="0.05" units="cm"/>
    </inkml:brush>
  </inkml:definitions>
  <inkml:trace contextRef="#ctx0" brushRef="#br0">176 1 19996,'-5'0'325,"-1"1"0,1 0 0,0 0 0,0 1 0,-1-1 0,1 1 1,0 0-1,1 0 0,-1 1 0,0 0 0,1 0 0,-7 5 0,-5 5 624,-25 27 1,38-37-789,-2 2 44,-1 1-63,0 0-1,0 0 0,1 0 1,-5 10-1,9-16-134,0 1 0,1 0 0,-1 0 1,1 0-1,-1 0 0,1 0 0,-1 0 0,1 0 0,0 0 0,-1 0 0,1 1 0,0-1 0,0 0 0,0 0 0,0 0 1,0 0-1,0 0 0,0 0 0,0 0 0,1 0 0,-1 0 0,0 1 0,1-1 0,-1 0 0,0 0 0,1 0 0,-1 0 0,1-1 1,0 1-1,-1 0 0,1 0 0,0 0 0,-1 0 0,1-1 0,0 1 0,0 0 0,0 0 0,0-1 0,0 1 0,1 0 1,12 4-9,0 0 1,1-1-1,0-1 1,-1-1-1,1 0 1,21 1-1,-1 0-3,-15-1 0,3 0-4,42 9 1,-60-9 7,0-1 0,1 1 1,-1 0-1,0 0 1,0 0-1,-1 1 0,1-1 1,0 1-1,-1 0 1,0 1-1,0-1 0,0 1 1,6 6-1,-9-8 8,1 0 0,-1 0-1,0 0 1,0 0 0,0 0 0,0 1-1,0-1 1,-1 0 0,1 1 0,0-1-1,-1 0 1,0 1 0,0-1-1,0 0 1,0 1 0,0-1 0,0 1-1,-1 3 1,-1-2 19,1 0-1,-1 0 1,0 0-1,1-1 1,-2 1-1,1-1 1,0 1-1,-1-1 1,0 0-1,-3 4 1,-3 0 62,1 0 0,-2 0 0,1-1-1,-1 0 1,0 0 0,0-1 0,-12 4 0,16-6-143,-1-1 0,1-1-1,-1 1 1,1-1 0,-1 0 0,1-1 0,-1 1 0,1-1 0,-1 0 0,1-1 0,-1 0-1,1 0 1,-12-3 0,17 3 5,0 0 0,-1 0 0,1 1 0,0-1 0,0 0-1,0 0 1,0 0 0,0 0 0,0 0 0,0 0 0,0 0 0,0 0-1,0-1 1,0 1 0,1 0 0,-1-1 0,1 1 0,-1 0-1,1-1 1,-1 1 0,1 0 0,0-1 0,0 1 0,0-1 0,-1 1-1,1-1 1,1 1 0,-1 0 0,0-1 0,0 1 0,0-1 0,1 1-1,0-3 1,9-17-522</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47.612"/>
    </inkml:context>
    <inkml:brush xml:id="br0">
      <inkml:brushProperty name="width" value="0.05" units="cm"/>
      <inkml:brushProperty name="height" value="0.05" units="cm"/>
    </inkml:brush>
  </inkml:definitions>
  <inkml:trace contextRef="#ctx0" brushRef="#br0">3 0 22197,'-1'3'1824,"-1"9"-1264,2 8-208,0 9 777,3 8-217,2 6-416,1 0-96,3 1-264,3-2-136,1-9 632,-4-2-560,0-4 0,-1-11-24</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48.904"/>
    </inkml:context>
    <inkml:brush xml:id="br0">
      <inkml:brushProperty name="width" value="0.05" units="cm"/>
      <inkml:brushProperty name="height" value="0.05" units="cm"/>
    </inkml:brush>
  </inkml:definitions>
  <inkml:trace contextRef="#ctx0" brushRef="#br0">1 0 12267,'5'23'1520,"1"11"-736,-5 4-304,-1 6 1553,-1 4-1113,-1 1-304,5 3-80,2-5-216,-1-2-24,3-4-288,0-4-328,-4-7 296,5 1-48,-5-5-48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49.572"/>
    </inkml:context>
    <inkml:brush xml:id="br0">
      <inkml:brushProperty name="width" value="0.05" units="cm"/>
      <inkml:brushProperty name="height" value="0.05" units="cm"/>
    </inkml:brush>
  </inkml:definitions>
  <inkml:trace contextRef="#ctx0" brushRef="#br0">203 0 17076,'-12'60'672,"-2"63"1,12-96-1030,2-1 1,1 0-1,1 0 0,1 0 1,8 28-1,-2-20-1902,-2 2 0,3 45 0,-9-56 1836,-1 1 0,-3 27 0,-22 130 1862,-11 145 2203,37 248 1903,1-463-5129,-3-65-1484,-12 90-1,-22 45 601,-7 50 865,10 93 1866,9-83-368,11-73-992,13-158-1970,0-1 0,5 21-1,1 10 1488,-8-34-445,-3-4 98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7:50.869"/>
    </inkml:context>
    <inkml:brush xml:id="br0">
      <inkml:brushProperty name="width" value="0.05" units="cm"/>
      <inkml:brushProperty name="height" value="0.05" units="cm"/>
    </inkml:brush>
  </inkml:definitions>
  <inkml:trace contextRef="#ctx0" brushRef="#br0">152 110 16916,'-2'1'165,"0"0"1,0 1 0,0-1-1,0 1 1,0-1 0,1 1 0,-1 0-1,0-1 1,1 1 0,0 0 0,-1 0-1,1 0 1,0 0 0,0 0-1,0 1 1,0-1 0,0 0 0,1 0-1,-1 1 1,1-1 0,-1 0-1,1 1 1,0-1 0,0 0 0,0 1-1,0-1 1,1 1 0,-1-1 0,1 0-1,-1 1 1,1-1 0,0 0-1,1 3 1,-2-4-139,0-1-1,0 1 1,0-1 0,0 0-1,1 1 1,-1-1 0,0 0-1,0 1 1,0-1-1,1 1 1,-1-1 0,0 0-1,0 0 1,1 1 0,-1-1-1,0 0 1,1 1-1,-1-1 1,0 0 0,1 0-1,-1 0 1,0 1 0,1-1-1,-1 0 1,0 0 0,1 0-1,-1 0 1,1 0-1,-1 0 1,1 1 0,8-10 486,1-18 157,-10 22-579,0 0 1,0 0-1,0 1 1,-1-1 0,0 0-1,0 0 1,-1 0-1,1 1 1,-1-1-1,0 0 1,0 1 0,0 0-1,-1-1 1,0 1-1,0 0 1,0 0 0,0 1-1,-5-6 1,6 8-73,0-1 0,0 1 0,0-1 0,0 1 0,0 0 0,0 0 0,-1-1 0,1 2 0,0-1 0,-1 0 0,1 0 0,0 1 0,-1 0 0,1-1 0,-1 1 0,1 0 0,-1 0 0,1 0 0,0 0 0,-1 1 0,1-1 0,-1 1 0,1-1 0,0 1 0,-1 0 0,1 0 0,0 0 0,0 0 0,0 0 0,-1 1 0,1-1 0,1 1 0,-1-1 0,0 1 0,0 0 0,1 0 0,-1 0 0,-2 3 0,0 1-17,0 1 0,0 0 0,1 0 0,0 0 0,0 0 0,0 0 0,1 1 0,0 0 0,1-1 0,0 1 0,0 0 0,0-1 0,1 1 0,1 15 0,-1-22-1,0 1 0,0-1 0,0 0 0,1 0 0,-1 0 0,0 0-1,0 0 1,1 0 0,-1 0 0,0 0 0,1 0 0,-1 0 0,1 0 0,-1 0 0,1 0 0,0 0 0,-1 0 0,1 0 0,0 0 0,0 0 0,0-1 0,0 1 0,-1 0 0,3 0 0,-1-1 2,-1 1 0,0-1 0,1 0 0,-1 0 0,0-1 0,1 1 0,-1 0 0,0 0 0,1-1 0,-1 1 0,0-1 0,0 1 0,1-1 0,-1 1 0,0-1 0,0 0 0,1 0 0,6-5 18,0-1 0,-1 1-1,0-1 1,8-9-1,-8 7-8,30-38 106,-34 42-108,0 1-1,0-1 0,0 0 0,-1 0 1,0 0-1,0-1 0,0 1 0,1-6 1,-3 11-10,0-1 1,0 1-1,0 0 0,0-1 1,0 1-1,0 0 1,0 0-1,0-1 1,0 1-1,0 0 1,0-1-1,0 1 1,0 0-1,0-1 1,0 1-1,0 0 1,0 0-1,0-1 1,0 1-1,0 0 1,-1 0-1,1-1 1,0 1-1,0 0 1,0 0-1,-1-1 1,1 1-1,0 0 1,0 0-1,0 0 1,-1-1-1,1 1 1,0 0-1,-1 0 1,-10 3 9,-10 11 0,15-7-11,-1 0-1,1 0 1,0 0 0,1 1 0,0-1 0,0 2-1,1-1 1,-1 0 0,2 1 0,-1 0-1,-2 12 1,6-20 2,-1 0-1,1 0 1,0 0-1,0 0 0,0 0 1,0 1-1,0-1 1,0 0-1,0 0 1,0 0-1,0 0 1,0 0-1,0 0 0,1 0 1,-1 0-1,0 0 1,1 0-1,-1 0 1,1-1-1,-1 1 1,2 1-1,-2-1 1,1-1 0,0 1 0,0-1-1,-1 0 1,1 1 0,0-1 0,0 0 0,0 0-1,-1 0 1,1 1 0,0-1 0,0 0 0,0 0-1,0 0 1,0 0 0,0 0 0,-1 0 0,1-1-1,2 1 1,1-2 1,1 1-1,-1-1 0,0 0 0,1 0 1,-1-1-1,0 1 0,0-1 0,4-3 1,7-8 7,24-29 0,-34 38-6,-1-1 1,-1 1-1,1-1 0,-1 0 0,0 0 0,0 0 1,-1 0-1,0 0 0,3-12 0,-5 18-1,0-1 0,1 0 1,-1 0-1,0 0 0,0 0 0,0 0 0,0 0 0,0 0 0,0 0 0,0 0 1,0 1-1,0-1 0,0 0 0,-1 0 0,1 0 0,0 0 0,-1 0 0,1 0 0,-1 1 1,1-1-1,-1 0 0,1 0 0,-1 0 0,1 1 0,-1-1 0,0 0 0,1 1 0,-1-1 1,-1 0-1,0 0-1,0 1 1,1 0-1,-1-1 0,0 1 1,0 0-1,0 0 1,0 0-1,0 1 0,1-1 1,-1 0-1,0 1 0,0-1 1,-3 2-1,-4 1 6,0 1 1,0 1-1,1-1 0,-13 10 0,10-5-3,1 0 1,0 0-1,0 1 0,1 0 0,0 1 1,1 0-1,0 1 0,-7 13 1,15-25-5,0 0 0,-1 0 0,1 0 1,0 1-1,0-1 0,0 0 0,0 0 0,0 0 1,-1 0-1,1 1 0,0-1 0,0 0 1,0 0-1,0 0 0,0 1 0,0-1 1,0 0-1,0 0 0,0 0 0,0 1 0,0-1 1,0 0-1,0 0 0,0 0 0,0 1 1,0-1-1,0 0 0,0 0 0,0 0 1,0 1-1,0-1 0,0 0 0,0 0 0,1 0 1,-1 0-1,0 1 0,0-1 0,0 0 1,0 0-1,0 0 0,0 0 0,1 0 1,-1 1-1,10-6 2,13-14 12,96-110-46,-115 125 27,-3 2 0,1 0 1,-1 0-1,1 1 0,-1-1 0,0 0 1,0 0-1,0 0 0,0 0 0,0-1 1,1-3-1,-2 6 1,-1 0-1,0 0 1,1 0 0,-1-1-1,0 1 1,1 0 0,-1 0-1,0 0 1,0 0 0,1 1-1,-1-1 1,0 0 0,1 0-1,-1 0 1,0 0 0,1 1-1,-1-1 1,0 0 0,1 1 0,-2 0-1,-12 8-7,0 2 0,0-1 0,1 2 0,1 0-1,0 0 1,0 1 0,-17 26 0,28-38-8,0 1 1,-1 0-1,1-1 0,0 1 1,0 0-1,0 0 0,0 0 1,0 0-1,1 0 0,-1 0 1,1 0-1,-1 0 0,1 0 1,-1 0-1,1 3 0,1-2 32,0 0 0,0-1-1,0 1 1,1-1-1,-1 1 1,1-1 0,-1 1-1,1-1 1,0 0 0,3 4-1,7 8-58,2 0 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2.103"/>
    </inkml:context>
    <inkml:brush xml:id="br0">
      <inkml:brushProperty name="width" value="0.05" units="cm"/>
      <inkml:brushProperty name="height" value="0.05" units="cm"/>
    </inkml:brush>
  </inkml:definitions>
  <inkml:trace contextRef="#ctx0" brushRef="#br0">1 14 14731,'0'-1'118,"0"1"0,1-1-1,-1 0 1,0 0 0,1 0-1,-1 1 1,1-1 0,-1 0-1,1 1 1,-1-1 0,1 0 0,-1 1-1,1-1 1,0 0 0,0 1-1,-1-1 1,1 1 0,0 0 0,1-1-1,-2 1-15,0 1 1,1-1-1,-1 1 0,0-1 0,1 1 1,-1-1-1,0 1 0,0-1 0,1 1 1,-1-1-1,0 1 0,0-1 0,0 1 1,0-1-1,0 1 0,0 0 0,0-1 0,0 1 1,0-1-1,0 2 0,-4 39 2205,0-18-2032,1 1 0,2 0 0,2 44 1,-1-66-272,0 0 0,0 0 1,0 0-1,1 0 0,-1 0 1,1 0-1,-1 0 1,1 0-1,0 0 0,0 0 1,0 0-1,0-1 0,0 1 1,0 0-1,0-1 1,0 1-1,3 1 0,-3-2 1,0-1 0,0 1 0,0-1 0,0 1 0,0-1 0,0 0 0,1 1 0,-1-1 1,0 0-1,0 0 0,0 0 0,1 0 0,-1 0 0,0 0 0,0-1 0,0 1 0,1 0 0,-1 0 0,0-1 0,0 1 0,1-1 0,5-3 36,0 0 0,0-1 0,-1 1 1,0-1-1,0-1 0,0 1 0,5-8 0,69-88 1509,-79 100-1513,-1 1-1,1-1 1,0 0 0,-1 0 0,1 0-1,0 1 1,0-1 0,0 0 0,-1 1-1,1-1 1,0 0 0,0 1 0,0-1-1,0 1 1,2-1 0,-2 1-18,-1 0 1,0 0-1,1 0 0,-1 0 0,1 1 1,-1-1-1,0 0 0,1 0 1,-1 0-1,0 1 0,1-1 1,-1 0-1,0 0 0,1 1 1,-1-1-1,0 0 0,1 0 1,-1 1-1,0-1 0,0 0 1,0 1-1,1-1 0,-1 1 1,0-1-1,0 0 0,0 1 0,0 0 1,2 4 106,-1 0 0,0 0 1,0 1-1,-1 8 0,0-8-116,1 12 88,-1-12-79,0 1 0,0-1 0,1 1 0,0 0 0,0-1 0,1 1 0,0-1 0,3 7 0,-5-12-17,0 0 0,1-1 0,-1 1 1,0-1-1,1 1 0,-1-1 0,1 1 0,-1-1 0,1 1 0,-1-1 0,1 1 1,-1-1-1,1 0 0,-1 1 0,1-1 0,0 0 0,-1 0 0,1 1 0,-1-1 1,1 0-1,0 0 0,-1 0 0,1 0 0,0 0 0,-1 0 0,1 0 0,0 0 1,0 0-1,-1 0 0,1 0 0,0 0 0,-1 0 0,1 0 0,-1-1 0,1 1 1,0 0-1,-1 0 0,1-1 0,-1 1 0,1-1 0,0 1 0,-1 0 0,1-1 1,26-25 6,-21 19-23,1-1-61,-1 2-244,-1 0 0,1 0 0,0 0 0,1 1 0,10-7 0,-16 12 296,-1 0 0,0-1 0,0 1 0,1 0 1,-1 0-1,0 0 0,1 0 0,-1-1 1,0 1-1,1 0 0,-1 0 0,0 0 0,1 0 1,-1 0-1,0 0 0,1 0 0,-1 0 0,0 0 1,1 0-1,-1 0 0,0 0 0,1 0 1,-1 0-1,0 0 0,1 1 0,-1-1 0,0 0 1,1 0-1,-1 0 0,0 0 0,0 1 0,1-1 1,-1 0-1,0 0 0,0 1 0,1-1 1,-1 0-1,0 0 0,0 1 0,0-1 0,1 0 1,-1 0-1,0 1 0,2 15-280,-2-15 123,0 10-296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00.362"/>
    </inkml:context>
    <inkml:brush xml:id="br0">
      <inkml:brushProperty name="width" value="0.05" units="cm"/>
      <inkml:brushProperty name="height" value="0.05" units="cm"/>
    </inkml:brush>
  </inkml:definitions>
  <inkml:trace contextRef="#ctx0" brushRef="#br0">98 27 14187,'2'0'1192,"-2"-2"-888,-5 2-144,-1-1 577,1-1-321,-2 2-256,-1-3-136,-1 0-280,-2 0 832,-4-1-568,-2 1 16,0-2 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00.903"/>
    </inkml:context>
    <inkml:brush xml:id="br0">
      <inkml:brushProperty name="width" value="0.05" units="cm"/>
      <inkml:brushProperty name="height" value="0.05" units="cm"/>
    </inkml:brush>
  </inkml:definitions>
  <inkml:trace contextRef="#ctx0" brushRef="#br0">1115 94 14851,'-21'2'391,"0"-1"1,0-1-1,0-1 0,-21-3 0,-83-22-817,105 23-19,-1 0 0,0 2 0,0 0 0,0 1 0,0 1 0,-40 7 0,50-7 530,0-1 1,0 0-1,-1-1 1,1-1 0,0 1-1,0-2 1,1 1 0,-12-6-1,-24-4 487,9 5-333,0 2-1,0 1 0,-1 2 1,1 2-1,-53 5 0,80-3-200,1 1-1,-1-1 0,1 2 1,0-1-1,0 1 1,0 1-1,1 0 1,-15 10-1,10-6 136,10-8-64,1 0 0,-1 1 1,0-1-1,0 0 1,0-1-1,0 1 0,0 0 1,0-1-1,0 0 1,0 0-1,0 1 0,0-2 1,0 1-1,0 0 1,-1-1-1,1 1 0,1-1 1,-1 0-1,0 0 1,0 0-1,-4-3 0,3 2-22,-1 1 0,1-1 0,0 1 0,0 0 0,0 0-1,-1 0 1,1 1 0,-1-1 0,1 1 0,-8 1 0,12-1-63,0 0 1,-1 0-1,1 0 0,0 0 1,-1 1-1,1-1 1,-1 0-1,1 0 1,0 0-1,-1 0 1,1 0-1,-1 0 1,1 0-1,0 0 1,-1 0-1,1 0 1,0-1-1,-1 1 1,1 0-1,-1 0 1,1 0-1,0 0 1,-1-1-1,1 1 0,0 0 1,-1 0-1,1 0 1,0-1-1,0 1 1,-1 0-1,1-1 1,0 1-1,0 0 1,-1-1-1,1 1 1,0 0-1,0-1 1,0 1-1,0 0 1,-1-1-1,1 1 1,0 0-1,0-1 1,0 1-1,0-1 0,0 1 1,0 0-1,0-1 1,0 1-1,0-1 1,0 1-1,1-1 1,7-24 112,-7 25-118,13-32 191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02.677"/>
    </inkml:context>
    <inkml:brush xml:id="br0">
      <inkml:brushProperty name="width" value="0.05" units="cm"/>
      <inkml:brushProperty name="height" value="0.05" units="cm"/>
    </inkml:brush>
  </inkml:definitions>
  <inkml:trace contextRef="#ctx0" brushRef="#br0">1 0 13363,'4'17'1184,"6"-5"-728,0 2-224,4-9 432,6-2-95,6-2-193,6-1-80,10-6-336,0-4-96,6 2-288,-1 0-49,1 7 321,-1 2-112,-1 4-104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03.085"/>
    </inkml:context>
    <inkml:brush xml:id="br0">
      <inkml:brushProperty name="width" value="0.05" units="cm"/>
      <inkml:brushProperty name="height" value="0.05" units="cm"/>
    </inkml:brush>
  </inkml:definitions>
  <inkml:trace contextRef="#ctx0" brushRef="#br0">1 75 10322,'3'0'119,"22"0"422,-1 0 1,1-2 0,46-9 0,3-9 196,58-14 180,-115 31-852,0 1-1,0 1 1,0 0 0,0 1-1,31 4 1,-36-1-47,0 0 0,0 1-1,15 7 1,-14-5 331,-1-1-1,19 4 1,-26-8-202,-1 0 1,1-1-1,-1 1 1,1-1 0,-1 0-1,1 0 1,-1-1 0,1 0-1,-1 1 1,0-1-1,6-2 1,19-9 604,36-11 105,-60 21-827,1 1 0,-1 0 0,1 0 0,0 1 0,-1-1 0,1 1 0,0 0 0,0 1 0,6 1 0,-11-2-114,1 0 0,0 1 0,-1-1 0,1 1 0,0-1 0,-1 1 0,1 0 0,-1 0 1,1-1-1,-1 1 0,0 0 0,1 0 0,-1 1 0,0-1 0,1 0 0,-1 0 0,0 1 0,0-1 1,0 0-1,0 1 0,-1-1 0,1 1 0,0-1 0,-1 1 0,1 1 0,-1-3 67,0 1-1,0-1 1,0 0-1,0 1 1,0-1-1,0 0 1,0 0-1,0 1 1,0-1-1,0 0 1,0 0-1,0 1 0,0-1 1,-1 0-1,1 0 1,0 1-1,0-1 1,0 0-1,0 0 1,-1 0-1,1 1 1,0-1-1,0 0 1,-1 0-1,1 0 1,0 0-1,0 0 0,-1 1 1,1-1-1,0 0 1,0 0-1,-1 0 1,1 0-1,0 0 1,0 0-1,-1 0 1,1 0-1,0 0 1,0 0-1,-1 0 1,1 0-1,0 0 0,-1 0 1,1 0-1,0 0 1,0-1-1,-1 1 1,1 0-1,0 0 1,0 0-1,-1 0 1,1 0-1,0-1 1,0 1-1,0 0 1,-1 0-1,1-1 0,-17-10-567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04.064"/>
    </inkml:context>
    <inkml:brush xml:id="br0">
      <inkml:brushProperty name="width" value="0.05" units="cm"/>
      <inkml:brushProperty name="height" value="0.05" units="cm"/>
    </inkml:brush>
  </inkml:definitions>
  <inkml:trace contextRef="#ctx0" brushRef="#br0">5 50 17268,'-1'2'287,"0"1"1,0-1 0,1 0 0,-1 1-1,1-1 1,-1 1 0,1-1 0,0 1-1,0-1 1,0 5 0,0 0 384,0 259 2919,10-284-3006,21-99-240,9-33-255,-38 144-93,1 1 0,-1-1 0,1 0 0,0 1 1,1-1-1,-1 1 0,1 0 0,8-8 0,-11 12 2,0 0 1,0 0-1,0 0 0,0 0 1,0 0-1,1 0 0,-1 1 1,0-1-1,1 0 0,-1 1 1,0-1-1,1 1 0,-1 0 1,0-1-1,1 1 1,-1 0-1,1 0 0,-1 0 1,1 0-1,-1 0 0,0 0 1,1 0-1,-1 1 0,1-1 1,-1 0-1,0 1 0,1-1 1,-1 1-1,0 0 0,1-1 1,-1 1-1,0 0 1,0 0-1,0 0 0,1 0 1,-1 0-1,0 0 0,0 0 1,-1 0-1,1 0 0,0 0 1,0 0-1,1 3 0,0 0 28,-1-1 0,1 1 0,0-1 0,-1 1 0,0 0 0,0 0 0,0 0 0,0 0 0,-1 0 0,1-1 0,-1 1 0,0 0 0,-1 0 0,1 0 0,0 0 0,-1 0 0,0 0 0,0 0 0,0 0 0,-1-1-1,1 1 1,-1 0 0,0-1 0,-3 5 0,-2 4 111,-1 0-1,0 0 0,-1-1 1,0-1-1,-17 15 0,17-17-68,-1 0 1,0-1-1,-1 0 1,-21 11-1,51-33-3540,8-6 2701,-1 7-122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04.467"/>
    </inkml:context>
    <inkml:brush xml:id="br0">
      <inkml:brushProperty name="width" value="0.05" units="cm"/>
      <inkml:brushProperty name="height" value="0.05" units="cm"/>
    </inkml:brush>
  </inkml:definitions>
  <inkml:trace contextRef="#ctx0" brushRef="#br0">44 3 14851,'-23'26'7332,"19"-18"-7121,1 1 0,0-1 0,0 1 0,1-1 0,0 1 0,1 0 0,0 0 0,0 0-1,0 0 1,2 0 0,-1 0 0,1 0 0,0 0 0,3 9 0,-4-17-208,0 0 1,1 0-1,-1 0 0,0 1 1,1-1-1,0 0 1,-1 0-1,1 0 1,-1 0-1,1 0 0,0 0 1,0 0-1,0 0 1,0 0-1,0-1 1,-1 1-1,2 0 1,-1-1-1,0 1 0,0 0 1,0-1-1,0 1 1,0-1-1,2 1 1,-1-1-4,-1 0 0,1 0 0,0-1 0,-1 1 0,1 0 0,0-1 0,0 1 0,-1-1 1,1 0-1,-1 1 0,1-1 0,-1 0 0,1 0 0,-1 0 0,2-1 0,6-6-6,-1 0 0,0-1-1,13-17 1,-20 24 9,10-12 35,-1-2 0,0 1 0,-1-2 0,11-27-1,-19 43-29,-1 0 0,0 1-1,1-1 1,-1 0-1,0 0 1,1 0-1,-1 0 1,0 0-1,0 1 1,0-1 0,0 0-1,0 0 1,0 0-1,0 0 1,0 0-1,0 0 1,0 0-1,-1 0 1,1 1 0,0-1-1,0 0 1,-1-1-1,0 2 0,0 0 0,1-1 0,-1 1 0,0 0 0,1 0 0,-1 0-1,0 0 1,1 0 0,-1 0 0,0 0 0,1 0 0,-1 0 0,0 0 0,1 0 0,-1 0 0,1 0-1,-1 1 1,0-1 0,1 0 0,-1 1 0,-1-1 0,-33 25-79,26-18-167,5-3-28,0 0-1,-1 0 1,1-1 0,-1 0-1,-10 6 1,12-10-140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09.249"/>
    </inkml:context>
    <inkml:brush xml:id="br0">
      <inkml:brushProperty name="width" value="0.05" units="cm"/>
      <inkml:brushProperty name="height" value="0.05" units="cm"/>
    </inkml:brush>
  </inkml:definitions>
  <inkml:trace contextRef="#ctx0" brushRef="#br0">8 22 18404,'-8'-1'2360,"13"1"-1967,4-3 735,2 0-240,6 0-320,1 0-152,-1-2-272,1 2-312,-4 3-712,-2 1-216,-7 3 864,-5 0-200,-6 4-177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09.637"/>
    </inkml:context>
    <inkml:brush xml:id="br0">
      <inkml:brushProperty name="width" value="0.05" units="cm"/>
      <inkml:brushProperty name="height" value="0.05" units="cm"/>
    </inkml:brush>
  </inkml:definitions>
  <inkml:trace contextRef="#ctx0" brushRef="#br0">1 38 13235,'3'6'2144,"0"-3"-1079,9-3-393,2-3 2120,4-2-1696,4-1-359,4-2-713,-2 2-408,-4-3 400,1 3-168,-2 3-225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10.024"/>
    </inkml:context>
    <inkml:brush xml:id="br0">
      <inkml:brushProperty name="width" value="0.05" units="cm"/>
      <inkml:brushProperty name="height" value="0.05" units="cm"/>
    </inkml:brush>
  </inkml:definitions>
  <inkml:trace contextRef="#ctx0" brushRef="#br0">3 14 16251,'3'18'1221,"-2"1"-1,0 0 1,0 0-1,-5 28 0,2 2-981,1-23-164,0-8-43,1 1 1,4 34 0,0-42 150,2-15 38,3-20 127,-2-7-124,-2-1 1,-2 1-1,0-1 0,-2 0 0,-2 1 0,-5-40 1,6 67-204,0 3-16,0 0 1,0 0 0,0 0 0,0 0 0,0 0-1,-1 0 1,1-1 0,0 1 0,-1 0 0,1 0-1,-1 0 1,1 0 0,-1 0 0,1 0 0,-1 0-1,1 0 1,-2 0 0,1 1-3,1 1-1,0 0 1,-1 0-1,1 0 1,-1 0-1,1 0 1,0 0-1,0 0 1,0-1-1,-1 1 1,1 0-1,0 0 1,0 0-1,0 0 1,0 0-1,1 2 1,-1-2 2,0 6 8,0 0 0,0 0-1,1 0 1,0 0 0,0 0 0,1 0 0,0-1-1,5 14 1,-5-18-9,-1 1-1,1-1 0,-1 0 1,1 0-1,0 0 0,-1 0 1,1 0-1,0-1 0,0 1 1,1-1-1,-1 1 0,0-1 1,0 1-1,1-1 0,-1 0 1,1 0-1,-1 0 0,1-1 1,-1 1-1,1-1 0,0 1 1,-1-1-1,1 0 0,0 0 1,-1 0-1,5-1 0,-2 0 11,0 0 0,0-1 0,1 0-1,-1 0 1,0 0 0,-1-1 0,1 1-1,0-1 1,-1-1 0,0 1 0,1 0-1,-1-1 1,-1 0 0,1 0 0,4-6-1,-14 22-230,0 1 0,1 0-1,0 0 1,-4 18 0,-13 37-2409,16-54 1978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10.443"/>
    </inkml:context>
    <inkml:brush xml:id="br0">
      <inkml:brushProperty name="width" value="0.05" units="cm"/>
      <inkml:brushProperty name="height" value="0.05" units="cm"/>
    </inkml:brush>
  </inkml:definitions>
  <inkml:trace contextRef="#ctx0" brushRef="#br0">0 79 16804,'2'0'1808,"7"-6"-904,5-2-280,4-1 809,4-2-217,4 2-312,1-2-88,-2 3-416,1 1-424,-8 4-920,-1-2 984,-11 4-192,-4 1-136,-7 3-96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40:22.676"/>
    </inkml:context>
    <inkml:brush xml:id="br0">
      <inkml:brushProperty name="width" value="0.05" units="cm"/>
      <inkml:brushProperty name="height" value="0.05" units="cm"/>
    </inkml:brush>
  </inkml:definitions>
  <inkml:trace contextRef="#ctx0" brushRef="#br0">181 45 18508,'0'-1'97,"0"0"0,0 0 0,0 1 0,0-1 0,0 0 0,0 0 0,0 0 0,0 0 0,-1 0 1,1 0-1,0 0 0,-1 1 0,1-1 0,-1 0 0,1 0 0,-1 1 0,1-1 0,-1 0 0,1 0 0,-1 1 0,0-1 0,1 1 0,-1-1 0,0 1 0,1-1 1,-1 1-1,0-1 0,0 1 0,0-1 0,0 1 0,1 0 0,-1 0 0,0-1 0,0 1 0,0 0 0,0 0 0,0 0 0,0 0 0,0 0 0,0 0 0,1 0 0,-1 0 1,0 0-1,0 1 0,0-1 0,-1 1 0,-3 0 138,0 0 0,0 1 0,0 0 0,0 0 0,0 1 0,-6 3 0,0 2-85,0 0 1,1 1 0,1 0-1,-1 1 1,-12 16 0,18-20-142,-1 1 0,1-1 0,0 1 0,1 0-1,0 0 1,0 0 0,0 0 0,1 0 0,0 1 0,-2 14 0,4-21-8,-1 1 0,1 0 0,0-1-1,0 1 1,0 0 0,0-1 0,0 1-1,0 0 1,1-1 0,-1 1 0,1-1-1,-1 1 1,1 0 0,-1-1 0,1 1-1,0-1 1,-1 1 0,1-1-1,0 0 1,0 1 0,0-1 0,0 0-1,1 0 1,-1 0 0,0 0 0,0 0-1,1 0 1,-1 0 0,1 0 0,-1 0-1,1 0 1,-1-1 0,1 1-1,-1-1 1,1 1 0,-1-1 0,4 1-1,0-1 2,-1 0 0,0-1 0,0 1 0,1-1-1,-1 0 1,0 0 0,0 0 0,0-1 0,0 1 0,0-1-1,0 0 1,0 0 0,6-5 0,-3 1 38,0 0 0,-1-1 1,0 0-1,0 0 0,0 0 0,-1-1 1,0 0-1,0 0 0,-1 0 0,0 0 0,-1-1 1,0 0-1,0 0 0,-1 0 0,0 0 1,0 0-1,-1 0 0,-1 0 0,1 0 1,-1-1-1,-1 1 0,-1-11 0,2 19-40,-1 0 0,1-1 0,0 1 0,-1 0 0,1-1 0,-1 1-1,1 0 1,-1 0 0,0-1 0,1 1 0,-1 0 0,0 0 0,0 0-1,0 0 1,0 0 0,0 0 0,0 0 0,0 0 0,0 0 0,0 1-1,0-1 1,-1 0 0,1 1 0,0-1 0,-1 1 0,1-1 0,0 1-1,-2 0 1,2 0-32,1 0 0,-1 0-1,0 0 1,1 0 0,-1 0 0,0 0-1,1 1 1,-1-1 0,1 0-1,-1 1 1,0-1 0,1 0 0,-1 1-1,1-1 1,-1 0 0,1 1-1,-1-1 1,1 1 0,-1-1 0,1 1-1,0-1 1,-1 2 0,0-1-77,1 1 0,-1-1 0,0 1 0,1 0-1,0-1 1,-1 1 0,1 0 0,0-1 0,0 1 0,0 0 0,0-1 0,0 4 0,1-1-18,0 0 0,0 1-1,1-1 1,-1 0 0,1 0 0,0 0 0,0 0 0,0 0-1,0 0 1,1 0 0,0-1 0,-1 1 0,1-1 0,1 0 0,-1 0-1,0 0 1,1 0 0,-1-1 0,1 1 0,0-1 0,0 0-1,8 3 1,22 4-668</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10.813"/>
    </inkml:context>
    <inkml:brush xml:id="br0">
      <inkml:brushProperty name="width" value="0.05" units="cm"/>
      <inkml:brushProperty name="height" value="0.05" units="cm"/>
    </inkml:brush>
  </inkml:definitions>
  <inkml:trace contextRef="#ctx0" brushRef="#br0">28 54 17436,'-1'106'3057,"6"169"358,-5-326-3444,8-76-1,-5 96 33,11-76 5,-12 97-12,1-1 0,0 0 1,0 1-1,1 0 0,1 0 0,0 0 0,10-15 0,-14 23 3,0 1 0,0-1 1,0 0-1,1 1 0,-1 0 0,0-1 0,1 1 0,-1 0 0,1 0 1,0 0-1,-1 0 0,1 0 0,0 0 0,0 0 0,0 0 1,0 1-1,2-1 0,-2 1 1,-1 0 0,1 0 0,-1 0 1,1 0-1,-1 0 0,1 1 0,-1-1 0,1 1 1,-1-1-1,0 1 0,1 0 0,-1-1 0,0 1 1,0 0-1,1 0 0,-1 0 0,0 0 0,1 1 1,1 1 14,0 1 0,-1-1 1,1 1-1,-1 0 0,0-1 1,0 1-1,0 0 0,-1 0 1,1 0-1,-1 1 0,0-1 1,0 0-1,0 0 0,-1 7 1,0-4 71,-1 0 0,-1-1 0,1 1 0,-1 0 0,-1-1 0,1 1 0,-1-1 0,0 0 0,0 0 0,-1 0 0,0 0 0,0 0 0,0-1 0,0 0 1,-9 7-1,6-4-6,-1-1 0,0-1 0,0 1 0,-1-1 0,0-1 1,0 1-1,-1-2 0,1 1 0,-15 4 0,23-9-125,1 0 0,-1 1 0,0-1 0,1 0-1,-1 0 1,0 0 0,1 1 0,-1-1 0,0 0 0,0 0 0,1 0-1,-1 0 1,0 0 0,0 0 0,1-1 0,-1 1 0,0 0-1,1 0 1,-1 0 0,0-1 0,1 1 0,-1 0 0,0-1-1,1 1 1,-1 0 0,0-1 0,1 1 0,-1-1 0,1 1 0,-1-1-1,1 1 1,-1-1 0,1 1 0,0-1 0,-1 0 0,1 1-1,-1-1 1,1 0 0,-1-2-44,1 0 0,0 0 1,0 0-1,0 0 0,0 0 0,0 0 0,0 0 1,2-4-1,6-21-495</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11.232"/>
    </inkml:context>
    <inkml:brush xml:id="br0">
      <inkml:brushProperty name="width" value="0.05" units="cm"/>
      <inkml:brushProperty name="height" value="0.05" units="cm"/>
    </inkml:brush>
  </inkml:definitions>
  <inkml:trace contextRef="#ctx0" brushRef="#br0">0 85 17204,'11'2'2272,"1"-2"-1296,8-3-400,-1-2 1257,7-3-697,1-1-240,2-5-480,-3 2-432,-3 0-992,-6 1-1992,-6 5 2535,-4 0-423</inkml:trace>
  <inkml:trace contextRef="#ctx0" brushRef="#br0" timeOffset="1">20 148 15499,'0'6'2145,"5"-3"-1201,9-3-424,7-4 1513,0-4-1033,5-1-432,4-4-888,-3-2-1297,-2 1 1433,-2-2-352,-4-9-192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11.607"/>
    </inkml:context>
    <inkml:brush xml:id="br0">
      <inkml:brushProperty name="width" value="0.05" units="cm"/>
      <inkml:brushProperty name="height" value="0.05" units="cm"/>
    </inkml:brush>
  </inkml:definitions>
  <inkml:trace contextRef="#ctx0" brushRef="#br0">0 0 20332,'12'34'2726,"-7"-22"-2325,0 0 0,-2 1 1,1-1-1,2 27 0,-5-11-275,-3 30 0,0-3-83,2-53-42,0 0 1,0 0-1,0 0 1,0 0 0,0 0-1,1 0 1,-1 0-1,0 0 1,1 0-1,0 0 1,-1-1-1,1 1 1,0 0 0,0 0-1,0-1 1,0 1-1,0 0 1,0-1-1,1 1 1,-1-1-1,1 0 1,-1 1 0,1-1-1,-1 0 1,1 0-1,-1 0 1,1 0-1,0 0 1,0 0-1,0 0 1,-1-1 0,1 1-1,0-1 1,0 1-1,3-1 1,5 2-60,0-1-1,-1-1 1,1 0 0,0 0 0,0-1-1,-1 0 1,1-1 0,0 0 0,-1 0-1,0-1 1,1-1 0,-1 1 0,-1-1-1,1-1 1,0 0 0,-1 0 0,14-11 0,3-14-144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12.148"/>
    </inkml:context>
    <inkml:brush xml:id="br0">
      <inkml:brushProperty name="width" value="0.05" units="cm"/>
      <inkml:brushProperty name="height" value="0.05" units="cm"/>
    </inkml:brush>
  </inkml:definitions>
  <inkml:trace contextRef="#ctx0" brushRef="#br0">96 1 15875,'-42'101'5856,"29"-64"-5738,2 0 0,2 0 0,1 1-1,3 1 1,-2 40 0,6-71-98,1 0-1,1-1 1,0 1-1,0-1 1,0 1-1,1-1 1,3 8-1,-5-13-50,1-1 0,0 1 1,-1 0-1,1-1 0,0 1 0,0-1 0,0 1 0,0-1 0,1 0 0,-1 1 0,0-1 0,1 0 1,-1 0-1,1 0 0,-1 0 0,1 0 0,-1 0 0,1 0 0,-1 0 0,1-1 0,0 1 0,0-1 0,-1 1 1,1-1-1,0 1 0,0-1 0,0 0 0,-1 0 0,1 0 0,0 0 0,0-1 0,0 1 0,0 0 1,1-1-1,3-1-66,1 0 0,-1-1 1,0 0-1,0 0 0,-1 0 1,1-1-1,-1 1 1,1-2-1,-1 1 0,8-9 1,9-13-310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12.523"/>
    </inkml:context>
    <inkml:brush xml:id="br0">
      <inkml:brushProperty name="width" value="0.05" units="cm"/>
      <inkml:brushProperty name="height" value="0.05" units="cm"/>
    </inkml:brush>
  </inkml:definitions>
  <inkml:trace contextRef="#ctx0" brushRef="#br0">2 179 18428,'-1'20'2048,"1"-1"-1167,0-3-353,3 3 1048,0 1-320,1-5-512,3 2-295,-1-7-818,-2-2-471,-1-6 696,0-5-176,0-13-80</inkml:trace>
  <inkml:trace contextRef="#ctx0" brushRef="#br0" timeOffset="1">30 15 19852,'-2'0'2017,"2"2"-1313,-1-2-280,1-2 896,4-1-800,1 0-160,-1-1-160,4-1-320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12.882"/>
    </inkml:context>
    <inkml:brush xml:id="br0">
      <inkml:brushProperty name="width" value="0.05" units="cm"/>
      <inkml:brushProperty name="height" value="0.05" units="cm"/>
    </inkml:brush>
  </inkml:definitions>
  <inkml:trace contextRef="#ctx0" brushRef="#br0">1 1 18660,'0'14'2224,"3"-2"-1167,-3-1-441,3-2 1152,-3-3-303,3 2-497,2-4-416,-2 1-888,0 1-520,-3 2-1369,0 1 1849,-3 1-368,-3 3-248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13.285"/>
    </inkml:context>
    <inkml:brush xml:id="br0">
      <inkml:brushProperty name="width" value="0.05" units="cm"/>
      <inkml:brushProperty name="height" value="0.05" units="cm"/>
    </inkml:brush>
  </inkml:definitions>
  <inkml:trace contextRef="#ctx0" brushRef="#br0">0 5 18532,'7'39'4746,"-6"-31"-4631,1-1 0,0 1 0,0-1 0,1 1 0,0-1 0,0 0 1,1 0-1,5 7 0,-8-12-106,0-1 0,1 0 1,-1 1-1,0-1 1,1 0-1,-1 0 1,1 1-1,0-1 1,-1-1-1,1 1 0,0 0 1,-1 0-1,1-1 1,0 1-1,3 0 1,-2-1-6,0 0 1,-1 0 0,1 0 0,-1-1 0,1 1-1,-1-1 1,0 1 0,1-1 0,-1 0 0,1 0-1,-1 0 1,0-1 0,0 1 0,0 0-1,3-3 1,9-8-18,0-1 0,0 0-1,18-24 1,1-2-66,-33 39 76,0-1 0,1 1-1,-1 0 1,0-1 0,0 1-1,1 0 1,-1-1 0,0 1-1,1 0 1,-1-1-1,0 1 1,1 0 0,-1 0-1,0-1 1,1 1 0,-1 0-1,1 0 1,-1 0 0,0 0-1,1-1 1,-1 1 0,1 0-1,-1 0 1,1 0 0,-1 0-1,0 0 1,1 0 0,-1 0-1,1 0 1,-1 0 0,1 1-1,3 13 20,-7 31 158,2-37-138,-3 28 186,2 47 1,2-71-263,1-1 0,0 1 0,1 0 1,1-1-1,-1 1 0,2-1 0,9 22 1,-6-23-91</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13.721"/>
    </inkml:context>
    <inkml:brush xml:id="br0">
      <inkml:brushProperty name="width" value="0.05" units="cm"/>
      <inkml:brushProperty name="height" value="0.05" units="cm"/>
    </inkml:brush>
  </inkml:definitions>
  <inkml:trace contextRef="#ctx0" brushRef="#br0">28 2 19916,'23'-1'1721,"-3"9"-1225,-2 5-248,1 15 760,-4 9-240,-7 15-368,-7 6-240,-8 9-384,-10 2-240,-14-3 392,-4 0-56,-6-11-48</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14.357"/>
    </inkml:context>
    <inkml:brush xml:id="br0">
      <inkml:brushProperty name="width" value="0.05" units="cm"/>
      <inkml:brushProperty name="height" value="0.05" units="cm"/>
    </inkml:brush>
  </inkml:definitions>
  <inkml:trace contextRef="#ctx0" brushRef="#br0">341 10 11987,'-9'-2'213,"-1"-1"1,1 2-1,-1-1 1,0 1-1,0 1 1,1-1-1,-1 2 1,0 0 0,0 0-1,0 0 1,1 1-1,-1 1 1,1 0-1,0 0 1,-1 1-1,1 0 1,1 0 0,-1 1-1,1 0 1,0 1-1,0-1 1,0 2-1,1-1 1,0 1-1,0 0 1,1 1 0,0 0-1,0 0 1,-5 10-1,-2 5-85,2 1 0,0 1 0,2 0 0,1 0-1,1 1 1,1 0 0,1 0 0,1 1 0,1 0 0,2-1-1,1 1 1,1 0 0,7 42 0,-6-58-98,0 0-1,2 0 1,-1 0-1,1 0 1,1-1-1,-1 1 1,9 11-1,-10-18-12,0 1-1,1-1 1,-1 0-1,1 0 1,0 0-1,0-1 0,1 0 1,-1 1-1,0-1 1,1-1-1,0 1 1,0-1-1,0 1 0,0-2 1,0 1-1,0 0 1,8 0-1,1 0 73,1-2-1,0 0 1,0 0 0,-1-2 0,1 1-1,-1-2 1,1 0 0,-1-1-1,0 0 1,0-1 0,0-1-1,-1 0 1,0-1 0,0 0 0,19-15-1,-10 5 177,-1 0 0,0-1 0,-2-1 0,0-1 0,-1-1-1,-1 0 1,23-38 0,-33 47-181,-1 0 0,0-1 0,-1 1 0,-1-1-1,1 0 1,-2 0 0,0 0 0,-1-1 0,0 1 0,-1-1 0,0-20-1,-2 26-184,0 0 0,0 0 0,-1 0 0,0 0 0,0 0 0,-1 0 0,0 0 0,0 1 0,-1-1 0,0 1 0,0 0 0,-1 0 0,0 0 0,0 1 0,-1 0 0,0 0-1,0 0 1,0 1 0,-13-9 0,11 9-79,-1 0 0,0 1 0,0 0 1,0 1-1,-1 0 0,1 1 0,-1-1 0,1 2 0,-1-1 0,0 2 0,1-1 0,-1 1 0,-11 2 0,-23 3-671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08:08:15.889"/>
    </inkml:context>
    <inkml:brush xml:id="br0">
      <inkml:brushProperty name="width" value="0.05" units="cm"/>
      <inkml:brushProperty name="height" value="0.05" units="cm"/>
    </inkml:brush>
  </inkml:definitions>
  <inkml:trace contextRef="#ctx0" brushRef="#br0">69 35 15531,'-2'0'111,"1"0"0,-1-1 0,0 1 0,1 0-1,-1 0 1,0 0 0,1 0 0,-1 0 0,1 1-1,-1-1 1,0 0 0,1 1 0,-1-1 0,1 1-1,-1 0 1,1-1 0,-1 1 0,1 0 0,0 0 0,-1 0-1,1 0 1,0 0 0,0 0 0,-1 0 0,1 0-1,0 1 1,0-1 0,-1 2 0,-1 2 145,-1 0 0,1 1 0,0-1 0,0 1 0,1-1 1,-3 8-1,5-12-216,-1 0 0,1 1 1,-1-1-1,1 1 0,0-1 0,0 1 1,-1-1-1,1 0 0,0 1 1,0-1-1,1 1 0,-1-1 1,0 1-1,0-1 0,1 1 0,-1-1 1,1 0-1,-1 1 0,1-1 1,0 0-1,-1 1 0,2 0 0,-1-1-12,0 0-1,0-1 0,0 1 1,0-1-1,0 0 0,0 1 1,0-1-1,1 0 0,-1 0 0,0 0 1,0 1-1,0-1 0,0 0 1,0-1-1,0 1 0,0 0 1,1 0-1,-1 0 0,0-1 0,0 1 1,0 0-1,0-1 0,0 1 1,0-1-1,0 1 0,0-1 1,0 0-1,0 1 0,1-2 0,3-3 131,1 1-1,-1-1 0,0 0 0,0-1 0,-1 1 0,0-1 1,5-8-1,-7 12-76,0-1 1,-1 0 0,1 1-1,-1-1 1,0 0-1,0 0 1,0 1-1,0-1 1,-1 0-1,1 0 1,-1 0 0,1 0-1,-1 0 1,0 0-1,0 0 1,-1 0-1,1 0 1,-1 0-1,-1-5 1,2 7-62,-1 0 0,1 0 0,-1 0-1,0 0 1,0 0 0,1 0 0,-1 0 0,0 0 0,0 1 0,0-1-1,0 0 1,0 1 0,0-1 0,0 1 0,0-1 0,0 1-1,0-1 1,0 1 0,0 0 0,-1-1 0,1 1 0,0 0 0,0 0-1,0 0 1,0 0 0,0 0 0,-1 0 0,1 0 0,0 0-1,0 1 1,0-1 0,0 0 0,0 1 0,0-1 0,-1 1 0,1-1-1,0 1 1,0-1 0,-1 2 0,-2 1-10,0-1 0,0 1 0,1 0 1,-1 0-1,1 0 0,0 0 0,0 1 0,-5 5 1,7-7-16,0 0 1,0-1 0,0 1 0,1 0-1,-1 0 1,0 0 0,1 0 0,-1 0 0,1 0-1,0 0 1,0 0 0,0 0 0,0 0 0,0 0-1,0 0 1,0 0 0,1 0 0,-1 0-1,1 3 1,0-4 9,0 0 0,-1 0 0,1-1-1,-1 1 1,1 0 0,0 0 0,0-1 0,-1 1 0,1 0-1,0-1 1,0 1 0,0-1 0,0 1 0,-1-1-1,1 0 1,0 1 0,0-1 0,0 0 0,0 0-1,0 1 1,0-1 0,0 0 0,0 0 0,0 0-1,0 0 1,0 0 0,0-1 0,0 1 0,0 0-1,0 0 1,0-1 0,0 1 0,0 0 0,0-1 0,0 1-1,0-1 1,-1 1 0,1-1 0,1-1 0,1 0 32,-1 0 1,1 0-1,-1 0 0,0-1 1,0 1-1,0 0 1,0-1-1,1-3 1,-2 5-20,0 0-1,-1 1 1,1-1 0,-1 0 0,1 0 0,-1 0 0,0 1 0,1-1 0,-1 0 0,0 0-1,0 0 1,1 0 0,-1 0 0,0 0 0,0 0 0,0 1 0,0-1 0,0 0 0,0 0-1,0 0 1,0 0 0,-1 0 0,1 0 0,0 0 0,0 1 0,-1-1 0,1 0 0,-1 0-1,1 0 1,-1 0 0,0-1 0,0 2-10,0 0 0,0-1 0,0 1 0,1 0 1,-1 0-1,0-1 0,0 1 0,0 0 0,0 0 0,0 0 0,0 0 0,0 0 0,0 0 0,0 1 0,1-1 1,-1 0-1,0 0 0,0 1 0,0-1 0,0 0 0,0 1 0,1-1 0,-1 1 0,0-1 0,0 1 0,1-1 1,-1 1-1,0 0 0,1-1 0,-1 1 0,1 0 0,-1-1 0,1 1 0,-1 0 0,0 1 0,0 0-16,-1 1 0,0-1 0,1 1 0,0-1-1,0 1 1,0-1 0,0 1 0,0 0 0,-1 5-1,2-7 8,0-1-1,0 0 1,0 0-1,0 0 0,0 1 1,0-1-1,0 0 1,0 0-1,0 1 0,1-1 1,-1 0-1,0 0 0,0 0 1,0 1-1,0-1 1,0 0-1,0 0 0,0 0 1,0 1-1,1-1 1,-1 0-1,0 0 0,0 0 1,0 0-1,0 0 0,1 1 1,-1-1-1,0 0 1,0 0-1,0 0 0,1 0 1,-1 0-1,0 0 1,0 0-1,1 0 0,-1 0 1,11-2-17,9-11 13,6-13 34,-17 15-8,-11 16-666,-1-1 0,1 1 0,0-1-1,0 1 1,1 0 0,-2 10 0,3-19-62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13.12.2022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540411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15</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777040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16</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16</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76469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783161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117297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018139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13.12.2022</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13.12.2022</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13.12.2022</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195391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13.12.2022</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13.12.2022</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13.12.2022</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13.12.2022</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13.12.2022</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13.12.2022</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13.12.2022</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13.12.2022</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13.12.2022</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7.xml"/><Relationship Id="rId21" Type="http://schemas.openxmlformats.org/officeDocument/2006/relationships/customXml" Target="../ink/ink9.xml"/><Relationship Id="rId324" Type="http://schemas.openxmlformats.org/officeDocument/2006/relationships/image" Target="../media/image161.png"/><Relationship Id="rId170" Type="http://schemas.openxmlformats.org/officeDocument/2006/relationships/image" Target="../media/image84.png"/><Relationship Id="rId268" Type="http://schemas.openxmlformats.org/officeDocument/2006/relationships/image" Target="../media/image133.png"/><Relationship Id="rId475" Type="http://schemas.openxmlformats.org/officeDocument/2006/relationships/customXml" Target="../ink/ink236.xml"/><Relationship Id="rId32" Type="http://schemas.openxmlformats.org/officeDocument/2006/relationships/image" Target="../media/image15.png"/><Relationship Id="rId74" Type="http://schemas.openxmlformats.org/officeDocument/2006/relationships/image" Target="../media/image36.png"/><Relationship Id="rId128" Type="http://schemas.openxmlformats.org/officeDocument/2006/relationships/image" Target="../media/image63.png"/><Relationship Id="rId335" Type="http://schemas.openxmlformats.org/officeDocument/2006/relationships/customXml" Target="../ink/ink166.xml"/><Relationship Id="rId377" Type="http://schemas.openxmlformats.org/officeDocument/2006/relationships/customXml" Target="../ink/ink187.xml"/><Relationship Id="rId500" Type="http://schemas.openxmlformats.org/officeDocument/2006/relationships/image" Target="../media/image249.png"/><Relationship Id="rId5" Type="http://schemas.openxmlformats.org/officeDocument/2006/relationships/customXml" Target="../ink/ink1.xml"/><Relationship Id="rId181" Type="http://schemas.openxmlformats.org/officeDocument/2006/relationships/customXml" Target="../ink/ink89.xml"/><Relationship Id="rId237" Type="http://schemas.openxmlformats.org/officeDocument/2006/relationships/customXml" Target="../ink/ink117.xml"/><Relationship Id="rId402" Type="http://schemas.openxmlformats.org/officeDocument/2006/relationships/image" Target="../media/image200.png"/><Relationship Id="rId279" Type="http://schemas.openxmlformats.org/officeDocument/2006/relationships/customXml" Target="../ink/ink138.xml"/><Relationship Id="rId444" Type="http://schemas.openxmlformats.org/officeDocument/2006/relationships/image" Target="../media/image221.png"/><Relationship Id="rId486" Type="http://schemas.openxmlformats.org/officeDocument/2006/relationships/image" Target="../media/image242.png"/><Relationship Id="rId43" Type="http://schemas.openxmlformats.org/officeDocument/2006/relationships/customXml" Target="../ink/ink20.xml"/><Relationship Id="rId139" Type="http://schemas.openxmlformats.org/officeDocument/2006/relationships/customXml" Target="../ink/ink68.xml"/><Relationship Id="rId290" Type="http://schemas.openxmlformats.org/officeDocument/2006/relationships/image" Target="../media/image144.png"/><Relationship Id="rId304" Type="http://schemas.openxmlformats.org/officeDocument/2006/relationships/image" Target="../media/image151.png"/><Relationship Id="rId346" Type="http://schemas.openxmlformats.org/officeDocument/2006/relationships/image" Target="../media/image172.png"/><Relationship Id="rId388" Type="http://schemas.openxmlformats.org/officeDocument/2006/relationships/image" Target="../media/image193.png"/><Relationship Id="rId511" Type="http://schemas.openxmlformats.org/officeDocument/2006/relationships/customXml" Target="../ink/ink254.xml"/><Relationship Id="rId85" Type="http://schemas.openxmlformats.org/officeDocument/2006/relationships/customXml" Target="../ink/ink41.xml"/><Relationship Id="rId150" Type="http://schemas.openxmlformats.org/officeDocument/2006/relationships/image" Target="../media/image74.png"/><Relationship Id="rId192" Type="http://schemas.openxmlformats.org/officeDocument/2006/relationships/image" Target="../media/image95.png"/><Relationship Id="rId206" Type="http://schemas.openxmlformats.org/officeDocument/2006/relationships/image" Target="../media/image102.png"/><Relationship Id="rId413" Type="http://schemas.openxmlformats.org/officeDocument/2006/relationships/customXml" Target="../ink/ink205.xml"/><Relationship Id="rId248" Type="http://schemas.openxmlformats.org/officeDocument/2006/relationships/image" Target="../media/image123.png"/><Relationship Id="rId455" Type="http://schemas.openxmlformats.org/officeDocument/2006/relationships/customXml" Target="../ink/ink226.xml"/><Relationship Id="rId497" Type="http://schemas.openxmlformats.org/officeDocument/2006/relationships/customXml" Target="../ink/ink247.xml"/><Relationship Id="rId12" Type="http://schemas.openxmlformats.org/officeDocument/2006/relationships/image" Target="../media/image5.png"/><Relationship Id="rId108" Type="http://schemas.openxmlformats.org/officeDocument/2006/relationships/image" Target="../media/image53.png"/><Relationship Id="rId315" Type="http://schemas.openxmlformats.org/officeDocument/2006/relationships/customXml" Target="../ink/ink156.xml"/><Relationship Id="rId357" Type="http://schemas.openxmlformats.org/officeDocument/2006/relationships/customXml" Target="../ink/ink177.xml"/><Relationship Id="rId522" Type="http://schemas.openxmlformats.org/officeDocument/2006/relationships/image" Target="../media/image260.png"/><Relationship Id="rId54" Type="http://schemas.openxmlformats.org/officeDocument/2006/relationships/image" Target="../media/image26.png"/><Relationship Id="rId96" Type="http://schemas.openxmlformats.org/officeDocument/2006/relationships/image" Target="../media/image47.png"/><Relationship Id="rId161" Type="http://schemas.openxmlformats.org/officeDocument/2006/relationships/customXml" Target="../ink/ink79.xml"/><Relationship Id="rId217" Type="http://schemas.openxmlformats.org/officeDocument/2006/relationships/customXml" Target="../ink/ink107.xml"/><Relationship Id="rId399" Type="http://schemas.openxmlformats.org/officeDocument/2006/relationships/customXml" Target="../ink/ink198.xml"/><Relationship Id="rId259" Type="http://schemas.openxmlformats.org/officeDocument/2006/relationships/customXml" Target="../ink/ink128.xml"/><Relationship Id="rId424" Type="http://schemas.openxmlformats.org/officeDocument/2006/relationships/image" Target="../media/image211.png"/><Relationship Id="rId466" Type="http://schemas.openxmlformats.org/officeDocument/2006/relationships/image" Target="../media/image232.png"/><Relationship Id="rId23" Type="http://schemas.openxmlformats.org/officeDocument/2006/relationships/customXml" Target="../ink/ink10.xml"/><Relationship Id="rId119" Type="http://schemas.openxmlformats.org/officeDocument/2006/relationships/customXml" Target="../ink/ink58.xml"/><Relationship Id="rId270" Type="http://schemas.openxmlformats.org/officeDocument/2006/relationships/image" Target="../media/image134.png"/><Relationship Id="rId326" Type="http://schemas.openxmlformats.org/officeDocument/2006/relationships/image" Target="../media/image162.png"/><Relationship Id="rId65" Type="http://schemas.openxmlformats.org/officeDocument/2006/relationships/customXml" Target="../ink/ink31.xml"/><Relationship Id="rId130" Type="http://schemas.openxmlformats.org/officeDocument/2006/relationships/image" Target="../media/image64.png"/><Relationship Id="rId368" Type="http://schemas.openxmlformats.org/officeDocument/2006/relationships/image" Target="../media/image183.png"/><Relationship Id="rId172" Type="http://schemas.openxmlformats.org/officeDocument/2006/relationships/image" Target="../media/image85.png"/><Relationship Id="rId228" Type="http://schemas.openxmlformats.org/officeDocument/2006/relationships/image" Target="../media/image113.png"/><Relationship Id="rId435" Type="http://schemas.openxmlformats.org/officeDocument/2006/relationships/customXml" Target="../ink/ink216.xml"/><Relationship Id="rId477" Type="http://schemas.openxmlformats.org/officeDocument/2006/relationships/customXml" Target="../ink/ink237.xml"/><Relationship Id="rId281" Type="http://schemas.openxmlformats.org/officeDocument/2006/relationships/customXml" Target="../ink/ink139.xml"/><Relationship Id="rId337" Type="http://schemas.openxmlformats.org/officeDocument/2006/relationships/customXml" Target="../ink/ink167.xml"/><Relationship Id="rId502" Type="http://schemas.openxmlformats.org/officeDocument/2006/relationships/image" Target="../media/image250.png"/><Relationship Id="rId34" Type="http://schemas.openxmlformats.org/officeDocument/2006/relationships/image" Target="../media/image16.png"/><Relationship Id="rId76" Type="http://schemas.openxmlformats.org/officeDocument/2006/relationships/image" Target="../media/image37.png"/><Relationship Id="rId141" Type="http://schemas.openxmlformats.org/officeDocument/2006/relationships/customXml" Target="../ink/ink69.xml"/><Relationship Id="rId379" Type="http://schemas.openxmlformats.org/officeDocument/2006/relationships/customXml" Target="../ink/ink188.xml"/><Relationship Id="rId7" Type="http://schemas.openxmlformats.org/officeDocument/2006/relationships/customXml" Target="../ink/ink2.xml"/><Relationship Id="rId183" Type="http://schemas.openxmlformats.org/officeDocument/2006/relationships/customXml" Target="../ink/ink90.xml"/><Relationship Id="rId239" Type="http://schemas.openxmlformats.org/officeDocument/2006/relationships/customXml" Target="../ink/ink118.xml"/><Relationship Id="rId390" Type="http://schemas.openxmlformats.org/officeDocument/2006/relationships/image" Target="../media/image194.png"/><Relationship Id="rId404" Type="http://schemas.openxmlformats.org/officeDocument/2006/relationships/image" Target="../media/image201.png"/><Relationship Id="rId446" Type="http://schemas.openxmlformats.org/officeDocument/2006/relationships/image" Target="../media/image222.png"/><Relationship Id="rId250" Type="http://schemas.openxmlformats.org/officeDocument/2006/relationships/image" Target="../media/image124.png"/><Relationship Id="rId292" Type="http://schemas.openxmlformats.org/officeDocument/2006/relationships/image" Target="../media/image145.png"/><Relationship Id="rId306" Type="http://schemas.openxmlformats.org/officeDocument/2006/relationships/image" Target="../media/image152.png"/><Relationship Id="rId488" Type="http://schemas.openxmlformats.org/officeDocument/2006/relationships/image" Target="../media/image243.png"/><Relationship Id="rId45" Type="http://schemas.openxmlformats.org/officeDocument/2006/relationships/customXml" Target="../ink/ink21.xml"/><Relationship Id="rId87" Type="http://schemas.openxmlformats.org/officeDocument/2006/relationships/customXml" Target="../ink/ink42.xml"/><Relationship Id="rId110" Type="http://schemas.openxmlformats.org/officeDocument/2006/relationships/image" Target="../media/image54.png"/><Relationship Id="rId348" Type="http://schemas.openxmlformats.org/officeDocument/2006/relationships/image" Target="../media/image173.png"/><Relationship Id="rId513" Type="http://schemas.openxmlformats.org/officeDocument/2006/relationships/customXml" Target="../ink/ink255.xml"/><Relationship Id="rId152" Type="http://schemas.openxmlformats.org/officeDocument/2006/relationships/image" Target="../media/image75.png"/><Relationship Id="rId194" Type="http://schemas.openxmlformats.org/officeDocument/2006/relationships/image" Target="../media/image96.png"/><Relationship Id="rId208" Type="http://schemas.openxmlformats.org/officeDocument/2006/relationships/image" Target="../media/image103.png"/><Relationship Id="rId415" Type="http://schemas.openxmlformats.org/officeDocument/2006/relationships/customXml" Target="../ink/ink206.xml"/><Relationship Id="rId457" Type="http://schemas.openxmlformats.org/officeDocument/2006/relationships/customXml" Target="../ink/ink227.xml"/><Relationship Id="rId261" Type="http://schemas.openxmlformats.org/officeDocument/2006/relationships/customXml" Target="../ink/ink129.xml"/><Relationship Id="rId499" Type="http://schemas.openxmlformats.org/officeDocument/2006/relationships/customXml" Target="../ink/ink248.xml"/><Relationship Id="rId14" Type="http://schemas.openxmlformats.org/officeDocument/2006/relationships/image" Target="../media/image6.png"/><Relationship Id="rId56" Type="http://schemas.openxmlformats.org/officeDocument/2006/relationships/image" Target="../media/image27.png"/><Relationship Id="rId317" Type="http://schemas.openxmlformats.org/officeDocument/2006/relationships/customXml" Target="../ink/ink157.xml"/><Relationship Id="rId359" Type="http://schemas.openxmlformats.org/officeDocument/2006/relationships/customXml" Target="../ink/ink178.xml"/><Relationship Id="rId524" Type="http://schemas.openxmlformats.org/officeDocument/2006/relationships/image" Target="../media/image261.png"/><Relationship Id="rId98" Type="http://schemas.openxmlformats.org/officeDocument/2006/relationships/image" Target="../media/image48.png"/><Relationship Id="rId121" Type="http://schemas.openxmlformats.org/officeDocument/2006/relationships/customXml" Target="../ink/ink59.xml"/><Relationship Id="rId163" Type="http://schemas.openxmlformats.org/officeDocument/2006/relationships/customXml" Target="../ink/ink80.xml"/><Relationship Id="rId219" Type="http://schemas.openxmlformats.org/officeDocument/2006/relationships/customXml" Target="../ink/ink108.xml"/><Relationship Id="rId370" Type="http://schemas.openxmlformats.org/officeDocument/2006/relationships/image" Target="../media/image184.png"/><Relationship Id="rId426" Type="http://schemas.openxmlformats.org/officeDocument/2006/relationships/image" Target="../media/image212.png"/><Relationship Id="rId230" Type="http://schemas.openxmlformats.org/officeDocument/2006/relationships/image" Target="../media/image114.png"/><Relationship Id="rId468" Type="http://schemas.openxmlformats.org/officeDocument/2006/relationships/image" Target="../media/image233.png"/><Relationship Id="rId25" Type="http://schemas.openxmlformats.org/officeDocument/2006/relationships/customXml" Target="../ink/ink11.xml"/><Relationship Id="rId67" Type="http://schemas.openxmlformats.org/officeDocument/2006/relationships/customXml" Target="../ink/ink32.xml"/><Relationship Id="rId272" Type="http://schemas.openxmlformats.org/officeDocument/2006/relationships/image" Target="../media/image135.png"/><Relationship Id="rId328" Type="http://schemas.openxmlformats.org/officeDocument/2006/relationships/image" Target="../media/image163.png"/><Relationship Id="rId132" Type="http://schemas.openxmlformats.org/officeDocument/2006/relationships/image" Target="../media/image65.png"/><Relationship Id="rId174" Type="http://schemas.openxmlformats.org/officeDocument/2006/relationships/image" Target="../media/image86.png"/><Relationship Id="rId381" Type="http://schemas.openxmlformats.org/officeDocument/2006/relationships/customXml" Target="../ink/ink189.xml"/><Relationship Id="rId241" Type="http://schemas.openxmlformats.org/officeDocument/2006/relationships/customXml" Target="../ink/ink119.xml"/><Relationship Id="rId437" Type="http://schemas.openxmlformats.org/officeDocument/2006/relationships/customXml" Target="../ink/ink217.xml"/><Relationship Id="rId479" Type="http://schemas.openxmlformats.org/officeDocument/2006/relationships/customXml" Target="../ink/ink238.xml"/><Relationship Id="rId36" Type="http://schemas.openxmlformats.org/officeDocument/2006/relationships/image" Target="../media/image17.png"/><Relationship Id="rId283" Type="http://schemas.openxmlformats.org/officeDocument/2006/relationships/customXml" Target="../ink/ink140.xml"/><Relationship Id="rId339" Type="http://schemas.openxmlformats.org/officeDocument/2006/relationships/customXml" Target="../ink/ink168.xml"/><Relationship Id="rId490" Type="http://schemas.openxmlformats.org/officeDocument/2006/relationships/image" Target="../media/image244.png"/><Relationship Id="rId504" Type="http://schemas.openxmlformats.org/officeDocument/2006/relationships/image" Target="../media/image251.png"/><Relationship Id="rId78" Type="http://schemas.openxmlformats.org/officeDocument/2006/relationships/image" Target="../media/image38.png"/><Relationship Id="rId101" Type="http://schemas.openxmlformats.org/officeDocument/2006/relationships/customXml" Target="../ink/ink49.xml"/><Relationship Id="rId143" Type="http://schemas.openxmlformats.org/officeDocument/2006/relationships/customXml" Target="../ink/ink70.xml"/><Relationship Id="rId185" Type="http://schemas.openxmlformats.org/officeDocument/2006/relationships/customXml" Target="../ink/ink91.xml"/><Relationship Id="rId350" Type="http://schemas.openxmlformats.org/officeDocument/2006/relationships/image" Target="../media/image174.png"/><Relationship Id="rId406" Type="http://schemas.openxmlformats.org/officeDocument/2006/relationships/image" Target="../media/image202.png"/><Relationship Id="rId9" Type="http://schemas.openxmlformats.org/officeDocument/2006/relationships/customXml" Target="../ink/ink3.xml"/><Relationship Id="rId210" Type="http://schemas.openxmlformats.org/officeDocument/2006/relationships/image" Target="../media/image104.png"/><Relationship Id="rId392" Type="http://schemas.openxmlformats.org/officeDocument/2006/relationships/image" Target="../media/image195.png"/><Relationship Id="rId448" Type="http://schemas.openxmlformats.org/officeDocument/2006/relationships/image" Target="../media/image223.png"/><Relationship Id="rId252" Type="http://schemas.openxmlformats.org/officeDocument/2006/relationships/image" Target="../media/image125.png"/><Relationship Id="rId294" Type="http://schemas.openxmlformats.org/officeDocument/2006/relationships/image" Target="../media/image146.png"/><Relationship Id="rId308" Type="http://schemas.openxmlformats.org/officeDocument/2006/relationships/image" Target="../media/image153.png"/><Relationship Id="rId515" Type="http://schemas.openxmlformats.org/officeDocument/2006/relationships/customXml" Target="../ink/ink256.xml"/><Relationship Id="rId47" Type="http://schemas.openxmlformats.org/officeDocument/2006/relationships/customXml" Target="../ink/ink22.xml"/><Relationship Id="rId89" Type="http://schemas.openxmlformats.org/officeDocument/2006/relationships/customXml" Target="../ink/ink43.xml"/><Relationship Id="rId112" Type="http://schemas.openxmlformats.org/officeDocument/2006/relationships/image" Target="../media/image55.png"/><Relationship Id="rId154" Type="http://schemas.openxmlformats.org/officeDocument/2006/relationships/image" Target="../media/image76.png"/><Relationship Id="rId361" Type="http://schemas.openxmlformats.org/officeDocument/2006/relationships/customXml" Target="../ink/ink179.xml"/><Relationship Id="rId196" Type="http://schemas.openxmlformats.org/officeDocument/2006/relationships/image" Target="../media/image97.png"/><Relationship Id="rId417" Type="http://schemas.openxmlformats.org/officeDocument/2006/relationships/customXml" Target="../ink/ink207.xml"/><Relationship Id="rId459" Type="http://schemas.openxmlformats.org/officeDocument/2006/relationships/customXml" Target="../ink/ink228.xml"/><Relationship Id="rId16" Type="http://schemas.openxmlformats.org/officeDocument/2006/relationships/image" Target="../media/image7.png"/><Relationship Id="rId221" Type="http://schemas.openxmlformats.org/officeDocument/2006/relationships/customXml" Target="../ink/ink109.xml"/><Relationship Id="rId263" Type="http://schemas.openxmlformats.org/officeDocument/2006/relationships/customXml" Target="../ink/ink130.xml"/><Relationship Id="rId319" Type="http://schemas.openxmlformats.org/officeDocument/2006/relationships/customXml" Target="../ink/ink158.xml"/><Relationship Id="rId470" Type="http://schemas.openxmlformats.org/officeDocument/2006/relationships/image" Target="../media/image234.png"/><Relationship Id="rId526" Type="http://schemas.openxmlformats.org/officeDocument/2006/relationships/image" Target="../media/image262.png"/><Relationship Id="rId58" Type="http://schemas.openxmlformats.org/officeDocument/2006/relationships/image" Target="../media/image28.png"/><Relationship Id="rId123" Type="http://schemas.openxmlformats.org/officeDocument/2006/relationships/customXml" Target="../ink/ink60.xml"/><Relationship Id="rId330" Type="http://schemas.openxmlformats.org/officeDocument/2006/relationships/image" Target="../media/image164.png"/><Relationship Id="rId165" Type="http://schemas.openxmlformats.org/officeDocument/2006/relationships/customXml" Target="../ink/ink81.xml"/><Relationship Id="rId372" Type="http://schemas.openxmlformats.org/officeDocument/2006/relationships/image" Target="../media/image185.png"/><Relationship Id="rId428" Type="http://schemas.openxmlformats.org/officeDocument/2006/relationships/image" Target="../media/image213.png"/><Relationship Id="rId232" Type="http://schemas.openxmlformats.org/officeDocument/2006/relationships/image" Target="../media/image115.png"/><Relationship Id="rId274" Type="http://schemas.openxmlformats.org/officeDocument/2006/relationships/image" Target="../media/image136.png"/><Relationship Id="rId481" Type="http://schemas.openxmlformats.org/officeDocument/2006/relationships/customXml" Target="../ink/ink239.xml"/><Relationship Id="rId27" Type="http://schemas.openxmlformats.org/officeDocument/2006/relationships/customXml" Target="../ink/ink12.xml"/><Relationship Id="rId69" Type="http://schemas.openxmlformats.org/officeDocument/2006/relationships/customXml" Target="../ink/ink33.xml"/><Relationship Id="rId134" Type="http://schemas.openxmlformats.org/officeDocument/2006/relationships/image" Target="../media/image66.png"/><Relationship Id="rId80" Type="http://schemas.openxmlformats.org/officeDocument/2006/relationships/image" Target="../media/image39.png"/><Relationship Id="rId176" Type="http://schemas.openxmlformats.org/officeDocument/2006/relationships/image" Target="../media/image87.png"/><Relationship Id="rId341" Type="http://schemas.openxmlformats.org/officeDocument/2006/relationships/customXml" Target="../ink/ink169.xml"/><Relationship Id="rId383" Type="http://schemas.openxmlformats.org/officeDocument/2006/relationships/customXml" Target="../ink/ink190.xml"/><Relationship Id="rId439" Type="http://schemas.openxmlformats.org/officeDocument/2006/relationships/customXml" Target="../ink/ink218.xml"/><Relationship Id="rId201" Type="http://schemas.openxmlformats.org/officeDocument/2006/relationships/customXml" Target="../ink/ink99.xml"/><Relationship Id="rId243" Type="http://schemas.openxmlformats.org/officeDocument/2006/relationships/customXml" Target="../ink/ink120.xml"/><Relationship Id="rId285" Type="http://schemas.openxmlformats.org/officeDocument/2006/relationships/customXml" Target="../ink/ink141.xml"/><Relationship Id="rId450" Type="http://schemas.openxmlformats.org/officeDocument/2006/relationships/image" Target="../media/image224.png"/><Relationship Id="rId506" Type="http://schemas.openxmlformats.org/officeDocument/2006/relationships/image" Target="../media/image252.png"/><Relationship Id="rId38" Type="http://schemas.openxmlformats.org/officeDocument/2006/relationships/image" Target="../media/image18.png"/><Relationship Id="rId103" Type="http://schemas.openxmlformats.org/officeDocument/2006/relationships/customXml" Target="../ink/ink50.xml"/><Relationship Id="rId310" Type="http://schemas.openxmlformats.org/officeDocument/2006/relationships/image" Target="../media/image154.png"/><Relationship Id="rId492" Type="http://schemas.openxmlformats.org/officeDocument/2006/relationships/image" Target="../media/image245.png"/><Relationship Id="rId91" Type="http://schemas.openxmlformats.org/officeDocument/2006/relationships/customXml" Target="../ink/ink44.xml"/><Relationship Id="rId145" Type="http://schemas.openxmlformats.org/officeDocument/2006/relationships/customXml" Target="../ink/ink71.xml"/><Relationship Id="rId187" Type="http://schemas.openxmlformats.org/officeDocument/2006/relationships/customXml" Target="../ink/ink92.xml"/><Relationship Id="rId352" Type="http://schemas.openxmlformats.org/officeDocument/2006/relationships/image" Target="../media/image175.png"/><Relationship Id="rId394" Type="http://schemas.openxmlformats.org/officeDocument/2006/relationships/image" Target="../media/image196.png"/><Relationship Id="rId408" Type="http://schemas.openxmlformats.org/officeDocument/2006/relationships/image" Target="../media/image203.png"/><Relationship Id="rId212" Type="http://schemas.openxmlformats.org/officeDocument/2006/relationships/image" Target="../media/image105.png"/><Relationship Id="rId254" Type="http://schemas.openxmlformats.org/officeDocument/2006/relationships/image" Target="../media/image126.png"/><Relationship Id="rId49" Type="http://schemas.openxmlformats.org/officeDocument/2006/relationships/customXml" Target="../ink/ink23.xml"/><Relationship Id="rId114" Type="http://schemas.openxmlformats.org/officeDocument/2006/relationships/image" Target="../media/image56.png"/><Relationship Id="rId296" Type="http://schemas.openxmlformats.org/officeDocument/2006/relationships/image" Target="../media/image147.png"/><Relationship Id="rId461" Type="http://schemas.openxmlformats.org/officeDocument/2006/relationships/customXml" Target="../ink/ink229.xml"/><Relationship Id="rId517" Type="http://schemas.openxmlformats.org/officeDocument/2006/relationships/customXml" Target="../ink/ink257.xml"/><Relationship Id="rId60" Type="http://schemas.openxmlformats.org/officeDocument/2006/relationships/image" Target="../media/image29.png"/><Relationship Id="rId156" Type="http://schemas.openxmlformats.org/officeDocument/2006/relationships/image" Target="../media/image77.png"/><Relationship Id="rId198" Type="http://schemas.openxmlformats.org/officeDocument/2006/relationships/image" Target="../media/image98.png"/><Relationship Id="rId321" Type="http://schemas.openxmlformats.org/officeDocument/2006/relationships/customXml" Target="../ink/ink159.xml"/><Relationship Id="rId363" Type="http://schemas.openxmlformats.org/officeDocument/2006/relationships/customXml" Target="../ink/ink180.xml"/><Relationship Id="rId419" Type="http://schemas.openxmlformats.org/officeDocument/2006/relationships/customXml" Target="../ink/ink208.xml"/><Relationship Id="rId223" Type="http://schemas.openxmlformats.org/officeDocument/2006/relationships/customXml" Target="../ink/ink110.xml"/><Relationship Id="rId430" Type="http://schemas.openxmlformats.org/officeDocument/2006/relationships/image" Target="../media/image214.png"/><Relationship Id="rId18" Type="http://schemas.openxmlformats.org/officeDocument/2006/relationships/image" Target="../media/image8.png"/><Relationship Id="rId265" Type="http://schemas.openxmlformats.org/officeDocument/2006/relationships/customXml" Target="../ink/ink131.xml"/><Relationship Id="rId472" Type="http://schemas.openxmlformats.org/officeDocument/2006/relationships/image" Target="../media/image235.png"/><Relationship Id="rId125" Type="http://schemas.openxmlformats.org/officeDocument/2006/relationships/customXml" Target="../ink/ink61.xml"/><Relationship Id="rId167" Type="http://schemas.openxmlformats.org/officeDocument/2006/relationships/customXml" Target="../ink/ink82.xml"/><Relationship Id="rId332" Type="http://schemas.openxmlformats.org/officeDocument/2006/relationships/image" Target="../media/image165.png"/><Relationship Id="rId374" Type="http://schemas.openxmlformats.org/officeDocument/2006/relationships/image" Target="../media/image186.png"/><Relationship Id="rId71" Type="http://schemas.openxmlformats.org/officeDocument/2006/relationships/customXml" Target="../ink/ink34.xml"/><Relationship Id="rId234" Type="http://schemas.openxmlformats.org/officeDocument/2006/relationships/image" Target="../media/image116.png"/><Relationship Id="rId2" Type="http://schemas.openxmlformats.org/officeDocument/2006/relationships/notesSlide" Target="../notesSlides/notesSlide1.xml"/><Relationship Id="rId29" Type="http://schemas.openxmlformats.org/officeDocument/2006/relationships/customXml" Target="../ink/ink13.xml"/><Relationship Id="rId276" Type="http://schemas.openxmlformats.org/officeDocument/2006/relationships/image" Target="../media/image137.png"/><Relationship Id="rId441" Type="http://schemas.openxmlformats.org/officeDocument/2006/relationships/customXml" Target="../ink/ink219.xml"/><Relationship Id="rId483" Type="http://schemas.openxmlformats.org/officeDocument/2006/relationships/customXml" Target="../ink/ink240.xml"/><Relationship Id="rId40" Type="http://schemas.openxmlformats.org/officeDocument/2006/relationships/image" Target="../media/image19.png"/><Relationship Id="rId136" Type="http://schemas.openxmlformats.org/officeDocument/2006/relationships/image" Target="../media/image67.png"/><Relationship Id="rId178" Type="http://schemas.openxmlformats.org/officeDocument/2006/relationships/image" Target="../media/image88.png"/><Relationship Id="rId301" Type="http://schemas.openxmlformats.org/officeDocument/2006/relationships/customXml" Target="../ink/ink149.xml"/><Relationship Id="rId343" Type="http://schemas.openxmlformats.org/officeDocument/2006/relationships/customXml" Target="../ink/ink170.xml"/><Relationship Id="rId82" Type="http://schemas.openxmlformats.org/officeDocument/2006/relationships/image" Target="../media/image40.png"/><Relationship Id="rId203" Type="http://schemas.openxmlformats.org/officeDocument/2006/relationships/customXml" Target="../ink/ink100.xml"/><Relationship Id="rId385" Type="http://schemas.openxmlformats.org/officeDocument/2006/relationships/customXml" Target="../ink/ink191.xml"/><Relationship Id="rId245" Type="http://schemas.openxmlformats.org/officeDocument/2006/relationships/customXml" Target="../ink/ink121.xml"/><Relationship Id="rId287" Type="http://schemas.openxmlformats.org/officeDocument/2006/relationships/customXml" Target="../ink/ink142.xml"/><Relationship Id="rId410" Type="http://schemas.openxmlformats.org/officeDocument/2006/relationships/image" Target="../media/image204.png"/><Relationship Id="rId452" Type="http://schemas.openxmlformats.org/officeDocument/2006/relationships/image" Target="../media/image225.png"/><Relationship Id="rId494" Type="http://schemas.openxmlformats.org/officeDocument/2006/relationships/image" Target="../media/image246.png"/><Relationship Id="rId508" Type="http://schemas.openxmlformats.org/officeDocument/2006/relationships/image" Target="../media/image253.png"/><Relationship Id="rId105" Type="http://schemas.openxmlformats.org/officeDocument/2006/relationships/customXml" Target="../ink/ink51.xml"/><Relationship Id="rId147" Type="http://schemas.openxmlformats.org/officeDocument/2006/relationships/customXml" Target="../ink/ink72.xml"/><Relationship Id="rId312" Type="http://schemas.openxmlformats.org/officeDocument/2006/relationships/image" Target="../media/image155.png"/><Relationship Id="rId354" Type="http://schemas.openxmlformats.org/officeDocument/2006/relationships/image" Target="../media/image176.png"/><Relationship Id="rId51" Type="http://schemas.openxmlformats.org/officeDocument/2006/relationships/customXml" Target="../ink/ink24.xml"/><Relationship Id="rId93" Type="http://schemas.openxmlformats.org/officeDocument/2006/relationships/customXml" Target="../ink/ink45.xml"/><Relationship Id="rId189" Type="http://schemas.openxmlformats.org/officeDocument/2006/relationships/customXml" Target="../ink/ink93.xml"/><Relationship Id="rId396" Type="http://schemas.openxmlformats.org/officeDocument/2006/relationships/image" Target="../media/image197.png"/><Relationship Id="rId214" Type="http://schemas.openxmlformats.org/officeDocument/2006/relationships/image" Target="../media/image106.png"/><Relationship Id="rId256" Type="http://schemas.openxmlformats.org/officeDocument/2006/relationships/image" Target="../media/image127.png"/><Relationship Id="rId298" Type="http://schemas.openxmlformats.org/officeDocument/2006/relationships/image" Target="../media/image148.png"/><Relationship Id="rId421" Type="http://schemas.openxmlformats.org/officeDocument/2006/relationships/customXml" Target="../ink/ink209.xml"/><Relationship Id="rId463" Type="http://schemas.openxmlformats.org/officeDocument/2006/relationships/customXml" Target="../ink/ink230.xml"/><Relationship Id="rId519" Type="http://schemas.openxmlformats.org/officeDocument/2006/relationships/customXml" Target="../ink/ink258.xml"/><Relationship Id="rId116" Type="http://schemas.openxmlformats.org/officeDocument/2006/relationships/image" Target="../media/image57.png"/><Relationship Id="rId158" Type="http://schemas.openxmlformats.org/officeDocument/2006/relationships/image" Target="../media/image78.png"/><Relationship Id="rId323" Type="http://schemas.openxmlformats.org/officeDocument/2006/relationships/customXml" Target="../ink/ink160.xml"/><Relationship Id="rId20" Type="http://schemas.openxmlformats.org/officeDocument/2006/relationships/image" Target="../media/image9.png"/><Relationship Id="rId62" Type="http://schemas.openxmlformats.org/officeDocument/2006/relationships/image" Target="../media/image30.png"/><Relationship Id="rId365" Type="http://schemas.openxmlformats.org/officeDocument/2006/relationships/customXml" Target="../ink/ink181.xml"/><Relationship Id="rId225" Type="http://schemas.openxmlformats.org/officeDocument/2006/relationships/customXml" Target="../ink/ink111.xml"/><Relationship Id="rId267" Type="http://schemas.openxmlformats.org/officeDocument/2006/relationships/customXml" Target="../ink/ink132.xml"/><Relationship Id="rId432" Type="http://schemas.openxmlformats.org/officeDocument/2006/relationships/image" Target="../media/image215.png"/><Relationship Id="rId474" Type="http://schemas.openxmlformats.org/officeDocument/2006/relationships/image" Target="../media/image236.png"/><Relationship Id="rId127" Type="http://schemas.openxmlformats.org/officeDocument/2006/relationships/customXml" Target="../ink/ink62.xml"/><Relationship Id="rId31" Type="http://schemas.openxmlformats.org/officeDocument/2006/relationships/customXml" Target="../ink/ink14.xml"/><Relationship Id="rId73" Type="http://schemas.openxmlformats.org/officeDocument/2006/relationships/customXml" Target="../ink/ink35.xml"/><Relationship Id="rId169" Type="http://schemas.openxmlformats.org/officeDocument/2006/relationships/customXml" Target="../ink/ink83.xml"/><Relationship Id="rId334" Type="http://schemas.openxmlformats.org/officeDocument/2006/relationships/image" Target="../media/image166.png"/><Relationship Id="rId376" Type="http://schemas.openxmlformats.org/officeDocument/2006/relationships/image" Target="../media/image187.png"/><Relationship Id="rId4" Type="http://schemas.openxmlformats.org/officeDocument/2006/relationships/hyperlink" Target="http://www.bernhardkoester.de/vorlesungen/inhalt.html" TargetMode="External"/><Relationship Id="rId180" Type="http://schemas.openxmlformats.org/officeDocument/2006/relationships/image" Target="../media/image89.png"/><Relationship Id="rId236" Type="http://schemas.openxmlformats.org/officeDocument/2006/relationships/image" Target="../media/image117.png"/><Relationship Id="rId278" Type="http://schemas.openxmlformats.org/officeDocument/2006/relationships/image" Target="../media/image138.png"/><Relationship Id="rId401" Type="http://schemas.openxmlformats.org/officeDocument/2006/relationships/customXml" Target="../ink/ink199.xml"/><Relationship Id="rId443" Type="http://schemas.openxmlformats.org/officeDocument/2006/relationships/customXml" Target="../ink/ink220.xml"/><Relationship Id="rId303" Type="http://schemas.openxmlformats.org/officeDocument/2006/relationships/customXml" Target="../ink/ink150.xml"/><Relationship Id="rId485" Type="http://schemas.openxmlformats.org/officeDocument/2006/relationships/customXml" Target="../ink/ink241.xml"/><Relationship Id="rId42" Type="http://schemas.openxmlformats.org/officeDocument/2006/relationships/image" Target="../media/image20.png"/><Relationship Id="rId84" Type="http://schemas.openxmlformats.org/officeDocument/2006/relationships/image" Target="../media/image41.png"/><Relationship Id="rId138" Type="http://schemas.openxmlformats.org/officeDocument/2006/relationships/image" Target="../media/image68.png"/><Relationship Id="rId345" Type="http://schemas.openxmlformats.org/officeDocument/2006/relationships/customXml" Target="../ink/ink171.xml"/><Relationship Id="rId387" Type="http://schemas.openxmlformats.org/officeDocument/2006/relationships/customXml" Target="../ink/ink192.xml"/><Relationship Id="rId510" Type="http://schemas.openxmlformats.org/officeDocument/2006/relationships/image" Target="../media/image254.png"/><Relationship Id="rId191" Type="http://schemas.openxmlformats.org/officeDocument/2006/relationships/customXml" Target="../ink/ink94.xml"/><Relationship Id="rId205" Type="http://schemas.openxmlformats.org/officeDocument/2006/relationships/customXml" Target="../ink/ink101.xml"/><Relationship Id="rId247" Type="http://schemas.openxmlformats.org/officeDocument/2006/relationships/customXml" Target="../ink/ink122.xml"/><Relationship Id="rId412" Type="http://schemas.openxmlformats.org/officeDocument/2006/relationships/image" Target="../media/image205.png"/><Relationship Id="rId107" Type="http://schemas.openxmlformats.org/officeDocument/2006/relationships/customXml" Target="../ink/ink52.xml"/><Relationship Id="rId289" Type="http://schemas.openxmlformats.org/officeDocument/2006/relationships/customXml" Target="../ink/ink143.xml"/><Relationship Id="rId454" Type="http://schemas.openxmlformats.org/officeDocument/2006/relationships/image" Target="../media/image226.png"/><Relationship Id="rId496" Type="http://schemas.openxmlformats.org/officeDocument/2006/relationships/image" Target="../media/image247.png"/><Relationship Id="rId11" Type="http://schemas.openxmlformats.org/officeDocument/2006/relationships/customXml" Target="../ink/ink4.xml"/><Relationship Id="rId53" Type="http://schemas.openxmlformats.org/officeDocument/2006/relationships/customXml" Target="../ink/ink25.xml"/><Relationship Id="rId149" Type="http://schemas.openxmlformats.org/officeDocument/2006/relationships/customXml" Target="../ink/ink73.xml"/><Relationship Id="rId314" Type="http://schemas.openxmlformats.org/officeDocument/2006/relationships/image" Target="../media/image156.png"/><Relationship Id="rId356" Type="http://schemas.openxmlformats.org/officeDocument/2006/relationships/image" Target="../media/image177.png"/><Relationship Id="rId398" Type="http://schemas.openxmlformats.org/officeDocument/2006/relationships/image" Target="../media/image198.png"/><Relationship Id="rId521" Type="http://schemas.openxmlformats.org/officeDocument/2006/relationships/customXml" Target="../ink/ink259.xml"/><Relationship Id="rId95" Type="http://schemas.openxmlformats.org/officeDocument/2006/relationships/customXml" Target="../ink/ink46.xml"/><Relationship Id="rId160" Type="http://schemas.openxmlformats.org/officeDocument/2006/relationships/image" Target="../media/image79.png"/><Relationship Id="rId216" Type="http://schemas.openxmlformats.org/officeDocument/2006/relationships/image" Target="../media/image107.png"/><Relationship Id="rId423" Type="http://schemas.openxmlformats.org/officeDocument/2006/relationships/customXml" Target="../ink/ink210.xml"/><Relationship Id="rId258" Type="http://schemas.openxmlformats.org/officeDocument/2006/relationships/image" Target="../media/image128.png"/><Relationship Id="rId465" Type="http://schemas.openxmlformats.org/officeDocument/2006/relationships/customXml" Target="../ink/ink231.xml"/><Relationship Id="rId22" Type="http://schemas.openxmlformats.org/officeDocument/2006/relationships/image" Target="../media/image10.png"/><Relationship Id="rId64" Type="http://schemas.openxmlformats.org/officeDocument/2006/relationships/image" Target="../media/image31.png"/><Relationship Id="rId118" Type="http://schemas.openxmlformats.org/officeDocument/2006/relationships/image" Target="../media/image58.png"/><Relationship Id="rId325" Type="http://schemas.openxmlformats.org/officeDocument/2006/relationships/customXml" Target="../ink/ink161.xml"/><Relationship Id="rId367" Type="http://schemas.openxmlformats.org/officeDocument/2006/relationships/customXml" Target="../ink/ink182.xml"/><Relationship Id="rId171" Type="http://schemas.openxmlformats.org/officeDocument/2006/relationships/customXml" Target="../ink/ink84.xml"/><Relationship Id="rId227" Type="http://schemas.openxmlformats.org/officeDocument/2006/relationships/customXml" Target="../ink/ink112.xml"/><Relationship Id="rId269" Type="http://schemas.openxmlformats.org/officeDocument/2006/relationships/customXml" Target="../ink/ink133.xml"/><Relationship Id="rId434" Type="http://schemas.openxmlformats.org/officeDocument/2006/relationships/image" Target="../media/image216.png"/><Relationship Id="rId476" Type="http://schemas.openxmlformats.org/officeDocument/2006/relationships/image" Target="../media/image237.png"/><Relationship Id="rId33" Type="http://schemas.openxmlformats.org/officeDocument/2006/relationships/customXml" Target="../ink/ink15.xml"/><Relationship Id="rId129" Type="http://schemas.openxmlformats.org/officeDocument/2006/relationships/customXml" Target="../ink/ink63.xml"/><Relationship Id="rId280" Type="http://schemas.openxmlformats.org/officeDocument/2006/relationships/image" Target="../media/image139.png"/><Relationship Id="rId336" Type="http://schemas.openxmlformats.org/officeDocument/2006/relationships/image" Target="../media/image167.png"/><Relationship Id="rId501" Type="http://schemas.openxmlformats.org/officeDocument/2006/relationships/customXml" Target="../ink/ink249.xml"/><Relationship Id="rId75" Type="http://schemas.openxmlformats.org/officeDocument/2006/relationships/customXml" Target="../ink/ink36.xml"/><Relationship Id="rId140" Type="http://schemas.openxmlformats.org/officeDocument/2006/relationships/image" Target="../media/image69.png"/><Relationship Id="rId182" Type="http://schemas.openxmlformats.org/officeDocument/2006/relationships/image" Target="../media/image90.png"/><Relationship Id="rId378" Type="http://schemas.openxmlformats.org/officeDocument/2006/relationships/image" Target="../media/image188.png"/><Relationship Id="rId403" Type="http://schemas.openxmlformats.org/officeDocument/2006/relationships/customXml" Target="../ink/ink200.xml"/><Relationship Id="rId6" Type="http://schemas.openxmlformats.org/officeDocument/2006/relationships/image" Target="../media/image2.png"/><Relationship Id="rId238" Type="http://schemas.openxmlformats.org/officeDocument/2006/relationships/image" Target="../media/image118.png"/><Relationship Id="rId445" Type="http://schemas.openxmlformats.org/officeDocument/2006/relationships/customXml" Target="../ink/ink221.xml"/><Relationship Id="rId487" Type="http://schemas.openxmlformats.org/officeDocument/2006/relationships/customXml" Target="../ink/ink242.xml"/><Relationship Id="rId291" Type="http://schemas.openxmlformats.org/officeDocument/2006/relationships/customXml" Target="../ink/ink144.xml"/><Relationship Id="rId305" Type="http://schemas.openxmlformats.org/officeDocument/2006/relationships/customXml" Target="../ink/ink151.xml"/><Relationship Id="rId347" Type="http://schemas.openxmlformats.org/officeDocument/2006/relationships/customXml" Target="../ink/ink172.xml"/><Relationship Id="rId512" Type="http://schemas.openxmlformats.org/officeDocument/2006/relationships/image" Target="../media/image255.png"/><Relationship Id="rId44" Type="http://schemas.openxmlformats.org/officeDocument/2006/relationships/image" Target="../media/image21.png"/><Relationship Id="rId86" Type="http://schemas.openxmlformats.org/officeDocument/2006/relationships/image" Target="../media/image42.png"/><Relationship Id="rId151" Type="http://schemas.openxmlformats.org/officeDocument/2006/relationships/customXml" Target="../ink/ink74.xml"/><Relationship Id="rId389" Type="http://schemas.openxmlformats.org/officeDocument/2006/relationships/customXml" Target="../ink/ink193.xml"/><Relationship Id="rId193" Type="http://schemas.openxmlformats.org/officeDocument/2006/relationships/customXml" Target="../ink/ink95.xml"/><Relationship Id="rId207" Type="http://schemas.openxmlformats.org/officeDocument/2006/relationships/customXml" Target="../ink/ink102.xml"/><Relationship Id="rId249" Type="http://schemas.openxmlformats.org/officeDocument/2006/relationships/customXml" Target="../ink/ink123.xml"/><Relationship Id="rId414" Type="http://schemas.openxmlformats.org/officeDocument/2006/relationships/image" Target="../media/image206.png"/><Relationship Id="rId456" Type="http://schemas.openxmlformats.org/officeDocument/2006/relationships/image" Target="../media/image227.png"/><Relationship Id="rId498" Type="http://schemas.openxmlformats.org/officeDocument/2006/relationships/image" Target="../media/image248.png"/><Relationship Id="rId13" Type="http://schemas.openxmlformats.org/officeDocument/2006/relationships/customXml" Target="../ink/ink5.xml"/><Relationship Id="rId109" Type="http://schemas.openxmlformats.org/officeDocument/2006/relationships/customXml" Target="../ink/ink53.xml"/><Relationship Id="rId260" Type="http://schemas.openxmlformats.org/officeDocument/2006/relationships/image" Target="../media/image129.png"/><Relationship Id="rId316" Type="http://schemas.openxmlformats.org/officeDocument/2006/relationships/image" Target="../media/image157.png"/><Relationship Id="rId523" Type="http://schemas.openxmlformats.org/officeDocument/2006/relationships/customXml" Target="../ink/ink260.xml"/><Relationship Id="rId55" Type="http://schemas.openxmlformats.org/officeDocument/2006/relationships/customXml" Target="../ink/ink26.xml"/><Relationship Id="rId97" Type="http://schemas.openxmlformats.org/officeDocument/2006/relationships/customXml" Target="../ink/ink47.xml"/><Relationship Id="rId120" Type="http://schemas.openxmlformats.org/officeDocument/2006/relationships/image" Target="../media/image59.png"/><Relationship Id="rId358" Type="http://schemas.openxmlformats.org/officeDocument/2006/relationships/image" Target="../media/image178.png"/><Relationship Id="rId162" Type="http://schemas.openxmlformats.org/officeDocument/2006/relationships/image" Target="../media/image80.png"/><Relationship Id="rId218" Type="http://schemas.openxmlformats.org/officeDocument/2006/relationships/image" Target="../media/image108.png"/><Relationship Id="rId425" Type="http://schemas.openxmlformats.org/officeDocument/2006/relationships/customXml" Target="../ink/ink211.xml"/><Relationship Id="rId467" Type="http://schemas.openxmlformats.org/officeDocument/2006/relationships/customXml" Target="../ink/ink232.xml"/><Relationship Id="rId271" Type="http://schemas.openxmlformats.org/officeDocument/2006/relationships/customXml" Target="../ink/ink134.xml"/><Relationship Id="rId24" Type="http://schemas.openxmlformats.org/officeDocument/2006/relationships/image" Target="../media/image11.png"/><Relationship Id="rId66" Type="http://schemas.openxmlformats.org/officeDocument/2006/relationships/image" Target="../media/image32.png"/><Relationship Id="rId131" Type="http://schemas.openxmlformats.org/officeDocument/2006/relationships/customXml" Target="../ink/ink64.xml"/><Relationship Id="rId327" Type="http://schemas.openxmlformats.org/officeDocument/2006/relationships/customXml" Target="../ink/ink162.xml"/><Relationship Id="rId369" Type="http://schemas.openxmlformats.org/officeDocument/2006/relationships/customXml" Target="../ink/ink183.xml"/><Relationship Id="rId173" Type="http://schemas.openxmlformats.org/officeDocument/2006/relationships/customXml" Target="../ink/ink85.xml"/><Relationship Id="rId229" Type="http://schemas.openxmlformats.org/officeDocument/2006/relationships/customXml" Target="../ink/ink113.xml"/><Relationship Id="rId380" Type="http://schemas.openxmlformats.org/officeDocument/2006/relationships/image" Target="../media/image189.png"/><Relationship Id="rId436" Type="http://schemas.openxmlformats.org/officeDocument/2006/relationships/image" Target="../media/image217.png"/><Relationship Id="rId240" Type="http://schemas.openxmlformats.org/officeDocument/2006/relationships/image" Target="../media/image119.png"/><Relationship Id="rId478" Type="http://schemas.openxmlformats.org/officeDocument/2006/relationships/image" Target="../media/image238.png"/><Relationship Id="rId35" Type="http://schemas.openxmlformats.org/officeDocument/2006/relationships/customXml" Target="../ink/ink16.xml"/><Relationship Id="rId77" Type="http://schemas.openxmlformats.org/officeDocument/2006/relationships/customXml" Target="../ink/ink37.xml"/><Relationship Id="rId100" Type="http://schemas.openxmlformats.org/officeDocument/2006/relationships/image" Target="../media/image49.png"/><Relationship Id="rId282" Type="http://schemas.openxmlformats.org/officeDocument/2006/relationships/image" Target="../media/image140.png"/><Relationship Id="rId338" Type="http://schemas.openxmlformats.org/officeDocument/2006/relationships/image" Target="../media/image168.png"/><Relationship Id="rId503" Type="http://schemas.openxmlformats.org/officeDocument/2006/relationships/customXml" Target="../ink/ink250.xml"/><Relationship Id="rId8" Type="http://schemas.openxmlformats.org/officeDocument/2006/relationships/image" Target="../media/image3.png"/><Relationship Id="rId142" Type="http://schemas.openxmlformats.org/officeDocument/2006/relationships/image" Target="../media/image70.png"/><Relationship Id="rId184" Type="http://schemas.openxmlformats.org/officeDocument/2006/relationships/image" Target="../media/image91.png"/><Relationship Id="rId391" Type="http://schemas.openxmlformats.org/officeDocument/2006/relationships/customXml" Target="../ink/ink194.xml"/><Relationship Id="rId405" Type="http://schemas.openxmlformats.org/officeDocument/2006/relationships/customXml" Target="../ink/ink201.xml"/><Relationship Id="rId447" Type="http://schemas.openxmlformats.org/officeDocument/2006/relationships/customXml" Target="../ink/ink222.xml"/><Relationship Id="rId251" Type="http://schemas.openxmlformats.org/officeDocument/2006/relationships/customXml" Target="../ink/ink124.xml"/><Relationship Id="rId489" Type="http://schemas.openxmlformats.org/officeDocument/2006/relationships/customXml" Target="../ink/ink243.xml"/><Relationship Id="rId46" Type="http://schemas.openxmlformats.org/officeDocument/2006/relationships/image" Target="../media/image22.png"/><Relationship Id="rId293" Type="http://schemas.openxmlformats.org/officeDocument/2006/relationships/customXml" Target="../ink/ink145.xml"/><Relationship Id="rId307" Type="http://schemas.openxmlformats.org/officeDocument/2006/relationships/customXml" Target="../ink/ink152.xml"/><Relationship Id="rId349" Type="http://schemas.openxmlformats.org/officeDocument/2006/relationships/customXml" Target="../ink/ink173.xml"/><Relationship Id="rId514" Type="http://schemas.openxmlformats.org/officeDocument/2006/relationships/image" Target="../media/image256.png"/><Relationship Id="rId88" Type="http://schemas.openxmlformats.org/officeDocument/2006/relationships/image" Target="../media/image43.png"/><Relationship Id="rId111" Type="http://schemas.openxmlformats.org/officeDocument/2006/relationships/customXml" Target="../ink/ink54.xml"/><Relationship Id="rId153" Type="http://schemas.openxmlformats.org/officeDocument/2006/relationships/customXml" Target="../ink/ink75.xml"/><Relationship Id="rId195" Type="http://schemas.openxmlformats.org/officeDocument/2006/relationships/customXml" Target="../ink/ink96.xml"/><Relationship Id="rId209" Type="http://schemas.openxmlformats.org/officeDocument/2006/relationships/customXml" Target="../ink/ink103.xml"/><Relationship Id="rId360" Type="http://schemas.openxmlformats.org/officeDocument/2006/relationships/image" Target="../media/image179.png"/><Relationship Id="rId416" Type="http://schemas.openxmlformats.org/officeDocument/2006/relationships/image" Target="../media/image207.png"/><Relationship Id="rId220" Type="http://schemas.openxmlformats.org/officeDocument/2006/relationships/image" Target="../media/image109.png"/><Relationship Id="rId458" Type="http://schemas.openxmlformats.org/officeDocument/2006/relationships/image" Target="../media/image228.png"/><Relationship Id="rId15" Type="http://schemas.openxmlformats.org/officeDocument/2006/relationships/customXml" Target="../ink/ink6.xml"/><Relationship Id="rId57" Type="http://schemas.openxmlformats.org/officeDocument/2006/relationships/customXml" Target="../ink/ink27.xml"/><Relationship Id="rId262" Type="http://schemas.openxmlformats.org/officeDocument/2006/relationships/image" Target="../media/image130.png"/><Relationship Id="rId318" Type="http://schemas.openxmlformats.org/officeDocument/2006/relationships/image" Target="../media/image158.png"/><Relationship Id="rId525" Type="http://schemas.openxmlformats.org/officeDocument/2006/relationships/customXml" Target="../ink/ink261.xml"/><Relationship Id="rId99" Type="http://schemas.openxmlformats.org/officeDocument/2006/relationships/customXml" Target="../ink/ink48.xml"/><Relationship Id="rId122" Type="http://schemas.openxmlformats.org/officeDocument/2006/relationships/image" Target="../media/image60.png"/><Relationship Id="rId164" Type="http://schemas.openxmlformats.org/officeDocument/2006/relationships/image" Target="../media/image81.png"/><Relationship Id="rId371" Type="http://schemas.openxmlformats.org/officeDocument/2006/relationships/customXml" Target="../ink/ink184.xml"/><Relationship Id="rId427" Type="http://schemas.openxmlformats.org/officeDocument/2006/relationships/customXml" Target="../ink/ink212.xml"/><Relationship Id="rId469" Type="http://schemas.openxmlformats.org/officeDocument/2006/relationships/customXml" Target="../ink/ink233.xml"/><Relationship Id="rId26" Type="http://schemas.openxmlformats.org/officeDocument/2006/relationships/image" Target="../media/image12.png"/><Relationship Id="rId231" Type="http://schemas.openxmlformats.org/officeDocument/2006/relationships/customXml" Target="../ink/ink114.xml"/><Relationship Id="rId273" Type="http://schemas.openxmlformats.org/officeDocument/2006/relationships/customXml" Target="../ink/ink135.xml"/><Relationship Id="rId329" Type="http://schemas.openxmlformats.org/officeDocument/2006/relationships/customXml" Target="../ink/ink163.xml"/><Relationship Id="rId480" Type="http://schemas.openxmlformats.org/officeDocument/2006/relationships/image" Target="../media/image239.png"/><Relationship Id="rId68" Type="http://schemas.openxmlformats.org/officeDocument/2006/relationships/image" Target="../media/image33.png"/><Relationship Id="rId133" Type="http://schemas.openxmlformats.org/officeDocument/2006/relationships/customXml" Target="../ink/ink65.xml"/><Relationship Id="rId175" Type="http://schemas.openxmlformats.org/officeDocument/2006/relationships/customXml" Target="../ink/ink86.xml"/><Relationship Id="rId340" Type="http://schemas.openxmlformats.org/officeDocument/2006/relationships/image" Target="../media/image169.png"/><Relationship Id="rId200" Type="http://schemas.openxmlformats.org/officeDocument/2006/relationships/image" Target="../media/image99.png"/><Relationship Id="rId382" Type="http://schemas.openxmlformats.org/officeDocument/2006/relationships/image" Target="../media/image190.png"/><Relationship Id="rId438" Type="http://schemas.openxmlformats.org/officeDocument/2006/relationships/image" Target="../media/image218.png"/><Relationship Id="rId242" Type="http://schemas.openxmlformats.org/officeDocument/2006/relationships/image" Target="../media/image120.png"/><Relationship Id="rId284" Type="http://schemas.openxmlformats.org/officeDocument/2006/relationships/image" Target="../media/image141.png"/><Relationship Id="rId491" Type="http://schemas.openxmlformats.org/officeDocument/2006/relationships/customXml" Target="../ink/ink244.xml"/><Relationship Id="rId505" Type="http://schemas.openxmlformats.org/officeDocument/2006/relationships/customXml" Target="../ink/ink251.xml"/><Relationship Id="rId37" Type="http://schemas.openxmlformats.org/officeDocument/2006/relationships/customXml" Target="../ink/ink17.xml"/><Relationship Id="rId79" Type="http://schemas.openxmlformats.org/officeDocument/2006/relationships/customXml" Target="../ink/ink38.xml"/><Relationship Id="rId102" Type="http://schemas.openxmlformats.org/officeDocument/2006/relationships/image" Target="../media/image50.png"/><Relationship Id="rId144" Type="http://schemas.openxmlformats.org/officeDocument/2006/relationships/image" Target="../media/image71.png"/><Relationship Id="rId90" Type="http://schemas.openxmlformats.org/officeDocument/2006/relationships/image" Target="../media/image44.png"/><Relationship Id="rId186" Type="http://schemas.openxmlformats.org/officeDocument/2006/relationships/image" Target="../media/image92.png"/><Relationship Id="rId351" Type="http://schemas.openxmlformats.org/officeDocument/2006/relationships/customXml" Target="../ink/ink174.xml"/><Relationship Id="rId393" Type="http://schemas.openxmlformats.org/officeDocument/2006/relationships/customXml" Target="../ink/ink195.xml"/><Relationship Id="rId407" Type="http://schemas.openxmlformats.org/officeDocument/2006/relationships/customXml" Target="../ink/ink202.xml"/><Relationship Id="rId449" Type="http://schemas.openxmlformats.org/officeDocument/2006/relationships/customXml" Target="../ink/ink223.xml"/><Relationship Id="rId211" Type="http://schemas.openxmlformats.org/officeDocument/2006/relationships/customXml" Target="../ink/ink104.xml"/><Relationship Id="rId253" Type="http://schemas.openxmlformats.org/officeDocument/2006/relationships/customXml" Target="../ink/ink125.xml"/><Relationship Id="rId295" Type="http://schemas.openxmlformats.org/officeDocument/2006/relationships/customXml" Target="../ink/ink146.xml"/><Relationship Id="rId309" Type="http://schemas.openxmlformats.org/officeDocument/2006/relationships/customXml" Target="../ink/ink153.xml"/><Relationship Id="rId460" Type="http://schemas.openxmlformats.org/officeDocument/2006/relationships/image" Target="../media/image229.png"/><Relationship Id="rId516" Type="http://schemas.openxmlformats.org/officeDocument/2006/relationships/image" Target="../media/image257.png"/><Relationship Id="rId48" Type="http://schemas.openxmlformats.org/officeDocument/2006/relationships/image" Target="../media/image23.png"/><Relationship Id="rId113" Type="http://schemas.openxmlformats.org/officeDocument/2006/relationships/customXml" Target="../ink/ink55.xml"/><Relationship Id="rId320" Type="http://schemas.openxmlformats.org/officeDocument/2006/relationships/image" Target="../media/image159.png"/><Relationship Id="rId155" Type="http://schemas.openxmlformats.org/officeDocument/2006/relationships/customXml" Target="../ink/ink76.xml"/><Relationship Id="rId197" Type="http://schemas.openxmlformats.org/officeDocument/2006/relationships/customXml" Target="../ink/ink97.xml"/><Relationship Id="rId362" Type="http://schemas.openxmlformats.org/officeDocument/2006/relationships/image" Target="../media/image180.png"/><Relationship Id="rId418" Type="http://schemas.openxmlformats.org/officeDocument/2006/relationships/image" Target="../media/image208.png"/><Relationship Id="rId222" Type="http://schemas.openxmlformats.org/officeDocument/2006/relationships/image" Target="../media/image110.png"/><Relationship Id="rId264" Type="http://schemas.openxmlformats.org/officeDocument/2006/relationships/image" Target="../media/image131.png"/><Relationship Id="rId471" Type="http://schemas.openxmlformats.org/officeDocument/2006/relationships/customXml" Target="../ink/ink234.xml"/><Relationship Id="rId17" Type="http://schemas.openxmlformats.org/officeDocument/2006/relationships/customXml" Target="../ink/ink7.xml"/><Relationship Id="rId59" Type="http://schemas.openxmlformats.org/officeDocument/2006/relationships/customXml" Target="../ink/ink28.xml"/><Relationship Id="rId124" Type="http://schemas.openxmlformats.org/officeDocument/2006/relationships/image" Target="../media/image61.png"/><Relationship Id="rId70" Type="http://schemas.openxmlformats.org/officeDocument/2006/relationships/image" Target="../media/image34.png"/><Relationship Id="rId166" Type="http://schemas.openxmlformats.org/officeDocument/2006/relationships/image" Target="../media/image82.png"/><Relationship Id="rId331" Type="http://schemas.openxmlformats.org/officeDocument/2006/relationships/customXml" Target="../ink/ink164.xml"/><Relationship Id="rId373" Type="http://schemas.openxmlformats.org/officeDocument/2006/relationships/customXml" Target="../ink/ink185.xml"/><Relationship Id="rId429" Type="http://schemas.openxmlformats.org/officeDocument/2006/relationships/customXml" Target="../ink/ink213.xml"/><Relationship Id="rId1" Type="http://schemas.openxmlformats.org/officeDocument/2006/relationships/slideLayout" Target="../slideLayouts/slideLayout12.xml"/><Relationship Id="rId233" Type="http://schemas.openxmlformats.org/officeDocument/2006/relationships/customXml" Target="../ink/ink115.xml"/><Relationship Id="rId440" Type="http://schemas.openxmlformats.org/officeDocument/2006/relationships/image" Target="../media/image219.png"/><Relationship Id="rId28" Type="http://schemas.openxmlformats.org/officeDocument/2006/relationships/image" Target="../media/image13.png"/><Relationship Id="rId275" Type="http://schemas.openxmlformats.org/officeDocument/2006/relationships/customXml" Target="../ink/ink136.xml"/><Relationship Id="rId300" Type="http://schemas.openxmlformats.org/officeDocument/2006/relationships/image" Target="../media/image149.png"/><Relationship Id="rId482" Type="http://schemas.openxmlformats.org/officeDocument/2006/relationships/image" Target="../media/image240.png"/><Relationship Id="rId81" Type="http://schemas.openxmlformats.org/officeDocument/2006/relationships/customXml" Target="../ink/ink39.xml"/><Relationship Id="rId135" Type="http://schemas.openxmlformats.org/officeDocument/2006/relationships/customXml" Target="../ink/ink66.xml"/><Relationship Id="rId177" Type="http://schemas.openxmlformats.org/officeDocument/2006/relationships/customXml" Target="../ink/ink87.xml"/><Relationship Id="rId342" Type="http://schemas.openxmlformats.org/officeDocument/2006/relationships/image" Target="../media/image170.png"/><Relationship Id="rId384" Type="http://schemas.openxmlformats.org/officeDocument/2006/relationships/image" Target="../media/image191.png"/><Relationship Id="rId202" Type="http://schemas.openxmlformats.org/officeDocument/2006/relationships/image" Target="../media/image100.png"/><Relationship Id="rId244" Type="http://schemas.openxmlformats.org/officeDocument/2006/relationships/image" Target="../media/image121.png"/><Relationship Id="rId39" Type="http://schemas.openxmlformats.org/officeDocument/2006/relationships/customXml" Target="../ink/ink18.xml"/><Relationship Id="rId286" Type="http://schemas.openxmlformats.org/officeDocument/2006/relationships/image" Target="../media/image142.png"/><Relationship Id="rId451" Type="http://schemas.openxmlformats.org/officeDocument/2006/relationships/customXml" Target="../ink/ink224.xml"/><Relationship Id="rId493" Type="http://schemas.openxmlformats.org/officeDocument/2006/relationships/customXml" Target="../ink/ink245.xml"/><Relationship Id="rId507" Type="http://schemas.openxmlformats.org/officeDocument/2006/relationships/customXml" Target="../ink/ink252.xml"/><Relationship Id="rId50" Type="http://schemas.openxmlformats.org/officeDocument/2006/relationships/image" Target="../media/image24.png"/><Relationship Id="rId104" Type="http://schemas.openxmlformats.org/officeDocument/2006/relationships/image" Target="../media/image51.png"/><Relationship Id="rId146" Type="http://schemas.openxmlformats.org/officeDocument/2006/relationships/image" Target="../media/image72.png"/><Relationship Id="rId188" Type="http://schemas.openxmlformats.org/officeDocument/2006/relationships/image" Target="../media/image93.png"/><Relationship Id="rId311" Type="http://schemas.openxmlformats.org/officeDocument/2006/relationships/customXml" Target="../ink/ink154.xml"/><Relationship Id="rId353" Type="http://schemas.openxmlformats.org/officeDocument/2006/relationships/customXml" Target="../ink/ink175.xml"/><Relationship Id="rId395" Type="http://schemas.openxmlformats.org/officeDocument/2006/relationships/customXml" Target="../ink/ink196.xml"/><Relationship Id="rId409" Type="http://schemas.openxmlformats.org/officeDocument/2006/relationships/customXml" Target="../ink/ink203.xml"/><Relationship Id="rId92" Type="http://schemas.openxmlformats.org/officeDocument/2006/relationships/image" Target="../media/image45.png"/><Relationship Id="rId213" Type="http://schemas.openxmlformats.org/officeDocument/2006/relationships/customXml" Target="../ink/ink105.xml"/><Relationship Id="rId420" Type="http://schemas.openxmlformats.org/officeDocument/2006/relationships/image" Target="../media/image209.png"/><Relationship Id="rId255" Type="http://schemas.openxmlformats.org/officeDocument/2006/relationships/customXml" Target="../ink/ink126.xml"/><Relationship Id="rId297" Type="http://schemas.openxmlformats.org/officeDocument/2006/relationships/customXml" Target="../ink/ink147.xml"/><Relationship Id="rId462" Type="http://schemas.openxmlformats.org/officeDocument/2006/relationships/image" Target="../media/image230.png"/><Relationship Id="rId518" Type="http://schemas.openxmlformats.org/officeDocument/2006/relationships/image" Target="../media/image258.png"/><Relationship Id="rId115" Type="http://schemas.openxmlformats.org/officeDocument/2006/relationships/customXml" Target="../ink/ink56.xml"/><Relationship Id="rId157" Type="http://schemas.openxmlformats.org/officeDocument/2006/relationships/customXml" Target="../ink/ink77.xml"/><Relationship Id="rId322" Type="http://schemas.openxmlformats.org/officeDocument/2006/relationships/image" Target="../media/image160.png"/><Relationship Id="rId364" Type="http://schemas.openxmlformats.org/officeDocument/2006/relationships/image" Target="../media/image181.png"/><Relationship Id="rId61" Type="http://schemas.openxmlformats.org/officeDocument/2006/relationships/customXml" Target="../ink/ink29.xml"/><Relationship Id="rId199" Type="http://schemas.openxmlformats.org/officeDocument/2006/relationships/customXml" Target="../ink/ink98.xml"/><Relationship Id="rId19" Type="http://schemas.openxmlformats.org/officeDocument/2006/relationships/customXml" Target="../ink/ink8.xml"/><Relationship Id="rId224" Type="http://schemas.openxmlformats.org/officeDocument/2006/relationships/image" Target="../media/image111.png"/><Relationship Id="rId266" Type="http://schemas.openxmlformats.org/officeDocument/2006/relationships/image" Target="../media/image132.png"/><Relationship Id="rId431" Type="http://schemas.openxmlformats.org/officeDocument/2006/relationships/customXml" Target="../ink/ink214.xml"/><Relationship Id="rId473" Type="http://schemas.openxmlformats.org/officeDocument/2006/relationships/customXml" Target="../ink/ink235.xml"/><Relationship Id="rId30" Type="http://schemas.openxmlformats.org/officeDocument/2006/relationships/image" Target="../media/image14.png"/><Relationship Id="rId126" Type="http://schemas.openxmlformats.org/officeDocument/2006/relationships/image" Target="../media/image62.png"/><Relationship Id="rId168" Type="http://schemas.openxmlformats.org/officeDocument/2006/relationships/image" Target="../media/image83.png"/><Relationship Id="rId333" Type="http://schemas.openxmlformats.org/officeDocument/2006/relationships/customXml" Target="../ink/ink165.xml"/><Relationship Id="rId72" Type="http://schemas.openxmlformats.org/officeDocument/2006/relationships/image" Target="../media/image35.png"/><Relationship Id="rId375" Type="http://schemas.openxmlformats.org/officeDocument/2006/relationships/customXml" Target="../ink/ink186.xml"/><Relationship Id="rId3" Type="http://schemas.openxmlformats.org/officeDocument/2006/relationships/image" Target="../media/image1.jpeg"/><Relationship Id="rId235" Type="http://schemas.openxmlformats.org/officeDocument/2006/relationships/customXml" Target="../ink/ink116.xml"/><Relationship Id="rId277" Type="http://schemas.openxmlformats.org/officeDocument/2006/relationships/customXml" Target="../ink/ink137.xml"/><Relationship Id="rId400" Type="http://schemas.openxmlformats.org/officeDocument/2006/relationships/image" Target="../media/image199.png"/><Relationship Id="rId442" Type="http://schemas.openxmlformats.org/officeDocument/2006/relationships/image" Target="../media/image220.png"/><Relationship Id="rId484" Type="http://schemas.openxmlformats.org/officeDocument/2006/relationships/image" Target="../media/image241.png"/><Relationship Id="rId137" Type="http://schemas.openxmlformats.org/officeDocument/2006/relationships/customXml" Target="../ink/ink67.xml"/><Relationship Id="rId302" Type="http://schemas.openxmlformats.org/officeDocument/2006/relationships/image" Target="../media/image150.png"/><Relationship Id="rId344" Type="http://schemas.openxmlformats.org/officeDocument/2006/relationships/image" Target="../media/image171.png"/><Relationship Id="rId41" Type="http://schemas.openxmlformats.org/officeDocument/2006/relationships/customXml" Target="../ink/ink19.xml"/><Relationship Id="rId83" Type="http://schemas.openxmlformats.org/officeDocument/2006/relationships/customXml" Target="../ink/ink40.xml"/><Relationship Id="rId179" Type="http://schemas.openxmlformats.org/officeDocument/2006/relationships/customXml" Target="../ink/ink88.xml"/><Relationship Id="rId386" Type="http://schemas.openxmlformats.org/officeDocument/2006/relationships/image" Target="../media/image192.png"/><Relationship Id="rId190" Type="http://schemas.openxmlformats.org/officeDocument/2006/relationships/image" Target="../media/image94.png"/><Relationship Id="rId204" Type="http://schemas.openxmlformats.org/officeDocument/2006/relationships/image" Target="../media/image101.png"/><Relationship Id="rId246" Type="http://schemas.openxmlformats.org/officeDocument/2006/relationships/image" Target="../media/image122.png"/><Relationship Id="rId288" Type="http://schemas.openxmlformats.org/officeDocument/2006/relationships/image" Target="../media/image143.png"/><Relationship Id="rId411" Type="http://schemas.openxmlformats.org/officeDocument/2006/relationships/customXml" Target="../ink/ink204.xml"/><Relationship Id="rId453" Type="http://schemas.openxmlformats.org/officeDocument/2006/relationships/customXml" Target="../ink/ink225.xml"/><Relationship Id="rId509" Type="http://schemas.openxmlformats.org/officeDocument/2006/relationships/customXml" Target="../ink/ink253.xml"/><Relationship Id="rId106" Type="http://schemas.openxmlformats.org/officeDocument/2006/relationships/image" Target="../media/image52.png"/><Relationship Id="rId313" Type="http://schemas.openxmlformats.org/officeDocument/2006/relationships/customXml" Target="../ink/ink155.xml"/><Relationship Id="rId495" Type="http://schemas.openxmlformats.org/officeDocument/2006/relationships/customXml" Target="../ink/ink246.xml"/><Relationship Id="rId10" Type="http://schemas.openxmlformats.org/officeDocument/2006/relationships/image" Target="../media/image4.png"/><Relationship Id="rId52" Type="http://schemas.openxmlformats.org/officeDocument/2006/relationships/image" Target="../media/image25.png"/><Relationship Id="rId94" Type="http://schemas.openxmlformats.org/officeDocument/2006/relationships/image" Target="../media/image46.png"/><Relationship Id="rId148" Type="http://schemas.openxmlformats.org/officeDocument/2006/relationships/image" Target="../media/image73.png"/><Relationship Id="rId355" Type="http://schemas.openxmlformats.org/officeDocument/2006/relationships/customXml" Target="../ink/ink176.xml"/><Relationship Id="rId397" Type="http://schemas.openxmlformats.org/officeDocument/2006/relationships/customXml" Target="../ink/ink197.xml"/><Relationship Id="rId520" Type="http://schemas.openxmlformats.org/officeDocument/2006/relationships/image" Target="../media/image259.png"/><Relationship Id="rId215" Type="http://schemas.openxmlformats.org/officeDocument/2006/relationships/customXml" Target="../ink/ink106.xml"/><Relationship Id="rId257" Type="http://schemas.openxmlformats.org/officeDocument/2006/relationships/customXml" Target="../ink/ink127.xml"/><Relationship Id="rId422" Type="http://schemas.openxmlformats.org/officeDocument/2006/relationships/image" Target="../media/image210.png"/><Relationship Id="rId464" Type="http://schemas.openxmlformats.org/officeDocument/2006/relationships/image" Target="../media/image231.png"/><Relationship Id="rId299" Type="http://schemas.openxmlformats.org/officeDocument/2006/relationships/customXml" Target="../ink/ink148.xml"/><Relationship Id="rId63" Type="http://schemas.openxmlformats.org/officeDocument/2006/relationships/customXml" Target="../ink/ink30.xml"/><Relationship Id="rId159" Type="http://schemas.openxmlformats.org/officeDocument/2006/relationships/customXml" Target="../ink/ink78.xml"/><Relationship Id="rId366" Type="http://schemas.openxmlformats.org/officeDocument/2006/relationships/image" Target="../media/image182.png"/><Relationship Id="rId226" Type="http://schemas.openxmlformats.org/officeDocument/2006/relationships/image" Target="../media/image112.png"/><Relationship Id="rId433" Type="http://schemas.openxmlformats.org/officeDocument/2006/relationships/customXml" Target="../ink/ink215.xml"/></Relationships>
</file>

<file path=ppt/slides/_rels/slide10.xml.rels><?xml version="1.0" encoding="UTF-8" standalone="yes"?>
<Relationships xmlns="http://schemas.openxmlformats.org/package/2006/relationships"><Relationship Id="rId8" Type="http://schemas.openxmlformats.org/officeDocument/2006/relationships/image" Target="../media/image1360.png"/><Relationship Id="rId3" Type="http://schemas.openxmlformats.org/officeDocument/2006/relationships/customXml" Target="../ink/ink1391.xml"/><Relationship Id="rId7" Type="http://schemas.openxmlformats.org/officeDocument/2006/relationships/customXml" Target="../ink/ink139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59.png"/><Relationship Id="rId5" Type="http://schemas.openxmlformats.org/officeDocument/2006/relationships/customXml" Target="../ink/ink1392.xml"/><Relationship Id="rId4" Type="http://schemas.openxmlformats.org/officeDocument/2006/relationships/image" Target="../media/image1358.png"/></Relationships>
</file>

<file path=ppt/slides/_rels/slide11.xml.rels><?xml version="1.0" encoding="UTF-8" standalone="yes"?>
<Relationships xmlns="http://schemas.openxmlformats.org/package/2006/relationships"><Relationship Id="rId21" Type="http://schemas.openxmlformats.org/officeDocument/2006/relationships/image" Target="../media/image1370.png"/><Relationship Id="rId170" Type="http://schemas.openxmlformats.org/officeDocument/2006/relationships/customXml" Target="../ink/ink1477.xml"/><Relationship Id="rId268" Type="http://schemas.openxmlformats.org/officeDocument/2006/relationships/customXml" Target="../ink/ink1526.xml"/><Relationship Id="rId475" Type="http://schemas.openxmlformats.org/officeDocument/2006/relationships/image" Target="../media/image1627.png"/><Relationship Id="rId682" Type="http://schemas.openxmlformats.org/officeDocument/2006/relationships/customXml" Target="../ink/ink1733.xml"/><Relationship Id="rId128" Type="http://schemas.openxmlformats.org/officeDocument/2006/relationships/customXml" Target="../ink/ink1456.xml"/><Relationship Id="rId335" Type="http://schemas.openxmlformats.org/officeDocument/2006/relationships/image" Target="../media/image1556.png"/><Relationship Id="rId542" Type="http://schemas.openxmlformats.org/officeDocument/2006/relationships/customXml" Target="../ink/ink1663.xml"/><Relationship Id="rId987" Type="http://schemas.openxmlformats.org/officeDocument/2006/relationships/image" Target="../media/image1884.png"/><Relationship Id="rId402" Type="http://schemas.openxmlformats.org/officeDocument/2006/relationships/customXml" Target="../ink/ink1593.xml"/><Relationship Id="rId847" Type="http://schemas.openxmlformats.org/officeDocument/2006/relationships/image" Target="../media/image1814.png"/><Relationship Id="rId1032" Type="http://schemas.openxmlformats.org/officeDocument/2006/relationships/customXml" Target="../ink/ink1908.xml"/><Relationship Id="rId707" Type="http://schemas.openxmlformats.org/officeDocument/2006/relationships/image" Target="../media/image1744.png"/><Relationship Id="rId914" Type="http://schemas.openxmlformats.org/officeDocument/2006/relationships/customXml" Target="../ink/ink1849.xml"/><Relationship Id="rId43" Type="http://schemas.openxmlformats.org/officeDocument/2006/relationships/image" Target="../media/image1380.png"/><Relationship Id="rId192" Type="http://schemas.openxmlformats.org/officeDocument/2006/relationships/customXml" Target="../ink/ink1488.xml"/><Relationship Id="rId497" Type="http://schemas.openxmlformats.org/officeDocument/2006/relationships/image" Target="../media/image1638.png"/><Relationship Id="rId357" Type="http://schemas.openxmlformats.org/officeDocument/2006/relationships/image" Target="../media/image1567.png"/><Relationship Id="rId54" Type="http://schemas.openxmlformats.org/officeDocument/2006/relationships/customXml" Target="../ink/ink1419.xml"/><Relationship Id="rId217" Type="http://schemas.openxmlformats.org/officeDocument/2006/relationships/image" Target="../media/image1466.png"/><Relationship Id="rId564" Type="http://schemas.openxmlformats.org/officeDocument/2006/relationships/customXml" Target="../ink/ink1674.xml"/><Relationship Id="rId771" Type="http://schemas.openxmlformats.org/officeDocument/2006/relationships/image" Target="../media/image1776.png"/><Relationship Id="rId869" Type="http://schemas.openxmlformats.org/officeDocument/2006/relationships/image" Target="../media/image1825.png"/><Relationship Id="rId424" Type="http://schemas.openxmlformats.org/officeDocument/2006/relationships/customXml" Target="../ink/ink1604.xml"/><Relationship Id="rId631" Type="http://schemas.openxmlformats.org/officeDocument/2006/relationships/image" Target="../media/image1706.png"/><Relationship Id="rId729" Type="http://schemas.openxmlformats.org/officeDocument/2006/relationships/image" Target="../media/image1755.png"/><Relationship Id="rId1054" Type="http://schemas.openxmlformats.org/officeDocument/2006/relationships/customXml" Target="../ink/ink1919.xml"/><Relationship Id="rId270" Type="http://schemas.openxmlformats.org/officeDocument/2006/relationships/customXml" Target="../ink/ink1527.xml"/><Relationship Id="rId936" Type="http://schemas.openxmlformats.org/officeDocument/2006/relationships/customXml" Target="../ink/ink1860.xml"/><Relationship Id="rId65" Type="http://schemas.openxmlformats.org/officeDocument/2006/relationships/image" Target="../media/image1391.png"/><Relationship Id="rId130" Type="http://schemas.openxmlformats.org/officeDocument/2006/relationships/customXml" Target="../ink/ink1457.xml"/><Relationship Id="rId368" Type="http://schemas.openxmlformats.org/officeDocument/2006/relationships/customXml" Target="../ink/ink1576.xml"/><Relationship Id="rId575" Type="http://schemas.openxmlformats.org/officeDocument/2006/relationships/image" Target="../media/image1677.png"/><Relationship Id="rId782" Type="http://schemas.openxmlformats.org/officeDocument/2006/relationships/customXml" Target="../ink/ink1783.xml"/><Relationship Id="rId228" Type="http://schemas.openxmlformats.org/officeDocument/2006/relationships/customXml" Target="../ink/ink1506.xml"/><Relationship Id="rId435" Type="http://schemas.openxmlformats.org/officeDocument/2006/relationships/image" Target="../media/image1607.png"/><Relationship Id="rId642" Type="http://schemas.openxmlformats.org/officeDocument/2006/relationships/customXml" Target="../ink/ink1713.xml"/><Relationship Id="rId281" Type="http://schemas.openxmlformats.org/officeDocument/2006/relationships/image" Target="../media/image1498.png"/><Relationship Id="rId502" Type="http://schemas.openxmlformats.org/officeDocument/2006/relationships/customXml" Target="../ink/ink1643.xml"/><Relationship Id="rId947" Type="http://schemas.openxmlformats.org/officeDocument/2006/relationships/image" Target="../media/image1864.png"/><Relationship Id="rId76" Type="http://schemas.openxmlformats.org/officeDocument/2006/relationships/customXml" Target="../ink/ink1430.xml"/><Relationship Id="rId141" Type="http://schemas.openxmlformats.org/officeDocument/2006/relationships/image" Target="../media/image1428.png"/><Relationship Id="rId379" Type="http://schemas.openxmlformats.org/officeDocument/2006/relationships/image" Target="../media/image1578.png"/><Relationship Id="rId586" Type="http://schemas.openxmlformats.org/officeDocument/2006/relationships/customXml" Target="../ink/ink1685.xml"/><Relationship Id="rId793" Type="http://schemas.openxmlformats.org/officeDocument/2006/relationships/image" Target="../media/image1787.png"/><Relationship Id="rId807" Type="http://schemas.openxmlformats.org/officeDocument/2006/relationships/image" Target="../media/image1794.png"/><Relationship Id="rId7" Type="http://schemas.openxmlformats.org/officeDocument/2006/relationships/image" Target="../media/image1363.png"/><Relationship Id="rId239" Type="http://schemas.openxmlformats.org/officeDocument/2006/relationships/image" Target="../media/image1477.png"/><Relationship Id="rId446" Type="http://schemas.openxmlformats.org/officeDocument/2006/relationships/customXml" Target="../ink/ink1615.xml"/><Relationship Id="rId653" Type="http://schemas.openxmlformats.org/officeDocument/2006/relationships/image" Target="../media/image1717.png"/><Relationship Id="rId292" Type="http://schemas.openxmlformats.org/officeDocument/2006/relationships/customXml" Target="../ink/ink1538.xml"/><Relationship Id="rId306" Type="http://schemas.openxmlformats.org/officeDocument/2006/relationships/customXml" Target="../ink/ink1545.xml"/><Relationship Id="rId860" Type="http://schemas.openxmlformats.org/officeDocument/2006/relationships/customXml" Target="../ink/ink1822.xml"/><Relationship Id="rId958" Type="http://schemas.openxmlformats.org/officeDocument/2006/relationships/customXml" Target="../ink/ink1871.xml"/><Relationship Id="rId87" Type="http://schemas.openxmlformats.org/officeDocument/2006/relationships/image" Target="../media/image1402.png"/><Relationship Id="rId513" Type="http://schemas.openxmlformats.org/officeDocument/2006/relationships/image" Target="../media/image1646.png"/><Relationship Id="rId597" Type="http://schemas.openxmlformats.org/officeDocument/2006/relationships/image" Target="../media/image1688.png"/><Relationship Id="rId720" Type="http://schemas.openxmlformats.org/officeDocument/2006/relationships/customXml" Target="../ink/ink1752.xml"/><Relationship Id="rId818" Type="http://schemas.openxmlformats.org/officeDocument/2006/relationships/customXml" Target="../ink/ink1801.xml"/><Relationship Id="rId152" Type="http://schemas.openxmlformats.org/officeDocument/2006/relationships/customXml" Target="../ink/ink1468.xml"/><Relationship Id="rId457" Type="http://schemas.openxmlformats.org/officeDocument/2006/relationships/image" Target="../media/image1618.png"/><Relationship Id="rId1003" Type="http://schemas.openxmlformats.org/officeDocument/2006/relationships/image" Target="../media/image660.png"/><Relationship Id="rId664" Type="http://schemas.openxmlformats.org/officeDocument/2006/relationships/customXml" Target="../ink/ink1724.xml"/><Relationship Id="rId871" Type="http://schemas.openxmlformats.org/officeDocument/2006/relationships/image" Target="../media/image1826.png"/><Relationship Id="rId969" Type="http://schemas.openxmlformats.org/officeDocument/2006/relationships/image" Target="../media/image1875.png"/><Relationship Id="rId14" Type="http://schemas.openxmlformats.org/officeDocument/2006/relationships/customXml" Target="../ink/ink1399.xml"/><Relationship Id="rId317" Type="http://schemas.openxmlformats.org/officeDocument/2006/relationships/image" Target="../media/image1547.png"/><Relationship Id="rId524" Type="http://schemas.openxmlformats.org/officeDocument/2006/relationships/customXml" Target="../ink/ink1654.xml"/><Relationship Id="rId731" Type="http://schemas.openxmlformats.org/officeDocument/2006/relationships/image" Target="../media/image1756.png"/><Relationship Id="rId98" Type="http://schemas.openxmlformats.org/officeDocument/2006/relationships/customXml" Target="../ink/ink1441.xml"/><Relationship Id="rId163" Type="http://schemas.openxmlformats.org/officeDocument/2006/relationships/image" Target="../media/image1439.png"/><Relationship Id="rId370" Type="http://schemas.openxmlformats.org/officeDocument/2006/relationships/customXml" Target="../ink/ink1577.xml"/><Relationship Id="rId829" Type="http://schemas.openxmlformats.org/officeDocument/2006/relationships/image" Target="../media/image1805.png"/><Relationship Id="rId1014" Type="http://schemas.openxmlformats.org/officeDocument/2006/relationships/customXml" Target="../ink/ink1899.xml"/><Relationship Id="rId230" Type="http://schemas.openxmlformats.org/officeDocument/2006/relationships/customXml" Target="../ink/ink1507.xml"/><Relationship Id="rId468" Type="http://schemas.openxmlformats.org/officeDocument/2006/relationships/customXml" Target="../ink/ink1626.xml"/><Relationship Id="rId675" Type="http://schemas.openxmlformats.org/officeDocument/2006/relationships/image" Target="../media/image1728.png"/><Relationship Id="rId882" Type="http://schemas.openxmlformats.org/officeDocument/2006/relationships/customXml" Target="../ink/ink1833.xml"/><Relationship Id="rId25" Type="http://schemas.openxmlformats.org/officeDocument/2006/relationships/image" Target="../media/image1372.png"/><Relationship Id="rId328" Type="http://schemas.openxmlformats.org/officeDocument/2006/relationships/customXml" Target="../ink/ink1556.xml"/><Relationship Id="rId535" Type="http://schemas.openxmlformats.org/officeDocument/2006/relationships/image" Target="../media/image1657.png"/><Relationship Id="rId742" Type="http://schemas.openxmlformats.org/officeDocument/2006/relationships/customXml" Target="../ink/ink1763.xml"/><Relationship Id="rId174" Type="http://schemas.openxmlformats.org/officeDocument/2006/relationships/customXml" Target="../ink/ink1479.xml"/><Relationship Id="rId381" Type="http://schemas.openxmlformats.org/officeDocument/2006/relationships/image" Target="../media/image1579.png"/><Relationship Id="rId602" Type="http://schemas.openxmlformats.org/officeDocument/2006/relationships/customXml" Target="../ink/ink1693.xml"/><Relationship Id="rId1025" Type="http://schemas.openxmlformats.org/officeDocument/2006/relationships/image" Target="../media/image1901.png"/><Relationship Id="rId241" Type="http://schemas.openxmlformats.org/officeDocument/2006/relationships/image" Target="../media/image1478.png"/><Relationship Id="rId479" Type="http://schemas.openxmlformats.org/officeDocument/2006/relationships/image" Target="../media/image1629.png"/><Relationship Id="rId686" Type="http://schemas.openxmlformats.org/officeDocument/2006/relationships/customXml" Target="../ink/ink1735.xml"/><Relationship Id="rId893" Type="http://schemas.openxmlformats.org/officeDocument/2006/relationships/image" Target="../media/image1837.png"/><Relationship Id="rId907" Type="http://schemas.openxmlformats.org/officeDocument/2006/relationships/image" Target="../media/image1844.png"/><Relationship Id="rId36" Type="http://schemas.openxmlformats.org/officeDocument/2006/relationships/customXml" Target="../ink/ink1410.xml"/><Relationship Id="rId339" Type="http://schemas.openxmlformats.org/officeDocument/2006/relationships/image" Target="../media/image1558.png"/><Relationship Id="rId546" Type="http://schemas.openxmlformats.org/officeDocument/2006/relationships/customXml" Target="../ink/ink1665.xml"/><Relationship Id="rId753" Type="http://schemas.openxmlformats.org/officeDocument/2006/relationships/image" Target="../media/image1767.png"/><Relationship Id="rId101" Type="http://schemas.openxmlformats.org/officeDocument/2006/relationships/image" Target="../media/image1409.png"/><Relationship Id="rId185" Type="http://schemas.openxmlformats.org/officeDocument/2006/relationships/image" Target="../media/image1450.png"/><Relationship Id="rId406" Type="http://schemas.openxmlformats.org/officeDocument/2006/relationships/customXml" Target="../ink/ink1595.xml"/><Relationship Id="rId960" Type="http://schemas.openxmlformats.org/officeDocument/2006/relationships/customXml" Target="../ink/ink1872.xml"/><Relationship Id="rId1036" Type="http://schemas.openxmlformats.org/officeDocument/2006/relationships/customXml" Target="../ink/ink1910.xml"/><Relationship Id="rId392" Type="http://schemas.openxmlformats.org/officeDocument/2006/relationships/customXml" Target="../ink/ink1588.xml"/><Relationship Id="rId613" Type="http://schemas.openxmlformats.org/officeDocument/2006/relationships/image" Target="../media/image1696.png"/><Relationship Id="rId697" Type="http://schemas.openxmlformats.org/officeDocument/2006/relationships/image" Target="../media/image1739.png"/><Relationship Id="rId820" Type="http://schemas.openxmlformats.org/officeDocument/2006/relationships/customXml" Target="../ink/ink1802.xml"/><Relationship Id="rId918" Type="http://schemas.openxmlformats.org/officeDocument/2006/relationships/customXml" Target="../ink/ink1851.xml"/><Relationship Id="rId252" Type="http://schemas.openxmlformats.org/officeDocument/2006/relationships/customXml" Target="../ink/ink1518.xml"/><Relationship Id="rId47" Type="http://schemas.openxmlformats.org/officeDocument/2006/relationships/image" Target="../media/image1382.png"/><Relationship Id="rId112" Type="http://schemas.openxmlformats.org/officeDocument/2006/relationships/customXml" Target="../ink/ink1448.xml"/><Relationship Id="rId557" Type="http://schemas.openxmlformats.org/officeDocument/2006/relationships/image" Target="../media/image1668.png"/><Relationship Id="rId764" Type="http://schemas.openxmlformats.org/officeDocument/2006/relationships/customXml" Target="../ink/ink1774.xml"/><Relationship Id="rId971" Type="http://schemas.openxmlformats.org/officeDocument/2006/relationships/image" Target="../media/image1876.png"/><Relationship Id="rId196" Type="http://schemas.openxmlformats.org/officeDocument/2006/relationships/customXml" Target="../ink/ink1490.xml"/><Relationship Id="rId417" Type="http://schemas.openxmlformats.org/officeDocument/2006/relationships/image" Target="../media/image1597.png"/><Relationship Id="rId624" Type="http://schemas.openxmlformats.org/officeDocument/2006/relationships/customXml" Target="../ink/ink1704.xml"/><Relationship Id="rId831" Type="http://schemas.openxmlformats.org/officeDocument/2006/relationships/image" Target="../media/image1806.png"/><Relationship Id="rId1047" Type="http://schemas.openxmlformats.org/officeDocument/2006/relationships/image" Target="../media/image1912.png"/><Relationship Id="rId263" Type="http://schemas.openxmlformats.org/officeDocument/2006/relationships/image" Target="../media/image1489.png"/><Relationship Id="rId470" Type="http://schemas.openxmlformats.org/officeDocument/2006/relationships/customXml" Target="../ink/ink1627.xml"/><Relationship Id="rId929" Type="http://schemas.openxmlformats.org/officeDocument/2006/relationships/image" Target="../media/image1855.png"/><Relationship Id="rId58" Type="http://schemas.openxmlformats.org/officeDocument/2006/relationships/customXml" Target="../ink/ink1421.xml"/><Relationship Id="rId123" Type="http://schemas.openxmlformats.org/officeDocument/2006/relationships/image" Target="../media/image1420.png"/><Relationship Id="rId330" Type="http://schemas.openxmlformats.org/officeDocument/2006/relationships/customXml" Target="../ink/ink1557.xml"/><Relationship Id="rId568" Type="http://schemas.openxmlformats.org/officeDocument/2006/relationships/customXml" Target="../ink/ink1676.xml"/><Relationship Id="rId775" Type="http://schemas.openxmlformats.org/officeDocument/2006/relationships/image" Target="../media/image1778.png"/><Relationship Id="rId982" Type="http://schemas.openxmlformats.org/officeDocument/2006/relationships/customXml" Target="../ink/ink1883.xml"/><Relationship Id="rId428" Type="http://schemas.openxmlformats.org/officeDocument/2006/relationships/customXml" Target="../ink/ink1606.xml"/><Relationship Id="rId635" Type="http://schemas.openxmlformats.org/officeDocument/2006/relationships/image" Target="../media/image1708.png"/><Relationship Id="rId842" Type="http://schemas.openxmlformats.org/officeDocument/2006/relationships/customXml" Target="../ink/ink1813.xml"/><Relationship Id="rId1058" Type="http://schemas.openxmlformats.org/officeDocument/2006/relationships/customXml" Target="../ink/ink1921.xml"/><Relationship Id="rId274" Type="http://schemas.openxmlformats.org/officeDocument/2006/relationships/customXml" Target="../ink/ink1529.xml"/><Relationship Id="rId481" Type="http://schemas.openxmlformats.org/officeDocument/2006/relationships/image" Target="../media/image1630.png"/><Relationship Id="rId702" Type="http://schemas.openxmlformats.org/officeDocument/2006/relationships/customXml" Target="../ink/ink1743.xml"/><Relationship Id="rId69" Type="http://schemas.openxmlformats.org/officeDocument/2006/relationships/image" Target="../media/image1393.png"/><Relationship Id="rId134" Type="http://schemas.openxmlformats.org/officeDocument/2006/relationships/customXml" Target="../ink/ink1459.xml"/><Relationship Id="rId579" Type="http://schemas.openxmlformats.org/officeDocument/2006/relationships/image" Target="../media/image1679.png"/><Relationship Id="rId786" Type="http://schemas.openxmlformats.org/officeDocument/2006/relationships/customXml" Target="../ink/ink1785.xml"/><Relationship Id="rId993" Type="http://schemas.openxmlformats.org/officeDocument/2006/relationships/image" Target="../media/image1887.png"/><Relationship Id="rId341" Type="http://schemas.openxmlformats.org/officeDocument/2006/relationships/image" Target="../media/image1559.png"/><Relationship Id="rId439" Type="http://schemas.openxmlformats.org/officeDocument/2006/relationships/image" Target="../media/image1609.png"/><Relationship Id="rId646" Type="http://schemas.openxmlformats.org/officeDocument/2006/relationships/customXml" Target="../ink/ink1715.xml"/><Relationship Id="rId201" Type="http://schemas.openxmlformats.org/officeDocument/2006/relationships/image" Target="../media/image1458.png"/><Relationship Id="rId285" Type="http://schemas.openxmlformats.org/officeDocument/2006/relationships/image" Target="../media/image1500.png"/><Relationship Id="rId506" Type="http://schemas.openxmlformats.org/officeDocument/2006/relationships/customXml" Target="../ink/ink1645.xml"/><Relationship Id="rId853" Type="http://schemas.openxmlformats.org/officeDocument/2006/relationships/image" Target="../media/image1817.png"/><Relationship Id="rId492" Type="http://schemas.openxmlformats.org/officeDocument/2006/relationships/customXml" Target="../ink/ink1638.xml"/><Relationship Id="rId713" Type="http://schemas.openxmlformats.org/officeDocument/2006/relationships/image" Target="../media/image1747.png"/><Relationship Id="rId797" Type="http://schemas.openxmlformats.org/officeDocument/2006/relationships/image" Target="../media/image1789.png"/><Relationship Id="rId920" Type="http://schemas.openxmlformats.org/officeDocument/2006/relationships/customXml" Target="../ink/ink1852.xml"/><Relationship Id="rId145" Type="http://schemas.openxmlformats.org/officeDocument/2006/relationships/image" Target="../media/image1430.png"/><Relationship Id="rId352" Type="http://schemas.openxmlformats.org/officeDocument/2006/relationships/customXml" Target="../ink/ink1568.xml"/><Relationship Id="rId212" Type="http://schemas.openxmlformats.org/officeDocument/2006/relationships/customXml" Target="../ink/ink1498.xml"/><Relationship Id="rId657" Type="http://schemas.openxmlformats.org/officeDocument/2006/relationships/image" Target="../media/image1719.png"/><Relationship Id="rId864" Type="http://schemas.openxmlformats.org/officeDocument/2006/relationships/customXml" Target="../ink/ink1824.xml"/><Relationship Id="rId296" Type="http://schemas.openxmlformats.org/officeDocument/2006/relationships/customXml" Target="../ink/ink1540.xml"/><Relationship Id="rId517" Type="http://schemas.openxmlformats.org/officeDocument/2006/relationships/image" Target="../media/image1648.png"/><Relationship Id="rId724" Type="http://schemas.openxmlformats.org/officeDocument/2006/relationships/customXml" Target="../ink/ink1754.xml"/><Relationship Id="rId931" Type="http://schemas.openxmlformats.org/officeDocument/2006/relationships/image" Target="../media/image1856.png"/><Relationship Id="rId60" Type="http://schemas.openxmlformats.org/officeDocument/2006/relationships/customXml" Target="../ink/ink1422.xml"/><Relationship Id="rId156" Type="http://schemas.openxmlformats.org/officeDocument/2006/relationships/customXml" Target="../ink/ink1470.xml"/><Relationship Id="rId363" Type="http://schemas.openxmlformats.org/officeDocument/2006/relationships/image" Target="../media/image1570.png"/><Relationship Id="rId570" Type="http://schemas.openxmlformats.org/officeDocument/2006/relationships/customXml" Target="../ink/ink1677.xml"/><Relationship Id="rId1007" Type="http://schemas.openxmlformats.org/officeDocument/2006/relationships/image" Target="../media/image1893.png"/><Relationship Id="rId223" Type="http://schemas.openxmlformats.org/officeDocument/2006/relationships/image" Target="../media/image1469.png"/><Relationship Id="rId430" Type="http://schemas.openxmlformats.org/officeDocument/2006/relationships/customXml" Target="../ink/ink1607.xml"/><Relationship Id="rId668" Type="http://schemas.openxmlformats.org/officeDocument/2006/relationships/customXml" Target="../ink/ink1726.xml"/><Relationship Id="rId875" Type="http://schemas.openxmlformats.org/officeDocument/2006/relationships/image" Target="../media/image1828.png"/><Relationship Id="rId1060" Type="http://schemas.openxmlformats.org/officeDocument/2006/relationships/customXml" Target="../ink/ink1922.xml"/><Relationship Id="rId18" Type="http://schemas.openxmlformats.org/officeDocument/2006/relationships/customXml" Target="../ink/ink1401.xml"/><Relationship Id="rId528" Type="http://schemas.openxmlformats.org/officeDocument/2006/relationships/customXml" Target="../ink/ink1656.xml"/><Relationship Id="rId735" Type="http://schemas.openxmlformats.org/officeDocument/2006/relationships/image" Target="../media/image1758.png"/><Relationship Id="rId942" Type="http://schemas.openxmlformats.org/officeDocument/2006/relationships/customXml" Target="../ink/ink1863.xml"/><Relationship Id="rId167" Type="http://schemas.openxmlformats.org/officeDocument/2006/relationships/image" Target="../media/image1441.png"/><Relationship Id="rId374" Type="http://schemas.openxmlformats.org/officeDocument/2006/relationships/customXml" Target="../ink/ink1579.xml"/><Relationship Id="rId581" Type="http://schemas.openxmlformats.org/officeDocument/2006/relationships/image" Target="../media/image1680.png"/><Relationship Id="rId1018" Type="http://schemas.openxmlformats.org/officeDocument/2006/relationships/customXml" Target="../ink/ink1901.xml"/><Relationship Id="rId71" Type="http://schemas.openxmlformats.org/officeDocument/2006/relationships/image" Target="../media/image1394.png"/><Relationship Id="rId234" Type="http://schemas.openxmlformats.org/officeDocument/2006/relationships/customXml" Target="../ink/ink1509.xml"/><Relationship Id="rId679" Type="http://schemas.openxmlformats.org/officeDocument/2006/relationships/image" Target="../media/image1730.png"/><Relationship Id="rId802" Type="http://schemas.openxmlformats.org/officeDocument/2006/relationships/customXml" Target="../ink/ink1793.xml"/><Relationship Id="rId886" Type="http://schemas.openxmlformats.org/officeDocument/2006/relationships/customXml" Target="../ink/ink1835.xml"/><Relationship Id="rId2" Type="http://schemas.openxmlformats.org/officeDocument/2006/relationships/notesSlide" Target="../notesSlides/notesSlide7.xml"/><Relationship Id="rId29" Type="http://schemas.openxmlformats.org/officeDocument/2006/relationships/image" Target="../media/image1374.png"/><Relationship Id="rId441" Type="http://schemas.openxmlformats.org/officeDocument/2006/relationships/image" Target="../media/image1610.png"/><Relationship Id="rId539" Type="http://schemas.openxmlformats.org/officeDocument/2006/relationships/image" Target="../media/image1659.png"/><Relationship Id="rId746" Type="http://schemas.openxmlformats.org/officeDocument/2006/relationships/customXml" Target="../ink/ink1765.xml"/><Relationship Id="rId178" Type="http://schemas.openxmlformats.org/officeDocument/2006/relationships/customXml" Target="../ink/ink1481.xml"/><Relationship Id="rId301" Type="http://schemas.openxmlformats.org/officeDocument/2006/relationships/image" Target="../media/image1508.png"/><Relationship Id="rId953" Type="http://schemas.openxmlformats.org/officeDocument/2006/relationships/image" Target="../media/image1867.png"/><Relationship Id="rId1029" Type="http://schemas.openxmlformats.org/officeDocument/2006/relationships/image" Target="../media/image1903.png"/><Relationship Id="rId82" Type="http://schemas.openxmlformats.org/officeDocument/2006/relationships/customXml" Target="../ink/ink1433.xml"/><Relationship Id="rId385" Type="http://schemas.openxmlformats.org/officeDocument/2006/relationships/image" Target="../media/image1581.png"/><Relationship Id="rId592" Type="http://schemas.openxmlformats.org/officeDocument/2006/relationships/customXml" Target="../ink/ink1688.xml"/><Relationship Id="rId606" Type="http://schemas.openxmlformats.org/officeDocument/2006/relationships/customXml" Target="../ink/ink1695.xml"/><Relationship Id="rId813" Type="http://schemas.openxmlformats.org/officeDocument/2006/relationships/image" Target="../media/image1797.png"/><Relationship Id="rId245" Type="http://schemas.openxmlformats.org/officeDocument/2006/relationships/image" Target="../media/image1480.png"/><Relationship Id="rId452" Type="http://schemas.openxmlformats.org/officeDocument/2006/relationships/customXml" Target="../ink/ink1618.xml"/><Relationship Id="rId897" Type="http://schemas.openxmlformats.org/officeDocument/2006/relationships/image" Target="../media/image1839.png"/><Relationship Id="rId105" Type="http://schemas.openxmlformats.org/officeDocument/2006/relationships/image" Target="../media/image1411.png"/><Relationship Id="rId312" Type="http://schemas.openxmlformats.org/officeDocument/2006/relationships/customXml" Target="../ink/ink1548.xml"/><Relationship Id="rId757" Type="http://schemas.openxmlformats.org/officeDocument/2006/relationships/image" Target="../media/image1769.png"/><Relationship Id="rId964" Type="http://schemas.openxmlformats.org/officeDocument/2006/relationships/customXml" Target="../ink/ink1874.xml"/><Relationship Id="rId93" Type="http://schemas.openxmlformats.org/officeDocument/2006/relationships/image" Target="../media/image1405.png"/><Relationship Id="rId189" Type="http://schemas.openxmlformats.org/officeDocument/2006/relationships/image" Target="../media/image1452.png"/><Relationship Id="rId396" Type="http://schemas.openxmlformats.org/officeDocument/2006/relationships/customXml" Target="../ink/ink1590.xml"/><Relationship Id="rId617" Type="http://schemas.openxmlformats.org/officeDocument/2006/relationships/image" Target="../media/image1698.png"/><Relationship Id="rId824" Type="http://schemas.openxmlformats.org/officeDocument/2006/relationships/customXml" Target="../ink/ink1804.xml"/><Relationship Id="rId256" Type="http://schemas.openxmlformats.org/officeDocument/2006/relationships/customXml" Target="../ink/ink1520.xml"/><Relationship Id="rId463" Type="http://schemas.openxmlformats.org/officeDocument/2006/relationships/image" Target="../media/image1621.png"/><Relationship Id="rId670" Type="http://schemas.openxmlformats.org/officeDocument/2006/relationships/customXml" Target="../ink/ink1727.xml"/><Relationship Id="rId116" Type="http://schemas.openxmlformats.org/officeDocument/2006/relationships/customXml" Target="../ink/ink1450.xml"/><Relationship Id="rId323" Type="http://schemas.openxmlformats.org/officeDocument/2006/relationships/image" Target="../media/image1550.png"/><Relationship Id="rId530" Type="http://schemas.openxmlformats.org/officeDocument/2006/relationships/customXml" Target="../ink/ink1657.xml"/><Relationship Id="rId768" Type="http://schemas.openxmlformats.org/officeDocument/2006/relationships/customXml" Target="../ink/ink1776.xml"/><Relationship Id="rId975" Type="http://schemas.openxmlformats.org/officeDocument/2006/relationships/image" Target="../media/image1878.png"/><Relationship Id="rId20" Type="http://schemas.openxmlformats.org/officeDocument/2006/relationships/customXml" Target="../ink/ink1402.xml"/><Relationship Id="rId628" Type="http://schemas.openxmlformats.org/officeDocument/2006/relationships/customXml" Target="../ink/ink1706.xml"/><Relationship Id="rId835" Type="http://schemas.openxmlformats.org/officeDocument/2006/relationships/image" Target="../media/image1808.png"/><Relationship Id="rId267" Type="http://schemas.openxmlformats.org/officeDocument/2006/relationships/image" Target="../media/image1491.png"/><Relationship Id="rId474" Type="http://schemas.openxmlformats.org/officeDocument/2006/relationships/customXml" Target="../ink/ink1629.xml"/><Relationship Id="rId1020" Type="http://schemas.openxmlformats.org/officeDocument/2006/relationships/customXml" Target="../ink/ink1902.xml"/><Relationship Id="rId127" Type="http://schemas.openxmlformats.org/officeDocument/2006/relationships/image" Target="../media/image1422.png"/><Relationship Id="rId681" Type="http://schemas.openxmlformats.org/officeDocument/2006/relationships/image" Target="../media/image1731.png"/><Relationship Id="rId779" Type="http://schemas.openxmlformats.org/officeDocument/2006/relationships/image" Target="../media/image1780.png"/><Relationship Id="rId902" Type="http://schemas.openxmlformats.org/officeDocument/2006/relationships/customXml" Target="../ink/ink1843.xml"/><Relationship Id="rId986" Type="http://schemas.openxmlformats.org/officeDocument/2006/relationships/customXml" Target="../ink/ink1885.xml"/><Relationship Id="rId31" Type="http://schemas.openxmlformats.org/officeDocument/2006/relationships/image" Target="../media/image1375.png"/><Relationship Id="rId334" Type="http://schemas.openxmlformats.org/officeDocument/2006/relationships/customXml" Target="../ink/ink1559.xml"/><Relationship Id="rId541" Type="http://schemas.openxmlformats.org/officeDocument/2006/relationships/image" Target="../media/image1660.png"/><Relationship Id="rId639" Type="http://schemas.openxmlformats.org/officeDocument/2006/relationships/image" Target="../media/image1710.png"/><Relationship Id="rId180" Type="http://schemas.openxmlformats.org/officeDocument/2006/relationships/customXml" Target="../ink/ink1482.xml"/><Relationship Id="rId278" Type="http://schemas.openxmlformats.org/officeDocument/2006/relationships/customXml" Target="../ink/ink1531.xml"/><Relationship Id="rId401" Type="http://schemas.openxmlformats.org/officeDocument/2006/relationships/image" Target="../media/image1589.png"/><Relationship Id="rId846" Type="http://schemas.openxmlformats.org/officeDocument/2006/relationships/customXml" Target="../ink/ink1815.xml"/><Relationship Id="rId1031" Type="http://schemas.openxmlformats.org/officeDocument/2006/relationships/image" Target="../media/image1904.png"/><Relationship Id="rId485" Type="http://schemas.openxmlformats.org/officeDocument/2006/relationships/image" Target="../media/image1632.png"/><Relationship Id="rId692" Type="http://schemas.openxmlformats.org/officeDocument/2006/relationships/customXml" Target="../ink/ink1738.xml"/><Relationship Id="rId706" Type="http://schemas.openxmlformats.org/officeDocument/2006/relationships/customXml" Target="../ink/ink1745.xml"/><Relationship Id="rId913" Type="http://schemas.openxmlformats.org/officeDocument/2006/relationships/image" Target="../media/image1847.png"/><Relationship Id="rId42" Type="http://schemas.openxmlformats.org/officeDocument/2006/relationships/customXml" Target="../ink/ink1413.xml"/><Relationship Id="rId138" Type="http://schemas.openxmlformats.org/officeDocument/2006/relationships/customXml" Target="../ink/ink1461.xml"/><Relationship Id="rId345" Type="http://schemas.openxmlformats.org/officeDocument/2006/relationships/image" Target="../media/image1561.png"/><Relationship Id="rId552" Type="http://schemas.openxmlformats.org/officeDocument/2006/relationships/customXml" Target="../ink/ink1668.xml"/><Relationship Id="rId997" Type="http://schemas.openxmlformats.org/officeDocument/2006/relationships/image" Target="../media/image1889.png"/><Relationship Id="rId191" Type="http://schemas.openxmlformats.org/officeDocument/2006/relationships/image" Target="../media/image1453.png"/><Relationship Id="rId205" Type="http://schemas.openxmlformats.org/officeDocument/2006/relationships/image" Target="../media/image1460.png"/><Relationship Id="rId412" Type="http://schemas.openxmlformats.org/officeDocument/2006/relationships/customXml" Target="../ink/ink1598.xml"/><Relationship Id="rId857" Type="http://schemas.openxmlformats.org/officeDocument/2006/relationships/image" Target="../media/image1819.png"/><Relationship Id="rId1042" Type="http://schemas.openxmlformats.org/officeDocument/2006/relationships/customXml" Target="../ink/ink1913.xml"/><Relationship Id="rId289" Type="http://schemas.openxmlformats.org/officeDocument/2006/relationships/image" Target="../media/image1502.png"/><Relationship Id="rId496" Type="http://schemas.openxmlformats.org/officeDocument/2006/relationships/customXml" Target="../ink/ink1640.xml"/><Relationship Id="rId717" Type="http://schemas.openxmlformats.org/officeDocument/2006/relationships/image" Target="../media/image1749.png"/><Relationship Id="rId924" Type="http://schemas.openxmlformats.org/officeDocument/2006/relationships/customXml" Target="../ink/ink1854.xml"/><Relationship Id="rId53" Type="http://schemas.openxmlformats.org/officeDocument/2006/relationships/image" Target="../media/image1385.png"/><Relationship Id="rId149" Type="http://schemas.openxmlformats.org/officeDocument/2006/relationships/image" Target="../media/image1432.png"/><Relationship Id="rId356" Type="http://schemas.openxmlformats.org/officeDocument/2006/relationships/customXml" Target="../ink/ink1570.xml"/><Relationship Id="rId563" Type="http://schemas.openxmlformats.org/officeDocument/2006/relationships/image" Target="../media/image1671.png"/><Relationship Id="rId770" Type="http://schemas.openxmlformats.org/officeDocument/2006/relationships/customXml" Target="../ink/ink1777.xml"/><Relationship Id="rId216" Type="http://schemas.openxmlformats.org/officeDocument/2006/relationships/customXml" Target="../ink/ink1500.xml"/><Relationship Id="rId423" Type="http://schemas.openxmlformats.org/officeDocument/2006/relationships/image" Target="../media/image1601.png"/><Relationship Id="rId868" Type="http://schemas.openxmlformats.org/officeDocument/2006/relationships/customXml" Target="../ink/ink1826.xml"/><Relationship Id="rId1053" Type="http://schemas.openxmlformats.org/officeDocument/2006/relationships/image" Target="../media/image1915.png"/><Relationship Id="rId630" Type="http://schemas.openxmlformats.org/officeDocument/2006/relationships/customXml" Target="../ink/ink1707.xml"/><Relationship Id="rId728" Type="http://schemas.openxmlformats.org/officeDocument/2006/relationships/customXml" Target="../ink/ink1756.xml"/><Relationship Id="rId935" Type="http://schemas.openxmlformats.org/officeDocument/2006/relationships/image" Target="../media/image1858.png"/><Relationship Id="rId64" Type="http://schemas.openxmlformats.org/officeDocument/2006/relationships/customXml" Target="../ink/ink1424.xml"/><Relationship Id="rId367" Type="http://schemas.openxmlformats.org/officeDocument/2006/relationships/image" Target="../media/image1572.png"/><Relationship Id="rId574" Type="http://schemas.openxmlformats.org/officeDocument/2006/relationships/customXml" Target="../ink/ink1679.xml"/><Relationship Id="rId227" Type="http://schemas.openxmlformats.org/officeDocument/2006/relationships/image" Target="../media/image1471.png"/><Relationship Id="rId781" Type="http://schemas.openxmlformats.org/officeDocument/2006/relationships/image" Target="../media/image1781.png"/><Relationship Id="rId879" Type="http://schemas.openxmlformats.org/officeDocument/2006/relationships/image" Target="../media/image1830.png"/><Relationship Id="rId434" Type="http://schemas.openxmlformats.org/officeDocument/2006/relationships/customXml" Target="../ink/ink1609.xml"/><Relationship Id="rId641" Type="http://schemas.openxmlformats.org/officeDocument/2006/relationships/image" Target="../media/image1711.png"/><Relationship Id="rId739" Type="http://schemas.openxmlformats.org/officeDocument/2006/relationships/image" Target="../media/image1760.png"/><Relationship Id="rId280" Type="http://schemas.openxmlformats.org/officeDocument/2006/relationships/customXml" Target="../ink/ink1532.xml"/><Relationship Id="rId501" Type="http://schemas.openxmlformats.org/officeDocument/2006/relationships/image" Target="../media/image1640.png"/><Relationship Id="rId946" Type="http://schemas.openxmlformats.org/officeDocument/2006/relationships/customXml" Target="../ink/ink1865.xml"/><Relationship Id="rId75" Type="http://schemas.openxmlformats.org/officeDocument/2006/relationships/image" Target="../media/image1396.png"/><Relationship Id="rId140" Type="http://schemas.openxmlformats.org/officeDocument/2006/relationships/customXml" Target="../ink/ink1462.xml"/><Relationship Id="rId378" Type="http://schemas.openxmlformats.org/officeDocument/2006/relationships/customXml" Target="../ink/ink1581.xml"/><Relationship Id="rId585" Type="http://schemas.openxmlformats.org/officeDocument/2006/relationships/image" Target="../media/image1682.png"/><Relationship Id="rId792" Type="http://schemas.openxmlformats.org/officeDocument/2006/relationships/customXml" Target="../ink/ink1788.xml"/><Relationship Id="rId806" Type="http://schemas.openxmlformats.org/officeDocument/2006/relationships/customXml" Target="../ink/ink1795.xml"/><Relationship Id="rId6" Type="http://schemas.openxmlformats.org/officeDocument/2006/relationships/customXml" Target="../ink/ink1395.xml"/><Relationship Id="rId238" Type="http://schemas.openxmlformats.org/officeDocument/2006/relationships/customXml" Target="../ink/ink1511.xml"/><Relationship Id="rId445" Type="http://schemas.openxmlformats.org/officeDocument/2006/relationships/image" Target="../media/image1612.png"/><Relationship Id="rId652" Type="http://schemas.openxmlformats.org/officeDocument/2006/relationships/customXml" Target="../ink/ink1718.xml"/><Relationship Id="rId291" Type="http://schemas.openxmlformats.org/officeDocument/2006/relationships/image" Target="../media/image1503.png"/><Relationship Id="rId305" Type="http://schemas.openxmlformats.org/officeDocument/2006/relationships/image" Target="../media/image1510.png"/><Relationship Id="rId512" Type="http://schemas.openxmlformats.org/officeDocument/2006/relationships/customXml" Target="../ink/ink1648.xml"/><Relationship Id="rId957" Type="http://schemas.openxmlformats.org/officeDocument/2006/relationships/image" Target="../media/image1869.png"/><Relationship Id="rId86" Type="http://schemas.openxmlformats.org/officeDocument/2006/relationships/customXml" Target="../ink/ink1435.xml"/><Relationship Id="rId151" Type="http://schemas.openxmlformats.org/officeDocument/2006/relationships/image" Target="../media/image1433.png"/><Relationship Id="rId389" Type="http://schemas.openxmlformats.org/officeDocument/2006/relationships/image" Target="../media/image1583.png"/><Relationship Id="rId596" Type="http://schemas.openxmlformats.org/officeDocument/2006/relationships/customXml" Target="../ink/ink1690.xml"/><Relationship Id="rId817" Type="http://schemas.openxmlformats.org/officeDocument/2006/relationships/image" Target="../media/image1799.png"/><Relationship Id="rId1002" Type="http://schemas.openxmlformats.org/officeDocument/2006/relationships/customXml" Target="../ink/ink1893.xml"/><Relationship Id="rId249" Type="http://schemas.openxmlformats.org/officeDocument/2006/relationships/image" Target="../media/image1482.png"/><Relationship Id="rId456" Type="http://schemas.openxmlformats.org/officeDocument/2006/relationships/customXml" Target="../ink/ink1620.xml"/><Relationship Id="rId663" Type="http://schemas.openxmlformats.org/officeDocument/2006/relationships/image" Target="../media/image1722.png"/><Relationship Id="rId870" Type="http://schemas.openxmlformats.org/officeDocument/2006/relationships/customXml" Target="../ink/ink1827.xml"/><Relationship Id="rId13" Type="http://schemas.openxmlformats.org/officeDocument/2006/relationships/image" Target="../media/image1366.png"/><Relationship Id="rId109" Type="http://schemas.openxmlformats.org/officeDocument/2006/relationships/image" Target="../media/image1413.png"/><Relationship Id="rId316" Type="http://schemas.openxmlformats.org/officeDocument/2006/relationships/customXml" Target="../ink/ink1550.xml"/><Relationship Id="rId523" Type="http://schemas.openxmlformats.org/officeDocument/2006/relationships/image" Target="../media/image1651.png"/><Relationship Id="rId968" Type="http://schemas.openxmlformats.org/officeDocument/2006/relationships/customXml" Target="../ink/ink1876.xml"/><Relationship Id="rId97" Type="http://schemas.openxmlformats.org/officeDocument/2006/relationships/image" Target="../media/image1407.png"/><Relationship Id="rId730" Type="http://schemas.openxmlformats.org/officeDocument/2006/relationships/customXml" Target="../ink/ink1757.xml"/><Relationship Id="rId828" Type="http://schemas.openxmlformats.org/officeDocument/2006/relationships/customXml" Target="../ink/ink1806.xml"/><Relationship Id="rId1013" Type="http://schemas.openxmlformats.org/officeDocument/2006/relationships/image" Target="../media/image1895.png"/><Relationship Id="rId162" Type="http://schemas.openxmlformats.org/officeDocument/2006/relationships/customXml" Target="../ink/ink1473.xml"/><Relationship Id="rId467" Type="http://schemas.openxmlformats.org/officeDocument/2006/relationships/image" Target="../media/image1623.png"/><Relationship Id="rId674" Type="http://schemas.openxmlformats.org/officeDocument/2006/relationships/customXml" Target="../ink/ink1729.xml"/><Relationship Id="rId881" Type="http://schemas.openxmlformats.org/officeDocument/2006/relationships/image" Target="../media/image1831.png"/><Relationship Id="rId979" Type="http://schemas.openxmlformats.org/officeDocument/2006/relationships/image" Target="../media/image1880.png"/><Relationship Id="rId24" Type="http://schemas.openxmlformats.org/officeDocument/2006/relationships/customXml" Target="../ink/ink1404.xml"/><Relationship Id="rId327" Type="http://schemas.openxmlformats.org/officeDocument/2006/relationships/image" Target="../media/image1552.png"/><Relationship Id="rId534" Type="http://schemas.openxmlformats.org/officeDocument/2006/relationships/customXml" Target="../ink/ink1659.xml"/><Relationship Id="rId741" Type="http://schemas.openxmlformats.org/officeDocument/2006/relationships/image" Target="../media/image1761.png"/><Relationship Id="rId839" Type="http://schemas.openxmlformats.org/officeDocument/2006/relationships/image" Target="../media/image1810.png"/><Relationship Id="rId173" Type="http://schemas.openxmlformats.org/officeDocument/2006/relationships/image" Target="../media/image1444.png"/><Relationship Id="rId380" Type="http://schemas.openxmlformats.org/officeDocument/2006/relationships/customXml" Target="../ink/ink1582.xml"/><Relationship Id="rId601" Type="http://schemas.openxmlformats.org/officeDocument/2006/relationships/image" Target="../media/image1690.png"/><Relationship Id="rId1024" Type="http://schemas.openxmlformats.org/officeDocument/2006/relationships/customXml" Target="../ink/ink1904.xml"/><Relationship Id="rId240" Type="http://schemas.openxmlformats.org/officeDocument/2006/relationships/customXml" Target="../ink/ink1512.xml"/><Relationship Id="rId478" Type="http://schemas.openxmlformats.org/officeDocument/2006/relationships/customXml" Target="../ink/ink1631.xml"/><Relationship Id="rId685" Type="http://schemas.openxmlformats.org/officeDocument/2006/relationships/image" Target="../media/image1733.png"/><Relationship Id="rId892" Type="http://schemas.openxmlformats.org/officeDocument/2006/relationships/customXml" Target="../ink/ink1838.xml"/><Relationship Id="rId906" Type="http://schemas.openxmlformats.org/officeDocument/2006/relationships/customXml" Target="../ink/ink1845.xml"/><Relationship Id="rId35" Type="http://schemas.openxmlformats.org/officeDocument/2006/relationships/image" Target="../media/image355.png"/><Relationship Id="rId100" Type="http://schemas.openxmlformats.org/officeDocument/2006/relationships/customXml" Target="../ink/ink1442.xml"/><Relationship Id="rId338" Type="http://schemas.openxmlformats.org/officeDocument/2006/relationships/customXml" Target="../ink/ink1561.xml"/><Relationship Id="rId545" Type="http://schemas.openxmlformats.org/officeDocument/2006/relationships/image" Target="../media/image1662.png"/><Relationship Id="rId752" Type="http://schemas.openxmlformats.org/officeDocument/2006/relationships/customXml" Target="../ink/ink1768.xml"/><Relationship Id="rId184" Type="http://schemas.openxmlformats.org/officeDocument/2006/relationships/customXml" Target="../ink/ink1484.xml"/><Relationship Id="rId391" Type="http://schemas.openxmlformats.org/officeDocument/2006/relationships/image" Target="../media/image1584.png"/><Relationship Id="rId405" Type="http://schemas.openxmlformats.org/officeDocument/2006/relationships/image" Target="../media/image1591.png"/><Relationship Id="rId612" Type="http://schemas.openxmlformats.org/officeDocument/2006/relationships/customXml" Target="../ink/ink1698.xml"/><Relationship Id="rId1035" Type="http://schemas.openxmlformats.org/officeDocument/2006/relationships/image" Target="../media/image1906.png"/><Relationship Id="rId251" Type="http://schemas.openxmlformats.org/officeDocument/2006/relationships/image" Target="../media/image1483.png"/><Relationship Id="rId489" Type="http://schemas.openxmlformats.org/officeDocument/2006/relationships/image" Target="../media/image1634.png"/><Relationship Id="rId696" Type="http://schemas.openxmlformats.org/officeDocument/2006/relationships/customXml" Target="../ink/ink1740.xml"/><Relationship Id="rId917" Type="http://schemas.openxmlformats.org/officeDocument/2006/relationships/image" Target="../media/image1849.png"/><Relationship Id="rId46" Type="http://schemas.openxmlformats.org/officeDocument/2006/relationships/customXml" Target="../ink/ink1415.xml"/><Relationship Id="rId349" Type="http://schemas.openxmlformats.org/officeDocument/2006/relationships/image" Target="../media/image1563.png"/><Relationship Id="rId556" Type="http://schemas.openxmlformats.org/officeDocument/2006/relationships/customXml" Target="../ink/ink1670.xml"/><Relationship Id="rId763" Type="http://schemas.openxmlformats.org/officeDocument/2006/relationships/image" Target="../media/image1772.png"/><Relationship Id="rId111" Type="http://schemas.openxmlformats.org/officeDocument/2006/relationships/image" Target="../media/image1414.png"/><Relationship Id="rId195" Type="http://schemas.openxmlformats.org/officeDocument/2006/relationships/image" Target="../media/image1455.png"/><Relationship Id="rId209" Type="http://schemas.openxmlformats.org/officeDocument/2006/relationships/image" Target="../media/image1462.png"/><Relationship Id="rId416" Type="http://schemas.openxmlformats.org/officeDocument/2006/relationships/customXml" Target="../ink/ink1600.xml"/><Relationship Id="rId970" Type="http://schemas.openxmlformats.org/officeDocument/2006/relationships/customXml" Target="../ink/ink1877.xml"/><Relationship Id="rId1046" Type="http://schemas.openxmlformats.org/officeDocument/2006/relationships/customXml" Target="../ink/ink1915.xml"/><Relationship Id="rId623" Type="http://schemas.openxmlformats.org/officeDocument/2006/relationships/image" Target="../media/image1702.png"/><Relationship Id="rId830" Type="http://schemas.openxmlformats.org/officeDocument/2006/relationships/customXml" Target="../ink/ink1807.xml"/><Relationship Id="rId928" Type="http://schemas.openxmlformats.org/officeDocument/2006/relationships/customXml" Target="../ink/ink1856.xml"/><Relationship Id="rId57" Type="http://schemas.openxmlformats.org/officeDocument/2006/relationships/image" Target="../media/image1387.png"/><Relationship Id="rId262" Type="http://schemas.openxmlformats.org/officeDocument/2006/relationships/customXml" Target="../ink/ink1523.xml"/><Relationship Id="rId567" Type="http://schemas.openxmlformats.org/officeDocument/2006/relationships/image" Target="../media/image1673.png"/><Relationship Id="rId122" Type="http://schemas.openxmlformats.org/officeDocument/2006/relationships/customXml" Target="../ink/ink1453.xml"/><Relationship Id="rId774" Type="http://schemas.openxmlformats.org/officeDocument/2006/relationships/customXml" Target="../ink/ink1779.xml"/><Relationship Id="rId981" Type="http://schemas.openxmlformats.org/officeDocument/2006/relationships/image" Target="../media/image1881.png"/><Relationship Id="rId1057" Type="http://schemas.openxmlformats.org/officeDocument/2006/relationships/image" Target="../media/image1917.png"/><Relationship Id="rId427" Type="http://schemas.openxmlformats.org/officeDocument/2006/relationships/image" Target="../media/image1603.png"/><Relationship Id="rId634" Type="http://schemas.openxmlformats.org/officeDocument/2006/relationships/customXml" Target="../ink/ink1709.xml"/><Relationship Id="rId841" Type="http://schemas.openxmlformats.org/officeDocument/2006/relationships/image" Target="../media/image1811.png"/><Relationship Id="rId273" Type="http://schemas.openxmlformats.org/officeDocument/2006/relationships/image" Target="../media/image1494.png"/><Relationship Id="rId480" Type="http://schemas.openxmlformats.org/officeDocument/2006/relationships/customXml" Target="../ink/ink1632.xml"/><Relationship Id="rId701" Type="http://schemas.openxmlformats.org/officeDocument/2006/relationships/image" Target="../media/image1741.png"/><Relationship Id="rId939" Type="http://schemas.openxmlformats.org/officeDocument/2006/relationships/image" Target="../media/image1860.png"/><Relationship Id="rId68" Type="http://schemas.openxmlformats.org/officeDocument/2006/relationships/customXml" Target="../ink/ink1426.xml"/><Relationship Id="rId133" Type="http://schemas.openxmlformats.org/officeDocument/2006/relationships/image" Target="../media/image1425.png"/><Relationship Id="rId340" Type="http://schemas.openxmlformats.org/officeDocument/2006/relationships/customXml" Target="../ink/ink1562.xml"/><Relationship Id="rId578" Type="http://schemas.openxmlformats.org/officeDocument/2006/relationships/customXml" Target="../ink/ink1681.xml"/><Relationship Id="rId785" Type="http://schemas.openxmlformats.org/officeDocument/2006/relationships/image" Target="../media/image1783.png"/><Relationship Id="rId992" Type="http://schemas.openxmlformats.org/officeDocument/2006/relationships/customXml" Target="../ink/ink1888.xml"/><Relationship Id="rId200" Type="http://schemas.openxmlformats.org/officeDocument/2006/relationships/customXml" Target="../ink/ink1492.xml"/><Relationship Id="rId438" Type="http://schemas.openxmlformats.org/officeDocument/2006/relationships/customXml" Target="../ink/ink1611.xml"/><Relationship Id="rId645" Type="http://schemas.openxmlformats.org/officeDocument/2006/relationships/image" Target="../media/image1713.png"/><Relationship Id="rId852" Type="http://schemas.openxmlformats.org/officeDocument/2006/relationships/customXml" Target="../ink/ink1818.xml"/><Relationship Id="rId284" Type="http://schemas.openxmlformats.org/officeDocument/2006/relationships/customXml" Target="../ink/ink1534.xml"/><Relationship Id="rId491" Type="http://schemas.openxmlformats.org/officeDocument/2006/relationships/image" Target="../media/image1635.png"/><Relationship Id="rId505" Type="http://schemas.openxmlformats.org/officeDocument/2006/relationships/image" Target="../media/image1642.png"/><Relationship Id="rId712" Type="http://schemas.openxmlformats.org/officeDocument/2006/relationships/customXml" Target="../ink/ink1748.xml"/><Relationship Id="rId79" Type="http://schemas.openxmlformats.org/officeDocument/2006/relationships/image" Target="../media/image1398.png"/><Relationship Id="rId144" Type="http://schemas.openxmlformats.org/officeDocument/2006/relationships/customXml" Target="../ink/ink1464.xml"/><Relationship Id="rId589" Type="http://schemas.openxmlformats.org/officeDocument/2006/relationships/image" Target="../media/image1684.png"/><Relationship Id="rId796" Type="http://schemas.openxmlformats.org/officeDocument/2006/relationships/customXml" Target="../ink/ink1790.xml"/><Relationship Id="rId351" Type="http://schemas.openxmlformats.org/officeDocument/2006/relationships/image" Target="../media/image1564.png"/><Relationship Id="rId449" Type="http://schemas.openxmlformats.org/officeDocument/2006/relationships/image" Target="../media/image1614.png"/><Relationship Id="rId656" Type="http://schemas.openxmlformats.org/officeDocument/2006/relationships/customXml" Target="../ink/ink1720.xml"/><Relationship Id="rId863" Type="http://schemas.openxmlformats.org/officeDocument/2006/relationships/image" Target="../media/image1822.png"/><Relationship Id="rId211" Type="http://schemas.openxmlformats.org/officeDocument/2006/relationships/image" Target="../media/image1463.png"/><Relationship Id="rId295" Type="http://schemas.openxmlformats.org/officeDocument/2006/relationships/image" Target="../media/image1505.png"/><Relationship Id="rId309" Type="http://schemas.openxmlformats.org/officeDocument/2006/relationships/image" Target="../media/image1512.png"/><Relationship Id="rId516" Type="http://schemas.openxmlformats.org/officeDocument/2006/relationships/customXml" Target="../ink/ink1650.xml"/><Relationship Id="rId723" Type="http://schemas.openxmlformats.org/officeDocument/2006/relationships/image" Target="../media/image1752.png"/><Relationship Id="rId930" Type="http://schemas.openxmlformats.org/officeDocument/2006/relationships/customXml" Target="../ink/ink1857.xml"/><Relationship Id="rId1006" Type="http://schemas.openxmlformats.org/officeDocument/2006/relationships/customXml" Target="../ink/ink1895.xml"/><Relationship Id="rId155" Type="http://schemas.openxmlformats.org/officeDocument/2006/relationships/image" Target="../media/image1435.png"/><Relationship Id="rId362" Type="http://schemas.openxmlformats.org/officeDocument/2006/relationships/customXml" Target="../ink/ink1573.xml"/><Relationship Id="rId222" Type="http://schemas.openxmlformats.org/officeDocument/2006/relationships/customXml" Target="../ink/ink1503.xml"/><Relationship Id="rId667" Type="http://schemas.openxmlformats.org/officeDocument/2006/relationships/image" Target="../media/image1724.png"/><Relationship Id="rId874" Type="http://schemas.openxmlformats.org/officeDocument/2006/relationships/customXml" Target="../ink/ink1829.xml"/><Relationship Id="rId17" Type="http://schemas.openxmlformats.org/officeDocument/2006/relationships/image" Target="../media/image1368.png"/><Relationship Id="rId527" Type="http://schemas.openxmlformats.org/officeDocument/2006/relationships/image" Target="../media/image1653.png"/><Relationship Id="rId734" Type="http://schemas.openxmlformats.org/officeDocument/2006/relationships/customXml" Target="../ink/ink1759.xml"/><Relationship Id="rId941" Type="http://schemas.openxmlformats.org/officeDocument/2006/relationships/image" Target="../media/image1861.png"/><Relationship Id="rId70" Type="http://schemas.openxmlformats.org/officeDocument/2006/relationships/customXml" Target="../ink/ink1427.xml"/><Relationship Id="rId166" Type="http://schemas.openxmlformats.org/officeDocument/2006/relationships/customXml" Target="../ink/ink1475.xml"/><Relationship Id="rId373" Type="http://schemas.openxmlformats.org/officeDocument/2006/relationships/image" Target="../media/image1575.png"/><Relationship Id="rId580" Type="http://schemas.openxmlformats.org/officeDocument/2006/relationships/customXml" Target="../ink/ink1682.xml"/><Relationship Id="rId801" Type="http://schemas.openxmlformats.org/officeDocument/2006/relationships/image" Target="../media/image1791.png"/><Relationship Id="rId1017" Type="http://schemas.openxmlformats.org/officeDocument/2006/relationships/image" Target="../media/image1897.png"/><Relationship Id="rId1" Type="http://schemas.openxmlformats.org/officeDocument/2006/relationships/slideLayout" Target="../slideLayouts/slideLayout7.xml"/><Relationship Id="rId233" Type="http://schemas.openxmlformats.org/officeDocument/2006/relationships/image" Target="../media/image1474.png"/><Relationship Id="rId440" Type="http://schemas.openxmlformats.org/officeDocument/2006/relationships/customXml" Target="../ink/ink1612.xml"/><Relationship Id="rId678" Type="http://schemas.openxmlformats.org/officeDocument/2006/relationships/customXml" Target="../ink/ink1731.xml"/><Relationship Id="rId885" Type="http://schemas.openxmlformats.org/officeDocument/2006/relationships/image" Target="../media/image1833.png"/><Relationship Id="rId28" Type="http://schemas.openxmlformats.org/officeDocument/2006/relationships/customXml" Target="../ink/ink1406.xml"/><Relationship Id="rId300" Type="http://schemas.openxmlformats.org/officeDocument/2006/relationships/customXml" Target="../ink/ink1542.xml"/><Relationship Id="rId538" Type="http://schemas.openxmlformats.org/officeDocument/2006/relationships/customXml" Target="../ink/ink1661.xml"/><Relationship Id="rId745" Type="http://schemas.openxmlformats.org/officeDocument/2006/relationships/image" Target="../media/image1763.png"/><Relationship Id="rId952" Type="http://schemas.openxmlformats.org/officeDocument/2006/relationships/customXml" Target="../ink/ink1868.xml"/><Relationship Id="rId81" Type="http://schemas.openxmlformats.org/officeDocument/2006/relationships/image" Target="../media/image1399.png"/><Relationship Id="rId177" Type="http://schemas.openxmlformats.org/officeDocument/2006/relationships/image" Target="../media/image1446.png"/><Relationship Id="rId384" Type="http://schemas.openxmlformats.org/officeDocument/2006/relationships/customXml" Target="../ink/ink1584.xml"/><Relationship Id="rId591" Type="http://schemas.openxmlformats.org/officeDocument/2006/relationships/image" Target="../media/image1685.png"/><Relationship Id="rId605" Type="http://schemas.openxmlformats.org/officeDocument/2006/relationships/image" Target="../media/image1692.png"/><Relationship Id="rId812" Type="http://schemas.openxmlformats.org/officeDocument/2006/relationships/customXml" Target="../ink/ink1798.xml"/><Relationship Id="rId1028" Type="http://schemas.openxmlformats.org/officeDocument/2006/relationships/customXml" Target="../ink/ink1906.xml"/><Relationship Id="rId244" Type="http://schemas.openxmlformats.org/officeDocument/2006/relationships/customXml" Target="../ink/ink1514.xml"/><Relationship Id="rId689" Type="http://schemas.openxmlformats.org/officeDocument/2006/relationships/image" Target="../media/image1735.png"/><Relationship Id="rId896" Type="http://schemas.openxmlformats.org/officeDocument/2006/relationships/customXml" Target="../ink/ink1840.xml"/><Relationship Id="rId39" Type="http://schemas.openxmlformats.org/officeDocument/2006/relationships/image" Target="../media/image1378.png"/><Relationship Id="rId451" Type="http://schemas.openxmlformats.org/officeDocument/2006/relationships/image" Target="../media/image1615.png"/><Relationship Id="rId549" Type="http://schemas.openxmlformats.org/officeDocument/2006/relationships/image" Target="../media/image1664.png"/><Relationship Id="rId756" Type="http://schemas.openxmlformats.org/officeDocument/2006/relationships/customXml" Target="../ink/ink1770.xml"/><Relationship Id="rId104" Type="http://schemas.openxmlformats.org/officeDocument/2006/relationships/customXml" Target="../ink/ink1444.xml"/><Relationship Id="rId188" Type="http://schemas.openxmlformats.org/officeDocument/2006/relationships/customXml" Target="../ink/ink1486.xml"/><Relationship Id="rId311" Type="http://schemas.openxmlformats.org/officeDocument/2006/relationships/image" Target="../media/image1544.png"/><Relationship Id="rId395" Type="http://schemas.openxmlformats.org/officeDocument/2006/relationships/image" Target="../media/image1586.png"/><Relationship Id="rId409" Type="http://schemas.openxmlformats.org/officeDocument/2006/relationships/image" Target="../media/image1593.png"/><Relationship Id="rId963" Type="http://schemas.openxmlformats.org/officeDocument/2006/relationships/image" Target="../media/image1872.png"/><Relationship Id="rId1039" Type="http://schemas.openxmlformats.org/officeDocument/2006/relationships/image" Target="../media/image1908.png"/><Relationship Id="rId92" Type="http://schemas.openxmlformats.org/officeDocument/2006/relationships/customXml" Target="../ink/ink1438.xml"/><Relationship Id="rId616" Type="http://schemas.openxmlformats.org/officeDocument/2006/relationships/customXml" Target="../ink/ink1700.xml"/><Relationship Id="rId823" Type="http://schemas.openxmlformats.org/officeDocument/2006/relationships/image" Target="../media/image1802.png"/><Relationship Id="rId255" Type="http://schemas.openxmlformats.org/officeDocument/2006/relationships/image" Target="../media/image1485.png"/><Relationship Id="rId462" Type="http://schemas.openxmlformats.org/officeDocument/2006/relationships/customXml" Target="../ink/ink1623.xml"/><Relationship Id="rId115" Type="http://schemas.openxmlformats.org/officeDocument/2006/relationships/image" Target="../media/image1416.png"/><Relationship Id="rId322" Type="http://schemas.openxmlformats.org/officeDocument/2006/relationships/customXml" Target="../ink/ink1553.xml"/><Relationship Id="rId767" Type="http://schemas.openxmlformats.org/officeDocument/2006/relationships/image" Target="../media/image1774.png"/><Relationship Id="rId974" Type="http://schemas.openxmlformats.org/officeDocument/2006/relationships/customXml" Target="../ink/ink1879.xml"/><Relationship Id="rId199" Type="http://schemas.openxmlformats.org/officeDocument/2006/relationships/image" Target="../media/image1457.png"/><Relationship Id="rId627" Type="http://schemas.openxmlformats.org/officeDocument/2006/relationships/image" Target="../media/image1704.png"/><Relationship Id="rId834" Type="http://schemas.openxmlformats.org/officeDocument/2006/relationships/customXml" Target="../ink/ink1809.xml"/><Relationship Id="rId266" Type="http://schemas.openxmlformats.org/officeDocument/2006/relationships/customXml" Target="../ink/ink1525.xml"/><Relationship Id="rId473" Type="http://schemas.openxmlformats.org/officeDocument/2006/relationships/image" Target="../media/image1626.png"/><Relationship Id="rId680" Type="http://schemas.openxmlformats.org/officeDocument/2006/relationships/customXml" Target="../ink/ink1732.xml"/><Relationship Id="rId901" Type="http://schemas.openxmlformats.org/officeDocument/2006/relationships/image" Target="../media/image1841.png"/><Relationship Id="rId30" Type="http://schemas.openxmlformats.org/officeDocument/2006/relationships/customXml" Target="../ink/ink1407.xml"/><Relationship Id="rId126" Type="http://schemas.openxmlformats.org/officeDocument/2006/relationships/customXml" Target="../ink/ink1455.xml"/><Relationship Id="rId333" Type="http://schemas.openxmlformats.org/officeDocument/2006/relationships/image" Target="../media/image1555.png"/><Relationship Id="rId540" Type="http://schemas.openxmlformats.org/officeDocument/2006/relationships/customXml" Target="../ink/ink1662.xml"/><Relationship Id="rId778" Type="http://schemas.openxmlformats.org/officeDocument/2006/relationships/customXml" Target="../ink/ink1781.xml"/><Relationship Id="rId985" Type="http://schemas.openxmlformats.org/officeDocument/2006/relationships/image" Target="../media/image1883.png"/><Relationship Id="rId638" Type="http://schemas.openxmlformats.org/officeDocument/2006/relationships/customXml" Target="../ink/ink1711.xml"/><Relationship Id="rId845" Type="http://schemas.openxmlformats.org/officeDocument/2006/relationships/image" Target="../media/image1813.png"/><Relationship Id="rId1030" Type="http://schemas.openxmlformats.org/officeDocument/2006/relationships/customXml" Target="../ink/ink1907.xml"/><Relationship Id="rId277" Type="http://schemas.openxmlformats.org/officeDocument/2006/relationships/image" Target="../media/image1496.png"/><Relationship Id="rId400" Type="http://schemas.openxmlformats.org/officeDocument/2006/relationships/customXml" Target="../ink/ink1592.xml"/><Relationship Id="rId484" Type="http://schemas.openxmlformats.org/officeDocument/2006/relationships/customXml" Target="../ink/ink1634.xml"/><Relationship Id="rId705" Type="http://schemas.openxmlformats.org/officeDocument/2006/relationships/image" Target="../media/image1743.png"/><Relationship Id="rId137" Type="http://schemas.openxmlformats.org/officeDocument/2006/relationships/image" Target="../media/image583.png"/><Relationship Id="rId344" Type="http://schemas.openxmlformats.org/officeDocument/2006/relationships/customXml" Target="../ink/ink1564.xml"/><Relationship Id="rId691" Type="http://schemas.openxmlformats.org/officeDocument/2006/relationships/image" Target="../media/image1736.png"/><Relationship Id="rId789" Type="http://schemas.openxmlformats.org/officeDocument/2006/relationships/image" Target="../media/image1785.png"/><Relationship Id="rId912" Type="http://schemas.openxmlformats.org/officeDocument/2006/relationships/customXml" Target="../ink/ink1848.xml"/><Relationship Id="rId996" Type="http://schemas.openxmlformats.org/officeDocument/2006/relationships/customXml" Target="../ink/ink1890.xml"/><Relationship Id="rId41" Type="http://schemas.openxmlformats.org/officeDocument/2006/relationships/image" Target="../media/image1379.png"/><Relationship Id="rId551" Type="http://schemas.openxmlformats.org/officeDocument/2006/relationships/image" Target="../media/image1665.png"/><Relationship Id="rId649" Type="http://schemas.openxmlformats.org/officeDocument/2006/relationships/image" Target="../media/image1715.png"/><Relationship Id="rId856" Type="http://schemas.openxmlformats.org/officeDocument/2006/relationships/customXml" Target="../ink/ink1820.xml"/><Relationship Id="rId190" Type="http://schemas.openxmlformats.org/officeDocument/2006/relationships/customXml" Target="../ink/ink1487.xml"/><Relationship Id="rId204" Type="http://schemas.openxmlformats.org/officeDocument/2006/relationships/customXml" Target="../ink/ink1494.xml"/><Relationship Id="rId288" Type="http://schemas.openxmlformats.org/officeDocument/2006/relationships/customXml" Target="../ink/ink1536.xml"/><Relationship Id="rId411" Type="http://schemas.openxmlformats.org/officeDocument/2006/relationships/image" Target="../media/image1594.png"/><Relationship Id="rId509" Type="http://schemas.openxmlformats.org/officeDocument/2006/relationships/image" Target="../media/image1644.png"/><Relationship Id="rId1041" Type="http://schemas.openxmlformats.org/officeDocument/2006/relationships/image" Target="../media/image1909.png"/><Relationship Id="rId495" Type="http://schemas.openxmlformats.org/officeDocument/2006/relationships/image" Target="../media/image1637.png"/><Relationship Id="rId716" Type="http://schemas.openxmlformats.org/officeDocument/2006/relationships/customXml" Target="../ink/ink1750.xml"/><Relationship Id="rId923" Type="http://schemas.openxmlformats.org/officeDocument/2006/relationships/image" Target="../media/image1852.png"/><Relationship Id="rId52" Type="http://schemas.openxmlformats.org/officeDocument/2006/relationships/customXml" Target="../ink/ink1418.xml"/><Relationship Id="rId148" Type="http://schemas.openxmlformats.org/officeDocument/2006/relationships/customXml" Target="../ink/ink1466.xml"/><Relationship Id="rId355" Type="http://schemas.openxmlformats.org/officeDocument/2006/relationships/image" Target="../media/image1566.png"/><Relationship Id="rId562" Type="http://schemas.openxmlformats.org/officeDocument/2006/relationships/customXml" Target="../ink/ink1673.xml"/><Relationship Id="rId215" Type="http://schemas.openxmlformats.org/officeDocument/2006/relationships/image" Target="../media/image1465.png"/><Relationship Id="rId422" Type="http://schemas.openxmlformats.org/officeDocument/2006/relationships/customXml" Target="../ink/ink1603.xml"/><Relationship Id="rId867" Type="http://schemas.openxmlformats.org/officeDocument/2006/relationships/image" Target="../media/image1824.png"/><Relationship Id="rId1052" Type="http://schemas.openxmlformats.org/officeDocument/2006/relationships/customXml" Target="../ink/ink1918.xml"/><Relationship Id="rId299" Type="http://schemas.openxmlformats.org/officeDocument/2006/relationships/image" Target="../media/image1507.png"/><Relationship Id="rId727" Type="http://schemas.openxmlformats.org/officeDocument/2006/relationships/image" Target="../media/image1754.png"/><Relationship Id="rId934" Type="http://schemas.openxmlformats.org/officeDocument/2006/relationships/customXml" Target="../ink/ink1859.xml"/><Relationship Id="rId63" Type="http://schemas.openxmlformats.org/officeDocument/2006/relationships/image" Target="../media/image1390.png"/><Relationship Id="rId159" Type="http://schemas.openxmlformats.org/officeDocument/2006/relationships/image" Target="../media/image1437.png"/><Relationship Id="rId366" Type="http://schemas.openxmlformats.org/officeDocument/2006/relationships/customXml" Target="../ink/ink1575.xml"/><Relationship Id="rId573" Type="http://schemas.openxmlformats.org/officeDocument/2006/relationships/image" Target="../media/image1676.png"/><Relationship Id="rId780" Type="http://schemas.openxmlformats.org/officeDocument/2006/relationships/customXml" Target="../ink/ink1782.xml"/><Relationship Id="rId226" Type="http://schemas.openxmlformats.org/officeDocument/2006/relationships/customXml" Target="../ink/ink1505.xml"/><Relationship Id="rId433" Type="http://schemas.openxmlformats.org/officeDocument/2006/relationships/image" Target="../media/image1606.png"/><Relationship Id="rId878" Type="http://schemas.openxmlformats.org/officeDocument/2006/relationships/customXml" Target="../ink/ink1831.xml"/><Relationship Id="rId640" Type="http://schemas.openxmlformats.org/officeDocument/2006/relationships/customXml" Target="../ink/ink1712.xml"/><Relationship Id="rId738" Type="http://schemas.openxmlformats.org/officeDocument/2006/relationships/customXml" Target="../ink/ink1761.xml"/><Relationship Id="rId945" Type="http://schemas.openxmlformats.org/officeDocument/2006/relationships/image" Target="../media/image1863.png"/><Relationship Id="rId74" Type="http://schemas.openxmlformats.org/officeDocument/2006/relationships/customXml" Target="../ink/ink1429.xml"/><Relationship Id="rId377" Type="http://schemas.openxmlformats.org/officeDocument/2006/relationships/image" Target="../media/image1577.png"/><Relationship Id="rId500" Type="http://schemas.openxmlformats.org/officeDocument/2006/relationships/customXml" Target="../ink/ink1642.xml"/><Relationship Id="rId584" Type="http://schemas.openxmlformats.org/officeDocument/2006/relationships/customXml" Target="../ink/ink1684.xml"/><Relationship Id="rId805" Type="http://schemas.openxmlformats.org/officeDocument/2006/relationships/image" Target="../media/image1793.png"/><Relationship Id="rId5" Type="http://schemas.openxmlformats.org/officeDocument/2006/relationships/image" Target="../media/image1362.png"/><Relationship Id="rId237" Type="http://schemas.openxmlformats.org/officeDocument/2006/relationships/image" Target="../media/image1476.png"/><Relationship Id="rId791" Type="http://schemas.openxmlformats.org/officeDocument/2006/relationships/image" Target="../media/image1786.png"/><Relationship Id="rId889" Type="http://schemas.openxmlformats.org/officeDocument/2006/relationships/image" Target="../media/image1835.png"/><Relationship Id="rId444" Type="http://schemas.openxmlformats.org/officeDocument/2006/relationships/customXml" Target="../ink/ink1614.xml"/><Relationship Id="rId651" Type="http://schemas.openxmlformats.org/officeDocument/2006/relationships/image" Target="../media/image1716.png"/><Relationship Id="rId749" Type="http://schemas.openxmlformats.org/officeDocument/2006/relationships/image" Target="../media/image1765.png"/><Relationship Id="rId290" Type="http://schemas.openxmlformats.org/officeDocument/2006/relationships/customXml" Target="../ink/ink1537.xml"/><Relationship Id="rId304" Type="http://schemas.openxmlformats.org/officeDocument/2006/relationships/customXml" Target="../ink/ink1544.xml"/><Relationship Id="rId388" Type="http://schemas.openxmlformats.org/officeDocument/2006/relationships/customXml" Target="../ink/ink1586.xml"/><Relationship Id="rId511" Type="http://schemas.openxmlformats.org/officeDocument/2006/relationships/image" Target="../media/image1645.png"/><Relationship Id="rId609" Type="http://schemas.openxmlformats.org/officeDocument/2006/relationships/image" Target="../media/image1694.png"/><Relationship Id="rId956" Type="http://schemas.openxmlformats.org/officeDocument/2006/relationships/customXml" Target="../ink/ink1870.xml"/><Relationship Id="rId85" Type="http://schemas.openxmlformats.org/officeDocument/2006/relationships/image" Target="../media/image1401.png"/><Relationship Id="rId150" Type="http://schemas.openxmlformats.org/officeDocument/2006/relationships/customXml" Target="../ink/ink1467.xml"/><Relationship Id="rId595" Type="http://schemas.openxmlformats.org/officeDocument/2006/relationships/image" Target="../media/image1687.png"/><Relationship Id="rId816" Type="http://schemas.openxmlformats.org/officeDocument/2006/relationships/customXml" Target="../ink/ink1800.xml"/><Relationship Id="rId1001" Type="http://schemas.openxmlformats.org/officeDocument/2006/relationships/image" Target="../media/image1891.png"/><Relationship Id="rId248" Type="http://schemas.openxmlformats.org/officeDocument/2006/relationships/customXml" Target="../ink/ink1516.xml"/><Relationship Id="rId455" Type="http://schemas.openxmlformats.org/officeDocument/2006/relationships/image" Target="../media/image1617.png"/><Relationship Id="rId662" Type="http://schemas.openxmlformats.org/officeDocument/2006/relationships/customXml" Target="../ink/ink1723.xml"/><Relationship Id="rId12" Type="http://schemas.openxmlformats.org/officeDocument/2006/relationships/customXml" Target="../ink/ink1398.xml"/><Relationship Id="rId108" Type="http://schemas.openxmlformats.org/officeDocument/2006/relationships/customXml" Target="../ink/ink1446.xml"/><Relationship Id="rId315" Type="http://schemas.openxmlformats.org/officeDocument/2006/relationships/image" Target="../media/image1546.png"/><Relationship Id="rId522" Type="http://schemas.openxmlformats.org/officeDocument/2006/relationships/customXml" Target="../ink/ink1653.xml"/><Relationship Id="rId967" Type="http://schemas.openxmlformats.org/officeDocument/2006/relationships/image" Target="../media/image1874.png"/><Relationship Id="rId96" Type="http://schemas.openxmlformats.org/officeDocument/2006/relationships/customXml" Target="../ink/ink1440.xml"/><Relationship Id="rId161" Type="http://schemas.openxmlformats.org/officeDocument/2006/relationships/image" Target="../media/image1438.png"/><Relationship Id="rId399" Type="http://schemas.openxmlformats.org/officeDocument/2006/relationships/image" Target="../media/image1588.png"/><Relationship Id="rId827" Type="http://schemas.openxmlformats.org/officeDocument/2006/relationships/image" Target="../media/image1804.png"/><Relationship Id="rId1012" Type="http://schemas.openxmlformats.org/officeDocument/2006/relationships/customXml" Target="../ink/ink1898.xml"/><Relationship Id="rId259" Type="http://schemas.openxmlformats.org/officeDocument/2006/relationships/image" Target="../media/image1487.png"/><Relationship Id="rId466" Type="http://schemas.openxmlformats.org/officeDocument/2006/relationships/customXml" Target="../ink/ink1625.xml"/><Relationship Id="rId673" Type="http://schemas.openxmlformats.org/officeDocument/2006/relationships/image" Target="../media/image1727.png"/><Relationship Id="rId880" Type="http://schemas.openxmlformats.org/officeDocument/2006/relationships/customXml" Target="../ink/ink1832.xml"/><Relationship Id="rId23" Type="http://schemas.openxmlformats.org/officeDocument/2006/relationships/image" Target="../media/image1371.png"/><Relationship Id="rId119" Type="http://schemas.openxmlformats.org/officeDocument/2006/relationships/image" Target="../media/image1418.png"/><Relationship Id="rId326" Type="http://schemas.openxmlformats.org/officeDocument/2006/relationships/customXml" Target="../ink/ink1555.xml"/><Relationship Id="rId533" Type="http://schemas.openxmlformats.org/officeDocument/2006/relationships/image" Target="../media/image1656.png"/><Relationship Id="rId978" Type="http://schemas.openxmlformats.org/officeDocument/2006/relationships/customXml" Target="../ink/ink1881.xml"/><Relationship Id="rId740" Type="http://schemas.openxmlformats.org/officeDocument/2006/relationships/customXml" Target="../ink/ink1762.xml"/><Relationship Id="rId838" Type="http://schemas.openxmlformats.org/officeDocument/2006/relationships/customXml" Target="../ink/ink1811.xml"/><Relationship Id="rId1023" Type="http://schemas.openxmlformats.org/officeDocument/2006/relationships/image" Target="../media/image1900.png"/><Relationship Id="rId172" Type="http://schemas.openxmlformats.org/officeDocument/2006/relationships/customXml" Target="../ink/ink1478.xml"/><Relationship Id="rId477" Type="http://schemas.openxmlformats.org/officeDocument/2006/relationships/image" Target="../media/image1628.png"/><Relationship Id="rId600" Type="http://schemas.openxmlformats.org/officeDocument/2006/relationships/customXml" Target="../ink/ink1692.xml"/><Relationship Id="rId684" Type="http://schemas.openxmlformats.org/officeDocument/2006/relationships/customXml" Target="../ink/ink1734.xml"/><Relationship Id="rId337" Type="http://schemas.openxmlformats.org/officeDocument/2006/relationships/image" Target="../media/image1557.png"/><Relationship Id="rId891" Type="http://schemas.openxmlformats.org/officeDocument/2006/relationships/image" Target="../media/image1836.png"/><Relationship Id="rId905" Type="http://schemas.openxmlformats.org/officeDocument/2006/relationships/image" Target="../media/image1843.png"/><Relationship Id="rId989" Type="http://schemas.openxmlformats.org/officeDocument/2006/relationships/image" Target="../media/image1885.png"/><Relationship Id="rId34" Type="http://schemas.openxmlformats.org/officeDocument/2006/relationships/customXml" Target="../ink/ink1409.xml"/><Relationship Id="rId544" Type="http://schemas.openxmlformats.org/officeDocument/2006/relationships/customXml" Target="../ink/ink1664.xml"/><Relationship Id="rId751" Type="http://schemas.openxmlformats.org/officeDocument/2006/relationships/image" Target="../media/image1766.png"/><Relationship Id="rId849" Type="http://schemas.openxmlformats.org/officeDocument/2006/relationships/image" Target="../media/image1815.png"/><Relationship Id="rId183" Type="http://schemas.openxmlformats.org/officeDocument/2006/relationships/image" Target="../media/image1449.png"/><Relationship Id="rId390" Type="http://schemas.openxmlformats.org/officeDocument/2006/relationships/customXml" Target="../ink/ink1587.xml"/><Relationship Id="rId404" Type="http://schemas.openxmlformats.org/officeDocument/2006/relationships/customXml" Target="../ink/ink1594.xml"/><Relationship Id="rId611" Type="http://schemas.openxmlformats.org/officeDocument/2006/relationships/image" Target="../media/image1695.png"/><Relationship Id="rId1034" Type="http://schemas.openxmlformats.org/officeDocument/2006/relationships/customXml" Target="../ink/ink1909.xml"/><Relationship Id="rId250" Type="http://schemas.openxmlformats.org/officeDocument/2006/relationships/customXml" Target="../ink/ink1517.xml"/><Relationship Id="rId488" Type="http://schemas.openxmlformats.org/officeDocument/2006/relationships/customXml" Target="../ink/ink1636.xml"/><Relationship Id="rId695" Type="http://schemas.openxmlformats.org/officeDocument/2006/relationships/image" Target="../media/image1738.png"/><Relationship Id="rId709" Type="http://schemas.openxmlformats.org/officeDocument/2006/relationships/image" Target="../media/image1745.png"/><Relationship Id="rId916" Type="http://schemas.openxmlformats.org/officeDocument/2006/relationships/customXml" Target="../ink/ink1850.xml"/><Relationship Id="rId45" Type="http://schemas.openxmlformats.org/officeDocument/2006/relationships/image" Target="../media/image1381.png"/><Relationship Id="rId110" Type="http://schemas.openxmlformats.org/officeDocument/2006/relationships/customXml" Target="../ink/ink1447.xml"/><Relationship Id="rId348" Type="http://schemas.openxmlformats.org/officeDocument/2006/relationships/customXml" Target="../ink/ink1566.xml"/><Relationship Id="rId555" Type="http://schemas.openxmlformats.org/officeDocument/2006/relationships/image" Target="../media/image1667.png"/><Relationship Id="rId762" Type="http://schemas.openxmlformats.org/officeDocument/2006/relationships/customXml" Target="../ink/ink1773.xml"/><Relationship Id="rId194" Type="http://schemas.openxmlformats.org/officeDocument/2006/relationships/customXml" Target="../ink/ink1489.xml"/><Relationship Id="rId208" Type="http://schemas.openxmlformats.org/officeDocument/2006/relationships/customXml" Target="../ink/ink1496.xml"/><Relationship Id="rId415" Type="http://schemas.openxmlformats.org/officeDocument/2006/relationships/image" Target="../media/image1596.png"/><Relationship Id="rId622" Type="http://schemas.openxmlformats.org/officeDocument/2006/relationships/customXml" Target="../ink/ink1703.xml"/><Relationship Id="rId1045" Type="http://schemas.openxmlformats.org/officeDocument/2006/relationships/image" Target="../media/image1911.png"/><Relationship Id="rId261" Type="http://schemas.openxmlformats.org/officeDocument/2006/relationships/image" Target="../media/image1488.png"/><Relationship Id="rId499" Type="http://schemas.openxmlformats.org/officeDocument/2006/relationships/image" Target="../media/image1639.png"/><Relationship Id="rId927" Type="http://schemas.openxmlformats.org/officeDocument/2006/relationships/image" Target="../media/image1854.png"/><Relationship Id="rId56" Type="http://schemas.openxmlformats.org/officeDocument/2006/relationships/customXml" Target="../ink/ink1420.xml"/><Relationship Id="rId359" Type="http://schemas.openxmlformats.org/officeDocument/2006/relationships/image" Target="../media/image1568.png"/><Relationship Id="rId566" Type="http://schemas.openxmlformats.org/officeDocument/2006/relationships/customXml" Target="../ink/ink1675.xml"/><Relationship Id="rId773" Type="http://schemas.openxmlformats.org/officeDocument/2006/relationships/image" Target="../media/image1777.png"/><Relationship Id="rId121" Type="http://schemas.openxmlformats.org/officeDocument/2006/relationships/image" Target="../media/image1419.png"/><Relationship Id="rId219" Type="http://schemas.openxmlformats.org/officeDocument/2006/relationships/image" Target="../media/image1467.png"/><Relationship Id="rId426" Type="http://schemas.openxmlformats.org/officeDocument/2006/relationships/customXml" Target="../ink/ink1605.xml"/><Relationship Id="rId633" Type="http://schemas.openxmlformats.org/officeDocument/2006/relationships/image" Target="../media/image1707.png"/><Relationship Id="rId980" Type="http://schemas.openxmlformats.org/officeDocument/2006/relationships/customXml" Target="../ink/ink1882.xml"/><Relationship Id="rId1056" Type="http://schemas.openxmlformats.org/officeDocument/2006/relationships/customXml" Target="../ink/ink1920.xml"/><Relationship Id="rId840" Type="http://schemas.openxmlformats.org/officeDocument/2006/relationships/customXml" Target="../ink/ink1812.xml"/><Relationship Id="rId938" Type="http://schemas.openxmlformats.org/officeDocument/2006/relationships/customXml" Target="../ink/ink1861.xml"/><Relationship Id="rId67" Type="http://schemas.openxmlformats.org/officeDocument/2006/relationships/image" Target="../media/image1392.png"/><Relationship Id="rId272" Type="http://schemas.openxmlformats.org/officeDocument/2006/relationships/customXml" Target="../ink/ink1528.xml"/><Relationship Id="rId577" Type="http://schemas.openxmlformats.org/officeDocument/2006/relationships/image" Target="../media/image1678.png"/><Relationship Id="rId700" Type="http://schemas.openxmlformats.org/officeDocument/2006/relationships/customXml" Target="../ink/ink1742.xml"/><Relationship Id="rId132" Type="http://schemas.openxmlformats.org/officeDocument/2006/relationships/customXml" Target="../ink/ink1458.xml"/><Relationship Id="rId784" Type="http://schemas.openxmlformats.org/officeDocument/2006/relationships/customXml" Target="../ink/ink1784.xml"/><Relationship Id="rId991" Type="http://schemas.openxmlformats.org/officeDocument/2006/relationships/image" Target="../media/image1886.png"/><Relationship Id="rId437" Type="http://schemas.openxmlformats.org/officeDocument/2006/relationships/image" Target="../media/image1608.png"/><Relationship Id="rId644" Type="http://schemas.openxmlformats.org/officeDocument/2006/relationships/customXml" Target="../ink/ink1714.xml"/><Relationship Id="rId851" Type="http://schemas.openxmlformats.org/officeDocument/2006/relationships/image" Target="../media/image1816.png"/><Relationship Id="rId283" Type="http://schemas.openxmlformats.org/officeDocument/2006/relationships/image" Target="../media/image1499.png"/><Relationship Id="rId490" Type="http://schemas.openxmlformats.org/officeDocument/2006/relationships/customXml" Target="../ink/ink1637.xml"/><Relationship Id="rId504" Type="http://schemas.openxmlformats.org/officeDocument/2006/relationships/customXml" Target="../ink/ink1644.xml"/><Relationship Id="rId711" Type="http://schemas.openxmlformats.org/officeDocument/2006/relationships/image" Target="../media/image1746.png"/><Relationship Id="rId949" Type="http://schemas.openxmlformats.org/officeDocument/2006/relationships/image" Target="../media/image1865.png"/><Relationship Id="rId78" Type="http://schemas.openxmlformats.org/officeDocument/2006/relationships/customXml" Target="../ink/ink1431.xml"/><Relationship Id="rId143" Type="http://schemas.openxmlformats.org/officeDocument/2006/relationships/image" Target="../media/image1429.png"/><Relationship Id="rId350" Type="http://schemas.openxmlformats.org/officeDocument/2006/relationships/customXml" Target="../ink/ink1567.xml"/><Relationship Id="rId588" Type="http://schemas.openxmlformats.org/officeDocument/2006/relationships/customXml" Target="../ink/ink1686.xml"/><Relationship Id="rId795" Type="http://schemas.openxmlformats.org/officeDocument/2006/relationships/image" Target="../media/image1788.png"/><Relationship Id="rId809" Type="http://schemas.openxmlformats.org/officeDocument/2006/relationships/image" Target="../media/image1795.png"/><Relationship Id="rId9" Type="http://schemas.openxmlformats.org/officeDocument/2006/relationships/image" Target="../media/image1364.png"/><Relationship Id="rId210" Type="http://schemas.openxmlformats.org/officeDocument/2006/relationships/customXml" Target="../ink/ink1497.xml"/><Relationship Id="rId448" Type="http://schemas.openxmlformats.org/officeDocument/2006/relationships/customXml" Target="../ink/ink1616.xml"/><Relationship Id="rId655" Type="http://schemas.openxmlformats.org/officeDocument/2006/relationships/image" Target="../media/image1718.png"/><Relationship Id="rId862" Type="http://schemas.openxmlformats.org/officeDocument/2006/relationships/customXml" Target="../ink/ink1823.xml"/><Relationship Id="rId294" Type="http://schemas.openxmlformats.org/officeDocument/2006/relationships/customXml" Target="../ink/ink1539.xml"/><Relationship Id="rId308" Type="http://schemas.openxmlformats.org/officeDocument/2006/relationships/customXml" Target="../ink/ink1546.xml"/><Relationship Id="rId515" Type="http://schemas.openxmlformats.org/officeDocument/2006/relationships/image" Target="../media/image1647.png"/><Relationship Id="rId722" Type="http://schemas.openxmlformats.org/officeDocument/2006/relationships/customXml" Target="../ink/ink1753.xml"/><Relationship Id="rId89" Type="http://schemas.openxmlformats.org/officeDocument/2006/relationships/image" Target="../media/image1403.png"/><Relationship Id="rId154" Type="http://schemas.openxmlformats.org/officeDocument/2006/relationships/customXml" Target="../ink/ink1469.xml"/><Relationship Id="rId361" Type="http://schemas.openxmlformats.org/officeDocument/2006/relationships/image" Target="../media/image1569.png"/><Relationship Id="rId599" Type="http://schemas.openxmlformats.org/officeDocument/2006/relationships/image" Target="../media/image1689.png"/><Relationship Id="rId1005" Type="http://schemas.openxmlformats.org/officeDocument/2006/relationships/image" Target="../media/image1892.png"/><Relationship Id="rId459" Type="http://schemas.openxmlformats.org/officeDocument/2006/relationships/image" Target="../media/image1619.png"/><Relationship Id="rId666" Type="http://schemas.openxmlformats.org/officeDocument/2006/relationships/customXml" Target="../ink/ink1725.xml"/><Relationship Id="rId873" Type="http://schemas.openxmlformats.org/officeDocument/2006/relationships/image" Target="../media/image1827.png"/><Relationship Id="rId16" Type="http://schemas.openxmlformats.org/officeDocument/2006/relationships/customXml" Target="../ink/ink1400.xml"/><Relationship Id="rId221" Type="http://schemas.openxmlformats.org/officeDocument/2006/relationships/image" Target="../media/image1468.png"/><Relationship Id="rId319" Type="http://schemas.openxmlformats.org/officeDocument/2006/relationships/image" Target="../media/image1548.png"/><Relationship Id="rId526" Type="http://schemas.openxmlformats.org/officeDocument/2006/relationships/customXml" Target="../ink/ink1655.xml"/><Relationship Id="rId733" Type="http://schemas.openxmlformats.org/officeDocument/2006/relationships/image" Target="../media/image1757.png"/><Relationship Id="rId940" Type="http://schemas.openxmlformats.org/officeDocument/2006/relationships/customXml" Target="../ink/ink1862.xml"/><Relationship Id="rId1016" Type="http://schemas.openxmlformats.org/officeDocument/2006/relationships/customXml" Target="../ink/ink1900.xml"/><Relationship Id="rId165" Type="http://schemas.openxmlformats.org/officeDocument/2006/relationships/image" Target="../media/image1440.png"/><Relationship Id="rId372" Type="http://schemas.openxmlformats.org/officeDocument/2006/relationships/customXml" Target="../ink/ink1578.xml"/><Relationship Id="rId677" Type="http://schemas.openxmlformats.org/officeDocument/2006/relationships/image" Target="../media/image1729.png"/><Relationship Id="rId800" Type="http://schemas.openxmlformats.org/officeDocument/2006/relationships/customXml" Target="../ink/ink1792.xml"/><Relationship Id="rId232" Type="http://schemas.openxmlformats.org/officeDocument/2006/relationships/customXml" Target="../ink/ink1508.xml"/><Relationship Id="rId884" Type="http://schemas.openxmlformats.org/officeDocument/2006/relationships/customXml" Target="../ink/ink1834.xml"/><Relationship Id="rId27" Type="http://schemas.openxmlformats.org/officeDocument/2006/relationships/image" Target="../media/image1373.png"/><Relationship Id="rId537" Type="http://schemas.openxmlformats.org/officeDocument/2006/relationships/image" Target="../media/image1658.png"/><Relationship Id="rId744" Type="http://schemas.openxmlformats.org/officeDocument/2006/relationships/customXml" Target="../ink/ink1764.xml"/><Relationship Id="rId951" Type="http://schemas.openxmlformats.org/officeDocument/2006/relationships/image" Target="../media/image1866.png"/><Relationship Id="rId80" Type="http://schemas.openxmlformats.org/officeDocument/2006/relationships/customXml" Target="../ink/ink1432.xml"/><Relationship Id="rId176" Type="http://schemas.openxmlformats.org/officeDocument/2006/relationships/customXml" Target="../ink/ink1480.xml"/><Relationship Id="rId383" Type="http://schemas.openxmlformats.org/officeDocument/2006/relationships/image" Target="../media/image1580.png"/><Relationship Id="rId590" Type="http://schemas.openxmlformats.org/officeDocument/2006/relationships/customXml" Target="../ink/ink1687.xml"/><Relationship Id="rId604" Type="http://schemas.openxmlformats.org/officeDocument/2006/relationships/customXml" Target="../ink/ink1694.xml"/><Relationship Id="rId811" Type="http://schemas.openxmlformats.org/officeDocument/2006/relationships/image" Target="../media/image1796.png"/><Relationship Id="rId1027" Type="http://schemas.openxmlformats.org/officeDocument/2006/relationships/image" Target="../media/image1902.png"/><Relationship Id="rId243" Type="http://schemas.openxmlformats.org/officeDocument/2006/relationships/image" Target="../media/image1479.png"/><Relationship Id="rId450" Type="http://schemas.openxmlformats.org/officeDocument/2006/relationships/customXml" Target="../ink/ink1617.xml"/><Relationship Id="rId688" Type="http://schemas.openxmlformats.org/officeDocument/2006/relationships/customXml" Target="../ink/ink1736.xml"/><Relationship Id="rId895" Type="http://schemas.openxmlformats.org/officeDocument/2006/relationships/image" Target="../media/image1838.png"/><Relationship Id="rId909" Type="http://schemas.openxmlformats.org/officeDocument/2006/relationships/image" Target="../media/image1845.png"/><Relationship Id="rId38" Type="http://schemas.openxmlformats.org/officeDocument/2006/relationships/customXml" Target="../ink/ink1411.xml"/><Relationship Id="rId103" Type="http://schemas.openxmlformats.org/officeDocument/2006/relationships/image" Target="../media/image1410.png"/><Relationship Id="rId310" Type="http://schemas.openxmlformats.org/officeDocument/2006/relationships/customXml" Target="../ink/ink1547.xml"/><Relationship Id="rId548" Type="http://schemas.openxmlformats.org/officeDocument/2006/relationships/customXml" Target="../ink/ink1666.xml"/><Relationship Id="rId755" Type="http://schemas.openxmlformats.org/officeDocument/2006/relationships/image" Target="../media/image1768.png"/><Relationship Id="rId962" Type="http://schemas.openxmlformats.org/officeDocument/2006/relationships/customXml" Target="../ink/ink1873.xml"/><Relationship Id="rId91" Type="http://schemas.openxmlformats.org/officeDocument/2006/relationships/image" Target="../media/image1404.png"/><Relationship Id="rId187" Type="http://schemas.openxmlformats.org/officeDocument/2006/relationships/image" Target="../media/image1451.png"/><Relationship Id="rId394" Type="http://schemas.openxmlformats.org/officeDocument/2006/relationships/customXml" Target="../ink/ink1589.xml"/><Relationship Id="rId408" Type="http://schemas.openxmlformats.org/officeDocument/2006/relationships/customXml" Target="../ink/ink1596.xml"/><Relationship Id="rId615" Type="http://schemas.openxmlformats.org/officeDocument/2006/relationships/image" Target="../media/image1697.png"/><Relationship Id="rId822" Type="http://schemas.openxmlformats.org/officeDocument/2006/relationships/customXml" Target="../ink/ink1803.xml"/><Relationship Id="rId1038" Type="http://schemas.openxmlformats.org/officeDocument/2006/relationships/customXml" Target="../ink/ink1911.xml"/><Relationship Id="rId254" Type="http://schemas.openxmlformats.org/officeDocument/2006/relationships/customXml" Target="../ink/ink1519.xml"/><Relationship Id="rId699" Type="http://schemas.openxmlformats.org/officeDocument/2006/relationships/image" Target="../media/image1740.png"/><Relationship Id="rId49" Type="http://schemas.openxmlformats.org/officeDocument/2006/relationships/image" Target="../media/image1383.png"/><Relationship Id="rId114" Type="http://schemas.openxmlformats.org/officeDocument/2006/relationships/customXml" Target="../ink/ink1449.xml"/><Relationship Id="rId461" Type="http://schemas.openxmlformats.org/officeDocument/2006/relationships/image" Target="../media/image1620.png"/><Relationship Id="rId559" Type="http://schemas.openxmlformats.org/officeDocument/2006/relationships/image" Target="../media/image1669.png"/><Relationship Id="rId766" Type="http://schemas.openxmlformats.org/officeDocument/2006/relationships/customXml" Target="../ink/ink1775.xml"/><Relationship Id="rId198" Type="http://schemas.openxmlformats.org/officeDocument/2006/relationships/customXml" Target="../ink/ink1491.xml"/><Relationship Id="rId321" Type="http://schemas.openxmlformats.org/officeDocument/2006/relationships/image" Target="../media/image1549.png"/><Relationship Id="rId419" Type="http://schemas.openxmlformats.org/officeDocument/2006/relationships/image" Target="../media/image1598.png"/><Relationship Id="rId626" Type="http://schemas.openxmlformats.org/officeDocument/2006/relationships/customXml" Target="../ink/ink1705.xml"/><Relationship Id="rId973" Type="http://schemas.openxmlformats.org/officeDocument/2006/relationships/image" Target="../media/image1877.png"/><Relationship Id="rId1049" Type="http://schemas.openxmlformats.org/officeDocument/2006/relationships/image" Target="../media/image1913.png"/><Relationship Id="rId833" Type="http://schemas.openxmlformats.org/officeDocument/2006/relationships/image" Target="../media/image1807.png"/><Relationship Id="rId265" Type="http://schemas.openxmlformats.org/officeDocument/2006/relationships/image" Target="../media/image1490.png"/><Relationship Id="rId472" Type="http://schemas.openxmlformats.org/officeDocument/2006/relationships/customXml" Target="../ink/ink1628.xml"/><Relationship Id="rId900" Type="http://schemas.openxmlformats.org/officeDocument/2006/relationships/customXml" Target="../ink/ink1842.xml"/><Relationship Id="rId125" Type="http://schemas.openxmlformats.org/officeDocument/2006/relationships/image" Target="../media/image1421.png"/><Relationship Id="rId332" Type="http://schemas.openxmlformats.org/officeDocument/2006/relationships/customXml" Target="../ink/ink1558.xml"/><Relationship Id="rId777" Type="http://schemas.openxmlformats.org/officeDocument/2006/relationships/image" Target="../media/image1779.png"/><Relationship Id="rId984" Type="http://schemas.openxmlformats.org/officeDocument/2006/relationships/customXml" Target="../ink/ink1884.xml"/><Relationship Id="rId637" Type="http://schemas.openxmlformats.org/officeDocument/2006/relationships/image" Target="../media/image1709.png"/><Relationship Id="rId844" Type="http://schemas.openxmlformats.org/officeDocument/2006/relationships/customXml" Target="../ink/ink1814.xml"/><Relationship Id="rId276" Type="http://schemas.openxmlformats.org/officeDocument/2006/relationships/customXml" Target="../ink/ink1530.xml"/><Relationship Id="rId483" Type="http://schemas.openxmlformats.org/officeDocument/2006/relationships/image" Target="../media/image1631.png"/><Relationship Id="rId690" Type="http://schemas.openxmlformats.org/officeDocument/2006/relationships/customXml" Target="../ink/ink1737.xml"/><Relationship Id="rId704" Type="http://schemas.openxmlformats.org/officeDocument/2006/relationships/customXml" Target="../ink/ink1744.xml"/><Relationship Id="rId911" Type="http://schemas.openxmlformats.org/officeDocument/2006/relationships/image" Target="../media/image1846.png"/><Relationship Id="rId40" Type="http://schemas.openxmlformats.org/officeDocument/2006/relationships/customXml" Target="../ink/ink1412.xml"/><Relationship Id="rId136" Type="http://schemas.openxmlformats.org/officeDocument/2006/relationships/customXml" Target="../ink/ink1460.xml"/><Relationship Id="rId343" Type="http://schemas.openxmlformats.org/officeDocument/2006/relationships/image" Target="../media/image1560.png"/><Relationship Id="rId550" Type="http://schemas.openxmlformats.org/officeDocument/2006/relationships/customXml" Target="../ink/ink1667.xml"/><Relationship Id="rId788" Type="http://schemas.openxmlformats.org/officeDocument/2006/relationships/customXml" Target="../ink/ink1786.xml"/><Relationship Id="rId995" Type="http://schemas.openxmlformats.org/officeDocument/2006/relationships/image" Target="../media/image1888.png"/><Relationship Id="rId203" Type="http://schemas.openxmlformats.org/officeDocument/2006/relationships/image" Target="../media/image1459.png"/><Relationship Id="rId648" Type="http://schemas.openxmlformats.org/officeDocument/2006/relationships/customXml" Target="../ink/ink1716.xml"/><Relationship Id="rId855" Type="http://schemas.openxmlformats.org/officeDocument/2006/relationships/image" Target="../media/image1818.png"/><Relationship Id="rId1040" Type="http://schemas.openxmlformats.org/officeDocument/2006/relationships/customXml" Target="../ink/ink1912.xml"/><Relationship Id="rId287" Type="http://schemas.openxmlformats.org/officeDocument/2006/relationships/image" Target="../media/image1501.png"/><Relationship Id="rId410" Type="http://schemas.openxmlformats.org/officeDocument/2006/relationships/customXml" Target="../ink/ink1597.xml"/><Relationship Id="rId494" Type="http://schemas.openxmlformats.org/officeDocument/2006/relationships/customXml" Target="../ink/ink1639.xml"/><Relationship Id="rId508" Type="http://schemas.openxmlformats.org/officeDocument/2006/relationships/customXml" Target="../ink/ink1646.xml"/><Relationship Id="rId715" Type="http://schemas.openxmlformats.org/officeDocument/2006/relationships/image" Target="../media/image1748.png"/><Relationship Id="rId922" Type="http://schemas.openxmlformats.org/officeDocument/2006/relationships/customXml" Target="../ink/ink1853.xml"/><Relationship Id="rId147" Type="http://schemas.openxmlformats.org/officeDocument/2006/relationships/image" Target="../media/image1431.png"/><Relationship Id="rId354" Type="http://schemas.openxmlformats.org/officeDocument/2006/relationships/customXml" Target="../ink/ink1569.xml"/><Relationship Id="rId799" Type="http://schemas.openxmlformats.org/officeDocument/2006/relationships/image" Target="../media/image1790.png"/><Relationship Id="rId51" Type="http://schemas.openxmlformats.org/officeDocument/2006/relationships/image" Target="../media/image1384.png"/><Relationship Id="rId561" Type="http://schemas.openxmlformats.org/officeDocument/2006/relationships/image" Target="../media/image1670.png"/><Relationship Id="rId659" Type="http://schemas.openxmlformats.org/officeDocument/2006/relationships/image" Target="../media/image1720.png"/><Relationship Id="rId866" Type="http://schemas.openxmlformats.org/officeDocument/2006/relationships/customXml" Target="../ink/ink1825.xml"/><Relationship Id="rId214" Type="http://schemas.openxmlformats.org/officeDocument/2006/relationships/customXml" Target="../ink/ink1499.xml"/><Relationship Id="rId298" Type="http://schemas.openxmlformats.org/officeDocument/2006/relationships/customXml" Target="../ink/ink1541.xml"/><Relationship Id="rId421" Type="http://schemas.openxmlformats.org/officeDocument/2006/relationships/image" Target="../media/image1599.png"/><Relationship Id="rId519" Type="http://schemas.openxmlformats.org/officeDocument/2006/relationships/image" Target="../media/image1649.png"/><Relationship Id="rId1051" Type="http://schemas.openxmlformats.org/officeDocument/2006/relationships/image" Target="../media/image1914.png"/><Relationship Id="rId158" Type="http://schemas.openxmlformats.org/officeDocument/2006/relationships/customXml" Target="../ink/ink1471.xml"/><Relationship Id="rId726" Type="http://schemas.openxmlformats.org/officeDocument/2006/relationships/customXml" Target="../ink/ink1755.xml"/><Relationship Id="rId933" Type="http://schemas.openxmlformats.org/officeDocument/2006/relationships/image" Target="../media/image1857.png"/><Relationship Id="rId1009" Type="http://schemas.openxmlformats.org/officeDocument/2006/relationships/image" Target="../media/image1099.png"/><Relationship Id="rId62" Type="http://schemas.openxmlformats.org/officeDocument/2006/relationships/customXml" Target="../ink/ink1423.xml"/><Relationship Id="rId365" Type="http://schemas.openxmlformats.org/officeDocument/2006/relationships/image" Target="../media/image1571.png"/><Relationship Id="rId572" Type="http://schemas.openxmlformats.org/officeDocument/2006/relationships/customXml" Target="../ink/ink1678.xml"/><Relationship Id="rId225" Type="http://schemas.openxmlformats.org/officeDocument/2006/relationships/image" Target="../media/image1470.png"/><Relationship Id="rId432" Type="http://schemas.openxmlformats.org/officeDocument/2006/relationships/customXml" Target="../ink/ink1608.xml"/><Relationship Id="rId877" Type="http://schemas.openxmlformats.org/officeDocument/2006/relationships/image" Target="../media/image1829.png"/><Relationship Id="rId737" Type="http://schemas.openxmlformats.org/officeDocument/2006/relationships/image" Target="../media/image1759.png"/><Relationship Id="rId944" Type="http://schemas.openxmlformats.org/officeDocument/2006/relationships/customXml" Target="../ink/ink1864.xml"/><Relationship Id="rId73" Type="http://schemas.openxmlformats.org/officeDocument/2006/relationships/image" Target="../media/image1395.png"/><Relationship Id="rId169" Type="http://schemas.openxmlformats.org/officeDocument/2006/relationships/image" Target="../media/image1442.png"/><Relationship Id="rId376" Type="http://schemas.openxmlformats.org/officeDocument/2006/relationships/customXml" Target="../ink/ink1580.xml"/><Relationship Id="rId583" Type="http://schemas.openxmlformats.org/officeDocument/2006/relationships/image" Target="../media/image1681.png"/><Relationship Id="rId790" Type="http://schemas.openxmlformats.org/officeDocument/2006/relationships/customXml" Target="../ink/ink1787.xml"/><Relationship Id="rId804" Type="http://schemas.openxmlformats.org/officeDocument/2006/relationships/customXml" Target="../ink/ink1794.xml"/><Relationship Id="rId4" Type="http://schemas.openxmlformats.org/officeDocument/2006/relationships/customXml" Target="../ink/ink1394.xml"/><Relationship Id="rId236" Type="http://schemas.openxmlformats.org/officeDocument/2006/relationships/customXml" Target="../ink/ink1510.xml"/><Relationship Id="rId443" Type="http://schemas.openxmlformats.org/officeDocument/2006/relationships/image" Target="../media/image1611.png"/><Relationship Id="rId650" Type="http://schemas.openxmlformats.org/officeDocument/2006/relationships/customXml" Target="../ink/ink1717.xml"/><Relationship Id="rId888" Type="http://schemas.openxmlformats.org/officeDocument/2006/relationships/customXml" Target="../ink/ink1836.xml"/><Relationship Id="rId303" Type="http://schemas.openxmlformats.org/officeDocument/2006/relationships/image" Target="../media/image1509.png"/><Relationship Id="rId748" Type="http://schemas.openxmlformats.org/officeDocument/2006/relationships/customXml" Target="../ink/ink1766.xml"/><Relationship Id="rId955" Type="http://schemas.openxmlformats.org/officeDocument/2006/relationships/image" Target="../media/image1868.png"/><Relationship Id="rId84" Type="http://schemas.openxmlformats.org/officeDocument/2006/relationships/customXml" Target="../ink/ink1434.xml"/><Relationship Id="rId387" Type="http://schemas.openxmlformats.org/officeDocument/2006/relationships/image" Target="../media/image1582.png"/><Relationship Id="rId510" Type="http://schemas.openxmlformats.org/officeDocument/2006/relationships/customXml" Target="../ink/ink1647.xml"/><Relationship Id="rId594" Type="http://schemas.openxmlformats.org/officeDocument/2006/relationships/customXml" Target="../ink/ink1689.xml"/><Relationship Id="rId608" Type="http://schemas.openxmlformats.org/officeDocument/2006/relationships/customXml" Target="../ink/ink1696.xml"/><Relationship Id="rId815" Type="http://schemas.openxmlformats.org/officeDocument/2006/relationships/image" Target="../media/image1798.png"/><Relationship Id="rId247" Type="http://schemas.openxmlformats.org/officeDocument/2006/relationships/image" Target="../media/image1481.png"/><Relationship Id="rId899" Type="http://schemas.openxmlformats.org/officeDocument/2006/relationships/image" Target="../media/image1840.png"/><Relationship Id="rId1000" Type="http://schemas.openxmlformats.org/officeDocument/2006/relationships/customXml" Target="../ink/ink1892.xml"/><Relationship Id="rId107" Type="http://schemas.openxmlformats.org/officeDocument/2006/relationships/image" Target="../media/image1412.png"/><Relationship Id="rId454" Type="http://schemas.openxmlformats.org/officeDocument/2006/relationships/customXml" Target="../ink/ink1619.xml"/><Relationship Id="rId661" Type="http://schemas.openxmlformats.org/officeDocument/2006/relationships/image" Target="../media/image1721.png"/><Relationship Id="rId759" Type="http://schemas.openxmlformats.org/officeDocument/2006/relationships/image" Target="../media/image1770.png"/><Relationship Id="rId966" Type="http://schemas.openxmlformats.org/officeDocument/2006/relationships/customXml" Target="../ink/ink1875.xml"/><Relationship Id="rId11" Type="http://schemas.openxmlformats.org/officeDocument/2006/relationships/image" Target="../media/image1365.png"/><Relationship Id="rId314" Type="http://schemas.openxmlformats.org/officeDocument/2006/relationships/customXml" Target="../ink/ink1549.xml"/><Relationship Id="rId398" Type="http://schemas.openxmlformats.org/officeDocument/2006/relationships/customXml" Target="../ink/ink1591.xml"/><Relationship Id="rId521" Type="http://schemas.openxmlformats.org/officeDocument/2006/relationships/image" Target="../media/image1650.png"/><Relationship Id="rId619" Type="http://schemas.openxmlformats.org/officeDocument/2006/relationships/image" Target="../media/image1699.png"/><Relationship Id="rId95" Type="http://schemas.openxmlformats.org/officeDocument/2006/relationships/image" Target="../media/image1406.png"/><Relationship Id="rId160" Type="http://schemas.openxmlformats.org/officeDocument/2006/relationships/customXml" Target="../ink/ink1472.xml"/><Relationship Id="rId826" Type="http://schemas.openxmlformats.org/officeDocument/2006/relationships/customXml" Target="../ink/ink1805.xml"/><Relationship Id="rId1011" Type="http://schemas.openxmlformats.org/officeDocument/2006/relationships/image" Target="../media/image1894.png"/><Relationship Id="rId258" Type="http://schemas.openxmlformats.org/officeDocument/2006/relationships/customXml" Target="../ink/ink1521.xml"/><Relationship Id="rId465" Type="http://schemas.openxmlformats.org/officeDocument/2006/relationships/image" Target="../media/image1622.png"/><Relationship Id="rId672" Type="http://schemas.openxmlformats.org/officeDocument/2006/relationships/customXml" Target="../ink/ink1728.xml"/><Relationship Id="rId22" Type="http://schemas.openxmlformats.org/officeDocument/2006/relationships/customXml" Target="../ink/ink1403.xml"/><Relationship Id="rId118" Type="http://schemas.openxmlformats.org/officeDocument/2006/relationships/customXml" Target="../ink/ink1451.xml"/><Relationship Id="rId325" Type="http://schemas.openxmlformats.org/officeDocument/2006/relationships/image" Target="../media/image1551.png"/><Relationship Id="rId532" Type="http://schemas.openxmlformats.org/officeDocument/2006/relationships/customXml" Target="../ink/ink1658.xml"/><Relationship Id="rId977" Type="http://schemas.openxmlformats.org/officeDocument/2006/relationships/image" Target="../media/image1879.png"/><Relationship Id="rId171" Type="http://schemas.openxmlformats.org/officeDocument/2006/relationships/image" Target="../media/image1443.png"/><Relationship Id="rId837" Type="http://schemas.openxmlformats.org/officeDocument/2006/relationships/image" Target="../media/image1809.png"/><Relationship Id="rId1022" Type="http://schemas.openxmlformats.org/officeDocument/2006/relationships/customXml" Target="../ink/ink1903.xml"/><Relationship Id="rId269" Type="http://schemas.openxmlformats.org/officeDocument/2006/relationships/image" Target="../media/image1492.png"/><Relationship Id="rId476" Type="http://schemas.openxmlformats.org/officeDocument/2006/relationships/customXml" Target="../ink/ink1630.xml"/><Relationship Id="rId683" Type="http://schemas.openxmlformats.org/officeDocument/2006/relationships/image" Target="../media/image1732.png"/><Relationship Id="rId890" Type="http://schemas.openxmlformats.org/officeDocument/2006/relationships/customXml" Target="../ink/ink1837.xml"/><Relationship Id="rId904" Type="http://schemas.openxmlformats.org/officeDocument/2006/relationships/customXml" Target="../ink/ink1844.xml"/><Relationship Id="rId33" Type="http://schemas.openxmlformats.org/officeDocument/2006/relationships/image" Target="../media/image1376.png"/><Relationship Id="rId129" Type="http://schemas.openxmlformats.org/officeDocument/2006/relationships/image" Target="../media/image1423.png"/><Relationship Id="rId336" Type="http://schemas.openxmlformats.org/officeDocument/2006/relationships/customXml" Target="../ink/ink1560.xml"/><Relationship Id="rId543" Type="http://schemas.openxmlformats.org/officeDocument/2006/relationships/image" Target="../media/image1661.png"/><Relationship Id="rId988" Type="http://schemas.openxmlformats.org/officeDocument/2006/relationships/customXml" Target="../ink/ink1886.xml"/><Relationship Id="rId182" Type="http://schemas.openxmlformats.org/officeDocument/2006/relationships/customXml" Target="../ink/ink1483.xml"/><Relationship Id="rId403" Type="http://schemas.openxmlformats.org/officeDocument/2006/relationships/image" Target="../media/image1590.png"/><Relationship Id="rId750" Type="http://schemas.openxmlformats.org/officeDocument/2006/relationships/customXml" Target="../ink/ink1767.xml"/><Relationship Id="rId848" Type="http://schemas.openxmlformats.org/officeDocument/2006/relationships/customXml" Target="../ink/ink1816.xml"/><Relationship Id="rId1033" Type="http://schemas.openxmlformats.org/officeDocument/2006/relationships/image" Target="../media/image1905.png"/><Relationship Id="rId487" Type="http://schemas.openxmlformats.org/officeDocument/2006/relationships/image" Target="../media/image1633.png"/><Relationship Id="rId610" Type="http://schemas.openxmlformats.org/officeDocument/2006/relationships/customXml" Target="../ink/ink1697.xml"/><Relationship Id="rId694" Type="http://schemas.openxmlformats.org/officeDocument/2006/relationships/customXml" Target="../ink/ink1739.xml"/><Relationship Id="rId708" Type="http://schemas.openxmlformats.org/officeDocument/2006/relationships/customXml" Target="../ink/ink1746.xml"/><Relationship Id="rId915" Type="http://schemas.openxmlformats.org/officeDocument/2006/relationships/image" Target="../media/image1848.png"/><Relationship Id="rId347" Type="http://schemas.openxmlformats.org/officeDocument/2006/relationships/image" Target="../media/image1562.png"/><Relationship Id="rId999" Type="http://schemas.openxmlformats.org/officeDocument/2006/relationships/image" Target="../media/image1890.png"/><Relationship Id="rId44" Type="http://schemas.openxmlformats.org/officeDocument/2006/relationships/customXml" Target="../ink/ink1414.xml"/><Relationship Id="rId554" Type="http://schemas.openxmlformats.org/officeDocument/2006/relationships/customXml" Target="../ink/ink1669.xml"/><Relationship Id="rId761" Type="http://schemas.openxmlformats.org/officeDocument/2006/relationships/image" Target="../media/image1771.png"/><Relationship Id="rId859" Type="http://schemas.openxmlformats.org/officeDocument/2006/relationships/image" Target="../media/image1820.png"/><Relationship Id="rId193" Type="http://schemas.openxmlformats.org/officeDocument/2006/relationships/image" Target="../media/image1454.png"/><Relationship Id="rId207" Type="http://schemas.openxmlformats.org/officeDocument/2006/relationships/image" Target="../media/image1461.png"/><Relationship Id="rId414" Type="http://schemas.openxmlformats.org/officeDocument/2006/relationships/customXml" Target="../ink/ink1599.xml"/><Relationship Id="rId498" Type="http://schemas.openxmlformats.org/officeDocument/2006/relationships/customXml" Target="../ink/ink1641.xml"/><Relationship Id="rId621" Type="http://schemas.openxmlformats.org/officeDocument/2006/relationships/image" Target="../media/image1701.png"/><Relationship Id="rId1044" Type="http://schemas.openxmlformats.org/officeDocument/2006/relationships/customXml" Target="../ink/ink1914.xml"/><Relationship Id="rId260" Type="http://schemas.openxmlformats.org/officeDocument/2006/relationships/customXml" Target="../ink/ink1522.xml"/><Relationship Id="rId719" Type="http://schemas.openxmlformats.org/officeDocument/2006/relationships/image" Target="../media/image1750.png"/><Relationship Id="rId926" Type="http://schemas.openxmlformats.org/officeDocument/2006/relationships/customXml" Target="../ink/ink1855.xml"/><Relationship Id="rId55" Type="http://schemas.openxmlformats.org/officeDocument/2006/relationships/image" Target="../media/image1386.png"/><Relationship Id="rId120" Type="http://schemas.openxmlformats.org/officeDocument/2006/relationships/customXml" Target="../ink/ink1452.xml"/><Relationship Id="rId358" Type="http://schemas.openxmlformats.org/officeDocument/2006/relationships/customXml" Target="../ink/ink1571.xml"/><Relationship Id="rId565" Type="http://schemas.openxmlformats.org/officeDocument/2006/relationships/image" Target="../media/image1672.png"/><Relationship Id="rId772" Type="http://schemas.openxmlformats.org/officeDocument/2006/relationships/customXml" Target="../ink/ink1778.xml"/><Relationship Id="rId218" Type="http://schemas.openxmlformats.org/officeDocument/2006/relationships/customXml" Target="../ink/ink1501.xml"/><Relationship Id="rId425" Type="http://schemas.openxmlformats.org/officeDocument/2006/relationships/image" Target="../media/image1602.png"/><Relationship Id="rId632" Type="http://schemas.openxmlformats.org/officeDocument/2006/relationships/customXml" Target="../ink/ink1708.xml"/><Relationship Id="rId1055" Type="http://schemas.openxmlformats.org/officeDocument/2006/relationships/image" Target="../media/image1916.png"/><Relationship Id="rId271" Type="http://schemas.openxmlformats.org/officeDocument/2006/relationships/image" Target="../media/image1493.png"/><Relationship Id="rId937" Type="http://schemas.openxmlformats.org/officeDocument/2006/relationships/image" Target="../media/image1859.png"/><Relationship Id="rId66" Type="http://schemas.openxmlformats.org/officeDocument/2006/relationships/customXml" Target="../ink/ink1425.xml"/><Relationship Id="rId131" Type="http://schemas.openxmlformats.org/officeDocument/2006/relationships/image" Target="../media/image1424.png"/><Relationship Id="rId369" Type="http://schemas.openxmlformats.org/officeDocument/2006/relationships/image" Target="../media/image1573.png"/><Relationship Id="rId576" Type="http://schemas.openxmlformats.org/officeDocument/2006/relationships/customXml" Target="../ink/ink1680.xml"/><Relationship Id="rId783" Type="http://schemas.openxmlformats.org/officeDocument/2006/relationships/image" Target="../media/image1782.png"/><Relationship Id="rId990" Type="http://schemas.openxmlformats.org/officeDocument/2006/relationships/customXml" Target="../ink/ink1887.xml"/><Relationship Id="rId229" Type="http://schemas.openxmlformats.org/officeDocument/2006/relationships/image" Target="../media/image1472.png"/><Relationship Id="rId436" Type="http://schemas.openxmlformats.org/officeDocument/2006/relationships/customXml" Target="../ink/ink1610.xml"/><Relationship Id="rId643" Type="http://schemas.openxmlformats.org/officeDocument/2006/relationships/image" Target="../media/image1712.png"/><Relationship Id="rId850" Type="http://schemas.openxmlformats.org/officeDocument/2006/relationships/customXml" Target="../ink/ink1817.xml"/><Relationship Id="rId948" Type="http://schemas.openxmlformats.org/officeDocument/2006/relationships/customXml" Target="../ink/ink1866.xml"/><Relationship Id="rId77" Type="http://schemas.openxmlformats.org/officeDocument/2006/relationships/image" Target="../media/image1397.png"/><Relationship Id="rId282" Type="http://schemas.openxmlformats.org/officeDocument/2006/relationships/customXml" Target="../ink/ink1533.xml"/><Relationship Id="rId503" Type="http://schemas.openxmlformats.org/officeDocument/2006/relationships/image" Target="../media/image1641.png"/><Relationship Id="rId587" Type="http://schemas.openxmlformats.org/officeDocument/2006/relationships/image" Target="../media/image1683.png"/><Relationship Id="rId710" Type="http://schemas.openxmlformats.org/officeDocument/2006/relationships/customXml" Target="../ink/ink1747.xml"/><Relationship Id="rId808" Type="http://schemas.openxmlformats.org/officeDocument/2006/relationships/customXml" Target="../ink/ink1796.xml"/><Relationship Id="rId8" Type="http://schemas.openxmlformats.org/officeDocument/2006/relationships/customXml" Target="../ink/ink1396.xml"/><Relationship Id="rId142" Type="http://schemas.openxmlformats.org/officeDocument/2006/relationships/customXml" Target="../ink/ink1463.xml"/><Relationship Id="rId447" Type="http://schemas.openxmlformats.org/officeDocument/2006/relationships/image" Target="../media/image1613.png"/><Relationship Id="rId794" Type="http://schemas.openxmlformats.org/officeDocument/2006/relationships/customXml" Target="../ink/ink1789.xml"/><Relationship Id="rId654" Type="http://schemas.openxmlformats.org/officeDocument/2006/relationships/customXml" Target="../ink/ink1719.xml"/><Relationship Id="rId861" Type="http://schemas.openxmlformats.org/officeDocument/2006/relationships/image" Target="../media/image1821.png"/><Relationship Id="rId959" Type="http://schemas.openxmlformats.org/officeDocument/2006/relationships/image" Target="../media/image1870.png"/><Relationship Id="rId293" Type="http://schemas.openxmlformats.org/officeDocument/2006/relationships/image" Target="../media/image1504.png"/><Relationship Id="rId307" Type="http://schemas.openxmlformats.org/officeDocument/2006/relationships/image" Target="../media/image1511.png"/><Relationship Id="rId514" Type="http://schemas.openxmlformats.org/officeDocument/2006/relationships/customXml" Target="../ink/ink1649.xml"/><Relationship Id="rId721" Type="http://schemas.openxmlformats.org/officeDocument/2006/relationships/image" Target="../media/image1751.png"/><Relationship Id="rId88" Type="http://schemas.openxmlformats.org/officeDocument/2006/relationships/customXml" Target="../ink/ink1436.xml"/><Relationship Id="rId153" Type="http://schemas.openxmlformats.org/officeDocument/2006/relationships/image" Target="../media/image1434.png"/><Relationship Id="rId360" Type="http://schemas.openxmlformats.org/officeDocument/2006/relationships/customXml" Target="../ink/ink1572.xml"/><Relationship Id="rId598" Type="http://schemas.openxmlformats.org/officeDocument/2006/relationships/customXml" Target="../ink/ink1691.xml"/><Relationship Id="rId819" Type="http://schemas.openxmlformats.org/officeDocument/2006/relationships/image" Target="../media/image1800.png"/><Relationship Id="rId1004" Type="http://schemas.openxmlformats.org/officeDocument/2006/relationships/customXml" Target="../ink/ink1894.xml"/><Relationship Id="rId220" Type="http://schemas.openxmlformats.org/officeDocument/2006/relationships/customXml" Target="../ink/ink1502.xml"/><Relationship Id="rId458" Type="http://schemas.openxmlformats.org/officeDocument/2006/relationships/customXml" Target="../ink/ink1621.xml"/><Relationship Id="rId665" Type="http://schemas.openxmlformats.org/officeDocument/2006/relationships/image" Target="../media/image1723.png"/><Relationship Id="rId872" Type="http://schemas.openxmlformats.org/officeDocument/2006/relationships/customXml" Target="../ink/ink1828.xml"/><Relationship Id="rId15" Type="http://schemas.openxmlformats.org/officeDocument/2006/relationships/image" Target="../media/image1367.png"/><Relationship Id="rId318" Type="http://schemas.openxmlformats.org/officeDocument/2006/relationships/customXml" Target="../ink/ink1551.xml"/><Relationship Id="rId525" Type="http://schemas.openxmlformats.org/officeDocument/2006/relationships/image" Target="../media/image1652.png"/><Relationship Id="rId732" Type="http://schemas.openxmlformats.org/officeDocument/2006/relationships/customXml" Target="../ink/ink1758.xml"/><Relationship Id="rId99" Type="http://schemas.openxmlformats.org/officeDocument/2006/relationships/image" Target="../media/image1408.png"/><Relationship Id="rId164" Type="http://schemas.openxmlformats.org/officeDocument/2006/relationships/customXml" Target="../ink/ink1474.xml"/><Relationship Id="rId371" Type="http://schemas.openxmlformats.org/officeDocument/2006/relationships/image" Target="../media/image1574.png"/><Relationship Id="rId1015" Type="http://schemas.openxmlformats.org/officeDocument/2006/relationships/image" Target="../media/image1896.png"/><Relationship Id="rId469" Type="http://schemas.openxmlformats.org/officeDocument/2006/relationships/image" Target="../media/image1624.png"/><Relationship Id="rId676" Type="http://schemas.openxmlformats.org/officeDocument/2006/relationships/customXml" Target="../ink/ink1730.xml"/><Relationship Id="rId883" Type="http://schemas.openxmlformats.org/officeDocument/2006/relationships/image" Target="../media/image1832.png"/><Relationship Id="rId26" Type="http://schemas.openxmlformats.org/officeDocument/2006/relationships/customXml" Target="../ink/ink1405.xml"/><Relationship Id="rId231" Type="http://schemas.openxmlformats.org/officeDocument/2006/relationships/image" Target="../media/image1473.png"/><Relationship Id="rId329" Type="http://schemas.openxmlformats.org/officeDocument/2006/relationships/image" Target="../media/image1553.png"/><Relationship Id="rId536" Type="http://schemas.openxmlformats.org/officeDocument/2006/relationships/customXml" Target="../ink/ink1660.xml"/><Relationship Id="rId175" Type="http://schemas.openxmlformats.org/officeDocument/2006/relationships/image" Target="../media/image1445.png"/><Relationship Id="rId743" Type="http://schemas.openxmlformats.org/officeDocument/2006/relationships/image" Target="../media/image1762.png"/><Relationship Id="rId950" Type="http://schemas.openxmlformats.org/officeDocument/2006/relationships/customXml" Target="../ink/ink1867.xml"/><Relationship Id="rId1026" Type="http://schemas.openxmlformats.org/officeDocument/2006/relationships/customXml" Target="../ink/ink1905.xml"/><Relationship Id="rId382" Type="http://schemas.openxmlformats.org/officeDocument/2006/relationships/customXml" Target="../ink/ink1583.xml"/><Relationship Id="rId603" Type="http://schemas.openxmlformats.org/officeDocument/2006/relationships/image" Target="../media/image1691.png"/><Relationship Id="rId687" Type="http://schemas.openxmlformats.org/officeDocument/2006/relationships/image" Target="../media/image1734.png"/><Relationship Id="rId810" Type="http://schemas.openxmlformats.org/officeDocument/2006/relationships/customXml" Target="../ink/ink1797.xml"/><Relationship Id="rId908" Type="http://schemas.openxmlformats.org/officeDocument/2006/relationships/customXml" Target="../ink/ink1846.xml"/><Relationship Id="rId242" Type="http://schemas.openxmlformats.org/officeDocument/2006/relationships/customXml" Target="../ink/ink1513.xml"/><Relationship Id="rId894" Type="http://schemas.openxmlformats.org/officeDocument/2006/relationships/customXml" Target="../ink/ink1839.xml"/><Relationship Id="rId37" Type="http://schemas.openxmlformats.org/officeDocument/2006/relationships/image" Target="../media/image1377.png"/><Relationship Id="rId102" Type="http://schemas.openxmlformats.org/officeDocument/2006/relationships/customXml" Target="../ink/ink1443.xml"/><Relationship Id="rId547" Type="http://schemas.openxmlformats.org/officeDocument/2006/relationships/image" Target="../media/image1663.png"/><Relationship Id="rId754" Type="http://schemas.openxmlformats.org/officeDocument/2006/relationships/customXml" Target="../ink/ink1769.xml"/><Relationship Id="rId961" Type="http://schemas.openxmlformats.org/officeDocument/2006/relationships/image" Target="../media/image1871.png"/><Relationship Id="rId90" Type="http://schemas.openxmlformats.org/officeDocument/2006/relationships/customXml" Target="../ink/ink1437.xml"/><Relationship Id="rId186" Type="http://schemas.openxmlformats.org/officeDocument/2006/relationships/customXml" Target="../ink/ink1485.xml"/><Relationship Id="rId393" Type="http://schemas.openxmlformats.org/officeDocument/2006/relationships/image" Target="../media/image1585.png"/><Relationship Id="rId407" Type="http://schemas.openxmlformats.org/officeDocument/2006/relationships/image" Target="../media/image1592.png"/><Relationship Id="rId614" Type="http://schemas.openxmlformats.org/officeDocument/2006/relationships/customXml" Target="../ink/ink1699.xml"/><Relationship Id="rId821" Type="http://schemas.openxmlformats.org/officeDocument/2006/relationships/image" Target="../media/image1801.png"/><Relationship Id="rId1037" Type="http://schemas.openxmlformats.org/officeDocument/2006/relationships/image" Target="../media/image1907.png"/><Relationship Id="rId253" Type="http://schemas.openxmlformats.org/officeDocument/2006/relationships/image" Target="../media/image1484.png"/><Relationship Id="rId460" Type="http://schemas.openxmlformats.org/officeDocument/2006/relationships/customXml" Target="../ink/ink1622.xml"/><Relationship Id="rId698" Type="http://schemas.openxmlformats.org/officeDocument/2006/relationships/customXml" Target="../ink/ink1741.xml"/><Relationship Id="rId919" Type="http://schemas.openxmlformats.org/officeDocument/2006/relationships/image" Target="../media/image1850.png"/><Relationship Id="rId48" Type="http://schemas.openxmlformats.org/officeDocument/2006/relationships/customXml" Target="../ink/ink1416.xml"/><Relationship Id="rId113" Type="http://schemas.openxmlformats.org/officeDocument/2006/relationships/image" Target="../media/image1415.png"/><Relationship Id="rId320" Type="http://schemas.openxmlformats.org/officeDocument/2006/relationships/customXml" Target="../ink/ink1552.xml"/><Relationship Id="rId558" Type="http://schemas.openxmlformats.org/officeDocument/2006/relationships/customXml" Target="../ink/ink1671.xml"/><Relationship Id="rId765" Type="http://schemas.openxmlformats.org/officeDocument/2006/relationships/image" Target="../media/image1773.png"/><Relationship Id="rId972" Type="http://schemas.openxmlformats.org/officeDocument/2006/relationships/customXml" Target="../ink/ink1878.xml"/><Relationship Id="rId197" Type="http://schemas.openxmlformats.org/officeDocument/2006/relationships/image" Target="../media/image1456.png"/><Relationship Id="rId418" Type="http://schemas.openxmlformats.org/officeDocument/2006/relationships/customXml" Target="../ink/ink1601.xml"/><Relationship Id="rId625" Type="http://schemas.openxmlformats.org/officeDocument/2006/relationships/image" Target="../media/image1703.png"/><Relationship Id="rId832" Type="http://schemas.openxmlformats.org/officeDocument/2006/relationships/customXml" Target="../ink/ink1808.xml"/><Relationship Id="rId1048" Type="http://schemas.openxmlformats.org/officeDocument/2006/relationships/customXml" Target="../ink/ink1916.xml"/><Relationship Id="rId264" Type="http://schemas.openxmlformats.org/officeDocument/2006/relationships/customXml" Target="../ink/ink1524.xml"/><Relationship Id="rId471" Type="http://schemas.openxmlformats.org/officeDocument/2006/relationships/image" Target="../media/image1625.png"/><Relationship Id="rId59" Type="http://schemas.openxmlformats.org/officeDocument/2006/relationships/image" Target="../media/image1388.png"/><Relationship Id="rId124" Type="http://schemas.openxmlformats.org/officeDocument/2006/relationships/customXml" Target="../ink/ink1454.xml"/><Relationship Id="rId569" Type="http://schemas.openxmlformats.org/officeDocument/2006/relationships/image" Target="../media/image1674.png"/><Relationship Id="rId776" Type="http://schemas.openxmlformats.org/officeDocument/2006/relationships/customXml" Target="../ink/ink1780.xml"/><Relationship Id="rId983" Type="http://schemas.openxmlformats.org/officeDocument/2006/relationships/image" Target="../media/image1882.png"/><Relationship Id="rId331" Type="http://schemas.openxmlformats.org/officeDocument/2006/relationships/image" Target="../media/image1554.png"/><Relationship Id="rId429" Type="http://schemas.openxmlformats.org/officeDocument/2006/relationships/image" Target="../media/image1604.png"/><Relationship Id="rId636" Type="http://schemas.openxmlformats.org/officeDocument/2006/relationships/customXml" Target="../ink/ink1710.xml"/><Relationship Id="rId1059" Type="http://schemas.openxmlformats.org/officeDocument/2006/relationships/image" Target="../media/image1918.png"/><Relationship Id="rId843" Type="http://schemas.openxmlformats.org/officeDocument/2006/relationships/image" Target="../media/image1812.png"/><Relationship Id="rId275" Type="http://schemas.openxmlformats.org/officeDocument/2006/relationships/image" Target="../media/image1495.png"/><Relationship Id="rId482" Type="http://schemas.openxmlformats.org/officeDocument/2006/relationships/customXml" Target="../ink/ink1633.xml"/><Relationship Id="rId703" Type="http://schemas.openxmlformats.org/officeDocument/2006/relationships/image" Target="../media/image1742.png"/><Relationship Id="rId910" Type="http://schemas.openxmlformats.org/officeDocument/2006/relationships/customXml" Target="../ink/ink1847.xml"/><Relationship Id="rId135" Type="http://schemas.openxmlformats.org/officeDocument/2006/relationships/image" Target="../media/image1426.png"/><Relationship Id="rId342" Type="http://schemas.openxmlformats.org/officeDocument/2006/relationships/customXml" Target="../ink/ink1563.xml"/><Relationship Id="rId787" Type="http://schemas.openxmlformats.org/officeDocument/2006/relationships/image" Target="../media/image1784.png"/><Relationship Id="rId994" Type="http://schemas.openxmlformats.org/officeDocument/2006/relationships/customXml" Target="../ink/ink1889.xml"/><Relationship Id="rId202" Type="http://schemas.openxmlformats.org/officeDocument/2006/relationships/customXml" Target="../ink/ink1493.xml"/><Relationship Id="rId647" Type="http://schemas.openxmlformats.org/officeDocument/2006/relationships/image" Target="../media/image1714.png"/><Relationship Id="rId854" Type="http://schemas.openxmlformats.org/officeDocument/2006/relationships/customXml" Target="../ink/ink1819.xml"/><Relationship Id="rId286" Type="http://schemas.openxmlformats.org/officeDocument/2006/relationships/customXml" Target="../ink/ink1535.xml"/><Relationship Id="rId493" Type="http://schemas.openxmlformats.org/officeDocument/2006/relationships/image" Target="../media/image1636.png"/><Relationship Id="rId507" Type="http://schemas.openxmlformats.org/officeDocument/2006/relationships/image" Target="../media/image1643.png"/><Relationship Id="rId714" Type="http://schemas.openxmlformats.org/officeDocument/2006/relationships/customXml" Target="../ink/ink1749.xml"/><Relationship Id="rId921" Type="http://schemas.openxmlformats.org/officeDocument/2006/relationships/image" Target="../media/image1851.png"/><Relationship Id="rId50" Type="http://schemas.openxmlformats.org/officeDocument/2006/relationships/customXml" Target="../ink/ink1417.xml"/><Relationship Id="rId146" Type="http://schemas.openxmlformats.org/officeDocument/2006/relationships/customXml" Target="../ink/ink1465.xml"/><Relationship Id="rId353" Type="http://schemas.openxmlformats.org/officeDocument/2006/relationships/image" Target="../media/image1565.png"/><Relationship Id="rId560" Type="http://schemas.openxmlformats.org/officeDocument/2006/relationships/customXml" Target="../ink/ink1672.xml"/><Relationship Id="rId798" Type="http://schemas.openxmlformats.org/officeDocument/2006/relationships/customXml" Target="../ink/ink1791.xml"/><Relationship Id="rId213" Type="http://schemas.openxmlformats.org/officeDocument/2006/relationships/image" Target="../media/image1464.png"/><Relationship Id="rId420" Type="http://schemas.openxmlformats.org/officeDocument/2006/relationships/customXml" Target="../ink/ink1602.xml"/><Relationship Id="rId658" Type="http://schemas.openxmlformats.org/officeDocument/2006/relationships/customXml" Target="../ink/ink1721.xml"/><Relationship Id="rId865" Type="http://schemas.openxmlformats.org/officeDocument/2006/relationships/image" Target="../media/image1823.png"/><Relationship Id="rId1050" Type="http://schemas.openxmlformats.org/officeDocument/2006/relationships/customXml" Target="../ink/ink1917.xml"/><Relationship Id="rId297" Type="http://schemas.openxmlformats.org/officeDocument/2006/relationships/image" Target="../media/image1506.png"/><Relationship Id="rId518" Type="http://schemas.openxmlformats.org/officeDocument/2006/relationships/customXml" Target="../ink/ink1651.xml"/><Relationship Id="rId725" Type="http://schemas.openxmlformats.org/officeDocument/2006/relationships/image" Target="../media/image1753.png"/><Relationship Id="rId932" Type="http://schemas.openxmlformats.org/officeDocument/2006/relationships/customXml" Target="../ink/ink1858.xml"/><Relationship Id="rId157" Type="http://schemas.openxmlformats.org/officeDocument/2006/relationships/image" Target="../media/image1436.png"/><Relationship Id="rId364" Type="http://schemas.openxmlformats.org/officeDocument/2006/relationships/customXml" Target="../ink/ink1574.xml"/><Relationship Id="rId1008" Type="http://schemas.openxmlformats.org/officeDocument/2006/relationships/customXml" Target="../ink/ink1896.xml"/><Relationship Id="rId61" Type="http://schemas.openxmlformats.org/officeDocument/2006/relationships/image" Target="../media/image1389.png"/><Relationship Id="rId571" Type="http://schemas.openxmlformats.org/officeDocument/2006/relationships/image" Target="../media/image1675.png"/><Relationship Id="rId669" Type="http://schemas.openxmlformats.org/officeDocument/2006/relationships/image" Target="../media/image1725.png"/><Relationship Id="rId876" Type="http://schemas.openxmlformats.org/officeDocument/2006/relationships/customXml" Target="../ink/ink1830.xml"/><Relationship Id="rId19" Type="http://schemas.openxmlformats.org/officeDocument/2006/relationships/image" Target="../media/image1369.png"/><Relationship Id="rId224" Type="http://schemas.openxmlformats.org/officeDocument/2006/relationships/customXml" Target="../ink/ink1504.xml"/><Relationship Id="rId431" Type="http://schemas.openxmlformats.org/officeDocument/2006/relationships/image" Target="../media/image1605.png"/><Relationship Id="rId529" Type="http://schemas.openxmlformats.org/officeDocument/2006/relationships/image" Target="../media/image1654.png"/><Relationship Id="rId736" Type="http://schemas.openxmlformats.org/officeDocument/2006/relationships/customXml" Target="../ink/ink1760.xml"/><Relationship Id="rId1061" Type="http://schemas.openxmlformats.org/officeDocument/2006/relationships/image" Target="../media/image1919.png"/><Relationship Id="rId168" Type="http://schemas.openxmlformats.org/officeDocument/2006/relationships/customXml" Target="../ink/ink1476.xml"/><Relationship Id="rId943" Type="http://schemas.openxmlformats.org/officeDocument/2006/relationships/image" Target="../media/image1862.png"/><Relationship Id="rId1019" Type="http://schemas.openxmlformats.org/officeDocument/2006/relationships/image" Target="../media/image1898.png"/><Relationship Id="rId72" Type="http://schemas.openxmlformats.org/officeDocument/2006/relationships/customXml" Target="../ink/ink1428.xml"/><Relationship Id="rId375" Type="http://schemas.openxmlformats.org/officeDocument/2006/relationships/image" Target="../media/image1576.png"/><Relationship Id="rId582" Type="http://schemas.openxmlformats.org/officeDocument/2006/relationships/customXml" Target="../ink/ink1683.xml"/><Relationship Id="rId803" Type="http://schemas.openxmlformats.org/officeDocument/2006/relationships/image" Target="../media/image1792.png"/><Relationship Id="rId3" Type="http://schemas.openxmlformats.org/officeDocument/2006/relationships/image" Target="../media/image309.png"/><Relationship Id="rId235" Type="http://schemas.openxmlformats.org/officeDocument/2006/relationships/image" Target="../media/image1475.png"/><Relationship Id="rId442" Type="http://schemas.openxmlformats.org/officeDocument/2006/relationships/customXml" Target="../ink/ink1613.xml"/><Relationship Id="rId887" Type="http://schemas.openxmlformats.org/officeDocument/2006/relationships/image" Target="../media/image1834.png"/><Relationship Id="rId302" Type="http://schemas.openxmlformats.org/officeDocument/2006/relationships/customXml" Target="../ink/ink1543.xml"/><Relationship Id="rId747" Type="http://schemas.openxmlformats.org/officeDocument/2006/relationships/image" Target="../media/image1764.png"/><Relationship Id="rId954" Type="http://schemas.openxmlformats.org/officeDocument/2006/relationships/customXml" Target="../ink/ink1869.xml"/><Relationship Id="rId83" Type="http://schemas.openxmlformats.org/officeDocument/2006/relationships/image" Target="../media/image1400.png"/><Relationship Id="rId179" Type="http://schemas.openxmlformats.org/officeDocument/2006/relationships/image" Target="../media/image1447.png"/><Relationship Id="rId386" Type="http://schemas.openxmlformats.org/officeDocument/2006/relationships/customXml" Target="../ink/ink1585.xml"/><Relationship Id="rId593" Type="http://schemas.openxmlformats.org/officeDocument/2006/relationships/image" Target="../media/image1686.png"/><Relationship Id="rId607" Type="http://schemas.openxmlformats.org/officeDocument/2006/relationships/image" Target="../media/image1693.png"/><Relationship Id="rId814" Type="http://schemas.openxmlformats.org/officeDocument/2006/relationships/customXml" Target="../ink/ink1799.xml"/><Relationship Id="rId246" Type="http://schemas.openxmlformats.org/officeDocument/2006/relationships/customXml" Target="../ink/ink1515.xml"/><Relationship Id="rId453" Type="http://schemas.openxmlformats.org/officeDocument/2006/relationships/image" Target="../media/image1616.png"/><Relationship Id="rId660" Type="http://schemas.openxmlformats.org/officeDocument/2006/relationships/customXml" Target="../ink/ink1722.xml"/><Relationship Id="rId898" Type="http://schemas.openxmlformats.org/officeDocument/2006/relationships/customXml" Target="../ink/ink1841.xml"/><Relationship Id="rId106" Type="http://schemas.openxmlformats.org/officeDocument/2006/relationships/customXml" Target="../ink/ink1445.xml"/><Relationship Id="rId313" Type="http://schemas.openxmlformats.org/officeDocument/2006/relationships/image" Target="../media/image1545.png"/><Relationship Id="rId758" Type="http://schemas.openxmlformats.org/officeDocument/2006/relationships/customXml" Target="../ink/ink1771.xml"/><Relationship Id="rId965" Type="http://schemas.openxmlformats.org/officeDocument/2006/relationships/image" Target="../media/image1873.png"/><Relationship Id="rId10" Type="http://schemas.openxmlformats.org/officeDocument/2006/relationships/customXml" Target="../ink/ink1397.xml"/><Relationship Id="rId94" Type="http://schemas.openxmlformats.org/officeDocument/2006/relationships/customXml" Target="../ink/ink1439.xml"/><Relationship Id="rId397" Type="http://schemas.openxmlformats.org/officeDocument/2006/relationships/image" Target="../media/image1587.png"/><Relationship Id="rId520" Type="http://schemas.openxmlformats.org/officeDocument/2006/relationships/customXml" Target="../ink/ink1652.xml"/><Relationship Id="rId618" Type="http://schemas.openxmlformats.org/officeDocument/2006/relationships/customXml" Target="../ink/ink1701.xml"/><Relationship Id="rId825" Type="http://schemas.openxmlformats.org/officeDocument/2006/relationships/image" Target="../media/image1803.png"/><Relationship Id="rId257" Type="http://schemas.openxmlformats.org/officeDocument/2006/relationships/image" Target="../media/image1486.png"/><Relationship Id="rId464" Type="http://schemas.openxmlformats.org/officeDocument/2006/relationships/customXml" Target="../ink/ink1624.xml"/><Relationship Id="rId1010" Type="http://schemas.openxmlformats.org/officeDocument/2006/relationships/customXml" Target="../ink/ink1897.xml"/><Relationship Id="rId117" Type="http://schemas.openxmlformats.org/officeDocument/2006/relationships/image" Target="../media/image1417.png"/><Relationship Id="rId671" Type="http://schemas.openxmlformats.org/officeDocument/2006/relationships/image" Target="../media/image1726.png"/><Relationship Id="rId769" Type="http://schemas.openxmlformats.org/officeDocument/2006/relationships/image" Target="../media/image1775.png"/><Relationship Id="rId976" Type="http://schemas.openxmlformats.org/officeDocument/2006/relationships/customXml" Target="../ink/ink1880.xml"/><Relationship Id="rId324" Type="http://schemas.openxmlformats.org/officeDocument/2006/relationships/customXml" Target="../ink/ink1554.xml"/><Relationship Id="rId531" Type="http://schemas.openxmlformats.org/officeDocument/2006/relationships/image" Target="../media/image1655.png"/><Relationship Id="rId629" Type="http://schemas.openxmlformats.org/officeDocument/2006/relationships/image" Target="../media/image1705.png"/><Relationship Id="rId836" Type="http://schemas.openxmlformats.org/officeDocument/2006/relationships/customXml" Target="../ink/ink1810.xml"/><Relationship Id="rId1021" Type="http://schemas.openxmlformats.org/officeDocument/2006/relationships/image" Target="../media/image1899.png"/><Relationship Id="rId903" Type="http://schemas.openxmlformats.org/officeDocument/2006/relationships/image" Target="../media/image1842.png"/><Relationship Id="rId32" Type="http://schemas.openxmlformats.org/officeDocument/2006/relationships/customXml" Target="../ink/ink1408.xml"/><Relationship Id="rId181" Type="http://schemas.openxmlformats.org/officeDocument/2006/relationships/image" Target="../media/image1448.png"/><Relationship Id="rId279" Type="http://schemas.openxmlformats.org/officeDocument/2006/relationships/image" Target="../media/image1497.png"/><Relationship Id="rId486" Type="http://schemas.openxmlformats.org/officeDocument/2006/relationships/customXml" Target="../ink/ink1635.xml"/><Relationship Id="rId693" Type="http://schemas.openxmlformats.org/officeDocument/2006/relationships/image" Target="../media/image1737.png"/><Relationship Id="rId139" Type="http://schemas.openxmlformats.org/officeDocument/2006/relationships/image" Target="../media/image1427.png"/><Relationship Id="rId346" Type="http://schemas.openxmlformats.org/officeDocument/2006/relationships/customXml" Target="../ink/ink1565.xml"/><Relationship Id="rId553" Type="http://schemas.openxmlformats.org/officeDocument/2006/relationships/image" Target="../media/image1666.png"/><Relationship Id="rId760" Type="http://schemas.openxmlformats.org/officeDocument/2006/relationships/customXml" Target="../ink/ink1772.xml"/><Relationship Id="rId998" Type="http://schemas.openxmlformats.org/officeDocument/2006/relationships/customXml" Target="../ink/ink1891.xml"/><Relationship Id="rId206" Type="http://schemas.openxmlformats.org/officeDocument/2006/relationships/customXml" Target="../ink/ink1495.xml"/><Relationship Id="rId413" Type="http://schemas.openxmlformats.org/officeDocument/2006/relationships/image" Target="../media/image1595.png"/><Relationship Id="rId858" Type="http://schemas.openxmlformats.org/officeDocument/2006/relationships/customXml" Target="../ink/ink1821.xml"/><Relationship Id="rId1043" Type="http://schemas.openxmlformats.org/officeDocument/2006/relationships/image" Target="../media/image1910.png"/><Relationship Id="rId620" Type="http://schemas.openxmlformats.org/officeDocument/2006/relationships/customXml" Target="../ink/ink1702.xml"/><Relationship Id="rId718" Type="http://schemas.openxmlformats.org/officeDocument/2006/relationships/customXml" Target="../ink/ink1751.xml"/><Relationship Id="rId925" Type="http://schemas.openxmlformats.org/officeDocument/2006/relationships/image" Target="../media/image1853.png"/></Relationships>
</file>

<file path=ppt/slides/_rels/slide12.xml.rels><?xml version="1.0" encoding="UTF-8" standalone="yes"?>
<Relationships xmlns="http://schemas.openxmlformats.org/package/2006/relationships"><Relationship Id="rId21" Type="http://schemas.openxmlformats.org/officeDocument/2006/relationships/image" Target="../media/image1929.png"/><Relationship Id="rId170" Type="http://schemas.openxmlformats.org/officeDocument/2006/relationships/customXml" Target="../ink/ink2006.xml"/><Relationship Id="rId268" Type="http://schemas.openxmlformats.org/officeDocument/2006/relationships/image" Target="../media/image2051.png"/><Relationship Id="rId475" Type="http://schemas.openxmlformats.org/officeDocument/2006/relationships/image" Target="../media/image2153.png"/><Relationship Id="rId682" Type="http://schemas.openxmlformats.org/officeDocument/2006/relationships/customXml" Target="../ink/ink2263.xml"/><Relationship Id="rId128" Type="http://schemas.openxmlformats.org/officeDocument/2006/relationships/customXml" Target="../ink/ink1985.xml"/><Relationship Id="rId335" Type="http://schemas.openxmlformats.org/officeDocument/2006/relationships/customXml" Target="../ink/ink2089.xml"/><Relationship Id="rId542" Type="http://schemas.openxmlformats.org/officeDocument/2006/relationships/customXml" Target="../ink/ink2193.xml"/><Relationship Id="rId987" Type="http://schemas.openxmlformats.org/officeDocument/2006/relationships/image" Target="../media/image2412.png"/><Relationship Id="rId1172" Type="http://schemas.openxmlformats.org/officeDocument/2006/relationships/customXml" Target="../ink/ink2508.xml"/><Relationship Id="rId402" Type="http://schemas.openxmlformats.org/officeDocument/2006/relationships/image" Target="../media/image2117.png"/><Relationship Id="rId847" Type="http://schemas.openxmlformats.org/officeDocument/2006/relationships/image" Target="../media/image2341.png"/><Relationship Id="rId1032" Type="http://schemas.openxmlformats.org/officeDocument/2006/relationships/customXml" Target="../ink/ink2438.xml"/><Relationship Id="rId707" Type="http://schemas.openxmlformats.org/officeDocument/2006/relationships/image" Target="../media/image2270.png"/><Relationship Id="rId914" Type="http://schemas.openxmlformats.org/officeDocument/2006/relationships/customXml" Target="../ink/ink2379.xml"/><Relationship Id="rId43" Type="http://schemas.openxmlformats.org/officeDocument/2006/relationships/image" Target="../media/image1940.png"/><Relationship Id="rId192" Type="http://schemas.openxmlformats.org/officeDocument/2006/relationships/customXml" Target="../ink/ink2017.xml"/><Relationship Id="rId497" Type="http://schemas.openxmlformats.org/officeDocument/2006/relationships/image" Target="../media/image2164.png"/><Relationship Id="rId357" Type="http://schemas.openxmlformats.org/officeDocument/2006/relationships/customXml" Target="../ink/ink2100.xml"/><Relationship Id="rId1194" Type="http://schemas.openxmlformats.org/officeDocument/2006/relationships/customXml" Target="../ink/ink2519.xml"/><Relationship Id="rId217" Type="http://schemas.openxmlformats.org/officeDocument/2006/relationships/image" Target="../media/image2026.png"/><Relationship Id="rId564" Type="http://schemas.openxmlformats.org/officeDocument/2006/relationships/customXml" Target="../ink/ink2204.xml"/><Relationship Id="rId771" Type="http://schemas.openxmlformats.org/officeDocument/2006/relationships/image" Target="../media/image2303.png"/><Relationship Id="rId869" Type="http://schemas.openxmlformats.org/officeDocument/2006/relationships/image" Target="../media/image2352.png"/><Relationship Id="rId424" Type="http://schemas.openxmlformats.org/officeDocument/2006/relationships/image" Target="../media/image2128.png"/><Relationship Id="rId631" Type="http://schemas.openxmlformats.org/officeDocument/2006/relationships/image" Target="../media/image2232.png"/><Relationship Id="rId729" Type="http://schemas.openxmlformats.org/officeDocument/2006/relationships/image" Target="../media/image2281.png"/><Relationship Id="rId1054" Type="http://schemas.openxmlformats.org/officeDocument/2006/relationships/customXml" Target="../ink/ink2449.xml"/><Relationship Id="rId936" Type="http://schemas.openxmlformats.org/officeDocument/2006/relationships/customXml" Target="../ink/ink2390.xml"/><Relationship Id="rId1121" Type="http://schemas.openxmlformats.org/officeDocument/2006/relationships/image" Target="../media/image2479.png"/><Relationship Id="rId1219" Type="http://schemas.openxmlformats.org/officeDocument/2006/relationships/image" Target="../media/image2527.png"/><Relationship Id="rId65" Type="http://schemas.openxmlformats.org/officeDocument/2006/relationships/image" Target="../media/image1951.png"/><Relationship Id="rId281" Type="http://schemas.openxmlformats.org/officeDocument/2006/relationships/customXml" Target="../ink/ink2062.xml"/><Relationship Id="rId141" Type="http://schemas.openxmlformats.org/officeDocument/2006/relationships/image" Target="../media/image1989.png"/><Relationship Id="rId379" Type="http://schemas.openxmlformats.org/officeDocument/2006/relationships/customXml" Target="../ink/ink2111.xml"/><Relationship Id="rId586" Type="http://schemas.openxmlformats.org/officeDocument/2006/relationships/customXml" Target="../ink/ink2215.xml"/><Relationship Id="rId793" Type="http://schemas.openxmlformats.org/officeDocument/2006/relationships/image" Target="../media/image2314.png"/><Relationship Id="rId7" Type="http://schemas.openxmlformats.org/officeDocument/2006/relationships/image" Target="../media/image1922.png"/><Relationship Id="rId239" Type="http://schemas.openxmlformats.org/officeDocument/2006/relationships/customXml" Target="../ink/ink2041.xml"/><Relationship Id="rId446" Type="http://schemas.openxmlformats.org/officeDocument/2006/relationships/customXml" Target="../ink/ink2145.xml"/><Relationship Id="rId653" Type="http://schemas.openxmlformats.org/officeDocument/2006/relationships/image" Target="../media/image2243.png"/><Relationship Id="rId1076" Type="http://schemas.openxmlformats.org/officeDocument/2006/relationships/customXml" Target="../ink/ink2460.xml"/><Relationship Id="rId306" Type="http://schemas.openxmlformats.org/officeDocument/2006/relationships/image" Target="../media/image2070.png"/><Relationship Id="rId860" Type="http://schemas.openxmlformats.org/officeDocument/2006/relationships/customXml" Target="../ink/ink2352.xml"/><Relationship Id="rId958" Type="http://schemas.openxmlformats.org/officeDocument/2006/relationships/customXml" Target="../ink/ink2401.xml"/><Relationship Id="rId1143" Type="http://schemas.openxmlformats.org/officeDocument/2006/relationships/image" Target="../media/image2490.png"/><Relationship Id="rId87" Type="http://schemas.openxmlformats.org/officeDocument/2006/relationships/image" Target="../media/image1962.png"/><Relationship Id="rId513" Type="http://schemas.openxmlformats.org/officeDocument/2006/relationships/image" Target="../media/image2172.png"/><Relationship Id="rId720" Type="http://schemas.openxmlformats.org/officeDocument/2006/relationships/customXml" Target="../ink/ink2282.xml"/><Relationship Id="rId818" Type="http://schemas.openxmlformats.org/officeDocument/2006/relationships/customXml" Target="../ink/ink2331.xml"/><Relationship Id="rId1003" Type="http://schemas.openxmlformats.org/officeDocument/2006/relationships/image" Target="../media/image2420.png"/><Relationship Id="rId1210" Type="http://schemas.openxmlformats.org/officeDocument/2006/relationships/customXml" Target="../ink/ink2527.xml"/><Relationship Id="rId14" Type="http://schemas.openxmlformats.org/officeDocument/2006/relationships/customXml" Target="../ink/ink1928.xml"/><Relationship Id="rId163" Type="http://schemas.openxmlformats.org/officeDocument/2006/relationships/image" Target="../media/image1999.png"/><Relationship Id="rId370" Type="http://schemas.openxmlformats.org/officeDocument/2006/relationships/image" Target="../media/image2101.png"/><Relationship Id="rId230" Type="http://schemas.openxmlformats.org/officeDocument/2006/relationships/customXml" Target="../ink/ink2036.xml"/><Relationship Id="rId468" Type="http://schemas.openxmlformats.org/officeDocument/2006/relationships/customXml" Target="../ink/ink2156.xml"/><Relationship Id="rId675" Type="http://schemas.openxmlformats.org/officeDocument/2006/relationships/image" Target="../media/image2254.png"/><Relationship Id="rId882" Type="http://schemas.openxmlformats.org/officeDocument/2006/relationships/customXml" Target="../ink/ink2363.xml"/><Relationship Id="rId1098" Type="http://schemas.openxmlformats.org/officeDocument/2006/relationships/customXml" Target="../ink/ink2471.xml"/><Relationship Id="rId328" Type="http://schemas.openxmlformats.org/officeDocument/2006/relationships/image" Target="../media/image2081.png"/><Relationship Id="rId535" Type="http://schemas.openxmlformats.org/officeDocument/2006/relationships/image" Target="../media/image2183.png"/><Relationship Id="rId742" Type="http://schemas.openxmlformats.org/officeDocument/2006/relationships/customXml" Target="../ink/ink2293.xml"/><Relationship Id="rId1165" Type="http://schemas.openxmlformats.org/officeDocument/2006/relationships/image" Target="../media/image2502.png"/><Relationship Id="rId602" Type="http://schemas.openxmlformats.org/officeDocument/2006/relationships/customXml" Target="../ink/ink2223.xml"/><Relationship Id="rId1025" Type="http://schemas.openxmlformats.org/officeDocument/2006/relationships/image" Target="../media/image2431.png"/><Relationship Id="rId907" Type="http://schemas.openxmlformats.org/officeDocument/2006/relationships/image" Target="../media/image2371.png"/><Relationship Id="rId36" Type="http://schemas.openxmlformats.org/officeDocument/2006/relationships/customXml" Target="../ink/ink1939.xml"/><Relationship Id="rId185" Type="http://schemas.openxmlformats.org/officeDocument/2006/relationships/image" Target="../media/image2011.png"/><Relationship Id="rId392" Type="http://schemas.openxmlformats.org/officeDocument/2006/relationships/image" Target="../media/image2112.png"/><Relationship Id="rId697" Type="http://schemas.openxmlformats.org/officeDocument/2006/relationships/image" Target="../media/image2265.png"/><Relationship Id="rId252" Type="http://schemas.openxmlformats.org/officeDocument/2006/relationships/image" Target="../media/image2043.png"/><Relationship Id="rId1187" Type="http://schemas.openxmlformats.org/officeDocument/2006/relationships/image" Target="../media/image2513.png"/><Relationship Id="rId112" Type="http://schemas.openxmlformats.org/officeDocument/2006/relationships/customXml" Target="../ink/ink1977.xml"/><Relationship Id="rId557" Type="http://schemas.openxmlformats.org/officeDocument/2006/relationships/image" Target="../media/image2194.png"/><Relationship Id="rId764" Type="http://schemas.openxmlformats.org/officeDocument/2006/relationships/customXml" Target="../ink/ink2304.xml"/><Relationship Id="rId971" Type="http://schemas.openxmlformats.org/officeDocument/2006/relationships/image" Target="../media/image2404.png"/><Relationship Id="rId417" Type="http://schemas.openxmlformats.org/officeDocument/2006/relationships/customXml" Target="../ink/ink2130.xml"/><Relationship Id="rId624" Type="http://schemas.openxmlformats.org/officeDocument/2006/relationships/customXml" Target="../ink/ink2234.xml"/><Relationship Id="rId831" Type="http://schemas.openxmlformats.org/officeDocument/2006/relationships/image" Target="../media/image2333.png"/><Relationship Id="rId1047" Type="http://schemas.openxmlformats.org/officeDocument/2006/relationships/image" Target="../media/image2442.png"/><Relationship Id="rId929" Type="http://schemas.openxmlformats.org/officeDocument/2006/relationships/image" Target="../media/image2382.png"/><Relationship Id="rId1114" Type="http://schemas.openxmlformats.org/officeDocument/2006/relationships/customXml" Target="../ink/ink2479.xml"/><Relationship Id="rId58" Type="http://schemas.openxmlformats.org/officeDocument/2006/relationships/customXml" Target="../ink/ink1950.xml"/><Relationship Id="rId274" Type="http://schemas.openxmlformats.org/officeDocument/2006/relationships/image" Target="../media/image2054.png"/><Relationship Id="rId481" Type="http://schemas.openxmlformats.org/officeDocument/2006/relationships/image" Target="../media/image2156.png"/><Relationship Id="rId134" Type="http://schemas.openxmlformats.org/officeDocument/2006/relationships/customXml" Target="../ink/ink1988.xml"/><Relationship Id="rId579" Type="http://schemas.openxmlformats.org/officeDocument/2006/relationships/image" Target="../media/image2206.png"/><Relationship Id="rId786" Type="http://schemas.openxmlformats.org/officeDocument/2006/relationships/customXml" Target="../ink/ink2315.xml"/><Relationship Id="rId993" Type="http://schemas.openxmlformats.org/officeDocument/2006/relationships/image" Target="../media/image2415.png"/><Relationship Id="rId341" Type="http://schemas.openxmlformats.org/officeDocument/2006/relationships/customXml" Target="../ink/ink2092.xml"/><Relationship Id="rId439" Type="http://schemas.openxmlformats.org/officeDocument/2006/relationships/image" Target="../media/image2135.png"/><Relationship Id="rId646" Type="http://schemas.openxmlformats.org/officeDocument/2006/relationships/customXml" Target="../ink/ink2245.xml"/><Relationship Id="rId1069" Type="http://schemas.openxmlformats.org/officeDocument/2006/relationships/image" Target="../media/image2453.png"/><Relationship Id="rId201" Type="http://schemas.openxmlformats.org/officeDocument/2006/relationships/image" Target="../media/image2018.png"/><Relationship Id="rId506" Type="http://schemas.openxmlformats.org/officeDocument/2006/relationships/customXml" Target="../ink/ink2175.xml"/><Relationship Id="rId853" Type="http://schemas.openxmlformats.org/officeDocument/2006/relationships/image" Target="../media/image2344.png"/><Relationship Id="rId1136" Type="http://schemas.openxmlformats.org/officeDocument/2006/relationships/customXml" Target="../ink/ink2490.xml"/><Relationship Id="rId713" Type="http://schemas.openxmlformats.org/officeDocument/2006/relationships/image" Target="../media/image2273.png"/><Relationship Id="rId920" Type="http://schemas.openxmlformats.org/officeDocument/2006/relationships/customXml" Target="../ink/ink2382.xml"/><Relationship Id="rId1203" Type="http://schemas.openxmlformats.org/officeDocument/2006/relationships/image" Target="../media/image2521.png"/><Relationship Id="rId296" Type="http://schemas.openxmlformats.org/officeDocument/2006/relationships/image" Target="../media/image2065.png"/><Relationship Id="rId156" Type="http://schemas.openxmlformats.org/officeDocument/2006/relationships/customXml" Target="../ink/ink1999.xml"/><Relationship Id="rId363" Type="http://schemas.openxmlformats.org/officeDocument/2006/relationships/customXml" Target="../ink/ink2103.xml"/><Relationship Id="rId570" Type="http://schemas.openxmlformats.org/officeDocument/2006/relationships/customXml" Target="../ink/ink2207.xml"/><Relationship Id="rId223" Type="http://schemas.openxmlformats.org/officeDocument/2006/relationships/image" Target="../media/image2029.png"/><Relationship Id="rId430" Type="http://schemas.openxmlformats.org/officeDocument/2006/relationships/image" Target="../media/image2131.png"/><Relationship Id="rId668" Type="http://schemas.openxmlformats.org/officeDocument/2006/relationships/customXml" Target="../ink/ink2256.xml"/><Relationship Id="rId875" Type="http://schemas.openxmlformats.org/officeDocument/2006/relationships/image" Target="../media/image2355.png"/><Relationship Id="rId1060" Type="http://schemas.openxmlformats.org/officeDocument/2006/relationships/customXml" Target="../ink/ink2452.xml"/><Relationship Id="rId528" Type="http://schemas.openxmlformats.org/officeDocument/2006/relationships/customXml" Target="../ink/ink2186.xml"/><Relationship Id="rId735" Type="http://schemas.openxmlformats.org/officeDocument/2006/relationships/image" Target="../media/image2284.png"/><Relationship Id="rId942" Type="http://schemas.openxmlformats.org/officeDocument/2006/relationships/customXml" Target="../ink/ink2393.xml"/><Relationship Id="rId1158" Type="http://schemas.openxmlformats.org/officeDocument/2006/relationships/customXml" Target="../ink/ink2501.xml"/><Relationship Id="rId1018" Type="http://schemas.openxmlformats.org/officeDocument/2006/relationships/customXml" Target="../ink/ink2431.xml"/><Relationship Id="rId1225" Type="http://schemas.openxmlformats.org/officeDocument/2006/relationships/image" Target="../media/image2530.png"/><Relationship Id="rId71" Type="http://schemas.openxmlformats.org/officeDocument/2006/relationships/image" Target="../media/image1954.png"/><Relationship Id="rId802" Type="http://schemas.openxmlformats.org/officeDocument/2006/relationships/customXml" Target="../ink/ink2323.xml"/><Relationship Id="rId29" Type="http://schemas.openxmlformats.org/officeDocument/2006/relationships/image" Target="../media/image1933.png"/><Relationship Id="rId178" Type="http://schemas.openxmlformats.org/officeDocument/2006/relationships/customXml" Target="../ink/ink2010.xml"/><Relationship Id="rId301" Type="http://schemas.openxmlformats.org/officeDocument/2006/relationships/customXml" Target="../ink/ink2072.xml"/><Relationship Id="rId953" Type="http://schemas.openxmlformats.org/officeDocument/2006/relationships/image" Target="../media/image2394.png"/><Relationship Id="rId1029" Type="http://schemas.openxmlformats.org/officeDocument/2006/relationships/image" Target="../media/image2433.png"/><Relationship Id="rId82" Type="http://schemas.openxmlformats.org/officeDocument/2006/relationships/customXml" Target="../ink/ink1962.xml"/><Relationship Id="rId385" Type="http://schemas.openxmlformats.org/officeDocument/2006/relationships/customXml" Target="../ink/ink2114.xml"/><Relationship Id="rId592" Type="http://schemas.openxmlformats.org/officeDocument/2006/relationships/customXml" Target="../ink/ink2218.xml"/><Relationship Id="rId606" Type="http://schemas.openxmlformats.org/officeDocument/2006/relationships/customXml" Target="../ink/ink2225.xml"/><Relationship Id="rId813" Type="http://schemas.openxmlformats.org/officeDocument/2006/relationships/image" Target="../media/image2324.png"/><Relationship Id="rId245" Type="http://schemas.openxmlformats.org/officeDocument/2006/relationships/customXml" Target="../ink/ink2044.xml"/><Relationship Id="rId452" Type="http://schemas.openxmlformats.org/officeDocument/2006/relationships/customXml" Target="../ink/ink2148.xml"/><Relationship Id="rId897" Type="http://schemas.openxmlformats.org/officeDocument/2006/relationships/image" Target="../media/image2366.png"/><Relationship Id="rId1082" Type="http://schemas.openxmlformats.org/officeDocument/2006/relationships/customXml" Target="../ink/ink2463.xml"/><Relationship Id="rId105" Type="http://schemas.openxmlformats.org/officeDocument/2006/relationships/image" Target="../media/image1971.png"/><Relationship Id="rId312" Type="http://schemas.openxmlformats.org/officeDocument/2006/relationships/image" Target="../media/image2073.png"/><Relationship Id="rId757" Type="http://schemas.openxmlformats.org/officeDocument/2006/relationships/image" Target="../media/image2295.png"/><Relationship Id="rId964" Type="http://schemas.openxmlformats.org/officeDocument/2006/relationships/customXml" Target="../ink/ink2404.xml"/><Relationship Id="rId93" Type="http://schemas.openxmlformats.org/officeDocument/2006/relationships/image" Target="../media/image1965.png"/><Relationship Id="rId189" Type="http://schemas.openxmlformats.org/officeDocument/2006/relationships/image" Target="../media/image2013.png"/><Relationship Id="rId396" Type="http://schemas.openxmlformats.org/officeDocument/2006/relationships/image" Target="../media/image2114.png"/><Relationship Id="rId617" Type="http://schemas.openxmlformats.org/officeDocument/2006/relationships/image" Target="../media/image2225.png"/><Relationship Id="rId824" Type="http://schemas.openxmlformats.org/officeDocument/2006/relationships/customXml" Target="../ink/ink2334.xml"/><Relationship Id="rId256" Type="http://schemas.openxmlformats.org/officeDocument/2006/relationships/image" Target="../media/image2045.png"/><Relationship Id="rId463" Type="http://schemas.openxmlformats.org/officeDocument/2006/relationships/image" Target="../media/image2147.png"/><Relationship Id="rId670" Type="http://schemas.openxmlformats.org/officeDocument/2006/relationships/customXml" Target="../ink/ink2257.xml"/><Relationship Id="rId1093" Type="http://schemas.openxmlformats.org/officeDocument/2006/relationships/image" Target="../media/image2465.png"/><Relationship Id="rId1107" Type="http://schemas.openxmlformats.org/officeDocument/2006/relationships/image" Target="../media/image2472.png"/><Relationship Id="rId116" Type="http://schemas.openxmlformats.org/officeDocument/2006/relationships/customXml" Target="../ink/ink1979.xml"/><Relationship Id="rId323" Type="http://schemas.openxmlformats.org/officeDocument/2006/relationships/customXml" Target="../ink/ink2083.xml"/><Relationship Id="rId530" Type="http://schemas.openxmlformats.org/officeDocument/2006/relationships/customXml" Target="../ink/ink2187.xml"/><Relationship Id="rId768" Type="http://schemas.openxmlformats.org/officeDocument/2006/relationships/customXml" Target="../ink/ink2306.xml"/><Relationship Id="rId975" Type="http://schemas.openxmlformats.org/officeDocument/2006/relationships/image" Target="../media/image2406.png"/><Relationship Id="rId1160" Type="http://schemas.openxmlformats.org/officeDocument/2006/relationships/customXml" Target="../ink/ink2502.xml"/><Relationship Id="rId20" Type="http://schemas.openxmlformats.org/officeDocument/2006/relationships/customXml" Target="../ink/ink1931.xml"/><Relationship Id="rId628" Type="http://schemas.openxmlformats.org/officeDocument/2006/relationships/customXml" Target="../ink/ink2236.xml"/><Relationship Id="rId835" Type="http://schemas.openxmlformats.org/officeDocument/2006/relationships/image" Target="../media/image2335.png"/><Relationship Id="rId267" Type="http://schemas.openxmlformats.org/officeDocument/2006/relationships/customXml" Target="../ink/ink2055.xml"/><Relationship Id="rId474" Type="http://schemas.openxmlformats.org/officeDocument/2006/relationships/customXml" Target="../ink/ink2159.xml"/><Relationship Id="rId1020" Type="http://schemas.openxmlformats.org/officeDocument/2006/relationships/customXml" Target="../ink/ink2432.xml"/><Relationship Id="rId1118" Type="http://schemas.openxmlformats.org/officeDocument/2006/relationships/customXml" Target="../ink/ink2481.xml"/><Relationship Id="rId127" Type="http://schemas.openxmlformats.org/officeDocument/2006/relationships/image" Target="../media/image1982.png"/><Relationship Id="rId681" Type="http://schemas.openxmlformats.org/officeDocument/2006/relationships/image" Target="../media/image2257.png"/><Relationship Id="rId779" Type="http://schemas.openxmlformats.org/officeDocument/2006/relationships/image" Target="../media/image2307.png"/><Relationship Id="rId902" Type="http://schemas.openxmlformats.org/officeDocument/2006/relationships/customXml" Target="../ink/ink2373.xml"/><Relationship Id="rId986" Type="http://schemas.openxmlformats.org/officeDocument/2006/relationships/customXml" Target="../ink/ink2415.xml"/><Relationship Id="rId31" Type="http://schemas.openxmlformats.org/officeDocument/2006/relationships/image" Target="../media/image1934.png"/><Relationship Id="rId334" Type="http://schemas.openxmlformats.org/officeDocument/2006/relationships/image" Target="../media/image848.png"/><Relationship Id="rId541" Type="http://schemas.openxmlformats.org/officeDocument/2006/relationships/image" Target="../media/image2186.png"/><Relationship Id="rId639" Type="http://schemas.openxmlformats.org/officeDocument/2006/relationships/image" Target="../media/image2236.png"/><Relationship Id="rId1171" Type="http://schemas.openxmlformats.org/officeDocument/2006/relationships/image" Target="../media/image2505.png"/><Relationship Id="rId180" Type="http://schemas.openxmlformats.org/officeDocument/2006/relationships/customXml" Target="../ink/ink2011.xml"/><Relationship Id="rId278" Type="http://schemas.openxmlformats.org/officeDocument/2006/relationships/image" Target="../media/image2056.png"/><Relationship Id="rId401" Type="http://schemas.openxmlformats.org/officeDocument/2006/relationships/customXml" Target="../ink/ink2122.xml"/><Relationship Id="rId846" Type="http://schemas.openxmlformats.org/officeDocument/2006/relationships/customXml" Target="../ink/ink2345.xml"/><Relationship Id="rId1031" Type="http://schemas.openxmlformats.org/officeDocument/2006/relationships/image" Target="../media/image2434.png"/><Relationship Id="rId1129" Type="http://schemas.openxmlformats.org/officeDocument/2006/relationships/image" Target="../media/image2483.png"/><Relationship Id="rId485" Type="http://schemas.openxmlformats.org/officeDocument/2006/relationships/image" Target="../media/image2158.png"/><Relationship Id="rId692" Type="http://schemas.openxmlformats.org/officeDocument/2006/relationships/customXml" Target="../ink/ink2268.xml"/><Relationship Id="rId706" Type="http://schemas.openxmlformats.org/officeDocument/2006/relationships/customXml" Target="../ink/ink2275.xml"/><Relationship Id="rId913" Type="http://schemas.openxmlformats.org/officeDocument/2006/relationships/image" Target="../media/image2374.png"/><Relationship Id="rId42" Type="http://schemas.openxmlformats.org/officeDocument/2006/relationships/customXml" Target="../ink/ink1942.xml"/><Relationship Id="rId138" Type="http://schemas.openxmlformats.org/officeDocument/2006/relationships/customXml" Target="../ink/ink1990.xml"/><Relationship Id="rId345" Type="http://schemas.openxmlformats.org/officeDocument/2006/relationships/customXml" Target="../ink/ink2094.xml"/><Relationship Id="rId552" Type="http://schemas.openxmlformats.org/officeDocument/2006/relationships/customXml" Target="../ink/ink2198.xml"/><Relationship Id="rId997" Type="http://schemas.openxmlformats.org/officeDocument/2006/relationships/image" Target="../media/image2417.png"/><Relationship Id="rId1182" Type="http://schemas.openxmlformats.org/officeDocument/2006/relationships/customXml" Target="../ink/ink2513.xml"/><Relationship Id="rId191" Type="http://schemas.openxmlformats.org/officeDocument/2006/relationships/image" Target="../media/image2014.png"/><Relationship Id="rId205" Type="http://schemas.openxmlformats.org/officeDocument/2006/relationships/image" Target="../media/image2020.png"/><Relationship Id="rId412" Type="http://schemas.openxmlformats.org/officeDocument/2006/relationships/image" Target="../media/image2122.png"/><Relationship Id="rId857" Type="http://schemas.openxmlformats.org/officeDocument/2006/relationships/image" Target="../media/image2346.png"/><Relationship Id="rId1042" Type="http://schemas.openxmlformats.org/officeDocument/2006/relationships/customXml" Target="../ink/ink2443.xml"/><Relationship Id="rId289" Type="http://schemas.openxmlformats.org/officeDocument/2006/relationships/customXml" Target="../ink/ink2066.xml"/><Relationship Id="rId496" Type="http://schemas.openxmlformats.org/officeDocument/2006/relationships/customXml" Target="../ink/ink2170.xml"/><Relationship Id="rId717" Type="http://schemas.openxmlformats.org/officeDocument/2006/relationships/image" Target="../media/image2275.png"/><Relationship Id="rId924" Type="http://schemas.openxmlformats.org/officeDocument/2006/relationships/customXml" Target="../ink/ink2384.xml"/><Relationship Id="rId53" Type="http://schemas.openxmlformats.org/officeDocument/2006/relationships/image" Target="../media/image1945.png"/><Relationship Id="rId149" Type="http://schemas.openxmlformats.org/officeDocument/2006/relationships/image" Target="../media/image1992.png"/><Relationship Id="rId356" Type="http://schemas.openxmlformats.org/officeDocument/2006/relationships/image" Target="../media/image2094.png"/><Relationship Id="rId563" Type="http://schemas.openxmlformats.org/officeDocument/2006/relationships/image" Target="../media/image2197.png"/><Relationship Id="rId770" Type="http://schemas.openxmlformats.org/officeDocument/2006/relationships/customXml" Target="../ink/ink2307.xml"/><Relationship Id="rId1193" Type="http://schemas.openxmlformats.org/officeDocument/2006/relationships/image" Target="../media/image2516.png"/><Relationship Id="rId1207" Type="http://schemas.openxmlformats.org/officeDocument/2006/relationships/image" Target="../media/image2523.png"/><Relationship Id="rId216" Type="http://schemas.openxmlformats.org/officeDocument/2006/relationships/customXml" Target="../ink/ink2029.xml"/><Relationship Id="rId423" Type="http://schemas.openxmlformats.org/officeDocument/2006/relationships/customXml" Target="../ink/ink2133.xml"/><Relationship Id="rId868" Type="http://schemas.openxmlformats.org/officeDocument/2006/relationships/customXml" Target="../ink/ink2356.xml"/><Relationship Id="rId1053" Type="http://schemas.openxmlformats.org/officeDocument/2006/relationships/image" Target="../media/image2445.png"/><Relationship Id="rId630" Type="http://schemas.openxmlformats.org/officeDocument/2006/relationships/customXml" Target="../ink/ink2237.xml"/><Relationship Id="rId728" Type="http://schemas.openxmlformats.org/officeDocument/2006/relationships/customXml" Target="../ink/ink2286.xml"/><Relationship Id="rId935" Type="http://schemas.openxmlformats.org/officeDocument/2006/relationships/image" Target="../media/image2385.png"/><Relationship Id="rId64" Type="http://schemas.openxmlformats.org/officeDocument/2006/relationships/customXml" Target="../ink/ink1953.xml"/><Relationship Id="rId367" Type="http://schemas.openxmlformats.org/officeDocument/2006/relationships/customXml" Target="../ink/ink2105.xml"/><Relationship Id="rId574" Type="http://schemas.openxmlformats.org/officeDocument/2006/relationships/customXml" Target="../ink/ink2209.xml"/><Relationship Id="rId1120" Type="http://schemas.openxmlformats.org/officeDocument/2006/relationships/customXml" Target="../ink/ink2482.xml"/><Relationship Id="rId1218" Type="http://schemas.openxmlformats.org/officeDocument/2006/relationships/customXml" Target="../ink/ink2531.xml"/><Relationship Id="rId227" Type="http://schemas.openxmlformats.org/officeDocument/2006/relationships/image" Target="../media/image2031.png"/><Relationship Id="rId781" Type="http://schemas.openxmlformats.org/officeDocument/2006/relationships/image" Target="../media/image2308.png"/><Relationship Id="rId879" Type="http://schemas.openxmlformats.org/officeDocument/2006/relationships/image" Target="../media/image2357.png"/><Relationship Id="rId434" Type="http://schemas.openxmlformats.org/officeDocument/2006/relationships/image" Target="../media/image2133.png"/><Relationship Id="rId641" Type="http://schemas.openxmlformats.org/officeDocument/2006/relationships/image" Target="../media/image2237.png"/><Relationship Id="rId739" Type="http://schemas.openxmlformats.org/officeDocument/2006/relationships/image" Target="../media/image2286.png"/><Relationship Id="rId1064" Type="http://schemas.openxmlformats.org/officeDocument/2006/relationships/customXml" Target="../ink/ink2454.xml"/><Relationship Id="rId280" Type="http://schemas.openxmlformats.org/officeDocument/2006/relationships/image" Target="../media/image2057.png"/><Relationship Id="rId501" Type="http://schemas.openxmlformats.org/officeDocument/2006/relationships/image" Target="../media/image2166.png"/><Relationship Id="rId946" Type="http://schemas.openxmlformats.org/officeDocument/2006/relationships/customXml" Target="../ink/ink2395.xml"/><Relationship Id="rId1131" Type="http://schemas.openxmlformats.org/officeDocument/2006/relationships/image" Target="../media/image2484.png"/><Relationship Id="rId1229" Type="http://schemas.openxmlformats.org/officeDocument/2006/relationships/image" Target="../media/image2532.png"/><Relationship Id="rId75" Type="http://schemas.openxmlformats.org/officeDocument/2006/relationships/image" Target="../media/image1956.png"/><Relationship Id="rId140" Type="http://schemas.openxmlformats.org/officeDocument/2006/relationships/customXml" Target="../ink/ink1991.xml"/><Relationship Id="rId378" Type="http://schemas.openxmlformats.org/officeDocument/2006/relationships/image" Target="../media/image2105.png"/><Relationship Id="rId585" Type="http://schemas.openxmlformats.org/officeDocument/2006/relationships/image" Target="../media/image2209.png"/><Relationship Id="rId792" Type="http://schemas.openxmlformats.org/officeDocument/2006/relationships/customXml" Target="../ink/ink2318.xml"/><Relationship Id="rId806" Type="http://schemas.openxmlformats.org/officeDocument/2006/relationships/customXml" Target="../ink/ink2325.xml"/><Relationship Id="rId6" Type="http://schemas.openxmlformats.org/officeDocument/2006/relationships/customXml" Target="../ink/ink1924.xml"/><Relationship Id="rId238" Type="http://schemas.openxmlformats.org/officeDocument/2006/relationships/image" Target="../media/image2036.png"/><Relationship Id="rId445" Type="http://schemas.openxmlformats.org/officeDocument/2006/relationships/image" Target="../media/image2138.png"/><Relationship Id="rId652" Type="http://schemas.openxmlformats.org/officeDocument/2006/relationships/customXml" Target="../ink/ink2248.xml"/><Relationship Id="rId1075" Type="http://schemas.openxmlformats.org/officeDocument/2006/relationships/image" Target="../media/image2456.png"/><Relationship Id="rId291" Type="http://schemas.openxmlformats.org/officeDocument/2006/relationships/customXml" Target="../ink/ink2067.xml"/><Relationship Id="rId305" Type="http://schemas.openxmlformats.org/officeDocument/2006/relationships/customXml" Target="../ink/ink2074.xml"/><Relationship Id="rId512" Type="http://schemas.openxmlformats.org/officeDocument/2006/relationships/customXml" Target="../ink/ink2178.xml"/><Relationship Id="rId957" Type="http://schemas.openxmlformats.org/officeDocument/2006/relationships/image" Target="../media/image2396.png"/><Relationship Id="rId1142" Type="http://schemas.openxmlformats.org/officeDocument/2006/relationships/customXml" Target="../ink/ink2493.xml"/><Relationship Id="rId86" Type="http://schemas.openxmlformats.org/officeDocument/2006/relationships/customXml" Target="../ink/ink1964.xml"/><Relationship Id="rId151" Type="http://schemas.openxmlformats.org/officeDocument/2006/relationships/image" Target="../media/image1993.png"/><Relationship Id="rId389" Type="http://schemas.openxmlformats.org/officeDocument/2006/relationships/customXml" Target="../ink/ink2116.xml"/><Relationship Id="rId596" Type="http://schemas.openxmlformats.org/officeDocument/2006/relationships/customXml" Target="../ink/ink2220.xml"/><Relationship Id="rId817" Type="http://schemas.openxmlformats.org/officeDocument/2006/relationships/image" Target="../media/image2326.png"/><Relationship Id="rId1002" Type="http://schemas.openxmlformats.org/officeDocument/2006/relationships/customXml" Target="../ink/ink2423.xml"/><Relationship Id="rId249" Type="http://schemas.openxmlformats.org/officeDocument/2006/relationships/customXml" Target="../ink/ink2046.xml"/><Relationship Id="rId456" Type="http://schemas.openxmlformats.org/officeDocument/2006/relationships/customXml" Target="../ink/ink2150.xml"/><Relationship Id="rId663" Type="http://schemas.openxmlformats.org/officeDocument/2006/relationships/image" Target="../media/image2248.png"/><Relationship Id="rId870" Type="http://schemas.openxmlformats.org/officeDocument/2006/relationships/customXml" Target="../ink/ink2357.xml"/><Relationship Id="rId1086" Type="http://schemas.openxmlformats.org/officeDocument/2006/relationships/customXml" Target="../ink/ink2465.xml"/><Relationship Id="rId13" Type="http://schemas.openxmlformats.org/officeDocument/2006/relationships/image" Target="../media/image1925.png"/><Relationship Id="rId109" Type="http://schemas.openxmlformats.org/officeDocument/2006/relationships/image" Target="../media/image1973.png"/><Relationship Id="rId316" Type="http://schemas.openxmlformats.org/officeDocument/2006/relationships/image" Target="../media/image2075.png"/><Relationship Id="rId523" Type="http://schemas.openxmlformats.org/officeDocument/2006/relationships/image" Target="../media/image2177.png"/><Relationship Id="rId968" Type="http://schemas.openxmlformats.org/officeDocument/2006/relationships/customXml" Target="../ink/ink2406.xml"/><Relationship Id="rId1153" Type="http://schemas.openxmlformats.org/officeDocument/2006/relationships/image" Target="../media/image2495.png"/><Relationship Id="rId97" Type="http://schemas.openxmlformats.org/officeDocument/2006/relationships/image" Target="../media/image1967.png"/><Relationship Id="rId730" Type="http://schemas.openxmlformats.org/officeDocument/2006/relationships/customXml" Target="../ink/ink2287.xml"/><Relationship Id="rId828" Type="http://schemas.openxmlformats.org/officeDocument/2006/relationships/customXml" Target="../ink/ink2336.xml"/><Relationship Id="rId1013" Type="http://schemas.openxmlformats.org/officeDocument/2006/relationships/image" Target="../media/image2425.png"/><Relationship Id="rId162" Type="http://schemas.openxmlformats.org/officeDocument/2006/relationships/customXml" Target="../ink/ink2002.xml"/><Relationship Id="rId467" Type="http://schemas.openxmlformats.org/officeDocument/2006/relationships/image" Target="../media/image2149.png"/><Relationship Id="rId1097" Type="http://schemas.openxmlformats.org/officeDocument/2006/relationships/image" Target="../media/image2467.png"/><Relationship Id="rId1220" Type="http://schemas.openxmlformats.org/officeDocument/2006/relationships/customXml" Target="../ink/ink2532.xml"/><Relationship Id="rId674" Type="http://schemas.openxmlformats.org/officeDocument/2006/relationships/customXml" Target="../ink/ink2259.xml"/><Relationship Id="rId881" Type="http://schemas.openxmlformats.org/officeDocument/2006/relationships/image" Target="../media/image2358.png"/><Relationship Id="rId979" Type="http://schemas.openxmlformats.org/officeDocument/2006/relationships/image" Target="../media/image2408.png"/><Relationship Id="rId24" Type="http://schemas.openxmlformats.org/officeDocument/2006/relationships/customXml" Target="../ink/ink1933.xml"/><Relationship Id="rId327" Type="http://schemas.openxmlformats.org/officeDocument/2006/relationships/customXml" Target="../ink/ink2085.xml"/><Relationship Id="rId534" Type="http://schemas.openxmlformats.org/officeDocument/2006/relationships/customXml" Target="../ink/ink2189.xml"/><Relationship Id="rId741" Type="http://schemas.openxmlformats.org/officeDocument/2006/relationships/image" Target="../media/image2287.png"/><Relationship Id="rId839" Type="http://schemas.openxmlformats.org/officeDocument/2006/relationships/image" Target="../media/image2337.png"/><Relationship Id="rId1164" Type="http://schemas.openxmlformats.org/officeDocument/2006/relationships/customXml" Target="../ink/ink2504.xml"/><Relationship Id="rId173" Type="http://schemas.openxmlformats.org/officeDocument/2006/relationships/image" Target="../media/image2005.png"/><Relationship Id="rId380" Type="http://schemas.openxmlformats.org/officeDocument/2006/relationships/image" Target="../media/image2106.png"/><Relationship Id="rId601" Type="http://schemas.openxmlformats.org/officeDocument/2006/relationships/image" Target="../media/image2217.png"/><Relationship Id="rId1024" Type="http://schemas.openxmlformats.org/officeDocument/2006/relationships/customXml" Target="../ink/ink2434.xml"/><Relationship Id="rId240" Type="http://schemas.openxmlformats.org/officeDocument/2006/relationships/image" Target="../media/image2037.png"/><Relationship Id="rId478" Type="http://schemas.openxmlformats.org/officeDocument/2006/relationships/customXml" Target="../ink/ink2161.xml"/><Relationship Id="rId685" Type="http://schemas.openxmlformats.org/officeDocument/2006/relationships/image" Target="../media/image2259.png"/><Relationship Id="rId892" Type="http://schemas.openxmlformats.org/officeDocument/2006/relationships/customXml" Target="../ink/ink2368.xml"/><Relationship Id="rId906" Type="http://schemas.openxmlformats.org/officeDocument/2006/relationships/customXml" Target="../ink/ink2375.xml"/><Relationship Id="rId35" Type="http://schemas.openxmlformats.org/officeDocument/2006/relationships/image" Target="../media/image1936.png"/><Relationship Id="rId100" Type="http://schemas.openxmlformats.org/officeDocument/2006/relationships/customXml" Target="../ink/ink1971.xml"/><Relationship Id="rId338" Type="http://schemas.openxmlformats.org/officeDocument/2006/relationships/image" Target="../media/image2085.png"/><Relationship Id="rId545" Type="http://schemas.openxmlformats.org/officeDocument/2006/relationships/image" Target="../media/image2188.png"/><Relationship Id="rId752" Type="http://schemas.openxmlformats.org/officeDocument/2006/relationships/customXml" Target="../ink/ink2298.xml"/><Relationship Id="rId1175" Type="http://schemas.openxmlformats.org/officeDocument/2006/relationships/image" Target="../media/image2507.png"/><Relationship Id="rId184" Type="http://schemas.openxmlformats.org/officeDocument/2006/relationships/customXml" Target="../ink/ink2013.xml"/><Relationship Id="rId391" Type="http://schemas.openxmlformats.org/officeDocument/2006/relationships/customXml" Target="../ink/ink2117.xml"/><Relationship Id="rId405" Type="http://schemas.openxmlformats.org/officeDocument/2006/relationships/customXml" Target="../ink/ink2124.xml"/><Relationship Id="rId612" Type="http://schemas.openxmlformats.org/officeDocument/2006/relationships/customXml" Target="../ink/ink2228.xml"/><Relationship Id="rId1035" Type="http://schemas.openxmlformats.org/officeDocument/2006/relationships/image" Target="../media/image2436.png"/><Relationship Id="rId251" Type="http://schemas.openxmlformats.org/officeDocument/2006/relationships/customXml" Target="../ink/ink2047.xml"/><Relationship Id="rId489" Type="http://schemas.openxmlformats.org/officeDocument/2006/relationships/image" Target="../media/image2160.png"/><Relationship Id="rId696" Type="http://schemas.openxmlformats.org/officeDocument/2006/relationships/customXml" Target="../ink/ink2270.xml"/><Relationship Id="rId917" Type="http://schemas.openxmlformats.org/officeDocument/2006/relationships/image" Target="../media/image2376.png"/><Relationship Id="rId1102" Type="http://schemas.openxmlformats.org/officeDocument/2006/relationships/customXml" Target="../ink/ink2473.xml"/><Relationship Id="rId46" Type="http://schemas.openxmlformats.org/officeDocument/2006/relationships/customXml" Target="../ink/ink1944.xml"/><Relationship Id="rId349" Type="http://schemas.openxmlformats.org/officeDocument/2006/relationships/customXml" Target="../ink/ink2096.xml"/><Relationship Id="rId556" Type="http://schemas.openxmlformats.org/officeDocument/2006/relationships/customXml" Target="../ink/ink2200.xml"/><Relationship Id="rId763" Type="http://schemas.openxmlformats.org/officeDocument/2006/relationships/image" Target="../media/image2298.png"/><Relationship Id="rId1186" Type="http://schemas.openxmlformats.org/officeDocument/2006/relationships/customXml" Target="../ink/ink2515.xml"/><Relationship Id="rId111" Type="http://schemas.openxmlformats.org/officeDocument/2006/relationships/image" Target="../media/image1974.png"/><Relationship Id="rId195" Type="http://schemas.openxmlformats.org/officeDocument/2006/relationships/image" Target="../media/image1914.png"/><Relationship Id="rId209" Type="http://schemas.openxmlformats.org/officeDocument/2006/relationships/image" Target="../media/image2022.png"/><Relationship Id="rId416" Type="http://schemas.openxmlformats.org/officeDocument/2006/relationships/image" Target="../media/image2124.png"/><Relationship Id="rId970" Type="http://schemas.openxmlformats.org/officeDocument/2006/relationships/customXml" Target="../ink/ink2407.xml"/><Relationship Id="rId1046" Type="http://schemas.openxmlformats.org/officeDocument/2006/relationships/customXml" Target="../ink/ink2445.xml"/><Relationship Id="rId623" Type="http://schemas.openxmlformats.org/officeDocument/2006/relationships/image" Target="../media/image2228.png"/><Relationship Id="rId830" Type="http://schemas.openxmlformats.org/officeDocument/2006/relationships/customXml" Target="../ink/ink2337.xml"/><Relationship Id="rId928" Type="http://schemas.openxmlformats.org/officeDocument/2006/relationships/customXml" Target="../ink/ink2386.xml"/><Relationship Id="rId57" Type="http://schemas.openxmlformats.org/officeDocument/2006/relationships/image" Target="../media/image1947.png"/><Relationship Id="rId262" Type="http://schemas.openxmlformats.org/officeDocument/2006/relationships/image" Target="../media/image2048.png"/><Relationship Id="rId567" Type="http://schemas.openxmlformats.org/officeDocument/2006/relationships/image" Target="../media/image2199.png"/><Relationship Id="rId1113" Type="http://schemas.openxmlformats.org/officeDocument/2006/relationships/image" Target="../media/image2475.png"/><Relationship Id="rId1197" Type="http://schemas.openxmlformats.org/officeDocument/2006/relationships/image" Target="../media/image2518.png"/><Relationship Id="rId122" Type="http://schemas.openxmlformats.org/officeDocument/2006/relationships/customXml" Target="../ink/ink1982.xml"/><Relationship Id="rId774" Type="http://schemas.openxmlformats.org/officeDocument/2006/relationships/customXml" Target="../ink/ink2309.xml"/><Relationship Id="rId981" Type="http://schemas.openxmlformats.org/officeDocument/2006/relationships/image" Target="../media/image2409.png"/><Relationship Id="rId1057" Type="http://schemas.openxmlformats.org/officeDocument/2006/relationships/image" Target="../media/image2447.png"/><Relationship Id="rId427" Type="http://schemas.openxmlformats.org/officeDocument/2006/relationships/customXml" Target="../ink/ink2135.xml"/><Relationship Id="rId634" Type="http://schemas.openxmlformats.org/officeDocument/2006/relationships/customXml" Target="../ink/ink2239.xml"/><Relationship Id="rId841" Type="http://schemas.openxmlformats.org/officeDocument/2006/relationships/image" Target="../media/image2338.png"/><Relationship Id="rId273" Type="http://schemas.openxmlformats.org/officeDocument/2006/relationships/customXml" Target="../ink/ink2058.xml"/><Relationship Id="rId480" Type="http://schemas.openxmlformats.org/officeDocument/2006/relationships/customXml" Target="../ink/ink2162.xml"/><Relationship Id="rId701" Type="http://schemas.openxmlformats.org/officeDocument/2006/relationships/image" Target="../media/image2267.png"/><Relationship Id="rId939" Type="http://schemas.openxmlformats.org/officeDocument/2006/relationships/image" Target="../media/image2387.png"/><Relationship Id="rId1124" Type="http://schemas.openxmlformats.org/officeDocument/2006/relationships/customXml" Target="../ink/ink2484.xml"/><Relationship Id="rId68" Type="http://schemas.openxmlformats.org/officeDocument/2006/relationships/customXml" Target="../ink/ink1955.xml"/><Relationship Id="rId133" Type="http://schemas.openxmlformats.org/officeDocument/2006/relationships/image" Target="../media/image1985.png"/><Relationship Id="rId340" Type="http://schemas.openxmlformats.org/officeDocument/2006/relationships/image" Target="../media/image2086.png"/><Relationship Id="rId578" Type="http://schemas.openxmlformats.org/officeDocument/2006/relationships/customXml" Target="../ink/ink2211.xml"/><Relationship Id="rId785" Type="http://schemas.openxmlformats.org/officeDocument/2006/relationships/image" Target="../media/image2310.png"/><Relationship Id="rId992" Type="http://schemas.openxmlformats.org/officeDocument/2006/relationships/customXml" Target="../ink/ink2418.xml"/><Relationship Id="rId200" Type="http://schemas.openxmlformats.org/officeDocument/2006/relationships/customXml" Target="../ink/ink2021.xml"/><Relationship Id="rId438" Type="http://schemas.openxmlformats.org/officeDocument/2006/relationships/customXml" Target="../ink/ink2141.xml"/><Relationship Id="rId645" Type="http://schemas.openxmlformats.org/officeDocument/2006/relationships/image" Target="../media/image2239.png"/><Relationship Id="rId852" Type="http://schemas.openxmlformats.org/officeDocument/2006/relationships/customXml" Target="../ink/ink2348.xml"/><Relationship Id="rId1068" Type="http://schemas.openxmlformats.org/officeDocument/2006/relationships/customXml" Target="../ink/ink2456.xml"/><Relationship Id="rId284" Type="http://schemas.openxmlformats.org/officeDocument/2006/relationships/image" Target="../media/image2059.png"/><Relationship Id="rId491" Type="http://schemas.openxmlformats.org/officeDocument/2006/relationships/image" Target="../media/image2161.png"/><Relationship Id="rId505" Type="http://schemas.openxmlformats.org/officeDocument/2006/relationships/image" Target="../media/image2168.png"/><Relationship Id="rId712" Type="http://schemas.openxmlformats.org/officeDocument/2006/relationships/customXml" Target="../ink/ink2278.xml"/><Relationship Id="rId1135" Type="http://schemas.openxmlformats.org/officeDocument/2006/relationships/image" Target="../media/image2486.png"/><Relationship Id="rId79" Type="http://schemas.openxmlformats.org/officeDocument/2006/relationships/image" Target="../media/image1958.png"/><Relationship Id="rId144" Type="http://schemas.openxmlformats.org/officeDocument/2006/relationships/customXml" Target="../ink/ink1993.xml"/><Relationship Id="rId589" Type="http://schemas.openxmlformats.org/officeDocument/2006/relationships/image" Target="../media/image2211.png"/><Relationship Id="rId796" Type="http://schemas.openxmlformats.org/officeDocument/2006/relationships/customXml" Target="../ink/ink2320.xml"/><Relationship Id="rId1202" Type="http://schemas.openxmlformats.org/officeDocument/2006/relationships/customXml" Target="../ink/ink2523.xml"/><Relationship Id="rId351" Type="http://schemas.openxmlformats.org/officeDocument/2006/relationships/customXml" Target="../ink/ink2097.xml"/><Relationship Id="rId449" Type="http://schemas.openxmlformats.org/officeDocument/2006/relationships/image" Target="../media/image2140.png"/><Relationship Id="rId656" Type="http://schemas.openxmlformats.org/officeDocument/2006/relationships/customXml" Target="../ink/ink2250.xml"/><Relationship Id="rId863" Type="http://schemas.openxmlformats.org/officeDocument/2006/relationships/image" Target="../media/image2349.png"/><Relationship Id="rId1079" Type="http://schemas.openxmlformats.org/officeDocument/2006/relationships/image" Target="../media/image2458.png"/><Relationship Id="rId211" Type="http://schemas.openxmlformats.org/officeDocument/2006/relationships/image" Target="../media/image2023.png"/><Relationship Id="rId295" Type="http://schemas.openxmlformats.org/officeDocument/2006/relationships/customXml" Target="../ink/ink2069.xml"/><Relationship Id="rId309" Type="http://schemas.openxmlformats.org/officeDocument/2006/relationships/customXml" Target="../ink/ink2076.xml"/><Relationship Id="rId516" Type="http://schemas.openxmlformats.org/officeDocument/2006/relationships/customXml" Target="../ink/ink2180.xml"/><Relationship Id="rId1146" Type="http://schemas.openxmlformats.org/officeDocument/2006/relationships/customXml" Target="../ink/ink2495.xml"/><Relationship Id="rId723" Type="http://schemas.openxmlformats.org/officeDocument/2006/relationships/image" Target="../media/image2278.png"/><Relationship Id="rId930" Type="http://schemas.openxmlformats.org/officeDocument/2006/relationships/customXml" Target="../ink/ink2387.xml"/><Relationship Id="rId1006" Type="http://schemas.openxmlformats.org/officeDocument/2006/relationships/customXml" Target="../ink/ink2425.xml"/><Relationship Id="rId155" Type="http://schemas.openxmlformats.org/officeDocument/2006/relationships/image" Target="../media/image1995.png"/><Relationship Id="rId362" Type="http://schemas.openxmlformats.org/officeDocument/2006/relationships/image" Target="../media/image2097.png"/><Relationship Id="rId1213" Type="http://schemas.openxmlformats.org/officeDocument/2006/relationships/image" Target="../media/image1361.png"/><Relationship Id="rId222" Type="http://schemas.openxmlformats.org/officeDocument/2006/relationships/customXml" Target="../ink/ink2032.xml"/><Relationship Id="rId667" Type="http://schemas.openxmlformats.org/officeDocument/2006/relationships/image" Target="../media/image2250.png"/><Relationship Id="rId874" Type="http://schemas.openxmlformats.org/officeDocument/2006/relationships/customXml" Target="../ink/ink2359.xml"/><Relationship Id="rId17" Type="http://schemas.openxmlformats.org/officeDocument/2006/relationships/image" Target="../media/image1927.png"/><Relationship Id="rId527" Type="http://schemas.openxmlformats.org/officeDocument/2006/relationships/image" Target="../media/image2179.png"/><Relationship Id="rId734" Type="http://schemas.openxmlformats.org/officeDocument/2006/relationships/customXml" Target="../ink/ink2289.xml"/><Relationship Id="rId941" Type="http://schemas.openxmlformats.org/officeDocument/2006/relationships/image" Target="../media/image2388.png"/><Relationship Id="rId1157" Type="http://schemas.openxmlformats.org/officeDocument/2006/relationships/image" Target="../media/image2497.png"/><Relationship Id="rId70" Type="http://schemas.openxmlformats.org/officeDocument/2006/relationships/customXml" Target="../ink/ink1956.xml"/><Relationship Id="rId166" Type="http://schemas.openxmlformats.org/officeDocument/2006/relationships/customXml" Target="../ink/ink2004.xml"/><Relationship Id="rId373" Type="http://schemas.openxmlformats.org/officeDocument/2006/relationships/customXml" Target="../ink/ink2108.xml"/><Relationship Id="rId580" Type="http://schemas.openxmlformats.org/officeDocument/2006/relationships/customXml" Target="../ink/ink2212.xml"/><Relationship Id="rId801" Type="http://schemas.openxmlformats.org/officeDocument/2006/relationships/image" Target="../media/image2318.png"/><Relationship Id="rId1017" Type="http://schemas.openxmlformats.org/officeDocument/2006/relationships/image" Target="../media/image2427.png"/><Relationship Id="rId1224" Type="http://schemas.openxmlformats.org/officeDocument/2006/relationships/customXml" Target="../ink/ink2534.xml"/><Relationship Id="rId1" Type="http://schemas.openxmlformats.org/officeDocument/2006/relationships/slideLayout" Target="../slideLayouts/slideLayout7.xml"/><Relationship Id="rId233" Type="http://schemas.openxmlformats.org/officeDocument/2006/relationships/image" Target="../media/image2034.png"/><Relationship Id="rId440" Type="http://schemas.openxmlformats.org/officeDocument/2006/relationships/customXml" Target="../ink/ink2142.xml"/><Relationship Id="rId678" Type="http://schemas.openxmlformats.org/officeDocument/2006/relationships/customXml" Target="../ink/ink2261.xml"/><Relationship Id="rId885" Type="http://schemas.openxmlformats.org/officeDocument/2006/relationships/image" Target="../media/image2360.png"/><Relationship Id="rId1070" Type="http://schemas.openxmlformats.org/officeDocument/2006/relationships/customXml" Target="../ink/ink2457.xml"/><Relationship Id="rId28" Type="http://schemas.openxmlformats.org/officeDocument/2006/relationships/customXml" Target="../ink/ink1935.xml"/><Relationship Id="rId300" Type="http://schemas.openxmlformats.org/officeDocument/2006/relationships/image" Target="../media/image2067.png"/><Relationship Id="rId538" Type="http://schemas.openxmlformats.org/officeDocument/2006/relationships/customXml" Target="../ink/ink2191.xml"/><Relationship Id="rId745" Type="http://schemas.openxmlformats.org/officeDocument/2006/relationships/image" Target="../media/image2289.png"/><Relationship Id="rId952" Type="http://schemas.openxmlformats.org/officeDocument/2006/relationships/customXml" Target="../ink/ink2398.xml"/><Relationship Id="rId1168" Type="http://schemas.openxmlformats.org/officeDocument/2006/relationships/customXml" Target="../ink/ink2506.xml"/><Relationship Id="rId81" Type="http://schemas.openxmlformats.org/officeDocument/2006/relationships/image" Target="../media/image1959.png"/><Relationship Id="rId177" Type="http://schemas.openxmlformats.org/officeDocument/2006/relationships/image" Target="../media/image2007.png"/><Relationship Id="rId384" Type="http://schemas.openxmlformats.org/officeDocument/2006/relationships/image" Target="../media/image2108.png"/><Relationship Id="rId591" Type="http://schemas.openxmlformats.org/officeDocument/2006/relationships/image" Target="../media/image2212.png"/><Relationship Id="rId605" Type="http://schemas.openxmlformats.org/officeDocument/2006/relationships/image" Target="../media/image2219.png"/><Relationship Id="rId812" Type="http://schemas.openxmlformats.org/officeDocument/2006/relationships/customXml" Target="../ink/ink2328.xml"/><Relationship Id="rId1028" Type="http://schemas.openxmlformats.org/officeDocument/2006/relationships/customXml" Target="../ink/ink2436.xml"/><Relationship Id="rId244" Type="http://schemas.openxmlformats.org/officeDocument/2006/relationships/image" Target="../media/image2039.png"/><Relationship Id="rId689" Type="http://schemas.openxmlformats.org/officeDocument/2006/relationships/image" Target="../media/image2261.png"/><Relationship Id="rId896" Type="http://schemas.openxmlformats.org/officeDocument/2006/relationships/customXml" Target="../ink/ink2370.xml"/><Relationship Id="rId1081" Type="http://schemas.openxmlformats.org/officeDocument/2006/relationships/image" Target="../media/image2459.png"/><Relationship Id="rId39" Type="http://schemas.openxmlformats.org/officeDocument/2006/relationships/image" Target="../media/image1938.png"/><Relationship Id="rId451" Type="http://schemas.openxmlformats.org/officeDocument/2006/relationships/image" Target="../media/image2141.png"/><Relationship Id="rId549" Type="http://schemas.openxmlformats.org/officeDocument/2006/relationships/image" Target="../media/image2190.png"/><Relationship Id="rId756" Type="http://schemas.openxmlformats.org/officeDocument/2006/relationships/customXml" Target="../ink/ink2300.xml"/><Relationship Id="rId1179" Type="http://schemas.openxmlformats.org/officeDocument/2006/relationships/image" Target="../media/image2509.png"/><Relationship Id="rId104" Type="http://schemas.openxmlformats.org/officeDocument/2006/relationships/customXml" Target="../ink/ink1973.xml"/><Relationship Id="rId188" Type="http://schemas.openxmlformats.org/officeDocument/2006/relationships/customXml" Target="../ink/ink2015.xml"/><Relationship Id="rId311" Type="http://schemas.openxmlformats.org/officeDocument/2006/relationships/customXml" Target="../ink/ink2077.xml"/><Relationship Id="rId395" Type="http://schemas.openxmlformats.org/officeDocument/2006/relationships/customXml" Target="../ink/ink2119.xml"/><Relationship Id="rId409" Type="http://schemas.openxmlformats.org/officeDocument/2006/relationships/customXml" Target="../ink/ink2126.xml"/><Relationship Id="rId963" Type="http://schemas.openxmlformats.org/officeDocument/2006/relationships/image" Target="../media/image2399.png"/><Relationship Id="rId1039" Type="http://schemas.openxmlformats.org/officeDocument/2006/relationships/image" Target="../media/image2438.png"/><Relationship Id="rId92" Type="http://schemas.openxmlformats.org/officeDocument/2006/relationships/customXml" Target="../ink/ink1967.xml"/><Relationship Id="rId616" Type="http://schemas.openxmlformats.org/officeDocument/2006/relationships/customXml" Target="../ink/ink2230.xml"/><Relationship Id="rId823" Type="http://schemas.openxmlformats.org/officeDocument/2006/relationships/image" Target="../media/image2329.png"/><Relationship Id="rId255" Type="http://schemas.openxmlformats.org/officeDocument/2006/relationships/customXml" Target="../ink/ink2049.xml"/><Relationship Id="rId462" Type="http://schemas.openxmlformats.org/officeDocument/2006/relationships/customXml" Target="../ink/ink2153.xml"/><Relationship Id="rId1092" Type="http://schemas.openxmlformats.org/officeDocument/2006/relationships/customXml" Target="../ink/ink2468.xml"/><Relationship Id="rId1106" Type="http://schemas.openxmlformats.org/officeDocument/2006/relationships/customXml" Target="../ink/ink2475.xml"/><Relationship Id="rId115" Type="http://schemas.openxmlformats.org/officeDocument/2006/relationships/image" Target="../media/image1976.png"/><Relationship Id="rId322" Type="http://schemas.openxmlformats.org/officeDocument/2006/relationships/image" Target="../media/image2078.png"/><Relationship Id="rId767" Type="http://schemas.openxmlformats.org/officeDocument/2006/relationships/image" Target="../media/image2301.png"/><Relationship Id="rId974" Type="http://schemas.openxmlformats.org/officeDocument/2006/relationships/customXml" Target="../ink/ink2409.xml"/><Relationship Id="rId199" Type="http://schemas.openxmlformats.org/officeDocument/2006/relationships/image" Target="../media/image2017.png"/><Relationship Id="rId627" Type="http://schemas.openxmlformats.org/officeDocument/2006/relationships/image" Target="../media/image2230.png"/><Relationship Id="rId834" Type="http://schemas.openxmlformats.org/officeDocument/2006/relationships/customXml" Target="../ink/ink2339.xml"/><Relationship Id="rId266" Type="http://schemas.openxmlformats.org/officeDocument/2006/relationships/image" Target="../media/image2050.png"/><Relationship Id="rId473" Type="http://schemas.openxmlformats.org/officeDocument/2006/relationships/image" Target="../media/image2152.png"/><Relationship Id="rId680" Type="http://schemas.openxmlformats.org/officeDocument/2006/relationships/customXml" Target="../ink/ink2262.xml"/><Relationship Id="rId901" Type="http://schemas.openxmlformats.org/officeDocument/2006/relationships/image" Target="../media/image2368.png"/><Relationship Id="rId1117" Type="http://schemas.openxmlformats.org/officeDocument/2006/relationships/image" Target="../media/image2477.png"/><Relationship Id="rId30" Type="http://schemas.openxmlformats.org/officeDocument/2006/relationships/customXml" Target="../ink/ink1936.xml"/><Relationship Id="rId126" Type="http://schemas.openxmlformats.org/officeDocument/2006/relationships/customXml" Target="../ink/ink1984.xml"/><Relationship Id="rId333" Type="http://schemas.openxmlformats.org/officeDocument/2006/relationships/customXml" Target="../ink/ink2088.xml"/><Relationship Id="rId540" Type="http://schemas.openxmlformats.org/officeDocument/2006/relationships/customXml" Target="../ink/ink2192.xml"/><Relationship Id="rId778" Type="http://schemas.openxmlformats.org/officeDocument/2006/relationships/customXml" Target="../ink/ink2311.xml"/><Relationship Id="rId985" Type="http://schemas.openxmlformats.org/officeDocument/2006/relationships/image" Target="../media/image2411.png"/><Relationship Id="rId1170" Type="http://schemas.openxmlformats.org/officeDocument/2006/relationships/customXml" Target="../ink/ink2507.xml"/><Relationship Id="rId638" Type="http://schemas.openxmlformats.org/officeDocument/2006/relationships/customXml" Target="../ink/ink2241.xml"/><Relationship Id="rId845" Type="http://schemas.openxmlformats.org/officeDocument/2006/relationships/image" Target="../media/image2340.png"/><Relationship Id="rId1030" Type="http://schemas.openxmlformats.org/officeDocument/2006/relationships/customXml" Target="../ink/ink2437.xml"/><Relationship Id="rId277" Type="http://schemas.openxmlformats.org/officeDocument/2006/relationships/customXml" Target="../ink/ink2060.xml"/><Relationship Id="rId400" Type="http://schemas.openxmlformats.org/officeDocument/2006/relationships/image" Target="../media/image2116.png"/><Relationship Id="rId484" Type="http://schemas.openxmlformats.org/officeDocument/2006/relationships/customXml" Target="../ink/ink2164.xml"/><Relationship Id="rId705" Type="http://schemas.openxmlformats.org/officeDocument/2006/relationships/image" Target="../media/image2269.png"/><Relationship Id="rId1128" Type="http://schemas.openxmlformats.org/officeDocument/2006/relationships/customXml" Target="../ink/ink2486.xml"/><Relationship Id="rId137" Type="http://schemas.openxmlformats.org/officeDocument/2006/relationships/image" Target="../media/image1987.png"/><Relationship Id="rId344" Type="http://schemas.openxmlformats.org/officeDocument/2006/relationships/image" Target="../media/image2088.png"/><Relationship Id="rId691" Type="http://schemas.openxmlformats.org/officeDocument/2006/relationships/image" Target="../media/image2262.png"/><Relationship Id="rId789" Type="http://schemas.openxmlformats.org/officeDocument/2006/relationships/image" Target="../media/image2312.png"/><Relationship Id="rId912" Type="http://schemas.openxmlformats.org/officeDocument/2006/relationships/customXml" Target="../ink/ink2378.xml"/><Relationship Id="rId996" Type="http://schemas.openxmlformats.org/officeDocument/2006/relationships/customXml" Target="../ink/ink2420.xml"/><Relationship Id="rId41" Type="http://schemas.openxmlformats.org/officeDocument/2006/relationships/image" Target="../media/image1939.png"/><Relationship Id="rId551" Type="http://schemas.openxmlformats.org/officeDocument/2006/relationships/image" Target="../media/image2191.png"/><Relationship Id="rId649" Type="http://schemas.openxmlformats.org/officeDocument/2006/relationships/image" Target="../media/image2241.png"/><Relationship Id="rId856" Type="http://schemas.openxmlformats.org/officeDocument/2006/relationships/customXml" Target="../ink/ink2350.xml"/><Relationship Id="rId1181" Type="http://schemas.openxmlformats.org/officeDocument/2006/relationships/image" Target="../media/image2510.png"/><Relationship Id="rId190" Type="http://schemas.openxmlformats.org/officeDocument/2006/relationships/customXml" Target="../ink/ink2016.xml"/><Relationship Id="rId204" Type="http://schemas.openxmlformats.org/officeDocument/2006/relationships/customXml" Target="../ink/ink2023.xml"/><Relationship Id="rId288" Type="http://schemas.openxmlformats.org/officeDocument/2006/relationships/image" Target="../media/image2061.png"/><Relationship Id="rId411" Type="http://schemas.openxmlformats.org/officeDocument/2006/relationships/customXml" Target="../ink/ink2127.xml"/><Relationship Id="rId509" Type="http://schemas.openxmlformats.org/officeDocument/2006/relationships/image" Target="../media/image2170.png"/><Relationship Id="rId1041" Type="http://schemas.openxmlformats.org/officeDocument/2006/relationships/image" Target="../media/image2439.png"/><Relationship Id="rId1139" Type="http://schemas.openxmlformats.org/officeDocument/2006/relationships/image" Target="../media/image2488.png"/><Relationship Id="rId495" Type="http://schemas.openxmlformats.org/officeDocument/2006/relationships/image" Target="../media/image2163.png"/><Relationship Id="rId716" Type="http://schemas.openxmlformats.org/officeDocument/2006/relationships/customXml" Target="../ink/ink2280.xml"/><Relationship Id="rId923" Type="http://schemas.openxmlformats.org/officeDocument/2006/relationships/image" Target="../media/image2379.png"/><Relationship Id="rId52" Type="http://schemas.openxmlformats.org/officeDocument/2006/relationships/customXml" Target="../ink/ink1947.xml"/><Relationship Id="rId148" Type="http://schemas.openxmlformats.org/officeDocument/2006/relationships/customXml" Target="../ink/ink1995.xml"/><Relationship Id="rId355" Type="http://schemas.openxmlformats.org/officeDocument/2006/relationships/customXml" Target="../ink/ink2099.xml"/><Relationship Id="rId562" Type="http://schemas.openxmlformats.org/officeDocument/2006/relationships/customXml" Target="../ink/ink2203.xml"/><Relationship Id="rId1192" Type="http://schemas.openxmlformats.org/officeDocument/2006/relationships/customXml" Target="../ink/ink2518.xml"/><Relationship Id="rId1206" Type="http://schemas.openxmlformats.org/officeDocument/2006/relationships/customXml" Target="../ink/ink2525.xml"/><Relationship Id="rId215" Type="http://schemas.openxmlformats.org/officeDocument/2006/relationships/image" Target="../media/image2025.png"/><Relationship Id="rId422" Type="http://schemas.openxmlformats.org/officeDocument/2006/relationships/image" Target="../media/image2127.png"/><Relationship Id="rId867" Type="http://schemas.openxmlformats.org/officeDocument/2006/relationships/image" Target="../media/image2351.png"/><Relationship Id="rId1052" Type="http://schemas.openxmlformats.org/officeDocument/2006/relationships/customXml" Target="../ink/ink2448.xml"/><Relationship Id="rId299" Type="http://schemas.openxmlformats.org/officeDocument/2006/relationships/customXml" Target="../ink/ink2071.xml"/><Relationship Id="rId727" Type="http://schemas.openxmlformats.org/officeDocument/2006/relationships/image" Target="../media/image2280.png"/><Relationship Id="rId934" Type="http://schemas.openxmlformats.org/officeDocument/2006/relationships/customXml" Target="../ink/ink2389.xml"/><Relationship Id="rId63" Type="http://schemas.openxmlformats.org/officeDocument/2006/relationships/image" Target="../media/image1950.png"/><Relationship Id="rId159" Type="http://schemas.openxmlformats.org/officeDocument/2006/relationships/image" Target="../media/image1997.png"/><Relationship Id="rId366" Type="http://schemas.openxmlformats.org/officeDocument/2006/relationships/image" Target="../media/image2099.png"/><Relationship Id="rId573" Type="http://schemas.openxmlformats.org/officeDocument/2006/relationships/image" Target="../media/image2203.png"/><Relationship Id="rId780" Type="http://schemas.openxmlformats.org/officeDocument/2006/relationships/customXml" Target="../ink/ink2312.xml"/><Relationship Id="rId1217" Type="http://schemas.openxmlformats.org/officeDocument/2006/relationships/image" Target="../media/image2526.png"/><Relationship Id="rId226" Type="http://schemas.openxmlformats.org/officeDocument/2006/relationships/customXml" Target="../ink/ink2034.xml"/><Relationship Id="rId433" Type="http://schemas.openxmlformats.org/officeDocument/2006/relationships/customXml" Target="../ink/ink2138.xml"/><Relationship Id="rId878" Type="http://schemas.openxmlformats.org/officeDocument/2006/relationships/customXml" Target="../ink/ink2361.xml"/><Relationship Id="rId1063" Type="http://schemas.openxmlformats.org/officeDocument/2006/relationships/image" Target="../media/image2450.png"/><Relationship Id="rId640" Type="http://schemas.openxmlformats.org/officeDocument/2006/relationships/customXml" Target="../ink/ink2242.xml"/><Relationship Id="rId738" Type="http://schemas.openxmlformats.org/officeDocument/2006/relationships/customXml" Target="../ink/ink2291.xml"/><Relationship Id="rId945" Type="http://schemas.openxmlformats.org/officeDocument/2006/relationships/image" Target="../media/image2390.png"/><Relationship Id="rId74" Type="http://schemas.openxmlformats.org/officeDocument/2006/relationships/customXml" Target="../ink/ink1958.xml"/><Relationship Id="rId377" Type="http://schemas.openxmlformats.org/officeDocument/2006/relationships/customXml" Target="../ink/ink2110.xml"/><Relationship Id="rId500" Type="http://schemas.openxmlformats.org/officeDocument/2006/relationships/customXml" Target="../ink/ink2172.xml"/><Relationship Id="rId584" Type="http://schemas.openxmlformats.org/officeDocument/2006/relationships/customXml" Target="../ink/ink2214.xml"/><Relationship Id="rId805" Type="http://schemas.openxmlformats.org/officeDocument/2006/relationships/image" Target="../media/image2320.png"/><Relationship Id="rId1130" Type="http://schemas.openxmlformats.org/officeDocument/2006/relationships/customXml" Target="../ink/ink2487.xml"/><Relationship Id="rId1228" Type="http://schemas.openxmlformats.org/officeDocument/2006/relationships/customXml" Target="../ink/ink2536.xml"/><Relationship Id="rId5" Type="http://schemas.openxmlformats.org/officeDocument/2006/relationships/image" Target="../media/image1921.png"/><Relationship Id="rId237" Type="http://schemas.openxmlformats.org/officeDocument/2006/relationships/customXml" Target="../ink/ink2040.xml"/><Relationship Id="rId791" Type="http://schemas.openxmlformats.org/officeDocument/2006/relationships/image" Target="../media/image2313.png"/><Relationship Id="rId889" Type="http://schemas.openxmlformats.org/officeDocument/2006/relationships/image" Target="../media/image2362.png"/><Relationship Id="rId1074" Type="http://schemas.openxmlformats.org/officeDocument/2006/relationships/customXml" Target="../ink/ink2459.xml"/><Relationship Id="rId444" Type="http://schemas.openxmlformats.org/officeDocument/2006/relationships/customXml" Target="../ink/ink2144.xml"/><Relationship Id="rId651" Type="http://schemas.openxmlformats.org/officeDocument/2006/relationships/image" Target="../media/image2242.png"/><Relationship Id="rId749" Type="http://schemas.openxmlformats.org/officeDocument/2006/relationships/image" Target="../media/image2291.png"/><Relationship Id="rId290" Type="http://schemas.openxmlformats.org/officeDocument/2006/relationships/image" Target="../media/image2062.png"/><Relationship Id="rId304" Type="http://schemas.openxmlformats.org/officeDocument/2006/relationships/image" Target="../media/image2069.png"/><Relationship Id="rId388" Type="http://schemas.openxmlformats.org/officeDocument/2006/relationships/image" Target="../media/image2110.png"/><Relationship Id="rId511" Type="http://schemas.openxmlformats.org/officeDocument/2006/relationships/image" Target="../media/image2171.png"/><Relationship Id="rId609" Type="http://schemas.openxmlformats.org/officeDocument/2006/relationships/image" Target="../media/image2221.png"/><Relationship Id="rId956" Type="http://schemas.openxmlformats.org/officeDocument/2006/relationships/customXml" Target="../ink/ink2400.xml"/><Relationship Id="rId1141" Type="http://schemas.openxmlformats.org/officeDocument/2006/relationships/image" Target="../media/image2489.png"/><Relationship Id="rId85" Type="http://schemas.openxmlformats.org/officeDocument/2006/relationships/image" Target="../media/image1961.png"/><Relationship Id="rId150" Type="http://schemas.openxmlformats.org/officeDocument/2006/relationships/customXml" Target="../ink/ink1996.xml"/><Relationship Id="rId595" Type="http://schemas.openxmlformats.org/officeDocument/2006/relationships/image" Target="../media/image2214.png"/><Relationship Id="rId816" Type="http://schemas.openxmlformats.org/officeDocument/2006/relationships/customXml" Target="../ink/ink2330.xml"/><Relationship Id="rId1001" Type="http://schemas.openxmlformats.org/officeDocument/2006/relationships/image" Target="../media/image2419.png"/><Relationship Id="rId248" Type="http://schemas.openxmlformats.org/officeDocument/2006/relationships/image" Target="../media/image2041.png"/><Relationship Id="rId455" Type="http://schemas.openxmlformats.org/officeDocument/2006/relationships/image" Target="../media/image2143.png"/><Relationship Id="rId662" Type="http://schemas.openxmlformats.org/officeDocument/2006/relationships/customXml" Target="../ink/ink2253.xml"/><Relationship Id="rId1085" Type="http://schemas.openxmlformats.org/officeDocument/2006/relationships/image" Target="../media/image2461.png"/><Relationship Id="rId12" Type="http://schemas.openxmlformats.org/officeDocument/2006/relationships/customXml" Target="../ink/ink1927.xml"/><Relationship Id="rId108" Type="http://schemas.openxmlformats.org/officeDocument/2006/relationships/customXml" Target="../ink/ink1975.xml"/><Relationship Id="rId315" Type="http://schemas.openxmlformats.org/officeDocument/2006/relationships/customXml" Target="../ink/ink2079.xml"/><Relationship Id="rId522" Type="http://schemas.openxmlformats.org/officeDocument/2006/relationships/customXml" Target="../ink/ink2183.xml"/><Relationship Id="rId967" Type="http://schemas.openxmlformats.org/officeDocument/2006/relationships/image" Target="../media/image2402.png"/><Relationship Id="rId1152" Type="http://schemas.openxmlformats.org/officeDocument/2006/relationships/customXml" Target="../ink/ink2498.xml"/><Relationship Id="rId96" Type="http://schemas.openxmlformats.org/officeDocument/2006/relationships/customXml" Target="../ink/ink1969.xml"/><Relationship Id="rId161" Type="http://schemas.openxmlformats.org/officeDocument/2006/relationships/image" Target="../media/image1998.png"/><Relationship Id="rId399" Type="http://schemas.openxmlformats.org/officeDocument/2006/relationships/customXml" Target="../ink/ink2121.xml"/><Relationship Id="rId827" Type="http://schemas.openxmlformats.org/officeDocument/2006/relationships/image" Target="../media/image2331.png"/><Relationship Id="rId1012" Type="http://schemas.openxmlformats.org/officeDocument/2006/relationships/customXml" Target="../ink/ink2428.xml"/><Relationship Id="rId259" Type="http://schemas.openxmlformats.org/officeDocument/2006/relationships/customXml" Target="../ink/ink2051.xml"/><Relationship Id="rId466" Type="http://schemas.openxmlformats.org/officeDocument/2006/relationships/customXml" Target="../ink/ink2155.xml"/><Relationship Id="rId673" Type="http://schemas.openxmlformats.org/officeDocument/2006/relationships/image" Target="../media/image2253.png"/><Relationship Id="rId880" Type="http://schemas.openxmlformats.org/officeDocument/2006/relationships/customXml" Target="../ink/ink2362.xml"/><Relationship Id="rId1096" Type="http://schemas.openxmlformats.org/officeDocument/2006/relationships/customXml" Target="../ink/ink2470.xml"/><Relationship Id="rId23" Type="http://schemas.openxmlformats.org/officeDocument/2006/relationships/image" Target="../media/image1930.png"/><Relationship Id="rId119" Type="http://schemas.openxmlformats.org/officeDocument/2006/relationships/image" Target="../media/image1978.png"/><Relationship Id="rId326" Type="http://schemas.openxmlformats.org/officeDocument/2006/relationships/image" Target="../media/image2080.png"/><Relationship Id="rId533" Type="http://schemas.openxmlformats.org/officeDocument/2006/relationships/image" Target="../media/image2182.png"/><Relationship Id="rId978" Type="http://schemas.openxmlformats.org/officeDocument/2006/relationships/customXml" Target="../ink/ink2411.xml"/><Relationship Id="rId1163" Type="http://schemas.openxmlformats.org/officeDocument/2006/relationships/image" Target="../media/image2501.png"/><Relationship Id="rId740" Type="http://schemas.openxmlformats.org/officeDocument/2006/relationships/customXml" Target="../ink/ink2292.xml"/><Relationship Id="rId838" Type="http://schemas.openxmlformats.org/officeDocument/2006/relationships/customXml" Target="../ink/ink2341.xml"/><Relationship Id="rId1023" Type="http://schemas.openxmlformats.org/officeDocument/2006/relationships/image" Target="../media/image2430.png"/><Relationship Id="rId172" Type="http://schemas.openxmlformats.org/officeDocument/2006/relationships/customXml" Target="../ink/ink2007.xml"/><Relationship Id="rId477" Type="http://schemas.openxmlformats.org/officeDocument/2006/relationships/image" Target="../media/image2154.png"/><Relationship Id="rId600" Type="http://schemas.openxmlformats.org/officeDocument/2006/relationships/customXml" Target="../ink/ink2222.xml"/><Relationship Id="rId684" Type="http://schemas.openxmlformats.org/officeDocument/2006/relationships/customXml" Target="../ink/ink2264.xml"/><Relationship Id="rId337" Type="http://schemas.openxmlformats.org/officeDocument/2006/relationships/customXml" Target="../ink/ink2090.xml"/><Relationship Id="rId891" Type="http://schemas.openxmlformats.org/officeDocument/2006/relationships/image" Target="../media/image2363.png"/><Relationship Id="rId905" Type="http://schemas.openxmlformats.org/officeDocument/2006/relationships/image" Target="../media/image2370.png"/><Relationship Id="rId989" Type="http://schemas.openxmlformats.org/officeDocument/2006/relationships/image" Target="../media/image2413.png"/><Relationship Id="rId34" Type="http://schemas.openxmlformats.org/officeDocument/2006/relationships/customXml" Target="../ink/ink1938.xml"/><Relationship Id="rId544" Type="http://schemas.openxmlformats.org/officeDocument/2006/relationships/customXml" Target="../ink/ink2194.xml"/><Relationship Id="rId751" Type="http://schemas.openxmlformats.org/officeDocument/2006/relationships/image" Target="../media/image2292.png"/><Relationship Id="rId849" Type="http://schemas.openxmlformats.org/officeDocument/2006/relationships/image" Target="../media/image2342.png"/><Relationship Id="rId1174" Type="http://schemas.openxmlformats.org/officeDocument/2006/relationships/customXml" Target="../ink/ink2509.xml"/><Relationship Id="rId183" Type="http://schemas.openxmlformats.org/officeDocument/2006/relationships/image" Target="../media/image2010.png"/><Relationship Id="rId390" Type="http://schemas.openxmlformats.org/officeDocument/2006/relationships/image" Target="../media/image2111.png"/><Relationship Id="rId404" Type="http://schemas.openxmlformats.org/officeDocument/2006/relationships/image" Target="../media/image2118.png"/><Relationship Id="rId611" Type="http://schemas.openxmlformats.org/officeDocument/2006/relationships/image" Target="../media/image2222.png"/><Relationship Id="rId1034" Type="http://schemas.openxmlformats.org/officeDocument/2006/relationships/customXml" Target="../ink/ink2439.xml"/><Relationship Id="rId250" Type="http://schemas.openxmlformats.org/officeDocument/2006/relationships/image" Target="../media/image2042.png"/><Relationship Id="rId488" Type="http://schemas.openxmlformats.org/officeDocument/2006/relationships/customXml" Target="../ink/ink2166.xml"/><Relationship Id="rId695" Type="http://schemas.openxmlformats.org/officeDocument/2006/relationships/image" Target="../media/image2264.png"/><Relationship Id="rId709" Type="http://schemas.openxmlformats.org/officeDocument/2006/relationships/image" Target="../media/image2271.png"/><Relationship Id="rId916" Type="http://schemas.openxmlformats.org/officeDocument/2006/relationships/customXml" Target="../ink/ink2380.xml"/><Relationship Id="rId1101" Type="http://schemas.openxmlformats.org/officeDocument/2006/relationships/image" Target="../media/image2469.png"/><Relationship Id="rId45" Type="http://schemas.openxmlformats.org/officeDocument/2006/relationships/image" Target="../media/image1941.png"/><Relationship Id="rId110" Type="http://schemas.openxmlformats.org/officeDocument/2006/relationships/customXml" Target="../ink/ink1976.xml"/><Relationship Id="rId348" Type="http://schemas.openxmlformats.org/officeDocument/2006/relationships/image" Target="../media/image2090.png"/><Relationship Id="rId555" Type="http://schemas.openxmlformats.org/officeDocument/2006/relationships/image" Target="../media/image2193.png"/><Relationship Id="rId762" Type="http://schemas.openxmlformats.org/officeDocument/2006/relationships/customXml" Target="../ink/ink2303.xml"/><Relationship Id="rId1185" Type="http://schemas.openxmlformats.org/officeDocument/2006/relationships/image" Target="../media/image2512.png"/><Relationship Id="rId194" Type="http://schemas.openxmlformats.org/officeDocument/2006/relationships/customXml" Target="../ink/ink2018.xml"/><Relationship Id="rId208" Type="http://schemas.openxmlformats.org/officeDocument/2006/relationships/customXml" Target="../ink/ink2025.xml"/><Relationship Id="rId415" Type="http://schemas.openxmlformats.org/officeDocument/2006/relationships/customXml" Target="../ink/ink2129.xml"/><Relationship Id="rId622" Type="http://schemas.openxmlformats.org/officeDocument/2006/relationships/customXml" Target="../ink/ink2233.xml"/><Relationship Id="rId1045" Type="http://schemas.openxmlformats.org/officeDocument/2006/relationships/image" Target="../media/image2441.png"/><Relationship Id="rId261" Type="http://schemas.openxmlformats.org/officeDocument/2006/relationships/customXml" Target="../ink/ink2052.xml"/><Relationship Id="rId499" Type="http://schemas.openxmlformats.org/officeDocument/2006/relationships/image" Target="../media/image2165.png"/><Relationship Id="rId927" Type="http://schemas.openxmlformats.org/officeDocument/2006/relationships/image" Target="../media/image2381.png"/><Relationship Id="rId1112" Type="http://schemas.openxmlformats.org/officeDocument/2006/relationships/customXml" Target="../ink/ink2478.xml"/><Relationship Id="rId56" Type="http://schemas.openxmlformats.org/officeDocument/2006/relationships/customXml" Target="../ink/ink1949.xml"/><Relationship Id="rId359" Type="http://schemas.openxmlformats.org/officeDocument/2006/relationships/customXml" Target="../ink/ink2101.xml"/><Relationship Id="rId566" Type="http://schemas.openxmlformats.org/officeDocument/2006/relationships/customXml" Target="../ink/ink2205.xml"/><Relationship Id="rId773" Type="http://schemas.openxmlformats.org/officeDocument/2006/relationships/image" Target="../media/image2304.png"/><Relationship Id="rId1196" Type="http://schemas.openxmlformats.org/officeDocument/2006/relationships/customXml" Target="../ink/ink2520.xml"/><Relationship Id="rId121" Type="http://schemas.openxmlformats.org/officeDocument/2006/relationships/image" Target="../media/image1979.png"/><Relationship Id="rId219" Type="http://schemas.openxmlformats.org/officeDocument/2006/relationships/image" Target="../media/image2027.png"/><Relationship Id="rId426" Type="http://schemas.openxmlformats.org/officeDocument/2006/relationships/image" Target="../media/image2129.png"/><Relationship Id="rId633" Type="http://schemas.openxmlformats.org/officeDocument/2006/relationships/image" Target="../media/image2233.png"/><Relationship Id="rId980" Type="http://schemas.openxmlformats.org/officeDocument/2006/relationships/customXml" Target="../ink/ink2412.xml"/><Relationship Id="rId1056" Type="http://schemas.openxmlformats.org/officeDocument/2006/relationships/customXml" Target="../ink/ink2450.xml"/><Relationship Id="rId840" Type="http://schemas.openxmlformats.org/officeDocument/2006/relationships/customXml" Target="../ink/ink2342.xml"/><Relationship Id="rId938" Type="http://schemas.openxmlformats.org/officeDocument/2006/relationships/customXml" Target="../ink/ink2391.xml"/><Relationship Id="rId67" Type="http://schemas.openxmlformats.org/officeDocument/2006/relationships/image" Target="../media/image1952.png"/><Relationship Id="rId272" Type="http://schemas.openxmlformats.org/officeDocument/2006/relationships/image" Target="../media/image2053.png"/><Relationship Id="rId577" Type="http://schemas.openxmlformats.org/officeDocument/2006/relationships/image" Target="../media/image2205.png"/><Relationship Id="rId700" Type="http://schemas.openxmlformats.org/officeDocument/2006/relationships/customXml" Target="../ink/ink2272.xml"/><Relationship Id="rId1123" Type="http://schemas.openxmlformats.org/officeDocument/2006/relationships/image" Target="../media/image2480.png"/><Relationship Id="rId132" Type="http://schemas.openxmlformats.org/officeDocument/2006/relationships/customXml" Target="../ink/ink1987.xml"/><Relationship Id="rId784" Type="http://schemas.openxmlformats.org/officeDocument/2006/relationships/customXml" Target="../ink/ink2314.xml"/><Relationship Id="rId991" Type="http://schemas.openxmlformats.org/officeDocument/2006/relationships/image" Target="../media/image2414.png"/><Relationship Id="rId1067" Type="http://schemas.openxmlformats.org/officeDocument/2006/relationships/image" Target="../media/image2452.png"/><Relationship Id="rId437" Type="http://schemas.openxmlformats.org/officeDocument/2006/relationships/image" Target="../media/image2134.png"/><Relationship Id="rId644" Type="http://schemas.openxmlformats.org/officeDocument/2006/relationships/customXml" Target="../ink/ink2244.xml"/><Relationship Id="rId851" Type="http://schemas.openxmlformats.org/officeDocument/2006/relationships/image" Target="../media/image2343.png"/><Relationship Id="rId283" Type="http://schemas.openxmlformats.org/officeDocument/2006/relationships/customXml" Target="../ink/ink2063.xml"/><Relationship Id="rId490" Type="http://schemas.openxmlformats.org/officeDocument/2006/relationships/customXml" Target="../ink/ink2167.xml"/><Relationship Id="rId504" Type="http://schemas.openxmlformats.org/officeDocument/2006/relationships/customXml" Target="../ink/ink2174.xml"/><Relationship Id="rId711" Type="http://schemas.openxmlformats.org/officeDocument/2006/relationships/image" Target="../media/image2272.png"/><Relationship Id="rId949" Type="http://schemas.openxmlformats.org/officeDocument/2006/relationships/image" Target="../media/image2392.png"/><Relationship Id="rId1134" Type="http://schemas.openxmlformats.org/officeDocument/2006/relationships/customXml" Target="../ink/ink2489.xml"/><Relationship Id="rId78" Type="http://schemas.openxmlformats.org/officeDocument/2006/relationships/customXml" Target="../ink/ink1960.xml"/><Relationship Id="rId143" Type="http://schemas.openxmlformats.org/officeDocument/2006/relationships/image" Target="../media/image377.png"/><Relationship Id="rId350" Type="http://schemas.openxmlformats.org/officeDocument/2006/relationships/image" Target="../media/image2091.png"/><Relationship Id="rId588" Type="http://schemas.openxmlformats.org/officeDocument/2006/relationships/customXml" Target="../ink/ink2216.xml"/><Relationship Id="rId795" Type="http://schemas.openxmlformats.org/officeDocument/2006/relationships/image" Target="../media/image2315.png"/><Relationship Id="rId809" Type="http://schemas.openxmlformats.org/officeDocument/2006/relationships/image" Target="../media/image2322.png"/><Relationship Id="rId1201" Type="http://schemas.openxmlformats.org/officeDocument/2006/relationships/image" Target="../media/image2520.png"/><Relationship Id="rId9" Type="http://schemas.openxmlformats.org/officeDocument/2006/relationships/image" Target="../media/image1923.png"/><Relationship Id="rId210" Type="http://schemas.openxmlformats.org/officeDocument/2006/relationships/customXml" Target="../ink/ink2026.xml"/><Relationship Id="rId448" Type="http://schemas.openxmlformats.org/officeDocument/2006/relationships/customXml" Target="../ink/ink2146.xml"/><Relationship Id="rId655" Type="http://schemas.openxmlformats.org/officeDocument/2006/relationships/image" Target="../media/image2244.png"/><Relationship Id="rId862" Type="http://schemas.openxmlformats.org/officeDocument/2006/relationships/customXml" Target="../ink/ink2353.xml"/><Relationship Id="rId1078" Type="http://schemas.openxmlformats.org/officeDocument/2006/relationships/customXml" Target="../ink/ink2461.xml"/><Relationship Id="rId294" Type="http://schemas.openxmlformats.org/officeDocument/2006/relationships/image" Target="../media/image2064.png"/><Relationship Id="rId308" Type="http://schemas.openxmlformats.org/officeDocument/2006/relationships/image" Target="../media/image2071.png"/><Relationship Id="rId515" Type="http://schemas.openxmlformats.org/officeDocument/2006/relationships/image" Target="../media/image2173.png"/><Relationship Id="rId722" Type="http://schemas.openxmlformats.org/officeDocument/2006/relationships/customXml" Target="../ink/ink2283.xml"/><Relationship Id="rId1145" Type="http://schemas.openxmlformats.org/officeDocument/2006/relationships/image" Target="../media/image2491.png"/><Relationship Id="rId89" Type="http://schemas.openxmlformats.org/officeDocument/2006/relationships/image" Target="../media/image1963.png"/><Relationship Id="rId154" Type="http://schemas.openxmlformats.org/officeDocument/2006/relationships/customXml" Target="../ink/ink1998.xml"/><Relationship Id="rId361" Type="http://schemas.openxmlformats.org/officeDocument/2006/relationships/customXml" Target="../ink/ink2102.xml"/><Relationship Id="rId599" Type="http://schemas.openxmlformats.org/officeDocument/2006/relationships/image" Target="../media/image2216.png"/><Relationship Id="rId1005" Type="http://schemas.openxmlformats.org/officeDocument/2006/relationships/image" Target="../media/image2421.png"/><Relationship Id="rId1212" Type="http://schemas.openxmlformats.org/officeDocument/2006/relationships/customXml" Target="../ink/ink2528.xml"/><Relationship Id="rId459" Type="http://schemas.openxmlformats.org/officeDocument/2006/relationships/image" Target="../media/image2145.png"/><Relationship Id="rId666" Type="http://schemas.openxmlformats.org/officeDocument/2006/relationships/customXml" Target="../ink/ink2255.xml"/><Relationship Id="rId873" Type="http://schemas.openxmlformats.org/officeDocument/2006/relationships/image" Target="../media/image2354.png"/><Relationship Id="rId1089" Type="http://schemas.openxmlformats.org/officeDocument/2006/relationships/image" Target="../media/image2463.png"/><Relationship Id="rId16" Type="http://schemas.openxmlformats.org/officeDocument/2006/relationships/customXml" Target="../ink/ink1929.xml"/><Relationship Id="rId221" Type="http://schemas.openxmlformats.org/officeDocument/2006/relationships/image" Target="../media/image2028.png"/><Relationship Id="rId319" Type="http://schemas.openxmlformats.org/officeDocument/2006/relationships/customXml" Target="../ink/ink2081.xml"/><Relationship Id="rId526" Type="http://schemas.openxmlformats.org/officeDocument/2006/relationships/customXml" Target="../ink/ink2185.xml"/><Relationship Id="rId1156" Type="http://schemas.openxmlformats.org/officeDocument/2006/relationships/customXml" Target="../ink/ink2500.xml"/><Relationship Id="rId733" Type="http://schemas.openxmlformats.org/officeDocument/2006/relationships/image" Target="../media/image2283.png"/><Relationship Id="rId940" Type="http://schemas.openxmlformats.org/officeDocument/2006/relationships/customXml" Target="../ink/ink2392.xml"/><Relationship Id="rId1016" Type="http://schemas.openxmlformats.org/officeDocument/2006/relationships/customXml" Target="../ink/ink2430.xml"/><Relationship Id="rId165" Type="http://schemas.openxmlformats.org/officeDocument/2006/relationships/image" Target="../media/image2001.png"/><Relationship Id="rId372" Type="http://schemas.openxmlformats.org/officeDocument/2006/relationships/image" Target="../media/image2102.png"/><Relationship Id="rId677" Type="http://schemas.openxmlformats.org/officeDocument/2006/relationships/image" Target="../media/image2255.png"/><Relationship Id="rId800" Type="http://schemas.openxmlformats.org/officeDocument/2006/relationships/customXml" Target="../ink/ink2322.xml"/><Relationship Id="rId1223" Type="http://schemas.openxmlformats.org/officeDocument/2006/relationships/image" Target="../media/image2529.png"/><Relationship Id="rId232" Type="http://schemas.openxmlformats.org/officeDocument/2006/relationships/customXml" Target="../ink/ink2037.xml"/><Relationship Id="rId884" Type="http://schemas.openxmlformats.org/officeDocument/2006/relationships/customXml" Target="../ink/ink2364.xml"/><Relationship Id="rId27" Type="http://schemas.openxmlformats.org/officeDocument/2006/relationships/image" Target="../media/image1932.png"/><Relationship Id="rId537" Type="http://schemas.openxmlformats.org/officeDocument/2006/relationships/image" Target="../media/image2184.png"/><Relationship Id="rId744" Type="http://schemas.openxmlformats.org/officeDocument/2006/relationships/customXml" Target="../ink/ink2294.xml"/><Relationship Id="rId951" Type="http://schemas.openxmlformats.org/officeDocument/2006/relationships/image" Target="../media/image2393.png"/><Relationship Id="rId1167" Type="http://schemas.openxmlformats.org/officeDocument/2006/relationships/image" Target="../media/image2503.png"/><Relationship Id="rId80" Type="http://schemas.openxmlformats.org/officeDocument/2006/relationships/customXml" Target="../ink/ink1961.xml"/><Relationship Id="rId176" Type="http://schemas.openxmlformats.org/officeDocument/2006/relationships/customXml" Target="../ink/ink2009.xml"/><Relationship Id="rId383" Type="http://schemas.openxmlformats.org/officeDocument/2006/relationships/customXml" Target="../ink/ink2113.xml"/><Relationship Id="rId590" Type="http://schemas.openxmlformats.org/officeDocument/2006/relationships/customXml" Target="../ink/ink2217.xml"/><Relationship Id="rId604" Type="http://schemas.openxmlformats.org/officeDocument/2006/relationships/customXml" Target="../ink/ink2224.xml"/><Relationship Id="rId811" Type="http://schemas.openxmlformats.org/officeDocument/2006/relationships/image" Target="../media/image2323.png"/><Relationship Id="rId1027" Type="http://schemas.openxmlformats.org/officeDocument/2006/relationships/image" Target="../media/image2432.png"/><Relationship Id="rId243" Type="http://schemas.openxmlformats.org/officeDocument/2006/relationships/customXml" Target="../ink/ink2043.xml"/><Relationship Id="rId450" Type="http://schemas.openxmlformats.org/officeDocument/2006/relationships/customXml" Target="../ink/ink2147.xml"/><Relationship Id="rId688" Type="http://schemas.openxmlformats.org/officeDocument/2006/relationships/customXml" Target="../ink/ink2266.xml"/><Relationship Id="rId895" Type="http://schemas.openxmlformats.org/officeDocument/2006/relationships/image" Target="../media/image2365.png"/><Relationship Id="rId909" Type="http://schemas.openxmlformats.org/officeDocument/2006/relationships/image" Target="../media/image2372.png"/><Relationship Id="rId1080" Type="http://schemas.openxmlformats.org/officeDocument/2006/relationships/customXml" Target="../ink/ink2462.xml"/><Relationship Id="rId38" Type="http://schemas.openxmlformats.org/officeDocument/2006/relationships/customXml" Target="../ink/ink1940.xml"/><Relationship Id="rId103" Type="http://schemas.openxmlformats.org/officeDocument/2006/relationships/image" Target="../media/image1970.png"/><Relationship Id="rId310" Type="http://schemas.openxmlformats.org/officeDocument/2006/relationships/image" Target="../media/image2072.png"/><Relationship Id="rId548" Type="http://schemas.openxmlformats.org/officeDocument/2006/relationships/customXml" Target="../ink/ink2196.xml"/><Relationship Id="rId755" Type="http://schemas.openxmlformats.org/officeDocument/2006/relationships/image" Target="../media/image2294.png"/><Relationship Id="rId962" Type="http://schemas.openxmlformats.org/officeDocument/2006/relationships/customXml" Target="../ink/ink2403.xml"/><Relationship Id="rId1178" Type="http://schemas.openxmlformats.org/officeDocument/2006/relationships/customXml" Target="../ink/ink2511.xml"/><Relationship Id="rId91" Type="http://schemas.openxmlformats.org/officeDocument/2006/relationships/image" Target="../media/image1964.png"/><Relationship Id="rId187" Type="http://schemas.openxmlformats.org/officeDocument/2006/relationships/image" Target="../media/image2012.png"/><Relationship Id="rId394" Type="http://schemas.openxmlformats.org/officeDocument/2006/relationships/image" Target="../media/image2113.png"/><Relationship Id="rId408" Type="http://schemas.openxmlformats.org/officeDocument/2006/relationships/image" Target="../media/image2120.png"/><Relationship Id="rId615" Type="http://schemas.openxmlformats.org/officeDocument/2006/relationships/image" Target="../media/image2224.png"/><Relationship Id="rId822" Type="http://schemas.openxmlformats.org/officeDocument/2006/relationships/customXml" Target="../ink/ink2333.xml"/><Relationship Id="rId1038" Type="http://schemas.openxmlformats.org/officeDocument/2006/relationships/customXml" Target="../ink/ink2441.xml"/><Relationship Id="rId254" Type="http://schemas.openxmlformats.org/officeDocument/2006/relationships/image" Target="../media/image2044.png"/><Relationship Id="rId699" Type="http://schemas.openxmlformats.org/officeDocument/2006/relationships/image" Target="../media/image2266.png"/><Relationship Id="rId1091" Type="http://schemas.openxmlformats.org/officeDocument/2006/relationships/image" Target="../media/image2464.png"/><Relationship Id="rId1105" Type="http://schemas.openxmlformats.org/officeDocument/2006/relationships/image" Target="../media/image2471.png"/><Relationship Id="rId49" Type="http://schemas.openxmlformats.org/officeDocument/2006/relationships/image" Target="../media/image1943.png"/><Relationship Id="rId114" Type="http://schemas.openxmlformats.org/officeDocument/2006/relationships/customXml" Target="../ink/ink1978.xml"/><Relationship Id="rId461" Type="http://schemas.openxmlformats.org/officeDocument/2006/relationships/image" Target="../media/image2146.png"/><Relationship Id="rId559" Type="http://schemas.openxmlformats.org/officeDocument/2006/relationships/image" Target="../media/image2195.png"/><Relationship Id="rId766" Type="http://schemas.openxmlformats.org/officeDocument/2006/relationships/customXml" Target="../ink/ink2305.xml"/><Relationship Id="rId1189" Type="http://schemas.openxmlformats.org/officeDocument/2006/relationships/image" Target="../media/image2514.png"/><Relationship Id="rId198" Type="http://schemas.openxmlformats.org/officeDocument/2006/relationships/customXml" Target="../ink/ink2020.xml"/><Relationship Id="rId321" Type="http://schemas.openxmlformats.org/officeDocument/2006/relationships/customXml" Target="../ink/ink2082.xml"/><Relationship Id="rId419" Type="http://schemas.openxmlformats.org/officeDocument/2006/relationships/customXml" Target="../ink/ink2131.xml"/><Relationship Id="rId626" Type="http://schemas.openxmlformats.org/officeDocument/2006/relationships/customXml" Target="../ink/ink2235.xml"/><Relationship Id="rId973" Type="http://schemas.openxmlformats.org/officeDocument/2006/relationships/image" Target="../media/image2405.png"/><Relationship Id="rId1049" Type="http://schemas.openxmlformats.org/officeDocument/2006/relationships/image" Target="../media/image2443.png"/><Relationship Id="rId833" Type="http://schemas.openxmlformats.org/officeDocument/2006/relationships/image" Target="../media/image2334.png"/><Relationship Id="rId1116" Type="http://schemas.openxmlformats.org/officeDocument/2006/relationships/customXml" Target="../ink/ink2480.xml"/><Relationship Id="rId265" Type="http://schemas.openxmlformats.org/officeDocument/2006/relationships/customXml" Target="../ink/ink2054.xml"/><Relationship Id="rId472" Type="http://schemas.openxmlformats.org/officeDocument/2006/relationships/customXml" Target="../ink/ink2158.xml"/><Relationship Id="rId900" Type="http://schemas.openxmlformats.org/officeDocument/2006/relationships/customXml" Target="../ink/ink2372.xml"/><Relationship Id="rId125" Type="http://schemas.openxmlformats.org/officeDocument/2006/relationships/image" Target="../media/image1981.png"/><Relationship Id="rId332" Type="http://schemas.openxmlformats.org/officeDocument/2006/relationships/image" Target="../media/image2083.png"/><Relationship Id="rId777" Type="http://schemas.openxmlformats.org/officeDocument/2006/relationships/image" Target="../media/image2306.png"/><Relationship Id="rId984" Type="http://schemas.openxmlformats.org/officeDocument/2006/relationships/customXml" Target="../ink/ink2414.xml"/><Relationship Id="rId637" Type="http://schemas.openxmlformats.org/officeDocument/2006/relationships/image" Target="../media/image2235.png"/><Relationship Id="rId844" Type="http://schemas.openxmlformats.org/officeDocument/2006/relationships/customXml" Target="../ink/ink2344.xml"/><Relationship Id="rId276" Type="http://schemas.openxmlformats.org/officeDocument/2006/relationships/image" Target="../media/image2055.png"/><Relationship Id="rId483" Type="http://schemas.openxmlformats.org/officeDocument/2006/relationships/image" Target="../media/image2157.png"/><Relationship Id="rId690" Type="http://schemas.openxmlformats.org/officeDocument/2006/relationships/customXml" Target="../ink/ink2267.xml"/><Relationship Id="rId704" Type="http://schemas.openxmlformats.org/officeDocument/2006/relationships/customXml" Target="../ink/ink2274.xml"/><Relationship Id="rId911" Type="http://schemas.openxmlformats.org/officeDocument/2006/relationships/image" Target="../media/image2373.png"/><Relationship Id="rId1127" Type="http://schemas.openxmlformats.org/officeDocument/2006/relationships/image" Target="../media/image2482.png"/><Relationship Id="rId40" Type="http://schemas.openxmlformats.org/officeDocument/2006/relationships/customXml" Target="../ink/ink1941.xml"/><Relationship Id="rId136" Type="http://schemas.openxmlformats.org/officeDocument/2006/relationships/customXml" Target="../ink/ink1989.xml"/><Relationship Id="rId343" Type="http://schemas.openxmlformats.org/officeDocument/2006/relationships/customXml" Target="../ink/ink2093.xml"/><Relationship Id="rId550" Type="http://schemas.openxmlformats.org/officeDocument/2006/relationships/customXml" Target="../ink/ink2197.xml"/><Relationship Id="rId788" Type="http://schemas.openxmlformats.org/officeDocument/2006/relationships/customXml" Target="../ink/ink2316.xml"/><Relationship Id="rId995" Type="http://schemas.openxmlformats.org/officeDocument/2006/relationships/image" Target="../media/image2416.png"/><Relationship Id="rId1180" Type="http://schemas.openxmlformats.org/officeDocument/2006/relationships/customXml" Target="../ink/ink2512.xml"/><Relationship Id="rId203" Type="http://schemas.openxmlformats.org/officeDocument/2006/relationships/image" Target="../media/image2019.png"/><Relationship Id="rId648" Type="http://schemas.openxmlformats.org/officeDocument/2006/relationships/customXml" Target="../ink/ink2246.xml"/><Relationship Id="rId855" Type="http://schemas.openxmlformats.org/officeDocument/2006/relationships/image" Target="../media/image2345.png"/><Relationship Id="rId1040" Type="http://schemas.openxmlformats.org/officeDocument/2006/relationships/customXml" Target="../ink/ink2442.xml"/><Relationship Id="rId287" Type="http://schemas.openxmlformats.org/officeDocument/2006/relationships/customXml" Target="../ink/ink2065.xml"/><Relationship Id="rId410" Type="http://schemas.openxmlformats.org/officeDocument/2006/relationships/image" Target="../media/image2121.png"/><Relationship Id="rId494" Type="http://schemas.openxmlformats.org/officeDocument/2006/relationships/customXml" Target="../ink/ink2169.xml"/><Relationship Id="rId508" Type="http://schemas.openxmlformats.org/officeDocument/2006/relationships/customXml" Target="../ink/ink2176.xml"/><Relationship Id="rId715" Type="http://schemas.openxmlformats.org/officeDocument/2006/relationships/image" Target="../media/image2274.png"/><Relationship Id="rId922" Type="http://schemas.openxmlformats.org/officeDocument/2006/relationships/customXml" Target="../ink/ink2383.xml"/><Relationship Id="rId1138" Type="http://schemas.openxmlformats.org/officeDocument/2006/relationships/customXml" Target="../ink/ink2491.xml"/><Relationship Id="rId147" Type="http://schemas.openxmlformats.org/officeDocument/2006/relationships/image" Target="../media/image1991.png"/><Relationship Id="rId354" Type="http://schemas.openxmlformats.org/officeDocument/2006/relationships/image" Target="../media/image2093.png"/><Relationship Id="rId799" Type="http://schemas.openxmlformats.org/officeDocument/2006/relationships/image" Target="../media/image2317.png"/><Relationship Id="rId1191" Type="http://schemas.openxmlformats.org/officeDocument/2006/relationships/image" Target="../media/image2515.png"/><Relationship Id="rId1205" Type="http://schemas.openxmlformats.org/officeDocument/2006/relationships/image" Target="../media/image2522.png"/><Relationship Id="rId51" Type="http://schemas.openxmlformats.org/officeDocument/2006/relationships/image" Target="../media/image1944.png"/><Relationship Id="rId561" Type="http://schemas.openxmlformats.org/officeDocument/2006/relationships/image" Target="../media/image2196.png"/><Relationship Id="rId659" Type="http://schemas.openxmlformats.org/officeDocument/2006/relationships/image" Target="../media/image2246.png"/><Relationship Id="rId866" Type="http://schemas.openxmlformats.org/officeDocument/2006/relationships/customXml" Target="../ink/ink2355.xml"/><Relationship Id="rId214" Type="http://schemas.openxmlformats.org/officeDocument/2006/relationships/customXml" Target="../ink/ink2028.xml"/><Relationship Id="rId298" Type="http://schemas.openxmlformats.org/officeDocument/2006/relationships/image" Target="../media/image2066.png"/><Relationship Id="rId421" Type="http://schemas.openxmlformats.org/officeDocument/2006/relationships/customXml" Target="../ink/ink2132.xml"/><Relationship Id="rId519" Type="http://schemas.openxmlformats.org/officeDocument/2006/relationships/image" Target="../media/image2175.png"/><Relationship Id="rId1051" Type="http://schemas.openxmlformats.org/officeDocument/2006/relationships/image" Target="../media/image2444.png"/><Relationship Id="rId1149" Type="http://schemas.openxmlformats.org/officeDocument/2006/relationships/image" Target="../media/image2493.png"/><Relationship Id="rId158" Type="http://schemas.openxmlformats.org/officeDocument/2006/relationships/customXml" Target="../ink/ink2000.xml"/><Relationship Id="rId726" Type="http://schemas.openxmlformats.org/officeDocument/2006/relationships/customXml" Target="../ink/ink2285.xml"/><Relationship Id="rId933" Type="http://schemas.openxmlformats.org/officeDocument/2006/relationships/image" Target="../media/image2384.png"/><Relationship Id="rId1009" Type="http://schemas.openxmlformats.org/officeDocument/2006/relationships/image" Target="../media/image2423.png"/><Relationship Id="rId62" Type="http://schemas.openxmlformats.org/officeDocument/2006/relationships/customXml" Target="../ink/ink1952.xml"/><Relationship Id="rId365" Type="http://schemas.openxmlformats.org/officeDocument/2006/relationships/customXml" Target="../ink/ink2104.xml"/><Relationship Id="rId572" Type="http://schemas.openxmlformats.org/officeDocument/2006/relationships/customXml" Target="../ink/ink2208.xml"/><Relationship Id="rId1216" Type="http://schemas.openxmlformats.org/officeDocument/2006/relationships/customXml" Target="../ink/ink2530.xml"/><Relationship Id="rId225" Type="http://schemas.openxmlformats.org/officeDocument/2006/relationships/image" Target="../media/image2030.png"/><Relationship Id="rId432" Type="http://schemas.openxmlformats.org/officeDocument/2006/relationships/image" Target="../media/image2132.png"/><Relationship Id="rId877" Type="http://schemas.openxmlformats.org/officeDocument/2006/relationships/image" Target="../media/image2356.png"/><Relationship Id="rId1062" Type="http://schemas.openxmlformats.org/officeDocument/2006/relationships/customXml" Target="../ink/ink2453.xml"/><Relationship Id="rId737" Type="http://schemas.openxmlformats.org/officeDocument/2006/relationships/image" Target="../media/image2285.png"/><Relationship Id="rId944" Type="http://schemas.openxmlformats.org/officeDocument/2006/relationships/customXml" Target="../ink/ink2394.xml"/><Relationship Id="rId73" Type="http://schemas.openxmlformats.org/officeDocument/2006/relationships/image" Target="../media/image1955.png"/><Relationship Id="rId169" Type="http://schemas.openxmlformats.org/officeDocument/2006/relationships/image" Target="../media/image2003.png"/><Relationship Id="rId376" Type="http://schemas.openxmlformats.org/officeDocument/2006/relationships/image" Target="../media/image2104.png"/><Relationship Id="rId583" Type="http://schemas.openxmlformats.org/officeDocument/2006/relationships/image" Target="../media/image2208.png"/><Relationship Id="rId790" Type="http://schemas.openxmlformats.org/officeDocument/2006/relationships/customXml" Target="../ink/ink2317.xml"/><Relationship Id="rId804" Type="http://schemas.openxmlformats.org/officeDocument/2006/relationships/customXml" Target="../ink/ink2324.xml"/><Relationship Id="rId1227" Type="http://schemas.openxmlformats.org/officeDocument/2006/relationships/image" Target="../media/image2531.png"/><Relationship Id="rId4" Type="http://schemas.openxmlformats.org/officeDocument/2006/relationships/customXml" Target="../ink/ink1923.xml"/><Relationship Id="rId236" Type="http://schemas.openxmlformats.org/officeDocument/2006/relationships/customXml" Target="../ink/ink2039.xml"/><Relationship Id="rId443" Type="http://schemas.openxmlformats.org/officeDocument/2006/relationships/image" Target="../media/image2137.png"/><Relationship Id="rId650" Type="http://schemas.openxmlformats.org/officeDocument/2006/relationships/customXml" Target="../ink/ink2247.xml"/><Relationship Id="rId888" Type="http://schemas.openxmlformats.org/officeDocument/2006/relationships/customXml" Target="../ink/ink2366.xml"/><Relationship Id="rId1073" Type="http://schemas.openxmlformats.org/officeDocument/2006/relationships/image" Target="../media/image2455.png"/><Relationship Id="rId303" Type="http://schemas.openxmlformats.org/officeDocument/2006/relationships/customXml" Target="../ink/ink2073.xml"/><Relationship Id="rId748" Type="http://schemas.openxmlformats.org/officeDocument/2006/relationships/customXml" Target="../ink/ink2296.xml"/><Relationship Id="rId955" Type="http://schemas.openxmlformats.org/officeDocument/2006/relationships/image" Target="../media/image2395.png"/><Relationship Id="rId1140" Type="http://schemas.openxmlformats.org/officeDocument/2006/relationships/customXml" Target="../ink/ink2492.xml"/><Relationship Id="rId84" Type="http://schemas.openxmlformats.org/officeDocument/2006/relationships/customXml" Target="../ink/ink1963.xml"/><Relationship Id="rId387" Type="http://schemas.openxmlformats.org/officeDocument/2006/relationships/customXml" Target="../ink/ink2115.xml"/><Relationship Id="rId510" Type="http://schemas.openxmlformats.org/officeDocument/2006/relationships/customXml" Target="../ink/ink2177.xml"/><Relationship Id="rId594" Type="http://schemas.openxmlformats.org/officeDocument/2006/relationships/customXml" Target="../ink/ink2219.xml"/><Relationship Id="rId608" Type="http://schemas.openxmlformats.org/officeDocument/2006/relationships/customXml" Target="../ink/ink2226.xml"/><Relationship Id="rId815" Type="http://schemas.openxmlformats.org/officeDocument/2006/relationships/image" Target="../media/image2325.png"/><Relationship Id="rId247" Type="http://schemas.openxmlformats.org/officeDocument/2006/relationships/customXml" Target="../ink/ink2045.xml"/><Relationship Id="rId899" Type="http://schemas.openxmlformats.org/officeDocument/2006/relationships/image" Target="../media/image2367.png"/><Relationship Id="rId1000" Type="http://schemas.openxmlformats.org/officeDocument/2006/relationships/customXml" Target="../ink/ink2422.xml"/><Relationship Id="rId1084" Type="http://schemas.openxmlformats.org/officeDocument/2006/relationships/customXml" Target="../ink/ink2464.xml"/><Relationship Id="rId107" Type="http://schemas.openxmlformats.org/officeDocument/2006/relationships/image" Target="../media/image1972.png"/><Relationship Id="rId454" Type="http://schemas.openxmlformats.org/officeDocument/2006/relationships/customXml" Target="../ink/ink2149.xml"/><Relationship Id="rId661" Type="http://schemas.openxmlformats.org/officeDocument/2006/relationships/image" Target="../media/image2247.png"/><Relationship Id="rId759" Type="http://schemas.openxmlformats.org/officeDocument/2006/relationships/image" Target="../media/image2296.png"/><Relationship Id="rId966" Type="http://schemas.openxmlformats.org/officeDocument/2006/relationships/customXml" Target="../ink/ink2405.xml"/><Relationship Id="rId11" Type="http://schemas.openxmlformats.org/officeDocument/2006/relationships/image" Target="../media/image1924.png"/><Relationship Id="rId314" Type="http://schemas.openxmlformats.org/officeDocument/2006/relationships/image" Target="../media/image2074.png"/><Relationship Id="rId398" Type="http://schemas.openxmlformats.org/officeDocument/2006/relationships/image" Target="../media/image2115.png"/><Relationship Id="rId521" Type="http://schemas.openxmlformats.org/officeDocument/2006/relationships/image" Target="../media/image2176.png"/><Relationship Id="rId619" Type="http://schemas.openxmlformats.org/officeDocument/2006/relationships/image" Target="../media/image2226.png"/><Relationship Id="rId1151" Type="http://schemas.openxmlformats.org/officeDocument/2006/relationships/image" Target="../media/image2494.png"/><Relationship Id="rId95" Type="http://schemas.openxmlformats.org/officeDocument/2006/relationships/image" Target="../media/image1966.png"/><Relationship Id="rId160" Type="http://schemas.openxmlformats.org/officeDocument/2006/relationships/customXml" Target="../ink/ink2001.xml"/><Relationship Id="rId826" Type="http://schemas.openxmlformats.org/officeDocument/2006/relationships/customXml" Target="../ink/ink2335.xml"/><Relationship Id="rId1011" Type="http://schemas.openxmlformats.org/officeDocument/2006/relationships/image" Target="../media/image2424.png"/><Relationship Id="rId1109" Type="http://schemas.openxmlformats.org/officeDocument/2006/relationships/image" Target="../media/image2473.png"/><Relationship Id="rId258" Type="http://schemas.openxmlformats.org/officeDocument/2006/relationships/image" Target="../media/image2046.png"/><Relationship Id="rId465" Type="http://schemas.openxmlformats.org/officeDocument/2006/relationships/image" Target="../media/image2148.png"/><Relationship Id="rId672" Type="http://schemas.openxmlformats.org/officeDocument/2006/relationships/customXml" Target="../ink/ink2258.xml"/><Relationship Id="rId1095" Type="http://schemas.openxmlformats.org/officeDocument/2006/relationships/image" Target="../media/image2466.png"/><Relationship Id="rId22" Type="http://schemas.openxmlformats.org/officeDocument/2006/relationships/customXml" Target="../ink/ink1932.xml"/><Relationship Id="rId118" Type="http://schemas.openxmlformats.org/officeDocument/2006/relationships/customXml" Target="../ink/ink1980.xml"/><Relationship Id="rId325" Type="http://schemas.openxmlformats.org/officeDocument/2006/relationships/customXml" Target="../ink/ink2084.xml"/><Relationship Id="rId532" Type="http://schemas.openxmlformats.org/officeDocument/2006/relationships/customXml" Target="../ink/ink2188.xml"/><Relationship Id="rId977" Type="http://schemas.openxmlformats.org/officeDocument/2006/relationships/image" Target="../media/image2407.png"/><Relationship Id="rId1162" Type="http://schemas.openxmlformats.org/officeDocument/2006/relationships/customXml" Target="../ink/ink2503.xml"/><Relationship Id="rId171" Type="http://schemas.openxmlformats.org/officeDocument/2006/relationships/image" Target="../media/image2004.png"/><Relationship Id="rId837" Type="http://schemas.openxmlformats.org/officeDocument/2006/relationships/image" Target="../media/image2336.png"/><Relationship Id="rId1022" Type="http://schemas.openxmlformats.org/officeDocument/2006/relationships/customXml" Target="../ink/ink2433.xml"/><Relationship Id="rId269" Type="http://schemas.openxmlformats.org/officeDocument/2006/relationships/customXml" Target="../ink/ink2056.xml"/><Relationship Id="rId476" Type="http://schemas.openxmlformats.org/officeDocument/2006/relationships/customXml" Target="../ink/ink2160.xml"/><Relationship Id="rId683" Type="http://schemas.openxmlformats.org/officeDocument/2006/relationships/image" Target="../media/image2258.png"/><Relationship Id="rId890" Type="http://schemas.openxmlformats.org/officeDocument/2006/relationships/customXml" Target="../ink/ink2367.xml"/><Relationship Id="rId904" Type="http://schemas.openxmlformats.org/officeDocument/2006/relationships/customXml" Target="../ink/ink2374.xml"/><Relationship Id="rId33" Type="http://schemas.openxmlformats.org/officeDocument/2006/relationships/image" Target="../media/image1935.png"/><Relationship Id="rId129" Type="http://schemas.openxmlformats.org/officeDocument/2006/relationships/image" Target="../media/image1983.png"/><Relationship Id="rId336" Type="http://schemas.openxmlformats.org/officeDocument/2006/relationships/image" Target="../media/image2084.png"/><Relationship Id="rId543" Type="http://schemas.openxmlformats.org/officeDocument/2006/relationships/image" Target="../media/image2187.png"/><Relationship Id="rId988" Type="http://schemas.openxmlformats.org/officeDocument/2006/relationships/customXml" Target="../ink/ink2416.xml"/><Relationship Id="rId1173" Type="http://schemas.openxmlformats.org/officeDocument/2006/relationships/image" Target="../media/image2506.png"/><Relationship Id="rId182" Type="http://schemas.openxmlformats.org/officeDocument/2006/relationships/customXml" Target="../ink/ink2012.xml"/><Relationship Id="rId403" Type="http://schemas.openxmlformats.org/officeDocument/2006/relationships/customXml" Target="../ink/ink2123.xml"/><Relationship Id="rId750" Type="http://schemas.openxmlformats.org/officeDocument/2006/relationships/customXml" Target="../ink/ink2297.xml"/><Relationship Id="rId848" Type="http://schemas.openxmlformats.org/officeDocument/2006/relationships/customXml" Target="../ink/ink2346.xml"/><Relationship Id="rId1033" Type="http://schemas.openxmlformats.org/officeDocument/2006/relationships/image" Target="../media/image2435.png"/><Relationship Id="rId487" Type="http://schemas.openxmlformats.org/officeDocument/2006/relationships/image" Target="../media/image2159.png"/><Relationship Id="rId610" Type="http://schemas.openxmlformats.org/officeDocument/2006/relationships/customXml" Target="../ink/ink2227.xml"/><Relationship Id="rId694" Type="http://schemas.openxmlformats.org/officeDocument/2006/relationships/customXml" Target="../ink/ink2269.xml"/><Relationship Id="rId708" Type="http://schemas.openxmlformats.org/officeDocument/2006/relationships/customXml" Target="../ink/ink2276.xml"/><Relationship Id="rId915" Type="http://schemas.openxmlformats.org/officeDocument/2006/relationships/image" Target="../media/image2375.png"/><Relationship Id="rId347" Type="http://schemas.openxmlformats.org/officeDocument/2006/relationships/customXml" Target="../ink/ink2095.xml"/><Relationship Id="rId999" Type="http://schemas.openxmlformats.org/officeDocument/2006/relationships/image" Target="../media/image2418.png"/><Relationship Id="rId1100" Type="http://schemas.openxmlformats.org/officeDocument/2006/relationships/customXml" Target="../ink/ink2472.xml"/><Relationship Id="rId1184" Type="http://schemas.openxmlformats.org/officeDocument/2006/relationships/customXml" Target="../ink/ink2514.xml"/><Relationship Id="rId44" Type="http://schemas.openxmlformats.org/officeDocument/2006/relationships/customXml" Target="../ink/ink1943.xml"/><Relationship Id="rId554" Type="http://schemas.openxmlformats.org/officeDocument/2006/relationships/customXml" Target="../ink/ink2199.xml"/><Relationship Id="rId761" Type="http://schemas.openxmlformats.org/officeDocument/2006/relationships/image" Target="../media/image2297.png"/><Relationship Id="rId859" Type="http://schemas.openxmlformats.org/officeDocument/2006/relationships/image" Target="../media/image2347.png"/><Relationship Id="rId193" Type="http://schemas.openxmlformats.org/officeDocument/2006/relationships/image" Target="../media/image2015.png"/><Relationship Id="rId207" Type="http://schemas.openxmlformats.org/officeDocument/2006/relationships/image" Target="../media/image2021.png"/><Relationship Id="rId414" Type="http://schemas.openxmlformats.org/officeDocument/2006/relationships/image" Target="../media/image2123.png"/><Relationship Id="rId498" Type="http://schemas.openxmlformats.org/officeDocument/2006/relationships/customXml" Target="../ink/ink2171.xml"/><Relationship Id="rId621" Type="http://schemas.openxmlformats.org/officeDocument/2006/relationships/image" Target="../media/image2227.png"/><Relationship Id="rId1044" Type="http://schemas.openxmlformats.org/officeDocument/2006/relationships/customXml" Target="../ink/ink2444.xml"/><Relationship Id="rId260" Type="http://schemas.openxmlformats.org/officeDocument/2006/relationships/image" Target="../media/image2047.png"/><Relationship Id="rId719" Type="http://schemas.openxmlformats.org/officeDocument/2006/relationships/image" Target="../media/image2276.png"/><Relationship Id="rId926" Type="http://schemas.openxmlformats.org/officeDocument/2006/relationships/customXml" Target="../ink/ink2385.xml"/><Relationship Id="rId1111" Type="http://schemas.openxmlformats.org/officeDocument/2006/relationships/image" Target="../media/image2474.png"/><Relationship Id="rId55" Type="http://schemas.openxmlformats.org/officeDocument/2006/relationships/image" Target="../media/image1946.png"/><Relationship Id="rId120" Type="http://schemas.openxmlformats.org/officeDocument/2006/relationships/customXml" Target="../ink/ink1981.xml"/><Relationship Id="rId358" Type="http://schemas.openxmlformats.org/officeDocument/2006/relationships/image" Target="../media/image2095.png"/><Relationship Id="rId565" Type="http://schemas.openxmlformats.org/officeDocument/2006/relationships/image" Target="../media/image2198.png"/><Relationship Id="rId772" Type="http://schemas.openxmlformats.org/officeDocument/2006/relationships/customXml" Target="../ink/ink2308.xml"/><Relationship Id="rId1195" Type="http://schemas.openxmlformats.org/officeDocument/2006/relationships/image" Target="../media/image2517.png"/><Relationship Id="rId1209" Type="http://schemas.openxmlformats.org/officeDocument/2006/relationships/image" Target="../media/image2524.png"/><Relationship Id="rId218" Type="http://schemas.openxmlformats.org/officeDocument/2006/relationships/customXml" Target="../ink/ink2030.xml"/><Relationship Id="rId425" Type="http://schemas.openxmlformats.org/officeDocument/2006/relationships/customXml" Target="../ink/ink2134.xml"/><Relationship Id="rId632" Type="http://schemas.openxmlformats.org/officeDocument/2006/relationships/customXml" Target="../ink/ink2238.xml"/><Relationship Id="rId1055" Type="http://schemas.openxmlformats.org/officeDocument/2006/relationships/image" Target="../media/image2446.png"/><Relationship Id="rId271" Type="http://schemas.openxmlformats.org/officeDocument/2006/relationships/customXml" Target="../ink/ink2057.xml"/><Relationship Id="rId937" Type="http://schemas.openxmlformats.org/officeDocument/2006/relationships/image" Target="../media/image2386.png"/><Relationship Id="rId1122" Type="http://schemas.openxmlformats.org/officeDocument/2006/relationships/customXml" Target="../ink/ink2483.xml"/><Relationship Id="rId66" Type="http://schemas.openxmlformats.org/officeDocument/2006/relationships/customXml" Target="../ink/ink1954.xml"/><Relationship Id="rId131" Type="http://schemas.openxmlformats.org/officeDocument/2006/relationships/image" Target="../media/image1984.png"/><Relationship Id="rId369" Type="http://schemas.openxmlformats.org/officeDocument/2006/relationships/customXml" Target="../ink/ink2106.xml"/><Relationship Id="rId576" Type="http://schemas.openxmlformats.org/officeDocument/2006/relationships/customXml" Target="../ink/ink2210.xml"/><Relationship Id="rId783" Type="http://schemas.openxmlformats.org/officeDocument/2006/relationships/image" Target="../media/image2309.png"/><Relationship Id="rId990" Type="http://schemas.openxmlformats.org/officeDocument/2006/relationships/customXml" Target="../ink/ink2417.xml"/><Relationship Id="rId229" Type="http://schemas.openxmlformats.org/officeDocument/2006/relationships/image" Target="../media/image2032.png"/><Relationship Id="rId436" Type="http://schemas.openxmlformats.org/officeDocument/2006/relationships/customXml" Target="../ink/ink2140.xml"/><Relationship Id="rId643" Type="http://schemas.openxmlformats.org/officeDocument/2006/relationships/image" Target="../media/image2238.png"/><Relationship Id="rId1066" Type="http://schemas.openxmlformats.org/officeDocument/2006/relationships/customXml" Target="../ink/ink2455.xml"/><Relationship Id="rId850" Type="http://schemas.openxmlformats.org/officeDocument/2006/relationships/customXml" Target="../ink/ink2347.xml"/><Relationship Id="rId948" Type="http://schemas.openxmlformats.org/officeDocument/2006/relationships/customXml" Target="../ink/ink2396.xml"/><Relationship Id="rId1133" Type="http://schemas.openxmlformats.org/officeDocument/2006/relationships/image" Target="../media/image2485.png"/><Relationship Id="rId77" Type="http://schemas.openxmlformats.org/officeDocument/2006/relationships/image" Target="../media/image1957.png"/><Relationship Id="rId282" Type="http://schemas.openxmlformats.org/officeDocument/2006/relationships/image" Target="../media/image2058.png"/><Relationship Id="rId503" Type="http://schemas.openxmlformats.org/officeDocument/2006/relationships/image" Target="../media/image2167.png"/><Relationship Id="rId587" Type="http://schemas.openxmlformats.org/officeDocument/2006/relationships/image" Target="../media/image2210.png"/><Relationship Id="rId710" Type="http://schemas.openxmlformats.org/officeDocument/2006/relationships/customXml" Target="../ink/ink2277.xml"/><Relationship Id="rId808" Type="http://schemas.openxmlformats.org/officeDocument/2006/relationships/customXml" Target="../ink/ink2326.xml"/><Relationship Id="rId8" Type="http://schemas.openxmlformats.org/officeDocument/2006/relationships/customXml" Target="../ink/ink1925.xml"/><Relationship Id="rId142" Type="http://schemas.openxmlformats.org/officeDocument/2006/relationships/customXml" Target="../ink/ink1992.xml"/><Relationship Id="rId447" Type="http://schemas.openxmlformats.org/officeDocument/2006/relationships/image" Target="../media/image2139.png"/><Relationship Id="rId794" Type="http://schemas.openxmlformats.org/officeDocument/2006/relationships/customXml" Target="../ink/ink2319.xml"/><Relationship Id="rId1077" Type="http://schemas.openxmlformats.org/officeDocument/2006/relationships/image" Target="../media/image2457.png"/><Relationship Id="rId1200" Type="http://schemas.openxmlformats.org/officeDocument/2006/relationships/customXml" Target="../ink/ink2522.xml"/><Relationship Id="rId654" Type="http://schemas.openxmlformats.org/officeDocument/2006/relationships/customXml" Target="../ink/ink2249.xml"/><Relationship Id="rId861" Type="http://schemas.openxmlformats.org/officeDocument/2006/relationships/image" Target="../media/image2348.png"/><Relationship Id="rId959" Type="http://schemas.openxmlformats.org/officeDocument/2006/relationships/image" Target="../media/image2397.png"/><Relationship Id="rId293" Type="http://schemas.openxmlformats.org/officeDocument/2006/relationships/customXml" Target="../ink/ink2068.xml"/><Relationship Id="rId307" Type="http://schemas.openxmlformats.org/officeDocument/2006/relationships/customXml" Target="../ink/ink2075.xml"/><Relationship Id="rId514" Type="http://schemas.openxmlformats.org/officeDocument/2006/relationships/customXml" Target="../ink/ink2179.xml"/><Relationship Id="rId721" Type="http://schemas.openxmlformats.org/officeDocument/2006/relationships/image" Target="../media/image2277.png"/><Relationship Id="rId1144" Type="http://schemas.openxmlformats.org/officeDocument/2006/relationships/customXml" Target="../ink/ink2494.xml"/><Relationship Id="rId88" Type="http://schemas.openxmlformats.org/officeDocument/2006/relationships/customXml" Target="../ink/ink1965.xml"/><Relationship Id="rId153" Type="http://schemas.openxmlformats.org/officeDocument/2006/relationships/image" Target="../media/image1994.png"/><Relationship Id="rId360" Type="http://schemas.openxmlformats.org/officeDocument/2006/relationships/image" Target="../media/image2096.png"/><Relationship Id="rId598" Type="http://schemas.openxmlformats.org/officeDocument/2006/relationships/customXml" Target="../ink/ink2221.xml"/><Relationship Id="rId819" Type="http://schemas.openxmlformats.org/officeDocument/2006/relationships/image" Target="../media/image2327.png"/><Relationship Id="rId1004" Type="http://schemas.openxmlformats.org/officeDocument/2006/relationships/customXml" Target="../ink/ink2424.xml"/><Relationship Id="rId1211" Type="http://schemas.openxmlformats.org/officeDocument/2006/relationships/image" Target="../media/image2525.png"/><Relationship Id="rId220" Type="http://schemas.openxmlformats.org/officeDocument/2006/relationships/customXml" Target="../ink/ink2031.xml"/><Relationship Id="rId458" Type="http://schemas.openxmlformats.org/officeDocument/2006/relationships/customXml" Target="../ink/ink2151.xml"/><Relationship Id="rId665" Type="http://schemas.openxmlformats.org/officeDocument/2006/relationships/image" Target="../media/image2249.png"/><Relationship Id="rId872" Type="http://schemas.openxmlformats.org/officeDocument/2006/relationships/customXml" Target="../ink/ink2358.xml"/><Relationship Id="rId1088" Type="http://schemas.openxmlformats.org/officeDocument/2006/relationships/customXml" Target="../ink/ink2466.xml"/><Relationship Id="rId15" Type="http://schemas.openxmlformats.org/officeDocument/2006/relationships/image" Target="../media/image1926.png"/><Relationship Id="rId318" Type="http://schemas.openxmlformats.org/officeDocument/2006/relationships/image" Target="../media/image2076.png"/><Relationship Id="rId525" Type="http://schemas.openxmlformats.org/officeDocument/2006/relationships/image" Target="../media/image2178.png"/><Relationship Id="rId732" Type="http://schemas.openxmlformats.org/officeDocument/2006/relationships/customXml" Target="../ink/ink2288.xml"/><Relationship Id="rId1155" Type="http://schemas.openxmlformats.org/officeDocument/2006/relationships/image" Target="../media/image2496.png"/><Relationship Id="rId99" Type="http://schemas.openxmlformats.org/officeDocument/2006/relationships/image" Target="../media/image1968.png"/><Relationship Id="rId164" Type="http://schemas.openxmlformats.org/officeDocument/2006/relationships/customXml" Target="../ink/ink2003.xml"/><Relationship Id="rId371" Type="http://schemas.openxmlformats.org/officeDocument/2006/relationships/customXml" Target="../ink/ink2107.xml"/><Relationship Id="rId1015" Type="http://schemas.openxmlformats.org/officeDocument/2006/relationships/image" Target="../media/image2426.png"/><Relationship Id="rId1222" Type="http://schemas.openxmlformats.org/officeDocument/2006/relationships/customXml" Target="../ink/ink2533.xml"/><Relationship Id="rId469" Type="http://schemas.openxmlformats.org/officeDocument/2006/relationships/image" Target="../media/image2150.png"/><Relationship Id="rId676" Type="http://schemas.openxmlformats.org/officeDocument/2006/relationships/customXml" Target="../ink/ink2260.xml"/><Relationship Id="rId883" Type="http://schemas.openxmlformats.org/officeDocument/2006/relationships/image" Target="../media/image2359.png"/><Relationship Id="rId1099" Type="http://schemas.openxmlformats.org/officeDocument/2006/relationships/image" Target="../media/image2468.png"/><Relationship Id="rId26" Type="http://schemas.openxmlformats.org/officeDocument/2006/relationships/customXml" Target="../ink/ink1934.xml"/><Relationship Id="rId231" Type="http://schemas.openxmlformats.org/officeDocument/2006/relationships/image" Target="../media/image2033.png"/><Relationship Id="rId329" Type="http://schemas.openxmlformats.org/officeDocument/2006/relationships/customXml" Target="../ink/ink2086.xml"/><Relationship Id="rId536" Type="http://schemas.openxmlformats.org/officeDocument/2006/relationships/customXml" Target="../ink/ink2190.xml"/><Relationship Id="rId1166" Type="http://schemas.openxmlformats.org/officeDocument/2006/relationships/customXml" Target="../ink/ink2505.xml"/><Relationship Id="rId175" Type="http://schemas.openxmlformats.org/officeDocument/2006/relationships/image" Target="../media/image2006.png"/><Relationship Id="rId743" Type="http://schemas.openxmlformats.org/officeDocument/2006/relationships/image" Target="../media/image2288.png"/><Relationship Id="rId950" Type="http://schemas.openxmlformats.org/officeDocument/2006/relationships/customXml" Target="../ink/ink2397.xml"/><Relationship Id="rId1026" Type="http://schemas.openxmlformats.org/officeDocument/2006/relationships/customXml" Target="../ink/ink2435.xml"/><Relationship Id="rId382" Type="http://schemas.openxmlformats.org/officeDocument/2006/relationships/image" Target="../media/image2107.png"/><Relationship Id="rId603" Type="http://schemas.openxmlformats.org/officeDocument/2006/relationships/image" Target="../media/image2218.png"/><Relationship Id="rId687" Type="http://schemas.openxmlformats.org/officeDocument/2006/relationships/image" Target="../media/image2260.png"/><Relationship Id="rId810" Type="http://schemas.openxmlformats.org/officeDocument/2006/relationships/customXml" Target="../ink/ink2327.xml"/><Relationship Id="rId908" Type="http://schemas.openxmlformats.org/officeDocument/2006/relationships/customXml" Target="../ink/ink2376.xml"/><Relationship Id="rId242" Type="http://schemas.openxmlformats.org/officeDocument/2006/relationships/image" Target="../media/image2038.png"/><Relationship Id="rId894" Type="http://schemas.openxmlformats.org/officeDocument/2006/relationships/customXml" Target="../ink/ink2369.xml"/><Relationship Id="rId1177" Type="http://schemas.openxmlformats.org/officeDocument/2006/relationships/image" Target="../media/image2508.png"/><Relationship Id="rId37" Type="http://schemas.openxmlformats.org/officeDocument/2006/relationships/image" Target="../media/image1937.png"/><Relationship Id="rId102" Type="http://schemas.openxmlformats.org/officeDocument/2006/relationships/customXml" Target="../ink/ink1972.xml"/><Relationship Id="rId547" Type="http://schemas.openxmlformats.org/officeDocument/2006/relationships/image" Target="../media/image2189.png"/><Relationship Id="rId754" Type="http://schemas.openxmlformats.org/officeDocument/2006/relationships/customXml" Target="../ink/ink2299.xml"/><Relationship Id="rId961" Type="http://schemas.openxmlformats.org/officeDocument/2006/relationships/image" Target="../media/image2398.png"/><Relationship Id="rId90" Type="http://schemas.openxmlformats.org/officeDocument/2006/relationships/customXml" Target="../ink/ink1966.xml"/><Relationship Id="rId186" Type="http://schemas.openxmlformats.org/officeDocument/2006/relationships/customXml" Target="../ink/ink2014.xml"/><Relationship Id="rId393" Type="http://schemas.openxmlformats.org/officeDocument/2006/relationships/customXml" Target="../ink/ink2118.xml"/><Relationship Id="rId407" Type="http://schemas.openxmlformats.org/officeDocument/2006/relationships/customXml" Target="../ink/ink2125.xml"/><Relationship Id="rId614" Type="http://schemas.openxmlformats.org/officeDocument/2006/relationships/customXml" Target="../ink/ink2229.xml"/><Relationship Id="rId821" Type="http://schemas.openxmlformats.org/officeDocument/2006/relationships/image" Target="../media/image2328.png"/><Relationship Id="rId1037" Type="http://schemas.openxmlformats.org/officeDocument/2006/relationships/image" Target="../media/image2437.png"/><Relationship Id="rId253" Type="http://schemas.openxmlformats.org/officeDocument/2006/relationships/customXml" Target="../ink/ink2048.xml"/><Relationship Id="rId460" Type="http://schemas.openxmlformats.org/officeDocument/2006/relationships/customXml" Target="../ink/ink2152.xml"/><Relationship Id="rId698" Type="http://schemas.openxmlformats.org/officeDocument/2006/relationships/customXml" Target="../ink/ink2271.xml"/><Relationship Id="rId919" Type="http://schemas.openxmlformats.org/officeDocument/2006/relationships/image" Target="../media/image2377.png"/><Relationship Id="rId1090" Type="http://schemas.openxmlformats.org/officeDocument/2006/relationships/customXml" Target="../ink/ink2467.xml"/><Relationship Id="rId1104" Type="http://schemas.openxmlformats.org/officeDocument/2006/relationships/customXml" Target="../ink/ink2474.xml"/><Relationship Id="rId48" Type="http://schemas.openxmlformats.org/officeDocument/2006/relationships/customXml" Target="../ink/ink1945.xml"/><Relationship Id="rId113" Type="http://schemas.openxmlformats.org/officeDocument/2006/relationships/image" Target="../media/image1975.png"/><Relationship Id="rId320" Type="http://schemas.openxmlformats.org/officeDocument/2006/relationships/image" Target="../media/image2077.png"/><Relationship Id="rId558" Type="http://schemas.openxmlformats.org/officeDocument/2006/relationships/customXml" Target="../ink/ink2201.xml"/><Relationship Id="rId765" Type="http://schemas.openxmlformats.org/officeDocument/2006/relationships/image" Target="../media/image2299.png"/><Relationship Id="rId972" Type="http://schemas.openxmlformats.org/officeDocument/2006/relationships/customXml" Target="../ink/ink2408.xml"/><Relationship Id="rId1188" Type="http://schemas.openxmlformats.org/officeDocument/2006/relationships/customXml" Target="../ink/ink2516.xml"/><Relationship Id="rId197" Type="http://schemas.openxmlformats.org/officeDocument/2006/relationships/image" Target="../media/image2016.png"/><Relationship Id="rId418" Type="http://schemas.openxmlformats.org/officeDocument/2006/relationships/image" Target="../media/image2125.png"/><Relationship Id="rId625" Type="http://schemas.openxmlformats.org/officeDocument/2006/relationships/image" Target="../media/image2229.png"/><Relationship Id="rId832" Type="http://schemas.openxmlformats.org/officeDocument/2006/relationships/customXml" Target="../ink/ink2338.xml"/><Relationship Id="rId1048" Type="http://schemas.openxmlformats.org/officeDocument/2006/relationships/customXml" Target="../ink/ink2446.xml"/><Relationship Id="rId264" Type="http://schemas.openxmlformats.org/officeDocument/2006/relationships/image" Target="../media/image2049.png"/><Relationship Id="rId471" Type="http://schemas.openxmlformats.org/officeDocument/2006/relationships/image" Target="../media/image2151.png"/><Relationship Id="rId1115" Type="http://schemas.openxmlformats.org/officeDocument/2006/relationships/image" Target="../media/image2476.png"/><Relationship Id="rId59" Type="http://schemas.openxmlformats.org/officeDocument/2006/relationships/image" Target="../media/image1948.png"/><Relationship Id="rId124" Type="http://schemas.openxmlformats.org/officeDocument/2006/relationships/customXml" Target="../ink/ink1983.xml"/><Relationship Id="rId569" Type="http://schemas.openxmlformats.org/officeDocument/2006/relationships/image" Target="../media/image2201.png"/><Relationship Id="rId776" Type="http://schemas.openxmlformats.org/officeDocument/2006/relationships/customXml" Target="../ink/ink2310.xml"/><Relationship Id="rId983" Type="http://schemas.openxmlformats.org/officeDocument/2006/relationships/image" Target="../media/image2410.png"/><Relationship Id="rId1199" Type="http://schemas.openxmlformats.org/officeDocument/2006/relationships/image" Target="../media/image2519.png"/><Relationship Id="rId331" Type="http://schemas.openxmlformats.org/officeDocument/2006/relationships/customXml" Target="../ink/ink2087.xml"/><Relationship Id="rId429" Type="http://schemas.openxmlformats.org/officeDocument/2006/relationships/customXml" Target="../ink/ink2136.xml"/><Relationship Id="rId636" Type="http://schemas.openxmlformats.org/officeDocument/2006/relationships/customXml" Target="../ink/ink2240.xml"/><Relationship Id="rId1059" Type="http://schemas.openxmlformats.org/officeDocument/2006/relationships/image" Target="../media/image2448.png"/><Relationship Id="rId843" Type="http://schemas.openxmlformats.org/officeDocument/2006/relationships/image" Target="../media/image2339.png"/><Relationship Id="rId1126" Type="http://schemas.openxmlformats.org/officeDocument/2006/relationships/customXml" Target="../ink/ink2485.xml"/><Relationship Id="rId275" Type="http://schemas.openxmlformats.org/officeDocument/2006/relationships/customXml" Target="../ink/ink2059.xml"/><Relationship Id="rId482" Type="http://schemas.openxmlformats.org/officeDocument/2006/relationships/customXml" Target="../ink/ink2163.xml"/><Relationship Id="rId703" Type="http://schemas.openxmlformats.org/officeDocument/2006/relationships/image" Target="../media/image2268.png"/><Relationship Id="rId910" Type="http://schemas.openxmlformats.org/officeDocument/2006/relationships/customXml" Target="../ink/ink2377.xml"/><Relationship Id="rId135" Type="http://schemas.openxmlformats.org/officeDocument/2006/relationships/image" Target="../media/image1986.png"/><Relationship Id="rId342" Type="http://schemas.openxmlformats.org/officeDocument/2006/relationships/image" Target="../media/image2087.png"/><Relationship Id="rId787" Type="http://schemas.openxmlformats.org/officeDocument/2006/relationships/image" Target="../media/image2311.png"/><Relationship Id="rId994" Type="http://schemas.openxmlformats.org/officeDocument/2006/relationships/customXml" Target="../ink/ink2419.xml"/><Relationship Id="rId202" Type="http://schemas.openxmlformats.org/officeDocument/2006/relationships/customXml" Target="../ink/ink2022.xml"/><Relationship Id="rId647" Type="http://schemas.openxmlformats.org/officeDocument/2006/relationships/image" Target="../media/image2240.png"/><Relationship Id="rId854" Type="http://schemas.openxmlformats.org/officeDocument/2006/relationships/customXml" Target="../ink/ink2349.xml"/><Relationship Id="rId286" Type="http://schemas.openxmlformats.org/officeDocument/2006/relationships/image" Target="../media/image2060.png"/><Relationship Id="rId493" Type="http://schemas.openxmlformats.org/officeDocument/2006/relationships/image" Target="../media/image2162.png"/><Relationship Id="rId507" Type="http://schemas.openxmlformats.org/officeDocument/2006/relationships/image" Target="../media/image2169.png"/><Relationship Id="rId714" Type="http://schemas.openxmlformats.org/officeDocument/2006/relationships/customXml" Target="../ink/ink2279.xml"/><Relationship Id="rId921" Type="http://schemas.openxmlformats.org/officeDocument/2006/relationships/image" Target="../media/image2378.png"/><Relationship Id="rId1137" Type="http://schemas.openxmlformats.org/officeDocument/2006/relationships/image" Target="../media/image2487.png"/><Relationship Id="rId50" Type="http://schemas.openxmlformats.org/officeDocument/2006/relationships/customXml" Target="../ink/ink1946.xml"/><Relationship Id="rId146" Type="http://schemas.openxmlformats.org/officeDocument/2006/relationships/customXml" Target="../ink/ink1994.xml"/><Relationship Id="rId353" Type="http://schemas.openxmlformats.org/officeDocument/2006/relationships/customXml" Target="../ink/ink2098.xml"/><Relationship Id="rId560" Type="http://schemas.openxmlformats.org/officeDocument/2006/relationships/customXml" Target="../ink/ink2202.xml"/><Relationship Id="rId798" Type="http://schemas.openxmlformats.org/officeDocument/2006/relationships/customXml" Target="../ink/ink2321.xml"/><Relationship Id="rId1190" Type="http://schemas.openxmlformats.org/officeDocument/2006/relationships/customXml" Target="../ink/ink2517.xml"/><Relationship Id="rId1204" Type="http://schemas.openxmlformats.org/officeDocument/2006/relationships/customXml" Target="../ink/ink2524.xml"/><Relationship Id="rId213" Type="http://schemas.openxmlformats.org/officeDocument/2006/relationships/image" Target="../media/image2024.png"/><Relationship Id="rId420" Type="http://schemas.openxmlformats.org/officeDocument/2006/relationships/image" Target="../media/image2126.png"/><Relationship Id="rId658" Type="http://schemas.openxmlformats.org/officeDocument/2006/relationships/customXml" Target="../ink/ink2251.xml"/><Relationship Id="rId865" Type="http://schemas.openxmlformats.org/officeDocument/2006/relationships/image" Target="../media/image2350.png"/><Relationship Id="rId1050" Type="http://schemas.openxmlformats.org/officeDocument/2006/relationships/customXml" Target="../ink/ink2447.xml"/><Relationship Id="rId297" Type="http://schemas.openxmlformats.org/officeDocument/2006/relationships/customXml" Target="../ink/ink2070.xml"/><Relationship Id="rId518" Type="http://schemas.openxmlformats.org/officeDocument/2006/relationships/customXml" Target="../ink/ink2181.xml"/><Relationship Id="rId725" Type="http://schemas.openxmlformats.org/officeDocument/2006/relationships/image" Target="../media/image2279.png"/><Relationship Id="rId932" Type="http://schemas.openxmlformats.org/officeDocument/2006/relationships/customXml" Target="../ink/ink2388.xml"/><Relationship Id="rId1148" Type="http://schemas.openxmlformats.org/officeDocument/2006/relationships/customXml" Target="../ink/ink2496.xml"/><Relationship Id="rId157" Type="http://schemas.openxmlformats.org/officeDocument/2006/relationships/image" Target="../media/image1996.png"/><Relationship Id="rId364" Type="http://schemas.openxmlformats.org/officeDocument/2006/relationships/image" Target="../media/image2098.png"/><Relationship Id="rId1008" Type="http://schemas.openxmlformats.org/officeDocument/2006/relationships/customXml" Target="../ink/ink2426.xml"/><Relationship Id="rId1215" Type="http://schemas.openxmlformats.org/officeDocument/2006/relationships/image" Target="../media/image1920.png"/><Relationship Id="rId61" Type="http://schemas.openxmlformats.org/officeDocument/2006/relationships/image" Target="../media/image1949.png"/><Relationship Id="rId571" Type="http://schemas.openxmlformats.org/officeDocument/2006/relationships/image" Target="../media/image2202.png"/><Relationship Id="rId669" Type="http://schemas.openxmlformats.org/officeDocument/2006/relationships/image" Target="../media/image2251.png"/><Relationship Id="rId876" Type="http://schemas.openxmlformats.org/officeDocument/2006/relationships/customXml" Target="../ink/ink2360.xml"/><Relationship Id="rId19" Type="http://schemas.openxmlformats.org/officeDocument/2006/relationships/image" Target="../media/image1928.png"/><Relationship Id="rId224" Type="http://schemas.openxmlformats.org/officeDocument/2006/relationships/customXml" Target="../ink/ink2033.xml"/><Relationship Id="rId431" Type="http://schemas.openxmlformats.org/officeDocument/2006/relationships/customXml" Target="../ink/ink2137.xml"/><Relationship Id="rId529" Type="http://schemas.openxmlformats.org/officeDocument/2006/relationships/image" Target="../media/image2180.png"/><Relationship Id="rId736" Type="http://schemas.openxmlformats.org/officeDocument/2006/relationships/customXml" Target="../ink/ink2290.xml"/><Relationship Id="rId1061" Type="http://schemas.openxmlformats.org/officeDocument/2006/relationships/image" Target="../media/image2449.png"/><Relationship Id="rId1159" Type="http://schemas.openxmlformats.org/officeDocument/2006/relationships/image" Target="../media/image2498.png"/><Relationship Id="rId168" Type="http://schemas.openxmlformats.org/officeDocument/2006/relationships/customXml" Target="../ink/ink2005.xml"/><Relationship Id="rId943" Type="http://schemas.openxmlformats.org/officeDocument/2006/relationships/image" Target="../media/image2389.png"/><Relationship Id="rId1019" Type="http://schemas.openxmlformats.org/officeDocument/2006/relationships/image" Target="../media/image2428.png"/><Relationship Id="rId72" Type="http://schemas.openxmlformats.org/officeDocument/2006/relationships/customXml" Target="../ink/ink1957.xml"/><Relationship Id="rId375" Type="http://schemas.openxmlformats.org/officeDocument/2006/relationships/customXml" Target="../ink/ink2109.xml"/><Relationship Id="rId582" Type="http://schemas.openxmlformats.org/officeDocument/2006/relationships/customXml" Target="../ink/ink2213.xml"/><Relationship Id="rId803" Type="http://schemas.openxmlformats.org/officeDocument/2006/relationships/image" Target="../media/image2319.png"/><Relationship Id="rId1226" Type="http://schemas.openxmlformats.org/officeDocument/2006/relationships/customXml" Target="../ink/ink2535.xml"/><Relationship Id="rId3" Type="http://schemas.openxmlformats.org/officeDocument/2006/relationships/image" Target="../media/image403.png"/><Relationship Id="rId235" Type="http://schemas.openxmlformats.org/officeDocument/2006/relationships/image" Target="../media/image2035.png"/><Relationship Id="rId442" Type="http://schemas.openxmlformats.org/officeDocument/2006/relationships/customXml" Target="../ink/ink2143.xml"/><Relationship Id="rId887" Type="http://schemas.openxmlformats.org/officeDocument/2006/relationships/image" Target="../media/image2361.png"/><Relationship Id="rId1072" Type="http://schemas.openxmlformats.org/officeDocument/2006/relationships/customXml" Target="../ink/ink2458.xml"/><Relationship Id="rId302" Type="http://schemas.openxmlformats.org/officeDocument/2006/relationships/image" Target="../media/image2068.png"/><Relationship Id="rId747" Type="http://schemas.openxmlformats.org/officeDocument/2006/relationships/image" Target="../media/image2290.png"/><Relationship Id="rId954" Type="http://schemas.openxmlformats.org/officeDocument/2006/relationships/customXml" Target="../ink/ink2399.xml"/><Relationship Id="rId83" Type="http://schemas.openxmlformats.org/officeDocument/2006/relationships/image" Target="../media/image1960.png"/><Relationship Id="rId179" Type="http://schemas.openxmlformats.org/officeDocument/2006/relationships/image" Target="../media/image2008.png"/><Relationship Id="rId386" Type="http://schemas.openxmlformats.org/officeDocument/2006/relationships/image" Target="../media/image2109.png"/><Relationship Id="rId593" Type="http://schemas.openxmlformats.org/officeDocument/2006/relationships/image" Target="../media/image2213.png"/><Relationship Id="rId607" Type="http://schemas.openxmlformats.org/officeDocument/2006/relationships/image" Target="../media/image2220.png"/><Relationship Id="rId814" Type="http://schemas.openxmlformats.org/officeDocument/2006/relationships/customXml" Target="../ink/ink2329.xml"/><Relationship Id="rId246" Type="http://schemas.openxmlformats.org/officeDocument/2006/relationships/image" Target="../media/image2040.png"/><Relationship Id="rId453" Type="http://schemas.openxmlformats.org/officeDocument/2006/relationships/image" Target="../media/image2142.png"/><Relationship Id="rId660" Type="http://schemas.openxmlformats.org/officeDocument/2006/relationships/customXml" Target="../ink/ink2252.xml"/><Relationship Id="rId898" Type="http://schemas.openxmlformats.org/officeDocument/2006/relationships/customXml" Target="../ink/ink2371.xml"/><Relationship Id="rId1083" Type="http://schemas.openxmlformats.org/officeDocument/2006/relationships/image" Target="../media/image2460.png"/><Relationship Id="rId106" Type="http://schemas.openxmlformats.org/officeDocument/2006/relationships/customXml" Target="../ink/ink1974.xml"/><Relationship Id="rId313" Type="http://schemas.openxmlformats.org/officeDocument/2006/relationships/customXml" Target="../ink/ink2078.xml"/><Relationship Id="rId758" Type="http://schemas.openxmlformats.org/officeDocument/2006/relationships/customXml" Target="../ink/ink2301.xml"/><Relationship Id="rId965" Type="http://schemas.openxmlformats.org/officeDocument/2006/relationships/image" Target="../media/image2401.png"/><Relationship Id="rId1150" Type="http://schemas.openxmlformats.org/officeDocument/2006/relationships/customXml" Target="../ink/ink2497.xml"/><Relationship Id="rId10" Type="http://schemas.openxmlformats.org/officeDocument/2006/relationships/customXml" Target="../ink/ink1926.xml"/><Relationship Id="rId94" Type="http://schemas.openxmlformats.org/officeDocument/2006/relationships/customXml" Target="../ink/ink1968.xml"/><Relationship Id="rId397" Type="http://schemas.openxmlformats.org/officeDocument/2006/relationships/customXml" Target="../ink/ink2120.xml"/><Relationship Id="rId520" Type="http://schemas.openxmlformats.org/officeDocument/2006/relationships/customXml" Target="../ink/ink2182.xml"/><Relationship Id="rId618" Type="http://schemas.openxmlformats.org/officeDocument/2006/relationships/customXml" Target="../ink/ink2231.xml"/><Relationship Id="rId825" Type="http://schemas.openxmlformats.org/officeDocument/2006/relationships/image" Target="../media/image2330.png"/><Relationship Id="rId257" Type="http://schemas.openxmlformats.org/officeDocument/2006/relationships/customXml" Target="../ink/ink2050.xml"/><Relationship Id="rId464" Type="http://schemas.openxmlformats.org/officeDocument/2006/relationships/customXml" Target="../ink/ink2154.xml"/><Relationship Id="rId1010" Type="http://schemas.openxmlformats.org/officeDocument/2006/relationships/customXml" Target="../ink/ink2427.xml"/><Relationship Id="rId1094" Type="http://schemas.openxmlformats.org/officeDocument/2006/relationships/customXml" Target="../ink/ink2469.xml"/><Relationship Id="rId1108" Type="http://schemas.openxmlformats.org/officeDocument/2006/relationships/customXml" Target="../ink/ink2476.xml"/><Relationship Id="rId117" Type="http://schemas.openxmlformats.org/officeDocument/2006/relationships/image" Target="../media/image1977.png"/><Relationship Id="rId671" Type="http://schemas.openxmlformats.org/officeDocument/2006/relationships/image" Target="../media/image2252.png"/><Relationship Id="rId769" Type="http://schemas.openxmlformats.org/officeDocument/2006/relationships/image" Target="../media/image2302.png"/><Relationship Id="rId976" Type="http://schemas.openxmlformats.org/officeDocument/2006/relationships/customXml" Target="../ink/ink2410.xml"/><Relationship Id="rId324" Type="http://schemas.openxmlformats.org/officeDocument/2006/relationships/image" Target="../media/image2079.png"/><Relationship Id="rId531" Type="http://schemas.openxmlformats.org/officeDocument/2006/relationships/image" Target="../media/image2181.png"/><Relationship Id="rId629" Type="http://schemas.openxmlformats.org/officeDocument/2006/relationships/image" Target="../media/image2231.png"/><Relationship Id="rId1161" Type="http://schemas.openxmlformats.org/officeDocument/2006/relationships/image" Target="../media/image2499.png"/><Relationship Id="rId836" Type="http://schemas.openxmlformats.org/officeDocument/2006/relationships/customXml" Target="../ink/ink2340.xml"/><Relationship Id="rId1021" Type="http://schemas.openxmlformats.org/officeDocument/2006/relationships/image" Target="../media/image2429.png"/><Relationship Id="rId1119" Type="http://schemas.openxmlformats.org/officeDocument/2006/relationships/image" Target="../media/image2478.png"/><Relationship Id="rId903" Type="http://schemas.openxmlformats.org/officeDocument/2006/relationships/image" Target="../media/image2369.png"/><Relationship Id="rId32" Type="http://schemas.openxmlformats.org/officeDocument/2006/relationships/customXml" Target="../ink/ink1937.xml"/><Relationship Id="rId181" Type="http://schemas.openxmlformats.org/officeDocument/2006/relationships/image" Target="../media/image2009.png"/><Relationship Id="rId279" Type="http://schemas.openxmlformats.org/officeDocument/2006/relationships/customXml" Target="../ink/ink2061.xml"/><Relationship Id="rId486" Type="http://schemas.openxmlformats.org/officeDocument/2006/relationships/customXml" Target="../ink/ink2165.xml"/><Relationship Id="rId693" Type="http://schemas.openxmlformats.org/officeDocument/2006/relationships/image" Target="../media/image2263.png"/><Relationship Id="rId139" Type="http://schemas.openxmlformats.org/officeDocument/2006/relationships/image" Target="../media/image1988.png"/><Relationship Id="rId346" Type="http://schemas.openxmlformats.org/officeDocument/2006/relationships/image" Target="../media/image2089.png"/><Relationship Id="rId553" Type="http://schemas.openxmlformats.org/officeDocument/2006/relationships/image" Target="../media/image2192.png"/><Relationship Id="rId760" Type="http://schemas.openxmlformats.org/officeDocument/2006/relationships/customXml" Target="../ink/ink2302.xml"/><Relationship Id="rId998" Type="http://schemas.openxmlformats.org/officeDocument/2006/relationships/customXml" Target="../ink/ink2421.xml"/><Relationship Id="rId1183" Type="http://schemas.openxmlformats.org/officeDocument/2006/relationships/image" Target="../media/image2511.png"/><Relationship Id="rId206" Type="http://schemas.openxmlformats.org/officeDocument/2006/relationships/customXml" Target="../ink/ink2024.xml"/><Relationship Id="rId413" Type="http://schemas.openxmlformats.org/officeDocument/2006/relationships/customXml" Target="../ink/ink2128.xml"/><Relationship Id="rId858" Type="http://schemas.openxmlformats.org/officeDocument/2006/relationships/customXml" Target="../ink/ink2351.xml"/><Relationship Id="rId1043" Type="http://schemas.openxmlformats.org/officeDocument/2006/relationships/image" Target="../media/image2440.png"/><Relationship Id="rId620" Type="http://schemas.openxmlformats.org/officeDocument/2006/relationships/customXml" Target="../ink/ink2232.xml"/><Relationship Id="rId718" Type="http://schemas.openxmlformats.org/officeDocument/2006/relationships/customXml" Target="../ink/ink2281.xml"/><Relationship Id="rId925" Type="http://schemas.openxmlformats.org/officeDocument/2006/relationships/image" Target="../media/image2380.png"/><Relationship Id="rId1110" Type="http://schemas.openxmlformats.org/officeDocument/2006/relationships/customXml" Target="../ink/ink2477.xml"/><Relationship Id="rId1208" Type="http://schemas.openxmlformats.org/officeDocument/2006/relationships/customXml" Target="../ink/ink2526.xml"/><Relationship Id="rId54" Type="http://schemas.openxmlformats.org/officeDocument/2006/relationships/customXml" Target="../ink/ink1948.xml"/><Relationship Id="rId270" Type="http://schemas.openxmlformats.org/officeDocument/2006/relationships/image" Target="../media/image2052.png"/><Relationship Id="rId130" Type="http://schemas.openxmlformats.org/officeDocument/2006/relationships/customXml" Target="../ink/ink1986.xml"/><Relationship Id="rId368" Type="http://schemas.openxmlformats.org/officeDocument/2006/relationships/image" Target="../media/image2100.png"/><Relationship Id="rId575" Type="http://schemas.openxmlformats.org/officeDocument/2006/relationships/image" Target="../media/image2204.png"/><Relationship Id="rId782" Type="http://schemas.openxmlformats.org/officeDocument/2006/relationships/customXml" Target="../ink/ink2313.xml"/><Relationship Id="rId228" Type="http://schemas.openxmlformats.org/officeDocument/2006/relationships/customXml" Target="../ink/ink2035.xml"/><Relationship Id="rId435" Type="http://schemas.openxmlformats.org/officeDocument/2006/relationships/customXml" Target="../ink/ink2139.xml"/><Relationship Id="rId642" Type="http://schemas.openxmlformats.org/officeDocument/2006/relationships/customXml" Target="../ink/ink2243.xml"/><Relationship Id="rId1065" Type="http://schemas.openxmlformats.org/officeDocument/2006/relationships/image" Target="../media/image2451.png"/><Relationship Id="rId502" Type="http://schemas.openxmlformats.org/officeDocument/2006/relationships/customXml" Target="../ink/ink2173.xml"/><Relationship Id="rId947" Type="http://schemas.openxmlformats.org/officeDocument/2006/relationships/image" Target="../media/image2391.png"/><Relationship Id="rId1132" Type="http://schemas.openxmlformats.org/officeDocument/2006/relationships/customXml" Target="../ink/ink2488.xml"/><Relationship Id="rId76" Type="http://schemas.openxmlformats.org/officeDocument/2006/relationships/customXml" Target="../ink/ink1959.xml"/><Relationship Id="rId807" Type="http://schemas.openxmlformats.org/officeDocument/2006/relationships/image" Target="../media/image2321.png"/><Relationship Id="rId292" Type="http://schemas.openxmlformats.org/officeDocument/2006/relationships/image" Target="../media/image2063.png"/><Relationship Id="rId597" Type="http://schemas.openxmlformats.org/officeDocument/2006/relationships/image" Target="../media/image2215.png"/><Relationship Id="rId152" Type="http://schemas.openxmlformats.org/officeDocument/2006/relationships/customXml" Target="../ink/ink1997.xml"/><Relationship Id="rId457" Type="http://schemas.openxmlformats.org/officeDocument/2006/relationships/image" Target="../media/image2144.png"/><Relationship Id="rId1087" Type="http://schemas.openxmlformats.org/officeDocument/2006/relationships/image" Target="../media/image2462.png"/><Relationship Id="rId664" Type="http://schemas.openxmlformats.org/officeDocument/2006/relationships/customXml" Target="../ink/ink2254.xml"/><Relationship Id="rId871" Type="http://schemas.openxmlformats.org/officeDocument/2006/relationships/image" Target="../media/image2353.png"/><Relationship Id="rId969" Type="http://schemas.openxmlformats.org/officeDocument/2006/relationships/image" Target="../media/image2403.png"/><Relationship Id="rId317" Type="http://schemas.openxmlformats.org/officeDocument/2006/relationships/customXml" Target="../ink/ink2080.xml"/><Relationship Id="rId524" Type="http://schemas.openxmlformats.org/officeDocument/2006/relationships/customXml" Target="../ink/ink2184.xml"/><Relationship Id="rId731" Type="http://schemas.openxmlformats.org/officeDocument/2006/relationships/image" Target="../media/image2282.png"/><Relationship Id="rId1154" Type="http://schemas.openxmlformats.org/officeDocument/2006/relationships/customXml" Target="../ink/ink2499.xml"/><Relationship Id="rId98" Type="http://schemas.openxmlformats.org/officeDocument/2006/relationships/customXml" Target="../ink/ink1970.xml"/><Relationship Id="rId829" Type="http://schemas.openxmlformats.org/officeDocument/2006/relationships/image" Target="../media/image2332.png"/><Relationship Id="rId1014" Type="http://schemas.openxmlformats.org/officeDocument/2006/relationships/customXml" Target="../ink/ink2429.xml"/><Relationship Id="rId1221" Type="http://schemas.openxmlformats.org/officeDocument/2006/relationships/image" Target="../media/image2528.png"/><Relationship Id="rId25" Type="http://schemas.openxmlformats.org/officeDocument/2006/relationships/image" Target="../media/image1931.png"/><Relationship Id="rId174" Type="http://schemas.openxmlformats.org/officeDocument/2006/relationships/customXml" Target="../ink/ink2008.xml"/><Relationship Id="rId381" Type="http://schemas.openxmlformats.org/officeDocument/2006/relationships/customXml" Target="../ink/ink2112.xml"/><Relationship Id="rId241" Type="http://schemas.openxmlformats.org/officeDocument/2006/relationships/customXml" Target="../ink/ink2042.xml"/><Relationship Id="rId479" Type="http://schemas.openxmlformats.org/officeDocument/2006/relationships/image" Target="../media/image2155.png"/><Relationship Id="rId686" Type="http://schemas.openxmlformats.org/officeDocument/2006/relationships/customXml" Target="../ink/ink2265.xml"/><Relationship Id="rId893" Type="http://schemas.openxmlformats.org/officeDocument/2006/relationships/image" Target="../media/image2364.png"/><Relationship Id="rId339" Type="http://schemas.openxmlformats.org/officeDocument/2006/relationships/customXml" Target="../ink/ink2091.xml"/><Relationship Id="rId546" Type="http://schemas.openxmlformats.org/officeDocument/2006/relationships/customXml" Target="../ink/ink2195.xml"/><Relationship Id="rId753" Type="http://schemas.openxmlformats.org/officeDocument/2006/relationships/image" Target="../media/image2293.png"/><Relationship Id="rId1176" Type="http://schemas.openxmlformats.org/officeDocument/2006/relationships/customXml" Target="../ink/ink2510.xml"/><Relationship Id="rId101" Type="http://schemas.openxmlformats.org/officeDocument/2006/relationships/image" Target="../media/image1969.png"/><Relationship Id="rId406" Type="http://schemas.openxmlformats.org/officeDocument/2006/relationships/image" Target="../media/image2119.png"/><Relationship Id="rId960" Type="http://schemas.openxmlformats.org/officeDocument/2006/relationships/customXml" Target="../ink/ink2402.xml"/><Relationship Id="rId1036" Type="http://schemas.openxmlformats.org/officeDocument/2006/relationships/customXml" Target="../ink/ink2440.xml"/><Relationship Id="rId613" Type="http://schemas.openxmlformats.org/officeDocument/2006/relationships/image" Target="../media/image2223.png"/><Relationship Id="rId820" Type="http://schemas.openxmlformats.org/officeDocument/2006/relationships/customXml" Target="../ink/ink2332.xml"/><Relationship Id="rId918" Type="http://schemas.openxmlformats.org/officeDocument/2006/relationships/customXml" Target="../ink/ink2381.xml"/><Relationship Id="rId1103" Type="http://schemas.openxmlformats.org/officeDocument/2006/relationships/image" Target="../media/image2470.png"/><Relationship Id="rId47" Type="http://schemas.openxmlformats.org/officeDocument/2006/relationships/image" Target="../media/image1942.png"/><Relationship Id="rId196" Type="http://schemas.openxmlformats.org/officeDocument/2006/relationships/customXml" Target="../ink/ink2019.xml"/><Relationship Id="rId263" Type="http://schemas.openxmlformats.org/officeDocument/2006/relationships/customXml" Target="../ink/ink2053.xml"/><Relationship Id="rId470" Type="http://schemas.openxmlformats.org/officeDocument/2006/relationships/customXml" Target="../ink/ink2157.xml"/><Relationship Id="rId123" Type="http://schemas.openxmlformats.org/officeDocument/2006/relationships/image" Target="../media/image1980.png"/><Relationship Id="rId330" Type="http://schemas.openxmlformats.org/officeDocument/2006/relationships/image" Target="../media/image2082.png"/><Relationship Id="rId568" Type="http://schemas.openxmlformats.org/officeDocument/2006/relationships/customXml" Target="../ink/ink2206.xml"/><Relationship Id="rId775" Type="http://schemas.openxmlformats.org/officeDocument/2006/relationships/image" Target="../media/image2305.png"/><Relationship Id="rId982" Type="http://schemas.openxmlformats.org/officeDocument/2006/relationships/customXml" Target="../ink/ink2413.xml"/><Relationship Id="rId1198" Type="http://schemas.openxmlformats.org/officeDocument/2006/relationships/customXml" Target="../ink/ink2521.xml"/><Relationship Id="rId428" Type="http://schemas.openxmlformats.org/officeDocument/2006/relationships/image" Target="../media/image2130.png"/><Relationship Id="rId635" Type="http://schemas.openxmlformats.org/officeDocument/2006/relationships/image" Target="../media/image2234.png"/><Relationship Id="rId842" Type="http://schemas.openxmlformats.org/officeDocument/2006/relationships/customXml" Target="../ink/ink2343.xml"/><Relationship Id="rId1058" Type="http://schemas.openxmlformats.org/officeDocument/2006/relationships/customXml" Target="../ink/ink2451.xml"/><Relationship Id="rId702" Type="http://schemas.openxmlformats.org/officeDocument/2006/relationships/customXml" Target="../ink/ink2273.xml"/><Relationship Id="rId1125" Type="http://schemas.openxmlformats.org/officeDocument/2006/relationships/image" Target="../media/image2481.png"/><Relationship Id="rId69" Type="http://schemas.openxmlformats.org/officeDocument/2006/relationships/image" Target="../media/image1953.png"/><Relationship Id="rId285" Type="http://schemas.openxmlformats.org/officeDocument/2006/relationships/customXml" Target="../ink/ink2064.xml"/><Relationship Id="rId492" Type="http://schemas.openxmlformats.org/officeDocument/2006/relationships/customXml" Target="../ink/ink2168.xml"/><Relationship Id="rId797" Type="http://schemas.openxmlformats.org/officeDocument/2006/relationships/image" Target="../media/image2316.png"/><Relationship Id="rId145" Type="http://schemas.openxmlformats.org/officeDocument/2006/relationships/image" Target="../media/image1990.png"/><Relationship Id="rId352" Type="http://schemas.openxmlformats.org/officeDocument/2006/relationships/image" Target="../media/image2092.png"/><Relationship Id="rId212" Type="http://schemas.openxmlformats.org/officeDocument/2006/relationships/customXml" Target="../ink/ink2027.xml"/><Relationship Id="rId657" Type="http://schemas.openxmlformats.org/officeDocument/2006/relationships/image" Target="../media/image2245.png"/><Relationship Id="rId864" Type="http://schemas.openxmlformats.org/officeDocument/2006/relationships/customXml" Target="../ink/ink2354.xml"/><Relationship Id="rId517" Type="http://schemas.openxmlformats.org/officeDocument/2006/relationships/image" Target="../media/image2174.png"/><Relationship Id="rId724" Type="http://schemas.openxmlformats.org/officeDocument/2006/relationships/customXml" Target="../ink/ink2284.xml"/><Relationship Id="rId931" Type="http://schemas.openxmlformats.org/officeDocument/2006/relationships/image" Target="../media/image2383.png"/><Relationship Id="rId1147" Type="http://schemas.openxmlformats.org/officeDocument/2006/relationships/image" Target="../media/image2492.png"/><Relationship Id="rId60" Type="http://schemas.openxmlformats.org/officeDocument/2006/relationships/customXml" Target="../ink/ink1951.xml"/><Relationship Id="rId1007" Type="http://schemas.openxmlformats.org/officeDocument/2006/relationships/image" Target="../media/image2422.png"/><Relationship Id="rId1214" Type="http://schemas.openxmlformats.org/officeDocument/2006/relationships/customXml" Target="../ink/ink2529.xml"/><Relationship Id="rId18" Type="http://schemas.openxmlformats.org/officeDocument/2006/relationships/customXml" Target="../ink/ink1930.xml"/><Relationship Id="rId167" Type="http://schemas.openxmlformats.org/officeDocument/2006/relationships/image" Target="../media/image2002.png"/><Relationship Id="rId374" Type="http://schemas.openxmlformats.org/officeDocument/2006/relationships/image" Target="../media/image2103.png"/><Relationship Id="rId581" Type="http://schemas.openxmlformats.org/officeDocument/2006/relationships/image" Target="../media/image2207.png"/><Relationship Id="rId234" Type="http://schemas.openxmlformats.org/officeDocument/2006/relationships/customXml" Target="../ink/ink2038.xml"/><Relationship Id="rId679" Type="http://schemas.openxmlformats.org/officeDocument/2006/relationships/image" Target="../media/image2256.png"/><Relationship Id="rId886" Type="http://schemas.openxmlformats.org/officeDocument/2006/relationships/customXml" Target="../ink/ink2365.xml"/><Relationship Id="rId2" Type="http://schemas.openxmlformats.org/officeDocument/2006/relationships/notesSlide" Target="../notesSlides/notesSlide8.xml"/><Relationship Id="rId441" Type="http://schemas.openxmlformats.org/officeDocument/2006/relationships/image" Target="../media/image2136.png"/><Relationship Id="rId539" Type="http://schemas.openxmlformats.org/officeDocument/2006/relationships/image" Target="../media/image2185.png"/><Relationship Id="rId746" Type="http://schemas.openxmlformats.org/officeDocument/2006/relationships/customXml" Target="../ink/ink2295.xml"/><Relationship Id="rId1071" Type="http://schemas.openxmlformats.org/officeDocument/2006/relationships/image" Target="../media/image2454.png"/><Relationship Id="rId1169" Type="http://schemas.openxmlformats.org/officeDocument/2006/relationships/image" Target="../media/image2504.png"/></Relationships>
</file>

<file path=ppt/slides/_rels/slide13.xml.rels><?xml version="1.0" encoding="UTF-8" standalone="yes"?>
<Relationships xmlns="http://schemas.openxmlformats.org/package/2006/relationships"><Relationship Id="rId117" Type="http://schemas.openxmlformats.org/officeDocument/2006/relationships/image" Target="../media/image2588.png"/><Relationship Id="rId299" Type="http://schemas.openxmlformats.org/officeDocument/2006/relationships/image" Target="../media/image2680.png"/><Relationship Id="rId21" Type="http://schemas.openxmlformats.org/officeDocument/2006/relationships/customXml" Target="../ink/ink2546.xml"/><Relationship Id="rId63" Type="http://schemas.openxmlformats.org/officeDocument/2006/relationships/customXml" Target="../ink/ink2567.xml"/><Relationship Id="rId159" Type="http://schemas.openxmlformats.org/officeDocument/2006/relationships/image" Target="../media/image2610.png"/><Relationship Id="rId324" Type="http://schemas.openxmlformats.org/officeDocument/2006/relationships/customXml" Target="../ink/ink2698.xml"/><Relationship Id="rId366" Type="http://schemas.openxmlformats.org/officeDocument/2006/relationships/customXml" Target="../ink/ink2719.xml"/><Relationship Id="rId170" Type="http://schemas.openxmlformats.org/officeDocument/2006/relationships/customXml" Target="../ink/ink2621.xml"/><Relationship Id="rId226" Type="http://schemas.openxmlformats.org/officeDocument/2006/relationships/customXml" Target="../ink/ink2649.xml"/><Relationship Id="rId433" Type="http://schemas.openxmlformats.org/officeDocument/2006/relationships/image" Target="../media/image2748.png"/><Relationship Id="rId268" Type="http://schemas.openxmlformats.org/officeDocument/2006/relationships/customXml" Target="../ink/ink2670.xml"/><Relationship Id="rId475" Type="http://schemas.openxmlformats.org/officeDocument/2006/relationships/image" Target="../media/image2769.png"/><Relationship Id="rId32" Type="http://schemas.openxmlformats.org/officeDocument/2006/relationships/image" Target="../media/image2547.png"/><Relationship Id="rId74" Type="http://schemas.openxmlformats.org/officeDocument/2006/relationships/image" Target="../media/image2567.png"/><Relationship Id="rId128" Type="http://schemas.openxmlformats.org/officeDocument/2006/relationships/customXml" Target="../ink/ink2600.xml"/><Relationship Id="rId335" Type="http://schemas.openxmlformats.org/officeDocument/2006/relationships/image" Target="../media/image2698.png"/><Relationship Id="rId377" Type="http://schemas.openxmlformats.org/officeDocument/2006/relationships/image" Target="../media/image2720.png"/><Relationship Id="rId5" Type="http://schemas.openxmlformats.org/officeDocument/2006/relationships/customXml" Target="../ink/ink2538.xml"/><Relationship Id="rId181" Type="http://schemas.openxmlformats.org/officeDocument/2006/relationships/image" Target="../media/image2621.png"/><Relationship Id="rId237" Type="http://schemas.openxmlformats.org/officeDocument/2006/relationships/image" Target="../media/image2649.png"/><Relationship Id="rId402" Type="http://schemas.openxmlformats.org/officeDocument/2006/relationships/customXml" Target="../ink/ink2737.xml"/><Relationship Id="rId279" Type="http://schemas.openxmlformats.org/officeDocument/2006/relationships/image" Target="../media/image2670.png"/><Relationship Id="rId444" Type="http://schemas.openxmlformats.org/officeDocument/2006/relationships/customXml" Target="../ink/ink2758.xml"/><Relationship Id="rId486" Type="http://schemas.openxmlformats.org/officeDocument/2006/relationships/customXml" Target="../ink/ink2779.xml"/><Relationship Id="rId43" Type="http://schemas.openxmlformats.org/officeDocument/2006/relationships/customXml" Target="../ink/ink2557.xml"/><Relationship Id="rId139" Type="http://schemas.openxmlformats.org/officeDocument/2006/relationships/image" Target="../media/image2599.png"/><Relationship Id="rId290" Type="http://schemas.openxmlformats.org/officeDocument/2006/relationships/customXml" Target="../ink/ink2681.xml"/><Relationship Id="rId304" Type="http://schemas.openxmlformats.org/officeDocument/2006/relationships/customXml" Target="../ink/ink2688.xml"/><Relationship Id="rId346" Type="http://schemas.openxmlformats.org/officeDocument/2006/relationships/customXml" Target="../ink/ink2709.xml"/><Relationship Id="rId388" Type="http://schemas.openxmlformats.org/officeDocument/2006/relationships/customXml" Target="../ink/ink2730.xml"/><Relationship Id="rId85" Type="http://schemas.openxmlformats.org/officeDocument/2006/relationships/image" Target="../media/image2572.png"/><Relationship Id="rId150" Type="http://schemas.openxmlformats.org/officeDocument/2006/relationships/customXml" Target="../ink/ink2611.xml"/><Relationship Id="rId192" Type="http://schemas.openxmlformats.org/officeDocument/2006/relationships/customXml" Target="../ink/ink2632.xml"/><Relationship Id="rId206" Type="http://schemas.openxmlformats.org/officeDocument/2006/relationships/customXml" Target="../ink/ink2639.xml"/><Relationship Id="rId413" Type="http://schemas.openxmlformats.org/officeDocument/2006/relationships/image" Target="../media/image2738.png"/><Relationship Id="rId248" Type="http://schemas.openxmlformats.org/officeDocument/2006/relationships/customXml" Target="../ink/ink2660.xml"/><Relationship Id="rId455" Type="http://schemas.openxmlformats.org/officeDocument/2006/relationships/image" Target="../media/image2759.png"/><Relationship Id="rId497" Type="http://schemas.openxmlformats.org/officeDocument/2006/relationships/image" Target="../media/image2780.png"/><Relationship Id="rId12" Type="http://schemas.openxmlformats.org/officeDocument/2006/relationships/image" Target="../media/image2537.png"/><Relationship Id="rId108" Type="http://schemas.openxmlformats.org/officeDocument/2006/relationships/customXml" Target="../ink/ink2590.xml"/><Relationship Id="rId315" Type="http://schemas.openxmlformats.org/officeDocument/2006/relationships/image" Target="../media/image2688.png"/><Relationship Id="rId357" Type="http://schemas.openxmlformats.org/officeDocument/2006/relationships/image" Target="../media/image2710.png"/><Relationship Id="rId54" Type="http://schemas.openxmlformats.org/officeDocument/2006/relationships/image" Target="../media/image2557.png"/><Relationship Id="rId96" Type="http://schemas.openxmlformats.org/officeDocument/2006/relationships/customXml" Target="../ink/ink2584.xml"/><Relationship Id="rId161" Type="http://schemas.openxmlformats.org/officeDocument/2006/relationships/image" Target="../media/image2611.png"/><Relationship Id="rId217" Type="http://schemas.openxmlformats.org/officeDocument/2006/relationships/image" Target="../media/image2639.png"/><Relationship Id="rId399" Type="http://schemas.openxmlformats.org/officeDocument/2006/relationships/image" Target="../media/image2731.png"/><Relationship Id="rId259" Type="http://schemas.openxmlformats.org/officeDocument/2006/relationships/image" Target="../media/image2660.png"/><Relationship Id="rId424" Type="http://schemas.openxmlformats.org/officeDocument/2006/relationships/customXml" Target="../ink/ink2748.xml"/><Relationship Id="rId466" Type="http://schemas.openxmlformats.org/officeDocument/2006/relationships/customXml" Target="../ink/ink2769.xml"/><Relationship Id="rId23" Type="http://schemas.openxmlformats.org/officeDocument/2006/relationships/customXml" Target="../ink/ink2547.xml"/><Relationship Id="rId119" Type="http://schemas.openxmlformats.org/officeDocument/2006/relationships/image" Target="../media/image2589.png"/><Relationship Id="rId270" Type="http://schemas.openxmlformats.org/officeDocument/2006/relationships/customXml" Target="../ink/ink2671.xml"/><Relationship Id="rId326" Type="http://schemas.openxmlformats.org/officeDocument/2006/relationships/customXml" Target="../ink/ink2699.xml"/><Relationship Id="rId65" Type="http://schemas.openxmlformats.org/officeDocument/2006/relationships/customXml" Target="../ink/ink2568.xml"/><Relationship Id="rId130" Type="http://schemas.openxmlformats.org/officeDocument/2006/relationships/customXml" Target="../ink/ink2601.xml"/><Relationship Id="rId368" Type="http://schemas.openxmlformats.org/officeDocument/2006/relationships/customXml" Target="../ink/ink2720.xml"/><Relationship Id="rId172" Type="http://schemas.openxmlformats.org/officeDocument/2006/relationships/customXml" Target="../ink/ink2622.xml"/><Relationship Id="rId228" Type="http://schemas.openxmlformats.org/officeDocument/2006/relationships/customXml" Target="../ink/ink2650.xml"/><Relationship Id="rId435" Type="http://schemas.openxmlformats.org/officeDocument/2006/relationships/image" Target="../media/image2749.png"/><Relationship Id="rId477" Type="http://schemas.openxmlformats.org/officeDocument/2006/relationships/image" Target="../media/image2770.png"/><Relationship Id="rId281" Type="http://schemas.openxmlformats.org/officeDocument/2006/relationships/image" Target="../media/image2671.png"/><Relationship Id="rId337" Type="http://schemas.openxmlformats.org/officeDocument/2006/relationships/image" Target="../media/image2699.png"/><Relationship Id="rId34" Type="http://schemas.openxmlformats.org/officeDocument/2006/relationships/image" Target="../media/image2527.png"/><Relationship Id="rId76" Type="http://schemas.openxmlformats.org/officeDocument/2006/relationships/image" Target="../media/image2568.png"/><Relationship Id="rId141" Type="http://schemas.openxmlformats.org/officeDocument/2006/relationships/image" Target="../media/image2601.png"/><Relationship Id="rId379" Type="http://schemas.openxmlformats.org/officeDocument/2006/relationships/image" Target="../media/image2721.png"/><Relationship Id="rId7" Type="http://schemas.openxmlformats.org/officeDocument/2006/relationships/customXml" Target="../ink/ink2539.xml"/><Relationship Id="rId183" Type="http://schemas.openxmlformats.org/officeDocument/2006/relationships/image" Target="../media/image2622.png"/><Relationship Id="rId239" Type="http://schemas.openxmlformats.org/officeDocument/2006/relationships/image" Target="../media/image2650.png"/><Relationship Id="rId390" Type="http://schemas.openxmlformats.org/officeDocument/2006/relationships/customXml" Target="../ink/ink2731.xml"/><Relationship Id="rId404" Type="http://schemas.openxmlformats.org/officeDocument/2006/relationships/customXml" Target="../ink/ink2738.xml"/><Relationship Id="rId446" Type="http://schemas.openxmlformats.org/officeDocument/2006/relationships/customXml" Target="../ink/ink2759.xml"/><Relationship Id="rId250" Type="http://schemas.openxmlformats.org/officeDocument/2006/relationships/customXml" Target="../ink/ink2661.xml"/><Relationship Id="rId292" Type="http://schemas.openxmlformats.org/officeDocument/2006/relationships/customXml" Target="../ink/ink2682.xml"/><Relationship Id="rId306" Type="http://schemas.openxmlformats.org/officeDocument/2006/relationships/customXml" Target="../ink/ink2689.xml"/><Relationship Id="rId488" Type="http://schemas.openxmlformats.org/officeDocument/2006/relationships/customXml" Target="../ink/ink2780.xml"/><Relationship Id="rId45" Type="http://schemas.openxmlformats.org/officeDocument/2006/relationships/customXml" Target="../ink/ink2558.xml"/><Relationship Id="rId87" Type="http://schemas.openxmlformats.org/officeDocument/2006/relationships/image" Target="../media/image2573.png"/><Relationship Id="rId110" Type="http://schemas.openxmlformats.org/officeDocument/2006/relationships/customXml" Target="../ink/ink2591.xml"/><Relationship Id="rId348" Type="http://schemas.openxmlformats.org/officeDocument/2006/relationships/customXml" Target="../ink/ink2710.xml"/><Relationship Id="rId152" Type="http://schemas.openxmlformats.org/officeDocument/2006/relationships/customXml" Target="../ink/ink2612.xml"/><Relationship Id="rId194" Type="http://schemas.openxmlformats.org/officeDocument/2006/relationships/customXml" Target="../ink/ink2633.xml"/><Relationship Id="rId208" Type="http://schemas.openxmlformats.org/officeDocument/2006/relationships/customXml" Target="../ink/ink2640.xml"/><Relationship Id="rId415" Type="http://schemas.openxmlformats.org/officeDocument/2006/relationships/image" Target="../media/image2739.png"/><Relationship Id="rId457" Type="http://schemas.openxmlformats.org/officeDocument/2006/relationships/image" Target="../media/image2760.png"/><Relationship Id="rId261" Type="http://schemas.openxmlformats.org/officeDocument/2006/relationships/image" Target="../media/image2661.png"/><Relationship Id="rId14" Type="http://schemas.openxmlformats.org/officeDocument/2006/relationships/image" Target="../media/image2538.png"/><Relationship Id="rId56" Type="http://schemas.openxmlformats.org/officeDocument/2006/relationships/image" Target="../media/image2558.png"/><Relationship Id="rId317" Type="http://schemas.openxmlformats.org/officeDocument/2006/relationships/image" Target="../media/image2689.png"/><Relationship Id="rId359" Type="http://schemas.openxmlformats.org/officeDocument/2006/relationships/image" Target="../media/image2711.png"/><Relationship Id="rId98" Type="http://schemas.openxmlformats.org/officeDocument/2006/relationships/customXml" Target="../ink/ink2585.xml"/><Relationship Id="rId121" Type="http://schemas.openxmlformats.org/officeDocument/2006/relationships/image" Target="../media/image2590.png"/><Relationship Id="rId163" Type="http://schemas.openxmlformats.org/officeDocument/2006/relationships/image" Target="../media/image2612.png"/><Relationship Id="rId219" Type="http://schemas.openxmlformats.org/officeDocument/2006/relationships/image" Target="../media/image2640.png"/><Relationship Id="rId370" Type="http://schemas.openxmlformats.org/officeDocument/2006/relationships/customXml" Target="../ink/ink2721.xml"/><Relationship Id="rId426" Type="http://schemas.openxmlformats.org/officeDocument/2006/relationships/customXml" Target="../ink/ink2749.xml"/><Relationship Id="rId230" Type="http://schemas.openxmlformats.org/officeDocument/2006/relationships/customXml" Target="../ink/ink2651.xml"/><Relationship Id="rId468" Type="http://schemas.openxmlformats.org/officeDocument/2006/relationships/customXml" Target="../ink/ink2770.xml"/><Relationship Id="rId25" Type="http://schemas.openxmlformats.org/officeDocument/2006/relationships/customXml" Target="../ink/ink2548.xml"/><Relationship Id="rId67" Type="http://schemas.openxmlformats.org/officeDocument/2006/relationships/customXml" Target="../ink/ink2569.xml"/><Relationship Id="rId272" Type="http://schemas.openxmlformats.org/officeDocument/2006/relationships/customXml" Target="../ink/ink2672.xml"/><Relationship Id="rId328" Type="http://schemas.openxmlformats.org/officeDocument/2006/relationships/customXml" Target="../ink/ink2700.xml"/><Relationship Id="rId132" Type="http://schemas.openxmlformats.org/officeDocument/2006/relationships/customXml" Target="../ink/ink2602.xml"/><Relationship Id="rId174" Type="http://schemas.openxmlformats.org/officeDocument/2006/relationships/customXml" Target="../ink/ink2623.xml"/><Relationship Id="rId381" Type="http://schemas.openxmlformats.org/officeDocument/2006/relationships/image" Target="../media/image2722.png"/><Relationship Id="rId241" Type="http://schemas.openxmlformats.org/officeDocument/2006/relationships/image" Target="../media/image2651.png"/><Relationship Id="rId437" Type="http://schemas.openxmlformats.org/officeDocument/2006/relationships/image" Target="../media/image2750.png"/><Relationship Id="rId479" Type="http://schemas.openxmlformats.org/officeDocument/2006/relationships/image" Target="../media/image2771.png"/><Relationship Id="rId36" Type="http://schemas.openxmlformats.org/officeDocument/2006/relationships/image" Target="../media/image2548.png"/><Relationship Id="rId283" Type="http://schemas.openxmlformats.org/officeDocument/2006/relationships/image" Target="../media/image2672.png"/><Relationship Id="rId339" Type="http://schemas.openxmlformats.org/officeDocument/2006/relationships/image" Target="../media/image2701.png"/><Relationship Id="rId490" Type="http://schemas.openxmlformats.org/officeDocument/2006/relationships/customXml" Target="../ink/ink2781.xml"/><Relationship Id="rId78" Type="http://schemas.openxmlformats.org/officeDocument/2006/relationships/customXml" Target="../ink/ink2575.xml"/><Relationship Id="rId101" Type="http://schemas.openxmlformats.org/officeDocument/2006/relationships/image" Target="../media/image2580.png"/><Relationship Id="rId143" Type="http://schemas.openxmlformats.org/officeDocument/2006/relationships/image" Target="../media/image2602.png"/><Relationship Id="rId185" Type="http://schemas.openxmlformats.org/officeDocument/2006/relationships/image" Target="../media/image2623.png"/><Relationship Id="rId350" Type="http://schemas.openxmlformats.org/officeDocument/2006/relationships/customXml" Target="../ink/ink2711.xml"/><Relationship Id="rId406" Type="http://schemas.openxmlformats.org/officeDocument/2006/relationships/customXml" Target="../ink/ink2739.xml"/><Relationship Id="rId9" Type="http://schemas.openxmlformats.org/officeDocument/2006/relationships/customXml" Target="../ink/ink2540.xml"/><Relationship Id="rId210" Type="http://schemas.openxmlformats.org/officeDocument/2006/relationships/customXml" Target="../ink/ink2641.xml"/><Relationship Id="rId392" Type="http://schemas.openxmlformats.org/officeDocument/2006/relationships/customXml" Target="../ink/ink2732.xml"/><Relationship Id="rId448" Type="http://schemas.openxmlformats.org/officeDocument/2006/relationships/customXml" Target="../ink/ink2760.xml"/><Relationship Id="rId252" Type="http://schemas.openxmlformats.org/officeDocument/2006/relationships/customXml" Target="../ink/ink2662.xml"/><Relationship Id="rId294" Type="http://schemas.openxmlformats.org/officeDocument/2006/relationships/customXml" Target="../ink/ink2683.xml"/><Relationship Id="rId308" Type="http://schemas.openxmlformats.org/officeDocument/2006/relationships/customXml" Target="../ink/ink2690.xml"/><Relationship Id="rId47" Type="http://schemas.openxmlformats.org/officeDocument/2006/relationships/customXml" Target="../ink/ink2559.xml"/><Relationship Id="rId89" Type="http://schemas.openxmlformats.org/officeDocument/2006/relationships/image" Target="../media/image2574.png"/><Relationship Id="rId112" Type="http://schemas.openxmlformats.org/officeDocument/2006/relationships/customXml" Target="../ink/ink2592.xml"/><Relationship Id="rId154" Type="http://schemas.openxmlformats.org/officeDocument/2006/relationships/customXml" Target="../ink/ink2613.xml"/><Relationship Id="rId361" Type="http://schemas.openxmlformats.org/officeDocument/2006/relationships/image" Target="../media/image2712.png"/><Relationship Id="rId196" Type="http://schemas.openxmlformats.org/officeDocument/2006/relationships/customXml" Target="../ink/ink2634.xml"/><Relationship Id="rId417" Type="http://schemas.openxmlformats.org/officeDocument/2006/relationships/image" Target="../media/image2740.png"/><Relationship Id="rId459" Type="http://schemas.openxmlformats.org/officeDocument/2006/relationships/image" Target="../media/image2761.png"/><Relationship Id="rId16" Type="http://schemas.openxmlformats.org/officeDocument/2006/relationships/image" Target="../media/image2539.png"/><Relationship Id="rId221" Type="http://schemas.openxmlformats.org/officeDocument/2006/relationships/image" Target="../media/image2641.png"/><Relationship Id="rId263" Type="http://schemas.openxmlformats.org/officeDocument/2006/relationships/image" Target="../media/image2662.png"/><Relationship Id="rId319" Type="http://schemas.openxmlformats.org/officeDocument/2006/relationships/image" Target="../media/image2690.png"/><Relationship Id="rId470" Type="http://schemas.openxmlformats.org/officeDocument/2006/relationships/customXml" Target="../ink/ink2771.xml"/><Relationship Id="rId58" Type="http://schemas.openxmlformats.org/officeDocument/2006/relationships/image" Target="../media/image2559.png"/><Relationship Id="rId123" Type="http://schemas.openxmlformats.org/officeDocument/2006/relationships/image" Target="../media/image2591.png"/><Relationship Id="rId330" Type="http://schemas.openxmlformats.org/officeDocument/2006/relationships/customXml" Target="../ink/ink2701.xml"/><Relationship Id="rId165" Type="http://schemas.openxmlformats.org/officeDocument/2006/relationships/image" Target="../media/image2613.png"/><Relationship Id="rId372" Type="http://schemas.openxmlformats.org/officeDocument/2006/relationships/customXml" Target="../ink/ink2722.xml"/><Relationship Id="rId428" Type="http://schemas.openxmlformats.org/officeDocument/2006/relationships/customXml" Target="../ink/ink2750.xml"/><Relationship Id="rId232" Type="http://schemas.openxmlformats.org/officeDocument/2006/relationships/customXml" Target="../ink/ink2652.xml"/><Relationship Id="rId274" Type="http://schemas.openxmlformats.org/officeDocument/2006/relationships/customXml" Target="../ink/ink2673.xml"/><Relationship Id="rId481" Type="http://schemas.openxmlformats.org/officeDocument/2006/relationships/image" Target="../media/image2772.png"/><Relationship Id="rId27" Type="http://schemas.openxmlformats.org/officeDocument/2006/relationships/customXml" Target="../ink/ink2549.xml"/><Relationship Id="rId69" Type="http://schemas.openxmlformats.org/officeDocument/2006/relationships/customXml" Target="../ink/ink2570.xml"/><Relationship Id="rId134" Type="http://schemas.openxmlformats.org/officeDocument/2006/relationships/customXml" Target="../ink/ink2603.xml"/><Relationship Id="rId80" Type="http://schemas.openxmlformats.org/officeDocument/2006/relationships/customXml" Target="../ink/ink2576.xml"/><Relationship Id="rId176" Type="http://schemas.openxmlformats.org/officeDocument/2006/relationships/customXml" Target="../ink/ink2624.xml"/><Relationship Id="rId341" Type="http://schemas.openxmlformats.org/officeDocument/2006/relationships/image" Target="../media/image2702.png"/><Relationship Id="rId383" Type="http://schemas.openxmlformats.org/officeDocument/2006/relationships/image" Target="../media/image2723.png"/><Relationship Id="rId439" Type="http://schemas.openxmlformats.org/officeDocument/2006/relationships/image" Target="../media/image2751.png"/><Relationship Id="rId201" Type="http://schemas.openxmlformats.org/officeDocument/2006/relationships/image" Target="../media/image2631.png"/><Relationship Id="rId243" Type="http://schemas.openxmlformats.org/officeDocument/2006/relationships/image" Target="../media/image2652.png"/><Relationship Id="rId285" Type="http://schemas.openxmlformats.org/officeDocument/2006/relationships/image" Target="../media/image2673.png"/><Relationship Id="rId450" Type="http://schemas.openxmlformats.org/officeDocument/2006/relationships/customXml" Target="../ink/ink2761.xml"/><Relationship Id="rId38" Type="http://schemas.openxmlformats.org/officeDocument/2006/relationships/image" Target="../media/image2549.png"/><Relationship Id="rId103" Type="http://schemas.openxmlformats.org/officeDocument/2006/relationships/image" Target="../media/image2581.png"/><Relationship Id="rId310" Type="http://schemas.openxmlformats.org/officeDocument/2006/relationships/customXml" Target="../ink/ink2691.xml"/><Relationship Id="rId492" Type="http://schemas.openxmlformats.org/officeDocument/2006/relationships/customXml" Target="../ink/ink2782.xml"/><Relationship Id="rId91" Type="http://schemas.openxmlformats.org/officeDocument/2006/relationships/image" Target="../media/image2575.png"/><Relationship Id="rId145" Type="http://schemas.openxmlformats.org/officeDocument/2006/relationships/image" Target="../media/image2603.png"/><Relationship Id="rId187" Type="http://schemas.openxmlformats.org/officeDocument/2006/relationships/image" Target="../media/image2624.png"/><Relationship Id="rId352" Type="http://schemas.openxmlformats.org/officeDocument/2006/relationships/customXml" Target="../ink/ink2712.xml"/><Relationship Id="rId394" Type="http://schemas.openxmlformats.org/officeDocument/2006/relationships/customXml" Target="../ink/ink2733.xml"/><Relationship Id="rId408" Type="http://schemas.openxmlformats.org/officeDocument/2006/relationships/customXml" Target="../ink/ink2740.xml"/><Relationship Id="rId212" Type="http://schemas.openxmlformats.org/officeDocument/2006/relationships/customXml" Target="../ink/ink2642.xml"/><Relationship Id="rId254" Type="http://schemas.openxmlformats.org/officeDocument/2006/relationships/customXml" Target="../ink/ink2663.xml"/><Relationship Id="rId49" Type="http://schemas.openxmlformats.org/officeDocument/2006/relationships/customXml" Target="../ink/ink2560.xml"/><Relationship Id="rId114" Type="http://schemas.openxmlformats.org/officeDocument/2006/relationships/customXml" Target="../ink/ink2593.xml"/><Relationship Id="rId296" Type="http://schemas.openxmlformats.org/officeDocument/2006/relationships/customXml" Target="../ink/ink2684.xml"/><Relationship Id="rId461" Type="http://schemas.openxmlformats.org/officeDocument/2006/relationships/image" Target="../media/image2762.png"/><Relationship Id="rId60" Type="http://schemas.openxmlformats.org/officeDocument/2006/relationships/image" Target="../media/image2560.png"/><Relationship Id="rId156" Type="http://schemas.openxmlformats.org/officeDocument/2006/relationships/customXml" Target="../ink/ink2614.xml"/><Relationship Id="rId198" Type="http://schemas.openxmlformats.org/officeDocument/2006/relationships/customXml" Target="../ink/ink2635.xml"/><Relationship Id="rId321" Type="http://schemas.openxmlformats.org/officeDocument/2006/relationships/image" Target="../media/image2691.png"/><Relationship Id="rId363" Type="http://schemas.openxmlformats.org/officeDocument/2006/relationships/image" Target="../media/image2713.png"/><Relationship Id="rId419" Type="http://schemas.openxmlformats.org/officeDocument/2006/relationships/image" Target="../media/image2741.png"/><Relationship Id="rId223" Type="http://schemas.openxmlformats.org/officeDocument/2006/relationships/image" Target="../media/image2642.png"/><Relationship Id="rId430" Type="http://schemas.openxmlformats.org/officeDocument/2006/relationships/customXml" Target="../ink/ink2751.xml"/><Relationship Id="rId18" Type="http://schemas.openxmlformats.org/officeDocument/2006/relationships/image" Target="../media/image2540.png"/><Relationship Id="rId265" Type="http://schemas.openxmlformats.org/officeDocument/2006/relationships/image" Target="../media/image2663.png"/><Relationship Id="rId472" Type="http://schemas.openxmlformats.org/officeDocument/2006/relationships/customXml" Target="../ink/ink2772.xml"/><Relationship Id="rId125" Type="http://schemas.openxmlformats.org/officeDocument/2006/relationships/image" Target="../media/image2592.png"/><Relationship Id="rId167" Type="http://schemas.openxmlformats.org/officeDocument/2006/relationships/image" Target="../media/image2614.png"/><Relationship Id="rId332" Type="http://schemas.openxmlformats.org/officeDocument/2006/relationships/customXml" Target="../ink/ink2702.xml"/><Relationship Id="rId374" Type="http://schemas.openxmlformats.org/officeDocument/2006/relationships/customXml" Target="../ink/ink2723.xml"/><Relationship Id="rId71" Type="http://schemas.openxmlformats.org/officeDocument/2006/relationships/customXml" Target="../ink/ink2571.xml"/><Relationship Id="rId234" Type="http://schemas.openxmlformats.org/officeDocument/2006/relationships/customXml" Target="../ink/ink2653.xml"/><Relationship Id="rId2" Type="http://schemas.openxmlformats.org/officeDocument/2006/relationships/notesSlide" Target="../notesSlides/notesSlide9.xml"/><Relationship Id="rId29" Type="http://schemas.openxmlformats.org/officeDocument/2006/relationships/customXml" Target="../ink/ink2550.xml"/><Relationship Id="rId276" Type="http://schemas.openxmlformats.org/officeDocument/2006/relationships/customXml" Target="../ink/ink2674.xml"/><Relationship Id="rId441" Type="http://schemas.openxmlformats.org/officeDocument/2006/relationships/image" Target="../media/image2752.png"/><Relationship Id="rId483" Type="http://schemas.openxmlformats.org/officeDocument/2006/relationships/image" Target="../media/image2773.png"/><Relationship Id="rId40" Type="http://schemas.openxmlformats.org/officeDocument/2006/relationships/image" Target="../media/image2550.png"/><Relationship Id="rId136" Type="http://schemas.openxmlformats.org/officeDocument/2006/relationships/customXml" Target="../ink/ink2604.xml"/><Relationship Id="rId178" Type="http://schemas.openxmlformats.org/officeDocument/2006/relationships/customXml" Target="../ink/ink2625.xml"/><Relationship Id="rId301" Type="http://schemas.openxmlformats.org/officeDocument/2006/relationships/image" Target="../media/image2681.png"/><Relationship Id="rId343" Type="http://schemas.openxmlformats.org/officeDocument/2006/relationships/image" Target="../media/image2703.png"/><Relationship Id="rId82" Type="http://schemas.openxmlformats.org/officeDocument/2006/relationships/customXml" Target="../ink/ink2577.xml"/><Relationship Id="rId203" Type="http://schemas.openxmlformats.org/officeDocument/2006/relationships/image" Target="../media/image2632.png"/><Relationship Id="rId385" Type="http://schemas.openxmlformats.org/officeDocument/2006/relationships/image" Target="../media/image2724.png"/><Relationship Id="rId245" Type="http://schemas.openxmlformats.org/officeDocument/2006/relationships/image" Target="../media/image2653.png"/><Relationship Id="rId287" Type="http://schemas.openxmlformats.org/officeDocument/2006/relationships/image" Target="../media/image2674.png"/><Relationship Id="rId410" Type="http://schemas.openxmlformats.org/officeDocument/2006/relationships/customXml" Target="../ink/ink2741.xml"/><Relationship Id="rId452" Type="http://schemas.openxmlformats.org/officeDocument/2006/relationships/customXml" Target="../ink/ink2762.xml"/><Relationship Id="rId494" Type="http://schemas.openxmlformats.org/officeDocument/2006/relationships/customXml" Target="../ink/ink2783.xml"/><Relationship Id="rId105" Type="http://schemas.openxmlformats.org/officeDocument/2006/relationships/image" Target="../media/image2582.png"/><Relationship Id="rId147" Type="http://schemas.openxmlformats.org/officeDocument/2006/relationships/image" Target="../media/image2604.png"/><Relationship Id="rId312" Type="http://schemas.openxmlformats.org/officeDocument/2006/relationships/customXml" Target="../ink/ink2692.xml"/><Relationship Id="rId354" Type="http://schemas.openxmlformats.org/officeDocument/2006/relationships/customXml" Target="../ink/ink2713.xml"/><Relationship Id="rId51" Type="http://schemas.openxmlformats.org/officeDocument/2006/relationships/customXml" Target="../ink/ink2561.xml"/><Relationship Id="rId93" Type="http://schemas.openxmlformats.org/officeDocument/2006/relationships/image" Target="../media/image2576.png"/><Relationship Id="rId189" Type="http://schemas.openxmlformats.org/officeDocument/2006/relationships/image" Target="../media/image2625.png"/><Relationship Id="rId396" Type="http://schemas.openxmlformats.org/officeDocument/2006/relationships/customXml" Target="../ink/ink2734.xml"/><Relationship Id="rId214" Type="http://schemas.openxmlformats.org/officeDocument/2006/relationships/customXml" Target="../ink/ink2643.xml"/><Relationship Id="rId256" Type="http://schemas.openxmlformats.org/officeDocument/2006/relationships/customXml" Target="../ink/ink2664.xml"/><Relationship Id="rId298" Type="http://schemas.openxmlformats.org/officeDocument/2006/relationships/customXml" Target="../ink/ink2685.xml"/><Relationship Id="rId421" Type="http://schemas.openxmlformats.org/officeDocument/2006/relationships/image" Target="../media/image2742.png"/><Relationship Id="rId463" Type="http://schemas.openxmlformats.org/officeDocument/2006/relationships/image" Target="../media/image2763.png"/><Relationship Id="rId116" Type="http://schemas.openxmlformats.org/officeDocument/2006/relationships/customXml" Target="../ink/ink2594.xml"/><Relationship Id="rId158" Type="http://schemas.openxmlformats.org/officeDocument/2006/relationships/customXml" Target="../ink/ink2615.xml"/><Relationship Id="rId323" Type="http://schemas.openxmlformats.org/officeDocument/2006/relationships/image" Target="../media/image2692.png"/><Relationship Id="rId20" Type="http://schemas.openxmlformats.org/officeDocument/2006/relationships/image" Target="../media/image2541.png"/><Relationship Id="rId62" Type="http://schemas.openxmlformats.org/officeDocument/2006/relationships/image" Target="../media/image2561.png"/><Relationship Id="rId365" Type="http://schemas.openxmlformats.org/officeDocument/2006/relationships/image" Target="../media/image2714.png"/><Relationship Id="rId225" Type="http://schemas.openxmlformats.org/officeDocument/2006/relationships/image" Target="../media/image2643.png"/><Relationship Id="rId267" Type="http://schemas.openxmlformats.org/officeDocument/2006/relationships/image" Target="../media/image2664.png"/><Relationship Id="rId432" Type="http://schemas.openxmlformats.org/officeDocument/2006/relationships/customXml" Target="../ink/ink2752.xml"/><Relationship Id="rId474" Type="http://schemas.openxmlformats.org/officeDocument/2006/relationships/customXml" Target="../ink/ink2773.xml"/><Relationship Id="rId106" Type="http://schemas.openxmlformats.org/officeDocument/2006/relationships/customXml" Target="../ink/ink2589.xml"/><Relationship Id="rId127" Type="http://schemas.openxmlformats.org/officeDocument/2006/relationships/image" Target="../media/image2593.png"/><Relationship Id="rId313" Type="http://schemas.openxmlformats.org/officeDocument/2006/relationships/image" Target="../media/image2687.png"/><Relationship Id="rId495" Type="http://schemas.openxmlformats.org/officeDocument/2006/relationships/image" Target="../media/image2779.png"/><Relationship Id="rId10" Type="http://schemas.openxmlformats.org/officeDocument/2006/relationships/image" Target="../media/image2536.png"/><Relationship Id="rId31" Type="http://schemas.openxmlformats.org/officeDocument/2006/relationships/customXml" Target="../ink/ink2551.xml"/><Relationship Id="rId52" Type="http://schemas.openxmlformats.org/officeDocument/2006/relationships/image" Target="../media/image2556.png"/><Relationship Id="rId73" Type="http://schemas.openxmlformats.org/officeDocument/2006/relationships/customXml" Target="../ink/ink2572.xml"/><Relationship Id="rId94" Type="http://schemas.openxmlformats.org/officeDocument/2006/relationships/customXml" Target="../ink/ink2583.xml"/><Relationship Id="rId148" Type="http://schemas.openxmlformats.org/officeDocument/2006/relationships/customXml" Target="../ink/ink2610.xml"/><Relationship Id="rId169" Type="http://schemas.openxmlformats.org/officeDocument/2006/relationships/image" Target="../media/image2615.png"/><Relationship Id="rId334" Type="http://schemas.openxmlformats.org/officeDocument/2006/relationships/customXml" Target="../ink/ink2703.xml"/><Relationship Id="rId355" Type="http://schemas.openxmlformats.org/officeDocument/2006/relationships/image" Target="../media/image2709.png"/><Relationship Id="rId376" Type="http://schemas.openxmlformats.org/officeDocument/2006/relationships/customXml" Target="../ink/ink2724.xml"/><Relationship Id="rId397" Type="http://schemas.openxmlformats.org/officeDocument/2006/relationships/image" Target="../media/image2730.png"/><Relationship Id="rId4" Type="http://schemas.openxmlformats.org/officeDocument/2006/relationships/image" Target="../media/image2533.png"/><Relationship Id="rId180" Type="http://schemas.openxmlformats.org/officeDocument/2006/relationships/customXml" Target="../ink/ink2626.xml"/><Relationship Id="rId215" Type="http://schemas.openxmlformats.org/officeDocument/2006/relationships/image" Target="../media/image2638.png"/><Relationship Id="rId236" Type="http://schemas.openxmlformats.org/officeDocument/2006/relationships/customXml" Target="../ink/ink2654.xml"/><Relationship Id="rId257" Type="http://schemas.openxmlformats.org/officeDocument/2006/relationships/image" Target="../media/image2659.png"/><Relationship Id="rId278" Type="http://schemas.openxmlformats.org/officeDocument/2006/relationships/customXml" Target="../ink/ink2675.xml"/><Relationship Id="rId401" Type="http://schemas.openxmlformats.org/officeDocument/2006/relationships/image" Target="../media/image2732.png"/><Relationship Id="rId422" Type="http://schemas.openxmlformats.org/officeDocument/2006/relationships/customXml" Target="../ink/ink2747.xml"/><Relationship Id="rId443" Type="http://schemas.openxmlformats.org/officeDocument/2006/relationships/image" Target="../media/image2753.png"/><Relationship Id="rId464" Type="http://schemas.openxmlformats.org/officeDocument/2006/relationships/customXml" Target="../ink/ink2768.xml"/><Relationship Id="rId303" Type="http://schemas.openxmlformats.org/officeDocument/2006/relationships/image" Target="../media/image2682.png"/><Relationship Id="rId485" Type="http://schemas.openxmlformats.org/officeDocument/2006/relationships/image" Target="../media/image2774.png"/><Relationship Id="rId42" Type="http://schemas.openxmlformats.org/officeDocument/2006/relationships/image" Target="../media/image2551.png"/><Relationship Id="rId84" Type="http://schemas.openxmlformats.org/officeDocument/2006/relationships/customXml" Target="../ink/ink2578.xml"/><Relationship Id="rId138" Type="http://schemas.openxmlformats.org/officeDocument/2006/relationships/customXml" Target="../ink/ink2605.xml"/><Relationship Id="rId345" Type="http://schemas.openxmlformats.org/officeDocument/2006/relationships/image" Target="../media/image2704.png"/><Relationship Id="rId387" Type="http://schemas.openxmlformats.org/officeDocument/2006/relationships/image" Target="../media/image2725.png"/><Relationship Id="rId191" Type="http://schemas.openxmlformats.org/officeDocument/2006/relationships/image" Target="../media/image2626.png"/><Relationship Id="rId205" Type="http://schemas.openxmlformats.org/officeDocument/2006/relationships/image" Target="../media/image2633.png"/><Relationship Id="rId247" Type="http://schemas.openxmlformats.org/officeDocument/2006/relationships/image" Target="../media/image2654.png"/><Relationship Id="rId412" Type="http://schemas.openxmlformats.org/officeDocument/2006/relationships/customXml" Target="../ink/ink2742.xml"/><Relationship Id="rId107" Type="http://schemas.openxmlformats.org/officeDocument/2006/relationships/image" Target="../media/image2583.png"/><Relationship Id="rId289" Type="http://schemas.openxmlformats.org/officeDocument/2006/relationships/image" Target="../media/image2675.png"/><Relationship Id="rId454" Type="http://schemas.openxmlformats.org/officeDocument/2006/relationships/customXml" Target="../ink/ink2763.xml"/><Relationship Id="rId496" Type="http://schemas.openxmlformats.org/officeDocument/2006/relationships/customXml" Target="../ink/ink2784.xml"/><Relationship Id="rId11" Type="http://schemas.openxmlformats.org/officeDocument/2006/relationships/customXml" Target="../ink/ink2541.xml"/><Relationship Id="rId53" Type="http://schemas.openxmlformats.org/officeDocument/2006/relationships/customXml" Target="../ink/ink2562.xml"/><Relationship Id="rId149" Type="http://schemas.openxmlformats.org/officeDocument/2006/relationships/image" Target="../media/image2605.png"/><Relationship Id="rId314" Type="http://schemas.openxmlformats.org/officeDocument/2006/relationships/customXml" Target="../ink/ink2693.xml"/><Relationship Id="rId356" Type="http://schemas.openxmlformats.org/officeDocument/2006/relationships/customXml" Target="../ink/ink2714.xml"/><Relationship Id="rId398" Type="http://schemas.openxmlformats.org/officeDocument/2006/relationships/customXml" Target="../ink/ink2735.xml"/><Relationship Id="rId95" Type="http://schemas.openxmlformats.org/officeDocument/2006/relationships/image" Target="../media/image2577.png"/><Relationship Id="rId160" Type="http://schemas.openxmlformats.org/officeDocument/2006/relationships/customXml" Target="../ink/ink2616.xml"/><Relationship Id="rId216" Type="http://schemas.openxmlformats.org/officeDocument/2006/relationships/customXml" Target="../ink/ink2644.xml"/><Relationship Id="rId423" Type="http://schemas.openxmlformats.org/officeDocument/2006/relationships/image" Target="../media/image2743.png"/><Relationship Id="rId258" Type="http://schemas.openxmlformats.org/officeDocument/2006/relationships/customXml" Target="../ink/ink2665.xml"/><Relationship Id="rId465" Type="http://schemas.openxmlformats.org/officeDocument/2006/relationships/image" Target="../media/image2764.png"/><Relationship Id="rId22" Type="http://schemas.openxmlformats.org/officeDocument/2006/relationships/image" Target="../media/image2542.png"/><Relationship Id="rId64" Type="http://schemas.openxmlformats.org/officeDocument/2006/relationships/image" Target="../media/image2562.png"/><Relationship Id="rId118" Type="http://schemas.openxmlformats.org/officeDocument/2006/relationships/customXml" Target="../ink/ink2595.xml"/><Relationship Id="rId325" Type="http://schemas.openxmlformats.org/officeDocument/2006/relationships/image" Target="../media/image2693.png"/><Relationship Id="rId367" Type="http://schemas.openxmlformats.org/officeDocument/2006/relationships/image" Target="../media/image2715.png"/><Relationship Id="rId171" Type="http://schemas.openxmlformats.org/officeDocument/2006/relationships/image" Target="../media/image2616.png"/><Relationship Id="rId227" Type="http://schemas.openxmlformats.org/officeDocument/2006/relationships/image" Target="../media/image2644.png"/><Relationship Id="rId269" Type="http://schemas.openxmlformats.org/officeDocument/2006/relationships/image" Target="../media/image2665.png"/><Relationship Id="rId434" Type="http://schemas.openxmlformats.org/officeDocument/2006/relationships/customXml" Target="../ink/ink2753.xml"/><Relationship Id="rId476" Type="http://schemas.openxmlformats.org/officeDocument/2006/relationships/customXml" Target="../ink/ink2774.xml"/><Relationship Id="rId33" Type="http://schemas.openxmlformats.org/officeDocument/2006/relationships/customXml" Target="../ink/ink2552.xml"/><Relationship Id="rId129" Type="http://schemas.openxmlformats.org/officeDocument/2006/relationships/image" Target="../media/image2594.png"/><Relationship Id="rId280" Type="http://schemas.openxmlformats.org/officeDocument/2006/relationships/customXml" Target="../ink/ink2676.xml"/><Relationship Id="rId336" Type="http://schemas.openxmlformats.org/officeDocument/2006/relationships/customXml" Target="../ink/ink2704.xml"/><Relationship Id="rId75" Type="http://schemas.openxmlformats.org/officeDocument/2006/relationships/customXml" Target="../ink/ink2573.xml"/><Relationship Id="rId140" Type="http://schemas.openxmlformats.org/officeDocument/2006/relationships/customXml" Target="../ink/ink2606.xml"/><Relationship Id="rId182" Type="http://schemas.openxmlformats.org/officeDocument/2006/relationships/customXml" Target="../ink/ink2627.xml"/><Relationship Id="rId378" Type="http://schemas.openxmlformats.org/officeDocument/2006/relationships/customXml" Target="../ink/ink2725.xml"/><Relationship Id="rId403" Type="http://schemas.openxmlformats.org/officeDocument/2006/relationships/image" Target="../media/image2733.png"/><Relationship Id="rId6" Type="http://schemas.openxmlformats.org/officeDocument/2006/relationships/image" Target="../media/image2534.png"/><Relationship Id="rId238" Type="http://schemas.openxmlformats.org/officeDocument/2006/relationships/customXml" Target="../ink/ink2655.xml"/><Relationship Id="rId445" Type="http://schemas.openxmlformats.org/officeDocument/2006/relationships/image" Target="../media/image2754.png"/><Relationship Id="rId487" Type="http://schemas.openxmlformats.org/officeDocument/2006/relationships/image" Target="../media/image2775.png"/><Relationship Id="rId291" Type="http://schemas.openxmlformats.org/officeDocument/2006/relationships/image" Target="../media/image2676.png"/><Relationship Id="rId305" Type="http://schemas.openxmlformats.org/officeDocument/2006/relationships/image" Target="../media/image2683.png"/><Relationship Id="rId347" Type="http://schemas.openxmlformats.org/officeDocument/2006/relationships/image" Target="../media/image2705.png"/><Relationship Id="rId44" Type="http://schemas.openxmlformats.org/officeDocument/2006/relationships/image" Target="../media/image2552.png"/><Relationship Id="rId86" Type="http://schemas.openxmlformats.org/officeDocument/2006/relationships/customXml" Target="../ink/ink2579.xml"/><Relationship Id="rId151" Type="http://schemas.openxmlformats.org/officeDocument/2006/relationships/image" Target="../media/image2606.png"/><Relationship Id="rId389" Type="http://schemas.openxmlformats.org/officeDocument/2006/relationships/image" Target="../media/image2726.png"/><Relationship Id="rId193" Type="http://schemas.openxmlformats.org/officeDocument/2006/relationships/image" Target="../media/image2627.png"/><Relationship Id="rId207" Type="http://schemas.openxmlformats.org/officeDocument/2006/relationships/image" Target="../media/image2634.png"/><Relationship Id="rId249" Type="http://schemas.openxmlformats.org/officeDocument/2006/relationships/image" Target="../media/image2655.png"/><Relationship Id="rId414" Type="http://schemas.openxmlformats.org/officeDocument/2006/relationships/customXml" Target="../ink/ink2743.xml"/><Relationship Id="rId456" Type="http://schemas.openxmlformats.org/officeDocument/2006/relationships/customXml" Target="../ink/ink2764.xml"/><Relationship Id="rId13" Type="http://schemas.openxmlformats.org/officeDocument/2006/relationships/customXml" Target="../ink/ink2542.xml"/><Relationship Id="rId109" Type="http://schemas.openxmlformats.org/officeDocument/2006/relationships/image" Target="../media/image2584.png"/><Relationship Id="rId260" Type="http://schemas.openxmlformats.org/officeDocument/2006/relationships/customXml" Target="../ink/ink2666.xml"/><Relationship Id="rId316" Type="http://schemas.openxmlformats.org/officeDocument/2006/relationships/customXml" Target="../ink/ink2694.xml"/><Relationship Id="rId55" Type="http://schemas.openxmlformats.org/officeDocument/2006/relationships/customXml" Target="../ink/ink2563.xml"/><Relationship Id="rId97" Type="http://schemas.openxmlformats.org/officeDocument/2006/relationships/image" Target="../media/image2578.png"/><Relationship Id="rId120" Type="http://schemas.openxmlformats.org/officeDocument/2006/relationships/customXml" Target="../ink/ink2596.xml"/><Relationship Id="rId358" Type="http://schemas.openxmlformats.org/officeDocument/2006/relationships/customXml" Target="../ink/ink2715.xml"/><Relationship Id="rId162" Type="http://schemas.openxmlformats.org/officeDocument/2006/relationships/customXml" Target="../ink/ink2617.xml"/><Relationship Id="rId218" Type="http://schemas.openxmlformats.org/officeDocument/2006/relationships/customXml" Target="../ink/ink2645.xml"/><Relationship Id="rId425" Type="http://schemas.openxmlformats.org/officeDocument/2006/relationships/image" Target="../media/image2744.png"/><Relationship Id="rId467" Type="http://schemas.openxmlformats.org/officeDocument/2006/relationships/image" Target="../media/image2765.png"/><Relationship Id="rId271" Type="http://schemas.openxmlformats.org/officeDocument/2006/relationships/image" Target="../media/image2666.png"/><Relationship Id="rId24" Type="http://schemas.openxmlformats.org/officeDocument/2006/relationships/image" Target="../media/image2543.png"/><Relationship Id="rId66" Type="http://schemas.openxmlformats.org/officeDocument/2006/relationships/image" Target="../media/image2563.png"/><Relationship Id="rId131" Type="http://schemas.openxmlformats.org/officeDocument/2006/relationships/image" Target="../media/image2595.png"/><Relationship Id="rId327" Type="http://schemas.openxmlformats.org/officeDocument/2006/relationships/image" Target="../media/image2694.png"/><Relationship Id="rId369" Type="http://schemas.openxmlformats.org/officeDocument/2006/relationships/image" Target="../media/image2716.png"/><Relationship Id="rId173" Type="http://schemas.openxmlformats.org/officeDocument/2006/relationships/image" Target="../media/image2617.png"/><Relationship Id="rId229" Type="http://schemas.openxmlformats.org/officeDocument/2006/relationships/image" Target="../media/image2645.png"/><Relationship Id="rId380" Type="http://schemas.openxmlformats.org/officeDocument/2006/relationships/customXml" Target="../ink/ink2726.xml"/><Relationship Id="rId436" Type="http://schemas.openxmlformats.org/officeDocument/2006/relationships/customXml" Target="../ink/ink2754.xml"/><Relationship Id="rId240" Type="http://schemas.openxmlformats.org/officeDocument/2006/relationships/customXml" Target="../ink/ink2656.xml"/><Relationship Id="rId478" Type="http://schemas.openxmlformats.org/officeDocument/2006/relationships/customXml" Target="../ink/ink2775.xml"/><Relationship Id="rId35" Type="http://schemas.openxmlformats.org/officeDocument/2006/relationships/customXml" Target="../ink/ink2553.xml"/><Relationship Id="rId77" Type="http://schemas.openxmlformats.org/officeDocument/2006/relationships/customXml" Target="../ink/ink2574.xml"/><Relationship Id="rId100" Type="http://schemas.openxmlformats.org/officeDocument/2006/relationships/customXml" Target="../ink/ink2586.xml"/><Relationship Id="rId282" Type="http://schemas.openxmlformats.org/officeDocument/2006/relationships/customXml" Target="../ink/ink2677.xml"/><Relationship Id="rId338" Type="http://schemas.openxmlformats.org/officeDocument/2006/relationships/customXml" Target="../ink/ink2705.xml"/><Relationship Id="rId8" Type="http://schemas.openxmlformats.org/officeDocument/2006/relationships/image" Target="../media/image2535.png"/><Relationship Id="rId142" Type="http://schemas.openxmlformats.org/officeDocument/2006/relationships/customXml" Target="../ink/ink2607.xml"/><Relationship Id="rId184" Type="http://schemas.openxmlformats.org/officeDocument/2006/relationships/customXml" Target="../ink/ink2628.xml"/><Relationship Id="rId391" Type="http://schemas.openxmlformats.org/officeDocument/2006/relationships/image" Target="../media/image2727.png"/><Relationship Id="rId405" Type="http://schemas.openxmlformats.org/officeDocument/2006/relationships/image" Target="../media/image2734.png"/><Relationship Id="rId447" Type="http://schemas.openxmlformats.org/officeDocument/2006/relationships/image" Target="../media/image2755.png"/><Relationship Id="rId251" Type="http://schemas.openxmlformats.org/officeDocument/2006/relationships/image" Target="../media/image2656.png"/><Relationship Id="rId489" Type="http://schemas.openxmlformats.org/officeDocument/2006/relationships/image" Target="../media/image2776.png"/><Relationship Id="rId46" Type="http://schemas.openxmlformats.org/officeDocument/2006/relationships/image" Target="../media/image2553.png"/><Relationship Id="rId293" Type="http://schemas.openxmlformats.org/officeDocument/2006/relationships/image" Target="../media/image2677.png"/><Relationship Id="rId307" Type="http://schemas.openxmlformats.org/officeDocument/2006/relationships/image" Target="../media/image2684.png"/><Relationship Id="rId349" Type="http://schemas.openxmlformats.org/officeDocument/2006/relationships/image" Target="../media/image2706.png"/><Relationship Id="rId88" Type="http://schemas.openxmlformats.org/officeDocument/2006/relationships/customXml" Target="../ink/ink2580.xml"/><Relationship Id="rId111" Type="http://schemas.openxmlformats.org/officeDocument/2006/relationships/image" Target="../media/image2585.png"/><Relationship Id="rId153" Type="http://schemas.openxmlformats.org/officeDocument/2006/relationships/image" Target="../media/image2607.png"/><Relationship Id="rId195" Type="http://schemas.openxmlformats.org/officeDocument/2006/relationships/image" Target="../media/image2628.png"/><Relationship Id="rId209" Type="http://schemas.openxmlformats.org/officeDocument/2006/relationships/image" Target="../media/image2635.png"/><Relationship Id="rId360" Type="http://schemas.openxmlformats.org/officeDocument/2006/relationships/customXml" Target="../ink/ink2716.xml"/><Relationship Id="rId416" Type="http://schemas.openxmlformats.org/officeDocument/2006/relationships/customXml" Target="../ink/ink2744.xml"/><Relationship Id="rId220" Type="http://schemas.openxmlformats.org/officeDocument/2006/relationships/customXml" Target="../ink/ink2646.xml"/><Relationship Id="rId458" Type="http://schemas.openxmlformats.org/officeDocument/2006/relationships/customXml" Target="../ink/ink2765.xml"/><Relationship Id="rId15" Type="http://schemas.openxmlformats.org/officeDocument/2006/relationships/customXml" Target="../ink/ink2543.xml"/><Relationship Id="rId57" Type="http://schemas.openxmlformats.org/officeDocument/2006/relationships/customXml" Target="../ink/ink2564.xml"/><Relationship Id="rId262" Type="http://schemas.openxmlformats.org/officeDocument/2006/relationships/customXml" Target="../ink/ink2667.xml"/><Relationship Id="rId318" Type="http://schemas.openxmlformats.org/officeDocument/2006/relationships/customXml" Target="../ink/ink2695.xml"/><Relationship Id="rId99" Type="http://schemas.openxmlformats.org/officeDocument/2006/relationships/image" Target="../media/image2579.png"/><Relationship Id="rId122" Type="http://schemas.openxmlformats.org/officeDocument/2006/relationships/customXml" Target="../ink/ink2597.xml"/><Relationship Id="rId164" Type="http://schemas.openxmlformats.org/officeDocument/2006/relationships/customXml" Target="../ink/ink2618.xml"/><Relationship Id="rId371" Type="http://schemas.openxmlformats.org/officeDocument/2006/relationships/image" Target="../media/image2717.png"/><Relationship Id="rId427" Type="http://schemas.openxmlformats.org/officeDocument/2006/relationships/image" Target="../media/image2745.png"/><Relationship Id="rId469" Type="http://schemas.openxmlformats.org/officeDocument/2006/relationships/image" Target="../media/image2766.png"/><Relationship Id="rId26" Type="http://schemas.openxmlformats.org/officeDocument/2006/relationships/image" Target="../media/image2544.png"/><Relationship Id="rId231" Type="http://schemas.openxmlformats.org/officeDocument/2006/relationships/image" Target="../media/image2646.png"/><Relationship Id="rId273" Type="http://schemas.openxmlformats.org/officeDocument/2006/relationships/image" Target="../media/image2667.png"/><Relationship Id="rId329" Type="http://schemas.openxmlformats.org/officeDocument/2006/relationships/image" Target="../media/image2695.png"/><Relationship Id="rId480" Type="http://schemas.openxmlformats.org/officeDocument/2006/relationships/customXml" Target="../ink/ink2776.xml"/><Relationship Id="rId68" Type="http://schemas.openxmlformats.org/officeDocument/2006/relationships/image" Target="../media/image2564.png"/><Relationship Id="rId133" Type="http://schemas.openxmlformats.org/officeDocument/2006/relationships/image" Target="../media/image2596.png"/><Relationship Id="rId175" Type="http://schemas.openxmlformats.org/officeDocument/2006/relationships/image" Target="../media/image2618.png"/><Relationship Id="rId340" Type="http://schemas.openxmlformats.org/officeDocument/2006/relationships/customXml" Target="../ink/ink2706.xml"/><Relationship Id="rId200" Type="http://schemas.openxmlformats.org/officeDocument/2006/relationships/customXml" Target="../ink/ink2636.xml"/><Relationship Id="rId382" Type="http://schemas.openxmlformats.org/officeDocument/2006/relationships/customXml" Target="../ink/ink2727.xml"/><Relationship Id="rId438" Type="http://schemas.openxmlformats.org/officeDocument/2006/relationships/customXml" Target="../ink/ink2755.xml"/><Relationship Id="rId242" Type="http://schemas.openxmlformats.org/officeDocument/2006/relationships/customXml" Target="../ink/ink2657.xml"/><Relationship Id="rId284" Type="http://schemas.openxmlformats.org/officeDocument/2006/relationships/customXml" Target="../ink/ink2678.xml"/><Relationship Id="rId491" Type="http://schemas.openxmlformats.org/officeDocument/2006/relationships/image" Target="../media/image2777.png"/><Relationship Id="rId37" Type="http://schemas.openxmlformats.org/officeDocument/2006/relationships/customXml" Target="../ink/ink2554.xml"/><Relationship Id="rId79" Type="http://schemas.openxmlformats.org/officeDocument/2006/relationships/image" Target="../media/image2569.png"/><Relationship Id="rId102" Type="http://schemas.openxmlformats.org/officeDocument/2006/relationships/customXml" Target="../ink/ink2587.xml"/><Relationship Id="rId144" Type="http://schemas.openxmlformats.org/officeDocument/2006/relationships/customXml" Target="../ink/ink2608.xml"/><Relationship Id="rId90" Type="http://schemas.openxmlformats.org/officeDocument/2006/relationships/customXml" Target="../ink/ink2581.xml"/><Relationship Id="rId186" Type="http://schemas.openxmlformats.org/officeDocument/2006/relationships/customXml" Target="../ink/ink2629.xml"/><Relationship Id="rId351" Type="http://schemas.openxmlformats.org/officeDocument/2006/relationships/image" Target="../media/image2707.png"/><Relationship Id="rId393" Type="http://schemas.openxmlformats.org/officeDocument/2006/relationships/image" Target="../media/image2728.png"/><Relationship Id="rId407" Type="http://schemas.openxmlformats.org/officeDocument/2006/relationships/image" Target="../media/image2735.png"/><Relationship Id="rId449" Type="http://schemas.openxmlformats.org/officeDocument/2006/relationships/image" Target="../media/image2756.png"/><Relationship Id="rId211" Type="http://schemas.openxmlformats.org/officeDocument/2006/relationships/image" Target="../media/image2636.png"/><Relationship Id="rId253" Type="http://schemas.openxmlformats.org/officeDocument/2006/relationships/image" Target="../media/image2657.png"/><Relationship Id="rId295" Type="http://schemas.openxmlformats.org/officeDocument/2006/relationships/image" Target="../media/image2678.png"/><Relationship Id="rId309" Type="http://schemas.openxmlformats.org/officeDocument/2006/relationships/image" Target="../media/image2685.png"/><Relationship Id="rId460" Type="http://schemas.openxmlformats.org/officeDocument/2006/relationships/customXml" Target="../ink/ink2766.xml"/><Relationship Id="rId48" Type="http://schemas.openxmlformats.org/officeDocument/2006/relationships/image" Target="../media/image2554.png"/><Relationship Id="rId113" Type="http://schemas.openxmlformats.org/officeDocument/2006/relationships/image" Target="../media/image2586.png"/><Relationship Id="rId320" Type="http://schemas.openxmlformats.org/officeDocument/2006/relationships/customXml" Target="../ink/ink2696.xml"/><Relationship Id="rId155" Type="http://schemas.openxmlformats.org/officeDocument/2006/relationships/image" Target="../media/image2608.png"/><Relationship Id="rId197" Type="http://schemas.openxmlformats.org/officeDocument/2006/relationships/image" Target="../media/image2629.png"/><Relationship Id="rId362" Type="http://schemas.openxmlformats.org/officeDocument/2006/relationships/customXml" Target="../ink/ink2717.xml"/><Relationship Id="rId418" Type="http://schemas.openxmlformats.org/officeDocument/2006/relationships/customXml" Target="../ink/ink2745.xml"/><Relationship Id="rId222" Type="http://schemas.openxmlformats.org/officeDocument/2006/relationships/customXml" Target="../ink/ink2647.xml"/><Relationship Id="rId264" Type="http://schemas.openxmlformats.org/officeDocument/2006/relationships/customXml" Target="../ink/ink2668.xml"/><Relationship Id="rId471" Type="http://schemas.openxmlformats.org/officeDocument/2006/relationships/image" Target="../media/image2767.png"/><Relationship Id="rId17" Type="http://schemas.openxmlformats.org/officeDocument/2006/relationships/customXml" Target="../ink/ink2544.xml"/><Relationship Id="rId59" Type="http://schemas.openxmlformats.org/officeDocument/2006/relationships/customXml" Target="../ink/ink2565.xml"/><Relationship Id="rId124" Type="http://schemas.openxmlformats.org/officeDocument/2006/relationships/customXml" Target="../ink/ink2598.xml"/><Relationship Id="rId70" Type="http://schemas.openxmlformats.org/officeDocument/2006/relationships/image" Target="../media/image2565.png"/><Relationship Id="rId166" Type="http://schemas.openxmlformats.org/officeDocument/2006/relationships/customXml" Target="../ink/ink2619.xml"/><Relationship Id="rId331" Type="http://schemas.openxmlformats.org/officeDocument/2006/relationships/image" Target="../media/image2696.png"/><Relationship Id="rId373" Type="http://schemas.openxmlformats.org/officeDocument/2006/relationships/image" Target="../media/image2718.png"/><Relationship Id="rId429" Type="http://schemas.openxmlformats.org/officeDocument/2006/relationships/image" Target="../media/image2746.png"/><Relationship Id="rId1" Type="http://schemas.openxmlformats.org/officeDocument/2006/relationships/slideLayout" Target="../slideLayouts/slideLayout7.xml"/><Relationship Id="rId233" Type="http://schemas.openxmlformats.org/officeDocument/2006/relationships/image" Target="../media/image2647.png"/><Relationship Id="rId440" Type="http://schemas.openxmlformats.org/officeDocument/2006/relationships/customXml" Target="../ink/ink2756.xml"/><Relationship Id="rId28" Type="http://schemas.openxmlformats.org/officeDocument/2006/relationships/image" Target="../media/image2545.png"/><Relationship Id="rId275" Type="http://schemas.openxmlformats.org/officeDocument/2006/relationships/image" Target="../media/image2668.png"/><Relationship Id="rId300" Type="http://schemas.openxmlformats.org/officeDocument/2006/relationships/customXml" Target="../ink/ink2686.xml"/><Relationship Id="rId482" Type="http://schemas.openxmlformats.org/officeDocument/2006/relationships/customXml" Target="../ink/ink2777.xml"/><Relationship Id="rId81" Type="http://schemas.openxmlformats.org/officeDocument/2006/relationships/image" Target="../media/image2570.png"/><Relationship Id="rId135" Type="http://schemas.openxmlformats.org/officeDocument/2006/relationships/image" Target="../media/image2597.png"/><Relationship Id="rId177" Type="http://schemas.openxmlformats.org/officeDocument/2006/relationships/image" Target="../media/image2619.png"/><Relationship Id="rId342" Type="http://schemas.openxmlformats.org/officeDocument/2006/relationships/customXml" Target="../ink/ink2707.xml"/><Relationship Id="rId384" Type="http://schemas.openxmlformats.org/officeDocument/2006/relationships/customXml" Target="../ink/ink2728.xml"/><Relationship Id="rId202" Type="http://schemas.openxmlformats.org/officeDocument/2006/relationships/customXml" Target="../ink/ink2637.xml"/><Relationship Id="rId244" Type="http://schemas.openxmlformats.org/officeDocument/2006/relationships/customXml" Target="../ink/ink2658.xml"/><Relationship Id="rId39" Type="http://schemas.openxmlformats.org/officeDocument/2006/relationships/customXml" Target="../ink/ink2555.xml"/><Relationship Id="rId286" Type="http://schemas.openxmlformats.org/officeDocument/2006/relationships/customXml" Target="../ink/ink2679.xml"/><Relationship Id="rId451" Type="http://schemas.openxmlformats.org/officeDocument/2006/relationships/image" Target="../media/image2757.png"/><Relationship Id="rId493" Type="http://schemas.openxmlformats.org/officeDocument/2006/relationships/image" Target="../media/image2778.png"/><Relationship Id="rId50" Type="http://schemas.openxmlformats.org/officeDocument/2006/relationships/image" Target="../media/image2555.png"/><Relationship Id="rId104" Type="http://schemas.openxmlformats.org/officeDocument/2006/relationships/customXml" Target="../ink/ink2588.xml"/><Relationship Id="rId146" Type="http://schemas.openxmlformats.org/officeDocument/2006/relationships/customXml" Target="../ink/ink2609.xml"/><Relationship Id="rId188" Type="http://schemas.openxmlformats.org/officeDocument/2006/relationships/customXml" Target="../ink/ink2630.xml"/><Relationship Id="rId311" Type="http://schemas.openxmlformats.org/officeDocument/2006/relationships/image" Target="../media/image2686.png"/><Relationship Id="rId353" Type="http://schemas.openxmlformats.org/officeDocument/2006/relationships/image" Target="../media/image2708.png"/><Relationship Id="rId395" Type="http://schemas.openxmlformats.org/officeDocument/2006/relationships/image" Target="../media/image2729.png"/><Relationship Id="rId409" Type="http://schemas.openxmlformats.org/officeDocument/2006/relationships/image" Target="../media/image2736.png"/><Relationship Id="rId92" Type="http://schemas.openxmlformats.org/officeDocument/2006/relationships/customXml" Target="../ink/ink2582.xml"/><Relationship Id="rId213" Type="http://schemas.openxmlformats.org/officeDocument/2006/relationships/image" Target="../media/image2637.png"/><Relationship Id="rId420" Type="http://schemas.openxmlformats.org/officeDocument/2006/relationships/customXml" Target="../ink/ink2746.xml"/><Relationship Id="rId255" Type="http://schemas.openxmlformats.org/officeDocument/2006/relationships/image" Target="../media/image2658.png"/><Relationship Id="rId297" Type="http://schemas.openxmlformats.org/officeDocument/2006/relationships/image" Target="../media/image2679.png"/><Relationship Id="rId462" Type="http://schemas.openxmlformats.org/officeDocument/2006/relationships/customXml" Target="../ink/ink2767.xml"/><Relationship Id="rId115" Type="http://schemas.openxmlformats.org/officeDocument/2006/relationships/image" Target="../media/image2587.png"/><Relationship Id="rId157" Type="http://schemas.openxmlformats.org/officeDocument/2006/relationships/image" Target="../media/image2609.png"/><Relationship Id="rId322" Type="http://schemas.openxmlformats.org/officeDocument/2006/relationships/customXml" Target="../ink/ink2697.xml"/><Relationship Id="rId364" Type="http://schemas.openxmlformats.org/officeDocument/2006/relationships/customXml" Target="../ink/ink2718.xml"/><Relationship Id="rId61" Type="http://schemas.openxmlformats.org/officeDocument/2006/relationships/customXml" Target="../ink/ink2566.xml"/><Relationship Id="rId199" Type="http://schemas.openxmlformats.org/officeDocument/2006/relationships/image" Target="../media/image2630.png"/><Relationship Id="rId19" Type="http://schemas.openxmlformats.org/officeDocument/2006/relationships/customXml" Target="../ink/ink2545.xml"/><Relationship Id="rId224" Type="http://schemas.openxmlformats.org/officeDocument/2006/relationships/customXml" Target="../ink/ink2648.xml"/><Relationship Id="rId266" Type="http://schemas.openxmlformats.org/officeDocument/2006/relationships/customXml" Target="../ink/ink2669.xml"/><Relationship Id="rId431" Type="http://schemas.openxmlformats.org/officeDocument/2006/relationships/image" Target="../media/image2747.png"/><Relationship Id="rId473" Type="http://schemas.openxmlformats.org/officeDocument/2006/relationships/image" Target="../media/image2768.png"/><Relationship Id="rId30" Type="http://schemas.openxmlformats.org/officeDocument/2006/relationships/image" Target="../media/image2546.png"/><Relationship Id="rId126" Type="http://schemas.openxmlformats.org/officeDocument/2006/relationships/customXml" Target="../ink/ink2599.xml"/><Relationship Id="rId168" Type="http://schemas.openxmlformats.org/officeDocument/2006/relationships/customXml" Target="../ink/ink2620.xml"/><Relationship Id="rId333" Type="http://schemas.openxmlformats.org/officeDocument/2006/relationships/image" Target="../media/image2697.png"/><Relationship Id="rId72" Type="http://schemas.openxmlformats.org/officeDocument/2006/relationships/image" Target="../media/image2566.png"/><Relationship Id="rId375" Type="http://schemas.openxmlformats.org/officeDocument/2006/relationships/image" Target="../media/image2719.png"/><Relationship Id="rId3" Type="http://schemas.openxmlformats.org/officeDocument/2006/relationships/customXml" Target="../ink/ink2537.xml"/><Relationship Id="rId235" Type="http://schemas.openxmlformats.org/officeDocument/2006/relationships/image" Target="../media/image2648.png"/><Relationship Id="rId277" Type="http://schemas.openxmlformats.org/officeDocument/2006/relationships/image" Target="../media/image2669.png"/><Relationship Id="rId400" Type="http://schemas.openxmlformats.org/officeDocument/2006/relationships/customXml" Target="../ink/ink2736.xml"/><Relationship Id="rId442" Type="http://schemas.openxmlformats.org/officeDocument/2006/relationships/customXml" Target="../ink/ink2757.xml"/><Relationship Id="rId484" Type="http://schemas.openxmlformats.org/officeDocument/2006/relationships/customXml" Target="../ink/ink2778.xml"/><Relationship Id="rId137" Type="http://schemas.openxmlformats.org/officeDocument/2006/relationships/image" Target="../media/image2598.png"/><Relationship Id="rId302" Type="http://schemas.openxmlformats.org/officeDocument/2006/relationships/customXml" Target="../ink/ink2687.xml"/><Relationship Id="rId344" Type="http://schemas.openxmlformats.org/officeDocument/2006/relationships/customXml" Target="../ink/ink2708.xml"/><Relationship Id="rId41" Type="http://schemas.openxmlformats.org/officeDocument/2006/relationships/customXml" Target="../ink/ink2556.xml"/><Relationship Id="rId83" Type="http://schemas.openxmlformats.org/officeDocument/2006/relationships/image" Target="../media/image2571.png"/><Relationship Id="rId179" Type="http://schemas.openxmlformats.org/officeDocument/2006/relationships/image" Target="../media/image2620.png"/><Relationship Id="rId386" Type="http://schemas.openxmlformats.org/officeDocument/2006/relationships/customXml" Target="../ink/ink2729.xml"/><Relationship Id="rId190" Type="http://schemas.openxmlformats.org/officeDocument/2006/relationships/customXml" Target="../ink/ink2631.xml"/><Relationship Id="rId204" Type="http://schemas.openxmlformats.org/officeDocument/2006/relationships/customXml" Target="../ink/ink2638.xml"/><Relationship Id="rId246" Type="http://schemas.openxmlformats.org/officeDocument/2006/relationships/customXml" Target="../ink/ink2659.xml"/><Relationship Id="rId288" Type="http://schemas.openxmlformats.org/officeDocument/2006/relationships/customXml" Target="../ink/ink2680.xml"/><Relationship Id="rId411" Type="http://schemas.openxmlformats.org/officeDocument/2006/relationships/image" Target="../media/image2737.png"/><Relationship Id="rId453" Type="http://schemas.openxmlformats.org/officeDocument/2006/relationships/image" Target="../media/image2758.png"/></Relationships>
</file>

<file path=ppt/slides/_rels/slide14.xml.rels><?xml version="1.0" encoding="UTF-8" standalone="yes"?>
<Relationships xmlns="http://schemas.openxmlformats.org/package/2006/relationships"><Relationship Id="rId117" Type="http://schemas.openxmlformats.org/officeDocument/2006/relationships/customXml" Target="../ink/ink2842.xml"/><Relationship Id="rId671" Type="http://schemas.openxmlformats.org/officeDocument/2006/relationships/customXml" Target="../ink/ink3120.xml"/><Relationship Id="rId769" Type="http://schemas.openxmlformats.org/officeDocument/2006/relationships/customXml" Target="../ink/ink3169.xml"/><Relationship Id="rId21" Type="http://schemas.openxmlformats.org/officeDocument/2006/relationships/customXml" Target="../ink/ink2794.xml"/><Relationship Id="rId324" Type="http://schemas.openxmlformats.org/officeDocument/2006/relationships/image" Target="../media/image2943.png"/><Relationship Id="rId531" Type="http://schemas.openxmlformats.org/officeDocument/2006/relationships/customXml" Target="../ink/ink3049.xml"/><Relationship Id="rId629" Type="http://schemas.openxmlformats.org/officeDocument/2006/relationships/customXml" Target="../ink/ink3098.xml"/><Relationship Id="rId170" Type="http://schemas.openxmlformats.org/officeDocument/2006/relationships/image" Target="../media/image2865.png"/><Relationship Id="rId836" Type="http://schemas.openxmlformats.org/officeDocument/2006/relationships/image" Target="../media/image3199.png"/><Relationship Id="rId268" Type="http://schemas.openxmlformats.org/officeDocument/2006/relationships/image" Target="../media/image2915.png"/><Relationship Id="rId475" Type="http://schemas.openxmlformats.org/officeDocument/2006/relationships/customXml" Target="../ink/ink3021.xml"/><Relationship Id="rId682" Type="http://schemas.openxmlformats.org/officeDocument/2006/relationships/image" Target="../media/image3122.png"/><Relationship Id="rId32" Type="http://schemas.openxmlformats.org/officeDocument/2006/relationships/image" Target="../media/image2795.png"/><Relationship Id="rId128" Type="http://schemas.openxmlformats.org/officeDocument/2006/relationships/image" Target="../media/image2844.png"/><Relationship Id="rId335" Type="http://schemas.openxmlformats.org/officeDocument/2006/relationships/customXml" Target="../ink/ink2951.xml"/><Relationship Id="rId542" Type="http://schemas.openxmlformats.org/officeDocument/2006/relationships/image" Target="../media/image3052.png"/><Relationship Id="rId181" Type="http://schemas.openxmlformats.org/officeDocument/2006/relationships/customXml" Target="../ink/ink2874.xml"/><Relationship Id="rId402" Type="http://schemas.openxmlformats.org/officeDocument/2006/relationships/image" Target="../media/image2982.png"/><Relationship Id="rId847" Type="http://schemas.openxmlformats.org/officeDocument/2006/relationships/customXml" Target="../ink/ink3208.xml"/><Relationship Id="rId279" Type="http://schemas.openxmlformats.org/officeDocument/2006/relationships/customXml" Target="../ink/ink2923.xml"/><Relationship Id="rId486" Type="http://schemas.openxmlformats.org/officeDocument/2006/relationships/image" Target="../media/image3025.png"/><Relationship Id="rId693" Type="http://schemas.openxmlformats.org/officeDocument/2006/relationships/customXml" Target="../ink/ink3131.xml"/><Relationship Id="rId707" Type="http://schemas.openxmlformats.org/officeDocument/2006/relationships/customXml" Target="../ink/ink3138.xml"/><Relationship Id="rId43" Type="http://schemas.openxmlformats.org/officeDocument/2006/relationships/customXml" Target="../ink/ink2805.xml"/><Relationship Id="rId139" Type="http://schemas.openxmlformats.org/officeDocument/2006/relationships/customXml" Target="../ink/ink2853.xml"/><Relationship Id="rId346" Type="http://schemas.openxmlformats.org/officeDocument/2006/relationships/image" Target="../media/image2954.png"/><Relationship Id="rId553" Type="http://schemas.openxmlformats.org/officeDocument/2006/relationships/customXml" Target="../ink/ink3060.xml"/><Relationship Id="rId760" Type="http://schemas.openxmlformats.org/officeDocument/2006/relationships/image" Target="../media/image3161.png"/><Relationship Id="rId192" Type="http://schemas.openxmlformats.org/officeDocument/2006/relationships/image" Target="../media/image2876.png"/><Relationship Id="rId206" Type="http://schemas.openxmlformats.org/officeDocument/2006/relationships/image" Target="../media/image2883.png"/><Relationship Id="rId413" Type="http://schemas.openxmlformats.org/officeDocument/2006/relationships/customXml" Target="../ink/ink2990.xml"/><Relationship Id="rId497" Type="http://schemas.openxmlformats.org/officeDocument/2006/relationships/customXml" Target="../ink/ink3032.xml"/><Relationship Id="rId620" Type="http://schemas.openxmlformats.org/officeDocument/2006/relationships/image" Target="../media/image3091.png"/><Relationship Id="rId718" Type="http://schemas.openxmlformats.org/officeDocument/2006/relationships/image" Target="../media/image3140.png"/><Relationship Id="rId357" Type="http://schemas.openxmlformats.org/officeDocument/2006/relationships/customXml" Target="../ink/ink2962.xml"/><Relationship Id="rId54" Type="http://schemas.openxmlformats.org/officeDocument/2006/relationships/image" Target="../media/image2807.png"/><Relationship Id="rId217" Type="http://schemas.openxmlformats.org/officeDocument/2006/relationships/customXml" Target="../ink/ink2892.xml"/><Relationship Id="rId564" Type="http://schemas.openxmlformats.org/officeDocument/2006/relationships/image" Target="../media/image3063.png"/><Relationship Id="rId771" Type="http://schemas.openxmlformats.org/officeDocument/2006/relationships/customXml" Target="../ink/ink3170.xml"/><Relationship Id="rId424" Type="http://schemas.openxmlformats.org/officeDocument/2006/relationships/image" Target="../media/image2993.png"/><Relationship Id="rId631" Type="http://schemas.openxmlformats.org/officeDocument/2006/relationships/customXml" Target="../ink/ink3099.xml"/><Relationship Id="rId729" Type="http://schemas.openxmlformats.org/officeDocument/2006/relationships/customXml" Target="../ink/ink3149.xml"/><Relationship Id="rId270" Type="http://schemas.openxmlformats.org/officeDocument/2006/relationships/image" Target="../media/image2916.png"/><Relationship Id="rId65" Type="http://schemas.openxmlformats.org/officeDocument/2006/relationships/customXml" Target="../ink/ink2816.xml"/><Relationship Id="rId130" Type="http://schemas.openxmlformats.org/officeDocument/2006/relationships/image" Target="../media/image2845.png"/><Relationship Id="rId368" Type="http://schemas.openxmlformats.org/officeDocument/2006/relationships/image" Target="../media/image2965.png"/><Relationship Id="rId575" Type="http://schemas.openxmlformats.org/officeDocument/2006/relationships/customXml" Target="../ink/ink3071.xml"/><Relationship Id="rId782" Type="http://schemas.openxmlformats.org/officeDocument/2006/relationships/image" Target="../media/image3172.png"/><Relationship Id="rId228" Type="http://schemas.openxmlformats.org/officeDocument/2006/relationships/image" Target="../media/image2894.png"/><Relationship Id="rId435" Type="http://schemas.openxmlformats.org/officeDocument/2006/relationships/customXml" Target="../ink/ink3001.xml"/><Relationship Id="rId642" Type="http://schemas.openxmlformats.org/officeDocument/2006/relationships/image" Target="../media/image3103.png"/><Relationship Id="rId281" Type="http://schemas.openxmlformats.org/officeDocument/2006/relationships/customXml" Target="../ink/ink2924.xml"/><Relationship Id="rId502" Type="http://schemas.openxmlformats.org/officeDocument/2006/relationships/image" Target="../media/image3033.png"/><Relationship Id="rId76" Type="http://schemas.openxmlformats.org/officeDocument/2006/relationships/image" Target="../media/image2818.png"/><Relationship Id="rId141" Type="http://schemas.openxmlformats.org/officeDocument/2006/relationships/customXml" Target="../ink/ink2854.xml"/><Relationship Id="rId379" Type="http://schemas.openxmlformats.org/officeDocument/2006/relationships/customXml" Target="../ink/ink2973.xml"/><Relationship Id="rId586" Type="http://schemas.openxmlformats.org/officeDocument/2006/relationships/image" Target="../media/image3074.png"/><Relationship Id="rId793" Type="http://schemas.openxmlformats.org/officeDocument/2006/relationships/customXml" Target="../ink/ink3181.xml"/><Relationship Id="rId807" Type="http://schemas.openxmlformats.org/officeDocument/2006/relationships/customXml" Target="../ink/ink3188.xml"/><Relationship Id="rId7" Type="http://schemas.openxmlformats.org/officeDocument/2006/relationships/customXml" Target="../ink/ink2787.xml"/><Relationship Id="rId239" Type="http://schemas.openxmlformats.org/officeDocument/2006/relationships/customXml" Target="../ink/ink2903.xml"/><Relationship Id="rId446" Type="http://schemas.openxmlformats.org/officeDocument/2006/relationships/image" Target="../media/image3005.png"/><Relationship Id="rId653" Type="http://schemas.openxmlformats.org/officeDocument/2006/relationships/image" Target="../media/image3108.png"/><Relationship Id="rId292" Type="http://schemas.openxmlformats.org/officeDocument/2006/relationships/image" Target="../media/image2927.png"/><Relationship Id="rId306" Type="http://schemas.openxmlformats.org/officeDocument/2006/relationships/image" Target="../media/image2934.png"/><Relationship Id="rId87" Type="http://schemas.openxmlformats.org/officeDocument/2006/relationships/customXml" Target="../ink/ink2827.xml"/><Relationship Id="rId513" Type="http://schemas.openxmlformats.org/officeDocument/2006/relationships/customXml" Target="../ink/ink3040.xml"/><Relationship Id="rId597" Type="http://schemas.openxmlformats.org/officeDocument/2006/relationships/customXml" Target="../ink/ink3082.xml"/><Relationship Id="rId720" Type="http://schemas.openxmlformats.org/officeDocument/2006/relationships/image" Target="../media/image3141.png"/><Relationship Id="rId818" Type="http://schemas.openxmlformats.org/officeDocument/2006/relationships/image" Target="../media/image3190.png"/><Relationship Id="rId152" Type="http://schemas.openxmlformats.org/officeDocument/2006/relationships/image" Target="../media/image2856.png"/><Relationship Id="rId457" Type="http://schemas.openxmlformats.org/officeDocument/2006/relationships/customXml" Target="../ink/ink3012.xml"/><Relationship Id="rId664" Type="http://schemas.openxmlformats.org/officeDocument/2006/relationships/image" Target="../media/image3113.png"/><Relationship Id="rId14" Type="http://schemas.openxmlformats.org/officeDocument/2006/relationships/image" Target="../media/image2786.png"/><Relationship Id="rId317" Type="http://schemas.openxmlformats.org/officeDocument/2006/relationships/customXml" Target="../ink/ink2942.xml"/><Relationship Id="rId524" Type="http://schemas.openxmlformats.org/officeDocument/2006/relationships/image" Target="../media/image3043.png"/><Relationship Id="rId731" Type="http://schemas.openxmlformats.org/officeDocument/2006/relationships/customXml" Target="../ink/ink3150.xml"/><Relationship Id="rId98" Type="http://schemas.openxmlformats.org/officeDocument/2006/relationships/image" Target="../media/image2829.png"/><Relationship Id="rId163" Type="http://schemas.openxmlformats.org/officeDocument/2006/relationships/customXml" Target="../ink/ink2865.xml"/><Relationship Id="rId370" Type="http://schemas.openxmlformats.org/officeDocument/2006/relationships/image" Target="../media/image2966.png"/><Relationship Id="rId829" Type="http://schemas.openxmlformats.org/officeDocument/2006/relationships/customXml" Target="../ink/ink3199.xml"/><Relationship Id="rId230" Type="http://schemas.openxmlformats.org/officeDocument/2006/relationships/image" Target="../media/image2895.png"/><Relationship Id="rId468" Type="http://schemas.openxmlformats.org/officeDocument/2006/relationships/image" Target="../media/image3016.png"/><Relationship Id="rId675" Type="http://schemas.openxmlformats.org/officeDocument/2006/relationships/customXml" Target="../ink/ink3122.xml"/><Relationship Id="rId25" Type="http://schemas.openxmlformats.org/officeDocument/2006/relationships/customXml" Target="../ink/ink2796.xml"/><Relationship Id="rId328" Type="http://schemas.openxmlformats.org/officeDocument/2006/relationships/image" Target="../media/image2945.png"/><Relationship Id="rId535" Type="http://schemas.openxmlformats.org/officeDocument/2006/relationships/customXml" Target="../ink/ink3051.xml"/><Relationship Id="rId742" Type="http://schemas.openxmlformats.org/officeDocument/2006/relationships/image" Target="../media/image3152.png"/><Relationship Id="rId174" Type="http://schemas.openxmlformats.org/officeDocument/2006/relationships/image" Target="../media/image2867.png"/><Relationship Id="rId381" Type="http://schemas.openxmlformats.org/officeDocument/2006/relationships/customXml" Target="../ink/ink2974.xml"/><Relationship Id="rId602" Type="http://schemas.openxmlformats.org/officeDocument/2006/relationships/image" Target="../media/image3082.png"/><Relationship Id="rId241" Type="http://schemas.openxmlformats.org/officeDocument/2006/relationships/customXml" Target="../ink/ink2904.xml"/><Relationship Id="rId479" Type="http://schemas.openxmlformats.org/officeDocument/2006/relationships/customXml" Target="../ink/ink3023.xml"/><Relationship Id="rId686" Type="http://schemas.openxmlformats.org/officeDocument/2006/relationships/image" Target="../media/image3124.png"/><Relationship Id="rId36" Type="http://schemas.openxmlformats.org/officeDocument/2006/relationships/image" Target="../media/image2797.png"/><Relationship Id="rId339" Type="http://schemas.openxmlformats.org/officeDocument/2006/relationships/customXml" Target="../ink/ink2953.xml"/><Relationship Id="rId546" Type="http://schemas.openxmlformats.org/officeDocument/2006/relationships/image" Target="../media/image3054.png"/><Relationship Id="rId753" Type="http://schemas.openxmlformats.org/officeDocument/2006/relationships/customXml" Target="../ink/ink3161.xml"/><Relationship Id="rId101" Type="http://schemas.openxmlformats.org/officeDocument/2006/relationships/customXml" Target="../ink/ink2834.xml"/><Relationship Id="rId185" Type="http://schemas.openxmlformats.org/officeDocument/2006/relationships/customXml" Target="../ink/ink2876.xml"/><Relationship Id="rId406" Type="http://schemas.openxmlformats.org/officeDocument/2006/relationships/image" Target="../media/image2984.png"/><Relationship Id="rId392" Type="http://schemas.openxmlformats.org/officeDocument/2006/relationships/image" Target="../media/image2977.png"/><Relationship Id="rId613" Type="http://schemas.openxmlformats.org/officeDocument/2006/relationships/customXml" Target="../ink/ink3090.xml"/><Relationship Id="rId697" Type="http://schemas.openxmlformats.org/officeDocument/2006/relationships/customXml" Target="../ink/ink3133.xml"/><Relationship Id="rId820" Type="http://schemas.openxmlformats.org/officeDocument/2006/relationships/image" Target="../media/image3191.png"/><Relationship Id="rId252" Type="http://schemas.openxmlformats.org/officeDocument/2006/relationships/image" Target="../media/image2907.png"/><Relationship Id="rId47" Type="http://schemas.openxmlformats.org/officeDocument/2006/relationships/customXml" Target="../ink/ink2807.xml"/><Relationship Id="rId112" Type="http://schemas.openxmlformats.org/officeDocument/2006/relationships/image" Target="../media/image2836.png"/><Relationship Id="rId557" Type="http://schemas.openxmlformats.org/officeDocument/2006/relationships/customXml" Target="../ink/ink3062.xml"/><Relationship Id="rId764" Type="http://schemas.openxmlformats.org/officeDocument/2006/relationships/image" Target="../media/image3163.png"/><Relationship Id="rId196" Type="http://schemas.openxmlformats.org/officeDocument/2006/relationships/image" Target="../media/image2878.png"/><Relationship Id="rId417" Type="http://schemas.openxmlformats.org/officeDocument/2006/relationships/customXml" Target="../ink/ink2992.xml"/><Relationship Id="rId624" Type="http://schemas.openxmlformats.org/officeDocument/2006/relationships/image" Target="../media/image3093.png"/><Relationship Id="rId831" Type="http://schemas.openxmlformats.org/officeDocument/2006/relationships/customXml" Target="../ink/ink3200.xml"/><Relationship Id="rId263" Type="http://schemas.openxmlformats.org/officeDocument/2006/relationships/customXml" Target="../ink/ink2915.xml"/><Relationship Id="rId470" Type="http://schemas.openxmlformats.org/officeDocument/2006/relationships/image" Target="../media/image3017.png"/><Relationship Id="rId58" Type="http://schemas.openxmlformats.org/officeDocument/2006/relationships/image" Target="../media/image2809.png"/><Relationship Id="rId123" Type="http://schemas.openxmlformats.org/officeDocument/2006/relationships/customXml" Target="../ink/ink2845.xml"/><Relationship Id="rId330" Type="http://schemas.openxmlformats.org/officeDocument/2006/relationships/image" Target="../media/image2946.png"/><Relationship Id="rId568" Type="http://schemas.openxmlformats.org/officeDocument/2006/relationships/image" Target="../media/image3065.png"/><Relationship Id="rId775" Type="http://schemas.openxmlformats.org/officeDocument/2006/relationships/customXml" Target="../ink/ink3172.xml"/><Relationship Id="rId428" Type="http://schemas.openxmlformats.org/officeDocument/2006/relationships/image" Target="../media/image2995.png"/><Relationship Id="rId635" Type="http://schemas.openxmlformats.org/officeDocument/2006/relationships/customXml" Target="../ink/ink3101.xml"/><Relationship Id="rId842" Type="http://schemas.openxmlformats.org/officeDocument/2006/relationships/image" Target="../media/image3203.png"/><Relationship Id="rId274" Type="http://schemas.openxmlformats.org/officeDocument/2006/relationships/image" Target="../media/image2918.png"/><Relationship Id="rId481" Type="http://schemas.openxmlformats.org/officeDocument/2006/relationships/customXml" Target="../ink/ink3024.xml"/><Relationship Id="rId702" Type="http://schemas.openxmlformats.org/officeDocument/2006/relationships/image" Target="../media/image3132.png"/><Relationship Id="rId69" Type="http://schemas.openxmlformats.org/officeDocument/2006/relationships/customXml" Target="../ink/ink2818.xml"/><Relationship Id="rId134" Type="http://schemas.openxmlformats.org/officeDocument/2006/relationships/image" Target="../media/image2847.png"/><Relationship Id="rId579" Type="http://schemas.openxmlformats.org/officeDocument/2006/relationships/customXml" Target="../ink/ink3073.xml"/><Relationship Id="rId786" Type="http://schemas.openxmlformats.org/officeDocument/2006/relationships/image" Target="../media/image3174.png"/><Relationship Id="rId341" Type="http://schemas.openxmlformats.org/officeDocument/2006/relationships/customXml" Target="../ink/ink2954.xml"/><Relationship Id="rId439" Type="http://schemas.openxmlformats.org/officeDocument/2006/relationships/customXml" Target="../ink/ink3003.xml"/><Relationship Id="rId646" Type="http://schemas.openxmlformats.org/officeDocument/2006/relationships/image" Target="../media/image3105.png"/><Relationship Id="rId201" Type="http://schemas.openxmlformats.org/officeDocument/2006/relationships/customXml" Target="../ink/ink2884.xml"/><Relationship Id="rId285" Type="http://schemas.openxmlformats.org/officeDocument/2006/relationships/customXml" Target="../ink/ink2926.xml"/><Relationship Id="rId506" Type="http://schemas.openxmlformats.org/officeDocument/2006/relationships/image" Target="../media/image3035.png"/><Relationship Id="rId492" Type="http://schemas.openxmlformats.org/officeDocument/2006/relationships/image" Target="../media/image3028.png"/><Relationship Id="rId713" Type="http://schemas.openxmlformats.org/officeDocument/2006/relationships/customXml" Target="../ink/ink3141.xml"/><Relationship Id="rId797" Type="http://schemas.openxmlformats.org/officeDocument/2006/relationships/customXml" Target="../ink/ink3183.xml"/><Relationship Id="rId145" Type="http://schemas.openxmlformats.org/officeDocument/2006/relationships/customXml" Target="../ink/ink2856.xml"/><Relationship Id="rId352" Type="http://schemas.openxmlformats.org/officeDocument/2006/relationships/image" Target="../media/image2957.png"/><Relationship Id="rId212" Type="http://schemas.openxmlformats.org/officeDocument/2006/relationships/image" Target="../media/image2886.png"/><Relationship Id="rId657" Type="http://schemas.openxmlformats.org/officeDocument/2006/relationships/image" Target="../media/image3110.png"/><Relationship Id="rId296" Type="http://schemas.openxmlformats.org/officeDocument/2006/relationships/image" Target="../media/image2929.png"/><Relationship Id="rId517" Type="http://schemas.openxmlformats.org/officeDocument/2006/relationships/customXml" Target="../ink/ink3042.xml"/><Relationship Id="rId724" Type="http://schemas.openxmlformats.org/officeDocument/2006/relationships/image" Target="../media/image3143.png"/><Relationship Id="rId60" Type="http://schemas.openxmlformats.org/officeDocument/2006/relationships/image" Target="../media/image2810.png"/><Relationship Id="rId156" Type="http://schemas.openxmlformats.org/officeDocument/2006/relationships/image" Target="../media/image2858.png"/><Relationship Id="rId363" Type="http://schemas.openxmlformats.org/officeDocument/2006/relationships/customXml" Target="../ink/ink2965.xml"/><Relationship Id="rId570" Type="http://schemas.openxmlformats.org/officeDocument/2006/relationships/image" Target="../media/image3066.png"/><Relationship Id="rId223" Type="http://schemas.openxmlformats.org/officeDocument/2006/relationships/customXml" Target="../ink/ink2895.xml"/><Relationship Id="rId430" Type="http://schemas.openxmlformats.org/officeDocument/2006/relationships/image" Target="../media/image2996.png"/><Relationship Id="rId668" Type="http://schemas.openxmlformats.org/officeDocument/2006/relationships/image" Target="../media/image3115.png"/><Relationship Id="rId18" Type="http://schemas.openxmlformats.org/officeDocument/2006/relationships/image" Target="../media/image2788.png"/><Relationship Id="rId528" Type="http://schemas.openxmlformats.org/officeDocument/2006/relationships/image" Target="../media/image3045.png"/><Relationship Id="rId735" Type="http://schemas.openxmlformats.org/officeDocument/2006/relationships/customXml" Target="../ink/ink3152.xml"/><Relationship Id="rId167" Type="http://schemas.openxmlformats.org/officeDocument/2006/relationships/customXml" Target="../ink/ink2867.xml"/><Relationship Id="rId374" Type="http://schemas.openxmlformats.org/officeDocument/2006/relationships/image" Target="../media/image2968.png"/><Relationship Id="rId581" Type="http://schemas.openxmlformats.org/officeDocument/2006/relationships/customXml" Target="../ink/ink3074.xml"/><Relationship Id="rId71" Type="http://schemas.openxmlformats.org/officeDocument/2006/relationships/customXml" Target="../ink/ink2819.xml"/><Relationship Id="rId234" Type="http://schemas.openxmlformats.org/officeDocument/2006/relationships/image" Target="../media/image2897.png"/><Relationship Id="rId679" Type="http://schemas.openxmlformats.org/officeDocument/2006/relationships/customXml" Target="../ink/ink3124.xml"/><Relationship Id="rId802" Type="http://schemas.openxmlformats.org/officeDocument/2006/relationships/image" Target="../media/image3182.png"/><Relationship Id="rId2" Type="http://schemas.openxmlformats.org/officeDocument/2006/relationships/notesSlide" Target="../notesSlides/notesSlide10.xml"/><Relationship Id="rId29" Type="http://schemas.openxmlformats.org/officeDocument/2006/relationships/customXml" Target="../ink/ink2798.xml"/><Relationship Id="rId441" Type="http://schemas.openxmlformats.org/officeDocument/2006/relationships/customXml" Target="../ink/ink3004.xml"/><Relationship Id="rId539" Type="http://schemas.openxmlformats.org/officeDocument/2006/relationships/customXml" Target="../ink/ink3053.xml"/><Relationship Id="rId746" Type="http://schemas.openxmlformats.org/officeDocument/2006/relationships/image" Target="../media/image3154.png"/><Relationship Id="rId178" Type="http://schemas.openxmlformats.org/officeDocument/2006/relationships/image" Target="../media/image2869.png"/><Relationship Id="rId301" Type="http://schemas.openxmlformats.org/officeDocument/2006/relationships/customXml" Target="../ink/ink2934.xml"/><Relationship Id="rId82" Type="http://schemas.openxmlformats.org/officeDocument/2006/relationships/image" Target="../media/image2821.png"/><Relationship Id="rId385" Type="http://schemas.openxmlformats.org/officeDocument/2006/relationships/customXml" Target="../ink/ink2976.xml"/><Relationship Id="rId592" Type="http://schemas.openxmlformats.org/officeDocument/2006/relationships/image" Target="../media/image3077.png"/><Relationship Id="rId606" Type="http://schemas.openxmlformats.org/officeDocument/2006/relationships/image" Target="../media/image3084.png"/><Relationship Id="rId813" Type="http://schemas.openxmlformats.org/officeDocument/2006/relationships/customXml" Target="../ink/ink3191.xml"/><Relationship Id="rId245" Type="http://schemas.openxmlformats.org/officeDocument/2006/relationships/customXml" Target="../ink/ink2906.xml"/><Relationship Id="rId452" Type="http://schemas.openxmlformats.org/officeDocument/2006/relationships/image" Target="../media/image3008.png"/><Relationship Id="rId105" Type="http://schemas.openxmlformats.org/officeDocument/2006/relationships/customXml" Target="../ink/ink2836.xml"/><Relationship Id="rId312" Type="http://schemas.openxmlformats.org/officeDocument/2006/relationships/image" Target="../media/image2937.png"/><Relationship Id="rId757" Type="http://schemas.openxmlformats.org/officeDocument/2006/relationships/customXml" Target="../ink/ink3163.xml"/><Relationship Id="rId93" Type="http://schemas.openxmlformats.org/officeDocument/2006/relationships/customXml" Target="../ink/ink2830.xml"/><Relationship Id="rId189" Type="http://schemas.openxmlformats.org/officeDocument/2006/relationships/customXml" Target="../ink/ink2878.xml"/><Relationship Id="rId396" Type="http://schemas.openxmlformats.org/officeDocument/2006/relationships/image" Target="../media/image2979.png"/><Relationship Id="rId617" Type="http://schemas.openxmlformats.org/officeDocument/2006/relationships/customXml" Target="../ink/ink3092.xml"/><Relationship Id="rId824" Type="http://schemas.openxmlformats.org/officeDocument/2006/relationships/image" Target="../media/image3193.png"/><Relationship Id="rId256" Type="http://schemas.openxmlformats.org/officeDocument/2006/relationships/image" Target="../media/image2909.png"/><Relationship Id="rId463" Type="http://schemas.openxmlformats.org/officeDocument/2006/relationships/customXml" Target="../ink/ink3015.xml"/><Relationship Id="rId670" Type="http://schemas.openxmlformats.org/officeDocument/2006/relationships/image" Target="../media/image3116.png"/><Relationship Id="rId116" Type="http://schemas.openxmlformats.org/officeDocument/2006/relationships/image" Target="../media/image2838.png"/><Relationship Id="rId323" Type="http://schemas.openxmlformats.org/officeDocument/2006/relationships/customXml" Target="../ink/ink2945.xml"/><Relationship Id="rId530" Type="http://schemas.openxmlformats.org/officeDocument/2006/relationships/image" Target="../media/image3046.png"/><Relationship Id="rId768" Type="http://schemas.openxmlformats.org/officeDocument/2006/relationships/image" Target="../media/image3165.png"/><Relationship Id="rId20" Type="http://schemas.openxmlformats.org/officeDocument/2006/relationships/image" Target="../media/image2789.png"/><Relationship Id="rId628" Type="http://schemas.openxmlformats.org/officeDocument/2006/relationships/image" Target="../media/image3095.png"/><Relationship Id="rId835" Type="http://schemas.openxmlformats.org/officeDocument/2006/relationships/customXml" Target="../ink/ink3202.xml"/><Relationship Id="rId267" Type="http://schemas.openxmlformats.org/officeDocument/2006/relationships/customXml" Target="../ink/ink2917.xml"/><Relationship Id="rId474" Type="http://schemas.openxmlformats.org/officeDocument/2006/relationships/image" Target="../media/image3019.png"/><Relationship Id="rId127" Type="http://schemas.openxmlformats.org/officeDocument/2006/relationships/customXml" Target="../ink/ink2847.xml"/><Relationship Id="rId681" Type="http://schemas.openxmlformats.org/officeDocument/2006/relationships/customXml" Target="../ink/ink3125.xml"/><Relationship Id="rId779" Type="http://schemas.openxmlformats.org/officeDocument/2006/relationships/customXml" Target="../ink/ink3174.xml"/><Relationship Id="rId31" Type="http://schemas.openxmlformats.org/officeDocument/2006/relationships/customXml" Target="../ink/ink2799.xml"/><Relationship Id="rId334" Type="http://schemas.openxmlformats.org/officeDocument/2006/relationships/image" Target="../media/image2948.png"/><Relationship Id="rId541" Type="http://schemas.openxmlformats.org/officeDocument/2006/relationships/customXml" Target="../ink/ink3054.xml"/><Relationship Id="rId639" Type="http://schemas.openxmlformats.org/officeDocument/2006/relationships/customXml" Target="../ink/ink3103.xml"/><Relationship Id="rId180" Type="http://schemas.openxmlformats.org/officeDocument/2006/relationships/image" Target="../media/image2870.png"/><Relationship Id="rId278" Type="http://schemas.openxmlformats.org/officeDocument/2006/relationships/image" Target="../media/image2920.png"/><Relationship Id="rId401" Type="http://schemas.openxmlformats.org/officeDocument/2006/relationships/customXml" Target="../ink/ink2984.xml"/><Relationship Id="rId846" Type="http://schemas.openxmlformats.org/officeDocument/2006/relationships/image" Target="../media/image3205.png"/><Relationship Id="rId485" Type="http://schemas.openxmlformats.org/officeDocument/2006/relationships/customXml" Target="../ink/ink3026.xml"/><Relationship Id="rId692" Type="http://schemas.openxmlformats.org/officeDocument/2006/relationships/image" Target="../media/image3127.png"/><Relationship Id="rId706" Type="http://schemas.openxmlformats.org/officeDocument/2006/relationships/image" Target="../media/image3134.png"/><Relationship Id="rId42" Type="http://schemas.openxmlformats.org/officeDocument/2006/relationships/image" Target="../media/image2801.png"/><Relationship Id="rId138" Type="http://schemas.openxmlformats.org/officeDocument/2006/relationships/image" Target="../media/image2849.png"/><Relationship Id="rId345" Type="http://schemas.openxmlformats.org/officeDocument/2006/relationships/customXml" Target="../ink/ink2956.xml"/><Relationship Id="rId552" Type="http://schemas.openxmlformats.org/officeDocument/2006/relationships/image" Target="../media/image3057.png"/><Relationship Id="rId191" Type="http://schemas.openxmlformats.org/officeDocument/2006/relationships/customXml" Target="../ink/ink2879.xml"/><Relationship Id="rId205" Type="http://schemas.openxmlformats.org/officeDocument/2006/relationships/customXml" Target="../ink/ink2886.xml"/><Relationship Id="rId412" Type="http://schemas.openxmlformats.org/officeDocument/2006/relationships/image" Target="../media/image2987.png"/><Relationship Id="rId289" Type="http://schemas.openxmlformats.org/officeDocument/2006/relationships/customXml" Target="../ink/ink2928.xml"/><Relationship Id="rId496" Type="http://schemas.openxmlformats.org/officeDocument/2006/relationships/image" Target="../media/image3030.png"/><Relationship Id="rId717" Type="http://schemas.openxmlformats.org/officeDocument/2006/relationships/customXml" Target="../ink/ink3143.xml"/><Relationship Id="rId53" Type="http://schemas.openxmlformats.org/officeDocument/2006/relationships/customXml" Target="../ink/ink2810.xml"/><Relationship Id="rId149" Type="http://schemas.openxmlformats.org/officeDocument/2006/relationships/customXml" Target="../ink/ink2858.xml"/><Relationship Id="rId356" Type="http://schemas.openxmlformats.org/officeDocument/2006/relationships/image" Target="../media/image2959.png"/><Relationship Id="rId563" Type="http://schemas.openxmlformats.org/officeDocument/2006/relationships/customXml" Target="../ink/ink3065.xml"/><Relationship Id="rId770" Type="http://schemas.openxmlformats.org/officeDocument/2006/relationships/image" Target="../media/image3166.png"/><Relationship Id="rId216" Type="http://schemas.openxmlformats.org/officeDocument/2006/relationships/image" Target="../media/image2888.png"/><Relationship Id="rId423" Type="http://schemas.openxmlformats.org/officeDocument/2006/relationships/customXml" Target="../ink/ink2995.xml"/><Relationship Id="rId630" Type="http://schemas.openxmlformats.org/officeDocument/2006/relationships/image" Target="../media/image3096.png"/><Relationship Id="rId728" Type="http://schemas.openxmlformats.org/officeDocument/2006/relationships/image" Target="../media/image3145.png"/><Relationship Id="rId64" Type="http://schemas.openxmlformats.org/officeDocument/2006/relationships/image" Target="../media/image2812.png"/><Relationship Id="rId367" Type="http://schemas.openxmlformats.org/officeDocument/2006/relationships/customXml" Target="../ink/ink2967.xml"/><Relationship Id="rId574" Type="http://schemas.openxmlformats.org/officeDocument/2006/relationships/image" Target="../media/image3068.png"/><Relationship Id="rId227" Type="http://schemas.openxmlformats.org/officeDocument/2006/relationships/customXml" Target="../ink/ink2897.xml"/><Relationship Id="rId781" Type="http://schemas.openxmlformats.org/officeDocument/2006/relationships/customXml" Target="../ink/ink3175.xml"/><Relationship Id="rId434" Type="http://schemas.openxmlformats.org/officeDocument/2006/relationships/image" Target="../media/image2998.png"/><Relationship Id="rId641" Type="http://schemas.openxmlformats.org/officeDocument/2006/relationships/customXml" Target="../ink/ink3104.xml"/><Relationship Id="rId739" Type="http://schemas.openxmlformats.org/officeDocument/2006/relationships/customXml" Target="../ink/ink3154.xml"/><Relationship Id="rId280" Type="http://schemas.openxmlformats.org/officeDocument/2006/relationships/image" Target="../media/image2921.png"/><Relationship Id="rId501" Type="http://schemas.openxmlformats.org/officeDocument/2006/relationships/customXml" Target="../ink/ink3034.xml"/><Relationship Id="rId75" Type="http://schemas.openxmlformats.org/officeDocument/2006/relationships/customXml" Target="../ink/ink2821.xml"/><Relationship Id="rId140" Type="http://schemas.openxmlformats.org/officeDocument/2006/relationships/image" Target="../media/image2850.png"/><Relationship Id="rId378" Type="http://schemas.openxmlformats.org/officeDocument/2006/relationships/image" Target="../media/image2970.png"/><Relationship Id="rId585" Type="http://schemas.openxmlformats.org/officeDocument/2006/relationships/customXml" Target="../ink/ink3076.xml"/><Relationship Id="rId792" Type="http://schemas.openxmlformats.org/officeDocument/2006/relationships/image" Target="../media/image3177.png"/><Relationship Id="rId806" Type="http://schemas.openxmlformats.org/officeDocument/2006/relationships/image" Target="../media/image3184.png"/><Relationship Id="rId6" Type="http://schemas.openxmlformats.org/officeDocument/2006/relationships/image" Target="../media/image2782.png"/><Relationship Id="rId238" Type="http://schemas.openxmlformats.org/officeDocument/2006/relationships/image" Target="../media/image2899.png"/><Relationship Id="rId445" Type="http://schemas.openxmlformats.org/officeDocument/2006/relationships/customXml" Target="../ink/ink3006.xml"/><Relationship Id="rId652" Type="http://schemas.openxmlformats.org/officeDocument/2006/relationships/customXml" Target="../ink/ink3110.xml"/><Relationship Id="rId291" Type="http://schemas.openxmlformats.org/officeDocument/2006/relationships/customXml" Target="../ink/ink2929.xml"/><Relationship Id="rId305" Type="http://schemas.openxmlformats.org/officeDocument/2006/relationships/customXml" Target="../ink/ink2936.xml"/><Relationship Id="rId512" Type="http://schemas.openxmlformats.org/officeDocument/2006/relationships/image" Target="../media/image3038.png"/><Relationship Id="rId86" Type="http://schemas.openxmlformats.org/officeDocument/2006/relationships/image" Target="../media/image2823.png"/><Relationship Id="rId151" Type="http://schemas.openxmlformats.org/officeDocument/2006/relationships/customXml" Target="../ink/ink2859.xml"/><Relationship Id="rId389" Type="http://schemas.openxmlformats.org/officeDocument/2006/relationships/customXml" Target="../ink/ink2978.xml"/><Relationship Id="rId596" Type="http://schemas.openxmlformats.org/officeDocument/2006/relationships/image" Target="../media/image3079.png"/><Relationship Id="rId817" Type="http://schemas.openxmlformats.org/officeDocument/2006/relationships/customXml" Target="../ink/ink3193.xml"/><Relationship Id="rId249" Type="http://schemas.openxmlformats.org/officeDocument/2006/relationships/customXml" Target="../ink/ink2908.xml"/><Relationship Id="rId456" Type="http://schemas.openxmlformats.org/officeDocument/2006/relationships/image" Target="../media/image3010.png"/><Relationship Id="rId663" Type="http://schemas.openxmlformats.org/officeDocument/2006/relationships/customXml" Target="../ink/ink3116.xml"/><Relationship Id="rId13" Type="http://schemas.openxmlformats.org/officeDocument/2006/relationships/customXml" Target="../ink/ink2790.xml"/><Relationship Id="rId109" Type="http://schemas.openxmlformats.org/officeDocument/2006/relationships/customXml" Target="../ink/ink2838.xml"/><Relationship Id="rId316" Type="http://schemas.openxmlformats.org/officeDocument/2006/relationships/image" Target="../media/image2939.png"/><Relationship Id="rId523" Type="http://schemas.openxmlformats.org/officeDocument/2006/relationships/customXml" Target="../ink/ink3045.xml"/><Relationship Id="rId97" Type="http://schemas.openxmlformats.org/officeDocument/2006/relationships/customXml" Target="../ink/ink2832.xml"/><Relationship Id="rId730" Type="http://schemas.openxmlformats.org/officeDocument/2006/relationships/image" Target="../media/image3146.png"/><Relationship Id="rId828" Type="http://schemas.openxmlformats.org/officeDocument/2006/relationships/image" Target="../media/image3195.png"/><Relationship Id="rId162" Type="http://schemas.openxmlformats.org/officeDocument/2006/relationships/image" Target="../media/image2861.png"/><Relationship Id="rId467" Type="http://schemas.openxmlformats.org/officeDocument/2006/relationships/customXml" Target="../ink/ink3017.xml"/><Relationship Id="rId674" Type="http://schemas.openxmlformats.org/officeDocument/2006/relationships/image" Target="../media/image3118.png"/><Relationship Id="rId24" Type="http://schemas.openxmlformats.org/officeDocument/2006/relationships/image" Target="../media/image2791.png"/><Relationship Id="rId327" Type="http://schemas.openxmlformats.org/officeDocument/2006/relationships/customXml" Target="../ink/ink2947.xml"/><Relationship Id="rId534" Type="http://schemas.openxmlformats.org/officeDocument/2006/relationships/image" Target="../media/image3048.png"/><Relationship Id="rId741" Type="http://schemas.openxmlformats.org/officeDocument/2006/relationships/customXml" Target="../ink/ink3155.xml"/><Relationship Id="rId839" Type="http://schemas.openxmlformats.org/officeDocument/2006/relationships/customXml" Target="../ink/ink3204.xml"/><Relationship Id="rId173" Type="http://schemas.openxmlformats.org/officeDocument/2006/relationships/customXml" Target="../ink/ink2870.xml"/><Relationship Id="rId229" Type="http://schemas.openxmlformats.org/officeDocument/2006/relationships/customXml" Target="../ink/ink2898.xml"/><Relationship Id="rId380" Type="http://schemas.openxmlformats.org/officeDocument/2006/relationships/image" Target="../media/image2971.png"/><Relationship Id="rId436" Type="http://schemas.openxmlformats.org/officeDocument/2006/relationships/image" Target="../media/image2999.png"/><Relationship Id="rId601" Type="http://schemas.openxmlformats.org/officeDocument/2006/relationships/customXml" Target="../ink/ink3084.xml"/><Relationship Id="rId643" Type="http://schemas.openxmlformats.org/officeDocument/2006/relationships/customXml" Target="../ink/ink3105.xml"/><Relationship Id="rId240" Type="http://schemas.openxmlformats.org/officeDocument/2006/relationships/image" Target="../media/image2901.png"/><Relationship Id="rId478" Type="http://schemas.openxmlformats.org/officeDocument/2006/relationships/image" Target="../media/image3021.png"/><Relationship Id="rId685" Type="http://schemas.openxmlformats.org/officeDocument/2006/relationships/customXml" Target="../ink/ink3127.xml"/><Relationship Id="rId850" Type="http://schemas.openxmlformats.org/officeDocument/2006/relationships/image" Target="../media/image3207.png"/><Relationship Id="rId35" Type="http://schemas.openxmlformats.org/officeDocument/2006/relationships/customXml" Target="../ink/ink2801.xml"/><Relationship Id="rId77" Type="http://schemas.openxmlformats.org/officeDocument/2006/relationships/customXml" Target="../ink/ink2822.xml"/><Relationship Id="rId100" Type="http://schemas.openxmlformats.org/officeDocument/2006/relationships/image" Target="../media/image2830.png"/><Relationship Id="rId282" Type="http://schemas.openxmlformats.org/officeDocument/2006/relationships/image" Target="../media/image2922.png"/><Relationship Id="rId338" Type="http://schemas.openxmlformats.org/officeDocument/2006/relationships/image" Target="../media/image2950.png"/><Relationship Id="rId503" Type="http://schemas.openxmlformats.org/officeDocument/2006/relationships/customXml" Target="../ink/ink3035.xml"/><Relationship Id="rId545" Type="http://schemas.openxmlformats.org/officeDocument/2006/relationships/customXml" Target="../ink/ink3056.xml"/><Relationship Id="rId587" Type="http://schemas.openxmlformats.org/officeDocument/2006/relationships/customXml" Target="../ink/ink3077.xml"/><Relationship Id="rId710" Type="http://schemas.openxmlformats.org/officeDocument/2006/relationships/image" Target="../media/image3136.png"/><Relationship Id="rId752" Type="http://schemas.openxmlformats.org/officeDocument/2006/relationships/image" Target="../media/image3157.png"/><Relationship Id="rId808" Type="http://schemas.openxmlformats.org/officeDocument/2006/relationships/image" Target="../media/image3185.png"/><Relationship Id="rId8" Type="http://schemas.openxmlformats.org/officeDocument/2006/relationships/image" Target="../media/image2783.png"/><Relationship Id="rId142" Type="http://schemas.openxmlformats.org/officeDocument/2006/relationships/image" Target="../media/image2851.png"/><Relationship Id="rId184" Type="http://schemas.openxmlformats.org/officeDocument/2006/relationships/image" Target="../media/image2872.png"/><Relationship Id="rId391" Type="http://schemas.openxmlformats.org/officeDocument/2006/relationships/customXml" Target="../ink/ink2979.xml"/><Relationship Id="rId405" Type="http://schemas.openxmlformats.org/officeDocument/2006/relationships/customXml" Target="../ink/ink2986.xml"/><Relationship Id="rId447" Type="http://schemas.openxmlformats.org/officeDocument/2006/relationships/customXml" Target="../ink/ink3007.xml"/><Relationship Id="rId612" Type="http://schemas.openxmlformats.org/officeDocument/2006/relationships/image" Target="../media/image3087.png"/><Relationship Id="rId794" Type="http://schemas.openxmlformats.org/officeDocument/2006/relationships/image" Target="../media/image3178.png"/><Relationship Id="rId251" Type="http://schemas.openxmlformats.org/officeDocument/2006/relationships/customXml" Target="../ink/ink2909.xml"/><Relationship Id="rId489" Type="http://schemas.openxmlformats.org/officeDocument/2006/relationships/customXml" Target="../ink/ink3028.xml"/><Relationship Id="rId654" Type="http://schemas.openxmlformats.org/officeDocument/2006/relationships/customXml" Target="../ink/ink3111.xml"/><Relationship Id="rId696" Type="http://schemas.openxmlformats.org/officeDocument/2006/relationships/image" Target="../media/image3129.png"/><Relationship Id="rId46" Type="http://schemas.openxmlformats.org/officeDocument/2006/relationships/image" Target="../media/image2803.png"/><Relationship Id="rId293" Type="http://schemas.openxmlformats.org/officeDocument/2006/relationships/customXml" Target="../ink/ink2930.xml"/><Relationship Id="rId307" Type="http://schemas.openxmlformats.org/officeDocument/2006/relationships/customXml" Target="../ink/ink2937.xml"/><Relationship Id="rId349" Type="http://schemas.openxmlformats.org/officeDocument/2006/relationships/customXml" Target="../ink/ink2958.xml"/><Relationship Id="rId514" Type="http://schemas.openxmlformats.org/officeDocument/2006/relationships/image" Target="../media/image3039.png"/><Relationship Id="rId556" Type="http://schemas.openxmlformats.org/officeDocument/2006/relationships/image" Target="../media/image3059.png"/><Relationship Id="rId721" Type="http://schemas.openxmlformats.org/officeDocument/2006/relationships/customXml" Target="../ink/ink3145.xml"/><Relationship Id="rId763" Type="http://schemas.openxmlformats.org/officeDocument/2006/relationships/customXml" Target="../ink/ink3166.xml"/><Relationship Id="rId88" Type="http://schemas.openxmlformats.org/officeDocument/2006/relationships/image" Target="../media/image2824.png"/><Relationship Id="rId111" Type="http://schemas.openxmlformats.org/officeDocument/2006/relationships/customXml" Target="../ink/ink2839.xml"/><Relationship Id="rId153" Type="http://schemas.openxmlformats.org/officeDocument/2006/relationships/customXml" Target="../ink/ink2860.xml"/><Relationship Id="rId195" Type="http://schemas.openxmlformats.org/officeDocument/2006/relationships/customXml" Target="../ink/ink2881.xml"/><Relationship Id="rId209" Type="http://schemas.openxmlformats.org/officeDocument/2006/relationships/customXml" Target="../ink/ink2888.xml"/><Relationship Id="rId360" Type="http://schemas.openxmlformats.org/officeDocument/2006/relationships/image" Target="../media/image2961.png"/><Relationship Id="rId416" Type="http://schemas.openxmlformats.org/officeDocument/2006/relationships/image" Target="../media/image2989.png"/><Relationship Id="rId598" Type="http://schemas.openxmlformats.org/officeDocument/2006/relationships/image" Target="../media/image3080.png"/><Relationship Id="rId819" Type="http://schemas.openxmlformats.org/officeDocument/2006/relationships/customXml" Target="../ink/ink3194.xml"/><Relationship Id="rId220" Type="http://schemas.openxmlformats.org/officeDocument/2006/relationships/image" Target="../media/image2890.png"/><Relationship Id="rId458" Type="http://schemas.openxmlformats.org/officeDocument/2006/relationships/image" Target="../media/image3011.png"/><Relationship Id="rId623" Type="http://schemas.openxmlformats.org/officeDocument/2006/relationships/customXml" Target="../ink/ink3095.xml"/><Relationship Id="rId665" Type="http://schemas.openxmlformats.org/officeDocument/2006/relationships/customXml" Target="../ink/ink3117.xml"/><Relationship Id="rId830" Type="http://schemas.openxmlformats.org/officeDocument/2006/relationships/image" Target="../media/image3196.png"/><Relationship Id="rId15" Type="http://schemas.openxmlformats.org/officeDocument/2006/relationships/customXml" Target="../ink/ink2791.xml"/><Relationship Id="rId57" Type="http://schemas.openxmlformats.org/officeDocument/2006/relationships/customXml" Target="../ink/ink2812.xml"/><Relationship Id="rId262" Type="http://schemas.openxmlformats.org/officeDocument/2006/relationships/image" Target="../media/image2912.png"/><Relationship Id="rId318" Type="http://schemas.openxmlformats.org/officeDocument/2006/relationships/image" Target="../media/image2940.png"/><Relationship Id="rId525" Type="http://schemas.openxmlformats.org/officeDocument/2006/relationships/customXml" Target="../ink/ink3046.xml"/><Relationship Id="rId567" Type="http://schemas.openxmlformats.org/officeDocument/2006/relationships/customXml" Target="../ink/ink3067.xml"/><Relationship Id="rId732" Type="http://schemas.openxmlformats.org/officeDocument/2006/relationships/image" Target="../media/image3147.png"/><Relationship Id="rId99" Type="http://schemas.openxmlformats.org/officeDocument/2006/relationships/customXml" Target="../ink/ink2833.xml"/><Relationship Id="rId122" Type="http://schemas.openxmlformats.org/officeDocument/2006/relationships/image" Target="../media/image2841.png"/><Relationship Id="rId164" Type="http://schemas.openxmlformats.org/officeDocument/2006/relationships/image" Target="../media/image2862.png"/><Relationship Id="rId371" Type="http://schemas.openxmlformats.org/officeDocument/2006/relationships/customXml" Target="../ink/ink2969.xml"/><Relationship Id="rId774" Type="http://schemas.openxmlformats.org/officeDocument/2006/relationships/image" Target="../media/image3168.png"/><Relationship Id="rId427" Type="http://schemas.openxmlformats.org/officeDocument/2006/relationships/customXml" Target="../ink/ink2997.xml"/><Relationship Id="rId469" Type="http://schemas.openxmlformats.org/officeDocument/2006/relationships/customXml" Target="../ink/ink3018.xml"/><Relationship Id="rId634" Type="http://schemas.openxmlformats.org/officeDocument/2006/relationships/image" Target="../media/image3098.png"/><Relationship Id="rId676" Type="http://schemas.openxmlformats.org/officeDocument/2006/relationships/image" Target="../media/image3119.png"/><Relationship Id="rId841" Type="http://schemas.openxmlformats.org/officeDocument/2006/relationships/customXml" Target="../ink/ink3205.xml"/><Relationship Id="rId26" Type="http://schemas.openxmlformats.org/officeDocument/2006/relationships/image" Target="../media/image2792.png"/><Relationship Id="rId231" Type="http://schemas.openxmlformats.org/officeDocument/2006/relationships/customXml" Target="../ink/ink2899.xml"/><Relationship Id="rId273" Type="http://schemas.openxmlformats.org/officeDocument/2006/relationships/customXml" Target="../ink/ink2920.xml"/><Relationship Id="rId329" Type="http://schemas.openxmlformats.org/officeDocument/2006/relationships/customXml" Target="../ink/ink2948.xml"/><Relationship Id="rId480" Type="http://schemas.openxmlformats.org/officeDocument/2006/relationships/image" Target="../media/image3022.png"/><Relationship Id="rId536" Type="http://schemas.openxmlformats.org/officeDocument/2006/relationships/image" Target="../media/image3049.png"/><Relationship Id="rId701" Type="http://schemas.openxmlformats.org/officeDocument/2006/relationships/customXml" Target="../ink/ink3135.xml"/><Relationship Id="rId68" Type="http://schemas.openxmlformats.org/officeDocument/2006/relationships/image" Target="../media/image2814.png"/><Relationship Id="rId133" Type="http://schemas.openxmlformats.org/officeDocument/2006/relationships/customXml" Target="../ink/ink2850.xml"/><Relationship Id="rId175" Type="http://schemas.openxmlformats.org/officeDocument/2006/relationships/customXml" Target="../ink/ink2871.xml"/><Relationship Id="rId340" Type="http://schemas.openxmlformats.org/officeDocument/2006/relationships/image" Target="../media/image2951.png"/><Relationship Id="rId578" Type="http://schemas.openxmlformats.org/officeDocument/2006/relationships/image" Target="../media/image3070.png"/><Relationship Id="rId743" Type="http://schemas.openxmlformats.org/officeDocument/2006/relationships/customXml" Target="../ink/ink3156.xml"/><Relationship Id="rId785" Type="http://schemas.openxmlformats.org/officeDocument/2006/relationships/customXml" Target="../ink/ink3177.xml"/><Relationship Id="rId200" Type="http://schemas.openxmlformats.org/officeDocument/2006/relationships/image" Target="../media/image2880.png"/><Relationship Id="rId382" Type="http://schemas.openxmlformats.org/officeDocument/2006/relationships/image" Target="../media/image2972.png"/><Relationship Id="rId438" Type="http://schemas.openxmlformats.org/officeDocument/2006/relationships/image" Target="../media/image3001.png"/><Relationship Id="rId603" Type="http://schemas.openxmlformats.org/officeDocument/2006/relationships/customXml" Target="../ink/ink3085.xml"/><Relationship Id="rId645" Type="http://schemas.openxmlformats.org/officeDocument/2006/relationships/customXml" Target="../ink/ink3106.xml"/><Relationship Id="rId687" Type="http://schemas.openxmlformats.org/officeDocument/2006/relationships/customXml" Target="../ink/ink3128.xml"/><Relationship Id="rId810" Type="http://schemas.openxmlformats.org/officeDocument/2006/relationships/image" Target="../media/image3186.png"/><Relationship Id="rId852" Type="http://schemas.openxmlformats.org/officeDocument/2006/relationships/image" Target="../media/image3208.png"/><Relationship Id="rId242" Type="http://schemas.openxmlformats.org/officeDocument/2006/relationships/image" Target="../media/image2902.png"/><Relationship Id="rId284" Type="http://schemas.openxmlformats.org/officeDocument/2006/relationships/image" Target="../media/image2923.png"/><Relationship Id="rId491" Type="http://schemas.openxmlformats.org/officeDocument/2006/relationships/customXml" Target="../ink/ink3029.xml"/><Relationship Id="rId505" Type="http://schemas.openxmlformats.org/officeDocument/2006/relationships/customXml" Target="../ink/ink3036.xml"/><Relationship Id="rId712" Type="http://schemas.openxmlformats.org/officeDocument/2006/relationships/image" Target="../media/image3137.png"/><Relationship Id="rId37" Type="http://schemas.openxmlformats.org/officeDocument/2006/relationships/customXml" Target="../ink/ink2802.xml"/><Relationship Id="rId79" Type="http://schemas.openxmlformats.org/officeDocument/2006/relationships/customXml" Target="../ink/ink2823.xml"/><Relationship Id="rId102" Type="http://schemas.openxmlformats.org/officeDocument/2006/relationships/image" Target="../media/image2831.png"/><Relationship Id="rId144" Type="http://schemas.openxmlformats.org/officeDocument/2006/relationships/image" Target="../media/image2852.png"/><Relationship Id="rId547" Type="http://schemas.openxmlformats.org/officeDocument/2006/relationships/customXml" Target="../ink/ink3057.xml"/><Relationship Id="rId589" Type="http://schemas.openxmlformats.org/officeDocument/2006/relationships/customXml" Target="../ink/ink3078.xml"/><Relationship Id="rId754" Type="http://schemas.openxmlformats.org/officeDocument/2006/relationships/image" Target="../media/image3158.png"/><Relationship Id="rId796" Type="http://schemas.openxmlformats.org/officeDocument/2006/relationships/image" Target="../media/image3179.png"/><Relationship Id="rId90" Type="http://schemas.openxmlformats.org/officeDocument/2006/relationships/image" Target="../media/image2825.png"/><Relationship Id="rId186" Type="http://schemas.openxmlformats.org/officeDocument/2006/relationships/image" Target="../media/image2873.png"/><Relationship Id="rId351" Type="http://schemas.openxmlformats.org/officeDocument/2006/relationships/customXml" Target="../ink/ink2959.xml"/><Relationship Id="rId393" Type="http://schemas.openxmlformats.org/officeDocument/2006/relationships/customXml" Target="../ink/ink2980.xml"/><Relationship Id="rId407" Type="http://schemas.openxmlformats.org/officeDocument/2006/relationships/customXml" Target="../ink/ink2987.xml"/><Relationship Id="rId449" Type="http://schemas.openxmlformats.org/officeDocument/2006/relationships/customXml" Target="../ink/ink3008.xml"/><Relationship Id="rId614" Type="http://schemas.openxmlformats.org/officeDocument/2006/relationships/image" Target="../media/image3088.png"/><Relationship Id="rId656" Type="http://schemas.openxmlformats.org/officeDocument/2006/relationships/customXml" Target="../ink/ink3112.xml"/><Relationship Id="rId821" Type="http://schemas.openxmlformats.org/officeDocument/2006/relationships/customXml" Target="../ink/ink3195.xml"/><Relationship Id="rId211" Type="http://schemas.openxmlformats.org/officeDocument/2006/relationships/customXml" Target="../ink/ink2889.xml"/><Relationship Id="rId253" Type="http://schemas.openxmlformats.org/officeDocument/2006/relationships/customXml" Target="../ink/ink2910.xml"/><Relationship Id="rId295" Type="http://schemas.openxmlformats.org/officeDocument/2006/relationships/customXml" Target="../ink/ink2931.xml"/><Relationship Id="rId309" Type="http://schemas.openxmlformats.org/officeDocument/2006/relationships/customXml" Target="../ink/ink2938.xml"/><Relationship Id="rId460" Type="http://schemas.openxmlformats.org/officeDocument/2006/relationships/image" Target="../media/image3012.png"/><Relationship Id="rId516" Type="http://schemas.openxmlformats.org/officeDocument/2006/relationships/image" Target="../media/image3040.png"/><Relationship Id="rId698" Type="http://schemas.openxmlformats.org/officeDocument/2006/relationships/image" Target="../media/image3130.png"/><Relationship Id="rId48" Type="http://schemas.openxmlformats.org/officeDocument/2006/relationships/image" Target="../media/image2804.png"/><Relationship Id="rId113" Type="http://schemas.openxmlformats.org/officeDocument/2006/relationships/customXml" Target="../ink/ink2840.xml"/><Relationship Id="rId320" Type="http://schemas.openxmlformats.org/officeDocument/2006/relationships/image" Target="../media/image2941.png"/><Relationship Id="rId558" Type="http://schemas.openxmlformats.org/officeDocument/2006/relationships/image" Target="../media/image3060.png"/><Relationship Id="rId723" Type="http://schemas.openxmlformats.org/officeDocument/2006/relationships/customXml" Target="../ink/ink3146.xml"/><Relationship Id="rId765" Type="http://schemas.openxmlformats.org/officeDocument/2006/relationships/customXml" Target="../ink/ink3167.xml"/><Relationship Id="rId155" Type="http://schemas.openxmlformats.org/officeDocument/2006/relationships/customXml" Target="../ink/ink2861.xml"/><Relationship Id="rId197" Type="http://schemas.openxmlformats.org/officeDocument/2006/relationships/customXml" Target="../ink/ink2882.xml"/><Relationship Id="rId362" Type="http://schemas.openxmlformats.org/officeDocument/2006/relationships/image" Target="../media/image2962.png"/><Relationship Id="rId418" Type="http://schemas.openxmlformats.org/officeDocument/2006/relationships/image" Target="../media/image2990.png"/><Relationship Id="rId625" Type="http://schemas.openxmlformats.org/officeDocument/2006/relationships/customXml" Target="../ink/ink3096.xml"/><Relationship Id="rId832" Type="http://schemas.openxmlformats.org/officeDocument/2006/relationships/image" Target="../media/image3197.png"/><Relationship Id="rId222" Type="http://schemas.openxmlformats.org/officeDocument/2006/relationships/image" Target="../media/image2891.png"/><Relationship Id="rId264" Type="http://schemas.openxmlformats.org/officeDocument/2006/relationships/image" Target="../media/image2913.png"/><Relationship Id="rId471" Type="http://schemas.openxmlformats.org/officeDocument/2006/relationships/customXml" Target="../ink/ink3019.xml"/><Relationship Id="rId667" Type="http://schemas.openxmlformats.org/officeDocument/2006/relationships/customXml" Target="../ink/ink3118.xml"/><Relationship Id="rId17" Type="http://schemas.openxmlformats.org/officeDocument/2006/relationships/customXml" Target="../ink/ink2792.xml"/><Relationship Id="rId59" Type="http://schemas.openxmlformats.org/officeDocument/2006/relationships/customXml" Target="../ink/ink2813.xml"/><Relationship Id="rId124" Type="http://schemas.openxmlformats.org/officeDocument/2006/relationships/image" Target="../media/image2842.png"/><Relationship Id="rId527" Type="http://schemas.openxmlformats.org/officeDocument/2006/relationships/customXml" Target="../ink/ink3047.xml"/><Relationship Id="rId569" Type="http://schemas.openxmlformats.org/officeDocument/2006/relationships/customXml" Target="../ink/ink3068.xml"/><Relationship Id="rId734" Type="http://schemas.openxmlformats.org/officeDocument/2006/relationships/image" Target="../media/image3148.png"/><Relationship Id="rId776" Type="http://schemas.openxmlformats.org/officeDocument/2006/relationships/image" Target="../media/image3169.png"/><Relationship Id="rId70" Type="http://schemas.openxmlformats.org/officeDocument/2006/relationships/image" Target="../media/image2815.png"/><Relationship Id="rId166" Type="http://schemas.openxmlformats.org/officeDocument/2006/relationships/image" Target="../media/image2863.png"/><Relationship Id="rId331" Type="http://schemas.openxmlformats.org/officeDocument/2006/relationships/customXml" Target="../ink/ink2949.xml"/><Relationship Id="rId373" Type="http://schemas.openxmlformats.org/officeDocument/2006/relationships/customXml" Target="../ink/ink2970.xml"/><Relationship Id="rId429" Type="http://schemas.openxmlformats.org/officeDocument/2006/relationships/customXml" Target="../ink/ink2998.xml"/><Relationship Id="rId580" Type="http://schemas.openxmlformats.org/officeDocument/2006/relationships/image" Target="../media/image3071.png"/><Relationship Id="rId636" Type="http://schemas.openxmlformats.org/officeDocument/2006/relationships/image" Target="../media/image3099.png"/><Relationship Id="rId801" Type="http://schemas.openxmlformats.org/officeDocument/2006/relationships/customXml" Target="../ink/ink3185.xml"/><Relationship Id="rId1" Type="http://schemas.openxmlformats.org/officeDocument/2006/relationships/slideLayout" Target="../slideLayouts/slideLayout7.xml"/><Relationship Id="rId233" Type="http://schemas.openxmlformats.org/officeDocument/2006/relationships/customXml" Target="../ink/ink2900.xml"/><Relationship Id="rId440" Type="http://schemas.openxmlformats.org/officeDocument/2006/relationships/image" Target="../media/image3002.png"/><Relationship Id="rId678" Type="http://schemas.openxmlformats.org/officeDocument/2006/relationships/image" Target="../media/image3120.png"/><Relationship Id="rId843" Type="http://schemas.openxmlformats.org/officeDocument/2006/relationships/customXml" Target="../ink/ink3206.xml"/><Relationship Id="rId28" Type="http://schemas.openxmlformats.org/officeDocument/2006/relationships/image" Target="../media/image2793.png"/><Relationship Id="rId275" Type="http://schemas.openxmlformats.org/officeDocument/2006/relationships/customXml" Target="../ink/ink2921.xml"/><Relationship Id="rId300" Type="http://schemas.openxmlformats.org/officeDocument/2006/relationships/image" Target="../media/image2931.png"/><Relationship Id="rId482" Type="http://schemas.openxmlformats.org/officeDocument/2006/relationships/image" Target="../media/image3023.png"/><Relationship Id="rId538" Type="http://schemas.openxmlformats.org/officeDocument/2006/relationships/image" Target="../media/image3050.png"/><Relationship Id="rId703" Type="http://schemas.openxmlformats.org/officeDocument/2006/relationships/customXml" Target="../ink/ink3136.xml"/><Relationship Id="rId745" Type="http://schemas.openxmlformats.org/officeDocument/2006/relationships/customXml" Target="../ink/ink3157.xml"/><Relationship Id="rId81" Type="http://schemas.openxmlformats.org/officeDocument/2006/relationships/customXml" Target="../ink/ink2824.xml"/><Relationship Id="rId135" Type="http://schemas.openxmlformats.org/officeDocument/2006/relationships/customXml" Target="../ink/ink2851.xml"/><Relationship Id="rId177" Type="http://schemas.openxmlformats.org/officeDocument/2006/relationships/customXml" Target="../ink/ink2872.xml"/><Relationship Id="rId342" Type="http://schemas.openxmlformats.org/officeDocument/2006/relationships/image" Target="../media/image2952.png"/><Relationship Id="rId384" Type="http://schemas.openxmlformats.org/officeDocument/2006/relationships/image" Target="../media/image2973.png"/><Relationship Id="rId591" Type="http://schemas.openxmlformats.org/officeDocument/2006/relationships/customXml" Target="../ink/ink3079.xml"/><Relationship Id="rId605" Type="http://schemas.openxmlformats.org/officeDocument/2006/relationships/customXml" Target="../ink/ink3086.xml"/><Relationship Id="rId787" Type="http://schemas.openxmlformats.org/officeDocument/2006/relationships/customXml" Target="../ink/ink3178.xml"/><Relationship Id="rId812" Type="http://schemas.openxmlformats.org/officeDocument/2006/relationships/image" Target="../media/image3187.png"/><Relationship Id="rId202" Type="http://schemas.openxmlformats.org/officeDocument/2006/relationships/image" Target="../media/image2881.png"/><Relationship Id="rId244" Type="http://schemas.openxmlformats.org/officeDocument/2006/relationships/image" Target="../media/image2903.png"/><Relationship Id="rId647" Type="http://schemas.openxmlformats.org/officeDocument/2006/relationships/customXml" Target="../ink/ink3107.xml"/><Relationship Id="rId689" Type="http://schemas.openxmlformats.org/officeDocument/2006/relationships/customXml" Target="../ink/ink3129.xml"/><Relationship Id="rId39" Type="http://schemas.openxmlformats.org/officeDocument/2006/relationships/customXml" Target="../ink/ink2803.xml"/><Relationship Id="rId286" Type="http://schemas.openxmlformats.org/officeDocument/2006/relationships/image" Target="../media/image2924.png"/><Relationship Id="rId451" Type="http://schemas.openxmlformats.org/officeDocument/2006/relationships/customXml" Target="../ink/ink3009.xml"/><Relationship Id="rId493" Type="http://schemas.openxmlformats.org/officeDocument/2006/relationships/customXml" Target="../ink/ink3030.xml"/><Relationship Id="rId507" Type="http://schemas.openxmlformats.org/officeDocument/2006/relationships/customXml" Target="../ink/ink3037.xml"/><Relationship Id="rId549" Type="http://schemas.openxmlformats.org/officeDocument/2006/relationships/customXml" Target="../ink/ink3058.xml"/><Relationship Id="rId714" Type="http://schemas.openxmlformats.org/officeDocument/2006/relationships/image" Target="../media/image3138.png"/><Relationship Id="rId756" Type="http://schemas.openxmlformats.org/officeDocument/2006/relationships/image" Target="../media/image3159.png"/><Relationship Id="rId50" Type="http://schemas.openxmlformats.org/officeDocument/2006/relationships/image" Target="../media/image2805.png"/><Relationship Id="rId104" Type="http://schemas.openxmlformats.org/officeDocument/2006/relationships/image" Target="../media/image2832.png"/><Relationship Id="rId146" Type="http://schemas.openxmlformats.org/officeDocument/2006/relationships/image" Target="../media/image2853.png"/><Relationship Id="rId188" Type="http://schemas.openxmlformats.org/officeDocument/2006/relationships/image" Target="../media/image2874.png"/><Relationship Id="rId311" Type="http://schemas.openxmlformats.org/officeDocument/2006/relationships/customXml" Target="../ink/ink2939.xml"/><Relationship Id="rId353" Type="http://schemas.openxmlformats.org/officeDocument/2006/relationships/customXml" Target="../ink/ink2960.xml"/><Relationship Id="rId395" Type="http://schemas.openxmlformats.org/officeDocument/2006/relationships/customXml" Target="../ink/ink2981.xml"/><Relationship Id="rId409" Type="http://schemas.openxmlformats.org/officeDocument/2006/relationships/customXml" Target="../ink/ink2988.xml"/><Relationship Id="rId560" Type="http://schemas.openxmlformats.org/officeDocument/2006/relationships/image" Target="../media/image3061.png"/><Relationship Id="rId798" Type="http://schemas.openxmlformats.org/officeDocument/2006/relationships/image" Target="../media/image3180.png"/><Relationship Id="rId92" Type="http://schemas.openxmlformats.org/officeDocument/2006/relationships/image" Target="../media/image2826.png"/><Relationship Id="rId213" Type="http://schemas.openxmlformats.org/officeDocument/2006/relationships/customXml" Target="../ink/ink2890.xml"/><Relationship Id="rId420" Type="http://schemas.openxmlformats.org/officeDocument/2006/relationships/image" Target="../media/image2991.png"/><Relationship Id="rId616" Type="http://schemas.openxmlformats.org/officeDocument/2006/relationships/image" Target="../media/image3089.png"/><Relationship Id="rId658" Type="http://schemas.openxmlformats.org/officeDocument/2006/relationships/customXml" Target="../ink/ink3113.xml"/><Relationship Id="rId823" Type="http://schemas.openxmlformats.org/officeDocument/2006/relationships/customXml" Target="../ink/ink3196.xml"/><Relationship Id="rId255" Type="http://schemas.openxmlformats.org/officeDocument/2006/relationships/customXml" Target="../ink/ink2911.xml"/><Relationship Id="rId297" Type="http://schemas.openxmlformats.org/officeDocument/2006/relationships/customXml" Target="../ink/ink2932.xml"/><Relationship Id="rId462" Type="http://schemas.openxmlformats.org/officeDocument/2006/relationships/image" Target="../media/image3013.png"/><Relationship Id="rId518" Type="http://schemas.openxmlformats.org/officeDocument/2006/relationships/image" Target="../media/image3041.png"/><Relationship Id="rId725" Type="http://schemas.openxmlformats.org/officeDocument/2006/relationships/customXml" Target="../ink/ink3147.xml"/><Relationship Id="rId115" Type="http://schemas.openxmlformats.org/officeDocument/2006/relationships/customXml" Target="../ink/ink2841.xml"/><Relationship Id="rId157" Type="http://schemas.openxmlformats.org/officeDocument/2006/relationships/customXml" Target="../ink/ink2862.xml"/><Relationship Id="rId322" Type="http://schemas.openxmlformats.org/officeDocument/2006/relationships/image" Target="../media/image2942.png"/><Relationship Id="rId364" Type="http://schemas.openxmlformats.org/officeDocument/2006/relationships/image" Target="../media/image2963.png"/><Relationship Id="rId767" Type="http://schemas.openxmlformats.org/officeDocument/2006/relationships/customXml" Target="../ink/ink3168.xml"/><Relationship Id="rId61" Type="http://schemas.openxmlformats.org/officeDocument/2006/relationships/customXml" Target="../ink/ink2814.xml"/><Relationship Id="rId199" Type="http://schemas.openxmlformats.org/officeDocument/2006/relationships/customXml" Target="../ink/ink2883.xml"/><Relationship Id="rId571" Type="http://schemas.openxmlformats.org/officeDocument/2006/relationships/customXml" Target="../ink/ink3069.xml"/><Relationship Id="rId627" Type="http://schemas.openxmlformats.org/officeDocument/2006/relationships/customXml" Target="../ink/ink3097.xml"/><Relationship Id="rId669" Type="http://schemas.openxmlformats.org/officeDocument/2006/relationships/customXml" Target="../ink/ink3119.xml"/><Relationship Id="rId834" Type="http://schemas.openxmlformats.org/officeDocument/2006/relationships/image" Target="../media/image3198.png"/><Relationship Id="rId19" Type="http://schemas.openxmlformats.org/officeDocument/2006/relationships/customXml" Target="../ink/ink2793.xml"/><Relationship Id="rId224" Type="http://schemas.openxmlformats.org/officeDocument/2006/relationships/image" Target="../media/image2892.png"/><Relationship Id="rId266" Type="http://schemas.openxmlformats.org/officeDocument/2006/relationships/image" Target="../media/image2914.png"/><Relationship Id="rId431" Type="http://schemas.openxmlformats.org/officeDocument/2006/relationships/customXml" Target="../ink/ink2999.xml"/><Relationship Id="rId473" Type="http://schemas.openxmlformats.org/officeDocument/2006/relationships/customXml" Target="../ink/ink3020.xml"/><Relationship Id="rId529" Type="http://schemas.openxmlformats.org/officeDocument/2006/relationships/customXml" Target="../ink/ink3048.xml"/><Relationship Id="rId680" Type="http://schemas.openxmlformats.org/officeDocument/2006/relationships/image" Target="../media/image3121.png"/><Relationship Id="rId736" Type="http://schemas.openxmlformats.org/officeDocument/2006/relationships/image" Target="../media/image3149.png"/><Relationship Id="rId30" Type="http://schemas.openxmlformats.org/officeDocument/2006/relationships/image" Target="../media/image2794.png"/><Relationship Id="rId126" Type="http://schemas.openxmlformats.org/officeDocument/2006/relationships/image" Target="../media/image2843.png"/><Relationship Id="rId168" Type="http://schemas.openxmlformats.org/officeDocument/2006/relationships/image" Target="../media/image2864.png"/><Relationship Id="rId333" Type="http://schemas.openxmlformats.org/officeDocument/2006/relationships/customXml" Target="../ink/ink2950.xml"/><Relationship Id="rId540" Type="http://schemas.openxmlformats.org/officeDocument/2006/relationships/image" Target="../media/image3051.png"/><Relationship Id="rId778" Type="http://schemas.openxmlformats.org/officeDocument/2006/relationships/image" Target="../media/image3170.png"/><Relationship Id="rId72" Type="http://schemas.openxmlformats.org/officeDocument/2006/relationships/image" Target="../media/image2816.png"/><Relationship Id="rId375" Type="http://schemas.openxmlformats.org/officeDocument/2006/relationships/customXml" Target="../ink/ink2971.xml"/><Relationship Id="rId582" Type="http://schemas.openxmlformats.org/officeDocument/2006/relationships/image" Target="../media/image3072.png"/><Relationship Id="rId638" Type="http://schemas.openxmlformats.org/officeDocument/2006/relationships/image" Target="../media/image3101.png"/><Relationship Id="rId803" Type="http://schemas.openxmlformats.org/officeDocument/2006/relationships/customXml" Target="../ink/ink3186.xml"/><Relationship Id="rId845" Type="http://schemas.openxmlformats.org/officeDocument/2006/relationships/customXml" Target="../ink/ink3207.xml"/><Relationship Id="rId3" Type="http://schemas.openxmlformats.org/officeDocument/2006/relationships/customXml" Target="../ink/ink2785.xml"/><Relationship Id="rId235" Type="http://schemas.openxmlformats.org/officeDocument/2006/relationships/customXml" Target="../ink/ink2901.xml"/><Relationship Id="rId277" Type="http://schemas.openxmlformats.org/officeDocument/2006/relationships/customXml" Target="../ink/ink2922.xml"/><Relationship Id="rId400" Type="http://schemas.openxmlformats.org/officeDocument/2006/relationships/image" Target="../media/image2981.png"/><Relationship Id="rId442" Type="http://schemas.openxmlformats.org/officeDocument/2006/relationships/image" Target="../media/image3003.png"/><Relationship Id="rId484" Type="http://schemas.openxmlformats.org/officeDocument/2006/relationships/image" Target="../media/image3024.png"/><Relationship Id="rId705" Type="http://schemas.openxmlformats.org/officeDocument/2006/relationships/customXml" Target="../ink/ink3137.xml"/><Relationship Id="rId137" Type="http://schemas.openxmlformats.org/officeDocument/2006/relationships/customXml" Target="../ink/ink2852.xml"/><Relationship Id="rId302" Type="http://schemas.openxmlformats.org/officeDocument/2006/relationships/image" Target="../media/image2932.png"/><Relationship Id="rId344" Type="http://schemas.openxmlformats.org/officeDocument/2006/relationships/image" Target="../media/image2953.png"/><Relationship Id="rId691" Type="http://schemas.openxmlformats.org/officeDocument/2006/relationships/customXml" Target="../ink/ink3130.xml"/><Relationship Id="rId747" Type="http://schemas.openxmlformats.org/officeDocument/2006/relationships/customXml" Target="../ink/ink3158.xml"/><Relationship Id="rId789" Type="http://schemas.openxmlformats.org/officeDocument/2006/relationships/customXml" Target="../ink/ink3179.xml"/><Relationship Id="rId41" Type="http://schemas.openxmlformats.org/officeDocument/2006/relationships/customXml" Target="../ink/ink2804.xml"/><Relationship Id="rId83" Type="http://schemas.openxmlformats.org/officeDocument/2006/relationships/customXml" Target="../ink/ink2825.xml"/><Relationship Id="rId179" Type="http://schemas.openxmlformats.org/officeDocument/2006/relationships/customXml" Target="../ink/ink2873.xml"/><Relationship Id="rId386" Type="http://schemas.openxmlformats.org/officeDocument/2006/relationships/image" Target="../media/image2974.png"/><Relationship Id="rId551" Type="http://schemas.openxmlformats.org/officeDocument/2006/relationships/customXml" Target="../ink/ink3059.xml"/><Relationship Id="rId593" Type="http://schemas.openxmlformats.org/officeDocument/2006/relationships/customXml" Target="../ink/ink3080.xml"/><Relationship Id="rId607" Type="http://schemas.openxmlformats.org/officeDocument/2006/relationships/customXml" Target="../ink/ink3087.xml"/><Relationship Id="rId649" Type="http://schemas.openxmlformats.org/officeDocument/2006/relationships/image" Target="../media/image3106.png"/><Relationship Id="rId814" Type="http://schemas.openxmlformats.org/officeDocument/2006/relationships/image" Target="../media/image3188.png"/><Relationship Id="rId190" Type="http://schemas.openxmlformats.org/officeDocument/2006/relationships/image" Target="../media/image2875.png"/><Relationship Id="rId204" Type="http://schemas.openxmlformats.org/officeDocument/2006/relationships/image" Target="../media/image2882.png"/><Relationship Id="rId246" Type="http://schemas.openxmlformats.org/officeDocument/2006/relationships/image" Target="../media/image2904.png"/><Relationship Id="rId288" Type="http://schemas.openxmlformats.org/officeDocument/2006/relationships/image" Target="../media/image2925.png"/><Relationship Id="rId411" Type="http://schemas.openxmlformats.org/officeDocument/2006/relationships/customXml" Target="../ink/ink2989.xml"/><Relationship Id="rId453" Type="http://schemas.openxmlformats.org/officeDocument/2006/relationships/customXml" Target="../ink/ink3010.xml"/><Relationship Id="rId509" Type="http://schemas.openxmlformats.org/officeDocument/2006/relationships/customXml" Target="../ink/ink3038.xml"/><Relationship Id="rId660" Type="http://schemas.openxmlformats.org/officeDocument/2006/relationships/customXml" Target="../ink/ink3114.xml"/><Relationship Id="rId106" Type="http://schemas.openxmlformats.org/officeDocument/2006/relationships/image" Target="../media/image2833.png"/><Relationship Id="rId313" Type="http://schemas.openxmlformats.org/officeDocument/2006/relationships/customXml" Target="../ink/ink2940.xml"/><Relationship Id="rId495" Type="http://schemas.openxmlformats.org/officeDocument/2006/relationships/customXml" Target="../ink/ink3031.xml"/><Relationship Id="rId716" Type="http://schemas.openxmlformats.org/officeDocument/2006/relationships/image" Target="../media/image3139.png"/><Relationship Id="rId758" Type="http://schemas.openxmlformats.org/officeDocument/2006/relationships/image" Target="../media/image3160.png"/><Relationship Id="rId10" Type="http://schemas.openxmlformats.org/officeDocument/2006/relationships/image" Target="../media/image2784.png"/><Relationship Id="rId52" Type="http://schemas.openxmlformats.org/officeDocument/2006/relationships/image" Target="../media/image2806.png"/><Relationship Id="rId94" Type="http://schemas.openxmlformats.org/officeDocument/2006/relationships/image" Target="../media/image2827.png"/><Relationship Id="rId148" Type="http://schemas.openxmlformats.org/officeDocument/2006/relationships/image" Target="../media/image2854.png"/><Relationship Id="rId355" Type="http://schemas.openxmlformats.org/officeDocument/2006/relationships/customXml" Target="../ink/ink2961.xml"/><Relationship Id="rId397" Type="http://schemas.openxmlformats.org/officeDocument/2006/relationships/customXml" Target="../ink/ink2982.xml"/><Relationship Id="rId520" Type="http://schemas.openxmlformats.org/officeDocument/2006/relationships/image" Target="../media/image2533.png"/><Relationship Id="rId562" Type="http://schemas.openxmlformats.org/officeDocument/2006/relationships/image" Target="../media/image3062.png"/><Relationship Id="rId618" Type="http://schemas.openxmlformats.org/officeDocument/2006/relationships/image" Target="../media/image3090.png"/><Relationship Id="rId825" Type="http://schemas.openxmlformats.org/officeDocument/2006/relationships/customXml" Target="../ink/ink3197.xml"/><Relationship Id="rId215" Type="http://schemas.openxmlformats.org/officeDocument/2006/relationships/customXml" Target="../ink/ink2891.xml"/><Relationship Id="rId257" Type="http://schemas.openxmlformats.org/officeDocument/2006/relationships/customXml" Target="../ink/ink2912.xml"/><Relationship Id="rId422" Type="http://schemas.openxmlformats.org/officeDocument/2006/relationships/image" Target="../media/image2992.png"/><Relationship Id="rId464" Type="http://schemas.openxmlformats.org/officeDocument/2006/relationships/image" Target="../media/image3014.png"/><Relationship Id="rId299" Type="http://schemas.openxmlformats.org/officeDocument/2006/relationships/customXml" Target="../ink/ink2933.xml"/><Relationship Id="rId727" Type="http://schemas.openxmlformats.org/officeDocument/2006/relationships/customXml" Target="../ink/ink3148.xml"/><Relationship Id="rId63" Type="http://schemas.openxmlformats.org/officeDocument/2006/relationships/customXml" Target="../ink/ink2815.xml"/><Relationship Id="rId159" Type="http://schemas.openxmlformats.org/officeDocument/2006/relationships/customXml" Target="../ink/ink2863.xml"/><Relationship Id="rId366" Type="http://schemas.openxmlformats.org/officeDocument/2006/relationships/image" Target="../media/image2964.png"/><Relationship Id="rId573" Type="http://schemas.openxmlformats.org/officeDocument/2006/relationships/customXml" Target="../ink/ink3070.xml"/><Relationship Id="rId780" Type="http://schemas.openxmlformats.org/officeDocument/2006/relationships/image" Target="../media/image3171.png"/><Relationship Id="rId226" Type="http://schemas.openxmlformats.org/officeDocument/2006/relationships/image" Target="../media/image2893.png"/><Relationship Id="rId433" Type="http://schemas.openxmlformats.org/officeDocument/2006/relationships/customXml" Target="../ink/ink3000.xml"/><Relationship Id="rId640" Type="http://schemas.openxmlformats.org/officeDocument/2006/relationships/image" Target="../media/image3102.png"/><Relationship Id="rId738" Type="http://schemas.openxmlformats.org/officeDocument/2006/relationships/image" Target="../media/image3150.png"/><Relationship Id="rId74" Type="http://schemas.openxmlformats.org/officeDocument/2006/relationships/image" Target="../media/image2817.png"/><Relationship Id="rId377" Type="http://schemas.openxmlformats.org/officeDocument/2006/relationships/customXml" Target="../ink/ink2972.xml"/><Relationship Id="rId500" Type="http://schemas.openxmlformats.org/officeDocument/2006/relationships/image" Target="../media/image3032.png"/><Relationship Id="rId584" Type="http://schemas.openxmlformats.org/officeDocument/2006/relationships/image" Target="../media/image3073.png"/><Relationship Id="rId805" Type="http://schemas.openxmlformats.org/officeDocument/2006/relationships/customXml" Target="../ink/ink3187.xml"/><Relationship Id="rId5" Type="http://schemas.openxmlformats.org/officeDocument/2006/relationships/customXml" Target="../ink/ink2786.xml"/><Relationship Id="rId237" Type="http://schemas.openxmlformats.org/officeDocument/2006/relationships/customXml" Target="../ink/ink2902.xml"/><Relationship Id="rId791" Type="http://schemas.openxmlformats.org/officeDocument/2006/relationships/customXml" Target="../ink/ink3180.xml"/><Relationship Id="rId444" Type="http://schemas.openxmlformats.org/officeDocument/2006/relationships/image" Target="../media/image3004.png"/><Relationship Id="rId651" Type="http://schemas.openxmlformats.org/officeDocument/2006/relationships/image" Target="../media/image3107.png"/><Relationship Id="rId749" Type="http://schemas.openxmlformats.org/officeDocument/2006/relationships/customXml" Target="../ink/ink3159.xml"/><Relationship Id="rId290" Type="http://schemas.openxmlformats.org/officeDocument/2006/relationships/image" Target="../media/image2926.png"/><Relationship Id="rId304" Type="http://schemas.openxmlformats.org/officeDocument/2006/relationships/image" Target="../media/image2933.png"/><Relationship Id="rId388" Type="http://schemas.openxmlformats.org/officeDocument/2006/relationships/image" Target="../media/image2975.png"/><Relationship Id="rId511" Type="http://schemas.openxmlformats.org/officeDocument/2006/relationships/customXml" Target="../ink/ink3039.xml"/><Relationship Id="rId609" Type="http://schemas.openxmlformats.org/officeDocument/2006/relationships/customXml" Target="../ink/ink3088.xml"/><Relationship Id="rId85" Type="http://schemas.openxmlformats.org/officeDocument/2006/relationships/customXml" Target="../ink/ink2826.xml"/><Relationship Id="rId150" Type="http://schemas.openxmlformats.org/officeDocument/2006/relationships/image" Target="../media/image2855.png"/><Relationship Id="rId595" Type="http://schemas.openxmlformats.org/officeDocument/2006/relationships/customXml" Target="../ink/ink3081.xml"/><Relationship Id="rId816" Type="http://schemas.openxmlformats.org/officeDocument/2006/relationships/image" Target="../media/image3189.png"/><Relationship Id="rId248" Type="http://schemas.openxmlformats.org/officeDocument/2006/relationships/image" Target="../media/image2905.png"/><Relationship Id="rId455" Type="http://schemas.openxmlformats.org/officeDocument/2006/relationships/customXml" Target="../ink/ink3011.xml"/><Relationship Id="rId662" Type="http://schemas.openxmlformats.org/officeDocument/2006/relationships/image" Target="../media/image3112.png"/><Relationship Id="rId12" Type="http://schemas.openxmlformats.org/officeDocument/2006/relationships/image" Target="../media/image2785.png"/><Relationship Id="rId108" Type="http://schemas.openxmlformats.org/officeDocument/2006/relationships/image" Target="../media/image2834.png"/><Relationship Id="rId315" Type="http://schemas.openxmlformats.org/officeDocument/2006/relationships/customXml" Target="../ink/ink2941.xml"/><Relationship Id="rId522" Type="http://schemas.openxmlformats.org/officeDocument/2006/relationships/image" Target="../media/image3042.png"/><Relationship Id="rId96" Type="http://schemas.openxmlformats.org/officeDocument/2006/relationships/image" Target="../media/image2828.png"/><Relationship Id="rId161" Type="http://schemas.openxmlformats.org/officeDocument/2006/relationships/customXml" Target="../ink/ink2864.xml"/><Relationship Id="rId399" Type="http://schemas.openxmlformats.org/officeDocument/2006/relationships/customXml" Target="../ink/ink2983.xml"/><Relationship Id="rId827" Type="http://schemas.openxmlformats.org/officeDocument/2006/relationships/customXml" Target="../ink/ink3198.xml"/><Relationship Id="rId259" Type="http://schemas.openxmlformats.org/officeDocument/2006/relationships/customXml" Target="../ink/ink2913.xml"/><Relationship Id="rId466" Type="http://schemas.openxmlformats.org/officeDocument/2006/relationships/image" Target="../media/image3015.png"/><Relationship Id="rId673" Type="http://schemas.openxmlformats.org/officeDocument/2006/relationships/customXml" Target="../ink/ink3121.xml"/><Relationship Id="rId23" Type="http://schemas.openxmlformats.org/officeDocument/2006/relationships/customXml" Target="../ink/ink2795.xml"/><Relationship Id="rId119" Type="http://schemas.openxmlformats.org/officeDocument/2006/relationships/customXml" Target="../ink/ink2843.xml"/><Relationship Id="rId326" Type="http://schemas.openxmlformats.org/officeDocument/2006/relationships/image" Target="../media/image2944.png"/><Relationship Id="rId533" Type="http://schemas.openxmlformats.org/officeDocument/2006/relationships/customXml" Target="../ink/ink3050.xml"/><Relationship Id="rId740" Type="http://schemas.openxmlformats.org/officeDocument/2006/relationships/image" Target="../media/image3151.png"/><Relationship Id="rId838" Type="http://schemas.openxmlformats.org/officeDocument/2006/relationships/image" Target="../media/image3201.png"/><Relationship Id="rId172" Type="http://schemas.openxmlformats.org/officeDocument/2006/relationships/image" Target="../media/image2866.png"/><Relationship Id="rId477" Type="http://schemas.openxmlformats.org/officeDocument/2006/relationships/customXml" Target="../ink/ink3022.xml"/><Relationship Id="rId600" Type="http://schemas.openxmlformats.org/officeDocument/2006/relationships/image" Target="../media/image3081.png"/><Relationship Id="rId684" Type="http://schemas.openxmlformats.org/officeDocument/2006/relationships/image" Target="../media/image3123.png"/><Relationship Id="rId337" Type="http://schemas.openxmlformats.org/officeDocument/2006/relationships/customXml" Target="../ink/ink2952.xml"/><Relationship Id="rId34" Type="http://schemas.openxmlformats.org/officeDocument/2006/relationships/image" Target="../media/image2796.png"/><Relationship Id="rId544" Type="http://schemas.openxmlformats.org/officeDocument/2006/relationships/image" Target="../media/image3053.png"/><Relationship Id="rId751" Type="http://schemas.openxmlformats.org/officeDocument/2006/relationships/customXml" Target="../ink/ink3160.xml"/><Relationship Id="rId849" Type="http://schemas.openxmlformats.org/officeDocument/2006/relationships/customXml" Target="../ink/ink3209.xml"/><Relationship Id="rId183" Type="http://schemas.openxmlformats.org/officeDocument/2006/relationships/customXml" Target="../ink/ink2875.xml"/><Relationship Id="rId390" Type="http://schemas.openxmlformats.org/officeDocument/2006/relationships/image" Target="../media/image2976.png"/><Relationship Id="rId404" Type="http://schemas.openxmlformats.org/officeDocument/2006/relationships/image" Target="../media/image2983.png"/><Relationship Id="rId611" Type="http://schemas.openxmlformats.org/officeDocument/2006/relationships/customXml" Target="../ink/ink3089.xml"/><Relationship Id="rId250" Type="http://schemas.openxmlformats.org/officeDocument/2006/relationships/image" Target="../media/image2906.png"/><Relationship Id="rId488" Type="http://schemas.openxmlformats.org/officeDocument/2006/relationships/image" Target="../media/image3026.png"/><Relationship Id="rId695" Type="http://schemas.openxmlformats.org/officeDocument/2006/relationships/customXml" Target="../ink/ink3132.xml"/><Relationship Id="rId709" Type="http://schemas.openxmlformats.org/officeDocument/2006/relationships/customXml" Target="../ink/ink3139.xml"/><Relationship Id="rId45" Type="http://schemas.openxmlformats.org/officeDocument/2006/relationships/customXml" Target="../ink/ink2806.xml"/><Relationship Id="rId110" Type="http://schemas.openxmlformats.org/officeDocument/2006/relationships/image" Target="../media/image2835.png"/><Relationship Id="rId348" Type="http://schemas.openxmlformats.org/officeDocument/2006/relationships/image" Target="../media/image2955.png"/><Relationship Id="rId555" Type="http://schemas.openxmlformats.org/officeDocument/2006/relationships/customXml" Target="../ink/ink3061.xml"/><Relationship Id="rId762" Type="http://schemas.openxmlformats.org/officeDocument/2006/relationships/image" Target="../media/image3162.png"/><Relationship Id="rId194" Type="http://schemas.openxmlformats.org/officeDocument/2006/relationships/image" Target="../media/image2877.png"/><Relationship Id="rId208" Type="http://schemas.openxmlformats.org/officeDocument/2006/relationships/image" Target="../media/image2884.png"/><Relationship Id="rId415" Type="http://schemas.openxmlformats.org/officeDocument/2006/relationships/customXml" Target="../ink/ink2991.xml"/><Relationship Id="rId622" Type="http://schemas.openxmlformats.org/officeDocument/2006/relationships/image" Target="../media/image3092.png"/><Relationship Id="rId261" Type="http://schemas.openxmlformats.org/officeDocument/2006/relationships/customXml" Target="../ink/ink2914.xml"/><Relationship Id="rId499" Type="http://schemas.openxmlformats.org/officeDocument/2006/relationships/customXml" Target="../ink/ink3033.xml"/><Relationship Id="rId56" Type="http://schemas.openxmlformats.org/officeDocument/2006/relationships/image" Target="../media/image2808.png"/><Relationship Id="rId359" Type="http://schemas.openxmlformats.org/officeDocument/2006/relationships/customXml" Target="../ink/ink2963.xml"/><Relationship Id="rId566" Type="http://schemas.openxmlformats.org/officeDocument/2006/relationships/image" Target="../media/image3064.png"/><Relationship Id="rId773" Type="http://schemas.openxmlformats.org/officeDocument/2006/relationships/customXml" Target="../ink/ink3171.xml"/><Relationship Id="rId121" Type="http://schemas.openxmlformats.org/officeDocument/2006/relationships/customXml" Target="../ink/ink2844.xml"/><Relationship Id="rId219" Type="http://schemas.openxmlformats.org/officeDocument/2006/relationships/customXml" Target="../ink/ink2893.xml"/><Relationship Id="rId426" Type="http://schemas.openxmlformats.org/officeDocument/2006/relationships/image" Target="../media/image2994.png"/><Relationship Id="rId633" Type="http://schemas.openxmlformats.org/officeDocument/2006/relationships/customXml" Target="../ink/ink3100.xml"/><Relationship Id="rId840" Type="http://schemas.openxmlformats.org/officeDocument/2006/relationships/image" Target="../media/image3202.png"/><Relationship Id="rId67" Type="http://schemas.openxmlformats.org/officeDocument/2006/relationships/customXml" Target="../ink/ink2817.xml"/><Relationship Id="rId272" Type="http://schemas.openxmlformats.org/officeDocument/2006/relationships/image" Target="../media/image2917.png"/><Relationship Id="rId577" Type="http://schemas.openxmlformats.org/officeDocument/2006/relationships/customXml" Target="../ink/ink3072.xml"/><Relationship Id="rId700" Type="http://schemas.openxmlformats.org/officeDocument/2006/relationships/image" Target="../media/image3131.png"/><Relationship Id="rId132" Type="http://schemas.openxmlformats.org/officeDocument/2006/relationships/image" Target="../media/image2846.png"/><Relationship Id="rId784" Type="http://schemas.openxmlformats.org/officeDocument/2006/relationships/image" Target="../media/image3173.png"/><Relationship Id="rId437" Type="http://schemas.openxmlformats.org/officeDocument/2006/relationships/customXml" Target="../ink/ink3002.xml"/><Relationship Id="rId644" Type="http://schemas.openxmlformats.org/officeDocument/2006/relationships/image" Target="../media/image3104.png"/><Relationship Id="rId851" Type="http://schemas.openxmlformats.org/officeDocument/2006/relationships/customXml" Target="../ink/ink3210.xml"/><Relationship Id="rId283" Type="http://schemas.openxmlformats.org/officeDocument/2006/relationships/customXml" Target="../ink/ink2925.xml"/><Relationship Id="rId490" Type="http://schemas.openxmlformats.org/officeDocument/2006/relationships/image" Target="../media/image3027.png"/><Relationship Id="rId504" Type="http://schemas.openxmlformats.org/officeDocument/2006/relationships/image" Target="../media/image3034.png"/><Relationship Id="rId711" Type="http://schemas.openxmlformats.org/officeDocument/2006/relationships/customXml" Target="../ink/ink3140.xml"/><Relationship Id="rId78" Type="http://schemas.openxmlformats.org/officeDocument/2006/relationships/image" Target="../media/image2819.png"/><Relationship Id="rId143" Type="http://schemas.openxmlformats.org/officeDocument/2006/relationships/customXml" Target="../ink/ink2855.xml"/><Relationship Id="rId350" Type="http://schemas.openxmlformats.org/officeDocument/2006/relationships/image" Target="../media/image2956.png"/><Relationship Id="rId588" Type="http://schemas.openxmlformats.org/officeDocument/2006/relationships/image" Target="../media/image3075.png"/><Relationship Id="rId795" Type="http://schemas.openxmlformats.org/officeDocument/2006/relationships/customXml" Target="../ink/ink3182.xml"/><Relationship Id="rId809" Type="http://schemas.openxmlformats.org/officeDocument/2006/relationships/customXml" Target="../ink/ink3189.xml"/><Relationship Id="rId9" Type="http://schemas.openxmlformats.org/officeDocument/2006/relationships/customXml" Target="../ink/ink2788.xml"/><Relationship Id="rId210" Type="http://schemas.openxmlformats.org/officeDocument/2006/relationships/image" Target="../media/image2885.png"/><Relationship Id="rId448" Type="http://schemas.openxmlformats.org/officeDocument/2006/relationships/image" Target="../media/image3006.png"/><Relationship Id="rId655" Type="http://schemas.openxmlformats.org/officeDocument/2006/relationships/image" Target="../media/image3109.png"/><Relationship Id="rId294" Type="http://schemas.openxmlformats.org/officeDocument/2006/relationships/image" Target="../media/image2928.png"/><Relationship Id="rId308" Type="http://schemas.openxmlformats.org/officeDocument/2006/relationships/image" Target="../media/image2935.png"/><Relationship Id="rId515" Type="http://schemas.openxmlformats.org/officeDocument/2006/relationships/customXml" Target="../ink/ink3041.xml"/><Relationship Id="rId722" Type="http://schemas.openxmlformats.org/officeDocument/2006/relationships/image" Target="../media/image3142.png"/><Relationship Id="rId89" Type="http://schemas.openxmlformats.org/officeDocument/2006/relationships/customXml" Target="../ink/ink2828.xml"/><Relationship Id="rId154" Type="http://schemas.openxmlformats.org/officeDocument/2006/relationships/image" Target="../media/image2857.png"/><Relationship Id="rId361" Type="http://schemas.openxmlformats.org/officeDocument/2006/relationships/customXml" Target="../ink/ink2964.xml"/><Relationship Id="rId599" Type="http://schemas.openxmlformats.org/officeDocument/2006/relationships/customXml" Target="../ink/ink3083.xml"/><Relationship Id="rId459" Type="http://schemas.openxmlformats.org/officeDocument/2006/relationships/customXml" Target="../ink/ink3013.xml"/><Relationship Id="rId666" Type="http://schemas.openxmlformats.org/officeDocument/2006/relationships/image" Target="../media/image3114.png"/><Relationship Id="rId16" Type="http://schemas.openxmlformats.org/officeDocument/2006/relationships/image" Target="../media/image2787.png"/><Relationship Id="rId221" Type="http://schemas.openxmlformats.org/officeDocument/2006/relationships/customXml" Target="../ink/ink2894.xml"/><Relationship Id="rId319" Type="http://schemas.openxmlformats.org/officeDocument/2006/relationships/customXml" Target="../ink/ink2943.xml"/><Relationship Id="rId526" Type="http://schemas.openxmlformats.org/officeDocument/2006/relationships/image" Target="../media/image3044.png"/><Relationship Id="rId733" Type="http://schemas.openxmlformats.org/officeDocument/2006/relationships/customXml" Target="../ink/ink3151.xml"/><Relationship Id="rId165" Type="http://schemas.openxmlformats.org/officeDocument/2006/relationships/customXml" Target="../ink/ink2866.xml"/><Relationship Id="rId372" Type="http://schemas.openxmlformats.org/officeDocument/2006/relationships/image" Target="../media/image2967.png"/><Relationship Id="rId677" Type="http://schemas.openxmlformats.org/officeDocument/2006/relationships/customXml" Target="../ink/ink3123.xml"/><Relationship Id="rId800" Type="http://schemas.openxmlformats.org/officeDocument/2006/relationships/image" Target="../media/image3181.png"/><Relationship Id="rId232" Type="http://schemas.openxmlformats.org/officeDocument/2006/relationships/image" Target="../media/image2896.png"/><Relationship Id="rId27" Type="http://schemas.openxmlformats.org/officeDocument/2006/relationships/customXml" Target="../ink/ink2797.xml"/><Relationship Id="rId537" Type="http://schemas.openxmlformats.org/officeDocument/2006/relationships/customXml" Target="../ink/ink3052.xml"/><Relationship Id="rId744" Type="http://schemas.openxmlformats.org/officeDocument/2006/relationships/image" Target="../media/image3153.png"/><Relationship Id="rId80" Type="http://schemas.openxmlformats.org/officeDocument/2006/relationships/image" Target="../media/image2820.png"/><Relationship Id="rId176" Type="http://schemas.openxmlformats.org/officeDocument/2006/relationships/image" Target="../media/image2868.png"/><Relationship Id="rId383" Type="http://schemas.openxmlformats.org/officeDocument/2006/relationships/customXml" Target="../ink/ink2975.xml"/><Relationship Id="rId590" Type="http://schemas.openxmlformats.org/officeDocument/2006/relationships/image" Target="../media/image3076.png"/><Relationship Id="rId604" Type="http://schemas.openxmlformats.org/officeDocument/2006/relationships/image" Target="../media/image3083.png"/><Relationship Id="rId811" Type="http://schemas.openxmlformats.org/officeDocument/2006/relationships/customXml" Target="../ink/ink3190.xml"/><Relationship Id="rId243" Type="http://schemas.openxmlformats.org/officeDocument/2006/relationships/customXml" Target="../ink/ink2905.xml"/><Relationship Id="rId450" Type="http://schemas.openxmlformats.org/officeDocument/2006/relationships/image" Target="../media/image3007.png"/><Relationship Id="rId688" Type="http://schemas.openxmlformats.org/officeDocument/2006/relationships/image" Target="../media/image3125.png"/><Relationship Id="rId38" Type="http://schemas.openxmlformats.org/officeDocument/2006/relationships/image" Target="../media/image2798.png"/><Relationship Id="rId103" Type="http://schemas.openxmlformats.org/officeDocument/2006/relationships/customXml" Target="../ink/ink2835.xml"/><Relationship Id="rId310" Type="http://schemas.openxmlformats.org/officeDocument/2006/relationships/image" Target="../media/image2936.png"/><Relationship Id="rId548" Type="http://schemas.openxmlformats.org/officeDocument/2006/relationships/image" Target="../media/image3055.png"/><Relationship Id="rId755" Type="http://schemas.openxmlformats.org/officeDocument/2006/relationships/customXml" Target="../ink/ink3162.xml"/><Relationship Id="rId91" Type="http://schemas.openxmlformats.org/officeDocument/2006/relationships/customXml" Target="../ink/ink2829.xml"/><Relationship Id="rId187" Type="http://schemas.openxmlformats.org/officeDocument/2006/relationships/customXml" Target="../ink/ink2877.xml"/><Relationship Id="rId394" Type="http://schemas.openxmlformats.org/officeDocument/2006/relationships/image" Target="../media/image2978.png"/><Relationship Id="rId408" Type="http://schemas.openxmlformats.org/officeDocument/2006/relationships/image" Target="../media/image2985.png"/><Relationship Id="rId615" Type="http://schemas.openxmlformats.org/officeDocument/2006/relationships/customXml" Target="../ink/ink3091.xml"/><Relationship Id="rId822" Type="http://schemas.openxmlformats.org/officeDocument/2006/relationships/image" Target="../media/image3192.png"/><Relationship Id="rId254" Type="http://schemas.openxmlformats.org/officeDocument/2006/relationships/image" Target="../media/image2908.png"/><Relationship Id="rId699" Type="http://schemas.openxmlformats.org/officeDocument/2006/relationships/customXml" Target="../ink/ink3134.xml"/><Relationship Id="rId49" Type="http://schemas.openxmlformats.org/officeDocument/2006/relationships/customXml" Target="../ink/ink2808.xml"/><Relationship Id="rId114" Type="http://schemas.openxmlformats.org/officeDocument/2006/relationships/image" Target="../media/image2837.png"/><Relationship Id="rId461" Type="http://schemas.openxmlformats.org/officeDocument/2006/relationships/customXml" Target="../ink/ink3014.xml"/><Relationship Id="rId559" Type="http://schemas.openxmlformats.org/officeDocument/2006/relationships/customXml" Target="../ink/ink3063.xml"/><Relationship Id="rId766" Type="http://schemas.openxmlformats.org/officeDocument/2006/relationships/image" Target="../media/image3164.png"/><Relationship Id="rId198" Type="http://schemas.openxmlformats.org/officeDocument/2006/relationships/image" Target="../media/image2879.png"/><Relationship Id="rId321" Type="http://schemas.openxmlformats.org/officeDocument/2006/relationships/customXml" Target="../ink/ink2944.xml"/><Relationship Id="rId419" Type="http://schemas.openxmlformats.org/officeDocument/2006/relationships/customXml" Target="../ink/ink2993.xml"/><Relationship Id="rId626" Type="http://schemas.openxmlformats.org/officeDocument/2006/relationships/image" Target="../media/image3094.png"/><Relationship Id="rId833" Type="http://schemas.openxmlformats.org/officeDocument/2006/relationships/customXml" Target="../ink/ink3201.xml"/><Relationship Id="rId265" Type="http://schemas.openxmlformats.org/officeDocument/2006/relationships/customXml" Target="../ink/ink2916.xml"/><Relationship Id="rId472" Type="http://schemas.openxmlformats.org/officeDocument/2006/relationships/image" Target="../media/image3018.png"/><Relationship Id="rId125" Type="http://schemas.openxmlformats.org/officeDocument/2006/relationships/customXml" Target="../ink/ink2846.xml"/><Relationship Id="rId332" Type="http://schemas.openxmlformats.org/officeDocument/2006/relationships/image" Target="../media/image2947.png"/><Relationship Id="rId777" Type="http://schemas.openxmlformats.org/officeDocument/2006/relationships/customXml" Target="../ink/ink3173.xml"/><Relationship Id="rId637" Type="http://schemas.openxmlformats.org/officeDocument/2006/relationships/customXml" Target="../ink/ink3102.xml"/><Relationship Id="rId844" Type="http://schemas.openxmlformats.org/officeDocument/2006/relationships/image" Target="../media/image3204.png"/><Relationship Id="rId276" Type="http://schemas.openxmlformats.org/officeDocument/2006/relationships/image" Target="../media/image2919.png"/><Relationship Id="rId483" Type="http://schemas.openxmlformats.org/officeDocument/2006/relationships/customXml" Target="../ink/ink3025.xml"/><Relationship Id="rId690" Type="http://schemas.openxmlformats.org/officeDocument/2006/relationships/image" Target="../media/image3126.png"/><Relationship Id="rId704" Type="http://schemas.openxmlformats.org/officeDocument/2006/relationships/image" Target="../media/image3133.png"/><Relationship Id="rId40" Type="http://schemas.openxmlformats.org/officeDocument/2006/relationships/image" Target="../media/image2799.png"/><Relationship Id="rId136" Type="http://schemas.openxmlformats.org/officeDocument/2006/relationships/image" Target="../media/image2848.png"/><Relationship Id="rId343" Type="http://schemas.openxmlformats.org/officeDocument/2006/relationships/customXml" Target="../ink/ink2955.xml"/><Relationship Id="rId550" Type="http://schemas.openxmlformats.org/officeDocument/2006/relationships/image" Target="../media/image3056.png"/><Relationship Id="rId788" Type="http://schemas.openxmlformats.org/officeDocument/2006/relationships/image" Target="../media/image3175.png"/><Relationship Id="rId203" Type="http://schemas.openxmlformats.org/officeDocument/2006/relationships/customXml" Target="../ink/ink2885.xml"/><Relationship Id="rId648" Type="http://schemas.openxmlformats.org/officeDocument/2006/relationships/customXml" Target="../ink/ink3108.xml"/><Relationship Id="rId287" Type="http://schemas.openxmlformats.org/officeDocument/2006/relationships/customXml" Target="../ink/ink2927.xml"/><Relationship Id="rId410" Type="http://schemas.openxmlformats.org/officeDocument/2006/relationships/image" Target="../media/image2986.png"/><Relationship Id="rId494" Type="http://schemas.openxmlformats.org/officeDocument/2006/relationships/image" Target="../media/image3029.png"/><Relationship Id="rId508" Type="http://schemas.openxmlformats.org/officeDocument/2006/relationships/image" Target="../media/image3036.png"/><Relationship Id="rId715" Type="http://schemas.openxmlformats.org/officeDocument/2006/relationships/customXml" Target="../ink/ink3142.xml"/><Relationship Id="rId147" Type="http://schemas.openxmlformats.org/officeDocument/2006/relationships/customXml" Target="../ink/ink2857.xml"/><Relationship Id="rId354" Type="http://schemas.openxmlformats.org/officeDocument/2006/relationships/image" Target="../media/image2958.png"/><Relationship Id="rId799" Type="http://schemas.openxmlformats.org/officeDocument/2006/relationships/customXml" Target="../ink/ink3184.xml"/><Relationship Id="rId51" Type="http://schemas.openxmlformats.org/officeDocument/2006/relationships/customXml" Target="../ink/ink2809.xml"/><Relationship Id="rId561" Type="http://schemas.openxmlformats.org/officeDocument/2006/relationships/customXml" Target="../ink/ink3064.xml"/><Relationship Id="rId659" Type="http://schemas.openxmlformats.org/officeDocument/2006/relationships/image" Target="../media/image3111.png"/><Relationship Id="rId214" Type="http://schemas.openxmlformats.org/officeDocument/2006/relationships/image" Target="../media/image2887.png"/><Relationship Id="rId298" Type="http://schemas.openxmlformats.org/officeDocument/2006/relationships/image" Target="../media/image2930.png"/><Relationship Id="rId421" Type="http://schemas.openxmlformats.org/officeDocument/2006/relationships/customXml" Target="../ink/ink2994.xml"/><Relationship Id="rId519" Type="http://schemas.openxmlformats.org/officeDocument/2006/relationships/customXml" Target="../ink/ink3043.xml"/><Relationship Id="rId158" Type="http://schemas.openxmlformats.org/officeDocument/2006/relationships/image" Target="../media/image2859.png"/><Relationship Id="rId726" Type="http://schemas.openxmlformats.org/officeDocument/2006/relationships/image" Target="../media/image3144.png"/><Relationship Id="rId62" Type="http://schemas.openxmlformats.org/officeDocument/2006/relationships/image" Target="../media/image2811.png"/><Relationship Id="rId365" Type="http://schemas.openxmlformats.org/officeDocument/2006/relationships/customXml" Target="../ink/ink2966.xml"/><Relationship Id="rId572" Type="http://schemas.openxmlformats.org/officeDocument/2006/relationships/image" Target="../media/image3067.png"/><Relationship Id="rId225" Type="http://schemas.openxmlformats.org/officeDocument/2006/relationships/customXml" Target="../ink/ink2896.xml"/><Relationship Id="rId432" Type="http://schemas.openxmlformats.org/officeDocument/2006/relationships/image" Target="../media/image2997.png"/><Relationship Id="rId737" Type="http://schemas.openxmlformats.org/officeDocument/2006/relationships/customXml" Target="../ink/ink3153.xml"/><Relationship Id="rId73" Type="http://schemas.openxmlformats.org/officeDocument/2006/relationships/customXml" Target="../ink/ink2820.xml"/><Relationship Id="rId169" Type="http://schemas.openxmlformats.org/officeDocument/2006/relationships/customXml" Target="../ink/ink2868.xml"/><Relationship Id="rId376" Type="http://schemas.openxmlformats.org/officeDocument/2006/relationships/image" Target="../media/image2969.png"/><Relationship Id="rId583" Type="http://schemas.openxmlformats.org/officeDocument/2006/relationships/customXml" Target="../ink/ink3075.xml"/><Relationship Id="rId790" Type="http://schemas.openxmlformats.org/officeDocument/2006/relationships/image" Target="../media/image3176.png"/><Relationship Id="rId804" Type="http://schemas.openxmlformats.org/officeDocument/2006/relationships/image" Target="../media/image3183.png"/><Relationship Id="rId4" Type="http://schemas.openxmlformats.org/officeDocument/2006/relationships/image" Target="../media/image2781.png"/><Relationship Id="rId236" Type="http://schemas.openxmlformats.org/officeDocument/2006/relationships/image" Target="../media/image2898.png"/><Relationship Id="rId443" Type="http://schemas.openxmlformats.org/officeDocument/2006/relationships/customXml" Target="../ink/ink3005.xml"/><Relationship Id="rId650" Type="http://schemas.openxmlformats.org/officeDocument/2006/relationships/customXml" Target="../ink/ink3109.xml"/><Relationship Id="rId303" Type="http://schemas.openxmlformats.org/officeDocument/2006/relationships/customXml" Target="../ink/ink2935.xml"/><Relationship Id="rId748" Type="http://schemas.openxmlformats.org/officeDocument/2006/relationships/image" Target="../media/image3155.png"/><Relationship Id="rId84" Type="http://schemas.openxmlformats.org/officeDocument/2006/relationships/image" Target="../media/image2822.png"/><Relationship Id="rId387" Type="http://schemas.openxmlformats.org/officeDocument/2006/relationships/customXml" Target="../ink/ink2977.xml"/><Relationship Id="rId510" Type="http://schemas.openxmlformats.org/officeDocument/2006/relationships/image" Target="../media/image3037.png"/><Relationship Id="rId594" Type="http://schemas.openxmlformats.org/officeDocument/2006/relationships/image" Target="../media/image3078.png"/><Relationship Id="rId608" Type="http://schemas.openxmlformats.org/officeDocument/2006/relationships/image" Target="../media/image3085.png"/><Relationship Id="rId815" Type="http://schemas.openxmlformats.org/officeDocument/2006/relationships/customXml" Target="../ink/ink3192.xml"/><Relationship Id="rId247" Type="http://schemas.openxmlformats.org/officeDocument/2006/relationships/customXml" Target="../ink/ink2907.xml"/><Relationship Id="rId107" Type="http://schemas.openxmlformats.org/officeDocument/2006/relationships/customXml" Target="../ink/ink2837.xml"/><Relationship Id="rId454" Type="http://schemas.openxmlformats.org/officeDocument/2006/relationships/image" Target="../media/image3009.png"/><Relationship Id="rId661" Type="http://schemas.openxmlformats.org/officeDocument/2006/relationships/customXml" Target="../ink/ink3115.xml"/><Relationship Id="rId759" Type="http://schemas.openxmlformats.org/officeDocument/2006/relationships/customXml" Target="../ink/ink3164.xml"/><Relationship Id="rId11" Type="http://schemas.openxmlformats.org/officeDocument/2006/relationships/customXml" Target="../ink/ink2789.xml"/><Relationship Id="rId314" Type="http://schemas.openxmlformats.org/officeDocument/2006/relationships/image" Target="../media/image2938.png"/><Relationship Id="rId398" Type="http://schemas.openxmlformats.org/officeDocument/2006/relationships/image" Target="../media/image2980.png"/><Relationship Id="rId521" Type="http://schemas.openxmlformats.org/officeDocument/2006/relationships/customXml" Target="../ink/ink3044.xml"/><Relationship Id="rId619" Type="http://schemas.openxmlformats.org/officeDocument/2006/relationships/customXml" Target="../ink/ink3093.xml"/><Relationship Id="rId95" Type="http://schemas.openxmlformats.org/officeDocument/2006/relationships/customXml" Target="../ink/ink2831.xml"/><Relationship Id="rId160" Type="http://schemas.openxmlformats.org/officeDocument/2006/relationships/image" Target="../media/image2860.png"/><Relationship Id="rId826" Type="http://schemas.openxmlformats.org/officeDocument/2006/relationships/image" Target="../media/image3194.png"/><Relationship Id="rId258" Type="http://schemas.openxmlformats.org/officeDocument/2006/relationships/image" Target="../media/image2910.png"/><Relationship Id="rId465" Type="http://schemas.openxmlformats.org/officeDocument/2006/relationships/customXml" Target="../ink/ink3016.xml"/><Relationship Id="rId672" Type="http://schemas.openxmlformats.org/officeDocument/2006/relationships/image" Target="../media/image3117.png"/><Relationship Id="rId22" Type="http://schemas.openxmlformats.org/officeDocument/2006/relationships/image" Target="../media/image2790.png"/><Relationship Id="rId118" Type="http://schemas.openxmlformats.org/officeDocument/2006/relationships/image" Target="../media/image2839.png"/><Relationship Id="rId325" Type="http://schemas.openxmlformats.org/officeDocument/2006/relationships/customXml" Target="../ink/ink2946.xml"/><Relationship Id="rId532" Type="http://schemas.openxmlformats.org/officeDocument/2006/relationships/image" Target="../media/image3047.png"/><Relationship Id="rId171" Type="http://schemas.openxmlformats.org/officeDocument/2006/relationships/customXml" Target="../ink/ink2869.xml"/><Relationship Id="rId837" Type="http://schemas.openxmlformats.org/officeDocument/2006/relationships/customXml" Target="../ink/ink3203.xml"/><Relationship Id="rId269" Type="http://schemas.openxmlformats.org/officeDocument/2006/relationships/customXml" Target="../ink/ink2918.xml"/><Relationship Id="rId476" Type="http://schemas.openxmlformats.org/officeDocument/2006/relationships/image" Target="../media/image3020.png"/><Relationship Id="rId683" Type="http://schemas.openxmlformats.org/officeDocument/2006/relationships/customXml" Target="../ink/ink3126.xml"/><Relationship Id="rId33" Type="http://schemas.openxmlformats.org/officeDocument/2006/relationships/customXml" Target="../ink/ink2800.xml"/><Relationship Id="rId129" Type="http://schemas.openxmlformats.org/officeDocument/2006/relationships/customXml" Target="../ink/ink2848.xml"/><Relationship Id="rId336" Type="http://schemas.openxmlformats.org/officeDocument/2006/relationships/image" Target="../media/image2949.png"/><Relationship Id="rId543" Type="http://schemas.openxmlformats.org/officeDocument/2006/relationships/customXml" Target="../ink/ink3055.xml"/><Relationship Id="rId182" Type="http://schemas.openxmlformats.org/officeDocument/2006/relationships/image" Target="../media/image2871.png"/><Relationship Id="rId403" Type="http://schemas.openxmlformats.org/officeDocument/2006/relationships/customXml" Target="../ink/ink2985.xml"/><Relationship Id="rId750" Type="http://schemas.openxmlformats.org/officeDocument/2006/relationships/image" Target="../media/image3156.png"/><Relationship Id="rId848" Type="http://schemas.openxmlformats.org/officeDocument/2006/relationships/image" Target="../media/image3206.png"/><Relationship Id="rId487" Type="http://schemas.openxmlformats.org/officeDocument/2006/relationships/customXml" Target="../ink/ink3027.xml"/><Relationship Id="rId610" Type="http://schemas.openxmlformats.org/officeDocument/2006/relationships/image" Target="../media/image3086.png"/><Relationship Id="rId694" Type="http://schemas.openxmlformats.org/officeDocument/2006/relationships/image" Target="../media/image3128.png"/><Relationship Id="rId708" Type="http://schemas.openxmlformats.org/officeDocument/2006/relationships/image" Target="../media/image3135.png"/><Relationship Id="rId347" Type="http://schemas.openxmlformats.org/officeDocument/2006/relationships/customXml" Target="../ink/ink2957.xml"/><Relationship Id="rId44" Type="http://schemas.openxmlformats.org/officeDocument/2006/relationships/image" Target="../media/image2802.png"/><Relationship Id="rId554" Type="http://schemas.openxmlformats.org/officeDocument/2006/relationships/image" Target="../media/image3058.png"/><Relationship Id="rId761" Type="http://schemas.openxmlformats.org/officeDocument/2006/relationships/customXml" Target="../ink/ink3165.xml"/><Relationship Id="rId193" Type="http://schemas.openxmlformats.org/officeDocument/2006/relationships/customXml" Target="../ink/ink2880.xml"/><Relationship Id="rId207" Type="http://schemas.openxmlformats.org/officeDocument/2006/relationships/customXml" Target="../ink/ink2887.xml"/><Relationship Id="rId414" Type="http://schemas.openxmlformats.org/officeDocument/2006/relationships/image" Target="../media/image2988.png"/><Relationship Id="rId498" Type="http://schemas.openxmlformats.org/officeDocument/2006/relationships/image" Target="../media/image3031.png"/><Relationship Id="rId621" Type="http://schemas.openxmlformats.org/officeDocument/2006/relationships/customXml" Target="../ink/ink3094.xml"/><Relationship Id="rId260" Type="http://schemas.openxmlformats.org/officeDocument/2006/relationships/image" Target="../media/image2911.png"/><Relationship Id="rId719" Type="http://schemas.openxmlformats.org/officeDocument/2006/relationships/customXml" Target="../ink/ink3144.xml"/><Relationship Id="rId55" Type="http://schemas.openxmlformats.org/officeDocument/2006/relationships/customXml" Target="../ink/ink2811.xml"/><Relationship Id="rId120" Type="http://schemas.openxmlformats.org/officeDocument/2006/relationships/image" Target="../media/image2840.png"/><Relationship Id="rId358" Type="http://schemas.openxmlformats.org/officeDocument/2006/relationships/image" Target="../media/image2960.png"/><Relationship Id="rId565" Type="http://schemas.openxmlformats.org/officeDocument/2006/relationships/customXml" Target="../ink/ink3066.xml"/><Relationship Id="rId772" Type="http://schemas.openxmlformats.org/officeDocument/2006/relationships/image" Target="../media/image3167.png"/><Relationship Id="rId218" Type="http://schemas.openxmlformats.org/officeDocument/2006/relationships/image" Target="../media/image2889.png"/><Relationship Id="rId425" Type="http://schemas.openxmlformats.org/officeDocument/2006/relationships/customXml" Target="../ink/ink2996.xml"/><Relationship Id="rId632" Type="http://schemas.openxmlformats.org/officeDocument/2006/relationships/image" Target="../media/image3097.png"/><Relationship Id="rId271" Type="http://schemas.openxmlformats.org/officeDocument/2006/relationships/customXml" Target="../ink/ink2919.xml"/><Relationship Id="rId66" Type="http://schemas.openxmlformats.org/officeDocument/2006/relationships/image" Target="../media/image2813.png"/><Relationship Id="rId131" Type="http://schemas.openxmlformats.org/officeDocument/2006/relationships/customXml" Target="../ink/ink2849.xml"/><Relationship Id="rId369" Type="http://schemas.openxmlformats.org/officeDocument/2006/relationships/customXml" Target="../ink/ink2968.xml"/><Relationship Id="rId576" Type="http://schemas.openxmlformats.org/officeDocument/2006/relationships/image" Target="../media/image3069.png"/><Relationship Id="rId783" Type="http://schemas.openxmlformats.org/officeDocument/2006/relationships/customXml" Target="../ink/ink3176.xml"/></Relationships>
</file>

<file path=ppt/slides/_rels/slide15.xml.rels><?xml version="1.0" encoding="UTF-8" standalone="yes"?>
<Relationships xmlns="http://schemas.openxmlformats.org/package/2006/relationships"><Relationship Id="rId117" Type="http://schemas.openxmlformats.org/officeDocument/2006/relationships/customXml" Target="../ink/ink3268.xml"/><Relationship Id="rId671" Type="http://schemas.openxmlformats.org/officeDocument/2006/relationships/customXml" Target="../ink/ink3547.xml"/><Relationship Id="rId21" Type="http://schemas.openxmlformats.org/officeDocument/2006/relationships/customXml" Target="../ink/ink3220.xml"/><Relationship Id="rId324" Type="http://schemas.openxmlformats.org/officeDocument/2006/relationships/image" Target="../media/image3133.png"/><Relationship Id="rId531" Type="http://schemas.openxmlformats.org/officeDocument/2006/relationships/customXml" Target="../ink/ink3477.xml"/><Relationship Id="rId629" Type="http://schemas.openxmlformats.org/officeDocument/2006/relationships/customXml" Target="../ink/ink3526.xml"/><Relationship Id="rId170" Type="http://schemas.openxmlformats.org/officeDocument/2006/relationships/image" Target="../media/image3044.png"/><Relationship Id="rId268" Type="http://schemas.openxmlformats.org/officeDocument/2006/relationships/image" Target="../media/image3099.png"/><Relationship Id="rId475" Type="http://schemas.openxmlformats.org/officeDocument/2006/relationships/customXml" Target="../ink/ink3449.xml"/><Relationship Id="rId682" Type="http://schemas.openxmlformats.org/officeDocument/2006/relationships/image" Target="../media/image3333.png"/><Relationship Id="rId32" Type="http://schemas.openxmlformats.org/officeDocument/2006/relationships/image" Target="../media/image2834.png"/><Relationship Id="rId128" Type="http://schemas.openxmlformats.org/officeDocument/2006/relationships/image" Target="../media/image3024.png"/><Relationship Id="rId335" Type="http://schemas.openxmlformats.org/officeDocument/2006/relationships/customXml" Target="../ink/ink3378.xml"/><Relationship Id="rId542" Type="http://schemas.openxmlformats.org/officeDocument/2006/relationships/image" Target="../media/image3263.png"/><Relationship Id="rId181" Type="http://schemas.openxmlformats.org/officeDocument/2006/relationships/customXml" Target="../ink/ink3300.xml"/><Relationship Id="rId402" Type="http://schemas.openxmlformats.org/officeDocument/2006/relationships/image" Target="../media/image3189.png"/><Relationship Id="rId279" Type="http://schemas.openxmlformats.org/officeDocument/2006/relationships/customXml" Target="../ink/ink3349.xml"/><Relationship Id="rId486" Type="http://schemas.openxmlformats.org/officeDocument/2006/relationships/image" Target="../media/image3235.png"/><Relationship Id="rId693" Type="http://schemas.openxmlformats.org/officeDocument/2006/relationships/customXml" Target="../ink/ink3558.xml"/><Relationship Id="rId707" Type="http://schemas.openxmlformats.org/officeDocument/2006/relationships/customXml" Target="../ink/ink3565.xml"/><Relationship Id="rId43" Type="http://schemas.openxmlformats.org/officeDocument/2006/relationships/customXml" Target="../ink/ink3231.xml"/><Relationship Id="rId139" Type="http://schemas.openxmlformats.org/officeDocument/2006/relationships/customXml" Target="../ink/ink3279.xml"/><Relationship Id="rId346" Type="http://schemas.openxmlformats.org/officeDocument/2006/relationships/image" Target="../media/image3156.png"/><Relationship Id="rId553" Type="http://schemas.openxmlformats.org/officeDocument/2006/relationships/customXml" Target="../ink/ink3488.xml"/><Relationship Id="rId192" Type="http://schemas.openxmlformats.org/officeDocument/2006/relationships/image" Target="../media/image3060.png"/><Relationship Id="rId206" Type="http://schemas.openxmlformats.org/officeDocument/2006/relationships/image" Target="../media/image3067.png"/><Relationship Id="rId413" Type="http://schemas.openxmlformats.org/officeDocument/2006/relationships/customXml" Target="../ink/ink3418.xml"/><Relationship Id="rId497" Type="http://schemas.openxmlformats.org/officeDocument/2006/relationships/customXml" Target="../ink/ink3460.xml"/><Relationship Id="rId620" Type="http://schemas.openxmlformats.org/officeDocument/2006/relationships/image" Target="../media/image3302.png"/><Relationship Id="rId718" Type="http://schemas.openxmlformats.org/officeDocument/2006/relationships/image" Target="../media/image3351.png"/><Relationship Id="rId357" Type="http://schemas.openxmlformats.org/officeDocument/2006/relationships/customXml" Target="../ink/ink3389.xml"/><Relationship Id="rId54" Type="http://schemas.openxmlformats.org/officeDocument/2006/relationships/image" Target="../media/image2905.png"/><Relationship Id="rId217" Type="http://schemas.openxmlformats.org/officeDocument/2006/relationships/customXml" Target="../ink/ink3318.xml"/><Relationship Id="rId564" Type="http://schemas.openxmlformats.org/officeDocument/2006/relationships/image" Target="../media/image3274.png"/><Relationship Id="rId424" Type="http://schemas.openxmlformats.org/officeDocument/2006/relationships/image" Target="../media/image3201.png"/><Relationship Id="rId631" Type="http://schemas.openxmlformats.org/officeDocument/2006/relationships/customXml" Target="../ink/ink3527.xml"/><Relationship Id="rId729" Type="http://schemas.openxmlformats.org/officeDocument/2006/relationships/customXml" Target="../ink/ink3576.xml"/><Relationship Id="rId270" Type="http://schemas.openxmlformats.org/officeDocument/2006/relationships/image" Target="../media/image3101.png"/><Relationship Id="rId65" Type="http://schemas.openxmlformats.org/officeDocument/2006/relationships/customXml" Target="../ink/ink3242.xml"/><Relationship Id="rId130" Type="http://schemas.openxmlformats.org/officeDocument/2006/relationships/image" Target="../media/image3025.png"/><Relationship Id="rId368" Type="http://schemas.openxmlformats.org/officeDocument/2006/relationships/image" Target="../media/image3167.png"/><Relationship Id="rId575" Type="http://schemas.openxmlformats.org/officeDocument/2006/relationships/customXml" Target="../ink/ink3499.xml"/><Relationship Id="rId228" Type="http://schemas.openxmlformats.org/officeDocument/2006/relationships/image" Target="../media/image3079.png"/><Relationship Id="rId435" Type="http://schemas.openxmlformats.org/officeDocument/2006/relationships/customXml" Target="../ink/ink3429.xml"/><Relationship Id="rId642" Type="http://schemas.openxmlformats.org/officeDocument/2006/relationships/image" Target="../media/image3313.png"/><Relationship Id="rId281" Type="http://schemas.openxmlformats.org/officeDocument/2006/relationships/image" Target="../media/image3106.png"/><Relationship Id="rId502" Type="http://schemas.openxmlformats.org/officeDocument/2006/relationships/image" Target="../media/image3243.png"/><Relationship Id="rId76" Type="http://schemas.openxmlformats.org/officeDocument/2006/relationships/image" Target="../media/image2917.png"/><Relationship Id="rId141" Type="http://schemas.openxmlformats.org/officeDocument/2006/relationships/customXml" Target="../ink/ink3280.xml"/><Relationship Id="rId379" Type="http://schemas.openxmlformats.org/officeDocument/2006/relationships/customXml" Target="../ink/ink3400.xml"/><Relationship Id="rId586" Type="http://schemas.openxmlformats.org/officeDocument/2006/relationships/image" Target="../media/image3285.png"/><Relationship Id="rId7" Type="http://schemas.openxmlformats.org/officeDocument/2006/relationships/customXml" Target="../ink/ink3213.xml"/><Relationship Id="rId239" Type="http://schemas.openxmlformats.org/officeDocument/2006/relationships/customXml" Target="../ink/ink3329.xml"/><Relationship Id="rId446" Type="http://schemas.openxmlformats.org/officeDocument/2006/relationships/image" Target="../media/image3215.png"/><Relationship Id="rId653" Type="http://schemas.openxmlformats.org/officeDocument/2006/relationships/customXml" Target="../ink/ink3538.xml"/><Relationship Id="rId292" Type="http://schemas.openxmlformats.org/officeDocument/2006/relationships/image" Target="../media/image3113.png"/><Relationship Id="rId306" Type="http://schemas.openxmlformats.org/officeDocument/2006/relationships/image" Target="../media/image3121.png"/><Relationship Id="rId87" Type="http://schemas.openxmlformats.org/officeDocument/2006/relationships/customXml" Target="../ink/ink3253.xml"/><Relationship Id="rId513" Type="http://schemas.openxmlformats.org/officeDocument/2006/relationships/customXml" Target="../ink/ink3468.xml"/><Relationship Id="rId597" Type="http://schemas.openxmlformats.org/officeDocument/2006/relationships/customXml" Target="../ink/ink3510.xml"/><Relationship Id="rId720" Type="http://schemas.openxmlformats.org/officeDocument/2006/relationships/image" Target="../media/image3352.png"/><Relationship Id="rId152" Type="http://schemas.openxmlformats.org/officeDocument/2006/relationships/image" Target="../media/image3036.png"/><Relationship Id="rId457" Type="http://schemas.openxmlformats.org/officeDocument/2006/relationships/customXml" Target="../ink/ink3440.xml"/><Relationship Id="rId664" Type="http://schemas.openxmlformats.org/officeDocument/2006/relationships/image" Target="../media/image3324.png"/><Relationship Id="rId14" Type="http://schemas.openxmlformats.org/officeDocument/2006/relationships/image" Target="../media/image2797.png"/><Relationship Id="rId317" Type="http://schemas.openxmlformats.org/officeDocument/2006/relationships/customXml" Target="../ink/ink3369.xml"/><Relationship Id="rId524" Type="http://schemas.openxmlformats.org/officeDocument/2006/relationships/image" Target="../media/image3254.png"/><Relationship Id="rId731" Type="http://schemas.openxmlformats.org/officeDocument/2006/relationships/customXml" Target="../ink/ink3577.xml"/><Relationship Id="rId98" Type="http://schemas.openxmlformats.org/officeDocument/2006/relationships/image" Target="../media/image2957.png"/><Relationship Id="rId163" Type="http://schemas.openxmlformats.org/officeDocument/2006/relationships/customXml" Target="../ink/ink3291.xml"/><Relationship Id="rId370" Type="http://schemas.openxmlformats.org/officeDocument/2006/relationships/image" Target="../media/image3168.png"/><Relationship Id="rId230" Type="http://schemas.openxmlformats.org/officeDocument/2006/relationships/image" Target="../media/image3080.png"/><Relationship Id="rId468" Type="http://schemas.openxmlformats.org/officeDocument/2006/relationships/image" Target="../media/image3226.png"/><Relationship Id="rId675" Type="http://schemas.openxmlformats.org/officeDocument/2006/relationships/customXml" Target="../ink/ink3549.xml"/><Relationship Id="rId25" Type="http://schemas.openxmlformats.org/officeDocument/2006/relationships/customXml" Target="../ink/ink3222.xml"/><Relationship Id="rId328" Type="http://schemas.openxmlformats.org/officeDocument/2006/relationships/image" Target="../media/image3141.png"/><Relationship Id="rId535" Type="http://schemas.openxmlformats.org/officeDocument/2006/relationships/customXml" Target="../ink/ink3479.xml"/><Relationship Id="rId742" Type="http://schemas.openxmlformats.org/officeDocument/2006/relationships/image" Target="../media/image3363.png"/><Relationship Id="rId174" Type="http://schemas.openxmlformats.org/officeDocument/2006/relationships/image" Target="../media/image3051.png"/><Relationship Id="rId381" Type="http://schemas.openxmlformats.org/officeDocument/2006/relationships/customXml" Target="../ink/ink3401.xml"/><Relationship Id="rId602" Type="http://schemas.openxmlformats.org/officeDocument/2006/relationships/image" Target="../media/image3293.png"/><Relationship Id="rId241" Type="http://schemas.openxmlformats.org/officeDocument/2006/relationships/customXml" Target="../ink/ink3330.xml"/><Relationship Id="rId479" Type="http://schemas.openxmlformats.org/officeDocument/2006/relationships/customXml" Target="../ink/ink3451.xml"/><Relationship Id="rId686" Type="http://schemas.openxmlformats.org/officeDocument/2006/relationships/image" Target="../media/image3335.png"/><Relationship Id="rId36" Type="http://schemas.openxmlformats.org/officeDocument/2006/relationships/image" Target="../media/image2838.png"/><Relationship Id="rId339" Type="http://schemas.openxmlformats.org/officeDocument/2006/relationships/customXml" Target="../ink/ink3380.xml"/><Relationship Id="rId546" Type="http://schemas.openxmlformats.org/officeDocument/2006/relationships/image" Target="../media/image3265.png"/><Relationship Id="rId753" Type="http://schemas.openxmlformats.org/officeDocument/2006/relationships/customXml" Target="../ink/ink3588.xml"/><Relationship Id="rId101" Type="http://schemas.openxmlformats.org/officeDocument/2006/relationships/customXml" Target="../ink/ink3260.xml"/><Relationship Id="rId185" Type="http://schemas.openxmlformats.org/officeDocument/2006/relationships/customXml" Target="../ink/ink3302.xml"/><Relationship Id="rId406" Type="http://schemas.openxmlformats.org/officeDocument/2006/relationships/image" Target="../media/image3191.png"/><Relationship Id="rId392" Type="http://schemas.openxmlformats.org/officeDocument/2006/relationships/customXml" Target="../ink/ink3407.xml"/><Relationship Id="rId613" Type="http://schemas.openxmlformats.org/officeDocument/2006/relationships/customXml" Target="../ink/ink3518.xml"/><Relationship Id="rId697" Type="http://schemas.openxmlformats.org/officeDocument/2006/relationships/customXml" Target="../ink/ink3560.xml"/><Relationship Id="rId252" Type="http://schemas.openxmlformats.org/officeDocument/2006/relationships/image" Target="../media/image3091.png"/><Relationship Id="rId47" Type="http://schemas.openxmlformats.org/officeDocument/2006/relationships/customXml" Target="../ink/ink3233.xml"/><Relationship Id="rId112" Type="http://schemas.openxmlformats.org/officeDocument/2006/relationships/image" Target="../media/image3016.png"/><Relationship Id="rId557" Type="http://schemas.openxmlformats.org/officeDocument/2006/relationships/customXml" Target="../ink/ink3490.xml"/><Relationship Id="rId196" Type="http://schemas.openxmlformats.org/officeDocument/2006/relationships/image" Target="../media/image3062.png"/><Relationship Id="rId417" Type="http://schemas.openxmlformats.org/officeDocument/2006/relationships/customXml" Target="../ink/ink3420.xml"/><Relationship Id="rId624" Type="http://schemas.openxmlformats.org/officeDocument/2006/relationships/image" Target="../media/image3304.png"/><Relationship Id="rId263" Type="http://schemas.openxmlformats.org/officeDocument/2006/relationships/customXml" Target="../ink/ink3341.xml"/><Relationship Id="rId470" Type="http://schemas.openxmlformats.org/officeDocument/2006/relationships/image" Target="../media/image3227.png"/><Relationship Id="rId58" Type="http://schemas.openxmlformats.org/officeDocument/2006/relationships/image" Target="../media/image2908.png"/><Relationship Id="rId123" Type="http://schemas.openxmlformats.org/officeDocument/2006/relationships/customXml" Target="../ink/ink3271.xml"/><Relationship Id="rId330" Type="http://schemas.openxmlformats.org/officeDocument/2006/relationships/image" Target="../media/image3144.png"/><Relationship Id="rId568" Type="http://schemas.openxmlformats.org/officeDocument/2006/relationships/image" Target="../media/image3276.png"/><Relationship Id="rId428" Type="http://schemas.openxmlformats.org/officeDocument/2006/relationships/image" Target="../media/image3203.png"/><Relationship Id="rId635" Type="http://schemas.openxmlformats.org/officeDocument/2006/relationships/customXml" Target="../ink/ink3529.xml"/><Relationship Id="rId274" Type="http://schemas.openxmlformats.org/officeDocument/2006/relationships/image" Target="../media/image3103.png"/><Relationship Id="rId481" Type="http://schemas.openxmlformats.org/officeDocument/2006/relationships/customXml" Target="../ink/ink3452.xml"/><Relationship Id="rId702" Type="http://schemas.openxmlformats.org/officeDocument/2006/relationships/image" Target="../media/image3343.png"/><Relationship Id="rId69" Type="http://schemas.openxmlformats.org/officeDocument/2006/relationships/customXml" Target="../ink/ink3244.xml"/><Relationship Id="rId134" Type="http://schemas.openxmlformats.org/officeDocument/2006/relationships/image" Target="../media/image3027.png"/><Relationship Id="rId579" Type="http://schemas.openxmlformats.org/officeDocument/2006/relationships/customXml" Target="../ink/ink3501.xml"/><Relationship Id="rId341" Type="http://schemas.openxmlformats.org/officeDocument/2006/relationships/customXml" Target="../ink/ink3381.xml"/><Relationship Id="rId439" Type="http://schemas.openxmlformats.org/officeDocument/2006/relationships/customXml" Target="../ink/ink3431.xml"/><Relationship Id="rId646" Type="http://schemas.openxmlformats.org/officeDocument/2006/relationships/image" Target="../media/image3315.png"/><Relationship Id="rId201" Type="http://schemas.openxmlformats.org/officeDocument/2006/relationships/customXml" Target="../ink/ink3310.xml"/><Relationship Id="rId285" Type="http://schemas.openxmlformats.org/officeDocument/2006/relationships/image" Target="../media/image3108.png"/><Relationship Id="rId506" Type="http://schemas.openxmlformats.org/officeDocument/2006/relationships/image" Target="../media/image3245.png"/><Relationship Id="rId492" Type="http://schemas.openxmlformats.org/officeDocument/2006/relationships/image" Target="../media/image3238.png"/><Relationship Id="rId713" Type="http://schemas.openxmlformats.org/officeDocument/2006/relationships/customXml" Target="../ink/ink3568.xml"/><Relationship Id="rId145" Type="http://schemas.openxmlformats.org/officeDocument/2006/relationships/customXml" Target="../ink/ink3282.xml"/><Relationship Id="rId352" Type="http://schemas.openxmlformats.org/officeDocument/2006/relationships/image" Target="../media/image3159.png"/><Relationship Id="rId212" Type="http://schemas.openxmlformats.org/officeDocument/2006/relationships/image" Target="../media/image3070.png"/><Relationship Id="rId657" Type="http://schemas.openxmlformats.org/officeDocument/2006/relationships/customXml" Target="../ink/ink3540.xml"/><Relationship Id="rId296" Type="http://schemas.openxmlformats.org/officeDocument/2006/relationships/image" Target="../media/image3115.png"/><Relationship Id="rId517" Type="http://schemas.openxmlformats.org/officeDocument/2006/relationships/customXml" Target="../ink/ink3470.xml"/><Relationship Id="rId724" Type="http://schemas.openxmlformats.org/officeDocument/2006/relationships/image" Target="../media/image3354.png"/><Relationship Id="rId60" Type="http://schemas.openxmlformats.org/officeDocument/2006/relationships/image" Target="../media/image2909.png"/><Relationship Id="rId156" Type="http://schemas.openxmlformats.org/officeDocument/2006/relationships/image" Target="../media/image3038.png"/><Relationship Id="rId363" Type="http://schemas.openxmlformats.org/officeDocument/2006/relationships/customXml" Target="../ink/ink3392.xml"/><Relationship Id="rId570" Type="http://schemas.openxmlformats.org/officeDocument/2006/relationships/image" Target="../media/image3277.png"/><Relationship Id="rId223" Type="http://schemas.openxmlformats.org/officeDocument/2006/relationships/customXml" Target="../ink/ink3321.xml"/><Relationship Id="rId430" Type="http://schemas.openxmlformats.org/officeDocument/2006/relationships/image" Target="../media/image3204.png"/><Relationship Id="rId668" Type="http://schemas.openxmlformats.org/officeDocument/2006/relationships/image" Target="../media/image3326.png"/><Relationship Id="rId18" Type="http://schemas.openxmlformats.org/officeDocument/2006/relationships/image" Target="../media/image2801.png"/><Relationship Id="rId528" Type="http://schemas.openxmlformats.org/officeDocument/2006/relationships/image" Target="../media/image3256.png"/><Relationship Id="rId735" Type="http://schemas.openxmlformats.org/officeDocument/2006/relationships/customXml" Target="../ink/ink3579.xml"/><Relationship Id="rId167" Type="http://schemas.openxmlformats.org/officeDocument/2006/relationships/customXml" Target="../ink/ink3293.xml"/><Relationship Id="rId374" Type="http://schemas.openxmlformats.org/officeDocument/2006/relationships/image" Target="../media/image3170.png"/><Relationship Id="rId581" Type="http://schemas.openxmlformats.org/officeDocument/2006/relationships/customXml" Target="../ink/ink3502.xml"/><Relationship Id="rId71" Type="http://schemas.openxmlformats.org/officeDocument/2006/relationships/customXml" Target="../ink/ink3245.xml"/><Relationship Id="rId234" Type="http://schemas.openxmlformats.org/officeDocument/2006/relationships/image" Target="../media/image3082.png"/><Relationship Id="rId679" Type="http://schemas.openxmlformats.org/officeDocument/2006/relationships/customXml" Target="../ink/ink3551.xml"/><Relationship Id="rId2" Type="http://schemas.openxmlformats.org/officeDocument/2006/relationships/notesSlide" Target="../notesSlides/notesSlide11.xml"/><Relationship Id="rId29" Type="http://schemas.openxmlformats.org/officeDocument/2006/relationships/customXml" Target="../ink/ink3224.xml"/><Relationship Id="rId441" Type="http://schemas.openxmlformats.org/officeDocument/2006/relationships/customXml" Target="../ink/ink3432.xml"/><Relationship Id="rId539" Type="http://schemas.openxmlformats.org/officeDocument/2006/relationships/customXml" Target="../ink/ink3481.xml"/><Relationship Id="rId746" Type="http://schemas.openxmlformats.org/officeDocument/2006/relationships/image" Target="../media/image3365.png"/><Relationship Id="rId178" Type="http://schemas.openxmlformats.org/officeDocument/2006/relationships/image" Target="../media/image3053.png"/><Relationship Id="rId301" Type="http://schemas.openxmlformats.org/officeDocument/2006/relationships/customXml" Target="../ink/ink3361.xml"/><Relationship Id="rId82" Type="http://schemas.openxmlformats.org/officeDocument/2006/relationships/image" Target="../media/image2920.png"/><Relationship Id="rId385" Type="http://schemas.openxmlformats.org/officeDocument/2006/relationships/customXml" Target="../ink/ink3403.xml"/><Relationship Id="rId592" Type="http://schemas.openxmlformats.org/officeDocument/2006/relationships/image" Target="../media/image3288.png"/><Relationship Id="rId606" Type="http://schemas.openxmlformats.org/officeDocument/2006/relationships/image" Target="../media/image3295.png"/><Relationship Id="rId245" Type="http://schemas.openxmlformats.org/officeDocument/2006/relationships/customXml" Target="../ink/ink3332.xml"/><Relationship Id="rId452" Type="http://schemas.openxmlformats.org/officeDocument/2006/relationships/image" Target="../media/image3218.png"/><Relationship Id="rId105" Type="http://schemas.openxmlformats.org/officeDocument/2006/relationships/customXml" Target="../ink/ink3262.xml"/><Relationship Id="rId312" Type="http://schemas.openxmlformats.org/officeDocument/2006/relationships/image" Target="../media/image3124.png"/><Relationship Id="rId93" Type="http://schemas.openxmlformats.org/officeDocument/2006/relationships/customXml" Target="../ink/ink3256.xml"/><Relationship Id="rId189" Type="http://schemas.openxmlformats.org/officeDocument/2006/relationships/customXml" Target="../ink/ink3304.xml"/><Relationship Id="rId396" Type="http://schemas.openxmlformats.org/officeDocument/2006/relationships/image" Target="../media/image3186.png"/><Relationship Id="rId617" Type="http://schemas.openxmlformats.org/officeDocument/2006/relationships/customXml" Target="../ink/ink3520.xml"/><Relationship Id="rId256" Type="http://schemas.openxmlformats.org/officeDocument/2006/relationships/image" Target="../media/image3093.png"/><Relationship Id="rId463" Type="http://schemas.openxmlformats.org/officeDocument/2006/relationships/customXml" Target="../ink/ink3443.xml"/><Relationship Id="rId670" Type="http://schemas.openxmlformats.org/officeDocument/2006/relationships/image" Target="../media/image3327.png"/><Relationship Id="rId116" Type="http://schemas.openxmlformats.org/officeDocument/2006/relationships/image" Target="../media/image3018.png"/><Relationship Id="rId323" Type="http://schemas.openxmlformats.org/officeDocument/2006/relationships/customXml" Target="../ink/ink3372.xml"/><Relationship Id="rId530" Type="http://schemas.openxmlformats.org/officeDocument/2006/relationships/image" Target="../media/image3257.png"/><Relationship Id="rId20" Type="http://schemas.openxmlformats.org/officeDocument/2006/relationships/image" Target="../media/image2804.png"/><Relationship Id="rId628" Type="http://schemas.openxmlformats.org/officeDocument/2006/relationships/image" Target="../media/image3306.png"/><Relationship Id="rId267" Type="http://schemas.openxmlformats.org/officeDocument/2006/relationships/customXml" Target="../ink/ink3343.xml"/><Relationship Id="rId474" Type="http://schemas.openxmlformats.org/officeDocument/2006/relationships/image" Target="../media/image3229.png"/><Relationship Id="rId127" Type="http://schemas.openxmlformats.org/officeDocument/2006/relationships/customXml" Target="../ink/ink3273.xml"/><Relationship Id="rId681" Type="http://schemas.openxmlformats.org/officeDocument/2006/relationships/customXml" Target="../ink/ink3552.xml"/><Relationship Id="rId737" Type="http://schemas.openxmlformats.org/officeDocument/2006/relationships/customXml" Target="../ink/ink3580.xml"/><Relationship Id="rId31" Type="http://schemas.openxmlformats.org/officeDocument/2006/relationships/customXml" Target="../ink/ink3225.xml"/><Relationship Id="rId73" Type="http://schemas.openxmlformats.org/officeDocument/2006/relationships/customXml" Target="../ink/ink3246.xml"/><Relationship Id="rId169" Type="http://schemas.openxmlformats.org/officeDocument/2006/relationships/customXml" Target="../ink/ink3294.xml"/><Relationship Id="rId334" Type="http://schemas.openxmlformats.org/officeDocument/2006/relationships/image" Target="../media/image3146.png"/><Relationship Id="rId376" Type="http://schemas.openxmlformats.org/officeDocument/2006/relationships/image" Target="../media/image3171.png"/><Relationship Id="rId541" Type="http://schemas.openxmlformats.org/officeDocument/2006/relationships/customXml" Target="../ink/ink3482.xml"/><Relationship Id="rId583" Type="http://schemas.openxmlformats.org/officeDocument/2006/relationships/customXml" Target="../ink/ink3503.xml"/><Relationship Id="rId639" Type="http://schemas.openxmlformats.org/officeDocument/2006/relationships/customXml" Target="../ink/ink3531.xml"/><Relationship Id="rId4" Type="http://schemas.openxmlformats.org/officeDocument/2006/relationships/image" Target="../media/image2781.png"/><Relationship Id="rId180" Type="http://schemas.openxmlformats.org/officeDocument/2006/relationships/image" Target="../media/image3054.png"/><Relationship Id="rId236" Type="http://schemas.openxmlformats.org/officeDocument/2006/relationships/image" Target="../media/image3083.png"/><Relationship Id="rId278" Type="http://schemas.openxmlformats.org/officeDocument/2006/relationships/image" Target="../media/image3105.png"/><Relationship Id="rId401" Type="http://schemas.openxmlformats.org/officeDocument/2006/relationships/customXml" Target="../ink/ink3412.xml"/><Relationship Id="rId443" Type="http://schemas.openxmlformats.org/officeDocument/2006/relationships/customXml" Target="../ink/ink3433.xml"/><Relationship Id="rId650" Type="http://schemas.openxmlformats.org/officeDocument/2006/relationships/image" Target="../media/image3317.png"/><Relationship Id="rId303" Type="http://schemas.openxmlformats.org/officeDocument/2006/relationships/customXml" Target="../ink/ink3362.xml"/><Relationship Id="rId485" Type="http://schemas.openxmlformats.org/officeDocument/2006/relationships/customXml" Target="../ink/ink3454.xml"/><Relationship Id="rId692" Type="http://schemas.openxmlformats.org/officeDocument/2006/relationships/image" Target="../media/image3338.png"/><Relationship Id="rId706" Type="http://schemas.openxmlformats.org/officeDocument/2006/relationships/image" Target="../media/image3345.png"/><Relationship Id="rId748" Type="http://schemas.openxmlformats.org/officeDocument/2006/relationships/image" Target="../media/image3366.png"/><Relationship Id="rId42" Type="http://schemas.openxmlformats.org/officeDocument/2006/relationships/image" Target="../media/image2849.png"/><Relationship Id="rId84" Type="http://schemas.openxmlformats.org/officeDocument/2006/relationships/image" Target="../media/image2928.png"/><Relationship Id="rId138" Type="http://schemas.openxmlformats.org/officeDocument/2006/relationships/image" Target="../media/image3029.png"/><Relationship Id="rId345" Type="http://schemas.openxmlformats.org/officeDocument/2006/relationships/customXml" Target="../ink/ink3383.xml"/><Relationship Id="rId387" Type="http://schemas.openxmlformats.org/officeDocument/2006/relationships/customXml" Target="../ink/ink3404.xml"/><Relationship Id="rId510" Type="http://schemas.openxmlformats.org/officeDocument/2006/relationships/image" Target="../media/image3247.png"/><Relationship Id="rId552" Type="http://schemas.openxmlformats.org/officeDocument/2006/relationships/image" Target="../media/image3268.png"/><Relationship Id="rId594" Type="http://schemas.openxmlformats.org/officeDocument/2006/relationships/image" Target="../media/image3289.png"/><Relationship Id="rId608" Type="http://schemas.openxmlformats.org/officeDocument/2006/relationships/image" Target="../media/image3296.png"/><Relationship Id="rId191" Type="http://schemas.openxmlformats.org/officeDocument/2006/relationships/customXml" Target="../ink/ink3305.xml"/><Relationship Id="rId205" Type="http://schemas.openxmlformats.org/officeDocument/2006/relationships/customXml" Target="../ink/ink3312.xml"/><Relationship Id="rId247" Type="http://schemas.openxmlformats.org/officeDocument/2006/relationships/customXml" Target="../ink/ink3333.xml"/><Relationship Id="rId412" Type="http://schemas.openxmlformats.org/officeDocument/2006/relationships/image" Target="../media/image3194.png"/><Relationship Id="rId107" Type="http://schemas.openxmlformats.org/officeDocument/2006/relationships/customXml" Target="../ink/ink3263.xml"/><Relationship Id="rId289" Type="http://schemas.openxmlformats.org/officeDocument/2006/relationships/customXml" Target="../ink/ink3355.xml"/><Relationship Id="rId454" Type="http://schemas.openxmlformats.org/officeDocument/2006/relationships/image" Target="../media/image3219.png"/><Relationship Id="rId496" Type="http://schemas.openxmlformats.org/officeDocument/2006/relationships/image" Target="../media/image3240.png"/><Relationship Id="rId661" Type="http://schemas.openxmlformats.org/officeDocument/2006/relationships/customXml" Target="../ink/ink3542.xml"/><Relationship Id="rId717" Type="http://schemas.openxmlformats.org/officeDocument/2006/relationships/customXml" Target="../ink/ink3570.xml"/><Relationship Id="rId11" Type="http://schemas.openxmlformats.org/officeDocument/2006/relationships/customXml" Target="../ink/ink3215.xml"/><Relationship Id="rId53" Type="http://schemas.openxmlformats.org/officeDocument/2006/relationships/customXml" Target="../ink/ink3236.xml"/><Relationship Id="rId149" Type="http://schemas.openxmlformats.org/officeDocument/2006/relationships/customXml" Target="../ink/ink3284.xml"/><Relationship Id="rId314" Type="http://schemas.openxmlformats.org/officeDocument/2006/relationships/image" Target="../media/image3125.png"/><Relationship Id="rId356" Type="http://schemas.openxmlformats.org/officeDocument/2006/relationships/image" Target="../media/image3161.png"/><Relationship Id="rId398" Type="http://schemas.openxmlformats.org/officeDocument/2006/relationships/image" Target="../media/image3187.png"/><Relationship Id="rId521" Type="http://schemas.openxmlformats.org/officeDocument/2006/relationships/customXml" Target="../ink/ink3472.xml"/><Relationship Id="rId563" Type="http://schemas.openxmlformats.org/officeDocument/2006/relationships/customXml" Target="../ink/ink3493.xml"/><Relationship Id="rId619" Type="http://schemas.openxmlformats.org/officeDocument/2006/relationships/customXml" Target="../ink/ink3521.xml"/><Relationship Id="rId95" Type="http://schemas.openxmlformats.org/officeDocument/2006/relationships/customXml" Target="../ink/ink3257.xml"/><Relationship Id="rId160" Type="http://schemas.openxmlformats.org/officeDocument/2006/relationships/image" Target="../media/image3040.png"/><Relationship Id="rId216" Type="http://schemas.openxmlformats.org/officeDocument/2006/relationships/image" Target="../media/image3072.png"/><Relationship Id="rId423" Type="http://schemas.openxmlformats.org/officeDocument/2006/relationships/customXml" Target="../ink/ink3423.xml"/><Relationship Id="rId258" Type="http://schemas.openxmlformats.org/officeDocument/2006/relationships/image" Target="../media/image3094.png"/><Relationship Id="rId465" Type="http://schemas.openxmlformats.org/officeDocument/2006/relationships/customXml" Target="../ink/ink3444.xml"/><Relationship Id="rId630" Type="http://schemas.openxmlformats.org/officeDocument/2006/relationships/image" Target="../media/image3307.png"/><Relationship Id="rId672" Type="http://schemas.openxmlformats.org/officeDocument/2006/relationships/image" Target="../media/image3328.png"/><Relationship Id="rId728" Type="http://schemas.openxmlformats.org/officeDocument/2006/relationships/image" Target="../media/image3356.png"/><Relationship Id="rId22" Type="http://schemas.openxmlformats.org/officeDocument/2006/relationships/image" Target="../media/image2807.png"/><Relationship Id="rId64" Type="http://schemas.openxmlformats.org/officeDocument/2006/relationships/image" Target="../media/image2911.png"/><Relationship Id="rId118" Type="http://schemas.openxmlformats.org/officeDocument/2006/relationships/image" Target="../media/image3019.png"/><Relationship Id="rId325" Type="http://schemas.openxmlformats.org/officeDocument/2006/relationships/customXml" Target="../ink/ink3373.xml"/><Relationship Id="rId367" Type="http://schemas.openxmlformats.org/officeDocument/2006/relationships/customXml" Target="../ink/ink3394.xml"/><Relationship Id="rId532" Type="http://schemas.openxmlformats.org/officeDocument/2006/relationships/image" Target="../media/image3258.png"/><Relationship Id="rId574" Type="http://schemas.openxmlformats.org/officeDocument/2006/relationships/image" Target="../media/image3279.png"/><Relationship Id="rId171" Type="http://schemas.openxmlformats.org/officeDocument/2006/relationships/customXml" Target="../ink/ink3295.xml"/><Relationship Id="rId227" Type="http://schemas.openxmlformats.org/officeDocument/2006/relationships/customXml" Target="../ink/ink3323.xml"/><Relationship Id="rId269" Type="http://schemas.openxmlformats.org/officeDocument/2006/relationships/customXml" Target="../ink/ink3344.xml"/><Relationship Id="rId434" Type="http://schemas.openxmlformats.org/officeDocument/2006/relationships/image" Target="../media/image3210.png"/><Relationship Id="rId476" Type="http://schemas.openxmlformats.org/officeDocument/2006/relationships/image" Target="../media/image3230.png"/><Relationship Id="rId641" Type="http://schemas.openxmlformats.org/officeDocument/2006/relationships/customXml" Target="../ink/ink3532.xml"/><Relationship Id="rId683" Type="http://schemas.openxmlformats.org/officeDocument/2006/relationships/customXml" Target="../ink/ink3553.xml"/><Relationship Id="rId739" Type="http://schemas.openxmlformats.org/officeDocument/2006/relationships/customXml" Target="../ink/ink3581.xml"/><Relationship Id="rId33" Type="http://schemas.openxmlformats.org/officeDocument/2006/relationships/customXml" Target="../ink/ink3226.xml"/><Relationship Id="rId129" Type="http://schemas.openxmlformats.org/officeDocument/2006/relationships/customXml" Target="../ink/ink3274.xml"/><Relationship Id="rId280" Type="http://schemas.openxmlformats.org/officeDocument/2006/relationships/customXml" Target="../ink/ink3350.xml"/><Relationship Id="rId336" Type="http://schemas.openxmlformats.org/officeDocument/2006/relationships/image" Target="../media/image3147.png"/><Relationship Id="rId501" Type="http://schemas.openxmlformats.org/officeDocument/2006/relationships/customXml" Target="../ink/ink3462.xml"/><Relationship Id="rId543" Type="http://schemas.openxmlformats.org/officeDocument/2006/relationships/customXml" Target="../ink/ink3483.xml"/><Relationship Id="rId75" Type="http://schemas.openxmlformats.org/officeDocument/2006/relationships/customXml" Target="../ink/ink3247.xml"/><Relationship Id="rId140" Type="http://schemas.openxmlformats.org/officeDocument/2006/relationships/image" Target="../media/image3030.png"/><Relationship Id="rId182" Type="http://schemas.openxmlformats.org/officeDocument/2006/relationships/image" Target="../media/image3055.png"/><Relationship Id="rId378" Type="http://schemas.openxmlformats.org/officeDocument/2006/relationships/image" Target="../media/image3172.png"/><Relationship Id="rId403" Type="http://schemas.openxmlformats.org/officeDocument/2006/relationships/customXml" Target="../ink/ink3413.xml"/><Relationship Id="rId585" Type="http://schemas.openxmlformats.org/officeDocument/2006/relationships/customXml" Target="../ink/ink3504.xml"/><Relationship Id="rId750" Type="http://schemas.openxmlformats.org/officeDocument/2006/relationships/image" Target="../media/image3367.png"/><Relationship Id="rId6" Type="http://schemas.openxmlformats.org/officeDocument/2006/relationships/image" Target="../media/image2782.png"/><Relationship Id="rId238" Type="http://schemas.openxmlformats.org/officeDocument/2006/relationships/image" Target="../media/image3084.png"/><Relationship Id="rId445" Type="http://schemas.openxmlformats.org/officeDocument/2006/relationships/customXml" Target="../ink/ink3434.xml"/><Relationship Id="rId487" Type="http://schemas.openxmlformats.org/officeDocument/2006/relationships/customXml" Target="../ink/ink3455.xml"/><Relationship Id="rId610" Type="http://schemas.openxmlformats.org/officeDocument/2006/relationships/image" Target="../media/image3297.png"/><Relationship Id="rId652" Type="http://schemas.openxmlformats.org/officeDocument/2006/relationships/image" Target="../media/image3318.png"/><Relationship Id="rId694" Type="http://schemas.openxmlformats.org/officeDocument/2006/relationships/image" Target="../media/image3339.png"/><Relationship Id="rId708" Type="http://schemas.openxmlformats.org/officeDocument/2006/relationships/image" Target="../media/image3346.png"/><Relationship Id="rId291" Type="http://schemas.openxmlformats.org/officeDocument/2006/relationships/customXml" Target="../ink/ink3356.xml"/><Relationship Id="rId305" Type="http://schemas.openxmlformats.org/officeDocument/2006/relationships/customXml" Target="../ink/ink3363.xml"/><Relationship Id="rId347" Type="http://schemas.openxmlformats.org/officeDocument/2006/relationships/customXml" Target="../ink/ink3384.xml"/><Relationship Id="rId512" Type="http://schemas.openxmlformats.org/officeDocument/2006/relationships/image" Target="../media/image3248.png"/><Relationship Id="rId44" Type="http://schemas.openxmlformats.org/officeDocument/2006/relationships/image" Target="../media/image2853.png"/><Relationship Id="rId86" Type="http://schemas.openxmlformats.org/officeDocument/2006/relationships/image" Target="../media/image2940.png"/><Relationship Id="rId151" Type="http://schemas.openxmlformats.org/officeDocument/2006/relationships/customXml" Target="../ink/ink3285.xml"/><Relationship Id="rId389" Type="http://schemas.openxmlformats.org/officeDocument/2006/relationships/customXml" Target="../ink/ink3405.xml"/><Relationship Id="rId554" Type="http://schemas.openxmlformats.org/officeDocument/2006/relationships/image" Target="../media/image3269.png"/><Relationship Id="rId596" Type="http://schemas.openxmlformats.org/officeDocument/2006/relationships/image" Target="../media/image3290.png"/><Relationship Id="rId193" Type="http://schemas.openxmlformats.org/officeDocument/2006/relationships/customXml" Target="../ink/ink3306.xml"/><Relationship Id="rId207" Type="http://schemas.openxmlformats.org/officeDocument/2006/relationships/customXml" Target="../ink/ink3313.xml"/><Relationship Id="rId249" Type="http://schemas.openxmlformats.org/officeDocument/2006/relationships/customXml" Target="../ink/ink3334.xml"/><Relationship Id="rId414" Type="http://schemas.openxmlformats.org/officeDocument/2006/relationships/image" Target="../media/image3195.png"/><Relationship Id="rId456" Type="http://schemas.openxmlformats.org/officeDocument/2006/relationships/image" Target="../media/image3220.png"/><Relationship Id="rId498" Type="http://schemas.openxmlformats.org/officeDocument/2006/relationships/image" Target="../media/image3241.png"/><Relationship Id="rId621" Type="http://schemas.openxmlformats.org/officeDocument/2006/relationships/customXml" Target="../ink/ink3522.xml"/><Relationship Id="rId663" Type="http://schemas.openxmlformats.org/officeDocument/2006/relationships/customXml" Target="../ink/ink3543.xml"/><Relationship Id="rId13" Type="http://schemas.openxmlformats.org/officeDocument/2006/relationships/customXml" Target="../ink/ink3216.xml"/><Relationship Id="rId109" Type="http://schemas.openxmlformats.org/officeDocument/2006/relationships/customXml" Target="../ink/ink3264.xml"/><Relationship Id="rId260" Type="http://schemas.openxmlformats.org/officeDocument/2006/relationships/image" Target="../media/image3095.png"/><Relationship Id="rId316" Type="http://schemas.openxmlformats.org/officeDocument/2006/relationships/image" Target="../media/image3126.png"/><Relationship Id="rId523" Type="http://schemas.openxmlformats.org/officeDocument/2006/relationships/customXml" Target="../ink/ink3473.xml"/><Relationship Id="rId719" Type="http://schemas.openxmlformats.org/officeDocument/2006/relationships/customXml" Target="../ink/ink3571.xml"/><Relationship Id="rId55" Type="http://schemas.openxmlformats.org/officeDocument/2006/relationships/customXml" Target="../ink/ink3237.xml"/><Relationship Id="rId97" Type="http://schemas.openxmlformats.org/officeDocument/2006/relationships/customXml" Target="../ink/ink3258.xml"/><Relationship Id="rId120" Type="http://schemas.openxmlformats.org/officeDocument/2006/relationships/image" Target="../media/image3020.png"/><Relationship Id="rId358" Type="http://schemas.openxmlformats.org/officeDocument/2006/relationships/image" Target="../media/image3162.png"/><Relationship Id="rId565" Type="http://schemas.openxmlformats.org/officeDocument/2006/relationships/customXml" Target="../ink/ink3494.xml"/><Relationship Id="rId730" Type="http://schemas.openxmlformats.org/officeDocument/2006/relationships/image" Target="../media/image3357.png"/><Relationship Id="rId162" Type="http://schemas.openxmlformats.org/officeDocument/2006/relationships/image" Target="../media/image3041.png"/><Relationship Id="rId218" Type="http://schemas.openxmlformats.org/officeDocument/2006/relationships/image" Target="../media/image3073.png"/><Relationship Id="rId425" Type="http://schemas.openxmlformats.org/officeDocument/2006/relationships/customXml" Target="../ink/ink3424.xml"/><Relationship Id="rId467" Type="http://schemas.openxmlformats.org/officeDocument/2006/relationships/customXml" Target="../ink/ink3445.xml"/><Relationship Id="rId632" Type="http://schemas.openxmlformats.org/officeDocument/2006/relationships/image" Target="../media/image3308.png"/><Relationship Id="rId271" Type="http://schemas.openxmlformats.org/officeDocument/2006/relationships/customXml" Target="../ink/ink3345.xml"/><Relationship Id="rId674" Type="http://schemas.openxmlformats.org/officeDocument/2006/relationships/image" Target="../media/image3329.png"/><Relationship Id="rId24" Type="http://schemas.openxmlformats.org/officeDocument/2006/relationships/image" Target="../media/image2810.png"/><Relationship Id="rId66" Type="http://schemas.openxmlformats.org/officeDocument/2006/relationships/image" Target="../media/image2912.png"/><Relationship Id="rId131" Type="http://schemas.openxmlformats.org/officeDocument/2006/relationships/customXml" Target="../ink/ink3275.xml"/><Relationship Id="rId327" Type="http://schemas.openxmlformats.org/officeDocument/2006/relationships/customXml" Target="../ink/ink3374.xml"/><Relationship Id="rId369" Type="http://schemas.openxmlformats.org/officeDocument/2006/relationships/customXml" Target="../ink/ink3395.xml"/><Relationship Id="rId534" Type="http://schemas.openxmlformats.org/officeDocument/2006/relationships/image" Target="../media/image3259.png"/><Relationship Id="rId576" Type="http://schemas.openxmlformats.org/officeDocument/2006/relationships/image" Target="../media/image3280.png"/><Relationship Id="rId741" Type="http://schemas.openxmlformats.org/officeDocument/2006/relationships/customXml" Target="../ink/ink3582.xml"/><Relationship Id="rId173" Type="http://schemas.openxmlformats.org/officeDocument/2006/relationships/customXml" Target="../ink/ink3296.xml"/><Relationship Id="rId229" Type="http://schemas.openxmlformats.org/officeDocument/2006/relationships/customXml" Target="../ink/ink3324.xml"/><Relationship Id="rId380" Type="http://schemas.openxmlformats.org/officeDocument/2006/relationships/image" Target="../media/image3173.png"/><Relationship Id="rId436" Type="http://schemas.openxmlformats.org/officeDocument/2006/relationships/image" Target="../media/image3211.png"/><Relationship Id="rId601" Type="http://schemas.openxmlformats.org/officeDocument/2006/relationships/customXml" Target="../ink/ink3512.xml"/><Relationship Id="rId643" Type="http://schemas.openxmlformats.org/officeDocument/2006/relationships/customXml" Target="../ink/ink3533.xml"/><Relationship Id="rId240" Type="http://schemas.openxmlformats.org/officeDocument/2006/relationships/image" Target="../media/image3085.png"/><Relationship Id="rId478" Type="http://schemas.openxmlformats.org/officeDocument/2006/relationships/image" Target="../media/image3231.png"/><Relationship Id="rId685" Type="http://schemas.openxmlformats.org/officeDocument/2006/relationships/customXml" Target="../ink/ink3554.xml"/><Relationship Id="rId35" Type="http://schemas.openxmlformats.org/officeDocument/2006/relationships/customXml" Target="../ink/ink3227.xml"/><Relationship Id="rId77" Type="http://schemas.openxmlformats.org/officeDocument/2006/relationships/customXml" Target="../ink/ink3248.xml"/><Relationship Id="rId100" Type="http://schemas.openxmlformats.org/officeDocument/2006/relationships/image" Target="../media/image2959.png"/><Relationship Id="rId282" Type="http://schemas.openxmlformats.org/officeDocument/2006/relationships/customXml" Target="../ink/ink3351.xml"/><Relationship Id="rId338" Type="http://schemas.openxmlformats.org/officeDocument/2006/relationships/image" Target="../media/image3148.png"/><Relationship Id="rId503" Type="http://schemas.openxmlformats.org/officeDocument/2006/relationships/customXml" Target="../ink/ink3463.xml"/><Relationship Id="rId545" Type="http://schemas.openxmlformats.org/officeDocument/2006/relationships/customXml" Target="../ink/ink3484.xml"/><Relationship Id="rId587" Type="http://schemas.openxmlformats.org/officeDocument/2006/relationships/customXml" Target="../ink/ink3505.xml"/><Relationship Id="rId710" Type="http://schemas.openxmlformats.org/officeDocument/2006/relationships/image" Target="../media/image3347.png"/><Relationship Id="rId752" Type="http://schemas.openxmlformats.org/officeDocument/2006/relationships/image" Target="../media/image3368.png"/><Relationship Id="rId8" Type="http://schemas.openxmlformats.org/officeDocument/2006/relationships/image" Target="../media/image2783.png"/><Relationship Id="rId142" Type="http://schemas.openxmlformats.org/officeDocument/2006/relationships/image" Target="../media/image3031.png"/><Relationship Id="rId184" Type="http://schemas.openxmlformats.org/officeDocument/2006/relationships/image" Target="../media/image3056.png"/><Relationship Id="rId391" Type="http://schemas.openxmlformats.org/officeDocument/2006/relationships/customXml" Target="../ink/ink3406.xml"/><Relationship Id="rId405" Type="http://schemas.openxmlformats.org/officeDocument/2006/relationships/customXml" Target="../ink/ink3414.xml"/><Relationship Id="rId447" Type="http://schemas.openxmlformats.org/officeDocument/2006/relationships/customXml" Target="../ink/ink3435.xml"/><Relationship Id="rId612" Type="http://schemas.openxmlformats.org/officeDocument/2006/relationships/image" Target="../media/image3298.png"/><Relationship Id="rId251" Type="http://schemas.openxmlformats.org/officeDocument/2006/relationships/customXml" Target="../ink/ink3335.xml"/><Relationship Id="rId489" Type="http://schemas.openxmlformats.org/officeDocument/2006/relationships/customXml" Target="../ink/ink3456.xml"/><Relationship Id="rId654" Type="http://schemas.openxmlformats.org/officeDocument/2006/relationships/image" Target="../media/image3319.png"/><Relationship Id="rId696" Type="http://schemas.openxmlformats.org/officeDocument/2006/relationships/image" Target="../media/image3340.png"/><Relationship Id="rId46" Type="http://schemas.openxmlformats.org/officeDocument/2006/relationships/image" Target="../media/image2855.png"/><Relationship Id="rId293" Type="http://schemas.openxmlformats.org/officeDocument/2006/relationships/customXml" Target="../ink/ink3357.xml"/><Relationship Id="rId307" Type="http://schemas.openxmlformats.org/officeDocument/2006/relationships/customXml" Target="../ink/ink3364.xml"/><Relationship Id="rId349" Type="http://schemas.openxmlformats.org/officeDocument/2006/relationships/customXml" Target="../ink/ink3385.xml"/><Relationship Id="rId514" Type="http://schemas.openxmlformats.org/officeDocument/2006/relationships/image" Target="../media/image3249.png"/><Relationship Id="rId556" Type="http://schemas.openxmlformats.org/officeDocument/2006/relationships/image" Target="../media/image3270.png"/><Relationship Id="rId721" Type="http://schemas.openxmlformats.org/officeDocument/2006/relationships/customXml" Target="../ink/ink3572.xml"/><Relationship Id="rId88" Type="http://schemas.openxmlformats.org/officeDocument/2006/relationships/image" Target="../media/image2944.png"/><Relationship Id="rId111" Type="http://schemas.openxmlformats.org/officeDocument/2006/relationships/customXml" Target="../ink/ink3265.xml"/><Relationship Id="rId153" Type="http://schemas.openxmlformats.org/officeDocument/2006/relationships/customXml" Target="../ink/ink3286.xml"/><Relationship Id="rId195" Type="http://schemas.openxmlformats.org/officeDocument/2006/relationships/customXml" Target="../ink/ink3307.xml"/><Relationship Id="rId209" Type="http://schemas.openxmlformats.org/officeDocument/2006/relationships/customXml" Target="../ink/ink3314.xml"/><Relationship Id="rId360" Type="http://schemas.openxmlformats.org/officeDocument/2006/relationships/image" Target="../media/image3163.png"/><Relationship Id="rId416" Type="http://schemas.openxmlformats.org/officeDocument/2006/relationships/image" Target="../media/image3196.png"/><Relationship Id="rId598" Type="http://schemas.openxmlformats.org/officeDocument/2006/relationships/image" Target="../media/image3291.png"/><Relationship Id="rId220" Type="http://schemas.openxmlformats.org/officeDocument/2006/relationships/image" Target="../media/image3074.png"/><Relationship Id="rId458" Type="http://schemas.openxmlformats.org/officeDocument/2006/relationships/image" Target="../media/image3221.png"/><Relationship Id="rId623" Type="http://schemas.openxmlformats.org/officeDocument/2006/relationships/customXml" Target="../ink/ink3523.xml"/><Relationship Id="rId665" Type="http://schemas.openxmlformats.org/officeDocument/2006/relationships/customXml" Target="../ink/ink3544.xml"/><Relationship Id="rId15" Type="http://schemas.openxmlformats.org/officeDocument/2006/relationships/customXml" Target="../ink/ink3217.xml"/><Relationship Id="rId57" Type="http://schemas.openxmlformats.org/officeDocument/2006/relationships/customXml" Target="../ink/ink3238.xml"/><Relationship Id="rId262" Type="http://schemas.openxmlformats.org/officeDocument/2006/relationships/image" Target="../media/image3096.png"/><Relationship Id="rId318" Type="http://schemas.openxmlformats.org/officeDocument/2006/relationships/image" Target="../media/image3127.png"/><Relationship Id="rId525" Type="http://schemas.openxmlformats.org/officeDocument/2006/relationships/customXml" Target="../ink/ink3474.xml"/><Relationship Id="rId567" Type="http://schemas.openxmlformats.org/officeDocument/2006/relationships/customXml" Target="../ink/ink3495.xml"/><Relationship Id="rId732" Type="http://schemas.openxmlformats.org/officeDocument/2006/relationships/image" Target="../media/image3358.png"/><Relationship Id="rId99" Type="http://schemas.openxmlformats.org/officeDocument/2006/relationships/customXml" Target="../ink/ink3259.xml"/><Relationship Id="rId122" Type="http://schemas.openxmlformats.org/officeDocument/2006/relationships/image" Target="../media/image3021.png"/><Relationship Id="rId164" Type="http://schemas.openxmlformats.org/officeDocument/2006/relationships/image" Target="../media/image2533.png"/><Relationship Id="rId371" Type="http://schemas.openxmlformats.org/officeDocument/2006/relationships/customXml" Target="../ink/ink3396.xml"/><Relationship Id="rId427" Type="http://schemas.openxmlformats.org/officeDocument/2006/relationships/customXml" Target="../ink/ink3425.xml"/><Relationship Id="rId469" Type="http://schemas.openxmlformats.org/officeDocument/2006/relationships/customXml" Target="../ink/ink3446.xml"/><Relationship Id="rId634" Type="http://schemas.openxmlformats.org/officeDocument/2006/relationships/image" Target="../media/image3309.png"/><Relationship Id="rId676" Type="http://schemas.openxmlformats.org/officeDocument/2006/relationships/image" Target="../media/image3330.png"/><Relationship Id="rId26" Type="http://schemas.openxmlformats.org/officeDocument/2006/relationships/image" Target="../media/image2826.png"/><Relationship Id="rId231" Type="http://schemas.openxmlformats.org/officeDocument/2006/relationships/customXml" Target="../ink/ink3325.xml"/><Relationship Id="rId273" Type="http://schemas.openxmlformats.org/officeDocument/2006/relationships/customXml" Target="../ink/ink3346.xml"/><Relationship Id="rId329" Type="http://schemas.openxmlformats.org/officeDocument/2006/relationships/customXml" Target="../ink/ink3375.xml"/><Relationship Id="rId480" Type="http://schemas.openxmlformats.org/officeDocument/2006/relationships/image" Target="../media/image3232.png"/><Relationship Id="rId536" Type="http://schemas.openxmlformats.org/officeDocument/2006/relationships/image" Target="../media/image3260.png"/><Relationship Id="rId701" Type="http://schemas.openxmlformats.org/officeDocument/2006/relationships/customXml" Target="../ink/ink3562.xml"/><Relationship Id="rId68" Type="http://schemas.openxmlformats.org/officeDocument/2006/relationships/image" Target="../media/image2913.png"/><Relationship Id="rId133" Type="http://schemas.openxmlformats.org/officeDocument/2006/relationships/customXml" Target="../ink/ink3276.xml"/><Relationship Id="rId175" Type="http://schemas.openxmlformats.org/officeDocument/2006/relationships/customXml" Target="../ink/ink3297.xml"/><Relationship Id="rId340" Type="http://schemas.openxmlformats.org/officeDocument/2006/relationships/image" Target="../media/image3149.png"/><Relationship Id="rId578" Type="http://schemas.openxmlformats.org/officeDocument/2006/relationships/image" Target="../media/image3281.png"/><Relationship Id="rId743" Type="http://schemas.openxmlformats.org/officeDocument/2006/relationships/customXml" Target="../ink/ink3583.xml"/><Relationship Id="rId200" Type="http://schemas.openxmlformats.org/officeDocument/2006/relationships/image" Target="../media/image3064.png"/><Relationship Id="rId382" Type="http://schemas.openxmlformats.org/officeDocument/2006/relationships/image" Target="../media/image3174.png"/><Relationship Id="rId438" Type="http://schemas.openxmlformats.org/officeDocument/2006/relationships/image" Target="../media/image3208.png"/><Relationship Id="rId603" Type="http://schemas.openxmlformats.org/officeDocument/2006/relationships/customXml" Target="../ink/ink3513.xml"/><Relationship Id="rId645" Type="http://schemas.openxmlformats.org/officeDocument/2006/relationships/customXml" Target="../ink/ink3534.xml"/><Relationship Id="rId687" Type="http://schemas.openxmlformats.org/officeDocument/2006/relationships/customXml" Target="../ink/ink3555.xml"/><Relationship Id="rId242" Type="http://schemas.openxmlformats.org/officeDocument/2006/relationships/image" Target="../media/image3086.png"/><Relationship Id="rId284" Type="http://schemas.openxmlformats.org/officeDocument/2006/relationships/customXml" Target="../ink/ink3352.xml"/><Relationship Id="rId491" Type="http://schemas.openxmlformats.org/officeDocument/2006/relationships/customXml" Target="../ink/ink3457.xml"/><Relationship Id="rId505" Type="http://schemas.openxmlformats.org/officeDocument/2006/relationships/customXml" Target="../ink/ink3464.xml"/><Relationship Id="rId712" Type="http://schemas.openxmlformats.org/officeDocument/2006/relationships/image" Target="../media/image3348.png"/><Relationship Id="rId37" Type="http://schemas.openxmlformats.org/officeDocument/2006/relationships/customXml" Target="../ink/ink3228.xml"/><Relationship Id="rId79" Type="http://schemas.openxmlformats.org/officeDocument/2006/relationships/customXml" Target="../ink/ink3249.xml"/><Relationship Id="rId102" Type="http://schemas.openxmlformats.org/officeDocument/2006/relationships/image" Target="../media/image2978.png"/><Relationship Id="rId144" Type="http://schemas.openxmlformats.org/officeDocument/2006/relationships/image" Target="../media/image3032.png"/><Relationship Id="rId547" Type="http://schemas.openxmlformats.org/officeDocument/2006/relationships/customXml" Target="../ink/ink3485.xml"/><Relationship Id="rId589" Type="http://schemas.openxmlformats.org/officeDocument/2006/relationships/customXml" Target="../ink/ink3506.xml"/><Relationship Id="rId754" Type="http://schemas.openxmlformats.org/officeDocument/2006/relationships/image" Target="../media/image3369.png"/><Relationship Id="rId90" Type="http://schemas.openxmlformats.org/officeDocument/2006/relationships/image" Target="../media/image2948.png"/><Relationship Id="rId186" Type="http://schemas.openxmlformats.org/officeDocument/2006/relationships/image" Target="../media/image3057.png"/><Relationship Id="rId351" Type="http://schemas.openxmlformats.org/officeDocument/2006/relationships/customXml" Target="../ink/ink3386.xml"/><Relationship Id="rId393" Type="http://schemas.openxmlformats.org/officeDocument/2006/relationships/customXml" Target="../ink/ink3408.xml"/><Relationship Id="rId407" Type="http://schemas.openxmlformats.org/officeDocument/2006/relationships/customXml" Target="../ink/ink3415.xml"/><Relationship Id="rId449" Type="http://schemas.openxmlformats.org/officeDocument/2006/relationships/customXml" Target="../ink/ink3436.xml"/><Relationship Id="rId614" Type="http://schemas.openxmlformats.org/officeDocument/2006/relationships/image" Target="../media/image3299.png"/><Relationship Id="rId656" Type="http://schemas.openxmlformats.org/officeDocument/2006/relationships/image" Target="../media/image3320.png"/><Relationship Id="rId211" Type="http://schemas.openxmlformats.org/officeDocument/2006/relationships/customXml" Target="../ink/ink3315.xml"/><Relationship Id="rId253" Type="http://schemas.openxmlformats.org/officeDocument/2006/relationships/customXml" Target="../ink/ink3336.xml"/><Relationship Id="rId295" Type="http://schemas.openxmlformats.org/officeDocument/2006/relationships/customXml" Target="../ink/ink3358.xml"/><Relationship Id="rId309" Type="http://schemas.openxmlformats.org/officeDocument/2006/relationships/customXml" Target="../ink/ink3365.xml"/><Relationship Id="rId460" Type="http://schemas.openxmlformats.org/officeDocument/2006/relationships/image" Target="../media/image3222.png"/><Relationship Id="rId516" Type="http://schemas.openxmlformats.org/officeDocument/2006/relationships/image" Target="../media/image3250.png"/><Relationship Id="rId698" Type="http://schemas.openxmlformats.org/officeDocument/2006/relationships/image" Target="../media/image3341.png"/><Relationship Id="rId48" Type="http://schemas.openxmlformats.org/officeDocument/2006/relationships/image" Target="../media/image2870.png"/><Relationship Id="rId113" Type="http://schemas.openxmlformats.org/officeDocument/2006/relationships/customXml" Target="../ink/ink3266.xml"/><Relationship Id="rId320" Type="http://schemas.openxmlformats.org/officeDocument/2006/relationships/image" Target="../media/image3129.png"/><Relationship Id="rId558" Type="http://schemas.openxmlformats.org/officeDocument/2006/relationships/image" Target="../media/image3271.png"/><Relationship Id="rId723" Type="http://schemas.openxmlformats.org/officeDocument/2006/relationships/customXml" Target="../ink/ink3573.xml"/><Relationship Id="rId155" Type="http://schemas.openxmlformats.org/officeDocument/2006/relationships/customXml" Target="../ink/ink3287.xml"/><Relationship Id="rId197" Type="http://schemas.openxmlformats.org/officeDocument/2006/relationships/customXml" Target="../ink/ink3308.xml"/><Relationship Id="rId362" Type="http://schemas.openxmlformats.org/officeDocument/2006/relationships/image" Target="../media/image3164.png"/><Relationship Id="rId418" Type="http://schemas.openxmlformats.org/officeDocument/2006/relationships/image" Target="../media/image3197.png"/><Relationship Id="rId625" Type="http://schemas.openxmlformats.org/officeDocument/2006/relationships/customXml" Target="../ink/ink3524.xml"/><Relationship Id="rId222" Type="http://schemas.openxmlformats.org/officeDocument/2006/relationships/image" Target="../media/image3075.png"/><Relationship Id="rId264" Type="http://schemas.openxmlformats.org/officeDocument/2006/relationships/image" Target="../media/image3097.png"/><Relationship Id="rId471" Type="http://schemas.openxmlformats.org/officeDocument/2006/relationships/customXml" Target="../ink/ink3447.xml"/><Relationship Id="rId667" Type="http://schemas.openxmlformats.org/officeDocument/2006/relationships/customXml" Target="../ink/ink3545.xml"/><Relationship Id="rId17" Type="http://schemas.openxmlformats.org/officeDocument/2006/relationships/customXml" Target="../ink/ink3218.xml"/><Relationship Id="rId59" Type="http://schemas.openxmlformats.org/officeDocument/2006/relationships/customXml" Target="../ink/ink3239.xml"/><Relationship Id="rId124" Type="http://schemas.openxmlformats.org/officeDocument/2006/relationships/image" Target="../media/image3022.png"/><Relationship Id="rId527" Type="http://schemas.openxmlformats.org/officeDocument/2006/relationships/customXml" Target="../ink/ink3475.xml"/><Relationship Id="rId569" Type="http://schemas.openxmlformats.org/officeDocument/2006/relationships/customXml" Target="../ink/ink3496.xml"/><Relationship Id="rId734" Type="http://schemas.openxmlformats.org/officeDocument/2006/relationships/image" Target="../media/image3359.png"/><Relationship Id="rId70" Type="http://schemas.openxmlformats.org/officeDocument/2006/relationships/image" Target="../media/image2914.png"/><Relationship Id="rId166" Type="http://schemas.openxmlformats.org/officeDocument/2006/relationships/image" Target="../media/image3042.png"/><Relationship Id="rId331" Type="http://schemas.openxmlformats.org/officeDocument/2006/relationships/customXml" Target="../ink/ink3376.xml"/><Relationship Id="rId373" Type="http://schemas.openxmlformats.org/officeDocument/2006/relationships/customXml" Target="../ink/ink3397.xml"/><Relationship Id="rId429" Type="http://schemas.openxmlformats.org/officeDocument/2006/relationships/customXml" Target="../ink/ink3426.xml"/><Relationship Id="rId580" Type="http://schemas.openxmlformats.org/officeDocument/2006/relationships/image" Target="../media/image3282.png"/><Relationship Id="rId636" Type="http://schemas.openxmlformats.org/officeDocument/2006/relationships/image" Target="../media/image3310.png"/><Relationship Id="rId1" Type="http://schemas.openxmlformats.org/officeDocument/2006/relationships/slideLayout" Target="../slideLayouts/slideLayout7.xml"/><Relationship Id="rId233" Type="http://schemas.openxmlformats.org/officeDocument/2006/relationships/customXml" Target="../ink/ink3326.xml"/><Relationship Id="rId440" Type="http://schemas.openxmlformats.org/officeDocument/2006/relationships/image" Target="../media/image3212.png"/><Relationship Id="rId678" Type="http://schemas.openxmlformats.org/officeDocument/2006/relationships/image" Target="../media/image3331.png"/><Relationship Id="rId28" Type="http://schemas.openxmlformats.org/officeDocument/2006/relationships/image" Target="../media/image2829.png"/><Relationship Id="rId275" Type="http://schemas.openxmlformats.org/officeDocument/2006/relationships/customXml" Target="../ink/ink3347.xml"/><Relationship Id="rId300" Type="http://schemas.openxmlformats.org/officeDocument/2006/relationships/image" Target="../media/image3117.png"/><Relationship Id="rId482" Type="http://schemas.openxmlformats.org/officeDocument/2006/relationships/image" Target="../media/image3233.png"/><Relationship Id="rId538" Type="http://schemas.openxmlformats.org/officeDocument/2006/relationships/image" Target="../media/image3261.png"/><Relationship Id="rId703" Type="http://schemas.openxmlformats.org/officeDocument/2006/relationships/customXml" Target="../ink/ink3563.xml"/><Relationship Id="rId745" Type="http://schemas.openxmlformats.org/officeDocument/2006/relationships/customXml" Target="../ink/ink3584.xml"/><Relationship Id="rId81" Type="http://schemas.openxmlformats.org/officeDocument/2006/relationships/customXml" Target="../ink/ink3250.xml"/><Relationship Id="rId135" Type="http://schemas.openxmlformats.org/officeDocument/2006/relationships/customXml" Target="../ink/ink3277.xml"/><Relationship Id="rId177" Type="http://schemas.openxmlformats.org/officeDocument/2006/relationships/customXml" Target="../ink/ink3298.xml"/><Relationship Id="rId342" Type="http://schemas.openxmlformats.org/officeDocument/2006/relationships/image" Target="../media/image3154.png"/><Relationship Id="rId384" Type="http://schemas.openxmlformats.org/officeDocument/2006/relationships/image" Target="../media/image3175.png"/><Relationship Id="rId591" Type="http://schemas.openxmlformats.org/officeDocument/2006/relationships/customXml" Target="../ink/ink3507.xml"/><Relationship Id="rId605" Type="http://schemas.openxmlformats.org/officeDocument/2006/relationships/customXml" Target="../ink/ink3514.xml"/><Relationship Id="rId202" Type="http://schemas.openxmlformats.org/officeDocument/2006/relationships/image" Target="../media/image3065.png"/><Relationship Id="rId244" Type="http://schemas.openxmlformats.org/officeDocument/2006/relationships/image" Target="../media/image3087.png"/><Relationship Id="rId647" Type="http://schemas.openxmlformats.org/officeDocument/2006/relationships/customXml" Target="../ink/ink3535.xml"/><Relationship Id="rId689" Type="http://schemas.openxmlformats.org/officeDocument/2006/relationships/customXml" Target="../ink/ink3556.xml"/><Relationship Id="rId39" Type="http://schemas.openxmlformats.org/officeDocument/2006/relationships/customXml" Target="../ink/ink3229.xml"/><Relationship Id="rId286" Type="http://schemas.openxmlformats.org/officeDocument/2006/relationships/customXml" Target="../ink/ink3353.xml"/><Relationship Id="rId451" Type="http://schemas.openxmlformats.org/officeDocument/2006/relationships/customXml" Target="../ink/ink3437.xml"/><Relationship Id="rId493" Type="http://schemas.openxmlformats.org/officeDocument/2006/relationships/customXml" Target="../ink/ink3458.xml"/><Relationship Id="rId507" Type="http://schemas.openxmlformats.org/officeDocument/2006/relationships/customXml" Target="../ink/ink3465.xml"/><Relationship Id="rId549" Type="http://schemas.openxmlformats.org/officeDocument/2006/relationships/customXml" Target="../ink/ink3486.xml"/><Relationship Id="rId714" Type="http://schemas.openxmlformats.org/officeDocument/2006/relationships/image" Target="../media/image3349.png"/><Relationship Id="rId756" Type="http://schemas.openxmlformats.org/officeDocument/2006/relationships/image" Target="../media/image3370.png"/><Relationship Id="rId50" Type="http://schemas.openxmlformats.org/officeDocument/2006/relationships/image" Target="../media/image2872.png"/><Relationship Id="rId104" Type="http://schemas.openxmlformats.org/officeDocument/2006/relationships/image" Target="../media/image3003.png"/><Relationship Id="rId146" Type="http://schemas.openxmlformats.org/officeDocument/2006/relationships/image" Target="../media/image3033.png"/><Relationship Id="rId188" Type="http://schemas.openxmlformats.org/officeDocument/2006/relationships/image" Target="../media/image3058.png"/><Relationship Id="rId311" Type="http://schemas.openxmlformats.org/officeDocument/2006/relationships/customXml" Target="../ink/ink3366.xml"/><Relationship Id="rId353" Type="http://schemas.openxmlformats.org/officeDocument/2006/relationships/customXml" Target="../ink/ink3387.xml"/><Relationship Id="rId395" Type="http://schemas.openxmlformats.org/officeDocument/2006/relationships/customXml" Target="../ink/ink3409.xml"/><Relationship Id="rId409" Type="http://schemas.openxmlformats.org/officeDocument/2006/relationships/customXml" Target="../ink/ink3416.xml"/><Relationship Id="rId560" Type="http://schemas.openxmlformats.org/officeDocument/2006/relationships/image" Target="../media/image3272.png"/><Relationship Id="rId92" Type="http://schemas.openxmlformats.org/officeDocument/2006/relationships/image" Target="../media/image2951.png"/><Relationship Id="rId213" Type="http://schemas.openxmlformats.org/officeDocument/2006/relationships/customXml" Target="../ink/ink3316.xml"/><Relationship Id="rId420" Type="http://schemas.openxmlformats.org/officeDocument/2006/relationships/image" Target="../media/image3198.png"/><Relationship Id="rId616" Type="http://schemas.openxmlformats.org/officeDocument/2006/relationships/image" Target="../media/image3300.png"/><Relationship Id="rId658" Type="http://schemas.openxmlformats.org/officeDocument/2006/relationships/image" Target="../media/image3321.png"/><Relationship Id="rId255" Type="http://schemas.openxmlformats.org/officeDocument/2006/relationships/customXml" Target="../ink/ink3337.xml"/><Relationship Id="rId297" Type="http://schemas.openxmlformats.org/officeDocument/2006/relationships/customXml" Target="../ink/ink3359.xml"/><Relationship Id="rId462" Type="http://schemas.openxmlformats.org/officeDocument/2006/relationships/image" Target="../media/image3223.png"/><Relationship Id="rId518" Type="http://schemas.openxmlformats.org/officeDocument/2006/relationships/image" Target="../media/image3251.png"/><Relationship Id="rId725" Type="http://schemas.openxmlformats.org/officeDocument/2006/relationships/customXml" Target="../ink/ink3574.xml"/><Relationship Id="rId115" Type="http://schemas.openxmlformats.org/officeDocument/2006/relationships/customXml" Target="../ink/ink3267.xml"/><Relationship Id="rId157" Type="http://schemas.openxmlformats.org/officeDocument/2006/relationships/customXml" Target="../ink/ink3288.xml"/><Relationship Id="rId322" Type="http://schemas.openxmlformats.org/officeDocument/2006/relationships/image" Target="../media/image3130.png"/><Relationship Id="rId364" Type="http://schemas.openxmlformats.org/officeDocument/2006/relationships/image" Target="../media/image3165.png"/><Relationship Id="rId61" Type="http://schemas.openxmlformats.org/officeDocument/2006/relationships/customXml" Target="../ink/ink3240.xml"/><Relationship Id="rId199" Type="http://schemas.openxmlformats.org/officeDocument/2006/relationships/customXml" Target="../ink/ink3309.xml"/><Relationship Id="rId571" Type="http://schemas.openxmlformats.org/officeDocument/2006/relationships/customXml" Target="../ink/ink3497.xml"/><Relationship Id="rId627" Type="http://schemas.openxmlformats.org/officeDocument/2006/relationships/customXml" Target="../ink/ink3525.xml"/><Relationship Id="rId669" Type="http://schemas.openxmlformats.org/officeDocument/2006/relationships/customXml" Target="../ink/ink3546.xml"/><Relationship Id="rId19" Type="http://schemas.openxmlformats.org/officeDocument/2006/relationships/customXml" Target="../ink/ink3219.xml"/><Relationship Id="rId224" Type="http://schemas.openxmlformats.org/officeDocument/2006/relationships/image" Target="../media/image3076.png"/><Relationship Id="rId266" Type="http://schemas.openxmlformats.org/officeDocument/2006/relationships/image" Target="../media/image3098.png"/><Relationship Id="rId431" Type="http://schemas.openxmlformats.org/officeDocument/2006/relationships/customXml" Target="../ink/ink3427.xml"/><Relationship Id="rId473" Type="http://schemas.openxmlformats.org/officeDocument/2006/relationships/customXml" Target="../ink/ink3448.xml"/><Relationship Id="rId529" Type="http://schemas.openxmlformats.org/officeDocument/2006/relationships/customXml" Target="../ink/ink3476.xml"/><Relationship Id="rId680" Type="http://schemas.openxmlformats.org/officeDocument/2006/relationships/image" Target="../media/image3332.png"/><Relationship Id="rId736" Type="http://schemas.openxmlformats.org/officeDocument/2006/relationships/image" Target="../media/image3360.png"/><Relationship Id="rId30" Type="http://schemas.openxmlformats.org/officeDocument/2006/relationships/image" Target="../media/image2832.png"/><Relationship Id="rId126" Type="http://schemas.openxmlformats.org/officeDocument/2006/relationships/image" Target="../media/image3023.png"/><Relationship Id="rId168" Type="http://schemas.openxmlformats.org/officeDocument/2006/relationships/image" Target="../media/image3043.png"/><Relationship Id="rId333" Type="http://schemas.openxmlformats.org/officeDocument/2006/relationships/customXml" Target="../ink/ink3377.xml"/><Relationship Id="rId540" Type="http://schemas.openxmlformats.org/officeDocument/2006/relationships/image" Target="../media/image3262.png"/><Relationship Id="rId72" Type="http://schemas.openxmlformats.org/officeDocument/2006/relationships/image" Target="../media/image2915.png"/><Relationship Id="rId375" Type="http://schemas.openxmlformats.org/officeDocument/2006/relationships/customXml" Target="../ink/ink3398.xml"/><Relationship Id="rId582" Type="http://schemas.openxmlformats.org/officeDocument/2006/relationships/image" Target="../media/image3283.png"/><Relationship Id="rId638" Type="http://schemas.openxmlformats.org/officeDocument/2006/relationships/image" Target="../media/image3311.png"/><Relationship Id="rId3" Type="http://schemas.openxmlformats.org/officeDocument/2006/relationships/customXml" Target="../ink/ink3211.xml"/><Relationship Id="rId235" Type="http://schemas.openxmlformats.org/officeDocument/2006/relationships/customXml" Target="../ink/ink3327.xml"/><Relationship Id="rId277" Type="http://schemas.openxmlformats.org/officeDocument/2006/relationships/customXml" Target="../ink/ink3348.xml"/><Relationship Id="rId400" Type="http://schemas.openxmlformats.org/officeDocument/2006/relationships/image" Target="../media/image3188.png"/><Relationship Id="rId442" Type="http://schemas.openxmlformats.org/officeDocument/2006/relationships/image" Target="../media/image3213.png"/><Relationship Id="rId484" Type="http://schemas.openxmlformats.org/officeDocument/2006/relationships/image" Target="../media/image3234.png"/><Relationship Id="rId705" Type="http://schemas.openxmlformats.org/officeDocument/2006/relationships/customXml" Target="../ink/ink3564.xml"/><Relationship Id="rId137" Type="http://schemas.openxmlformats.org/officeDocument/2006/relationships/customXml" Target="../ink/ink3278.xml"/><Relationship Id="rId302" Type="http://schemas.openxmlformats.org/officeDocument/2006/relationships/image" Target="../media/image3118.png"/><Relationship Id="rId344" Type="http://schemas.openxmlformats.org/officeDocument/2006/relationships/image" Target="../media/image3155.png"/><Relationship Id="rId691" Type="http://schemas.openxmlformats.org/officeDocument/2006/relationships/customXml" Target="../ink/ink3557.xml"/><Relationship Id="rId747" Type="http://schemas.openxmlformats.org/officeDocument/2006/relationships/customXml" Target="../ink/ink3585.xml"/><Relationship Id="rId41" Type="http://schemas.openxmlformats.org/officeDocument/2006/relationships/customXml" Target="../ink/ink3230.xml"/><Relationship Id="rId83" Type="http://schemas.openxmlformats.org/officeDocument/2006/relationships/customXml" Target="../ink/ink3251.xml"/><Relationship Id="rId179" Type="http://schemas.openxmlformats.org/officeDocument/2006/relationships/customXml" Target="../ink/ink3299.xml"/><Relationship Id="rId386" Type="http://schemas.openxmlformats.org/officeDocument/2006/relationships/image" Target="../media/image3176.png"/><Relationship Id="rId551" Type="http://schemas.openxmlformats.org/officeDocument/2006/relationships/customXml" Target="../ink/ink3487.xml"/><Relationship Id="rId593" Type="http://schemas.openxmlformats.org/officeDocument/2006/relationships/customXml" Target="../ink/ink3508.xml"/><Relationship Id="rId607" Type="http://schemas.openxmlformats.org/officeDocument/2006/relationships/customXml" Target="../ink/ink3515.xml"/><Relationship Id="rId649" Type="http://schemas.openxmlformats.org/officeDocument/2006/relationships/customXml" Target="../ink/ink3536.xml"/><Relationship Id="rId190" Type="http://schemas.openxmlformats.org/officeDocument/2006/relationships/image" Target="../media/image3059.png"/><Relationship Id="rId204" Type="http://schemas.openxmlformats.org/officeDocument/2006/relationships/image" Target="../media/image3066.png"/><Relationship Id="rId246" Type="http://schemas.openxmlformats.org/officeDocument/2006/relationships/image" Target="../media/image3088.png"/><Relationship Id="rId288" Type="http://schemas.openxmlformats.org/officeDocument/2006/relationships/customXml" Target="../ink/ink3354.xml"/><Relationship Id="rId411" Type="http://schemas.openxmlformats.org/officeDocument/2006/relationships/customXml" Target="../ink/ink3417.xml"/><Relationship Id="rId453" Type="http://schemas.openxmlformats.org/officeDocument/2006/relationships/customXml" Target="../ink/ink3438.xml"/><Relationship Id="rId509" Type="http://schemas.openxmlformats.org/officeDocument/2006/relationships/customXml" Target="../ink/ink3466.xml"/><Relationship Id="rId660" Type="http://schemas.openxmlformats.org/officeDocument/2006/relationships/image" Target="../media/image3322.png"/><Relationship Id="rId106" Type="http://schemas.openxmlformats.org/officeDocument/2006/relationships/image" Target="../media/image3007.png"/><Relationship Id="rId313" Type="http://schemas.openxmlformats.org/officeDocument/2006/relationships/customXml" Target="../ink/ink3367.xml"/><Relationship Id="rId495" Type="http://schemas.openxmlformats.org/officeDocument/2006/relationships/customXml" Target="../ink/ink3459.xml"/><Relationship Id="rId716" Type="http://schemas.openxmlformats.org/officeDocument/2006/relationships/image" Target="../media/image3350.png"/><Relationship Id="rId10" Type="http://schemas.openxmlformats.org/officeDocument/2006/relationships/image" Target="../media/image2795.png"/><Relationship Id="rId52" Type="http://schemas.openxmlformats.org/officeDocument/2006/relationships/image" Target="../media/image2876.png"/><Relationship Id="rId94" Type="http://schemas.openxmlformats.org/officeDocument/2006/relationships/image" Target="../media/image2953.png"/><Relationship Id="rId148" Type="http://schemas.openxmlformats.org/officeDocument/2006/relationships/image" Target="../media/image3034.png"/><Relationship Id="rId355" Type="http://schemas.openxmlformats.org/officeDocument/2006/relationships/customXml" Target="../ink/ink3388.xml"/><Relationship Id="rId397" Type="http://schemas.openxmlformats.org/officeDocument/2006/relationships/customXml" Target="../ink/ink3410.xml"/><Relationship Id="rId520" Type="http://schemas.openxmlformats.org/officeDocument/2006/relationships/image" Target="../media/image3252.png"/><Relationship Id="rId562" Type="http://schemas.openxmlformats.org/officeDocument/2006/relationships/image" Target="../media/image3273.png"/><Relationship Id="rId618" Type="http://schemas.openxmlformats.org/officeDocument/2006/relationships/image" Target="../media/image3301.png"/><Relationship Id="rId215" Type="http://schemas.openxmlformats.org/officeDocument/2006/relationships/customXml" Target="../ink/ink3317.xml"/><Relationship Id="rId257" Type="http://schemas.openxmlformats.org/officeDocument/2006/relationships/customXml" Target="../ink/ink3338.xml"/><Relationship Id="rId422" Type="http://schemas.openxmlformats.org/officeDocument/2006/relationships/image" Target="../media/image3199.png"/><Relationship Id="rId464" Type="http://schemas.openxmlformats.org/officeDocument/2006/relationships/image" Target="../media/image3224.png"/><Relationship Id="rId299" Type="http://schemas.openxmlformats.org/officeDocument/2006/relationships/customXml" Target="../ink/ink3360.xml"/><Relationship Id="rId727" Type="http://schemas.openxmlformats.org/officeDocument/2006/relationships/customXml" Target="../ink/ink3575.xml"/><Relationship Id="rId63" Type="http://schemas.openxmlformats.org/officeDocument/2006/relationships/customXml" Target="../ink/ink3241.xml"/><Relationship Id="rId159" Type="http://schemas.openxmlformats.org/officeDocument/2006/relationships/customXml" Target="../ink/ink3289.xml"/><Relationship Id="rId366" Type="http://schemas.openxmlformats.org/officeDocument/2006/relationships/image" Target="../media/image3166.png"/><Relationship Id="rId573" Type="http://schemas.openxmlformats.org/officeDocument/2006/relationships/customXml" Target="../ink/ink3498.xml"/><Relationship Id="rId226" Type="http://schemas.openxmlformats.org/officeDocument/2006/relationships/image" Target="../media/image3077.png"/><Relationship Id="rId433" Type="http://schemas.openxmlformats.org/officeDocument/2006/relationships/customXml" Target="../ink/ink3428.xml"/><Relationship Id="rId640" Type="http://schemas.openxmlformats.org/officeDocument/2006/relationships/image" Target="../media/image3312.png"/><Relationship Id="rId738" Type="http://schemas.openxmlformats.org/officeDocument/2006/relationships/image" Target="../media/image3361.png"/><Relationship Id="rId74" Type="http://schemas.openxmlformats.org/officeDocument/2006/relationships/image" Target="../media/image2916.png"/><Relationship Id="rId377" Type="http://schemas.openxmlformats.org/officeDocument/2006/relationships/customXml" Target="../ink/ink3399.xml"/><Relationship Id="rId500" Type="http://schemas.openxmlformats.org/officeDocument/2006/relationships/image" Target="../media/image3242.png"/><Relationship Id="rId584" Type="http://schemas.openxmlformats.org/officeDocument/2006/relationships/image" Target="../media/image3284.png"/><Relationship Id="rId5" Type="http://schemas.openxmlformats.org/officeDocument/2006/relationships/customXml" Target="../ink/ink3212.xml"/><Relationship Id="rId237" Type="http://schemas.openxmlformats.org/officeDocument/2006/relationships/customXml" Target="../ink/ink3328.xml"/><Relationship Id="rId444" Type="http://schemas.openxmlformats.org/officeDocument/2006/relationships/image" Target="../media/image3214.png"/><Relationship Id="rId651" Type="http://schemas.openxmlformats.org/officeDocument/2006/relationships/customXml" Target="../ink/ink3537.xml"/><Relationship Id="rId749" Type="http://schemas.openxmlformats.org/officeDocument/2006/relationships/customXml" Target="../ink/ink3586.xml"/><Relationship Id="rId290" Type="http://schemas.openxmlformats.org/officeDocument/2006/relationships/image" Target="../media/image3112.png"/><Relationship Id="rId304" Type="http://schemas.openxmlformats.org/officeDocument/2006/relationships/image" Target="../media/image3120.png"/><Relationship Id="rId388" Type="http://schemas.openxmlformats.org/officeDocument/2006/relationships/image" Target="../media/image3177.png"/><Relationship Id="rId511" Type="http://schemas.openxmlformats.org/officeDocument/2006/relationships/customXml" Target="../ink/ink3467.xml"/><Relationship Id="rId609" Type="http://schemas.openxmlformats.org/officeDocument/2006/relationships/customXml" Target="../ink/ink3516.xml"/><Relationship Id="rId85" Type="http://schemas.openxmlformats.org/officeDocument/2006/relationships/customXml" Target="../ink/ink3252.xml"/><Relationship Id="rId150" Type="http://schemas.openxmlformats.org/officeDocument/2006/relationships/image" Target="../media/image3035.png"/><Relationship Id="rId595" Type="http://schemas.openxmlformats.org/officeDocument/2006/relationships/customXml" Target="../ink/ink3509.xml"/><Relationship Id="rId248" Type="http://schemas.openxmlformats.org/officeDocument/2006/relationships/image" Target="../media/image3089.png"/><Relationship Id="rId455" Type="http://schemas.openxmlformats.org/officeDocument/2006/relationships/customXml" Target="../ink/ink3439.xml"/><Relationship Id="rId662" Type="http://schemas.openxmlformats.org/officeDocument/2006/relationships/image" Target="../media/image3323.png"/><Relationship Id="rId12" Type="http://schemas.openxmlformats.org/officeDocument/2006/relationships/image" Target="../media/image2796.png"/><Relationship Id="rId108" Type="http://schemas.openxmlformats.org/officeDocument/2006/relationships/image" Target="../media/image3014.png"/><Relationship Id="rId315" Type="http://schemas.openxmlformats.org/officeDocument/2006/relationships/customXml" Target="../ink/ink3368.xml"/><Relationship Id="rId522" Type="http://schemas.openxmlformats.org/officeDocument/2006/relationships/image" Target="../media/image3253.png"/><Relationship Id="rId96" Type="http://schemas.openxmlformats.org/officeDocument/2006/relationships/image" Target="../media/image2954.png"/><Relationship Id="rId161" Type="http://schemas.openxmlformats.org/officeDocument/2006/relationships/customXml" Target="../ink/ink3290.xml"/><Relationship Id="rId399" Type="http://schemas.openxmlformats.org/officeDocument/2006/relationships/customXml" Target="../ink/ink3411.xml"/><Relationship Id="rId259" Type="http://schemas.openxmlformats.org/officeDocument/2006/relationships/customXml" Target="../ink/ink3339.xml"/><Relationship Id="rId466" Type="http://schemas.openxmlformats.org/officeDocument/2006/relationships/image" Target="../media/image3225.png"/><Relationship Id="rId673" Type="http://schemas.openxmlformats.org/officeDocument/2006/relationships/customXml" Target="../ink/ink3548.xml"/><Relationship Id="rId23" Type="http://schemas.openxmlformats.org/officeDocument/2006/relationships/customXml" Target="../ink/ink3221.xml"/><Relationship Id="rId119" Type="http://schemas.openxmlformats.org/officeDocument/2006/relationships/customXml" Target="../ink/ink3269.xml"/><Relationship Id="rId326" Type="http://schemas.openxmlformats.org/officeDocument/2006/relationships/image" Target="../media/image3140.png"/><Relationship Id="rId533" Type="http://schemas.openxmlformats.org/officeDocument/2006/relationships/customXml" Target="../ink/ink3478.xml"/><Relationship Id="rId740" Type="http://schemas.openxmlformats.org/officeDocument/2006/relationships/image" Target="../media/image3362.png"/><Relationship Id="rId172" Type="http://schemas.openxmlformats.org/officeDocument/2006/relationships/image" Target="../media/image3050.png"/><Relationship Id="rId477" Type="http://schemas.openxmlformats.org/officeDocument/2006/relationships/customXml" Target="../ink/ink3450.xml"/><Relationship Id="rId600" Type="http://schemas.openxmlformats.org/officeDocument/2006/relationships/image" Target="../media/image3292.png"/><Relationship Id="rId684" Type="http://schemas.openxmlformats.org/officeDocument/2006/relationships/image" Target="../media/image3334.png"/><Relationship Id="rId337" Type="http://schemas.openxmlformats.org/officeDocument/2006/relationships/customXml" Target="../ink/ink3379.xml"/><Relationship Id="rId34" Type="http://schemas.openxmlformats.org/officeDocument/2006/relationships/image" Target="../media/image2836.png"/><Relationship Id="rId544" Type="http://schemas.openxmlformats.org/officeDocument/2006/relationships/image" Target="../media/image3264.png"/><Relationship Id="rId751" Type="http://schemas.openxmlformats.org/officeDocument/2006/relationships/customXml" Target="../ink/ink3587.xml"/><Relationship Id="rId183" Type="http://schemas.openxmlformats.org/officeDocument/2006/relationships/customXml" Target="../ink/ink3301.xml"/><Relationship Id="rId390" Type="http://schemas.openxmlformats.org/officeDocument/2006/relationships/image" Target="../media/image3178.png"/><Relationship Id="rId404" Type="http://schemas.openxmlformats.org/officeDocument/2006/relationships/image" Target="../media/image3190.png"/><Relationship Id="rId611" Type="http://schemas.openxmlformats.org/officeDocument/2006/relationships/customXml" Target="../ink/ink3517.xml"/><Relationship Id="rId250" Type="http://schemas.openxmlformats.org/officeDocument/2006/relationships/image" Target="../media/image3090.png"/><Relationship Id="rId488" Type="http://schemas.openxmlformats.org/officeDocument/2006/relationships/image" Target="../media/image3236.png"/><Relationship Id="rId695" Type="http://schemas.openxmlformats.org/officeDocument/2006/relationships/customXml" Target="../ink/ink3559.xml"/><Relationship Id="rId709" Type="http://schemas.openxmlformats.org/officeDocument/2006/relationships/customXml" Target="../ink/ink3566.xml"/><Relationship Id="rId45" Type="http://schemas.openxmlformats.org/officeDocument/2006/relationships/customXml" Target="../ink/ink3232.xml"/><Relationship Id="rId110" Type="http://schemas.openxmlformats.org/officeDocument/2006/relationships/image" Target="../media/image3015.png"/><Relationship Id="rId348" Type="http://schemas.openxmlformats.org/officeDocument/2006/relationships/image" Target="../media/image3157.png"/><Relationship Id="rId555" Type="http://schemas.openxmlformats.org/officeDocument/2006/relationships/customXml" Target="../ink/ink3489.xml"/><Relationship Id="rId194" Type="http://schemas.openxmlformats.org/officeDocument/2006/relationships/image" Target="../media/image3061.png"/><Relationship Id="rId208" Type="http://schemas.openxmlformats.org/officeDocument/2006/relationships/image" Target="../media/image3068.png"/><Relationship Id="rId415" Type="http://schemas.openxmlformats.org/officeDocument/2006/relationships/customXml" Target="../ink/ink3419.xml"/><Relationship Id="rId622" Type="http://schemas.openxmlformats.org/officeDocument/2006/relationships/image" Target="../media/image3303.png"/><Relationship Id="rId261" Type="http://schemas.openxmlformats.org/officeDocument/2006/relationships/customXml" Target="../ink/ink3340.xml"/><Relationship Id="rId499" Type="http://schemas.openxmlformats.org/officeDocument/2006/relationships/customXml" Target="../ink/ink3461.xml"/><Relationship Id="rId56" Type="http://schemas.openxmlformats.org/officeDocument/2006/relationships/image" Target="../media/image2907.png"/><Relationship Id="rId359" Type="http://schemas.openxmlformats.org/officeDocument/2006/relationships/customXml" Target="../ink/ink3390.xml"/><Relationship Id="rId566" Type="http://schemas.openxmlformats.org/officeDocument/2006/relationships/image" Target="../media/image3275.png"/><Relationship Id="rId121" Type="http://schemas.openxmlformats.org/officeDocument/2006/relationships/customXml" Target="../ink/ink3270.xml"/><Relationship Id="rId219" Type="http://schemas.openxmlformats.org/officeDocument/2006/relationships/customXml" Target="../ink/ink3319.xml"/><Relationship Id="rId426" Type="http://schemas.openxmlformats.org/officeDocument/2006/relationships/image" Target="../media/image3202.png"/><Relationship Id="rId633" Type="http://schemas.openxmlformats.org/officeDocument/2006/relationships/customXml" Target="../ink/ink3528.xml"/><Relationship Id="rId67" Type="http://schemas.openxmlformats.org/officeDocument/2006/relationships/customXml" Target="../ink/ink3243.xml"/><Relationship Id="rId272" Type="http://schemas.openxmlformats.org/officeDocument/2006/relationships/image" Target="../media/image3102.png"/><Relationship Id="rId577" Type="http://schemas.openxmlformats.org/officeDocument/2006/relationships/customXml" Target="../ink/ink3500.xml"/><Relationship Id="rId700" Type="http://schemas.openxmlformats.org/officeDocument/2006/relationships/image" Target="../media/image3342.png"/><Relationship Id="rId132" Type="http://schemas.openxmlformats.org/officeDocument/2006/relationships/image" Target="../media/image3026.png"/><Relationship Id="rId437" Type="http://schemas.openxmlformats.org/officeDocument/2006/relationships/customXml" Target="../ink/ink3430.xml"/><Relationship Id="rId644" Type="http://schemas.openxmlformats.org/officeDocument/2006/relationships/image" Target="../media/image3314.png"/><Relationship Id="rId283" Type="http://schemas.openxmlformats.org/officeDocument/2006/relationships/image" Target="../media/image3107.png"/><Relationship Id="rId490" Type="http://schemas.openxmlformats.org/officeDocument/2006/relationships/image" Target="../media/image3237.png"/><Relationship Id="rId504" Type="http://schemas.openxmlformats.org/officeDocument/2006/relationships/image" Target="../media/image3244.png"/><Relationship Id="rId711" Type="http://schemas.openxmlformats.org/officeDocument/2006/relationships/customXml" Target="../ink/ink3567.xml"/><Relationship Id="rId78" Type="http://schemas.openxmlformats.org/officeDocument/2006/relationships/image" Target="../media/image2918.png"/><Relationship Id="rId143" Type="http://schemas.openxmlformats.org/officeDocument/2006/relationships/customXml" Target="../ink/ink3281.xml"/><Relationship Id="rId350" Type="http://schemas.openxmlformats.org/officeDocument/2006/relationships/image" Target="../media/image3158.png"/><Relationship Id="rId588" Type="http://schemas.openxmlformats.org/officeDocument/2006/relationships/image" Target="../media/image3286.png"/><Relationship Id="rId9" Type="http://schemas.openxmlformats.org/officeDocument/2006/relationships/customXml" Target="../ink/ink3214.xml"/><Relationship Id="rId210" Type="http://schemas.openxmlformats.org/officeDocument/2006/relationships/image" Target="../media/image3069.png"/><Relationship Id="rId448" Type="http://schemas.openxmlformats.org/officeDocument/2006/relationships/image" Target="../media/image3216.png"/><Relationship Id="rId655" Type="http://schemas.openxmlformats.org/officeDocument/2006/relationships/customXml" Target="../ink/ink3539.xml"/><Relationship Id="rId294" Type="http://schemas.openxmlformats.org/officeDocument/2006/relationships/image" Target="../media/image3114.png"/><Relationship Id="rId308" Type="http://schemas.openxmlformats.org/officeDocument/2006/relationships/image" Target="../media/image3122.png"/><Relationship Id="rId515" Type="http://schemas.openxmlformats.org/officeDocument/2006/relationships/customXml" Target="../ink/ink3469.xml"/><Relationship Id="rId722" Type="http://schemas.openxmlformats.org/officeDocument/2006/relationships/image" Target="../media/image3353.png"/><Relationship Id="rId89" Type="http://schemas.openxmlformats.org/officeDocument/2006/relationships/customXml" Target="../ink/ink3254.xml"/><Relationship Id="rId154" Type="http://schemas.openxmlformats.org/officeDocument/2006/relationships/image" Target="../media/image3037.png"/><Relationship Id="rId361" Type="http://schemas.openxmlformats.org/officeDocument/2006/relationships/customXml" Target="../ink/ink3391.xml"/><Relationship Id="rId599" Type="http://schemas.openxmlformats.org/officeDocument/2006/relationships/customXml" Target="../ink/ink3511.xml"/><Relationship Id="rId459" Type="http://schemas.openxmlformats.org/officeDocument/2006/relationships/customXml" Target="../ink/ink3441.xml"/><Relationship Id="rId666" Type="http://schemas.openxmlformats.org/officeDocument/2006/relationships/image" Target="../media/image3325.png"/><Relationship Id="rId16" Type="http://schemas.openxmlformats.org/officeDocument/2006/relationships/image" Target="../media/image2799.png"/><Relationship Id="rId221" Type="http://schemas.openxmlformats.org/officeDocument/2006/relationships/customXml" Target="../ink/ink3320.xml"/><Relationship Id="rId319" Type="http://schemas.openxmlformats.org/officeDocument/2006/relationships/customXml" Target="../ink/ink3370.xml"/><Relationship Id="rId526" Type="http://schemas.openxmlformats.org/officeDocument/2006/relationships/image" Target="../media/image3255.png"/><Relationship Id="rId733" Type="http://schemas.openxmlformats.org/officeDocument/2006/relationships/customXml" Target="../ink/ink3578.xml"/><Relationship Id="rId165" Type="http://schemas.openxmlformats.org/officeDocument/2006/relationships/customXml" Target="../ink/ink3292.xml"/><Relationship Id="rId372" Type="http://schemas.openxmlformats.org/officeDocument/2006/relationships/image" Target="../media/image3169.png"/><Relationship Id="rId677" Type="http://schemas.openxmlformats.org/officeDocument/2006/relationships/customXml" Target="../ink/ink3550.xml"/><Relationship Id="rId232" Type="http://schemas.openxmlformats.org/officeDocument/2006/relationships/image" Target="../media/image3081.png"/><Relationship Id="rId27" Type="http://schemas.openxmlformats.org/officeDocument/2006/relationships/customXml" Target="../ink/ink3223.xml"/><Relationship Id="rId537" Type="http://schemas.openxmlformats.org/officeDocument/2006/relationships/customXml" Target="../ink/ink3480.xml"/><Relationship Id="rId744" Type="http://schemas.openxmlformats.org/officeDocument/2006/relationships/image" Target="../media/image3364.png"/><Relationship Id="rId80" Type="http://schemas.openxmlformats.org/officeDocument/2006/relationships/image" Target="../media/image2919.png"/><Relationship Id="rId176" Type="http://schemas.openxmlformats.org/officeDocument/2006/relationships/image" Target="../media/image3052.png"/><Relationship Id="rId383" Type="http://schemas.openxmlformats.org/officeDocument/2006/relationships/customXml" Target="../ink/ink3402.xml"/><Relationship Id="rId590" Type="http://schemas.openxmlformats.org/officeDocument/2006/relationships/image" Target="../media/image3287.png"/><Relationship Id="rId604" Type="http://schemas.openxmlformats.org/officeDocument/2006/relationships/image" Target="../media/image3294.png"/><Relationship Id="rId243" Type="http://schemas.openxmlformats.org/officeDocument/2006/relationships/customXml" Target="../ink/ink3331.xml"/><Relationship Id="rId450" Type="http://schemas.openxmlformats.org/officeDocument/2006/relationships/image" Target="../media/image3217.png"/><Relationship Id="rId688" Type="http://schemas.openxmlformats.org/officeDocument/2006/relationships/image" Target="../media/image3336.png"/><Relationship Id="rId38" Type="http://schemas.openxmlformats.org/officeDocument/2006/relationships/image" Target="../media/image2840.png"/><Relationship Id="rId103" Type="http://schemas.openxmlformats.org/officeDocument/2006/relationships/customXml" Target="../ink/ink3261.xml"/><Relationship Id="rId310" Type="http://schemas.openxmlformats.org/officeDocument/2006/relationships/image" Target="../media/image3123.png"/><Relationship Id="rId548" Type="http://schemas.openxmlformats.org/officeDocument/2006/relationships/image" Target="../media/image3266.png"/><Relationship Id="rId755" Type="http://schemas.openxmlformats.org/officeDocument/2006/relationships/customXml" Target="../ink/ink3589.xml"/><Relationship Id="rId91" Type="http://schemas.openxmlformats.org/officeDocument/2006/relationships/customXml" Target="../ink/ink3255.xml"/><Relationship Id="rId187" Type="http://schemas.openxmlformats.org/officeDocument/2006/relationships/customXml" Target="../ink/ink3303.xml"/><Relationship Id="rId394" Type="http://schemas.openxmlformats.org/officeDocument/2006/relationships/image" Target="../media/image3185.png"/><Relationship Id="rId408" Type="http://schemas.openxmlformats.org/officeDocument/2006/relationships/image" Target="../media/image3192.png"/><Relationship Id="rId615" Type="http://schemas.openxmlformats.org/officeDocument/2006/relationships/customXml" Target="../ink/ink3519.xml"/><Relationship Id="rId254" Type="http://schemas.openxmlformats.org/officeDocument/2006/relationships/image" Target="../media/image3092.png"/><Relationship Id="rId699" Type="http://schemas.openxmlformats.org/officeDocument/2006/relationships/customXml" Target="../ink/ink3561.xml"/><Relationship Id="rId49" Type="http://schemas.openxmlformats.org/officeDocument/2006/relationships/customXml" Target="../ink/ink3234.xml"/><Relationship Id="rId114" Type="http://schemas.openxmlformats.org/officeDocument/2006/relationships/image" Target="../media/image3017.png"/><Relationship Id="rId461" Type="http://schemas.openxmlformats.org/officeDocument/2006/relationships/customXml" Target="../ink/ink3442.xml"/><Relationship Id="rId559" Type="http://schemas.openxmlformats.org/officeDocument/2006/relationships/customXml" Target="../ink/ink3491.xml"/><Relationship Id="rId198" Type="http://schemas.openxmlformats.org/officeDocument/2006/relationships/image" Target="../media/image3063.png"/><Relationship Id="rId321" Type="http://schemas.openxmlformats.org/officeDocument/2006/relationships/customXml" Target="../ink/ink3371.xml"/><Relationship Id="rId419" Type="http://schemas.openxmlformats.org/officeDocument/2006/relationships/customXml" Target="../ink/ink3421.xml"/><Relationship Id="rId626" Type="http://schemas.openxmlformats.org/officeDocument/2006/relationships/image" Target="../media/image3305.png"/><Relationship Id="rId265" Type="http://schemas.openxmlformats.org/officeDocument/2006/relationships/customXml" Target="../ink/ink3342.xml"/><Relationship Id="rId472" Type="http://schemas.openxmlformats.org/officeDocument/2006/relationships/image" Target="../media/image3228.png"/><Relationship Id="rId125" Type="http://schemas.openxmlformats.org/officeDocument/2006/relationships/customXml" Target="../ink/ink3272.xml"/><Relationship Id="rId332" Type="http://schemas.openxmlformats.org/officeDocument/2006/relationships/image" Target="../media/image3145.png"/><Relationship Id="rId637" Type="http://schemas.openxmlformats.org/officeDocument/2006/relationships/customXml" Target="../ink/ink3530.xml"/><Relationship Id="rId276" Type="http://schemas.openxmlformats.org/officeDocument/2006/relationships/image" Target="../media/image3104.png"/><Relationship Id="rId483" Type="http://schemas.openxmlformats.org/officeDocument/2006/relationships/customXml" Target="../ink/ink3453.xml"/><Relationship Id="rId690" Type="http://schemas.openxmlformats.org/officeDocument/2006/relationships/image" Target="../media/image3337.png"/><Relationship Id="rId704" Type="http://schemas.openxmlformats.org/officeDocument/2006/relationships/image" Target="../media/image3344.png"/><Relationship Id="rId40" Type="http://schemas.openxmlformats.org/officeDocument/2006/relationships/image" Target="../media/image2847.png"/><Relationship Id="rId136" Type="http://schemas.openxmlformats.org/officeDocument/2006/relationships/image" Target="../media/image3028.png"/><Relationship Id="rId343" Type="http://schemas.openxmlformats.org/officeDocument/2006/relationships/customXml" Target="../ink/ink3382.xml"/><Relationship Id="rId550" Type="http://schemas.openxmlformats.org/officeDocument/2006/relationships/image" Target="../media/image3267.png"/><Relationship Id="rId203" Type="http://schemas.openxmlformats.org/officeDocument/2006/relationships/customXml" Target="../ink/ink3311.xml"/><Relationship Id="rId648" Type="http://schemas.openxmlformats.org/officeDocument/2006/relationships/image" Target="../media/image3316.png"/><Relationship Id="rId287" Type="http://schemas.openxmlformats.org/officeDocument/2006/relationships/image" Target="../media/image3111.png"/><Relationship Id="rId410" Type="http://schemas.openxmlformats.org/officeDocument/2006/relationships/image" Target="../media/image3193.png"/><Relationship Id="rId494" Type="http://schemas.openxmlformats.org/officeDocument/2006/relationships/image" Target="../media/image3239.png"/><Relationship Id="rId508" Type="http://schemas.openxmlformats.org/officeDocument/2006/relationships/image" Target="../media/image3246.png"/><Relationship Id="rId715" Type="http://schemas.openxmlformats.org/officeDocument/2006/relationships/customXml" Target="../ink/ink3569.xml"/><Relationship Id="rId147" Type="http://schemas.openxmlformats.org/officeDocument/2006/relationships/customXml" Target="../ink/ink3283.xml"/><Relationship Id="rId354" Type="http://schemas.openxmlformats.org/officeDocument/2006/relationships/image" Target="../media/image3160.png"/><Relationship Id="rId51" Type="http://schemas.openxmlformats.org/officeDocument/2006/relationships/customXml" Target="../ink/ink3235.xml"/><Relationship Id="rId561" Type="http://schemas.openxmlformats.org/officeDocument/2006/relationships/customXml" Target="../ink/ink3492.xml"/><Relationship Id="rId659" Type="http://schemas.openxmlformats.org/officeDocument/2006/relationships/customXml" Target="../ink/ink3541.xml"/><Relationship Id="rId214" Type="http://schemas.openxmlformats.org/officeDocument/2006/relationships/image" Target="../media/image3071.png"/><Relationship Id="rId298" Type="http://schemas.openxmlformats.org/officeDocument/2006/relationships/image" Target="../media/image3116.png"/><Relationship Id="rId421" Type="http://schemas.openxmlformats.org/officeDocument/2006/relationships/customXml" Target="../ink/ink3422.xml"/><Relationship Id="rId519" Type="http://schemas.openxmlformats.org/officeDocument/2006/relationships/customXml" Target="../ink/ink3471.xml"/><Relationship Id="rId158" Type="http://schemas.openxmlformats.org/officeDocument/2006/relationships/image" Target="../media/image3039.png"/><Relationship Id="rId726" Type="http://schemas.openxmlformats.org/officeDocument/2006/relationships/image" Target="../media/image3355.png"/><Relationship Id="rId62" Type="http://schemas.openxmlformats.org/officeDocument/2006/relationships/image" Target="../media/image2910.png"/><Relationship Id="rId365" Type="http://schemas.openxmlformats.org/officeDocument/2006/relationships/customXml" Target="../ink/ink3393.xml"/><Relationship Id="rId572" Type="http://schemas.openxmlformats.org/officeDocument/2006/relationships/image" Target="../media/image3278.png"/><Relationship Id="rId225" Type="http://schemas.openxmlformats.org/officeDocument/2006/relationships/customXml" Target="../ink/ink3322.xml"/><Relationship Id="rId432" Type="http://schemas.openxmlformats.org/officeDocument/2006/relationships/image" Target="../media/image3209.png"/></Relationships>
</file>

<file path=ppt/slides/_rels/slide16.xml.rels><?xml version="1.0" encoding="UTF-8" standalone="yes"?>
<Relationships xmlns="http://schemas.openxmlformats.org/package/2006/relationships"><Relationship Id="rId117" Type="http://schemas.openxmlformats.org/officeDocument/2006/relationships/image" Target="../media/image3427.png"/><Relationship Id="rId21" Type="http://schemas.openxmlformats.org/officeDocument/2006/relationships/image" Target="../media/image3379.png"/><Relationship Id="rId324" Type="http://schemas.openxmlformats.org/officeDocument/2006/relationships/customXml" Target="../ink/ink3750.xml"/><Relationship Id="rId531" Type="http://schemas.openxmlformats.org/officeDocument/2006/relationships/image" Target="../media/image3634.png"/><Relationship Id="rId170" Type="http://schemas.openxmlformats.org/officeDocument/2006/relationships/customXml" Target="../ink/ink3673.xml"/><Relationship Id="rId268" Type="http://schemas.openxmlformats.org/officeDocument/2006/relationships/customXml" Target="../ink/ink3722.xml"/><Relationship Id="rId475" Type="http://schemas.openxmlformats.org/officeDocument/2006/relationships/image" Target="../media/image3606.png"/><Relationship Id="rId32" Type="http://schemas.openxmlformats.org/officeDocument/2006/relationships/customXml" Target="../ink/ink3604.xml"/><Relationship Id="rId128" Type="http://schemas.openxmlformats.org/officeDocument/2006/relationships/customXml" Target="../ink/ink3652.xml"/><Relationship Id="rId335" Type="http://schemas.openxmlformats.org/officeDocument/2006/relationships/image" Target="../media/image3536.png"/><Relationship Id="rId542" Type="http://schemas.openxmlformats.org/officeDocument/2006/relationships/customXml" Target="../ink/ink3859.xml"/><Relationship Id="rId181" Type="http://schemas.openxmlformats.org/officeDocument/2006/relationships/image" Target="../media/image3459.png"/><Relationship Id="rId402" Type="http://schemas.openxmlformats.org/officeDocument/2006/relationships/customXml" Target="../ink/ink3789.xml"/><Relationship Id="rId279" Type="http://schemas.openxmlformats.org/officeDocument/2006/relationships/image" Target="../media/image3508.png"/><Relationship Id="rId486" Type="http://schemas.openxmlformats.org/officeDocument/2006/relationships/customXml" Target="../ink/ink3831.xml"/><Relationship Id="rId43" Type="http://schemas.openxmlformats.org/officeDocument/2006/relationships/image" Target="../media/image3390.png"/><Relationship Id="rId139" Type="http://schemas.openxmlformats.org/officeDocument/2006/relationships/image" Target="../media/image3438.png"/><Relationship Id="rId346" Type="http://schemas.openxmlformats.org/officeDocument/2006/relationships/customXml" Target="../ink/ink3761.xml"/><Relationship Id="rId553" Type="http://schemas.openxmlformats.org/officeDocument/2006/relationships/image" Target="../media/image3645.png"/><Relationship Id="rId192" Type="http://schemas.openxmlformats.org/officeDocument/2006/relationships/customXml" Target="../ink/ink3684.xml"/><Relationship Id="rId206" Type="http://schemas.openxmlformats.org/officeDocument/2006/relationships/customXml" Target="../ink/ink3691.xml"/><Relationship Id="rId413" Type="http://schemas.openxmlformats.org/officeDocument/2006/relationships/image" Target="../media/image3575.png"/><Relationship Id="rId497" Type="http://schemas.openxmlformats.org/officeDocument/2006/relationships/image" Target="../media/image3617.png"/><Relationship Id="rId357" Type="http://schemas.openxmlformats.org/officeDocument/2006/relationships/image" Target="../media/image3547.png"/><Relationship Id="rId54" Type="http://schemas.openxmlformats.org/officeDocument/2006/relationships/customXml" Target="../ink/ink3615.xml"/><Relationship Id="rId217" Type="http://schemas.openxmlformats.org/officeDocument/2006/relationships/image" Target="../media/image3477.png"/><Relationship Id="rId564" Type="http://schemas.openxmlformats.org/officeDocument/2006/relationships/customXml" Target="../ink/ink3870.xml"/><Relationship Id="rId424" Type="http://schemas.openxmlformats.org/officeDocument/2006/relationships/customXml" Target="../ink/ink3800.xml"/><Relationship Id="rId270" Type="http://schemas.openxmlformats.org/officeDocument/2006/relationships/customXml" Target="../ink/ink3723.xml"/><Relationship Id="rId65" Type="http://schemas.openxmlformats.org/officeDocument/2006/relationships/image" Target="../media/image3401.png"/><Relationship Id="rId130" Type="http://schemas.openxmlformats.org/officeDocument/2006/relationships/customXml" Target="../ink/ink3653.xml"/><Relationship Id="rId368" Type="http://schemas.openxmlformats.org/officeDocument/2006/relationships/customXml" Target="../ink/ink3772.xml"/><Relationship Id="rId575" Type="http://schemas.openxmlformats.org/officeDocument/2006/relationships/image" Target="../media/image3656.png"/><Relationship Id="rId228" Type="http://schemas.openxmlformats.org/officeDocument/2006/relationships/customXml" Target="../ink/ink3702.xml"/><Relationship Id="rId435" Type="http://schemas.openxmlformats.org/officeDocument/2006/relationships/image" Target="../media/image3586.png"/><Relationship Id="rId281" Type="http://schemas.openxmlformats.org/officeDocument/2006/relationships/image" Target="../media/image3509.png"/><Relationship Id="rId502" Type="http://schemas.openxmlformats.org/officeDocument/2006/relationships/customXml" Target="../ink/ink3839.xml"/><Relationship Id="rId76" Type="http://schemas.openxmlformats.org/officeDocument/2006/relationships/customXml" Target="../ink/ink3626.xml"/><Relationship Id="rId141" Type="http://schemas.openxmlformats.org/officeDocument/2006/relationships/image" Target="../media/image3439.png"/><Relationship Id="rId379" Type="http://schemas.openxmlformats.org/officeDocument/2006/relationships/image" Target="../media/image3558.png"/><Relationship Id="rId586" Type="http://schemas.openxmlformats.org/officeDocument/2006/relationships/customXml" Target="../ink/ink3881.xml"/><Relationship Id="rId7" Type="http://schemas.openxmlformats.org/officeDocument/2006/relationships/image" Target="../media/image3372.png"/><Relationship Id="rId239" Type="http://schemas.openxmlformats.org/officeDocument/2006/relationships/image" Target="../media/image3488.png"/><Relationship Id="rId446" Type="http://schemas.openxmlformats.org/officeDocument/2006/relationships/customXml" Target="../ink/ink3811.xml"/><Relationship Id="rId292" Type="http://schemas.openxmlformats.org/officeDocument/2006/relationships/customXml" Target="../ink/ink3734.xml"/><Relationship Id="rId306" Type="http://schemas.openxmlformats.org/officeDocument/2006/relationships/customXml" Target="../ink/ink3741.xml"/><Relationship Id="rId87" Type="http://schemas.openxmlformats.org/officeDocument/2006/relationships/image" Target="../media/image3412.png"/><Relationship Id="rId513" Type="http://schemas.openxmlformats.org/officeDocument/2006/relationships/image" Target="../media/image3625.png"/><Relationship Id="rId597" Type="http://schemas.openxmlformats.org/officeDocument/2006/relationships/image" Target="../media/image3667.png"/><Relationship Id="rId152" Type="http://schemas.openxmlformats.org/officeDocument/2006/relationships/customXml" Target="../ink/ink3664.xml"/><Relationship Id="rId457" Type="http://schemas.openxmlformats.org/officeDocument/2006/relationships/image" Target="../media/image3597.png"/><Relationship Id="rId14" Type="http://schemas.openxmlformats.org/officeDocument/2006/relationships/customXml" Target="../ink/ink3595.xml"/><Relationship Id="rId317" Type="http://schemas.openxmlformats.org/officeDocument/2006/relationships/image" Target="../media/image3527.png"/><Relationship Id="rId524" Type="http://schemas.openxmlformats.org/officeDocument/2006/relationships/customXml" Target="../ink/ink3850.xml"/><Relationship Id="rId98" Type="http://schemas.openxmlformats.org/officeDocument/2006/relationships/customXml" Target="../ink/ink3637.xml"/><Relationship Id="rId163" Type="http://schemas.openxmlformats.org/officeDocument/2006/relationships/image" Target="../media/image3450.png"/><Relationship Id="rId370" Type="http://schemas.openxmlformats.org/officeDocument/2006/relationships/customXml" Target="../ink/ink3773.xml"/><Relationship Id="rId230" Type="http://schemas.openxmlformats.org/officeDocument/2006/relationships/customXml" Target="../ink/ink3703.xml"/><Relationship Id="rId468" Type="http://schemas.openxmlformats.org/officeDocument/2006/relationships/customXml" Target="../ink/ink3822.xml"/><Relationship Id="rId25" Type="http://schemas.openxmlformats.org/officeDocument/2006/relationships/image" Target="../media/image3381.png"/><Relationship Id="rId67" Type="http://schemas.openxmlformats.org/officeDocument/2006/relationships/image" Target="../media/image3402.png"/><Relationship Id="rId272" Type="http://schemas.openxmlformats.org/officeDocument/2006/relationships/customXml" Target="../ink/ink3724.xml"/><Relationship Id="rId328" Type="http://schemas.openxmlformats.org/officeDocument/2006/relationships/customXml" Target="../ink/ink3752.xml"/><Relationship Id="rId535" Type="http://schemas.openxmlformats.org/officeDocument/2006/relationships/image" Target="../media/image3636.png"/><Relationship Id="rId577" Type="http://schemas.openxmlformats.org/officeDocument/2006/relationships/image" Target="../media/image3657.png"/><Relationship Id="rId132" Type="http://schemas.openxmlformats.org/officeDocument/2006/relationships/customXml" Target="../ink/ink3654.xml"/><Relationship Id="rId174" Type="http://schemas.openxmlformats.org/officeDocument/2006/relationships/customXml" Target="../ink/ink3675.xml"/><Relationship Id="rId381" Type="http://schemas.openxmlformats.org/officeDocument/2006/relationships/image" Target="../media/image3559.png"/><Relationship Id="rId602" Type="http://schemas.openxmlformats.org/officeDocument/2006/relationships/customXml" Target="../ink/ink3889.xml"/><Relationship Id="rId241" Type="http://schemas.openxmlformats.org/officeDocument/2006/relationships/image" Target="../media/image3489.png"/><Relationship Id="rId437" Type="http://schemas.openxmlformats.org/officeDocument/2006/relationships/image" Target="../media/image3587.png"/><Relationship Id="rId479" Type="http://schemas.openxmlformats.org/officeDocument/2006/relationships/image" Target="../media/image3608.png"/><Relationship Id="rId36" Type="http://schemas.openxmlformats.org/officeDocument/2006/relationships/customXml" Target="../ink/ink3606.xml"/><Relationship Id="rId283" Type="http://schemas.openxmlformats.org/officeDocument/2006/relationships/image" Target="../media/image3510.png"/><Relationship Id="rId339" Type="http://schemas.openxmlformats.org/officeDocument/2006/relationships/image" Target="../media/image3538.png"/><Relationship Id="rId490" Type="http://schemas.openxmlformats.org/officeDocument/2006/relationships/customXml" Target="../ink/ink3833.xml"/><Relationship Id="rId504" Type="http://schemas.openxmlformats.org/officeDocument/2006/relationships/customXml" Target="../ink/ink3840.xml"/><Relationship Id="rId546" Type="http://schemas.openxmlformats.org/officeDocument/2006/relationships/customXml" Target="../ink/ink3861.xml"/><Relationship Id="rId78" Type="http://schemas.openxmlformats.org/officeDocument/2006/relationships/customXml" Target="../ink/ink3627.xml"/><Relationship Id="rId101" Type="http://schemas.openxmlformats.org/officeDocument/2006/relationships/image" Target="../media/image3419.png"/><Relationship Id="rId143" Type="http://schemas.openxmlformats.org/officeDocument/2006/relationships/image" Target="../media/image3440.png"/><Relationship Id="rId185" Type="http://schemas.openxmlformats.org/officeDocument/2006/relationships/image" Target="../media/image3461.png"/><Relationship Id="rId350" Type="http://schemas.openxmlformats.org/officeDocument/2006/relationships/customXml" Target="../ink/ink3763.xml"/><Relationship Id="rId406" Type="http://schemas.openxmlformats.org/officeDocument/2006/relationships/customXml" Target="../ink/ink3791.xml"/><Relationship Id="rId588" Type="http://schemas.openxmlformats.org/officeDocument/2006/relationships/customXml" Target="../ink/ink3882.xml"/><Relationship Id="rId9" Type="http://schemas.openxmlformats.org/officeDocument/2006/relationships/image" Target="../media/image3373.png"/><Relationship Id="rId210" Type="http://schemas.openxmlformats.org/officeDocument/2006/relationships/customXml" Target="../ink/ink3693.xml"/><Relationship Id="rId392" Type="http://schemas.openxmlformats.org/officeDocument/2006/relationships/customXml" Target="../ink/ink3784.xml"/><Relationship Id="rId448" Type="http://schemas.openxmlformats.org/officeDocument/2006/relationships/customXml" Target="../ink/ink3812.xml"/><Relationship Id="rId252" Type="http://schemas.openxmlformats.org/officeDocument/2006/relationships/customXml" Target="../ink/ink3714.xml"/><Relationship Id="rId294" Type="http://schemas.openxmlformats.org/officeDocument/2006/relationships/customXml" Target="../ink/ink3735.xml"/><Relationship Id="rId308" Type="http://schemas.openxmlformats.org/officeDocument/2006/relationships/customXml" Target="../ink/ink3742.xml"/><Relationship Id="rId515" Type="http://schemas.openxmlformats.org/officeDocument/2006/relationships/image" Target="../media/image3626.png"/><Relationship Id="rId47" Type="http://schemas.openxmlformats.org/officeDocument/2006/relationships/image" Target="../media/image3392.png"/><Relationship Id="rId89" Type="http://schemas.openxmlformats.org/officeDocument/2006/relationships/image" Target="../media/image3413.png"/><Relationship Id="rId112" Type="http://schemas.openxmlformats.org/officeDocument/2006/relationships/customXml" Target="../ink/ink3644.xml"/><Relationship Id="rId154" Type="http://schemas.openxmlformats.org/officeDocument/2006/relationships/customXml" Target="../ink/ink3665.xml"/><Relationship Id="rId361" Type="http://schemas.openxmlformats.org/officeDocument/2006/relationships/image" Target="../media/image3549.png"/><Relationship Id="rId557" Type="http://schemas.openxmlformats.org/officeDocument/2006/relationships/image" Target="../media/image3647.png"/><Relationship Id="rId599" Type="http://schemas.openxmlformats.org/officeDocument/2006/relationships/image" Target="../media/image3668.png"/><Relationship Id="rId196" Type="http://schemas.openxmlformats.org/officeDocument/2006/relationships/customXml" Target="../ink/ink3686.xml"/><Relationship Id="rId417" Type="http://schemas.openxmlformats.org/officeDocument/2006/relationships/image" Target="../media/image3577.png"/><Relationship Id="rId459" Type="http://schemas.openxmlformats.org/officeDocument/2006/relationships/image" Target="../media/image3598.png"/><Relationship Id="rId16" Type="http://schemas.openxmlformats.org/officeDocument/2006/relationships/customXml" Target="../ink/ink3596.xml"/><Relationship Id="rId221" Type="http://schemas.openxmlformats.org/officeDocument/2006/relationships/image" Target="../media/image3479.png"/><Relationship Id="rId263" Type="http://schemas.openxmlformats.org/officeDocument/2006/relationships/image" Target="../media/image3500.png"/><Relationship Id="rId319" Type="http://schemas.openxmlformats.org/officeDocument/2006/relationships/image" Target="../media/image3528.png"/><Relationship Id="rId470" Type="http://schemas.openxmlformats.org/officeDocument/2006/relationships/customXml" Target="../ink/ink3823.xml"/><Relationship Id="rId526" Type="http://schemas.openxmlformats.org/officeDocument/2006/relationships/customXml" Target="../ink/ink3851.xml"/><Relationship Id="rId58" Type="http://schemas.openxmlformats.org/officeDocument/2006/relationships/customXml" Target="../ink/ink3617.xml"/><Relationship Id="rId123" Type="http://schemas.openxmlformats.org/officeDocument/2006/relationships/image" Target="../media/image3430.png"/><Relationship Id="rId330" Type="http://schemas.openxmlformats.org/officeDocument/2006/relationships/customXml" Target="../ink/ink3753.xml"/><Relationship Id="rId568" Type="http://schemas.openxmlformats.org/officeDocument/2006/relationships/customXml" Target="../ink/ink3872.xml"/><Relationship Id="rId165" Type="http://schemas.openxmlformats.org/officeDocument/2006/relationships/image" Target="../media/image3451.png"/><Relationship Id="rId372" Type="http://schemas.openxmlformats.org/officeDocument/2006/relationships/customXml" Target="../ink/ink3774.xml"/><Relationship Id="rId428" Type="http://schemas.openxmlformats.org/officeDocument/2006/relationships/customXml" Target="../ink/ink3802.xml"/><Relationship Id="rId232" Type="http://schemas.openxmlformats.org/officeDocument/2006/relationships/customXml" Target="../ink/ink3704.xml"/><Relationship Id="rId274" Type="http://schemas.openxmlformats.org/officeDocument/2006/relationships/customXml" Target="../ink/ink3725.xml"/><Relationship Id="rId481" Type="http://schemas.openxmlformats.org/officeDocument/2006/relationships/image" Target="../media/image3609.png"/><Relationship Id="rId27" Type="http://schemas.openxmlformats.org/officeDocument/2006/relationships/image" Target="../media/image3382.png"/><Relationship Id="rId69" Type="http://schemas.openxmlformats.org/officeDocument/2006/relationships/image" Target="../media/image3403.png"/><Relationship Id="rId134" Type="http://schemas.openxmlformats.org/officeDocument/2006/relationships/customXml" Target="../ink/ink3655.xml"/><Relationship Id="rId537" Type="http://schemas.openxmlformats.org/officeDocument/2006/relationships/image" Target="../media/image3637.png"/><Relationship Id="rId579" Type="http://schemas.openxmlformats.org/officeDocument/2006/relationships/image" Target="../media/image3658.png"/><Relationship Id="rId80" Type="http://schemas.openxmlformats.org/officeDocument/2006/relationships/customXml" Target="../ink/ink3628.xml"/><Relationship Id="rId176" Type="http://schemas.openxmlformats.org/officeDocument/2006/relationships/customXml" Target="../ink/ink3676.xml"/><Relationship Id="rId341" Type="http://schemas.openxmlformats.org/officeDocument/2006/relationships/image" Target="../media/image3539.png"/><Relationship Id="rId383" Type="http://schemas.openxmlformats.org/officeDocument/2006/relationships/image" Target="../media/image3560.png"/><Relationship Id="rId439" Type="http://schemas.openxmlformats.org/officeDocument/2006/relationships/image" Target="../media/image3588.png"/><Relationship Id="rId590" Type="http://schemas.openxmlformats.org/officeDocument/2006/relationships/customXml" Target="../ink/ink3883.xml"/><Relationship Id="rId604" Type="http://schemas.openxmlformats.org/officeDocument/2006/relationships/customXml" Target="../ink/ink3890.xml"/><Relationship Id="rId201" Type="http://schemas.openxmlformats.org/officeDocument/2006/relationships/image" Target="../media/image3469.png"/><Relationship Id="rId243" Type="http://schemas.openxmlformats.org/officeDocument/2006/relationships/image" Target="../media/image3490.png"/><Relationship Id="rId285" Type="http://schemas.openxmlformats.org/officeDocument/2006/relationships/image" Target="../media/image3511.png"/><Relationship Id="rId450" Type="http://schemas.openxmlformats.org/officeDocument/2006/relationships/customXml" Target="../ink/ink3813.xml"/><Relationship Id="rId506" Type="http://schemas.openxmlformats.org/officeDocument/2006/relationships/customXml" Target="../ink/ink3841.xml"/><Relationship Id="rId38" Type="http://schemas.openxmlformats.org/officeDocument/2006/relationships/customXml" Target="../ink/ink3607.xml"/><Relationship Id="rId103" Type="http://schemas.openxmlformats.org/officeDocument/2006/relationships/image" Target="../media/image3420.png"/><Relationship Id="rId310" Type="http://schemas.openxmlformats.org/officeDocument/2006/relationships/customXml" Target="../ink/ink3743.xml"/><Relationship Id="rId492" Type="http://schemas.openxmlformats.org/officeDocument/2006/relationships/customXml" Target="../ink/ink3834.xml"/><Relationship Id="rId548" Type="http://schemas.openxmlformats.org/officeDocument/2006/relationships/customXml" Target="../ink/ink3862.xml"/><Relationship Id="rId91" Type="http://schemas.openxmlformats.org/officeDocument/2006/relationships/image" Target="../media/image3414.png"/><Relationship Id="rId145" Type="http://schemas.openxmlformats.org/officeDocument/2006/relationships/image" Target="../media/image3441.png"/><Relationship Id="rId187" Type="http://schemas.openxmlformats.org/officeDocument/2006/relationships/image" Target="../media/image3462.png"/><Relationship Id="rId352" Type="http://schemas.openxmlformats.org/officeDocument/2006/relationships/customXml" Target="../ink/ink3764.xml"/><Relationship Id="rId394" Type="http://schemas.openxmlformats.org/officeDocument/2006/relationships/customXml" Target="../ink/ink3785.xml"/><Relationship Id="rId408" Type="http://schemas.openxmlformats.org/officeDocument/2006/relationships/customXml" Target="../ink/ink3792.xml"/><Relationship Id="rId212" Type="http://schemas.openxmlformats.org/officeDocument/2006/relationships/customXml" Target="../ink/ink3694.xml"/><Relationship Id="rId254" Type="http://schemas.openxmlformats.org/officeDocument/2006/relationships/customXml" Target="../ink/ink3715.xml"/><Relationship Id="rId49" Type="http://schemas.openxmlformats.org/officeDocument/2006/relationships/image" Target="../media/image3393.png"/><Relationship Id="rId114" Type="http://schemas.openxmlformats.org/officeDocument/2006/relationships/customXml" Target="../ink/ink3645.xml"/><Relationship Id="rId296" Type="http://schemas.openxmlformats.org/officeDocument/2006/relationships/customXml" Target="../ink/ink3736.xml"/><Relationship Id="rId461" Type="http://schemas.openxmlformats.org/officeDocument/2006/relationships/image" Target="../media/image3599.png"/><Relationship Id="rId517" Type="http://schemas.openxmlformats.org/officeDocument/2006/relationships/image" Target="../media/image3627.png"/><Relationship Id="rId559" Type="http://schemas.openxmlformats.org/officeDocument/2006/relationships/image" Target="../media/image3648.png"/><Relationship Id="rId60" Type="http://schemas.openxmlformats.org/officeDocument/2006/relationships/customXml" Target="../ink/ink3618.xml"/><Relationship Id="rId156" Type="http://schemas.openxmlformats.org/officeDocument/2006/relationships/customXml" Target="../ink/ink3666.xml"/><Relationship Id="rId198" Type="http://schemas.openxmlformats.org/officeDocument/2006/relationships/customXml" Target="../ink/ink3687.xml"/><Relationship Id="rId321" Type="http://schemas.openxmlformats.org/officeDocument/2006/relationships/image" Target="../media/image3529.png"/><Relationship Id="rId363" Type="http://schemas.openxmlformats.org/officeDocument/2006/relationships/image" Target="../media/image3550.png"/><Relationship Id="rId419" Type="http://schemas.openxmlformats.org/officeDocument/2006/relationships/image" Target="../media/image3578.png"/><Relationship Id="rId570" Type="http://schemas.openxmlformats.org/officeDocument/2006/relationships/customXml" Target="../ink/ink3873.xml"/><Relationship Id="rId223" Type="http://schemas.openxmlformats.org/officeDocument/2006/relationships/image" Target="../media/image3480.png"/><Relationship Id="rId430" Type="http://schemas.openxmlformats.org/officeDocument/2006/relationships/customXml" Target="../ink/ink3803.xml"/><Relationship Id="rId18" Type="http://schemas.openxmlformats.org/officeDocument/2006/relationships/customXml" Target="../ink/ink3597.xml"/><Relationship Id="rId265" Type="http://schemas.openxmlformats.org/officeDocument/2006/relationships/image" Target="../media/image3501.png"/><Relationship Id="rId472" Type="http://schemas.openxmlformats.org/officeDocument/2006/relationships/customXml" Target="../ink/ink3824.xml"/><Relationship Id="rId528" Type="http://schemas.openxmlformats.org/officeDocument/2006/relationships/customXml" Target="../ink/ink3852.xml"/><Relationship Id="rId125" Type="http://schemas.openxmlformats.org/officeDocument/2006/relationships/image" Target="../media/image3431.png"/><Relationship Id="rId167" Type="http://schemas.openxmlformats.org/officeDocument/2006/relationships/image" Target="../media/image3452.png"/><Relationship Id="rId332" Type="http://schemas.openxmlformats.org/officeDocument/2006/relationships/customXml" Target="../ink/ink3754.xml"/><Relationship Id="rId374" Type="http://schemas.openxmlformats.org/officeDocument/2006/relationships/customXml" Target="../ink/ink3775.xml"/><Relationship Id="rId581" Type="http://schemas.openxmlformats.org/officeDocument/2006/relationships/image" Target="../media/image3659.png"/><Relationship Id="rId71" Type="http://schemas.openxmlformats.org/officeDocument/2006/relationships/image" Target="../media/image3404.png"/><Relationship Id="rId234" Type="http://schemas.openxmlformats.org/officeDocument/2006/relationships/customXml" Target="../ink/ink3705.xml"/><Relationship Id="rId2" Type="http://schemas.openxmlformats.org/officeDocument/2006/relationships/notesSlide" Target="../notesSlides/notesSlide12.xml"/><Relationship Id="rId29" Type="http://schemas.openxmlformats.org/officeDocument/2006/relationships/image" Target="../media/image3383.png"/><Relationship Id="rId276" Type="http://schemas.openxmlformats.org/officeDocument/2006/relationships/customXml" Target="../ink/ink3726.xml"/><Relationship Id="rId441" Type="http://schemas.openxmlformats.org/officeDocument/2006/relationships/image" Target="../media/image3589.png"/><Relationship Id="rId483" Type="http://schemas.openxmlformats.org/officeDocument/2006/relationships/image" Target="../media/image3610.png"/><Relationship Id="rId539" Type="http://schemas.openxmlformats.org/officeDocument/2006/relationships/image" Target="../media/image3638.png"/><Relationship Id="rId40" Type="http://schemas.openxmlformats.org/officeDocument/2006/relationships/customXml" Target="../ink/ink3608.xml"/><Relationship Id="rId136" Type="http://schemas.openxmlformats.org/officeDocument/2006/relationships/customXml" Target="../ink/ink3656.xml"/><Relationship Id="rId178" Type="http://schemas.openxmlformats.org/officeDocument/2006/relationships/customXml" Target="../ink/ink3677.xml"/><Relationship Id="rId301" Type="http://schemas.openxmlformats.org/officeDocument/2006/relationships/image" Target="../media/image3519.png"/><Relationship Id="rId343" Type="http://schemas.openxmlformats.org/officeDocument/2006/relationships/image" Target="../media/image3540.png"/><Relationship Id="rId550" Type="http://schemas.openxmlformats.org/officeDocument/2006/relationships/customXml" Target="../ink/ink3863.xml"/><Relationship Id="rId82" Type="http://schemas.openxmlformats.org/officeDocument/2006/relationships/customXml" Target="../ink/ink3629.xml"/><Relationship Id="rId203" Type="http://schemas.openxmlformats.org/officeDocument/2006/relationships/image" Target="../media/image3470.png"/><Relationship Id="rId385" Type="http://schemas.openxmlformats.org/officeDocument/2006/relationships/image" Target="../media/image3561.png"/><Relationship Id="rId592" Type="http://schemas.openxmlformats.org/officeDocument/2006/relationships/customXml" Target="../ink/ink3884.xml"/><Relationship Id="rId606" Type="http://schemas.openxmlformats.org/officeDocument/2006/relationships/customXml" Target="../ink/ink3891.xml"/><Relationship Id="rId245" Type="http://schemas.openxmlformats.org/officeDocument/2006/relationships/image" Target="../media/image3491.png"/><Relationship Id="rId287" Type="http://schemas.openxmlformats.org/officeDocument/2006/relationships/image" Target="../media/image3512.png"/><Relationship Id="rId410" Type="http://schemas.openxmlformats.org/officeDocument/2006/relationships/customXml" Target="../ink/ink3793.xml"/><Relationship Id="rId452" Type="http://schemas.openxmlformats.org/officeDocument/2006/relationships/customXml" Target="../ink/ink3814.xml"/><Relationship Id="rId494" Type="http://schemas.openxmlformats.org/officeDocument/2006/relationships/customXml" Target="../ink/ink3835.xml"/><Relationship Id="rId508" Type="http://schemas.openxmlformats.org/officeDocument/2006/relationships/customXml" Target="../ink/ink3842.xml"/><Relationship Id="rId105" Type="http://schemas.openxmlformats.org/officeDocument/2006/relationships/image" Target="../media/image3421.png"/><Relationship Id="rId147" Type="http://schemas.openxmlformats.org/officeDocument/2006/relationships/image" Target="../media/image3442.png"/><Relationship Id="rId312" Type="http://schemas.openxmlformats.org/officeDocument/2006/relationships/customXml" Target="../ink/ink3744.xml"/><Relationship Id="rId354" Type="http://schemas.openxmlformats.org/officeDocument/2006/relationships/customXml" Target="../ink/ink3765.xml"/><Relationship Id="rId51" Type="http://schemas.openxmlformats.org/officeDocument/2006/relationships/image" Target="../media/image3394.png"/><Relationship Id="rId93" Type="http://schemas.openxmlformats.org/officeDocument/2006/relationships/image" Target="../media/image3415.png"/><Relationship Id="rId189" Type="http://schemas.openxmlformats.org/officeDocument/2006/relationships/image" Target="../media/image3463.png"/><Relationship Id="rId396" Type="http://schemas.openxmlformats.org/officeDocument/2006/relationships/customXml" Target="../ink/ink3786.xml"/><Relationship Id="rId561" Type="http://schemas.openxmlformats.org/officeDocument/2006/relationships/image" Target="../media/image3649.png"/><Relationship Id="rId214" Type="http://schemas.openxmlformats.org/officeDocument/2006/relationships/customXml" Target="../ink/ink3695.xml"/><Relationship Id="rId256" Type="http://schemas.openxmlformats.org/officeDocument/2006/relationships/customXml" Target="../ink/ink3716.xml"/><Relationship Id="rId298" Type="http://schemas.openxmlformats.org/officeDocument/2006/relationships/customXml" Target="../ink/ink3737.xml"/><Relationship Id="rId421" Type="http://schemas.openxmlformats.org/officeDocument/2006/relationships/image" Target="../media/image3579.png"/><Relationship Id="rId463" Type="http://schemas.openxmlformats.org/officeDocument/2006/relationships/image" Target="../media/image3600.png"/><Relationship Id="rId519" Type="http://schemas.openxmlformats.org/officeDocument/2006/relationships/image" Target="../media/image3628.png"/><Relationship Id="rId116" Type="http://schemas.openxmlformats.org/officeDocument/2006/relationships/customXml" Target="../ink/ink3646.xml"/><Relationship Id="rId158" Type="http://schemas.openxmlformats.org/officeDocument/2006/relationships/customXml" Target="../ink/ink3667.xml"/><Relationship Id="rId323" Type="http://schemas.openxmlformats.org/officeDocument/2006/relationships/image" Target="../media/image3530.png"/><Relationship Id="rId530" Type="http://schemas.openxmlformats.org/officeDocument/2006/relationships/customXml" Target="../ink/ink3853.xml"/><Relationship Id="rId20" Type="http://schemas.openxmlformats.org/officeDocument/2006/relationships/customXml" Target="../ink/ink3598.xml"/><Relationship Id="rId62" Type="http://schemas.openxmlformats.org/officeDocument/2006/relationships/customXml" Target="../ink/ink3619.xml"/><Relationship Id="rId365" Type="http://schemas.openxmlformats.org/officeDocument/2006/relationships/image" Target="../media/image3551.png"/><Relationship Id="rId572" Type="http://schemas.openxmlformats.org/officeDocument/2006/relationships/customXml" Target="../ink/ink3874.xml"/><Relationship Id="rId225" Type="http://schemas.openxmlformats.org/officeDocument/2006/relationships/image" Target="../media/image3481.png"/><Relationship Id="rId267" Type="http://schemas.openxmlformats.org/officeDocument/2006/relationships/image" Target="../media/image3502.png"/><Relationship Id="rId432" Type="http://schemas.openxmlformats.org/officeDocument/2006/relationships/customXml" Target="../ink/ink3804.xml"/><Relationship Id="rId474" Type="http://schemas.openxmlformats.org/officeDocument/2006/relationships/customXml" Target="../ink/ink3825.xml"/><Relationship Id="rId127" Type="http://schemas.openxmlformats.org/officeDocument/2006/relationships/image" Target="../media/image3432.png"/><Relationship Id="rId31" Type="http://schemas.openxmlformats.org/officeDocument/2006/relationships/image" Target="../media/image3384.png"/><Relationship Id="rId73" Type="http://schemas.openxmlformats.org/officeDocument/2006/relationships/image" Target="../media/image3405.png"/><Relationship Id="rId169" Type="http://schemas.openxmlformats.org/officeDocument/2006/relationships/image" Target="../media/image3453.png"/><Relationship Id="rId334" Type="http://schemas.openxmlformats.org/officeDocument/2006/relationships/customXml" Target="../ink/ink3755.xml"/><Relationship Id="rId376" Type="http://schemas.openxmlformats.org/officeDocument/2006/relationships/customXml" Target="../ink/ink3776.xml"/><Relationship Id="rId541" Type="http://schemas.openxmlformats.org/officeDocument/2006/relationships/image" Target="../media/image3639.png"/><Relationship Id="rId583" Type="http://schemas.openxmlformats.org/officeDocument/2006/relationships/image" Target="../media/image3660.png"/><Relationship Id="rId4" Type="http://schemas.openxmlformats.org/officeDocument/2006/relationships/customXml" Target="../ink/ink3590.xml"/><Relationship Id="rId180" Type="http://schemas.openxmlformats.org/officeDocument/2006/relationships/customXml" Target="../ink/ink3678.xml"/><Relationship Id="rId236" Type="http://schemas.openxmlformats.org/officeDocument/2006/relationships/customXml" Target="../ink/ink3706.xml"/><Relationship Id="rId278" Type="http://schemas.openxmlformats.org/officeDocument/2006/relationships/customXml" Target="../ink/ink3727.xml"/><Relationship Id="rId401" Type="http://schemas.openxmlformats.org/officeDocument/2006/relationships/image" Target="../media/image3569.png"/><Relationship Id="rId443" Type="http://schemas.openxmlformats.org/officeDocument/2006/relationships/image" Target="../media/image3590.png"/><Relationship Id="rId303" Type="http://schemas.openxmlformats.org/officeDocument/2006/relationships/image" Target="../media/image3520.png"/><Relationship Id="rId485" Type="http://schemas.openxmlformats.org/officeDocument/2006/relationships/image" Target="../media/image3611.png"/><Relationship Id="rId42" Type="http://schemas.openxmlformats.org/officeDocument/2006/relationships/customXml" Target="../ink/ink3609.xml"/><Relationship Id="rId84" Type="http://schemas.openxmlformats.org/officeDocument/2006/relationships/customXml" Target="../ink/ink3630.xml"/><Relationship Id="rId138" Type="http://schemas.openxmlformats.org/officeDocument/2006/relationships/customXml" Target="../ink/ink3657.xml"/><Relationship Id="rId345" Type="http://schemas.openxmlformats.org/officeDocument/2006/relationships/image" Target="../media/image3541.png"/><Relationship Id="rId387" Type="http://schemas.openxmlformats.org/officeDocument/2006/relationships/image" Target="../media/image3562.png"/><Relationship Id="rId510" Type="http://schemas.openxmlformats.org/officeDocument/2006/relationships/customXml" Target="../ink/ink3843.xml"/><Relationship Id="rId552" Type="http://schemas.openxmlformats.org/officeDocument/2006/relationships/customXml" Target="../ink/ink3864.xml"/><Relationship Id="rId594" Type="http://schemas.openxmlformats.org/officeDocument/2006/relationships/customXml" Target="../ink/ink3885.xml"/><Relationship Id="rId608" Type="http://schemas.openxmlformats.org/officeDocument/2006/relationships/customXml" Target="../ink/ink3892.xml"/><Relationship Id="rId191" Type="http://schemas.openxmlformats.org/officeDocument/2006/relationships/image" Target="../media/image3464.png"/><Relationship Id="rId205" Type="http://schemas.openxmlformats.org/officeDocument/2006/relationships/image" Target="../media/image3471.png"/><Relationship Id="rId247" Type="http://schemas.openxmlformats.org/officeDocument/2006/relationships/image" Target="../media/image3492.png"/><Relationship Id="rId412" Type="http://schemas.openxmlformats.org/officeDocument/2006/relationships/customXml" Target="../ink/ink3794.xml"/><Relationship Id="rId107" Type="http://schemas.openxmlformats.org/officeDocument/2006/relationships/image" Target="../media/image3422.png"/><Relationship Id="rId289" Type="http://schemas.openxmlformats.org/officeDocument/2006/relationships/image" Target="../media/image3513.png"/><Relationship Id="rId454" Type="http://schemas.openxmlformats.org/officeDocument/2006/relationships/customXml" Target="../ink/ink3815.xml"/><Relationship Id="rId496" Type="http://schemas.openxmlformats.org/officeDocument/2006/relationships/customXml" Target="../ink/ink3836.xml"/><Relationship Id="rId11" Type="http://schemas.openxmlformats.org/officeDocument/2006/relationships/image" Target="../media/image3374.png"/><Relationship Id="rId53" Type="http://schemas.openxmlformats.org/officeDocument/2006/relationships/image" Target="../media/image3395.png"/><Relationship Id="rId149" Type="http://schemas.openxmlformats.org/officeDocument/2006/relationships/image" Target="../media/image3443.png"/><Relationship Id="rId314" Type="http://schemas.openxmlformats.org/officeDocument/2006/relationships/customXml" Target="../ink/ink3745.xml"/><Relationship Id="rId356" Type="http://schemas.openxmlformats.org/officeDocument/2006/relationships/customXml" Target="../ink/ink3766.xml"/><Relationship Id="rId398" Type="http://schemas.openxmlformats.org/officeDocument/2006/relationships/customXml" Target="../ink/ink3787.xml"/><Relationship Id="rId521" Type="http://schemas.openxmlformats.org/officeDocument/2006/relationships/image" Target="../media/image3629.png"/><Relationship Id="rId563" Type="http://schemas.openxmlformats.org/officeDocument/2006/relationships/image" Target="../media/image3650.png"/><Relationship Id="rId95" Type="http://schemas.openxmlformats.org/officeDocument/2006/relationships/image" Target="../media/image3416.png"/><Relationship Id="rId160" Type="http://schemas.openxmlformats.org/officeDocument/2006/relationships/customXml" Target="../ink/ink3668.xml"/><Relationship Id="rId216" Type="http://schemas.openxmlformats.org/officeDocument/2006/relationships/customXml" Target="../ink/ink3696.xml"/><Relationship Id="rId423" Type="http://schemas.openxmlformats.org/officeDocument/2006/relationships/image" Target="../media/image3580.png"/><Relationship Id="rId258" Type="http://schemas.openxmlformats.org/officeDocument/2006/relationships/customXml" Target="../ink/ink3717.xml"/><Relationship Id="rId465" Type="http://schemas.openxmlformats.org/officeDocument/2006/relationships/image" Target="../media/image3601.png"/><Relationship Id="rId22" Type="http://schemas.openxmlformats.org/officeDocument/2006/relationships/customXml" Target="../ink/ink3599.xml"/><Relationship Id="rId64" Type="http://schemas.openxmlformats.org/officeDocument/2006/relationships/customXml" Target="../ink/ink3620.xml"/><Relationship Id="rId118" Type="http://schemas.openxmlformats.org/officeDocument/2006/relationships/customXml" Target="../ink/ink3647.xml"/><Relationship Id="rId325" Type="http://schemas.openxmlformats.org/officeDocument/2006/relationships/image" Target="../media/image3531.png"/><Relationship Id="rId367" Type="http://schemas.openxmlformats.org/officeDocument/2006/relationships/image" Target="../media/image3552.png"/><Relationship Id="rId532" Type="http://schemas.openxmlformats.org/officeDocument/2006/relationships/customXml" Target="../ink/ink3854.xml"/><Relationship Id="rId574" Type="http://schemas.openxmlformats.org/officeDocument/2006/relationships/customXml" Target="../ink/ink3875.xml"/><Relationship Id="rId171" Type="http://schemas.openxmlformats.org/officeDocument/2006/relationships/image" Target="../media/image3454.png"/><Relationship Id="rId227" Type="http://schemas.openxmlformats.org/officeDocument/2006/relationships/image" Target="../media/image3482.png"/><Relationship Id="rId269" Type="http://schemas.openxmlformats.org/officeDocument/2006/relationships/image" Target="../media/image3503.png"/><Relationship Id="rId434" Type="http://schemas.openxmlformats.org/officeDocument/2006/relationships/customXml" Target="../ink/ink3805.xml"/><Relationship Id="rId476" Type="http://schemas.openxmlformats.org/officeDocument/2006/relationships/customXml" Target="../ink/ink3826.xml"/><Relationship Id="rId33" Type="http://schemas.openxmlformats.org/officeDocument/2006/relationships/image" Target="../media/image3385.png"/><Relationship Id="rId129" Type="http://schemas.openxmlformats.org/officeDocument/2006/relationships/image" Target="../media/image3433.png"/><Relationship Id="rId280" Type="http://schemas.openxmlformats.org/officeDocument/2006/relationships/customXml" Target="../ink/ink3728.xml"/><Relationship Id="rId336" Type="http://schemas.openxmlformats.org/officeDocument/2006/relationships/customXml" Target="../ink/ink3756.xml"/><Relationship Id="rId501" Type="http://schemas.openxmlformats.org/officeDocument/2006/relationships/image" Target="../media/image3619.png"/><Relationship Id="rId543" Type="http://schemas.openxmlformats.org/officeDocument/2006/relationships/image" Target="../media/image3640.png"/><Relationship Id="rId75" Type="http://schemas.openxmlformats.org/officeDocument/2006/relationships/image" Target="../media/image3406.png"/><Relationship Id="rId140" Type="http://schemas.openxmlformats.org/officeDocument/2006/relationships/customXml" Target="../ink/ink3658.xml"/><Relationship Id="rId182" Type="http://schemas.openxmlformats.org/officeDocument/2006/relationships/customXml" Target="../ink/ink3679.xml"/><Relationship Id="rId378" Type="http://schemas.openxmlformats.org/officeDocument/2006/relationships/customXml" Target="../ink/ink3777.xml"/><Relationship Id="rId403" Type="http://schemas.openxmlformats.org/officeDocument/2006/relationships/image" Target="../media/image3570.png"/><Relationship Id="rId585" Type="http://schemas.openxmlformats.org/officeDocument/2006/relationships/image" Target="../media/image3661.png"/><Relationship Id="rId6" Type="http://schemas.openxmlformats.org/officeDocument/2006/relationships/customXml" Target="../ink/ink3591.xml"/><Relationship Id="rId238" Type="http://schemas.openxmlformats.org/officeDocument/2006/relationships/customXml" Target="../ink/ink3707.xml"/><Relationship Id="rId445" Type="http://schemas.openxmlformats.org/officeDocument/2006/relationships/image" Target="../media/image3591.png"/><Relationship Id="rId487" Type="http://schemas.openxmlformats.org/officeDocument/2006/relationships/image" Target="../media/image3612.png"/><Relationship Id="rId291" Type="http://schemas.openxmlformats.org/officeDocument/2006/relationships/image" Target="../media/image3514.png"/><Relationship Id="rId305" Type="http://schemas.openxmlformats.org/officeDocument/2006/relationships/image" Target="../media/image3521.png"/><Relationship Id="rId347" Type="http://schemas.openxmlformats.org/officeDocument/2006/relationships/image" Target="../media/image3542.png"/><Relationship Id="rId512" Type="http://schemas.openxmlformats.org/officeDocument/2006/relationships/customXml" Target="../ink/ink3844.xml"/><Relationship Id="rId44" Type="http://schemas.openxmlformats.org/officeDocument/2006/relationships/customXml" Target="../ink/ink3610.xml"/><Relationship Id="rId86" Type="http://schemas.openxmlformats.org/officeDocument/2006/relationships/customXml" Target="../ink/ink3631.xml"/><Relationship Id="rId151" Type="http://schemas.openxmlformats.org/officeDocument/2006/relationships/image" Target="../media/image3444.png"/><Relationship Id="rId389" Type="http://schemas.openxmlformats.org/officeDocument/2006/relationships/image" Target="../media/image3563.png"/><Relationship Id="rId554" Type="http://schemas.openxmlformats.org/officeDocument/2006/relationships/customXml" Target="../ink/ink3865.xml"/><Relationship Id="rId596" Type="http://schemas.openxmlformats.org/officeDocument/2006/relationships/customXml" Target="../ink/ink3886.xml"/><Relationship Id="rId193" Type="http://schemas.openxmlformats.org/officeDocument/2006/relationships/image" Target="../media/image3465.png"/><Relationship Id="rId207" Type="http://schemas.openxmlformats.org/officeDocument/2006/relationships/image" Target="../media/image3472.png"/><Relationship Id="rId249" Type="http://schemas.openxmlformats.org/officeDocument/2006/relationships/image" Target="../media/image3493.png"/><Relationship Id="rId414" Type="http://schemas.openxmlformats.org/officeDocument/2006/relationships/customXml" Target="../ink/ink3795.xml"/><Relationship Id="rId456" Type="http://schemas.openxmlformats.org/officeDocument/2006/relationships/customXml" Target="../ink/ink3816.xml"/><Relationship Id="rId498" Type="http://schemas.openxmlformats.org/officeDocument/2006/relationships/customXml" Target="../ink/ink3837.xml"/><Relationship Id="rId13" Type="http://schemas.openxmlformats.org/officeDocument/2006/relationships/image" Target="../media/image3375.png"/><Relationship Id="rId109" Type="http://schemas.openxmlformats.org/officeDocument/2006/relationships/image" Target="../media/image3423.png"/><Relationship Id="rId260" Type="http://schemas.openxmlformats.org/officeDocument/2006/relationships/customXml" Target="../ink/ink3718.xml"/><Relationship Id="rId316" Type="http://schemas.openxmlformats.org/officeDocument/2006/relationships/customXml" Target="../ink/ink3746.xml"/><Relationship Id="rId523" Type="http://schemas.openxmlformats.org/officeDocument/2006/relationships/image" Target="../media/image3630.png"/><Relationship Id="rId55" Type="http://schemas.openxmlformats.org/officeDocument/2006/relationships/image" Target="../media/image3396.png"/><Relationship Id="rId97" Type="http://schemas.openxmlformats.org/officeDocument/2006/relationships/image" Target="../media/image3417.png"/><Relationship Id="rId120" Type="http://schemas.openxmlformats.org/officeDocument/2006/relationships/customXml" Target="../ink/ink3648.xml"/><Relationship Id="rId358" Type="http://schemas.openxmlformats.org/officeDocument/2006/relationships/customXml" Target="../ink/ink3767.xml"/><Relationship Id="rId565" Type="http://schemas.openxmlformats.org/officeDocument/2006/relationships/image" Target="../media/image3651.png"/><Relationship Id="rId162" Type="http://schemas.openxmlformats.org/officeDocument/2006/relationships/customXml" Target="../ink/ink3669.xml"/><Relationship Id="rId218" Type="http://schemas.openxmlformats.org/officeDocument/2006/relationships/customXml" Target="../ink/ink3697.xml"/><Relationship Id="rId425" Type="http://schemas.openxmlformats.org/officeDocument/2006/relationships/image" Target="../media/image3581.png"/><Relationship Id="rId467" Type="http://schemas.openxmlformats.org/officeDocument/2006/relationships/image" Target="../media/image3602.png"/><Relationship Id="rId271" Type="http://schemas.openxmlformats.org/officeDocument/2006/relationships/image" Target="../media/image3504.png"/><Relationship Id="rId24" Type="http://schemas.openxmlformats.org/officeDocument/2006/relationships/customXml" Target="../ink/ink3600.xml"/><Relationship Id="rId66" Type="http://schemas.openxmlformats.org/officeDocument/2006/relationships/customXml" Target="../ink/ink3621.xml"/><Relationship Id="rId131" Type="http://schemas.openxmlformats.org/officeDocument/2006/relationships/image" Target="../media/image3434.png"/><Relationship Id="rId327" Type="http://schemas.openxmlformats.org/officeDocument/2006/relationships/image" Target="../media/image3532.png"/><Relationship Id="rId369" Type="http://schemas.openxmlformats.org/officeDocument/2006/relationships/image" Target="../media/image3553.png"/><Relationship Id="rId534" Type="http://schemas.openxmlformats.org/officeDocument/2006/relationships/customXml" Target="../ink/ink3855.xml"/><Relationship Id="rId576" Type="http://schemas.openxmlformats.org/officeDocument/2006/relationships/customXml" Target="../ink/ink3876.xml"/><Relationship Id="rId173" Type="http://schemas.openxmlformats.org/officeDocument/2006/relationships/image" Target="../media/image3455.png"/><Relationship Id="rId229" Type="http://schemas.openxmlformats.org/officeDocument/2006/relationships/image" Target="../media/image3483.png"/><Relationship Id="rId380" Type="http://schemas.openxmlformats.org/officeDocument/2006/relationships/customXml" Target="../ink/ink3778.xml"/><Relationship Id="rId436" Type="http://schemas.openxmlformats.org/officeDocument/2006/relationships/customXml" Target="../ink/ink3806.xml"/><Relationship Id="rId601" Type="http://schemas.openxmlformats.org/officeDocument/2006/relationships/image" Target="../media/image3669.png"/><Relationship Id="rId240" Type="http://schemas.openxmlformats.org/officeDocument/2006/relationships/customXml" Target="../ink/ink3708.xml"/><Relationship Id="rId478" Type="http://schemas.openxmlformats.org/officeDocument/2006/relationships/customXml" Target="../ink/ink3827.xml"/><Relationship Id="rId35" Type="http://schemas.openxmlformats.org/officeDocument/2006/relationships/image" Target="../media/image3386.png"/><Relationship Id="rId77" Type="http://schemas.openxmlformats.org/officeDocument/2006/relationships/image" Target="../media/image3407.png"/><Relationship Id="rId100" Type="http://schemas.openxmlformats.org/officeDocument/2006/relationships/customXml" Target="../ink/ink3638.xml"/><Relationship Id="rId282" Type="http://schemas.openxmlformats.org/officeDocument/2006/relationships/customXml" Target="../ink/ink3729.xml"/><Relationship Id="rId338" Type="http://schemas.openxmlformats.org/officeDocument/2006/relationships/customXml" Target="../ink/ink3757.xml"/><Relationship Id="rId503" Type="http://schemas.openxmlformats.org/officeDocument/2006/relationships/image" Target="../media/image3620.png"/><Relationship Id="rId545" Type="http://schemas.openxmlformats.org/officeDocument/2006/relationships/image" Target="../media/image3641.png"/><Relationship Id="rId587" Type="http://schemas.openxmlformats.org/officeDocument/2006/relationships/image" Target="../media/image3662.png"/><Relationship Id="rId8" Type="http://schemas.openxmlformats.org/officeDocument/2006/relationships/customXml" Target="../ink/ink3592.xml"/><Relationship Id="rId142" Type="http://schemas.openxmlformats.org/officeDocument/2006/relationships/customXml" Target="../ink/ink3659.xml"/><Relationship Id="rId184" Type="http://schemas.openxmlformats.org/officeDocument/2006/relationships/customXml" Target="../ink/ink3680.xml"/><Relationship Id="rId391" Type="http://schemas.openxmlformats.org/officeDocument/2006/relationships/image" Target="../media/image3564.png"/><Relationship Id="rId405" Type="http://schemas.openxmlformats.org/officeDocument/2006/relationships/image" Target="../media/image3571.png"/><Relationship Id="rId447" Type="http://schemas.openxmlformats.org/officeDocument/2006/relationships/image" Target="../media/image3592.png"/><Relationship Id="rId251" Type="http://schemas.openxmlformats.org/officeDocument/2006/relationships/image" Target="../media/image3494.png"/><Relationship Id="rId489" Type="http://schemas.openxmlformats.org/officeDocument/2006/relationships/image" Target="../media/image3613.png"/><Relationship Id="rId46" Type="http://schemas.openxmlformats.org/officeDocument/2006/relationships/customXml" Target="../ink/ink3611.xml"/><Relationship Id="rId293" Type="http://schemas.openxmlformats.org/officeDocument/2006/relationships/image" Target="../media/image3515.png"/><Relationship Id="rId307" Type="http://schemas.openxmlformats.org/officeDocument/2006/relationships/image" Target="../media/image3522.png"/><Relationship Id="rId349" Type="http://schemas.openxmlformats.org/officeDocument/2006/relationships/image" Target="../media/image3543.png"/><Relationship Id="rId514" Type="http://schemas.openxmlformats.org/officeDocument/2006/relationships/customXml" Target="../ink/ink3845.xml"/><Relationship Id="rId556" Type="http://schemas.openxmlformats.org/officeDocument/2006/relationships/customXml" Target="../ink/ink3866.xml"/><Relationship Id="rId88" Type="http://schemas.openxmlformats.org/officeDocument/2006/relationships/customXml" Target="../ink/ink3632.xml"/><Relationship Id="rId111" Type="http://schemas.openxmlformats.org/officeDocument/2006/relationships/image" Target="../media/image3424.png"/><Relationship Id="rId153" Type="http://schemas.openxmlformats.org/officeDocument/2006/relationships/image" Target="../media/image3445.png"/><Relationship Id="rId195" Type="http://schemas.openxmlformats.org/officeDocument/2006/relationships/image" Target="../media/image3466.png"/><Relationship Id="rId209" Type="http://schemas.openxmlformats.org/officeDocument/2006/relationships/image" Target="../media/image3473.png"/><Relationship Id="rId360" Type="http://schemas.openxmlformats.org/officeDocument/2006/relationships/customXml" Target="../ink/ink3768.xml"/><Relationship Id="rId416" Type="http://schemas.openxmlformats.org/officeDocument/2006/relationships/customXml" Target="../ink/ink3796.xml"/><Relationship Id="rId598" Type="http://schemas.openxmlformats.org/officeDocument/2006/relationships/customXml" Target="../ink/ink3887.xml"/><Relationship Id="rId220" Type="http://schemas.openxmlformats.org/officeDocument/2006/relationships/customXml" Target="../ink/ink3698.xml"/><Relationship Id="rId458" Type="http://schemas.openxmlformats.org/officeDocument/2006/relationships/customXml" Target="../ink/ink3817.xml"/><Relationship Id="rId15" Type="http://schemas.openxmlformats.org/officeDocument/2006/relationships/image" Target="../media/image3376.png"/><Relationship Id="rId57" Type="http://schemas.openxmlformats.org/officeDocument/2006/relationships/image" Target="../media/image3397.png"/><Relationship Id="rId262" Type="http://schemas.openxmlformats.org/officeDocument/2006/relationships/customXml" Target="../ink/ink3719.xml"/><Relationship Id="rId318" Type="http://schemas.openxmlformats.org/officeDocument/2006/relationships/customXml" Target="../ink/ink3747.xml"/><Relationship Id="rId525" Type="http://schemas.openxmlformats.org/officeDocument/2006/relationships/image" Target="../media/image3631.png"/><Relationship Id="rId567" Type="http://schemas.openxmlformats.org/officeDocument/2006/relationships/image" Target="../media/image3652.png"/><Relationship Id="rId99" Type="http://schemas.openxmlformats.org/officeDocument/2006/relationships/image" Target="../media/image3418.png"/><Relationship Id="rId122" Type="http://schemas.openxmlformats.org/officeDocument/2006/relationships/customXml" Target="../ink/ink3649.xml"/><Relationship Id="rId164" Type="http://schemas.openxmlformats.org/officeDocument/2006/relationships/customXml" Target="../ink/ink3670.xml"/><Relationship Id="rId371" Type="http://schemas.openxmlformats.org/officeDocument/2006/relationships/image" Target="../media/image3554.png"/><Relationship Id="rId427" Type="http://schemas.openxmlformats.org/officeDocument/2006/relationships/image" Target="../media/image3582.png"/><Relationship Id="rId469" Type="http://schemas.openxmlformats.org/officeDocument/2006/relationships/image" Target="../media/image3603.png"/><Relationship Id="rId26" Type="http://schemas.openxmlformats.org/officeDocument/2006/relationships/customXml" Target="../ink/ink3601.xml"/><Relationship Id="rId231" Type="http://schemas.openxmlformats.org/officeDocument/2006/relationships/image" Target="../media/image3484.png"/><Relationship Id="rId273" Type="http://schemas.openxmlformats.org/officeDocument/2006/relationships/image" Target="../media/image3505.png"/><Relationship Id="rId329" Type="http://schemas.openxmlformats.org/officeDocument/2006/relationships/image" Target="../media/image3533.png"/><Relationship Id="rId480" Type="http://schemas.openxmlformats.org/officeDocument/2006/relationships/customXml" Target="../ink/ink3828.xml"/><Relationship Id="rId536" Type="http://schemas.openxmlformats.org/officeDocument/2006/relationships/customXml" Target="../ink/ink3856.xml"/><Relationship Id="rId68" Type="http://schemas.openxmlformats.org/officeDocument/2006/relationships/customXml" Target="../ink/ink3622.xml"/><Relationship Id="rId133" Type="http://schemas.openxmlformats.org/officeDocument/2006/relationships/image" Target="../media/image3435.png"/><Relationship Id="rId175" Type="http://schemas.openxmlformats.org/officeDocument/2006/relationships/image" Target="../media/image3456.png"/><Relationship Id="rId340" Type="http://schemas.openxmlformats.org/officeDocument/2006/relationships/customXml" Target="../ink/ink3758.xml"/><Relationship Id="rId578" Type="http://schemas.openxmlformats.org/officeDocument/2006/relationships/customXml" Target="../ink/ink3877.xml"/><Relationship Id="rId200" Type="http://schemas.openxmlformats.org/officeDocument/2006/relationships/customXml" Target="../ink/ink3688.xml"/><Relationship Id="rId382" Type="http://schemas.openxmlformats.org/officeDocument/2006/relationships/customXml" Target="../ink/ink3779.xml"/><Relationship Id="rId438" Type="http://schemas.openxmlformats.org/officeDocument/2006/relationships/customXml" Target="../ink/ink3807.xml"/><Relationship Id="rId603" Type="http://schemas.openxmlformats.org/officeDocument/2006/relationships/image" Target="../media/image3670.png"/><Relationship Id="rId242" Type="http://schemas.openxmlformats.org/officeDocument/2006/relationships/customXml" Target="../ink/ink3709.xml"/><Relationship Id="rId284" Type="http://schemas.openxmlformats.org/officeDocument/2006/relationships/customXml" Target="../ink/ink3730.xml"/><Relationship Id="rId491" Type="http://schemas.openxmlformats.org/officeDocument/2006/relationships/image" Target="../media/image3614.png"/><Relationship Id="rId505" Type="http://schemas.openxmlformats.org/officeDocument/2006/relationships/image" Target="../media/image3621.png"/><Relationship Id="rId37" Type="http://schemas.openxmlformats.org/officeDocument/2006/relationships/image" Target="../media/image3387.png"/><Relationship Id="rId79" Type="http://schemas.openxmlformats.org/officeDocument/2006/relationships/image" Target="../media/image3408.png"/><Relationship Id="rId102" Type="http://schemas.openxmlformats.org/officeDocument/2006/relationships/customXml" Target="../ink/ink3639.xml"/><Relationship Id="rId144" Type="http://schemas.openxmlformats.org/officeDocument/2006/relationships/customXml" Target="../ink/ink3660.xml"/><Relationship Id="rId547" Type="http://schemas.openxmlformats.org/officeDocument/2006/relationships/image" Target="../media/image3642.png"/><Relationship Id="rId589" Type="http://schemas.openxmlformats.org/officeDocument/2006/relationships/image" Target="../media/image3663.png"/><Relationship Id="rId90" Type="http://schemas.openxmlformats.org/officeDocument/2006/relationships/customXml" Target="../ink/ink3633.xml"/><Relationship Id="rId186" Type="http://schemas.openxmlformats.org/officeDocument/2006/relationships/customXml" Target="../ink/ink3681.xml"/><Relationship Id="rId351" Type="http://schemas.openxmlformats.org/officeDocument/2006/relationships/image" Target="../media/image3544.png"/><Relationship Id="rId393" Type="http://schemas.openxmlformats.org/officeDocument/2006/relationships/image" Target="../media/image3565.png"/><Relationship Id="rId407" Type="http://schemas.openxmlformats.org/officeDocument/2006/relationships/image" Target="../media/image3572.png"/><Relationship Id="rId449" Type="http://schemas.openxmlformats.org/officeDocument/2006/relationships/image" Target="../media/image3593.png"/><Relationship Id="rId211" Type="http://schemas.openxmlformats.org/officeDocument/2006/relationships/image" Target="../media/image3474.png"/><Relationship Id="rId253" Type="http://schemas.openxmlformats.org/officeDocument/2006/relationships/image" Target="../media/image3495.png"/><Relationship Id="rId295" Type="http://schemas.openxmlformats.org/officeDocument/2006/relationships/image" Target="../media/image3516.png"/><Relationship Id="rId309" Type="http://schemas.openxmlformats.org/officeDocument/2006/relationships/image" Target="../media/image3523.png"/><Relationship Id="rId460" Type="http://schemas.openxmlformats.org/officeDocument/2006/relationships/customXml" Target="../ink/ink3818.xml"/><Relationship Id="rId516" Type="http://schemas.openxmlformats.org/officeDocument/2006/relationships/customXml" Target="../ink/ink3846.xml"/><Relationship Id="rId48" Type="http://schemas.openxmlformats.org/officeDocument/2006/relationships/customXml" Target="../ink/ink3612.xml"/><Relationship Id="rId113" Type="http://schemas.openxmlformats.org/officeDocument/2006/relationships/image" Target="../media/image3425.png"/><Relationship Id="rId320" Type="http://schemas.openxmlformats.org/officeDocument/2006/relationships/customXml" Target="../ink/ink3748.xml"/><Relationship Id="rId558" Type="http://schemas.openxmlformats.org/officeDocument/2006/relationships/customXml" Target="../ink/ink3867.xml"/><Relationship Id="rId155" Type="http://schemas.openxmlformats.org/officeDocument/2006/relationships/image" Target="../media/image3446.png"/><Relationship Id="rId197" Type="http://schemas.openxmlformats.org/officeDocument/2006/relationships/image" Target="../media/image3467.png"/><Relationship Id="rId362" Type="http://schemas.openxmlformats.org/officeDocument/2006/relationships/customXml" Target="../ink/ink3769.xml"/><Relationship Id="rId418" Type="http://schemas.openxmlformats.org/officeDocument/2006/relationships/customXml" Target="../ink/ink3797.xml"/><Relationship Id="rId222" Type="http://schemas.openxmlformats.org/officeDocument/2006/relationships/customXml" Target="../ink/ink3699.xml"/><Relationship Id="rId264" Type="http://schemas.openxmlformats.org/officeDocument/2006/relationships/customXml" Target="../ink/ink3720.xml"/><Relationship Id="rId471" Type="http://schemas.openxmlformats.org/officeDocument/2006/relationships/image" Target="../media/image3604.png"/><Relationship Id="rId17" Type="http://schemas.openxmlformats.org/officeDocument/2006/relationships/image" Target="../media/image3377.png"/><Relationship Id="rId59" Type="http://schemas.openxmlformats.org/officeDocument/2006/relationships/image" Target="../media/image3398.png"/><Relationship Id="rId124" Type="http://schemas.openxmlformats.org/officeDocument/2006/relationships/customXml" Target="../ink/ink3650.xml"/><Relationship Id="rId527" Type="http://schemas.openxmlformats.org/officeDocument/2006/relationships/image" Target="../media/image3632.png"/><Relationship Id="rId569" Type="http://schemas.openxmlformats.org/officeDocument/2006/relationships/image" Target="../media/image3653.png"/><Relationship Id="rId70" Type="http://schemas.openxmlformats.org/officeDocument/2006/relationships/customXml" Target="../ink/ink3623.xml"/><Relationship Id="rId166" Type="http://schemas.openxmlformats.org/officeDocument/2006/relationships/customXml" Target="../ink/ink3671.xml"/><Relationship Id="rId331" Type="http://schemas.openxmlformats.org/officeDocument/2006/relationships/image" Target="../media/image3534.png"/><Relationship Id="rId373" Type="http://schemas.openxmlformats.org/officeDocument/2006/relationships/image" Target="../media/image3555.png"/><Relationship Id="rId429" Type="http://schemas.openxmlformats.org/officeDocument/2006/relationships/image" Target="../media/image3583.png"/><Relationship Id="rId580" Type="http://schemas.openxmlformats.org/officeDocument/2006/relationships/customXml" Target="../ink/ink3878.xml"/><Relationship Id="rId1" Type="http://schemas.openxmlformats.org/officeDocument/2006/relationships/slideLayout" Target="../slideLayouts/slideLayout7.xml"/><Relationship Id="rId233" Type="http://schemas.openxmlformats.org/officeDocument/2006/relationships/image" Target="../media/image3485.png"/><Relationship Id="rId440" Type="http://schemas.openxmlformats.org/officeDocument/2006/relationships/customXml" Target="../ink/ink3808.xml"/><Relationship Id="rId28" Type="http://schemas.openxmlformats.org/officeDocument/2006/relationships/customXml" Target="../ink/ink3602.xml"/><Relationship Id="rId275" Type="http://schemas.openxmlformats.org/officeDocument/2006/relationships/image" Target="../media/image3506.png"/><Relationship Id="rId300" Type="http://schemas.openxmlformats.org/officeDocument/2006/relationships/customXml" Target="../ink/ink3738.xml"/><Relationship Id="rId482" Type="http://schemas.openxmlformats.org/officeDocument/2006/relationships/customXml" Target="../ink/ink3829.xml"/><Relationship Id="rId538" Type="http://schemas.openxmlformats.org/officeDocument/2006/relationships/customXml" Target="../ink/ink3857.xml"/><Relationship Id="rId81" Type="http://schemas.openxmlformats.org/officeDocument/2006/relationships/image" Target="../media/image3409.png"/><Relationship Id="rId135" Type="http://schemas.openxmlformats.org/officeDocument/2006/relationships/image" Target="../media/image3436.png"/><Relationship Id="rId177" Type="http://schemas.openxmlformats.org/officeDocument/2006/relationships/image" Target="../media/image3457.png"/><Relationship Id="rId342" Type="http://schemas.openxmlformats.org/officeDocument/2006/relationships/customXml" Target="../ink/ink3759.xml"/><Relationship Id="rId384" Type="http://schemas.openxmlformats.org/officeDocument/2006/relationships/customXml" Target="../ink/ink3780.xml"/><Relationship Id="rId591" Type="http://schemas.openxmlformats.org/officeDocument/2006/relationships/image" Target="../media/image3664.png"/><Relationship Id="rId605" Type="http://schemas.openxmlformats.org/officeDocument/2006/relationships/image" Target="../media/image3671.png"/><Relationship Id="rId202" Type="http://schemas.openxmlformats.org/officeDocument/2006/relationships/customXml" Target="../ink/ink3689.xml"/><Relationship Id="rId244" Type="http://schemas.openxmlformats.org/officeDocument/2006/relationships/customXml" Target="../ink/ink3710.xml"/><Relationship Id="rId39" Type="http://schemas.openxmlformats.org/officeDocument/2006/relationships/image" Target="../media/image3388.png"/><Relationship Id="rId286" Type="http://schemas.openxmlformats.org/officeDocument/2006/relationships/customXml" Target="../ink/ink3731.xml"/><Relationship Id="rId451" Type="http://schemas.openxmlformats.org/officeDocument/2006/relationships/image" Target="../media/image3594.png"/><Relationship Id="rId493" Type="http://schemas.openxmlformats.org/officeDocument/2006/relationships/image" Target="../media/image3615.png"/><Relationship Id="rId507" Type="http://schemas.openxmlformats.org/officeDocument/2006/relationships/image" Target="../media/image3622.png"/><Relationship Id="rId549" Type="http://schemas.openxmlformats.org/officeDocument/2006/relationships/image" Target="../media/image3643.png"/><Relationship Id="rId50" Type="http://schemas.openxmlformats.org/officeDocument/2006/relationships/customXml" Target="../ink/ink3613.xml"/><Relationship Id="rId104" Type="http://schemas.openxmlformats.org/officeDocument/2006/relationships/customXml" Target="../ink/ink3640.xml"/><Relationship Id="rId146" Type="http://schemas.openxmlformats.org/officeDocument/2006/relationships/customXml" Target="../ink/ink3661.xml"/><Relationship Id="rId188" Type="http://schemas.openxmlformats.org/officeDocument/2006/relationships/customXml" Target="../ink/ink3682.xml"/><Relationship Id="rId311" Type="http://schemas.openxmlformats.org/officeDocument/2006/relationships/image" Target="../media/image3524.png"/><Relationship Id="rId353" Type="http://schemas.openxmlformats.org/officeDocument/2006/relationships/image" Target="../media/image3545.png"/><Relationship Id="rId395" Type="http://schemas.openxmlformats.org/officeDocument/2006/relationships/image" Target="../media/image3566.png"/><Relationship Id="rId409" Type="http://schemas.openxmlformats.org/officeDocument/2006/relationships/image" Target="../media/image3573.png"/><Relationship Id="rId560" Type="http://schemas.openxmlformats.org/officeDocument/2006/relationships/customXml" Target="../ink/ink3868.xml"/><Relationship Id="rId92" Type="http://schemas.openxmlformats.org/officeDocument/2006/relationships/customXml" Target="../ink/ink3634.xml"/><Relationship Id="rId213" Type="http://schemas.openxmlformats.org/officeDocument/2006/relationships/image" Target="../media/image3475.png"/><Relationship Id="rId420" Type="http://schemas.openxmlformats.org/officeDocument/2006/relationships/customXml" Target="../ink/ink3798.xml"/><Relationship Id="rId255" Type="http://schemas.openxmlformats.org/officeDocument/2006/relationships/image" Target="../media/image3496.png"/><Relationship Id="rId297" Type="http://schemas.openxmlformats.org/officeDocument/2006/relationships/image" Target="../media/image3517.png"/><Relationship Id="rId462" Type="http://schemas.openxmlformats.org/officeDocument/2006/relationships/customXml" Target="../ink/ink3819.xml"/><Relationship Id="rId518" Type="http://schemas.openxmlformats.org/officeDocument/2006/relationships/customXml" Target="../ink/ink3847.xml"/><Relationship Id="rId115" Type="http://schemas.openxmlformats.org/officeDocument/2006/relationships/image" Target="../media/image3426.png"/><Relationship Id="rId157" Type="http://schemas.openxmlformats.org/officeDocument/2006/relationships/image" Target="../media/image3447.png"/><Relationship Id="rId322" Type="http://schemas.openxmlformats.org/officeDocument/2006/relationships/customXml" Target="../ink/ink3749.xml"/><Relationship Id="rId364" Type="http://schemas.openxmlformats.org/officeDocument/2006/relationships/customXml" Target="../ink/ink3770.xml"/><Relationship Id="rId61" Type="http://schemas.openxmlformats.org/officeDocument/2006/relationships/image" Target="../media/image3399.png"/><Relationship Id="rId199" Type="http://schemas.openxmlformats.org/officeDocument/2006/relationships/image" Target="../media/image3468.png"/><Relationship Id="rId571" Type="http://schemas.openxmlformats.org/officeDocument/2006/relationships/image" Target="../media/image3654.png"/><Relationship Id="rId19" Type="http://schemas.openxmlformats.org/officeDocument/2006/relationships/image" Target="../media/image3378.png"/><Relationship Id="rId224" Type="http://schemas.openxmlformats.org/officeDocument/2006/relationships/customXml" Target="../ink/ink3700.xml"/><Relationship Id="rId266" Type="http://schemas.openxmlformats.org/officeDocument/2006/relationships/customXml" Target="../ink/ink3721.xml"/><Relationship Id="rId431" Type="http://schemas.openxmlformats.org/officeDocument/2006/relationships/image" Target="../media/image3584.png"/><Relationship Id="rId473" Type="http://schemas.openxmlformats.org/officeDocument/2006/relationships/image" Target="../media/image3605.png"/><Relationship Id="rId529" Type="http://schemas.openxmlformats.org/officeDocument/2006/relationships/image" Target="../media/image3633.png"/><Relationship Id="rId30" Type="http://schemas.openxmlformats.org/officeDocument/2006/relationships/customXml" Target="../ink/ink3603.xml"/><Relationship Id="rId126" Type="http://schemas.openxmlformats.org/officeDocument/2006/relationships/customXml" Target="../ink/ink3651.xml"/><Relationship Id="rId168" Type="http://schemas.openxmlformats.org/officeDocument/2006/relationships/customXml" Target="../ink/ink3672.xml"/><Relationship Id="rId333" Type="http://schemas.openxmlformats.org/officeDocument/2006/relationships/image" Target="../media/image3535.png"/><Relationship Id="rId540" Type="http://schemas.openxmlformats.org/officeDocument/2006/relationships/customXml" Target="../ink/ink3858.xml"/><Relationship Id="rId72" Type="http://schemas.openxmlformats.org/officeDocument/2006/relationships/customXml" Target="../ink/ink3624.xml"/><Relationship Id="rId375" Type="http://schemas.openxmlformats.org/officeDocument/2006/relationships/image" Target="../media/image3556.png"/><Relationship Id="rId582" Type="http://schemas.openxmlformats.org/officeDocument/2006/relationships/customXml" Target="../ink/ink3879.xml"/><Relationship Id="rId3" Type="http://schemas.openxmlformats.org/officeDocument/2006/relationships/image" Target="../media/image403.png"/><Relationship Id="rId235" Type="http://schemas.openxmlformats.org/officeDocument/2006/relationships/image" Target="../media/image3486.png"/><Relationship Id="rId277" Type="http://schemas.openxmlformats.org/officeDocument/2006/relationships/image" Target="../media/image3507.png"/><Relationship Id="rId400" Type="http://schemas.openxmlformats.org/officeDocument/2006/relationships/customXml" Target="../ink/ink3788.xml"/><Relationship Id="rId442" Type="http://schemas.openxmlformats.org/officeDocument/2006/relationships/customXml" Target="../ink/ink3809.xml"/><Relationship Id="rId484" Type="http://schemas.openxmlformats.org/officeDocument/2006/relationships/customXml" Target="../ink/ink3830.xml"/><Relationship Id="rId137" Type="http://schemas.openxmlformats.org/officeDocument/2006/relationships/image" Target="../media/image3437.png"/><Relationship Id="rId302" Type="http://schemas.openxmlformats.org/officeDocument/2006/relationships/customXml" Target="../ink/ink3739.xml"/><Relationship Id="rId344" Type="http://schemas.openxmlformats.org/officeDocument/2006/relationships/customXml" Target="../ink/ink3760.xml"/><Relationship Id="rId41" Type="http://schemas.openxmlformats.org/officeDocument/2006/relationships/image" Target="../media/image3389.png"/><Relationship Id="rId83" Type="http://schemas.openxmlformats.org/officeDocument/2006/relationships/image" Target="../media/image3410.png"/><Relationship Id="rId179" Type="http://schemas.openxmlformats.org/officeDocument/2006/relationships/image" Target="../media/image3458.png"/><Relationship Id="rId386" Type="http://schemas.openxmlformats.org/officeDocument/2006/relationships/customXml" Target="../ink/ink3781.xml"/><Relationship Id="rId551" Type="http://schemas.openxmlformats.org/officeDocument/2006/relationships/image" Target="../media/image3644.png"/><Relationship Id="rId593" Type="http://schemas.openxmlformats.org/officeDocument/2006/relationships/image" Target="../media/image3665.png"/><Relationship Id="rId607" Type="http://schemas.openxmlformats.org/officeDocument/2006/relationships/image" Target="../media/image3672.png"/><Relationship Id="rId190" Type="http://schemas.openxmlformats.org/officeDocument/2006/relationships/customXml" Target="../ink/ink3683.xml"/><Relationship Id="rId204" Type="http://schemas.openxmlformats.org/officeDocument/2006/relationships/customXml" Target="../ink/ink3690.xml"/><Relationship Id="rId246" Type="http://schemas.openxmlformats.org/officeDocument/2006/relationships/customXml" Target="../ink/ink3711.xml"/><Relationship Id="rId288" Type="http://schemas.openxmlformats.org/officeDocument/2006/relationships/customXml" Target="../ink/ink3732.xml"/><Relationship Id="rId411" Type="http://schemas.openxmlformats.org/officeDocument/2006/relationships/image" Target="../media/image3574.png"/><Relationship Id="rId453" Type="http://schemas.openxmlformats.org/officeDocument/2006/relationships/image" Target="../media/image3595.png"/><Relationship Id="rId509" Type="http://schemas.openxmlformats.org/officeDocument/2006/relationships/image" Target="../media/image3623.png"/><Relationship Id="rId106" Type="http://schemas.openxmlformats.org/officeDocument/2006/relationships/customXml" Target="../ink/ink3641.xml"/><Relationship Id="rId313" Type="http://schemas.openxmlformats.org/officeDocument/2006/relationships/image" Target="../media/image3525.png"/><Relationship Id="rId495" Type="http://schemas.openxmlformats.org/officeDocument/2006/relationships/image" Target="../media/image3616.png"/><Relationship Id="rId10" Type="http://schemas.openxmlformats.org/officeDocument/2006/relationships/customXml" Target="../ink/ink3593.xml"/><Relationship Id="rId52" Type="http://schemas.openxmlformats.org/officeDocument/2006/relationships/customXml" Target="../ink/ink3614.xml"/><Relationship Id="rId94" Type="http://schemas.openxmlformats.org/officeDocument/2006/relationships/customXml" Target="../ink/ink3635.xml"/><Relationship Id="rId148" Type="http://schemas.openxmlformats.org/officeDocument/2006/relationships/customXml" Target="../ink/ink3662.xml"/><Relationship Id="rId355" Type="http://schemas.openxmlformats.org/officeDocument/2006/relationships/image" Target="../media/image3546.png"/><Relationship Id="rId397" Type="http://schemas.openxmlformats.org/officeDocument/2006/relationships/image" Target="../media/image3567.png"/><Relationship Id="rId520" Type="http://schemas.openxmlformats.org/officeDocument/2006/relationships/customXml" Target="../ink/ink3848.xml"/><Relationship Id="rId562" Type="http://schemas.openxmlformats.org/officeDocument/2006/relationships/customXml" Target="../ink/ink3869.xml"/><Relationship Id="rId215" Type="http://schemas.openxmlformats.org/officeDocument/2006/relationships/image" Target="../media/image3476.png"/><Relationship Id="rId257" Type="http://schemas.openxmlformats.org/officeDocument/2006/relationships/image" Target="../media/image3497.png"/><Relationship Id="rId422" Type="http://schemas.openxmlformats.org/officeDocument/2006/relationships/customXml" Target="../ink/ink3799.xml"/><Relationship Id="rId464" Type="http://schemas.openxmlformats.org/officeDocument/2006/relationships/customXml" Target="../ink/ink3820.xml"/><Relationship Id="rId299" Type="http://schemas.openxmlformats.org/officeDocument/2006/relationships/image" Target="../media/image3518.png"/><Relationship Id="rId63" Type="http://schemas.openxmlformats.org/officeDocument/2006/relationships/image" Target="../media/image3400.png"/><Relationship Id="rId159" Type="http://schemas.openxmlformats.org/officeDocument/2006/relationships/image" Target="../media/image3448.png"/><Relationship Id="rId366" Type="http://schemas.openxmlformats.org/officeDocument/2006/relationships/customXml" Target="../ink/ink3771.xml"/><Relationship Id="rId573" Type="http://schemas.openxmlformats.org/officeDocument/2006/relationships/image" Target="../media/image3655.png"/><Relationship Id="rId226" Type="http://schemas.openxmlformats.org/officeDocument/2006/relationships/customXml" Target="../ink/ink3701.xml"/><Relationship Id="rId433" Type="http://schemas.openxmlformats.org/officeDocument/2006/relationships/image" Target="../media/image3585.png"/><Relationship Id="rId74" Type="http://schemas.openxmlformats.org/officeDocument/2006/relationships/customXml" Target="../ink/ink3625.xml"/><Relationship Id="rId377" Type="http://schemas.openxmlformats.org/officeDocument/2006/relationships/image" Target="../media/image3557.png"/><Relationship Id="rId500" Type="http://schemas.openxmlformats.org/officeDocument/2006/relationships/customXml" Target="../ink/ink3838.xml"/><Relationship Id="rId584" Type="http://schemas.openxmlformats.org/officeDocument/2006/relationships/customXml" Target="../ink/ink3880.xml"/><Relationship Id="rId5" Type="http://schemas.openxmlformats.org/officeDocument/2006/relationships/image" Target="../media/image3371.png"/><Relationship Id="rId237" Type="http://schemas.openxmlformats.org/officeDocument/2006/relationships/image" Target="../media/image3487.png"/><Relationship Id="rId444" Type="http://schemas.openxmlformats.org/officeDocument/2006/relationships/customXml" Target="../ink/ink3810.xml"/><Relationship Id="rId290" Type="http://schemas.openxmlformats.org/officeDocument/2006/relationships/customXml" Target="../ink/ink3733.xml"/><Relationship Id="rId304" Type="http://schemas.openxmlformats.org/officeDocument/2006/relationships/customXml" Target="../ink/ink3740.xml"/><Relationship Id="rId388" Type="http://schemas.openxmlformats.org/officeDocument/2006/relationships/customXml" Target="../ink/ink3782.xml"/><Relationship Id="rId511" Type="http://schemas.openxmlformats.org/officeDocument/2006/relationships/image" Target="../media/image3624.png"/><Relationship Id="rId609" Type="http://schemas.openxmlformats.org/officeDocument/2006/relationships/image" Target="../media/image3673.png"/><Relationship Id="rId85" Type="http://schemas.openxmlformats.org/officeDocument/2006/relationships/image" Target="../media/image3411.png"/><Relationship Id="rId150" Type="http://schemas.openxmlformats.org/officeDocument/2006/relationships/customXml" Target="../ink/ink3663.xml"/><Relationship Id="rId595" Type="http://schemas.openxmlformats.org/officeDocument/2006/relationships/image" Target="../media/image3666.png"/><Relationship Id="rId248" Type="http://schemas.openxmlformats.org/officeDocument/2006/relationships/customXml" Target="../ink/ink3712.xml"/><Relationship Id="rId455" Type="http://schemas.openxmlformats.org/officeDocument/2006/relationships/image" Target="../media/image3596.png"/><Relationship Id="rId12" Type="http://schemas.openxmlformats.org/officeDocument/2006/relationships/customXml" Target="../ink/ink3594.xml"/><Relationship Id="rId108" Type="http://schemas.openxmlformats.org/officeDocument/2006/relationships/customXml" Target="../ink/ink3642.xml"/><Relationship Id="rId315" Type="http://schemas.openxmlformats.org/officeDocument/2006/relationships/image" Target="../media/image3526.png"/><Relationship Id="rId522" Type="http://schemas.openxmlformats.org/officeDocument/2006/relationships/customXml" Target="../ink/ink3849.xml"/><Relationship Id="rId96" Type="http://schemas.openxmlformats.org/officeDocument/2006/relationships/customXml" Target="../ink/ink3636.xml"/><Relationship Id="rId161" Type="http://schemas.openxmlformats.org/officeDocument/2006/relationships/image" Target="../media/image3449.png"/><Relationship Id="rId399" Type="http://schemas.openxmlformats.org/officeDocument/2006/relationships/image" Target="../media/image3568.png"/><Relationship Id="rId259" Type="http://schemas.openxmlformats.org/officeDocument/2006/relationships/image" Target="../media/image3498.png"/><Relationship Id="rId466" Type="http://schemas.openxmlformats.org/officeDocument/2006/relationships/customXml" Target="../ink/ink3821.xml"/><Relationship Id="rId23" Type="http://schemas.openxmlformats.org/officeDocument/2006/relationships/image" Target="../media/image3380.png"/><Relationship Id="rId119" Type="http://schemas.openxmlformats.org/officeDocument/2006/relationships/image" Target="../media/image3428.png"/><Relationship Id="rId326" Type="http://schemas.openxmlformats.org/officeDocument/2006/relationships/customXml" Target="../ink/ink3751.xml"/><Relationship Id="rId533" Type="http://schemas.openxmlformats.org/officeDocument/2006/relationships/image" Target="../media/image3635.png"/><Relationship Id="rId172" Type="http://schemas.openxmlformats.org/officeDocument/2006/relationships/customXml" Target="../ink/ink3674.xml"/><Relationship Id="rId477" Type="http://schemas.openxmlformats.org/officeDocument/2006/relationships/image" Target="../media/image3607.png"/><Relationship Id="rId600" Type="http://schemas.openxmlformats.org/officeDocument/2006/relationships/customXml" Target="../ink/ink3888.xml"/><Relationship Id="rId337" Type="http://schemas.openxmlformats.org/officeDocument/2006/relationships/image" Target="../media/image3537.png"/><Relationship Id="rId34" Type="http://schemas.openxmlformats.org/officeDocument/2006/relationships/customXml" Target="../ink/ink3605.xml"/><Relationship Id="rId544" Type="http://schemas.openxmlformats.org/officeDocument/2006/relationships/customXml" Target="../ink/ink3860.xml"/><Relationship Id="rId183" Type="http://schemas.openxmlformats.org/officeDocument/2006/relationships/image" Target="../media/image3460.png"/><Relationship Id="rId390" Type="http://schemas.openxmlformats.org/officeDocument/2006/relationships/customXml" Target="../ink/ink3783.xml"/><Relationship Id="rId404" Type="http://schemas.openxmlformats.org/officeDocument/2006/relationships/customXml" Target="../ink/ink3790.xml"/><Relationship Id="rId250" Type="http://schemas.openxmlformats.org/officeDocument/2006/relationships/customXml" Target="../ink/ink3713.xml"/><Relationship Id="rId488" Type="http://schemas.openxmlformats.org/officeDocument/2006/relationships/customXml" Target="../ink/ink3832.xml"/><Relationship Id="rId45" Type="http://schemas.openxmlformats.org/officeDocument/2006/relationships/image" Target="../media/image3391.png"/><Relationship Id="rId110" Type="http://schemas.openxmlformats.org/officeDocument/2006/relationships/customXml" Target="../ink/ink3643.xml"/><Relationship Id="rId348" Type="http://schemas.openxmlformats.org/officeDocument/2006/relationships/customXml" Target="../ink/ink3762.xml"/><Relationship Id="rId555" Type="http://schemas.openxmlformats.org/officeDocument/2006/relationships/image" Target="../media/image3646.png"/><Relationship Id="rId194" Type="http://schemas.openxmlformats.org/officeDocument/2006/relationships/customXml" Target="../ink/ink3685.xml"/><Relationship Id="rId208" Type="http://schemas.openxmlformats.org/officeDocument/2006/relationships/customXml" Target="../ink/ink3692.xml"/><Relationship Id="rId415" Type="http://schemas.openxmlformats.org/officeDocument/2006/relationships/image" Target="../media/image3576.png"/><Relationship Id="rId261" Type="http://schemas.openxmlformats.org/officeDocument/2006/relationships/image" Target="../media/image3499.png"/><Relationship Id="rId499" Type="http://schemas.openxmlformats.org/officeDocument/2006/relationships/image" Target="../media/image3618.png"/><Relationship Id="rId56" Type="http://schemas.openxmlformats.org/officeDocument/2006/relationships/customXml" Target="../ink/ink3616.xml"/><Relationship Id="rId359" Type="http://schemas.openxmlformats.org/officeDocument/2006/relationships/image" Target="../media/image3548.png"/><Relationship Id="rId566" Type="http://schemas.openxmlformats.org/officeDocument/2006/relationships/customXml" Target="../ink/ink3871.xml"/><Relationship Id="rId121" Type="http://schemas.openxmlformats.org/officeDocument/2006/relationships/image" Target="../media/image3429.png"/><Relationship Id="rId219" Type="http://schemas.openxmlformats.org/officeDocument/2006/relationships/image" Target="../media/image3478.png"/><Relationship Id="rId426" Type="http://schemas.openxmlformats.org/officeDocument/2006/relationships/customXml" Target="../ink/ink3801.xml"/></Relationships>
</file>

<file path=ppt/slides/_rels/slide17.xml.rels><?xml version="1.0" encoding="UTF-8" standalone="yes"?>
<Relationships xmlns="http://schemas.openxmlformats.org/package/2006/relationships"><Relationship Id="rId117" Type="http://schemas.openxmlformats.org/officeDocument/2006/relationships/image" Target="../media/image3729.png"/><Relationship Id="rId299" Type="http://schemas.openxmlformats.org/officeDocument/2006/relationships/image" Target="../media/image3820.png"/><Relationship Id="rId21" Type="http://schemas.openxmlformats.org/officeDocument/2006/relationships/image" Target="../media/image3681.png"/><Relationship Id="rId63" Type="http://schemas.openxmlformats.org/officeDocument/2006/relationships/image" Target="../media/image3702.png"/><Relationship Id="rId159" Type="http://schemas.openxmlformats.org/officeDocument/2006/relationships/image" Target="../media/image3750.png"/><Relationship Id="rId170" Type="http://schemas.openxmlformats.org/officeDocument/2006/relationships/customXml" Target="../ink/ink3972.xml"/><Relationship Id="rId226" Type="http://schemas.openxmlformats.org/officeDocument/2006/relationships/customXml" Target="../ink/ink4000.xml"/><Relationship Id="rId268" Type="http://schemas.openxmlformats.org/officeDocument/2006/relationships/customXml" Target="../ink/ink4021.xml"/><Relationship Id="rId32" Type="http://schemas.openxmlformats.org/officeDocument/2006/relationships/customXml" Target="../ink/ink3903.xml"/><Relationship Id="rId74" Type="http://schemas.openxmlformats.org/officeDocument/2006/relationships/customXml" Target="../ink/ink3924.xml"/><Relationship Id="rId128" Type="http://schemas.openxmlformats.org/officeDocument/2006/relationships/customXml" Target="../ink/ink3951.xml"/><Relationship Id="rId5" Type="http://schemas.openxmlformats.org/officeDocument/2006/relationships/hyperlink" Target="https://commons.wikimedia.org/wiki/File:Salmo_trutta_fario-1.jpg" TargetMode="External"/><Relationship Id="rId181" Type="http://schemas.openxmlformats.org/officeDocument/2006/relationships/image" Target="../media/image3761.png"/><Relationship Id="rId237" Type="http://schemas.openxmlformats.org/officeDocument/2006/relationships/image" Target="../media/image3789.png"/><Relationship Id="rId279" Type="http://schemas.openxmlformats.org/officeDocument/2006/relationships/image" Target="../media/image3810.png"/><Relationship Id="rId43" Type="http://schemas.openxmlformats.org/officeDocument/2006/relationships/image" Target="../media/image3692.png"/><Relationship Id="rId139" Type="http://schemas.openxmlformats.org/officeDocument/2006/relationships/image" Target="../media/image3740.png"/><Relationship Id="rId290" Type="http://schemas.openxmlformats.org/officeDocument/2006/relationships/customXml" Target="../ink/ink4032.xml"/><Relationship Id="rId304" Type="http://schemas.openxmlformats.org/officeDocument/2006/relationships/customXml" Target="../ink/ink4039.xml"/><Relationship Id="rId85" Type="http://schemas.openxmlformats.org/officeDocument/2006/relationships/image" Target="../media/image3713.png"/><Relationship Id="rId150" Type="http://schemas.openxmlformats.org/officeDocument/2006/relationships/customXml" Target="../ink/ink3962.xml"/><Relationship Id="rId192" Type="http://schemas.openxmlformats.org/officeDocument/2006/relationships/customXml" Target="../ink/ink3983.xml"/><Relationship Id="rId206" Type="http://schemas.openxmlformats.org/officeDocument/2006/relationships/customXml" Target="../ink/ink3990.xml"/><Relationship Id="rId248" Type="http://schemas.openxmlformats.org/officeDocument/2006/relationships/customXml" Target="../ink/ink4011.xml"/><Relationship Id="rId12" Type="http://schemas.openxmlformats.org/officeDocument/2006/relationships/customXml" Target="../ink/ink3893.xml"/><Relationship Id="rId108" Type="http://schemas.openxmlformats.org/officeDocument/2006/relationships/customXml" Target="../ink/ink3941.xml"/><Relationship Id="rId315" Type="http://schemas.openxmlformats.org/officeDocument/2006/relationships/image" Target="../media/image3828.png"/><Relationship Id="rId54" Type="http://schemas.openxmlformats.org/officeDocument/2006/relationships/customXml" Target="../ink/ink3914.xml"/><Relationship Id="rId96" Type="http://schemas.openxmlformats.org/officeDocument/2006/relationships/customXml" Target="../ink/ink3935.xml"/><Relationship Id="rId161" Type="http://schemas.openxmlformats.org/officeDocument/2006/relationships/image" Target="../media/image3751.png"/><Relationship Id="rId217" Type="http://schemas.openxmlformats.org/officeDocument/2006/relationships/image" Target="../media/image3779.png"/><Relationship Id="rId259" Type="http://schemas.openxmlformats.org/officeDocument/2006/relationships/image" Target="../media/image3800.png"/><Relationship Id="rId23" Type="http://schemas.openxmlformats.org/officeDocument/2006/relationships/image" Target="../media/image3682.png"/><Relationship Id="rId119" Type="http://schemas.openxmlformats.org/officeDocument/2006/relationships/image" Target="../media/image3730.png"/><Relationship Id="rId270" Type="http://schemas.openxmlformats.org/officeDocument/2006/relationships/customXml" Target="../ink/ink4022.xml"/><Relationship Id="rId65" Type="http://schemas.openxmlformats.org/officeDocument/2006/relationships/image" Target="../media/image3703.png"/><Relationship Id="rId130" Type="http://schemas.openxmlformats.org/officeDocument/2006/relationships/customXml" Target="../ink/ink3952.xml"/><Relationship Id="rId172" Type="http://schemas.openxmlformats.org/officeDocument/2006/relationships/customXml" Target="../ink/ink3973.xml"/><Relationship Id="rId228" Type="http://schemas.openxmlformats.org/officeDocument/2006/relationships/customXml" Target="../ink/ink4001.xml"/><Relationship Id="rId13" Type="http://schemas.openxmlformats.org/officeDocument/2006/relationships/image" Target="../media/image3677.png"/><Relationship Id="rId109" Type="http://schemas.openxmlformats.org/officeDocument/2006/relationships/image" Target="../media/image3725.png"/><Relationship Id="rId260" Type="http://schemas.openxmlformats.org/officeDocument/2006/relationships/customXml" Target="../ink/ink4017.xml"/><Relationship Id="rId281" Type="http://schemas.openxmlformats.org/officeDocument/2006/relationships/image" Target="../media/image3811.png"/><Relationship Id="rId316" Type="http://schemas.openxmlformats.org/officeDocument/2006/relationships/customXml" Target="../ink/ink4045.xml"/><Relationship Id="rId34" Type="http://schemas.openxmlformats.org/officeDocument/2006/relationships/customXml" Target="../ink/ink3904.xml"/><Relationship Id="rId55" Type="http://schemas.openxmlformats.org/officeDocument/2006/relationships/image" Target="../media/image3698.png"/><Relationship Id="rId76" Type="http://schemas.openxmlformats.org/officeDocument/2006/relationships/customXml" Target="../ink/ink3925.xml"/><Relationship Id="rId97" Type="http://schemas.openxmlformats.org/officeDocument/2006/relationships/image" Target="../media/image3719.png"/><Relationship Id="rId120" Type="http://schemas.openxmlformats.org/officeDocument/2006/relationships/customXml" Target="../ink/ink3947.xml"/><Relationship Id="rId141" Type="http://schemas.openxmlformats.org/officeDocument/2006/relationships/image" Target="../media/image3741.png"/><Relationship Id="rId7" Type="http://schemas.openxmlformats.org/officeDocument/2006/relationships/hyperlink" Target="https://www.britannica.com/animal/shark" TargetMode="External"/><Relationship Id="rId162" Type="http://schemas.openxmlformats.org/officeDocument/2006/relationships/customXml" Target="../ink/ink3968.xml"/><Relationship Id="rId183" Type="http://schemas.openxmlformats.org/officeDocument/2006/relationships/image" Target="../media/image3762.png"/><Relationship Id="rId218" Type="http://schemas.openxmlformats.org/officeDocument/2006/relationships/customXml" Target="../ink/ink3996.xml"/><Relationship Id="rId239" Type="http://schemas.openxmlformats.org/officeDocument/2006/relationships/image" Target="../media/image3790.png"/><Relationship Id="rId250" Type="http://schemas.openxmlformats.org/officeDocument/2006/relationships/customXml" Target="../ink/ink4012.xml"/><Relationship Id="rId271" Type="http://schemas.openxmlformats.org/officeDocument/2006/relationships/image" Target="../media/image3806.png"/><Relationship Id="rId292" Type="http://schemas.openxmlformats.org/officeDocument/2006/relationships/customXml" Target="../ink/ink4033.xml"/><Relationship Id="rId306" Type="http://schemas.openxmlformats.org/officeDocument/2006/relationships/customXml" Target="../ink/ink4040.xml"/><Relationship Id="rId24" Type="http://schemas.openxmlformats.org/officeDocument/2006/relationships/customXml" Target="../ink/ink3899.xml"/><Relationship Id="rId45" Type="http://schemas.openxmlformats.org/officeDocument/2006/relationships/image" Target="../media/image3693.png"/><Relationship Id="rId66" Type="http://schemas.openxmlformats.org/officeDocument/2006/relationships/customXml" Target="../ink/ink3920.xml"/><Relationship Id="rId87" Type="http://schemas.openxmlformats.org/officeDocument/2006/relationships/image" Target="../media/image3714.png"/><Relationship Id="rId110" Type="http://schemas.openxmlformats.org/officeDocument/2006/relationships/customXml" Target="../ink/ink3942.xml"/><Relationship Id="rId131" Type="http://schemas.openxmlformats.org/officeDocument/2006/relationships/image" Target="../media/image3736.png"/><Relationship Id="rId152" Type="http://schemas.openxmlformats.org/officeDocument/2006/relationships/customXml" Target="../ink/ink3963.xml"/><Relationship Id="rId173" Type="http://schemas.openxmlformats.org/officeDocument/2006/relationships/image" Target="../media/image3757.png"/><Relationship Id="rId194" Type="http://schemas.openxmlformats.org/officeDocument/2006/relationships/customXml" Target="../ink/ink3984.xml"/><Relationship Id="rId208" Type="http://schemas.openxmlformats.org/officeDocument/2006/relationships/customXml" Target="../ink/ink3991.xml"/><Relationship Id="rId229" Type="http://schemas.openxmlformats.org/officeDocument/2006/relationships/image" Target="../media/image3785.png"/><Relationship Id="rId240" Type="http://schemas.openxmlformats.org/officeDocument/2006/relationships/customXml" Target="../ink/ink4007.xml"/><Relationship Id="rId261" Type="http://schemas.openxmlformats.org/officeDocument/2006/relationships/image" Target="../media/image3801.png"/><Relationship Id="rId14" Type="http://schemas.openxmlformats.org/officeDocument/2006/relationships/customXml" Target="../ink/ink3894.xml"/><Relationship Id="rId35" Type="http://schemas.openxmlformats.org/officeDocument/2006/relationships/image" Target="../media/image3688.png"/><Relationship Id="rId56" Type="http://schemas.openxmlformats.org/officeDocument/2006/relationships/customXml" Target="../ink/ink3915.xml"/><Relationship Id="rId77" Type="http://schemas.openxmlformats.org/officeDocument/2006/relationships/image" Target="../media/image3709.png"/><Relationship Id="rId100" Type="http://schemas.openxmlformats.org/officeDocument/2006/relationships/customXml" Target="../ink/ink3937.xml"/><Relationship Id="rId282" Type="http://schemas.openxmlformats.org/officeDocument/2006/relationships/customXml" Target="../ink/ink4028.xml"/><Relationship Id="rId317" Type="http://schemas.openxmlformats.org/officeDocument/2006/relationships/image" Target="../media/image3829.png"/><Relationship Id="rId8" Type="http://schemas.openxmlformats.org/officeDocument/2006/relationships/hyperlink" Target="https://commons.wikimedia.org/wiki/File:Platichthys_flesus_1.jpg" TargetMode="External"/><Relationship Id="rId98" Type="http://schemas.openxmlformats.org/officeDocument/2006/relationships/customXml" Target="../ink/ink3936.xml"/><Relationship Id="rId121" Type="http://schemas.openxmlformats.org/officeDocument/2006/relationships/image" Target="../media/image3731.png"/><Relationship Id="rId142" Type="http://schemas.openxmlformats.org/officeDocument/2006/relationships/customXml" Target="../ink/ink3958.xml"/><Relationship Id="rId163" Type="http://schemas.openxmlformats.org/officeDocument/2006/relationships/image" Target="../media/image3752.png"/><Relationship Id="rId184" Type="http://schemas.openxmlformats.org/officeDocument/2006/relationships/customXml" Target="../ink/ink3979.xml"/><Relationship Id="rId219" Type="http://schemas.openxmlformats.org/officeDocument/2006/relationships/image" Target="../media/image3780.png"/><Relationship Id="rId230" Type="http://schemas.openxmlformats.org/officeDocument/2006/relationships/customXml" Target="../ink/ink4002.xml"/><Relationship Id="rId251" Type="http://schemas.openxmlformats.org/officeDocument/2006/relationships/image" Target="../media/image3796.png"/><Relationship Id="rId25" Type="http://schemas.openxmlformats.org/officeDocument/2006/relationships/image" Target="../media/image3683.png"/><Relationship Id="rId46" Type="http://schemas.openxmlformats.org/officeDocument/2006/relationships/customXml" Target="../ink/ink3910.xml"/><Relationship Id="rId67" Type="http://schemas.openxmlformats.org/officeDocument/2006/relationships/image" Target="../media/image3704.png"/><Relationship Id="rId272" Type="http://schemas.openxmlformats.org/officeDocument/2006/relationships/customXml" Target="../ink/ink4023.xml"/><Relationship Id="rId293" Type="http://schemas.openxmlformats.org/officeDocument/2006/relationships/image" Target="../media/image3817.png"/><Relationship Id="rId307" Type="http://schemas.openxmlformats.org/officeDocument/2006/relationships/image" Target="../media/image3824.png"/><Relationship Id="rId88" Type="http://schemas.openxmlformats.org/officeDocument/2006/relationships/customXml" Target="../ink/ink3931.xml"/><Relationship Id="rId111" Type="http://schemas.openxmlformats.org/officeDocument/2006/relationships/image" Target="../media/image3726.png"/><Relationship Id="rId132" Type="http://schemas.openxmlformats.org/officeDocument/2006/relationships/customXml" Target="../ink/ink3953.xml"/><Relationship Id="rId153" Type="http://schemas.openxmlformats.org/officeDocument/2006/relationships/image" Target="../media/image3747.png"/><Relationship Id="rId174" Type="http://schemas.openxmlformats.org/officeDocument/2006/relationships/customXml" Target="../ink/ink3974.xml"/><Relationship Id="rId195" Type="http://schemas.openxmlformats.org/officeDocument/2006/relationships/image" Target="../media/image3768.png"/><Relationship Id="rId209" Type="http://schemas.openxmlformats.org/officeDocument/2006/relationships/image" Target="../media/image3775.png"/><Relationship Id="rId220" Type="http://schemas.openxmlformats.org/officeDocument/2006/relationships/customXml" Target="../ink/ink3997.xml"/><Relationship Id="rId241" Type="http://schemas.openxmlformats.org/officeDocument/2006/relationships/image" Target="../media/image3791.png"/><Relationship Id="rId15" Type="http://schemas.openxmlformats.org/officeDocument/2006/relationships/image" Target="../media/image3678.png"/><Relationship Id="rId36" Type="http://schemas.openxmlformats.org/officeDocument/2006/relationships/customXml" Target="../ink/ink3905.xml"/><Relationship Id="rId57" Type="http://schemas.openxmlformats.org/officeDocument/2006/relationships/image" Target="../media/image3699.png"/><Relationship Id="rId262" Type="http://schemas.openxmlformats.org/officeDocument/2006/relationships/customXml" Target="../ink/ink4018.xml"/><Relationship Id="rId283" Type="http://schemas.openxmlformats.org/officeDocument/2006/relationships/image" Target="../media/image3812.png"/><Relationship Id="rId318" Type="http://schemas.openxmlformats.org/officeDocument/2006/relationships/customXml" Target="../ink/ink4046.xml"/><Relationship Id="rId78" Type="http://schemas.openxmlformats.org/officeDocument/2006/relationships/customXml" Target="../ink/ink3926.xml"/><Relationship Id="rId99" Type="http://schemas.openxmlformats.org/officeDocument/2006/relationships/image" Target="../media/image3720.png"/><Relationship Id="rId101" Type="http://schemas.openxmlformats.org/officeDocument/2006/relationships/image" Target="../media/image3721.png"/><Relationship Id="rId122" Type="http://schemas.openxmlformats.org/officeDocument/2006/relationships/customXml" Target="../ink/ink3948.xml"/><Relationship Id="rId143" Type="http://schemas.openxmlformats.org/officeDocument/2006/relationships/image" Target="../media/image3742.png"/><Relationship Id="rId164" Type="http://schemas.openxmlformats.org/officeDocument/2006/relationships/customXml" Target="../ink/ink3969.xml"/><Relationship Id="rId185" Type="http://schemas.openxmlformats.org/officeDocument/2006/relationships/image" Target="../media/image3763.png"/><Relationship Id="rId9" Type="http://schemas.openxmlformats.org/officeDocument/2006/relationships/hyperlink" Target="https://creativecommons.org/licenses/by-sa/4.0/legalcode" TargetMode="External"/><Relationship Id="rId210" Type="http://schemas.openxmlformats.org/officeDocument/2006/relationships/customXml" Target="../ink/ink3992.xml"/><Relationship Id="rId26" Type="http://schemas.openxmlformats.org/officeDocument/2006/relationships/customXml" Target="../ink/ink3900.xml"/><Relationship Id="rId231" Type="http://schemas.openxmlformats.org/officeDocument/2006/relationships/image" Target="../media/image3786.png"/><Relationship Id="rId252" Type="http://schemas.openxmlformats.org/officeDocument/2006/relationships/customXml" Target="../ink/ink4013.xml"/><Relationship Id="rId273" Type="http://schemas.openxmlformats.org/officeDocument/2006/relationships/image" Target="../media/image3807.png"/><Relationship Id="rId294" Type="http://schemas.openxmlformats.org/officeDocument/2006/relationships/customXml" Target="../ink/ink4034.xml"/><Relationship Id="rId308" Type="http://schemas.openxmlformats.org/officeDocument/2006/relationships/customXml" Target="../ink/ink4041.xml"/><Relationship Id="rId47" Type="http://schemas.openxmlformats.org/officeDocument/2006/relationships/image" Target="../media/image3694.png"/><Relationship Id="rId68" Type="http://schemas.openxmlformats.org/officeDocument/2006/relationships/customXml" Target="../ink/ink3921.xml"/><Relationship Id="rId89" Type="http://schemas.openxmlformats.org/officeDocument/2006/relationships/image" Target="../media/image3715.png"/><Relationship Id="rId112" Type="http://schemas.openxmlformats.org/officeDocument/2006/relationships/customXml" Target="../ink/ink3943.xml"/><Relationship Id="rId133" Type="http://schemas.openxmlformats.org/officeDocument/2006/relationships/image" Target="../media/image3737.png"/><Relationship Id="rId154" Type="http://schemas.openxmlformats.org/officeDocument/2006/relationships/customXml" Target="../ink/ink3964.xml"/><Relationship Id="rId175" Type="http://schemas.openxmlformats.org/officeDocument/2006/relationships/image" Target="../media/image3758.png"/><Relationship Id="rId196" Type="http://schemas.openxmlformats.org/officeDocument/2006/relationships/customXml" Target="../ink/ink3985.xml"/><Relationship Id="rId200" Type="http://schemas.openxmlformats.org/officeDocument/2006/relationships/customXml" Target="../ink/ink3987.xml"/><Relationship Id="rId16" Type="http://schemas.openxmlformats.org/officeDocument/2006/relationships/customXml" Target="../ink/ink3895.xml"/><Relationship Id="rId221" Type="http://schemas.openxmlformats.org/officeDocument/2006/relationships/image" Target="../media/image3781.png"/><Relationship Id="rId242" Type="http://schemas.openxmlformats.org/officeDocument/2006/relationships/customXml" Target="../ink/ink4008.xml"/><Relationship Id="rId263" Type="http://schemas.openxmlformats.org/officeDocument/2006/relationships/image" Target="../media/image3802.png"/><Relationship Id="rId284" Type="http://schemas.openxmlformats.org/officeDocument/2006/relationships/customXml" Target="../ink/ink4029.xml"/><Relationship Id="rId319" Type="http://schemas.openxmlformats.org/officeDocument/2006/relationships/image" Target="../media/image3830.png"/><Relationship Id="rId37" Type="http://schemas.openxmlformats.org/officeDocument/2006/relationships/image" Target="../media/image3689.png"/><Relationship Id="rId58" Type="http://schemas.openxmlformats.org/officeDocument/2006/relationships/customXml" Target="../ink/ink3916.xml"/><Relationship Id="rId79" Type="http://schemas.openxmlformats.org/officeDocument/2006/relationships/image" Target="../media/image3710.png"/><Relationship Id="rId102" Type="http://schemas.openxmlformats.org/officeDocument/2006/relationships/customXml" Target="../ink/ink3938.xml"/><Relationship Id="rId123" Type="http://schemas.openxmlformats.org/officeDocument/2006/relationships/image" Target="../media/image3732.png"/><Relationship Id="rId144" Type="http://schemas.openxmlformats.org/officeDocument/2006/relationships/customXml" Target="../ink/ink3959.xml"/><Relationship Id="rId90" Type="http://schemas.openxmlformats.org/officeDocument/2006/relationships/customXml" Target="../ink/ink3932.xml"/><Relationship Id="rId165" Type="http://schemas.openxmlformats.org/officeDocument/2006/relationships/image" Target="../media/image3753.png"/><Relationship Id="rId186" Type="http://schemas.openxmlformats.org/officeDocument/2006/relationships/customXml" Target="../ink/ink3980.xml"/><Relationship Id="rId211" Type="http://schemas.openxmlformats.org/officeDocument/2006/relationships/image" Target="../media/image3776.png"/><Relationship Id="rId232" Type="http://schemas.openxmlformats.org/officeDocument/2006/relationships/customXml" Target="../ink/ink4003.xml"/><Relationship Id="rId253" Type="http://schemas.openxmlformats.org/officeDocument/2006/relationships/image" Target="../media/image3797.png"/><Relationship Id="rId274" Type="http://schemas.openxmlformats.org/officeDocument/2006/relationships/customXml" Target="../ink/ink4024.xml"/><Relationship Id="rId295" Type="http://schemas.openxmlformats.org/officeDocument/2006/relationships/image" Target="../media/image3818.png"/><Relationship Id="rId309" Type="http://schemas.openxmlformats.org/officeDocument/2006/relationships/image" Target="../media/image3825.png"/><Relationship Id="rId27" Type="http://schemas.openxmlformats.org/officeDocument/2006/relationships/image" Target="../media/image3684.png"/><Relationship Id="rId48" Type="http://schemas.openxmlformats.org/officeDocument/2006/relationships/customXml" Target="../ink/ink3911.xml"/><Relationship Id="rId69" Type="http://schemas.openxmlformats.org/officeDocument/2006/relationships/image" Target="../media/image3705.png"/><Relationship Id="rId113" Type="http://schemas.openxmlformats.org/officeDocument/2006/relationships/image" Target="../media/image3727.png"/><Relationship Id="rId134" Type="http://schemas.openxmlformats.org/officeDocument/2006/relationships/customXml" Target="../ink/ink3954.xml"/><Relationship Id="rId80" Type="http://schemas.openxmlformats.org/officeDocument/2006/relationships/customXml" Target="../ink/ink3927.xml"/><Relationship Id="rId155" Type="http://schemas.openxmlformats.org/officeDocument/2006/relationships/image" Target="../media/image3748.png"/><Relationship Id="rId176" Type="http://schemas.openxmlformats.org/officeDocument/2006/relationships/customXml" Target="../ink/ink3975.xml"/><Relationship Id="rId197" Type="http://schemas.openxmlformats.org/officeDocument/2006/relationships/image" Target="../media/image3769.png"/><Relationship Id="rId201" Type="http://schemas.openxmlformats.org/officeDocument/2006/relationships/image" Target="../media/image3771.png"/><Relationship Id="rId222" Type="http://schemas.openxmlformats.org/officeDocument/2006/relationships/customXml" Target="../ink/ink3998.xml"/><Relationship Id="rId243" Type="http://schemas.openxmlformats.org/officeDocument/2006/relationships/image" Target="../media/image3792.png"/><Relationship Id="rId264" Type="http://schemas.openxmlformats.org/officeDocument/2006/relationships/customXml" Target="../ink/ink4019.xml"/><Relationship Id="rId285" Type="http://schemas.openxmlformats.org/officeDocument/2006/relationships/image" Target="../media/image3813.png"/><Relationship Id="rId17" Type="http://schemas.openxmlformats.org/officeDocument/2006/relationships/image" Target="../media/image3679.png"/><Relationship Id="rId38" Type="http://schemas.openxmlformats.org/officeDocument/2006/relationships/customXml" Target="../ink/ink3906.xml"/><Relationship Id="rId59" Type="http://schemas.openxmlformats.org/officeDocument/2006/relationships/image" Target="../media/image3700.png"/><Relationship Id="rId103" Type="http://schemas.openxmlformats.org/officeDocument/2006/relationships/image" Target="../media/image3722.png"/><Relationship Id="rId124" Type="http://schemas.openxmlformats.org/officeDocument/2006/relationships/customXml" Target="../ink/ink3949.xml"/><Relationship Id="rId310" Type="http://schemas.openxmlformats.org/officeDocument/2006/relationships/customXml" Target="../ink/ink4042.xml"/><Relationship Id="rId70" Type="http://schemas.openxmlformats.org/officeDocument/2006/relationships/customXml" Target="../ink/ink3922.xml"/><Relationship Id="rId91" Type="http://schemas.openxmlformats.org/officeDocument/2006/relationships/image" Target="../media/image3716.png"/><Relationship Id="rId145" Type="http://schemas.openxmlformats.org/officeDocument/2006/relationships/image" Target="../media/image3743.png"/><Relationship Id="rId166" Type="http://schemas.openxmlformats.org/officeDocument/2006/relationships/customXml" Target="../ink/ink3970.xml"/><Relationship Id="rId187" Type="http://schemas.openxmlformats.org/officeDocument/2006/relationships/image" Target="../media/image3764.png"/><Relationship Id="rId1" Type="http://schemas.openxmlformats.org/officeDocument/2006/relationships/slideLayout" Target="../slideLayouts/slideLayout7.xml"/><Relationship Id="rId212" Type="http://schemas.openxmlformats.org/officeDocument/2006/relationships/customXml" Target="../ink/ink3993.xml"/><Relationship Id="rId233" Type="http://schemas.openxmlformats.org/officeDocument/2006/relationships/image" Target="../media/image3787.png"/><Relationship Id="rId254" Type="http://schemas.openxmlformats.org/officeDocument/2006/relationships/customXml" Target="../ink/ink4014.xml"/><Relationship Id="rId28" Type="http://schemas.openxmlformats.org/officeDocument/2006/relationships/customXml" Target="../ink/ink3901.xml"/><Relationship Id="rId49" Type="http://schemas.openxmlformats.org/officeDocument/2006/relationships/image" Target="../media/image3695.png"/><Relationship Id="rId114" Type="http://schemas.openxmlformats.org/officeDocument/2006/relationships/customXml" Target="../ink/ink3944.xml"/><Relationship Id="rId275" Type="http://schemas.openxmlformats.org/officeDocument/2006/relationships/image" Target="../media/image3808.png"/><Relationship Id="rId296" Type="http://schemas.openxmlformats.org/officeDocument/2006/relationships/customXml" Target="../ink/ink4035.xml"/><Relationship Id="rId300" Type="http://schemas.openxmlformats.org/officeDocument/2006/relationships/customXml" Target="../ink/ink4037.xml"/><Relationship Id="rId60" Type="http://schemas.openxmlformats.org/officeDocument/2006/relationships/customXml" Target="../ink/ink3917.xml"/><Relationship Id="rId81" Type="http://schemas.openxmlformats.org/officeDocument/2006/relationships/image" Target="../media/image3711.png"/><Relationship Id="rId135" Type="http://schemas.openxmlformats.org/officeDocument/2006/relationships/image" Target="../media/image3738.png"/><Relationship Id="rId156" Type="http://schemas.openxmlformats.org/officeDocument/2006/relationships/customXml" Target="../ink/ink3965.xml"/><Relationship Id="rId177" Type="http://schemas.openxmlformats.org/officeDocument/2006/relationships/image" Target="../media/image3759.png"/><Relationship Id="rId198" Type="http://schemas.openxmlformats.org/officeDocument/2006/relationships/customXml" Target="../ink/ink3986.xml"/><Relationship Id="rId202" Type="http://schemas.openxmlformats.org/officeDocument/2006/relationships/customXml" Target="../ink/ink3988.xml"/><Relationship Id="rId223" Type="http://schemas.openxmlformats.org/officeDocument/2006/relationships/image" Target="../media/image3782.png"/><Relationship Id="rId244" Type="http://schemas.openxmlformats.org/officeDocument/2006/relationships/customXml" Target="../ink/ink4009.xml"/><Relationship Id="rId18" Type="http://schemas.openxmlformats.org/officeDocument/2006/relationships/customXml" Target="../ink/ink3896.xml"/><Relationship Id="rId39" Type="http://schemas.openxmlformats.org/officeDocument/2006/relationships/image" Target="../media/image3690.png"/><Relationship Id="rId265" Type="http://schemas.openxmlformats.org/officeDocument/2006/relationships/image" Target="../media/image3803.png"/><Relationship Id="rId286" Type="http://schemas.openxmlformats.org/officeDocument/2006/relationships/customXml" Target="../ink/ink4030.xml"/><Relationship Id="rId50" Type="http://schemas.openxmlformats.org/officeDocument/2006/relationships/customXml" Target="../ink/ink3912.xml"/><Relationship Id="rId104" Type="http://schemas.openxmlformats.org/officeDocument/2006/relationships/customXml" Target="../ink/ink3939.xml"/><Relationship Id="rId125" Type="http://schemas.openxmlformats.org/officeDocument/2006/relationships/image" Target="../media/image3733.png"/><Relationship Id="rId146" Type="http://schemas.openxmlformats.org/officeDocument/2006/relationships/customXml" Target="../ink/ink3960.xml"/><Relationship Id="rId167" Type="http://schemas.openxmlformats.org/officeDocument/2006/relationships/image" Target="../media/image3754.png"/><Relationship Id="rId188" Type="http://schemas.openxmlformats.org/officeDocument/2006/relationships/customXml" Target="../ink/ink3981.xml"/><Relationship Id="rId311" Type="http://schemas.openxmlformats.org/officeDocument/2006/relationships/image" Target="../media/image3826.png"/><Relationship Id="rId71" Type="http://schemas.openxmlformats.org/officeDocument/2006/relationships/image" Target="../media/image3706.png"/><Relationship Id="rId92" Type="http://schemas.openxmlformats.org/officeDocument/2006/relationships/customXml" Target="../ink/ink3933.xml"/><Relationship Id="rId213" Type="http://schemas.openxmlformats.org/officeDocument/2006/relationships/image" Target="../media/image3777.png"/><Relationship Id="rId234" Type="http://schemas.openxmlformats.org/officeDocument/2006/relationships/customXml" Target="../ink/ink4004.xml"/><Relationship Id="rId2" Type="http://schemas.openxmlformats.org/officeDocument/2006/relationships/notesSlide" Target="../notesSlides/notesSlide13.xml"/><Relationship Id="rId29" Type="http://schemas.openxmlformats.org/officeDocument/2006/relationships/image" Target="../media/image3685.png"/><Relationship Id="rId255" Type="http://schemas.openxmlformats.org/officeDocument/2006/relationships/image" Target="../media/image3798.png"/><Relationship Id="rId276" Type="http://schemas.openxmlformats.org/officeDocument/2006/relationships/customXml" Target="../ink/ink4025.xml"/><Relationship Id="rId297" Type="http://schemas.openxmlformats.org/officeDocument/2006/relationships/image" Target="../media/image3819.png"/><Relationship Id="rId40" Type="http://schemas.openxmlformats.org/officeDocument/2006/relationships/customXml" Target="../ink/ink3907.xml"/><Relationship Id="rId115" Type="http://schemas.openxmlformats.org/officeDocument/2006/relationships/image" Target="../media/image3728.png"/><Relationship Id="rId136" Type="http://schemas.openxmlformats.org/officeDocument/2006/relationships/customXml" Target="../ink/ink3955.xml"/><Relationship Id="rId157" Type="http://schemas.openxmlformats.org/officeDocument/2006/relationships/image" Target="../media/image3749.png"/><Relationship Id="rId178" Type="http://schemas.openxmlformats.org/officeDocument/2006/relationships/customXml" Target="../ink/ink3976.xml"/><Relationship Id="rId301" Type="http://schemas.openxmlformats.org/officeDocument/2006/relationships/image" Target="../media/image3821.png"/><Relationship Id="rId61" Type="http://schemas.openxmlformats.org/officeDocument/2006/relationships/image" Target="../media/image3701.png"/><Relationship Id="rId82" Type="http://schemas.openxmlformats.org/officeDocument/2006/relationships/customXml" Target="../ink/ink3928.xml"/><Relationship Id="rId199" Type="http://schemas.openxmlformats.org/officeDocument/2006/relationships/image" Target="../media/image3770.png"/><Relationship Id="rId203" Type="http://schemas.openxmlformats.org/officeDocument/2006/relationships/image" Target="../media/image3772.png"/><Relationship Id="rId19" Type="http://schemas.openxmlformats.org/officeDocument/2006/relationships/image" Target="../media/image3680.png"/><Relationship Id="rId224" Type="http://schemas.openxmlformats.org/officeDocument/2006/relationships/customXml" Target="../ink/ink3999.xml"/><Relationship Id="rId245" Type="http://schemas.openxmlformats.org/officeDocument/2006/relationships/image" Target="../media/image3793.png"/><Relationship Id="rId266" Type="http://schemas.openxmlformats.org/officeDocument/2006/relationships/customXml" Target="../ink/ink4020.xml"/><Relationship Id="rId287" Type="http://schemas.openxmlformats.org/officeDocument/2006/relationships/image" Target="../media/image3814.png"/><Relationship Id="rId30" Type="http://schemas.openxmlformats.org/officeDocument/2006/relationships/customXml" Target="../ink/ink3902.xml"/><Relationship Id="rId105" Type="http://schemas.openxmlformats.org/officeDocument/2006/relationships/image" Target="../media/image3723.png"/><Relationship Id="rId126" Type="http://schemas.openxmlformats.org/officeDocument/2006/relationships/customXml" Target="../ink/ink3950.xml"/><Relationship Id="rId147" Type="http://schemas.openxmlformats.org/officeDocument/2006/relationships/image" Target="../media/image3744.png"/><Relationship Id="rId168" Type="http://schemas.openxmlformats.org/officeDocument/2006/relationships/customXml" Target="../ink/ink3971.xml"/><Relationship Id="rId312" Type="http://schemas.openxmlformats.org/officeDocument/2006/relationships/customXml" Target="../ink/ink4043.xml"/><Relationship Id="rId51" Type="http://schemas.openxmlformats.org/officeDocument/2006/relationships/image" Target="../media/image3696.png"/><Relationship Id="rId72" Type="http://schemas.openxmlformats.org/officeDocument/2006/relationships/customXml" Target="../ink/ink3923.xml"/><Relationship Id="rId93" Type="http://schemas.openxmlformats.org/officeDocument/2006/relationships/image" Target="../media/image3717.png"/><Relationship Id="rId189" Type="http://schemas.openxmlformats.org/officeDocument/2006/relationships/image" Target="../media/image3765.png"/><Relationship Id="rId3" Type="http://schemas.openxmlformats.org/officeDocument/2006/relationships/image" Target="../media/image3674.jpeg"/><Relationship Id="rId214" Type="http://schemas.openxmlformats.org/officeDocument/2006/relationships/customXml" Target="../ink/ink3994.xml"/><Relationship Id="rId235" Type="http://schemas.openxmlformats.org/officeDocument/2006/relationships/image" Target="../media/image3788.png"/><Relationship Id="rId256" Type="http://schemas.openxmlformats.org/officeDocument/2006/relationships/customXml" Target="../ink/ink4015.xml"/><Relationship Id="rId277" Type="http://schemas.openxmlformats.org/officeDocument/2006/relationships/image" Target="../media/image3809.png"/><Relationship Id="rId298" Type="http://schemas.openxmlformats.org/officeDocument/2006/relationships/customXml" Target="../ink/ink4036.xml"/><Relationship Id="rId116" Type="http://schemas.openxmlformats.org/officeDocument/2006/relationships/customXml" Target="../ink/ink3945.xml"/><Relationship Id="rId137" Type="http://schemas.openxmlformats.org/officeDocument/2006/relationships/image" Target="../media/image3739.png"/><Relationship Id="rId158" Type="http://schemas.openxmlformats.org/officeDocument/2006/relationships/customXml" Target="../ink/ink3966.xml"/><Relationship Id="rId302" Type="http://schemas.openxmlformats.org/officeDocument/2006/relationships/customXml" Target="../ink/ink4038.xml"/><Relationship Id="rId20" Type="http://schemas.openxmlformats.org/officeDocument/2006/relationships/customXml" Target="../ink/ink3897.xml"/><Relationship Id="rId41" Type="http://schemas.openxmlformats.org/officeDocument/2006/relationships/image" Target="../media/image3691.png"/><Relationship Id="rId62" Type="http://schemas.openxmlformats.org/officeDocument/2006/relationships/customXml" Target="../ink/ink3918.xml"/><Relationship Id="rId83" Type="http://schemas.openxmlformats.org/officeDocument/2006/relationships/image" Target="../media/image3712.png"/><Relationship Id="rId179" Type="http://schemas.openxmlformats.org/officeDocument/2006/relationships/image" Target="../media/image3760.png"/><Relationship Id="rId190" Type="http://schemas.openxmlformats.org/officeDocument/2006/relationships/customXml" Target="../ink/ink3982.xml"/><Relationship Id="rId204" Type="http://schemas.openxmlformats.org/officeDocument/2006/relationships/customXml" Target="../ink/ink3989.xml"/><Relationship Id="rId225" Type="http://schemas.openxmlformats.org/officeDocument/2006/relationships/image" Target="../media/image3783.png"/><Relationship Id="rId246" Type="http://schemas.openxmlformats.org/officeDocument/2006/relationships/customXml" Target="../ink/ink4010.xml"/><Relationship Id="rId267" Type="http://schemas.openxmlformats.org/officeDocument/2006/relationships/image" Target="../media/image3804.png"/><Relationship Id="rId288" Type="http://schemas.openxmlformats.org/officeDocument/2006/relationships/customXml" Target="../ink/ink4031.xml"/><Relationship Id="rId106" Type="http://schemas.openxmlformats.org/officeDocument/2006/relationships/customXml" Target="../ink/ink3940.xml"/><Relationship Id="rId127" Type="http://schemas.openxmlformats.org/officeDocument/2006/relationships/image" Target="../media/image3734.png"/><Relationship Id="rId313" Type="http://schemas.openxmlformats.org/officeDocument/2006/relationships/image" Target="../media/image3827.png"/><Relationship Id="rId10" Type="http://schemas.openxmlformats.org/officeDocument/2006/relationships/image" Target="../media/image3675.jpeg"/><Relationship Id="rId31" Type="http://schemas.openxmlformats.org/officeDocument/2006/relationships/image" Target="../media/image3686.png"/><Relationship Id="rId52" Type="http://schemas.openxmlformats.org/officeDocument/2006/relationships/customXml" Target="../ink/ink3913.xml"/><Relationship Id="rId73" Type="http://schemas.openxmlformats.org/officeDocument/2006/relationships/image" Target="../media/image3707.png"/><Relationship Id="rId94" Type="http://schemas.openxmlformats.org/officeDocument/2006/relationships/customXml" Target="../ink/ink3934.xml"/><Relationship Id="rId148" Type="http://schemas.openxmlformats.org/officeDocument/2006/relationships/customXml" Target="../ink/ink3961.xml"/><Relationship Id="rId169" Type="http://schemas.openxmlformats.org/officeDocument/2006/relationships/image" Target="../media/image3755.png"/><Relationship Id="rId4" Type="http://schemas.openxmlformats.org/officeDocument/2006/relationships/hyperlink" Target="https://commons.wikimedia.org/wiki/User:Apple2000" TargetMode="External"/><Relationship Id="rId180" Type="http://schemas.openxmlformats.org/officeDocument/2006/relationships/customXml" Target="../ink/ink3977.xml"/><Relationship Id="rId215" Type="http://schemas.openxmlformats.org/officeDocument/2006/relationships/image" Target="../media/image3778.png"/><Relationship Id="rId236" Type="http://schemas.openxmlformats.org/officeDocument/2006/relationships/customXml" Target="../ink/ink4005.xml"/><Relationship Id="rId257" Type="http://schemas.openxmlformats.org/officeDocument/2006/relationships/image" Target="../media/image3799.png"/><Relationship Id="rId278" Type="http://schemas.openxmlformats.org/officeDocument/2006/relationships/customXml" Target="../ink/ink4026.xml"/><Relationship Id="rId303" Type="http://schemas.openxmlformats.org/officeDocument/2006/relationships/image" Target="../media/image3822.png"/><Relationship Id="rId42" Type="http://schemas.openxmlformats.org/officeDocument/2006/relationships/customXml" Target="../ink/ink3908.xml"/><Relationship Id="rId84" Type="http://schemas.openxmlformats.org/officeDocument/2006/relationships/customXml" Target="../ink/ink3929.xml"/><Relationship Id="rId138" Type="http://schemas.openxmlformats.org/officeDocument/2006/relationships/customXml" Target="../ink/ink3956.xml"/><Relationship Id="rId191" Type="http://schemas.openxmlformats.org/officeDocument/2006/relationships/image" Target="../media/image3766.png"/><Relationship Id="rId205" Type="http://schemas.openxmlformats.org/officeDocument/2006/relationships/image" Target="../media/image3773.png"/><Relationship Id="rId247" Type="http://schemas.openxmlformats.org/officeDocument/2006/relationships/image" Target="../media/image3794.png"/><Relationship Id="rId107" Type="http://schemas.openxmlformats.org/officeDocument/2006/relationships/image" Target="../media/image3724.png"/><Relationship Id="rId289" Type="http://schemas.openxmlformats.org/officeDocument/2006/relationships/image" Target="../media/image3815.png"/><Relationship Id="rId11" Type="http://schemas.openxmlformats.org/officeDocument/2006/relationships/image" Target="../media/image3676.png"/><Relationship Id="rId53" Type="http://schemas.openxmlformats.org/officeDocument/2006/relationships/image" Target="../media/image3697.png"/><Relationship Id="rId149" Type="http://schemas.openxmlformats.org/officeDocument/2006/relationships/image" Target="../media/image3745.png"/><Relationship Id="rId314" Type="http://schemas.openxmlformats.org/officeDocument/2006/relationships/customXml" Target="../ink/ink4044.xml"/><Relationship Id="rId95" Type="http://schemas.openxmlformats.org/officeDocument/2006/relationships/image" Target="../media/image3718.png"/><Relationship Id="rId160" Type="http://schemas.openxmlformats.org/officeDocument/2006/relationships/customXml" Target="../ink/ink3967.xml"/><Relationship Id="rId216" Type="http://schemas.openxmlformats.org/officeDocument/2006/relationships/customXml" Target="../ink/ink3995.xml"/><Relationship Id="rId258" Type="http://schemas.openxmlformats.org/officeDocument/2006/relationships/customXml" Target="../ink/ink4016.xml"/><Relationship Id="rId22" Type="http://schemas.openxmlformats.org/officeDocument/2006/relationships/customXml" Target="../ink/ink3898.xml"/><Relationship Id="rId64" Type="http://schemas.openxmlformats.org/officeDocument/2006/relationships/customXml" Target="../ink/ink3919.xml"/><Relationship Id="rId118" Type="http://schemas.openxmlformats.org/officeDocument/2006/relationships/customXml" Target="../ink/ink3946.xml"/><Relationship Id="rId171" Type="http://schemas.openxmlformats.org/officeDocument/2006/relationships/image" Target="../media/image3756.png"/><Relationship Id="rId227" Type="http://schemas.openxmlformats.org/officeDocument/2006/relationships/image" Target="../media/image3784.png"/><Relationship Id="rId269" Type="http://schemas.openxmlformats.org/officeDocument/2006/relationships/image" Target="../media/image3805.png"/><Relationship Id="rId33" Type="http://schemas.openxmlformats.org/officeDocument/2006/relationships/image" Target="../media/image3687.png"/><Relationship Id="rId129" Type="http://schemas.openxmlformats.org/officeDocument/2006/relationships/image" Target="../media/image3735.png"/><Relationship Id="rId280" Type="http://schemas.openxmlformats.org/officeDocument/2006/relationships/customXml" Target="../ink/ink4027.xml"/><Relationship Id="rId75" Type="http://schemas.openxmlformats.org/officeDocument/2006/relationships/image" Target="../media/image3708.png"/><Relationship Id="rId140" Type="http://schemas.openxmlformats.org/officeDocument/2006/relationships/customXml" Target="../ink/ink3957.xml"/><Relationship Id="rId182" Type="http://schemas.openxmlformats.org/officeDocument/2006/relationships/customXml" Target="../ink/ink3978.xml"/><Relationship Id="rId6" Type="http://schemas.openxmlformats.org/officeDocument/2006/relationships/hyperlink" Target="https://creativecommons.org/licenses/by-sa/3.0/legalcode" TargetMode="External"/><Relationship Id="rId238" Type="http://schemas.openxmlformats.org/officeDocument/2006/relationships/customXml" Target="../ink/ink4006.xml"/><Relationship Id="rId291" Type="http://schemas.openxmlformats.org/officeDocument/2006/relationships/image" Target="../media/image3816.png"/><Relationship Id="rId305" Type="http://schemas.openxmlformats.org/officeDocument/2006/relationships/image" Target="../media/image3823.png"/><Relationship Id="rId44" Type="http://schemas.openxmlformats.org/officeDocument/2006/relationships/customXml" Target="../ink/ink3909.xml"/><Relationship Id="rId86" Type="http://schemas.openxmlformats.org/officeDocument/2006/relationships/customXml" Target="../ink/ink3930.xml"/><Relationship Id="rId151" Type="http://schemas.openxmlformats.org/officeDocument/2006/relationships/image" Target="../media/image3746.png"/><Relationship Id="rId193" Type="http://schemas.openxmlformats.org/officeDocument/2006/relationships/image" Target="../media/image3767.png"/><Relationship Id="rId207" Type="http://schemas.openxmlformats.org/officeDocument/2006/relationships/image" Target="../media/image3774.png"/><Relationship Id="rId249" Type="http://schemas.openxmlformats.org/officeDocument/2006/relationships/image" Target="../media/image3795.png"/></Relationships>
</file>

<file path=ppt/slides/_rels/slide2.xml.rels><?xml version="1.0" encoding="UTF-8" standalone="yes"?>
<Relationships xmlns="http://schemas.openxmlformats.org/package/2006/relationships"><Relationship Id="rId117" Type="http://schemas.openxmlformats.org/officeDocument/2006/relationships/customXml" Target="../ink/ink319.xml"/><Relationship Id="rId21" Type="http://schemas.openxmlformats.org/officeDocument/2006/relationships/customXml" Target="../ink/ink271.xml"/><Relationship Id="rId42" Type="http://schemas.openxmlformats.org/officeDocument/2006/relationships/image" Target="../media/image1532.png"/><Relationship Id="rId63" Type="http://schemas.openxmlformats.org/officeDocument/2006/relationships/customXml" Target="../ink/ink292.xml"/><Relationship Id="rId84" Type="http://schemas.openxmlformats.org/officeDocument/2006/relationships/image" Target="../media/image272.png"/><Relationship Id="rId138" Type="http://schemas.openxmlformats.org/officeDocument/2006/relationships/image" Target="../media/image299.png"/><Relationship Id="rId107" Type="http://schemas.openxmlformats.org/officeDocument/2006/relationships/customXml" Target="../ink/ink314.xml"/><Relationship Id="rId11" Type="http://schemas.openxmlformats.org/officeDocument/2006/relationships/customXml" Target="../ink/ink266.xml"/><Relationship Id="rId32" Type="http://schemas.openxmlformats.org/officeDocument/2006/relationships/image" Target="../media/image1527.png"/><Relationship Id="rId53" Type="http://schemas.openxmlformats.org/officeDocument/2006/relationships/customXml" Target="../ink/ink287.xml"/><Relationship Id="rId74" Type="http://schemas.openxmlformats.org/officeDocument/2006/relationships/image" Target="../media/image267.png"/><Relationship Id="rId128" Type="http://schemas.openxmlformats.org/officeDocument/2006/relationships/image" Target="../media/image294.png"/><Relationship Id="rId149" Type="http://schemas.openxmlformats.org/officeDocument/2006/relationships/customXml" Target="../ink/ink335.xml"/><Relationship Id="rId5" Type="http://schemas.openxmlformats.org/officeDocument/2006/relationships/customXml" Target="../ink/ink263.xml"/><Relationship Id="rId95" Type="http://schemas.openxmlformats.org/officeDocument/2006/relationships/customXml" Target="../ink/ink308.xml"/><Relationship Id="rId22" Type="http://schemas.openxmlformats.org/officeDocument/2006/relationships/image" Target="../media/image1522.png"/><Relationship Id="rId27" Type="http://schemas.openxmlformats.org/officeDocument/2006/relationships/customXml" Target="../ink/ink274.xml"/><Relationship Id="rId43" Type="http://schemas.openxmlformats.org/officeDocument/2006/relationships/customXml" Target="../ink/ink282.xml"/><Relationship Id="rId48" Type="http://schemas.openxmlformats.org/officeDocument/2006/relationships/image" Target="../media/image1535.png"/><Relationship Id="rId64" Type="http://schemas.openxmlformats.org/officeDocument/2006/relationships/image" Target="../media/image1543.png"/><Relationship Id="rId69" Type="http://schemas.openxmlformats.org/officeDocument/2006/relationships/customXml" Target="../ink/ink295.xml"/><Relationship Id="rId113" Type="http://schemas.openxmlformats.org/officeDocument/2006/relationships/customXml" Target="../ink/ink317.xml"/><Relationship Id="rId118" Type="http://schemas.openxmlformats.org/officeDocument/2006/relationships/image" Target="../media/image289.png"/><Relationship Id="rId134" Type="http://schemas.openxmlformats.org/officeDocument/2006/relationships/image" Target="../media/image297.png"/><Relationship Id="rId139" Type="http://schemas.openxmlformats.org/officeDocument/2006/relationships/customXml" Target="../ink/ink330.xml"/><Relationship Id="rId80" Type="http://schemas.openxmlformats.org/officeDocument/2006/relationships/image" Target="../media/image270.png"/><Relationship Id="rId85" Type="http://schemas.openxmlformats.org/officeDocument/2006/relationships/customXml" Target="../ink/ink303.xml"/><Relationship Id="rId150" Type="http://schemas.openxmlformats.org/officeDocument/2006/relationships/image" Target="../media/image305.png"/><Relationship Id="rId155" Type="http://schemas.openxmlformats.org/officeDocument/2006/relationships/customXml" Target="../ink/ink338.xml"/><Relationship Id="rId12" Type="http://schemas.openxmlformats.org/officeDocument/2006/relationships/image" Target="../media/image1517.png"/><Relationship Id="rId17" Type="http://schemas.openxmlformats.org/officeDocument/2006/relationships/customXml" Target="../ink/ink269.xml"/><Relationship Id="rId33" Type="http://schemas.openxmlformats.org/officeDocument/2006/relationships/customXml" Target="../ink/ink277.xml"/><Relationship Id="rId38" Type="http://schemas.openxmlformats.org/officeDocument/2006/relationships/image" Target="../media/image1530.png"/><Relationship Id="rId59" Type="http://schemas.openxmlformats.org/officeDocument/2006/relationships/customXml" Target="../ink/ink290.xml"/><Relationship Id="rId103" Type="http://schemas.openxmlformats.org/officeDocument/2006/relationships/customXml" Target="../ink/ink312.xml"/><Relationship Id="rId108" Type="http://schemas.openxmlformats.org/officeDocument/2006/relationships/image" Target="../media/image284.png"/><Relationship Id="rId124" Type="http://schemas.openxmlformats.org/officeDocument/2006/relationships/image" Target="../media/image292.png"/><Relationship Id="rId129" Type="http://schemas.openxmlformats.org/officeDocument/2006/relationships/customXml" Target="../ink/ink325.xml"/><Relationship Id="rId54" Type="http://schemas.openxmlformats.org/officeDocument/2006/relationships/image" Target="../media/image1538.png"/><Relationship Id="rId70" Type="http://schemas.openxmlformats.org/officeDocument/2006/relationships/image" Target="../media/image265.png"/><Relationship Id="rId75" Type="http://schemas.openxmlformats.org/officeDocument/2006/relationships/customXml" Target="../ink/ink298.xml"/><Relationship Id="rId91" Type="http://schemas.openxmlformats.org/officeDocument/2006/relationships/customXml" Target="../ink/ink306.xml"/><Relationship Id="rId96" Type="http://schemas.openxmlformats.org/officeDocument/2006/relationships/image" Target="../media/image278.png"/><Relationship Id="rId140" Type="http://schemas.openxmlformats.org/officeDocument/2006/relationships/image" Target="../media/image300.png"/><Relationship Id="rId145" Type="http://schemas.openxmlformats.org/officeDocument/2006/relationships/customXml" Target="../ink/ink333.xml"/><Relationship Id="rId1" Type="http://schemas.openxmlformats.org/officeDocument/2006/relationships/slideLayout" Target="../slideLayouts/slideLayout7.xml"/><Relationship Id="rId6" Type="http://schemas.openxmlformats.org/officeDocument/2006/relationships/image" Target="../media/image1514.png"/><Relationship Id="rId23" Type="http://schemas.openxmlformats.org/officeDocument/2006/relationships/customXml" Target="../ink/ink272.xml"/><Relationship Id="rId28" Type="http://schemas.openxmlformats.org/officeDocument/2006/relationships/image" Target="../media/image1525.png"/><Relationship Id="rId49" Type="http://schemas.openxmlformats.org/officeDocument/2006/relationships/customXml" Target="../ink/ink285.xml"/><Relationship Id="rId114" Type="http://schemas.openxmlformats.org/officeDocument/2006/relationships/image" Target="../media/image287.png"/><Relationship Id="rId119" Type="http://schemas.openxmlformats.org/officeDocument/2006/relationships/customXml" Target="../ink/ink320.xml"/><Relationship Id="rId44" Type="http://schemas.openxmlformats.org/officeDocument/2006/relationships/image" Target="../media/image1533.png"/><Relationship Id="rId60" Type="http://schemas.openxmlformats.org/officeDocument/2006/relationships/image" Target="../media/image1541.png"/><Relationship Id="rId65" Type="http://schemas.openxmlformats.org/officeDocument/2006/relationships/customXml" Target="../ink/ink293.xml"/><Relationship Id="rId81" Type="http://schemas.openxmlformats.org/officeDocument/2006/relationships/customXml" Target="../ink/ink301.xml"/><Relationship Id="rId86" Type="http://schemas.openxmlformats.org/officeDocument/2006/relationships/image" Target="../media/image273.png"/><Relationship Id="rId130" Type="http://schemas.openxmlformats.org/officeDocument/2006/relationships/image" Target="../media/image295.png"/><Relationship Id="rId135" Type="http://schemas.openxmlformats.org/officeDocument/2006/relationships/customXml" Target="../ink/ink328.xml"/><Relationship Id="rId151" Type="http://schemas.openxmlformats.org/officeDocument/2006/relationships/customXml" Target="../ink/ink336.xml"/><Relationship Id="rId156" Type="http://schemas.openxmlformats.org/officeDocument/2006/relationships/image" Target="../media/image308.png"/><Relationship Id="rId13" Type="http://schemas.openxmlformats.org/officeDocument/2006/relationships/customXml" Target="../ink/ink267.xml"/><Relationship Id="rId18" Type="http://schemas.openxmlformats.org/officeDocument/2006/relationships/image" Target="../media/image1520.png"/><Relationship Id="rId39" Type="http://schemas.openxmlformats.org/officeDocument/2006/relationships/customXml" Target="../ink/ink280.xml"/><Relationship Id="rId109" Type="http://schemas.openxmlformats.org/officeDocument/2006/relationships/customXml" Target="../ink/ink315.xml"/><Relationship Id="rId34" Type="http://schemas.openxmlformats.org/officeDocument/2006/relationships/image" Target="../media/image1528.png"/><Relationship Id="rId50" Type="http://schemas.openxmlformats.org/officeDocument/2006/relationships/image" Target="../media/image1536.png"/><Relationship Id="rId55" Type="http://schemas.openxmlformats.org/officeDocument/2006/relationships/customXml" Target="../ink/ink288.xml"/><Relationship Id="rId76" Type="http://schemas.openxmlformats.org/officeDocument/2006/relationships/image" Target="../media/image268.png"/><Relationship Id="rId97" Type="http://schemas.openxmlformats.org/officeDocument/2006/relationships/customXml" Target="../ink/ink309.xml"/><Relationship Id="rId104" Type="http://schemas.openxmlformats.org/officeDocument/2006/relationships/image" Target="../media/image282.png"/><Relationship Id="rId120" Type="http://schemas.openxmlformats.org/officeDocument/2006/relationships/image" Target="../media/image290.png"/><Relationship Id="rId125" Type="http://schemas.openxmlformats.org/officeDocument/2006/relationships/customXml" Target="../ink/ink323.xml"/><Relationship Id="rId141" Type="http://schemas.openxmlformats.org/officeDocument/2006/relationships/customXml" Target="../ink/ink331.xml"/><Relationship Id="rId146" Type="http://schemas.openxmlformats.org/officeDocument/2006/relationships/image" Target="../media/image303.png"/><Relationship Id="rId7" Type="http://schemas.openxmlformats.org/officeDocument/2006/relationships/customXml" Target="../ink/ink264.xml"/><Relationship Id="rId71" Type="http://schemas.openxmlformats.org/officeDocument/2006/relationships/customXml" Target="../ink/ink296.xml"/><Relationship Id="rId92" Type="http://schemas.openxmlformats.org/officeDocument/2006/relationships/image" Target="../media/image276.png"/><Relationship Id="rId2" Type="http://schemas.openxmlformats.org/officeDocument/2006/relationships/notesSlide" Target="../notesSlides/notesSlide2.xml"/><Relationship Id="rId29" Type="http://schemas.openxmlformats.org/officeDocument/2006/relationships/customXml" Target="../ink/ink275.xml"/><Relationship Id="rId24" Type="http://schemas.openxmlformats.org/officeDocument/2006/relationships/image" Target="../media/image1523.png"/><Relationship Id="rId40" Type="http://schemas.openxmlformats.org/officeDocument/2006/relationships/image" Target="../media/image1531.png"/><Relationship Id="rId45" Type="http://schemas.openxmlformats.org/officeDocument/2006/relationships/customXml" Target="../ink/ink283.xml"/><Relationship Id="rId66" Type="http://schemas.openxmlformats.org/officeDocument/2006/relationships/image" Target="../media/image263.png"/><Relationship Id="rId87" Type="http://schemas.openxmlformats.org/officeDocument/2006/relationships/customXml" Target="../ink/ink304.xml"/><Relationship Id="rId110" Type="http://schemas.openxmlformats.org/officeDocument/2006/relationships/image" Target="../media/image285.png"/><Relationship Id="rId115" Type="http://schemas.openxmlformats.org/officeDocument/2006/relationships/customXml" Target="../ink/ink318.xml"/><Relationship Id="rId131" Type="http://schemas.openxmlformats.org/officeDocument/2006/relationships/customXml" Target="../ink/ink326.xml"/><Relationship Id="rId136" Type="http://schemas.openxmlformats.org/officeDocument/2006/relationships/image" Target="../media/image298.png"/><Relationship Id="rId61" Type="http://schemas.openxmlformats.org/officeDocument/2006/relationships/customXml" Target="../ink/ink291.xml"/><Relationship Id="rId82" Type="http://schemas.openxmlformats.org/officeDocument/2006/relationships/image" Target="../media/image271.png"/><Relationship Id="rId152" Type="http://schemas.openxmlformats.org/officeDocument/2006/relationships/image" Target="../media/image306.png"/><Relationship Id="rId19" Type="http://schemas.openxmlformats.org/officeDocument/2006/relationships/customXml" Target="../ink/ink270.xml"/><Relationship Id="rId14" Type="http://schemas.openxmlformats.org/officeDocument/2006/relationships/image" Target="../media/image1518.png"/><Relationship Id="rId30" Type="http://schemas.openxmlformats.org/officeDocument/2006/relationships/image" Target="../media/image1526.png"/><Relationship Id="rId35" Type="http://schemas.openxmlformats.org/officeDocument/2006/relationships/customXml" Target="../ink/ink278.xml"/><Relationship Id="rId56" Type="http://schemas.openxmlformats.org/officeDocument/2006/relationships/image" Target="../media/image1539.png"/><Relationship Id="rId77" Type="http://schemas.openxmlformats.org/officeDocument/2006/relationships/customXml" Target="../ink/ink299.xml"/><Relationship Id="rId100" Type="http://schemas.openxmlformats.org/officeDocument/2006/relationships/image" Target="../media/image280.png"/><Relationship Id="rId105" Type="http://schemas.openxmlformats.org/officeDocument/2006/relationships/customXml" Target="../ink/ink313.xml"/><Relationship Id="rId126" Type="http://schemas.openxmlformats.org/officeDocument/2006/relationships/image" Target="../media/image293.png"/><Relationship Id="rId147" Type="http://schemas.openxmlformats.org/officeDocument/2006/relationships/customXml" Target="../ink/ink334.xml"/><Relationship Id="rId8" Type="http://schemas.openxmlformats.org/officeDocument/2006/relationships/image" Target="../media/image1515.png"/><Relationship Id="rId51" Type="http://schemas.openxmlformats.org/officeDocument/2006/relationships/customXml" Target="../ink/ink286.xml"/><Relationship Id="rId72" Type="http://schemas.openxmlformats.org/officeDocument/2006/relationships/image" Target="../media/image266.png"/><Relationship Id="rId93" Type="http://schemas.openxmlformats.org/officeDocument/2006/relationships/customXml" Target="../ink/ink307.xml"/><Relationship Id="rId98" Type="http://schemas.openxmlformats.org/officeDocument/2006/relationships/image" Target="../media/image279.png"/><Relationship Id="rId121" Type="http://schemas.openxmlformats.org/officeDocument/2006/relationships/customXml" Target="../ink/ink321.xml"/><Relationship Id="rId142" Type="http://schemas.openxmlformats.org/officeDocument/2006/relationships/image" Target="../media/image301.png"/><Relationship Id="rId3" Type="http://schemas.openxmlformats.org/officeDocument/2006/relationships/customXml" Target="../ink/ink262.xml"/><Relationship Id="rId25" Type="http://schemas.openxmlformats.org/officeDocument/2006/relationships/customXml" Target="../ink/ink273.xml"/><Relationship Id="rId46" Type="http://schemas.openxmlformats.org/officeDocument/2006/relationships/image" Target="../media/image1534.png"/><Relationship Id="rId67" Type="http://schemas.openxmlformats.org/officeDocument/2006/relationships/customXml" Target="../ink/ink294.xml"/><Relationship Id="rId116" Type="http://schemas.openxmlformats.org/officeDocument/2006/relationships/image" Target="../media/image288.png"/><Relationship Id="rId137" Type="http://schemas.openxmlformats.org/officeDocument/2006/relationships/customXml" Target="../ink/ink329.xml"/><Relationship Id="rId20" Type="http://schemas.openxmlformats.org/officeDocument/2006/relationships/image" Target="../media/image1521.png"/><Relationship Id="rId41" Type="http://schemas.openxmlformats.org/officeDocument/2006/relationships/customXml" Target="../ink/ink281.xml"/><Relationship Id="rId62" Type="http://schemas.openxmlformats.org/officeDocument/2006/relationships/image" Target="../media/image1542.png"/><Relationship Id="rId83" Type="http://schemas.openxmlformats.org/officeDocument/2006/relationships/customXml" Target="../ink/ink302.xml"/><Relationship Id="rId88" Type="http://schemas.openxmlformats.org/officeDocument/2006/relationships/image" Target="../media/image274.png"/><Relationship Id="rId111" Type="http://schemas.openxmlformats.org/officeDocument/2006/relationships/customXml" Target="../ink/ink316.xml"/><Relationship Id="rId132" Type="http://schemas.openxmlformats.org/officeDocument/2006/relationships/image" Target="../media/image296.png"/><Relationship Id="rId153" Type="http://schemas.openxmlformats.org/officeDocument/2006/relationships/customXml" Target="../ink/ink337.xml"/><Relationship Id="rId15" Type="http://schemas.openxmlformats.org/officeDocument/2006/relationships/customXml" Target="../ink/ink268.xml"/><Relationship Id="rId36" Type="http://schemas.openxmlformats.org/officeDocument/2006/relationships/image" Target="../media/image1529.png"/><Relationship Id="rId57" Type="http://schemas.openxmlformats.org/officeDocument/2006/relationships/customXml" Target="../ink/ink289.xml"/><Relationship Id="rId106" Type="http://schemas.openxmlformats.org/officeDocument/2006/relationships/image" Target="../media/image283.png"/><Relationship Id="rId127" Type="http://schemas.openxmlformats.org/officeDocument/2006/relationships/customXml" Target="../ink/ink324.xml"/><Relationship Id="rId10" Type="http://schemas.openxmlformats.org/officeDocument/2006/relationships/image" Target="../media/image1516.png"/><Relationship Id="rId31" Type="http://schemas.openxmlformats.org/officeDocument/2006/relationships/customXml" Target="../ink/ink276.xml"/><Relationship Id="rId52" Type="http://schemas.openxmlformats.org/officeDocument/2006/relationships/image" Target="../media/image1537.png"/><Relationship Id="rId73" Type="http://schemas.openxmlformats.org/officeDocument/2006/relationships/customXml" Target="../ink/ink297.xml"/><Relationship Id="rId78" Type="http://schemas.openxmlformats.org/officeDocument/2006/relationships/image" Target="../media/image269.png"/><Relationship Id="rId94" Type="http://schemas.openxmlformats.org/officeDocument/2006/relationships/image" Target="../media/image277.png"/><Relationship Id="rId99" Type="http://schemas.openxmlformats.org/officeDocument/2006/relationships/customXml" Target="../ink/ink310.xml"/><Relationship Id="rId101" Type="http://schemas.openxmlformats.org/officeDocument/2006/relationships/customXml" Target="../ink/ink311.xml"/><Relationship Id="rId122" Type="http://schemas.openxmlformats.org/officeDocument/2006/relationships/image" Target="../media/image291.png"/><Relationship Id="rId143" Type="http://schemas.openxmlformats.org/officeDocument/2006/relationships/customXml" Target="../ink/ink332.xml"/><Relationship Id="rId148" Type="http://schemas.openxmlformats.org/officeDocument/2006/relationships/image" Target="../media/image304.png"/><Relationship Id="rId4" Type="http://schemas.openxmlformats.org/officeDocument/2006/relationships/image" Target="../media/image1513.png"/><Relationship Id="rId9" Type="http://schemas.openxmlformats.org/officeDocument/2006/relationships/customXml" Target="../ink/ink265.xml"/><Relationship Id="rId26" Type="http://schemas.openxmlformats.org/officeDocument/2006/relationships/image" Target="../media/image1524.png"/><Relationship Id="rId47" Type="http://schemas.openxmlformats.org/officeDocument/2006/relationships/customXml" Target="../ink/ink284.xml"/><Relationship Id="rId68" Type="http://schemas.openxmlformats.org/officeDocument/2006/relationships/image" Target="../media/image264.png"/><Relationship Id="rId89" Type="http://schemas.openxmlformats.org/officeDocument/2006/relationships/customXml" Target="../ink/ink305.xml"/><Relationship Id="rId112" Type="http://schemas.openxmlformats.org/officeDocument/2006/relationships/image" Target="../media/image286.png"/><Relationship Id="rId133" Type="http://schemas.openxmlformats.org/officeDocument/2006/relationships/customXml" Target="../ink/ink327.xml"/><Relationship Id="rId154" Type="http://schemas.openxmlformats.org/officeDocument/2006/relationships/image" Target="../media/image307.png"/><Relationship Id="rId16" Type="http://schemas.openxmlformats.org/officeDocument/2006/relationships/image" Target="../media/image1519.png"/><Relationship Id="rId37" Type="http://schemas.openxmlformats.org/officeDocument/2006/relationships/customXml" Target="../ink/ink279.xml"/><Relationship Id="rId58" Type="http://schemas.openxmlformats.org/officeDocument/2006/relationships/image" Target="../media/image1540.png"/><Relationship Id="rId79" Type="http://schemas.openxmlformats.org/officeDocument/2006/relationships/customXml" Target="../ink/ink300.xml"/><Relationship Id="rId102" Type="http://schemas.openxmlformats.org/officeDocument/2006/relationships/image" Target="../media/image281.png"/><Relationship Id="rId123" Type="http://schemas.openxmlformats.org/officeDocument/2006/relationships/customXml" Target="../ink/ink322.xml"/><Relationship Id="rId144" Type="http://schemas.openxmlformats.org/officeDocument/2006/relationships/image" Target="../media/image302.png"/><Relationship Id="rId90" Type="http://schemas.openxmlformats.org/officeDocument/2006/relationships/image" Target="../media/image275.png"/></Relationships>
</file>

<file path=ppt/slides/_rels/slide3.xml.rels><?xml version="1.0" encoding="UTF-8" standalone="yes"?>
<Relationships xmlns="http://schemas.openxmlformats.org/package/2006/relationships"><Relationship Id="rId117" Type="http://schemas.openxmlformats.org/officeDocument/2006/relationships/image" Target="../media/image366.png"/><Relationship Id="rId21" Type="http://schemas.openxmlformats.org/officeDocument/2006/relationships/image" Target="../media/image318.png"/><Relationship Id="rId42" Type="http://schemas.openxmlformats.org/officeDocument/2006/relationships/customXml" Target="../ink/ink358.xml"/><Relationship Id="rId63" Type="http://schemas.openxmlformats.org/officeDocument/2006/relationships/image" Target="../media/image339.png"/><Relationship Id="rId84" Type="http://schemas.openxmlformats.org/officeDocument/2006/relationships/customXml" Target="../ink/ink379.xml"/><Relationship Id="rId138" Type="http://schemas.openxmlformats.org/officeDocument/2006/relationships/customXml" Target="../ink/ink406.xml"/><Relationship Id="rId159" Type="http://schemas.openxmlformats.org/officeDocument/2006/relationships/image" Target="../media/image387.png"/><Relationship Id="rId170" Type="http://schemas.openxmlformats.org/officeDocument/2006/relationships/customXml" Target="../ink/ink422.xml"/><Relationship Id="rId107" Type="http://schemas.openxmlformats.org/officeDocument/2006/relationships/image" Target="../media/image361.png"/><Relationship Id="rId11" Type="http://schemas.openxmlformats.org/officeDocument/2006/relationships/image" Target="../media/image313.png"/><Relationship Id="rId32" Type="http://schemas.openxmlformats.org/officeDocument/2006/relationships/customXml" Target="../ink/ink353.xml"/><Relationship Id="rId53" Type="http://schemas.openxmlformats.org/officeDocument/2006/relationships/image" Target="../media/image334.png"/><Relationship Id="rId74" Type="http://schemas.openxmlformats.org/officeDocument/2006/relationships/customXml" Target="../ink/ink374.xml"/><Relationship Id="rId128" Type="http://schemas.openxmlformats.org/officeDocument/2006/relationships/customXml" Target="../ink/ink401.xml"/><Relationship Id="rId149" Type="http://schemas.openxmlformats.org/officeDocument/2006/relationships/image" Target="../media/image382.png"/><Relationship Id="rId5" Type="http://schemas.openxmlformats.org/officeDocument/2006/relationships/image" Target="../media/image310.png"/><Relationship Id="rId95" Type="http://schemas.openxmlformats.org/officeDocument/2006/relationships/image" Target="../media/image355.png"/><Relationship Id="rId160" Type="http://schemas.openxmlformats.org/officeDocument/2006/relationships/customXml" Target="../ink/ink417.xml"/><Relationship Id="rId181" Type="http://schemas.openxmlformats.org/officeDocument/2006/relationships/image" Target="../media/image398.png"/><Relationship Id="rId22" Type="http://schemas.openxmlformats.org/officeDocument/2006/relationships/customXml" Target="../ink/ink348.xml"/><Relationship Id="rId43" Type="http://schemas.openxmlformats.org/officeDocument/2006/relationships/image" Target="../media/image329.png"/><Relationship Id="rId64" Type="http://schemas.openxmlformats.org/officeDocument/2006/relationships/customXml" Target="../ink/ink369.xml"/><Relationship Id="rId118" Type="http://schemas.openxmlformats.org/officeDocument/2006/relationships/customXml" Target="../ink/ink396.xml"/><Relationship Id="rId139" Type="http://schemas.openxmlformats.org/officeDocument/2006/relationships/image" Target="../media/image377.png"/><Relationship Id="rId85" Type="http://schemas.openxmlformats.org/officeDocument/2006/relationships/image" Target="../media/image350.png"/><Relationship Id="rId150" Type="http://schemas.openxmlformats.org/officeDocument/2006/relationships/customXml" Target="../ink/ink412.xml"/><Relationship Id="rId171" Type="http://schemas.openxmlformats.org/officeDocument/2006/relationships/image" Target="../media/image393.png"/><Relationship Id="rId12" Type="http://schemas.openxmlformats.org/officeDocument/2006/relationships/customXml" Target="../ink/ink343.xml"/><Relationship Id="rId33" Type="http://schemas.openxmlformats.org/officeDocument/2006/relationships/image" Target="../media/image324.png"/><Relationship Id="rId108" Type="http://schemas.openxmlformats.org/officeDocument/2006/relationships/customXml" Target="../ink/ink391.xml"/><Relationship Id="rId129" Type="http://schemas.openxmlformats.org/officeDocument/2006/relationships/image" Target="../media/image372.png"/><Relationship Id="rId54" Type="http://schemas.openxmlformats.org/officeDocument/2006/relationships/customXml" Target="../ink/ink364.xml"/><Relationship Id="rId75" Type="http://schemas.openxmlformats.org/officeDocument/2006/relationships/image" Target="../media/image345.png"/><Relationship Id="rId96" Type="http://schemas.openxmlformats.org/officeDocument/2006/relationships/customXml" Target="../ink/ink385.xml"/><Relationship Id="rId140" Type="http://schemas.openxmlformats.org/officeDocument/2006/relationships/customXml" Target="../ink/ink407.xml"/><Relationship Id="rId161" Type="http://schemas.openxmlformats.org/officeDocument/2006/relationships/image" Target="../media/image388.png"/><Relationship Id="rId182" Type="http://schemas.openxmlformats.org/officeDocument/2006/relationships/customXml" Target="../ink/ink428.xml"/><Relationship Id="rId6" Type="http://schemas.openxmlformats.org/officeDocument/2006/relationships/customXml" Target="../ink/ink340.xml"/><Relationship Id="rId23" Type="http://schemas.openxmlformats.org/officeDocument/2006/relationships/image" Target="../media/image319.png"/><Relationship Id="rId119" Type="http://schemas.openxmlformats.org/officeDocument/2006/relationships/image" Target="../media/image367.png"/><Relationship Id="rId44" Type="http://schemas.openxmlformats.org/officeDocument/2006/relationships/customXml" Target="../ink/ink359.xml"/><Relationship Id="rId65" Type="http://schemas.openxmlformats.org/officeDocument/2006/relationships/image" Target="../media/image340.png"/><Relationship Id="rId86" Type="http://schemas.openxmlformats.org/officeDocument/2006/relationships/customXml" Target="../ink/ink380.xml"/><Relationship Id="rId130" Type="http://schemas.openxmlformats.org/officeDocument/2006/relationships/customXml" Target="../ink/ink402.xml"/><Relationship Id="rId151" Type="http://schemas.openxmlformats.org/officeDocument/2006/relationships/image" Target="../media/image383.png"/><Relationship Id="rId172" Type="http://schemas.openxmlformats.org/officeDocument/2006/relationships/customXml" Target="../ink/ink423.xml"/><Relationship Id="rId13" Type="http://schemas.openxmlformats.org/officeDocument/2006/relationships/image" Target="../media/image314.png"/><Relationship Id="rId18" Type="http://schemas.openxmlformats.org/officeDocument/2006/relationships/customXml" Target="../ink/ink346.xml"/><Relationship Id="rId39" Type="http://schemas.openxmlformats.org/officeDocument/2006/relationships/image" Target="../media/image327.png"/><Relationship Id="rId109" Type="http://schemas.openxmlformats.org/officeDocument/2006/relationships/image" Target="../media/image362.png"/><Relationship Id="rId34" Type="http://schemas.openxmlformats.org/officeDocument/2006/relationships/customXml" Target="../ink/ink354.xml"/><Relationship Id="rId50" Type="http://schemas.openxmlformats.org/officeDocument/2006/relationships/customXml" Target="../ink/ink362.xml"/><Relationship Id="rId55" Type="http://schemas.openxmlformats.org/officeDocument/2006/relationships/image" Target="../media/image335.png"/><Relationship Id="rId76" Type="http://schemas.openxmlformats.org/officeDocument/2006/relationships/customXml" Target="../ink/ink375.xml"/><Relationship Id="rId97" Type="http://schemas.openxmlformats.org/officeDocument/2006/relationships/image" Target="../media/image356.png"/><Relationship Id="rId104" Type="http://schemas.openxmlformats.org/officeDocument/2006/relationships/customXml" Target="../ink/ink389.xml"/><Relationship Id="rId120" Type="http://schemas.openxmlformats.org/officeDocument/2006/relationships/customXml" Target="../ink/ink397.xml"/><Relationship Id="rId125" Type="http://schemas.openxmlformats.org/officeDocument/2006/relationships/image" Target="../media/image370.png"/><Relationship Id="rId141" Type="http://schemas.openxmlformats.org/officeDocument/2006/relationships/image" Target="../media/image378.png"/><Relationship Id="rId146" Type="http://schemas.openxmlformats.org/officeDocument/2006/relationships/customXml" Target="../ink/ink410.xml"/><Relationship Id="rId167" Type="http://schemas.openxmlformats.org/officeDocument/2006/relationships/image" Target="../media/image391.png"/><Relationship Id="rId188" Type="http://schemas.openxmlformats.org/officeDocument/2006/relationships/customXml" Target="../ink/ink431.xml"/><Relationship Id="rId7" Type="http://schemas.openxmlformats.org/officeDocument/2006/relationships/image" Target="../media/image311.png"/><Relationship Id="rId71" Type="http://schemas.openxmlformats.org/officeDocument/2006/relationships/image" Target="../media/image343.png"/><Relationship Id="rId92" Type="http://schemas.openxmlformats.org/officeDocument/2006/relationships/customXml" Target="../ink/ink383.xml"/><Relationship Id="rId162" Type="http://schemas.openxmlformats.org/officeDocument/2006/relationships/customXml" Target="../ink/ink418.xml"/><Relationship Id="rId183" Type="http://schemas.openxmlformats.org/officeDocument/2006/relationships/image" Target="../media/image399.png"/><Relationship Id="rId2" Type="http://schemas.openxmlformats.org/officeDocument/2006/relationships/notesSlide" Target="../notesSlides/notesSlide3.xml"/><Relationship Id="rId29" Type="http://schemas.openxmlformats.org/officeDocument/2006/relationships/image" Target="../media/image322.png"/><Relationship Id="rId24" Type="http://schemas.openxmlformats.org/officeDocument/2006/relationships/customXml" Target="../ink/ink349.xml"/><Relationship Id="rId40" Type="http://schemas.openxmlformats.org/officeDocument/2006/relationships/customXml" Target="../ink/ink357.xml"/><Relationship Id="rId45" Type="http://schemas.openxmlformats.org/officeDocument/2006/relationships/image" Target="../media/image330.png"/><Relationship Id="rId66" Type="http://schemas.openxmlformats.org/officeDocument/2006/relationships/customXml" Target="../ink/ink370.xml"/><Relationship Id="rId87" Type="http://schemas.openxmlformats.org/officeDocument/2006/relationships/image" Target="../media/image351.png"/><Relationship Id="rId110" Type="http://schemas.openxmlformats.org/officeDocument/2006/relationships/customXml" Target="../ink/ink392.xml"/><Relationship Id="rId115" Type="http://schemas.openxmlformats.org/officeDocument/2006/relationships/image" Target="../media/image365.png"/><Relationship Id="rId131" Type="http://schemas.openxmlformats.org/officeDocument/2006/relationships/image" Target="../media/image373.png"/><Relationship Id="rId136" Type="http://schemas.openxmlformats.org/officeDocument/2006/relationships/customXml" Target="../ink/ink405.xml"/><Relationship Id="rId157" Type="http://schemas.openxmlformats.org/officeDocument/2006/relationships/image" Target="../media/image386.png"/><Relationship Id="rId178" Type="http://schemas.openxmlformats.org/officeDocument/2006/relationships/customXml" Target="../ink/ink426.xml"/><Relationship Id="rId61" Type="http://schemas.openxmlformats.org/officeDocument/2006/relationships/image" Target="../media/image338.png"/><Relationship Id="rId82" Type="http://schemas.openxmlformats.org/officeDocument/2006/relationships/customXml" Target="../ink/ink378.xml"/><Relationship Id="rId152" Type="http://schemas.openxmlformats.org/officeDocument/2006/relationships/customXml" Target="../ink/ink413.xml"/><Relationship Id="rId173" Type="http://schemas.openxmlformats.org/officeDocument/2006/relationships/image" Target="../media/image394.png"/><Relationship Id="rId19" Type="http://schemas.openxmlformats.org/officeDocument/2006/relationships/image" Target="../media/image317.png"/><Relationship Id="rId14" Type="http://schemas.openxmlformats.org/officeDocument/2006/relationships/customXml" Target="../ink/ink344.xml"/><Relationship Id="rId30" Type="http://schemas.openxmlformats.org/officeDocument/2006/relationships/customXml" Target="../ink/ink352.xml"/><Relationship Id="rId35" Type="http://schemas.openxmlformats.org/officeDocument/2006/relationships/image" Target="../media/image325.png"/><Relationship Id="rId56" Type="http://schemas.openxmlformats.org/officeDocument/2006/relationships/customXml" Target="../ink/ink365.xml"/><Relationship Id="rId77" Type="http://schemas.openxmlformats.org/officeDocument/2006/relationships/image" Target="../media/image346.png"/><Relationship Id="rId100" Type="http://schemas.openxmlformats.org/officeDocument/2006/relationships/customXml" Target="../ink/ink387.xml"/><Relationship Id="rId105" Type="http://schemas.openxmlformats.org/officeDocument/2006/relationships/image" Target="../media/image360.png"/><Relationship Id="rId126" Type="http://schemas.openxmlformats.org/officeDocument/2006/relationships/customXml" Target="../ink/ink400.xml"/><Relationship Id="rId147" Type="http://schemas.openxmlformats.org/officeDocument/2006/relationships/image" Target="../media/image381.png"/><Relationship Id="rId168" Type="http://schemas.openxmlformats.org/officeDocument/2006/relationships/customXml" Target="../ink/ink421.xml"/><Relationship Id="rId8" Type="http://schemas.openxmlformats.org/officeDocument/2006/relationships/customXml" Target="../ink/ink341.xml"/><Relationship Id="rId51" Type="http://schemas.openxmlformats.org/officeDocument/2006/relationships/image" Target="../media/image333.png"/><Relationship Id="rId72" Type="http://schemas.openxmlformats.org/officeDocument/2006/relationships/customXml" Target="../ink/ink373.xml"/><Relationship Id="rId93" Type="http://schemas.openxmlformats.org/officeDocument/2006/relationships/image" Target="../media/image354.png"/><Relationship Id="rId98" Type="http://schemas.openxmlformats.org/officeDocument/2006/relationships/customXml" Target="../ink/ink386.xml"/><Relationship Id="rId121" Type="http://schemas.openxmlformats.org/officeDocument/2006/relationships/image" Target="../media/image368.png"/><Relationship Id="rId142" Type="http://schemas.openxmlformats.org/officeDocument/2006/relationships/customXml" Target="../ink/ink408.xml"/><Relationship Id="rId163" Type="http://schemas.openxmlformats.org/officeDocument/2006/relationships/image" Target="../media/image389.png"/><Relationship Id="rId184" Type="http://schemas.openxmlformats.org/officeDocument/2006/relationships/customXml" Target="../ink/ink429.xml"/><Relationship Id="rId189" Type="http://schemas.openxmlformats.org/officeDocument/2006/relationships/image" Target="../media/image402.png"/><Relationship Id="rId3" Type="http://schemas.openxmlformats.org/officeDocument/2006/relationships/image" Target="../media/image2.emf"/><Relationship Id="rId25" Type="http://schemas.openxmlformats.org/officeDocument/2006/relationships/image" Target="../media/image320.png"/><Relationship Id="rId46" Type="http://schemas.openxmlformats.org/officeDocument/2006/relationships/customXml" Target="../ink/ink360.xml"/><Relationship Id="rId67" Type="http://schemas.openxmlformats.org/officeDocument/2006/relationships/image" Target="../media/image341.png"/><Relationship Id="rId116" Type="http://schemas.openxmlformats.org/officeDocument/2006/relationships/customXml" Target="../ink/ink395.xml"/><Relationship Id="rId137" Type="http://schemas.openxmlformats.org/officeDocument/2006/relationships/image" Target="../media/image376.png"/><Relationship Id="rId158" Type="http://schemas.openxmlformats.org/officeDocument/2006/relationships/customXml" Target="../ink/ink416.xml"/><Relationship Id="rId20" Type="http://schemas.openxmlformats.org/officeDocument/2006/relationships/customXml" Target="../ink/ink347.xml"/><Relationship Id="rId41" Type="http://schemas.openxmlformats.org/officeDocument/2006/relationships/image" Target="../media/image328.png"/><Relationship Id="rId62" Type="http://schemas.openxmlformats.org/officeDocument/2006/relationships/customXml" Target="../ink/ink368.xml"/><Relationship Id="rId83" Type="http://schemas.openxmlformats.org/officeDocument/2006/relationships/image" Target="../media/image349.png"/><Relationship Id="rId88" Type="http://schemas.openxmlformats.org/officeDocument/2006/relationships/customXml" Target="../ink/ink381.xml"/><Relationship Id="rId111" Type="http://schemas.openxmlformats.org/officeDocument/2006/relationships/image" Target="../media/image363.png"/><Relationship Id="rId132" Type="http://schemas.openxmlformats.org/officeDocument/2006/relationships/customXml" Target="../ink/ink403.xml"/><Relationship Id="rId153" Type="http://schemas.openxmlformats.org/officeDocument/2006/relationships/image" Target="../media/image384.png"/><Relationship Id="rId174" Type="http://schemas.openxmlformats.org/officeDocument/2006/relationships/customXml" Target="../ink/ink424.xml"/><Relationship Id="rId179" Type="http://schemas.openxmlformats.org/officeDocument/2006/relationships/image" Target="../media/image397.png"/><Relationship Id="rId15" Type="http://schemas.openxmlformats.org/officeDocument/2006/relationships/image" Target="../media/image315.png"/><Relationship Id="rId36" Type="http://schemas.openxmlformats.org/officeDocument/2006/relationships/customXml" Target="../ink/ink355.xml"/><Relationship Id="rId57" Type="http://schemas.openxmlformats.org/officeDocument/2006/relationships/image" Target="../media/image336.png"/><Relationship Id="rId106" Type="http://schemas.openxmlformats.org/officeDocument/2006/relationships/customXml" Target="../ink/ink390.xml"/><Relationship Id="rId127" Type="http://schemas.openxmlformats.org/officeDocument/2006/relationships/image" Target="../media/image371.png"/><Relationship Id="rId10" Type="http://schemas.openxmlformats.org/officeDocument/2006/relationships/customXml" Target="../ink/ink342.xml"/><Relationship Id="rId31" Type="http://schemas.openxmlformats.org/officeDocument/2006/relationships/image" Target="../media/image323.png"/><Relationship Id="rId52" Type="http://schemas.openxmlformats.org/officeDocument/2006/relationships/customXml" Target="../ink/ink363.xml"/><Relationship Id="rId73" Type="http://schemas.openxmlformats.org/officeDocument/2006/relationships/image" Target="../media/image344.png"/><Relationship Id="rId78" Type="http://schemas.openxmlformats.org/officeDocument/2006/relationships/customXml" Target="../ink/ink376.xml"/><Relationship Id="rId94" Type="http://schemas.openxmlformats.org/officeDocument/2006/relationships/customXml" Target="../ink/ink384.xml"/><Relationship Id="rId99" Type="http://schemas.openxmlformats.org/officeDocument/2006/relationships/image" Target="../media/image357.png"/><Relationship Id="rId101" Type="http://schemas.openxmlformats.org/officeDocument/2006/relationships/image" Target="../media/image358.png"/><Relationship Id="rId122" Type="http://schemas.openxmlformats.org/officeDocument/2006/relationships/customXml" Target="../ink/ink398.xml"/><Relationship Id="rId143" Type="http://schemas.openxmlformats.org/officeDocument/2006/relationships/image" Target="../media/image379.png"/><Relationship Id="rId148" Type="http://schemas.openxmlformats.org/officeDocument/2006/relationships/customXml" Target="../ink/ink411.xml"/><Relationship Id="rId164" Type="http://schemas.openxmlformats.org/officeDocument/2006/relationships/customXml" Target="../ink/ink419.xml"/><Relationship Id="rId169" Type="http://schemas.openxmlformats.org/officeDocument/2006/relationships/image" Target="../media/image392.png"/><Relationship Id="rId185" Type="http://schemas.openxmlformats.org/officeDocument/2006/relationships/image" Target="../media/image400.png"/><Relationship Id="rId4" Type="http://schemas.openxmlformats.org/officeDocument/2006/relationships/customXml" Target="../ink/ink339.xml"/><Relationship Id="rId9" Type="http://schemas.openxmlformats.org/officeDocument/2006/relationships/image" Target="../media/image312.png"/><Relationship Id="rId180" Type="http://schemas.openxmlformats.org/officeDocument/2006/relationships/customXml" Target="../ink/ink427.xml"/><Relationship Id="rId26" Type="http://schemas.openxmlformats.org/officeDocument/2006/relationships/customXml" Target="../ink/ink350.xml"/><Relationship Id="rId47" Type="http://schemas.openxmlformats.org/officeDocument/2006/relationships/image" Target="../media/image331.png"/><Relationship Id="rId68" Type="http://schemas.openxmlformats.org/officeDocument/2006/relationships/customXml" Target="../ink/ink371.xml"/><Relationship Id="rId89" Type="http://schemas.openxmlformats.org/officeDocument/2006/relationships/image" Target="../media/image352.png"/><Relationship Id="rId112" Type="http://schemas.openxmlformats.org/officeDocument/2006/relationships/customXml" Target="../ink/ink393.xml"/><Relationship Id="rId133" Type="http://schemas.openxmlformats.org/officeDocument/2006/relationships/image" Target="../media/image374.png"/><Relationship Id="rId154" Type="http://schemas.openxmlformats.org/officeDocument/2006/relationships/customXml" Target="../ink/ink414.xml"/><Relationship Id="rId175" Type="http://schemas.openxmlformats.org/officeDocument/2006/relationships/image" Target="../media/image395.png"/><Relationship Id="rId16" Type="http://schemas.openxmlformats.org/officeDocument/2006/relationships/customXml" Target="../ink/ink345.xml"/><Relationship Id="rId37" Type="http://schemas.openxmlformats.org/officeDocument/2006/relationships/image" Target="../media/image326.png"/><Relationship Id="rId58" Type="http://schemas.openxmlformats.org/officeDocument/2006/relationships/customXml" Target="../ink/ink366.xml"/><Relationship Id="rId79" Type="http://schemas.openxmlformats.org/officeDocument/2006/relationships/image" Target="../media/image347.png"/><Relationship Id="rId102" Type="http://schemas.openxmlformats.org/officeDocument/2006/relationships/customXml" Target="../ink/ink388.xml"/><Relationship Id="rId123" Type="http://schemas.openxmlformats.org/officeDocument/2006/relationships/image" Target="../media/image369.png"/><Relationship Id="rId144" Type="http://schemas.openxmlformats.org/officeDocument/2006/relationships/customXml" Target="../ink/ink409.xml"/><Relationship Id="rId90" Type="http://schemas.openxmlformats.org/officeDocument/2006/relationships/customXml" Target="../ink/ink382.xml"/><Relationship Id="rId165" Type="http://schemas.openxmlformats.org/officeDocument/2006/relationships/image" Target="../media/image390.png"/><Relationship Id="rId186" Type="http://schemas.openxmlformats.org/officeDocument/2006/relationships/customXml" Target="../ink/ink430.xml"/><Relationship Id="rId27" Type="http://schemas.openxmlformats.org/officeDocument/2006/relationships/image" Target="../media/image321.png"/><Relationship Id="rId48" Type="http://schemas.openxmlformats.org/officeDocument/2006/relationships/customXml" Target="../ink/ink361.xml"/><Relationship Id="rId69" Type="http://schemas.openxmlformats.org/officeDocument/2006/relationships/image" Target="../media/image342.png"/><Relationship Id="rId113" Type="http://schemas.openxmlformats.org/officeDocument/2006/relationships/image" Target="../media/image364.png"/><Relationship Id="rId134" Type="http://schemas.openxmlformats.org/officeDocument/2006/relationships/customXml" Target="../ink/ink404.xml"/><Relationship Id="rId80" Type="http://schemas.openxmlformats.org/officeDocument/2006/relationships/customXml" Target="../ink/ink377.xml"/><Relationship Id="rId155" Type="http://schemas.openxmlformats.org/officeDocument/2006/relationships/image" Target="../media/image385.png"/><Relationship Id="rId176" Type="http://schemas.openxmlformats.org/officeDocument/2006/relationships/customXml" Target="../ink/ink425.xml"/><Relationship Id="rId17" Type="http://schemas.openxmlformats.org/officeDocument/2006/relationships/image" Target="../media/image316.png"/><Relationship Id="rId38" Type="http://schemas.openxmlformats.org/officeDocument/2006/relationships/customXml" Target="../ink/ink356.xml"/><Relationship Id="rId59" Type="http://schemas.openxmlformats.org/officeDocument/2006/relationships/image" Target="../media/image337.png"/><Relationship Id="rId103" Type="http://schemas.openxmlformats.org/officeDocument/2006/relationships/image" Target="../media/image359.png"/><Relationship Id="rId124" Type="http://schemas.openxmlformats.org/officeDocument/2006/relationships/customXml" Target="../ink/ink399.xml"/><Relationship Id="rId70" Type="http://schemas.openxmlformats.org/officeDocument/2006/relationships/customXml" Target="../ink/ink372.xml"/><Relationship Id="rId91" Type="http://schemas.openxmlformats.org/officeDocument/2006/relationships/image" Target="../media/image353.png"/><Relationship Id="rId145" Type="http://schemas.openxmlformats.org/officeDocument/2006/relationships/image" Target="../media/image380.png"/><Relationship Id="rId166" Type="http://schemas.openxmlformats.org/officeDocument/2006/relationships/customXml" Target="../ink/ink420.xml"/><Relationship Id="rId187" Type="http://schemas.openxmlformats.org/officeDocument/2006/relationships/image" Target="../media/image401.png"/><Relationship Id="rId1" Type="http://schemas.openxmlformats.org/officeDocument/2006/relationships/slideLayout" Target="../slideLayouts/slideLayout7.xml"/><Relationship Id="rId28" Type="http://schemas.openxmlformats.org/officeDocument/2006/relationships/customXml" Target="../ink/ink351.xml"/><Relationship Id="rId49" Type="http://schemas.openxmlformats.org/officeDocument/2006/relationships/image" Target="../media/image332.png"/><Relationship Id="rId114" Type="http://schemas.openxmlformats.org/officeDocument/2006/relationships/customXml" Target="../ink/ink394.xml"/><Relationship Id="rId60" Type="http://schemas.openxmlformats.org/officeDocument/2006/relationships/customXml" Target="../ink/ink367.xml"/><Relationship Id="rId81" Type="http://schemas.openxmlformats.org/officeDocument/2006/relationships/image" Target="../media/image348.png"/><Relationship Id="rId135" Type="http://schemas.openxmlformats.org/officeDocument/2006/relationships/image" Target="../media/image375.png"/><Relationship Id="rId156" Type="http://schemas.openxmlformats.org/officeDocument/2006/relationships/customXml" Target="../ink/ink415.xml"/><Relationship Id="rId177" Type="http://schemas.openxmlformats.org/officeDocument/2006/relationships/image" Target="../media/image396.png"/></Relationships>
</file>

<file path=ppt/slides/_rels/slide4.xml.rels><?xml version="1.0" encoding="UTF-8" standalone="yes"?>
<Relationships xmlns="http://schemas.openxmlformats.org/package/2006/relationships"><Relationship Id="rId13" Type="http://schemas.openxmlformats.org/officeDocument/2006/relationships/image" Target="../media/image408.png"/><Relationship Id="rId18" Type="http://schemas.openxmlformats.org/officeDocument/2006/relationships/customXml" Target="../ink/ink439.xml"/><Relationship Id="rId26" Type="http://schemas.openxmlformats.org/officeDocument/2006/relationships/customXml" Target="../ink/ink443.xml"/><Relationship Id="rId39" Type="http://schemas.openxmlformats.org/officeDocument/2006/relationships/image" Target="../media/image421.png"/><Relationship Id="rId21" Type="http://schemas.openxmlformats.org/officeDocument/2006/relationships/image" Target="../media/image412.png"/><Relationship Id="rId34" Type="http://schemas.openxmlformats.org/officeDocument/2006/relationships/customXml" Target="../ink/ink447.xml"/><Relationship Id="rId42" Type="http://schemas.openxmlformats.org/officeDocument/2006/relationships/customXml" Target="../ink/ink451.xml"/><Relationship Id="rId47" Type="http://schemas.openxmlformats.org/officeDocument/2006/relationships/image" Target="../media/image425.png"/><Relationship Id="rId50" Type="http://schemas.openxmlformats.org/officeDocument/2006/relationships/customXml" Target="../ink/ink455.xml"/><Relationship Id="rId7" Type="http://schemas.openxmlformats.org/officeDocument/2006/relationships/image" Target="../media/image405.png"/><Relationship Id="rId2" Type="http://schemas.openxmlformats.org/officeDocument/2006/relationships/notesSlide" Target="../notesSlides/notesSlide4.xml"/><Relationship Id="rId16" Type="http://schemas.openxmlformats.org/officeDocument/2006/relationships/customXml" Target="../ink/ink438.xml"/><Relationship Id="rId29" Type="http://schemas.openxmlformats.org/officeDocument/2006/relationships/image" Target="../media/image416.png"/><Relationship Id="rId11" Type="http://schemas.openxmlformats.org/officeDocument/2006/relationships/image" Target="../media/image407.png"/><Relationship Id="rId24" Type="http://schemas.openxmlformats.org/officeDocument/2006/relationships/customXml" Target="../ink/ink442.xml"/><Relationship Id="rId32" Type="http://schemas.openxmlformats.org/officeDocument/2006/relationships/customXml" Target="../ink/ink446.xml"/><Relationship Id="rId37" Type="http://schemas.openxmlformats.org/officeDocument/2006/relationships/image" Target="../media/image420.png"/><Relationship Id="rId40" Type="http://schemas.openxmlformats.org/officeDocument/2006/relationships/customXml" Target="../ink/ink450.xml"/><Relationship Id="rId45" Type="http://schemas.openxmlformats.org/officeDocument/2006/relationships/image" Target="../media/image424.png"/><Relationship Id="rId5" Type="http://schemas.openxmlformats.org/officeDocument/2006/relationships/image" Target="../media/image404.png"/><Relationship Id="rId15" Type="http://schemas.openxmlformats.org/officeDocument/2006/relationships/image" Target="../media/image409.png"/><Relationship Id="rId23" Type="http://schemas.openxmlformats.org/officeDocument/2006/relationships/image" Target="../media/image413.png"/><Relationship Id="rId28" Type="http://schemas.openxmlformats.org/officeDocument/2006/relationships/customXml" Target="../ink/ink444.xml"/><Relationship Id="rId36" Type="http://schemas.openxmlformats.org/officeDocument/2006/relationships/customXml" Target="../ink/ink448.xml"/><Relationship Id="rId49" Type="http://schemas.openxmlformats.org/officeDocument/2006/relationships/image" Target="../media/image426.png"/><Relationship Id="rId10" Type="http://schemas.openxmlformats.org/officeDocument/2006/relationships/customXml" Target="../ink/ink435.xml"/><Relationship Id="rId19" Type="http://schemas.openxmlformats.org/officeDocument/2006/relationships/image" Target="../media/image411.png"/><Relationship Id="rId31" Type="http://schemas.openxmlformats.org/officeDocument/2006/relationships/image" Target="../media/image417.png"/><Relationship Id="rId44" Type="http://schemas.openxmlformats.org/officeDocument/2006/relationships/customXml" Target="../ink/ink452.xml"/><Relationship Id="rId4" Type="http://schemas.openxmlformats.org/officeDocument/2006/relationships/customXml" Target="../ink/ink432.xml"/><Relationship Id="rId9" Type="http://schemas.openxmlformats.org/officeDocument/2006/relationships/image" Target="../media/image406.png"/><Relationship Id="rId14" Type="http://schemas.openxmlformats.org/officeDocument/2006/relationships/customXml" Target="../ink/ink437.xml"/><Relationship Id="rId22" Type="http://schemas.openxmlformats.org/officeDocument/2006/relationships/customXml" Target="../ink/ink441.xml"/><Relationship Id="rId27" Type="http://schemas.openxmlformats.org/officeDocument/2006/relationships/image" Target="../media/image415.png"/><Relationship Id="rId30" Type="http://schemas.openxmlformats.org/officeDocument/2006/relationships/customXml" Target="../ink/ink445.xml"/><Relationship Id="rId35" Type="http://schemas.openxmlformats.org/officeDocument/2006/relationships/image" Target="../media/image419.png"/><Relationship Id="rId43" Type="http://schemas.openxmlformats.org/officeDocument/2006/relationships/image" Target="../media/image423.png"/><Relationship Id="rId48" Type="http://schemas.openxmlformats.org/officeDocument/2006/relationships/customXml" Target="../ink/ink454.xml"/><Relationship Id="rId8" Type="http://schemas.openxmlformats.org/officeDocument/2006/relationships/customXml" Target="../ink/ink434.xml"/><Relationship Id="rId51" Type="http://schemas.openxmlformats.org/officeDocument/2006/relationships/image" Target="../media/image427.png"/><Relationship Id="rId3" Type="http://schemas.openxmlformats.org/officeDocument/2006/relationships/image" Target="../media/image3.emf"/><Relationship Id="rId12" Type="http://schemas.openxmlformats.org/officeDocument/2006/relationships/customXml" Target="../ink/ink436.xml"/><Relationship Id="rId17" Type="http://schemas.openxmlformats.org/officeDocument/2006/relationships/image" Target="../media/image410.png"/><Relationship Id="rId25" Type="http://schemas.openxmlformats.org/officeDocument/2006/relationships/image" Target="../media/image414.png"/><Relationship Id="rId33" Type="http://schemas.openxmlformats.org/officeDocument/2006/relationships/image" Target="../media/image418.png"/><Relationship Id="rId38" Type="http://schemas.openxmlformats.org/officeDocument/2006/relationships/customXml" Target="../ink/ink449.xml"/><Relationship Id="rId46" Type="http://schemas.openxmlformats.org/officeDocument/2006/relationships/customXml" Target="../ink/ink453.xml"/><Relationship Id="rId20" Type="http://schemas.openxmlformats.org/officeDocument/2006/relationships/customXml" Target="../ink/ink440.xml"/><Relationship Id="rId41" Type="http://schemas.openxmlformats.org/officeDocument/2006/relationships/image" Target="../media/image422.png"/><Relationship Id="rId1" Type="http://schemas.openxmlformats.org/officeDocument/2006/relationships/slideLayout" Target="../slideLayouts/slideLayout7.xml"/><Relationship Id="rId6" Type="http://schemas.openxmlformats.org/officeDocument/2006/relationships/customXml" Target="../ink/ink433.xml"/></Relationships>
</file>

<file path=ppt/slides/_rels/slide5.xml.rels><?xml version="1.0" encoding="UTF-8" standalone="yes"?>
<Relationships xmlns="http://schemas.openxmlformats.org/package/2006/relationships"><Relationship Id="rId117" Type="http://schemas.openxmlformats.org/officeDocument/2006/relationships/image" Target="../media/image483.png"/><Relationship Id="rId671" Type="http://schemas.openxmlformats.org/officeDocument/2006/relationships/customXml" Target="../ink/ink789.xml"/><Relationship Id="rId769" Type="http://schemas.openxmlformats.org/officeDocument/2006/relationships/customXml" Target="../ink/ink838.xml"/><Relationship Id="rId21" Type="http://schemas.openxmlformats.org/officeDocument/2006/relationships/image" Target="../media/image435.png"/><Relationship Id="rId324" Type="http://schemas.openxmlformats.org/officeDocument/2006/relationships/image" Target="../media/image584.png"/><Relationship Id="rId531" Type="http://schemas.openxmlformats.org/officeDocument/2006/relationships/customXml" Target="../ink/ink719.xml"/><Relationship Id="rId629" Type="http://schemas.openxmlformats.org/officeDocument/2006/relationships/customXml" Target="../ink/ink768.xml"/><Relationship Id="rId170" Type="http://schemas.openxmlformats.org/officeDocument/2006/relationships/customXml" Target="../ink/ink538.xml"/><Relationship Id="rId836" Type="http://schemas.openxmlformats.org/officeDocument/2006/relationships/customXml" Target="../ink/ink872.xml"/><Relationship Id="rId268" Type="http://schemas.openxmlformats.org/officeDocument/2006/relationships/image" Target="../media/image556.png"/><Relationship Id="rId475" Type="http://schemas.openxmlformats.org/officeDocument/2006/relationships/customXml" Target="../ink/ink691.xml"/><Relationship Id="rId682" Type="http://schemas.openxmlformats.org/officeDocument/2006/relationships/image" Target="../media/image763.png"/><Relationship Id="rId32" Type="http://schemas.openxmlformats.org/officeDocument/2006/relationships/customXml" Target="../ink/ink469.xml"/><Relationship Id="rId128" Type="http://schemas.openxmlformats.org/officeDocument/2006/relationships/customXml" Target="../ink/ink517.xml"/><Relationship Id="rId335" Type="http://schemas.openxmlformats.org/officeDocument/2006/relationships/customXml" Target="../ink/ink621.xml"/><Relationship Id="rId542" Type="http://schemas.openxmlformats.org/officeDocument/2006/relationships/image" Target="../media/image693.png"/><Relationship Id="rId181" Type="http://schemas.openxmlformats.org/officeDocument/2006/relationships/image" Target="../media/image514.png"/><Relationship Id="rId402" Type="http://schemas.openxmlformats.org/officeDocument/2006/relationships/image" Target="../media/image623.png"/><Relationship Id="rId847" Type="http://schemas.openxmlformats.org/officeDocument/2006/relationships/image" Target="../media/image845.png"/><Relationship Id="rId279" Type="http://schemas.openxmlformats.org/officeDocument/2006/relationships/customXml" Target="../ink/ink593.xml"/><Relationship Id="rId486" Type="http://schemas.openxmlformats.org/officeDocument/2006/relationships/image" Target="../media/image665.png"/><Relationship Id="rId693" Type="http://schemas.openxmlformats.org/officeDocument/2006/relationships/customXml" Target="../ink/ink800.xml"/><Relationship Id="rId707" Type="http://schemas.openxmlformats.org/officeDocument/2006/relationships/customXml" Target="../ink/ink807.xml"/><Relationship Id="rId43" Type="http://schemas.openxmlformats.org/officeDocument/2006/relationships/image" Target="../media/image446.png"/><Relationship Id="rId139" Type="http://schemas.openxmlformats.org/officeDocument/2006/relationships/image" Target="../media/image494.png"/><Relationship Id="rId346" Type="http://schemas.openxmlformats.org/officeDocument/2006/relationships/image" Target="../media/image595.png"/><Relationship Id="rId553" Type="http://schemas.openxmlformats.org/officeDocument/2006/relationships/customXml" Target="../ink/ink730.xml"/><Relationship Id="rId760" Type="http://schemas.openxmlformats.org/officeDocument/2006/relationships/image" Target="../media/image802.png"/><Relationship Id="rId192" Type="http://schemas.openxmlformats.org/officeDocument/2006/relationships/image" Target="../media/image519.png"/><Relationship Id="rId206" Type="http://schemas.openxmlformats.org/officeDocument/2006/relationships/image" Target="../media/image526.png"/><Relationship Id="rId413" Type="http://schemas.openxmlformats.org/officeDocument/2006/relationships/customXml" Target="../ink/ink660.xml"/><Relationship Id="rId858" Type="http://schemas.openxmlformats.org/officeDocument/2006/relationships/customXml" Target="../ink/ink883.xml"/><Relationship Id="rId497" Type="http://schemas.openxmlformats.org/officeDocument/2006/relationships/customXml" Target="../ink/ink702.xml"/><Relationship Id="rId620" Type="http://schemas.openxmlformats.org/officeDocument/2006/relationships/image" Target="../media/image732.png"/><Relationship Id="rId718" Type="http://schemas.openxmlformats.org/officeDocument/2006/relationships/image" Target="../media/image781.png"/><Relationship Id="rId357" Type="http://schemas.openxmlformats.org/officeDocument/2006/relationships/customXml" Target="../ink/ink632.xml"/><Relationship Id="rId54" Type="http://schemas.openxmlformats.org/officeDocument/2006/relationships/customXml" Target="../ink/ink480.xml"/><Relationship Id="rId217" Type="http://schemas.openxmlformats.org/officeDocument/2006/relationships/customXml" Target="../ink/ink562.xml"/><Relationship Id="rId564" Type="http://schemas.openxmlformats.org/officeDocument/2006/relationships/image" Target="../media/image704.png"/><Relationship Id="rId771" Type="http://schemas.openxmlformats.org/officeDocument/2006/relationships/customXml" Target="../ink/ink839.xml"/><Relationship Id="rId869" Type="http://schemas.openxmlformats.org/officeDocument/2006/relationships/image" Target="../media/image856.png"/><Relationship Id="rId424" Type="http://schemas.openxmlformats.org/officeDocument/2006/relationships/image" Target="../media/image634.png"/><Relationship Id="rId631" Type="http://schemas.openxmlformats.org/officeDocument/2006/relationships/customXml" Target="../ink/ink769.xml"/><Relationship Id="rId729" Type="http://schemas.openxmlformats.org/officeDocument/2006/relationships/customXml" Target="../ink/ink818.xml"/><Relationship Id="rId270" Type="http://schemas.openxmlformats.org/officeDocument/2006/relationships/image" Target="../media/image557.png"/><Relationship Id="rId65" Type="http://schemas.openxmlformats.org/officeDocument/2006/relationships/image" Target="../media/image457.png"/><Relationship Id="rId130" Type="http://schemas.openxmlformats.org/officeDocument/2006/relationships/customXml" Target="../ink/ink518.xml"/><Relationship Id="rId368" Type="http://schemas.openxmlformats.org/officeDocument/2006/relationships/image" Target="../media/image606.png"/><Relationship Id="rId575" Type="http://schemas.openxmlformats.org/officeDocument/2006/relationships/customXml" Target="../ink/ink741.xml"/><Relationship Id="rId782" Type="http://schemas.openxmlformats.org/officeDocument/2006/relationships/customXml" Target="../ink/ink845.xml"/><Relationship Id="rId228" Type="http://schemas.openxmlformats.org/officeDocument/2006/relationships/image" Target="../media/image537.png"/><Relationship Id="rId435" Type="http://schemas.openxmlformats.org/officeDocument/2006/relationships/customXml" Target="../ink/ink671.xml"/><Relationship Id="rId642" Type="http://schemas.openxmlformats.org/officeDocument/2006/relationships/image" Target="../media/image743.png"/><Relationship Id="rId281" Type="http://schemas.openxmlformats.org/officeDocument/2006/relationships/customXml" Target="../ink/ink594.xml"/><Relationship Id="rId502" Type="http://schemas.openxmlformats.org/officeDocument/2006/relationships/image" Target="../media/image673.png"/><Relationship Id="rId76" Type="http://schemas.openxmlformats.org/officeDocument/2006/relationships/customXml" Target="../ink/ink491.xml"/><Relationship Id="rId141" Type="http://schemas.openxmlformats.org/officeDocument/2006/relationships/image" Target="../media/image495.png"/><Relationship Id="rId379" Type="http://schemas.openxmlformats.org/officeDocument/2006/relationships/customXml" Target="../ink/ink643.xml"/><Relationship Id="rId586" Type="http://schemas.openxmlformats.org/officeDocument/2006/relationships/image" Target="../media/image715.png"/><Relationship Id="rId793" Type="http://schemas.openxmlformats.org/officeDocument/2006/relationships/image" Target="../media/image818.png"/><Relationship Id="rId807" Type="http://schemas.openxmlformats.org/officeDocument/2006/relationships/image" Target="../media/image825.png"/><Relationship Id="rId7" Type="http://schemas.openxmlformats.org/officeDocument/2006/relationships/image" Target="../media/image428.png"/><Relationship Id="rId239" Type="http://schemas.openxmlformats.org/officeDocument/2006/relationships/customXml" Target="../ink/ink573.xml"/><Relationship Id="rId446" Type="http://schemas.openxmlformats.org/officeDocument/2006/relationships/image" Target="../media/image645.png"/><Relationship Id="rId653" Type="http://schemas.openxmlformats.org/officeDocument/2006/relationships/customXml" Target="../ink/ink780.xml"/><Relationship Id="rId292" Type="http://schemas.openxmlformats.org/officeDocument/2006/relationships/image" Target="../media/image568.png"/><Relationship Id="rId306" Type="http://schemas.openxmlformats.org/officeDocument/2006/relationships/image" Target="../media/image575.png"/><Relationship Id="rId860" Type="http://schemas.openxmlformats.org/officeDocument/2006/relationships/customXml" Target="../ink/ink884.xml"/><Relationship Id="rId87" Type="http://schemas.openxmlformats.org/officeDocument/2006/relationships/image" Target="../media/image468.png"/><Relationship Id="rId513" Type="http://schemas.openxmlformats.org/officeDocument/2006/relationships/customXml" Target="../ink/ink710.xml"/><Relationship Id="rId597" Type="http://schemas.openxmlformats.org/officeDocument/2006/relationships/customXml" Target="../ink/ink752.xml"/><Relationship Id="rId720" Type="http://schemas.openxmlformats.org/officeDocument/2006/relationships/image" Target="../media/image782.png"/><Relationship Id="rId818" Type="http://schemas.openxmlformats.org/officeDocument/2006/relationships/customXml" Target="../ink/ink863.xml"/><Relationship Id="rId152" Type="http://schemas.openxmlformats.org/officeDocument/2006/relationships/customXml" Target="../ink/ink529.xml"/><Relationship Id="rId457" Type="http://schemas.openxmlformats.org/officeDocument/2006/relationships/customXml" Target="../ink/ink682.xml"/><Relationship Id="rId664" Type="http://schemas.openxmlformats.org/officeDocument/2006/relationships/image" Target="../media/image754.png"/><Relationship Id="rId871" Type="http://schemas.openxmlformats.org/officeDocument/2006/relationships/image" Target="../media/image857.png"/><Relationship Id="rId14" Type="http://schemas.openxmlformats.org/officeDocument/2006/relationships/customXml" Target="../ink/ink460.xml"/><Relationship Id="rId317" Type="http://schemas.openxmlformats.org/officeDocument/2006/relationships/customXml" Target="../ink/ink612.xml"/><Relationship Id="rId524" Type="http://schemas.openxmlformats.org/officeDocument/2006/relationships/image" Target="../media/image684.png"/><Relationship Id="rId731" Type="http://schemas.openxmlformats.org/officeDocument/2006/relationships/customXml" Target="../ink/ink819.xml"/><Relationship Id="rId98" Type="http://schemas.openxmlformats.org/officeDocument/2006/relationships/customXml" Target="../ink/ink502.xml"/><Relationship Id="rId163" Type="http://schemas.openxmlformats.org/officeDocument/2006/relationships/image" Target="../media/image505.png"/><Relationship Id="rId370" Type="http://schemas.openxmlformats.org/officeDocument/2006/relationships/image" Target="../media/image607.png"/><Relationship Id="rId829" Type="http://schemas.openxmlformats.org/officeDocument/2006/relationships/image" Target="../media/image836.png"/><Relationship Id="rId230" Type="http://schemas.openxmlformats.org/officeDocument/2006/relationships/image" Target="../media/image538.png"/><Relationship Id="rId468" Type="http://schemas.openxmlformats.org/officeDocument/2006/relationships/image" Target="../media/image656.png"/><Relationship Id="rId675" Type="http://schemas.openxmlformats.org/officeDocument/2006/relationships/customXml" Target="../ink/ink791.xml"/><Relationship Id="rId25" Type="http://schemas.openxmlformats.org/officeDocument/2006/relationships/image" Target="../media/image437.png"/><Relationship Id="rId328" Type="http://schemas.openxmlformats.org/officeDocument/2006/relationships/image" Target="../media/image586.png"/><Relationship Id="rId535" Type="http://schemas.openxmlformats.org/officeDocument/2006/relationships/customXml" Target="../ink/ink721.xml"/><Relationship Id="rId742" Type="http://schemas.openxmlformats.org/officeDocument/2006/relationships/image" Target="../media/image793.png"/><Relationship Id="rId174" Type="http://schemas.openxmlformats.org/officeDocument/2006/relationships/customXml" Target="../ink/ink540.xml"/><Relationship Id="rId381" Type="http://schemas.openxmlformats.org/officeDocument/2006/relationships/customXml" Target="../ink/ink644.xml"/><Relationship Id="rId602" Type="http://schemas.openxmlformats.org/officeDocument/2006/relationships/image" Target="../media/image723.png"/><Relationship Id="rId241" Type="http://schemas.openxmlformats.org/officeDocument/2006/relationships/customXml" Target="../ink/ink574.xml"/><Relationship Id="rId479" Type="http://schemas.openxmlformats.org/officeDocument/2006/relationships/customXml" Target="../ink/ink693.xml"/><Relationship Id="rId686" Type="http://schemas.openxmlformats.org/officeDocument/2006/relationships/image" Target="../media/image765.png"/><Relationship Id="rId36" Type="http://schemas.openxmlformats.org/officeDocument/2006/relationships/customXml" Target="../ink/ink471.xml"/><Relationship Id="rId339" Type="http://schemas.openxmlformats.org/officeDocument/2006/relationships/customXml" Target="../ink/ink623.xml"/><Relationship Id="rId546" Type="http://schemas.openxmlformats.org/officeDocument/2006/relationships/image" Target="../media/image695.png"/><Relationship Id="rId753" Type="http://schemas.openxmlformats.org/officeDocument/2006/relationships/customXml" Target="../ink/ink830.xml"/><Relationship Id="rId101" Type="http://schemas.openxmlformats.org/officeDocument/2006/relationships/image" Target="../media/image475.png"/><Relationship Id="rId185" Type="http://schemas.openxmlformats.org/officeDocument/2006/relationships/image" Target="../media/image516.png"/><Relationship Id="rId406" Type="http://schemas.openxmlformats.org/officeDocument/2006/relationships/image" Target="../media/image625.png"/><Relationship Id="rId392" Type="http://schemas.openxmlformats.org/officeDocument/2006/relationships/image" Target="../media/image618.png"/><Relationship Id="rId613" Type="http://schemas.openxmlformats.org/officeDocument/2006/relationships/customXml" Target="../ink/ink760.xml"/><Relationship Id="rId697" Type="http://schemas.openxmlformats.org/officeDocument/2006/relationships/customXml" Target="../ink/ink802.xml"/><Relationship Id="rId820" Type="http://schemas.openxmlformats.org/officeDocument/2006/relationships/customXml" Target="../ink/ink864.xml"/><Relationship Id="rId252" Type="http://schemas.openxmlformats.org/officeDocument/2006/relationships/image" Target="../media/image548.png"/><Relationship Id="rId47" Type="http://schemas.openxmlformats.org/officeDocument/2006/relationships/image" Target="../media/image448.png"/><Relationship Id="rId112" Type="http://schemas.openxmlformats.org/officeDocument/2006/relationships/customXml" Target="../ink/ink509.xml"/><Relationship Id="rId557" Type="http://schemas.openxmlformats.org/officeDocument/2006/relationships/customXml" Target="../ink/ink732.xml"/><Relationship Id="rId764" Type="http://schemas.openxmlformats.org/officeDocument/2006/relationships/image" Target="../media/image804.png"/><Relationship Id="rId196" Type="http://schemas.openxmlformats.org/officeDocument/2006/relationships/image" Target="../media/image521.png"/><Relationship Id="rId417" Type="http://schemas.openxmlformats.org/officeDocument/2006/relationships/customXml" Target="../ink/ink662.xml"/><Relationship Id="rId624" Type="http://schemas.openxmlformats.org/officeDocument/2006/relationships/image" Target="../media/image734.png"/><Relationship Id="rId831" Type="http://schemas.openxmlformats.org/officeDocument/2006/relationships/image" Target="../media/image837.png"/><Relationship Id="rId263" Type="http://schemas.openxmlformats.org/officeDocument/2006/relationships/customXml" Target="../ink/ink585.xml"/><Relationship Id="rId470" Type="http://schemas.openxmlformats.org/officeDocument/2006/relationships/image" Target="../media/image657.png"/><Relationship Id="rId58" Type="http://schemas.openxmlformats.org/officeDocument/2006/relationships/customXml" Target="../ink/ink482.xml"/><Relationship Id="rId123" Type="http://schemas.openxmlformats.org/officeDocument/2006/relationships/image" Target="../media/image486.png"/><Relationship Id="rId330" Type="http://schemas.openxmlformats.org/officeDocument/2006/relationships/image" Target="../media/image587.png"/><Relationship Id="rId568" Type="http://schemas.openxmlformats.org/officeDocument/2006/relationships/image" Target="../media/image706.png"/><Relationship Id="rId775" Type="http://schemas.openxmlformats.org/officeDocument/2006/relationships/customXml" Target="../ink/ink841.xml"/><Relationship Id="rId428" Type="http://schemas.openxmlformats.org/officeDocument/2006/relationships/image" Target="../media/image636.png"/><Relationship Id="rId635" Type="http://schemas.openxmlformats.org/officeDocument/2006/relationships/customXml" Target="../ink/ink771.xml"/><Relationship Id="rId842" Type="http://schemas.openxmlformats.org/officeDocument/2006/relationships/customXml" Target="../ink/ink875.xml"/><Relationship Id="rId274" Type="http://schemas.openxmlformats.org/officeDocument/2006/relationships/image" Target="../media/image559.png"/><Relationship Id="rId481" Type="http://schemas.openxmlformats.org/officeDocument/2006/relationships/customXml" Target="../ink/ink694.xml"/><Relationship Id="rId702" Type="http://schemas.openxmlformats.org/officeDocument/2006/relationships/image" Target="../media/image773.png"/><Relationship Id="rId69" Type="http://schemas.openxmlformats.org/officeDocument/2006/relationships/image" Target="../media/image459.png"/><Relationship Id="rId134" Type="http://schemas.openxmlformats.org/officeDocument/2006/relationships/customXml" Target="../ink/ink520.xml"/><Relationship Id="rId579" Type="http://schemas.openxmlformats.org/officeDocument/2006/relationships/customXml" Target="../ink/ink743.xml"/><Relationship Id="rId786" Type="http://schemas.openxmlformats.org/officeDocument/2006/relationships/customXml" Target="../ink/ink847.xml"/><Relationship Id="rId341" Type="http://schemas.openxmlformats.org/officeDocument/2006/relationships/customXml" Target="../ink/ink624.xml"/><Relationship Id="rId439" Type="http://schemas.openxmlformats.org/officeDocument/2006/relationships/customXml" Target="../ink/ink673.xml"/><Relationship Id="rId646" Type="http://schemas.openxmlformats.org/officeDocument/2006/relationships/image" Target="../media/image745.png"/><Relationship Id="rId201" Type="http://schemas.openxmlformats.org/officeDocument/2006/relationships/customXml" Target="../ink/ink554.xml"/><Relationship Id="rId285" Type="http://schemas.openxmlformats.org/officeDocument/2006/relationships/customXml" Target="../ink/ink596.xml"/><Relationship Id="rId506" Type="http://schemas.openxmlformats.org/officeDocument/2006/relationships/image" Target="../media/image675.png"/><Relationship Id="rId853" Type="http://schemas.openxmlformats.org/officeDocument/2006/relationships/image" Target="../media/image848.png"/><Relationship Id="rId492" Type="http://schemas.openxmlformats.org/officeDocument/2006/relationships/image" Target="../media/image668.png"/><Relationship Id="rId713" Type="http://schemas.openxmlformats.org/officeDocument/2006/relationships/customXml" Target="../ink/ink810.xml"/><Relationship Id="rId797" Type="http://schemas.openxmlformats.org/officeDocument/2006/relationships/image" Target="../media/image820.png"/><Relationship Id="rId145" Type="http://schemas.openxmlformats.org/officeDocument/2006/relationships/image" Target="../media/image497.png"/><Relationship Id="rId352" Type="http://schemas.openxmlformats.org/officeDocument/2006/relationships/image" Target="../media/image598.png"/><Relationship Id="rId212" Type="http://schemas.openxmlformats.org/officeDocument/2006/relationships/image" Target="../media/image529.png"/><Relationship Id="rId657" Type="http://schemas.openxmlformats.org/officeDocument/2006/relationships/customXml" Target="../ink/ink782.xml"/><Relationship Id="rId864" Type="http://schemas.openxmlformats.org/officeDocument/2006/relationships/customXml" Target="../ink/ink886.xml"/><Relationship Id="rId296" Type="http://schemas.openxmlformats.org/officeDocument/2006/relationships/image" Target="../media/image570.png"/><Relationship Id="rId517" Type="http://schemas.openxmlformats.org/officeDocument/2006/relationships/customXml" Target="../ink/ink712.xml"/><Relationship Id="rId724" Type="http://schemas.openxmlformats.org/officeDocument/2006/relationships/image" Target="../media/image784.png"/><Relationship Id="rId60" Type="http://schemas.openxmlformats.org/officeDocument/2006/relationships/customXml" Target="../ink/ink483.xml"/><Relationship Id="rId156" Type="http://schemas.openxmlformats.org/officeDocument/2006/relationships/customXml" Target="../ink/ink531.xml"/><Relationship Id="rId363" Type="http://schemas.openxmlformats.org/officeDocument/2006/relationships/customXml" Target="../ink/ink635.xml"/><Relationship Id="rId570" Type="http://schemas.openxmlformats.org/officeDocument/2006/relationships/image" Target="../media/image707.png"/><Relationship Id="rId223" Type="http://schemas.openxmlformats.org/officeDocument/2006/relationships/customXml" Target="../ink/ink565.xml"/><Relationship Id="rId430" Type="http://schemas.openxmlformats.org/officeDocument/2006/relationships/image" Target="../media/image637.png"/><Relationship Id="rId668" Type="http://schemas.openxmlformats.org/officeDocument/2006/relationships/image" Target="../media/image756.png"/><Relationship Id="rId875" Type="http://schemas.openxmlformats.org/officeDocument/2006/relationships/image" Target="../media/image859.png"/><Relationship Id="rId18" Type="http://schemas.openxmlformats.org/officeDocument/2006/relationships/customXml" Target="../ink/ink462.xml"/><Relationship Id="rId528" Type="http://schemas.openxmlformats.org/officeDocument/2006/relationships/image" Target="../media/image686.png"/><Relationship Id="rId735" Type="http://schemas.openxmlformats.org/officeDocument/2006/relationships/customXml" Target="../ink/ink821.xml"/><Relationship Id="rId167" Type="http://schemas.openxmlformats.org/officeDocument/2006/relationships/image" Target="../media/image507.png"/><Relationship Id="rId374" Type="http://schemas.openxmlformats.org/officeDocument/2006/relationships/image" Target="../media/image609.png"/><Relationship Id="rId581" Type="http://schemas.openxmlformats.org/officeDocument/2006/relationships/customXml" Target="../ink/ink744.xml"/><Relationship Id="rId71" Type="http://schemas.openxmlformats.org/officeDocument/2006/relationships/image" Target="../media/image460.png"/><Relationship Id="rId234" Type="http://schemas.openxmlformats.org/officeDocument/2006/relationships/image" Target="../media/image540.png"/><Relationship Id="rId679" Type="http://schemas.openxmlformats.org/officeDocument/2006/relationships/customXml" Target="../ink/ink793.xml"/><Relationship Id="rId802" Type="http://schemas.openxmlformats.org/officeDocument/2006/relationships/customXml" Target="../ink/ink855.xml"/><Relationship Id="rId2" Type="http://schemas.openxmlformats.org/officeDocument/2006/relationships/image" Target="../media/image14010.png"/><Relationship Id="rId29" Type="http://schemas.openxmlformats.org/officeDocument/2006/relationships/image" Target="../media/image439.png"/><Relationship Id="rId441" Type="http://schemas.openxmlformats.org/officeDocument/2006/relationships/customXml" Target="../ink/ink674.xml"/><Relationship Id="rId539" Type="http://schemas.openxmlformats.org/officeDocument/2006/relationships/customXml" Target="../ink/ink723.xml"/><Relationship Id="rId746" Type="http://schemas.openxmlformats.org/officeDocument/2006/relationships/image" Target="../media/image795.png"/><Relationship Id="rId178" Type="http://schemas.openxmlformats.org/officeDocument/2006/relationships/customXml" Target="../ink/ink542.xml"/><Relationship Id="rId301" Type="http://schemas.openxmlformats.org/officeDocument/2006/relationships/customXml" Target="../ink/ink604.xml"/><Relationship Id="rId82" Type="http://schemas.openxmlformats.org/officeDocument/2006/relationships/customXml" Target="../ink/ink494.xml"/><Relationship Id="rId385" Type="http://schemas.openxmlformats.org/officeDocument/2006/relationships/customXml" Target="../ink/ink646.xml"/><Relationship Id="rId592" Type="http://schemas.openxmlformats.org/officeDocument/2006/relationships/image" Target="../media/image718.png"/><Relationship Id="rId606" Type="http://schemas.openxmlformats.org/officeDocument/2006/relationships/image" Target="../media/image725.png"/><Relationship Id="rId813" Type="http://schemas.openxmlformats.org/officeDocument/2006/relationships/image" Target="../media/image828.png"/><Relationship Id="rId245" Type="http://schemas.openxmlformats.org/officeDocument/2006/relationships/customXml" Target="../ink/ink576.xml"/><Relationship Id="rId452" Type="http://schemas.openxmlformats.org/officeDocument/2006/relationships/image" Target="../media/image648.png"/><Relationship Id="rId105" Type="http://schemas.openxmlformats.org/officeDocument/2006/relationships/image" Target="../media/image477.png"/><Relationship Id="rId312" Type="http://schemas.openxmlformats.org/officeDocument/2006/relationships/image" Target="../media/image578.png"/><Relationship Id="rId757" Type="http://schemas.openxmlformats.org/officeDocument/2006/relationships/customXml" Target="../ink/ink832.xml"/><Relationship Id="rId93" Type="http://schemas.openxmlformats.org/officeDocument/2006/relationships/image" Target="../media/image471.png"/><Relationship Id="rId189" Type="http://schemas.openxmlformats.org/officeDocument/2006/relationships/image" Target="../media/image518.png"/><Relationship Id="rId396" Type="http://schemas.openxmlformats.org/officeDocument/2006/relationships/image" Target="../media/image620.png"/><Relationship Id="rId617" Type="http://schemas.openxmlformats.org/officeDocument/2006/relationships/customXml" Target="../ink/ink762.xml"/><Relationship Id="rId824" Type="http://schemas.openxmlformats.org/officeDocument/2006/relationships/customXml" Target="../ink/ink866.xml"/><Relationship Id="rId256" Type="http://schemas.openxmlformats.org/officeDocument/2006/relationships/image" Target="../media/image550.png"/><Relationship Id="rId463" Type="http://schemas.openxmlformats.org/officeDocument/2006/relationships/customXml" Target="../ink/ink685.xml"/><Relationship Id="rId670" Type="http://schemas.openxmlformats.org/officeDocument/2006/relationships/image" Target="../media/image757.png"/><Relationship Id="rId116" Type="http://schemas.openxmlformats.org/officeDocument/2006/relationships/customXml" Target="../ink/ink511.xml"/><Relationship Id="rId323" Type="http://schemas.openxmlformats.org/officeDocument/2006/relationships/customXml" Target="../ink/ink615.xml"/><Relationship Id="rId530" Type="http://schemas.openxmlformats.org/officeDocument/2006/relationships/image" Target="../media/image687.png"/><Relationship Id="rId768" Type="http://schemas.openxmlformats.org/officeDocument/2006/relationships/image" Target="../media/image806.png"/><Relationship Id="rId20" Type="http://schemas.openxmlformats.org/officeDocument/2006/relationships/customXml" Target="../ink/ink463.xml"/><Relationship Id="rId628" Type="http://schemas.openxmlformats.org/officeDocument/2006/relationships/image" Target="../media/image736.png"/><Relationship Id="rId835" Type="http://schemas.openxmlformats.org/officeDocument/2006/relationships/image" Target="../media/image839.png"/><Relationship Id="rId267" Type="http://schemas.openxmlformats.org/officeDocument/2006/relationships/customXml" Target="../ink/ink587.xml"/><Relationship Id="rId474" Type="http://schemas.openxmlformats.org/officeDocument/2006/relationships/image" Target="../media/image659.png"/><Relationship Id="rId127" Type="http://schemas.openxmlformats.org/officeDocument/2006/relationships/image" Target="../media/image488.png"/><Relationship Id="rId681" Type="http://schemas.openxmlformats.org/officeDocument/2006/relationships/customXml" Target="../ink/ink794.xml"/><Relationship Id="rId779" Type="http://schemas.openxmlformats.org/officeDocument/2006/relationships/customXml" Target="../ink/ink843.xml"/><Relationship Id="rId31" Type="http://schemas.openxmlformats.org/officeDocument/2006/relationships/image" Target="../media/image440.png"/><Relationship Id="rId334" Type="http://schemas.openxmlformats.org/officeDocument/2006/relationships/image" Target="../media/image589.png"/><Relationship Id="rId541" Type="http://schemas.openxmlformats.org/officeDocument/2006/relationships/customXml" Target="../ink/ink724.xml"/><Relationship Id="rId639" Type="http://schemas.openxmlformats.org/officeDocument/2006/relationships/customXml" Target="../ink/ink773.xml"/><Relationship Id="rId180" Type="http://schemas.openxmlformats.org/officeDocument/2006/relationships/customXml" Target="../ink/ink543.xml"/><Relationship Id="rId278" Type="http://schemas.openxmlformats.org/officeDocument/2006/relationships/image" Target="../media/image561.png"/><Relationship Id="rId401" Type="http://schemas.openxmlformats.org/officeDocument/2006/relationships/customXml" Target="../ink/ink654.xml"/><Relationship Id="rId846" Type="http://schemas.openxmlformats.org/officeDocument/2006/relationships/customXml" Target="../ink/ink877.xml"/><Relationship Id="rId485" Type="http://schemas.openxmlformats.org/officeDocument/2006/relationships/customXml" Target="../ink/ink696.xml"/><Relationship Id="rId692" Type="http://schemas.openxmlformats.org/officeDocument/2006/relationships/image" Target="../media/image768.png"/><Relationship Id="rId706" Type="http://schemas.openxmlformats.org/officeDocument/2006/relationships/image" Target="../media/image775.png"/><Relationship Id="rId42" Type="http://schemas.openxmlformats.org/officeDocument/2006/relationships/customXml" Target="../ink/ink474.xml"/><Relationship Id="rId138" Type="http://schemas.openxmlformats.org/officeDocument/2006/relationships/customXml" Target="../ink/ink522.xml"/><Relationship Id="rId345" Type="http://schemas.openxmlformats.org/officeDocument/2006/relationships/customXml" Target="../ink/ink626.xml"/><Relationship Id="rId552" Type="http://schemas.openxmlformats.org/officeDocument/2006/relationships/image" Target="../media/image698.png"/><Relationship Id="rId191" Type="http://schemas.openxmlformats.org/officeDocument/2006/relationships/customXml" Target="../ink/ink549.xml"/><Relationship Id="rId205" Type="http://schemas.openxmlformats.org/officeDocument/2006/relationships/customXml" Target="../ink/ink556.xml"/><Relationship Id="rId412" Type="http://schemas.openxmlformats.org/officeDocument/2006/relationships/image" Target="../media/image628.png"/><Relationship Id="rId857" Type="http://schemas.openxmlformats.org/officeDocument/2006/relationships/image" Target="../media/image850.png"/><Relationship Id="rId289" Type="http://schemas.openxmlformats.org/officeDocument/2006/relationships/customXml" Target="../ink/ink598.xml"/><Relationship Id="rId496" Type="http://schemas.openxmlformats.org/officeDocument/2006/relationships/image" Target="../media/image670.png"/><Relationship Id="rId717" Type="http://schemas.openxmlformats.org/officeDocument/2006/relationships/customXml" Target="../ink/ink812.xml"/><Relationship Id="rId53" Type="http://schemas.openxmlformats.org/officeDocument/2006/relationships/image" Target="../media/image451.png"/><Relationship Id="rId149" Type="http://schemas.openxmlformats.org/officeDocument/2006/relationships/image" Target="../media/image498.png"/><Relationship Id="rId356" Type="http://schemas.openxmlformats.org/officeDocument/2006/relationships/image" Target="../media/image600.png"/><Relationship Id="rId563" Type="http://schemas.openxmlformats.org/officeDocument/2006/relationships/customXml" Target="../ink/ink735.xml"/><Relationship Id="rId770" Type="http://schemas.openxmlformats.org/officeDocument/2006/relationships/image" Target="../media/image807.png"/><Relationship Id="rId216" Type="http://schemas.openxmlformats.org/officeDocument/2006/relationships/image" Target="../media/image531.png"/><Relationship Id="rId423" Type="http://schemas.openxmlformats.org/officeDocument/2006/relationships/customXml" Target="../ink/ink665.xml"/><Relationship Id="rId868" Type="http://schemas.openxmlformats.org/officeDocument/2006/relationships/customXml" Target="../ink/ink888.xml"/><Relationship Id="rId630" Type="http://schemas.openxmlformats.org/officeDocument/2006/relationships/image" Target="../media/image737.png"/><Relationship Id="rId728" Type="http://schemas.openxmlformats.org/officeDocument/2006/relationships/image" Target="../media/image786.png"/><Relationship Id="rId64" Type="http://schemas.openxmlformats.org/officeDocument/2006/relationships/customXml" Target="../ink/ink485.xml"/><Relationship Id="rId367" Type="http://schemas.openxmlformats.org/officeDocument/2006/relationships/customXml" Target="../ink/ink637.xml"/><Relationship Id="rId574" Type="http://schemas.openxmlformats.org/officeDocument/2006/relationships/image" Target="../media/image709.png"/><Relationship Id="rId227" Type="http://schemas.openxmlformats.org/officeDocument/2006/relationships/customXml" Target="../ink/ink567.xml"/><Relationship Id="rId781" Type="http://schemas.openxmlformats.org/officeDocument/2006/relationships/customXml" Target="../ink/ink844.xml"/><Relationship Id="rId434" Type="http://schemas.openxmlformats.org/officeDocument/2006/relationships/image" Target="../media/image639.png"/><Relationship Id="rId641" Type="http://schemas.openxmlformats.org/officeDocument/2006/relationships/customXml" Target="../ink/ink774.xml"/><Relationship Id="rId739" Type="http://schemas.openxmlformats.org/officeDocument/2006/relationships/customXml" Target="../ink/ink823.xml"/><Relationship Id="rId280" Type="http://schemas.openxmlformats.org/officeDocument/2006/relationships/image" Target="../media/image562.png"/><Relationship Id="rId501" Type="http://schemas.openxmlformats.org/officeDocument/2006/relationships/customXml" Target="../ink/ink704.xml"/><Relationship Id="rId75" Type="http://schemas.openxmlformats.org/officeDocument/2006/relationships/image" Target="../media/image462.png"/><Relationship Id="rId140" Type="http://schemas.openxmlformats.org/officeDocument/2006/relationships/customXml" Target="../ink/ink523.xml"/><Relationship Id="rId378" Type="http://schemas.openxmlformats.org/officeDocument/2006/relationships/image" Target="../media/image611.png"/><Relationship Id="rId585" Type="http://schemas.openxmlformats.org/officeDocument/2006/relationships/customXml" Target="../ink/ink746.xml"/><Relationship Id="rId792" Type="http://schemas.openxmlformats.org/officeDocument/2006/relationships/customXml" Target="../ink/ink850.xml"/><Relationship Id="rId806" Type="http://schemas.openxmlformats.org/officeDocument/2006/relationships/customXml" Target="../ink/ink857.xml"/><Relationship Id="rId6" Type="http://schemas.openxmlformats.org/officeDocument/2006/relationships/customXml" Target="../ink/ink456.xml"/><Relationship Id="rId238" Type="http://schemas.openxmlformats.org/officeDocument/2006/relationships/image" Target="../media/image377.png"/><Relationship Id="rId445" Type="http://schemas.openxmlformats.org/officeDocument/2006/relationships/customXml" Target="../ink/ink676.xml"/><Relationship Id="rId652" Type="http://schemas.openxmlformats.org/officeDocument/2006/relationships/image" Target="../media/image748.png"/><Relationship Id="rId291" Type="http://schemas.openxmlformats.org/officeDocument/2006/relationships/customXml" Target="../ink/ink599.xml"/><Relationship Id="rId305" Type="http://schemas.openxmlformats.org/officeDocument/2006/relationships/customXml" Target="../ink/ink606.xml"/><Relationship Id="rId512" Type="http://schemas.openxmlformats.org/officeDocument/2006/relationships/image" Target="../media/image678.png"/><Relationship Id="rId86" Type="http://schemas.openxmlformats.org/officeDocument/2006/relationships/customXml" Target="../ink/ink496.xml"/><Relationship Id="rId151" Type="http://schemas.openxmlformats.org/officeDocument/2006/relationships/image" Target="../media/image499.png"/><Relationship Id="rId389" Type="http://schemas.openxmlformats.org/officeDocument/2006/relationships/customXml" Target="../ink/ink648.xml"/><Relationship Id="rId596" Type="http://schemas.openxmlformats.org/officeDocument/2006/relationships/image" Target="../media/image720.png"/><Relationship Id="rId817" Type="http://schemas.openxmlformats.org/officeDocument/2006/relationships/image" Target="../media/image830.png"/><Relationship Id="rId249" Type="http://schemas.openxmlformats.org/officeDocument/2006/relationships/customXml" Target="../ink/ink578.xml"/><Relationship Id="rId456" Type="http://schemas.openxmlformats.org/officeDocument/2006/relationships/image" Target="../media/image650.png"/><Relationship Id="rId663" Type="http://schemas.openxmlformats.org/officeDocument/2006/relationships/customXml" Target="../ink/ink785.xml"/><Relationship Id="rId870" Type="http://schemas.openxmlformats.org/officeDocument/2006/relationships/customXml" Target="../ink/ink889.xml"/><Relationship Id="rId13" Type="http://schemas.openxmlformats.org/officeDocument/2006/relationships/image" Target="../media/image431.png"/><Relationship Id="rId109" Type="http://schemas.openxmlformats.org/officeDocument/2006/relationships/image" Target="../media/image479.png"/><Relationship Id="rId316" Type="http://schemas.openxmlformats.org/officeDocument/2006/relationships/image" Target="../media/image580.png"/><Relationship Id="rId523" Type="http://schemas.openxmlformats.org/officeDocument/2006/relationships/customXml" Target="../ink/ink715.xml"/><Relationship Id="rId97" Type="http://schemas.openxmlformats.org/officeDocument/2006/relationships/image" Target="../media/image473.png"/><Relationship Id="rId730" Type="http://schemas.openxmlformats.org/officeDocument/2006/relationships/image" Target="../media/image787.png"/><Relationship Id="rId828" Type="http://schemas.openxmlformats.org/officeDocument/2006/relationships/customXml" Target="../ink/ink868.xml"/><Relationship Id="rId162" Type="http://schemas.openxmlformats.org/officeDocument/2006/relationships/customXml" Target="../ink/ink534.xml"/><Relationship Id="rId467" Type="http://schemas.openxmlformats.org/officeDocument/2006/relationships/customXml" Target="../ink/ink687.xml"/><Relationship Id="rId674" Type="http://schemas.openxmlformats.org/officeDocument/2006/relationships/image" Target="../media/image759.png"/><Relationship Id="rId24" Type="http://schemas.openxmlformats.org/officeDocument/2006/relationships/customXml" Target="../ink/ink465.xml"/><Relationship Id="rId327" Type="http://schemas.openxmlformats.org/officeDocument/2006/relationships/customXml" Target="../ink/ink617.xml"/><Relationship Id="rId534" Type="http://schemas.openxmlformats.org/officeDocument/2006/relationships/image" Target="../media/image689.png"/><Relationship Id="rId741" Type="http://schemas.openxmlformats.org/officeDocument/2006/relationships/customXml" Target="../ink/ink824.xml"/><Relationship Id="rId839" Type="http://schemas.openxmlformats.org/officeDocument/2006/relationships/image" Target="../media/image841.png"/><Relationship Id="rId173" Type="http://schemas.openxmlformats.org/officeDocument/2006/relationships/image" Target="../media/image510.png"/><Relationship Id="rId380" Type="http://schemas.openxmlformats.org/officeDocument/2006/relationships/image" Target="../media/image612.png"/><Relationship Id="rId601" Type="http://schemas.openxmlformats.org/officeDocument/2006/relationships/customXml" Target="../ink/ink754.xml"/><Relationship Id="rId240" Type="http://schemas.openxmlformats.org/officeDocument/2006/relationships/image" Target="../media/image542.png"/><Relationship Id="rId478" Type="http://schemas.openxmlformats.org/officeDocument/2006/relationships/image" Target="../media/image661.png"/><Relationship Id="rId685" Type="http://schemas.openxmlformats.org/officeDocument/2006/relationships/customXml" Target="../ink/ink796.xml"/><Relationship Id="rId35" Type="http://schemas.openxmlformats.org/officeDocument/2006/relationships/image" Target="../media/image442.png"/><Relationship Id="rId100" Type="http://schemas.openxmlformats.org/officeDocument/2006/relationships/customXml" Target="../ink/ink503.xml"/><Relationship Id="rId338" Type="http://schemas.openxmlformats.org/officeDocument/2006/relationships/image" Target="../media/image591.png"/><Relationship Id="rId545" Type="http://schemas.openxmlformats.org/officeDocument/2006/relationships/customXml" Target="../ink/ink726.xml"/><Relationship Id="rId752" Type="http://schemas.openxmlformats.org/officeDocument/2006/relationships/image" Target="../media/image798.png"/><Relationship Id="rId184" Type="http://schemas.openxmlformats.org/officeDocument/2006/relationships/customXml" Target="../ink/ink545.xml"/><Relationship Id="rId391" Type="http://schemas.openxmlformats.org/officeDocument/2006/relationships/customXml" Target="../ink/ink649.xml"/><Relationship Id="rId405" Type="http://schemas.openxmlformats.org/officeDocument/2006/relationships/customXml" Target="../ink/ink656.xml"/><Relationship Id="rId612" Type="http://schemas.openxmlformats.org/officeDocument/2006/relationships/image" Target="../media/image728.png"/><Relationship Id="rId251" Type="http://schemas.openxmlformats.org/officeDocument/2006/relationships/customXml" Target="../ink/ink579.xml"/><Relationship Id="rId489" Type="http://schemas.openxmlformats.org/officeDocument/2006/relationships/customXml" Target="../ink/ink698.xml"/><Relationship Id="rId696" Type="http://schemas.openxmlformats.org/officeDocument/2006/relationships/image" Target="../media/image770.png"/><Relationship Id="rId46" Type="http://schemas.openxmlformats.org/officeDocument/2006/relationships/customXml" Target="../ink/ink476.xml"/><Relationship Id="rId349" Type="http://schemas.openxmlformats.org/officeDocument/2006/relationships/customXml" Target="../ink/ink628.xml"/><Relationship Id="rId556" Type="http://schemas.openxmlformats.org/officeDocument/2006/relationships/image" Target="../media/image700.png"/><Relationship Id="rId763" Type="http://schemas.openxmlformats.org/officeDocument/2006/relationships/customXml" Target="../ink/ink835.xml"/><Relationship Id="rId111" Type="http://schemas.openxmlformats.org/officeDocument/2006/relationships/image" Target="../media/image480.png"/><Relationship Id="rId195" Type="http://schemas.openxmlformats.org/officeDocument/2006/relationships/customXml" Target="../ink/ink551.xml"/><Relationship Id="rId209" Type="http://schemas.openxmlformats.org/officeDocument/2006/relationships/customXml" Target="../ink/ink558.xml"/><Relationship Id="rId416" Type="http://schemas.openxmlformats.org/officeDocument/2006/relationships/image" Target="../media/image630.png"/><Relationship Id="rId220" Type="http://schemas.openxmlformats.org/officeDocument/2006/relationships/image" Target="../media/image533.png"/><Relationship Id="rId458" Type="http://schemas.openxmlformats.org/officeDocument/2006/relationships/image" Target="../media/image651.png"/><Relationship Id="rId623" Type="http://schemas.openxmlformats.org/officeDocument/2006/relationships/customXml" Target="../ink/ink765.xml"/><Relationship Id="rId665" Type="http://schemas.openxmlformats.org/officeDocument/2006/relationships/customXml" Target="../ink/ink786.xml"/><Relationship Id="rId830" Type="http://schemas.openxmlformats.org/officeDocument/2006/relationships/customXml" Target="../ink/ink869.xml"/><Relationship Id="rId872" Type="http://schemas.openxmlformats.org/officeDocument/2006/relationships/customXml" Target="../ink/ink890.xml"/><Relationship Id="rId15" Type="http://schemas.openxmlformats.org/officeDocument/2006/relationships/image" Target="../media/image432.png"/><Relationship Id="rId57" Type="http://schemas.openxmlformats.org/officeDocument/2006/relationships/image" Target="../media/image453.png"/><Relationship Id="rId262" Type="http://schemas.openxmlformats.org/officeDocument/2006/relationships/image" Target="../media/image553.png"/><Relationship Id="rId318" Type="http://schemas.openxmlformats.org/officeDocument/2006/relationships/image" Target="../media/image581.png"/><Relationship Id="rId525" Type="http://schemas.openxmlformats.org/officeDocument/2006/relationships/customXml" Target="../ink/ink716.xml"/><Relationship Id="rId567" Type="http://schemas.openxmlformats.org/officeDocument/2006/relationships/customXml" Target="../ink/ink737.xml"/><Relationship Id="rId732" Type="http://schemas.openxmlformats.org/officeDocument/2006/relationships/image" Target="../media/image788.png"/><Relationship Id="rId99" Type="http://schemas.openxmlformats.org/officeDocument/2006/relationships/image" Target="../media/image474.png"/><Relationship Id="rId122" Type="http://schemas.openxmlformats.org/officeDocument/2006/relationships/customXml" Target="../ink/ink514.xml"/><Relationship Id="rId164" Type="http://schemas.openxmlformats.org/officeDocument/2006/relationships/customXml" Target="../ink/ink535.xml"/><Relationship Id="rId371" Type="http://schemas.openxmlformats.org/officeDocument/2006/relationships/customXml" Target="../ink/ink639.xml"/><Relationship Id="rId774" Type="http://schemas.openxmlformats.org/officeDocument/2006/relationships/image" Target="../media/image809.png"/><Relationship Id="rId427" Type="http://schemas.openxmlformats.org/officeDocument/2006/relationships/customXml" Target="../ink/ink667.xml"/><Relationship Id="rId469" Type="http://schemas.openxmlformats.org/officeDocument/2006/relationships/customXml" Target="../ink/ink688.xml"/><Relationship Id="rId634" Type="http://schemas.openxmlformats.org/officeDocument/2006/relationships/image" Target="../media/image739.png"/><Relationship Id="rId676" Type="http://schemas.openxmlformats.org/officeDocument/2006/relationships/image" Target="../media/image760.png"/><Relationship Id="rId841" Type="http://schemas.openxmlformats.org/officeDocument/2006/relationships/image" Target="../media/image842.png"/><Relationship Id="rId26" Type="http://schemas.openxmlformats.org/officeDocument/2006/relationships/customXml" Target="../ink/ink466.xml"/><Relationship Id="rId231" Type="http://schemas.openxmlformats.org/officeDocument/2006/relationships/customXml" Target="../ink/ink569.xml"/><Relationship Id="rId273" Type="http://schemas.openxmlformats.org/officeDocument/2006/relationships/customXml" Target="../ink/ink590.xml"/><Relationship Id="rId329" Type="http://schemas.openxmlformats.org/officeDocument/2006/relationships/customXml" Target="../ink/ink618.xml"/><Relationship Id="rId480" Type="http://schemas.openxmlformats.org/officeDocument/2006/relationships/image" Target="../media/image662.png"/><Relationship Id="rId536" Type="http://schemas.openxmlformats.org/officeDocument/2006/relationships/image" Target="../media/image690.png"/><Relationship Id="rId701" Type="http://schemas.openxmlformats.org/officeDocument/2006/relationships/customXml" Target="../ink/ink804.xml"/><Relationship Id="rId68" Type="http://schemas.openxmlformats.org/officeDocument/2006/relationships/customXml" Target="../ink/ink487.xml"/><Relationship Id="rId133" Type="http://schemas.openxmlformats.org/officeDocument/2006/relationships/image" Target="../media/image491.png"/><Relationship Id="rId175" Type="http://schemas.openxmlformats.org/officeDocument/2006/relationships/image" Target="../media/image511.png"/><Relationship Id="rId340" Type="http://schemas.openxmlformats.org/officeDocument/2006/relationships/image" Target="../media/image592.png"/><Relationship Id="rId578" Type="http://schemas.openxmlformats.org/officeDocument/2006/relationships/image" Target="../media/image711.png"/><Relationship Id="rId743" Type="http://schemas.openxmlformats.org/officeDocument/2006/relationships/customXml" Target="../ink/ink825.xml"/><Relationship Id="rId785" Type="http://schemas.openxmlformats.org/officeDocument/2006/relationships/image" Target="../media/image814.png"/><Relationship Id="rId200" Type="http://schemas.openxmlformats.org/officeDocument/2006/relationships/image" Target="../media/image523.png"/><Relationship Id="rId382" Type="http://schemas.openxmlformats.org/officeDocument/2006/relationships/image" Target="../media/image613.png"/><Relationship Id="rId438" Type="http://schemas.openxmlformats.org/officeDocument/2006/relationships/image" Target="../media/image641.png"/><Relationship Id="rId603" Type="http://schemas.openxmlformats.org/officeDocument/2006/relationships/customXml" Target="../ink/ink755.xml"/><Relationship Id="rId645" Type="http://schemas.openxmlformats.org/officeDocument/2006/relationships/customXml" Target="../ink/ink776.xml"/><Relationship Id="rId687" Type="http://schemas.openxmlformats.org/officeDocument/2006/relationships/customXml" Target="../ink/ink797.xml"/><Relationship Id="rId810" Type="http://schemas.openxmlformats.org/officeDocument/2006/relationships/customXml" Target="../ink/ink859.xml"/><Relationship Id="rId852" Type="http://schemas.openxmlformats.org/officeDocument/2006/relationships/customXml" Target="../ink/ink880.xml"/><Relationship Id="rId242" Type="http://schemas.openxmlformats.org/officeDocument/2006/relationships/image" Target="../media/image543.png"/><Relationship Id="rId284" Type="http://schemas.openxmlformats.org/officeDocument/2006/relationships/image" Target="../media/image564.png"/><Relationship Id="rId491" Type="http://schemas.openxmlformats.org/officeDocument/2006/relationships/customXml" Target="../ink/ink699.xml"/><Relationship Id="rId505" Type="http://schemas.openxmlformats.org/officeDocument/2006/relationships/customXml" Target="../ink/ink706.xml"/><Relationship Id="rId712" Type="http://schemas.openxmlformats.org/officeDocument/2006/relationships/image" Target="../media/image778.png"/><Relationship Id="rId37" Type="http://schemas.openxmlformats.org/officeDocument/2006/relationships/image" Target="../media/image443.png"/><Relationship Id="rId79" Type="http://schemas.openxmlformats.org/officeDocument/2006/relationships/image" Target="../media/image464.png"/><Relationship Id="rId102" Type="http://schemas.openxmlformats.org/officeDocument/2006/relationships/customXml" Target="../ink/ink504.xml"/><Relationship Id="rId144" Type="http://schemas.openxmlformats.org/officeDocument/2006/relationships/customXml" Target="../ink/ink525.xml"/><Relationship Id="rId547" Type="http://schemas.openxmlformats.org/officeDocument/2006/relationships/customXml" Target="../ink/ink727.xml"/><Relationship Id="rId589" Type="http://schemas.openxmlformats.org/officeDocument/2006/relationships/customXml" Target="../ink/ink748.xml"/><Relationship Id="rId754" Type="http://schemas.openxmlformats.org/officeDocument/2006/relationships/image" Target="../media/image799.png"/><Relationship Id="rId796" Type="http://schemas.openxmlformats.org/officeDocument/2006/relationships/customXml" Target="../ink/ink852.xml"/><Relationship Id="rId90" Type="http://schemas.openxmlformats.org/officeDocument/2006/relationships/customXml" Target="../ink/ink498.xml"/><Relationship Id="rId186" Type="http://schemas.openxmlformats.org/officeDocument/2006/relationships/customXml" Target="../ink/ink546.xml"/><Relationship Id="rId351" Type="http://schemas.openxmlformats.org/officeDocument/2006/relationships/customXml" Target="../ink/ink629.xml"/><Relationship Id="rId393" Type="http://schemas.openxmlformats.org/officeDocument/2006/relationships/customXml" Target="../ink/ink650.xml"/><Relationship Id="rId407" Type="http://schemas.openxmlformats.org/officeDocument/2006/relationships/customXml" Target="../ink/ink657.xml"/><Relationship Id="rId449" Type="http://schemas.openxmlformats.org/officeDocument/2006/relationships/customXml" Target="../ink/ink678.xml"/><Relationship Id="rId614" Type="http://schemas.openxmlformats.org/officeDocument/2006/relationships/image" Target="../media/image729.png"/><Relationship Id="rId656" Type="http://schemas.openxmlformats.org/officeDocument/2006/relationships/image" Target="../media/image750.png"/><Relationship Id="rId821" Type="http://schemas.openxmlformats.org/officeDocument/2006/relationships/image" Target="../media/image832.png"/><Relationship Id="rId863" Type="http://schemas.openxmlformats.org/officeDocument/2006/relationships/image" Target="../media/image853.png"/><Relationship Id="rId211" Type="http://schemas.openxmlformats.org/officeDocument/2006/relationships/customXml" Target="../ink/ink559.xml"/><Relationship Id="rId253" Type="http://schemas.openxmlformats.org/officeDocument/2006/relationships/customXml" Target="../ink/ink580.xml"/><Relationship Id="rId295" Type="http://schemas.openxmlformats.org/officeDocument/2006/relationships/customXml" Target="../ink/ink601.xml"/><Relationship Id="rId309" Type="http://schemas.openxmlformats.org/officeDocument/2006/relationships/customXml" Target="../ink/ink608.xml"/><Relationship Id="rId460" Type="http://schemas.openxmlformats.org/officeDocument/2006/relationships/image" Target="../media/image652.png"/><Relationship Id="rId516" Type="http://schemas.openxmlformats.org/officeDocument/2006/relationships/image" Target="../media/image680.png"/><Relationship Id="rId698" Type="http://schemas.openxmlformats.org/officeDocument/2006/relationships/image" Target="../media/image771.png"/><Relationship Id="rId48" Type="http://schemas.openxmlformats.org/officeDocument/2006/relationships/customXml" Target="../ink/ink477.xml"/><Relationship Id="rId113" Type="http://schemas.openxmlformats.org/officeDocument/2006/relationships/image" Target="../media/image481.png"/><Relationship Id="rId320" Type="http://schemas.openxmlformats.org/officeDocument/2006/relationships/image" Target="../media/image582.png"/><Relationship Id="rId558" Type="http://schemas.openxmlformats.org/officeDocument/2006/relationships/image" Target="../media/image701.png"/><Relationship Id="rId723" Type="http://schemas.openxmlformats.org/officeDocument/2006/relationships/customXml" Target="../ink/ink815.xml"/><Relationship Id="rId765" Type="http://schemas.openxmlformats.org/officeDocument/2006/relationships/customXml" Target="../ink/ink836.xml"/><Relationship Id="rId155" Type="http://schemas.openxmlformats.org/officeDocument/2006/relationships/image" Target="../media/image501.png"/><Relationship Id="rId197" Type="http://schemas.openxmlformats.org/officeDocument/2006/relationships/customXml" Target="../ink/ink552.xml"/><Relationship Id="rId362" Type="http://schemas.openxmlformats.org/officeDocument/2006/relationships/image" Target="../media/image603.png"/><Relationship Id="rId418" Type="http://schemas.openxmlformats.org/officeDocument/2006/relationships/image" Target="../media/image631.png"/><Relationship Id="rId625" Type="http://schemas.openxmlformats.org/officeDocument/2006/relationships/customXml" Target="../ink/ink766.xml"/><Relationship Id="rId832" Type="http://schemas.openxmlformats.org/officeDocument/2006/relationships/customXml" Target="../ink/ink870.xml"/><Relationship Id="rId222" Type="http://schemas.openxmlformats.org/officeDocument/2006/relationships/image" Target="../media/image534.png"/><Relationship Id="rId264" Type="http://schemas.openxmlformats.org/officeDocument/2006/relationships/image" Target="../media/image554.png"/><Relationship Id="rId471" Type="http://schemas.openxmlformats.org/officeDocument/2006/relationships/customXml" Target="../ink/ink689.xml"/><Relationship Id="rId667" Type="http://schemas.openxmlformats.org/officeDocument/2006/relationships/customXml" Target="../ink/ink787.xml"/><Relationship Id="rId874" Type="http://schemas.openxmlformats.org/officeDocument/2006/relationships/customXml" Target="../ink/ink891.xml"/><Relationship Id="rId17" Type="http://schemas.openxmlformats.org/officeDocument/2006/relationships/image" Target="../media/image433.png"/><Relationship Id="rId59" Type="http://schemas.openxmlformats.org/officeDocument/2006/relationships/image" Target="../media/image454.png"/><Relationship Id="rId124" Type="http://schemas.openxmlformats.org/officeDocument/2006/relationships/customXml" Target="../ink/ink515.xml"/><Relationship Id="rId527" Type="http://schemas.openxmlformats.org/officeDocument/2006/relationships/customXml" Target="../ink/ink717.xml"/><Relationship Id="rId569" Type="http://schemas.openxmlformats.org/officeDocument/2006/relationships/customXml" Target="../ink/ink738.xml"/><Relationship Id="rId734" Type="http://schemas.openxmlformats.org/officeDocument/2006/relationships/image" Target="../media/image789.png"/><Relationship Id="rId776" Type="http://schemas.openxmlformats.org/officeDocument/2006/relationships/image" Target="../media/image810.png"/><Relationship Id="rId70" Type="http://schemas.openxmlformats.org/officeDocument/2006/relationships/customXml" Target="../ink/ink488.xml"/><Relationship Id="rId166" Type="http://schemas.openxmlformats.org/officeDocument/2006/relationships/customXml" Target="../ink/ink536.xml"/><Relationship Id="rId331" Type="http://schemas.openxmlformats.org/officeDocument/2006/relationships/customXml" Target="../ink/ink619.xml"/><Relationship Id="rId373" Type="http://schemas.openxmlformats.org/officeDocument/2006/relationships/customXml" Target="../ink/ink640.xml"/><Relationship Id="rId429" Type="http://schemas.openxmlformats.org/officeDocument/2006/relationships/customXml" Target="../ink/ink668.xml"/><Relationship Id="rId580" Type="http://schemas.openxmlformats.org/officeDocument/2006/relationships/image" Target="../media/image712.png"/><Relationship Id="rId636" Type="http://schemas.openxmlformats.org/officeDocument/2006/relationships/image" Target="../media/image740.png"/><Relationship Id="rId801" Type="http://schemas.openxmlformats.org/officeDocument/2006/relationships/image" Target="../media/image822.png"/><Relationship Id="rId1" Type="http://schemas.openxmlformats.org/officeDocument/2006/relationships/slideLayout" Target="../slideLayouts/slideLayout1.xml"/><Relationship Id="rId233" Type="http://schemas.openxmlformats.org/officeDocument/2006/relationships/customXml" Target="../ink/ink570.xml"/><Relationship Id="rId440" Type="http://schemas.openxmlformats.org/officeDocument/2006/relationships/image" Target="../media/image642.png"/><Relationship Id="rId678" Type="http://schemas.openxmlformats.org/officeDocument/2006/relationships/image" Target="../media/image761.png"/><Relationship Id="rId843" Type="http://schemas.openxmlformats.org/officeDocument/2006/relationships/image" Target="../media/image843.png"/><Relationship Id="rId28" Type="http://schemas.openxmlformats.org/officeDocument/2006/relationships/customXml" Target="../ink/ink467.xml"/><Relationship Id="rId275" Type="http://schemas.openxmlformats.org/officeDocument/2006/relationships/customXml" Target="../ink/ink591.xml"/><Relationship Id="rId300" Type="http://schemas.openxmlformats.org/officeDocument/2006/relationships/image" Target="../media/image572.png"/><Relationship Id="rId482" Type="http://schemas.openxmlformats.org/officeDocument/2006/relationships/image" Target="../media/image663.png"/><Relationship Id="rId538" Type="http://schemas.openxmlformats.org/officeDocument/2006/relationships/image" Target="../media/image691.png"/><Relationship Id="rId703" Type="http://schemas.openxmlformats.org/officeDocument/2006/relationships/customXml" Target="../ink/ink805.xml"/><Relationship Id="rId745" Type="http://schemas.openxmlformats.org/officeDocument/2006/relationships/customXml" Target="../ink/ink826.xml"/><Relationship Id="rId81" Type="http://schemas.openxmlformats.org/officeDocument/2006/relationships/image" Target="../media/image465.png"/><Relationship Id="rId135" Type="http://schemas.openxmlformats.org/officeDocument/2006/relationships/image" Target="../media/image492.png"/><Relationship Id="rId177" Type="http://schemas.openxmlformats.org/officeDocument/2006/relationships/image" Target="../media/image512.png"/><Relationship Id="rId342" Type="http://schemas.openxmlformats.org/officeDocument/2006/relationships/image" Target="../media/image593.png"/><Relationship Id="rId384" Type="http://schemas.openxmlformats.org/officeDocument/2006/relationships/image" Target="../media/image614.png"/><Relationship Id="rId591" Type="http://schemas.openxmlformats.org/officeDocument/2006/relationships/customXml" Target="../ink/ink749.xml"/><Relationship Id="rId605" Type="http://schemas.openxmlformats.org/officeDocument/2006/relationships/customXml" Target="../ink/ink756.xml"/><Relationship Id="rId787" Type="http://schemas.openxmlformats.org/officeDocument/2006/relationships/image" Target="../media/image815.png"/><Relationship Id="rId812" Type="http://schemas.openxmlformats.org/officeDocument/2006/relationships/customXml" Target="../ink/ink860.xml"/><Relationship Id="rId202" Type="http://schemas.openxmlformats.org/officeDocument/2006/relationships/image" Target="../media/image524.png"/><Relationship Id="rId244" Type="http://schemas.openxmlformats.org/officeDocument/2006/relationships/image" Target="../media/image544.png"/><Relationship Id="rId647" Type="http://schemas.openxmlformats.org/officeDocument/2006/relationships/customXml" Target="../ink/ink777.xml"/><Relationship Id="rId689" Type="http://schemas.openxmlformats.org/officeDocument/2006/relationships/customXml" Target="../ink/ink798.xml"/><Relationship Id="rId854" Type="http://schemas.openxmlformats.org/officeDocument/2006/relationships/customXml" Target="../ink/ink881.xml"/><Relationship Id="rId39" Type="http://schemas.openxmlformats.org/officeDocument/2006/relationships/image" Target="../media/image444.png"/><Relationship Id="rId286" Type="http://schemas.openxmlformats.org/officeDocument/2006/relationships/image" Target="../media/image565.png"/><Relationship Id="rId451" Type="http://schemas.openxmlformats.org/officeDocument/2006/relationships/customXml" Target="../ink/ink679.xml"/><Relationship Id="rId493" Type="http://schemas.openxmlformats.org/officeDocument/2006/relationships/customXml" Target="../ink/ink700.xml"/><Relationship Id="rId507" Type="http://schemas.openxmlformats.org/officeDocument/2006/relationships/customXml" Target="../ink/ink707.xml"/><Relationship Id="rId549" Type="http://schemas.openxmlformats.org/officeDocument/2006/relationships/customXml" Target="../ink/ink728.xml"/><Relationship Id="rId714" Type="http://schemas.openxmlformats.org/officeDocument/2006/relationships/image" Target="../media/image779.png"/><Relationship Id="rId756" Type="http://schemas.openxmlformats.org/officeDocument/2006/relationships/image" Target="../media/image800.png"/><Relationship Id="rId50" Type="http://schemas.openxmlformats.org/officeDocument/2006/relationships/customXml" Target="../ink/ink478.xml"/><Relationship Id="rId104" Type="http://schemas.openxmlformats.org/officeDocument/2006/relationships/customXml" Target="../ink/ink505.xml"/><Relationship Id="rId146" Type="http://schemas.openxmlformats.org/officeDocument/2006/relationships/customXml" Target="../ink/ink526.xml"/><Relationship Id="rId188" Type="http://schemas.openxmlformats.org/officeDocument/2006/relationships/customXml" Target="../ink/ink547.xml"/><Relationship Id="rId311" Type="http://schemas.openxmlformats.org/officeDocument/2006/relationships/customXml" Target="../ink/ink609.xml"/><Relationship Id="rId353" Type="http://schemas.openxmlformats.org/officeDocument/2006/relationships/customXml" Target="../ink/ink630.xml"/><Relationship Id="rId395" Type="http://schemas.openxmlformats.org/officeDocument/2006/relationships/customXml" Target="../ink/ink651.xml"/><Relationship Id="rId409" Type="http://schemas.openxmlformats.org/officeDocument/2006/relationships/customXml" Target="../ink/ink658.xml"/><Relationship Id="rId560" Type="http://schemas.openxmlformats.org/officeDocument/2006/relationships/image" Target="../media/image702.png"/><Relationship Id="rId798" Type="http://schemas.openxmlformats.org/officeDocument/2006/relationships/customXml" Target="../ink/ink853.xml"/><Relationship Id="rId92" Type="http://schemas.openxmlformats.org/officeDocument/2006/relationships/customXml" Target="../ink/ink499.xml"/><Relationship Id="rId213" Type="http://schemas.openxmlformats.org/officeDocument/2006/relationships/customXml" Target="../ink/ink560.xml"/><Relationship Id="rId420" Type="http://schemas.openxmlformats.org/officeDocument/2006/relationships/image" Target="../media/image632.png"/><Relationship Id="rId616" Type="http://schemas.openxmlformats.org/officeDocument/2006/relationships/image" Target="../media/image730.png"/><Relationship Id="rId658" Type="http://schemas.openxmlformats.org/officeDocument/2006/relationships/image" Target="../media/image751.png"/><Relationship Id="rId823" Type="http://schemas.openxmlformats.org/officeDocument/2006/relationships/image" Target="../media/image833.png"/><Relationship Id="rId865" Type="http://schemas.openxmlformats.org/officeDocument/2006/relationships/image" Target="../media/image854.png"/><Relationship Id="rId255" Type="http://schemas.openxmlformats.org/officeDocument/2006/relationships/customXml" Target="../ink/ink581.xml"/><Relationship Id="rId297" Type="http://schemas.openxmlformats.org/officeDocument/2006/relationships/customXml" Target="../ink/ink602.xml"/><Relationship Id="rId462" Type="http://schemas.openxmlformats.org/officeDocument/2006/relationships/image" Target="../media/image653.png"/><Relationship Id="rId518" Type="http://schemas.openxmlformats.org/officeDocument/2006/relationships/image" Target="../media/image681.png"/><Relationship Id="rId725" Type="http://schemas.openxmlformats.org/officeDocument/2006/relationships/customXml" Target="../ink/ink816.xml"/><Relationship Id="rId115" Type="http://schemas.openxmlformats.org/officeDocument/2006/relationships/image" Target="../media/image482.png"/><Relationship Id="rId157" Type="http://schemas.openxmlformats.org/officeDocument/2006/relationships/image" Target="../media/image502.png"/><Relationship Id="rId322" Type="http://schemas.openxmlformats.org/officeDocument/2006/relationships/image" Target="../media/image583.png"/><Relationship Id="rId364" Type="http://schemas.openxmlformats.org/officeDocument/2006/relationships/image" Target="../media/image604.png"/><Relationship Id="rId767" Type="http://schemas.openxmlformats.org/officeDocument/2006/relationships/customXml" Target="../ink/ink837.xml"/><Relationship Id="rId61" Type="http://schemas.openxmlformats.org/officeDocument/2006/relationships/image" Target="../media/image455.png"/><Relationship Id="rId199" Type="http://schemas.openxmlformats.org/officeDocument/2006/relationships/customXml" Target="../ink/ink553.xml"/><Relationship Id="rId571" Type="http://schemas.openxmlformats.org/officeDocument/2006/relationships/customXml" Target="../ink/ink739.xml"/><Relationship Id="rId627" Type="http://schemas.openxmlformats.org/officeDocument/2006/relationships/customXml" Target="../ink/ink767.xml"/><Relationship Id="rId669" Type="http://schemas.openxmlformats.org/officeDocument/2006/relationships/customXml" Target="../ink/ink788.xml"/><Relationship Id="rId834" Type="http://schemas.openxmlformats.org/officeDocument/2006/relationships/customXml" Target="../ink/ink871.xml"/><Relationship Id="rId876" Type="http://schemas.openxmlformats.org/officeDocument/2006/relationships/customXml" Target="../ink/ink892.xml"/><Relationship Id="rId19" Type="http://schemas.openxmlformats.org/officeDocument/2006/relationships/image" Target="../media/image434.png"/><Relationship Id="rId224" Type="http://schemas.openxmlformats.org/officeDocument/2006/relationships/image" Target="../media/image535.png"/><Relationship Id="rId266" Type="http://schemas.openxmlformats.org/officeDocument/2006/relationships/image" Target="../media/image555.png"/><Relationship Id="rId431" Type="http://schemas.openxmlformats.org/officeDocument/2006/relationships/customXml" Target="../ink/ink669.xml"/><Relationship Id="rId473" Type="http://schemas.openxmlformats.org/officeDocument/2006/relationships/customXml" Target="../ink/ink690.xml"/><Relationship Id="rId529" Type="http://schemas.openxmlformats.org/officeDocument/2006/relationships/customXml" Target="../ink/ink718.xml"/><Relationship Id="rId680" Type="http://schemas.openxmlformats.org/officeDocument/2006/relationships/image" Target="../media/image762.png"/><Relationship Id="rId736" Type="http://schemas.openxmlformats.org/officeDocument/2006/relationships/image" Target="../media/image790.png"/><Relationship Id="rId30" Type="http://schemas.openxmlformats.org/officeDocument/2006/relationships/customXml" Target="../ink/ink468.xml"/><Relationship Id="rId126" Type="http://schemas.openxmlformats.org/officeDocument/2006/relationships/customXml" Target="../ink/ink516.xml"/><Relationship Id="rId168" Type="http://schemas.openxmlformats.org/officeDocument/2006/relationships/customXml" Target="../ink/ink537.xml"/><Relationship Id="rId333" Type="http://schemas.openxmlformats.org/officeDocument/2006/relationships/customXml" Target="../ink/ink620.xml"/><Relationship Id="rId540" Type="http://schemas.openxmlformats.org/officeDocument/2006/relationships/image" Target="../media/image692.png"/><Relationship Id="rId778" Type="http://schemas.openxmlformats.org/officeDocument/2006/relationships/image" Target="../media/image811.png"/><Relationship Id="rId72" Type="http://schemas.openxmlformats.org/officeDocument/2006/relationships/customXml" Target="../ink/ink489.xml"/><Relationship Id="rId375" Type="http://schemas.openxmlformats.org/officeDocument/2006/relationships/customXml" Target="../ink/ink641.xml"/><Relationship Id="rId582" Type="http://schemas.openxmlformats.org/officeDocument/2006/relationships/image" Target="../media/image713.png"/><Relationship Id="rId638" Type="http://schemas.openxmlformats.org/officeDocument/2006/relationships/image" Target="../media/image741.png"/><Relationship Id="rId803" Type="http://schemas.openxmlformats.org/officeDocument/2006/relationships/image" Target="../media/image823.png"/><Relationship Id="rId845" Type="http://schemas.openxmlformats.org/officeDocument/2006/relationships/image" Target="../media/image844.png"/><Relationship Id="rId3" Type="http://schemas.openxmlformats.org/officeDocument/2006/relationships/image" Target="../media/image15010.png"/><Relationship Id="rId235" Type="http://schemas.openxmlformats.org/officeDocument/2006/relationships/customXml" Target="../ink/ink571.xml"/><Relationship Id="rId277" Type="http://schemas.openxmlformats.org/officeDocument/2006/relationships/customXml" Target="../ink/ink592.xml"/><Relationship Id="rId400" Type="http://schemas.openxmlformats.org/officeDocument/2006/relationships/image" Target="../media/image622.png"/><Relationship Id="rId442" Type="http://schemas.openxmlformats.org/officeDocument/2006/relationships/image" Target="../media/image643.png"/><Relationship Id="rId484" Type="http://schemas.openxmlformats.org/officeDocument/2006/relationships/image" Target="../media/image664.png"/><Relationship Id="rId705" Type="http://schemas.openxmlformats.org/officeDocument/2006/relationships/customXml" Target="../ink/ink806.xml"/><Relationship Id="rId137" Type="http://schemas.openxmlformats.org/officeDocument/2006/relationships/image" Target="../media/image493.png"/><Relationship Id="rId302" Type="http://schemas.openxmlformats.org/officeDocument/2006/relationships/image" Target="../media/image573.png"/><Relationship Id="rId344" Type="http://schemas.openxmlformats.org/officeDocument/2006/relationships/image" Target="../media/image594.png"/><Relationship Id="rId691" Type="http://schemas.openxmlformats.org/officeDocument/2006/relationships/customXml" Target="../ink/ink799.xml"/><Relationship Id="rId747" Type="http://schemas.openxmlformats.org/officeDocument/2006/relationships/customXml" Target="../ink/ink827.xml"/><Relationship Id="rId789" Type="http://schemas.openxmlformats.org/officeDocument/2006/relationships/image" Target="../media/image816.png"/><Relationship Id="rId41" Type="http://schemas.openxmlformats.org/officeDocument/2006/relationships/image" Target="../media/image445.png"/><Relationship Id="rId83" Type="http://schemas.openxmlformats.org/officeDocument/2006/relationships/image" Target="../media/image466.png"/><Relationship Id="rId179" Type="http://schemas.openxmlformats.org/officeDocument/2006/relationships/image" Target="../media/image513.png"/><Relationship Id="rId386" Type="http://schemas.openxmlformats.org/officeDocument/2006/relationships/image" Target="../media/image615.png"/><Relationship Id="rId551" Type="http://schemas.openxmlformats.org/officeDocument/2006/relationships/customXml" Target="../ink/ink729.xml"/><Relationship Id="rId593" Type="http://schemas.openxmlformats.org/officeDocument/2006/relationships/customXml" Target="../ink/ink750.xml"/><Relationship Id="rId607" Type="http://schemas.openxmlformats.org/officeDocument/2006/relationships/customXml" Target="../ink/ink757.xml"/><Relationship Id="rId649" Type="http://schemas.openxmlformats.org/officeDocument/2006/relationships/customXml" Target="../ink/ink778.xml"/><Relationship Id="rId814" Type="http://schemas.openxmlformats.org/officeDocument/2006/relationships/customXml" Target="../ink/ink861.xml"/><Relationship Id="rId856" Type="http://schemas.openxmlformats.org/officeDocument/2006/relationships/customXml" Target="../ink/ink882.xml"/><Relationship Id="rId190" Type="http://schemas.openxmlformats.org/officeDocument/2006/relationships/customXml" Target="../ink/ink548.xml"/><Relationship Id="rId204" Type="http://schemas.openxmlformats.org/officeDocument/2006/relationships/image" Target="../media/image525.png"/><Relationship Id="rId246" Type="http://schemas.openxmlformats.org/officeDocument/2006/relationships/image" Target="../media/image545.png"/><Relationship Id="rId288" Type="http://schemas.openxmlformats.org/officeDocument/2006/relationships/image" Target="../media/image566.png"/><Relationship Id="rId411" Type="http://schemas.openxmlformats.org/officeDocument/2006/relationships/customXml" Target="../ink/ink659.xml"/><Relationship Id="rId453" Type="http://schemas.openxmlformats.org/officeDocument/2006/relationships/customXml" Target="../ink/ink680.xml"/><Relationship Id="rId509" Type="http://schemas.openxmlformats.org/officeDocument/2006/relationships/customXml" Target="../ink/ink708.xml"/><Relationship Id="rId660" Type="http://schemas.openxmlformats.org/officeDocument/2006/relationships/image" Target="../media/image752.png"/><Relationship Id="rId106" Type="http://schemas.openxmlformats.org/officeDocument/2006/relationships/customXml" Target="../ink/ink506.xml"/><Relationship Id="rId313" Type="http://schemas.openxmlformats.org/officeDocument/2006/relationships/customXml" Target="../ink/ink610.xml"/><Relationship Id="rId495" Type="http://schemas.openxmlformats.org/officeDocument/2006/relationships/customXml" Target="../ink/ink701.xml"/><Relationship Id="rId716" Type="http://schemas.openxmlformats.org/officeDocument/2006/relationships/image" Target="../media/image780.png"/><Relationship Id="rId758" Type="http://schemas.openxmlformats.org/officeDocument/2006/relationships/image" Target="../media/image801.png"/><Relationship Id="rId10" Type="http://schemas.openxmlformats.org/officeDocument/2006/relationships/customXml" Target="../ink/ink458.xml"/><Relationship Id="rId52" Type="http://schemas.openxmlformats.org/officeDocument/2006/relationships/customXml" Target="../ink/ink479.xml"/><Relationship Id="rId94" Type="http://schemas.openxmlformats.org/officeDocument/2006/relationships/customXml" Target="../ink/ink500.xml"/><Relationship Id="rId148" Type="http://schemas.openxmlformats.org/officeDocument/2006/relationships/customXml" Target="../ink/ink527.xml"/><Relationship Id="rId355" Type="http://schemas.openxmlformats.org/officeDocument/2006/relationships/customXml" Target="../ink/ink631.xml"/><Relationship Id="rId397" Type="http://schemas.openxmlformats.org/officeDocument/2006/relationships/customXml" Target="../ink/ink652.xml"/><Relationship Id="rId520" Type="http://schemas.openxmlformats.org/officeDocument/2006/relationships/image" Target="../media/image682.png"/><Relationship Id="rId562" Type="http://schemas.openxmlformats.org/officeDocument/2006/relationships/image" Target="../media/image703.png"/><Relationship Id="rId618" Type="http://schemas.openxmlformats.org/officeDocument/2006/relationships/image" Target="../media/image731.png"/><Relationship Id="rId825" Type="http://schemas.openxmlformats.org/officeDocument/2006/relationships/image" Target="../media/image834.png"/><Relationship Id="rId215" Type="http://schemas.openxmlformats.org/officeDocument/2006/relationships/customXml" Target="../ink/ink561.xml"/><Relationship Id="rId257" Type="http://schemas.openxmlformats.org/officeDocument/2006/relationships/customXml" Target="../ink/ink582.xml"/><Relationship Id="rId422" Type="http://schemas.openxmlformats.org/officeDocument/2006/relationships/image" Target="../media/image633.png"/><Relationship Id="rId464" Type="http://schemas.openxmlformats.org/officeDocument/2006/relationships/image" Target="../media/image654.png"/><Relationship Id="rId867" Type="http://schemas.openxmlformats.org/officeDocument/2006/relationships/image" Target="../media/image855.png"/><Relationship Id="rId299" Type="http://schemas.openxmlformats.org/officeDocument/2006/relationships/customXml" Target="../ink/ink603.xml"/><Relationship Id="rId727" Type="http://schemas.openxmlformats.org/officeDocument/2006/relationships/customXml" Target="../ink/ink817.xml"/><Relationship Id="rId63" Type="http://schemas.openxmlformats.org/officeDocument/2006/relationships/image" Target="../media/image456.png"/><Relationship Id="rId159" Type="http://schemas.openxmlformats.org/officeDocument/2006/relationships/image" Target="../media/image503.png"/><Relationship Id="rId366" Type="http://schemas.openxmlformats.org/officeDocument/2006/relationships/image" Target="../media/image605.png"/><Relationship Id="rId573" Type="http://schemas.openxmlformats.org/officeDocument/2006/relationships/customXml" Target="../ink/ink740.xml"/><Relationship Id="rId780" Type="http://schemas.openxmlformats.org/officeDocument/2006/relationships/image" Target="../media/image812.png"/><Relationship Id="rId226" Type="http://schemas.openxmlformats.org/officeDocument/2006/relationships/image" Target="../media/image536.png"/><Relationship Id="rId433" Type="http://schemas.openxmlformats.org/officeDocument/2006/relationships/customXml" Target="../ink/ink670.xml"/><Relationship Id="rId640" Type="http://schemas.openxmlformats.org/officeDocument/2006/relationships/image" Target="../media/image742.png"/><Relationship Id="rId738" Type="http://schemas.openxmlformats.org/officeDocument/2006/relationships/image" Target="../media/image791.png"/><Relationship Id="rId74" Type="http://schemas.openxmlformats.org/officeDocument/2006/relationships/customXml" Target="../ink/ink490.xml"/><Relationship Id="rId377" Type="http://schemas.openxmlformats.org/officeDocument/2006/relationships/customXml" Target="../ink/ink642.xml"/><Relationship Id="rId500" Type="http://schemas.openxmlformats.org/officeDocument/2006/relationships/image" Target="../media/image672.png"/><Relationship Id="rId584" Type="http://schemas.openxmlformats.org/officeDocument/2006/relationships/image" Target="../media/image714.png"/><Relationship Id="rId805" Type="http://schemas.openxmlformats.org/officeDocument/2006/relationships/image" Target="../media/image824.png"/><Relationship Id="rId5" Type="http://schemas.openxmlformats.org/officeDocument/2006/relationships/image" Target="../media/image1700.png"/><Relationship Id="rId237" Type="http://schemas.openxmlformats.org/officeDocument/2006/relationships/customXml" Target="../ink/ink572.xml"/><Relationship Id="rId791" Type="http://schemas.openxmlformats.org/officeDocument/2006/relationships/image" Target="../media/image817.png"/><Relationship Id="rId444" Type="http://schemas.openxmlformats.org/officeDocument/2006/relationships/image" Target="../media/image644.png"/><Relationship Id="rId651" Type="http://schemas.openxmlformats.org/officeDocument/2006/relationships/customXml" Target="../ink/ink779.xml"/><Relationship Id="rId749" Type="http://schemas.openxmlformats.org/officeDocument/2006/relationships/customXml" Target="../ink/ink828.xml"/><Relationship Id="rId290" Type="http://schemas.openxmlformats.org/officeDocument/2006/relationships/image" Target="../media/image567.png"/><Relationship Id="rId304" Type="http://schemas.openxmlformats.org/officeDocument/2006/relationships/image" Target="../media/image574.png"/><Relationship Id="rId388" Type="http://schemas.openxmlformats.org/officeDocument/2006/relationships/image" Target="../media/image616.png"/><Relationship Id="rId511" Type="http://schemas.openxmlformats.org/officeDocument/2006/relationships/customXml" Target="../ink/ink709.xml"/><Relationship Id="rId609" Type="http://schemas.openxmlformats.org/officeDocument/2006/relationships/customXml" Target="../ink/ink758.xml"/><Relationship Id="rId85" Type="http://schemas.openxmlformats.org/officeDocument/2006/relationships/image" Target="../media/image467.png"/><Relationship Id="rId150" Type="http://schemas.openxmlformats.org/officeDocument/2006/relationships/customXml" Target="../ink/ink528.xml"/><Relationship Id="rId595" Type="http://schemas.openxmlformats.org/officeDocument/2006/relationships/customXml" Target="../ink/ink751.xml"/><Relationship Id="rId816" Type="http://schemas.openxmlformats.org/officeDocument/2006/relationships/customXml" Target="../ink/ink862.xml"/><Relationship Id="rId248" Type="http://schemas.openxmlformats.org/officeDocument/2006/relationships/image" Target="../media/image546.png"/><Relationship Id="rId455" Type="http://schemas.openxmlformats.org/officeDocument/2006/relationships/customXml" Target="../ink/ink681.xml"/><Relationship Id="rId662" Type="http://schemas.openxmlformats.org/officeDocument/2006/relationships/image" Target="../media/image753.png"/><Relationship Id="rId12" Type="http://schemas.openxmlformats.org/officeDocument/2006/relationships/customXml" Target="../ink/ink459.xml"/><Relationship Id="rId108" Type="http://schemas.openxmlformats.org/officeDocument/2006/relationships/customXml" Target="../ink/ink507.xml"/><Relationship Id="rId315" Type="http://schemas.openxmlformats.org/officeDocument/2006/relationships/customXml" Target="../ink/ink611.xml"/><Relationship Id="rId522" Type="http://schemas.openxmlformats.org/officeDocument/2006/relationships/image" Target="../media/image683.png"/><Relationship Id="rId96" Type="http://schemas.openxmlformats.org/officeDocument/2006/relationships/customXml" Target="../ink/ink501.xml"/><Relationship Id="rId161" Type="http://schemas.openxmlformats.org/officeDocument/2006/relationships/image" Target="../media/image504.png"/><Relationship Id="rId399" Type="http://schemas.openxmlformats.org/officeDocument/2006/relationships/customXml" Target="../ink/ink653.xml"/><Relationship Id="rId827" Type="http://schemas.openxmlformats.org/officeDocument/2006/relationships/image" Target="../media/image835.png"/><Relationship Id="rId259" Type="http://schemas.openxmlformats.org/officeDocument/2006/relationships/customXml" Target="../ink/ink583.xml"/><Relationship Id="rId466" Type="http://schemas.openxmlformats.org/officeDocument/2006/relationships/image" Target="../media/image655.png"/><Relationship Id="rId673" Type="http://schemas.openxmlformats.org/officeDocument/2006/relationships/customXml" Target="../ink/ink790.xml"/><Relationship Id="rId23" Type="http://schemas.openxmlformats.org/officeDocument/2006/relationships/image" Target="../media/image436.png"/><Relationship Id="rId119" Type="http://schemas.openxmlformats.org/officeDocument/2006/relationships/image" Target="../media/image484.png"/><Relationship Id="rId326" Type="http://schemas.openxmlformats.org/officeDocument/2006/relationships/image" Target="../media/image585.png"/><Relationship Id="rId533" Type="http://schemas.openxmlformats.org/officeDocument/2006/relationships/customXml" Target="../ink/ink720.xml"/><Relationship Id="rId740" Type="http://schemas.openxmlformats.org/officeDocument/2006/relationships/image" Target="../media/image792.png"/><Relationship Id="rId838" Type="http://schemas.openxmlformats.org/officeDocument/2006/relationships/customXml" Target="../ink/ink873.xml"/><Relationship Id="rId172" Type="http://schemas.openxmlformats.org/officeDocument/2006/relationships/customXml" Target="../ink/ink539.xml"/><Relationship Id="rId477" Type="http://schemas.openxmlformats.org/officeDocument/2006/relationships/customXml" Target="../ink/ink692.xml"/><Relationship Id="rId600" Type="http://schemas.openxmlformats.org/officeDocument/2006/relationships/image" Target="../media/image722.png"/><Relationship Id="rId684" Type="http://schemas.openxmlformats.org/officeDocument/2006/relationships/image" Target="../media/image764.png"/><Relationship Id="rId337" Type="http://schemas.openxmlformats.org/officeDocument/2006/relationships/customXml" Target="../ink/ink622.xml"/><Relationship Id="rId34" Type="http://schemas.openxmlformats.org/officeDocument/2006/relationships/customXml" Target="../ink/ink470.xml"/><Relationship Id="rId544" Type="http://schemas.openxmlformats.org/officeDocument/2006/relationships/image" Target="../media/image694.png"/><Relationship Id="rId751" Type="http://schemas.openxmlformats.org/officeDocument/2006/relationships/customXml" Target="../ink/ink829.xml"/><Relationship Id="rId849" Type="http://schemas.openxmlformats.org/officeDocument/2006/relationships/image" Target="../media/image846.png"/><Relationship Id="rId183" Type="http://schemas.openxmlformats.org/officeDocument/2006/relationships/image" Target="../media/image515.png"/><Relationship Id="rId390" Type="http://schemas.openxmlformats.org/officeDocument/2006/relationships/image" Target="../media/image617.png"/><Relationship Id="rId404" Type="http://schemas.openxmlformats.org/officeDocument/2006/relationships/image" Target="../media/image624.png"/><Relationship Id="rId611" Type="http://schemas.openxmlformats.org/officeDocument/2006/relationships/customXml" Target="../ink/ink759.xml"/><Relationship Id="rId250" Type="http://schemas.openxmlformats.org/officeDocument/2006/relationships/image" Target="../media/image547.png"/><Relationship Id="rId488" Type="http://schemas.openxmlformats.org/officeDocument/2006/relationships/image" Target="../media/image666.png"/><Relationship Id="rId695" Type="http://schemas.openxmlformats.org/officeDocument/2006/relationships/customXml" Target="../ink/ink801.xml"/><Relationship Id="rId709" Type="http://schemas.openxmlformats.org/officeDocument/2006/relationships/customXml" Target="../ink/ink808.xml"/><Relationship Id="rId45" Type="http://schemas.openxmlformats.org/officeDocument/2006/relationships/image" Target="../media/image447.png"/><Relationship Id="rId110" Type="http://schemas.openxmlformats.org/officeDocument/2006/relationships/customXml" Target="../ink/ink508.xml"/><Relationship Id="rId348" Type="http://schemas.openxmlformats.org/officeDocument/2006/relationships/image" Target="../media/image596.png"/><Relationship Id="rId555" Type="http://schemas.openxmlformats.org/officeDocument/2006/relationships/customXml" Target="../ink/ink731.xml"/><Relationship Id="rId762" Type="http://schemas.openxmlformats.org/officeDocument/2006/relationships/image" Target="../media/image803.png"/><Relationship Id="rId194" Type="http://schemas.openxmlformats.org/officeDocument/2006/relationships/image" Target="../media/image520.png"/><Relationship Id="rId208" Type="http://schemas.openxmlformats.org/officeDocument/2006/relationships/image" Target="../media/image527.png"/><Relationship Id="rId415" Type="http://schemas.openxmlformats.org/officeDocument/2006/relationships/customXml" Target="../ink/ink661.xml"/><Relationship Id="rId622" Type="http://schemas.openxmlformats.org/officeDocument/2006/relationships/image" Target="../media/image733.png"/><Relationship Id="rId261" Type="http://schemas.openxmlformats.org/officeDocument/2006/relationships/customXml" Target="../ink/ink584.xml"/><Relationship Id="rId499" Type="http://schemas.openxmlformats.org/officeDocument/2006/relationships/customXml" Target="../ink/ink703.xml"/><Relationship Id="rId56" Type="http://schemas.openxmlformats.org/officeDocument/2006/relationships/customXml" Target="../ink/ink481.xml"/><Relationship Id="rId359" Type="http://schemas.openxmlformats.org/officeDocument/2006/relationships/customXml" Target="../ink/ink633.xml"/><Relationship Id="rId566" Type="http://schemas.openxmlformats.org/officeDocument/2006/relationships/image" Target="../media/image705.png"/><Relationship Id="rId773" Type="http://schemas.openxmlformats.org/officeDocument/2006/relationships/customXml" Target="../ink/ink840.xml"/><Relationship Id="rId121" Type="http://schemas.openxmlformats.org/officeDocument/2006/relationships/image" Target="../media/image485.png"/><Relationship Id="rId219" Type="http://schemas.openxmlformats.org/officeDocument/2006/relationships/customXml" Target="../ink/ink563.xml"/><Relationship Id="rId426" Type="http://schemas.openxmlformats.org/officeDocument/2006/relationships/image" Target="../media/image635.png"/><Relationship Id="rId633" Type="http://schemas.openxmlformats.org/officeDocument/2006/relationships/customXml" Target="../ink/ink770.xml"/><Relationship Id="rId840" Type="http://schemas.openxmlformats.org/officeDocument/2006/relationships/customXml" Target="../ink/ink874.xml"/><Relationship Id="rId67" Type="http://schemas.openxmlformats.org/officeDocument/2006/relationships/image" Target="../media/image458.png"/><Relationship Id="rId272" Type="http://schemas.openxmlformats.org/officeDocument/2006/relationships/image" Target="../media/image558.png"/><Relationship Id="rId577" Type="http://schemas.openxmlformats.org/officeDocument/2006/relationships/customXml" Target="../ink/ink742.xml"/><Relationship Id="rId700" Type="http://schemas.openxmlformats.org/officeDocument/2006/relationships/image" Target="../media/image772.png"/><Relationship Id="rId132" Type="http://schemas.openxmlformats.org/officeDocument/2006/relationships/customXml" Target="../ink/ink519.xml"/><Relationship Id="rId784" Type="http://schemas.openxmlformats.org/officeDocument/2006/relationships/customXml" Target="../ink/ink846.xml"/><Relationship Id="rId437" Type="http://schemas.openxmlformats.org/officeDocument/2006/relationships/customXml" Target="../ink/ink672.xml"/><Relationship Id="rId644" Type="http://schemas.openxmlformats.org/officeDocument/2006/relationships/image" Target="../media/image744.png"/><Relationship Id="rId851" Type="http://schemas.openxmlformats.org/officeDocument/2006/relationships/image" Target="../media/image847.png"/><Relationship Id="rId283" Type="http://schemas.openxmlformats.org/officeDocument/2006/relationships/customXml" Target="../ink/ink595.xml"/><Relationship Id="rId490" Type="http://schemas.openxmlformats.org/officeDocument/2006/relationships/image" Target="../media/image667.png"/><Relationship Id="rId504" Type="http://schemas.openxmlformats.org/officeDocument/2006/relationships/image" Target="../media/image674.png"/><Relationship Id="rId711" Type="http://schemas.openxmlformats.org/officeDocument/2006/relationships/customXml" Target="../ink/ink809.xml"/><Relationship Id="rId78" Type="http://schemas.openxmlformats.org/officeDocument/2006/relationships/customXml" Target="../ink/ink492.xml"/><Relationship Id="rId143" Type="http://schemas.openxmlformats.org/officeDocument/2006/relationships/image" Target="../media/image496.png"/><Relationship Id="rId350" Type="http://schemas.openxmlformats.org/officeDocument/2006/relationships/image" Target="../media/image597.png"/><Relationship Id="rId588" Type="http://schemas.openxmlformats.org/officeDocument/2006/relationships/image" Target="../media/image716.png"/><Relationship Id="rId795" Type="http://schemas.openxmlformats.org/officeDocument/2006/relationships/image" Target="../media/image819.png"/><Relationship Id="rId809" Type="http://schemas.openxmlformats.org/officeDocument/2006/relationships/image" Target="../media/image826.png"/><Relationship Id="rId9" Type="http://schemas.openxmlformats.org/officeDocument/2006/relationships/image" Target="../media/image429.png"/><Relationship Id="rId210" Type="http://schemas.openxmlformats.org/officeDocument/2006/relationships/image" Target="../media/image528.png"/><Relationship Id="rId448" Type="http://schemas.openxmlformats.org/officeDocument/2006/relationships/image" Target="../media/image646.png"/><Relationship Id="rId655" Type="http://schemas.openxmlformats.org/officeDocument/2006/relationships/customXml" Target="../ink/ink781.xml"/><Relationship Id="rId862" Type="http://schemas.openxmlformats.org/officeDocument/2006/relationships/customXml" Target="../ink/ink885.xml"/><Relationship Id="rId294" Type="http://schemas.openxmlformats.org/officeDocument/2006/relationships/image" Target="../media/image569.png"/><Relationship Id="rId308" Type="http://schemas.openxmlformats.org/officeDocument/2006/relationships/image" Target="../media/image576.png"/><Relationship Id="rId515" Type="http://schemas.openxmlformats.org/officeDocument/2006/relationships/customXml" Target="../ink/ink711.xml"/><Relationship Id="rId722" Type="http://schemas.openxmlformats.org/officeDocument/2006/relationships/image" Target="../media/image783.png"/><Relationship Id="rId89" Type="http://schemas.openxmlformats.org/officeDocument/2006/relationships/image" Target="../media/image469.png"/><Relationship Id="rId154" Type="http://schemas.openxmlformats.org/officeDocument/2006/relationships/customXml" Target="../ink/ink530.xml"/><Relationship Id="rId361" Type="http://schemas.openxmlformats.org/officeDocument/2006/relationships/customXml" Target="../ink/ink634.xml"/><Relationship Id="rId599" Type="http://schemas.openxmlformats.org/officeDocument/2006/relationships/customXml" Target="../ink/ink753.xml"/><Relationship Id="rId459" Type="http://schemas.openxmlformats.org/officeDocument/2006/relationships/customXml" Target="../ink/ink683.xml"/><Relationship Id="rId666" Type="http://schemas.openxmlformats.org/officeDocument/2006/relationships/image" Target="../media/image755.png"/><Relationship Id="rId873" Type="http://schemas.openxmlformats.org/officeDocument/2006/relationships/image" Target="../media/image858.png"/><Relationship Id="rId16" Type="http://schemas.openxmlformats.org/officeDocument/2006/relationships/customXml" Target="../ink/ink461.xml"/><Relationship Id="rId221" Type="http://schemas.openxmlformats.org/officeDocument/2006/relationships/customXml" Target="../ink/ink564.xml"/><Relationship Id="rId319" Type="http://schemas.openxmlformats.org/officeDocument/2006/relationships/customXml" Target="../ink/ink613.xml"/><Relationship Id="rId526" Type="http://schemas.openxmlformats.org/officeDocument/2006/relationships/image" Target="../media/image685.png"/><Relationship Id="rId733" Type="http://schemas.openxmlformats.org/officeDocument/2006/relationships/customXml" Target="../ink/ink820.xml"/><Relationship Id="rId165" Type="http://schemas.openxmlformats.org/officeDocument/2006/relationships/image" Target="../media/image506.png"/><Relationship Id="rId372" Type="http://schemas.openxmlformats.org/officeDocument/2006/relationships/image" Target="../media/image608.png"/><Relationship Id="rId677" Type="http://schemas.openxmlformats.org/officeDocument/2006/relationships/customXml" Target="../ink/ink792.xml"/><Relationship Id="rId800" Type="http://schemas.openxmlformats.org/officeDocument/2006/relationships/customXml" Target="../ink/ink854.xml"/><Relationship Id="rId232" Type="http://schemas.openxmlformats.org/officeDocument/2006/relationships/image" Target="../media/image539.png"/><Relationship Id="rId27" Type="http://schemas.openxmlformats.org/officeDocument/2006/relationships/image" Target="../media/image438.png"/><Relationship Id="rId537" Type="http://schemas.openxmlformats.org/officeDocument/2006/relationships/customXml" Target="../ink/ink722.xml"/><Relationship Id="rId744" Type="http://schemas.openxmlformats.org/officeDocument/2006/relationships/image" Target="../media/image794.png"/><Relationship Id="rId80" Type="http://schemas.openxmlformats.org/officeDocument/2006/relationships/customXml" Target="../ink/ink493.xml"/><Relationship Id="rId176" Type="http://schemas.openxmlformats.org/officeDocument/2006/relationships/customXml" Target="../ink/ink541.xml"/><Relationship Id="rId383" Type="http://schemas.openxmlformats.org/officeDocument/2006/relationships/customXml" Target="../ink/ink645.xml"/><Relationship Id="rId590" Type="http://schemas.openxmlformats.org/officeDocument/2006/relationships/image" Target="../media/image717.png"/><Relationship Id="rId604" Type="http://schemas.openxmlformats.org/officeDocument/2006/relationships/image" Target="../media/image724.png"/><Relationship Id="rId811" Type="http://schemas.openxmlformats.org/officeDocument/2006/relationships/image" Target="../media/image827.png"/><Relationship Id="rId243" Type="http://schemas.openxmlformats.org/officeDocument/2006/relationships/customXml" Target="../ink/ink575.xml"/><Relationship Id="rId450" Type="http://schemas.openxmlformats.org/officeDocument/2006/relationships/image" Target="../media/image647.png"/><Relationship Id="rId688" Type="http://schemas.openxmlformats.org/officeDocument/2006/relationships/image" Target="../media/image766.png"/><Relationship Id="rId38" Type="http://schemas.openxmlformats.org/officeDocument/2006/relationships/customXml" Target="../ink/ink472.xml"/><Relationship Id="rId103" Type="http://schemas.openxmlformats.org/officeDocument/2006/relationships/image" Target="../media/image476.png"/><Relationship Id="rId310" Type="http://schemas.openxmlformats.org/officeDocument/2006/relationships/image" Target="../media/image577.png"/><Relationship Id="rId548" Type="http://schemas.openxmlformats.org/officeDocument/2006/relationships/image" Target="../media/image696.png"/><Relationship Id="rId755" Type="http://schemas.openxmlformats.org/officeDocument/2006/relationships/customXml" Target="../ink/ink831.xml"/><Relationship Id="rId91" Type="http://schemas.openxmlformats.org/officeDocument/2006/relationships/image" Target="../media/image470.png"/><Relationship Id="rId187" Type="http://schemas.openxmlformats.org/officeDocument/2006/relationships/image" Target="../media/image517.png"/><Relationship Id="rId394" Type="http://schemas.openxmlformats.org/officeDocument/2006/relationships/image" Target="../media/image619.png"/><Relationship Id="rId408" Type="http://schemas.openxmlformats.org/officeDocument/2006/relationships/image" Target="../media/image626.png"/><Relationship Id="rId615" Type="http://schemas.openxmlformats.org/officeDocument/2006/relationships/customXml" Target="../ink/ink761.xml"/><Relationship Id="rId822" Type="http://schemas.openxmlformats.org/officeDocument/2006/relationships/customXml" Target="../ink/ink865.xml"/><Relationship Id="rId254" Type="http://schemas.openxmlformats.org/officeDocument/2006/relationships/image" Target="../media/image549.png"/><Relationship Id="rId699" Type="http://schemas.openxmlformats.org/officeDocument/2006/relationships/customXml" Target="../ink/ink803.xml"/><Relationship Id="rId49" Type="http://schemas.openxmlformats.org/officeDocument/2006/relationships/image" Target="../media/image449.png"/><Relationship Id="rId114" Type="http://schemas.openxmlformats.org/officeDocument/2006/relationships/customXml" Target="../ink/ink510.xml"/><Relationship Id="rId461" Type="http://schemas.openxmlformats.org/officeDocument/2006/relationships/customXml" Target="../ink/ink684.xml"/><Relationship Id="rId559" Type="http://schemas.openxmlformats.org/officeDocument/2006/relationships/customXml" Target="../ink/ink733.xml"/><Relationship Id="rId766" Type="http://schemas.openxmlformats.org/officeDocument/2006/relationships/image" Target="../media/image805.png"/><Relationship Id="rId198" Type="http://schemas.openxmlformats.org/officeDocument/2006/relationships/image" Target="../media/image522.png"/><Relationship Id="rId321" Type="http://schemas.openxmlformats.org/officeDocument/2006/relationships/customXml" Target="../ink/ink614.xml"/><Relationship Id="rId419" Type="http://schemas.openxmlformats.org/officeDocument/2006/relationships/customXml" Target="../ink/ink663.xml"/><Relationship Id="rId626" Type="http://schemas.openxmlformats.org/officeDocument/2006/relationships/image" Target="../media/image735.png"/><Relationship Id="rId833" Type="http://schemas.openxmlformats.org/officeDocument/2006/relationships/image" Target="../media/image838.png"/><Relationship Id="rId265" Type="http://schemas.openxmlformats.org/officeDocument/2006/relationships/customXml" Target="../ink/ink586.xml"/><Relationship Id="rId472" Type="http://schemas.openxmlformats.org/officeDocument/2006/relationships/image" Target="../media/image658.png"/><Relationship Id="rId125" Type="http://schemas.openxmlformats.org/officeDocument/2006/relationships/image" Target="../media/image487.png"/><Relationship Id="rId332" Type="http://schemas.openxmlformats.org/officeDocument/2006/relationships/image" Target="../media/image588.png"/><Relationship Id="rId777" Type="http://schemas.openxmlformats.org/officeDocument/2006/relationships/customXml" Target="../ink/ink842.xml"/><Relationship Id="rId637" Type="http://schemas.openxmlformats.org/officeDocument/2006/relationships/customXml" Target="../ink/ink772.xml"/><Relationship Id="rId844" Type="http://schemas.openxmlformats.org/officeDocument/2006/relationships/customXml" Target="../ink/ink876.xml"/><Relationship Id="rId276" Type="http://schemas.openxmlformats.org/officeDocument/2006/relationships/image" Target="../media/image560.png"/><Relationship Id="rId483" Type="http://schemas.openxmlformats.org/officeDocument/2006/relationships/customXml" Target="../ink/ink695.xml"/><Relationship Id="rId690" Type="http://schemas.openxmlformats.org/officeDocument/2006/relationships/image" Target="../media/image767.png"/><Relationship Id="rId704" Type="http://schemas.openxmlformats.org/officeDocument/2006/relationships/image" Target="../media/image774.png"/><Relationship Id="rId40" Type="http://schemas.openxmlformats.org/officeDocument/2006/relationships/customXml" Target="../ink/ink473.xml"/><Relationship Id="rId136" Type="http://schemas.openxmlformats.org/officeDocument/2006/relationships/customXml" Target="../ink/ink521.xml"/><Relationship Id="rId343" Type="http://schemas.openxmlformats.org/officeDocument/2006/relationships/customXml" Target="../ink/ink625.xml"/><Relationship Id="rId550" Type="http://schemas.openxmlformats.org/officeDocument/2006/relationships/image" Target="../media/image697.png"/><Relationship Id="rId788" Type="http://schemas.openxmlformats.org/officeDocument/2006/relationships/customXml" Target="../ink/ink848.xml"/><Relationship Id="rId203" Type="http://schemas.openxmlformats.org/officeDocument/2006/relationships/customXml" Target="../ink/ink555.xml"/><Relationship Id="rId648" Type="http://schemas.openxmlformats.org/officeDocument/2006/relationships/image" Target="../media/image746.png"/><Relationship Id="rId855" Type="http://schemas.openxmlformats.org/officeDocument/2006/relationships/image" Target="../media/image849.png"/><Relationship Id="rId287" Type="http://schemas.openxmlformats.org/officeDocument/2006/relationships/customXml" Target="../ink/ink597.xml"/><Relationship Id="rId410" Type="http://schemas.openxmlformats.org/officeDocument/2006/relationships/image" Target="../media/image627.png"/><Relationship Id="rId494" Type="http://schemas.openxmlformats.org/officeDocument/2006/relationships/image" Target="../media/image669.png"/><Relationship Id="rId508" Type="http://schemas.openxmlformats.org/officeDocument/2006/relationships/image" Target="../media/image676.png"/><Relationship Id="rId715" Type="http://schemas.openxmlformats.org/officeDocument/2006/relationships/customXml" Target="../ink/ink811.xml"/><Relationship Id="rId147" Type="http://schemas.openxmlformats.org/officeDocument/2006/relationships/image" Target="../media/image322.png"/><Relationship Id="rId354" Type="http://schemas.openxmlformats.org/officeDocument/2006/relationships/image" Target="../media/image599.png"/><Relationship Id="rId799" Type="http://schemas.openxmlformats.org/officeDocument/2006/relationships/image" Target="../media/image821.png"/><Relationship Id="rId51" Type="http://schemas.openxmlformats.org/officeDocument/2006/relationships/image" Target="../media/image450.png"/><Relationship Id="rId561" Type="http://schemas.openxmlformats.org/officeDocument/2006/relationships/customXml" Target="../ink/ink734.xml"/><Relationship Id="rId659" Type="http://schemas.openxmlformats.org/officeDocument/2006/relationships/customXml" Target="../ink/ink783.xml"/><Relationship Id="rId866" Type="http://schemas.openxmlformats.org/officeDocument/2006/relationships/customXml" Target="../ink/ink887.xml"/><Relationship Id="rId214" Type="http://schemas.openxmlformats.org/officeDocument/2006/relationships/image" Target="../media/image530.png"/><Relationship Id="rId298" Type="http://schemas.openxmlformats.org/officeDocument/2006/relationships/image" Target="../media/image571.png"/><Relationship Id="rId421" Type="http://schemas.openxmlformats.org/officeDocument/2006/relationships/customXml" Target="../ink/ink664.xml"/><Relationship Id="rId519" Type="http://schemas.openxmlformats.org/officeDocument/2006/relationships/customXml" Target="../ink/ink713.xml"/><Relationship Id="rId158" Type="http://schemas.openxmlformats.org/officeDocument/2006/relationships/customXml" Target="../ink/ink532.xml"/><Relationship Id="rId726" Type="http://schemas.openxmlformats.org/officeDocument/2006/relationships/image" Target="../media/image785.png"/><Relationship Id="rId62" Type="http://schemas.openxmlformats.org/officeDocument/2006/relationships/customXml" Target="../ink/ink484.xml"/><Relationship Id="rId365" Type="http://schemas.openxmlformats.org/officeDocument/2006/relationships/customXml" Target="../ink/ink636.xml"/><Relationship Id="rId572" Type="http://schemas.openxmlformats.org/officeDocument/2006/relationships/image" Target="../media/image708.png"/><Relationship Id="rId225" Type="http://schemas.openxmlformats.org/officeDocument/2006/relationships/customXml" Target="../ink/ink566.xml"/><Relationship Id="rId432" Type="http://schemas.openxmlformats.org/officeDocument/2006/relationships/image" Target="../media/image638.png"/><Relationship Id="rId877" Type="http://schemas.openxmlformats.org/officeDocument/2006/relationships/image" Target="../media/image860.png"/><Relationship Id="rId737" Type="http://schemas.openxmlformats.org/officeDocument/2006/relationships/customXml" Target="../ink/ink822.xml"/><Relationship Id="rId73" Type="http://schemas.openxmlformats.org/officeDocument/2006/relationships/image" Target="../media/image461.png"/><Relationship Id="rId169" Type="http://schemas.openxmlformats.org/officeDocument/2006/relationships/image" Target="../media/image508.png"/><Relationship Id="rId376" Type="http://schemas.openxmlformats.org/officeDocument/2006/relationships/image" Target="../media/image610.png"/><Relationship Id="rId583" Type="http://schemas.openxmlformats.org/officeDocument/2006/relationships/customXml" Target="../ink/ink745.xml"/><Relationship Id="rId790" Type="http://schemas.openxmlformats.org/officeDocument/2006/relationships/customXml" Target="../ink/ink849.xml"/><Relationship Id="rId804" Type="http://schemas.openxmlformats.org/officeDocument/2006/relationships/customXml" Target="../ink/ink856.xml"/><Relationship Id="rId4" Type="http://schemas.openxmlformats.org/officeDocument/2006/relationships/image" Target="../media/image1600.png"/><Relationship Id="rId236" Type="http://schemas.openxmlformats.org/officeDocument/2006/relationships/image" Target="../media/image541.png"/><Relationship Id="rId443" Type="http://schemas.openxmlformats.org/officeDocument/2006/relationships/customXml" Target="../ink/ink675.xml"/><Relationship Id="rId650" Type="http://schemas.openxmlformats.org/officeDocument/2006/relationships/image" Target="../media/image747.png"/><Relationship Id="rId303" Type="http://schemas.openxmlformats.org/officeDocument/2006/relationships/customXml" Target="../ink/ink605.xml"/><Relationship Id="rId748" Type="http://schemas.openxmlformats.org/officeDocument/2006/relationships/image" Target="../media/image796.png"/><Relationship Id="rId84" Type="http://schemas.openxmlformats.org/officeDocument/2006/relationships/customXml" Target="../ink/ink495.xml"/><Relationship Id="rId387" Type="http://schemas.openxmlformats.org/officeDocument/2006/relationships/customXml" Target="../ink/ink647.xml"/><Relationship Id="rId510" Type="http://schemas.openxmlformats.org/officeDocument/2006/relationships/image" Target="../media/image677.png"/><Relationship Id="rId594" Type="http://schemas.openxmlformats.org/officeDocument/2006/relationships/image" Target="../media/image719.png"/><Relationship Id="rId608" Type="http://schemas.openxmlformats.org/officeDocument/2006/relationships/image" Target="../media/image726.png"/><Relationship Id="rId815" Type="http://schemas.openxmlformats.org/officeDocument/2006/relationships/image" Target="../media/image829.png"/><Relationship Id="rId247" Type="http://schemas.openxmlformats.org/officeDocument/2006/relationships/customXml" Target="../ink/ink577.xml"/><Relationship Id="rId107" Type="http://schemas.openxmlformats.org/officeDocument/2006/relationships/image" Target="../media/image478.png"/><Relationship Id="rId454" Type="http://schemas.openxmlformats.org/officeDocument/2006/relationships/image" Target="../media/image649.png"/><Relationship Id="rId661" Type="http://schemas.openxmlformats.org/officeDocument/2006/relationships/customXml" Target="../ink/ink784.xml"/><Relationship Id="rId759" Type="http://schemas.openxmlformats.org/officeDocument/2006/relationships/customXml" Target="../ink/ink833.xml"/><Relationship Id="rId11" Type="http://schemas.openxmlformats.org/officeDocument/2006/relationships/image" Target="../media/image430.png"/><Relationship Id="rId314" Type="http://schemas.openxmlformats.org/officeDocument/2006/relationships/image" Target="../media/image579.png"/><Relationship Id="rId398" Type="http://schemas.openxmlformats.org/officeDocument/2006/relationships/image" Target="../media/image621.png"/><Relationship Id="rId521" Type="http://schemas.openxmlformats.org/officeDocument/2006/relationships/customXml" Target="../ink/ink714.xml"/><Relationship Id="rId619" Type="http://schemas.openxmlformats.org/officeDocument/2006/relationships/customXml" Target="../ink/ink763.xml"/><Relationship Id="rId95" Type="http://schemas.openxmlformats.org/officeDocument/2006/relationships/image" Target="../media/image472.png"/><Relationship Id="rId160" Type="http://schemas.openxmlformats.org/officeDocument/2006/relationships/customXml" Target="../ink/ink533.xml"/><Relationship Id="rId826" Type="http://schemas.openxmlformats.org/officeDocument/2006/relationships/customXml" Target="../ink/ink867.xml"/><Relationship Id="rId258" Type="http://schemas.openxmlformats.org/officeDocument/2006/relationships/image" Target="../media/image551.png"/><Relationship Id="rId465" Type="http://schemas.openxmlformats.org/officeDocument/2006/relationships/customXml" Target="../ink/ink686.xml"/><Relationship Id="rId672" Type="http://schemas.openxmlformats.org/officeDocument/2006/relationships/image" Target="../media/image758.png"/><Relationship Id="rId22" Type="http://schemas.openxmlformats.org/officeDocument/2006/relationships/customXml" Target="../ink/ink464.xml"/><Relationship Id="rId118" Type="http://schemas.openxmlformats.org/officeDocument/2006/relationships/customXml" Target="../ink/ink512.xml"/><Relationship Id="rId325" Type="http://schemas.openxmlformats.org/officeDocument/2006/relationships/customXml" Target="../ink/ink616.xml"/><Relationship Id="rId532" Type="http://schemas.openxmlformats.org/officeDocument/2006/relationships/image" Target="../media/image688.png"/><Relationship Id="rId171" Type="http://schemas.openxmlformats.org/officeDocument/2006/relationships/image" Target="../media/image509.png"/><Relationship Id="rId837" Type="http://schemas.openxmlformats.org/officeDocument/2006/relationships/image" Target="../media/image840.png"/><Relationship Id="rId269" Type="http://schemas.openxmlformats.org/officeDocument/2006/relationships/customXml" Target="../ink/ink588.xml"/><Relationship Id="rId476" Type="http://schemas.openxmlformats.org/officeDocument/2006/relationships/image" Target="../media/image660.png"/><Relationship Id="rId683" Type="http://schemas.openxmlformats.org/officeDocument/2006/relationships/customXml" Target="../ink/ink795.xml"/><Relationship Id="rId33" Type="http://schemas.openxmlformats.org/officeDocument/2006/relationships/image" Target="../media/image441.png"/><Relationship Id="rId129" Type="http://schemas.openxmlformats.org/officeDocument/2006/relationships/image" Target="../media/image489.png"/><Relationship Id="rId336" Type="http://schemas.openxmlformats.org/officeDocument/2006/relationships/image" Target="../media/image590.png"/><Relationship Id="rId543" Type="http://schemas.openxmlformats.org/officeDocument/2006/relationships/customXml" Target="../ink/ink725.xml"/><Relationship Id="rId182" Type="http://schemas.openxmlformats.org/officeDocument/2006/relationships/customXml" Target="../ink/ink544.xml"/><Relationship Id="rId403" Type="http://schemas.openxmlformats.org/officeDocument/2006/relationships/customXml" Target="../ink/ink655.xml"/><Relationship Id="rId750" Type="http://schemas.openxmlformats.org/officeDocument/2006/relationships/image" Target="../media/image797.png"/><Relationship Id="rId848" Type="http://schemas.openxmlformats.org/officeDocument/2006/relationships/customXml" Target="../ink/ink878.xml"/><Relationship Id="rId487" Type="http://schemas.openxmlformats.org/officeDocument/2006/relationships/customXml" Target="../ink/ink697.xml"/><Relationship Id="rId610" Type="http://schemas.openxmlformats.org/officeDocument/2006/relationships/image" Target="../media/image727.png"/><Relationship Id="rId694" Type="http://schemas.openxmlformats.org/officeDocument/2006/relationships/image" Target="../media/image769.png"/><Relationship Id="rId708" Type="http://schemas.openxmlformats.org/officeDocument/2006/relationships/image" Target="../media/image776.png"/><Relationship Id="rId347" Type="http://schemas.openxmlformats.org/officeDocument/2006/relationships/customXml" Target="../ink/ink627.xml"/><Relationship Id="rId44" Type="http://schemas.openxmlformats.org/officeDocument/2006/relationships/customXml" Target="../ink/ink475.xml"/><Relationship Id="rId554" Type="http://schemas.openxmlformats.org/officeDocument/2006/relationships/image" Target="../media/image699.png"/><Relationship Id="rId761" Type="http://schemas.openxmlformats.org/officeDocument/2006/relationships/customXml" Target="../ink/ink834.xml"/><Relationship Id="rId859" Type="http://schemas.openxmlformats.org/officeDocument/2006/relationships/image" Target="../media/image851.png"/><Relationship Id="rId193" Type="http://schemas.openxmlformats.org/officeDocument/2006/relationships/customXml" Target="../ink/ink550.xml"/><Relationship Id="rId207" Type="http://schemas.openxmlformats.org/officeDocument/2006/relationships/customXml" Target="../ink/ink557.xml"/><Relationship Id="rId414" Type="http://schemas.openxmlformats.org/officeDocument/2006/relationships/image" Target="../media/image629.png"/><Relationship Id="rId498" Type="http://schemas.openxmlformats.org/officeDocument/2006/relationships/image" Target="../media/image671.png"/><Relationship Id="rId621" Type="http://schemas.openxmlformats.org/officeDocument/2006/relationships/customXml" Target="../ink/ink764.xml"/><Relationship Id="rId260" Type="http://schemas.openxmlformats.org/officeDocument/2006/relationships/image" Target="../media/image552.png"/><Relationship Id="rId719" Type="http://schemas.openxmlformats.org/officeDocument/2006/relationships/customXml" Target="../ink/ink813.xml"/><Relationship Id="rId55" Type="http://schemas.openxmlformats.org/officeDocument/2006/relationships/image" Target="../media/image452.png"/><Relationship Id="rId120" Type="http://schemas.openxmlformats.org/officeDocument/2006/relationships/customXml" Target="../ink/ink513.xml"/><Relationship Id="rId358" Type="http://schemas.openxmlformats.org/officeDocument/2006/relationships/image" Target="../media/image601.png"/><Relationship Id="rId565" Type="http://schemas.openxmlformats.org/officeDocument/2006/relationships/customXml" Target="../ink/ink736.xml"/><Relationship Id="rId772" Type="http://schemas.openxmlformats.org/officeDocument/2006/relationships/image" Target="../media/image808.png"/><Relationship Id="rId218" Type="http://schemas.openxmlformats.org/officeDocument/2006/relationships/image" Target="../media/image532.png"/><Relationship Id="rId425" Type="http://schemas.openxmlformats.org/officeDocument/2006/relationships/customXml" Target="../ink/ink666.xml"/><Relationship Id="rId632" Type="http://schemas.openxmlformats.org/officeDocument/2006/relationships/image" Target="../media/image738.png"/><Relationship Id="rId271" Type="http://schemas.openxmlformats.org/officeDocument/2006/relationships/customXml" Target="../ink/ink589.xml"/><Relationship Id="rId66" Type="http://schemas.openxmlformats.org/officeDocument/2006/relationships/customXml" Target="../ink/ink486.xml"/><Relationship Id="rId131" Type="http://schemas.openxmlformats.org/officeDocument/2006/relationships/image" Target="../media/image490.png"/><Relationship Id="rId369" Type="http://schemas.openxmlformats.org/officeDocument/2006/relationships/customXml" Target="../ink/ink638.xml"/><Relationship Id="rId576" Type="http://schemas.openxmlformats.org/officeDocument/2006/relationships/image" Target="../media/image710.png"/><Relationship Id="rId783" Type="http://schemas.openxmlformats.org/officeDocument/2006/relationships/image" Target="../media/image813.png"/><Relationship Id="rId229" Type="http://schemas.openxmlformats.org/officeDocument/2006/relationships/customXml" Target="../ink/ink568.xml"/><Relationship Id="rId436" Type="http://schemas.openxmlformats.org/officeDocument/2006/relationships/image" Target="../media/image640.png"/><Relationship Id="rId643" Type="http://schemas.openxmlformats.org/officeDocument/2006/relationships/customXml" Target="../ink/ink775.xml"/><Relationship Id="rId850" Type="http://schemas.openxmlformats.org/officeDocument/2006/relationships/customXml" Target="../ink/ink879.xml"/><Relationship Id="rId77" Type="http://schemas.openxmlformats.org/officeDocument/2006/relationships/image" Target="../media/image463.png"/><Relationship Id="rId282" Type="http://schemas.openxmlformats.org/officeDocument/2006/relationships/image" Target="../media/image563.png"/><Relationship Id="rId503" Type="http://schemas.openxmlformats.org/officeDocument/2006/relationships/customXml" Target="../ink/ink705.xml"/><Relationship Id="rId587" Type="http://schemas.openxmlformats.org/officeDocument/2006/relationships/customXml" Target="../ink/ink747.xml"/><Relationship Id="rId710" Type="http://schemas.openxmlformats.org/officeDocument/2006/relationships/image" Target="../media/image777.png"/><Relationship Id="rId808" Type="http://schemas.openxmlformats.org/officeDocument/2006/relationships/customXml" Target="../ink/ink858.xml"/><Relationship Id="rId8" Type="http://schemas.openxmlformats.org/officeDocument/2006/relationships/customXml" Target="../ink/ink457.xml"/><Relationship Id="rId142" Type="http://schemas.openxmlformats.org/officeDocument/2006/relationships/customXml" Target="../ink/ink524.xml"/><Relationship Id="rId447" Type="http://schemas.openxmlformats.org/officeDocument/2006/relationships/customXml" Target="../ink/ink677.xml"/><Relationship Id="rId794" Type="http://schemas.openxmlformats.org/officeDocument/2006/relationships/customXml" Target="../ink/ink851.xml"/><Relationship Id="rId654" Type="http://schemas.openxmlformats.org/officeDocument/2006/relationships/image" Target="../media/image749.png"/><Relationship Id="rId861" Type="http://schemas.openxmlformats.org/officeDocument/2006/relationships/image" Target="../media/image852.png"/><Relationship Id="rId293" Type="http://schemas.openxmlformats.org/officeDocument/2006/relationships/customXml" Target="../ink/ink600.xml"/><Relationship Id="rId307" Type="http://schemas.openxmlformats.org/officeDocument/2006/relationships/customXml" Target="../ink/ink607.xml"/><Relationship Id="rId514" Type="http://schemas.openxmlformats.org/officeDocument/2006/relationships/image" Target="../media/image679.png"/><Relationship Id="rId721" Type="http://schemas.openxmlformats.org/officeDocument/2006/relationships/customXml" Target="../ink/ink814.xml"/><Relationship Id="rId88" Type="http://schemas.openxmlformats.org/officeDocument/2006/relationships/customXml" Target="../ink/ink497.xml"/><Relationship Id="rId153" Type="http://schemas.openxmlformats.org/officeDocument/2006/relationships/image" Target="../media/image500.png"/><Relationship Id="rId360" Type="http://schemas.openxmlformats.org/officeDocument/2006/relationships/image" Target="../media/image602.png"/><Relationship Id="rId598" Type="http://schemas.openxmlformats.org/officeDocument/2006/relationships/image" Target="../media/image721.png"/><Relationship Id="rId819" Type="http://schemas.openxmlformats.org/officeDocument/2006/relationships/image" Target="../media/image831.png"/></Relationships>
</file>

<file path=ppt/slides/_rels/slide6.xml.rels><?xml version="1.0" encoding="UTF-8" standalone="yes"?>
<Relationships xmlns="http://schemas.openxmlformats.org/package/2006/relationships"><Relationship Id="rId8" Type="http://schemas.openxmlformats.org/officeDocument/2006/relationships/image" Target="../media/image2600.png"/><Relationship Id="rId13" Type="http://schemas.openxmlformats.org/officeDocument/2006/relationships/image" Target="../media/image3100.png"/><Relationship Id="rId7" Type="http://schemas.openxmlformats.org/officeDocument/2006/relationships/image" Target="../media/image2500.png"/><Relationship Id="rId12" Type="http://schemas.openxmlformats.org/officeDocument/2006/relationships/image" Target="../media/image3000.png"/><Relationship Id="rId2" Type="http://schemas.openxmlformats.org/officeDocument/2006/relationships/image" Target="../media/image2000.png"/><Relationship Id="rId1" Type="http://schemas.openxmlformats.org/officeDocument/2006/relationships/slideLayout" Target="../slideLayouts/slideLayout1.xml"/><Relationship Id="rId6" Type="http://schemas.openxmlformats.org/officeDocument/2006/relationships/image" Target="../media/image2400.png"/><Relationship Id="rId11" Type="http://schemas.openxmlformats.org/officeDocument/2006/relationships/image" Target="../media/image2900.png"/><Relationship Id="rId5" Type="http://schemas.openxmlformats.org/officeDocument/2006/relationships/image" Target="../media/image2300.png"/><Relationship Id="rId15" Type="http://schemas.openxmlformats.org/officeDocument/2006/relationships/image" Target="../media/image5910.png"/><Relationship Id="rId10" Type="http://schemas.openxmlformats.org/officeDocument/2006/relationships/image" Target="../media/image2800.png"/><Relationship Id="rId4" Type="http://schemas.openxmlformats.org/officeDocument/2006/relationships/image" Target="../media/image2200.png"/><Relationship Id="rId9" Type="http://schemas.openxmlformats.org/officeDocument/2006/relationships/image" Target="../media/image2700.png"/><Relationship Id="rId14" Type="http://schemas.openxmlformats.org/officeDocument/2006/relationships/image" Target="../media/image3200.png"/></Relationships>
</file>

<file path=ppt/slides/_rels/slide7.xml.rels><?xml version="1.0" encoding="UTF-8" standalone="yes"?>
<Relationships xmlns="http://schemas.openxmlformats.org/package/2006/relationships"><Relationship Id="rId117" Type="http://schemas.openxmlformats.org/officeDocument/2006/relationships/image" Target="../media/image911.png"/><Relationship Id="rId21" Type="http://schemas.openxmlformats.org/officeDocument/2006/relationships/image" Target="../media/image863.png"/><Relationship Id="rId324" Type="http://schemas.openxmlformats.org/officeDocument/2006/relationships/customXml" Target="../ink/ink1047.xml"/><Relationship Id="rId531" Type="http://schemas.openxmlformats.org/officeDocument/2006/relationships/image" Target="../media/image1118.png"/><Relationship Id="rId170" Type="http://schemas.openxmlformats.org/officeDocument/2006/relationships/customXml" Target="../ink/ink970.xml"/><Relationship Id="rId268" Type="http://schemas.openxmlformats.org/officeDocument/2006/relationships/customXml" Target="../ink/ink1019.xml"/><Relationship Id="rId475" Type="http://schemas.openxmlformats.org/officeDocument/2006/relationships/image" Target="../media/image1090.png"/><Relationship Id="rId32" Type="http://schemas.openxmlformats.org/officeDocument/2006/relationships/customXml" Target="../ink/ink901.xml"/><Relationship Id="rId128" Type="http://schemas.openxmlformats.org/officeDocument/2006/relationships/customXml" Target="../ink/ink949.xml"/><Relationship Id="rId335" Type="http://schemas.openxmlformats.org/officeDocument/2006/relationships/image" Target="../media/image1020.png"/><Relationship Id="rId542" Type="http://schemas.openxmlformats.org/officeDocument/2006/relationships/customXml" Target="../ink/ink1156.xml"/><Relationship Id="rId181" Type="http://schemas.openxmlformats.org/officeDocument/2006/relationships/image" Target="../media/image943.png"/><Relationship Id="rId402" Type="http://schemas.openxmlformats.org/officeDocument/2006/relationships/customXml" Target="../ink/ink1086.xml"/><Relationship Id="rId279" Type="http://schemas.openxmlformats.org/officeDocument/2006/relationships/image" Target="../media/image992.png"/><Relationship Id="rId486" Type="http://schemas.openxmlformats.org/officeDocument/2006/relationships/customXml" Target="../ink/ink1128.xml"/><Relationship Id="rId43" Type="http://schemas.openxmlformats.org/officeDocument/2006/relationships/image" Target="../media/image874.png"/><Relationship Id="rId139" Type="http://schemas.openxmlformats.org/officeDocument/2006/relationships/image" Target="../media/image922.png"/><Relationship Id="rId346" Type="http://schemas.openxmlformats.org/officeDocument/2006/relationships/customXml" Target="../ink/ink1058.xml"/><Relationship Id="rId553" Type="http://schemas.openxmlformats.org/officeDocument/2006/relationships/image" Target="../media/image1128.png"/><Relationship Id="rId192" Type="http://schemas.openxmlformats.org/officeDocument/2006/relationships/customXml" Target="../ink/ink981.xml"/><Relationship Id="rId206" Type="http://schemas.openxmlformats.org/officeDocument/2006/relationships/customXml" Target="../ink/ink988.xml"/><Relationship Id="rId413" Type="http://schemas.openxmlformats.org/officeDocument/2006/relationships/image" Target="../media/image1059.png"/><Relationship Id="rId497" Type="http://schemas.openxmlformats.org/officeDocument/2006/relationships/image" Target="../media/image1101.png"/><Relationship Id="rId357" Type="http://schemas.openxmlformats.org/officeDocument/2006/relationships/image" Target="../media/image1031.png"/><Relationship Id="rId54" Type="http://schemas.openxmlformats.org/officeDocument/2006/relationships/customXml" Target="../ink/ink912.xml"/><Relationship Id="rId217" Type="http://schemas.openxmlformats.org/officeDocument/2006/relationships/image" Target="../media/image961.png"/><Relationship Id="rId424" Type="http://schemas.openxmlformats.org/officeDocument/2006/relationships/customXml" Target="../ink/ink1097.xml"/><Relationship Id="rId23" Type="http://schemas.openxmlformats.org/officeDocument/2006/relationships/image" Target="../media/image864.png"/><Relationship Id="rId119" Type="http://schemas.openxmlformats.org/officeDocument/2006/relationships/image" Target="../media/image912.png"/><Relationship Id="rId270" Type="http://schemas.openxmlformats.org/officeDocument/2006/relationships/customXml" Target="../ink/ink1020.xml"/><Relationship Id="rId326" Type="http://schemas.openxmlformats.org/officeDocument/2006/relationships/customXml" Target="../ink/ink1048.xml"/><Relationship Id="rId533" Type="http://schemas.openxmlformats.org/officeDocument/2006/relationships/image" Target="../media/image1119.png"/><Relationship Id="rId65" Type="http://schemas.openxmlformats.org/officeDocument/2006/relationships/image" Target="../media/image885.png"/><Relationship Id="rId130" Type="http://schemas.openxmlformats.org/officeDocument/2006/relationships/customXml" Target="../ink/ink950.xml"/><Relationship Id="rId368" Type="http://schemas.openxmlformats.org/officeDocument/2006/relationships/customXml" Target="../ink/ink1069.xml"/><Relationship Id="rId172" Type="http://schemas.openxmlformats.org/officeDocument/2006/relationships/customXml" Target="../ink/ink971.xml"/><Relationship Id="rId228" Type="http://schemas.openxmlformats.org/officeDocument/2006/relationships/customXml" Target="../ink/ink999.xml"/><Relationship Id="rId435" Type="http://schemas.openxmlformats.org/officeDocument/2006/relationships/image" Target="../media/image1070.png"/><Relationship Id="rId477" Type="http://schemas.openxmlformats.org/officeDocument/2006/relationships/image" Target="../media/image1091.png"/><Relationship Id="rId281" Type="http://schemas.openxmlformats.org/officeDocument/2006/relationships/image" Target="../media/image993.png"/><Relationship Id="rId337" Type="http://schemas.openxmlformats.org/officeDocument/2006/relationships/image" Target="../media/image1021.png"/><Relationship Id="rId502" Type="http://schemas.openxmlformats.org/officeDocument/2006/relationships/customXml" Target="../ink/ink1136.xml"/><Relationship Id="rId34" Type="http://schemas.openxmlformats.org/officeDocument/2006/relationships/customXml" Target="../ink/ink902.xml"/><Relationship Id="rId76" Type="http://schemas.openxmlformats.org/officeDocument/2006/relationships/customXml" Target="../ink/ink923.xml"/><Relationship Id="rId141" Type="http://schemas.openxmlformats.org/officeDocument/2006/relationships/image" Target="../media/image923.png"/><Relationship Id="rId379" Type="http://schemas.openxmlformats.org/officeDocument/2006/relationships/image" Target="../media/image1042.png"/><Relationship Id="rId544" Type="http://schemas.openxmlformats.org/officeDocument/2006/relationships/customXml" Target="../ink/ink1157.xml"/><Relationship Id="rId7" Type="http://schemas.openxmlformats.org/officeDocument/2006/relationships/image" Target="../media/image2500.png"/><Relationship Id="rId183" Type="http://schemas.openxmlformats.org/officeDocument/2006/relationships/image" Target="../media/image944.png"/><Relationship Id="rId239" Type="http://schemas.openxmlformats.org/officeDocument/2006/relationships/image" Target="../media/image972.png"/><Relationship Id="rId390" Type="http://schemas.openxmlformats.org/officeDocument/2006/relationships/customXml" Target="../ink/ink1080.xml"/><Relationship Id="rId404" Type="http://schemas.openxmlformats.org/officeDocument/2006/relationships/customXml" Target="../ink/ink1087.xml"/><Relationship Id="rId446" Type="http://schemas.openxmlformats.org/officeDocument/2006/relationships/customXml" Target="../ink/ink1108.xml"/><Relationship Id="rId250" Type="http://schemas.openxmlformats.org/officeDocument/2006/relationships/customXml" Target="../ink/ink1010.xml"/><Relationship Id="rId292" Type="http://schemas.openxmlformats.org/officeDocument/2006/relationships/customXml" Target="../ink/ink1031.xml"/><Relationship Id="rId306" Type="http://schemas.openxmlformats.org/officeDocument/2006/relationships/customXml" Target="../ink/ink1038.xml"/><Relationship Id="rId488" Type="http://schemas.openxmlformats.org/officeDocument/2006/relationships/customXml" Target="../ink/ink1129.xml"/><Relationship Id="rId45" Type="http://schemas.openxmlformats.org/officeDocument/2006/relationships/image" Target="../media/image875.png"/><Relationship Id="rId87" Type="http://schemas.openxmlformats.org/officeDocument/2006/relationships/image" Target="../media/image896.png"/><Relationship Id="rId110" Type="http://schemas.openxmlformats.org/officeDocument/2006/relationships/customXml" Target="../ink/ink940.xml"/><Relationship Id="rId348" Type="http://schemas.openxmlformats.org/officeDocument/2006/relationships/customXml" Target="../ink/ink1059.xml"/><Relationship Id="rId513" Type="http://schemas.openxmlformats.org/officeDocument/2006/relationships/image" Target="../media/image1109.png"/><Relationship Id="rId555" Type="http://schemas.openxmlformats.org/officeDocument/2006/relationships/image" Target="../media/image1129.png"/><Relationship Id="rId152" Type="http://schemas.openxmlformats.org/officeDocument/2006/relationships/customXml" Target="../ink/ink961.xml"/><Relationship Id="rId194" Type="http://schemas.openxmlformats.org/officeDocument/2006/relationships/customXml" Target="../ink/ink982.xml"/><Relationship Id="rId208" Type="http://schemas.openxmlformats.org/officeDocument/2006/relationships/customXml" Target="../ink/ink989.xml"/><Relationship Id="rId415" Type="http://schemas.openxmlformats.org/officeDocument/2006/relationships/image" Target="../media/image1060.png"/><Relationship Id="rId457" Type="http://schemas.openxmlformats.org/officeDocument/2006/relationships/image" Target="../media/image1081.png"/><Relationship Id="rId261" Type="http://schemas.openxmlformats.org/officeDocument/2006/relationships/image" Target="../media/image983.png"/><Relationship Id="rId499" Type="http://schemas.openxmlformats.org/officeDocument/2006/relationships/image" Target="../media/image1102.png"/><Relationship Id="rId14" Type="http://schemas.openxmlformats.org/officeDocument/2006/relationships/image" Target="../media/image3200.png"/><Relationship Id="rId56" Type="http://schemas.openxmlformats.org/officeDocument/2006/relationships/customXml" Target="../ink/ink913.xml"/><Relationship Id="rId317" Type="http://schemas.openxmlformats.org/officeDocument/2006/relationships/image" Target="../media/image1011.png"/><Relationship Id="rId359" Type="http://schemas.openxmlformats.org/officeDocument/2006/relationships/image" Target="../media/image1032.png"/><Relationship Id="rId524" Type="http://schemas.openxmlformats.org/officeDocument/2006/relationships/customXml" Target="../ink/ink1147.xml"/><Relationship Id="rId98" Type="http://schemas.openxmlformats.org/officeDocument/2006/relationships/customXml" Target="../ink/ink934.xml"/><Relationship Id="rId121" Type="http://schemas.openxmlformats.org/officeDocument/2006/relationships/image" Target="../media/image913.png"/><Relationship Id="rId163" Type="http://schemas.openxmlformats.org/officeDocument/2006/relationships/image" Target="../media/image934.png"/><Relationship Id="rId219" Type="http://schemas.openxmlformats.org/officeDocument/2006/relationships/image" Target="../media/image962.png"/><Relationship Id="rId370" Type="http://schemas.openxmlformats.org/officeDocument/2006/relationships/customXml" Target="../ink/ink1070.xml"/><Relationship Id="rId426" Type="http://schemas.openxmlformats.org/officeDocument/2006/relationships/customXml" Target="../ink/ink1098.xml"/><Relationship Id="rId230" Type="http://schemas.openxmlformats.org/officeDocument/2006/relationships/customXml" Target="../ink/ink1000.xml"/><Relationship Id="rId468" Type="http://schemas.openxmlformats.org/officeDocument/2006/relationships/customXml" Target="../ink/ink1119.xml"/><Relationship Id="rId25" Type="http://schemas.openxmlformats.org/officeDocument/2006/relationships/image" Target="../media/image865.png"/><Relationship Id="rId67" Type="http://schemas.openxmlformats.org/officeDocument/2006/relationships/image" Target="../media/image886.png"/><Relationship Id="rId272" Type="http://schemas.openxmlformats.org/officeDocument/2006/relationships/customXml" Target="../ink/ink1021.xml"/><Relationship Id="rId328" Type="http://schemas.openxmlformats.org/officeDocument/2006/relationships/customXml" Target="../ink/ink1049.xml"/><Relationship Id="rId535" Type="http://schemas.openxmlformats.org/officeDocument/2006/relationships/image" Target="../media/image1120.png"/><Relationship Id="rId132" Type="http://schemas.openxmlformats.org/officeDocument/2006/relationships/customXml" Target="../ink/ink951.xml"/><Relationship Id="rId174" Type="http://schemas.openxmlformats.org/officeDocument/2006/relationships/customXml" Target="../ink/ink972.xml"/><Relationship Id="rId381" Type="http://schemas.openxmlformats.org/officeDocument/2006/relationships/image" Target="../media/image1043.png"/><Relationship Id="rId241" Type="http://schemas.openxmlformats.org/officeDocument/2006/relationships/image" Target="../media/image973.png"/><Relationship Id="rId437" Type="http://schemas.openxmlformats.org/officeDocument/2006/relationships/image" Target="../media/image1071.png"/><Relationship Id="rId479" Type="http://schemas.openxmlformats.org/officeDocument/2006/relationships/image" Target="../media/image1092.png"/><Relationship Id="rId36" Type="http://schemas.openxmlformats.org/officeDocument/2006/relationships/customXml" Target="../ink/ink903.xml"/><Relationship Id="rId283" Type="http://schemas.openxmlformats.org/officeDocument/2006/relationships/image" Target="../media/image994.png"/><Relationship Id="rId339" Type="http://schemas.openxmlformats.org/officeDocument/2006/relationships/image" Target="../media/image1022.png"/><Relationship Id="rId490" Type="http://schemas.openxmlformats.org/officeDocument/2006/relationships/customXml" Target="../ink/ink1130.xml"/><Relationship Id="rId504" Type="http://schemas.openxmlformats.org/officeDocument/2006/relationships/customXml" Target="../ink/ink1137.xml"/><Relationship Id="rId546" Type="http://schemas.openxmlformats.org/officeDocument/2006/relationships/customXml" Target="../ink/ink1158.xml"/><Relationship Id="rId78" Type="http://schemas.openxmlformats.org/officeDocument/2006/relationships/customXml" Target="../ink/ink924.xml"/><Relationship Id="rId101" Type="http://schemas.openxmlformats.org/officeDocument/2006/relationships/image" Target="../media/image903.png"/><Relationship Id="rId143" Type="http://schemas.openxmlformats.org/officeDocument/2006/relationships/image" Target="../media/image924.png"/><Relationship Id="rId185" Type="http://schemas.openxmlformats.org/officeDocument/2006/relationships/image" Target="../media/image945.png"/><Relationship Id="rId350" Type="http://schemas.openxmlformats.org/officeDocument/2006/relationships/customXml" Target="../ink/ink1060.xml"/><Relationship Id="rId406" Type="http://schemas.openxmlformats.org/officeDocument/2006/relationships/customXml" Target="../ink/ink1088.xml"/><Relationship Id="rId9" Type="http://schemas.openxmlformats.org/officeDocument/2006/relationships/image" Target="../media/image2700.png"/><Relationship Id="rId210" Type="http://schemas.openxmlformats.org/officeDocument/2006/relationships/customXml" Target="../ink/ink990.xml"/><Relationship Id="rId392" Type="http://schemas.openxmlformats.org/officeDocument/2006/relationships/customXml" Target="../ink/ink1081.xml"/><Relationship Id="rId448" Type="http://schemas.openxmlformats.org/officeDocument/2006/relationships/customXml" Target="../ink/ink1109.xml"/><Relationship Id="rId252" Type="http://schemas.openxmlformats.org/officeDocument/2006/relationships/customXml" Target="../ink/ink1011.xml"/><Relationship Id="rId294" Type="http://schemas.openxmlformats.org/officeDocument/2006/relationships/customXml" Target="../ink/ink1032.xml"/><Relationship Id="rId308" Type="http://schemas.openxmlformats.org/officeDocument/2006/relationships/customXml" Target="../ink/ink1039.xml"/><Relationship Id="rId515" Type="http://schemas.openxmlformats.org/officeDocument/2006/relationships/image" Target="../media/image1110.png"/><Relationship Id="rId47" Type="http://schemas.openxmlformats.org/officeDocument/2006/relationships/image" Target="../media/image876.png"/><Relationship Id="rId89" Type="http://schemas.openxmlformats.org/officeDocument/2006/relationships/image" Target="../media/image897.png"/><Relationship Id="rId112" Type="http://schemas.openxmlformats.org/officeDocument/2006/relationships/customXml" Target="../ink/ink941.xml"/><Relationship Id="rId154" Type="http://schemas.openxmlformats.org/officeDocument/2006/relationships/customXml" Target="../ink/ink962.xml"/><Relationship Id="rId361" Type="http://schemas.openxmlformats.org/officeDocument/2006/relationships/image" Target="../media/image1033.png"/><Relationship Id="rId557" Type="http://schemas.openxmlformats.org/officeDocument/2006/relationships/image" Target="../media/image1130.png"/><Relationship Id="rId196" Type="http://schemas.openxmlformats.org/officeDocument/2006/relationships/customXml" Target="../ink/ink983.xml"/><Relationship Id="rId417" Type="http://schemas.openxmlformats.org/officeDocument/2006/relationships/image" Target="../media/image1061.png"/><Relationship Id="rId459" Type="http://schemas.openxmlformats.org/officeDocument/2006/relationships/image" Target="../media/image1082.png"/><Relationship Id="rId16" Type="http://schemas.openxmlformats.org/officeDocument/2006/relationships/customXml" Target="../ink/ink893.xml"/><Relationship Id="rId221" Type="http://schemas.openxmlformats.org/officeDocument/2006/relationships/image" Target="../media/image963.png"/><Relationship Id="rId263" Type="http://schemas.openxmlformats.org/officeDocument/2006/relationships/image" Target="../media/image984.png"/><Relationship Id="rId319" Type="http://schemas.openxmlformats.org/officeDocument/2006/relationships/image" Target="../media/image1012.png"/><Relationship Id="rId470" Type="http://schemas.openxmlformats.org/officeDocument/2006/relationships/customXml" Target="../ink/ink1120.xml"/><Relationship Id="rId526" Type="http://schemas.openxmlformats.org/officeDocument/2006/relationships/customXml" Target="../ink/ink1148.xml"/><Relationship Id="rId58" Type="http://schemas.openxmlformats.org/officeDocument/2006/relationships/customXml" Target="../ink/ink914.xml"/><Relationship Id="rId123" Type="http://schemas.openxmlformats.org/officeDocument/2006/relationships/image" Target="../media/image914.png"/><Relationship Id="rId330" Type="http://schemas.openxmlformats.org/officeDocument/2006/relationships/customXml" Target="../ink/ink1050.xml"/><Relationship Id="rId165" Type="http://schemas.openxmlformats.org/officeDocument/2006/relationships/image" Target="../media/image935.png"/><Relationship Id="rId372" Type="http://schemas.openxmlformats.org/officeDocument/2006/relationships/customXml" Target="../ink/ink1071.xml"/><Relationship Id="rId428" Type="http://schemas.openxmlformats.org/officeDocument/2006/relationships/customXml" Target="../ink/ink1099.xml"/><Relationship Id="rId232" Type="http://schemas.openxmlformats.org/officeDocument/2006/relationships/customXml" Target="../ink/ink1001.xml"/><Relationship Id="rId274" Type="http://schemas.openxmlformats.org/officeDocument/2006/relationships/customXml" Target="../ink/ink1022.xml"/><Relationship Id="rId481" Type="http://schemas.openxmlformats.org/officeDocument/2006/relationships/image" Target="../media/image1093.png"/><Relationship Id="rId27" Type="http://schemas.openxmlformats.org/officeDocument/2006/relationships/image" Target="../media/image866.png"/><Relationship Id="rId69" Type="http://schemas.openxmlformats.org/officeDocument/2006/relationships/image" Target="../media/image887.png"/><Relationship Id="rId134" Type="http://schemas.openxmlformats.org/officeDocument/2006/relationships/customXml" Target="../ink/ink952.xml"/><Relationship Id="rId537" Type="http://schemas.openxmlformats.org/officeDocument/2006/relationships/image" Target="../media/image1121.png"/><Relationship Id="rId80" Type="http://schemas.openxmlformats.org/officeDocument/2006/relationships/customXml" Target="../ink/ink925.xml"/><Relationship Id="rId176" Type="http://schemas.openxmlformats.org/officeDocument/2006/relationships/customXml" Target="../ink/ink973.xml"/><Relationship Id="rId341" Type="http://schemas.openxmlformats.org/officeDocument/2006/relationships/image" Target="../media/image1023.png"/><Relationship Id="rId383" Type="http://schemas.openxmlformats.org/officeDocument/2006/relationships/image" Target="../media/image1044.png"/><Relationship Id="rId439" Type="http://schemas.openxmlformats.org/officeDocument/2006/relationships/image" Target="../media/image1072.png"/><Relationship Id="rId201" Type="http://schemas.openxmlformats.org/officeDocument/2006/relationships/image" Target="../media/image953.png"/><Relationship Id="rId243" Type="http://schemas.openxmlformats.org/officeDocument/2006/relationships/image" Target="../media/image974.png"/><Relationship Id="rId285" Type="http://schemas.openxmlformats.org/officeDocument/2006/relationships/image" Target="../media/image995.png"/><Relationship Id="rId450" Type="http://schemas.openxmlformats.org/officeDocument/2006/relationships/customXml" Target="../ink/ink1110.xml"/><Relationship Id="rId506" Type="http://schemas.openxmlformats.org/officeDocument/2006/relationships/customXml" Target="../ink/ink1138.xml"/><Relationship Id="rId38" Type="http://schemas.openxmlformats.org/officeDocument/2006/relationships/customXml" Target="../ink/ink904.xml"/><Relationship Id="rId103" Type="http://schemas.openxmlformats.org/officeDocument/2006/relationships/image" Target="../media/image904.png"/><Relationship Id="rId310" Type="http://schemas.openxmlformats.org/officeDocument/2006/relationships/customXml" Target="../ink/ink1040.xml"/><Relationship Id="rId492" Type="http://schemas.openxmlformats.org/officeDocument/2006/relationships/customXml" Target="../ink/ink1131.xml"/><Relationship Id="rId548" Type="http://schemas.openxmlformats.org/officeDocument/2006/relationships/customXml" Target="../ink/ink1159.xml"/><Relationship Id="rId91" Type="http://schemas.openxmlformats.org/officeDocument/2006/relationships/image" Target="../media/image898.png"/><Relationship Id="rId145" Type="http://schemas.openxmlformats.org/officeDocument/2006/relationships/image" Target="../media/image925.png"/><Relationship Id="rId187" Type="http://schemas.openxmlformats.org/officeDocument/2006/relationships/image" Target="../media/image946.png"/><Relationship Id="rId352" Type="http://schemas.openxmlformats.org/officeDocument/2006/relationships/customXml" Target="../ink/ink1061.xml"/><Relationship Id="rId394" Type="http://schemas.openxmlformats.org/officeDocument/2006/relationships/customXml" Target="../ink/ink1082.xml"/><Relationship Id="rId408" Type="http://schemas.openxmlformats.org/officeDocument/2006/relationships/customXml" Target="../ink/ink1089.xml"/><Relationship Id="rId212" Type="http://schemas.openxmlformats.org/officeDocument/2006/relationships/customXml" Target="../ink/ink991.xml"/><Relationship Id="rId254" Type="http://schemas.openxmlformats.org/officeDocument/2006/relationships/customXml" Target="../ink/ink1012.xml"/><Relationship Id="rId49" Type="http://schemas.openxmlformats.org/officeDocument/2006/relationships/image" Target="../media/image877.png"/><Relationship Id="rId114" Type="http://schemas.openxmlformats.org/officeDocument/2006/relationships/customXml" Target="../ink/ink942.xml"/><Relationship Id="rId296" Type="http://schemas.openxmlformats.org/officeDocument/2006/relationships/customXml" Target="../ink/ink1033.xml"/><Relationship Id="rId461" Type="http://schemas.openxmlformats.org/officeDocument/2006/relationships/image" Target="../media/image1083.png"/><Relationship Id="rId517" Type="http://schemas.openxmlformats.org/officeDocument/2006/relationships/image" Target="../media/image1111.png"/><Relationship Id="rId559" Type="http://schemas.openxmlformats.org/officeDocument/2006/relationships/image" Target="../media/image1131.png"/><Relationship Id="rId60" Type="http://schemas.openxmlformats.org/officeDocument/2006/relationships/customXml" Target="../ink/ink915.xml"/><Relationship Id="rId156" Type="http://schemas.openxmlformats.org/officeDocument/2006/relationships/customXml" Target="../ink/ink963.xml"/><Relationship Id="rId198" Type="http://schemas.openxmlformats.org/officeDocument/2006/relationships/customXml" Target="../ink/ink984.xml"/><Relationship Id="rId321" Type="http://schemas.openxmlformats.org/officeDocument/2006/relationships/image" Target="../media/image1013.png"/><Relationship Id="rId363" Type="http://schemas.openxmlformats.org/officeDocument/2006/relationships/image" Target="../media/image1034.png"/><Relationship Id="rId419" Type="http://schemas.openxmlformats.org/officeDocument/2006/relationships/image" Target="../media/image1062.png"/><Relationship Id="rId223" Type="http://schemas.openxmlformats.org/officeDocument/2006/relationships/image" Target="../media/image964.png"/><Relationship Id="rId430" Type="http://schemas.openxmlformats.org/officeDocument/2006/relationships/customXml" Target="../ink/ink1100.xml"/><Relationship Id="rId18" Type="http://schemas.openxmlformats.org/officeDocument/2006/relationships/customXml" Target="../ink/ink894.xml"/><Relationship Id="rId265" Type="http://schemas.openxmlformats.org/officeDocument/2006/relationships/image" Target="../media/image985.png"/><Relationship Id="rId472" Type="http://schemas.openxmlformats.org/officeDocument/2006/relationships/customXml" Target="../ink/ink1121.xml"/><Relationship Id="rId528" Type="http://schemas.openxmlformats.org/officeDocument/2006/relationships/customXml" Target="../ink/ink1149.xml"/><Relationship Id="rId125" Type="http://schemas.openxmlformats.org/officeDocument/2006/relationships/image" Target="../media/image915.png"/><Relationship Id="rId167" Type="http://schemas.openxmlformats.org/officeDocument/2006/relationships/image" Target="../media/image936.png"/><Relationship Id="rId332" Type="http://schemas.openxmlformats.org/officeDocument/2006/relationships/customXml" Target="../ink/ink1051.xml"/><Relationship Id="rId374" Type="http://schemas.openxmlformats.org/officeDocument/2006/relationships/customXml" Target="../ink/ink1072.xml"/><Relationship Id="rId71" Type="http://schemas.openxmlformats.org/officeDocument/2006/relationships/image" Target="../media/image888.png"/><Relationship Id="rId234" Type="http://schemas.openxmlformats.org/officeDocument/2006/relationships/customXml" Target="../ink/ink1002.xml"/><Relationship Id="rId2" Type="http://schemas.openxmlformats.org/officeDocument/2006/relationships/image" Target="../media/image2000.png"/><Relationship Id="rId29" Type="http://schemas.openxmlformats.org/officeDocument/2006/relationships/image" Target="../media/image867.png"/><Relationship Id="rId276" Type="http://schemas.openxmlformats.org/officeDocument/2006/relationships/customXml" Target="../ink/ink1023.xml"/><Relationship Id="rId441" Type="http://schemas.openxmlformats.org/officeDocument/2006/relationships/image" Target="../media/image1073.png"/><Relationship Id="rId483" Type="http://schemas.openxmlformats.org/officeDocument/2006/relationships/image" Target="../media/image1094.png"/><Relationship Id="rId539" Type="http://schemas.openxmlformats.org/officeDocument/2006/relationships/image" Target="../media/image1122.png"/><Relationship Id="rId40" Type="http://schemas.openxmlformats.org/officeDocument/2006/relationships/customXml" Target="../ink/ink905.xml"/><Relationship Id="rId136" Type="http://schemas.openxmlformats.org/officeDocument/2006/relationships/customXml" Target="../ink/ink953.xml"/><Relationship Id="rId178" Type="http://schemas.openxmlformats.org/officeDocument/2006/relationships/customXml" Target="../ink/ink974.xml"/><Relationship Id="rId301" Type="http://schemas.openxmlformats.org/officeDocument/2006/relationships/image" Target="../media/image1003.png"/><Relationship Id="rId343" Type="http://schemas.openxmlformats.org/officeDocument/2006/relationships/image" Target="../media/image1024.png"/><Relationship Id="rId550" Type="http://schemas.openxmlformats.org/officeDocument/2006/relationships/customXml" Target="../ink/ink1160.xml"/><Relationship Id="rId82" Type="http://schemas.openxmlformats.org/officeDocument/2006/relationships/customXml" Target="../ink/ink926.xml"/><Relationship Id="rId203" Type="http://schemas.openxmlformats.org/officeDocument/2006/relationships/image" Target="../media/image954.png"/><Relationship Id="rId385" Type="http://schemas.openxmlformats.org/officeDocument/2006/relationships/image" Target="../media/image1045.png"/><Relationship Id="rId245" Type="http://schemas.openxmlformats.org/officeDocument/2006/relationships/image" Target="../media/image975.png"/><Relationship Id="rId287" Type="http://schemas.openxmlformats.org/officeDocument/2006/relationships/image" Target="../media/image996.png"/><Relationship Id="rId410" Type="http://schemas.openxmlformats.org/officeDocument/2006/relationships/customXml" Target="../ink/ink1090.xml"/><Relationship Id="rId452" Type="http://schemas.openxmlformats.org/officeDocument/2006/relationships/customXml" Target="../ink/ink1111.xml"/><Relationship Id="rId494" Type="http://schemas.openxmlformats.org/officeDocument/2006/relationships/customXml" Target="../ink/ink1132.xml"/><Relationship Id="rId508" Type="http://schemas.openxmlformats.org/officeDocument/2006/relationships/customXml" Target="../ink/ink1139.xml"/><Relationship Id="rId105" Type="http://schemas.openxmlformats.org/officeDocument/2006/relationships/image" Target="../media/image905.png"/><Relationship Id="rId147" Type="http://schemas.openxmlformats.org/officeDocument/2006/relationships/image" Target="../media/image926.png"/><Relationship Id="rId312" Type="http://schemas.openxmlformats.org/officeDocument/2006/relationships/customXml" Target="../ink/ink1041.xml"/><Relationship Id="rId354" Type="http://schemas.openxmlformats.org/officeDocument/2006/relationships/customXml" Target="../ink/ink1062.xml"/><Relationship Id="rId51" Type="http://schemas.openxmlformats.org/officeDocument/2006/relationships/image" Target="../media/image878.png"/><Relationship Id="rId93" Type="http://schemas.openxmlformats.org/officeDocument/2006/relationships/image" Target="../media/image899.png"/><Relationship Id="rId189" Type="http://schemas.openxmlformats.org/officeDocument/2006/relationships/image" Target="../media/image947.png"/><Relationship Id="rId396" Type="http://schemas.openxmlformats.org/officeDocument/2006/relationships/customXml" Target="../ink/ink1083.xml"/><Relationship Id="rId561" Type="http://schemas.openxmlformats.org/officeDocument/2006/relationships/image" Target="../media/image1132.png"/><Relationship Id="rId214" Type="http://schemas.openxmlformats.org/officeDocument/2006/relationships/customXml" Target="../ink/ink992.xml"/><Relationship Id="rId256" Type="http://schemas.openxmlformats.org/officeDocument/2006/relationships/customXml" Target="../ink/ink1013.xml"/><Relationship Id="rId298" Type="http://schemas.openxmlformats.org/officeDocument/2006/relationships/customXml" Target="../ink/ink1034.xml"/><Relationship Id="rId421" Type="http://schemas.openxmlformats.org/officeDocument/2006/relationships/image" Target="../media/image1063.png"/><Relationship Id="rId463" Type="http://schemas.openxmlformats.org/officeDocument/2006/relationships/image" Target="../media/image1084.png"/><Relationship Id="rId519" Type="http://schemas.openxmlformats.org/officeDocument/2006/relationships/image" Target="../media/image1112.png"/><Relationship Id="rId116" Type="http://schemas.openxmlformats.org/officeDocument/2006/relationships/customXml" Target="../ink/ink943.xml"/><Relationship Id="rId158" Type="http://schemas.openxmlformats.org/officeDocument/2006/relationships/customXml" Target="../ink/ink964.xml"/><Relationship Id="rId323" Type="http://schemas.openxmlformats.org/officeDocument/2006/relationships/image" Target="../media/image1014.png"/><Relationship Id="rId530" Type="http://schemas.openxmlformats.org/officeDocument/2006/relationships/customXml" Target="../ink/ink1150.xml"/><Relationship Id="rId20" Type="http://schemas.openxmlformats.org/officeDocument/2006/relationships/customXml" Target="../ink/ink895.xml"/><Relationship Id="rId62" Type="http://schemas.openxmlformats.org/officeDocument/2006/relationships/customXml" Target="../ink/ink916.xml"/><Relationship Id="rId365" Type="http://schemas.openxmlformats.org/officeDocument/2006/relationships/image" Target="../media/image1035.png"/><Relationship Id="rId225" Type="http://schemas.openxmlformats.org/officeDocument/2006/relationships/image" Target="../media/image965.png"/><Relationship Id="rId267" Type="http://schemas.openxmlformats.org/officeDocument/2006/relationships/image" Target="../media/image986.png"/><Relationship Id="rId432" Type="http://schemas.openxmlformats.org/officeDocument/2006/relationships/customXml" Target="../ink/ink1101.xml"/><Relationship Id="rId474" Type="http://schemas.openxmlformats.org/officeDocument/2006/relationships/customXml" Target="../ink/ink1122.xml"/><Relationship Id="rId127" Type="http://schemas.openxmlformats.org/officeDocument/2006/relationships/image" Target="../media/image916.png"/><Relationship Id="rId31" Type="http://schemas.openxmlformats.org/officeDocument/2006/relationships/image" Target="../media/image868.png"/><Relationship Id="rId73" Type="http://schemas.openxmlformats.org/officeDocument/2006/relationships/image" Target="../media/image889.png"/><Relationship Id="rId169" Type="http://schemas.openxmlformats.org/officeDocument/2006/relationships/image" Target="../media/image937.png"/><Relationship Id="rId334" Type="http://schemas.openxmlformats.org/officeDocument/2006/relationships/customXml" Target="../ink/ink1052.xml"/><Relationship Id="rId376" Type="http://schemas.openxmlformats.org/officeDocument/2006/relationships/customXml" Target="../ink/ink1073.xml"/><Relationship Id="rId541" Type="http://schemas.openxmlformats.org/officeDocument/2006/relationships/image" Target="../media/image1123.png"/><Relationship Id="rId4" Type="http://schemas.openxmlformats.org/officeDocument/2006/relationships/image" Target="../media/image2200.png"/><Relationship Id="rId180" Type="http://schemas.openxmlformats.org/officeDocument/2006/relationships/customXml" Target="../ink/ink975.xml"/><Relationship Id="rId236" Type="http://schemas.openxmlformats.org/officeDocument/2006/relationships/customXml" Target="../ink/ink1003.xml"/><Relationship Id="rId278" Type="http://schemas.openxmlformats.org/officeDocument/2006/relationships/customXml" Target="../ink/ink1024.xml"/><Relationship Id="rId401" Type="http://schemas.openxmlformats.org/officeDocument/2006/relationships/image" Target="../media/image1053.png"/><Relationship Id="rId443" Type="http://schemas.openxmlformats.org/officeDocument/2006/relationships/image" Target="../media/image1074.png"/><Relationship Id="rId303" Type="http://schemas.openxmlformats.org/officeDocument/2006/relationships/image" Target="../media/image1004.png"/><Relationship Id="rId485" Type="http://schemas.openxmlformats.org/officeDocument/2006/relationships/image" Target="../media/image1095.png"/><Relationship Id="rId42" Type="http://schemas.openxmlformats.org/officeDocument/2006/relationships/customXml" Target="../ink/ink906.xml"/><Relationship Id="rId84" Type="http://schemas.openxmlformats.org/officeDocument/2006/relationships/customXml" Target="../ink/ink927.xml"/><Relationship Id="rId138" Type="http://schemas.openxmlformats.org/officeDocument/2006/relationships/customXml" Target="../ink/ink954.xml"/><Relationship Id="rId345" Type="http://schemas.openxmlformats.org/officeDocument/2006/relationships/image" Target="../media/image1025.png"/><Relationship Id="rId387" Type="http://schemas.openxmlformats.org/officeDocument/2006/relationships/image" Target="../media/image1046.png"/><Relationship Id="rId510" Type="http://schemas.openxmlformats.org/officeDocument/2006/relationships/customXml" Target="../ink/ink1140.xml"/><Relationship Id="rId552" Type="http://schemas.openxmlformats.org/officeDocument/2006/relationships/customXml" Target="../ink/ink1161.xml"/><Relationship Id="rId191" Type="http://schemas.openxmlformats.org/officeDocument/2006/relationships/image" Target="../media/image948.png"/><Relationship Id="rId205" Type="http://schemas.openxmlformats.org/officeDocument/2006/relationships/image" Target="../media/image955.png"/><Relationship Id="rId247" Type="http://schemas.openxmlformats.org/officeDocument/2006/relationships/image" Target="../media/image976.png"/><Relationship Id="rId412" Type="http://schemas.openxmlformats.org/officeDocument/2006/relationships/customXml" Target="../ink/ink1091.xml"/><Relationship Id="rId107" Type="http://schemas.openxmlformats.org/officeDocument/2006/relationships/image" Target="../media/image906.png"/><Relationship Id="rId289" Type="http://schemas.openxmlformats.org/officeDocument/2006/relationships/image" Target="../media/image997.png"/><Relationship Id="rId454" Type="http://schemas.openxmlformats.org/officeDocument/2006/relationships/customXml" Target="../ink/ink1112.xml"/><Relationship Id="rId496" Type="http://schemas.openxmlformats.org/officeDocument/2006/relationships/customXml" Target="../ink/ink1133.xml"/><Relationship Id="rId11" Type="http://schemas.openxmlformats.org/officeDocument/2006/relationships/image" Target="../media/image2900.png"/><Relationship Id="rId53" Type="http://schemas.openxmlformats.org/officeDocument/2006/relationships/image" Target="../media/image879.png"/><Relationship Id="rId149" Type="http://schemas.openxmlformats.org/officeDocument/2006/relationships/image" Target="../media/image927.png"/><Relationship Id="rId314" Type="http://schemas.openxmlformats.org/officeDocument/2006/relationships/customXml" Target="../ink/ink1042.xml"/><Relationship Id="rId356" Type="http://schemas.openxmlformats.org/officeDocument/2006/relationships/customXml" Target="../ink/ink1063.xml"/><Relationship Id="rId398" Type="http://schemas.openxmlformats.org/officeDocument/2006/relationships/customXml" Target="../ink/ink1084.xml"/><Relationship Id="rId521" Type="http://schemas.openxmlformats.org/officeDocument/2006/relationships/image" Target="../media/image1113.png"/><Relationship Id="rId563" Type="http://schemas.openxmlformats.org/officeDocument/2006/relationships/image" Target="../media/image1133.png"/><Relationship Id="rId95" Type="http://schemas.openxmlformats.org/officeDocument/2006/relationships/image" Target="../media/image900.png"/><Relationship Id="rId160" Type="http://schemas.openxmlformats.org/officeDocument/2006/relationships/customXml" Target="../ink/ink965.xml"/><Relationship Id="rId216" Type="http://schemas.openxmlformats.org/officeDocument/2006/relationships/customXml" Target="../ink/ink993.xml"/><Relationship Id="rId423" Type="http://schemas.openxmlformats.org/officeDocument/2006/relationships/image" Target="../media/image1064.png"/><Relationship Id="rId258" Type="http://schemas.openxmlformats.org/officeDocument/2006/relationships/customXml" Target="../ink/ink1014.xml"/><Relationship Id="rId465" Type="http://schemas.openxmlformats.org/officeDocument/2006/relationships/image" Target="../media/image1085.png"/><Relationship Id="rId22" Type="http://schemas.openxmlformats.org/officeDocument/2006/relationships/customXml" Target="../ink/ink896.xml"/><Relationship Id="rId64" Type="http://schemas.openxmlformats.org/officeDocument/2006/relationships/customXml" Target="../ink/ink917.xml"/><Relationship Id="rId118" Type="http://schemas.openxmlformats.org/officeDocument/2006/relationships/customXml" Target="../ink/ink944.xml"/><Relationship Id="rId325" Type="http://schemas.openxmlformats.org/officeDocument/2006/relationships/image" Target="../media/image1015.png"/><Relationship Id="rId367" Type="http://schemas.openxmlformats.org/officeDocument/2006/relationships/image" Target="../media/image1036.png"/><Relationship Id="rId532" Type="http://schemas.openxmlformats.org/officeDocument/2006/relationships/customXml" Target="../ink/ink1151.xml"/><Relationship Id="rId171" Type="http://schemas.openxmlformats.org/officeDocument/2006/relationships/image" Target="../media/image938.png"/><Relationship Id="rId227" Type="http://schemas.openxmlformats.org/officeDocument/2006/relationships/image" Target="../media/image966.png"/><Relationship Id="rId269" Type="http://schemas.openxmlformats.org/officeDocument/2006/relationships/image" Target="../media/image987.png"/><Relationship Id="rId434" Type="http://schemas.openxmlformats.org/officeDocument/2006/relationships/customXml" Target="../ink/ink1102.xml"/><Relationship Id="rId476" Type="http://schemas.openxmlformats.org/officeDocument/2006/relationships/customXml" Target="../ink/ink1123.xml"/><Relationship Id="rId33" Type="http://schemas.openxmlformats.org/officeDocument/2006/relationships/image" Target="../media/image869.png"/><Relationship Id="rId129" Type="http://schemas.openxmlformats.org/officeDocument/2006/relationships/image" Target="../media/image917.png"/><Relationship Id="rId280" Type="http://schemas.openxmlformats.org/officeDocument/2006/relationships/customXml" Target="../ink/ink1025.xml"/><Relationship Id="rId336" Type="http://schemas.openxmlformats.org/officeDocument/2006/relationships/customXml" Target="../ink/ink1053.xml"/><Relationship Id="rId501" Type="http://schemas.openxmlformats.org/officeDocument/2006/relationships/image" Target="../media/image1103.png"/><Relationship Id="rId543" Type="http://schemas.openxmlformats.org/officeDocument/2006/relationships/image" Target="../media/image1124.png"/><Relationship Id="rId75" Type="http://schemas.openxmlformats.org/officeDocument/2006/relationships/image" Target="../media/image890.png"/><Relationship Id="rId140" Type="http://schemas.openxmlformats.org/officeDocument/2006/relationships/customXml" Target="../ink/ink955.xml"/><Relationship Id="rId182" Type="http://schemas.openxmlformats.org/officeDocument/2006/relationships/customXml" Target="../ink/ink976.xml"/><Relationship Id="rId378" Type="http://schemas.openxmlformats.org/officeDocument/2006/relationships/customXml" Target="../ink/ink1074.xml"/><Relationship Id="rId403" Type="http://schemas.openxmlformats.org/officeDocument/2006/relationships/image" Target="../media/image1054.png"/><Relationship Id="rId6" Type="http://schemas.openxmlformats.org/officeDocument/2006/relationships/image" Target="../media/image2400.png"/><Relationship Id="rId238" Type="http://schemas.openxmlformats.org/officeDocument/2006/relationships/customXml" Target="../ink/ink1004.xml"/><Relationship Id="rId445" Type="http://schemas.openxmlformats.org/officeDocument/2006/relationships/image" Target="../media/image1075.png"/><Relationship Id="rId487" Type="http://schemas.openxmlformats.org/officeDocument/2006/relationships/image" Target="../media/image1096.png"/><Relationship Id="rId291" Type="http://schemas.openxmlformats.org/officeDocument/2006/relationships/image" Target="../media/image998.png"/><Relationship Id="rId305" Type="http://schemas.openxmlformats.org/officeDocument/2006/relationships/image" Target="../media/image1005.png"/><Relationship Id="rId347" Type="http://schemas.openxmlformats.org/officeDocument/2006/relationships/image" Target="../media/image1026.png"/><Relationship Id="rId512" Type="http://schemas.openxmlformats.org/officeDocument/2006/relationships/customXml" Target="../ink/ink1141.xml"/><Relationship Id="rId44" Type="http://schemas.openxmlformats.org/officeDocument/2006/relationships/customXml" Target="../ink/ink907.xml"/><Relationship Id="rId86" Type="http://schemas.openxmlformats.org/officeDocument/2006/relationships/customXml" Target="../ink/ink928.xml"/><Relationship Id="rId151" Type="http://schemas.openxmlformats.org/officeDocument/2006/relationships/image" Target="../media/image928.png"/><Relationship Id="rId389" Type="http://schemas.openxmlformats.org/officeDocument/2006/relationships/image" Target="../media/image1047.png"/><Relationship Id="rId554" Type="http://schemas.openxmlformats.org/officeDocument/2006/relationships/customXml" Target="../ink/ink1162.xml"/><Relationship Id="rId193" Type="http://schemas.openxmlformats.org/officeDocument/2006/relationships/image" Target="../media/image949.png"/><Relationship Id="rId207" Type="http://schemas.openxmlformats.org/officeDocument/2006/relationships/image" Target="../media/image956.png"/><Relationship Id="rId249" Type="http://schemas.openxmlformats.org/officeDocument/2006/relationships/image" Target="../media/image977.png"/><Relationship Id="rId414" Type="http://schemas.openxmlformats.org/officeDocument/2006/relationships/customXml" Target="../ink/ink1092.xml"/><Relationship Id="rId456" Type="http://schemas.openxmlformats.org/officeDocument/2006/relationships/customXml" Target="../ink/ink1113.xml"/><Relationship Id="rId498" Type="http://schemas.openxmlformats.org/officeDocument/2006/relationships/customXml" Target="../ink/ink1134.xml"/><Relationship Id="rId13" Type="http://schemas.openxmlformats.org/officeDocument/2006/relationships/image" Target="../media/image3100.png"/><Relationship Id="rId109" Type="http://schemas.openxmlformats.org/officeDocument/2006/relationships/image" Target="../media/image907.png"/><Relationship Id="rId260" Type="http://schemas.openxmlformats.org/officeDocument/2006/relationships/customXml" Target="../ink/ink1015.xml"/><Relationship Id="rId316" Type="http://schemas.openxmlformats.org/officeDocument/2006/relationships/customXml" Target="../ink/ink1043.xml"/><Relationship Id="rId523" Type="http://schemas.openxmlformats.org/officeDocument/2006/relationships/image" Target="../media/image1114.png"/><Relationship Id="rId55" Type="http://schemas.openxmlformats.org/officeDocument/2006/relationships/image" Target="../media/image880.png"/><Relationship Id="rId97" Type="http://schemas.openxmlformats.org/officeDocument/2006/relationships/image" Target="../media/image901.png"/><Relationship Id="rId120" Type="http://schemas.openxmlformats.org/officeDocument/2006/relationships/customXml" Target="../ink/ink945.xml"/><Relationship Id="rId358" Type="http://schemas.openxmlformats.org/officeDocument/2006/relationships/customXml" Target="../ink/ink1064.xml"/><Relationship Id="rId162" Type="http://schemas.openxmlformats.org/officeDocument/2006/relationships/customXml" Target="../ink/ink966.xml"/><Relationship Id="rId218" Type="http://schemas.openxmlformats.org/officeDocument/2006/relationships/customXml" Target="../ink/ink994.xml"/><Relationship Id="rId425" Type="http://schemas.openxmlformats.org/officeDocument/2006/relationships/image" Target="../media/image1065.png"/><Relationship Id="rId467" Type="http://schemas.openxmlformats.org/officeDocument/2006/relationships/image" Target="../media/image1086.png"/><Relationship Id="rId271" Type="http://schemas.openxmlformats.org/officeDocument/2006/relationships/image" Target="../media/image988.png"/><Relationship Id="rId24" Type="http://schemas.openxmlformats.org/officeDocument/2006/relationships/customXml" Target="../ink/ink897.xml"/><Relationship Id="rId66" Type="http://schemas.openxmlformats.org/officeDocument/2006/relationships/customXml" Target="../ink/ink918.xml"/><Relationship Id="rId131" Type="http://schemas.openxmlformats.org/officeDocument/2006/relationships/image" Target="../media/image918.png"/><Relationship Id="rId327" Type="http://schemas.openxmlformats.org/officeDocument/2006/relationships/image" Target="../media/image1016.png"/><Relationship Id="rId369" Type="http://schemas.openxmlformats.org/officeDocument/2006/relationships/image" Target="../media/image1037.png"/><Relationship Id="rId534" Type="http://schemas.openxmlformats.org/officeDocument/2006/relationships/customXml" Target="../ink/ink1152.xml"/><Relationship Id="rId173" Type="http://schemas.openxmlformats.org/officeDocument/2006/relationships/image" Target="../media/image939.png"/><Relationship Id="rId229" Type="http://schemas.openxmlformats.org/officeDocument/2006/relationships/image" Target="../media/image967.png"/><Relationship Id="rId380" Type="http://schemas.openxmlformats.org/officeDocument/2006/relationships/customXml" Target="../ink/ink1075.xml"/><Relationship Id="rId436" Type="http://schemas.openxmlformats.org/officeDocument/2006/relationships/customXml" Target="../ink/ink1103.xml"/><Relationship Id="rId240" Type="http://schemas.openxmlformats.org/officeDocument/2006/relationships/customXml" Target="../ink/ink1005.xml"/><Relationship Id="rId478" Type="http://schemas.openxmlformats.org/officeDocument/2006/relationships/customXml" Target="../ink/ink1124.xml"/><Relationship Id="rId35" Type="http://schemas.openxmlformats.org/officeDocument/2006/relationships/image" Target="../media/image870.png"/><Relationship Id="rId77" Type="http://schemas.openxmlformats.org/officeDocument/2006/relationships/image" Target="../media/image891.png"/><Relationship Id="rId100" Type="http://schemas.openxmlformats.org/officeDocument/2006/relationships/customXml" Target="../ink/ink935.xml"/><Relationship Id="rId282" Type="http://schemas.openxmlformats.org/officeDocument/2006/relationships/customXml" Target="../ink/ink1026.xml"/><Relationship Id="rId338" Type="http://schemas.openxmlformats.org/officeDocument/2006/relationships/customXml" Target="../ink/ink1054.xml"/><Relationship Id="rId503" Type="http://schemas.openxmlformats.org/officeDocument/2006/relationships/image" Target="../media/image1104.png"/><Relationship Id="rId545" Type="http://schemas.openxmlformats.org/officeDocument/2006/relationships/image" Target="../media/image1125.png"/><Relationship Id="rId8" Type="http://schemas.openxmlformats.org/officeDocument/2006/relationships/image" Target="../media/image2600.png"/><Relationship Id="rId142" Type="http://schemas.openxmlformats.org/officeDocument/2006/relationships/customXml" Target="../ink/ink956.xml"/><Relationship Id="rId184" Type="http://schemas.openxmlformats.org/officeDocument/2006/relationships/customXml" Target="../ink/ink977.xml"/><Relationship Id="rId391" Type="http://schemas.openxmlformats.org/officeDocument/2006/relationships/image" Target="../media/image1048.png"/><Relationship Id="rId405" Type="http://schemas.openxmlformats.org/officeDocument/2006/relationships/image" Target="../media/image1055.png"/><Relationship Id="rId447" Type="http://schemas.openxmlformats.org/officeDocument/2006/relationships/image" Target="../media/image1076.png"/><Relationship Id="rId251" Type="http://schemas.openxmlformats.org/officeDocument/2006/relationships/image" Target="../media/image978.png"/><Relationship Id="rId489" Type="http://schemas.openxmlformats.org/officeDocument/2006/relationships/image" Target="../media/image1097.png"/><Relationship Id="rId46" Type="http://schemas.openxmlformats.org/officeDocument/2006/relationships/customXml" Target="../ink/ink908.xml"/><Relationship Id="rId293" Type="http://schemas.openxmlformats.org/officeDocument/2006/relationships/image" Target="../media/image999.png"/><Relationship Id="rId307" Type="http://schemas.openxmlformats.org/officeDocument/2006/relationships/image" Target="../media/image1006.png"/><Relationship Id="rId349" Type="http://schemas.openxmlformats.org/officeDocument/2006/relationships/image" Target="../media/image1027.png"/><Relationship Id="rId514" Type="http://schemas.openxmlformats.org/officeDocument/2006/relationships/customXml" Target="../ink/ink1142.xml"/><Relationship Id="rId556" Type="http://schemas.openxmlformats.org/officeDocument/2006/relationships/customXml" Target="../ink/ink1163.xml"/><Relationship Id="rId88" Type="http://schemas.openxmlformats.org/officeDocument/2006/relationships/customXml" Target="../ink/ink929.xml"/><Relationship Id="rId111" Type="http://schemas.openxmlformats.org/officeDocument/2006/relationships/image" Target="../media/image908.png"/><Relationship Id="rId153" Type="http://schemas.openxmlformats.org/officeDocument/2006/relationships/image" Target="../media/image929.png"/><Relationship Id="rId195" Type="http://schemas.openxmlformats.org/officeDocument/2006/relationships/image" Target="../media/image950.png"/><Relationship Id="rId209" Type="http://schemas.openxmlformats.org/officeDocument/2006/relationships/image" Target="../media/image957.png"/><Relationship Id="rId360" Type="http://schemas.openxmlformats.org/officeDocument/2006/relationships/customXml" Target="../ink/ink1065.xml"/><Relationship Id="rId416" Type="http://schemas.openxmlformats.org/officeDocument/2006/relationships/customXml" Target="../ink/ink1093.xml"/><Relationship Id="rId220" Type="http://schemas.openxmlformats.org/officeDocument/2006/relationships/customXml" Target="../ink/ink995.xml"/><Relationship Id="rId458" Type="http://schemas.openxmlformats.org/officeDocument/2006/relationships/customXml" Target="../ink/ink1114.xml"/><Relationship Id="rId15" Type="http://schemas.openxmlformats.org/officeDocument/2006/relationships/image" Target="../media/image5910.png"/><Relationship Id="rId57" Type="http://schemas.openxmlformats.org/officeDocument/2006/relationships/image" Target="../media/image881.png"/><Relationship Id="rId262" Type="http://schemas.openxmlformats.org/officeDocument/2006/relationships/customXml" Target="../ink/ink1016.xml"/><Relationship Id="rId318" Type="http://schemas.openxmlformats.org/officeDocument/2006/relationships/customXml" Target="../ink/ink1044.xml"/><Relationship Id="rId525" Type="http://schemas.openxmlformats.org/officeDocument/2006/relationships/image" Target="../media/image1115.png"/><Relationship Id="rId99" Type="http://schemas.openxmlformats.org/officeDocument/2006/relationships/image" Target="../media/image902.png"/><Relationship Id="rId122" Type="http://schemas.openxmlformats.org/officeDocument/2006/relationships/customXml" Target="../ink/ink946.xml"/><Relationship Id="rId164" Type="http://schemas.openxmlformats.org/officeDocument/2006/relationships/customXml" Target="../ink/ink967.xml"/><Relationship Id="rId371" Type="http://schemas.openxmlformats.org/officeDocument/2006/relationships/image" Target="../media/image1038.png"/><Relationship Id="rId427" Type="http://schemas.openxmlformats.org/officeDocument/2006/relationships/image" Target="../media/image1066.png"/><Relationship Id="rId469" Type="http://schemas.openxmlformats.org/officeDocument/2006/relationships/image" Target="../media/image1087.png"/><Relationship Id="rId26" Type="http://schemas.openxmlformats.org/officeDocument/2006/relationships/customXml" Target="../ink/ink898.xml"/><Relationship Id="rId231" Type="http://schemas.openxmlformats.org/officeDocument/2006/relationships/image" Target="../media/image968.png"/><Relationship Id="rId273" Type="http://schemas.openxmlformats.org/officeDocument/2006/relationships/image" Target="../media/image989.png"/><Relationship Id="rId329" Type="http://schemas.openxmlformats.org/officeDocument/2006/relationships/image" Target="../media/image1017.png"/><Relationship Id="rId480" Type="http://schemas.openxmlformats.org/officeDocument/2006/relationships/customXml" Target="../ink/ink1125.xml"/><Relationship Id="rId536" Type="http://schemas.openxmlformats.org/officeDocument/2006/relationships/customXml" Target="../ink/ink1153.xml"/><Relationship Id="rId68" Type="http://schemas.openxmlformats.org/officeDocument/2006/relationships/customXml" Target="../ink/ink919.xml"/><Relationship Id="rId133" Type="http://schemas.openxmlformats.org/officeDocument/2006/relationships/image" Target="../media/image919.png"/><Relationship Id="rId175" Type="http://schemas.openxmlformats.org/officeDocument/2006/relationships/image" Target="../media/image940.png"/><Relationship Id="rId340" Type="http://schemas.openxmlformats.org/officeDocument/2006/relationships/customXml" Target="../ink/ink1055.xml"/><Relationship Id="rId200" Type="http://schemas.openxmlformats.org/officeDocument/2006/relationships/customXml" Target="../ink/ink985.xml"/><Relationship Id="rId382" Type="http://schemas.openxmlformats.org/officeDocument/2006/relationships/customXml" Target="../ink/ink1076.xml"/><Relationship Id="rId438" Type="http://schemas.openxmlformats.org/officeDocument/2006/relationships/customXml" Target="../ink/ink1104.xml"/><Relationship Id="rId242" Type="http://schemas.openxmlformats.org/officeDocument/2006/relationships/customXml" Target="../ink/ink1006.xml"/><Relationship Id="rId284" Type="http://schemas.openxmlformats.org/officeDocument/2006/relationships/customXml" Target="../ink/ink1027.xml"/><Relationship Id="rId491" Type="http://schemas.openxmlformats.org/officeDocument/2006/relationships/image" Target="../media/image1098.png"/><Relationship Id="rId505" Type="http://schemas.openxmlformats.org/officeDocument/2006/relationships/image" Target="../media/image1105.png"/><Relationship Id="rId37" Type="http://schemas.openxmlformats.org/officeDocument/2006/relationships/image" Target="../media/image871.png"/><Relationship Id="rId79" Type="http://schemas.openxmlformats.org/officeDocument/2006/relationships/image" Target="../media/image892.png"/><Relationship Id="rId102" Type="http://schemas.openxmlformats.org/officeDocument/2006/relationships/customXml" Target="../ink/ink936.xml"/><Relationship Id="rId144" Type="http://schemas.openxmlformats.org/officeDocument/2006/relationships/customXml" Target="../ink/ink957.xml"/><Relationship Id="rId547" Type="http://schemas.openxmlformats.org/officeDocument/2006/relationships/image" Target="../media/image1126.png"/><Relationship Id="rId90" Type="http://schemas.openxmlformats.org/officeDocument/2006/relationships/customXml" Target="../ink/ink930.xml"/><Relationship Id="rId186" Type="http://schemas.openxmlformats.org/officeDocument/2006/relationships/customXml" Target="../ink/ink978.xml"/><Relationship Id="rId351" Type="http://schemas.openxmlformats.org/officeDocument/2006/relationships/image" Target="../media/image1028.png"/><Relationship Id="rId393" Type="http://schemas.openxmlformats.org/officeDocument/2006/relationships/image" Target="../media/image1049.png"/><Relationship Id="rId407" Type="http://schemas.openxmlformats.org/officeDocument/2006/relationships/image" Target="../media/image1056.png"/><Relationship Id="rId449" Type="http://schemas.openxmlformats.org/officeDocument/2006/relationships/image" Target="../media/image1077.png"/><Relationship Id="rId211" Type="http://schemas.openxmlformats.org/officeDocument/2006/relationships/image" Target="../media/image958.png"/><Relationship Id="rId253" Type="http://schemas.openxmlformats.org/officeDocument/2006/relationships/image" Target="../media/image979.png"/><Relationship Id="rId295" Type="http://schemas.openxmlformats.org/officeDocument/2006/relationships/image" Target="../media/image1000.png"/><Relationship Id="rId309" Type="http://schemas.openxmlformats.org/officeDocument/2006/relationships/image" Target="../media/image1007.png"/><Relationship Id="rId460" Type="http://schemas.openxmlformats.org/officeDocument/2006/relationships/customXml" Target="../ink/ink1115.xml"/><Relationship Id="rId516" Type="http://schemas.openxmlformats.org/officeDocument/2006/relationships/customXml" Target="../ink/ink1143.xml"/><Relationship Id="rId48" Type="http://schemas.openxmlformats.org/officeDocument/2006/relationships/customXml" Target="../ink/ink909.xml"/><Relationship Id="rId113" Type="http://schemas.openxmlformats.org/officeDocument/2006/relationships/image" Target="../media/image909.png"/><Relationship Id="rId320" Type="http://schemas.openxmlformats.org/officeDocument/2006/relationships/customXml" Target="../ink/ink1045.xml"/><Relationship Id="rId558" Type="http://schemas.openxmlformats.org/officeDocument/2006/relationships/customXml" Target="../ink/ink1164.xml"/><Relationship Id="rId155" Type="http://schemas.openxmlformats.org/officeDocument/2006/relationships/image" Target="../media/image930.png"/><Relationship Id="rId197" Type="http://schemas.openxmlformats.org/officeDocument/2006/relationships/image" Target="../media/image951.png"/><Relationship Id="rId362" Type="http://schemas.openxmlformats.org/officeDocument/2006/relationships/customXml" Target="../ink/ink1066.xml"/><Relationship Id="rId418" Type="http://schemas.openxmlformats.org/officeDocument/2006/relationships/customXml" Target="../ink/ink1094.xml"/><Relationship Id="rId222" Type="http://schemas.openxmlformats.org/officeDocument/2006/relationships/customXml" Target="../ink/ink996.xml"/><Relationship Id="rId264" Type="http://schemas.openxmlformats.org/officeDocument/2006/relationships/customXml" Target="../ink/ink1017.xml"/><Relationship Id="rId471" Type="http://schemas.openxmlformats.org/officeDocument/2006/relationships/image" Target="../media/image1088.png"/><Relationship Id="rId17" Type="http://schemas.openxmlformats.org/officeDocument/2006/relationships/image" Target="../media/image861.png"/><Relationship Id="rId59" Type="http://schemas.openxmlformats.org/officeDocument/2006/relationships/image" Target="../media/image882.png"/><Relationship Id="rId124" Type="http://schemas.openxmlformats.org/officeDocument/2006/relationships/customXml" Target="../ink/ink947.xml"/><Relationship Id="rId527" Type="http://schemas.openxmlformats.org/officeDocument/2006/relationships/image" Target="../media/image1116.png"/><Relationship Id="rId70" Type="http://schemas.openxmlformats.org/officeDocument/2006/relationships/customXml" Target="../ink/ink920.xml"/><Relationship Id="rId166" Type="http://schemas.openxmlformats.org/officeDocument/2006/relationships/customXml" Target="../ink/ink968.xml"/><Relationship Id="rId331" Type="http://schemas.openxmlformats.org/officeDocument/2006/relationships/image" Target="../media/image1018.png"/><Relationship Id="rId373" Type="http://schemas.openxmlformats.org/officeDocument/2006/relationships/image" Target="../media/image1039.png"/><Relationship Id="rId429" Type="http://schemas.openxmlformats.org/officeDocument/2006/relationships/image" Target="../media/image1067.png"/><Relationship Id="rId1" Type="http://schemas.openxmlformats.org/officeDocument/2006/relationships/slideLayout" Target="../slideLayouts/slideLayout1.xml"/><Relationship Id="rId233" Type="http://schemas.openxmlformats.org/officeDocument/2006/relationships/image" Target="../media/image969.png"/><Relationship Id="rId440" Type="http://schemas.openxmlformats.org/officeDocument/2006/relationships/customXml" Target="../ink/ink1105.xml"/><Relationship Id="rId28" Type="http://schemas.openxmlformats.org/officeDocument/2006/relationships/customXml" Target="../ink/ink899.xml"/><Relationship Id="rId275" Type="http://schemas.openxmlformats.org/officeDocument/2006/relationships/image" Target="../media/image990.png"/><Relationship Id="rId300" Type="http://schemas.openxmlformats.org/officeDocument/2006/relationships/customXml" Target="../ink/ink1035.xml"/><Relationship Id="rId482" Type="http://schemas.openxmlformats.org/officeDocument/2006/relationships/customXml" Target="../ink/ink1126.xml"/><Relationship Id="rId538" Type="http://schemas.openxmlformats.org/officeDocument/2006/relationships/customXml" Target="../ink/ink1154.xml"/><Relationship Id="rId81" Type="http://schemas.openxmlformats.org/officeDocument/2006/relationships/image" Target="../media/image893.png"/><Relationship Id="rId135" Type="http://schemas.openxmlformats.org/officeDocument/2006/relationships/image" Target="../media/image920.png"/><Relationship Id="rId177" Type="http://schemas.openxmlformats.org/officeDocument/2006/relationships/image" Target="../media/image941.png"/><Relationship Id="rId342" Type="http://schemas.openxmlformats.org/officeDocument/2006/relationships/customXml" Target="../ink/ink1056.xml"/><Relationship Id="rId384" Type="http://schemas.openxmlformats.org/officeDocument/2006/relationships/customXml" Target="../ink/ink1077.xml"/><Relationship Id="rId202" Type="http://schemas.openxmlformats.org/officeDocument/2006/relationships/customXml" Target="../ink/ink986.xml"/><Relationship Id="rId244" Type="http://schemas.openxmlformats.org/officeDocument/2006/relationships/customXml" Target="../ink/ink1007.xml"/><Relationship Id="rId39" Type="http://schemas.openxmlformats.org/officeDocument/2006/relationships/image" Target="../media/image872.png"/><Relationship Id="rId286" Type="http://schemas.openxmlformats.org/officeDocument/2006/relationships/customXml" Target="../ink/ink1028.xml"/><Relationship Id="rId451" Type="http://schemas.openxmlformats.org/officeDocument/2006/relationships/image" Target="../media/image1078.png"/><Relationship Id="rId493" Type="http://schemas.openxmlformats.org/officeDocument/2006/relationships/image" Target="../media/image1099.png"/><Relationship Id="rId507" Type="http://schemas.openxmlformats.org/officeDocument/2006/relationships/image" Target="../media/image1106.png"/><Relationship Id="rId549" Type="http://schemas.openxmlformats.org/officeDocument/2006/relationships/image" Target="../media/image583.png"/><Relationship Id="rId50" Type="http://schemas.openxmlformats.org/officeDocument/2006/relationships/customXml" Target="../ink/ink910.xml"/><Relationship Id="rId104" Type="http://schemas.openxmlformats.org/officeDocument/2006/relationships/customXml" Target="../ink/ink937.xml"/><Relationship Id="rId146" Type="http://schemas.openxmlformats.org/officeDocument/2006/relationships/customXml" Target="../ink/ink958.xml"/><Relationship Id="rId188" Type="http://schemas.openxmlformats.org/officeDocument/2006/relationships/customXml" Target="../ink/ink979.xml"/><Relationship Id="rId311" Type="http://schemas.openxmlformats.org/officeDocument/2006/relationships/image" Target="../media/image1008.png"/><Relationship Id="rId353" Type="http://schemas.openxmlformats.org/officeDocument/2006/relationships/image" Target="../media/image1029.png"/><Relationship Id="rId395" Type="http://schemas.openxmlformats.org/officeDocument/2006/relationships/image" Target="../media/image1050.png"/><Relationship Id="rId409" Type="http://schemas.openxmlformats.org/officeDocument/2006/relationships/image" Target="../media/image1057.png"/><Relationship Id="rId560" Type="http://schemas.openxmlformats.org/officeDocument/2006/relationships/customXml" Target="../ink/ink1165.xml"/><Relationship Id="rId92" Type="http://schemas.openxmlformats.org/officeDocument/2006/relationships/customXml" Target="../ink/ink931.xml"/><Relationship Id="rId213" Type="http://schemas.openxmlformats.org/officeDocument/2006/relationships/image" Target="../media/image959.png"/><Relationship Id="rId420" Type="http://schemas.openxmlformats.org/officeDocument/2006/relationships/customXml" Target="../ink/ink1095.xml"/><Relationship Id="rId255" Type="http://schemas.openxmlformats.org/officeDocument/2006/relationships/image" Target="../media/image980.png"/><Relationship Id="rId297" Type="http://schemas.openxmlformats.org/officeDocument/2006/relationships/image" Target="../media/image1001.png"/><Relationship Id="rId462" Type="http://schemas.openxmlformats.org/officeDocument/2006/relationships/customXml" Target="../ink/ink1116.xml"/><Relationship Id="rId518" Type="http://schemas.openxmlformats.org/officeDocument/2006/relationships/customXml" Target="../ink/ink1144.xml"/><Relationship Id="rId115" Type="http://schemas.openxmlformats.org/officeDocument/2006/relationships/image" Target="../media/image910.png"/><Relationship Id="rId157" Type="http://schemas.openxmlformats.org/officeDocument/2006/relationships/image" Target="../media/image931.png"/><Relationship Id="rId322" Type="http://schemas.openxmlformats.org/officeDocument/2006/relationships/customXml" Target="../ink/ink1046.xml"/><Relationship Id="rId364" Type="http://schemas.openxmlformats.org/officeDocument/2006/relationships/customXml" Target="../ink/ink1067.xml"/><Relationship Id="rId61" Type="http://schemas.openxmlformats.org/officeDocument/2006/relationships/image" Target="../media/image883.png"/><Relationship Id="rId199" Type="http://schemas.openxmlformats.org/officeDocument/2006/relationships/image" Target="../media/image952.png"/><Relationship Id="rId19" Type="http://schemas.openxmlformats.org/officeDocument/2006/relationships/image" Target="../media/image862.png"/><Relationship Id="rId224" Type="http://schemas.openxmlformats.org/officeDocument/2006/relationships/customXml" Target="../ink/ink997.xml"/><Relationship Id="rId266" Type="http://schemas.openxmlformats.org/officeDocument/2006/relationships/customXml" Target="../ink/ink1018.xml"/><Relationship Id="rId431" Type="http://schemas.openxmlformats.org/officeDocument/2006/relationships/image" Target="../media/image1068.png"/><Relationship Id="rId473" Type="http://schemas.openxmlformats.org/officeDocument/2006/relationships/image" Target="../media/image1089.png"/><Relationship Id="rId529" Type="http://schemas.openxmlformats.org/officeDocument/2006/relationships/image" Target="../media/image1117.png"/><Relationship Id="rId30" Type="http://schemas.openxmlformats.org/officeDocument/2006/relationships/customXml" Target="../ink/ink900.xml"/><Relationship Id="rId126" Type="http://schemas.openxmlformats.org/officeDocument/2006/relationships/customXml" Target="../ink/ink948.xml"/><Relationship Id="rId168" Type="http://schemas.openxmlformats.org/officeDocument/2006/relationships/customXml" Target="../ink/ink969.xml"/><Relationship Id="rId333" Type="http://schemas.openxmlformats.org/officeDocument/2006/relationships/image" Target="../media/image1019.png"/><Relationship Id="rId540" Type="http://schemas.openxmlformats.org/officeDocument/2006/relationships/customXml" Target="../ink/ink1155.xml"/><Relationship Id="rId72" Type="http://schemas.openxmlformats.org/officeDocument/2006/relationships/customXml" Target="../ink/ink921.xml"/><Relationship Id="rId375" Type="http://schemas.openxmlformats.org/officeDocument/2006/relationships/image" Target="../media/image1040.png"/><Relationship Id="rId235" Type="http://schemas.openxmlformats.org/officeDocument/2006/relationships/image" Target="../media/image970.png"/><Relationship Id="rId277" Type="http://schemas.openxmlformats.org/officeDocument/2006/relationships/image" Target="../media/image991.png"/><Relationship Id="rId400" Type="http://schemas.openxmlformats.org/officeDocument/2006/relationships/customXml" Target="../ink/ink1085.xml"/><Relationship Id="rId442" Type="http://schemas.openxmlformats.org/officeDocument/2006/relationships/customXml" Target="../ink/ink1106.xml"/><Relationship Id="rId484" Type="http://schemas.openxmlformats.org/officeDocument/2006/relationships/customXml" Target="../ink/ink1127.xml"/><Relationship Id="rId137" Type="http://schemas.openxmlformats.org/officeDocument/2006/relationships/image" Target="../media/image921.png"/><Relationship Id="rId302" Type="http://schemas.openxmlformats.org/officeDocument/2006/relationships/customXml" Target="../ink/ink1036.xml"/><Relationship Id="rId344" Type="http://schemas.openxmlformats.org/officeDocument/2006/relationships/customXml" Target="../ink/ink1057.xml"/><Relationship Id="rId41" Type="http://schemas.openxmlformats.org/officeDocument/2006/relationships/image" Target="../media/image873.png"/><Relationship Id="rId83" Type="http://schemas.openxmlformats.org/officeDocument/2006/relationships/image" Target="../media/image894.png"/><Relationship Id="rId179" Type="http://schemas.openxmlformats.org/officeDocument/2006/relationships/image" Target="../media/image942.png"/><Relationship Id="rId386" Type="http://schemas.openxmlformats.org/officeDocument/2006/relationships/customXml" Target="../ink/ink1078.xml"/><Relationship Id="rId551" Type="http://schemas.openxmlformats.org/officeDocument/2006/relationships/image" Target="../media/image1127.png"/><Relationship Id="rId190" Type="http://schemas.openxmlformats.org/officeDocument/2006/relationships/customXml" Target="../ink/ink980.xml"/><Relationship Id="rId204" Type="http://schemas.openxmlformats.org/officeDocument/2006/relationships/customXml" Target="../ink/ink987.xml"/><Relationship Id="rId246" Type="http://schemas.openxmlformats.org/officeDocument/2006/relationships/customXml" Target="../ink/ink1008.xml"/><Relationship Id="rId288" Type="http://schemas.openxmlformats.org/officeDocument/2006/relationships/customXml" Target="../ink/ink1029.xml"/><Relationship Id="rId411" Type="http://schemas.openxmlformats.org/officeDocument/2006/relationships/image" Target="../media/image1058.png"/><Relationship Id="rId453" Type="http://schemas.openxmlformats.org/officeDocument/2006/relationships/image" Target="../media/image1079.png"/><Relationship Id="rId509" Type="http://schemas.openxmlformats.org/officeDocument/2006/relationships/image" Target="../media/image1107.png"/><Relationship Id="rId106" Type="http://schemas.openxmlformats.org/officeDocument/2006/relationships/customXml" Target="../ink/ink938.xml"/><Relationship Id="rId313" Type="http://schemas.openxmlformats.org/officeDocument/2006/relationships/image" Target="../media/image1009.png"/><Relationship Id="rId495" Type="http://schemas.openxmlformats.org/officeDocument/2006/relationships/image" Target="../media/image1100.png"/><Relationship Id="rId10" Type="http://schemas.openxmlformats.org/officeDocument/2006/relationships/image" Target="../media/image2800.png"/><Relationship Id="rId52" Type="http://schemas.openxmlformats.org/officeDocument/2006/relationships/customXml" Target="../ink/ink911.xml"/><Relationship Id="rId94" Type="http://schemas.openxmlformats.org/officeDocument/2006/relationships/customXml" Target="../ink/ink932.xml"/><Relationship Id="rId148" Type="http://schemas.openxmlformats.org/officeDocument/2006/relationships/customXml" Target="../ink/ink959.xml"/><Relationship Id="rId355" Type="http://schemas.openxmlformats.org/officeDocument/2006/relationships/image" Target="../media/image1030.png"/><Relationship Id="rId397" Type="http://schemas.openxmlformats.org/officeDocument/2006/relationships/image" Target="../media/image1051.png"/><Relationship Id="rId520" Type="http://schemas.openxmlformats.org/officeDocument/2006/relationships/customXml" Target="../ink/ink1145.xml"/><Relationship Id="rId562" Type="http://schemas.openxmlformats.org/officeDocument/2006/relationships/customXml" Target="../ink/ink1166.xml"/><Relationship Id="rId215" Type="http://schemas.openxmlformats.org/officeDocument/2006/relationships/image" Target="../media/image960.png"/><Relationship Id="rId257" Type="http://schemas.openxmlformats.org/officeDocument/2006/relationships/image" Target="../media/image981.png"/><Relationship Id="rId422" Type="http://schemas.openxmlformats.org/officeDocument/2006/relationships/customXml" Target="../ink/ink1096.xml"/><Relationship Id="rId464" Type="http://schemas.openxmlformats.org/officeDocument/2006/relationships/customXml" Target="../ink/ink1117.xml"/><Relationship Id="rId299" Type="http://schemas.openxmlformats.org/officeDocument/2006/relationships/image" Target="../media/image1002.png"/><Relationship Id="rId63" Type="http://schemas.openxmlformats.org/officeDocument/2006/relationships/image" Target="../media/image884.png"/><Relationship Id="rId159" Type="http://schemas.openxmlformats.org/officeDocument/2006/relationships/image" Target="../media/image932.png"/><Relationship Id="rId366" Type="http://schemas.openxmlformats.org/officeDocument/2006/relationships/customXml" Target="../ink/ink1068.xml"/><Relationship Id="rId226" Type="http://schemas.openxmlformats.org/officeDocument/2006/relationships/customXml" Target="../ink/ink998.xml"/><Relationship Id="rId433" Type="http://schemas.openxmlformats.org/officeDocument/2006/relationships/image" Target="../media/image1069.png"/><Relationship Id="rId74" Type="http://schemas.openxmlformats.org/officeDocument/2006/relationships/customXml" Target="../ink/ink922.xml"/><Relationship Id="rId377" Type="http://schemas.openxmlformats.org/officeDocument/2006/relationships/image" Target="../media/image1041.png"/><Relationship Id="rId500" Type="http://schemas.openxmlformats.org/officeDocument/2006/relationships/customXml" Target="../ink/ink1135.xml"/><Relationship Id="rId5" Type="http://schemas.openxmlformats.org/officeDocument/2006/relationships/image" Target="../media/image2300.png"/><Relationship Id="rId237" Type="http://schemas.openxmlformats.org/officeDocument/2006/relationships/image" Target="../media/image971.png"/><Relationship Id="rId444" Type="http://schemas.openxmlformats.org/officeDocument/2006/relationships/customXml" Target="../ink/ink1107.xml"/><Relationship Id="rId290" Type="http://schemas.openxmlformats.org/officeDocument/2006/relationships/customXml" Target="../ink/ink1030.xml"/><Relationship Id="rId304" Type="http://schemas.openxmlformats.org/officeDocument/2006/relationships/customXml" Target="../ink/ink1037.xml"/><Relationship Id="rId388" Type="http://schemas.openxmlformats.org/officeDocument/2006/relationships/customXml" Target="../ink/ink1079.xml"/><Relationship Id="rId511" Type="http://schemas.openxmlformats.org/officeDocument/2006/relationships/image" Target="../media/image1108.png"/><Relationship Id="rId85" Type="http://schemas.openxmlformats.org/officeDocument/2006/relationships/image" Target="../media/image895.png"/><Relationship Id="rId150" Type="http://schemas.openxmlformats.org/officeDocument/2006/relationships/customXml" Target="../ink/ink960.xml"/><Relationship Id="rId248" Type="http://schemas.openxmlformats.org/officeDocument/2006/relationships/customXml" Target="../ink/ink1009.xml"/><Relationship Id="rId455" Type="http://schemas.openxmlformats.org/officeDocument/2006/relationships/image" Target="../media/image1080.png"/><Relationship Id="rId12" Type="http://schemas.openxmlformats.org/officeDocument/2006/relationships/image" Target="../media/image3000.png"/><Relationship Id="rId108" Type="http://schemas.openxmlformats.org/officeDocument/2006/relationships/customXml" Target="../ink/ink939.xml"/><Relationship Id="rId315" Type="http://schemas.openxmlformats.org/officeDocument/2006/relationships/image" Target="../media/image1010.png"/><Relationship Id="rId522" Type="http://schemas.openxmlformats.org/officeDocument/2006/relationships/customXml" Target="../ink/ink1146.xml"/><Relationship Id="rId96" Type="http://schemas.openxmlformats.org/officeDocument/2006/relationships/customXml" Target="../ink/ink933.xml"/><Relationship Id="rId161" Type="http://schemas.openxmlformats.org/officeDocument/2006/relationships/image" Target="../media/image933.png"/><Relationship Id="rId399" Type="http://schemas.openxmlformats.org/officeDocument/2006/relationships/image" Target="../media/image1052.png"/><Relationship Id="rId259" Type="http://schemas.openxmlformats.org/officeDocument/2006/relationships/image" Target="../media/image982.png"/><Relationship Id="rId466" Type="http://schemas.openxmlformats.org/officeDocument/2006/relationships/customXml" Target="../ink/ink1118.xml"/></Relationships>
</file>

<file path=ppt/slides/_rels/slide8.xml.rels><?xml version="1.0" encoding="UTF-8" standalone="yes"?>
<Relationships xmlns="http://schemas.openxmlformats.org/package/2006/relationships"><Relationship Id="rId117" Type="http://schemas.openxmlformats.org/officeDocument/2006/relationships/image" Target="../media/image1184.png"/><Relationship Id="rId299" Type="http://schemas.openxmlformats.org/officeDocument/2006/relationships/image" Target="../media/image1275.png"/><Relationship Id="rId21" Type="http://schemas.openxmlformats.org/officeDocument/2006/relationships/image" Target="../media/image1136.png"/><Relationship Id="rId63" Type="http://schemas.openxmlformats.org/officeDocument/2006/relationships/image" Target="../media/image1157.png"/><Relationship Id="rId159" Type="http://schemas.openxmlformats.org/officeDocument/2006/relationships/image" Target="../media/image1205.png"/><Relationship Id="rId324" Type="http://schemas.openxmlformats.org/officeDocument/2006/relationships/customXml" Target="../ink/ink1321.xml"/><Relationship Id="rId366" Type="http://schemas.openxmlformats.org/officeDocument/2006/relationships/customXml" Target="../ink/ink1342.xml"/><Relationship Id="rId170" Type="http://schemas.openxmlformats.org/officeDocument/2006/relationships/customXml" Target="../ink/ink1244.xml"/><Relationship Id="rId226" Type="http://schemas.openxmlformats.org/officeDocument/2006/relationships/customXml" Target="../ink/ink1272.xml"/><Relationship Id="rId433" Type="http://schemas.openxmlformats.org/officeDocument/2006/relationships/image" Target="../media/image1342.png"/><Relationship Id="rId268" Type="http://schemas.openxmlformats.org/officeDocument/2006/relationships/customXml" Target="../ink/ink1293.xml"/><Relationship Id="rId32" Type="http://schemas.openxmlformats.org/officeDocument/2006/relationships/customXml" Target="../ink/ink1175.xml"/><Relationship Id="rId74" Type="http://schemas.openxmlformats.org/officeDocument/2006/relationships/customXml" Target="../ink/ink1196.xml"/><Relationship Id="rId128" Type="http://schemas.openxmlformats.org/officeDocument/2006/relationships/customXml" Target="../ink/ink1223.xml"/><Relationship Id="rId335" Type="http://schemas.openxmlformats.org/officeDocument/2006/relationships/image" Target="../media/image1293.png"/><Relationship Id="rId377" Type="http://schemas.openxmlformats.org/officeDocument/2006/relationships/image" Target="../media/image1314.png"/><Relationship Id="rId5" Type="http://schemas.openxmlformats.org/officeDocument/2006/relationships/image" Target="../media/image2300.png"/><Relationship Id="rId181" Type="http://schemas.openxmlformats.org/officeDocument/2006/relationships/image" Target="../media/image1216.png"/><Relationship Id="rId237" Type="http://schemas.openxmlformats.org/officeDocument/2006/relationships/image" Target="../media/image1244.png"/><Relationship Id="rId402" Type="http://schemas.openxmlformats.org/officeDocument/2006/relationships/customXml" Target="../ink/ink1360.xml"/><Relationship Id="rId279" Type="http://schemas.openxmlformats.org/officeDocument/2006/relationships/image" Target="../media/image1265.png"/><Relationship Id="rId444" Type="http://schemas.openxmlformats.org/officeDocument/2006/relationships/customXml" Target="../ink/ink1381.xml"/><Relationship Id="rId43" Type="http://schemas.openxmlformats.org/officeDocument/2006/relationships/image" Target="../media/image1147.png"/><Relationship Id="rId139" Type="http://schemas.openxmlformats.org/officeDocument/2006/relationships/image" Target="../media/image1195.png"/><Relationship Id="rId290" Type="http://schemas.openxmlformats.org/officeDocument/2006/relationships/customXml" Target="../ink/ink1304.xml"/><Relationship Id="rId304" Type="http://schemas.openxmlformats.org/officeDocument/2006/relationships/customXml" Target="../ink/ink1311.xml"/><Relationship Id="rId346" Type="http://schemas.openxmlformats.org/officeDocument/2006/relationships/customXml" Target="../ink/ink1332.xml"/><Relationship Id="rId388" Type="http://schemas.openxmlformats.org/officeDocument/2006/relationships/customXml" Target="../ink/ink1353.xml"/><Relationship Id="rId85" Type="http://schemas.openxmlformats.org/officeDocument/2006/relationships/image" Target="../media/image1168.png"/><Relationship Id="rId150" Type="http://schemas.openxmlformats.org/officeDocument/2006/relationships/customXml" Target="../ink/ink1234.xml"/><Relationship Id="rId192" Type="http://schemas.openxmlformats.org/officeDocument/2006/relationships/customXml" Target="../ink/ink1255.xml"/><Relationship Id="rId206" Type="http://schemas.openxmlformats.org/officeDocument/2006/relationships/customXml" Target="../ink/ink1262.xml"/><Relationship Id="rId413" Type="http://schemas.openxmlformats.org/officeDocument/2006/relationships/image" Target="../media/image1332.png"/><Relationship Id="rId248" Type="http://schemas.openxmlformats.org/officeDocument/2006/relationships/customXml" Target="../ink/ink1283.xml"/><Relationship Id="rId455" Type="http://schemas.openxmlformats.org/officeDocument/2006/relationships/image" Target="../media/image1353.png"/><Relationship Id="rId12" Type="http://schemas.openxmlformats.org/officeDocument/2006/relationships/image" Target="../media/image3000.png"/><Relationship Id="rId108" Type="http://schemas.openxmlformats.org/officeDocument/2006/relationships/customXml" Target="../ink/ink1213.xml"/><Relationship Id="rId315" Type="http://schemas.openxmlformats.org/officeDocument/2006/relationships/image" Target="../media/image1283.png"/><Relationship Id="rId357" Type="http://schemas.openxmlformats.org/officeDocument/2006/relationships/image" Target="../media/image1304.png"/><Relationship Id="rId54" Type="http://schemas.openxmlformats.org/officeDocument/2006/relationships/customXml" Target="../ink/ink1186.xml"/><Relationship Id="rId96" Type="http://schemas.openxmlformats.org/officeDocument/2006/relationships/customXml" Target="../ink/ink1207.xml"/><Relationship Id="rId161" Type="http://schemas.openxmlformats.org/officeDocument/2006/relationships/image" Target="../media/image1206.png"/><Relationship Id="rId217" Type="http://schemas.openxmlformats.org/officeDocument/2006/relationships/image" Target="../media/image1234.png"/><Relationship Id="rId399" Type="http://schemas.openxmlformats.org/officeDocument/2006/relationships/image" Target="../media/image1325.png"/><Relationship Id="rId259" Type="http://schemas.openxmlformats.org/officeDocument/2006/relationships/image" Target="../media/image1255.png"/><Relationship Id="rId424" Type="http://schemas.openxmlformats.org/officeDocument/2006/relationships/customXml" Target="../ink/ink1371.xml"/><Relationship Id="rId23" Type="http://schemas.openxmlformats.org/officeDocument/2006/relationships/image" Target="../media/image1137.png"/><Relationship Id="rId119" Type="http://schemas.openxmlformats.org/officeDocument/2006/relationships/image" Target="../media/image1185.png"/><Relationship Id="rId270" Type="http://schemas.openxmlformats.org/officeDocument/2006/relationships/customXml" Target="../ink/ink1294.xml"/><Relationship Id="rId326" Type="http://schemas.openxmlformats.org/officeDocument/2006/relationships/customXml" Target="../ink/ink1322.xml"/><Relationship Id="rId65" Type="http://schemas.openxmlformats.org/officeDocument/2006/relationships/image" Target="../media/image1158.png"/><Relationship Id="rId130" Type="http://schemas.openxmlformats.org/officeDocument/2006/relationships/customXml" Target="../ink/ink1224.xml"/><Relationship Id="rId368" Type="http://schemas.openxmlformats.org/officeDocument/2006/relationships/customXml" Target="../ink/ink1343.xml"/><Relationship Id="rId172" Type="http://schemas.openxmlformats.org/officeDocument/2006/relationships/customXml" Target="../ink/ink1245.xml"/><Relationship Id="rId228" Type="http://schemas.openxmlformats.org/officeDocument/2006/relationships/customXml" Target="../ink/ink1273.xml"/><Relationship Id="rId435" Type="http://schemas.openxmlformats.org/officeDocument/2006/relationships/image" Target="../media/image1343.png"/><Relationship Id="rId281" Type="http://schemas.openxmlformats.org/officeDocument/2006/relationships/image" Target="../media/image1266.png"/><Relationship Id="rId337" Type="http://schemas.openxmlformats.org/officeDocument/2006/relationships/image" Target="../media/image1294.png"/><Relationship Id="rId34" Type="http://schemas.openxmlformats.org/officeDocument/2006/relationships/customXml" Target="../ink/ink1176.xml"/><Relationship Id="rId76" Type="http://schemas.openxmlformats.org/officeDocument/2006/relationships/customXml" Target="../ink/ink1197.xml"/><Relationship Id="rId141" Type="http://schemas.openxmlformats.org/officeDocument/2006/relationships/image" Target="../media/image1196.png"/><Relationship Id="rId379" Type="http://schemas.openxmlformats.org/officeDocument/2006/relationships/image" Target="../media/image1315.png"/><Relationship Id="rId7" Type="http://schemas.openxmlformats.org/officeDocument/2006/relationships/image" Target="../media/image2500.png"/><Relationship Id="rId183" Type="http://schemas.openxmlformats.org/officeDocument/2006/relationships/image" Target="../media/image1217.png"/><Relationship Id="rId239" Type="http://schemas.openxmlformats.org/officeDocument/2006/relationships/image" Target="../media/image1245.png"/><Relationship Id="rId390" Type="http://schemas.openxmlformats.org/officeDocument/2006/relationships/customXml" Target="../ink/ink1354.xml"/><Relationship Id="rId404" Type="http://schemas.openxmlformats.org/officeDocument/2006/relationships/customXml" Target="../ink/ink1361.xml"/><Relationship Id="rId446" Type="http://schemas.openxmlformats.org/officeDocument/2006/relationships/customXml" Target="../ink/ink1382.xml"/><Relationship Id="rId250" Type="http://schemas.openxmlformats.org/officeDocument/2006/relationships/customXml" Target="../ink/ink1284.xml"/><Relationship Id="rId292" Type="http://schemas.openxmlformats.org/officeDocument/2006/relationships/customXml" Target="../ink/ink1305.xml"/><Relationship Id="rId306" Type="http://schemas.openxmlformats.org/officeDocument/2006/relationships/customXml" Target="../ink/ink1312.xml"/><Relationship Id="rId45" Type="http://schemas.openxmlformats.org/officeDocument/2006/relationships/image" Target="../media/image1148.png"/><Relationship Id="rId87" Type="http://schemas.openxmlformats.org/officeDocument/2006/relationships/image" Target="../media/image1169.png"/><Relationship Id="rId110" Type="http://schemas.openxmlformats.org/officeDocument/2006/relationships/customXml" Target="../ink/ink1214.xml"/><Relationship Id="rId348" Type="http://schemas.openxmlformats.org/officeDocument/2006/relationships/customXml" Target="../ink/ink1333.xml"/><Relationship Id="rId152" Type="http://schemas.openxmlformats.org/officeDocument/2006/relationships/customXml" Target="../ink/ink1235.xml"/><Relationship Id="rId194" Type="http://schemas.openxmlformats.org/officeDocument/2006/relationships/customXml" Target="../ink/ink1256.xml"/><Relationship Id="rId208" Type="http://schemas.openxmlformats.org/officeDocument/2006/relationships/customXml" Target="../ink/ink1263.xml"/><Relationship Id="rId415" Type="http://schemas.openxmlformats.org/officeDocument/2006/relationships/image" Target="../media/image1333.png"/><Relationship Id="rId457" Type="http://schemas.openxmlformats.org/officeDocument/2006/relationships/image" Target="../media/image1354.png"/><Relationship Id="rId261" Type="http://schemas.openxmlformats.org/officeDocument/2006/relationships/image" Target="../media/image1256.png"/><Relationship Id="rId14" Type="http://schemas.openxmlformats.org/officeDocument/2006/relationships/image" Target="../media/image3200.png"/><Relationship Id="rId56" Type="http://schemas.openxmlformats.org/officeDocument/2006/relationships/customXml" Target="../ink/ink1187.xml"/><Relationship Id="rId317" Type="http://schemas.openxmlformats.org/officeDocument/2006/relationships/image" Target="../media/image1284.png"/><Relationship Id="rId359" Type="http://schemas.openxmlformats.org/officeDocument/2006/relationships/image" Target="../media/image1305.png"/><Relationship Id="rId98" Type="http://schemas.openxmlformats.org/officeDocument/2006/relationships/customXml" Target="../ink/ink1208.xml"/><Relationship Id="rId121" Type="http://schemas.openxmlformats.org/officeDocument/2006/relationships/image" Target="../media/image1186.png"/><Relationship Id="rId163" Type="http://schemas.openxmlformats.org/officeDocument/2006/relationships/image" Target="../media/image1207.png"/><Relationship Id="rId219" Type="http://schemas.openxmlformats.org/officeDocument/2006/relationships/image" Target="../media/image1235.png"/><Relationship Id="rId370" Type="http://schemas.openxmlformats.org/officeDocument/2006/relationships/customXml" Target="../ink/ink1344.xml"/><Relationship Id="rId426" Type="http://schemas.openxmlformats.org/officeDocument/2006/relationships/customXml" Target="../ink/ink1372.xml"/><Relationship Id="rId230" Type="http://schemas.openxmlformats.org/officeDocument/2006/relationships/customXml" Target="../ink/ink1274.xml"/><Relationship Id="rId25" Type="http://schemas.openxmlformats.org/officeDocument/2006/relationships/image" Target="../media/image1138.png"/><Relationship Id="rId67" Type="http://schemas.openxmlformats.org/officeDocument/2006/relationships/image" Target="../media/image1159.png"/><Relationship Id="rId272" Type="http://schemas.openxmlformats.org/officeDocument/2006/relationships/customXml" Target="../ink/ink1295.xml"/><Relationship Id="rId328" Type="http://schemas.openxmlformats.org/officeDocument/2006/relationships/customXml" Target="../ink/ink1323.xml"/><Relationship Id="rId132" Type="http://schemas.openxmlformats.org/officeDocument/2006/relationships/customXml" Target="../ink/ink1225.xml"/><Relationship Id="rId174" Type="http://schemas.openxmlformats.org/officeDocument/2006/relationships/customXml" Target="../ink/ink1246.xml"/><Relationship Id="rId381" Type="http://schemas.openxmlformats.org/officeDocument/2006/relationships/image" Target="../media/image1316.png"/><Relationship Id="rId241" Type="http://schemas.openxmlformats.org/officeDocument/2006/relationships/image" Target="../media/image1246.png"/><Relationship Id="rId437" Type="http://schemas.openxmlformats.org/officeDocument/2006/relationships/image" Target="../media/image1344.png"/><Relationship Id="rId36" Type="http://schemas.openxmlformats.org/officeDocument/2006/relationships/customXml" Target="../ink/ink1177.xml"/><Relationship Id="rId283" Type="http://schemas.openxmlformats.org/officeDocument/2006/relationships/image" Target="../media/image1267.png"/><Relationship Id="rId339" Type="http://schemas.openxmlformats.org/officeDocument/2006/relationships/image" Target="../media/image1295.png"/><Relationship Id="rId78" Type="http://schemas.openxmlformats.org/officeDocument/2006/relationships/customXml" Target="../ink/ink1198.xml"/><Relationship Id="rId101" Type="http://schemas.openxmlformats.org/officeDocument/2006/relationships/image" Target="../media/image1176.png"/><Relationship Id="rId143" Type="http://schemas.openxmlformats.org/officeDocument/2006/relationships/image" Target="../media/image1197.png"/><Relationship Id="rId185" Type="http://schemas.openxmlformats.org/officeDocument/2006/relationships/image" Target="../media/image1218.png"/><Relationship Id="rId350" Type="http://schemas.openxmlformats.org/officeDocument/2006/relationships/customXml" Target="../ink/ink1334.xml"/><Relationship Id="rId406" Type="http://schemas.openxmlformats.org/officeDocument/2006/relationships/customXml" Target="../ink/ink1362.xml"/><Relationship Id="rId9" Type="http://schemas.openxmlformats.org/officeDocument/2006/relationships/image" Target="../media/image2700.png"/><Relationship Id="rId210" Type="http://schemas.openxmlformats.org/officeDocument/2006/relationships/customXml" Target="../ink/ink1264.xml"/><Relationship Id="rId392" Type="http://schemas.openxmlformats.org/officeDocument/2006/relationships/customXml" Target="../ink/ink1355.xml"/><Relationship Id="rId448" Type="http://schemas.openxmlformats.org/officeDocument/2006/relationships/customXml" Target="../ink/ink1383.xml"/><Relationship Id="rId252" Type="http://schemas.openxmlformats.org/officeDocument/2006/relationships/customXml" Target="../ink/ink1285.xml"/><Relationship Id="rId294" Type="http://schemas.openxmlformats.org/officeDocument/2006/relationships/customXml" Target="../ink/ink1306.xml"/><Relationship Id="rId308" Type="http://schemas.openxmlformats.org/officeDocument/2006/relationships/customXml" Target="../ink/ink1313.xml"/><Relationship Id="rId47" Type="http://schemas.openxmlformats.org/officeDocument/2006/relationships/image" Target="../media/image1149.png"/><Relationship Id="rId89" Type="http://schemas.openxmlformats.org/officeDocument/2006/relationships/image" Target="../media/image1170.png"/><Relationship Id="rId112" Type="http://schemas.openxmlformats.org/officeDocument/2006/relationships/customXml" Target="../ink/ink1215.xml"/><Relationship Id="rId154" Type="http://schemas.openxmlformats.org/officeDocument/2006/relationships/customXml" Target="../ink/ink1236.xml"/><Relationship Id="rId361" Type="http://schemas.openxmlformats.org/officeDocument/2006/relationships/image" Target="../media/image1306.png"/><Relationship Id="rId196" Type="http://schemas.openxmlformats.org/officeDocument/2006/relationships/customXml" Target="../ink/ink1257.xml"/><Relationship Id="rId417" Type="http://schemas.openxmlformats.org/officeDocument/2006/relationships/image" Target="../media/image1334.png"/><Relationship Id="rId459" Type="http://schemas.openxmlformats.org/officeDocument/2006/relationships/image" Target="../media/image1355.png"/><Relationship Id="rId16" Type="http://schemas.openxmlformats.org/officeDocument/2006/relationships/customXml" Target="../ink/ink1167.xml"/><Relationship Id="rId221" Type="http://schemas.openxmlformats.org/officeDocument/2006/relationships/image" Target="../media/image1236.png"/><Relationship Id="rId263" Type="http://schemas.openxmlformats.org/officeDocument/2006/relationships/image" Target="../media/image1257.png"/><Relationship Id="rId319" Type="http://schemas.openxmlformats.org/officeDocument/2006/relationships/image" Target="../media/image1285.png"/><Relationship Id="rId58" Type="http://schemas.openxmlformats.org/officeDocument/2006/relationships/customXml" Target="../ink/ink1188.xml"/><Relationship Id="rId123" Type="http://schemas.openxmlformats.org/officeDocument/2006/relationships/image" Target="../media/image1187.png"/><Relationship Id="rId330" Type="http://schemas.openxmlformats.org/officeDocument/2006/relationships/customXml" Target="../ink/ink1324.xml"/><Relationship Id="rId165" Type="http://schemas.openxmlformats.org/officeDocument/2006/relationships/image" Target="../media/image1208.png"/><Relationship Id="rId372" Type="http://schemas.openxmlformats.org/officeDocument/2006/relationships/customXml" Target="../ink/ink1345.xml"/><Relationship Id="rId428" Type="http://schemas.openxmlformats.org/officeDocument/2006/relationships/customXml" Target="../ink/ink1373.xml"/><Relationship Id="rId232" Type="http://schemas.openxmlformats.org/officeDocument/2006/relationships/customXml" Target="../ink/ink1275.xml"/><Relationship Id="rId274" Type="http://schemas.openxmlformats.org/officeDocument/2006/relationships/customXml" Target="../ink/ink1296.xml"/><Relationship Id="rId27" Type="http://schemas.openxmlformats.org/officeDocument/2006/relationships/image" Target="../media/image1139.png"/><Relationship Id="rId69" Type="http://schemas.openxmlformats.org/officeDocument/2006/relationships/image" Target="../media/image1160.png"/><Relationship Id="rId134" Type="http://schemas.openxmlformats.org/officeDocument/2006/relationships/customXml" Target="../ink/ink1226.xml"/><Relationship Id="rId80" Type="http://schemas.openxmlformats.org/officeDocument/2006/relationships/customXml" Target="../ink/ink1199.xml"/><Relationship Id="rId176" Type="http://schemas.openxmlformats.org/officeDocument/2006/relationships/customXml" Target="../ink/ink1247.xml"/><Relationship Id="rId341" Type="http://schemas.openxmlformats.org/officeDocument/2006/relationships/image" Target="../media/image1296.png"/><Relationship Id="rId383" Type="http://schemas.openxmlformats.org/officeDocument/2006/relationships/image" Target="../media/image1317.png"/><Relationship Id="rId439" Type="http://schemas.openxmlformats.org/officeDocument/2006/relationships/image" Target="../media/image1345.png"/><Relationship Id="rId201" Type="http://schemas.openxmlformats.org/officeDocument/2006/relationships/image" Target="../media/image1226.png"/><Relationship Id="rId243" Type="http://schemas.openxmlformats.org/officeDocument/2006/relationships/image" Target="../media/image1247.png"/><Relationship Id="rId285" Type="http://schemas.openxmlformats.org/officeDocument/2006/relationships/image" Target="../media/image1268.png"/><Relationship Id="rId450" Type="http://schemas.openxmlformats.org/officeDocument/2006/relationships/customXml" Target="../ink/ink1384.xml"/><Relationship Id="rId38" Type="http://schemas.openxmlformats.org/officeDocument/2006/relationships/customXml" Target="../ink/ink1178.xml"/><Relationship Id="rId103" Type="http://schemas.openxmlformats.org/officeDocument/2006/relationships/image" Target="../media/image1177.png"/><Relationship Id="rId310" Type="http://schemas.openxmlformats.org/officeDocument/2006/relationships/customXml" Target="../ink/ink1314.xml"/><Relationship Id="rId91" Type="http://schemas.openxmlformats.org/officeDocument/2006/relationships/image" Target="../media/image1171.png"/><Relationship Id="rId145" Type="http://schemas.openxmlformats.org/officeDocument/2006/relationships/image" Target="../media/image1198.png"/><Relationship Id="rId187" Type="http://schemas.openxmlformats.org/officeDocument/2006/relationships/image" Target="../media/image1219.png"/><Relationship Id="rId352" Type="http://schemas.openxmlformats.org/officeDocument/2006/relationships/customXml" Target="../ink/ink1335.xml"/><Relationship Id="rId394" Type="http://schemas.openxmlformats.org/officeDocument/2006/relationships/customXml" Target="../ink/ink1356.xml"/><Relationship Id="rId408" Type="http://schemas.openxmlformats.org/officeDocument/2006/relationships/customXml" Target="../ink/ink1363.xml"/><Relationship Id="rId212" Type="http://schemas.openxmlformats.org/officeDocument/2006/relationships/customXml" Target="../ink/ink1265.xml"/><Relationship Id="rId254" Type="http://schemas.openxmlformats.org/officeDocument/2006/relationships/customXml" Target="../ink/ink1286.xml"/><Relationship Id="rId49" Type="http://schemas.openxmlformats.org/officeDocument/2006/relationships/image" Target="../media/image1150.png"/><Relationship Id="rId114" Type="http://schemas.openxmlformats.org/officeDocument/2006/relationships/customXml" Target="../ink/ink1216.xml"/><Relationship Id="rId296" Type="http://schemas.openxmlformats.org/officeDocument/2006/relationships/customXml" Target="../ink/ink1307.xml"/><Relationship Id="rId461" Type="http://schemas.openxmlformats.org/officeDocument/2006/relationships/image" Target="../media/image1356.png"/><Relationship Id="rId60" Type="http://schemas.openxmlformats.org/officeDocument/2006/relationships/customXml" Target="../ink/ink1189.xml"/><Relationship Id="rId156" Type="http://schemas.openxmlformats.org/officeDocument/2006/relationships/customXml" Target="../ink/ink1237.xml"/><Relationship Id="rId198" Type="http://schemas.openxmlformats.org/officeDocument/2006/relationships/customXml" Target="../ink/ink1258.xml"/><Relationship Id="rId321" Type="http://schemas.openxmlformats.org/officeDocument/2006/relationships/image" Target="../media/image1286.png"/><Relationship Id="rId363" Type="http://schemas.openxmlformats.org/officeDocument/2006/relationships/image" Target="../media/image1307.png"/><Relationship Id="rId419" Type="http://schemas.openxmlformats.org/officeDocument/2006/relationships/image" Target="../media/image1335.png"/><Relationship Id="rId223" Type="http://schemas.openxmlformats.org/officeDocument/2006/relationships/image" Target="../media/image1237.png"/><Relationship Id="rId430" Type="http://schemas.openxmlformats.org/officeDocument/2006/relationships/customXml" Target="../ink/ink1374.xml"/><Relationship Id="rId18" Type="http://schemas.openxmlformats.org/officeDocument/2006/relationships/customXml" Target="../ink/ink1168.xml"/><Relationship Id="rId265" Type="http://schemas.openxmlformats.org/officeDocument/2006/relationships/image" Target="../media/image1258.png"/><Relationship Id="rId125" Type="http://schemas.openxmlformats.org/officeDocument/2006/relationships/image" Target="../media/image1188.png"/><Relationship Id="rId167" Type="http://schemas.openxmlformats.org/officeDocument/2006/relationships/image" Target="../media/image1209.png"/><Relationship Id="rId332" Type="http://schemas.openxmlformats.org/officeDocument/2006/relationships/customXml" Target="../ink/ink1325.xml"/><Relationship Id="rId374" Type="http://schemas.openxmlformats.org/officeDocument/2006/relationships/customXml" Target="../ink/ink1346.xml"/><Relationship Id="rId71" Type="http://schemas.openxmlformats.org/officeDocument/2006/relationships/image" Target="../media/image1161.png"/><Relationship Id="rId234" Type="http://schemas.openxmlformats.org/officeDocument/2006/relationships/customXml" Target="../ink/ink1276.xml"/><Relationship Id="rId2" Type="http://schemas.openxmlformats.org/officeDocument/2006/relationships/image" Target="../media/image2000.png"/><Relationship Id="rId29" Type="http://schemas.openxmlformats.org/officeDocument/2006/relationships/image" Target="../media/image1140.png"/><Relationship Id="rId276" Type="http://schemas.openxmlformats.org/officeDocument/2006/relationships/customXml" Target="../ink/ink1297.xml"/><Relationship Id="rId441" Type="http://schemas.openxmlformats.org/officeDocument/2006/relationships/image" Target="../media/image1346.png"/><Relationship Id="rId40" Type="http://schemas.openxmlformats.org/officeDocument/2006/relationships/customXml" Target="../ink/ink1179.xml"/><Relationship Id="rId115" Type="http://schemas.openxmlformats.org/officeDocument/2006/relationships/image" Target="../media/image1183.png"/><Relationship Id="rId136" Type="http://schemas.openxmlformats.org/officeDocument/2006/relationships/customXml" Target="../ink/ink1227.xml"/><Relationship Id="rId157" Type="http://schemas.openxmlformats.org/officeDocument/2006/relationships/image" Target="../media/image1204.png"/><Relationship Id="rId178" Type="http://schemas.openxmlformats.org/officeDocument/2006/relationships/customXml" Target="../ink/ink1248.xml"/><Relationship Id="rId301" Type="http://schemas.openxmlformats.org/officeDocument/2006/relationships/image" Target="../media/image1276.png"/><Relationship Id="rId322" Type="http://schemas.openxmlformats.org/officeDocument/2006/relationships/customXml" Target="../ink/ink1320.xml"/><Relationship Id="rId343" Type="http://schemas.openxmlformats.org/officeDocument/2006/relationships/image" Target="../media/image1297.png"/><Relationship Id="rId364" Type="http://schemas.openxmlformats.org/officeDocument/2006/relationships/customXml" Target="../ink/ink1341.xml"/><Relationship Id="rId61" Type="http://schemas.openxmlformats.org/officeDocument/2006/relationships/image" Target="../media/image1156.png"/><Relationship Id="rId82" Type="http://schemas.openxmlformats.org/officeDocument/2006/relationships/customXml" Target="../ink/ink1200.xml"/><Relationship Id="rId199" Type="http://schemas.openxmlformats.org/officeDocument/2006/relationships/image" Target="../media/image1225.png"/><Relationship Id="rId203" Type="http://schemas.openxmlformats.org/officeDocument/2006/relationships/image" Target="../media/image1227.png"/><Relationship Id="rId385" Type="http://schemas.openxmlformats.org/officeDocument/2006/relationships/image" Target="../media/image1318.png"/><Relationship Id="rId19" Type="http://schemas.openxmlformats.org/officeDocument/2006/relationships/image" Target="../media/image1135.png"/><Relationship Id="rId224" Type="http://schemas.openxmlformats.org/officeDocument/2006/relationships/customXml" Target="../ink/ink1271.xml"/><Relationship Id="rId245" Type="http://schemas.openxmlformats.org/officeDocument/2006/relationships/image" Target="../media/image1248.png"/><Relationship Id="rId266" Type="http://schemas.openxmlformats.org/officeDocument/2006/relationships/customXml" Target="../ink/ink1292.xml"/><Relationship Id="rId287" Type="http://schemas.openxmlformats.org/officeDocument/2006/relationships/image" Target="../media/image1269.png"/><Relationship Id="rId410" Type="http://schemas.openxmlformats.org/officeDocument/2006/relationships/customXml" Target="../ink/ink1364.xml"/><Relationship Id="rId431" Type="http://schemas.openxmlformats.org/officeDocument/2006/relationships/image" Target="../media/image1341.png"/><Relationship Id="rId452" Type="http://schemas.openxmlformats.org/officeDocument/2006/relationships/customXml" Target="../ink/ink1385.xml"/><Relationship Id="rId30" Type="http://schemas.openxmlformats.org/officeDocument/2006/relationships/customXml" Target="../ink/ink1174.xml"/><Relationship Id="rId105" Type="http://schemas.openxmlformats.org/officeDocument/2006/relationships/image" Target="../media/image1178.png"/><Relationship Id="rId126" Type="http://schemas.openxmlformats.org/officeDocument/2006/relationships/customXml" Target="../ink/ink1222.xml"/><Relationship Id="rId147" Type="http://schemas.openxmlformats.org/officeDocument/2006/relationships/image" Target="../media/image1199.png"/><Relationship Id="rId168" Type="http://schemas.openxmlformats.org/officeDocument/2006/relationships/customXml" Target="../ink/ink1243.xml"/><Relationship Id="rId312" Type="http://schemas.openxmlformats.org/officeDocument/2006/relationships/customXml" Target="../ink/ink1315.xml"/><Relationship Id="rId333" Type="http://schemas.openxmlformats.org/officeDocument/2006/relationships/image" Target="../media/image1292.png"/><Relationship Id="rId354" Type="http://schemas.openxmlformats.org/officeDocument/2006/relationships/customXml" Target="../ink/ink1336.xml"/><Relationship Id="rId51" Type="http://schemas.openxmlformats.org/officeDocument/2006/relationships/image" Target="../media/image1151.png"/><Relationship Id="rId72" Type="http://schemas.openxmlformats.org/officeDocument/2006/relationships/customXml" Target="../ink/ink1195.xml"/><Relationship Id="rId93" Type="http://schemas.openxmlformats.org/officeDocument/2006/relationships/image" Target="../media/image1172.png"/><Relationship Id="rId189" Type="http://schemas.openxmlformats.org/officeDocument/2006/relationships/image" Target="../media/image1220.png"/><Relationship Id="rId375" Type="http://schemas.openxmlformats.org/officeDocument/2006/relationships/image" Target="../media/image1313.png"/><Relationship Id="rId396" Type="http://schemas.openxmlformats.org/officeDocument/2006/relationships/customXml" Target="../ink/ink1357.xml"/><Relationship Id="rId214" Type="http://schemas.openxmlformats.org/officeDocument/2006/relationships/customXml" Target="../ink/ink1266.xml"/><Relationship Id="rId235" Type="http://schemas.openxmlformats.org/officeDocument/2006/relationships/image" Target="../media/image1243.png"/><Relationship Id="rId256" Type="http://schemas.openxmlformats.org/officeDocument/2006/relationships/customXml" Target="../ink/ink1287.xml"/><Relationship Id="rId277" Type="http://schemas.openxmlformats.org/officeDocument/2006/relationships/image" Target="../media/image1264.png"/><Relationship Id="rId298" Type="http://schemas.openxmlformats.org/officeDocument/2006/relationships/customXml" Target="../ink/ink1308.xml"/><Relationship Id="rId400" Type="http://schemas.openxmlformats.org/officeDocument/2006/relationships/customXml" Target="../ink/ink1359.xml"/><Relationship Id="rId421" Type="http://schemas.openxmlformats.org/officeDocument/2006/relationships/image" Target="../media/image1336.png"/><Relationship Id="rId442" Type="http://schemas.openxmlformats.org/officeDocument/2006/relationships/customXml" Target="../ink/ink1380.xml"/><Relationship Id="rId463" Type="http://schemas.openxmlformats.org/officeDocument/2006/relationships/image" Target="../media/image1357.png"/><Relationship Id="rId116" Type="http://schemas.openxmlformats.org/officeDocument/2006/relationships/customXml" Target="../ink/ink1217.xml"/><Relationship Id="rId137" Type="http://schemas.openxmlformats.org/officeDocument/2006/relationships/image" Target="../media/image1194.png"/><Relationship Id="rId158" Type="http://schemas.openxmlformats.org/officeDocument/2006/relationships/customXml" Target="../ink/ink1238.xml"/><Relationship Id="rId302" Type="http://schemas.openxmlformats.org/officeDocument/2006/relationships/customXml" Target="../ink/ink1310.xml"/><Relationship Id="rId323" Type="http://schemas.openxmlformats.org/officeDocument/2006/relationships/image" Target="../media/image1287.png"/><Relationship Id="rId344" Type="http://schemas.openxmlformats.org/officeDocument/2006/relationships/customXml" Target="../ink/ink1331.xml"/><Relationship Id="rId20" Type="http://schemas.openxmlformats.org/officeDocument/2006/relationships/customXml" Target="../ink/ink1169.xml"/><Relationship Id="rId41" Type="http://schemas.openxmlformats.org/officeDocument/2006/relationships/image" Target="../media/image1146.png"/><Relationship Id="rId62" Type="http://schemas.openxmlformats.org/officeDocument/2006/relationships/customXml" Target="../ink/ink1190.xml"/><Relationship Id="rId83" Type="http://schemas.openxmlformats.org/officeDocument/2006/relationships/image" Target="../media/image1167.png"/><Relationship Id="rId179" Type="http://schemas.openxmlformats.org/officeDocument/2006/relationships/image" Target="../media/image1215.png"/><Relationship Id="rId365" Type="http://schemas.openxmlformats.org/officeDocument/2006/relationships/image" Target="../media/image1308.png"/><Relationship Id="rId386" Type="http://schemas.openxmlformats.org/officeDocument/2006/relationships/customXml" Target="../ink/ink1352.xml"/><Relationship Id="rId190" Type="http://schemas.openxmlformats.org/officeDocument/2006/relationships/customXml" Target="../ink/ink1254.xml"/><Relationship Id="rId204" Type="http://schemas.openxmlformats.org/officeDocument/2006/relationships/customXml" Target="../ink/ink1261.xml"/><Relationship Id="rId225" Type="http://schemas.openxmlformats.org/officeDocument/2006/relationships/image" Target="../media/image1238.png"/><Relationship Id="rId246" Type="http://schemas.openxmlformats.org/officeDocument/2006/relationships/customXml" Target="../ink/ink1282.xml"/><Relationship Id="rId267" Type="http://schemas.openxmlformats.org/officeDocument/2006/relationships/image" Target="../media/image1259.png"/><Relationship Id="rId288" Type="http://schemas.openxmlformats.org/officeDocument/2006/relationships/customXml" Target="../ink/ink1303.xml"/><Relationship Id="rId411" Type="http://schemas.openxmlformats.org/officeDocument/2006/relationships/image" Target="../media/image1331.png"/><Relationship Id="rId432" Type="http://schemas.openxmlformats.org/officeDocument/2006/relationships/customXml" Target="../ink/ink1375.xml"/><Relationship Id="rId453" Type="http://schemas.openxmlformats.org/officeDocument/2006/relationships/image" Target="../media/image1352.png"/><Relationship Id="rId106" Type="http://schemas.openxmlformats.org/officeDocument/2006/relationships/customXml" Target="../ink/ink1212.xml"/><Relationship Id="rId127" Type="http://schemas.openxmlformats.org/officeDocument/2006/relationships/image" Target="../media/image1189.png"/><Relationship Id="rId313" Type="http://schemas.openxmlformats.org/officeDocument/2006/relationships/image" Target="../media/image1282.png"/><Relationship Id="rId10" Type="http://schemas.openxmlformats.org/officeDocument/2006/relationships/image" Target="../media/image2800.png"/><Relationship Id="rId31" Type="http://schemas.openxmlformats.org/officeDocument/2006/relationships/image" Target="../media/image1141.png"/><Relationship Id="rId52" Type="http://schemas.openxmlformats.org/officeDocument/2006/relationships/customXml" Target="../ink/ink1185.xml"/><Relationship Id="rId73" Type="http://schemas.openxmlformats.org/officeDocument/2006/relationships/image" Target="../media/image1162.png"/><Relationship Id="rId94" Type="http://schemas.openxmlformats.org/officeDocument/2006/relationships/customXml" Target="../ink/ink1206.xml"/><Relationship Id="rId148" Type="http://schemas.openxmlformats.org/officeDocument/2006/relationships/customXml" Target="../ink/ink1233.xml"/><Relationship Id="rId169" Type="http://schemas.openxmlformats.org/officeDocument/2006/relationships/image" Target="../media/image1210.png"/><Relationship Id="rId334" Type="http://schemas.openxmlformats.org/officeDocument/2006/relationships/customXml" Target="../ink/ink1326.xml"/><Relationship Id="rId355" Type="http://schemas.openxmlformats.org/officeDocument/2006/relationships/image" Target="../media/image1303.png"/><Relationship Id="rId376" Type="http://schemas.openxmlformats.org/officeDocument/2006/relationships/customXml" Target="../ink/ink1347.xml"/><Relationship Id="rId397" Type="http://schemas.openxmlformats.org/officeDocument/2006/relationships/image" Target="../media/image1324.png"/><Relationship Id="rId4" Type="http://schemas.openxmlformats.org/officeDocument/2006/relationships/image" Target="../media/image2200.png"/><Relationship Id="rId180" Type="http://schemas.openxmlformats.org/officeDocument/2006/relationships/customXml" Target="../ink/ink1249.xml"/><Relationship Id="rId215" Type="http://schemas.openxmlformats.org/officeDocument/2006/relationships/image" Target="../media/image1233.png"/><Relationship Id="rId236" Type="http://schemas.openxmlformats.org/officeDocument/2006/relationships/customXml" Target="../ink/ink1277.xml"/><Relationship Id="rId257" Type="http://schemas.openxmlformats.org/officeDocument/2006/relationships/image" Target="../media/image1254.png"/><Relationship Id="rId278" Type="http://schemas.openxmlformats.org/officeDocument/2006/relationships/customXml" Target="../ink/ink1298.xml"/><Relationship Id="rId401" Type="http://schemas.openxmlformats.org/officeDocument/2006/relationships/image" Target="../media/image1326.png"/><Relationship Id="rId422" Type="http://schemas.openxmlformats.org/officeDocument/2006/relationships/customXml" Target="../ink/ink1370.xml"/><Relationship Id="rId443" Type="http://schemas.openxmlformats.org/officeDocument/2006/relationships/image" Target="../media/image1347.png"/><Relationship Id="rId303" Type="http://schemas.openxmlformats.org/officeDocument/2006/relationships/image" Target="../media/image1277.png"/><Relationship Id="rId42" Type="http://schemas.openxmlformats.org/officeDocument/2006/relationships/customXml" Target="../ink/ink1180.xml"/><Relationship Id="rId84" Type="http://schemas.openxmlformats.org/officeDocument/2006/relationships/customXml" Target="../ink/ink1201.xml"/><Relationship Id="rId138" Type="http://schemas.openxmlformats.org/officeDocument/2006/relationships/customXml" Target="../ink/ink1228.xml"/><Relationship Id="rId345" Type="http://schemas.openxmlformats.org/officeDocument/2006/relationships/image" Target="../media/image1298.png"/><Relationship Id="rId387" Type="http://schemas.openxmlformats.org/officeDocument/2006/relationships/image" Target="../media/image1319.png"/><Relationship Id="rId191" Type="http://schemas.openxmlformats.org/officeDocument/2006/relationships/image" Target="../media/image1221.png"/><Relationship Id="rId205" Type="http://schemas.openxmlformats.org/officeDocument/2006/relationships/image" Target="../media/image1228.png"/><Relationship Id="rId247" Type="http://schemas.openxmlformats.org/officeDocument/2006/relationships/image" Target="../media/image1249.png"/><Relationship Id="rId412" Type="http://schemas.openxmlformats.org/officeDocument/2006/relationships/customXml" Target="../ink/ink1365.xml"/><Relationship Id="rId107" Type="http://schemas.openxmlformats.org/officeDocument/2006/relationships/image" Target="../media/image1179.png"/><Relationship Id="rId289" Type="http://schemas.openxmlformats.org/officeDocument/2006/relationships/image" Target="../media/image1270.png"/><Relationship Id="rId454" Type="http://schemas.openxmlformats.org/officeDocument/2006/relationships/customXml" Target="../ink/ink1386.xml"/><Relationship Id="rId11" Type="http://schemas.openxmlformats.org/officeDocument/2006/relationships/image" Target="../media/image2900.png"/><Relationship Id="rId53" Type="http://schemas.openxmlformats.org/officeDocument/2006/relationships/image" Target="../media/image1152.png"/><Relationship Id="rId149" Type="http://schemas.openxmlformats.org/officeDocument/2006/relationships/image" Target="../media/image1200.png"/><Relationship Id="rId314" Type="http://schemas.openxmlformats.org/officeDocument/2006/relationships/customXml" Target="../ink/ink1316.xml"/><Relationship Id="rId356" Type="http://schemas.openxmlformats.org/officeDocument/2006/relationships/customXml" Target="../ink/ink1337.xml"/><Relationship Id="rId398" Type="http://schemas.openxmlformats.org/officeDocument/2006/relationships/customXml" Target="../ink/ink1358.xml"/><Relationship Id="rId95" Type="http://schemas.openxmlformats.org/officeDocument/2006/relationships/image" Target="../media/image1173.png"/><Relationship Id="rId160" Type="http://schemas.openxmlformats.org/officeDocument/2006/relationships/customXml" Target="../ink/ink1239.xml"/><Relationship Id="rId216" Type="http://schemas.openxmlformats.org/officeDocument/2006/relationships/customXml" Target="../ink/ink1267.xml"/><Relationship Id="rId423" Type="http://schemas.openxmlformats.org/officeDocument/2006/relationships/image" Target="../media/image1337.png"/><Relationship Id="rId258" Type="http://schemas.openxmlformats.org/officeDocument/2006/relationships/customXml" Target="../ink/ink1288.xml"/><Relationship Id="rId22" Type="http://schemas.openxmlformats.org/officeDocument/2006/relationships/customXml" Target="../ink/ink1170.xml"/><Relationship Id="rId64" Type="http://schemas.openxmlformats.org/officeDocument/2006/relationships/customXml" Target="../ink/ink1191.xml"/><Relationship Id="rId118" Type="http://schemas.openxmlformats.org/officeDocument/2006/relationships/customXml" Target="../ink/ink1218.xml"/><Relationship Id="rId325" Type="http://schemas.openxmlformats.org/officeDocument/2006/relationships/image" Target="../media/image1288.png"/><Relationship Id="rId367" Type="http://schemas.openxmlformats.org/officeDocument/2006/relationships/image" Target="../media/image1309.png"/><Relationship Id="rId171" Type="http://schemas.openxmlformats.org/officeDocument/2006/relationships/image" Target="../media/image1211.png"/><Relationship Id="rId227" Type="http://schemas.openxmlformats.org/officeDocument/2006/relationships/image" Target="../media/image1239.png"/><Relationship Id="rId269" Type="http://schemas.openxmlformats.org/officeDocument/2006/relationships/image" Target="../media/image1260.png"/><Relationship Id="rId434" Type="http://schemas.openxmlformats.org/officeDocument/2006/relationships/customXml" Target="../ink/ink1376.xml"/><Relationship Id="rId33" Type="http://schemas.openxmlformats.org/officeDocument/2006/relationships/image" Target="../media/image1142.png"/><Relationship Id="rId129" Type="http://schemas.openxmlformats.org/officeDocument/2006/relationships/image" Target="../media/image1190.png"/><Relationship Id="rId280" Type="http://schemas.openxmlformats.org/officeDocument/2006/relationships/customXml" Target="../ink/ink1299.xml"/><Relationship Id="rId336" Type="http://schemas.openxmlformats.org/officeDocument/2006/relationships/customXml" Target="../ink/ink1327.xml"/><Relationship Id="rId75" Type="http://schemas.openxmlformats.org/officeDocument/2006/relationships/image" Target="../media/image1163.png"/><Relationship Id="rId140" Type="http://schemas.openxmlformats.org/officeDocument/2006/relationships/customXml" Target="../ink/ink1229.xml"/><Relationship Id="rId182" Type="http://schemas.openxmlformats.org/officeDocument/2006/relationships/customXml" Target="../ink/ink1250.xml"/><Relationship Id="rId378" Type="http://schemas.openxmlformats.org/officeDocument/2006/relationships/customXml" Target="../ink/ink1348.xml"/><Relationship Id="rId403" Type="http://schemas.openxmlformats.org/officeDocument/2006/relationships/image" Target="../media/image1327.png"/><Relationship Id="rId6" Type="http://schemas.openxmlformats.org/officeDocument/2006/relationships/image" Target="../media/image2400.png"/><Relationship Id="rId238" Type="http://schemas.openxmlformats.org/officeDocument/2006/relationships/customXml" Target="../ink/ink1278.xml"/><Relationship Id="rId445" Type="http://schemas.openxmlformats.org/officeDocument/2006/relationships/image" Target="../media/image1348.png"/><Relationship Id="rId291" Type="http://schemas.openxmlformats.org/officeDocument/2006/relationships/image" Target="../media/image1271.png"/><Relationship Id="rId305" Type="http://schemas.openxmlformats.org/officeDocument/2006/relationships/image" Target="../media/image1278.png"/><Relationship Id="rId347" Type="http://schemas.openxmlformats.org/officeDocument/2006/relationships/image" Target="../media/image1299.png"/><Relationship Id="rId44" Type="http://schemas.openxmlformats.org/officeDocument/2006/relationships/customXml" Target="../ink/ink1181.xml"/><Relationship Id="rId86" Type="http://schemas.openxmlformats.org/officeDocument/2006/relationships/customXml" Target="../ink/ink1202.xml"/><Relationship Id="rId151" Type="http://schemas.openxmlformats.org/officeDocument/2006/relationships/image" Target="../media/image1201.png"/><Relationship Id="rId389" Type="http://schemas.openxmlformats.org/officeDocument/2006/relationships/image" Target="../media/image1320.png"/><Relationship Id="rId193" Type="http://schemas.openxmlformats.org/officeDocument/2006/relationships/image" Target="../media/image1222.png"/><Relationship Id="rId207" Type="http://schemas.openxmlformats.org/officeDocument/2006/relationships/image" Target="../media/image1229.png"/><Relationship Id="rId249" Type="http://schemas.openxmlformats.org/officeDocument/2006/relationships/image" Target="../media/image1250.png"/><Relationship Id="rId414" Type="http://schemas.openxmlformats.org/officeDocument/2006/relationships/customXml" Target="../ink/ink1366.xml"/><Relationship Id="rId456" Type="http://schemas.openxmlformats.org/officeDocument/2006/relationships/customXml" Target="../ink/ink1387.xml"/><Relationship Id="rId13" Type="http://schemas.openxmlformats.org/officeDocument/2006/relationships/image" Target="../media/image3100.png"/><Relationship Id="rId109" Type="http://schemas.openxmlformats.org/officeDocument/2006/relationships/image" Target="../media/image1180.png"/><Relationship Id="rId260" Type="http://schemas.openxmlformats.org/officeDocument/2006/relationships/customXml" Target="../ink/ink1289.xml"/><Relationship Id="rId316" Type="http://schemas.openxmlformats.org/officeDocument/2006/relationships/customXml" Target="../ink/ink1317.xml"/><Relationship Id="rId55" Type="http://schemas.openxmlformats.org/officeDocument/2006/relationships/image" Target="../media/image1153.png"/><Relationship Id="rId97" Type="http://schemas.openxmlformats.org/officeDocument/2006/relationships/image" Target="../media/image1174.png"/><Relationship Id="rId120" Type="http://schemas.openxmlformats.org/officeDocument/2006/relationships/customXml" Target="../ink/ink1219.xml"/><Relationship Id="rId358" Type="http://schemas.openxmlformats.org/officeDocument/2006/relationships/customXml" Target="../ink/ink1338.xml"/><Relationship Id="rId162" Type="http://schemas.openxmlformats.org/officeDocument/2006/relationships/customXml" Target="../ink/ink1240.xml"/><Relationship Id="rId218" Type="http://schemas.openxmlformats.org/officeDocument/2006/relationships/customXml" Target="../ink/ink1268.xml"/><Relationship Id="rId425" Type="http://schemas.openxmlformats.org/officeDocument/2006/relationships/image" Target="../media/image1338.png"/><Relationship Id="rId271" Type="http://schemas.openxmlformats.org/officeDocument/2006/relationships/image" Target="../media/image1261.png"/><Relationship Id="rId24" Type="http://schemas.openxmlformats.org/officeDocument/2006/relationships/customXml" Target="../ink/ink1171.xml"/><Relationship Id="rId66" Type="http://schemas.openxmlformats.org/officeDocument/2006/relationships/customXml" Target="../ink/ink1192.xml"/><Relationship Id="rId131" Type="http://schemas.openxmlformats.org/officeDocument/2006/relationships/image" Target="../media/image1191.png"/><Relationship Id="rId327" Type="http://schemas.openxmlformats.org/officeDocument/2006/relationships/image" Target="../media/image1289.png"/><Relationship Id="rId369" Type="http://schemas.openxmlformats.org/officeDocument/2006/relationships/image" Target="../media/image1310.png"/><Relationship Id="rId173" Type="http://schemas.openxmlformats.org/officeDocument/2006/relationships/image" Target="../media/image1212.png"/><Relationship Id="rId229" Type="http://schemas.openxmlformats.org/officeDocument/2006/relationships/image" Target="../media/image1240.png"/><Relationship Id="rId380" Type="http://schemas.openxmlformats.org/officeDocument/2006/relationships/customXml" Target="../ink/ink1349.xml"/><Relationship Id="rId436" Type="http://schemas.openxmlformats.org/officeDocument/2006/relationships/customXml" Target="../ink/ink1377.xml"/><Relationship Id="rId240" Type="http://schemas.openxmlformats.org/officeDocument/2006/relationships/customXml" Target="../ink/ink1279.xml"/><Relationship Id="rId35" Type="http://schemas.openxmlformats.org/officeDocument/2006/relationships/image" Target="../media/image1143.png"/><Relationship Id="rId77" Type="http://schemas.openxmlformats.org/officeDocument/2006/relationships/image" Target="../media/image1164.png"/><Relationship Id="rId100" Type="http://schemas.openxmlformats.org/officeDocument/2006/relationships/customXml" Target="../ink/ink1209.xml"/><Relationship Id="rId282" Type="http://schemas.openxmlformats.org/officeDocument/2006/relationships/customXml" Target="../ink/ink1300.xml"/><Relationship Id="rId338" Type="http://schemas.openxmlformats.org/officeDocument/2006/relationships/customXml" Target="../ink/ink1328.xml"/><Relationship Id="rId8" Type="http://schemas.openxmlformats.org/officeDocument/2006/relationships/image" Target="../media/image2600.png"/><Relationship Id="rId142" Type="http://schemas.openxmlformats.org/officeDocument/2006/relationships/customXml" Target="../ink/ink1230.xml"/><Relationship Id="rId184" Type="http://schemas.openxmlformats.org/officeDocument/2006/relationships/customXml" Target="../ink/ink1251.xml"/><Relationship Id="rId391" Type="http://schemas.openxmlformats.org/officeDocument/2006/relationships/image" Target="../media/image1321.png"/><Relationship Id="rId405" Type="http://schemas.openxmlformats.org/officeDocument/2006/relationships/image" Target="../media/image1328.png"/><Relationship Id="rId447" Type="http://schemas.openxmlformats.org/officeDocument/2006/relationships/image" Target="../media/image1349.png"/><Relationship Id="rId251" Type="http://schemas.openxmlformats.org/officeDocument/2006/relationships/image" Target="../media/image1251.png"/><Relationship Id="rId46" Type="http://schemas.openxmlformats.org/officeDocument/2006/relationships/customXml" Target="../ink/ink1182.xml"/><Relationship Id="rId293" Type="http://schemas.openxmlformats.org/officeDocument/2006/relationships/image" Target="../media/image1272.png"/><Relationship Id="rId307" Type="http://schemas.openxmlformats.org/officeDocument/2006/relationships/image" Target="../media/image1279.png"/><Relationship Id="rId349" Type="http://schemas.openxmlformats.org/officeDocument/2006/relationships/image" Target="../media/image1300.png"/><Relationship Id="rId88" Type="http://schemas.openxmlformats.org/officeDocument/2006/relationships/customXml" Target="../ink/ink1203.xml"/><Relationship Id="rId111" Type="http://schemas.openxmlformats.org/officeDocument/2006/relationships/image" Target="../media/image1181.png"/><Relationship Id="rId153" Type="http://schemas.openxmlformats.org/officeDocument/2006/relationships/image" Target="../media/image1202.png"/><Relationship Id="rId195" Type="http://schemas.openxmlformats.org/officeDocument/2006/relationships/image" Target="../media/image1223.png"/><Relationship Id="rId209" Type="http://schemas.openxmlformats.org/officeDocument/2006/relationships/image" Target="../media/image1230.png"/><Relationship Id="rId360" Type="http://schemas.openxmlformats.org/officeDocument/2006/relationships/customXml" Target="../ink/ink1339.xml"/><Relationship Id="rId416" Type="http://schemas.openxmlformats.org/officeDocument/2006/relationships/customXml" Target="../ink/ink1367.xml"/><Relationship Id="rId220" Type="http://schemas.openxmlformats.org/officeDocument/2006/relationships/customXml" Target="../ink/ink1269.xml"/><Relationship Id="rId458" Type="http://schemas.openxmlformats.org/officeDocument/2006/relationships/customXml" Target="../ink/ink1388.xml"/><Relationship Id="rId15" Type="http://schemas.openxmlformats.org/officeDocument/2006/relationships/image" Target="../media/image5910.png"/><Relationship Id="rId57" Type="http://schemas.openxmlformats.org/officeDocument/2006/relationships/image" Target="../media/image1154.png"/><Relationship Id="rId262" Type="http://schemas.openxmlformats.org/officeDocument/2006/relationships/customXml" Target="../ink/ink1290.xml"/><Relationship Id="rId318" Type="http://schemas.openxmlformats.org/officeDocument/2006/relationships/customXml" Target="../ink/ink1318.xml"/><Relationship Id="rId99" Type="http://schemas.openxmlformats.org/officeDocument/2006/relationships/image" Target="../media/image1175.png"/><Relationship Id="rId122" Type="http://schemas.openxmlformats.org/officeDocument/2006/relationships/customXml" Target="../ink/ink1220.xml"/><Relationship Id="rId164" Type="http://schemas.openxmlformats.org/officeDocument/2006/relationships/customXml" Target="../ink/ink1241.xml"/><Relationship Id="rId371" Type="http://schemas.openxmlformats.org/officeDocument/2006/relationships/image" Target="../media/image1311.png"/><Relationship Id="rId427" Type="http://schemas.openxmlformats.org/officeDocument/2006/relationships/image" Target="../media/image1339.png"/><Relationship Id="rId26" Type="http://schemas.openxmlformats.org/officeDocument/2006/relationships/customXml" Target="../ink/ink1172.xml"/><Relationship Id="rId231" Type="http://schemas.openxmlformats.org/officeDocument/2006/relationships/image" Target="../media/image1241.png"/><Relationship Id="rId273" Type="http://schemas.openxmlformats.org/officeDocument/2006/relationships/image" Target="../media/image1262.png"/><Relationship Id="rId329" Type="http://schemas.openxmlformats.org/officeDocument/2006/relationships/image" Target="../media/image1290.png"/><Relationship Id="rId68" Type="http://schemas.openxmlformats.org/officeDocument/2006/relationships/customXml" Target="../ink/ink1193.xml"/><Relationship Id="rId133" Type="http://schemas.openxmlformats.org/officeDocument/2006/relationships/image" Target="../media/image1192.png"/><Relationship Id="rId175" Type="http://schemas.openxmlformats.org/officeDocument/2006/relationships/image" Target="../media/image1213.png"/><Relationship Id="rId340" Type="http://schemas.openxmlformats.org/officeDocument/2006/relationships/customXml" Target="../ink/ink1329.xml"/><Relationship Id="rId200" Type="http://schemas.openxmlformats.org/officeDocument/2006/relationships/customXml" Target="../ink/ink1259.xml"/><Relationship Id="rId382" Type="http://schemas.openxmlformats.org/officeDocument/2006/relationships/customXml" Target="../ink/ink1350.xml"/><Relationship Id="rId438" Type="http://schemas.openxmlformats.org/officeDocument/2006/relationships/customXml" Target="../ink/ink1378.xml"/><Relationship Id="rId242" Type="http://schemas.openxmlformats.org/officeDocument/2006/relationships/customXml" Target="../ink/ink1280.xml"/><Relationship Id="rId284" Type="http://schemas.openxmlformats.org/officeDocument/2006/relationships/customXml" Target="../ink/ink1301.xml"/><Relationship Id="rId37" Type="http://schemas.openxmlformats.org/officeDocument/2006/relationships/image" Target="../media/image1144.png"/><Relationship Id="rId79" Type="http://schemas.openxmlformats.org/officeDocument/2006/relationships/image" Target="../media/image1165.png"/><Relationship Id="rId102" Type="http://schemas.openxmlformats.org/officeDocument/2006/relationships/customXml" Target="../ink/ink1210.xml"/><Relationship Id="rId144" Type="http://schemas.openxmlformats.org/officeDocument/2006/relationships/customXml" Target="../ink/ink1231.xml"/><Relationship Id="rId90" Type="http://schemas.openxmlformats.org/officeDocument/2006/relationships/customXml" Target="../ink/ink1204.xml"/><Relationship Id="rId186" Type="http://schemas.openxmlformats.org/officeDocument/2006/relationships/customXml" Target="../ink/ink1252.xml"/><Relationship Id="rId351" Type="http://schemas.openxmlformats.org/officeDocument/2006/relationships/image" Target="../media/image1301.png"/><Relationship Id="rId393" Type="http://schemas.openxmlformats.org/officeDocument/2006/relationships/image" Target="../media/image1322.png"/><Relationship Id="rId407" Type="http://schemas.openxmlformats.org/officeDocument/2006/relationships/image" Target="../media/image1329.png"/><Relationship Id="rId449" Type="http://schemas.openxmlformats.org/officeDocument/2006/relationships/image" Target="../media/image1350.png"/><Relationship Id="rId211" Type="http://schemas.openxmlformats.org/officeDocument/2006/relationships/image" Target="../media/image1231.png"/><Relationship Id="rId253" Type="http://schemas.openxmlformats.org/officeDocument/2006/relationships/image" Target="../media/image1252.png"/><Relationship Id="rId295" Type="http://schemas.openxmlformats.org/officeDocument/2006/relationships/image" Target="../media/image1273.png"/><Relationship Id="rId309" Type="http://schemas.openxmlformats.org/officeDocument/2006/relationships/image" Target="../media/image1280.png"/><Relationship Id="rId460" Type="http://schemas.openxmlformats.org/officeDocument/2006/relationships/customXml" Target="../ink/ink1389.xml"/><Relationship Id="rId48" Type="http://schemas.openxmlformats.org/officeDocument/2006/relationships/customXml" Target="../ink/ink1183.xml"/><Relationship Id="rId113" Type="http://schemas.openxmlformats.org/officeDocument/2006/relationships/image" Target="../media/image1182.png"/><Relationship Id="rId320" Type="http://schemas.openxmlformats.org/officeDocument/2006/relationships/customXml" Target="../ink/ink1319.xml"/><Relationship Id="rId155" Type="http://schemas.openxmlformats.org/officeDocument/2006/relationships/image" Target="../media/image1203.png"/><Relationship Id="rId197" Type="http://schemas.openxmlformats.org/officeDocument/2006/relationships/image" Target="../media/image1224.png"/><Relationship Id="rId362" Type="http://schemas.openxmlformats.org/officeDocument/2006/relationships/customXml" Target="../ink/ink1340.xml"/><Relationship Id="rId418" Type="http://schemas.openxmlformats.org/officeDocument/2006/relationships/customXml" Target="../ink/ink1368.xml"/><Relationship Id="rId222" Type="http://schemas.openxmlformats.org/officeDocument/2006/relationships/customXml" Target="../ink/ink1270.xml"/><Relationship Id="rId264" Type="http://schemas.openxmlformats.org/officeDocument/2006/relationships/customXml" Target="../ink/ink1291.xml"/><Relationship Id="rId17" Type="http://schemas.openxmlformats.org/officeDocument/2006/relationships/image" Target="../media/image1134.png"/><Relationship Id="rId59" Type="http://schemas.openxmlformats.org/officeDocument/2006/relationships/image" Target="../media/image1155.png"/><Relationship Id="rId124" Type="http://schemas.openxmlformats.org/officeDocument/2006/relationships/customXml" Target="../ink/ink1221.xml"/><Relationship Id="rId70" Type="http://schemas.openxmlformats.org/officeDocument/2006/relationships/customXml" Target="../ink/ink1194.xml"/><Relationship Id="rId166" Type="http://schemas.openxmlformats.org/officeDocument/2006/relationships/customXml" Target="../ink/ink1242.xml"/><Relationship Id="rId331" Type="http://schemas.openxmlformats.org/officeDocument/2006/relationships/image" Target="../media/image1291.png"/><Relationship Id="rId373" Type="http://schemas.openxmlformats.org/officeDocument/2006/relationships/image" Target="../media/image1312.png"/><Relationship Id="rId429" Type="http://schemas.openxmlformats.org/officeDocument/2006/relationships/image" Target="../media/image1340.png"/><Relationship Id="rId1" Type="http://schemas.openxmlformats.org/officeDocument/2006/relationships/slideLayout" Target="../slideLayouts/slideLayout1.xml"/><Relationship Id="rId233" Type="http://schemas.openxmlformats.org/officeDocument/2006/relationships/image" Target="../media/image1242.png"/><Relationship Id="rId440" Type="http://schemas.openxmlformats.org/officeDocument/2006/relationships/customXml" Target="../ink/ink1379.xml"/><Relationship Id="rId28" Type="http://schemas.openxmlformats.org/officeDocument/2006/relationships/customXml" Target="../ink/ink1173.xml"/><Relationship Id="rId275" Type="http://schemas.openxmlformats.org/officeDocument/2006/relationships/image" Target="../media/image1263.png"/><Relationship Id="rId300" Type="http://schemas.openxmlformats.org/officeDocument/2006/relationships/customXml" Target="../ink/ink1309.xml"/><Relationship Id="rId81" Type="http://schemas.openxmlformats.org/officeDocument/2006/relationships/image" Target="../media/image1166.png"/><Relationship Id="rId135" Type="http://schemas.openxmlformats.org/officeDocument/2006/relationships/image" Target="../media/image1193.png"/><Relationship Id="rId177" Type="http://schemas.openxmlformats.org/officeDocument/2006/relationships/image" Target="../media/image1214.png"/><Relationship Id="rId342" Type="http://schemas.openxmlformats.org/officeDocument/2006/relationships/customXml" Target="../ink/ink1330.xml"/><Relationship Id="rId384" Type="http://schemas.openxmlformats.org/officeDocument/2006/relationships/customXml" Target="../ink/ink1351.xml"/><Relationship Id="rId202" Type="http://schemas.openxmlformats.org/officeDocument/2006/relationships/customXml" Target="../ink/ink1260.xml"/><Relationship Id="rId244" Type="http://schemas.openxmlformats.org/officeDocument/2006/relationships/customXml" Target="../ink/ink1281.xml"/><Relationship Id="rId39" Type="http://schemas.openxmlformats.org/officeDocument/2006/relationships/image" Target="../media/image1145.png"/><Relationship Id="rId286" Type="http://schemas.openxmlformats.org/officeDocument/2006/relationships/customXml" Target="../ink/ink1302.xml"/><Relationship Id="rId451" Type="http://schemas.openxmlformats.org/officeDocument/2006/relationships/image" Target="../media/image1351.png"/><Relationship Id="rId50" Type="http://schemas.openxmlformats.org/officeDocument/2006/relationships/customXml" Target="../ink/ink1184.xml"/><Relationship Id="rId104" Type="http://schemas.openxmlformats.org/officeDocument/2006/relationships/customXml" Target="../ink/ink1211.xml"/><Relationship Id="rId146" Type="http://schemas.openxmlformats.org/officeDocument/2006/relationships/customXml" Target="../ink/ink1232.xml"/><Relationship Id="rId188" Type="http://schemas.openxmlformats.org/officeDocument/2006/relationships/customXml" Target="../ink/ink1253.xml"/><Relationship Id="rId311" Type="http://schemas.openxmlformats.org/officeDocument/2006/relationships/image" Target="../media/image1281.png"/><Relationship Id="rId353" Type="http://schemas.openxmlformats.org/officeDocument/2006/relationships/image" Target="../media/image1302.png"/><Relationship Id="rId395" Type="http://schemas.openxmlformats.org/officeDocument/2006/relationships/image" Target="../media/image1323.png"/><Relationship Id="rId409" Type="http://schemas.openxmlformats.org/officeDocument/2006/relationships/image" Target="../media/image1330.png"/><Relationship Id="rId92" Type="http://schemas.openxmlformats.org/officeDocument/2006/relationships/customXml" Target="../ink/ink1205.xml"/><Relationship Id="rId213" Type="http://schemas.openxmlformats.org/officeDocument/2006/relationships/image" Target="../media/image1232.png"/><Relationship Id="rId420" Type="http://schemas.openxmlformats.org/officeDocument/2006/relationships/customXml" Target="../ink/ink1369.xml"/><Relationship Id="rId255" Type="http://schemas.openxmlformats.org/officeDocument/2006/relationships/image" Target="../media/image1253.png"/><Relationship Id="rId297" Type="http://schemas.openxmlformats.org/officeDocument/2006/relationships/image" Target="../media/image1274.png"/><Relationship Id="rId462" Type="http://schemas.openxmlformats.org/officeDocument/2006/relationships/customXml" Target="../ink/ink1390.xml"/></Relationships>
</file>

<file path=ppt/slides/_rels/slide9.xml.rels><?xml version="1.0" encoding="UTF-8" standalone="yes"?>
<Relationships xmlns="http://schemas.openxmlformats.org/package/2006/relationships"><Relationship Id="rId3" Type="http://schemas.openxmlformats.org/officeDocument/2006/relationships/image" Target="../media/image60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410.png"/><Relationship Id="rId4" Type="http://schemas.openxmlformats.org/officeDocument/2006/relationships/image" Target="../media/image63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24931" y="703593"/>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280460" y="223735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113" name="Freihand 112">
                <a:extLst>
                  <a:ext uri="{FF2B5EF4-FFF2-40B4-BE49-F238E27FC236}">
                    <a16:creationId xmlns:a16="http://schemas.microsoft.com/office/drawing/2014/main" id="{8AB7DD7E-85EB-70E5-F20E-0C80468F1296}"/>
                  </a:ext>
                </a:extLst>
              </p14:cNvPr>
              <p14:cNvContentPartPr/>
              <p14:nvPr/>
            </p14:nvContentPartPr>
            <p14:xfrm>
              <a:off x="7657955" y="275306"/>
              <a:ext cx="2278800" cy="100800"/>
            </p14:xfrm>
          </p:contentPart>
        </mc:Choice>
        <mc:Fallback xmlns="">
          <p:pic>
            <p:nvPicPr>
              <p:cNvPr id="113" name="Freihand 112">
                <a:extLst>
                  <a:ext uri="{FF2B5EF4-FFF2-40B4-BE49-F238E27FC236}">
                    <a16:creationId xmlns:a16="http://schemas.microsoft.com/office/drawing/2014/main" id="{8AB7DD7E-85EB-70E5-F20E-0C80468F1296}"/>
                  </a:ext>
                </a:extLst>
              </p:cNvPr>
              <p:cNvPicPr/>
              <p:nvPr/>
            </p:nvPicPr>
            <p:blipFill>
              <a:blip r:embed="rId6"/>
              <a:stretch>
                <a:fillRect/>
              </a:stretch>
            </p:blipFill>
            <p:spPr>
              <a:xfrm>
                <a:off x="7649315" y="266306"/>
                <a:ext cx="2296440" cy="118440"/>
              </a:xfrm>
              <a:prstGeom prst="rect">
                <a:avLst/>
              </a:prstGeom>
            </p:spPr>
          </p:pic>
        </mc:Fallback>
      </mc:AlternateContent>
      <p:grpSp>
        <p:nvGrpSpPr>
          <p:cNvPr id="316" name="Gruppieren 315">
            <a:extLst>
              <a:ext uri="{FF2B5EF4-FFF2-40B4-BE49-F238E27FC236}">
                <a16:creationId xmlns:a16="http://schemas.microsoft.com/office/drawing/2014/main" id="{08562F4A-2984-089D-3423-27B29F5D4049}"/>
              </a:ext>
            </a:extLst>
          </p:cNvPr>
          <p:cNvGrpSpPr/>
          <p:nvPr/>
        </p:nvGrpSpPr>
        <p:grpSpPr>
          <a:xfrm>
            <a:off x="7600715" y="-18094"/>
            <a:ext cx="4571640" cy="4094280"/>
            <a:chOff x="7600715" y="-18094"/>
            <a:chExt cx="4571640" cy="4094280"/>
          </a:xfrm>
        </p:grpSpPr>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38351EC9-290B-B679-EB0A-F5C720D359D9}"/>
                    </a:ext>
                  </a:extLst>
                </p14:cNvPr>
                <p14:cNvContentPartPr/>
                <p14:nvPr/>
              </p14:nvContentPartPr>
              <p14:xfrm>
                <a:off x="7609355" y="88466"/>
                <a:ext cx="148320" cy="171720"/>
              </p14:xfrm>
            </p:contentPart>
          </mc:Choice>
          <mc:Fallback xmlns="">
            <p:pic>
              <p:nvPicPr>
                <p:cNvPr id="2" name="Freihand 1">
                  <a:extLst>
                    <a:ext uri="{FF2B5EF4-FFF2-40B4-BE49-F238E27FC236}">
                      <a16:creationId xmlns:a16="http://schemas.microsoft.com/office/drawing/2014/main" id="{38351EC9-290B-B679-EB0A-F5C720D359D9}"/>
                    </a:ext>
                  </a:extLst>
                </p:cNvPr>
                <p:cNvPicPr/>
                <p:nvPr/>
              </p:nvPicPr>
              <p:blipFill>
                <a:blip r:embed="rId8"/>
                <a:stretch>
                  <a:fillRect/>
                </a:stretch>
              </p:blipFill>
              <p:spPr>
                <a:xfrm>
                  <a:off x="7600715" y="79466"/>
                  <a:ext cx="1659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BA261307-F8C0-9A98-6ED6-96B23F6590D6}"/>
                    </a:ext>
                  </a:extLst>
                </p14:cNvPr>
                <p14:cNvContentPartPr/>
                <p14:nvPr/>
              </p14:nvContentPartPr>
              <p14:xfrm>
                <a:off x="7696475" y="185306"/>
                <a:ext cx="59400" cy="78120"/>
              </p14:xfrm>
            </p:contentPart>
          </mc:Choice>
          <mc:Fallback xmlns="">
            <p:pic>
              <p:nvPicPr>
                <p:cNvPr id="3" name="Freihand 2">
                  <a:extLst>
                    <a:ext uri="{FF2B5EF4-FFF2-40B4-BE49-F238E27FC236}">
                      <a16:creationId xmlns:a16="http://schemas.microsoft.com/office/drawing/2014/main" id="{BA261307-F8C0-9A98-6ED6-96B23F6590D6}"/>
                    </a:ext>
                  </a:extLst>
                </p:cNvPr>
                <p:cNvPicPr/>
                <p:nvPr/>
              </p:nvPicPr>
              <p:blipFill>
                <a:blip r:embed="rId10"/>
                <a:stretch>
                  <a:fillRect/>
                </a:stretch>
              </p:blipFill>
              <p:spPr>
                <a:xfrm>
                  <a:off x="7687835" y="176666"/>
                  <a:ext cx="77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Freihand 3">
                  <a:extLst>
                    <a:ext uri="{FF2B5EF4-FFF2-40B4-BE49-F238E27FC236}">
                      <a16:creationId xmlns:a16="http://schemas.microsoft.com/office/drawing/2014/main" id="{001EACD7-6DC3-56F8-EC65-60DEC5D14DCF}"/>
                    </a:ext>
                  </a:extLst>
                </p14:cNvPr>
                <p14:cNvContentPartPr/>
                <p14:nvPr/>
              </p14:nvContentPartPr>
              <p14:xfrm>
                <a:off x="7746875" y="134906"/>
                <a:ext cx="154800" cy="132120"/>
              </p14:xfrm>
            </p:contentPart>
          </mc:Choice>
          <mc:Fallback xmlns="">
            <p:pic>
              <p:nvPicPr>
                <p:cNvPr id="4" name="Freihand 3">
                  <a:extLst>
                    <a:ext uri="{FF2B5EF4-FFF2-40B4-BE49-F238E27FC236}">
                      <a16:creationId xmlns:a16="http://schemas.microsoft.com/office/drawing/2014/main" id="{001EACD7-6DC3-56F8-EC65-60DEC5D14DCF}"/>
                    </a:ext>
                  </a:extLst>
                </p:cNvPr>
                <p:cNvPicPr/>
                <p:nvPr/>
              </p:nvPicPr>
              <p:blipFill>
                <a:blip r:embed="rId12"/>
                <a:stretch>
                  <a:fillRect/>
                </a:stretch>
              </p:blipFill>
              <p:spPr>
                <a:xfrm>
                  <a:off x="7737875" y="126266"/>
                  <a:ext cx="172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Freihand 5">
                  <a:extLst>
                    <a:ext uri="{FF2B5EF4-FFF2-40B4-BE49-F238E27FC236}">
                      <a16:creationId xmlns:a16="http://schemas.microsoft.com/office/drawing/2014/main" id="{81DD5D85-F2C9-8128-78CF-FBEA3B37126F}"/>
                    </a:ext>
                  </a:extLst>
                </p14:cNvPr>
                <p14:cNvContentPartPr/>
                <p14:nvPr/>
              </p14:nvContentPartPr>
              <p14:xfrm>
                <a:off x="7919315" y="161546"/>
                <a:ext cx="328680" cy="259920"/>
              </p14:xfrm>
            </p:contentPart>
          </mc:Choice>
          <mc:Fallback xmlns="">
            <p:pic>
              <p:nvPicPr>
                <p:cNvPr id="6" name="Freihand 5">
                  <a:extLst>
                    <a:ext uri="{FF2B5EF4-FFF2-40B4-BE49-F238E27FC236}">
                      <a16:creationId xmlns:a16="http://schemas.microsoft.com/office/drawing/2014/main" id="{81DD5D85-F2C9-8128-78CF-FBEA3B37126F}"/>
                    </a:ext>
                  </a:extLst>
                </p:cNvPr>
                <p:cNvPicPr/>
                <p:nvPr/>
              </p:nvPicPr>
              <p:blipFill>
                <a:blip r:embed="rId14"/>
                <a:stretch>
                  <a:fillRect/>
                </a:stretch>
              </p:blipFill>
              <p:spPr>
                <a:xfrm>
                  <a:off x="7910315" y="152906"/>
                  <a:ext cx="3463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AE79BAA9-C1D7-5C65-22E1-7E4E7E852621}"/>
                    </a:ext>
                  </a:extLst>
                </p14:cNvPr>
                <p14:cNvContentPartPr/>
                <p14:nvPr/>
              </p14:nvContentPartPr>
              <p14:xfrm>
                <a:off x="8285795" y="155066"/>
                <a:ext cx="74880" cy="102240"/>
              </p14:xfrm>
            </p:contentPart>
          </mc:Choice>
          <mc:Fallback xmlns="">
            <p:pic>
              <p:nvPicPr>
                <p:cNvPr id="9" name="Freihand 8">
                  <a:extLst>
                    <a:ext uri="{FF2B5EF4-FFF2-40B4-BE49-F238E27FC236}">
                      <a16:creationId xmlns:a16="http://schemas.microsoft.com/office/drawing/2014/main" id="{AE79BAA9-C1D7-5C65-22E1-7E4E7E852621}"/>
                    </a:ext>
                  </a:extLst>
                </p:cNvPr>
                <p:cNvPicPr/>
                <p:nvPr/>
              </p:nvPicPr>
              <p:blipFill>
                <a:blip r:embed="rId16"/>
                <a:stretch>
                  <a:fillRect/>
                </a:stretch>
              </p:blipFill>
              <p:spPr>
                <a:xfrm>
                  <a:off x="8277155" y="146426"/>
                  <a:ext cx="92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B6C49B5F-94EB-E134-5CD8-28D7EB2FE8F0}"/>
                    </a:ext>
                  </a:extLst>
                </p14:cNvPr>
                <p14:cNvContentPartPr/>
                <p14:nvPr/>
              </p14:nvContentPartPr>
              <p14:xfrm>
                <a:off x="8446715" y="101786"/>
                <a:ext cx="32760" cy="146880"/>
              </p14:xfrm>
            </p:contentPart>
          </mc:Choice>
          <mc:Fallback xmlns="">
            <p:pic>
              <p:nvPicPr>
                <p:cNvPr id="14" name="Freihand 13">
                  <a:extLst>
                    <a:ext uri="{FF2B5EF4-FFF2-40B4-BE49-F238E27FC236}">
                      <a16:creationId xmlns:a16="http://schemas.microsoft.com/office/drawing/2014/main" id="{B6C49B5F-94EB-E134-5CD8-28D7EB2FE8F0}"/>
                    </a:ext>
                  </a:extLst>
                </p:cNvPr>
                <p:cNvPicPr/>
                <p:nvPr/>
              </p:nvPicPr>
              <p:blipFill>
                <a:blip r:embed="rId18"/>
                <a:stretch>
                  <a:fillRect/>
                </a:stretch>
              </p:blipFill>
              <p:spPr>
                <a:xfrm>
                  <a:off x="8437715" y="92786"/>
                  <a:ext cx="50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FD44C757-53AD-E403-93B6-33557DB14FFC}"/>
                    </a:ext>
                  </a:extLst>
                </p14:cNvPr>
                <p14:cNvContentPartPr/>
                <p14:nvPr/>
              </p14:nvContentPartPr>
              <p14:xfrm>
                <a:off x="8528795" y="162626"/>
                <a:ext cx="204480" cy="77040"/>
              </p14:xfrm>
            </p:contentPart>
          </mc:Choice>
          <mc:Fallback xmlns="">
            <p:pic>
              <p:nvPicPr>
                <p:cNvPr id="15" name="Freihand 14">
                  <a:extLst>
                    <a:ext uri="{FF2B5EF4-FFF2-40B4-BE49-F238E27FC236}">
                      <a16:creationId xmlns:a16="http://schemas.microsoft.com/office/drawing/2014/main" id="{FD44C757-53AD-E403-93B6-33557DB14FFC}"/>
                    </a:ext>
                  </a:extLst>
                </p:cNvPr>
                <p:cNvPicPr/>
                <p:nvPr/>
              </p:nvPicPr>
              <p:blipFill>
                <a:blip r:embed="rId20"/>
                <a:stretch>
                  <a:fillRect/>
                </a:stretch>
              </p:blipFill>
              <p:spPr>
                <a:xfrm>
                  <a:off x="8520155" y="153986"/>
                  <a:ext cx="2221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BB1A5475-7EE8-4752-575A-AA2D140C953B}"/>
                    </a:ext>
                  </a:extLst>
                </p14:cNvPr>
                <p14:cNvContentPartPr/>
                <p14:nvPr/>
              </p14:nvContentPartPr>
              <p14:xfrm>
                <a:off x="8928755" y="184946"/>
                <a:ext cx="61560" cy="57240"/>
              </p14:xfrm>
            </p:contentPart>
          </mc:Choice>
          <mc:Fallback xmlns="">
            <p:pic>
              <p:nvPicPr>
                <p:cNvPr id="16" name="Freihand 15">
                  <a:extLst>
                    <a:ext uri="{FF2B5EF4-FFF2-40B4-BE49-F238E27FC236}">
                      <a16:creationId xmlns:a16="http://schemas.microsoft.com/office/drawing/2014/main" id="{BB1A5475-7EE8-4752-575A-AA2D140C953B}"/>
                    </a:ext>
                  </a:extLst>
                </p:cNvPr>
                <p:cNvPicPr/>
                <p:nvPr/>
              </p:nvPicPr>
              <p:blipFill>
                <a:blip r:embed="rId22"/>
                <a:stretch>
                  <a:fillRect/>
                </a:stretch>
              </p:blipFill>
              <p:spPr>
                <a:xfrm>
                  <a:off x="8919755" y="175946"/>
                  <a:ext cx="792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5565D261-817B-C06C-125E-D8072A35B241}"/>
                    </a:ext>
                  </a:extLst>
                </p14:cNvPr>
                <p14:cNvContentPartPr/>
                <p14:nvPr/>
              </p14:nvContentPartPr>
              <p14:xfrm>
                <a:off x="9038195" y="173786"/>
                <a:ext cx="353520" cy="56160"/>
              </p14:xfrm>
            </p:contentPart>
          </mc:Choice>
          <mc:Fallback xmlns="">
            <p:pic>
              <p:nvPicPr>
                <p:cNvPr id="17" name="Freihand 16">
                  <a:extLst>
                    <a:ext uri="{FF2B5EF4-FFF2-40B4-BE49-F238E27FC236}">
                      <a16:creationId xmlns:a16="http://schemas.microsoft.com/office/drawing/2014/main" id="{5565D261-817B-C06C-125E-D8072A35B241}"/>
                    </a:ext>
                  </a:extLst>
                </p:cNvPr>
                <p:cNvPicPr/>
                <p:nvPr/>
              </p:nvPicPr>
              <p:blipFill>
                <a:blip r:embed="rId24"/>
                <a:stretch>
                  <a:fillRect/>
                </a:stretch>
              </p:blipFill>
              <p:spPr>
                <a:xfrm>
                  <a:off x="9029195" y="165146"/>
                  <a:ext cx="371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DF6FDFD8-0BBC-CF75-A616-E8ECF4E91F72}"/>
                    </a:ext>
                  </a:extLst>
                </p14:cNvPr>
                <p14:cNvContentPartPr/>
                <p14:nvPr/>
              </p14:nvContentPartPr>
              <p14:xfrm>
                <a:off x="9446435" y="150026"/>
                <a:ext cx="216720" cy="73440"/>
              </p14:xfrm>
            </p:contentPart>
          </mc:Choice>
          <mc:Fallback xmlns="">
            <p:pic>
              <p:nvPicPr>
                <p:cNvPr id="18" name="Freihand 17">
                  <a:extLst>
                    <a:ext uri="{FF2B5EF4-FFF2-40B4-BE49-F238E27FC236}">
                      <a16:creationId xmlns:a16="http://schemas.microsoft.com/office/drawing/2014/main" id="{DF6FDFD8-0BBC-CF75-A616-E8ECF4E91F72}"/>
                    </a:ext>
                  </a:extLst>
                </p:cNvPr>
                <p:cNvPicPr/>
                <p:nvPr/>
              </p:nvPicPr>
              <p:blipFill>
                <a:blip r:embed="rId26"/>
                <a:stretch>
                  <a:fillRect/>
                </a:stretch>
              </p:blipFill>
              <p:spPr>
                <a:xfrm>
                  <a:off x="9437795" y="141386"/>
                  <a:ext cx="234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E54B65FA-6014-8A16-0C75-D90BF3F7DBB6}"/>
                    </a:ext>
                  </a:extLst>
                </p14:cNvPr>
                <p14:cNvContentPartPr/>
                <p14:nvPr/>
              </p14:nvContentPartPr>
              <p14:xfrm>
                <a:off x="9754595" y="145346"/>
                <a:ext cx="103680" cy="80280"/>
              </p14:xfrm>
            </p:contentPart>
          </mc:Choice>
          <mc:Fallback xmlns="">
            <p:pic>
              <p:nvPicPr>
                <p:cNvPr id="21" name="Freihand 20">
                  <a:extLst>
                    <a:ext uri="{FF2B5EF4-FFF2-40B4-BE49-F238E27FC236}">
                      <a16:creationId xmlns:a16="http://schemas.microsoft.com/office/drawing/2014/main" id="{E54B65FA-6014-8A16-0C75-D90BF3F7DBB6}"/>
                    </a:ext>
                  </a:extLst>
                </p:cNvPr>
                <p:cNvPicPr/>
                <p:nvPr/>
              </p:nvPicPr>
              <p:blipFill>
                <a:blip r:embed="rId28"/>
                <a:stretch>
                  <a:fillRect/>
                </a:stretch>
              </p:blipFill>
              <p:spPr>
                <a:xfrm>
                  <a:off x="9745595" y="136706"/>
                  <a:ext cx="121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1F118CA8-7D78-DC4A-B022-0E57B6ECFE5D}"/>
                    </a:ext>
                  </a:extLst>
                </p14:cNvPr>
                <p14:cNvContentPartPr/>
                <p14:nvPr/>
              </p14:nvContentPartPr>
              <p14:xfrm>
                <a:off x="9927395" y="107546"/>
                <a:ext cx="35640" cy="28440"/>
              </p14:xfrm>
            </p:contentPart>
          </mc:Choice>
          <mc:Fallback xmlns="">
            <p:pic>
              <p:nvPicPr>
                <p:cNvPr id="22" name="Freihand 21">
                  <a:extLst>
                    <a:ext uri="{FF2B5EF4-FFF2-40B4-BE49-F238E27FC236}">
                      <a16:creationId xmlns:a16="http://schemas.microsoft.com/office/drawing/2014/main" id="{1F118CA8-7D78-DC4A-B022-0E57B6ECFE5D}"/>
                    </a:ext>
                  </a:extLst>
                </p:cNvPr>
                <p:cNvPicPr/>
                <p:nvPr/>
              </p:nvPicPr>
              <p:blipFill>
                <a:blip r:embed="rId30"/>
                <a:stretch>
                  <a:fillRect/>
                </a:stretch>
              </p:blipFill>
              <p:spPr>
                <a:xfrm>
                  <a:off x="9918395" y="98906"/>
                  <a:ext cx="532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3ABD318E-4A25-2562-0A65-F244033128F7}"/>
                    </a:ext>
                  </a:extLst>
                </p14:cNvPr>
                <p14:cNvContentPartPr/>
                <p14:nvPr/>
              </p14:nvContentPartPr>
              <p14:xfrm>
                <a:off x="9946835" y="116546"/>
                <a:ext cx="198720" cy="105480"/>
              </p14:xfrm>
            </p:contentPart>
          </mc:Choice>
          <mc:Fallback xmlns="">
            <p:pic>
              <p:nvPicPr>
                <p:cNvPr id="23" name="Freihand 22">
                  <a:extLst>
                    <a:ext uri="{FF2B5EF4-FFF2-40B4-BE49-F238E27FC236}">
                      <a16:creationId xmlns:a16="http://schemas.microsoft.com/office/drawing/2014/main" id="{3ABD318E-4A25-2562-0A65-F244033128F7}"/>
                    </a:ext>
                  </a:extLst>
                </p:cNvPr>
                <p:cNvPicPr/>
                <p:nvPr/>
              </p:nvPicPr>
              <p:blipFill>
                <a:blip r:embed="rId32"/>
                <a:stretch>
                  <a:fillRect/>
                </a:stretch>
              </p:blipFill>
              <p:spPr>
                <a:xfrm>
                  <a:off x="9938195" y="107546"/>
                  <a:ext cx="2163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1E1B6ECA-FEE2-F6B7-2282-02213D2B335E}"/>
                    </a:ext>
                  </a:extLst>
                </p14:cNvPr>
                <p14:cNvContentPartPr/>
                <p14:nvPr/>
              </p14:nvContentPartPr>
              <p14:xfrm>
                <a:off x="10194155" y="59666"/>
                <a:ext cx="185400" cy="261720"/>
              </p14:xfrm>
            </p:contentPart>
          </mc:Choice>
          <mc:Fallback xmlns="">
            <p:pic>
              <p:nvPicPr>
                <p:cNvPr id="24" name="Freihand 23">
                  <a:extLst>
                    <a:ext uri="{FF2B5EF4-FFF2-40B4-BE49-F238E27FC236}">
                      <a16:creationId xmlns:a16="http://schemas.microsoft.com/office/drawing/2014/main" id="{1E1B6ECA-FEE2-F6B7-2282-02213D2B335E}"/>
                    </a:ext>
                  </a:extLst>
                </p:cNvPr>
                <p:cNvPicPr/>
                <p:nvPr/>
              </p:nvPicPr>
              <p:blipFill>
                <a:blip r:embed="rId34"/>
                <a:stretch>
                  <a:fillRect/>
                </a:stretch>
              </p:blipFill>
              <p:spPr>
                <a:xfrm>
                  <a:off x="10185155" y="51026"/>
                  <a:ext cx="2030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954FD774-58FA-5F1B-1891-5421E35B503B}"/>
                    </a:ext>
                  </a:extLst>
                </p14:cNvPr>
                <p14:cNvContentPartPr/>
                <p14:nvPr/>
              </p14:nvContentPartPr>
              <p14:xfrm>
                <a:off x="10266155" y="31586"/>
                <a:ext cx="10440" cy="13680"/>
              </p14:xfrm>
            </p:contentPart>
          </mc:Choice>
          <mc:Fallback xmlns="">
            <p:pic>
              <p:nvPicPr>
                <p:cNvPr id="25" name="Freihand 24">
                  <a:extLst>
                    <a:ext uri="{FF2B5EF4-FFF2-40B4-BE49-F238E27FC236}">
                      <a16:creationId xmlns:a16="http://schemas.microsoft.com/office/drawing/2014/main" id="{954FD774-58FA-5F1B-1891-5421E35B503B}"/>
                    </a:ext>
                  </a:extLst>
                </p:cNvPr>
                <p:cNvPicPr/>
                <p:nvPr/>
              </p:nvPicPr>
              <p:blipFill>
                <a:blip r:embed="rId36"/>
                <a:stretch>
                  <a:fillRect/>
                </a:stretch>
              </p:blipFill>
              <p:spPr>
                <a:xfrm>
                  <a:off x="10257155" y="22946"/>
                  <a:ext cx="28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52D163A2-D66F-724B-CCB2-DB2DB66919C8}"/>
                    </a:ext>
                  </a:extLst>
                </p14:cNvPr>
                <p14:cNvContentPartPr/>
                <p14:nvPr/>
              </p14:nvContentPartPr>
              <p14:xfrm>
                <a:off x="10626155" y="119786"/>
                <a:ext cx="232920" cy="81720"/>
              </p14:xfrm>
            </p:contentPart>
          </mc:Choice>
          <mc:Fallback xmlns="">
            <p:pic>
              <p:nvPicPr>
                <p:cNvPr id="26" name="Freihand 25">
                  <a:extLst>
                    <a:ext uri="{FF2B5EF4-FFF2-40B4-BE49-F238E27FC236}">
                      <a16:creationId xmlns:a16="http://schemas.microsoft.com/office/drawing/2014/main" id="{52D163A2-D66F-724B-CCB2-DB2DB66919C8}"/>
                    </a:ext>
                  </a:extLst>
                </p:cNvPr>
                <p:cNvPicPr/>
                <p:nvPr/>
              </p:nvPicPr>
              <p:blipFill>
                <a:blip r:embed="rId38"/>
                <a:stretch>
                  <a:fillRect/>
                </a:stretch>
              </p:blipFill>
              <p:spPr>
                <a:xfrm>
                  <a:off x="10617155" y="110786"/>
                  <a:ext cx="250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D181CA01-3EA8-32E8-7346-923DAADA4B29}"/>
                    </a:ext>
                  </a:extLst>
                </p14:cNvPr>
                <p14:cNvContentPartPr/>
                <p14:nvPr/>
              </p14:nvContentPartPr>
              <p14:xfrm>
                <a:off x="10887875" y="124826"/>
                <a:ext cx="148320" cy="92160"/>
              </p14:xfrm>
            </p:contentPart>
          </mc:Choice>
          <mc:Fallback xmlns="">
            <p:pic>
              <p:nvPicPr>
                <p:cNvPr id="27" name="Freihand 26">
                  <a:extLst>
                    <a:ext uri="{FF2B5EF4-FFF2-40B4-BE49-F238E27FC236}">
                      <a16:creationId xmlns:a16="http://schemas.microsoft.com/office/drawing/2014/main" id="{D181CA01-3EA8-32E8-7346-923DAADA4B29}"/>
                    </a:ext>
                  </a:extLst>
                </p:cNvPr>
                <p:cNvPicPr/>
                <p:nvPr/>
              </p:nvPicPr>
              <p:blipFill>
                <a:blip r:embed="rId40"/>
                <a:stretch>
                  <a:fillRect/>
                </a:stretch>
              </p:blipFill>
              <p:spPr>
                <a:xfrm>
                  <a:off x="10878875" y="115826"/>
                  <a:ext cx="165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F47BCEB8-7D91-15CC-2A2F-F34AAD12DE25}"/>
                    </a:ext>
                  </a:extLst>
                </p14:cNvPr>
                <p14:cNvContentPartPr/>
                <p14:nvPr/>
              </p14:nvContentPartPr>
              <p14:xfrm>
                <a:off x="11075795" y="128066"/>
                <a:ext cx="20520" cy="105120"/>
              </p14:xfrm>
            </p:contentPart>
          </mc:Choice>
          <mc:Fallback xmlns="">
            <p:pic>
              <p:nvPicPr>
                <p:cNvPr id="28" name="Freihand 27">
                  <a:extLst>
                    <a:ext uri="{FF2B5EF4-FFF2-40B4-BE49-F238E27FC236}">
                      <a16:creationId xmlns:a16="http://schemas.microsoft.com/office/drawing/2014/main" id="{F47BCEB8-7D91-15CC-2A2F-F34AAD12DE25}"/>
                    </a:ext>
                  </a:extLst>
                </p:cNvPr>
                <p:cNvPicPr/>
                <p:nvPr/>
              </p:nvPicPr>
              <p:blipFill>
                <a:blip r:embed="rId42"/>
                <a:stretch>
                  <a:fillRect/>
                </a:stretch>
              </p:blipFill>
              <p:spPr>
                <a:xfrm>
                  <a:off x="11067155" y="119426"/>
                  <a:ext cx="38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993F31BA-CA4E-E374-CDB7-270E166854CA}"/>
                    </a:ext>
                  </a:extLst>
                </p14:cNvPr>
                <p14:cNvContentPartPr/>
                <p14:nvPr/>
              </p14:nvContentPartPr>
              <p14:xfrm>
                <a:off x="11162915" y="34466"/>
                <a:ext cx="110880" cy="159120"/>
              </p14:xfrm>
            </p:contentPart>
          </mc:Choice>
          <mc:Fallback xmlns="">
            <p:pic>
              <p:nvPicPr>
                <p:cNvPr id="29" name="Freihand 28">
                  <a:extLst>
                    <a:ext uri="{FF2B5EF4-FFF2-40B4-BE49-F238E27FC236}">
                      <a16:creationId xmlns:a16="http://schemas.microsoft.com/office/drawing/2014/main" id="{993F31BA-CA4E-E374-CDB7-270E166854CA}"/>
                    </a:ext>
                  </a:extLst>
                </p:cNvPr>
                <p:cNvPicPr/>
                <p:nvPr/>
              </p:nvPicPr>
              <p:blipFill>
                <a:blip r:embed="rId44"/>
                <a:stretch>
                  <a:fillRect/>
                </a:stretch>
              </p:blipFill>
              <p:spPr>
                <a:xfrm>
                  <a:off x="11153915" y="25466"/>
                  <a:ext cx="1285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3B58B16E-E8D0-111D-7CB2-0582BAC01257}"/>
                    </a:ext>
                  </a:extLst>
                </p14:cNvPr>
                <p14:cNvContentPartPr/>
                <p14:nvPr/>
              </p14:nvContentPartPr>
              <p14:xfrm>
                <a:off x="11230955" y="164426"/>
                <a:ext cx="23040" cy="28440"/>
              </p14:xfrm>
            </p:contentPart>
          </mc:Choice>
          <mc:Fallback xmlns="">
            <p:pic>
              <p:nvPicPr>
                <p:cNvPr id="30" name="Freihand 29">
                  <a:extLst>
                    <a:ext uri="{FF2B5EF4-FFF2-40B4-BE49-F238E27FC236}">
                      <a16:creationId xmlns:a16="http://schemas.microsoft.com/office/drawing/2014/main" id="{3B58B16E-E8D0-111D-7CB2-0582BAC01257}"/>
                    </a:ext>
                  </a:extLst>
                </p:cNvPr>
                <p:cNvPicPr/>
                <p:nvPr/>
              </p:nvPicPr>
              <p:blipFill>
                <a:blip r:embed="rId46"/>
                <a:stretch>
                  <a:fillRect/>
                </a:stretch>
              </p:blipFill>
              <p:spPr>
                <a:xfrm>
                  <a:off x="11222315" y="155786"/>
                  <a:ext cx="406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A8B4559E-6600-F96B-1F5E-2912D302FDE2}"/>
                    </a:ext>
                  </a:extLst>
                </p14:cNvPr>
                <p14:cNvContentPartPr/>
                <p14:nvPr/>
              </p14:nvContentPartPr>
              <p14:xfrm>
                <a:off x="11323835" y="50306"/>
                <a:ext cx="240840" cy="176400"/>
              </p14:xfrm>
            </p:contentPart>
          </mc:Choice>
          <mc:Fallback xmlns="">
            <p:pic>
              <p:nvPicPr>
                <p:cNvPr id="31" name="Freihand 30">
                  <a:extLst>
                    <a:ext uri="{FF2B5EF4-FFF2-40B4-BE49-F238E27FC236}">
                      <a16:creationId xmlns:a16="http://schemas.microsoft.com/office/drawing/2014/main" id="{A8B4559E-6600-F96B-1F5E-2912D302FDE2}"/>
                    </a:ext>
                  </a:extLst>
                </p:cNvPr>
                <p:cNvPicPr/>
                <p:nvPr/>
              </p:nvPicPr>
              <p:blipFill>
                <a:blip r:embed="rId48"/>
                <a:stretch>
                  <a:fillRect/>
                </a:stretch>
              </p:blipFill>
              <p:spPr>
                <a:xfrm>
                  <a:off x="11315195" y="41666"/>
                  <a:ext cx="2584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C8DA6DB5-DB26-B14B-55E0-C488467FB493}"/>
                    </a:ext>
                  </a:extLst>
                </p14:cNvPr>
                <p14:cNvContentPartPr/>
                <p14:nvPr/>
              </p14:nvContentPartPr>
              <p14:xfrm>
                <a:off x="11153915" y="-18094"/>
                <a:ext cx="15840" cy="13680"/>
              </p14:xfrm>
            </p:contentPart>
          </mc:Choice>
          <mc:Fallback xmlns="">
            <p:pic>
              <p:nvPicPr>
                <p:cNvPr id="32" name="Freihand 31">
                  <a:extLst>
                    <a:ext uri="{FF2B5EF4-FFF2-40B4-BE49-F238E27FC236}">
                      <a16:creationId xmlns:a16="http://schemas.microsoft.com/office/drawing/2014/main" id="{C8DA6DB5-DB26-B14B-55E0-C488467FB493}"/>
                    </a:ext>
                  </a:extLst>
                </p:cNvPr>
                <p:cNvPicPr/>
                <p:nvPr/>
              </p:nvPicPr>
              <p:blipFill>
                <a:blip r:embed="rId50"/>
                <a:stretch>
                  <a:fillRect/>
                </a:stretch>
              </p:blipFill>
              <p:spPr>
                <a:xfrm>
                  <a:off x="11144915" y="-26734"/>
                  <a:ext cx="33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52494233-2D1C-7F2A-9F5B-034D6E2CA920}"/>
                    </a:ext>
                  </a:extLst>
                </p14:cNvPr>
                <p14:cNvContentPartPr/>
                <p14:nvPr/>
              </p14:nvContentPartPr>
              <p14:xfrm>
                <a:off x="7603595" y="551426"/>
                <a:ext cx="161640" cy="5760"/>
              </p14:xfrm>
            </p:contentPart>
          </mc:Choice>
          <mc:Fallback xmlns="">
            <p:pic>
              <p:nvPicPr>
                <p:cNvPr id="35" name="Freihand 34">
                  <a:extLst>
                    <a:ext uri="{FF2B5EF4-FFF2-40B4-BE49-F238E27FC236}">
                      <a16:creationId xmlns:a16="http://schemas.microsoft.com/office/drawing/2014/main" id="{52494233-2D1C-7F2A-9F5B-034D6E2CA920}"/>
                    </a:ext>
                  </a:extLst>
                </p:cNvPr>
                <p:cNvPicPr/>
                <p:nvPr/>
              </p:nvPicPr>
              <p:blipFill>
                <a:blip r:embed="rId52"/>
                <a:stretch>
                  <a:fillRect/>
                </a:stretch>
              </p:blipFill>
              <p:spPr>
                <a:xfrm>
                  <a:off x="7594595" y="542426"/>
                  <a:ext cx="179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6C4CCC37-EA7A-5CE8-7E12-05A6762B2D3F}"/>
                    </a:ext>
                  </a:extLst>
                </p14:cNvPr>
                <p14:cNvContentPartPr/>
                <p14:nvPr/>
              </p14:nvContentPartPr>
              <p14:xfrm>
                <a:off x="8019755" y="465746"/>
                <a:ext cx="153360" cy="124920"/>
              </p14:xfrm>
            </p:contentPart>
          </mc:Choice>
          <mc:Fallback xmlns="">
            <p:pic>
              <p:nvPicPr>
                <p:cNvPr id="36" name="Freihand 35">
                  <a:extLst>
                    <a:ext uri="{FF2B5EF4-FFF2-40B4-BE49-F238E27FC236}">
                      <a16:creationId xmlns:a16="http://schemas.microsoft.com/office/drawing/2014/main" id="{6C4CCC37-EA7A-5CE8-7E12-05A6762B2D3F}"/>
                    </a:ext>
                  </a:extLst>
                </p:cNvPr>
                <p:cNvPicPr/>
                <p:nvPr/>
              </p:nvPicPr>
              <p:blipFill>
                <a:blip r:embed="rId54"/>
                <a:stretch>
                  <a:fillRect/>
                </a:stretch>
              </p:blipFill>
              <p:spPr>
                <a:xfrm>
                  <a:off x="8011115" y="456746"/>
                  <a:ext cx="1710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0EE1B14A-113D-C278-2A3A-319573998602}"/>
                    </a:ext>
                  </a:extLst>
                </p14:cNvPr>
                <p14:cNvContentPartPr/>
                <p14:nvPr/>
              </p14:nvContentPartPr>
              <p14:xfrm>
                <a:off x="8250515" y="510386"/>
                <a:ext cx="371160" cy="64080"/>
              </p14:xfrm>
            </p:contentPart>
          </mc:Choice>
          <mc:Fallback xmlns="">
            <p:pic>
              <p:nvPicPr>
                <p:cNvPr id="37" name="Freihand 36">
                  <a:extLst>
                    <a:ext uri="{FF2B5EF4-FFF2-40B4-BE49-F238E27FC236}">
                      <a16:creationId xmlns:a16="http://schemas.microsoft.com/office/drawing/2014/main" id="{0EE1B14A-113D-C278-2A3A-319573998602}"/>
                    </a:ext>
                  </a:extLst>
                </p:cNvPr>
                <p:cNvPicPr/>
                <p:nvPr/>
              </p:nvPicPr>
              <p:blipFill>
                <a:blip r:embed="rId56"/>
                <a:stretch>
                  <a:fillRect/>
                </a:stretch>
              </p:blipFill>
              <p:spPr>
                <a:xfrm>
                  <a:off x="8241515" y="501746"/>
                  <a:ext cx="388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0752AC94-EBC1-41FF-A1EE-155D0A37D3C2}"/>
                    </a:ext>
                  </a:extLst>
                </p14:cNvPr>
                <p14:cNvContentPartPr/>
                <p14:nvPr/>
              </p14:nvContentPartPr>
              <p14:xfrm>
                <a:off x="8686475" y="492386"/>
                <a:ext cx="278280" cy="60480"/>
              </p14:xfrm>
            </p:contentPart>
          </mc:Choice>
          <mc:Fallback xmlns="">
            <p:pic>
              <p:nvPicPr>
                <p:cNvPr id="38" name="Freihand 37">
                  <a:extLst>
                    <a:ext uri="{FF2B5EF4-FFF2-40B4-BE49-F238E27FC236}">
                      <a16:creationId xmlns:a16="http://schemas.microsoft.com/office/drawing/2014/main" id="{0752AC94-EBC1-41FF-A1EE-155D0A37D3C2}"/>
                    </a:ext>
                  </a:extLst>
                </p:cNvPr>
                <p:cNvPicPr/>
                <p:nvPr/>
              </p:nvPicPr>
              <p:blipFill>
                <a:blip r:embed="rId58"/>
                <a:stretch>
                  <a:fillRect/>
                </a:stretch>
              </p:blipFill>
              <p:spPr>
                <a:xfrm>
                  <a:off x="8677835" y="483746"/>
                  <a:ext cx="2959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5B136337-2C49-2955-AEBB-FE49FE204356}"/>
                    </a:ext>
                  </a:extLst>
                </p14:cNvPr>
                <p14:cNvContentPartPr/>
                <p14:nvPr/>
              </p14:nvContentPartPr>
              <p14:xfrm>
                <a:off x="9027755" y="436226"/>
                <a:ext cx="157680" cy="106560"/>
              </p14:xfrm>
            </p:contentPart>
          </mc:Choice>
          <mc:Fallback xmlns="">
            <p:pic>
              <p:nvPicPr>
                <p:cNvPr id="39" name="Freihand 38">
                  <a:extLst>
                    <a:ext uri="{FF2B5EF4-FFF2-40B4-BE49-F238E27FC236}">
                      <a16:creationId xmlns:a16="http://schemas.microsoft.com/office/drawing/2014/main" id="{5B136337-2C49-2955-AEBB-FE49FE204356}"/>
                    </a:ext>
                  </a:extLst>
                </p:cNvPr>
                <p:cNvPicPr/>
                <p:nvPr/>
              </p:nvPicPr>
              <p:blipFill>
                <a:blip r:embed="rId60"/>
                <a:stretch>
                  <a:fillRect/>
                </a:stretch>
              </p:blipFill>
              <p:spPr>
                <a:xfrm>
                  <a:off x="9019115" y="427586"/>
                  <a:ext cx="175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277543A6-1E60-35C7-52EA-AD2F31F28041}"/>
                    </a:ext>
                  </a:extLst>
                </p14:cNvPr>
                <p14:cNvContentPartPr/>
                <p14:nvPr/>
              </p14:nvContentPartPr>
              <p14:xfrm>
                <a:off x="9382355" y="465026"/>
                <a:ext cx="85320" cy="103680"/>
              </p14:xfrm>
            </p:contentPart>
          </mc:Choice>
          <mc:Fallback xmlns="">
            <p:pic>
              <p:nvPicPr>
                <p:cNvPr id="40" name="Freihand 39">
                  <a:extLst>
                    <a:ext uri="{FF2B5EF4-FFF2-40B4-BE49-F238E27FC236}">
                      <a16:creationId xmlns:a16="http://schemas.microsoft.com/office/drawing/2014/main" id="{277543A6-1E60-35C7-52EA-AD2F31F28041}"/>
                    </a:ext>
                  </a:extLst>
                </p:cNvPr>
                <p:cNvPicPr/>
                <p:nvPr/>
              </p:nvPicPr>
              <p:blipFill>
                <a:blip r:embed="rId62"/>
                <a:stretch>
                  <a:fillRect/>
                </a:stretch>
              </p:blipFill>
              <p:spPr>
                <a:xfrm>
                  <a:off x="9373715" y="456026"/>
                  <a:ext cx="1029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0BB54B34-B285-CBFC-5D61-1136CB8293A6}"/>
                    </a:ext>
                  </a:extLst>
                </p14:cNvPr>
                <p14:cNvContentPartPr/>
                <p14:nvPr/>
              </p14:nvContentPartPr>
              <p14:xfrm>
                <a:off x="9534275" y="467906"/>
                <a:ext cx="36720" cy="80640"/>
              </p14:xfrm>
            </p:contentPart>
          </mc:Choice>
          <mc:Fallback xmlns="">
            <p:pic>
              <p:nvPicPr>
                <p:cNvPr id="41" name="Freihand 40">
                  <a:extLst>
                    <a:ext uri="{FF2B5EF4-FFF2-40B4-BE49-F238E27FC236}">
                      <a16:creationId xmlns:a16="http://schemas.microsoft.com/office/drawing/2014/main" id="{0BB54B34-B285-CBFC-5D61-1136CB8293A6}"/>
                    </a:ext>
                  </a:extLst>
                </p:cNvPr>
                <p:cNvPicPr/>
                <p:nvPr/>
              </p:nvPicPr>
              <p:blipFill>
                <a:blip r:embed="rId64"/>
                <a:stretch>
                  <a:fillRect/>
                </a:stretch>
              </p:blipFill>
              <p:spPr>
                <a:xfrm>
                  <a:off x="9525635" y="459266"/>
                  <a:ext cx="54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1621C6F6-9F3D-DA85-4583-B33B0A97EFF7}"/>
                    </a:ext>
                  </a:extLst>
                </p14:cNvPr>
                <p14:cNvContentPartPr/>
                <p14:nvPr/>
              </p14:nvContentPartPr>
              <p14:xfrm>
                <a:off x="9626795" y="386906"/>
                <a:ext cx="160560" cy="146520"/>
              </p14:xfrm>
            </p:contentPart>
          </mc:Choice>
          <mc:Fallback xmlns="">
            <p:pic>
              <p:nvPicPr>
                <p:cNvPr id="42" name="Freihand 41">
                  <a:extLst>
                    <a:ext uri="{FF2B5EF4-FFF2-40B4-BE49-F238E27FC236}">
                      <a16:creationId xmlns:a16="http://schemas.microsoft.com/office/drawing/2014/main" id="{1621C6F6-9F3D-DA85-4583-B33B0A97EFF7}"/>
                    </a:ext>
                  </a:extLst>
                </p:cNvPr>
                <p:cNvPicPr/>
                <p:nvPr/>
              </p:nvPicPr>
              <p:blipFill>
                <a:blip r:embed="rId66"/>
                <a:stretch>
                  <a:fillRect/>
                </a:stretch>
              </p:blipFill>
              <p:spPr>
                <a:xfrm>
                  <a:off x="9617795" y="377906"/>
                  <a:ext cx="1782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A35FFA24-944D-F885-3083-740EAEAD836F}"/>
                    </a:ext>
                  </a:extLst>
                </p14:cNvPr>
                <p14:cNvContentPartPr/>
                <p14:nvPr/>
              </p14:nvContentPartPr>
              <p14:xfrm>
                <a:off x="9743075" y="275666"/>
                <a:ext cx="170280" cy="238680"/>
              </p14:xfrm>
            </p:contentPart>
          </mc:Choice>
          <mc:Fallback xmlns="">
            <p:pic>
              <p:nvPicPr>
                <p:cNvPr id="43" name="Freihand 42">
                  <a:extLst>
                    <a:ext uri="{FF2B5EF4-FFF2-40B4-BE49-F238E27FC236}">
                      <a16:creationId xmlns:a16="http://schemas.microsoft.com/office/drawing/2014/main" id="{A35FFA24-944D-F885-3083-740EAEAD836F}"/>
                    </a:ext>
                  </a:extLst>
                </p:cNvPr>
                <p:cNvPicPr/>
                <p:nvPr/>
              </p:nvPicPr>
              <p:blipFill>
                <a:blip r:embed="rId68"/>
                <a:stretch>
                  <a:fillRect/>
                </a:stretch>
              </p:blipFill>
              <p:spPr>
                <a:xfrm>
                  <a:off x="9734435" y="267026"/>
                  <a:ext cx="1879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1225411F-3047-047A-24CF-06CED77AFEB3}"/>
                    </a:ext>
                  </a:extLst>
                </p14:cNvPr>
                <p14:cNvContentPartPr/>
                <p14:nvPr/>
              </p14:nvContentPartPr>
              <p14:xfrm>
                <a:off x="10406555" y="282866"/>
                <a:ext cx="6480" cy="11880"/>
              </p14:xfrm>
            </p:contentPart>
          </mc:Choice>
          <mc:Fallback xmlns="">
            <p:pic>
              <p:nvPicPr>
                <p:cNvPr id="48" name="Freihand 47">
                  <a:extLst>
                    <a:ext uri="{FF2B5EF4-FFF2-40B4-BE49-F238E27FC236}">
                      <a16:creationId xmlns:a16="http://schemas.microsoft.com/office/drawing/2014/main" id="{1225411F-3047-047A-24CF-06CED77AFEB3}"/>
                    </a:ext>
                  </a:extLst>
                </p:cNvPr>
                <p:cNvPicPr/>
                <p:nvPr/>
              </p:nvPicPr>
              <p:blipFill>
                <a:blip r:embed="rId70"/>
                <a:stretch>
                  <a:fillRect/>
                </a:stretch>
              </p:blipFill>
              <p:spPr>
                <a:xfrm>
                  <a:off x="10397915" y="274226"/>
                  <a:ext cx="241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43A0AF59-2067-EE16-94B8-290431E8C539}"/>
                    </a:ext>
                  </a:extLst>
                </p14:cNvPr>
                <p14:cNvContentPartPr/>
                <p14:nvPr/>
              </p14:nvContentPartPr>
              <p14:xfrm>
                <a:off x="10111355" y="420746"/>
                <a:ext cx="43200" cy="107640"/>
              </p14:xfrm>
            </p:contentPart>
          </mc:Choice>
          <mc:Fallback xmlns="">
            <p:pic>
              <p:nvPicPr>
                <p:cNvPr id="44" name="Freihand 43">
                  <a:extLst>
                    <a:ext uri="{FF2B5EF4-FFF2-40B4-BE49-F238E27FC236}">
                      <a16:creationId xmlns:a16="http://schemas.microsoft.com/office/drawing/2014/main" id="{43A0AF59-2067-EE16-94B8-290431E8C539}"/>
                    </a:ext>
                  </a:extLst>
                </p:cNvPr>
                <p:cNvPicPr/>
                <p:nvPr/>
              </p:nvPicPr>
              <p:blipFill>
                <a:blip r:embed="rId72"/>
                <a:stretch>
                  <a:fillRect/>
                </a:stretch>
              </p:blipFill>
              <p:spPr>
                <a:xfrm>
                  <a:off x="10102355" y="411746"/>
                  <a:ext cx="60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22616D37-30AB-8C03-2611-E58BABAF0DD4}"/>
                    </a:ext>
                  </a:extLst>
                </p14:cNvPr>
                <p14:cNvContentPartPr/>
                <p14:nvPr/>
              </p14:nvContentPartPr>
              <p14:xfrm>
                <a:off x="10239515" y="395906"/>
                <a:ext cx="24120" cy="135360"/>
              </p14:xfrm>
            </p:contentPart>
          </mc:Choice>
          <mc:Fallback xmlns="">
            <p:pic>
              <p:nvPicPr>
                <p:cNvPr id="45" name="Freihand 44">
                  <a:extLst>
                    <a:ext uri="{FF2B5EF4-FFF2-40B4-BE49-F238E27FC236}">
                      <a16:creationId xmlns:a16="http://schemas.microsoft.com/office/drawing/2014/main" id="{22616D37-30AB-8C03-2611-E58BABAF0DD4}"/>
                    </a:ext>
                  </a:extLst>
                </p:cNvPr>
                <p:cNvPicPr/>
                <p:nvPr/>
              </p:nvPicPr>
              <p:blipFill>
                <a:blip r:embed="rId74"/>
                <a:stretch>
                  <a:fillRect/>
                </a:stretch>
              </p:blipFill>
              <p:spPr>
                <a:xfrm>
                  <a:off x="10230875" y="386906"/>
                  <a:ext cx="417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B34377D2-CF57-9B78-C9B3-7FC569D4658E}"/>
                    </a:ext>
                  </a:extLst>
                </p14:cNvPr>
                <p14:cNvContentPartPr/>
                <p14:nvPr/>
              </p14:nvContentPartPr>
              <p14:xfrm>
                <a:off x="10324835" y="391226"/>
                <a:ext cx="99360" cy="134640"/>
              </p14:xfrm>
            </p:contentPart>
          </mc:Choice>
          <mc:Fallback xmlns="">
            <p:pic>
              <p:nvPicPr>
                <p:cNvPr id="46" name="Freihand 45">
                  <a:extLst>
                    <a:ext uri="{FF2B5EF4-FFF2-40B4-BE49-F238E27FC236}">
                      <a16:creationId xmlns:a16="http://schemas.microsoft.com/office/drawing/2014/main" id="{B34377D2-CF57-9B78-C9B3-7FC569D4658E}"/>
                    </a:ext>
                  </a:extLst>
                </p:cNvPr>
                <p:cNvPicPr/>
                <p:nvPr/>
              </p:nvPicPr>
              <p:blipFill>
                <a:blip r:embed="rId76"/>
                <a:stretch>
                  <a:fillRect/>
                </a:stretch>
              </p:blipFill>
              <p:spPr>
                <a:xfrm>
                  <a:off x="10316195" y="382226"/>
                  <a:ext cx="1170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7186D9AC-E5EC-48B2-606A-EBD4E3F07AF2}"/>
                    </a:ext>
                  </a:extLst>
                </p14:cNvPr>
                <p14:cNvContentPartPr/>
                <p14:nvPr/>
              </p14:nvContentPartPr>
              <p14:xfrm>
                <a:off x="10487915" y="404186"/>
                <a:ext cx="225360" cy="124920"/>
              </p14:xfrm>
            </p:contentPart>
          </mc:Choice>
          <mc:Fallback xmlns="">
            <p:pic>
              <p:nvPicPr>
                <p:cNvPr id="47" name="Freihand 46">
                  <a:extLst>
                    <a:ext uri="{FF2B5EF4-FFF2-40B4-BE49-F238E27FC236}">
                      <a16:creationId xmlns:a16="http://schemas.microsoft.com/office/drawing/2014/main" id="{7186D9AC-E5EC-48B2-606A-EBD4E3F07AF2}"/>
                    </a:ext>
                  </a:extLst>
                </p:cNvPr>
                <p:cNvPicPr/>
                <p:nvPr/>
              </p:nvPicPr>
              <p:blipFill>
                <a:blip r:embed="rId78"/>
                <a:stretch>
                  <a:fillRect/>
                </a:stretch>
              </p:blipFill>
              <p:spPr>
                <a:xfrm>
                  <a:off x="10478915" y="395546"/>
                  <a:ext cx="2430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692C340F-14F5-8D2E-5873-924859BB1A18}"/>
                    </a:ext>
                  </a:extLst>
                </p14:cNvPr>
                <p14:cNvContentPartPr/>
                <p14:nvPr/>
              </p14:nvContentPartPr>
              <p14:xfrm>
                <a:off x="10117475" y="408506"/>
                <a:ext cx="71280" cy="133200"/>
              </p14:xfrm>
            </p:contentPart>
          </mc:Choice>
          <mc:Fallback xmlns="">
            <p:pic>
              <p:nvPicPr>
                <p:cNvPr id="49" name="Freihand 48">
                  <a:extLst>
                    <a:ext uri="{FF2B5EF4-FFF2-40B4-BE49-F238E27FC236}">
                      <a16:creationId xmlns:a16="http://schemas.microsoft.com/office/drawing/2014/main" id="{692C340F-14F5-8D2E-5873-924859BB1A18}"/>
                    </a:ext>
                  </a:extLst>
                </p:cNvPr>
                <p:cNvPicPr/>
                <p:nvPr/>
              </p:nvPicPr>
              <p:blipFill>
                <a:blip r:embed="rId80"/>
                <a:stretch>
                  <a:fillRect/>
                </a:stretch>
              </p:blipFill>
              <p:spPr>
                <a:xfrm>
                  <a:off x="10108475" y="399866"/>
                  <a:ext cx="88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75A12882-1BD7-2B9B-18EE-1799C3E792E0}"/>
                    </a:ext>
                  </a:extLst>
                </p14:cNvPr>
                <p14:cNvContentPartPr/>
                <p14:nvPr/>
              </p14:nvContentPartPr>
              <p14:xfrm>
                <a:off x="8036315" y="759866"/>
                <a:ext cx="94680" cy="79560"/>
              </p14:xfrm>
            </p:contentPart>
          </mc:Choice>
          <mc:Fallback xmlns="">
            <p:pic>
              <p:nvPicPr>
                <p:cNvPr id="52" name="Freihand 51">
                  <a:extLst>
                    <a:ext uri="{FF2B5EF4-FFF2-40B4-BE49-F238E27FC236}">
                      <a16:creationId xmlns:a16="http://schemas.microsoft.com/office/drawing/2014/main" id="{75A12882-1BD7-2B9B-18EE-1799C3E792E0}"/>
                    </a:ext>
                  </a:extLst>
                </p:cNvPr>
                <p:cNvPicPr/>
                <p:nvPr/>
              </p:nvPicPr>
              <p:blipFill>
                <a:blip r:embed="rId82"/>
                <a:stretch>
                  <a:fillRect/>
                </a:stretch>
              </p:blipFill>
              <p:spPr>
                <a:xfrm>
                  <a:off x="8027675" y="750866"/>
                  <a:ext cx="112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A239B750-C8A2-3CE0-DD22-5C64DE849B6D}"/>
                    </a:ext>
                  </a:extLst>
                </p14:cNvPr>
                <p14:cNvContentPartPr/>
                <p14:nvPr/>
              </p14:nvContentPartPr>
              <p14:xfrm>
                <a:off x="8170595" y="679226"/>
                <a:ext cx="140760" cy="143280"/>
              </p14:xfrm>
            </p:contentPart>
          </mc:Choice>
          <mc:Fallback xmlns="">
            <p:pic>
              <p:nvPicPr>
                <p:cNvPr id="53" name="Freihand 52">
                  <a:extLst>
                    <a:ext uri="{FF2B5EF4-FFF2-40B4-BE49-F238E27FC236}">
                      <a16:creationId xmlns:a16="http://schemas.microsoft.com/office/drawing/2014/main" id="{A239B750-C8A2-3CE0-DD22-5C64DE849B6D}"/>
                    </a:ext>
                  </a:extLst>
                </p:cNvPr>
                <p:cNvPicPr/>
                <p:nvPr/>
              </p:nvPicPr>
              <p:blipFill>
                <a:blip r:embed="rId84"/>
                <a:stretch>
                  <a:fillRect/>
                </a:stretch>
              </p:blipFill>
              <p:spPr>
                <a:xfrm>
                  <a:off x="8161595" y="670586"/>
                  <a:ext cx="158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5B519CDB-F446-F4FA-CFD7-807EA18F2820}"/>
                    </a:ext>
                  </a:extLst>
                </p14:cNvPr>
                <p14:cNvContentPartPr/>
                <p14:nvPr/>
              </p14:nvContentPartPr>
              <p14:xfrm>
                <a:off x="8170955" y="700466"/>
                <a:ext cx="136800" cy="119880"/>
              </p14:xfrm>
            </p:contentPart>
          </mc:Choice>
          <mc:Fallback xmlns="">
            <p:pic>
              <p:nvPicPr>
                <p:cNvPr id="54" name="Freihand 53">
                  <a:extLst>
                    <a:ext uri="{FF2B5EF4-FFF2-40B4-BE49-F238E27FC236}">
                      <a16:creationId xmlns:a16="http://schemas.microsoft.com/office/drawing/2014/main" id="{5B519CDB-F446-F4FA-CFD7-807EA18F2820}"/>
                    </a:ext>
                  </a:extLst>
                </p:cNvPr>
                <p:cNvPicPr/>
                <p:nvPr/>
              </p:nvPicPr>
              <p:blipFill>
                <a:blip r:embed="rId86"/>
                <a:stretch>
                  <a:fillRect/>
                </a:stretch>
              </p:blipFill>
              <p:spPr>
                <a:xfrm>
                  <a:off x="8161955" y="691466"/>
                  <a:ext cx="154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8F9B788A-B186-D5DD-1CB7-32766717DDC0}"/>
                    </a:ext>
                  </a:extLst>
                </p14:cNvPr>
                <p14:cNvContentPartPr/>
                <p14:nvPr/>
              </p14:nvContentPartPr>
              <p14:xfrm>
                <a:off x="8380475" y="646466"/>
                <a:ext cx="209160" cy="300960"/>
              </p14:xfrm>
            </p:contentPart>
          </mc:Choice>
          <mc:Fallback xmlns="">
            <p:pic>
              <p:nvPicPr>
                <p:cNvPr id="55" name="Freihand 54">
                  <a:extLst>
                    <a:ext uri="{FF2B5EF4-FFF2-40B4-BE49-F238E27FC236}">
                      <a16:creationId xmlns:a16="http://schemas.microsoft.com/office/drawing/2014/main" id="{8F9B788A-B186-D5DD-1CB7-32766717DDC0}"/>
                    </a:ext>
                  </a:extLst>
                </p:cNvPr>
                <p:cNvPicPr/>
                <p:nvPr/>
              </p:nvPicPr>
              <p:blipFill>
                <a:blip r:embed="rId88"/>
                <a:stretch>
                  <a:fillRect/>
                </a:stretch>
              </p:blipFill>
              <p:spPr>
                <a:xfrm>
                  <a:off x="8371835" y="637466"/>
                  <a:ext cx="22680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CDB1DF11-B28E-52D9-170F-D8A073A7AC32}"/>
                    </a:ext>
                  </a:extLst>
                </p14:cNvPr>
                <p14:cNvContentPartPr/>
                <p14:nvPr/>
              </p14:nvContentPartPr>
              <p14:xfrm>
                <a:off x="8796995" y="717026"/>
                <a:ext cx="118800" cy="99000"/>
              </p14:xfrm>
            </p:contentPart>
          </mc:Choice>
          <mc:Fallback xmlns="">
            <p:pic>
              <p:nvPicPr>
                <p:cNvPr id="56" name="Freihand 55">
                  <a:extLst>
                    <a:ext uri="{FF2B5EF4-FFF2-40B4-BE49-F238E27FC236}">
                      <a16:creationId xmlns:a16="http://schemas.microsoft.com/office/drawing/2014/main" id="{CDB1DF11-B28E-52D9-170F-D8A073A7AC32}"/>
                    </a:ext>
                  </a:extLst>
                </p:cNvPr>
                <p:cNvPicPr/>
                <p:nvPr/>
              </p:nvPicPr>
              <p:blipFill>
                <a:blip r:embed="rId90"/>
                <a:stretch>
                  <a:fillRect/>
                </a:stretch>
              </p:blipFill>
              <p:spPr>
                <a:xfrm>
                  <a:off x="8787995" y="708026"/>
                  <a:ext cx="136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96F09A26-3FDA-0FFE-5C93-83E4300A851E}"/>
                    </a:ext>
                  </a:extLst>
                </p14:cNvPr>
                <p14:cNvContentPartPr/>
                <p14:nvPr/>
              </p14:nvContentPartPr>
              <p14:xfrm>
                <a:off x="8959355" y="732506"/>
                <a:ext cx="293760" cy="68040"/>
              </p14:xfrm>
            </p:contentPart>
          </mc:Choice>
          <mc:Fallback xmlns="">
            <p:pic>
              <p:nvPicPr>
                <p:cNvPr id="57" name="Freihand 56">
                  <a:extLst>
                    <a:ext uri="{FF2B5EF4-FFF2-40B4-BE49-F238E27FC236}">
                      <a16:creationId xmlns:a16="http://schemas.microsoft.com/office/drawing/2014/main" id="{96F09A26-3FDA-0FFE-5C93-83E4300A851E}"/>
                    </a:ext>
                  </a:extLst>
                </p:cNvPr>
                <p:cNvPicPr/>
                <p:nvPr/>
              </p:nvPicPr>
              <p:blipFill>
                <a:blip r:embed="rId92"/>
                <a:stretch>
                  <a:fillRect/>
                </a:stretch>
              </p:blipFill>
              <p:spPr>
                <a:xfrm>
                  <a:off x="8950355" y="723866"/>
                  <a:ext cx="311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087DBD36-FFFF-159B-7FD0-AA371E5A18D1}"/>
                    </a:ext>
                  </a:extLst>
                </p14:cNvPr>
                <p14:cNvContentPartPr/>
                <p14:nvPr/>
              </p14:nvContentPartPr>
              <p14:xfrm>
                <a:off x="9297035" y="744746"/>
                <a:ext cx="175320" cy="59400"/>
              </p14:xfrm>
            </p:contentPart>
          </mc:Choice>
          <mc:Fallback xmlns="">
            <p:pic>
              <p:nvPicPr>
                <p:cNvPr id="58" name="Freihand 57">
                  <a:extLst>
                    <a:ext uri="{FF2B5EF4-FFF2-40B4-BE49-F238E27FC236}">
                      <a16:creationId xmlns:a16="http://schemas.microsoft.com/office/drawing/2014/main" id="{087DBD36-FFFF-159B-7FD0-AA371E5A18D1}"/>
                    </a:ext>
                  </a:extLst>
                </p:cNvPr>
                <p:cNvPicPr/>
                <p:nvPr/>
              </p:nvPicPr>
              <p:blipFill>
                <a:blip r:embed="rId94"/>
                <a:stretch>
                  <a:fillRect/>
                </a:stretch>
              </p:blipFill>
              <p:spPr>
                <a:xfrm>
                  <a:off x="9288035" y="735746"/>
                  <a:ext cx="192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507FFF25-7BAF-97E6-4F9D-D77B1E6ED7A1}"/>
                    </a:ext>
                  </a:extLst>
                </p14:cNvPr>
                <p14:cNvContentPartPr/>
                <p14:nvPr/>
              </p14:nvContentPartPr>
              <p14:xfrm>
                <a:off x="9554435" y="773546"/>
                <a:ext cx="101520" cy="39240"/>
              </p14:xfrm>
            </p:contentPart>
          </mc:Choice>
          <mc:Fallback xmlns="">
            <p:pic>
              <p:nvPicPr>
                <p:cNvPr id="59" name="Freihand 58">
                  <a:extLst>
                    <a:ext uri="{FF2B5EF4-FFF2-40B4-BE49-F238E27FC236}">
                      <a16:creationId xmlns:a16="http://schemas.microsoft.com/office/drawing/2014/main" id="{507FFF25-7BAF-97E6-4F9D-D77B1E6ED7A1}"/>
                    </a:ext>
                  </a:extLst>
                </p:cNvPr>
                <p:cNvPicPr/>
                <p:nvPr/>
              </p:nvPicPr>
              <p:blipFill>
                <a:blip r:embed="rId96"/>
                <a:stretch>
                  <a:fillRect/>
                </a:stretch>
              </p:blipFill>
              <p:spPr>
                <a:xfrm>
                  <a:off x="9545435" y="764906"/>
                  <a:ext cx="1191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72E97C01-2213-AB91-E53F-4D854A5884FC}"/>
                    </a:ext>
                  </a:extLst>
                </p14:cNvPr>
                <p14:cNvContentPartPr/>
                <p14:nvPr/>
              </p14:nvContentPartPr>
              <p14:xfrm>
                <a:off x="9677915" y="629546"/>
                <a:ext cx="422640" cy="276840"/>
              </p14:xfrm>
            </p:contentPart>
          </mc:Choice>
          <mc:Fallback xmlns="">
            <p:pic>
              <p:nvPicPr>
                <p:cNvPr id="60" name="Freihand 59">
                  <a:extLst>
                    <a:ext uri="{FF2B5EF4-FFF2-40B4-BE49-F238E27FC236}">
                      <a16:creationId xmlns:a16="http://schemas.microsoft.com/office/drawing/2014/main" id="{72E97C01-2213-AB91-E53F-4D854A5884FC}"/>
                    </a:ext>
                  </a:extLst>
                </p:cNvPr>
                <p:cNvPicPr/>
                <p:nvPr/>
              </p:nvPicPr>
              <p:blipFill>
                <a:blip r:embed="rId98"/>
                <a:stretch>
                  <a:fillRect/>
                </a:stretch>
              </p:blipFill>
              <p:spPr>
                <a:xfrm>
                  <a:off x="9668915" y="620546"/>
                  <a:ext cx="4402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D87BEFAF-2B88-8203-8BF0-9AA4E0833430}"/>
                    </a:ext>
                  </a:extLst>
                </p14:cNvPr>
                <p14:cNvContentPartPr/>
                <p14:nvPr/>
              </p14:nvContentPartPr>
              <p14:xfrm>
                <a:off x="9968435" y="569426"/>
                <a:ext cx="20880" cy="5400"/>
              </p14:xfrm>
            </p:contentPart>
          </mc:Choice>
          <mc:Fallback xmlns="">
            <p:pic>
              <p:nvPicPr>
                <p:cNvPr id="61" name="Freihand 60">
                  <a:extLst>
                    <a:ext uri="{FF2B5EF4-FFF2-40B4-BE49-F238E27FC236}">
                      <a16:creationId xmlns:a16="http://schemas.microsoft.com/office/drawing/2014/main" id="{D87BEFAF-2B88-8203-8BF0-9AA4E0833430}"/>
                    </a:ext>
                  </a:extLst>
                </p:cNvPr>
                <p:cNvPicPr/>
                <p:nvPr/>
              </p:nvPicPr>
              <p:blipFill>
                <a:blip r:embed="rId100"/>
                <a:stretch>
                  <a:fillRect/>
                </a:stretch>
              </p:blipFill>
              <p:spPr>
                <a:xfrm>
                  <a:off x="9959795" y="560786"/>
                  <a:ext cx="385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EC722A1B-C3C1-B82E-D2F3-242CD049301D}"/>
                    </a:ext>
                  </a:extLst>
                </p14:cNvPr>
                <p14:cNvContentPartPr/>
                <p14:nvPr/>
              </p14:nvContentPartPr>
              <p14:xfrm>
                <a:off x="10271915" y="727826"/>
                <a:ext cx="147960" cy="56160"/>
              </p14:xfrm>
            </p:contentPart>
          </mc:Choice>
          <mc:Fallback xmlns="">
            <p:pic>
              <p:nvPicPr>
                <p:cNvPr id="62" name="Freihand 61">
                  <a:extLst>
                    <a:ext uri="{FF2B5EF4-FFF2-40B4-BE49-F238E27FC236}">
                      <a16:creationId xmlns:a16="http://schemas.microsoft.com/office/drawing/2014/main" id="{EC722A1B-C3C1-B82E-D2F3-242CD049301D}"/>
                    </a:ext>
                  </a:extLst>
                </p:cNvPr>
                <p:cNvPicPr/>
                <p:nvPr/>
              </p:nvPicPr>
              <p:blipFill>
                <a:blip r:embed="rId102"/>
                <a:stretch>
                  <a:fillRect/>
                </a:stretch>
              </p:blipFill>
              <p:spPr>
                <a:xfrm>
                  <a:off x="10262915" y="719186"/>
                  <a:ext cx="165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BADF5696-AAE2-206C-693C-B4D349139443}"/>
                    </a:ext>
                  </a:extLst>
                </p14:cNvPr>
                <p14:cNvContentPartPr/>
                <p14:nvPr/>
              </p14:nvContentPartPr>
              <p14:xfrm>
                <a:off x="10453715" y="704426"/>
                <a:ext cx="165960" cy="61200"/>
              </p14:xfrm>
            </p:contentPart>
          </mc:Choice>
          <mc:Fallback xmlns="">
            <p:pic>
              <p:nvPicPr>
                <p:cNvPr id="63" name="Freihand 62">
                  <a:extLst>
                    <a:ext uri="{FF2B5EF4-FFF2-40B4-BE49-F238E27FC236}">
                      <a16:creationId xmlns:a16="http://schemas.microsoft.com/office/drawing/2014/main" id="{BADF5696-AAE2-206C-693C-B4D349139443}"/>
                    </a:ext>
                  </a:extLst>
                </p:cNvPr>
                <p:cNvPicPr/>
                <p:nvPr/>
              </p:nvPicPr>
              <p:blipFill>
                <a:blip r:embed="rId104"/>
                <a:stretch>
                  <a:fillRect/>
                </a:stretch>
              </p:blipFill>
              <p:spPr>
                <a:xfrm>
                  <a:off x="10445075" y="695786"/>
                  <a:ext cx="1836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Freihand 63">
                  <a:extLst>
                    <a:ext uri="{FF2B5EF4-FFF2-40B4-BE49-F238E27FC236}">
                      <a16:creationId xmlns:a16="http://schemas.microsoft.com/office/drawing/2014/main" id="{377C4E05-DB53-1E61-1547-4212E848FD51}"/>
                    </a:ext>
                  </a:extLst>
                </p14:cNvPr>
                <p14:cNvContentPartPr/>
                <p14:nvPr/>
              </p14:nvContentPartPr>
              <p14:xfrm>
                <a:off x="10657475" y="612266"/>
                <a:ext cx="106920" cy="178920"/>
              </p14:xfrm>
            </p:contentPart>
          </mc:Choice>
          <mc:Fallback xmlns="">
            <p:pic>
              <p:nvPicPr>
                <p:cNvPr id="64" name="Freihand 63">
                  <a:extLst>
                    <a:ext uri="{FF2B5EF4-FFF2-40B4-BE49-F238E27FC236}">
                      <a16:creationId xmlns:a16="http://schemas.microsoft.com/office/drawing/2014/main" id="{377C4E05-DB53-1E61-1547-4212E848FD51}"/>
                    </a:ext>
                  </a:extLst>
                </p:cNvPr>
                <p:cNvPicPr/>
                <p:nvPr/>
              </p:nvPicPr>
              <p:blipFill>
                <a:blip r:embed="rId106"/>
                <a:stretch>
                  <a:fillRect/>
                </a:stretch>
              </p:blipFill>
              <p:spPr>
                <a:xfrm>
                  <a:off x="10648475" y="603626"/>
                  <a:ext cx="1245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Freihand 64">
                  <a:extLst>
                    <a:ext uri="{FF2B5EF4-FFF2-40B4-BE49-F238E27FC236}">
                      <a16:creationId xmlns:a16="http://schemas.microsoft.com/office/drawing/2014/main" id="{BB4187FE-BFD5-4EF4-5D7A-DBD52398D69F}"/>
                    </a:ext>
                  </a:extLst>
                </p14:cNvPr>
                <p14:cNvContentPartPr/>
                <p14:nvPr/>
              </p14:nvContentPartPr>
              <p14:xfrm>
                <a:off x="10794995" y="594626"/>
                <a:ext cx="230760" cy="196920"/>
              </p14:xfrm>
            </p:contentPart>
          </mc:Choice>
          <mc:Fallback xmlns="">
            <p:pic>
              <p:nvPicPr>
                <p:cNvPr id="65" name="Freihand 64">
                  <a:extLst>
                    <a:ext uri="{FF2B5EF4-FFF2-40B4-BE49-F238E27FC236}">
                      <a16:creationId xmlns:a16="http://schemas.microsoft.com/office/drawing/2014/main" id="{BB4187FE-BFD5-4EF4-5D7A-DBD52398D69F}"/>
                    </a:ext>
                  </a:extLst>
                </p:cNvPr>
                <p:cNvPicPr/>
                <p:nvPr/>
              </p:nvPicPr>
              <p:blipFill>
                <a:blip r:embed="rId108"/>
                <a:stretch>
                  <a:fillRect/>
                </a:stretch>
              </p:blipFill>
              <p:spPr>
                <a:xfrm>
                  <a:off x="10786355" y="585626"/>
                  <a:ext cx="2484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0118E13F-4F4B-7C47-9663-13F73E86CE78}"/>
                    </a:ext>
                  </a:extLst>
                </p14:cNvPr>
                <p14:cNvContentPartPr/>
                <p14:nvPr/>
              </p14:nvContentPartPr>
              <p14:xfrm>
                <a:off x="7600715" y="809186"/>
                <a:ext cx="182160" cy="18000"/>
              </p14:xfrm>
            </p:contentPart>
          </mc:Choice>
          <mc:Fallback xmlns="">
            <p:pic>
              <p:nvPicPr>
                <p:cNvPr id="67" name="Freihand 66">
                  <a:extLst>
                    <a:ext uri="{FF2B5EF4-FFF2-40B4-BE49-F238E27FC236}">
                      <a16:creationId xmlns:a16="http://schemas.microsoft.com/office/drawing/2014/main" id="{0118E13F-4F4B-7C47-9663-13F73E86CE78}"/>
                    </a:ext>
                  </a:extLst>
                </p:cNvPr>
                <p:cNvPicPr/>
                <p:nvPr/>
              </p:nvPicPr>
              <p:blipFill>
                <a:blip r:embed="rId110"/>
                <a:stretch>
                  <a:fillRect/>
                </a:stretch>
              </p:blipFill>
              <p:spPr>
                <a:xfrm>
                  <a:off x="7591715" y="800186"/>
                  <a:ext cx="1998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64C5CEC6-1137-09B4-5EC1-5B454F2704FE}"/>
                    </a:ext>
                  </a:extLst>
                </p14:cNvPr>
                <p14:cNvContentPartPr/>
                <p14:nvPr/>
              </p14:nvContentPartPr>
              <p14:xfrm>
                <a:off x="7644275" y="1115906"/>
                <a:ext cx="131400" cy="21240"/>
              </p14:xfrm>
            </p:contentPart>
          </mc:Choice>
          <mc:Fallback xmlns="">
            <p:pic>
              <p:nvPicPr>
                <p:cNvPr id="68" name="Freihand 67">
                  <a:extLst>
                    <a:ext uri="{FF2B5EF4-FFF2-40B4-BE49-F238E27FC236}">
                      <a16:creationId xmlns:a16="http://schemas.microsoft.com/office/drawing/2014/main" id="{64C5CEC6-1137-09B4-5EC1-5B454F2704FE}"/>
                    </a:ext>
                  </a:extLst>
                </p:cNvPr>
                <p:cNvPicPr/>
                <p:nvPr/>
              </p:nvPicPr>
              <p:blipFill>
                <a:blip r:embed="rId112"/>
                <a:stretch>
                  <a:fillRect/>
                </a:stretch>
              </p:blipFill>
              <p:spPr>
                <a:xfrm>
                  <a:off x="7635275" y="1107266"/>
                  <a:ext cx="1490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C564DA35-45A1-52BC-0AE6-2601FB329E6C}"/>
                    </a:ext>
                  </a:extLst>
                </p14:cNvPr>
                <p14:cNvContentPartPr/>
                <p14:nvPr/>
              </p14:nvContentPartPr>
              <p14:xfrm>
                <a:off x="8123435" y="995306"/>
                <a:ext cx="213120" cy="268200"/>
              </p14:xfrm>
            </p:contentPart>
          </mc:Choice>
          <mc:Fallback xmlns="">
            <p:pic>
              <p:nvPicPr>
                <p:cNvPr id="69" name="Freihand 68">
                  <a:extLst>
                    <a:ext uri="{FF2B5EF4-FFF2-40B4-BE49-F238E27FC236}">
                      <a16:creationId xmlns:a16="http://schemas.microsoft.com/office/drawing/2014/main" id="{C564DA35-45A1-52BC-0AE6-2601FB329E6C}"/>
                    </a:ext>
                  </a:extLst>
                </p:cNvPr>
                <p:cNvPicPr/>
                <p:nvPr/>
              </p:nvPicPr>
              <p:blipFill>
                <a:blip r:embed="rId114"/>
                <a:stretch>
                  <a:fillRect/>
                </a:stretch>
              </p:blipFill>
              <p:spPr>
                <a:xfrm>
                  <a:off x="8114435" y="986666"/>
                  <a:ext cx="2307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Freihand 69">
                  <a:extLst>
                    <a:ext uri="{FF2B5EF4-FFF2-40B4-BE49-F238E27FC236}">
                      <a16:creationId xmlns:a16="http://schemas.microsoft.com/office/drawing/2014/main" id="{D471C5E3-EAF9-EBE2-5144-66BC92F6D996}"/>
                    </a:ext>
                  </a:extLst>
                </p14:cNvPr>
                <p14:cNvContentPartPr/>
                <p14:nvPr/>
              </p14:nvContentPartPr>
              <p14:xfrm>
                <a:off x="8340155" y="1014746"/>
                <a:ext cx="18720" cy="51480"/>
              </p14:xfrm>
            </p:contentPart>
          </mc:Choice>
          <mc:Fallback xmlns="">
            <p:pic>
              <p:nvPicPr>
                <p:cNvPr id="70" name="Freihand 69">
                  <a:extLst>
                    <a:ext uri="{FF2B5EF4-FFF2-40B4-BE49-F238E27FC236}">
                      <a16:creationId xmlns:a16="http://schemas.microsoft.com/office/drawing/2014/main" id="{D471C5E3-EAF9-EBE2-5144-66BC92F6D996}"/>
                    </a:ext>
                  </a:extLst>
                </p:cNvPr>
                <p:cNvPicPr/>
                <p:nvPr/>
              </p:nvPicPr>
              <p:blipFill>
                <a:blip r:embed="rId116"/>
                <a:stretch>
                  <a:fillRect/>
                </a:stretch>
              </p:blipFill>
              <p:spPr>
                <a:xfrm>
                  <a:off x="8331515" y="1005746"/>
                  <a:ext cx="363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 name="Freihand 70">
                  <a:extLst>
                    <a:ext uri="{FF2B5EF4-FFF2-40B4-BE49-F238E27FC236}">
                      <a16:creationId xmlns:a16="http://schemas.microsoft.com/office/drawing/2014/main" id="{D4B51A0F-52DE-E654-2746-1C0CEC49EB98}"/>
                    </a:ext>
                  </a:extLst>
                </p14:cNvPr>
                <p14:cNvContentPartPr/>
                <p14:nvPr/>
              </p14:nvContentPartPr>
              <p14:xfrm>
                <a:off x="8451395" y="1056506"/>
                <a:ext cx="91440" cy="111240"/>
              </p14:xfrm>
            </p:contentPart>
          </mc:Choice>
          <mc:Fallback xmlns="">
            <p:pic>
              <p:nvPicPr>
                <p:cNvPr id="71" name="Freihand 70">
                  <a:extLst>
                    <a:ext uri="{FF2B5EF4-FFF2-40B4-BE49-F238E27FC236}">
                      <a16:creationId xmlns:a16="http://schemas.microsoft.com/office/drawing/2014/main" id="{D4B51A0F-52DE-E654-2746-1C0CEC49EB98}"/>
                    </a:ext>
                  </a:extLst>
                </p:cNvPr>
                <p:cNvPicPr/>
                <p:nvPr/>
              </p:nvPicPr>
              <p:blipFill>
                <a:blip r:embed="rId118"/>
                <a:stretch>
                  <a:fillRect/>
                </a:stretch>
              </p:blipFill>
              <p:spPr>
                <a:xfrm>
                  <a:off x="8442755" y="1047866"/>
                  <a:ext cx="109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2" name="Freihand 71">
                  <a:extLst>
                    <a:ext uri="{FF2B5EF4-FFF2-40B4-BE49-F238E27FC236}">
                      <a16:creationId xmlns:a16="http://schemas.microsoft.com/office/drawing/2014/main" id="{DD9D2CA6-7CEE-6D88-1C72-43AF0355DAF7}"/>
                    </a:ext>
                  </a:extLst>
                </p14:cNvPr>
                <p14:cNvContentPartPr/>
                <p14:nvPr/>
              </p14:nvContentPartPr>
              <p14:xfrm>
                <a:off x="8638235" y="1049666"/>
                <a:ext cx="110160" cy="98280"/>
              </p14:xfrm>
            </p:contentPart>
          </mc:Choice>
          <mc:Fallback xmlns="">
            <p:pic>
              <p:nvPicPr>
                <p:cNvPr id="72" name="Freihand 71">
                  <a:extLst>
                    <a:ext uri="{FF2B5EF4-FFF2-40B4-BE49-F238E27FC236}">
                      <a16:creationId xmlns:a16="http://schemas.microsoft.com/office/drawing/2014/main" id="{DD9D2CA6-7CEE-6D88-1C72-43AF0355DAF7}"/>
                    </a:ext>
                  </a:extLst>
                </p:cNvPr>
                <p:cNvPicPr/>
                <p:nvPr/>
              </p:nvPicPr>
              <p:blipFill>
                <a:blip r:embed="rId120"/>
                <a:stretch>
                  <a:fillRect/>
                </a:stretch>
              </p:blipFill>
              <p:spPr>
                <a:xfrm>
                  <a:off x="8629595" y="1040666"/>
                  <a:ext cx="127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96289C3B-2CAC-DAC6-521E-66100FA7DA7B}"/>
                    </a:ext>
                  </a:extLst>
                </p14:cNvPr>
                <p14:cNvContentPartPr/>
                <p14:nvPr/>
              </p14:nvContentPartPr>
              <p14:xfrm>
                <a:off x="8792315" y="1007546"/>
                <a:ext cx="154080" cy="105840"/>
              </p14:xfrm>
            </p:contentPart>
          </mc:Choice>
          <mc:Fallback xmlns="">
            <p:pic>
              <p:nvPicPr>
                <p:cNvPr id="73" name="Freihand 72">
                  <a:extLst>
                    <a:ext uri="{FF2B5EF4-FFF2-40B4-BE49-F238E27FC236}">
                      <a16:creationId xmlns:a16="http://schemas.microsoft.com/office/drawing/2014/main" id="{96289C3B-2CAC-DAC6-521E-66100FA7DA7B}"/>
                    </a:ext>
                  </a:extLst>
                </p:cNvPr>
                <p:cNvPicPr/>
                <p:nvPr/>
              </p:nvPicPr>
              <p:blipFill>
                <a:blip r:embed="rId122"/>
                <a:stretch>
                  <a:fillRect/>
                </a:stretch>
              </p:blipFill>
              <p:spPr>
                <a:xfrm>
                  <a:off x="8783315" y="998546"/>
                  <a:ext cx="171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E85A8D02-4A3E-6112-970E-CEBA39891401}"/>
                    </a:ext>
                  </a:extLst>
                </p14:cNvPr>
                <p14:cNvContentPartPr/>
                <p14:nvPr/>
              </p14:nvContentPartPr>
              <p14:xfrm>
                <a:off x="9166715" y="984506"/>
                <a:ext cx="129240" cy="241560"/>
              </p14:xfrm>
            </p:contentPart>
          </mc:Choice>
          <mc:Fallback xmlns="">
            <p:pic>
              <p:nvPicPr>
                <p:cNvPr id="74" name="Freihand 73">
                  <a:extLst>
                    <a:ext uri="{FF2B5EF4-FFF2-40B4-BE49-F238E27FC236}">
                      <a16:creationId xmlns:a16="http://schemas.microsoft.com/office/drawing/2014/main" id="{E85A8D02-4A3E-6112-970E-CEBA39891401}"/>
                    </a:ext>
                  </a:extLst>
                </p:cNvPr>
                <p:cNvPicPr/>
                <p:nvPr/>
              </p:nvPicPr>
              <p:blipFill>
                <a:blip r:embed="rId124"/>
                <a:stretch>
                  <a:fillRect/>
                </a:stretch>
              </p:blipFill>
              <p:spPr>
                <a:xfrm>
                  <a:off x="9158075" y="975866"/>
                  <a:ext cx="1468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8671333B-4A72-F815-375D-81437530B55E}"/>
                    </a:ext>
                  </a:extLst>
                </p14:cNvPr>
                <p14:cNvContentPartPr/>
                <p14:nvPr/>
              </p14:nvContentPartPr>
              <p14:xfrm>
                <a:off x="9356075" y="994226"/>
                <a:ext cx="144360" cy="86400"/>
              </p14:xfrm>
            </p:contentPart>
          </mc:Choice>
          <mc:Fallback xmlns="">
            <p:pic>
              <p:nvPicPr>
                <p:cNvPr id="75" name="Freihand 74">
                  <a:extLst>
                    <a:ext uri="{FF2B5EF4-FFF2-40B4-BE49-F238E27FC236}">
                      <a16:creationId xmlns:a16="http://schemas.microsoft.com/office/drawing/2014/main" id="{8671333B-4A72-F815-375D-81437530B55E}"/>
                    </a:ext>
                  </a:extLst>
                </p:cNvPr>
                <p:cNvPicPr/>
                <p:nvPr/>
              </p:nvPicPr>
              <p:blipFill>
                <a:blip r:embed="rId126"/>
                <a:stretch>
                  <a:fillRect/>
                </a:stretch>
              </p:blipFill>
              <p:spPr>
                <a:xfrm>
                  <a:off x="9347075" y="985226"/>
                  <a:ext cx="162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6" name="Freihand 75">
                  <a:extLst>
                    <a:ext uri="{FF2B5EF4-FFF2-40B4-BE49-F238E27FC236}">
                      <a16:creationId xmlns:a16="http://schemas.microsoft.com/office/drawing/2014/main" id="{9B12E118-2C82-3BA8-F52D-116D0493056B}"/>
                    </a:ext>
                  </a:extLst>
                </p14:cNvPr>
                <p14:cNvContentPartPr/>
                <p14:nvPr/>
              </p14:nvContentPartPr>
              <p14:xfrm>
                <a:off x="9521675" y="924746"/>
                <a:ext cx="145800" cy="150840"/>
              </p14:xfrm>
            </p:contentPart>
          </mc:Choice>
          <mc:Fallback xmlns="">
            <p:pic>
              <p:nvPicPr>
                <p:cNvPr id="76" name="Freihand 75">
                  <a:extLst>
                    <a:ext uri="{FF2B5EF4-FFF2-40B4-BE49-F238E27FC236}">
                      <a16:creationId xmlns:a16="http://schemas.microsoft.com/office/drawing/2014/main" id="{9B12E118-2C82-3BA8-F52D-116D0493056B}"/>
                    </a:ext>
                  </a:extLst>
                </p:cNvPr>
                <p:cNvPicPr/>
                <p:nvPr/>
              </p:nvPicPr>
              <p:blipFill>
                <a:blip r:embed="rId128"/>
                <a:stretch>
                  <a:fillRect/>
                </a:stretch>
              </p:blipFill>
              <p:spPr>
                <a:xfrm>
                  <a:off x="9512675" y="916106"/>
                  <a:ext cx="1634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7" name="Freihand 76">
                  <a:extLst>
                    <a:ext uri="{FF2B5EF4-FFF2-40B4-BE49-F238E27FC236}">
                      <a16:creationId xmlns:a16="http://schemas.microsoft.com/office/drawing/2014/main" id="{BDA0238E-64E3-6B02-084A-7CF42160936E}"/>
                    </a:ext>
                  </a:extLst>
                </p14:cNvPr>
                <p14:cNvContentPartPr/>
                <p14:nvPr/>
              </p14:nvContentPartPr>
              <p14:xfrm>
                <a:off x="9725435" y="984506"/>
                <a:ext cx="90000" cy="75960"/>
              </p14:xfrm>
            </p:contentPart>
          </mc:Choice>
          <mc:Fallback xmlns="">
            <p:pic>
              <p:nvPicPr>
                <p:cNvPr id="77" name="Freihand 76">
                  <a:extLst>
                    <a:ext uri="{FF2B5EF4-FFF2-40B4-BE49-F238E27FC236}">
                      <a16:creationId xmlns:a16="http://schemas.microsoft.com/office/drawing/2014/main" id="{BDA0238E-64E3-6B02-084A-7CF42160936E}"/>
                    </a:ext>
                  </a:extLst>
                </p:cNvPr>
                <p:cNvPicPr/>
                <p:nvPr/>
              </p:nvPicPr>
              <p:blipFill>
                <a:blip r:embed="rId130"/>
                <a:stretch>
                  <a:fillRect/>
                </a:stretch>
              </p:blipFill>
              <p:spPr>
                <a:xfrm>
                  <a:off x="9716435" y="975506"/>
                  <a:ext cx="1076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FC88B85F-914E-DB15-7025-45D5E9997A24}"/>
                    </a:ext>
                  </a:extLst>
                </p14:cNvPr>
                <p14:cNvContentPartPr/>
                <p14:nvPr/>
              </p14:nvContentPartPr>
              <p14:xfrm>
                <a:off x="9873395" y="974426"/>
                <a:ext cx="113040" cy="120960"/>
              </p14:xfrm>
            </p:contentPart>
          </mc:Choice>
          <mc:Fallback xmlns="">
            <p:pic>
              <p:nvPicPr>
                <p:cNvPr id="78" name="Freihand 77">
                  <a:extLst>
                    <a:ext uri="{FF2B5EF4-FFF2-40B4-BE49-F238E27FC236}">
                      <a16:creationId xmlns:a16="http://schemas.microsoft.com/office/drawing/2014/main" id="{FC88B85F-914E-DB15-7025-45D5E9997A24}"/>
                    </a:ext>
                  </a:extLst>
                </p:cNvPr>
                <p:cNvPicPr/>
                <p:nvPr/>
              </p:nvPicPr>
              <p:blipFill>
                <a:blip r:embed="rId132"/>
                <a:stretch>
                  <a:fillRect/>
                </a:stretch>
              </p:blipFill>
              <p:spPr>
                <a:xfrm>
                  <a:off x="9864395" y="965786"/>
                  <a:ext cx="130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Freihand 80">
                  <a:extLst>
                    <a:ext uri="{FF2B5EF4-FFF2-40B4-BE49-F238E27FC236}">
                      <a16:creationId xmlns:a16="http://schemas.microsoft.com/office/drawing/2014/main" id="{A8536B0E-62B0-C604-B188-46E221B75491}"/>
                    </a:ext>
                  </a:extLst>
                </p14:cNvPr>
                <p14:cNvContentPartPr/>
                <p14:nvPr/>
              </p14:nvContentPartPr>
              <p14:xfrm>
                <a:off x="11155715" y="511106"/>
                <a:ext cx="78120" cy="593280"/>
              </p14:xfrm>
            </p:contentPart>
          </mc:Choice>
          <mc:Fallback xmlns="">
            <p:pic>
              <p:nvPicPr>
                <p:cNvPr id="81" name="Freihand 80">
                  <a:extLst>
                    <a:ext uri="{FF2B5EF4-FFF2-40B4-BE49-F238E27FC236}">
                      <a16:creationId xmlns:a16="http://schemas.microsoft.com/office/drawing/2014/main" id="{A8536B0E-62B0-C604-B188-46E221B75491}"/>
                    </a:ext>
                  </a:extLst>
                </p:cNvPr>
                <p:cNvPicPr/>
                <p:nvPr/>
              </p:nvPicPr>
              <p:blipFill>
                <a:blip r:embed="rId134"/>
                <a:stretch>
                  <a:fillRect/>
                </a:stretch>
              </p:blipFill>
              <p:spPr>
                <a:xfrm>
                  <a:off x="11147075" y="502106"/>
                  <a:ext cx="95760" cy="610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8303E5A7-5F23-FFEF-8649-0EDABC533025}"/>
                    </a:ext>
                  </a:extLst>
                </p14:cNvPr>
                <p14:cNvContentPartPr/>
                <p14:nvPr/>
              </p14:nvContentPartPr>
              <p14:xfrm>
                <a:off x="11008835" y="1074866"/>
                <a:ext cx="944280" cy="27360"/>
              </p14:xfrm>
            </p:contentPart>
          </mc:Choice>
          <mc:Fallback xmlns="">
            <p:pic>
              <p:nvPicPr>
                <p:cNvPr id="82" name="Freihand 81">
                  <a:extLst>
                    <a:ext uri="{FF2B5EF4-FFF2-40B4-BE49-F238E27FC236}">
                      <a16:creationId xmlns:a16="http://schemas.microsoft.com/office/drawing/2014/main" id="{8303E5A7-5F23-FFEF-8649-0EDABC533025}"/>
                    </a:ext>
                  </a:extLst>
                </p:cNvPr>
                <p:cNvPicPr/>
                <p:nvPr/>
              </p:nvPicPr>
              <p:blipFill>
                <a:blip r:embed="rId136"/>
                <a:stretch>
                  <a:fillRect/>
                </a:stretch>
              </p:blipFill>
              <p:spPr>
                <a:xfrm>
                  <a:off x="11000195" y="1065866"/>
                  <a:ext cx="9619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74214B84-2E8C-9844-5F92-01FA0C0DB0CF}"/>
                    </a:ext>
                  </a:extLst>
                </p14:cNvPr>
                <p14:cNvContentPartPr/>
                <p14:nvPr/>
              </p14:nvContentPartPr>
              <p14:xfrm>
                <a:off x="11921075" y="1015826"/>
                <a:ext cx="131040" cy="202320"/>
              </p14:xfrm>
            </p:contentPart>
          </mc:Choice>
          <mc:Fallback xmlns="">
            <p:pic>
              <p:nvPicPr>
                <p:cNvPr id="83" name="Freihand 82">
                  <a:extLst>
                    <a:ext uri="{FF2B5EF4-FFF2-40B4-BE49-F238E27FC236}">
                      <a16:creationId xmlns:a16="http://schemas.microsoft.com/office/drawing/2014/main" id="{74214B84-2E8C-9844-5F92-01FA0C0DB0CF}"/>
                    </a:ext>
                  </a:extLst>
                </p:cNvPr>
                <p:cNvPicPr/>
                <p:nvPr/>
              </p:nvPicPr>
              <p:blipFill>
                <a:blip r:embed="rId138"/>
                <a:stretch>
                  <a:fillRect/>
                </a:stretch>
              </p:blipFill>
              <p:spPr>
                <a:xfrm>
                  <a:off x="11912075" y="1006826"/>
                  <a:ext cx="1486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5" name="Freihand 84">
                  <a:extLst>
                    <a:ext uri="{FF2B5EF4-FFF2-40B4-BE49-F238E27FC236}">
                      <a16:creationId xmlns:a16="http://schemas.microsoft.com/office/drawing/2014/main" id="{6D1F983C-52E5-0688-B400-EF1B69A0D2E1}"/>
                    </a:ext>
                  </a:extLst>
                </p14:cNvPr>
                <p14:cNvContentPartPr/>
                <p14:nvPr/>
              </p14:nvContentPartPr>
              <p14:xfrm>
                <a:off x="11116115" y="357746"/>
                <a:ext cx="228240" cy="170280"/>
              </p14:xfrm>
            </p:contentPart>
          </mc:Choice>
          <mc:Fallback xmlns="">
            <p:pic>
              <p:nvPicPr>
                <p:cNvPr id="85" name="Freihand 84">
                  <a:extLst>
                    <a:ext uri="{FF2B5EF4-FFF2-40B4-BE49-F238E27FC236}">
                      <a16:creationId xmlns:a16="http://schemas.microsoft.com/office/drawing/2014/main" id="{6D1F983C-52E5-0688-B400-EF1B69A0D2E1}"/>
                    </a:ext>
                  </a:extLst>
                </p:cNvPr>
                <p:cNvPicPr/>
                <p:nvPr/>
              </p:nvPicPr>
              <p:blipFill>
                <a:blip r:embed="rId140"/>
                <a:stretch>
                  <a:fillRect/>
                </a:stretch>
              </p:blipFill>
              <p:spPr>
                <a:xfrm>
                  <a:off x="11107115" y="348746"/>
                  <a:ext cx="2458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6" name="Freihand 85">
                  <a:extLst>
                    <a:ext uri="{FF2B5EF4-FFF2-40B4-BE49-F238E27FC236}">
                      <a16:creationId xmlns:a16="http://schemas.microsoft.com/office/drawing/2014/main" id="{9984D158-7AAE-C679-72BF-0CE019F19667}"/>
                    </a:ext>
                  </a:extLst>
                </p14:cNvPr>
                <p14:cNvContentPartPr/>
                <p14:nvPr/>
              </p14:nvContentPartPr>
              <p14:xfrm>
                <a:off x="10935755" y="303386"/>
                <a:ext cx="84600" cy="47880"/>
              </p14:xfrm>
            </p:contentPart>
          </mc:Choice>
          <mc:Fallback xmlns="">
            <p:pic>
              <p:nvPicPr>
                <p:cNvPr id="86" name="Freihand 85">
                  <a:extLst>
                    <a:ext uri="{FF2B5EF4-FFF2-40B4-BE49-F238E27FC236}">
                      <a16:creationId xmlns:a16="http://schemas.microsoft.com/office/drawing/2014/main" id="{9984D158-7AAE-C679-72BF-0CE019F19667}"/>
                    </a:ext>
                  </a:extLst>
                </p:cNvPr>
                <p:cNvPicPr/>
                <p:nvPr/>
              </p:nvPicPr>
              <p:blipFill>
                <a:blip r:embed="rId142"/>
                <a:stretch>
                  <a:fillRect/>
                </a:stretch>
              </p:blipFill>
              <p:spPr>
                <a:xfrm>
                  <a:off x="10926755" y="294386"/>
                  <a:ext cx="1022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7" name="Freihand 86">
                  <a:extLst>
                    <a:ext uri="{FF2B5EF4-FFF2-40B4-BE49-F238E27FC236}">
                      <a16:creationId xmlns:a16="http://schemas.microsoft.com/office/drawing/2014/main" id="{B2179B1B-C00A-B6DE-0F7F-F3EF3D356FB0}"/>
                    </a:ext>
                  </a:extLst>
                </p14:cNvPr>
                <p14:cNvContentPartPr/>
                <p14:nvPr/>
              </p14:nvContentPartPr>
              <p14:xfrm>
                <a:off x="10987595" y="268106"/>
                <a:ext cx="218160" cy="164520"/>
              </p14:xfrm>
            </p:contentPart>
          </mc:Choice>
          <mc:Fallback xmlns="">
            <p:pic>
              <p:nvPicPr>
                <p:cNvPr id="87" name="Freihand 86">
                  <a:extLst>
                    <a:ext uri="{FF2B5EF4-FFF2-40B4-BE49-F238E27FC236}">
                      <a16:creationId xmlns:a16="http://schemas.microsoft.com/office/drawing/2014/main" id="{B2179B1B-C00A-B6DE-0F7F-F3EF3D356FB0}"/>
                    </a:ext>
                  </a:extLst>
                </p:cNvPr>
                <p:cNvPicPr/>
                <p:nvPr/>
              </p:nvPicPr>
              <p:blipFill>
                <a:blip r:embed="rId144"/>
                <a:stretch>
                  <a:fillRect/>
                </a:stretch>
              </p:blipFill>
              <p:spPr>
                <a:xfrm>
                  <a:off x="10978595" y="259106"/>
                  <a:ext cx="2358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8" name="Freihand 87">
                  <a:extLst>
                    <a:ext uri="{FF2B5EF4-FFF2-40B4-BE49-F238E27FC236}">
                      <a16:creationId xmlns:a16="http://schemas.microsoft.com/office/drawing/2014/main" id="{02924ECC-105D-4898-E6F2-6F0D2F9B859A}"/>
                    </a:ext>
                  </a:extLst>
                </p14:cNvPr>
                <p14:cNvContentPartPr/>
                <p14:nvPr/>
              </p14:nvContentPartPr>
              <p14:xfrm>
                <a:off x="11118635" y="218066"/>
                <a:ext cx="118440" cy="127440"/>
              </p14:xfrm>
            </p:contentPart>
          </mc:Choice>
          <mc:Fallback xmlns="">
            <p:pic>
              <p:nvPicPr>
                <p:cNvPr id="88" name="Freihand 87">
                  <a:extLst>
                    <a:ext uri="{FF2B5EF4-FFF2-40B4-BE49-F238E27FC236}">
                      <a16:creationId xmlns:a16="http://schemas.microsoft.com/office/drawing/2014/main" id="{02924ECC-105D-4898-E6F2-6F0D2F9B859A}"/>
                    </a:ext>
                  </a:extLst>
                </p:cNvPr>
                <p:cNvPicPr/>
                <p:nvPr/>
              </p:nvPicPr>
              <p:blipFill>
                <a:blip r:embed="rId146"/>
                <a:stretch>
                  <a:fillRect/>
                </a:stretch>
              </p:blipFill>
              <p:spPr>
                <a:xfrm>
                  <a:off x="11109635" y="209426"/>
                  <a:ext cx="136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9" name="Freihand 88">
                  <a:extLst>
                    <a:ext uri="{FF2B5EF4-FFF2-40B4-BE49-F238E27FC236}">
                      <a16:creationId xmlns:a16="http://schemas.microsoft.com/office/drawing/2014/main" id="{3463ABD8-A240-D8CC-CB1A-A5FF6FB60736}"/>
                    </a:ext>
                  </a:extLst>
                </p14:cNvPr>
                <p14:cNvContentPartPr/>
                <p14:nvPr/>
              </p14:nvContentPartPr>
              <p14:xfrm>
                <a:off x="11874275" y="1231106"/>
                <a:ext cx="84600" cy="82080"/>
              </p14:xfrm>
            </p:contentPart>
          </mc:Choice>
          <mc:Fallback xmlns="">
            <p:pic>
              <p:nvPicPr>
                <p:cNvPr id="89" name="Freihand 88">
                  <a:extLst>
                    <a:ext uri="{FF2B5EF4-FFF2-40B4-BE49-F238E27FC236}">
                      <a16:creationId xmlns:a16="http://schemas.microsoft.com/office/drawing/2014/main" id="{3463ABD8-A240-D8CC-CB1A-A5FF6FB60736}"/>
                    </a:ext>
                  </a:extLst>
                </p:cNvPr>
                <p:cNvPicPr/>
                <p:nvPr/>
              </p:nvPicPr>
              <p:blipFill>
                <a:blip r:embed="rId148"/>
                <a:stretch>
                  <a:fillRect/>
                </a:stretch>
              </p:blipFill>
              <p:spPr>
                <a:xfrm>
                  <a:off x="11865275" y="1222466"/>
                  <a:ext cx="102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0" name="Freihand 89">
                  <a:extLst>
                    <a:ext uri="{FF2B5EF4-FFF2-40B4-BE49-F238E27FC236}">
                      <a16:creationId xmlns:a16="http://schemas.microsoft.com/office/drawing/2014/main" id="{5BA47005-BEEC-EC42-9859-5534B53B548A}"/>
                    </a:ext>
                  </a:extLst>
                </p14:cNvPr>
                <p14:cNvContentPartPr/>
                <p14:nvPr/>
              </p14:nvContentPartPr>
              <p14:xfrm>
                <a:off x="11918555" y="1264946"/>
                <a:ext cx="57600" cy="107640"/>
              </p14:xfrm>
            </p:contentPart>
          </mc:Choice>
          <mc:Fallback xmlns="">
            <p:pic>
              <p:nvPicPr>
                <p:cNvPr id="90" name="Freihand 89">
                  <a:extLst>
                    <a:ext uri="{FF2B5EF4-FFF2-40B4-BE49-F238E27FC236}">
                      <a16:creationId xmlns:a16="http://schemas.microsoft.com/office/drawing/2014/main" id="{5BA47005-BEEC-EC42-9859-5534B53B548A}"/>
                    </a:ext>
                  </a:extLst>
                </p:cNvPr>
                <p:cNvPicPr/>
                <p:nvPr/>
              </p:nvPicPr>
              <p:blipFill>
                <a:blip r:embed="rId150"/>
                <a:stretch>
                  <a:fillRect/>
                </a:stretch>
              </p:blipFill>
              <p:spPr>
                <a:xfrm>
                  <a:off x="11909915" y="1255946"/>
                  <a:ext cx="75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1" name="Freihand 90">
                  <a:extLst>
                    <a:ext uri="{FF2B5EF4-FFF2-40B4-BE49-F238E27FC236}">
                      <a16:creationId xmlns:a16="http://schemas.microsoft.com/office/drawing/2014/main" id="{706DD714-D508-4519-6F91-C8F5EF089EA9}"/>
                    </a:ext>
                  </a:extLst>
                </p14:cNvPr>
                <p14:cNvContentPartPr/>
                <p14:nvPr/>
              </p14:nvContentPartPr>
              <p14:xfrm>
                <a:off x="11164355" y="532346"/>
                <a:ext cx="714960" cy="547200"/>
              </p14:xfrm>
            </p:contentPart>
          </mc:Choice>
          <mc:Fallback xmlns="">
            <p:pic>
              <p:nvPicPr>
                <p:cNvPr id="91" name="Freihand 90">
                  <a:extLst>
                    <a:ext uri="{FF2B5EF4-FFF2-40B4-BE49-F238E27FC236}">
                      <a16:creationId xmlns:a16="http://schemas.microsoft.com/office/drawing/2014/main" id="{706DD714-D508-4519-6F91-C8F5EF089EA9}"/>
                    </a:ext>
                  </a:extLst>
                </p:cNvPr>
                <p:cNvPicPr/>
                <p:nvPr/>
              </p:nvPicPr>
              <p:blipFill>
                <a:blip r:embed="rId152"/>
                <a:stretch>
                  <a:fillRect/>
                </a:stretch>
              </p:blipFill>
              <p:spPr>
                <a:xfrm>
                  <a:off x="11155715" y="523346"/>
                  <a:ext cx="73260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3" name="Freihand 92">
                  <a:extLst>
                    <a:ext uri="{FF2B5EF4-FFF2-40B4-BE49-F238E27FC236}">
                      <a16:creationId xmlns:a16="http://schemas.microsoft.com/office/drawing/2014/main" id="{6D9C5746-8265-9D7D-C47D-9957874A8D8D}"/>
                    </a:ext>
                  </a:extLst>
                </p14:cNvPr>
                <p14:cNvContentPartPr/>
                <p14:nvPr/>
              </p14:nvContentPartPr>
              <p14:xfrm>
                <a:off x="11218355" y="611906"/>
                <a:ext cx="716400" cy="204840"/>
              </p14:xfrm>
            </p:contentPart>
          </mc:Choice>
          <mc:Fallback xmlns="">
            <p:pic>
              <p:nvPicPr>
                <p:cNvPr id="93" name="Freihand 92">
                  <a:extLst>
                    <a:ext uri="{FF2B5EF4-FFF2-40B4-BE49-F238E27FC236}">
                      <a16:creationId xmlns:a16="http://schemas.microsoft.com/office/drawing/2014/main" id="{6D9C5746-8265-9D7D-C47D-9957874A8D8D}"/>
                    </a:ext>
                  </a:extLst>
                </p:cNvPr>
                <p:cNvPicPr/>
                <p:nvPr/>
              </p:nvPicPr>
              <p:blipFill>
                <a:blip r:embed="rId154"/>
                <a:stretch>
                  <a:fillRect/>
                </a:stretch>
              </p:blipFill>
              <p:spPr>
                <a:xfrm>
                  <a:off x="11209355" y="602906"/>
                  <a:ext cx="734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Freihand 93">
                  <a:extLst>
                    <a:ext uri="{FF2B5EF4-FFF2-40B4-BE49-F238E27FC236}">
                      <a16:creationId xmlns:a16="http://schemas.microsoft.com/office/drawing/2014/main" id="{4B9E3B17-18C8-DA0C-FB1B-6EECAE6B14E9}"/>
                    </a:ext>
                  </a:extLst>
                </p14:cNvPr>
                <p14:cNvContentPartPr/>
                <p14:nvPr/>
              </p14:nvContentPartPr>
              <p14:xfrm>
                <a:off x="11999195" y="494546"/>
                <a:ext cx="36720" cy="64800"/>
              </p14:xfrm>
            </p:contentPart>
          </mc:Choice>
          <mc:Fallback xmlns="">
            <p:pic>
              <p:nvPicPr>
                <p:cNvPr id="94" name="Freihand 93">
                  <a:extLst>
                    <a:ext uri="{FF2B5EF4-FFF2-40B4-BE49-F238E27FC236}">
                      <a16:creationId xmlns:a16="http://schemas.microsoft.com/office/drawing/2014/main" id="{4B9E3B17-18C8-DA0C-FB1B-6EECAE6B14E9}"/>
                    </a:ext>
                  </a:extLst>
                </p:cNvPr>
                <p:cNvPicPr/>
                <p:nvPr/>
              </p:nvPicPr>
              <p:blipFill>
                <a:blip r:embed="rId156"/>
                <a:stretch>
                  <a:fillRect/>
                </a:stretch>
              </p:blipFill>
              <p:spPr>
                <a:xfrm>
                  <a:off x="11990195" y="485906"/>
                  <a:ext cx="54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5" name="Freihand 94">
                  <a:extLst>
                    <a:ext uri="{FF2B5EF4-FFF2-40B4-BE49-F238E27FC236}">
                      <a16:creationId xmlns:a16="http://schemas.microsoft.com/office/drawing/2014/main" id="{83CC048B-E0B0-BB5F-1BD5-268E63B5A4CF}"/>
                    </a:ext>
                  </a:extLst>
                </p14:cNvPr>
                <p14:cNvContentPartPr/>
                <p14:nvPr/>
              </p14:nvContentPartPr>
              <p14:xfrm>
                <a:off x="12018995" y="475106"/>
                <a:ext cx="59400" cy="146880"/>
              </p14:xfrm>
            </p:contentPart>
          </mc:Choice>
          <mc:Fallback xmlns="">
            <p:pic>
              <p:nvPicPr>
                <p:cNvPr id="95" name="Freihand 94">
                  <a:extLst>
                    <a:ext uri="{FF2B5EF4-FFF2-40B4-BE49-F238E27FC236}">
                      <a16:creationId xmlns:a16="http://schemas.microsoft.com/office/drawing/2014/main" id="{83CC048B-E0B0-BB5F-1BD5-268E63B5A4CF}"/>
                    </a:ext>
                  </a:extLst>
                </p:cNvPr>
                <p:cNvPicPr/>
                <p:nvPr/>
              </p:nvPicPr>
              <p:blipFill>
                <a:blip r:embed="rId158"/>
                <a:stretch>
                  <a:fillRect/>
                </a:stretch>
              </p:blipFill>
              <p:spPr>
                <a:xfrm>
                  <a:off x="12010355" y="466466"/>
                  <a:ext cx="77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6" name="Freihand 95">
                  <a:extLst>
                    <a:ext uri="{FF2B5EF4-FFF2-40B4-BE49-F238E27FC236}">
                      <a16:creationId xmlns:a16="http://schemas.microsoft.com/office/drawing/2014/main" id="{A57E6C07-19A0-5239-18D7-B45C6B125604}"/>
                    </a:ext>
                  </a:extLst>
                </p14:cNvPr>
                <p14:cNvContentPartPr/>
                <p14:nvPr/>
              </p14:nvContentPartPr>
              <p14:xfrm>
                <a:off x="12103955" y="385466"/>
                <a:ext cx="33840" cy="139680"/>
              </p14:xfrm>
            </p:contentPart>
          </mc:Choice>
          <mc:Fallback xmlns="">
            <p:pic>
              <p:nvPicPr>
                <p:cNvPr id="96" name="Freihand 95">
                  <a:extLst>
                    <a:ext uri="{FF2B5EF4-FFF2-40B4-BE49-F238E27FC236}">
                      <a16:creationId xmlns:a16="http://schemas.microsoft.com/office/drawing/2014/main" id="{A57E6C07-19A0-5239-18D7-B45C6B125604}"/>
                    </a:ext>
                  </a:extLst>
                </p:cNvPr>
                <p:cNvPicPr/>
                <p:nvPr/>
              </p:nvPicPr>
              <p:blipFill>
                <a:blip r:embed="rId160"/>
                <a:stretch>
                  <a:fillRect/>
                </a:stretch>
              </p:blipFill>
              <p:spPr>
                <a:xfrm>
                  <a:off x="12094955" y="376466"/>
                  <a:ext cx="514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7" name="Freihand 96">
                  <a:extLst>
                    <a:ext uri="{FF2B5EF4-FFF2-40B4-BE49-F238E27FC236}">
                      <a16:creationId xmlns:a16="http://schemas.microsoft.com/office/drawing/2014/main" id="{A772B9F4-2894-BFD0-A7FC-A71D526E0486}"/>
                    </a:ext>
                  </a:extLst>
                </p14:cNvPr>
                <p14:cNvContentPartPr/>
                <p14:nvPr/>
              </p14:nvContentPartPr>
              <p14:xfrm>
                <a:off x="12051035" y="358106"/>
                <a:ext cx="121320" cy="153360"/>
              </p14:xfrm>
            </p:contentPart>
          </mc:Choice>
          <mc:Fallback xmlns="">
            <p:pic>
              <p:nvPicPr>
                <p:cNvPr id="97" name="Freihand 96">
                  <a:extLst>
                    <a:ext uri="{FF2B5EF4-FFF2-40B4-BE49-F238E27FC236}">
                      <a16:creationId xmlns:a16="http://schemas.microsoft.com/office/drawing/2014/main" id="{A772B9F4-2894-BFD0-A7FC-A71D526E0486}"/>
                    </a:ext>
                  </a:extLst>
                </p:cNvPr>
                <p:cNvPicPr/>
                <p:nvPr/>
              </p:nvPicPr>
              <p:blipFill>
                <a:blip r:embed="rId162"/>
                <a:stretch>
                  <a:fillRect/>
                </a:stretch>
              </p:blipFill>
              <p:spPr>
                <a:xfrm>
                  <a:off x="12042035" y="349466"/>
                  <a:ext cx="138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Freihand 97">
                  <a:extLst>
                    <a:ext uri="{FF2B5EF4-FFF2-40B4-BE49-F238E27FC236}">
                      <a16:creationId xmlns:a16="http://schemas.microsoft.com/office/drawing/2014/main" id="{D37E3892-E1E2-2D2F-D4FC-8577BD0FEAD3}"/>
                    </a:ext>
                  </a:extLst>
                </p14:cNvPr>
                <p14:cNvContentPartPr/>
                <p14:nvPr/>
              </p14:nvContentPartPr>
              <p14:xfrm>
                <a:off x="11675195" y="751226"/>
                <a:ext cx="21960" cy="41760"/>
              </p14:xfrm>
            </p:contentPart>
          </mc:Choice>
          <mc:Fallback xmlns="">
            <p:pic>
              <p:nvPicPr>
                <p:cNvPr id="98" name="Freihand 97">
                  <a:extLst>
                    <a:ext uri="{FF2B5EF4-FFF2-40B4-BE49-F238E27FC236}">
                      <a16:creationId xmlns:a16="http://schemas.microsoft.com/office/drawing/2014/main" id="{D37E3892-E1E2-2D2F-D4FC-8577BD0FEAD3}"/>
                    </a:ext>
                  </a:extLst>
                </p:cNvPr>
                <p:cNvPicPr/>
                <p:nvPr/>
              </p:nvPicPr>
              <p:blipFill>
                <a:blip r:embed="rId164"/>
                <a:stretch>
                  <a:fillRect/>
                </a:stretch>
              </p:blipFill>
              <p:spPr>
                <a:xfrm>
                  <a:off x="11666195" y="742586"/>
                  <a:ext cx="396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9" name="Freihand 98">
                  <a:extLst>
                    <a:ext uri="{FF2B5EF4-FFF2-40B4-BE49-F238E27FC236}">
                      <a16:creationId xmlns:a16="http://schemas.microsoft.com/office/drawing/2014/main" id="{ACC78B12-D401-1AA1-1A4D-C4B680736346}"/>
                    </a:ext>
                  </a:extLst>
                </p14:cNvPr>
                <p14:cNvContentPartPr/>
                <p14:nvPr/>
              </p14:nvContentPartPr>
              <p14:xfrm>
                <a:off x="11613635" y="917186"/>
                <a:ext cx="27000" cy="139680"/>
              </p14:xfrm>
            </p:contentPart>
          </mc:Choice>
          <mc:Fallback xmlns="">
            <p:pic>
              <p:nvPicPr>
                <p:cNvPr id="99" name="Freihand 98">
                  <a:extLst>
                    <a:ext uri="{FF2B5EF4-FFF2-40B4-BE49-F238E27FC236}">
                      <a16:creationId xmlns:a16="http://schemas.microsoft.com/office/drawing/2014/main" id="{ACC78B12-D401-1AA1-1A4D-C4B680736346}"/>
                    </a:ext>
                  </a:extLst>
                </p:cNvPr>
                <p:cNvPicPr/>
                <p:nvPr/>
              </p:nvPicPr>
              <p:blipFill>
                <a:blip r:embed="rId166"/>
                <a:stretch>
                  <a:fillRect/>
                </a:stretch>
              </p:blipFill>
              <p:spPr>
                <a:xfrm>
                  <a:off x="11604635" y="908186"/>
                  <a:ext cx="44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0" name="Freihand 99">
                  <a:extLst>
                    <a:ext uri="{FF2B5EF4-FFF2-40B4-BE49-F238E27FC236}">
                      <a16:creationId xmlns:a16="http://schemas.microsoft.com/office/drawing/2014/main" id="{FA67384F-9E51-8BE5-7A76-9845ABDBC72F}"/>
                    </a:ext>
                  </a:extLst>
                </p14:cNvPr>
                <p14:cNvContentPartPr/>
                <p14:nvPr/>
              </p14:nvContentPartPr>
              <p14:xfrm>
                <a:off x="11211875" y="670226"/>
                <a:ext cx="492480" cy="37800"/>
              </p14:xfrm>
            </p:contentPart>
          </mc:Choice>
          <mc:Fallback xmlns="">
            <p:pic>
              <p:nvPicPr>
                <p:cNvPr id="100" name="Freihand 99">
                  <a:extLst>
                    <a:ext uri="{FF2B5EF4-FFF2-40B4-BE49-F238E27FC236}">
                      <a16:creationId xmlns:a16="http://schemas.microsoft.com/office/drawing/2014/main" id="{FA67384F-9E51-8BE5-7A76-9845ABDBC72F}"/>
                    </a:ext>
                  </a:extLst>
                </p:cNvPr>
                <p:cNvPicPr/>
                <p:nvPr/>
              </p:nvPicPr>
              <p:blipFill>
                <a:blip r:embed="rId168"/>
                <a:stretch>
                  <a:fillRect/>
                </a:stretch>
              </p:blipFill>
              <p:spPr>
                <a:xfrm>
                  <a:off x="11202875" y="661586"/>
                  <a:ext cx="510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2" name="Freihand 101">
                  <a:extLst>
                    <a:ext uri="{FF2B5EF4-FFF2-40B4-BE49-F238E27FC236}">
                      <a16:creationId xmlns:a16="http://schemas.microsoft.com/office/drawing/2014/main" id="{BAD67D3D-D803-5E67-BA21-C7D07155FE89}"/>
                    </a:ext>
                  </a:extLst>
                </p14:cNvPr>
                <p14:cNvContentPartPr/>
                <p14:nvPr/>
              </p14:nvContentPartPr>
              <p14:xfrm>
                <a:off x="11587715" y="305546"/>
                <a:ext cx="83520" cy="35640"/>
              </p14:xfrm>
            </p:contentPart>
          </mc:Choice>
          <mc:Fallback xmlns="">
            <p:pic>
              <p:nvPicPr>
                <p:cNvPr id="102" name="Freihand 101">
                  <a:extLst>
                    <a:ext uri="{FF2B5EF4-FFF2-40B4-BE49-F238E27FC236}">
                      <a16:creationId xmlns:a16="http://schemas.microsoft.com/office/drawing/2014/main" id="{BAD67D3D-D803-5E67-BA21-C7D07155FE89}"/>
                    </a:ext>
                  </a:extLst>
                </p:cNvPr>
                <p:cNvPicPr/>
                <p:nvPr/>
              </p:nvPicPr>
              <p:blipFill>
                <a:blip r:embed="rId170"/>
                <a:stretch>
                  <a:fillRect/>
                </a:stretch>
              </p:blipFill>
              <p:spPr>
                <a:xfrm>
                  <a:off x="11578715" y="296546"/>
                  <a:ext cx="1011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3" name="Freihand 102">
                  <a:extLst>
                    <a:ext uri="{FF2B5EF4-FFF2-40B4-BE49-F238E27FC236}">
                      <a16:creationId xmlns:a16="http://schemas.microsoft.com/office/drawing/2014/main" id="{EFFD308B-7CE1-0D3B-0D34-9767D82BDF45}"/>
                    </a:ext>
                  </a:extLst>
                </p14:cNvPr>
                <p14:cNvContentPartPr/>
                <p14:nvPr/>
              </p14:nvContentPartPr>
              <p14:xfrm>
                <a:off x="11658635" y="247586"/>
                <a:ext cx="38520" cy="221400"/>
              </p14:xfrm>
            </p:contentPart>
          </mc:Choice>
          <mc:Fallback xmlns="">
            <p:pic>
              <p:nvPicPr>
                <p:cNvPr id="103" name="Freihand 102">
                  <a:extLst>
                    <a:ext uri="{FF2B5EF4-FFF2-40B4-BE49-F238E27FC236}">
                      <a16:creationId xmlns:a16="http://schemas.microsoft.com/office/drawing/2014/main" id="{EFFD308B-7CE1-0D3B-0D34-9767D82BDF45}"/>
                    </a:ext>
                  </a:extLst>
                </p:cNvPr>
                <p:cNvPicPr/>
                <p:nvPr/>
              </p:nvPicPr>
              <p:blipFill>
                <a:blip r:embed="rId172"/>
                <a:stretch>
                  <a:fillRect/>
                </a:stretch>
              </p:blipFill>
              <p:spPr>
                <a:xfrm>
                  <a:off x="11649635" y="238946"/>
                  <a:ext cx="561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4" name="Freihand 103">
                  <a:extLst>
                    <a:ext uri="{FF2B5EF4-FFF2-40B4-BE49-F238E27FC236}">
                      <a16:creationId xmlns:a16="http://schemas.microsoft.com/office/drawing/2014/main" id="{090A3DF1-6472-4A8D-C911-2E7FF1D52C43}"/>
                    </a:ext>
                  </a:extLst>
                </p14:cNvPr>
                <p14:cNvContentPartPr/>
                <p14:nvPr/>
              </p14:nvContentPartPr>
              <p14:xfrm>
                <a:off x="11706515" y="150746"/>
                <a:ext cx="11520" cy="145440"/>
              </p14:xfrm>
            </p:contentPart>
          </mc:Choice>
          <mc:Fallback xmlns="">
            <p:pic>
              <p:nvPicPr>
                <p:cNvPr id="104" name="Freihand 103">
                  <a:extLst>
                    <a:ext uri="{FF2B5EF4-FFF2-40B4-BE49-F238E27FC236}">
                      <a16:creationId xmlns:a16="http://schemas.microsoft.com/office/drawing/2014/main" id="{090A3DF1-6472-4A8D-C911-2E7FF1D52C43}"/>
                    </a:ext>
                  </a:extLst>
                </p:cNvPr>
                <p:cNvPicPr/>
                <p:nvPr/>
              </p:nvPicPr>
              <p:blipFill>
                <a:blip r:embed="rId174"/>
                <a:stretch>
                  <a:fillRect/>
                </a:stretch>
              </p:blipFill>
              <p:spPr>
                <a:xfrm>
                  <a:off x="11697875" y="141746"/>
                  <a:ext cx="29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5" name="Freihand 104">
                  <a:extLst>
                    <a:ext uri="{FF2B5EF4-FFF2-40B4-BE49-F238E27FC236}">
                      <a16:creationId xmlns:a16="http://schemas.microsoft.com/office/drawing/2014/main" id="{10B823C4-877A-96DC-AC08-18024ECAADA9}"/>
                    </a:ext>
                  </a:extLst>
                </p14:cNvPr>
                <p14:cNvContentPartPr/>
                <p14:nvPr/>
              </p14:nvContentPartPr>
              <p14:xfrm>
                <a:off x="11673395" y="128426"/>
                <a:ext cx="100440" cy="160920"/>
              </p14:xfrm>
            </p:contentPart>
          </mc:Choice>
          <mc:Fallback xmlns="">
            <p:pic>
              <p:nvPicPr>
                <p:cNvPr id="105" name="Freihand 104">
                  <a:extLst>
                    <a:ext uri="{FF2B5EF4-FFF2-40B4-BE49-F238E27FC236}">
                      <a16:creationId xmlns:a16="http://schemas.microsoft.com/office/drawing/2014/main" id="{10B823C4-877A-96DC-AC08-18024ECAADA9}"/>
                    </a:ext>
                  </a:extLst>
                </p:cNvPr>
                <p:cNvPicPr/>
                <p:nvPr/>
              </p:nvPicPr>
              <p:blipFill>
                <a:blip r:embed="rId176"/>
                <a:stretch>
                  <a:fillRect/>
                </a:stretch>
              </p:blipFill>
              <p:spPr>
                <a:xfrm>
                  <a:off x="11664395" y="119786"/>
                  <a:ext cx="118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6" name="Freihand 105">
                  <a:extLst>
                    <a:ext uri="{FF2B5EF4-FFF2-40B4-BE49-F238E27FC236}">
                      <a16:creationId xmlns:a16="http://schemas.microsoft.com/office/drawing/2014/main" id="{5E718B52-A311-AE68-91E1-B58D40E730B0}"/>
                    </a:ext>
                  </a:extLst>
                </p14:cNvPr>
                <p14:cNvContentPartPr/>
                <p14:nvPr/>
              </p14:nvContentPartPr>
              <p14:xfrm>
                <a:off x="11799755" y="302306"/>
                <a:ext cx="94680" cy="34920"/>
              </p14:xfrm>
            </p:contentPart>
          </mc:Choice>
          <mc:Fallback xmlns="">
            <p:pic>
              <p:nvPicPr>
                <p:cNvPr id="106" name="Freihand 105">
                  <a:extLst>
                    <a:ext uri="{FF2B5EF4-FFF2-40B4-BE49-F238E27FC236}">
                      <a16:creationId xmlns:a16="http://schemas.microsoft.com/office/drawing/2014/main" id="{5E718B52-A311-AE68-91E1-B58D40E730B0}"/>
                    </a:ext>
                  </a:extLst>
                </p:cNvPr>
                <p:cNvPicPr/>
                <p:nvPr/>
              </p:nvPicPr>
              <p:blipFill>
                <a:blip r:embed="rId178"/>
                <a:stretch>
                  <a:fillRect/>
                </a:stretch>
              </p:blipFill>
              <p:spPr>
                <a:xfrm>
                  <a:off x="11790755" y="293306"/>
                  <a:ext cx="1123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7" name="Freihand 106">
                  <a:extLst>
                    <a:ext uri="{FF2B5EF4-FFF2-40B4-BE49-F238E27FC236}">
                      <a16:creationId xmlns:a16="http://schemas.microsoft.com/office/drawing/2014/main" id="{9D32A07B-0B4E-3B22-C66A-8286EA5FEBC4}"/>
                    </a:ext>
                  </a:extLst>
                </p14:cNvPr>
                <p14:cNvContentPartPr/>
                <p14:nvPr/>
              </p14:nvContentPartPr>
              <p14:xfrm>
                <a:off x="11926835" y="178826"/>
                <a:ext cx="99360" cy="162360"/>
              </p14:xfrm>
            </p:contentPart>
          </mc:Choice>
          <mc:Fallback xmlns="">
            <p:pic>
              <p:nvPicPr>
                <p:cNvPr id="107" name="Freihand 106">
                  <a:extLst>
                    <a:ext uri="{FF2B5EF4-FFF2-40B4-BE49-F238E27FC236}">
                      <a16:creationId xmlns:a16="http://schemas.microsoft.com/office/drawing/2014/main" id="{9D32A07B-0B4E-3B22-C66A-8286EA5FEBC4}"/>
                    </a:ext>
                  </a:extLst>
                </p:cNvPr>
                <p:cNvPicPr/>
                <p:nvPr/>
              </p:nvPicPr>
              <p:blipFill>
                <a:blip r:embed="rId180"/>
                <a:stretch>
                  <a:fillRect/>
                </a:stretch>
              </p:blipFill>
              <p:spPr>
                <a:xfrm>
                  <a:off x="11918195" y="169826"/>
                  <a:ext cx="117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9" name="Freihand 108">
                  <a:extLst>
                    <a:ext uri="{FF2B5EF4-FFF2-40B4-BE49-F238E27FC236}">
                      <a16:creationId xmlns:a16="http://schemas.microsoft.com/office/drawing/2014/main" id="{CCCAD611-FA8C-6A75-AF0B-F871669B85A7}"/>
                    </a:ext>
                  </a:extLst>
                </p14:cNvPr>
                <p14:cNvContentPartPr/>
                <p14:nvPr/>
              </p14:nvContentPartPr>
              <p14:xfrm>
                <a:off x="11538035" y="1153346"/>
                <a:ext cx="115560" cy="102240"/>
              </p14:xfrm>
            </p:contentPart>
          </mc:Choice>
          <mc:Fallback xmlns="">
            <p:pic>
              <p:nvPicPr>
                <p:cNvPr id="109" name="Freihand 108">
                  <a:extLst>
                    <a:ext uri="{FF2B5EF4-FFF2-40B4-BE49-F238E27FC236}">
                      <a16:creationId xmlns:a16="http://schemas.microsoft.com/office/drawing/2014/main" id="{CCCAD611-FA8C-6A75-AF0B-F871669B85A7}"/>
                    </a:ext>
                  </a:extLst>
                </p:cNvPr>
                <p:cNvPicPr/>
                <p:nvPr/>
              </p:nvPicPr>
              <p:blipFill>
                <a:blip r:embed="rId182"/>
                <a:stretch>
                  <a:fillRect/>
                </a:stretch>
              </p:blipFill>
              <p:spPr>
                <a:xfrm>
                  <a:off x="11529035" y="1144706"/>
                  <a:ext cx="133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0" name="Freihand 109">
                  <a:extLst>
                    <a:ext uri="{FF2B5EF4-FFF2-40B4-BE49-F238E27FC236}">
                      <a16:creationId xmlns:a16="http://schemas.microsoft.com/office/drawing/2014/main" id="{0427F3DA-B71E-D5AC-BA17-8434792B8731}"/>
                    </a:ext>
                  </a:extLst>
                </p14:cNvPr>
                <p14:cNvContentPartPr/>
                <p14:nvPr/>
              </p14:nvContentPartPr>
              <p14:xfrm>
                <a:off x="11602835" y="1192586"/>
                <a:ext cx="59760" cy="131400"/>
              </p14:xfrm>
            </p:contentPart>
          </mc:Choice>
          <mc:Fallback xmlns="">
            <p:pic>
              <p:nvPicPr>
                <p:cNvPr id="110" name="Freihand 109">
                  <a:extLst>
                    <a:ext uri="{FF2B5EF4-FFF2-40B4-BE49-F238E27FC236}">
                      <a16:creationId xmlns:a16="http://schemas.microsoft.com/office/drawing/2014/main" id="{0427F3DA-B71E-D5AC-BA17-8434792B8731}"/>
                    </a:ext>
                  </a:extLst>
                </p:cNvPr>
                <p:cNvPicPr/>
                <p:nvPr/>
              </p:nvPicPr>
              <p:blipFill>
                <a:blip r:embed="rId184"/>
                <a:stretch>
                  <a:fillRect/>
                </a:stretch>
              </p:blipFill>
              <p:spPr>
                <a:xfrm>
                  <a:off x="11594195" y="1183946"/>
                  <a:ext cx="77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1" name="Freihand 110">
                  <a:extLst>
                    <a:ext uri="{FF2B5EF4-FFF2-40B4-BE49-F238E27FC236}">
                      <a16:creationId xmlns:a16="http://schemas.microsoft.com/office/drawing/2014/main" id="{51A59D3B-54EF-2B47-E57B-D85DB957C02B}"/>
                    </a:ext>
                  </a:extLst>
                </p14:cNvPr>
                <p14:cNvContentPartPr/>
                <p14:nvPr/>
              </p14:nvContentPartPr>
              <p14:xfrm>
                <a:off x="11683835" y="1125266"/>
                <a:ext cx="141480" cy="119880"/>
              </p14:xfrm>
            </p:contentPart>
          </mc:Choice>
          <mc:Fallback xmlns="">
            <p:pic>
              <p:nvPicPr>
                <p:cNvPr id="111" name="Freihand 110">
                  <a:extLst>
                    <a:ext uri="{FF2B5EF4-FFF2-40B4-BE49-F238E27FC236}">
                      <a16:creationId xmlns:a16="http://schemas.microsoft.com/office/drawing/2014/main" id="{51A59D3B-54EF-2B47-E57B-D85DB957C02B}"/>
                    </a:ext>
                  </a:extLst>
                </p:cNvPr>
                <p:cNvPicPr/>
                <p:nvPr/>
              </p:nvPicPr>
              <p:blipFill>
                <a:blip r:embed="rId186"/>
                <a:stretch>
                  <a:fillRect/>
                </a:stretch>
              </p:blipFill>
              <p:spPr>
                <a:xfrm>
                  <a:off x="11675195" y="1116626"/>
                  <a:ext cx="159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5" name="Freihand 114">
                  <a:extLst>
                    <a:ext uri="{FF2B5EF4-FFF2-40B4-BE49-F238E27FC236}">
                      <a16:creationId xmlns:a16="http://schemas.microsoft.com/office/drawing/2014/main" id="{B9B16D04-DC70-3C0D-FCD1-8994F370ACDA}"/>
                    </a:ext>
                  </a:extLst>
                </p14:cNvPr>
                <p14:cNvContentPartPr/>
                <p14:nvPr/>
              </p14:nvContentPartPr>
              <p14:xfrm>
                <a:off x="7753715" y="1422266"/>
                <a:ext cx="12960" cy="171000"/>
              </p14:xfrm>
            </p:contentPart>
          </mc:Choice>
          <mc:Fallback xmlns="">
            <p:pic>
              <p:nvPicPr>
                <p:cNvPr id="115" name="Freihand 114">
                  <a:extLst>
                    <a:ext uri="{FF2B5EF4-FFF2-40B4-BE49-F238E27FC236}">
                      <a16:creationId xmlns:a16="http://schemas.microsoft.com/office/drawing/2014/main" id="{B9B16D04-DC70-3C0D-FCD1-8994F370ACDA}"/>
                    </a:ext>
                  </a:extLst>
                </p:cNvPr>
                <p:cNvPicPr/>
                <p:nvPr/>
              </p:nvPicPr>
              <p:blipFill>
                <a:blip r:embed="rId188"/>
                <a:stretch>
                  <a:fillRect/>
                </a:stretch>
              </p:blipFill>
              <p:spPr>
                <a:xfrm>
                  <a:off x="7745075" y="1413266"/>
                  <a:ext cx="306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6" name="Freihand 115">
                  <a:extLst>
                    <a:ext uri="{FF2B5EF4-FFF2-40B4-BE49-F238E27FC236}">
                      <a16:creationId xmlns:a16="http://schemas.microsoft.com/office/drawing/2014/main" id="{193DA0D2-39FF-BE6B-8E97-47FFFADA3E1C}"/>
                    </a:ext>
                  </a:extLst>
                </p14:cNvPr>
                <p14:cNvContentPartPr/>
                <p14:nvPr/>
              </p14:nvContentPartPr>
              <p14:xfrm>
                <a:off x="7684955" y="1571306"/>
                <a:ext cx="141480" cy="22320"/>
              </p14:xfrm>
            </p:contentPart>
          </mc:Choice>
          <mc:Fallback xmlns="">
            <p:pic>
              <p:nvPicPr>
                <p:cNvPr id="116" name="Freihand 115">
                  <a:extLst>
                    <a:ext uri="{FF2B5EF4-FFF2-40B4-BE49-F238E27FC236}">
                      <a16:creationId xmlns:a16="http://schemas.microsoft.com/office/drawing/2014/main" id="{193DA0D2-39FF-BE6B-8E97-47FFFADA3E1C}"/>
                    </a:ext>
                  </a:extLst>
                </p:cNvPr>
                <p:cNvPicPr/>
                <p:nvPr/>
              </p:nvPicPr>
              <p:blipFill>
                <a:blip r:embed="rId190"/>
                <a:stretch>
                  <a:fillRect/>
                </a:stretch>
              </p:blipFill>
              <p:spPr>
                <a:xfrm>
                  <a:off x="7676315" y="1562306"/>
                  <a:ext cx="1591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7" name="Freihand 116">
                  <a:extLst>
                    <a:ext uri="{FF2B5EF4-FFF2-40B4-BE49-F238E27FC236}">
                      <a16:creationId xmlns:a16="http://schemas.microsoft.com/office/drawing/2014/main" id="{66712729-AC3D-E5FB-9726-E770675EE1A7}"/>
                    </a:ext>
                  </a:extLst>
                </p14:cNvPr>
                <p14:cNvContentPartPr/>
                <p14:nvPr/>
              </p14:nvContentPartPr>
              <p14:xfrm>
                <a:off x="7676315" y="1377266"/>
                <a:ext cx="111240" cy="22320"/>
              </p14:xfrm>
            </p:contentPart>
          </mc:Choice>
          <mc:Fallback xmlns="">
            <p:pic>
              <p:nvPicPr>
                <p:cNvPr id="117" name="Freihand 116">
                  <a:extLst>
                    <a:ext uri="{FF2B5EF4-FFF2-40B4-BE49-F238E27FC236}">
                      <a16:creationId xmlns:a16="http://schemas.microsoft.com/office/drawing/2014/main" id="{66712729-AC3D-E5FB-9726-E770675EE1A7}"/>
                    </a:ext>
                  </a:extLst>
                </p:cNvPr>
                <p:cNvPicPr/>
                <p:nvPr/>
              </p:nvPicPr>
              <p:blipFill>
                <a:blip r:embed="rId192"/>
                <a:stretch>
                  <a:fillRect/>
                </a:stretch>
              </p:blipFill>
              <p:spPr>
                <a:xfrm>
                  <a:off x="7667315" y="1368626"/>
                  <a:ext cx="1288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8" name="Freihand 117">
                  <a:extLst>
                    <a:ext uri="{FF2B5EF4-FFF2-40B4-BE49-F238E27FC236}">
                      <a16:creationId xmlns:a16="http://schemas.microsoft.com/office/drawing/2014/main" id="{28AC93DB-78F3-830D-C47B-9206B0635D70}"/>
                    </a:ext>
                  </a:extLst>
                </p14:cNvPr>
                <p14:cNvContentPartPr/>
                <p14:nvPr/>
              </p14:nvContentPartPr>
              <p14:xfrm>
                <a:off x="7909235" y="1314986"/>
                <a:ext cx="257040" cy="253800"/>
              </p14:xfrm>
            </p:contentPart>
          </mc:Choice>
          <mc:Fallback xmlns="">
            <p:pic>
              <p:nvPicPr>
                <p:cNvPr id="118" name="Freihand 117">
                  <a:extLst>
                    <a:ext uri="{FF2B5EF4-FFF2-40B4-BE49-F238E27FC236}">
                      <a16:creationId xmlns:a16="http://schemas.microsoft.com/office/drawing/2014/main" id="{28AC93DB-78F3-830D-C47B-9206B0635D70}"/>
                    </a:ext>
                  </a:extLst>
                </p:cNvPr>
                <p:cNvPicPr/>
                <p:nvPr/>
              </p:nvPicPr>
              <p:blipFill>
                <a:blip r:embed="rId194"/>
                <a:stretch>
                  <a:fillRect/>
                </a:stretch>
              </p:blipFill>
              <p:spPr>
                <a:xfrm>
                  <a:off x="7900595" y="1306346"/>
                  <a:ext cx="2746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9" name="Freihand 118">
                  <a:extLst>
                    <a:ext uri="{FF2B5EF4-FFF2-40B4-BE49-F238E27FC236}">
                      <a16:creationId xmlns:a16="http://schemas.microsoft.com/office/drawing/2014/main" id="{1271AA73-3786-C4E9-E780-67F3E80E0DE3}"/>
                    </a:ext>
                  </a:extLst>
                </p14:cNvPr>
                <p14:cNvContentPartPr/>
                <p14:nvPr/>
              </p14:nvContentPartPr>
              <p14:xfrm>
                <a:off x="8253755" y="1371866"/>
                <a:ext cx="99000" cy="178200"/>
              </p14:xfrm>
            </p:contentPart>
          </mc:Choice>
          <mc:Fallback xmlns="">
            <p:pic>
              <p:nvPicPr>
                <p:cNvPr id="119" name="Freihand 118">
                  <a:extLst>
                    <a:ext uri="{FF2B5EF4-FFF2-40B4-BE49-F238E27FC236}">
                      <a16:creationId xmlns:a16="http://schemas.microsoft.com/office/drawing/2014/main" id="{1271AA73-3786-C4E9-E780-67F3E80E0DE3}"/>
                    </a:ext>
                  </a:extLst>
                </p:cNvPr>
                <p:cNvPicPr/>
                <p:nvPr/>
              </p:nvPicPr>
              <p:blipFill>
                <a:blip r:embed="rId196"/>
                <a:stretch>
                  <a:fillRect/>
                </a:stretch>
              </p:blipFill>
              <p:spPr>
                <a:xfrm>
                  <a:off x="8245115" y="1362866"/>
                  <a:ext cx="1166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0" name="Freihand 119">
                  <a:extLst>
                    <a:ext uri="{FF2B5EF4-FFF2-40B4-BE49-F238E27FC236}">
                      <a16:creationId xmlns:a16="http://schemas.microsoft.com/office/drawing/2014/main" id="{9CCEBC47-7D28-A54C-DE28-8A2EE9D01AD4}"/>
                    </a:ext>
                  </a:extLst>
                </p14:cNvPr>
                <p14:cNvContentPartPr/>
                <p14:nvPr/>
              </p14:nvContentPartPr>
              <p14:xfrm>
                <a:off x="8479115" y="1345946"/>
                <a:ext cx="109080" cy="168840"/>
              </p14:xfrm>
            </p:contentPart>
          </mc:Choice>
          <mc:Fallback xmlns="">
            <p:pic>
              <p:nvPicPr>
                <p:cNvPr id="120" name="Freihand 119">
                  <a:extLst>
                    <a:ext uri="{FF2B5EF4-FFF2-40B4-BE49-F238E27FC236}">
                      <a16:creationId xmlns:a16="http://schemas.microsoft.com/office/drawing/2014/main" id="{9CCEBC47-7D28-A54C-DE28-8A2EE9D01AD4}"/>
                    </a:ext>
                  </a:extLst>
                </p:cNvPr>
                <p:cNvPicPr/>
                <p:nvPr/>
              </p:nvPicPr>
              <p:blipFill>
                <a:blip r:embed="rId198"/>
                <a:stretch>
                  <a:fillRect/>
                </a:stretch>
              </p:blipFill>
              <p:spPr>
                <a:xfrm>
                  <a:off x="8470115" y="1337306"/>
                  <a:ext cx="1267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2" name="Freihand 121">
                  <a:extLst>
                    <a:ext uri="{FF2B5EF4-FFF2-40B4-BE49-F238E27FC236}">
                      <a16:creationId xmlns:a16="http://schemas.microsoft.com/office/drawing/2014/main" id="{4ACD0B77-6C5B-6EC1-7CE3-67A4E0A97804}"/>
                    </a:ext>
                  </a:extLst>
                </p14:cNvPr>
                <p14:cNvContentPartPr/>
                <p14:nvPr/>
              </p14:nvContentPartPr>
              <p14:xfrm>
                <a:off x="8942435" y="1404266"/>
                <a:ext cx="126000" cy="83520"/>
              </p14:xfrm>
            </p:contentPart>
          </mc:Choice>
          <mc:Fallback xmlns="">
            <p:pic>
              <p:nvPicPr>
                <p:cNvPr id="122" name="Freihand 121">
                  <a:extLst>
                    <a:ext uri="{FF2B5EF4-FFF2-40B4-BE49-F238E27FC236}">
                      <a16:creationId xmlns:a16="http://schemas.microsoft.com/office/drawing/2014/main" id="{4ACD0B77-6C5B-6EC1-7CE3-67A4E0A97804}"/>
                    </a:ext>
                  </a:extLst>
                </p:cNvPr>
                <p:cNvPicPr/>
                <p:nvPr/>
              </p:nvPicPr>
              <p:blipFill>
                <a:blip r:embed="rId200"/>
                <a:stretch>
                  <a:fillRect/>
                </a:stretch>
              </p:blipFill>
              <p:spPr>
                <a:xfrm>
                  <a:off x="8933795" y="1395626"/>
                  <a:ext cx="143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3" name="Freihand 122">
                  <a:extLst>
                    <a:ext uri="{FF2B5EF4-FFF2-40B4-BE49-F238E27FC236}">
                      <a16:creationId xmlns:a16="http://schemas.microsoft.com/office/drawing/2014/main" id="{66F6709C-4494-28F0-EB45-47FEF2FC8B38}"/>
                    </a:ext>
                  </a:extLst>
                </p14:cNvPr>
                <p14:cNvContentPartPr/>
                <p14:nvPr/>
              </p14:nvContentPartPr>
              <p14:xfrm>
                <a:off x="9147995" y="1390946"/>
                <a:ext cx="83880" cy="89640"/>
              </p14:xfrm>
            </p:contentPart>
          </mc:Choice>
          <mc:Fallback xmlns="">
            <p:pic>
              <p:nvPicPr>
                <p:cNvPr id="123" name="Freihand 122">
                  <a:extLst>
                    <a:ext uri="{FF2B5EF4-FFF2-40B4-BE49-F238E27FC236}">
                      <a16:creationId xmlns:a16="http://schemas.microsoft.com/office/drawing/2014/main" id="{66F6709C-4494-28F0-EB45-47FEF2FC8B38}"/>
                    </a:ext>
                  </a:extLst>
                </p:cNvPr>
                <p:cNvPicPr/>
                <p:nvPr/>
              </p:nvPicPr>
              <p:blipFill>
                <a:blip r:embed="rId202"/>
                <a:stretch>
                  <a:fillRect/>
                </a:stretch>
              </p:blipFill>
              <p:spPr>
                <a:xfrm>
                  <a:off x="9138995" y="1382306"/>
                  <a:ext cx="101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4" name="Freihand 123">
                  <a:extLst>
                    <a:ext uri="{FF2B5EF4-FFF2-40B4-BE49-F238E27FC236}">
                      <a16:creationId xmlns:a16="http://schemas.microsoft.com/office/drawing/2014/main" id="{AFE11A82-DDEA-34B1-BACC-7FD111F2F459}"/>
                    </a:ext>
                  </a:extLst>
                </p14:cNvPr>
                <p14:cNvContentPartPr/>
                <p14:nvPr/>
              </p14:nvContentPartPr>
              <p14:xfrm>
                <a:off x="9280475" y="1317146"/>
                <a:ext cx="149040" cy="137880"/>
              </p14:xfrm>
            </p:contentPart>
          </mc:Choice>
          <mc:Fallback xmlns="">
            <p:pic>
              <p:nvPicPr>
                <p:cNvPr id="124" name="Freihand 123">
                  <a:extLst>
                    <a:ext uri="{FF2B5EF4-FFF2-40B4-BE49-F238E27FC236}">
                      <a16:creationId xmlns:a16="http://schemas.microsoft.com/office/drawing/2014/main" id="{AFE11A82-DDEA-34B1-BACC-7FD111F2F459}"/>
                    </a:ext>
                  </a:extLst>
                </p:cNvPr>
                <p:cNvPicPr/>
                <p:nvPr/>
              </p:nvPicPr>
              <p:blipFill>
                <a:blip r:embed="rId204"/>
                <a:stretch>
                  <a:fillRect/>
                </a:stretch>
              </p:blipFill>
              <p:spPr>
                <a:xfrm>
                  <a:off x="9271475" y="1308146"/>
                  <a:ext cx="1666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5" name="Freihand 124">
                  <a:extLst>
                    <a:ext uri="{FF2B5EF4-FFF2-40B4-BE49-F238E27FC236}">
                      <a16:creationId xmlns:a16="http://schemas.microsoft.com/office/drawing/2014/main" id="{65756C2A-890D-3992-4FC8-DB01A793980A}"/>
                    </a:ext>
                  </a:extLst>
                </p14:cNvPr>
                <p14:cNvContentPartPr/>
                <p14:nvPr/>
              </p14:nvContentPartPr>
              <p14:xfrm>
                <a:off x="9483515" y="1290866"/>
                <a:ext cx="239040" cy="161280"/>
              </p14:xfrm>
            </p:contentPart>
          </mc:Choice>
          <mc:Fallback xmlns="">
            <p:pic>
              <p:nvPicPr>
                <p:cNvPr id="125" name="Freihand 124">
                  <a:extLst>
                    <a:ext uri="{FF2B5EF4-FFF2-40B4-BE49-F238E27FC236}">
                      <a16:creationId xmlns:a16="http://schemas.microsoft.com/office/drawing/2014/main" id="{65756C2A-890D-3992-4FC8-DB01A793980A}"/>
                    </a:ext>
                  </a:extLst>
                </p:cNvPr>
                <p:cNvPicPr/>
                <p:nvPr/>
              </p:nvPicPr>
              <p:blipFill>
                <a:blip r:embed="rId206"/>
                <a:stretch>
                  <a:fillRect/>
                </a:stretch>
              </p:blipFill>
              <p:spPr>
                <a:xfrm>
                  <a:off x="9474875" y="1281866"/>
                  <a:ext cx="2566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4" name="Freihand 133">
                  <a:extLst>
                    <a:ext uri="{FF2B5EF4-FFF2-40B4-BE49-F238E27FC236}">
                      <a16:creationId xmlns:a16="http://schemas.microsoft.com/office/drawing/2014/main" id="{DFF97050-269A-6CD7-75F7-73D37F51581A}"/>
                    </a:ext>
                  </a:extLst>
                </p14:cNvPr>
                <p14:cNvContentPartPr/>
                <p14:nvPr/>
              </p14:nvContentPartPr>
              <p14:xfrm>
                <a:off x="9680795" y="1564466"/>
                <a:ext cx="28080" cy="6840"/>
              </p14:xfrm>
            </p:contentPart>
          </mc:Choice>
          <mc:Fallback xmlns="">
            <p:pic>
              <p:nvPicPr>
                <p:cNvPr id="134" name="Freihand 133">
                  <a:extLst>
                    <a:ext uri="{FF2B5EF4-FFF2-40B4-BE49-F238E27FC236}">
                      <a16:creationId xmlns:a16="http://schemas.microsoft.com/office/drawing/2014/main" id="{DFF97050-269A-6CD7-75F7-73D37F51581A}"/>
                    </a:ext>
                  </a:extLst>
                </p:cNvPr>
                <p:cNvPicPr/>
                <p:nvPr/>
              </p:nvPicPr>
              <p:blipFill>
                <a:blip r:embed="rId208"/>
                <a:stretch>
                  <a:fillRect/>
                </a:stretch>
              </p:blipFill>
              <p:spPr>
                <a:xfrm>
                  <a:off x="9672155" y="1555826"/>
                  <a:ext cx="457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7" name="Freihand 126">
                  <a:extLst>
                    <a:ext uri="{FF2B5EF4-FFF2-40B4-BE49-F238E27FC236}">
                      <a16:creationId xmlns:a16="http://schemas.microsoft.com/office/drawing/2014/main" id="{FCB87345-B0C4-BC81-F812-5C7B8A7A8696}"/>
                    </a:ext>
                  </a:extLst>
                </p14:cNvPr>
                <p14:cNvContentPartPr/>
                <p14:nvPr/>
              </p14:nvContentPartPr>
              <p14:xfrm>
                <a:off x="7648235" y="1896746"/>
                <a:ext cx="192240" cy="37800"/>
              </p14:xfrm>
            </p:contentPart>
          </mc:Choice>
          <mc:Fallback xmlns="">
            <p:pic>
              <p:nvPicPr>
                <p:cNvPr id="127" name="Freihand 126">
                  <a:extLst>
                    <a:ext uri="{FF2B5EF4-FFF2-40B4-BE49-F238E27FC236}">
                      <a16:creationId xmlns:a16="http://schemas.microsoft.com/office/drawing/2014/main" id="{FCB87345-B0C4-BC81-F812-5C7B8A7A8696}"/>
                    </a:ext>
                  </a:extLst>
                </p:cNvPr>
                <p:cNvPicPr/>
                <p:nvPr/>
              </p:nvPicPr>
              <p:blipFill>
                <a:blip r:embed="rId210"/>
                <a:stretch>
                  <a:fillRect/>
                </a:stretch>
              </p:blipFill>
              <p:spPr>
                <a:xfrm>
                  <a:off x="7639235" y="1888106"/>
                  <a:ext cx="2098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8" name="Freihand 127">
                  <a:extLst>
                    <a:ext uri="{FF2B5EF4-FFF2-40B4-BE49-F238E27FC236}">
                      <a16:creationId xmlns:a16="http://schemas.microsoft.com/office/drawing/2014/main" id="{7421F24B-230F-4BDA-5116-88369A3265F5}"/>
                    </a:ext>
                  </a:extLst>
                </p14:cNvPr>
                <p14:cNvContentPartPr/>
                <p14:nvPr/>
              </p14:nvContentPartPr>
              <p14:xfrm>
                <a:off x="8057555" y="1780466"/>
                <a:ext cx="139320" cy="132840"/>
              </p14:xfrm>
            </p:contentPart>
          </mc:Choice>
          <mc:Fallback xmlns="">
            <p:pic>
              <p:nvPicPr>
                <p:cNvPr id="128" name="Freihand 127">
                  <a:extLst>
                    <a:ext uri="{FF2B5EF4-FFF2-40B4-BE49-F238E27FC236}">
                      <a16:creationId xmlns:a16="http://schemas.microsoft.com/office/drawing/2014/main" id="{7421F24B-230F-4BDA-5116-88369A3265F5}"/>
                    </a:ext>
                  </a:extLst>
                </p:cNvPr>
                <p:cNvPicPr/>
                <p:nvPr/>
              </p:nvPicPr>
              <p:blipFill>
                <a:blip r:embed="rId212"/>
                <a:stretch>
                  <a:fillRect/>
                </a:stretch>
              </p:blipFill>
              <p:spPr>
                <a:xfrm>
                  <a:off x="8048555" y="1771466"/>
                  <a:ext cx="1569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9" name="Freihand 128">
                  <a:extLst>
                    <a:ext uri="{FF2B5EF4-FFF2-40B4-BE49-F238E27FC236}">
                      <a16:creationId xmlns:a16="http://schemas.microsoft.com/office/drawing/2014/main" id="{95A95EF3-325F-F937-DE17-1E3899E2445E}"/>
                    </a:ext>
                  </a:extLst>
                </p14:cNvPr>
                <p14:cNvContentPartPr/>
                <p14:nvPr/>
              </p14:nvContentPartPr>
              <p14:xfrm>
                <a:off x="8268515" y="1798826"/>
                <a:ext cx="424080" cy="70920"/>
              </p14:xfrm>
            </p:contentPart>
          </mc:Choice>
          <mc:Fallback xmlns="">
            <p:pic>
              <p:nvPicPr>
                <p:cNvPr id="129" name="Freihand 128">
                  <a:extLst>
                    <a:ext uri="{FF2B5EF4-FFF2-40B4-BE49-F238E27FC236}">
                      <a16:creationId xmlns:a16="http://schemas.microsoft.com/office/drawing/2014/main" id="{95A95EF3-325F-F937-DE17-1E3899E2445E}"/>
                    </a:ext>
                  </a:extLst>
                </p:cNvPr>
                <p:cNvPicPr/>
                <p:nvPr/>
              </p:nvPicPr>
              <p:blipFill>
                <a:blip r:embed="rId214"/>
                <a:stretch>
                  <a:fillRect/>
                </a:stretch>
              </p:blipFill>
              <p:spPr>
                <a:xfrm>
                  <a:off x="8259515" y="1789826"/>
                  <a:ext cx="441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0" name="Freihand 129">
                  <a:extLst>
                    <a:ext uri="{FF2B5EF4-FFF2-40B4-BE49-F238E27FC236}">
                      <a16:creationId xmlns:a16="http://schemas.microsoft.com/office/drawing/2014/main" id="{8D730BC6-257F-4727-5F3C-D4E23378624E}"/>
                    </a:ext>
                  </a:extLst>
                </p14:cNvPr>
                <p14:cNvContentPartPr/>
                <p14:nvPr/>
              </p14:nvContentPartPr>
              <p14:xfrm>
                <a:off x="8772155" y="1738346"/>
                <a:ext cx="384840" cy="108720"/>
              </p14:xfrm>
            </p:contentPart>
          </mc:Choice>
          <mc:Fallback xmlns="">
            <p:pic>
              <p:nvPicPr>
                <p:cNvPr id="130" name="Freihand 129">
                  <a:extLst>
                    <a:ext uri="{FF2B5EF4-FFF2-40B4-BE49-F238E27FC236}">
                      <a16:creationId xmlns:a16="http://schemas.microsoft.com/office/drawing/2014/main" id="{8D730BC6-257F-4727-5F3C-D4E23378624E}"/>
                    </a:ext>
                  </a:extLst>
                </p:cNvPr>
                <p:cNvPicPr/>
                <p:nvPr/>
              </p:nvPicPr>
              <p:blipFill>
                <a:blip r:embed="rId216"/>
                <a:stretch>
                  <a:fillRect/>
                </a:stretch>
              </p:blipFill>
              <p:spPr>
                <a:xfrm>
                  <a:off x="8763515" y="1729346"/>
                  <a:ext cx="402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1" name="Freihand 130">
                  <a:extLst>
                    <a:ext uri="{FF2B5EF4-FFF2-40B4-BE49-F238E27FC236}">
                      <a16:creationId xmlns:a16="http://schemas.microsoft.com/office/drawing/2014/main" id="{98C25EAD-F754-5E80-C018-71975CA3456A}"/>
                    </a:ext>
                  </a:extLst>
                </p14:cNvPr>
                <p14:cNvContentPartPr/>
                <p14:nvPr/>
              </p14:nvContentPartPr>
              <p14:xfrm>
                <a:off x="9328355" y="1752026"/>
                <a:ext cx="100080" cy="76680"/>
              </p14:xfrm>
            </p:contentPart>
          </mc:Choice>
          <mc:Fallback xmlns="">
            <p:pic>
              <p:nvPicPr>
                <p:cNvPr id="131" name="Freihand 130">
                  <a:extLst>
                    <a:ext uri="{FF2B5EF4-FFF2-40B4-BE49-F238E27FC236}">
                      <a16:creationId xmlns:a16="http://schemas.microsoft.com/office/drawing/2014/main" id="{98C25EAD-F754-5E80-C018-71975CA3456A}"/>
                    </a:ext>
                  </a:extLst>
                </p:cNvPr>
                <p:cNvPicPr/>
                <p:nvPr/>
              </p:nvPicPr>
              <p:blipFill>
                <a:blip r:embed="rId218"/>
                <a:stretch>
                  <a:fillRect/>
                </a:stretch>
              </p:blipFill>
              <p:spPr>
                <a:xfrm>
                  <a:off x="9319355" y="1743386"/>
                  <a:ext cx="117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2" name="Freihand 131">
                  <a:extLst>
                    <a:ext uri="{FF2B5EF4-FFF2-40B4-BE49-F238E27FC236}">
                      <a16:creationId xmlns:a16="http://schemas.microsoft.com/office/drawing/2014/main" id="{00A2DE16-1BA7-4FB7-04A3-5464D1019107}"/>
                    </a:ext>
                  </a:extLst>
                </p14:cNvPr>
                <p14:cNvContentPartPr/>
                <p14:nvPr/>
              </p14:nvContentPartPr>
              <p14:xfrm>
                <a:off x="9502955" y="1744106"/>
                <a:ext cx="30600" cy="50040"/>
              </p14:xfrm>
            </p:contentPart>
          </mc:Choice>
          <mc:Fallback xmlns="">
            <p:pic>
              <p:nvPicPr>
                <p:cNvPr id="132" name="Freihand 131">
                  <a:extLst>
                    <a:ext uri="{FF2B5EF4-FFF2-40B4-BE49-F238E27FC236}">
                      <a16:creationId xmlns:a16="http://schemas.microsoft.com/office/drawing/2014/main" id="{00A2DE16-1BA7-4FB7-04A3-5464D1019107}"/>
                    </a:ext>
                  </a:extLst>
                </p:cNvPr>
                <p:cNvPicPr/>
                <p:nvPr/>
              </p:nvPicPr>
              <p:blipFill>
                <a:blip r:embed="rId220"/>
                <a:stretch>
                  <a:fillRect/>
                </a:stretch>
              </p:blipFill>
              <p:spPr>
                <a:xfrm>
                  <a:off x="9493955" y="1735466"/>
                  <a:ext cx="48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3" name="Freihand 132">
                  <a:extLst>
                    <a:ext uri="{FF2B5EF4-FFF2-40B4-BE49-F238E27FC236}">
                      <a16:creationId xmlns:a16="http://schemas.microsoft.com/office/drawing/2014/main" id="{EB9EF3AF-4593-2128-A673-AB0C4963A97F}"/>
                    </a:ext>
                  </a:extLst>
                </p14:cNvPr>
                <p14:cNvContentPartPr/>
                <p14:nvPr/>
              </p14:nvContentPartPr>
              <p14:xfrm>
                <a:off x="9584315" y="1709906"/>
                <a:ext cx="358200" cy="68400"/>
              </p14:xfrm>
            </p:contentPart>
          </mc:Choice>
          <mc:Fallback xmlns="">
            <p:pic>
              <p:nvPicPr>
                <p:cNvPr id="133" name="Freihand 132">
                  <a:extLst>
                    <a:ext uri="{FF2B5EF4-FFF2-40B4-BE49-F238E27FC236}">
                      <a16:creationId xmlns:a16="http://schemas.microsoft.com/office/drawing/2014/main" id="{EB9EF3AF-4593-2128-A673-AB0C4963A97F}"/>
                    </a:ext>
                  </a:extLst>
                </p:cNvPr>
                <p:cNvPicPr/>
                <p:nvPr/>
              </p:nvPicPr>
              <p:blipFill>
                <a:blip r:embed="rId222"/>
                <a:stretch>
                  <a:fillRect/>
                </a:stretch>
              </p:blipFill>
              <p:spPr>
                <a:xfrm>
                  <a:off x="9575675" y="1701266"/>
                  <a:ext cx="375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6" name="Freihand 135">
                  <a:extLst>
                    <a:ext uri="{FF2B5EF4-FFF2-40B4-BE49-F238E27FC236}">
                      <a16:creationId xmlns:a16="http://schemas.microsoft.com/office/drawing/2014/main" id="{D7BCC473-7E1E-2BC1-1BCC-CABFDED981C0}"/>
                    </a:ext>
                  </a:extLst>
                </p14:cNvPr>
                <p14:cNvContentPartPr/>
                <p14:nvPr/>
              </p14:nvContentPartPr>
              <p14:xfrm>
                <a:off x="7717355" y="2239106"/>
                <a:ext cx="140400" cy="16920"/>
              </p14:xfrm>
            </p:contentPart>
          </mc:Choice>
          <mc:Fallback xmlns="">
            <p:pic>
              <p:nvPicPr>
                <p:cNvPr id="136" name="Freihand 135">
                  <a:extLst>
                    <a:ext uri="{FF2B5EF4-FFF2-40B4-BE49-F238E27FC236}">
                      <a16:creationId xmlns:a16="http://schemas.microsoft.com/office/drawing/2014/main" id="{D7BCC473-7E1E-2BC1-1BCC-CABFDED981C0}"/>
                    </a:ext>
                  </a:extLst>
                </p:cNvPr>
                <p:cNvPicPr/>
                <p:nvPr/>
              </p:nvPicPr>
              <p:blipFill>
                <a:blip r:embed="rId224"/>
                <a:stretch>
                  <a:fillRect/>
                </a:stretch>
              </p:blipFill>
              <p:spPr>
                <a:xfrm>
                  <a:off x="7708715" y="2230106"/>
                  <a:ext cx="1580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2" name="Freihand 141">
                  <a:extLst>
                    <a:ext uri="{FF2B5EF4-FFF2-40B4-BE49-F238E27FC236}">
                      <a16:creationId xmlns:a16="http://schemas.microsoft.com/office/drawing/2014/main" id="{3A75DA8B-01B5-FF8E-E8CB-36B8B83E64C1}"/>
                    </a:ext>
                  </a:extLst>
                </p14:cNvPr>
                <p14:cNvContentPartPr/>
                <p14:nvPr/>
              </p14:nvContentPartPr>
              <p14:xfrm>
                <a:off x="9184355" y="1922666"/>
                <a:ext cx="24120" cy="2520"/>
              </p14:xfrm>
            </p:contentPart>
          </mc:Choice>
          <mc:Fallback xmlns="">
            <p:pic>
              <p:nvPicPr>
                <p:cNvPr id="142" name="Freihand 141">
                  <a:extLst>
                    <a:ext uri="{FF2B5EF4-FFF2-40B4-BE49-F238E27FC236}">
                      <a16:creationId xmlns:a16="http://schemas.microsoft.com/office/drawing/2014/main" id="{3A75DA8B-01B5-FF8E-E8CB-36B8B83E64C1}"/>
                    </a:ext>
                  </a:extLst>
                </p:cNvPr>
                <p:cNvPicPr/>
                <p:nvPr/>
              </p:nvPicPr>
              <p:blipFill>
                <a:blip r:embed="rId226"/>
                <a:stretch>
                  <a:fillRect/>
                </a:stretch>
              </p:blipFill>
              <p:spPr>
                <a:xfrm>
                  <a:off x="9175715" y="1914026"/>
                  <a:ext cx="41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7" name="Freihand 136">
                  <a:extLst>
                    <a:ext uri="{FF2B5EF4-FFF2-40B4-BE49-F238E27FC236}">
                      <a16:creationId xmlns:a16="http://schemas.microsoft.com/office/drawing/2014/main" id="{FFAA55AD-48E5-AE41-EC7B-06F483CD9B6C}"/>
                    </a:ext>
                  </a:extLst>
                </p14:cNvPr>
                <p14:cNvContentPartPr/>
                <p14:nvPr/>
              </p14:nvContentPartPr>
              <p14:xfrm>
                <a:off x="8131715" y="2162426"/>
                <a:ext cx="105840" cy="106920"/>
              </p14:xfrm>
            </p:contentPart>
          </mc:Choice>
          <mc:Fallback xmlns="">
            <p:pic>
              <p:nvPicPr>
                <p:cNvPr id="137" name="Freihand 136">
                  <a:extLst>
                    <a:ext uri="{FF2B5EF4-FFF2-40B4-BE49-F238E27FC236}">
                      <a16:creationId xmlns:a16="http://schemas.microsoft.com/office/drawing/2014/main" id="{FFAA55AD-48E5-AE41-EC7B-06F483CD9B6C}"/>
                    </a:ext>
                  </a:extLst>
                </p:cNvPr>
                <p:cNvPicPr/>
                <p:nvPr/>
              </p:nvPicPr>
              <p:blipFill>
                <a:blip r:embed="rId228"/>
                <a:stretch>
                  <a:fillRect/>
                </a:stretch>
              </p:blipFill>
              <p:spPr>
                <a:xfrm>
                  <a:off x="8122715" y="2153786"/>
                  <a:ext cx="123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8" name="Freihand 137">
                  <a:extLst>
                    <a:ext uri="{FF2B5EF4-FFF2-40B4-BE49-F238E27FC236}">
                      <a16:creationId xmlns:a16="http://schemas.microsoft.com/office/drawing/2014/main" id="{0DBABE22-7053-37C0-79BA-9FC98F417621}"/>
                    </a:ext>
                  </a:extLst>
                </p14:cNvPr>
                <p14:cNvContentPartPr/>
                <p14:nvPr/>
              </p14:nvContentPartPr>
              <p14:xfrm>
                <a:off x="8260955" y="2175746"/>
                <a:ext cx="353880" cy="69840"/>
              </p14:xfrm>
            </p:contentPart>
          </mc:Choice>
          <mc:Fallback xmlns="">
            <p:pic>
              <p:nvPicPr>
                <p:cNvPr id="138" name="Freihand 137">
                  <a:extLst>
                    <a:ext uri="{FF2B5EF4-FFF2-40B4-BE49-F238E27FC236}">
                      <a16:creationId xmlns:a16="http://schemas.microsoft.com/office/drawing/2014/main" id="{0DBABE22-7053-37C0-79BA-9FC98F417621}"/>
                    </a:ext>
                  </a:extLst>
                </p:cNvPr>
                <p:cNvPicPr/>
                <p:nvPr/>
              </p:nvPicPr>
              <p:blipFill>
                <a:blip r:embed="rId230"/>
                <a:stretch>
                  <a:fillRect/>
                </a:stretch>
              </p:blipFill>
              <p:spPr>
                <a:xfrm>
                  <a:off x="8252315" y="2166746"/>
                  <a:ext cx="371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9" name="Freihand 138">
                  <a:extLst>
                    <a:ext uri="{FF2B5EF4-FFF2-40B4-BE49-F238E27FC236}">
                      <a16:creationId xmlns:a16="http://schemas.microsoft.com/office/drawing/2014/main" id="{E93B0D9A-748D-A118-5D1D-D49A5B0A5179}"/>
                    </a:ext>
                  </a:extLst>
                </p14:cNvPr>
                <p14:cNvContentPartPr/>
                <p14:nvPr/>
              </p14:nvContentPartPr>
              <p14:xfrm>
                <a:off x="8659115" y="2159186"/>
                <a:ext cx="186840" cy="71280"/>
              </p14:xfrm>
            </p:contentPart>
          </mc:Choice>
          <mc:Fallback xmlns="">
            <p:pic>
              <p:nvPicPr>
                <p:cNvPr id="139" name="Freihand 138">
                  <a:extLst>
                    <a:ext uri="{FF2B5EF4-FFF2-40B4-BE49-F238E27FC236}">
                      <a16:creationId xmlns:a16="http://schemas.microsoft.com/office/drawing/2014/main" id="{E93B0D9A-748D-A118-5D1D-D49A5B0A5179}"/>
                    </a:ext>
                  </a:extLst>
                </p:cNvPr>
                <p:cNvPicPr/>
                <p:nvPr/>
              </p:nvPicPr>
              <p:blipFill>
                <a:blip r:embed="rId232"/>
                <a:stretch>
                  <a:fillRect/>
                </a:stretch>
              </p:blipFill>
              <p:spPr>
                <a:xfrm>
                  <a:off x="8650115" y="2150186"/>
                  <a:ext cx="204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0" name="Freihand 139">
                  <a:extLst>
                    <a:ext uri="{FF2B5EF4-FFF2-40B4-BE49-F238E27FC236}">
                      <a16:creationId xmlns:a16="http://schemas.microsoft.com/office/drawing/2014/main" id="{3FD8102F-F913-3A8D-C109-AEE1F270CD23}"/>
                    </a:ext>
                  </a:extLst>
                </p14:cNvPr>
                <p14:cNvContentPartPr/>
                <p14:nvPr/>
              </p14:nvContentPartPr>
              <p14:xfrm>
                <a:off x="8899955" y="2146226"/>
                <a:ext cx="81000" cy="97200"/>
              </p14:xfrm>
            </p:contentPart>
          </mc:Choice>
          <mc:Fallback xmlns="">
            <p:pic>
              <p:nvPicPr>
                <p:cNvPr id="140" name="Freihand 139">
                  <a:extLst>
                    <a:ext uri="{FF2B5EF4-FFF2-40B4-BE49-F238E27FC236}">
                      <a16:creationId xmlns:a16="http://schemas.microsoft.com/office/drawing/2014/main" id="{3FD8102F-F913-3A8D-C109-AEE1F270CD23}"/>
                    </a:ext>
                  </a:extLst>
                </p:cNvPr>
                <p:cNvPicPr/>
                <p:nvPr/>
              </p:nvPicPr>
              <p:blipFill>
                <a:blip r:embed="rId234"/>
                <a:stretch>
                  <a:fillRect/>
                </a:stretch>
              </p:blipFill>
              <p:spPr>
                <a:xfrm>
                  <a:off x="8891315" y="2137226"/>
                  <a:ext cx="986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1" name="Freihand 140">
                  <a:extLst>
                    <a:ext uri="{FF2B5EF4-FFF2-40B4-BE49-F238E27FC236}">
                      <a16:creationId xmlns:a16="http://schemas.microsoft.com/office/drawing/2014/main" id="{3516F118-C136-05C7-F8BC-B0173BB001FF}"/>
                    </a:ext>
                  </a:extLst>
                </p14:cNvPr>
                <p14:cNvContentPartPr/>
                <p14:nvPr/>
              </p14:nvContentPartPr>
              <p14:xfrm>
                <a:off x="9009395" y="2051546"/>
                <a:ext cx="302040" cy="240120"/>
              </p14:xfrm>
            </p:contentPart>
          </mc:Choice>
          <mc:Fallback xmlns="">
            <p:pic>
              <p:nvPicPr>
                <p:cNvPr id="141" name="Freihand 140">
                  <a:extLst>
                    <a:ext uri="{FF2B5EF4-FFF2-40B4-BE49-F238E27FC236}">
                      <a16:creationId xmlns:a16="http://schemas.microsoft.com/office/drawing/2014/main" id="{3516F118-C136-05C7-F8BC-B0173BB001FF}"/>
                    </a:ext>
                  </a:extLst>
                </p:cNvPr>
                <p:cNvPicPr/>
                <p:nvPr/>
              </p:nvPicPr>
              <p:blipFill>
                <a:blip r:embed="rId236"/>
                <a:stretch>
                  <a:fillRect/>
                </a:stretch>
              </p:blipFill>
              <p:spPr>
                <a:xfrm>
                  <a:off x="9000395" y="2042546"/>
                  <a:ext cx="3196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3" name="Freihand 142">
                  <a:extLst>
                    <a:ext uri="{FF2B5EF4-FFF2-40B4-BE49-F238E27FC236}">
                      <a16:creationId xmlns:a16="http://schemas.microsoft.com/office/drawing/2014/main" id="{FAD86CB8-0EF4-AA4B-4832-CC41D85F2B0F}"/>
                    </a:ext>
                  </a:extLst>
                </p14:cNvPr>
                <p14:cNvContentPartPr/>
                <p14:nvPr/>
              </p14:nvContentPartPr>
              <p14:xfrm>
                <a:off x="9414755" y="2068826"/>
                <a:ext cx="92880" cy="156240"/>
              </p14:xfrm>
            </p:contentPart>
          </mc:Choice>
          <mc:Fallback xmlns="">
            <p:pic>
              <p:nvPicPr>
                <p:cNvPr id="143" name="Freihand 142">
                  <a:extLst>
                    <a:ext uri="{FF2B5EF4-FFF2-40B4-BE49-F238E27FC236}">
                      <a16:creationId xmlns:a16="http://schemas.microsoft.com/office/drawing/2014/main" id="{FAD86CB8-0EF4-AA4B-4832-CC41D85F2B0F}"/>
                    </a:ext>
                  </a:extLst>
                </p:cNvPr>
                <p:cNvPicPr/>
                <p:nvPr/>
              </p:nvPicPr>
              <p:blipFill>
                <a:blip r:embed="rId238"/>
                <a:stretch>
                  <a:fillRect/>
                </a:stretch>
              </p:blipFill>
              <p:spPr>
                <a:xfrm>
                  <a:off x="9405755" y="2059826"/>
                  <a:ext cx="110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5" name="Freihand 144">
                  <a:extLst>
                    <a:ext uri="{FF2B5EF4-FFF2-40B4-BE49-F238E27FC236}">
                      <a16:creationId xmlns:a16="http://schemas.microsoft.com/office/drawing/2014/main" id="{19644AEB-F13F-3B00-0C87-6AE4BC98DAD6}"/>
                    </a:ext>
                  </a:extLst>
                </p14:cNvPr>
                <p14:cNvContentPartPr/>
                <p14:nvPr/>
              </p14:nvContentPartPr>
              <p14:xfrm>
                <a:off x="9645875" y="2061266"/>
                <a:ext cx="160200" cy="126000"/>
              </p14:xfrm>
            </p:contentPart>
          </mc:Choice>
          <mc:Fallback xmlns="">
            <p:pic>
              <p:nvPicPr>
                <p:cNvPr id="145" name="Freihand 144">
                  <a:extLst>
                    <a:ext uri="{FF2B5EF4-FFF2-40B4-BE49-F238E27FC236}">
                      <a16:creationId xmlns:a16="http://schemas.microsoft.com/office/drawing/2014/main" id="{19644AEB-F13F-3B00-0C87-6AE4BC98DAD6}"/>
                    </a:ext>
                  </a:extLst>
                </p:cNvPr>
                <p:cNvPicPr/>
                <p:nvPr/>
              </p:nvPicPr>
              <p:blipFill>
                <a:blip r:embed="rId240"/>
                <a:stretch>
                  <a:fillRect/>
                </a:stretch>
              </p:blipFill>
              <p:spPr>
                <a:xfrm>
                  <a:off x="9637235" y="2052266"/>
                  <a:ext cx="177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6" name="Freihand 145">
                  <a:extLst>
                    <a:ext uri="{FF2B5EF4-FFF2-40B4-BE49-F238E27FC236}">
                      <a16:creationId xmlns:a16="http://schemas.microsoft.com/office/drawing/2014/main" id="{4EA623A5-1826-88C4-3D31-CEE2381B8C01}"/>
                    </a:ext>
                  </a:extLst>
                </p14:cNvPr>
                <p14:cNvContentPartPr/>
                <p14:nvPr/>
              </p14:nvContentPartPr>
              <p14:xfrm>
                <a:off x="9873395" y="2027066"/>
                <a:ext cx="326880" cy="219600"/>
              </p14:xfrm>
            </p:contentPart>
          </mc:Choice>
          <mc:Fallback xmlns="">
            <p:pic>
              <p:nvPicPr>
                <p:cNvPr id="146" name="Freihand 145">
                  <a:extLst>
                    <a:ext uri="{FF2B5EF4-FFF2-40B4-BE49-F238E27FC236}">
                      <a16:creationId xmlns:a16="http://schemas.microsoft.com/office/drawing/2014/main" id="{4EA623A5-1826-88C4-3D31-CEE2381B8C01}"/>
                    </a:ext>
                  </a:extLst>
                </p:cNvPr>
                <p:cNvPicPr/>
                <p:nvPr/>
              </p:nvPicPr>
              <p:blipFill>
                <a:blip r:embed="rId242"/>
                <a:stretch>
                  <a:fillRect/>
                </a:stretch>
              </p:blipFill>
              <p:spPr>
                <a:xfrm>
                  <a:off x="9864755" y="2018066"/>
                  <a:ext cx="3445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7" name="Freihand 146">
                  <a:extLst>
                    <a:ext uri="{FF2B5EF4-FFF2-40B4-BE49-F238E27FC236}">
                      <a16:creationId xmlns:a16="http://schemas.microsoft.com/office/drawing/2014/main" id="{84AA9D8F-5F61-0C4E-0383-579473AA244B}"/>
                    </a:ext>
                  </a:extLst>
                </p14:cNvPr>
                <p14:cNvContentPartPr/>
                <p14:nvPr/>
              </p14:nvContentPartPr>
              <p14:xfrm>
                <a:off x="10344635" y="1971986"/>
                <a:ext cx="211680" cy="96480"/>
              </p14:xfrm>
            </p:contentPart>
          </mc:Choice>
          <mc:Fallback xmlns="">
            <p:pic>
              <p:nvPicPr>
                <p:cNvPr id="147" name="Freihand 146">
                  <a:extLst>
                    <a:ext uri="{FF2B5EF4-FFF2-40B4-BE49-F238E27FC236}">
                      <a16:creationId xmlns:a16="http://schemas.microsoft.com/office/drawing/2014/main" id="{84AA9D8F-5F61-0C4E-0383-579473AA244B}"/>
                    </a:ext>
                  </a:extLst>
                </p:cNvPr>
                <p:cNvPicPr/>
                <p:nvPr/>
              </p:nvPicPr>
              <p:blipFill>
                <a:blip r:embed="rId244"/>
                <a:stretch>
                  <a:fillRect/>
                </a:stretch>
              </p:blipFill>
              <p:spPr>
                <a:xfrm>
                  <a:off x="10335995" y="1962986"/>
                  <a:ext cx="229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8" name="Freihand 147">
                  <a:extLst>
                    <a:ext uri="{FF2B5EF4-FFF2-40B4-BE49-F238E27FC236}">
                      <a16:creationId xmlns:a16="http://schemas.microsoft.com/office/drawing/2014/main" id="{AC92B93D-E1D1-920D-A1E3-AA53C98949B7}"/>
                    </a:ext>
                  </a:extLst>
                </p14:cNvPr>
                <p14:cNvContentPartPr/>
                <p14:nvPr/>
              </p14:nvContentPartPr>
              <p14:xfrm>
                <a:off x="10535435" y="1956506"/>
                <a:ext cx="175320" cy="107280"/>
              </p14:xfrm>
            </p:contentPart>
          </mc:Choice>
          <mc:Fallback xmlns="">
            <p:pic>
              <p:nvPicPr>
                <p:cNvPr id="148" name="Freihand 147">
                  <a:extLst>
                    <a:ext uri="{FF2B5EF4-FFF2-40B4-BE49-F238E27FC236}">
                      <a16:creationId xmlns:a16="http://schemas.microsoft.com/office/drawing/2014/main" id="{AC92B93D-E1D1-920D-A1E3-AA53C98949B7}"/>
                    </a:ext>
                  </a:extLst>
                </p:cNvPr>
                <p:cNvPicPr/>
                <p:nvPr/>
              </p:nvPicPr>
              <p:blipFill>
                <a:blip r:embed="rId246"/>
                <a:stretch>
                  <a:fillRect/>
                </a:stretch>
              </p:blipFill>
              <p:spPr>
                <a:xfrm>
                  <a:off x="10526435" y="1947506"/>
                  <a:ext cx="1929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9" name="Freihand 148">
                  <a:extLst>
                    <a:ext uri="{FF2B5EF4-FFF2-40B4-BE49-F238E27FC236}">
                      <a16:creationId xmlns:a16="http://schemas.microsoft.com/office/drawing/2014/main" id="{E532F756-CE9C-3F0A-287C-0BD3D88C859C}"/>
                    </a:ext>
                  </a:extLst>
                </p14:cNvPr>
                <p14:cNvContentPartPr/>
                <p14:nvPr/>
              </p14:nvContentPartPr>
              <p14:xfrm>
                <a:off x="10708595" y="1854986"/>
                <a:ext cx="112320" cy="172080"/>
              </p14:xfrm>
            </p:contentPart>
          </mc:Choice>
          <mc:Fallback xmlns="">
            <p:pic>
              <p:nvPicPr>
                <p:cNvPr id="149" name="Freihand 148">
                  <a:extLst>
                    <a:ext uri="{FF2B5EF4-FFF2-40B4-BE49-F238E27FC236}">
                      <a16:creationId xmlns:a16="http://schemas.microsoft.com/office/drawing/2014/main" id="{E532F756-CE9C-3F0A-287C-0BD3D88C859C}"/>
                    </a:ext>
                  </a:extLst>
                </p:cNvPr>
                <p:cNvPicPr/>
                <p:nvPr/>
              </p:nvPicPr>
              <p:blipFill>
                <a:blip r:embed="rId248"/>
                <a:stretch>
                  <a:fillRect/>
                </a:stretch>
              </p:blipFill>
              <p:spPr>
                <a:xfrm>
                  <a:off x="10699955" y="1846346"/>
                  <a:ext cx="1299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0" name="Freihand 149">
                  <a:extLst>
                    <a:ext uri="{FF2B5EF4-FFF2-40B4-BE49-F238E27FC236}">
                      <a16:creationId xmlns:a16="http://schemas.microsoft.com/office/drawing/2014/main" id="{63003C05-ACC4-DAB2-7DD3-56317E51FFB9}"/>
                    </a:ext>
                  </a:extLst>
                </p14:cNvPr>
                <p14:cNvContentPartPr/>
                <p14:nvPr/>
              </p14:nvContentPartPr>
              <p14:xfrm>
                <a:off x="10745675" y="2016626"/>
                <a:ext cx="28440" cy="14760"/>
              </p14:xfrm>
            </p:contentPart>
          </mc:Choice>
          <mc:Fallback xmlns="">
            <p:pic>
              <p:nvPicPr>
                <p:cNvPr id="150" name="Freihand 149">
                  <a:extLst>
                    <a:ext uri="{FF2B5EF4-FFF2-40B4-BE49-F238E27FC236}">
                      <a16:creationId xmlns:a16="http://schemas.microsoft.com/office/drawing/2014/main" id="{63003C05-ACC4-DAB2-7DD3-56317E51FFB9}"/>
                    </a:ext>
                  </a:extLst>
                </p:cNvPr>
                <p:cNvPicPr/>
                <p:nvPr/>
              </p:nvPicPr>
              <p:blipFill>
                <a:blip r:embed="rId250"/>
                <a:stretch>
                  <a:fillRect/>
                </a:stretch>
              </p:blipFill>
              <p:spPr>
                <a:xfrm>
                  <a:off x="10736675" y="2007626"/>
                  <a:ext cx="460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1" name="Freihand 150">
                  <a:extLst>
                    <a:ext uri="{FF2B5EF4-FFF2-40B4-BE49-F238E27FC236}">
                      <a16:creationId xmlns:a16="http://schemas.microsoft.com/office/drawing/2014/main" id="{3180FD6F-5000-5698-FE19-08FC451672DB}"/>
                    </a:ext>
                  </a:extLst>
                </p14:cNvPr>
                <p14:cNvContentPartPr/>
                <p14:nvPr/>
              </p14:nvContentPartPr>
              <p14:xfrm>
                <a:off x="10839275" y="1843106"/>
                <a:ext cx="210960" cy="199800"/>
              </p14:xfrm>
            </p:contentPart>
          </mc:Choice>
          <mc:Fallback xmlns="">
            <p:pic>
              <p:nvPicPr>
                <p:cNvPr id="151" name="Freihand 150">
                  <a:extLst>
                    <a:ext uri="{FF2B5EF4-FFF2-40B4-BE49-F238E27FC236}">
                      <a16:creationId xmlns:a16="http://schemas.microsoft.com/office/drawing/2014/main" id="{3180FD6F-5000-5698-FE19-08FC451672DB}"/>
                    </a:ext>
                  </a:extLst>
                </p:cNvPr>
                <p:cNvPicPr/>
                <p:nvPr/>
              </p:nvPicPr>
              <p:blipFill>
                <a:blip r:embed="rId252"/>
                <a:stretch>
                  <a:fillRect/>
                </a:stretch>
              </p:blipFill>
              <p:spPr>
                <a:xfrm>
                  <a:off x="10830275" y="1834466"/>
                  <a:ext cx="2286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2" name="Freihand 151">
                  <a:extLst>
                    <a:ext uri="{FF2B5EF4-FFF2-40B4-BE49-F238E27FC236}">
                      <a16:creationId xmlns:a16="http://schemas.microsoft.com/office/drawing/2014/main" id="{F8D34772-010B-3B50-CB6D-6493D0D94EB9}"/>
                    </a:ext>
                  </a:extLst>
                </p14:cNvPr>
                <p14:cNvContentPartPr/>
                <p14:nvPr/>
              </p14:nvContentPartPr>
              <p14:xfrm>
                <a:off x="7733555" y="2508386"/>
                <a:ext cx="129960" cy="21240"/>
              </p14:xfrm>
            </p:contentPart>
          </mc:Choice>
          <mc:Fallback xmlns="">
            <p:pic>
              <p:nvPicPr>
                <p:cNvPr id="152" name="Freihand 151">
                  <a:extLst>
                    <a:ext uri="{FF2B5EF4-FFF2-40B4-BE49-F238E27FC236}">
                      <a16:creationId xmlns:a16="http://schemas.microsoft.com/office/drawing/2014/main" id="{F8D34772-010B-3B50-CB6D-6493D0D94EB9}"/>
                    </a:ext>
                  </a:extLst>
                </p:cNvPr>
                <p:cNvPicPr/>
                <p:nvPr/>
              </p:nvPicPr>
              <p:blipFill>
                <a:blip r:embed="rId254"/>
                <a:stretch>
                  <a:fillRect/>
                </a:stretch>
              </p:blipFill>
              <p:spPr>
                <a:xfrm>
                  <a:off x="7724555" y="2499746"/>
                  <a:ext cx="1476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4" name="Freihand 153">
                  <a:extLst>
                    <a:ext uri="{FF2B5EF4-FFF2-40B4-BE49-F238E27FC236}">
                      <a16:creationId xmlns:a16="http://schemas.microsoft.com/office/drawing/2014/main" id="{4AB2A8B0-E5B8-6D9D-B028-6396339F2C05}"/>
                    </a:ext>
                  </a:extLst>
                </p14:cNvPr>
                <p14:cNvContentPartPr/>
                <p14:nvPr/>
              </p14:nvContentPartPr>
              <p14:xfrm>
                <a:off x="8111195" y="2388146"/>
                <a:ext cx="206280" cy="262800"/>
              </p14:xfrm>
            </p:contentPart>
          </mc:Choice>
          <mc:Fallback xmlns="">
            <p:pic>
              <p:nvPicPr>
                <p:cNvPr id="154" name="Freihand 153">
                  <a:extLst>
                    <a:ext uri="{FF2B5EF4-FFF2-40B4-BE49-F238E27FC236}">
                      <a16:creationId xmlns:a16="http://schemas.microsoft.com/office/drawing/2014/main" id="{4AB2A8B0-E5B8-6D9D-B028-6396339F2C05}"/>
                    </a:ext>
                  </a:extLst>
                </p:cNvPr>
                <p:cNvPicPr/>
                <p:nvPr/>
              </p:nvPicPr>
              <p:blipFill>
                <a:blip r:embed="rId256"/>
                <a:stretch>
                  <a:fillRect/>
                </a:stretch>
              </p:blipFill>
              <p:spPr>
                <a:xfrm>
                  <a:off x="8102555" y="2379506"/>
                  <a:ext cx="22392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5" name="Freihand 154">
                  <a:extLst>
                    <a:ext uri="{FF2B5EF4-FFF2-40B4-BE49-F238E27FC236}">
                      <a16:creationId xmlns:a16="http://schemas.microsoft.com/office/drawing/2014/main" id="{F8D8BD90-72A2-A5A6-64D9-4DEE6D71EB8E}"/>
                    </a:ext>
                  </a:extLst>
                </p14:cNvPr>
                <p14:cNvContentPartPr/>
                <p14:nvPr/>
              </p14:nvContentPartPr>
              <p14:xfrm>
                <a:off x="8343035" y="2446826"/>
                <a:ext cx="118440" cy="108360"/>
              </p14:xfrm>
            </p:contentPart>
          </mc:Choice>
          <mc:Fallback xmlns="">
            <p:pic>
              <p:nvPicPr>
                <p:cNvPr id="155" name="Freihand 154">
                  <a:extLst>
                    <a:ext uri="{FF2B5EF4-FFF2-40B4-BE49-F238E27FC236}">
                      <a16:creationId xmlns:a16="http://schemas.microsoft.com/office/drawing/2014/main" id="{F8D8BD90-72A2-A5A6-64D9-4DEE6D71EB8E}"/>
                    </a:ext>
                  </a:extLst>
                </p:cNvPr>
                <p:cNvPicPr/>
                <p:nvPr/>
              </p:nvPicPr>
              <p:blipFill>
                <a:blip r:embed="rId258"/>
                <a:stretch>
                  <a:fillRect/>
                </a:stretch>
              </p:blipFill>
              <p:spPr>
                <a:xfrm>
                  <a:off x="8334035" y="2437826"/>
                  <a:ext cx="136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6" name="Freihand 155">
                  <a:extLst>
                    <a:ext uri="{FF2B5EF4-FFF2-40B4-BE49-F238E27FC236}">
                      <a16:creationId xmlns:a16="http://schemas.microsoft.com/office/drawing/2014/main" id="{9250F04F-8A3D-CAAB-A9A5-F6AAFB3B26DD}"/>
                    </a:ext>
                  </a:extLst>
                </p14:cNvPr>
                <p14:cNvContentPartPr/>
                <p14:nvPr/>
              </p14:nvContentPartPr>
              <p14:xfrm>
                <a:off x="8526635" y="2430266"/>
                <a:ext cx="84600" cy="103320"/>
              </p14:xfrm>
            </p:contentPart>
          </mc:Choice>
          <mc:Fallback xmlns="">
            <p:pic>
              <p:nvPicPr>
                <p:cNvPr id="156" name="Freihand 155">
                  <a:extLst>
                    <a:ext uri="{FF2B5EF4-FFF2-40B4-BE49-F238E27FC236}">
                      <a16:creationId xmlns:a16="http://schemas.microsoft.com/office/drawing/2014/main" id="{9250F04F-8A3D-CAAB-A9A5-F6AAFB3B26DD}"/>
                    </a:ext>
                  </a:extLst>
                </p:cNvPr>
                <p:cNvPicPr/>
                <p:nvPr/>
              </p:nvPicPr>
              <p:blipFill>
                <a:blip r:embed="rId260"/>
                <a:stretch>
                  <a:fillRect/>
                </a:stretch>
              </p:blipFill>
              <p:spPr>
                <a:xfrm>
                  <a:off x="8517635" y="2421626"/>
                  <a:ext cx="102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7" name="Freihand 156">
                  <a:extLst>
                    <a:ext uri="{FF2B5EF4-FFF2-40B4-BE49-F238E27FC236}">
                      <a16:creationId xmlns:a16="http://schemas.microsoft.com/office/drawing/2014/main" id="{252DCD58-F7DB-C7AF-FB1E-079414ACDB83}"/>
                    </a:ext>
                  </a:extLst>
                </p14:cNvPr>
                <p14:cNvContentPartPr/>
                <p14:nvPr/>
              </p14:nvContentPartPr>
              <p14:xfrm>
                <a:off x="8667035" y="2366906"/>
                <a:ext cx="121680" cy="141480"/>
              </p14:xfrm>
            </p:contentPart>
          </mc:Choice>
          <mc:Fallback xmlns="">
            <p:pic>
              <p:nvPicPr>
                <p:cNvPr id="157" name="Freihand 156">
                  <a:extLst>
                    <a:ext uri="{FF2B5EF4-FFF2-40B4-BE49-F238E27FC236}">
                      <a16:creationId xmlns:a16="http://schemas.microsoft.com/office/drawing/2014/main" id="{252DCD58-F7DB-C7AF-FB1E-079414ACDB83}"/>
                    </a:ext>
                  </a:extLst>
                </p:cNvPr>
                <p:cNvPicPr/>
                <p:nvPr/>
              </p:nvPicPr>
              <p:blipFill>
                <a:blip r:embed="rId262"/>
                <a:stretch>
                  <a:fillRect/>
                </a:stretch>
              </p:blipFill>
              <p:spPr>
                <a:xfrm>
                  <a:off x="8658395" y="2357906"/>
                  <a:ext cx="1393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8" name="Freihand 157">
                  <a:extLst>
                    <a:ext uri="{FF2B5EF4-FFF2-40B4-BE49-F238E27FC236}">
                      <a16:creationId xmlns:a16="http://schemas.microsoft.com/office/drawing/2014/main" id="{D07F7D21-CD68-9F2E-3637-49A95E85FCCF}"/>
                    </a:ext>
                  </a:extLst>
                </p14:cNvPr>
                <p14:cNvContentPartPr/>
                <p14:nvPr/>
              </p14:nvContentPartPr>
              <p14:xfrm>
                <a:off x="8985995" y="2408666"/>
                <a:ext cx="101160" cy="210960"/>
              </p14:xfrm>
            </p:contentPart>
          </mc:Choice>
          <mc:Fallback xmlns="">
            <p:pic>
              <p:nvPicPr>
                <p:cNvPr id="158" name="Freihand 157">
                  <a:extLst>
                    <a:ext uri="{FF2B5EF4-FFF2-40B4-BE49-F238E27FC236}">
                      <a16:creationId xmlns:a16="http://schemas.microsoft.com/office/drawing/2014/main" id="{D07F7D21-CD68-9F2E-3637-49A95E85FCCF}"/>
                    </a:ext>
                  </a:extLst>
                </p:cNvPr>
                <p:cNvPicPr/>
                <p:nvPr/>
              </p:nvPicPr>
              <p:blipFill>
                <a:blip r:embed="rId264"/>
                <a:stretch>
                  <a:fillRect/>
                </a:stretch>
              </p:blipFill>
              <p:spPr>
                <a:xfrm>
                  <a:off x="8977355" y="2400026"/>
                  <a:ext cx="1188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9" name="Freihand 158">
                  <a:extLst>
                    <a:ext uri="{FF2B5EF4-FFF2-40B4-BE49-F238E27FC236}">
                      <a16:creationId xmlns:a16="http://schemas.microsoft.com/office/drawing/2014/main" id="{2226859C-01A0-FECD-936A-4D26E2F8A5EE}"/>
                    </a:ext>
                  </a:extLst>
                </p14:cNvPr>
                <p14:cNvContentPartPr/>
                <p14:nvPr/>
              </p14:nvContentPartPr>
              <p14:xfrm>
                <a:off x="9146555" y="2322266"/>
                <a:ext cx="193680" cy="180000"/>
              </p14:xfrm>
            </p:contentPart>
          </mc:Choice>
          <mc:Fallback xmlns="">
            <p:pic>
              <p:nvPicPr>
                <p:cNvPr id="159" name="Freihand 158">
                  <a:extLst>
                    <a:ext uri="{FF2B5EF4-FFF2-40B4-BE49-F238E27FC236}">
                      <a16:creationId xmlns:a16="http://schemas.microsoft.com/office/drawing/2014/main" id="{2226859C-01A0-FECD-936A-4D26E2F8A5EE}"/>
                    </a:ext>
                  </a:extLst>
                </p:cNvPr>
                <p:cNvPicPr/>
                <p:nvPr/>
              </p:nvPicPr>
              <p:blipFill>
                <a:blip r:embed="rId266"/>
                <a:stretch>
                  <a:fillRect/>
                </a:stretch>
              </p:blipFill>
              <p:spPr>
                <a:xfrm>
                  <a:off x="9137555" y="2313266"/>
                  <a:ext cx="2113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0" name="Freihand 159">
                  <a:extLst>
                    <a:ext uri="{FF2B5EF4-FFF2-40B4-BE49-F238E27FC236}">
                      <a16:creationId xmlns:a16="http://schemas.microsoft.com/office/drawing/2014/main" id="{911CEB2B-AFC9-1CF7-CB98-FB9BBF42F804}"/>
                    </a:ext>
                  </a:extLst>
                </p14:cNvPr>
                <p14:cNvContentPartPr/>
                <p14:nvPr/>
              </p14:nvContentPartPr>
              <p14:xfrm>
                <a:off x="9371195" y="2364026"/>
                <a:ext cx="69120" cy="109080"/>
              </p14:xfrm>
            </p:contentPart>
          </mc:Choice>
          <mc:Fallback xmlns="">
            <p:pic>
              <p:nvPicPr>
                <p:cNvPr id="160" name="Freihand 159">
                  <a:extLst>
                    <a:ext uri="{FF2B5EF4-FFF2-40B4-BE49-F238E27FC236}">
                      <a16:creationId xmlns:a16="http://schemas.microsoft.com/office/drawing/2014/main" id="{911CEB2B-AFC9-1CF7-CB98-FB9BBF42F804}"/>
                    </a:ext>
                  </a:extLst>
                </p:cNvPr>
                <p:cNvPicPr/>
                <p:nvPr/>
              </p:nvPicPr>
              <p:blipFill>
                <a:blip r:embed="rId268"/>
                <a:stretch>
                  <a:fillRect/>
                </a:stretch>
              </p:blipFill>
              <p:spPr>
                <a:xfrm>
                  <a:off x="9362555" y="2355386"/>
                  <a:ext cx="867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1" name="Freihand 160">
                  <a:extLst>
                    <a:ext uri="{FF2B5EF4-FFF2-40B4-BE49-F238E27FC236}">
                      <a16:creationId xmlns:a16="http://schemas.microsoft.com/office/drawing/2014/main" id="{F3CB9EAC-F172-AEA3-B2C0-63ABEFF8F310}"/>
                    </a:ext>
                  </a:extLst>
                </p14:cNvPr>
                <p14:cNvContentPartPr/>
                <p14:nvPr/>
              </p14:nvContentPartPr>
              <p14:xfrm>
                <a:off x="9493595" y="2325866"/>
                <a:ext cx="185400" cy="167400"/>
              </p14:xfrm>
            </p:contentPart>
          </mc:Choice>
          <mc:Fallback xmlns="">
            <p:pic>
              <p:nvPicPr>
                <p:cNvPr id="161" name="Freihand 160">
                  <a:extLst>
                    <a:ext uri="{FF2B5EF4-FFF2-40B4-BE49-F238E27FC236}">
                      <a16:creationId xmlns:a16="http://schemas.microsoft.com/office/drawing/2014/main" id="{F3CB9EAC-F172-AEA3-B2C0-63ABEFF8F310}"/>
                    </a:ext>
                  </a:extLst>
                </p:cNvPr>
                <p:cNvPicPr/>
                <p:nvPr/>
              </p:nvPicPr>
              <p:blipFill>
                <a:blip r:embed="rId270"/>
                <a:stretch>
                  <a:fillRect/>
                </a:stretch>
              </p:blipFill>
              <p:spPr>
                <a:xfrm>
                  <a:off x="9484595" y="2317226"/>
                  <a:ext cx="2030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3" name="Freihand 162">
                  <a:extLst>
                    <a:ext uri="{FF2B5EF4-FFF2-40B4-BE49-F238E27FC236}">
                      <a16:creationId xmlns:a16="http://schemas.microsoft.com/office/drawing/2014/main" id="{0A828FC5-7FC5-A2DF-72A9-369C7628AC56}"/>
                    </a:ext>
                  </a:extLst>
                </p14:cNvPr>
                <p14:cNvContentPartPr/>
                <p14:nvPr/>
              </p14:nvContentPartPr>
              <p14:xfrm>
                <a:off x="11170115" y="1815386"/>
                <a:ext cx="75960" cy="644760"/>
              </p14:xfrm>
            </p:contentPart>
          </mc:Choice>
          <mc:Fallback xmlns="">
            <p:pic>
              <p:nvPicPr>
                <p:cNvPr id="163" name="Freihand 162">
                  <a:extLst>
                    <a:ext uri="{FF2B5EF4-FFF2-40B4-BE49-F238E27FC236}">
                      <a16:creationId xmlns:a16="http://schemas.microsoft.com/office/drawing/2014/main" id="{0A828FC5-7FC5-A2DF-72A9-369C7628AC56}"/>
                    </a:ext>
                  </a:extLst>
                </p:cNvPr>
                <p:cNvPicPr/>
                <p:nvPr/>
              </p:nvPicPr>
              <p:blipFill>
                <a:blip r:embed="rId272"/>
                <a:stretch>
                  <a:fillRect/>
                </a:stretch>
              </p:blipFill>
              <p:spPr>
                <a:xfrm>
                  <a:off x="11161475" y="1806386"/>
                  <a:ext cx="9360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4" name="Freihand 163">
                  <a:extLst>
                    <a:ext uri="{FF2B5EF4-FFF2-40B4-BE49-F238E27FC236}">
                      <a16:creationId xmlns:a16="http://schemas.microsoft.com/office/drawing/2014/main" id="{0791A0DB-6912-F9CC-7149-5B092E101392}"/>
                    </a:ext>
                  </a:extLst>
                </p14:cNvPr>
                <p14:cNvContentPartPr/>
                <p14:nvPr/>
              </p14:nvContentPartPr>
              <p14:xfrm>
                <a:off x="10970675" y="2418746"/>
                <a:ext cx="1063080" cy="83880"/>
              </p14:xfrm>
            </p:contentPart>
          </mc:Choice>
          <mc:Fallback xmlns="">
            <p:pic>
              <p:nvPicPr>
                <p:cNvPr id="164" name="Freihand 163">
                  <a:extLst>
                    <a:ext uri="{FF2B5EF4-FFF2-40B4-BE49-F238E27FC236}">
                      <a16:creationId xmlns:a16="http://schemas.microsoft.com/office/drawing/2014/main" id="{0791A0DB-6912-F9CC-7149-5B092E101392}"/>
                    </a:ext>
                  </a:extLst>
                </p:cNvPr>
                <p:cNvPicPr/>
                <p:nvPr/>
              </p:nvPicPr>
              <p:blipFill>
                <a:blip r:embed="rId274"/>
                <a:stretch>
                  <a:fillRect/>
                </a:stretch>
              </p:blipFill>
              <p:spPr>
                <a:xfrm>
                  <a:off x="10962035" y="2409746"/>
                  <a:ext cx="1080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5" name="Freihand 164">
                  <a:extLst>
                    <a:ext uri="{FF2B5EF4-FFF2-40B4-BE49-F238E27FC236}">
                      <a16:creationId xmlns:a16="http://schemas.microsoft.com/office/drawing/2014/main" id="{6460EAC4-373A-2DBD-B781-D62CB4A02C29}"/>
                    </a:ext>
                  </a:extLst>
                </p14:cNvPr>
                <p14:cNvContentPartPr/>
                <p14:nvPr/>
              </p14:nvContentPartPr>
              <p14:xfrm>
                <a:off x="11976515" y="2332346"/>
                <a:ext cx="135000" cy="208080"/>
              </p14:xfrm>
            </p:contentPart>
          </mc:Choice>
          <mc:Fallback xmlns="">
            <p:pic>
              <p:nvPicPr>
                <p:cNvPr id="165" name="Freihand 164">
                  <a:extLst>
                    <a:ext uri="{FF2B5EF4-FFF2-40B4-BE49-F238E27FC236}">
                      <a16:creationId xmlns:a16="http://schemas.microsoft.com/office/drawing/2014/main" id="{6460EAC4-373A-2DBD-B781-D62CB4A02C29}"/>
                    </a:ext>
                  </a:extLst>
                </p:cNvPr>
                <p:cNvPicPr/>
                <p:nvPr/>
              </p:nvPicPr>
              <p:blipFill>
                <a:blip r:embed="rId276"/>
                <a:stretch>
                  <a:fillRect/>
                </a:stretch>
              </p:blipFill>
              <p:spPr>
                <a:xfrm>
                  <a:off x="11967875" y="2323346"/>
                  <a:ext cx="1526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6" name="Freihand 165">
                  <a:extLst>
                    <a:ext uri="{FF2B5EF4-FFF2-40B4-BE49-F238E27FC236}">
                      <a16:creationId xmlns:a16="http://schemas.microsoft.com/office/drawing/2014/main" id="{9283075D-F849-9C83-6A81-6B415656469F}"/>
                    </a:ext>
                  </a:extLst>
                </p14:cNvPr>
                <p14:cNvContentPartPr/>
                <p14:nvPr/>
              </p14:nvContentPartPr>
              <p14:xfrm>
                <a:off x="11102435" y="1692986"/>
                <a:ext cx="186840" cy="138600"/>
              </p14:xfrm>
            </p:contentPart>
          </mc:Choice>
          <mc:Fallback xmlns="">
            <p:pic>
              <p:nvPicPr>
                <p:cNvPr id="166" name="Freihand 165">
                  <a:extLst>
                    <a:ext uri="{FF2B5EF4-FFF2-40B4-BE49-F238E27FC236}">
                      <a16:creationId xmlns:a16="http://schemas.microsoft.com/office/drawing/2014/main" id="{9283075D-F849-9C83-6A81-6B415656469F}"/>
                    </a:ext>
                  </a:extLst>
                </p:cNvPr>
                <p:cNvPicPr/>
                <p:nvPr/>
              </p:nvPicPr>
              <p:blipFill>
                <a:blip r:embed="rId278"/>
                <a:stretch>
                  <a:fillRect/>
                </a:stretch>
              </p:blipFill>
              <p:spPr>
                <a:xfrm>
                  <a:off x="11093435" y="1684346"/>
                  <a:ext cx="204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8" name="Freihand 167">
                  <a:extLst>
                    <a:ext uri="{FF2B5EF4-FFF2-40B4-BE49-F238E27FC236}">
                      <a16:creationId xmlns:a16="http://schemas.microsoft.com/office/drawing/2014/main" id="{D0191207-B976-D9D4-6A2F-FEF6A968B1D1}"/>
                    </a:ext>
                  </a:extLst>
                </p14:cNvPr>
                <p14:cNvContentPartPr/>
                <p14:nvPr/>
              </p14:nvContentPartPr>
              <p14:xfrm>
                <a:off x="11050235" y="1783346"/>
                <a:ext cx="856080" cy="847800"/>
              </p14:xfrm>
            </p:contentPart>
          </mc:Choice>
          <mc:Fallback xmlns="">
            <p:pic>
              <p:nvPicPr>
                <p:cNvPr id="168" name="Freihand 167">
                  <a:extLst>
                    <a:ext uri="{FF2B5EF4-FFF2-40B4-BE49-F238E27FC236}">
                      <a16:creationId xmlns:a16="http://schemas.microsoft.com/office/drawing/2014/main" id="{D0191207-B976-D9D4-6A2F-FEF6A968B1D1}"/>
                    </a:ext>
                  </a:extLst>
                </p:cNvPr>
                <p:cNvPicPr/>
                <p:nvPr/>
              </p:nvPicPr>
              <p:blipFill>
                <a:blip r:embed="rId280"/>
                <a:stretch>
                  <a:fillRect/>
                </a:stretch>
              </p:blipFill>
              <p:spPr>
                <a:xfrm>
                  <a:off x="11041595" y="1774706"/>
                  <a:ext cx="873720" cy="8654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0" name="Freihand 169">
                  <a:extLst>
                    <a:ext uri="{FF2B5EF4-FFF2-40B4-BE49-F238E27FC236}">
                      <a16:creationId xmlns:a16="http://schemas.microsoft.com/office/drawing/2014/main" id="{126BF9E2-C93C-41EF-82DF-4B6338AB006D}"/>
                    </a:ext>
                  </a:extLst>
                </p14:cNvPr>
                <p14:cNvContentPartPr/>
                <p14:nvPr/>
              </p14:nvContentPartPr>
              <p14:xfrm>
                <a:off x="11412395" y="1785506"/>
                <a:ext cx="408600" cy="530640"/>
              </p14:xfrm>
            </p:contentPart>
          </mc:Choice>
          <mc:Fallback xmlns="">
            <p:pic>
              <p:nvPicPr>
                <p:cNvPr id="170" name="Freihand 169">
                  <a:extLst>
                    <a:ext uri="{FF2B5EF4-FFF2-40B4-BE49-F238E27FC236}">
                      <a16:creationId xmlns:a16="http://schemas.microsoft.com/office/drawing/2014/main" id="{126BF9E2-C93C-41EF-82DF-4B6338AB006D}"/>
                    </a:ext>
                  </a:extLst>
                </p:cNvPr>
                <p:cNvPicPr/>
                <p:nvPr/>
              </p:nvPicPr>
              <p:blipFill>
                <a:blip r:embed="rId282"/>
                <a:stretch>
                  <a:fillRect/>
                </a:stretch>
              </p:blipFill>
              <p:spPr>
                <a:xfrm>
                  <a:off x="11403755" y="1776866"/>
                  <a:ext cx="42624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2" name="Freihand 171">
                  <a:extLst>
                    <a:ext uri="{FF2B5EF4-FFF2-40B4-BE49-F238E27FC236}">
                      <a16:creationId xmlns:a16="http://schemas.microsoft.com/office/drawing/2014/main" id="{C6C0B46C-1E37-1677-4043-BF22DAF157D5}"/>
                    </a:ext>
                  </a:extLst>
                </p14:cNvPr>
                <p14:cNvContentPartPr/>
                <p14:nvPr/>
              </p14:nvContentPartPr>
              <p14:xfrm>
                <a:off x="11757275" y="1561586"/>
                <a:ext cx="118440" cy="162000"/>
              </p14:xfrm>
            </p:contentPart>
          </mc:Choice>
          <mc:Fallback xmlns="">
            <p:pic>
              <p:nvPicPr>
                <p:cNvPr id="172" name="Freihand 171">
                  <a:extLst>
                    <a:ext uri="{FF2B5EF4-FFF2-40B4-BE49-F238E27FC236}">
                      <a16:creationId xmlns:a16="http://schemas.microsoft.com/office/drawing/2014/main" id="{C6C0B46C-1E37-1677-4043-BF22DAF157D5}"/>
                    </a:ext>
                  </a:extLst>
                </p:cNvPr>
                <p:cNvPicPr/>
                <p:nvPr/>
              </p:nvPicPr>
              <p:blipFill>
                <a:blip r:embed="rId284"/>
                <a:stretch>
                  <a:fillRect/>
                </a:stretch>
              </p:blipFill>
              <p:spPr>
                <a:xfrm>
                  <a:off x="11748275" y="1552586"/>
                  <a:ext cx="1360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3" name="Freihand 172">
                  <a:extLst>
                    <a:ext uri="{FF2B5EF4-FFF2-40B4-BE49-F238E27FC236}">
                      <a16:creationId xmlns:a16="http://schemas.microsoft.com/office/drawing/2014/main" id="{6F22C98A-DBB9-1E38-7936-BD1453703293}"/>
                    </a:ext>
                  </a:extLst>
                </p14:cNvPr>
                <p14:cNvContentPartPr/>
                <p14:nvPr/>
              </p14:nvContentPartPr>
              <p14:xfrm>
                <a:off x="11896235" y="1526666"/>
                <a:ext cx="140400" cy="123480"/>
              </p14:xfrm>
            </p:contentPart>
          </mc:Choice>
          <mc:Fallback xmlns="">
            <p:pic>
              <p:nvPicPr>
                <p:cNvPr id="173" name="Freihand 172">
                  <a:extLst>
                    <a:ext uri="{FF2B5EF4-FFF2-40B4-BE49-F238E27FC236}">
                      <a16:creationId xmlns:a16="http://schemas.microsoft.com/office/drawing/2014/main" id="{6F22C98A-DBB9-1E38-7936-BD1453703293}"/>
                    </a:ext>
                  </a:extLst>
                </p:cNvPr>
                <p:cNvPicPr/>
                <p:nvPr/>
              </p:nvPicPr>
              <p:blipFill>
                <a:blip r:embed="rId286"/>
                <a:stretch>
                  <a:fillRect/>
                </a:stretch>
              </p:blipFill>
              <p:spPr>
                <a:xfrm>
                  <a:off x="11887235" y="1517666"/>
                  <a:ext cx="158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5" name="Freihand 174">
                  <a:extLst>
                    <a:ext uri="{FF2B5EF4-FFF2-40B4-BE49-F238E27FC236}">
                      <a16:creationId xmlns:a16="http://schemas.microsoft.com/office/drawing/2014/main" id="{9A60025D-A678-0616-F539-7BDF4C606812}"/>
                    </a:ext>
                  </a:extLst>
                </p14:cNvPr>
                <p14:cNvContentPartPr/>
                <p14:nvPr/>
              </p14:nvContentPartPr>
              <p14:xfrm>
                <a:off x="11835035" y="2119946"/>
                <a:ext cx="23400" cy="133560"/>
              </p14:xfrm>
            </p:contentPart>
          </mc:Choice>
          <mc:Fallback xmlns="">
            <p:pic>
              <p:nvPicPr>
                <p:cNvPr id="175" name="Freihand 174">
                  <a:extLst>
                    <a:ext uri="{FF2B5EF4-FFF2-40B4-BE49-F238E27FC236}">
                      <a16:creationId xmlns:a16="http://schemas.microsoft.com/office/drawing/2014/main" id="{9A60025D-A678-0616-F539-7BDF4C606812}"/>
                    </a:ext>
                  </a:extLst>
                </p:cNvPr>
                <p:cNvPicPr/>
                <p:nvPr/>
              </p:nvPicPr>
              <p:blipFill>
                <a:blip r:embed="rId288"/>
                <a:stretch>
                  <a:fillRect/>
                </a:stretch>
              </p:blipFill>
              <p:spPr>
                <a:xfrm>
                  <a:off x="11826035" y="2111306"/>
                  <a:ext cx="410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6" name="Freihand 175">
                  <a:extLst>
                    <a:ext uri="{FF2B5EF4-FFF2-40B4-BE49-F238E27FC236}">
                      <a16:creationId xmlns:a16="http://schemas.microsoft.com/office/drawing/2014/main" id="{04BC2068-3A8C-90AF-8F02-14DC47C231E4}"/>
                    </a:ext>
                  </a:extLst>
                </p14:cNvPr>
                <p14:cNvContentPartPr/>
                <p14:nvPr/>
              </p14:nvContentPartPr>
              <p14:xfrm>
                <a:off x="11924315" y="2106266"/>
                <a:ext cx="52920" cy="152640"/>
              </p14:xfrm>
            </p:contentPart>
          </mc:Choice>
          <mc:Fallback xmlns="">
            <p:pic>
              <p:nvPicPr>
                <p:cNvPr id="176" name="Freihand 175">
                  <a:extLst>
                    <a:ext uri="{FF2B5EF4-FFF2-40B4-BE49-F238E27FC236}">
                      <a16:creationId xmlns:a16="http://schemas.microsoft.com/office/drawing/2014/main" id="{04BC2068-3A8C-90AF-8F02-14DC47C231E4}"/>
                    </a:ext>
                  </a:extLst>
                </p:cNvPr>
                <p:cNvPicPr/>
                <p:nvPr/>
              </p:nvPicPr>
              <p:blipFill>
                <a:blip r:embed="rId290"/>
                <a:stretch>
                  <a:fillRect/>
                </a:stretch>
              </p:blipFill>
              <p:spPr>
                <a:xfrm>
                  <a:off x="11915315" y="2097266"/>
                  <a:ext cx="70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8" name="Freihand 177">
                  <a:extLst>
                    <a:ext uri="{FF2B5EF4-FFF2-40B4-BE49-F238E27FC236}">
                      <a16:creationId xmlns:a16="http://schemas.microsoft.com/office/drawing/2014/main" id="{70F6F396-7F6A-23CD-6E3F-060F0BE8CF49}"/>
                    </a:ext>
                  </a:extLst>
                </p14:cNvPr>
                <p14:cNvContentPartPr/>
                <p14:nvPr/>
              </p14:nvContentPartPr>
              <p14:xfrm>
                <a:off x="11599235" y="2074226"/>
                <a:ext cx="31320" cy="141480"/>
              </p14:xfrm>
            </p:contentPart>
          </mc:Choice>
          <mc:Fallback xmlns="">
            <p:pic>
              <p:nvPicPr>
                <p:cNvPr id="178" name="Freihand 177">
                  <a:extLst>
                    <a:ext uri="{FF2B5EF4-FFF2-40B4-BE49-F238E27FC236}">
                      <a16:creationId xmlns:a16="http://schemas.microsoft.com/office/drawing/2014/main" id="{70F6F396-7F6A-23CD-6E3F-060F0BE8CF49}"/>
                    </a:ext>
                  </a:extLst>
                </p:cNvPr>
                <p:cNvPicPr/>
                <p:nvPr/>
              </p:nvPicPr>
              <p:blipFill>
                <a:blip r:embed="rId292"/>
                <a:stretch>
                  <a:fillRect/>
                </a:stretch>
              </p:blipFill>
              <p:spPr>
                <a:xfrm>
                  <a:off x="11590235" y="2065586"/>
                  <a:ext cx="489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9" name="Freihand 178">
                  <a:extLst>
                    <a:ext uri="{FF2B5EF4-FFF2-40B4-BE49-F238E27FC236}">
                      <a16:creationId xmlns:a16="http://schemas.microsoft.com/office/drawing/2014/main" id="{5AC04C4A-6FE0-35EF-A26E-F08E2AD13B5D}"/>
                    </a:ext>
                  </a:extLst>
                </p14:cNvPr>
                <p14:cNvContentPartPr/>
                <p14:nvPr/>
              </p14:nvContentPartPr>
              <p14:xfrm>
                <a:off x="11532275" y="2345306"/>
                <a:ext cx="44280" cy="158040"/>
              </p14:xfrm>
            </p:contentPart>
          </mc:Choice>
          <mc:Fallback xmlns="">
            <p:pic>
              <p:nvPicPr>
                <p:cNvPr id="179" name="Freihand 178">
                  <a:extLst>
                    <a:ext uri="{FF2B5EF4-FFF2-40B4-BE49-F238E27FC236}">
                      <a16:creationId xmlns:a16="http://schemas.microsoft.com/office/drawing/2014/main" id="{5AC04C4A-6FE0-35EF-A26E-F08E2AD13B5D}"/>
                    </a:ext>
                  </a:extLst>
                </p:cNvPr>
                <p:cNvPicPr/>
                <p:nvPr/>
              </p:nvPicPr>
              <p:blipFill>
                <a:blip r:embed="rId294"/>
                <a:stretch>
                  <a:fillRect/>
                </a:stretch>
              </p:blipFill>
              <p:spPr>
                <a:xfrm>
                  <a:off x="11523635" y="2336666"/>
                  <a:ext cx="619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0" name="Freihand 179">
                  <a:extLst>
                    <a:ext uri="{FF2B5EF4-FFF2-40B4-BE49-F238E27FC236}">
                      <a16:creationId xmlns:a16="http://schemas.microsoft.com/office/drawing/2014/main" id="{C8DEEA19-92D3-8F24-A24F-C3426194722D}"/>
                    </a:ext>
                  </a:extLst>
                </p14:cNvPr>
                <p14:cNvContentPartPr/>
                <p14:nvPr/>
              </p14:nvContentPartPr>
              <p14:xfrm>
                <a:off x="11245355" y="2047226"/>
                <a:ext cx="271080" cy="22680"/>
              </p14:xfrm>
            </p:contentPart>
          </mc:Choice>
          <mc:Fallback xmlns="">
            <p:pic>
              <p:nvPicPr>
                <p:cNvPr id="180" name="Freihand 179">
                  <a:extLst>
                    <a:ext uri="{FF2B5EF4-FFF2-40B4-BE49-F238E27FC236}">
                      <a16:creationId xmlns:a16="http://schemas.microsoft.com/office/drawing/2014/main" id="{C8DEEA19-92D3-8F24-A24F-C3426194722D}"/>
                    </a:ext>
                  </a:extLst>
                </p:cNvPr>
                <p:cNvPicPr/>
                <p:nvPr/>
              </p:nvPicPr>
              <p:blipFill>
                <a:blip r:embed="rId296"/>
                <a:stretch>
                  <a:fillRect/>
                </a:stretch>
              </p:blipFill>
              <p:spPr>
                <a:xfrm>
                  <a:off x="11236355" y="2038586"/>
                  <a:ext cx="288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1" name="Freihand 180">
                  <a:extLst>
                    <a:ext uri="{FF2B5EF4-FFF2-40B4-BE49-F238E27FC236}">
                      <a16:creationId xmlns:a16="http://schemas.microsoft.com/office/drawing/2014/main" id="{F15FB6AF-660C-5D9A-97AD-1DD2DC56EF78}"/>
                    </a:ext>
                  </a:extLst>
                </p14:cNvPr>
                <p14:cNvContentPartPr/>
                <p14:nvPr/>
              </p14:nvContentPartPr>
              <p14:xfrm>
                <a:off x="11016035" y="1555826"/>
                <a:ext cx="80280" cy="123120"/>
              </p14:xfrm>
            </p:contentPart>
          </mc:Choice>
          <mc:Fallback xmlns="">
            <p:pic>
              <p:nvPicPr>
                <p:cNvPr id="181" name="Freihand 180">
                  <a:extLst>
                    <a:ext uri="{FF2B5EF4-FFF2-40B4-BE49-F238E27FC236}">
                      <a16:creationId xmlns:a16="http://schemas.microsoft.com/office/drawing/2014/main" id="{F15FB6AF-660C-5D9A-97AD-1DD2DC56EF78}"/>
                    </a:ext>
                  </a:extLst>
                </p:cNvPr>
                <p:cNvPicPr/>
                <p:nvPr/>
              </p:nvPicPr>
              <p:blipFill>
                <a:blip r:embed="rId298"/>
                <a:stretch>
                  <a:fillRect/>
                </a:stretch>
              </p:blipFill>
              <p:spPr>
                <a:xfrm>
                  <a:off x="11007035" y="1546826"/>
                  <a:ext cx="979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2" name="Freihand 181">
                  <a:extLst>
                    <a:ext uri="{FF2B5EF4-FFF2-40B4-BE49-F238E27FC236}">
                      <a16:creationId xmlns:a16="http://schemas.microsoft.com/office/drawing/2014/main" id="{9ABF83BE-E915-29C8-7D11-3256968E1411}"/>
                    </a:ext>
                  </a:extLst>
                </p14:cNvPr>
                <p14:cNvContentPartPr/>
                <p14:nvPr/>
              </p14:nvContentPartPr>
              <p14:xfrm>
                <a:off x="11027195" y="1415786"/>
                <a:ext cx="14760" cy="8640"/>
              </p14:xfrm>
            </p:contentPart>
          </mc:Choice>
          <mc:Fallback xmlns="">
            <p:pic>
              <p:nvPicPr>
                <p:cNvPr id="182" name="Freihand 181">
                  <a:extLst>
                    <a:ext uri="{FF2B5EF4-FFF2-40B4-BE49-F238E27FC236}">
                      <a16:creationId xmlns:a16="http://schemas.microsoft.com/office/drawing/2014/main" id="{9ABF83BE-E915-29C8-7D11-3256968E1411}"/>
                    </a:ext>
                  </a:extLst>
                </p:cNvPr>
                <p:cNvPicPr/>
                <p:nvPr/>
              </p:nvPicPr>
              <p:blipFill>
                <a:blip r:embed="rId300"/>
                <a:stretch>
                  <a:fillRect/>
                </a:stretch>
              </p:blipFill>
              <p:spPr>
                <a:xfrm>
                  <a:off x="11018195" y="1407146"/>
                  <a:ext cx="32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4" name="Freihand 183">
                  <a:extLst>
                    <a:ext uri="{FF2B5EF4-FFF2-40B4-BE49-F238E27FC236}">
                      <a16:creationId xmlns:a16="http://schemas.microsoft.com/office/drawing/2014/main" id="{31F65531-C12B-9E7D-206B-70569C716CED}"/>
                    </a:ext>
                  </a:extLst>
                </p14:cNvPr>
                <p14:cNvContentPartPr/>
                <p14:nvPr/>
              </p14:nvContentPartPr>
              <p14:xfrm>
                <a:off x="11958515" y="2599466"/>
                <a:ext cx="84240" cy="46800"/>
              </p14:xfrm>
            </p:contentPart>
          </mc:Choice>
          <mc:Fallback xmlns="">
            <p:pic>
              <p:nvPicPr>
                <p:cNvPr id="184" name="Freihand 183">
                  <a:extLst>
                    <a:ext uri="{FF2B5EF4-FFF2-40B4-BE49-F238E27FC236}">
                      <a16:creationId xmlns:a16="http://schemas.microsoft.com/office/drawing/2014/main" id="{31F65531-C12B-9E7D-206B-70569C716CED}"/>
                    </a:ext>
                  </a:extLst>
                </p:cNvPr>
                <p:cNvPicPr/>
                <p:nvPr/>
              </p:nvPicPr>
              <p:blipFill>
                <a:blip r:embed="rId302"/>
                <a:stretch>
                  <a:fillRect/>
                </a:stretch>
              </p:blipFill>
              <p:spPr>
                <a:xfrm>
                  <a:off x="11949515" y="2590466"/>
                  <a:ext cx="1018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5" name="Freihand 184">
                  <a:extLst>
                    <a:ext uri="{FF2B5EF4-FFF2-40B4-BE49-F238E27FC236}">
                      <a16:creationId xmlns:a16="http://schemas.microsoft.com/office/drawing/2014/main" id="{8CC2F7DE-F978-93E6-2239-DEC1CCD8A867}"/>
                    </a:ext>
                  </a:extLst>
                </p14:cNvPr>
                <p14:cNvContentPartPr/>
                <p14:nvPr/>
              </p14:nvContentPartPr>
              <p14:xfrm>
                <a:off x="11975075" y="2598746"/>
                <a:ext cx="94680" cy="160560"/>
              </p14:xfrm>
            </p:contentPart>
          </mc:Choice>
          <mc:Fallback xmlns="">
            <p:pic>
              <p:nvPicPr>
                <p:cNvPr id="185" name="Freihand 184">
                  <a:extLst>
                    <a:ext uri="{FF2B5EF4-FFF2-40B4-BE49-F238E27FC236}">
                      <a16:creationId xmlns:a16="http://schemas.microsoft.com/office/drawing/2014/main" id="{8CC2F7DE-F978-93E6-2239-DEC1CCD8A867}"/>
                    </a:ext>
                  </a:extLst>
                </p:cNvPr>
                <p:cNvPicPr/>
                <p:nvPr/>
              </p:nvPicPr>
              <p:blipFill>
                <a:blip r:embed="rId304"/>
                <a:stretch>
                  <a:fillRect/>
                </a:stretch>
              </p:blipFill>
              <p:spPr>
                <a:xfrm>
                  <a:off x="11966075" y="2590106"/>
                  <a:ext cx="1123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7" name="Freihand 186">
                  <a:extLst>
                    <a:ext uri="{FF2B5EF4-FFF2-40B4-BE49-F238E27FC236}">
                      <a16:creationId xmlns:a16="http://schemas.microsoft.com/office/drawing/2014/main" id="{CB711849-6F43-C103-269C-D106236EE5A2}"/>
                    </a:ext>
                  </a:extLst>
                </p14:cNvPr>
                <p14:cNvContentPartPr/>
                <p14:nvPr/>
              </p14:nvContentPartPr>
              <p14:xfrm>
                <a:off x="11467835" y="2624666"/>
                <a:ext cx="67680" cy="78120"/>
              </p14:xfrm>
            </p:contentPart>
          </mc:Choice>
          <mc:Fallback xmlns="">
            <p:pic>
              <p:nvPicPr>
                <p:cNvPr id="187" name="Freihand 186">
                  <a:extLst>
                    <a:ext uri="{FF2B5EF4-FFF2-40B4-BE49-F238E27FC236}">
                      <a16:creationId xmlns:a16="http://schemas.microsoft.com/office/drawing/2014/main" id="{CB711849-6F43-C103-269C-D106236EE5A2}"/>
                    </a:ext>
                  </a:extLst>
                </p:cNvPr>
                <p:cNvPicPr/>
                <p:nvPr/>
              </p:nvPicPr>
              <p:blipFill>
                <a:blip r:embed="rId306"/>
                <a:stretch>
                  <a:fillRect/>
                </a:stretch>
              </p:blipFill>
              <p:spPr>
                <a:xfrm>
                  <a:off x="11459195" y="2616026"/>
                  <a:ext cx="85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8" name="Freihand 187">
                  <a:extLst>
                    <a:ext uri="{FF2B5EF4-FFF2-40B4-BE49-F238E27FC236}">
                      <a16:creationId xmlns:a16="http://schemas.microsoft.com/office/drawing/2014/main" id="{F187C544-2F24-9F6D-4571-B56C8BBE329A}"/>
                    </a:ext>
                  </a:extLst>
                </p14:cNvPr>
                <p14:cNvContentPartPr/>
                <p14:nvPr/>
              </p14:nvContentPartPr>
              <p14:xfrm>
                <a:off x="11519675" y="2645906"/>
                <a:ext cx="46080" cy="91440"/>
              </p14:xfrm>
            </p:contentPart>
          </mc:Choice>
          <mc:Fallback xmlns="">
            <p:pic>
              <p:nvPicPr>
                <p:cNvPr id="188" name="Freihand 187">
                  <a:extLst>
                    <a:ext uri="{FF2B5EF4-FFF2-40B4-BE49-F238E27FC236}">
                      <a16:creationId xmlns:a16="http://schemas.microsoft.com/office/drawing/2014/main" id="{F187C544-2F24-9F6D-4571-B56C8BBE329A}"/>
                    </a:ext>
                  </a:extLst>
                </p:cNvPr>
                <p:cNvPicPr/>
                <p:nvPr/>
              </p:nvPicPr>
              <p:blipFill>
                <a:blip r:embed="rId308"/>
                <a:stretch>
                  <a:fillRect/>
                </a:stretch>
              </p:blipFill>
              <p:spPr>
                <a:xfrm>
                  <a:off x="11511035" y="2636906"/>
                  <a:ext cx="63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9" name="Freihand 188">
                  <a:extLst>
                    <a:ext uri="{FF2B5EF4-FFF2-40B4-BE49-F238E27FC236}">
                      <a16:creationId xmlns:a16="http://schemas.microsoft.com/office/drawing/2014/main" id="{65076222-F737-4BB8-AC5A-701C214EB3E3}"/>
                    </a:ext>
                  </a:extLst>
                </p14:cNvPr>
                <p14:cNvContentPartPr/>
                <p14:nvPr/>
              </p14:nvContentPartPr>
              <p14:xfrm>
                <a:off x="11660075" y="2546546"/>
                <a:ext cx="49320" cy="133920"/>
              </p14:xfrm>
            </p:contentPart>
          </mc:Choice>
          <mc:Fallback xmlns="">
            <p:pic>
              <p:nvPicPr>
                <p:cNvPr id="189" name="Freihand 188">
                  <a:extLst>
                    <a:ext uri="{FF2B5EF4-FFF2-40B4-BE49-F238E27FC236}">
                      <a16:creationId xmlns:a16="http://schemas.microsoft.com/office/drawing/2014/main" id="{65076222-F737-4BB8-AC5A-701C214EB3E3}"/>
                    </a:ext>
                  </a:extLst>
                </p:cNvPr>
                <p:cNvPicPr/>
                <p:nvPr/>
              </p:nvPicPr>
              <p:blipFill>
                <a:blip r:embed="rId310"/>
                <a:stretch>
                  <a:fillRect/>
                </a:stretch>
              </p:blipFill>
              <p:spPr>
                <a:xfrm>
                  <a:off x="11651075" y="2537546"/>
                  <a:ext cx="669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0" name="Freihand 189">
                  <a:extLst>
                    <a:ext uri="{FF2B5EF4-FFF2-40B4-BE49-F238E27FC236}">
                      <a16:creationId xmlns:a16="http://schemas.microsoft.com/office/drawing/2014/main" id="{AB4E5E37-BB68-C3B2-2F42-490CCB4630DE}"/>
                    </a:ext>
                  </a:extLst>
                </p14:cNvPr>
                <p14:cNvContentPartPr/>
                <p14:nvPr/>
              </p14:nvContentPartPr>
              <p14:xfrm>
                <a:off x="11032235" y="2029226"/>
                <a:ext cx="45720" cy="84600"/>
              </p14:xfrm>
            </p:contentPart>
          </mc:Choice>
          <mc:Fallback xmlns="">
            <p:pic>
              <p:nvPicPr>
                <p:cNvPr id="190" name="Freihand 189">
                  <a:extLst>
                    <a:ext uri="{FF2B5EF4-FFF2-40B4-BE49-F238E27FC236}">
                      <a16:creationId xmlns:a16="http://schemas.microsoft.com/office/drawing/2014/main" id="{AB4E5E37-BB68-C3B2-2F42-490CCB4630DE}"/>
                    </a:ext>
                  </a:extLst>
                </p:cNvPr>
                <p:cNvPicPr/>
                <p:nvPr/>
              </p:nvPicPr>
              <p:blipFill>
                <a:blip r:embed="rId312"/>
                <a:stretch>
                  <a:fillRect/>
                </a:stretch>
              </p:blipFill>
              <p:spPr>
                <a:xfrm>
                  <a:off x="11023235" y="2020226"/>
                  <a:ext cx="63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1" name="Freihand 190">
                  <a:extLst>
                    <a:ext uri="{FF2B5EF4-FFF2-40B4-BE49-F238E27FC236}">
                      <a16:creationId xmlns:a16="http://schemas.microsoft.com/office/drawing/2014/main" id="{342E7A72-2436-102D-7954-BC25096C07E8}"/>
                    </a:ext>
                  </a:extLst>
                </p14:cNvPr>
                <p14:cNvContentPartPr/>
                <p14:nvPr/>
              </p14:nvContentPartPr>
              <p14:xfrm>
                <a:off x="11044115" y="1923386"/>
                <a:ext cx="14040" cy="59400"/>
              </p14:xfrm>
            </p:contentPart>
          </mc:Choice>
          <mc:Fallback xmlns="">
            <p:pic>
              <p:nvPicPr>
                <p:cNvPr id="191" name="Freihand 190">
                  <a:extLst>
                    <a:ext uri="{FF2B5EF4-FFF2-40B4-BE49-F238E27FC236}">
                      <a16:creationId xmlns:a16="http://schemas.microsoft.com/office/drawing/2014/main" id="{342E7A72-2436-102D-7954-BC25096C07E8}"/>
                    </a:ext>
                  </a:extLst>
                </p:cNvPr>
                <p:cNvPicPr/>
                <p:nvPr/>
              </p:nvPicPr>
              <p:blipFill>
                <a:blip r:embed="rId314"/>
                <a:stretch>
                  <a:fillRect/>
                </a:stretch>
              </p:blipFill>
              <p:spPr>
                <a:xfrm>
                  <a:off x="11035475" y="1914386"/>
                  <a:ext cx="31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2" name="Freihand 191">
                  <a:extLst>
                    <a:ext uri="{FF2B5EF4-FFF2-40B4-BE49-F238E27FC236}">
                      <a16:creationId xmlns:a16="http://schemas.microsoft.com/office/drawing/2014/main" id="{56AD8D17-E752-85BC-F294-7A03E0F5BB29}"/>
                    </a:ext>
                  </a:extLst>
                </p14:cNvPr>
                <p14:cNvContentPartPr/>
                <p14:nvPr/>
              </p14:nvContentPartPr>
              <p14:xfrm>
                <a:off x="11095955" y="1930586"/>
                <a:ext cx="86760" cy="132120"/>
              </p14:xfrm>
            </p:contentPart>
          </mc:Choice>
          <mc:Fallback xmlns="">
            <p:pic>
              <p:nvPicPr>
                <p:cNvPr id="192" name="Freihand 191">
                  <a:extLst>
                    <a:ext uri="{FF2B5EF4-FFF2-40B4-BE49-F238E27FC236}">
                      <a16:creationId xmlns:a16="http://schemas.microsoft.com/office/drawing/2014/main" id="{56AD8D17-E752-85BC-F294-7A03E0F5BB29}"/>
                    </a:ext>
                  </a:extLst>
                </p:cNvPr>
                <p:cNvPicPr/>
                <p:nvPr/>
              </p:nvPicPr>
              <p:blipFill>
                <a:blip r:embed="rId316"/>
                <a:stretch>
                  <a:fillRect/>
                </a:stretch>
              </p:blipFill>
              <p:spPr>
                <a:xfrm>
                  <a:off x="11087315" y="1921586"/>
                  <a:ext cx="1044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7" name="Freihand 216">
                  <a:extLst>
                    <a:ext uri="{FF2B5EF4-FFF2-40B4-BE49-F238E27FC236}">
                      <a16:creationId xmlns:a16="http://schemas.microsoft.com/office/drawing/2014/main" id="{BCB78ABA-9E85-A3DB-9C1D-D1936A6B9E30}"/>
                    </a:ext>
                  </a:extLst>
                </p14:cNvPr>
                <p14:cNvContentPartPr/>
                <p14:nvPr/>
              </p14:nvContentPartPr>
              <p14:xfrm>
                <a:off x="10191275" y="2983946"/>
                <a:ext cx="64440" cy="85680"/>
              </p14:xfrm>
            </p:contentPart>
          </mc:Choice>
          <mc:Fallback xmlns="">
            <p:pic>
              <p:nvPicPr>
                <p:cNvPr id="217" name="Freihand 216">
                  <a:extLst>
                    <a:ext uri="{FF2B5EF4-FFF2-40B4-BE49-F238E27FC236}">
                      <a16:creationId xmlns:a16="http://schemas.microsoft.com/office/drawing/2014/main" id="{BCB78ABA-9E85-A3DB-9C1D-D1936A6B9E30}"/>
                    </a:ext>
                  </a:extLst>
                </p:cNvPr>
                <p:cNvPicPr/>
                <p:nvPr/>
              </p:nvPicPr>
              <p:blipFill>
                <a:blip r:embed="rId318"/>
                <a:stretch>
                  <a:fillRect/>
                </a:stretch>
              </p:blipFill>
              <p:spPr>
                <a:xfrm>
                  <a:off x="10182275" y="2974946"/>
                  <a:ext cx="82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8" name="Freihand 217">
                  <a:extLst>
                    <a:ext uri="{FF2B5EF4-FFF2-40B4-BE49-F238E27FC236}">
                      <a16:creationId xmlns:a16="http://schemas.microsoft.com/office/drawing/2014/main" id="{C50640A1-0C65-BEB8-B367-AC4CE8BC8C99}"/>
                    </a:ext>
                  </a:extLst>
                </p14:cNvPr>
                <p14:cNvContentPartPr/>
                <p14:nvPr/>
              </p14:nvContentPartPr>
              <p14:xfrm>
                <a:off x="10292795" y="2996186"/>
                <a:ext cx="87120" cy="186840"/>
              </p14:xfrm>
            </p:contentPart>
          </mc:Choice>
          <mc:Fallback xmlns="">
            <p:pic>
              <p:nvPicPr>
                <p:cNvPr id="218" name="Freihand 217">
                  <a:extLst>
                    <a:ext uri="{FF2B5EF4-FFF2-40B4-BE49-F238E27FC236}">
                      <a16:creationId xmlns:a16="http://schemas.microsoft.com/office/drawing/2014/main" id="{C50640A1-0C65-BEB8-B367-AC4CE8BC8C99}"/>
                    </a:ext>
                  </a:extLst>
                </p:cNvPr>
                <p:cNvPicPr/>
                <p:nvPr/>
              </p:nvPicPr>
              <p:blipFill>
                <a:blip r:embed="rId320"/>
                <a:stretch>
                  <a:fillRect/>
                </a:stretch>
              </p:blipFill>
              <p:spPr>
                <a:xfrm>
                  <a:off x="10283795" y="2987546"/>
                  <a:ext cx="1047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9" name="Freihand 218">
                  <a:extLst>
                    <a:ext uri="{FF2B5EF4-FFF2-40B4-BE49-F238E27FC236}">
                      <a16:creationId xmlns:a16="http://schemas.microsoft.com/office/drawing/2014/main" id="{D482CBAD-0651-75A4-DB8F-567854317E43}"/>
                    </a:ext>
                  </a:extLst>
                </p14:cNvPr>
                <p14:cNvContentPartPr/>
                <p14:nvPr/>
              </p14:nvContentPartPr>
              <p14:xfrm>
                <a:off x="10402595" y="2964146"/>
                <a:ext cx="96120" cy="218160"/>
              </p14:xfrm>
            </p:contentPart>
          </mc:Choice>
          <mc:Fallback xmlns="">
            <p:pic>
              <p:nvPicPr>
                <p:cNvPr id="219" name="Freihand 218">
                  <a:extLst>
                    <a:ext uri="{FF2B5EF4-FFF2-40B4-BE49-F238E27FC236}">
                      <a16:creationId xmlns:a16="http://schemas.microsoft.com/office/drawing/2014/main" id="{D482CBAD-0651-75A4-DB8F-567854317E43}"/>
                    </a:ext>
                  </a:extLst>
                </p:cNvPr>
                <p:cNvPicPr/>
                <p:nvPr/>
              </p:nvPicPr>
              <p:blipFill>
                <a:blip r:embed="rId322"/>
                <a:stretch>
                  <a:fillRect/>
                </a:stretch>
              </p:blipFill>
              <p:spPr>
                <a:xfrm>
                  <a:off x="10393595" y="2955506"/>
                  <a:ext cx="1137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0" name="Freihand 219">
                  <a:extLst>
                    <a:ext uri="{FF2B5EF4-FFF2-40B4-BE49-F238E27FC236}">
                      <a16:creationId xmlns:a16="http://schemas.microsoft.com/office/drawing/2014/main" id="{825CE958-B305-C923-26F9-585E78F25764}"/>
                    </a:ext>
                  </a:extLst>
                </p14:cNvPr>
                <p14:cNvContentPartPr/>
                <p14:nvPr/>
              </p14:nvContentPartPr>
              <p14:xfrm>
                <a:off x="10479995" y="2968106"/>
                <a:ext cx="99360" cy="190080"/>
              </p14:xfrm>
            </p:contentPart>
          </mc:Choice>
          <mc:Fallback xmlns="">
            <p:pic>
              <p:nvPicPr>
                <p:cNvPr id="220" name="Freihand 219">
                  <a:extLst>
                    <a:ext uri="{FF2B5EF4-FFF2-40B4-BE49-F238E27FC236}">
                      <a16:creationId xmlns:a16="http://schemas.microsoft.com/office/drawing/2014/main" id="{825CE958-B305-C923-26F9-585E78F25764}"/>
                    </a:ext>
                  </a:extLst>
                </p:cNvPr>
                <p:cNvPicPr/>
                <p:nvPr/>
              </p:nvPicPr>
              <p:blipFill>
                <a:blip r:embed="rId324"/>
                <a:stretch>
                  <a:fillRect/>
                </a:stretch>
              </p:blipFill>
              <p:spPr>
                <a:xfrm>
                  <a:off x="10471355" y="2959466"/>
                  <a:ext cx="1170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1" name="Freihand 220">
                  <a:extLst>
                    <a:ext uri="{FF2B5EF4-FFF2-40B4-BE49-F238E27FC236}">
                      <a16:creationId xmlns:a16="http://schemas.microsoft.com/office/drawing/2014/main" id="{97C1F77E-6EEA-1699-95A9-7858E38417BF}"/>
                    </a:ext>
                  </a:extLst>
                </p14:cNvPr>
                <p14:cNvContentPartPr/>
                <p14:nvPr/>
              </p14:nvContentPartPr>
              <p14:xfrm>
                <a:off x="10623275" y="2845346"/>
                <a:ext cx="70560" cy="205920"/>
              </p14:xfrm>
            </p:contentPart>
          </mc:Choice>
          <mc:Fallback xmlns="">
            <p:pic>
              <p:nvPicPr>
                <p:cNvPr id="221" name="Freihand 220">
                  <a:extLst>
                    <a:ext uri="{FF2B5EF4-FFF2-40B4-BE49-F238E27FC236}">
                      <a16:creationId xmlns:a16="http://schemas.microsoft.com/office/drawing/2014/main" id="{97C1F77E-6EEA-1699-95A9-7858E38417BF}"/>
                    </a:ext>
                  </a:extLst>
                </p:cNvPr>
                <p:cNvPicPr/>
                <p:nvPr/>
              </p:nvPicPr>
              <p:blipFill>
                <a:blip r:embed="rId326"/>
                <a:stretch>
                  <a:fillRect/>
                </a:stretch>
              </p:blipFill>
              <p:spPr>
                <a:xfrm>
                  <a:off x="10614635" y="2836346"/>
                  <a:ext cx="882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2" name="Freihand 221">
                  <a:extLst>
                    <a:ext uri="{FF2B5EF4-FFF2-40B4-BE49-F238E27FC236}">
                      <a16:creationId xmlns:a16="http://schemas.microsoft.com/office/drawing/2014/main" id="{C1CFFA17-DEB0-3C62-3703-54AA0FF59EBC}"/>
                    </a:ext>
                  </a:extLst>
                </p14:cNvPr>
                <p14:cNvContentPartPr/>
                <p14:nvPr/>
              </p14:nvContentPartPr>
              <p14:xfrm>
                <a:off x="10681595" y="2960546"/>
                <a:ext cx="93600" cy="212760"/>
              </p14:xfrm>
            </p:contentPart>
          </mc:Choice>
          <mc:Fallback xmlns="">
            <p:pic>
              <p:nvPicPr>
                <p:cNvPr id="222" name="Freihand 221">
                  <a:extLst>
                    <a:ext uri="{FF2B5EF4-FFF2-40B4-BE49-F238E27FC236}">
                      <a16:creationId xmlns:a16="http://schemas.microsoft.com/office/drawing/2014/main" id="{C1CFFA17-DEB0-3C62-3703-54AA0FF59EBC}"/>
                    </a:ext>
                  </a:extLst>
                </p:cNvPr>
                <p:cNvPicPr/>
                <p:nvPr/>
              </p:nvPicPr>
              <p:blipFill>
                <a:blip r:embed="rId328"/>
                <a:stretch>
                  <a:fillRect/>
                </a:stretch>
              </p:blipFill>
              <p:spPr>
                <a:xfrm>
                  <a:off x="10672955" y="2951546"/>
                  <a:ext cx="1112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3" name="Freihand 222">
                  <a:extLst>
                    <a:ext uri="{FF2B5EF4-FFF2-40B4-BE49-F238E27FC236}">
                      <a16:creationId xmlns:a16="http://schemas.microsoft.com/office/drawing/2014/main" id="{EDDC14BF-CA3F-EF1C-EA81-E62D43FC98D4}"/>
                    </a:ext>
                  </a:extLst>
                </p14:cNvPr>
                <p14:cNvContentPartPr/>
                <p14:nvPr/>
              </p14:nvContentPartPr>
              <p14:xfrm>
                <a:off x="10876355" y="2823746"/>
                <a:ext cx="69840" cy="227160"/>
              </p14:xfrm>
            </p:contentPart>
          </mc:Choice>
          <mc:Fallback xmlns="">
            <p:pic>
              <p:nvPicPr>
                <p:cNvPr id="223" name="Freihand 222">
                  <a:extLst>
                    <a:ext uri="{FF2B5EF4-FFF2-40B4-BE49-F238E27FC236}">
                      <a16:creationId xmlns:a16="http://schemas.microsoft.com/office/drawing/2014/main" id="{EDDC14BF-CA3F-EF1C-EA81-E62D43FC98D4}"/>
                    </a:ext>
                  </a:extLst>
                </p:cNvPr>
                <p:cNvPicPr/>
                <p:nvPr/>
              </p:nvPicPr>
              <p:blipFill>
                <a:blip r:embed="rId330"/>
                <a:stretch>
                  <a:fillRect/>
                </a:stretch>
              </p:blipFill>
              <p:spPr>
                <a:xfrm>
                  <a:off x="10867355" y="2814746"/>
                  <a:ext cx="874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4" name="Freihand 223">
                  <a:extLst>
                    <a:ext uri="{FF2B5EF4-FFF2-40B4-BE49-F238E27FC236}">
                      <a16:creationId xmlns:a16="http://schemas.microsoft.com/office/drawing/2014/main" id="{9750F771-4C13-DD66-05B9-6352630384EC}"/>
                    </a:ext>
                  </a:extLst>
                </p14:cNvPr>
                <p14:cNvContentPartPr/>
                <p14:nvPr/>
              </p14:nvContentPartPr>
              <p14:xfrm>
                <a:off x="11013875" y="2874146"/>
                <a:ext cx="89640" cy="118800"/>
              </p14:xfrm>
            </p:contentPart>
          </mc:Choice>
          <mc:Fallback xmlns="">
            <p:pic>
              <p:nvPicPr>
                <p:cNvPr id="224" name="Freihand 223">
                  <a:extLst>
                    <a:ext uri="{FF2B5EF4-FFF2-40B4-BE49-F238E27FC236}">
                      <a16:creationId xmlns:a16="http://schemas.microsoft.com/office/drawing/2014/main" id="{9750F771-4C13-DD66-05B9-6352630384EC}"/>
                    </a:ext>
                  </a:extLst>
                </p:cNvPr>
                <p:cNvPicPr/>
                <p:nvPr/>
              </p:nvPicPr>
              <p:blipFill>
                <a:blip r:embed="rId332"/>
                <a:stretch>
                  <a:fillRect/>
                </a:stretch>
              </p:blipFill>
              <p:spPr>
                <a:xfrm>
                  <a:off x="11005235" y="2865506"/>
                  <a:ext cx="1072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5" name="Freihand 224">
                  <a:extLst>
                    <a:ext uri="{FF2B5EF4-FFF2-40B4-BE49-F238E27FC236}">
                      <a16:creationId xmlns:a16="http://schemas.microsoft.com/office/drawing/2014/main" id="{19EB0B65-9312-8046-6EEA-8A2E506D387C}"/>
                    </a:ext>
                  </a:extLst>
                </p14:cNvPr>
                <p14:cNvContentPartPr/>
                <p14:nvPr/>
              </p14:nvContentPartPr>
              <p14:xfrm>
                <a:off x="11035475" y="2890346"/>
                <a:ext cx="110160" cy="115560"/>
              </p14:xfrm>
            </p:contentPart>
          </mc:Choice>
          <mc:Fallback xmlns="">
            <p:pic>
              <p:nvPicPr>
                <p:cNvPr id="225" name="Freihand 224">
                  <a:extLst>
                    <a:ext uri="{FF2B5EF4-FFF2-40B4-BE49-F238E27FC236}">
                      <a16:creationId xmlns:a16="http://schemas.microsoft.com/office/drawing/2014/main" id="{19EB0B65-9312-8046-6EEA-8A2E506D387C}"/>
                    </a:ext>
                  </a:extLst>
                </p:cNvPr>
                <p:cNvPicPr/>
                <p:nvPr/>
              </p:nvPicPr>
              <p:blipFill>
                <a:blip r:embed="rId334"/>
                <a:stretch>
                  <a:fillRect/>
                </a:stretch>
              </p:blipFill>
              <p:spPr>
                <a:xfrm>
                  <a:off x="11026475" y="2881706"/>
                  <a:ext cx="127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6" name="Freihand 225">
                  <a:extLst>
                    <a:ext uri="{FF2B5EF4-FFF2-40B4-BE49-F238E27FC236}">
                      <a16:creationId xmlns:a16="http://schemas.microsoft.com/office/drawing/2014/main" id="{D243CDD2-F2C7-DA60-8F26-0CB78A87E465}"/>
                    </a:ext>
                  </a:extLst>
                </p14:cNvPr>
                <p14:cNvContentPartPr/>
                <p14:nvPr/>
              </p14:nvContentPartPr>
              <p14:xfrm>
                <a:off x="11152835" y="2830226"/>
                <a:ext cx="71280" cy="176760"/>
              </p14:xfrm>
            </p:contentPart>
          </mc:Choice>
          <mc:Fallback xmlns="">
            <p:pic>
              <p:nvPicPr>
                <p:cNvPr id="226" name="Freihand 225">
                  <a:extLst>
                    <a:ext uri="{FF2B5EF4-FFF2-40B4-BE49-F238E27FC236}">
                      <a16:creationId xmlns:a16="http://schemas.microsoft.com/office/drawing/2014/main" id="{D243CDD2-F2C7-DA60-8F26-0CB78A87E465}"/>
                    </a:ext>
                  </a:extLst>
                </p:cNvPr>
                <p:cNvPicPr/>
                <p:nvPr/>
              </p:nvPicPr>
              <p:blipFill>
                <a:blip r:embed="rId336"/>
                <a:stretch>
                  <a:fillRect/>
                </a:stretch>
              </p:blipFill>
              <p:spPr>
                <a:xfrm>
                  <a:off x="11144195" y="2821586"/>
                  <a:ext cx="889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7" name="Freihand 226">
                  <a:extLst>
                    <a:ext uri="{FF2B5EF4-FFF2-40B4-BE49-F238E27FC236}">
                      <a16:creationId xmlns:a16="http://schemas.microsoft.com/office/drawing/2014/main" id="{B31DFD7A-45D4-B2A2-A919-E2DC92392A18}"/>
                    </a:ext>
                  </a:extLst>
                </p14:cNvPr>
                <p14:cNvContentPartPr/>
                <p14:nvPr/>
              </p14:nvContentPartPr>
              <p14:xfrm>
                <a:off x="11207915" y="2793506"/>
                <a:ext cx="72000" cy="247320"/>
              </p14:xfrm>
            </p:contentPart>
          </mc:Choice>
          <mc:Fallback xmlns="">
            <p:pic>
              <p:nvPicPr>
                <p:cNvPr id="227" name="Freihand 226">
                  <a:extLst>
                    <a:ext uri="{FF2B5EF4-FFF2-40B4-BE49-F238E27FC236}">
                      <a16:creationId xmlns:a16="http://schemas.microsoft.com/office/drawing/2014/main" id="{B31DFD7A-45D4-B2A2-A919-E2DC92392A18}"/>
                    </a:ext>
                  </a:extLst>
                </p:cNvPr>
                <p:cNvPicPr/>
                <p:nvPr/>
              </p:nvPicPr>
              <p:blipFill>
                <a:blip r:embed="rId338"/>
                <a:stretch>
                  <a:fillRect/>
                </a:stretch>
              </p:blipFill>
              <p:spPr>
                <a:xfrm>
                  <a:off x="11198915" y="2784506"/>
                  <a:ext cx="896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4" name="Freihand 193">
                  <a:extLst>
                    <a:ext uri="{FF2B5EF4-FFF2-40B4-BE49-F238E27FC236}">
                      <a16:creationId xmlns:a16="http://schemas.microsoft.com/office/drawing/2014/main" id="{3193EDF2-047C-5B55-C4F8-63FD5EBC19AB}"/>
                    </a:ext>
                  </a:extLst>
                </p14:cNvPr>
                <p14:cNvContentPartPr/>
                <p14:nvPr/>
              </p14:nvContentPartPr>
              <p14:xfrm>
                <a:off x="7833275" y="2776226"/>
                <a:ext cx="106560" cy="218160"/>
              </p14:xfrm>
            </p:contentPart>
          </mc:Choice>
          <mc:Fallback xmlns="">
            <p:pic>
              <p:nvPicPr>
                <p:cNvPr id="194" name="Freihand 193">
                  <a:extLst>
                    <a:ext uri="{FF2B5EF4-FFF2-40B4-BE49-F238E27FC236}">
                      <a16:creationId xmlns:a16="http://schemas.microsoft.com/office/drawing/2014/main" id="{3193EDF2-047C-5B55-C4F8-63FD5EBC19AB}"/>
                    </a:ext>
                  </a:extLst>
                </p:cNvPr>
                <p:cNvPicPr/>
                <p:nvPr/>
              </p:nvPicPr>
              <p:blipFill>
                <a:blip r:embed="rId340"/>
                <a:stretch>
                  <a:fillRect/>
                </a:stretch>
              </p:blipFill>
              <p:spPr>
                <a:xfrm>
                  <a:off x="7824275" y="2767586"/>
                  <a:ext cx="1242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5" name="Freihand 194">
                  <a:extLst>
                    <a:ext uri="{FF2B5EF4-FFF2-40B4-BE49-F238E27FC236}">
                      <a16:creationId xmlns:a16="http://schemas.microsoft.com/office/drawing/2014/main" id="{E45877E7-51FB-907E-05DF-76C2D78AAE3F}"/>
                    </a:ext>
                  </a:extLst>
                </p14:cNvPr>
                <p14:cNvContentPartPr/>
                <p14:nvPr/>
              </p14:nvContentPartPr>
              <p14:xfrm>
                <a:off x="7877195" y="2793866"/>
                <a:ext cx="110160" cy="227520"/>
              </p14:xfrm>
            </p:contentPart>
          </mc:Choice>
          <mc:Fallback xmlns="">
            <p:pic>
              <p:nvPicPr>
                <p:cNvPr id="195" name="Freihand 194">
                  <a:extLst>
                    <a:ext uri="{FF2B5EF4-FFF2-40B4-BE49-F238E27FC236}">
                      <a16:creationId xmlns:a16="http://schemas.microsoft.com/office/drawing/2014/main" id="{E45877E7-51FB-907E-05DF-76C2D78AAE3F}"/>
                    </a:ext>
                  </a:extLst>
                </p:cNvPr>
                <p:cNvPicPr/>
                <p:nvPr/>
              </p:nvPicPr>
              <p:blipFill>
                <a:blip r:embed="rId342"/>
                <a:stretch>
                  <a:fillRect/>
                </a:stretch>
              </p:blipFill>
              <p:spPr>
                <a:xfrm>
                  <a:off x="7868555" y="2785226"/>
                  <a:ext cx="1278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6" name="Freihand 195">
                  <a:extLst>
                    <a:ext uri="{FF2B5EF4-FFF2-40B4-BE49-F238E27FC236}">
                      <a16:creationId xmlns:a16="http://schemas.microsoft.com/office/drawing/2014/main" id="{80F0F845-E2F8-5A6C-9F6E-7E45C0EFF1DD}"/>
                    </a:ext>
                  </a:extLst>
                </p14:cNvPr>
                <p14:cNvContentPartPr/>
                <p14:nvPr/>
              </p14:nvContentPartPr>
              <p14:xfrm>
                <a:off x="8005715" y="2794226"/>
                <a:ext cx="82440" cy="198720"/>
              </p14:xfrm>
            </p:contentPart>
          </mc:Choice>
          <mc:Fallback xmlns="">
            <p:pic>
              <p:nvPicPr>
                <p:cNvPr id="196" name="Freihand 195">
                  <a:extLst>
                    <a:ext uri="{FF2B5EF4-FFF2-40B4-BE49-F238E27FC236}">
                      <a16:creationId xmlns:a16="http://schemas.microsoft.com/office/drawing/2014/main" id="{80F0F845-E2F8-5A6C-9F6E-7E45C0EFF1DD}"/>
                    </a:ext>
                  </a:extLst>
                </p:cNvPr>
                <p:cNvPicPr/>
                <p:nvPr/>
              </p:nvPicPr>
              <p:blipFill>
                <a:blip r:embed="rId344"/>
                <a:stretch>
                  <a:fillRect/>
                </a:stretch>
              </p:blipFill>
              <p:spPr>
                <a:xfrm>
                  <a:off x="7997075" y="2785586"/>
                  <a:ext cx="1000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97" name="Freihand 196">
                  <a:extLst>
                    <a:ext uri="{FF2B5EF4-FFF2-40B4-BE49-F238E27FC236}">
                      <a16:creationId xmlns:a16="http://schemas.microsoft.com/office/drawing/2014/main" id="{2C83FF4B-3AEB-6C7F-BE66-2A80D7700C5D}"/>
                    </a:ext>
                  </a:extLst>
                </p14:cNvPr>
                <p14:cNvContentPartPr/>
                <p14:nvPr/>
              </p14:nvContentPartPr>
              <p14:xfrm>
                <a:off x="8152235" y="2734826"/>
                <a:ext cx="192960" cy="287640"/>
              </p14:xfrm>
            </p:contentPart>
          </mc:Choice>
          <mc:Fallback xmlns="">
            <p:pic>
              <p:nvPicPr>
                <p:cNvPr id="197" name="Freihand 196">
                  <a:extLst>
                    <a:ext uri="{FF2B5EF4-FFF2-40B4-BE49-F238E27FC236}">
                      <a16:creationId xmlns:a16="http://schemas.microsoft.com/office/drawing/2014/main" id="{2C83FF4B-3AEB-6C7F-BE66-2A80D7700C5D}"/>
                    </a:ext>
                  </a:extLst>
                </p:cNvPr>
                <p:cNvPicPr/>
                <p:nvPr/>
              </p:nvPicPr>
              <p:blipFill>
                <a:blip r:embed="rId346"/>
                <a:stretch>
                  <a:fillRect/>
                </a:stretch>
              </p:blipFill>
              <p:spPr>
                <a:xfrm>
                  <a:off x="8143595" y="2725826"/>
                  <a:ext cx="21060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98" name="Freihand 197">
                  <a:extLst>
                    <a:ext uri="{FF2B5EF4-FFF2-40B4-BE49-F238E27FC236}">
                      <a16:creationId xmlns:a16="http://schemas.microsoft.com/office/drawing/2014/main" id="{52ED51E9-901A-EE45-896D-ACD01ABF5903}"/>
                    </a:ext>
                  </a:extLst>
                </p14:cNvPr>
                <p14:cNvContentPartPr/>
                <p14:nvPr/>
              </p14:nvContentPartPr>
              <p14:xfrm>
                <a:off x="8297315" y="2775146"/>
                <a:ext cx="98280" cy="194760"/>
              </p14:xfrm>
            </p:contentPart>
          </mc:Choice>
          <mc:Fallback xmlns="">
            <p:pic>
              <p:nvPicPr>
                <p:cNvPr id="198" name="Freihand 197">
                  <a:extLst>
                    <a:ext uri="{FF2B5EF4-FFF2-40B4-BE49-F238E27FC236}">
                      <a16:creationId xmlns:a16="http://schemas.microsoft.com/office/drawing/2014/main" id="{52ED51E9-901A-EE45-896D-ACD01ABF5903}"/>
                    </a:ext>
                  </a:extLst>
                </p:cNvPr>
                <p:cNvPicPr/>
                <p:nvPr/>
              </p:nvPicPr>
              <p:blipFill>
                <a:blip r:embed="rId348"/>
                <a:stretch>
                  <a:fillRect/>
                </a:stretch>
              </p:blipFill>
              <p:spPr>
                <a:xfrm>
                  <a:off x="8288675" y="2766506"/>
                  <a:ext cx="1159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99" name="Freihand 198">
                  <a:extLst>
                    <a:ext uri="{FF2B5EF4-FFF2-40B4-BE49-F238E27FC236}">
                      <a16:creationId xmlns:a16="http://schemas.microsoft.com/office/drawing/2014/main" id="{539A7316-5C50-1F58-FC8B-C41D4CD046D6}"/>
                    </a:ext>
                  </a:extLst>
                </p14:cNvPr>
                <p14:cNvContentPartPr/>
                <p14:nvPr/>
              </p14:nvContentPartPr>
              <p14:xfrm>
                <a:off x="8401355" y="2747426"/>
                <a:ext cx="144000" cy="203760"/>
              </p14:xfrm>
            </p:contentPart>
          </mc:Choice>
          <mc:Fallback xmlns="">
            <p:pic>
              <p:nvPicPr>
                <p:cNvPr id="199" name="Freihand 198">
                  <a:extLst>
                    <a:ext uri="{FF2B5EF4-FFF2-40B4-BE49-F238E27FC236}">
                      <a16:creationId xmlns:a16="http://schemas.microsoft.com/office/drawing/2014/main" id="{539A7316-5C50-1F58-FC8B-C41D4CD046D6}"/>
                    </a:ext>
                  </a:extLst>
                </p:cNvPr>
                <p:cNvPicPr/>
                <p:nvPr/>
              </p:nvPicPr>
              <p:blipFill>
                <a:blip r:embed="rId350"/>
                <a:stretch>
                  <a:fillRect/>
                </a:stretch>
              </p:blipFill>
              <p:spPr>
                <a:xfrm>
                  <a:off x="8392355" y="2738786"/>
                  <a:ext cx="1616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01" name="Freihand 200">
                  <a:extLst>
                    <a:ext uri="{FF2B5EF4-FFF2-40B4-BE49-F238E27FC236}">
                      <a16:creationId xmlns:a16="http://schemas.microsoft.com/office/drawing/2014/main" id="{21798DCD-222A-74D8-7ECA-1A6A90AEA896}"/>
                    </a:ext>
                  </a:extLst>
                </p14:cNvPr>
                <p14:cNvContentPartPr/>
                <p14:nvPr/>
              </p14:nvContentPartPr>
              <p14:xfrm>
                <a:off x="7866755" y="3233066"/>
                <a:ext cx="172800" cy="21240"/>
              </p14:xfrm>
            </p:contentPart>
          </mc:Choice>
          <mc:Fallback xmlns="">
            <p:pic>
              <p:nvPicPr>
                <p:cNvPr id="201" name="Freihand 200">
                  <a:extLst>
                    <a:ext uri="{FF2B5EF4-FFF2-40B4-BE49-F238E27FC236}">
                      <a16:creationId xmlns:a16="http://schemas.microsoft.com/office/drawing/2014/main" id="{21798DCD-222A-74D8-7ECA-1A6A90AEA896}"/>
                    </a:ext>
                  </a:extLst>
                </p:cNvPr>
                <p:cNvPicPr/>
                <p:nvPr/>
              </p:nvPicPr>
              <p:blipFill>
                <a:blip r:embed="rId352"/>
                <a:stretch>
                  <a:fillRect/>
                </a:stretch>
              </p:blipFill>
              <p:spPr>
                <a:xfrm>
                  <a:off x="7858115" y="3224426"/>
                  <a:ext cx="1904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02" name="Freihand 201">
                  <a:extLst>
                    <a:ext uri="{FF2B5EF4-FFF2-40B4-BE49-F238E27FC236}">
                      <a16:creationId xmlns:a16="http://schemas.microsoft.com/office/drawing/2014/main" id="{77DB5485-63B5-7D1A-2741-CA7BA7834E3E}"/>
                    </a:ext>
                  </a:extLst>
                </p14:cNvPr>
                <p14:cNvContentPartPr/>
                <p14:nvPr/>
              </p14:nvContentPartPr>
              <p14:xfrm>
                <a:off x="8173115" y="3172586"/>
                <a:ext cx="179280" cy="86040"/>
              </p14:xfrm>
            </p:contentPart>
          </mc:Choice>
          <mc:Fallback xmlns="">
            <p:pic>
              <p:nvPicPr>
                <p:cNvPr id="202" name="Freihand 201">
                  <a:extLst>
                    <a:ext uri="{FF2B5EF4-FFF2-40B4-BE49-F238E27FC236}">
                      <a16:creationId xmlns:a16="http://schemas.microsoft.com/office/drawing/2014/main" id="{77DB5485-63B5-7D1A-2741-CA7BA7834E3E}"/>
                    </a:ext>
                  </a:extLst>
                </p:cNvPr>
                <p:cNvPicPr/>
                <p:nvPr/>
              </p:nvPicPr>
              <p:blipFill>
                <a:blip r:embed="rId354"/>
                <a:stretch>
                  <a:fillRect/>
                </a:stretch>
              </p:blipFill>
              <p:spPr>
                <a:xfrm>
                  <a:off x="8164115" y="3163946"/>
                  <a:ext cx="196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03" name="Freihand 202">
                  <a:extLst>
                    <a:ext uri="{FF2B5EF4-FFF2-40B4-BE49-F238E27FC236}">
                      <a16:creationId xmlns:a16="http://schemas.microsoft.com/office/drawing/2014/main" id="{CE5D8CCF-7886-063C-1008-BA4DD7E05F1B}"/>
                    </a:ext>
                  </a:extLst>
                </p14:cNvPr>
                <p14:cNvContentPartPr/>
                <p14:nvPr/>
              </p14:nvContentPartPr>
              <p14:xfrm>
                <a:off x="8301635" y="3064586"/>
                <a:ext cx="4320" cy="4320"/>
              </p14:xfrm>
            </p:contentPart>
          </mc:Choice>
          <mc:Fallback xmlns="">
            <p:pic>
              <p:nvPicPr>
                <p:cNvPr id="203" name="Freihand 202">
                  <a:extLst>
                    <a:ext uri="{FF2B5EF4-FFF2-40B4-BE49-F238E27FC236}">
                      <a16:creationId xmlns:a16="http://schemas.microsoft.com/office/drawing/2014/main" id="{CE5D8CCF-7886-063C-1008-BA4DD7E05F1B}"/>
                    </a:ext>
                  </a:extLst>
                </p:cNvPr>
                <p:cNvPicPr/>
                <p:nvPr/>
              </p:nvPicPr>
              <p:blipFill>
                <a:blip r:embed="rId356"/>
                <a:stretch>
                  <a:fillRect/>
                </a:stretch>
              </p:blipFill>
              <p:spPr>
                <a:xfrm>
                  <a:off x="8292635" y="3055586"/>
                  <a:ext cx="21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04" name="Freihand 203">
                  <a:extLst>
                    <a:ext uri="{FF2B5EF4-FFF2-40B4-BE49-F238E27FC236}">
                      <a16:creationId xmlns:a16="http://schemas.microsoft.com/office/drawing/2014/main" id="{C445517A-53FC-9007-7ED0-55C1EC628ACA}"/>
                    </a:ext>
                  </a:extLst>
                </p14:cNvPr>
                <p14:cNvContentPartPr/>
                <p14:nvPr/>
              </p14:nvContentPartPr>
              <p14:xfrm>
                <a:off x="8373995" y="3021746"/>
                <a:ext cx="71280" cy="199080"/>
              </p14:xfrm>
            </p:contentPart>
          </mc:Choice>
          <mc:Fallback xmlns="">
            <p:pic>
              <p:nvPicPr>
                <p:cNvPr id="204" name="Freihand 203">
                  <a:extLst>
                    <a:ext uri="{FF2B5EF4-FFF2-40B4-BE49-F238E27FC236}">
                      <a16:creationId xmlns:a16="http://schemas.microsoft.com/office/drawing/2014/main" id="{C445517A-53FC-9007-7ED0-55C1EC628ACA}"/>
                    </a:ext>
                  </a:extLst>
                </p:cNvPr>
                <p:cNvPicPr/>
                <p:nvPr/>
              </p:nvPicPr>
              <p:blipFill>
                <a:blip r:embed="rId358"/>
                <a:stretch>
                  <a:fillRect/>
                </a:stretch>
              </p:blipFill>
              <p:spPr>
                <a:xfrm>
                  <a:off x="8364995" y="3012746"/>
                  <a:ext cx="889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05" name="Freihand 204">
                  <a:extLst>
                    <a:ext uri="{FF2B5EF4-FFF2-40B4-BE49-F238E27FC236}">
                      <a16:creationId xmlns:a16="http://schemas.microsoft.com/office/drawing/2014/main" id="{987593EE-275F-284A-6B45-AFF1B2CFDD59}"/>
                    </a:ext>
                  </a:extLst>
                </p14:cNvPr>
                <p14:cNvContentPartPr/>
                <p14:nvPr/>
              </p14:nvContentPartPr>
              <p14:xfrm>
                <a:off x="8483075" y="3089426"/>
                <a:ext cx="127800" cy="120240"/>
              </p14:xfrm>
            </p:contentPart>
          </mc:Choice>
          <mc:Fallback xmlns="">
            <p:pic>
              <p:nvPicPr>
                <p:cNvPr id="205" name="Freihand 204">
                  <a:extLst>
                    <a:ext uri="{FF2B5EF4-FFF2-40B4-BE49-F238E27FC236}">
                      <a16:creationId xmlns:a16="http://schemas.microsoft.com/office/drawing/2014/main" id="{987593EE-275F-284A-6B45-AFF1B2CFDD59}"/>
                    </a:ext>
                  </a:extLst>
                </p:cNvPr>
                <p:cNvPicPr/>
                <p:nvPr/>
              </p:nvPicPr>
              <p:blipFill>
                <a:blip r:embed="rId360"/>
                <a:stretch>
                  <a:fillRect/>
                </a:stretch>
              </p:blipFill>
              <p:spPr>
                <a:xfrm>
                  <a:off x="8474075" y="3080426"/>
                  <a:ext cx="145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06" name="Freihand 205">
                  <a:extLst>
                    <a:ext uri="{FF2B5EF4-FFF2-40B4-BE49-F238E27FC236}">
                      <a16:creationId xmlns:a16="http://schemas.microsoft.com/office/drawing/2014/main" id="{1446327C-BF53-B905-83AF-10CDC2350E29}"/>
                    </a:ext>
                  </a:extLst>
                </p14:cNvPr>
                <p14:cNvContentPartPr/>
                <p14:nvPr/>
              </p14:nvContentPartPr>
              <p14:xfrm>
                <a:off x="8652275" y="3005906"/>
                <a:ext cx="123120" cy="147960"/>
              </p14:xfrm>
            </p:contentPart>
          </mc:Choice>
          <mc:Fallback xmlns="">
            <p:pic>
              <p:nvPicPr>
                <p:cNvPr id="206" name="Freihand 205">
                  <a:extLst>
                    <a:ext uri="{FF2B5EF4-FFF2-40B4-BE49-F238E27FC236}">
                      <a16:creationId xmlns:a16="http://schemas.microsoft.com/office/drawing/2014/main" id="{1446327C-BF53-B905-83AF-10CDC2350E29}"/>
                    </a:ext>
                  </a:extLst>
                </p:cNvPr>
                <p:cNvPicPr/>
                <p:nvPr/>
              </p:nvPicPr>
              <p:blipFill>
                <a:blip r:embed="rId362"/>
                <a:stretch>
                  <a:fillRect/>
                </a:stretch>
              </p:blipFill>
              <p:spPr>
                <a:xfrm>
                  <a:off x="8643635" y="2996906"/>
                  <a:ext cx="140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07" name="Freihand 206">
                  <a:extLst>
                    <a:ext uri="{FF2B5EF4-FFF2-40B4-BE49-F238E27FC236}">
                      <a16:creationId xmlns:a16="http://schemas.microsoft.com/office/drawing/2014/main" id="{28E5F652-8928-9C22-23BE-B3F2DA3BFC19}"/>
                    </a:ext>
                  </a:extLst>
                </p14:cNvPr>
                <p14:cNvContentPartPr/>
                <p14:nvPr/>
              </p14:nvContentPartPr>
              <p14:xfrm>
                <a:off x="8802395" y="3055226"/>
                <a:ext cx="101520" cy="79920"/>
              </p14:xfrm>
            </p:contentPart>
          </mc:Choice>
          <mc:Fallback xmlns="">
            <p:pic>
              <p:nvPicPr>
                <p:cNvPr id="207" name="Freihand 206">
                  <a:extLst>
                    <a:ext uri="{FF2B5EF4-FFF2-40B4-BE49-F238E27FC236}">
                      <a16:creationId xmlns:a16="http://schemas.microsoft.com/office/drawing/2014/main" id="{28E5F652-8928-9C22-23BE-B3F2DA3BFC19}"/>
                    </a:ext>
                  </a:extLst>
                </p:cNvPr>
                <p:cNvPicPr/>
                <p:nvPr/>
              </p:nvPicPr>
              <p:blipFill>
                <a:blip r:embed="rId364"/>
                <a:stretch>
                  <a:fillRect/>
                </a:stretch>
              </p:blipFill>
              <p:spPr>
                <a:xfrm>
                  <a:off x="8793755" y="3046586"/>
                  <a:ext cx="119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08" name="Freihand 207">
                  <a:extLst>
                    <a:ext uri="{FF2B5EF4-FFF2-40B4-BE49-F238E27FC236}">
                      <a16:creationId xmlns:a16="http://schemas.microsoft.com/office/drawing/2014/main" id="{28EA41B3-FDDD-492E-D936-5135D8BB67CA}"/>
                    </a:ext>
                  </a:extLst>
                </p14:cNvPr>
                <p14:cNvContentPartPr/>
                <p14:nvPr/>
              </p14:nvContentPartPr>
              <p14:xfrm>
                <a:off x="8946395" y="3037226"/>
                <a:ext cx="52200" cy="76320"/>
              </p14:xfrm>
            </p:contentPart>
          </mc:Choice>
          <mc:Fallback xmlns="">
            <p:pic>
              <p:nvPicPr>
                <p:cNvPr id="208" name="Freihand 207">
                  <a:extLst>
                    <a:ext uri="{FF2B5EF4-FFF2-40B4-BE49-F238E27FC236}">
                      <a16:creationId xmlns:a16="http://schemas.microsoft.com/office/drawing/2014/main" id="{28EA41B3-FDDD-492E-D936-5135D8BB67CA}"/>
                    </a:ext>
                  </a:extLst>
                </p:cNvPr>
                <p:cNvPicPr/>
                <p:nvPr/>
              </p:nvPicPr>
              <p:blipFill>
                <a:blip r:embed="rId366"/>
                <a:stretch>
                  <a:fillRect/>
                </a:stretch>
              </p:blipFill>
              <p:spPr>
                <a:xfrm>
                  <a:off x="8937755" y="3028586"/>
                  <a:ext cx="698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09" name="Freihand 208">
                  <a:extLst>
                    <a:ext uri="{FF2B5EF4-FFF2-40B4-BE49-F238E27FC236}">
                      <a16:creationId xmlns:a16="http://schemas.microsoft.com/office/drawing/2014/main" id="{CCDAE0DC-8543-C5DA-F2A0-3F00C1024FF9}"/>
                    </a:ext>
                  </a:extLst>
                </p14:cNvPr>
                <p14:cNvContentPartPr/>
                <p14:nvPr/>
              </p14:nvContentPartPr>
              <p14:xfrm>
                <a:off x="9024155" y="3030746"/>
                <a:ext cx="94680" cy="84600"/>
              </p14:xfrm>
            </p:contentPart>
          </mc:Choice>
          <mc:Fallback xmlns="">
            <p:pic>
              <p:nvPicPr>
                <p:cNvPr id="209" name="Freihand 208">
                  <a:extLst>
                    <a:ext uri="{FF2B5EF4-FFF2-40B4-BE49-F238E27FC236}">
                      <a16:creationId xmlns:a16="http://schemas.microsoft.com/office/drawing/2014/main" id="{CCDAE0DC-8543-C5DA-F2A0-3F00C1024FF9}"/>
                    </a:ext>
                  </a:extLst>
                </p:cNvPr>
                <p:cNvPicPr/>
                <p:nvPr/>
              </p:nvPicPr>
              <p:blipFill>
                <a:blip r:embed="rId368"/>
                <a:stretch>
                  <a:fillRect/>
                </a:stretch>
              </p:blipFill>
              <p:spPr>
                <a:xfrm>
                  <a:off x="9015515" y="3022106"/>
                  <a:ext cx="112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10" name="Freihand 209">
                  <a:extLst>
                    <a:ext uri="{FF2B5EF4-FFF2-40B4-BE49-F238E27FC236}">
                      <a16:creationId xmlns:a16="http://schemas.microsoft.com/office/drawing/2014/main" id="{8FF24ED3-5024-D119-117E-662792D75099}"/>
                    </a:ext>
                  </a:extLst>
                </p14:cNvPr>
                <p14:cNvContentPartPr/>
                <p14:nvPr/>
              </p14:nvContentPartPr>
              <p14:xfrm>
                <a:off x="9162035" y="2996546"/>
                <a:ext cx="113760" cy="137880"/>
              </p14:xfrm>
            </p:contentPart>
          </mc:Choice>
          <mc:Fallback xmlns="">
            <p:pic>
              <p:nvPicPr>
                <p:cNvPr id="210" name="Freihand 209">
                  <a:extLst>
                    <a:ext uri="{FF2B5EF4-FFF2-40B4-BE49-F238E27FC236}">
                      <a16:creationId xmlns:a16="http://schemas.microsoft.com/office/drawing/2014/main" id="{8FF24ED3-5024-D119-117E-662792D75099}"/>
                    </a:ext>
                  </a:extLst>
                </p:cNvPr>
                <p:cNvPicPr/>
                <p:nvPr/>
              </p:nvPicPr>
              <p:blipFill>
                <a:blip r:embed="rId370"/>
                <a:stretch>
                  <a:fillRect/>
                </a:stretch>
              </p:blipFill>
              <p:spPr>
                <a:xfrm>
                  <a:off x="9153035" y="2987546"/>
                  <a:ext cx="1314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11" name="Freihand 210">
                  <a:extLst>
                    <a:ext uri="{FF2B5EF4-FFF2-40B4-BE49-F238E27FC236}">
                      <a16:creationId xmlns:a16="http://schemas.microsoft.com/office/drawing/2014/main" id="{2C517307-2027-10FB-9131-DAAD86DA5A71}"/>
                    </a:ext>
                  </a:extLst>
                </p14:cNvPr>
                <p14:cNvContentPartPr/>
                <p14:nvPr/>
              </p14:nvContentPartPr>
              <p14:xfrm>
                <a:off x="9432755" y="3024626"/>
                <a:ext cx="99720" cy="70920"/>
              </p14:xfrm>
            </p:contentPart>
          </mc:Choice>
          <mc:Fallback xmlns="">
            <p:pic>
              <p:nvPicPr>
                <p:cNvPr id="211" name="Freihand 210">
                  <a:extLst>
                    <a:ext uri="{FF2B5EF4-FFF2-40B4-BE49-F238E27FC236}">
                      <a16:creationId xmlns:a16="http://schemas.microsoft.com/office/drawing/2014/main" id="{2C517307-2027-10FB-9131-DAAD86DA5A71}"/>
                    </a:ext>
                  </a:extLst>
                </p:cNvPr>
                <p:cNvPicPr/>
                <p:nvPr/>
              </p:nvPicPr>
              <p:blipFill>
                <a:blip r:embed="rId372"/>
                <a:stretch>
                  <a:fillRect/>
                </a:stretch>
              </p:blipFill>
              <p:spPr>
                <a:xfrm>
                  <a:off x="9423755" y="3015626"/>
                  <a:ext cx="117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12" name="Freihand 211">
                  <a:extLst>
                    <a:ext uri="{FF2B5EF4-FFF2-40B4-BE49-F238E27FC236}">
                      <a16:creationId xmlns:a16="http://schemas.microsoft.com/office/drawing/2014/main" id="{62DDD0F8-F93C-D46F-D5BD-955126E7DE6A}"/>
                    </a:ext>
                  </a:extLst>
                </p14:cNvPr>
                <p14:cNvContentPartPr/>
                <p14:nvPr/>
              </p14:nvContentPartPr>
              <p14:xfrm>
                <a:off x="9555875" y="2924906"/>
                <a:ext cx="55440" cy="153000"/>
              </p14:xfrm>
            </p:contentPart>
          </mc:Choice>
          <mc:Fallback xmlns="">
            <p:pic>
              <p:nvPicPr>
                <p:cNvPr id="212" name="Freihand 211">
                  <a:extLst>
                    <a:ext uri="{FF2B5EF4-FFF2-40B4-BE49-F238E27FC236}">
                      <a16:creationId xmlns:a16="http://schemas.microsoft.com/office/drawing/2014/main" id="{62DDD0F8-F93C-D46F-D5BD-955126E7DE6A}"/>
                    </a:ext>
                  </a:extLst>
                </p:cNvPr>
                <p:cNvPicPr/>
                <p:nvPr/>
              </p:nvPicPr>
              <p:blipFill>
                <a:blip r:embed="rId374"/>
                <a:stretch>
                  <a:fillRect/>
                </a:stretch>
              </p:blipFill>
              <p:spPr>
                <a:xfrm>
                  <a:off x="9547235" y="2915906"/>
                  <a:ext cx="730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13" name="Freihand 212">
                  <a:extLst>
                    <a:ext uri="{FF2B5EF4-FFF2-40B4-BE49-F238E27FC236}">
                      <a16:creationId xmlns:a16="http://schemas.microsoft.com/office/drawing/2014/main" id="{A198E2AC-F202-E135-E5A1-345BDCE02356}"/>
                    </a:ext>
                  </a:extLst>
                </p14:cNvPr>
                <p14:cNvContentPartPr/>
                <p14:nvPr/>
              </p14:nvContentPartPr>
              <p14:xfrm>
                <a:off x="9638675" y="2997626"/>
                <a:ext cx="147600" cy="79920"/>
              </p14:xfrm>
            </p:contentPart>
          </mc:Choice>
          <mc:Fallback xmlns="">
            <p:pic>
              <p:nvPicPr>
                <p:cNvPr id="213" name="Freihand 212">
                  <a:extLst>
                    <a:ext uri="{FF2B5EF4-FFF2-40B4-BE49-F238E27FC236}">
                      <a16:creationId xmlns:a16="http://schemas.microsoft.com/office/drawing/2014/main" id="{A198E2AC-F202-E135-E5A1-345BDCE02356}"/>
                    </a:ext>
                  </a:extLst>
                </p:cNvPr>
                <p:cNvPicPr/>
                <p:nvPr/>
              </p:nvPicPr>
              <p:blipFill>
                <a:blip r:embed="rId376"/>
                <a:stretch>
                  <a:fillRect/>
                </a:stretch>
              </p:blipFill>
              <p:spPr>
                <a:xfrm>
                  <a:off x="9630035" y="2988626"/>
                  <a:ext cx="165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14" name="Freihand 213">
                  <a:extLst>
                    <a:ext uri="{FF2B5EF4-FFF2-40B4-BE49-F238E27FC236}">
                      <a16:creationId xmlns:a16="http://schemas.microsoft.com/office/drawing/2014/main" id="{2E00FAC4-F1C0-5BC2-8D6C-12A5498E7AF8}"/>
                    </a:ext>
                  </a:extLst>
                </p14:cNvPr>
                <p14:cNvContentPartPr/>
                <p14:nvPr/>
              </p14:nvContentPartPr>
              <p14:xfrm>
                <a:off x="9939995" y="3012746"/>
                <a:ext cx="75960" cy="70920"/>
              </p14:xfrm>
            </p:contentPart>
          </mc:Choice>
          <mc:Fallback xmlns="">
            <p:pic>
              <p:nvPicPr>
                <p:cNvPr id="214" name="Freihand 213">
                  <a:extLst>
                    <a:ext uri="{FF2B5EF4-FFF2-40B4-BE49-F238E27FC236}">
                      <a16:creationId xmlns:a16="http://schemas.microsoft.com/office/drawing/2014/main" id="{2E00FAC4-F1C0-5BC2-8D6C-12A5498E7AF8}"/>
                    </a:ext>
                  </a:extLst>
                </p:cNvPr>
                <p:cNvPicPr/>
                <p:nvPr/>
              </p:nvPicPr>
              <p:blipFill>
                <a:blip r:embed="rId378"/>
                <a:stretch>
                  <a:fillRect/>
                </a:stretch>
              </p:blipFill>
              <p:spPr>
                <a:xfrm>
                  <a:off x="9930995" y="3004106"/>
                  <a:ext cx="936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16" name="Freihand 215">
                  <a:extLst>
                    <a:ext uri="{FF2B5EF4-FFF2-40B4-BE49-F238E27FC236}">
                      <a16:creationId xmlns:a16="http://schemas.microsoft.com/office/drawing/2014/main" id="{E9F7A2C6-B3E2-4B58-1920-43DAC84386A5}"/>
                    </a:ext>
                  </a:extLst>
                </p14:cNvPr>
                <p14:cNvContentPartPr/>
                <p14:nvPr/>
              </p14:nvContentPartPr>
              <p14:xfrm>
                <a:off x="9580715" y="3377426"/>
                <a:ext cx="25560" cy="31680"/>
              </p14:xfrm>
            </p:contentPart>
          </mc:Choice>
          <mc:Fallback xmlns="">
            <p:pic>
              <p:nvPicPr>
                <p:cNvPr id="216" name="Freihand 215">
                  <a:extLst>
                    <a:ext uri="{FF2B5EF4-FFF2-40B4-BE49-F238E27FC236}">
                      <a16:creationId xmlns:a16="http://schemas.microsoft.com/office/drawing/2014/main" id="{E9F7A2C6-B3E2-4B58-1920-43DAC84386A5}"/>
                    </a:ext>
                  </a:extLst>
                </p:cNvPr>
                <p:cNvPicPr/>
                <p:nvPr/>
              </p:nvPicPr>
              <p:blipFill>
                <a:blip r:embed="rId380"/>
                <a:stretch>
                  <a:fillRect/>
                </a:stretch>
              </p:blipFill>
              <p:spPr>
                <a:xfrm>
                  <a:off x="9571715" y="3368786"/>
                  <a:ext cx="43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29" name="Freihand 228">
                  <a:extLst>
                    <a:ext uri="{FF2B5EF4-FFF2-40B4-BE49-F238E27FC236}">
                      <a16:creationId xmlns:a16="http://schemas.microsoft.com/office/drawing/2014/main" id="{76C4E2B8-CD3A-CF99-6BF9-15FFD0BB7ECF}"/>
                    </a:ext>
                  </a:extLst>
                </p14:cNvPr>
                <p14:cNvContentPartPr/>
                <p14:nvPr/>
              </p14:nvContentPartPr>
              <p14:xfrm>
                <a:off x="7878995" y="3504866"/>
                <a:ext cx="148320" cy="10080"/>
              </p14:xfrm>
            </p:contentPart>
          </mc:Choice>
          <mc:Fallback xmlns="">
            <p:pic>
              <p:nvPicPr>
                <p:cNvPr id="229" name="Freihand 228">
                  <a:extLst>
                    <a:ext uri="{FF2B5EF4-FFF2-40B4-BE49-F238E27FC236}">
                      <a16:creationId xmlns:a16="http://schemas.microsoft.com/office/drawing/2014/main" id="{76C4E2B8-CD3A-CF99-6BF9-15FFD0BB7ECF}"/>
                    </a:ext>
                  </a:extLst>
                </p:cNvPr>
                <p:cNvPicPr/>
                <p:nvPr/>
              </p:nvPicPr>
              <p:blipFill>
                <a:blip r:embed="rId382"/>
                <a:stretch>
                  <a:fillRect/>
                </a:stretch>
              </p:blipFill>
              <p:spPr>
                <a:xfrm>
                  <a:off x="7870355" y="3495866"/>
                  <a:ext cx="165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0" name="Freihand 229">
                  <a:extLst>
                    <a:ext uri="{FF2B5EF4-FFF2-40B4-BE49-F238E27FC236}">
                      <a16:creationId xmlns:a16="http://schemas.microsoft.com/office/drawing/2014/main" id="{3A2F6E66-BF6D-B2CB-6509-7F7DB35C9E25}"/>
                    </a:ext>
                  </a:extLst>
                </p14:cNvPr>
                <p14:cNvContentPartPr/>
                <p14:nvPr/>
              </p14:nvContentPartPr>
              <p14:xfrm>
                <a:off x="8250875" y="3408746"/>
                <a:ext cx="86040" cy="225360"/>
              </p14:xfrm>
            </p:contentPart>
          </mc:Choice>
          <mc:Fallback xmlns="">
            <p:pic>
              <p:nvPicPr>
                <p:cNvPr id="230" name="Freihand 229">
                  <a:extLst>
                    <a:ext uri="{FF2B5EF4-FFF2-40B4-BE49-F238E27FC236}">
                      <a16:creationId xmlns:a16="http://schemas.microsoft.com/office/drawing/2014/main" id="{3A2F6E66-BF6D-B2CB-6509-7F7DB35C9E25}"/>
                    </a:ext>
                  </a:extLst>
                </p:cNvPr>
                <p:cNvPicPr/>
                <p:nvPr/>
              </p:nvPicPr>
              <p:blipFill>
                <a:blip r:embed="rId384"/>
                <a:stretch>
                  <a:fillRect/>
                </a:stretch>
              </p:blipFill>
              <p:spPr>
                <a:xfrm>
                  <a:off x="8242235" y="3400106"/>
                  <a:ext cx="1036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1" name="Freihand 230">
                  <a:extLst>
                    <a:ext uri="{FF2B5EF4-FFF2-40B4-BE49-F238E27FC236}">
                      <a16:creationId xmlns:a16="http://schemas.microsoft.com/office/drawing/2014/main" id="{04686BE0-1574-44E1-08F3-7C4ED6478052}"/>
                    </a:ext>
                  </a:extLst>
                </p14:cNvPr>
                <p14:cNvContentPartPr/>
                <p14:nvPr/>
              </p14:nvContentPartPr>
              <p14:xfrm>
                <a:off x="8355275" y="3406586"/>
                <a:ext cx="157320" cy="81000"/>
              </p14:xfrm>
            </p:contentPart>
          </mc:Choice>
          <mc:Fallback xmlns="">
            <p:pic>
              <p:nvPicPr>
                <p:cNvPr id="231" name="Freihand 230">
                  <a:extLst>
                    <a:ext uri="{FF2B5EF4-FFF2-40B4-BE49-F238E27FC236}">
                      <a16:creationId xmlns:a16="http://schemas.microsoft.com/office/drawing/2014/main" id="{04686BE0-1574-44E1-08F3-7C4ED6478052}"/>
                    </a:ext>
                  </a:extLst>
                </p:cNvPr>
                <p:cNvPicPr/>
                <p:nvPr/>
              </p:nvPicPr>
              <p:blipFill>
                <a:blip r:embed="rId386"/>
                <a:stretch>
                  <a:fillRect/>
                </a:stretch>
              </p:blipFill>
              <p:spPr>
                <a:xfrm>
                  <a:off x="8346275" y="3397946"/>
                  <a:ext cx="174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3" name="Freihand 232">
                  <a:extLst>
                    <a:ext uri="{FF2B5EF4-FFF2-40B4-BE49-F238E27FC236}">
                      <a16:creationId xmlns:a16="http://schemas.microsoft.com/office/drawing/2014/main" id="{C73812E8-6DD9-8452-5BAD-20C2019CA93E}"/>
                    </a:ext>
                  </a:extLst>
                </p14:cNvPr>
                <p14:cNvContentPartPr/>
                <p14:nvPr/>
              </p14:nvContentPartPr>
              <p14:xfrm>
                <a:off x="8537795" y="3312266"/>
                <a:ext cx="140760" cy="170280"/>
              </p14:xfrm>
            </p:contentPart>
          </mc:Choice>
          <mc:Fallback xmlns="">
            <p:pic>
              <p:nvPicPr>
                <p:cNvPr id="233" name="Freihand 232">
                  <a:extLst>
                    <a:ext uri="{FF2B5EF4-FFF2-40B4-BE49-F238E27FC236}">
                      <a16:creationId xmlns:a16="http://schemas.microsoft.com/office/drawing/2014/main" id="{C73812E8-6DD9-8452-5BAD-20C2019CA93E}"/>
                    </a:ext>
                  </a:extLst>
                </p:cNvPr>
                <p:cNvPicPr/>
                <p:nvPr/>
              </p:nvPicPr>
              <p:blipFill>
                <a:blip r:embed="rId388"/>
                <a:stretch>
                  <a:fillRect/>
                </a:stretch>
              </p:blipFill>
              <p:spPr>
                <a:xfrm>
                  <a:off x="8528795" y="3303266"/>
                  <a:ext cx="1584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4" name="Freihand 233">
                  <a:extLst>
                    <a:ext uri="{FF2B5EF4-FFF2-40B4-BE49-F238E27FC236}">
                      <a16:creationId xmlns:a16="http://schemas.microsoft.com/office/drawing/2014/main" id="{E437A3A9-2E13-A503-6E03-97C80C1F3A79}"/>
                    </a:ext>
                  </a:extLst>
                </p14:cNvPr>
                <p14:cNvContentPartPr/>
                <p14:nvPr/>
              </p14:nvContentPartPr>
              <p14:xfrm>
                <a:off x="8718875" y="3334946"/>
                <a:ext cx="94680" cy="101520"/>
              </p14:xfrm>
            </p:contentPart>
          </mc:Choice>
          <mc:Fallback xmlns="">
            <p:pic>
              <p:nvPicPr>
                <p:cNvPr id="234" name="Freihand 233">
                  <a:extLst>
                    <a:ext uri="{FF2B5EF4-FFF2-40B4-BE49-F238E27FC236}">
                      <a16:creationId xmlns:a16="http://schemas.microsoft.com/office/drawing/2014/main" id="{E437A3A9-2E13-A503-6E03-97C80C1F3A79}"/>
                    </a:ext>
                  </a:extLst>
                </p:cNvPr>
                <p:cNvPicPr/>
                <p:nvPr/>
              </p:nvPicPr>
              <p:blipFill>
                <a:blip r:embed="rId390"/>
                <a:stretch>
                  <a:fillRect/>
                </a:stretch>
              </p:blipFill>
              <p:spPr>
                <a:xfrm>
                  <a:off x="8709875" y="3325946"/>
                  <a:ext cx="1123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6" name="Freihand 235">
                  <a:extLst>
                    <a:ext uri="{FF2B5EF4-FFF2-40B4-BE49-F238E27FC236}">
                      <a16:creationId xmlns:a16="http://schemas.microsoft.com/office/drawing/2014/main" id="{76E61659-4620-9957-CBA1-8625C16F3155}"/>
                    </a:ext>
                  </a:extLst>
                </p14:cNvPr>
                <p14:cNvContentPartPr/>
                <p14:nvPr/>
              </p14:nvContentPartPr>
              <p14:xfrm>
                <a:off x="8904275" y="3251066"/>
                <a:ext cx="209520" cy="370080"/>
              </p14:xfrm>
            </p:contentPart>
          </mc:Choice>
          <mc:Fallback xmlns="">
            <p:pic>
              <p:nvPicPr>
                <p:cNvPr id="236" name="Freihand 235">
                  <a:extLst>
                    <a:ext uri="{FF2B5EF4-FFF2-40B4-BE49-F238E27FC236}">
                      <a16:creationId xmlns:a16="http://schemas.microsoft.com/office/drawing/2014/main" id="{76E61659-4620-9957-CBA1-8625C16F3155}"/>
                    </a:ext>
                  </a:extLst>
                </p:cNvPr>
                <p:cNvPicPr/>
                <p:nvPr/>
              </p:nvPicPr>
              <p:blipFill>
                <a:blip r:embed="rId392"/>
                <a:stretch>
                  <a:fillRect/>
                </a:stretch>
              </p:blipFill>
              <p:spPr>
                <a:xfrm>
                  <a:off x="8895635" y="3242426"/>
                  <a:ext cx="22716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8" name="Freihand 237">
                  <a:extLst>
                    <a:ext uri="{FF2B5EF4-FFF2-40B4-BE49-F238E27FC236}">
                      <a16:creationId xmlns:a16="http://schemas.microsoft.com/office/drawing/2014/main" id="{68A9AE38-3643-DC9F-9D77-2872D845FCFB}"/>
                    </a:ext>
                  </a:extLst>
                </p14:cNvPr>
                <p14:cNvContentPartPr/>
                <p14:nvPr/>
              </p14:nvContentPartPr>
              <p14:xfrm>
                <a:off x="9327995" y="3243866"/>
                <a:ext cx="192240" cy="242640"/>
              </p14:xfrm>
            </p:contentPart>
          </mc:Choice>
          <mc:Fallback xmlns="">
            <p:pic>
              <p:nvPicPr>
                <p:cNvPr id="238" name="Freihand 237">
                  <a:extLst>
                    <a:ext uri="{FF2B5EF4-FFF2-40B4-BE49-F238E27FC236}">
                      <a16:creationId xmlns:a16="http://schemas.microsoft.com/office/drawing/2014/main" id="{68A9AE38-3643-DC9F-9D77-2872D845FCFB}"/>
                    </a:ext>
                  </a:extLst>
                </p:cNvPr>
                <p:cNvPicPr/>
                <p:nvPr/>
              </p:nvPicPr>
              <p:blipFill>
                <a:blip r:embed="rId394"/>
                <a:stretch>
                  <a:fillRect/>
                </a:stretch>
              </p:blipFill>
              <p:spPr>
                <a:xfrm>
                  <a:off x="9319355" y="3234866"/>
                  <a:ext cx="2098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9" name="Freihand 238">
                  <a:extLst>
                    <a:ext uri="{FF2B5EF4-FFF2-40B4-BE49-F238E27FC236}">
                      <a16:creationId xmlns:a16="http://schemas.microsoft.com/office/drawing/2014/main" id="{B0B56958-4A86-6C98-D8BC-1D374F36F19D}"/>
                    </a:ext>
                  </a:extLst>
                </p14:cNvPr>
                <p14:cNvContentPartPr/>
                <p14:nvPr/>
              </p14:nvContentPartPr>
              <p14:xfrm>
                <a:off x="9563435" y="3288866"/>
                <a:ext cx="76680" cy="141480"/>
              </p14:xfrm>
            </p:contentPart>
          </mc:Choice>
          <mc:Fallback xmlns="">
            <p:pic>
              <p:nvPicPr>
                <p:cNvPr id="239" name="Freihand 238">
                  <a:extLst>
                    <a:ext uri="{FF2B5EF4-FFF2-40B4-BE49-F238E27FC236}">
                      <a16:creationId xmlns:a16="http://schemas.microsoft.com/office/drawing/2014/main" id="{B0B56958-4A86-6C98-D8BC-1D374F36F19D}"/>
                    </a:ext>
                  </a:extLst>
                </p:cNvPr>
                <p:cNvPicPr/>
                <p:nvPr/>
              </p:nvPicPr>
              <p:blipFill>
                <a:blip r:embed="rId396"/>
                <a:stretch>
                  <a:fillRect/>
                </a:stretch>
              </p:blipFill>
              <p:spPr>
                <a:xfrm>
                  <a:off x="9554795" y="3280226"/>
                  <a:ext cx="943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0" name="Freihand 239">
                  <a:extLst>
                    <a:ext uri="{FF2B5EF4-FFF2-40B4-BE49-F238E27FC236}">
                      <a16:creationId xmlns:a16="http://schemas.microsoft.com/office/drawing/2014/main" id="{7BE90EF6-C402-B551-42C4-C074757A5A82}"/>
                    </a:ext>
                  </a:extLst>
                </p14:cNvPr>
                <p14:cNvContentPartPr/>
                <p14:nvPr/>
              </p14:nvContentPartPr>
              <p14:xfrm>
                <a:off x="9706355" y="3305786"/>
                <a:ext cx="32760" cy="97200"/>
              </p14:xfrm>
            </p:contentPart>
          </mc:Choice>
          <mc:Fallback xmlns="">
            <p:pic>
              <p:nvPicPr>
                <p:cNvPr id="240" name="Freihand 239">
                  <a:extLst>
                    <a:ext uri="{FF2B5EF4-FFF2-40B4-BE49-F238E27FC236}">
                      <a16:creationId xmlns:a16="http://schemas.microsoft.com/office/drawing/2014/main" id="{7BE90EF6-C402-B551-42C4-C074757A5A82}"/>
                    </a:ext>
                  </a:extLst>
                </p:cNvPr>
                <p:cNvPicPr/>
                <p:nvPr/>
              </p:nvPicPr>
              <p:blipFill>
                <a:blip r:embed="rId398"/>
                <a:stretch>
                  <a:fillRect/>
                </a:stretch>
              </p:blipFill>
              <p:spPr>
                <a:xfrm>
                  <a:off x="9697355" y="3297146"/>
                  <a:ext cx="50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1" name="Freihand 240">
                  <a:extLst>
                    <a:ext uri="{FF2B5EF4-FFF2-40B4-BE49-F238E27FC236}">
                      <a16:creationId xmlns:a16="http://schemas.microsoft.com/office/drawing/2014/main" id="{BACB4DB1-F05D-8ABC-B30C-36C2CBB7B154}"/>
                    </a:ext>
                  </a:extLst>
                </p14:cNvPr>
                <p14:cNvContentPartPr/>
                <p14:nvPr/>
              </p14:nvContentPartPr>
              <p14:xfrm>
                <a:off x="9754955" y="3201386"/>
                <a:ext cx="118800" cy="222120"/>
              </p14:xfrm>
            </p:contentPart>
          </mc:Choice>
          <mc:Fallback xmlns="">
            <p:pic>
              <p:nvPicPr>
                <p:cNvPr id="241" name="Freihand 240">
                  <a:extLst>
                    <a:ext uri="{FF2B5EF4-FFF2-40B4-BE49-F238E27FC236}">
                      <a16:creationId xmlns:a16="http://schemas.microsoft.com/office/drawing/2014/main" id="{BACB4DB1-F05D-8ABC-B30C-36C2CBB7B154}"/>
                    </a:ext>
                  </a:extLst>
                </p:cNvPr>
                <p:cNvPicPr/>
                <p:nvPr/>
              </p:nvPicPr>
              <p:blipFill>
                <a:blip r:embed="rId400"/>
                <a:stretch>
                  <a:fillRect/>
                </a:stretch>
              </p:blipFill>
              <p:spPr>
                <a:xfrm>
                  <a:off x="9746315" y="3192746"/>
                  <a:ext cx="1364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2" name="Freihand 241">
                  <a:extLst>
                    <a:ext uri="{FF2B5EF4-FFF2-40B4-BE49-F238E27FC236}">
                      <a16:creationId xmlns:a16="http://schemas.microsoft.com/office/drawing/2014/main" id="{2D3E13CB-CA39-081F-0A6D-65A50A41F798}"/>
                    </a:ext>
                  </a:extLst>
                </p14:cNvPr>
                <p14:cNvContentPartPr/>
                <p14:nvPr/>
              </p14:nvContentPartPr>
              <p14:xfrm>
                <a:off x="9894275" y="3227666"/>
                <a:ext cx="23040" cy="152280"/>
              </p14:xfrm>
            </p:contentPart>
          </mc:Choice>
          <mc:Fallback xmlns="">
            <p:pic>
              <p:nvPicPr>
                <p:cNvPr id="242" name="Freihand 241">
                  <a:extLst>
                    <a:ext uri="{FF2B5EF4-FFF2-40B4-BE49-F238E27FC236}">
                      <a16:creationId xmlns:a16="http://schemas.microsoft.com/office/drawing/2014/main" id="{2D3E13CB-CA39-081F-0A6D-65A50A41F798}"/>
                    </a:ext>
                  </a:extLst>
                </p:cNvPr>
                <p:cNvPicPr/>
                <p:nvPr/>
              </p:nvPicPr>
              <p:blipFill>
                <a:blip r:embed="rId402"/>
                <a:stretch>
                  <a:fillRect/>
                </a:stretch>
              </p:blipFill>
              <p:spPr>
                <a:xfrm>
                  <a:off x="9885275" y="3218666"/>
                  <a:ext cx="406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3" name="Freihand 242">
                  <a:extLst>
                    <a:ext uri="{FF2B5EF4-FFF2-40B4-BE49-F238E27FC236}">
                      <a16:creationId xmlns:a16="http://schemas.microsoft.com/office/drawing/2014/main" id="{4C062858-577D-8B61-6FC3-214CC8D1B8FF}"/>
                    </a:ext>
                  </a:extLst>
                </p14:cNvPr>
                <p14:cNvContentPartPr/>
                <p14:nvPr/>
              </p14:nvContentPartPr>
              <p14:xfrm>
                <a:off x="9742715" y="3148106"/>
                <a:ext cx="285480" cy="241920"/>
              </p14:xfrm>
            </p:contentPart>
          </mc:Choice>
          <mc:Fallback xmlns="">
            <p:pic>
              <p:nvPicPr>
                <p:cNvPr id="243" name="Freihand 242">
                  <a:extLst>
                    <a:ext uri="{FF2B5EF4-FFF2-40B4-BE49-F238E27FC236}">
                      <a16:creationId xmlns:a16="http://schemas.microsoft.com/office/drawing/2014/main" id="{4C062858-577D-8B61-6FC3-214CC8D1B8FF}"/>
                    </a:ext>
                  </a:extLst>
                </p:cNvPr>
                <p:cNvPicPr/>
                <p:nvPr/>
              </p:nvPicPr>
              <p:blipFill>
                <a:blip r:embed="rId404"/>
                <a:stretch>
                  <a:fillRect/>
                </a:stretch>
              </p:blipFill>
              <p:spPr>
                <a:xfrm>
                  <a:off x="9733715" y="3139466"/>
                  <a:ext cx="3031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4" name="Freihand 243">
                  <a:extLst>
                    <a:ext uri="{FF2B5EF4-FFF2-40B4-BE49-F238E27FC236}">
                      <a16:creationId xmlns:a16="http://schemas.microsoft.com/office/drawing/2014/main" id="{A33C69ED-C815-5A4C-8861-33F1E2905B38}"/>
                    </a:ext>
                  </a:extLst>
                </p14:cNvPr>
                <p14:cNvContentPartPr/>
                <p14:nvPr/>
              </p14:nvContentPartPr>
              <p14:xfrm>
                <a:off x="10148435" y="3278786"/>
                <a:ext cx="110160" cy="208800"/>
              </p14:xfrm>
            </p:contentPart>
          </mc:Choice>
          <mc:Fallback xmlns="">
            <p:pic>
              <p:nvPicPr>
                <p:cNvPr id="244" name="Freihand 243">
                  <a:extLst>
                    <a:ext uri="{FF2B5EF4-FFF2-40B4-BE49-F238E27FC236}">
                      <a16:creationId xmlns:a16="http://schemas.microsoft.com/office/drawing/2014/main" id="{A33C69ED-C815-5A4C-8861-33F1E2905B38}"/>
                    </a:ext>
                  </a:extLst>
                </p:cNvPr>
                <p:cNvPicPr/>
                <p:nvPr/>
              </p:nvPicPr>
              <p:blipFill>
                <a:blip r:embed="rId406"/>
                <a:stretch>
                  <a:fillRect/>
                </a:stretch>
              </p:blipFill>
              <p:spPr>
                <a:xfrm>
                  <a:off x="10139795" y="3270146"/>
                  <a:ext cx="1278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5" name="Freihand 244">
                  <a:extLst>
                    <a:ext uri="{FF2B5EF4-FFF2-40B4-BE49-F238E27FC236}">
                      <a16:creationId xmlns:a16="http://schemas.microsoft.com/office/drawing/2014/main" id="{7B83F420-FA7D-968A-FCD1-F6AAEECB5422}"/>
                    </a:ext>
                  </a:extLst>
                </p14:cNvPr>
                <p14:cNvContentPartPr/>
                <p14:nvPr/>
              </p14:nvContentPartPr>
              <p14:xfrm>
                <a:off x="10304675" y="3262226"/>
                <a:ext cx="164880" cy="119520"/>
              </p14:xfrm>
            </p:contentPart>
          </mc:Choice>
          <mc:Fallback xmlns="">
            <p:pic>
              <p:nvPicPr>
                <p:cNvPr id="245" name="Freihand 244">
                  <a:extLst>
                    <a:ext uri="{FF2B5EF4-FFF2-40B4-BE49-F238E27FC236}">
                      <a16:creationId xmlns:a16="http://schemas.microsoft.com/office/drawing/2014/main" id="{7B83F420-FA7D-968A-FCD1-F6AAEECB5422}"/>
                    </a:ext>
                  </a:extLst>
                </p:cNvPr>
                <p:cNvPicPr/>
                <p:nvPr/>
              </p:nvPicPr>
              <p:blipFill>
                <a:blip r:embed="rId408"/>
                <a:stretch>
                  <a:fillRect/>
                </a:stretch>
              </p:blipFill>
              <p:spPr>
                <a:xfrm>
                  <a:off x="10296035" y="3253586"/>
                  <a:ext cx="182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6" name="Freihand 245">
                  <a:extLst>
                    <a:ext uri="{FF2B5EF4-FFF2-40B4-BE49-F238E27FC236}">
                      <a16:creationId xmlns:a16="http://schemas.microsoft.com/office/drawing/2014/main" id="{420470A3-3E13-52A4-D167-BDB7733A060D}"/>
                    </a:ext>
                  </a:extLst>
                </p14:cNvPr>
                <p14:cNvContentPartPr/>
                <p14:nvPr/>
              </p14:nvContentPartPr>
              <p14:xfrm>
                <a:off x="10458035" y="3199586"/>
                <a:ext cx="10440" cy="35640"/>
              </p14:xfrm>
            </p:contentPart>
          </mc:Choice>
          <mc:Fallback xmlns="">
            <p:pic>
              <p:nvPicPr>
                <p:cNvPr id="246" name="Freihand 245">
                  <a:extLst>
                    <a:ext uri="{FF2B5EF4-FFF2-40B4-BE49-F238E27FC236}">
                      <a16:creationId xmlns:a16="http://schemas.microsoft.com/office/drawing/2014/main" id="{420470A3-3E13-52A4-D167-BDB7733A060D}"/>
                    </a:ext>
                  </a:extLst>
                </p:cNvPr>
                <p:cNvPicPr/>
                <p:nvPr/>
              </p:nvPicPr>
              <p:blipFill>
                <a:blip r:embed="rId410"/>
                <a:stretch>
                  <a:fillRect/>
                </a:stretch>
              </p:blipFill>
              <p:spPr>
                <a:xfrm>
                  <a:off x="10449035" y="3190586"/>
                  <a:ext cx="280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7" name="Freihand 246">
                  <a:extLst>
                    <a:ext uri="{FF2B5EF4-FFF2-40B4-BE49-F238E27FC236}">
                      <a16:creationId xmlns:a16="http://schemas.microsoft.com/office/drawing/2014/main" id="{554D874D-CEE6-1F4D-F6A1-F36C91F7DC1A}"/>
                    </a:ext>
                  </a:extLst>
                </p14:cNvPr>
                <p14:cNvContentPartPr/>
                <p14:nvPr/>
              </p14:nvContentPartPr>
              <p14:xfrm>
                <a:off x="10513475" y="3242786"/>
                <a:ext cx="117360" cy="111960"/>
              </p14:xfrm>
            </p:contentPart>
          </mc:Choice>
          <mc:Fallback xmlns="">
            <p:pic>
              <p:nvPicPr>
                <p:cNvPr id="247" name="Freihand 246">
                  <a:extLst>
                    <a:ext uri="{FF2B5EF4-FFF2-40B4-BE49-F238E27FC236}">
                      <a16:creationId xmlns:a16="http://schemas.microsoft.com/office/drawing/2014/main" id="{554D874D-CEE6-1F4D-F6A1-F36C91F7DC1A}"/>
                    </a:ext>
                  </a:extLst>
                </p:cNvPr>
                <p:cNvPicPr/>
                <p:nvPr/>
              </p:nvPicPr>
              <p:blipFill>
                <a:blip r:embed="rId412"/>
                <a:stretch>
                  <a:fillRect/>
                </a:stretch>
              </p:blipFill>
              <p:spPr>
                <a:xfrm>
                  <a:off x="10504475" y="3234146"/>
                  <a:ext cx="1350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8" name="Freihand 247">
                  <a:extLst>
                    <a:ext uri="{FF2B5EF4-FFF2-40B4-BE49-F238E27FC236}">
                      <a16:creationId xmlns:a16="http://schemas.microsoft.com/office/drawing/2014/main" id="{77087570-5A6C-13BE-6314-B5306DF76303}"/>
                    </a:ext>
                  </a:extLst>
                </p14:cNvPr>
                <p14:cNvContentPartPr/>
                <p14:nvPr/>
              </p14:nvContentPartPr>
              <p14:xfrm>
                <a:off x="10642715" y="3229826"/>
                <a:ext cx="186840" cy="108360"/>
              </p14:xfrm>
            </p:contentPart>
          </mc:Choice>
          <mc:Fallback xmlns="">
            <p:pic>
              <p:nvPicPr>
                <p:cNvPr id="248" name="Freihand 247">
                  <a:extLst>
                    <a:ext uri="{FF2B5EF4-FFF2-40B4-BE49-F238E27FC236}">
                      <a16:creationId xmlns:a16="http://schemas.microsoft.com/office/drawing/2014/main" id="{77087570-5A6C-13BE-6314-B5306DF76303}"/>
                    </a:ext>
                  </a:extLst>
                </p:cNvPr>
                <p:cNvPicPr/>
                <p:nvPr/>
              </p:nvPicPr>
              <p:blipFill>
                <a:blip r:embed="rId414"/>
                <a:stretch>
                  <a:fillRect/>
                </a:stretch>
              </p:blipFill>
              <p:spPr>
                <a:xfrm>
                  <a:off x="10634075" y="3220826"/>
                  <a:ext cx="204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0" name="Freihand 249">
                  <a:extLst>
                    <a:ext uri="{FF2B5EF4-FFF2-40B4-BE49-F238E27FC236}">
                      <a16:creationId xmlns:a16="http://schemas.microsoft.com/office/drawing/2014/main" id="{5BF410D5-BFFF-D6BB-E3BB-0C0192DEF747}"/>
                    </a:ext>
                  </a:extLst>
                </p14:cNvPr>
                <p14:cNvContentPartPr/>
                <p14:nvPr/>
              </p14:nvContentPartPr>
              <p14:xfrm>
                <a:off x="7923635" y="3762626"/>
                <a:ext cx="347040" cy="39960"/>
              </p14:xfrm>
            </p:contentPart>
          </mc:Choice>
          <mc:Fallback xmlns="">
            <p:pic>
              <p:nvPicPr>
                <p:cNvPr id="250" name="Freihand 249">
                  <a:extLst>
                    <a:ext uri="{FF2B5EF4-FFF2-40B4-BE49-F238E27FC236}">
                      <a16:creationId xmlns:a16="http://schemas.microsoft.com/office/drawing/2014/main" id="{5BF410D5-BFFF-D6BB-E3BB-0C0192DEF747}"/>
                    </a:ext>
                  </a:extLst>
                </p:cNvPr>
                <p:cNvPicPr/>
                <p:nvPr/>
              </p:nvPicPr>
              <p:blipFill>
                <a:blip r:embed="rId416"/>
                <a:stretch>
                  <a:fillRect/>
                </a:stretch>
              </p:blipFill>
              <p:spPr>
                <a:xfrm>
                  <a:off x="7914635" y="3753986"/>
                  <a:ext cx="3646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1" name="Freihand 250">
                  <a:extLst>
                    <a:ext uri="{FF2B5EF4-FFF2-40B4-BE49-F238E27FC236}">
                      <a16:creationId xmlns:a16="http://schemas.microsoft.com/office/drawing/2014/main" id="{CAF657F3-1896-BE79-ADDD-04C30B3EC1E5}"/>
                    </a:ext>
                  </a:extLst>
                </p14:cNvPr>
                <p14:cNvContentPartPr/>
                <p14:nvPr/>
              </p14:nvContentPartPr>
              <p14:xfrm>
                <a:off x="8282915" y="3709706"/>
                <a:ext cx="122400" cy="195120"/>
              </p14:xfrm>
            </p:contentPart>
          </mc:Choice>
          <mc:Fallback xmlns="">
            <p:pic>
              <p:nvPicPr>
                <p:cNvPr id="251" name="Freihand 250">
                  <a:extLst>
                    <a:ext uri="{FF2B5EF4-FFF2-40B4-BE49-F238E27FC236}">
                      <a16:creationId xmlns:a16="http://schemas.microsoft.com/office/drawing/2014/main" id="{CAF657F3-1896-BE79-ADDD-04C30B3EC1E5}"/>
                    </a:ext>
                  </a:extLst>
                </p:cNvPr>
                <p:cNvPicPr/>
                <p:nvPr/>
              </p:nvPicPr>
              <p:blipFill>
                <a:blip r:embed="rId418"/>
                <a:stretch>
                  <a:fillRect/>
                </a:stretch>
              </p:blipFill>
              <p:spPr>
                <a:xfrm>
                  <a:off x="8273915" y="3701066"/>
                  <a:ext cx="1400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3" name="Freihand 252">
                  <a:extLst>
                    <a:ext uri="{FF2B5EF4-FFF2-40B4-BE49-F238E27FC236}">
                      <a16:creationId xmlns:a16="http://schemas.microsoft.com/office/drawing/2014/main" id="{677DAC43-AF0D-7A4C-50B6-0618ACB37097}"/>
                    </a:ext>
                  </a:extLst>
                </p14:cNvPr>
                <p14:cNvContentPartPr/>
                <p14:nvPr/>
              </p14:nvContentPartPr>
              <p14:xfrm>
                <a:off x="8643275" y="3660026"/>
                <a:ext cx="94320" cy="146160"/>
              </p14:xfrm>
            </p:contentPart>
          </mc:Choice>
          <mc:Fallback xmlns="">
            <p:pic>
              <p:nvPicPr>
                <p:cNvPr id="253" name="Freihand 252">
                  <a:extLst>
                    <a:ext uri="{FF2B5EF4-FFF2-40B4-BE49-F238E27FC236}">
                      <a16:creationId xmlns:a16="http://schemas.microsoft.com/office/drawing/2014/main" id="{677DAC43-AF0D-7A4C-50B6-0618ACB37097}"/>
                    </a:ext>
                  </a:extLst>
                </p:cNvPr>
                <p:cNvPicPr/>
                <p:nvPr/>
              </p:nvPicPr>
              <p:blipFill>
                <a:blip r:embed="rId420"/>
                <a:stretch>
                  <a:fillRect/>
                </a:stretch>
              </p:blipFill>
              <p:spPr>
                <a:xfrm>
                  <a:off x="8634635" y="3651026"/>
                  <a:ext cx="1119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4" name="Freihand 253">
                  <a:extLst>
                    <a:ext uri="{FF2B5EF4-FFF2-40B4-BE49-F238E27FC236}">
                      <a16:creationId xmlns:a16="http://schemas.microsoft.com/office/drawing/2014/main" id="{26C32A28-286F-85E1-0E41-174985F3815B}"/>
                    </a:ext>
                  </a:extLst>
                </p14:cNvPr>
                <p14:cNvContentPartPr/>
                <p14:nvPr/>
              </p14:nvContentPartPr>
              <p14:xfrm>
                <a:off x="8745875" y="3635546"/>
                <a:ext cx="14760" cy="156960"/>
              </p14:xfrm>
            </p:contentPart>
          </mc:Choice>
          <mc:Fallback xmlns="">
            <p:pic>
              <p:nvPicPr>
                <p:cNvPr id="254" name="Freihand 253">
                  <a:extLst>
                    <a:ext uri="{FF2B5EF4-FFF2-40B4-BE49-F238E27FC236}">
                      <a16:creationId xmlns:a16="http://schemas.microsoft.com/office/drawing/2014/main" id="{26C32A28-286F-85E1-0E41-174985F3815B}"/>
                    </a:ext>
                  </a:extLst>
                </p:cNvPr>
                <p:cNvPicPr/>
                <p:nvPr/>
              </p:nvPicPr>
              <p:blipFill>
                <a:blip r:embed="rId422"/>
                <a:stretch>
                  <a:fillRect/>
                </a:stretch>
              </p:blipFill>
              <p:spPr>
                <a:xfrm>
                  <a:off x="8736875" y="3626546"/>
                  <a:ext cx="324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5" name="Freihand 254">
                  <a:extLst>
                    <a:ext uri="{FF2B5EF4-FFF2-40B4-BE49-F238E27FC236}">
                      <a16:creationId xmlns:a16="http://schemas.microsoft.com/office/drawing/2014/main" id="{B4675415-33C3-F39D-D0BB-1FFD6871942E}"/>
                    </a:ext>
                  </a:extLst>
                </p14:cNvPr>
                <p14:cNvContentPartPr/>
                <p14:nvPr/>
              </p14:nvContentPartPr>
              <p14:xfrm>
                <a:off x="8692955" y="3732386"/>
                <a:ext cx="94680" cy="6840"/>
              </p14:xfrm>
            </p:contentPart>
          </mc:Choice>
          <mc:Fallback xmlns="">
            <p:pic>
              <p:nvPicPr>
                <p:cNvPr id="255" name="Freihand 254">
                  <a:extLst>
                    <a:ext uri="{FF2B5EF4-FFF2-40B4-BE49-F238E27FC236}">
                      <a16:creationId xmlns:a16="http://schemas.microsoft.com/office/drawing/2014/main" id="{B4675415-33C3-F39D-D0BB-1FFD6871942E}"/>
                    </a:ext>
                  </a:extLst>
                </p:cNvPr>
                <p:cNvPicPr/>
                <p:nvPr/>
              </p:nvPicPr>
              <p:blipFill>
                <a:blip r:embed="rId424"/>
                <a:stretch>
                  <a:fillRect/>
                </a:stretch>
              </p:blipFill>
              <p:spPr>
                <a:xfrm>
                  <a:off x="8683955" y="3723386"/>
                  <a:ext cx="1123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7" name="Freihand 256">
                  <a:extLst>
                    <a:ext uri="{FF2B5EF4-FFF2-40B4-BE49-F238E27FC236}">
                      <a16:creationId xmlns:a16="http://schemas.microsoft.com/office/drawing/2014/main" id="{253C2A2C-6A1D-D01B-4B67-8E005A2B240C}"/>
                    </a:ext>
                  </a:extLst>
                </p14:cNvPr>
                <p14:cNvContentPartPr/>
                <p14:nvPr/>
              </p14:nvContentPartPr>
              <p14:xfrm>
                <a:off x="8729315" y="3590186"/>
                <a:ext cx="105120" cy="200160"/>
              </p14:xfrm>
            </p:contentPart>
          </mc:Choice>
          <mc:Fallback xmlns="">
            <p:pic>
              <p:nvPicPr>
                <p:cNvPr id="257" name="Freihand 256">
                  <a:extLst>
                    <a:ext uri="{FF2B5EF4-FFF2-40B4-BE49-F238E27FC236}">
                      <a16:creationId xmlns:a16="http://schemas.microsoft.com/office/drawing/2014/main" id="{253C2A2C-6A1D-D01B-4B67-8E005A2B240C}"/>
                    </a:ext>
                  </a:extLst>
                </p:cNvPr>
                <p:cNvPicPr/>
                <p:nvPr/>
              </p:nvPicPr>
              <p:blipFill>
                <a:blip r:embed="rId426"/>
                <a:stretch>
                  <a:fillRect/>
                </a:stretch>
              </p:blipFill>
              <p:spPr>
                <a:xfrm>
                  <a:off x="8720675" y="3581186"/>
                  <a:ext cx="1227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8" name="Freihand 257">
                  <a:extLst>
                    <a:ext uri="{FF2B5EF4-FFF2-40B4-BE49-F238E27FC236}">
                      <a16:creationId xmlns:a16="http://schemas.microsoft.com/office/drawing/2014/main" id="{3C8BC98D-4E88-DA38-3EA0-8B397180E321}"/>
                    </a:ext>
                  </a:extLst>
                </p14:cNvPr>
                <p14:cNvContentPartPr/>
                <p14:nvPr/>
              </p14:nvContentPartPr>
              <p14:xfrm>
                <a:off x="8816075" y="3687746"/>
                <a:ext cx="280080" cy="198000"/>
              </p14:xfrm>
            </p:contentPart>
          </mc:Choice>
          <mc:Fallback xmlns="">
            <p:pic>
              <p:nvPicPr>
                <p:cNvPr id="258" name="Freihand 257">
                  <a:extLst>
                    <a:ext uri="{FF2B5EF4-FFF2-40B4-BE49-F238E27FC236}">
                      <a16:creationId xmlns:a16="http://schemas.microsoft.com/office/drawing/2014/main" id="{3C8BC98D-4E88-DA38-3EA0-8B397180E321}"/>
                    </a:ext>
                  </a:extLst>
                </p:cNvPr>
                <p:cNvPicPr/>
                <p:nvPr/>
              </p:nvPicPr>
              <p:blipFill>
                <a:blip r:embed="rId428"/>
                <a:stretch>
                  <a:fillRect/>
                </a:stretch>
              </p:blipFill>
              <p:spPr>
                <a:xfrm>
                  <a:off x="8807075" y="3678746"/>
                  <a:ext cx="2977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9" name="Freihand 258">
                  <a:extLst>
                    <a:ext uri="{FF2B5EF4-FFF2-40B4-BE49-F238E27FC236}">
                      <a16:creationId xmlns:a16="http://schemas.microsoft.com/office/drawing/2014/main" id="{82586676-CBA4-A0A8-E1AA-4610268927E6}"/>
                    </a:ext>
                  </a:extLst>
                </p14:cNvPr>
                <p14:cNvContentPartPr/>
                <p14:nvPr/>
              </p14:nvContentPartPr>
              <p14:xfrm>
                <a:off x="9241955" y="3547706"/>
                <a:ext cx="421200" cy="199800"/>
              </p14:xfrm>
            </p:contentPart>
          </mc:Choice>
          <mc:Fallback xmlns="">
            <p:pic>
              <p:nvPicPr>
                <p:cNvPr id="259" name="Freihand 258">
                  <a:extLst>
                    <a:ext uri="{FF2B5EF4-FFF2-40B4-BE49-F238E27FC236}">
                      <a16:creationId xmlns:a16="http://schemas.microsoft.com/office/drawing/2014/main" id="{82586676-CBA4-A0A8-E1AA-4610268927E6}"/>
                    </a:ext>
                  </a:extLst>
                </p:cNvPr>
                <p:cNvPicPr/>
                <p:nvPr/>
              </p:nvPicPr>
              <p:blipFill>
                <a:blip r:embed="rId430"/>
                <a:stretch>
                  <a:fillRect/>
                </a:stretch>
              </p:blipFill>
              <p:spPr>
                <a:xfrm>
                  <a:off x="9232955" y="3538706"/>
                  <a:ext cx="4388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0" name="Freihand 259">
                  <a:extLst>
                    <a:ext uri="{FF2B5EF4-FFF2-40B4-BE49-F238E27FC236}">
                      <a16:creationId xmlns:a16="http://schemas.microsoft.com/office/drawing/2014/main" id="{E4F62060-D02D-9EBC-BE7A-3090F6568A5E}"/>
                    </a:ext>
                  </a:extLst>
                </p14:cNvPr>
                <p14:cNvContentPartPr/>
                <p14:nvPr/>
              </p14:nvContentPartPr>
              <p14:xfrm>
                <a:off x="9784475" y="3525026"/>
                <a:ext cx="144720" cy="190080"/>
              </p14:xfrm>
            </p:contentPart>
          </mc:Choice>
          <mc:Fallback xmlns="">
            <p:pic>
              <p:nvPicPr>
                <p:cNvPr id="260" name="Freihand 259">
                  <a:extLst>
                    <a:ext uri="{FF2B5EF4-FFF2-40B4-BE49-F238E27FC236}">
                      <a16:creationId xmlns:a16="http://schemas.microsoft.com/office/drawing/2014/main" id="{E4F62060-D02D-9EBC-BE7A-3090F6568A5E}"/>
                    </a:ext>
                  </a:extLst>
                </p:cNvPr>
                <p:cNvPicPr/>
                <p:nvPr/>
              </p:nvPicPr>
              <p:blipFill>
                <a:blip r:embed="rId432"/>
                <a:stretch>
                  <a:fillRect/>
                </a:stretch>
              </p:blipFill>
              <p:spPr>
                <a:xfrm>
                  <a:off x="9775835" y="3516026"/>
                  <a:ext cx="162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1" name="Freihand 260">
                  <a:extLst>
                    <a:ext uri="{FF2B5EF4-FFF2-40B4-BE49-F238E27FC236}">
                      <a16:creationId xmlns:a16="http://schemas.microsoft.com/office/drawing/2014/main" id="{3625046B-845D-F7C3-CF09-310F0426D984}"/>
                    </a:ext>
                  </a:extLst>
                </p14:cNvPr>
                <p14:cNvContentPartPr/>
                <p14:nvPr/>
              </p14:nvContentPartPr>
              <p14:xfrm>
                <a:off x="9853235" y="3593066"/>
                <a:ext cx="96120" cy="46800"/>
              </p14:xfrm>
            </p:contentPart>
          </mc:Choice>
          <mc:Fallback xmlns="">
            <p:pic>
              <p:nvPicPr>
                <p:cNvPr id="261" name="Freihand 260">
                  <a:extLst>
                    <a:ext uri="{FF2B5EF4-FFF2-40B4-BE49-F238E27FC236}">
                      <a16:creationId xmlns:a16="http://schemas.microsoft.com/office/drawing/2014/main" id="{3625046B-845D-F7C3-CF09-310F0426D984}"/>
                    </a:ext>
                  </a:extLst>
                </p:cNvPr>
                <p:cNvPicPr/>
                <p:nvPr/>
              </p:nvPicPr>
              <p:blipFill>
                <a:blip r:embed="rId434"/>
                <a:stretch>
                  <a:fillRect/>
                </a:stretch>
              </p:blipFill>
              <p:spPr>
                <a:xfrm>
                  <a:off x="9844595" y="3584066"/>
                  <a:ext cx="1137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2" name="Freihand 261">
                  <a:extLst>
                    <a:ext uri="{FF2B5EF4-FFF2-40B4-BE49-F238E27FC236}">
                      <a16:creationId xmlns:a16="http://schemas.microsoft.com/office/drawing/2014/main" id="{3736DBBD-825F-0016-663A-735AA673385F}"/>
                    </a:ext>
                  </a:extLst>
                </p14:cNvPr>
                <p14:cNvContentPartPr/>
                <p14:nvPr/>
              </p14:nvContentPartPr>
              <p14:xfrm>
                <a:off x="9974915" y="3523946"/>
                <a:ext cx="199080" cy="179280"/>
              </p14:xfrm>
            </p:contentPart>
          </mc:Choice>
          <mc:Fallback xmlns="">
            <p:pic>
              <p:nvPicPr>
                <p:cNvPr id="262" name="Freihand 261">
                  <a:extLst>
                    <a:ext uri="{FF2B5EF4-FFF2-40B4-BE49-F238E27FC236}">
                      <a16:creationId xmlns:a16="http://schemas.microsoft.com/office/drawing/2014/main" id="{3736DBBD-825F-0016-663A-735AA673385F}"/>
                    </a:ext>
                  </a:extLst>
                </p:cNvPr>
                <p:cNvPicPr/>
                <p:nvPr/>
              </p:nvPicPr>
              <p:blipFill>
                <a:blip r:embed="rId436"/>
                <a:stretch>
                  <a:fillRect/>
                </a:stretch>
              </p:blipFill>
              <p:spPr>
                <a:xfrm>
                  <a:off x="9965915" y="3515306"/>
                  <a:ext cx="2167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3" name="Freihand 262">
                  <a:extLst>
                    <a:ext uri="{FF2B5EF4-FFF2-40B4-BE49-F238E27FC236}">
                      <a16:creationId xmlns:a16="http://schemas.microsoft.com/office/drawing/2014/main" id="{E339D600-F5C6-4B6B-03F1-0ECADE66F648}"/>
                    </a:ext>
                  </a:extLst>
                </p14:cNvPr>
                <p14:cNvContentPartPr/>
                <p14:nvPr/>
              </p14:nvContentPartPr>
              <p14:xfrm>
                <a:off x="10247075" y="3528266"/>
                <a:ext cx="64440" cy="121320"/>
              </p14:xfrm>
            </p:contentPart>
          </mc:Choice>
          <mc:Fallback xmlns="">
            <p:pic>
              <p:nvPicPr>
                <p:cNvPr id="263" name="Freihand 262">
                  <a:extLst>
                    <a:ext uri="{FF2B5EF4-FFF2-40B4-BE49-F238E27FC236}">
                      <a16:creationId xmlns:a16="http://schemas.microsoft.com/office/drawing/2014/main" id="{E339D600-F5C6-4B6B-03F1-0ECADE66F648}"/>
                    </a:ext>
                  </a:extLst>
                </p:cNvPr>
                <p:cNvPicPr/>
                <p:nvPr/>
              </p:nvPicPr>
              <p:blipFill>
                <a:blip r:embed="rId438"/>
                <a:stretch>
                  <a:fillRect/>
                </a:stretch>
              </p:blipFill>
              <p:spPr>
                <a:xfrm>
                  <a:off x="10238435" y="3519266"/>
                  <a:ext cx="82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4" name="Freihand 263">
                  <a:extLst>
                    <a:ext uri="{FF2B5EF4-FFF2-40B4-BE49-F238E27FC236}">
                      <a16:creationId xmlns:a16="http://schemas.microsoft.com/office/drawing/2014/main" id="{FB047FA9-B64A-0456-261E-09AAE0DF4C01}"/>
                    </a:ext>
                  </a:extLst>
                </p14:cNvPr>
                <p14:cNvContentPartPr/>
                <p14:nvPr/>
              </p14:nvContentPartPr>
              <p14:xfrm>
                <a:off x="10368755" y="3537626"/>
                <a:ext cx="341280" cy="111600"/>
              </p14:xfrm>
            </p:contentPart>
          </mc:Choice>
          <mc:Fallback xmlns="">
            <p:pic>
              <p:nvPicPr>
                <p:cNvPr id="264" name="Freihand 263">
                  <a:extLst>
                    <a:ext uri="{FF2B5EF4-FFF2-40B4-BE49-F238E27FC236}">
                      <a16:creationId xmlns:a16="http://schemas.microsoft.com/office/drawing/2014/main" id="{FB047FA9-B64A-0456-261E-09AAE0DF4C01}"/>
                    </a:ext>
                  </a:extLst>
                </p:cNvPr>
                <p:cNvPicPr/>
                <p:nvPr/>
              </p:nvPicPr>
              <p:blipFill>
                <a:blip r:embed="rId440"/>
                <a:stretch>
                  <a:fillRect/>
                </a:stretch>
              </p:blipFill>
              <p:spPr>
                <a:xfrm>
                  <a:off x="10360115" y="3528626"/>
                  <a:ext cx="358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5" name="Freihand 264">
                  <a:extLst>
                    <a:ext uri="{FF2B5EF4-FFF2-40B4-BE49-F238E27FC236}">
                      <a16:creationId xmlns:a16="http://schemas.microsoft.com/office/drawing/2014/main" id="{76AC0C72-D08C-56FC-627D-4006B6ECA41D}"/>
                    </a:ext>
                  </a:extLst>
                </p14:cNvPr>
                <p14:cNvContentPartPr/>
                <p14:nvPr/>
              </p14:nvContentPartPr>
              <p14:xfrm>
                <a:off x="10768715" y="3512066"/>
                <a:ext cx="76320" cy="74160"/>
              </p14:xfrm>
            </p:contentPart>
          </mc:Choice>
          <mc:Fallback xmlns="">
            <p:pic>
              <p:nvPicPr>
                <p:cNvPr id="265" name="Freihand 264">
                  <a:extLst>
                    <a:ext uri="{FF2B5EF4-FFF2-40B4-BE49-F238E27FC236}">
                      <a16:creationId xmlns:a16="http://schemas.microsoft.com/office/drawing/2014/main" id="{76AC0C72-D08C-56FC-627D-4006B6ECA41D}"/>
                    </a:ext>
                  </a:extLst>
                </p:cNvPr>
                <p:cNvPicPr/>
                <p:nvPr/>
              </p:nvPicPr>
              <p:blipFill>
                <a:blip r:embed="rId442"/>
                <a:stretch>
                  <a:fillRect/>
                </a:stretch>
              </p:blipFill>
              <p:spPr>
                <a:xfrm>
                  <a:off x="10759715" y="3503066"/>
                  <a:ext cx="939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6" name="Freihand 265">
                  <a:extLst>
                    <a:ext uri="{FF2B5EF4-FFF2-40B4-BE49-F238E27FC236}">
                      <a16:creationId xmlns:a16="http://schemas.microsoft.com/office/drawing/2014/main" id="{F6B93B14-DB6E-5AF3-91EC-3C26B1A00175}"/>
                    </a:ext>
                  </a:extLst>
                </p14:cNvPr>
                <p14:cNvContentPartPr/>
                <p14:nvPr/>
              </p14:nvContentPartPr>
              <p14:xfrm>
                <a:off x="8670995" y="3981506"/>
                <a:ext cx="171720" cy="13680"/>
              </p14:xfrm>
            </p:contentPart>
          </mc:Choice>
          <mc:Fallback xmlns="">
            <p:pic>
              <p:nvPicPr>
                <p:cNvPr id="266" name="Freihand 265">
                  <a:extLst>
                    <a:ext uri="{FF2B5EF4-FFF2-40B4-BE49-F238E27FC236}">
                      <a16:creationId xmlns:a16="http://schemas.microsoft.com/office/drawing/2014/main" id="{F6B93B14-DB6E-5AF3-91EC-3C26B1A00175}"/>
                    </a:ext>
                  </a:extLst>
                </p:cNvPr>
                <p:cNvPicPr/>
                <p:nvPr/>
              </p:nvPicPr>
              <p:blipFill>
                <a:blip r:embed="rId444"/>
                <a:stretch>
                  <a:fillRect/>
                </a:stretch>
              </p:blipFill>
              <p:spPr>
                <a:xfrm>
                  <a:off x="8661995" y="3972506"/>
                  <a:ext cx="1893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7" name="Freihand 266">
                  <a:extLst>
                    <a:ext uri="{FF2B5EF4-FFF2-40B4-BE49-F238E27FC236}">
                      <a16:creationId xmlns:a16="http://schemas.microsoft.com/office/drawing/2014/main" id="{1437EDBD-1554-7026-792D-E9EB4FEB6A5E}"/>
                    </a:ext>
                  </a:extLst>
                </p14:cNvPr>
                <p14:cNvContentPartPr/>
                <p14:nvPr/>
              </p14:nvContentPartPr>
              <p14:xfrm>
                <a:off x="8842715" y="3926786"/>
                <a:ext cx="83160" cy="123120"/>
              </p14:xfrm>
            </p:contentPart>
          </mc:Choice>
          <mc:Fallback xmlns="">
            <p:pic>
              <p:nvPicPr>
                <p:cNvPr id="267" name="Freihand 266">
                  <a:extLst>
                    <a:ext uri="{FF2B5EF4-FFF2-40B4-BE49-F238E27FC236}">
                      <a16:creationId xmlns:a16="http://schemas.microsoft.com/office/drawing/2014/main" id="{1437EDBD-1554-7026-792D-E9EB4FEB6A5E}"/>
                    </a:ext>
                  </a:extLst>
                </p:cNvPr>
                <p:cNvPicPr/>
                <p:nvPr/>
              </p:nvPicPr>
              <p:blipFill>
                <a:blip r:embed="rId446"/>
                <a:stretch>
                  <a:fillRect/>
                </a:stretch>
              </p:blipFill>
              <p:spPr>
                <a:xfrm>
                  <a:off x="8834075" y="3918146"/>
                  <a:ext cx="100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0" name="Freihand 269">
                  <a:extLst>
                    <a:ext uri="{FF2B5EF4-FFF2-40B4-BE49-F238E27FC236}">
                      <a16:creationId xmlns:a16="http://schemas.microsoft.com/office/drawing/2014/main" id="{8F0C8AE6-4263-F1C6-EB77-D9BD743258B9}"/>
                    </a:ext>
                  </a:extLst>
                </p14:cNvPr>
                <p14:cNvContentPartPr/>
                <p14:nvPr/>
              </p14:nvContentPartPr>
              <p14:xfrm>
                <a:off x="9101195" y="3831026"/>
                <a:ext cx="225720" cy="221400"/>
              </p14:xfrm>
            </p:contentPart>
          </mc:Choice>
          <mc:Fallback xmlns="">
            <p:pic>
              <p:nvPicPr>
                <p:cNvPr id="270" name="Freihand 269">
                  <a:extLst>
                    <a:ext uri="{FF2B5EF4-FFF2-40B4-BE49-F238E27FC236}">
                      <a16:creationId xmlns:a16="http://schemas.microsoft.com/office/drawing/2014/main" id="{8F0C8AE6-4263-F1C6-EB77-D9BD743258B9}"/>
                    </a:ext>
                  </a:extLst>
                </p:cNvPr>
                <p:cNvPicPr/>
                <p:nvPr/>
              </p:nvPicPr>
              <p:blipFill>
                <a:blip r:embed="rId448"/>
                <a:stretch>
                  <a:fillRect/>
                </a:stretch>
              </p:blipFill>
              <p:spPr>
                <a:xfrm>
                  <a:off x="9092195" y="3822026"/>
                  <a:ext cx="2433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1" name="Freihand 270">
                  <a:extLst>
                    <a:ext uri="{FF2B5EF4-FFF2-40B4-BE49-F238E27FC236}">
                      <a16:creationId xmlns:a16="http://schemas.microsoft.com/office/drawing/2014/main" id="{B4CBA161-6ADF-48FA-4D44-8EE04CECF837}"/>
                    </a:ext>
                  </a:extLst>
                </p14:cNvPr>
                <p14:cNvContentPartPr/>
                <p14:nvPr/>
              </p14:nvContentPartPr>
              <p14:xfrm>
                <a:off x="9381275" y="3904106"/>
                <a:ext cx="31320" cy="91080"/>
              </p14:xfrm>
            </p:contentPart>
          </mc:Choice>
          <mc:Fallback xmlns="">
            <p:pic>
              <p:nvPicPr>
                <p:cNvPr id="271" name="Freihand 270">
                  <a:extLst>
                    <a:ext uri="{FF2B5EF4-FFF2-40B4-BE49-F238E27FC236}">
                      <a16:creationId xmlns:a16="http://schemas.microsoft.com/office/drawing/2014/main" id="{B4CBA161-6ADF-48FA-4D44-8EE04CECF837}"/>
                    </a:ext>
                  </a:extLst>
                </p:cNvPr>
                <p:cNvPicPr/>
                <p:nvPr/>
              </p:nvPicPr>
              <p:blipFill>
                <a:blip r:embed="rId450"/>
                <a:stretch>
                  <a:fillRect/>
                </a:stretch>
              </p:blipFill>
              <p:spPr>
                <a:xfrm>
                  <a:off x="9372275" y="3895466"/>
                  <a:ext cx="48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2" name="Freihand 271">
                  <a:extLst>
                    <a:ext uri="{FF2B5EF4-FFF2-40B4-BE49-F238E27FC236}">
                      <a16:creationId xmlns:a16="http://schemas.microsoft.com/office/drawing/2014/main" id="{DF7DC730-72A7-EAC9-609B-5E7A58DF2BE5}"/>
                    </a:ext>
                  </a:extLst>
                </p14:cNvPr>
                <p14:cNvContentPartPr/>
                <p14:nvPr/>
              </p14:nvContentPartPr>
              <p14:xfrm>
                <a:off x="9334475" y="3887186"/>
                <a:ext cx="109080" cy="118440"/>
              </p14:xfrm>
            </p:contentPart>
          </mc:Choice>
          <mc:Fallback xmlns="">
            <p:pic>
              <p:nvPicPr>
                <p:cNvPr id="272" name="Freihand 271">
                  <a:extLst>
                    <a:ext uri="{FF2B5EF4-FFF2-40B4-BE49-F238E27FC236}">
                      <a16:creationId xmlns:a16="http://schemas.microsoft.com/office/drawing/2014/main" id="{DF7DC730-72A7-EAC9-609B-5E7A58DF2BE5}"/>
                    </a:ext>
                  </a:extLst>
                </p:cNvPr>
                <p:cNvPicPr/>
                <p:nvPr/>
              </p:nvPicPr>
              <p:blipFill>
                <a:blip r:embed="rId452"/>
                <a:stretch>
                  <a:fillRect/>
                </a:stretch>
              </p:blipFill>
              <p:spPr>
                <a:xfrm>
                  <a:off x="9325835" y="3878546"/>
                  <a:ext cx="126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3" name="Freihand 272">
                  <a:extLst>
                    <a:ext uri="{FF2B5EF4-FFF2-40B4-BE49-F238E27FC236}">
                      <a16:creationId xmlns:a16="http://schemas.microsoft.com/office/drawing/2014/main" id="{0E0A6028-B2E9-4411-32AB-3B98F863E620}"/>
                    </a:ext>
                  </a:extLst>
                </p14:cNvPr>
                <p14:cNvContentPartPr/>
                <p14:nvPr/>
              </p14:nvContentPartPr>
              <p14:xfrm>
                <a:off x="9466595" y="3889346"/>
                <a:ext cx="81360" cy="118800"/>
              </p14:xfrm>
            </p:contentPart>
          </mc:Choice>
          <mc:Fallback xmlns="">
            <p:pic>
              <p:nvPicPr>
                <p:cNvPr id="273" name="Freihand 272">
                  <a:extLst>
                    <a:ext uri="{FF2B5EF4-FFF2-40B4-BE49-F238E27FC236}">
                      <a16:creationId xmlns:a16="http://schemas.microsoft.com/office/drawing/2014/main" id="{0E0A6028-B2E9-4411-32AB-3B98F863E620}"/>
                    </a:ext>
                  </a:extLst>
                </p:cNvPr>
                <p:cNvPicPr/>
                <p:nvPr/>
              </p:nvPicPr>
              <p:blipFill>
                <a:blip r:embed="rId454"/>
                <a:stretch>
                  <a:fillRect/>
                </a:stretch>
              </p:blipFill>
              <p:spPr>
                <a:xfrm>
                  <a:off x="9457955" y="3880346"/>
                  <a:ext cx="99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4" name="Freihand 273">
                  <a:extLst>
                    <a:ext uri="{FF2B5EF4-FFF2-40B4-BE49-F238E27FC236}">
                      <a16:creationId xmlns:a16="http://schemas.microsoft.com/office/drawing/2014/main" id="{3323F259-7FC5-97E9-CC8A-ACC96EB21D63}"/>
                    </a:ext>
                  </a:extLst>
                </p14:cNvPr>
                <p14:cNvContentPartPr/>
                <p14:nvPr/>
              </p14:nvContentPartPr>
              <p14:xfrm>
                <a:off x="9609155" y="3924626"/>
                <a:ext cx="14040" cy="58320"/>
              </p14:xfrm>
            </p:contentPart>
          </mc:Choice>
          <mc:Fallback xmlns="">
            <p:pic>
              <p:nvPicPr>
                <p:cNvPr id="274" name="Freihand 273">
                  <a:extLst>
                    <a:ext uri="{FF2B5EF4-FFF2-40B4-BE49-F238E27FC236}">
                      <a16:creationId xmlns:a16="http://schemas.microsoft.com/office/drawing/2014/main" id="{3323F259-7FC5-97E9-CC8A-ACC96EB21D63}"/>
                    </a:ext>
                  </a:extLst>
                </p:cNvPr>
                <p:cNvPicPr/>
                <p:nvPr/>
              </p:nvPicPr>
              <p:blipFill>
                <a:blip r:embed="rId456"/>
                <a:stretch>
                  <a:fillRect/>
                </a:stretch>
              </p:blipFill>
              <p:spPr>
                <a:xfrm>
                  <a:off x="9600515" y="3915986"/>
                  <a:ext cx="31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5" name="Freihand 274">
                  <a:extLst>
                    <a:ext uri="{FF2B5EF4-FFF2-40B4-BE49-F238E27FC236}">
                      <a16:creationId xmlns:a16="http://schemas.microsoft.com/office/drawing/2014/main" id="{2113E885-8569-C1D9-757A-D9D63F71AE83}"/>
                    </a:ext>
                  </a:extLst>
                </p14:cNvPr>
                <p14:cNvContentPartPr/>
                <p14:nvPr/>
              </p14:nvContentPartPr>
              <p14:xfrm>
                <a:off x="9653435" y="3771986"/>
                <a:ext cx="162720" cy="232560"/>
              </p14:xfrm>
            </p:contentPart>
          </mc:Choice>
          <mc:Fallback xmlns="">
            <p:pic>
              <p:nvPicPr>
                <p:cNvPr id="275" name="Freihand 274">
                  <a:extLst>
                    <a:ext uri="{FF2B5EF4-FFF2-40B4-BE49-F238E27FC236}">
                      <a16:creationId xmlns:a16="http://schemas.microsoft.com/office/drawing/2014/main" id="{2113E885-8569-C1D9-757A-D9D63F71AE83}"/>
                    </a:ext>
                  </a:extLst>
                </p:cNvPr>
                <p:cNvPicPr/>
                <p:nvPr/>
              </p:nvPicPr>
              <p:blipFill>
                <a:blip r:embed="rId458"/>
                <a:stretch>
                  <a:fillRect/>
                </a:stretch>
              </p:blipFill>
              <p:spPr>
                <a:xfrm>
                  <a:off x="9644435" y="3763346"/>
                  <a:ext cx="1803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6" name="Freihand 275">
                  <a:extLst>
                    <a:ext uri="{FF2B5EF4-FFF2-40B4-BE49-F238E27FC236}">
                      <a16:creationId xmlns:a16="http://schemas.microsoft.com/office/drawing/2014/main" id="{095C8A66-3612-C4A5-B214-5C980543F045}"/>
                    </a:ext>
                  </a:extLst>
                </p14:cNvPr>
                <p14:cNvContentPartPr/>
                <p14:nvPr/>
              </p14:nvContentPartPr>
              <p14:xfrm>
                <a:off x="9828035" y="3863786"/>
                <a:ext cx="109080" cy="121320"/>
              </p14:xfrm>
            </p:contentPart>
          </mc:Choice>
          <mc:Fallback xmlns="">
            <p:pic>
              <p:nvPicPr>
                <p:cNvPr id="276" name="Freihand 275">
                  <a:extLst>
                    <a:ext uri="{FF2B5EF4-FFF2-40B4-BE49-F238E27FC236}">
                      <a16:creationId xmlns:a16="http://schemas.microsoft.com/office/drawing/2014/main" id="{095C8A66-3612-C4A5-B214-5C980543F045}"/>
                    </a:ext>
                  </a:extLst>
                </p:cNvPr>
                <p:cNvPicPr/>
                <p:nvPr/>
              </p:nvPicPr>
              <p:blipFill>
                <a:blip r:embed="rId460"/>
                <a:stretch>
                  <a:fillRect/>
                </a:stretch>
              </p:blipFill>
              <p:spPr>
                <a:xfrm>
                  <a:off x="9819395" y="3855146"/>
                  <a:ext cx="126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77" name="Freihand 276">
                  <a:extLst>
                    <a:ext uri="{FF2B5EF4-FFF2-40B4-BE49-F238E27FC236}">
                      <a16:creationId xmlns:a16="http://schemas.microsoft.com/office/drawing/2014/main" id="{2DAA8CFC-5D5E-C45C-6322-47C410737E91}"/>
                    </a:ext>
                  </a:extLst>
                </p14:cNvPr>
                <p14:cNvContentPartPr/>
                <p14:nvPr/>
              </p14:nvContentPartPr>
              <p14:xfrm>
                <a:off x="9650555" y="3743546"/>
                <a:ext cx="33480" cy="9000"/>
              </p14:xfrm>
            </p:contentPart>
          </mc:Choice>
          <mc:Fallback xmlns="">
            <p:pic>
              <p:nvPicPr>
                <p:cNvPr id="277" name="Freihand 276">
                  <a:extLst>
                    <a:ext uri="{FF2B5EF4-FFF2-40B4-BE49-F238E27FC236}">
                      <a16:creationId xmlns:a16="http://schemas.microsoft.com/office/drawing/2014/main" id="{2DAA8CFC-5D5E-C45C-6322-47C410737E91}"/>
                    </a:ext>
                  </a:extLst>
                </p:cNvPr>
                <p:cNvPicPr/>
                <p:nvPr/>
              </p:nvPicPr>
              <p:blipFill>
                <a:blip r:embed="rId462"/>
                <a:stretch>
                  <a:fillRect/>
                </a:stretch>
              </p:blipFill>
              <p:spPr>
                <a:xfrm>
                  <a:off x="9641915" y="3734546"/>
                  <a:ext cx="51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78" name="Freihand 277">
                  <a:extLst>
                    <a:ext uri="{FF2B5EF4-FFF2-40B4-BE49-F238E27FC236}">
                      <a16:creationId xmlns:a16="http://schemas.microsoft.com/office/drawing/2014/main" id="{08CDC01D-263E-2C58-46C1-45592484588D}"/>
                    </a:ext>
                  </a:extLst>
                </p14:cNvPr>
                <p14:cNvContentPartPr/>
                <p14:nvPr/>
              </p14:nvContentPartPr>
              <p14:xfrm>
                <a:off x="10052675" y="3838946"/>
                <a:ext cx="153720" cy="237240"/>
              </p14:xfrm>
            </p:contentPart>
          </mc:Choice>
          <mc:Fallback xmlns="">
            <p:pic>
              <p:nvPicPr>
                <p:cNvPr id="278" name="Freihand 277">
                  <a:extLst>
                    <a:ext uri="{FF2B5EF4-FFF2-40B4-BE49-F238E27FC236}">
                      <a16:creationId xmlns:a16="http://schemas.microsoft.com/office/drawing/2014/main" id="{08CDC01D-263E-2C58-46C1-45592484588D}"/>
                    </a:ext>
                  </a:extLst>
                </p:cNvPr>
                <p:cNvPicPr/>
                <p:nvPr/>
              </p:nvPicPr>
              <p:blipFill>
                <a:blip r:embed="rId464"/>
                <a:stretch>
                  <a:fillRect/>
                </a:stretch>
              </p:blipFill>
              <p:spPr>
                <a:xfrm>
                  <a:off x="10044035" y="3830306"/>
                  <a:ext cx="1713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79" name="Freihand 278">
                  <a:extLst>
                    <a:ext uri="{FF2B5EF4-FFF2-40B4-BE49-F238E27FC236}">
                      <a16:creationId xmlns:a16="http://schemas.microsoft.com/office/drawing/2014/main" id="{DEC3B851-8BF1-D2F3-A292-3F6998A1E88E}"/>
                    </a:ext>
                  </a:extLst>
                </p14:cNvPr>
                <p14:cNvContentPartPr/>
                <p14:nvPr/>
              </p14:nvContentPartPr>
              <p14:xfrm>
                <a:off x="10217195" y="3773786"/>
                <a:ext cx="165960" cy="197280"/>
              </p14:xfrm>
            </p:contentPart>
          </mc:Choice>
          <mc:Fallback xmlns="">
            <p:pic>
              <p:nvPicPr>
                <p:cNvPr id="279" name="Freihand 278">
                  <a:extLst>
                    <a:ext uri="{FF2B5EF4-FFF2-40B4-BE49-F238E27FC236}">
                      <a16:creationId xmlns:a16="http://schemas.microsoft.com/office/drawing/2014/main" id="{DEC3B851-8BF1-D2F3-A292-3F6998A1E88E}"/>
                    </a:ext>
                  </a:extLst>
                </p:cNvPr>
                <p:cNvPicPr/>
                <p:nvPr/>
              </p:nvPicPr>
              <p:blipFill>
                <a:blip r:embed="rId466"/>
                <a:stretch>
                  <a:fillRect/>
                </a:stretch>
              </p:blipFill>
              <p:spPr>
                <a:xfrm>
                  <a:off x="10208555" y="3765146"/>
                  <a:ext cx="1836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0" name="Freihand 279">
                  <a:extLst>
                    <a:ext uri="{FF2B5EF4-FFF2-40B4-BE49-F238E27FC236}">
                      <a16:creationId xmlns:a16="http://schemas.microsoft.com/office/drawing/2014/main" id="{EF53950E-9B5E-0743-BBE1-F8A01872291D}"/>
                    </a:ext>
                  </a:extLst>
                </p14:cNvPr>
                <p14:cNvContentPartPr/>
                <p14:nvPr/>
              </p14:nvContentPartPr>
              <p14:xfrm>
                <a:off x="10418795" y="3807986"/>
                <a:ext cx="71280" cy="108000"/>
              </p14:xfrm>
            </p:contentPart>
          </mc:Choice>
          <mc:Fallback xmlns="">
            <p:pic>
              <p:nvPicPr>
                <p:cNvPr id="280" name="Freihand 279">
                  <a:extLst>
                    <a:ext uri="{FF2B5EF4-FFF2-40B4-BE49-F238E27FC236}">
                      <a16:creationId xmlns:a16="http://schemas.microsoft.com/office/drawing/2014/main" id="{EF53950E-9B5E-0743-BBE1-F8A01872291D}"/>
                    </a:ext>
                  </a:extLst>
                </p:cNvPr>
                <p:cNvPicPr/>
                <p:nvPr/>
              </p:nvPicPr>
              <p:blipFill>
                <a:blip r:embed="rId468"/>
                <a:stretch>
                  <a:fillRect/>
                </a:stretch>
              </p:blipFill>
              <p:spPr>
                <a:xfrm>
                  <a:off x="10410155" y="3798986"/>
                  <a:ext cx="88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1" name="Freihand 280">
                  <a:extLst>
                    <a:ext uri="{FF2B5EF4-FFF2-40B4-BE49-F238E27FC236}">
                      <a16:creationId xmlns:a16="http://schemas.microsoft.com/office/drawing/2014/main" id="{F328DB2A-ECB2-7EA2-0565-D3E568E64C60}"/>
                    </a:ext>
                  </a:extLst>
                </p14:cNvPr>
                <p14:cNvContentPartPr/>
                <p14:nvPr/>
              </p14:nvContentPartPr>
              <p14:xfrm>
                <a:off x="10519955" y="3805466"/>
                <a:ext cx="94320" cy="113400"/>
              </p14:xfrm>
            </p:contentPart>
          </mc:Choice>
          <mc:Fallback xmlns="">
            <p:pic>
              <p:nvPicPr>
                <p:cNvPr id="281" name="Freihand 280">
                  <a:extLst>
                    <a:ext uri="{FF2B5EF4-FFF2-40B4-BE49-F238E27FC236}">
                      <a16:creationId xmlns:a16="http://schemas.microsoft.com/office/drawing/2014/main" id="{F328DB2A-ECB2-7EA2-0565-D3E568E64C60}"/>
                    </a:ext>
                  </a:extLst>
                </p:cNvPr>
                <p:cNvPicPr/>
                <p:nvPr/>
              </p:nvPicPr>
              <p:blipFill>
                <a:blip r:embed="rId470"/>
                <a:stretch>
                  <a:fillRect/>
                </a:stretch>
              </p:blipFill>
              <p:spPr>
                <a:xfrm>
                  <a:off x="10510955" y="3796466"/>
                  <a:ext cx="111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83" name="Freihand 282">
                  <a:extLst>
                    <a:ext uri="{FF2B5EF4-FFF2-40B4-BE49-F238E27FC236}">
                      <a16:creationId xmlns:a16="http://schemas.microsoft.com/office/drawing/2014/main" id="{0563E7EF-F790-CD04-BA5E-E831FBCECBDD}"/>
                    </a:ext>
                  </a:extLst>
                </p14:cNvPr>
                <p14:cNvContentPartPr/>
                <p14:nvPr/>
              </p14:nvContentPartPr>
              <p14:xfrm>
                <a:off x="10679435" y="3785666"/>
                <a:ext cx="69120" cy="160560"/>
              </p14:xfrm>
            </p:contentPart>
          </mc:Choice>
          <mc:Fallback xmlns="">
            <p:pic>
              <p:nvPicPr>
                <p:cNvPr id="283" name="Freihand 282">
                  <a:extLst>
                    <a:ext uri="{FF2B5EF4-FFF2-40B4-BE49-F238E27FC236}">
                      <a16:creationId xmlns:a16="http://schemas.microsoft.com/office/drawing/2014/main" id="{0563E7EF-F790-CD04-BA5E-E831FBCECBDD}"/>
                    </a:ext>
                  </a:extLst>
                </p:cNvPr>
                <p:cNvPicPr/>
                <p:nvPr/>
              </p:nvPicPr>
              <p:blipFill>
                <a:blip r:embed="rId472"/>
                <a:stretch>
                  <a:fillRect/>
                </a:stretch>
              </p:blipFill>
              <p:spPr>
                <a:xfrm>
                  <a:off x="10670435" y="3777026"/>
                  <a:ext cx="867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84" name="Freihand 283">
                  <a:extLst>
                    <a:ext uri="{FF2B5EF4-FFF2-40B4-BE49-F238E27FC236}">
                      <a16:creationId xmlns:a16="http://schemas.microsoft.com/office/drawing/2014/main" id="{F6B24323-4980-D030-1710-510B7926B1D3}"/>
                    </a:ext>
                  </a:extLst>
                </p14:cNvPr>
                <p14:cNvContentPartPr/>
                <p14:nvPr/>
              </p14:nvContentPartPr>
              <p14:xfrm>
                <a:off x="11168675" y="3245666"/>
                <a:ext cx="46440" cy="614880"/>
              </p14:xfrm>
            </p:contentPart>
          </mc:Choice>
          <mc:Fallback xmlns="">
            <p:pic>
              <p:nvPicPr>
                <p:cNvPr id="284" name="Freihand 283">
                  <a:extLst>
                    <a:ext uri="{FF2B5EF4-FFF2-40B4-BE49-F238E27FC236}">
                      <a16:creationId xmlns:a16="http://schemas.microsoft.com/office/drawing/2014/main" id="{F6B24323-4980-D030-1710-510B7926B1D3}"/>
                    </a:ext>
                  </a:extLst>
                </p:cNvPr>
                <p:cNvPicPr/>
                <p:nvPr/>
              </p:nvPicPr>
              <p:blipFill>
                <a:blip r:embed="rId474"/>
                <a:stretch>
                  <a:fillRect/>
                </a:stretch>
              </p:blipFill>
              <p:spPr>
                <a:xfrm>
                  <a:off x="11160035" y="3237026"/>
                  <a:ext cx="64080" cy="6325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85" name="Freihand 284">
                  <a:extLst>
                    <a:ext uri="{FF2B5EF4-FFF2-40B4-BE49-F238E27FC236}">
                      <a16:creationId xmlns:a16="http://schemas.microsoft.com/office/drawing/2014/main" id="{3AC2BE48-614B-5B95-0E29-C746A9F78304}"/>
                    </a:ext>
                  </a:extLst>
                </p14:cNvPr>
                <p14:cNvContentPartPr/>
                <p14:nvPr/>
              </p14:nvContentPartPr>
              <p14:xfrm>
                <a:off x="10988315" y="3733826"/>
                <a:ext cx="1158840" cy="156960"/>
              </p14:xfrm>
            </p:contentPart>
          </mc:Choice>
          <mc:Fallback xmlns="">
            <p:pic>
              <p:nvPicPr>
                <p:cNvPr id="285" name="Freihand 284">
                  <a:extLst>
                    <a:ext uri="{FF2B5EF4-FFF2-40B4-BE49-F238E27FC236}">
                      <a16:creationId xmlns:a16="http://schemas.microsoft.com/office/drawing/2014/main" id="{3AC2BE48-614B-5B95-0E29-C746A9F78304}"/>
                    </a:ext>
                  </a:extLst>
                </p:cNvPr>
                <p:cNvPicPr/>
                <p:nvPr/>
              </p:nvPicPr>
              <p:blipFill>
                <a:blip r:embed="rId476"/>
                <a:stretch>
                  <a:fillRect/>
                </a:stretch>
              </p:blipFill>
              <p:spPr>
                <a:xfrm>
                  <a:off x="10979315" y="3724826"/>
                  <a:ext cx="11764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86" name="Freihand 285">
                  <a:extLst>
                    <a:ext uri="{FF2B5EF4-FFF2-40B4-BE49-F238E27FC236}">
                      <a16:creationId xmlns:a16="http://schemas.microsoft.com/office/drawing/2014/main" id="{4581C180-9C69-4426-1BC2-42D636379645}"/>
                    </a:ext>
                  </a:extLst>
                </p14:cNvPr>
                <p14:cNvContentPartPr/>
                <p14:nvPr/>
              </p14:nvContentPartPr>
              <p14:xfrm>
                <a:off x="11980835" y="3669746"/>
                <a:ext cx="120960" cy="149040"/>
              </p14:xfrm>
            </p:contentPart>
          </mc:Choice>
          <mc:Fallback xmlns="">
            <p:pic>
              <p:nvPicPr>
                <p:cNvPr id="286" name="Freihand 285">
                  <a:extLst>
                    <a:ext uri="{FF2B5EF4-FFF2-40B4-BE49-F238E27FC236}">
                      <a16:creationId xmlns:a16="http://schemas.microsoft.com/office/drawing/2014/main" id="{4581C180-9C69-4426-1BC2-42D636379645}"/>
                    </a:ext>
                  </a:extLst>
                </p:cNvPr>
                <p:cNvPicPr/>
                <p:nvPr/>
              </p:nvPicPr>
              <p:blipFill>
                <a:blip r:embed="rId478"/>
                <a:stretch>
                  <a:fillRect/>
                </a:stretch>
              </p:blipFill>
              <p:spPr>
                <a:xfrm>
                  <a:off x="11972195" y="3660746"/>
                  <a:ext cx="138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87" name="Freihand 286">
                  <a:extLst>
                    <a:ext uri="{FF2B5EF4-FFF2-40B4-BE49-F238E27FC236}">
                      <a16:creationId xmlns:a16="http://schemas.microsoft.com/office/drawing/2014/main" id="{E6611AA5-ADCF-F54D-A27E-DAB919C1DE2A}"/>
                    </a:ext>
                  </a:extLst>
                </p14:cNvPr>
                <p14:cNvContentPartPr/>
                <p14:nvPr/>
              </p14:nvContentPartPr>
              <p14:xfrm>
                <a:off x="10995515" y="3108506"/>
                <a:ext cx="231480" cy="205560"/>
              </p14:xfrm>
            </p:contentPart>
          </mc:Choice>
          <mc:Fallback xmlns="">
            <p:pic>
              <p:nvPicPr>
                <p:cNvPr id="287" name="Freihand 286">
                  <a:extLst>
                    <a:ext uri="{FF2B5EF4-FFF2-40B4-BE49-F238E27FC236}">
                      <a16:creationId xmlns:a16="http://schemas.microsoft.com/office/drawing/2014/main" id="{E6611AA5-ADCF-F54D-A27E-DAB919C1DE2A}"/>
                    </a:ext>
                  </a:extLst>
                </p:cNvPr>
                <p:cNvPicPr/>
                <p:nvPr/>
              </p:nvPicPr>
              <p:blipFill>
                <a:blip r:embed="rId480"/>
                <a:stretch>
                  <a:fillRect/>
                </a:stretch>
              </p:blipFill>
              <p:spPr>
                <a:xfrm>
                  <a:off x="10986875" y="3099866"/>
                  <a:ext cx="2491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89" name="Freihand 288">
                  <a:extLst>
                    <a:ext uri="{FF2B5EF4-FFF2-40B4-BE49-F238E27FC236}">
                      <a16:creationId xmlns:a16="http://schemas.microsoft.com/office/drawing/2014/main" id="{B8C4347C-6CCC-B0C4-F3F7-F81D56BC7370}"/>
                    </a:ext>
                  </a:extLst>
                </p14:cNvPr>
                <p14:cNvContentPartPr/>
                <p14:nvPr/>
              </p14:nvContentPartPr>
              <p14:xfrm>
                <a:off x="10917035" y="3077186"/>
                <a:ext cx="81000" cy="260640"/>
              </p14:xfrm>
            </p:contentPart>
          </mc:Choice>
          <mc:Fallback xmlns="">
            <p:pic>
              <p:nvPicPr>
                <p:cNvPr id="289" name="Freihand 288">
                  <a:extLst>
                    <a:ext uri="{FF2B5EF4-FFF2-40B4-BE49-F238E27FC236}">
                      <a16:creationId xmlns:a16="http://schemas.microsoft.com/office/drawing/2014/main" id="{B8C4347C-6CCC-B0C4-F3F7-F81D56BC7370}"/>
                    </a:ext>
                  </a:extLst>
                </p:cNvPr>
                <p:cNvPicPr/>
                <p:nvPr/>
              </p:nvPicPr>
              <p:blipFill>
                <a:blip r:embed="rId482"/>
                <a:stretch>
                  <a:fillRect/>
                </a:stretch>
              </p:blipFill>
              <p:spPr>
                <a:xfrm>
                  <a:off x="10908035" y="3068186"/>
                  <a:ext cx="9864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90" name="Freihand 289">
                  <a:extLst>
                    <a:ext uri="{FF2B5EF4-FFF2-40B4-BE49-F238E27FC236}">
                      <a16:creationId xmlns:a16="http://schemas.microsoft.com/office/drawing/2014/main" id="{BC6898D3-68AE-ABDA-76C8-E16E5A6CEA4C}"/>
                    </a:ext>
                  </a:extLst>
                </p14:cNvPr>
                <p14:cNvContentPartPr/>
                <p14:nvPr/>
              </p14:nvContentPartPr>
              <p14:xfrm>
                <a:off x="11915315" y="3911666"/>
                <a:ext cx="159480" cy="150480"/>
              </p14:xfrm>
            </p:contentPart>
          </mc:Choice>
          <mc:Fallback xmlns="">
            <p:pic>
              <p:nvPicPr>
                <p:cNvPr id="290" name="Freihand 289">
                  <a:extLst>
                    <a:ext uri="{FF2B5EF4-FFF2-40B4-BE49-F238E27FC236}">
                      <a16:creationId xmlns:a16="http://schemas.microsoft.com/office/drawing/2014/main" id="{BC6898D3-68AE-ABDA-76C8-E16E5A6CEA4C}"/>
                    </a:ext>
                  </a:extLst>
                </p:cNvPr>
                <p:cNvPicPr/>
                <p:nvPr/>
              </p:nvPicPr>
              <p:blipFill>
                <a:blip r:embed="rId484"/>
                <a:stretch>
                  <a:fillRect/>
                </a:stretch>
              </p:blipFill>
              <p:spPr>
                <a:xfrm>
                  <a:off x="11906675" y="3902666"/>
                  <a:ext cx="1771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91" name="Freihand 290">
                  <a:extLst>
                    <a:ext uri="{FF2B5EF4-FFF2-40B4-BE49-F238E27FC236}">
                      <a16:creationId xmlns:a16="http://schemas.microsoft.com/office/drawing/2014/main" id="{2DCCB808-E7C2-5503-07FD-DA03CF586732}"/>
                    </a:ext>
                  </a:extLst>
                </p14:cNvPr>
                <p14:cNvContentPartPr/>
                <p14:nvPr/>
              </p14:nvContentPartPr>
              <p14:xfrm>
                <a:off x="11268035" y="3055226"/>
                <a:ext cx="665640" cy="695520"/>
              </p14:xfrm>
            </p:contentPart>
          </mc:Choice>
          <mc:Fallback xmlns="">
            <p:pic>
              <p:nvPicPr>
                <p:cNvPr id="291" name="Freihand 290">
                  <a:extLst>
                    <a:ext uri="{FF2B5EF4-FFF2-40B4-BE49-F238E27FC236}">
                      <a16:creationId xmlns:a16="http://schemas.microsoft.com/office/drawing/2014/main" id="{2DCCB808-E7C2-5503-07FD-DA03CF586732}"/>
                    </a:ext>
                  </a:extLst>
                </p:cNvPr>
                <p:cNvPicPr/>
                <p:nvPr/>
              </p:nvPicPr>
              <p:blipFill>
                <a:blip r:embed="rId486"/>
                <a:stretch>
                  <a:fillRect/>
                </a:stretch>
              </p:blipFill>
              <p:spPr>
                <a:xfrm>
                  <a:off x="11259035" y="3046586"/>
                  <a:ext cx="683280" cy="7131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93" name="Freihand 292">
                  <a:extLst>
                    <a:ext uri="{FF2B5EF4-FFF2-40B4-BE49-F238E27FC236}">
                      <a16:creationId xmlns:a16="http://schemas.microsoft.com/office/drawing/2014/main" id="{6A1EE2B4-E79F-25B1-47F1-AB01944988BC}"/>
                    </a:ext>
                  </a:extLst>
                </p14:cNvPr>
                <p14:cNvContentPartPr/>
                <p14:nvPr/>
              </p14:nvContentPartPr>
              <p14:xfrm>
                <a:off x="11891915" y="2848226"/>
                <a:ext cx="86760" cy="142920"/>
              </p14:xfrm>
            </p:contentPart>
          </mc:Choice>
          <mc:Fallback xmlns="">
            <p:pic>
              <p:nvPicPr>
                <p:cNvPr id="293" name="Freihand 292">
                  <a:extLst>
                    <a:ext uri="{FF2B5EF4-FFF2-40B4-BE49-F238E27FC236}">
                      <a16:creationId xmlns:a16="http://schemas.microsoft.com/office/drawing/2014/main" id="{6A1EE2B4-E79F-25B1-47F1-AB01944988BC}"/>
                    </a:ext>
                  </a:extLst>
                </p:cNvPr>
                <p:cNvPicPr/>
                <p:nvPr/>
              </p:nvPicPr>
              <p:blipFill>
                <a:blip r:embed="rId488"/>
                <a:stretch>
                  <a:fillRect/>
                </a:stretch>
              </p:blipFill>
              <p:spPr>
                <a:xfrm>
                  <a:off x="11882915" y="2839586"/>
                  <a:ext cx="1044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94" name="Freihand 293">
                  <a:extLst>
                    <a:ext uri="{FF2B5EF4-FFF2-40B4-BE49-F238E27FC236}">
                      <a16:creationId xmlns:a16="http://schemas.microsoft.com/office/drawing/2014/main" id="{E27A9721-C1B6-87AD-FAF1-F6D23F11EDAF}"/>
                    </a:ext>
                  </a:extLst>
                </p14:cNvPr>
                <p14:cNvContentPartPr/>
                <p14:nvPr/>
              </p14:nvContentPartPr>
              <p14:xfrm>
                <a:off x="11919275" y="2864426"/>
                <a:ext cx="55080" cy="135360"/>
              </p14:xfrm>
            </p:contentPart>
          </mc:Choice>
          <mc:Fallback xmlns="">
            <p:pic>
              <p:nvPicPr>
                <p:cNvPr id="294" name="Freihand 293">
                  <a:extLst>
                    <a:ext uri="{FF2B5EF4-FFF2-40B4-BE49-F238E27FC236}">
                      <a16:creationId xmlns:a16="http://schemas.microsoft.com/office/drawing/2014/main" id="{E27A9721-C1B6-87AD-FAF1-F6D23F11EDAF}"/>
                    </a:ext>
                  </a:extLst>
                </p:cNvPr>
                <p:cNvPicPr/>
                <p:nvPr/>
              </p:nvPicPr>
              <p:blipFill>
                <a:blip r:embed="rId490"/>
                <a:stretch>
                  <a:fillRect/>
                </a:stretch>
              </p:blipFill>
              <p:spPr>
                <a:xfrm>
                  <a:off x="11910635" y="2855786"/>
                  <a:ext cx="72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95" name="Freihand 294">
                  <a:extLst>
                    <a:ext uri="{FF2B5EF4-FFF2-40B4-BE49-F238E27FC236}">
                      <a16:creationId xmlns:a16="http://schemas.microsoft.com/office/drawing/2014/main" id="{AC567F02-B003-906A-0E24-9760B3787F09}"/>
                    </a:ext>
                  </a:extLst>
                </p14:cNvPr>
                <p14:cNvContentPartPr/>
                <p14:nvPr/>
              </p14:nvContentPartPr>
              <p14:xfrm>
                <a:off x="11988035" y="2836346"/>
                <a:ext cx="77400" cy="168840"/>
              </p14:xfrm>
            </p:contentPart>
          </mc:Choice>
          <mc:Fallback xmlns="">
            <p:pic>
              <p:nvPicPr>
                <p:cNvPr id="295" name="Freihand 294">
                  <a:extLst>
                    <a:ext uri="{FF2B5EF4-FFF2-40B4-BE49-F238E27FC236}">
                      <a16:creationId xmlns:a16="http://schemas.microsoft.com/office/drawing/2014/main" id="{AC567F02-B003-906A-0E24-9760B3787F09}"/>
                    </a:ext>
                  </a:extLst>
                </p:cNvPr>
                <p:cNvPicPr/>
                <p:nvPr/>
              </p:nvPicPr>
              <p:blipFill>
                <a:blip r:embed="rId492"/>
                <a:stretch>
                  <a:fillRect/>
                </a:stretch>
              </p:blipFill>
              <p:spPr>
                <a:xfrm>
                  <a:off x="11979395" y="2827706"/>
                  <a:ext cx="95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96" name="Freihand 295">
                  <a:extLst>
                    <a:ext uri="{FF2B5EF4-FFF2-40B4-BE49-F238E27FC236}">
                      <a16:creationId xmlns:a16="http://schemas.microsoft.com/office/drawing/2014/main" id="{18FA310D-CAC0-822E-0200-E98E7AADA01F}"/>
                    </a:ext>
                  </a:extLst>
                </p14:cNvPr>
                <p14:cNvContentPartPr/>
                <p14:nvPr/>
              </p14:nvContentPartPr>
              <p14:xfrm>
                <a:off x="11371355" y="3134066"/>
                <a:ext cx="532080" cy="477000"/>
              </p14:xfrm>
            </p:contentPart>
          </mc:Choice>
          <mc:Fallback xmlns="">
            <p:pic>
              <p:nvPicPr>
                <p:cNvPr id="296" name="Freihand 295">
                  <a:extLst>
                    <a:ext uri="{FF2B5EF4-FFF2-40B4-BE49-F238E27FC236}">
                      <a16:creationId xmlns:a16="http://schemas.microsoft.com/office/drawing/2014/main" id="{18FA310D-CAC0-822E-0200-E98E7AADA01F}"/>
                    </a:ext>
                  </a:extLst>
                </p:cNvPr>
                <p:cNvPicPr/>
                <p:nvPr/>
              </p:nvPicPr>
              <p:blipFill>
                <a:blip r:embed="rId494"/>
                <a:stretch>
                  <a:fillRect/>
                </a:stretch>
              </p:blipFill>
              <p:spPr>
                <a:xfrm>
                  <a:off x="11362715" y="3125426"/>
                  <a:ext cx="54972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98" name="Freihand 297">
                  <a:extLst>
                    <a:ext uri="{FF2B5EF4-FFF2-40B4-BE49-F238E27FC236}">
                      <a16:creationId xmlns:a16="http://schemas.microsoft.com/office/drawing/2014/main" id="{095DAB7E-070C-03CA-B259-A3A165868064}"/>
                    </a:ext>
                  </a:extLst>
                </p14:cNvPr>
                <p14:cNvContentPartPr/>
                <p14:nvPr/>
              </p14:nvContentPartPr>
              <p14:xfrm>
                <a:off x="11931515" y="3405506"/>
                <a:ext cx="83160" cy="122400"/>
              </p14:xfrm>
            </p:contentPart>
          </mc:Choice>
          <mc:Fallback xmlns="">
            <p:pic>
              <p:nvPicPr>
                <p:cNvPr id="298" name="Freihand 297">
                  <a:extLst>
                    <a:ext uri="{FF2B5EF4-FFF2-40B4-BE49-F238E27FC236}">
                      <a16:creationId xmlns:a16="http://schemas.microsoft.com/office/drawing/2014/main" id="{095DAB7E-070C-03CA-B259-A3A165868064}"/>
                    </a:ext>
                  </a:extLst>
                </p:cNvPr>
                <p:cNvPicPr/>
                <p:nvPr/>
              </p:nvPicPr>
              <p:blipFill>
                <a:blip r:embed="rId496"/>
                <a:stretch>
                  <a:fillRect/>
                </a:stretch>
              </p:blipFill>
              <p:spPr>
                <a:xfrm>
                  <a:off x="11922875" y="3396506"/>
                  <a:ext cx="1008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99" name="Freihand 298">
                  <a:extLst>
                    <a:ext uri="{FF2B5EF4-FFF2-40B4-BE49-F238E27FC236}">
                      <a16:creationId xmlns:a16="http://schemas.microsoft.com/office/drawing/2014/main" id="{3422770F-71D0-014A-0B9E-4DEBD7194ADD}"/>
                    </a:ext>
                  </a:extLst>
                </p14:cNvPr>
                <p14:cNvContentPartPr/>
                <p14:nvPr/>
              </p14:nvContentPartPr>
              <p14:xfrm>
                <a:off x="11949155" y="3433226"/>
                <a:ext cx="57240" cy="104040"/>
              </p14:xfrm>
            </p:contentPart>
          </mc:Choice>
          <mc:Fallback xmlns="">
            <p:pic>
              <p:nvPicPr>
                <p:cNvPr id="299" name="Freihand 298">
                  <a:extLst>
                    <a:ext uri="{FF2B5EF4-FFF2-40B4-BE49-F238E27FC236}">
                      <a16:creationId xmlns:a16="http://schemas.microsoft.com/office/drawing/2014/main" id="{3422770F-71D0-014A-0B9E-4DEBD7194ADD}"/>
                    </a:ext>
                  </a:extLst>
                </p:cNvPr>
                <p:cNvPicPr/>
                <p:nvPr/>
              </p:nvPicPr>
              <p:blipFill>
                <a:blip r:embed="rId498"/>
                <a:stretch>
                  <a:fillRect/>
                </a:stretch>
              </p:blipFill>
              <p:spPr>
                <a:xfrm>
                  <a:off x="11940155" y="3424226"/>
                  <a:ext cx="74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00" name="Freihand 299">
                  <a:extLst>
                    <a:ext uri="{FF2B5EF4-FFF2-40B4-BE49-F238E27FC236}">
                      <a16:creationId xmlns:a16="http://schemas.microsoft.com/office/drawing/2014/main" id="{E198BD97-C7C9-EC3F-9724-2051392139D5}"/>
                    </a:ext>
                  </a:extLst>
                </p14:cNvPr>
                <p14:cNvContentPartPr/>
                <p14:nvPr/>
              </p14:nvContentPartPr>
              <p14:xfrm>
                <a:off x="12036275" y="3411626"/>
                <a:ext cx="20880" cy="122040"/>
              </p14:xfrm>
            </p:contentPart>
          </mc:Choice>
          <mc:Fallback xmlns="">
            <p:pic>
              <p:nvPicPr>
                <p:cNvPr id="300" name="Freihand 299">
                  <a:extLst>
                    <a:ext uri="{FF2B5EF4-FFF2-40B4-BE49-F238E27FC236}">
                      <a16:creationId xmlns:a16="http://schemas.microsoft.com/office/drawing/2014/main" id="{E198BD97-C7C9-EC3F-9724-2051392139D5}"/>
                    </a:ext>
                  </a:extLst>
                </p:cNvPr>
                <p:cNvPicPr/>
                <p:nvPr/>
              </p:nvPicPr>
              <p:blipFill>
                <a:blip r:embed="rId500"/>
                <a:stretch>
                  <a:fillRect/>
                </a:stretch>
              </p:blipFill>
              <p:spPr>
                <a:xfrm>
                  <a:off x="12027275" y="3402986"/>
                  <a:ext cx="38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01" name="Freihand 300">
                  <a:extLst>
                    <a:ext uri="{FF2B5EF4-FFF2-40B4-BE49-F238E27FC236}">
                      <a16:creationId xmlns:a16="http://schemas.microsoft.com/office/drawing/2014/main" id="{638F0387-D7EE-48C5-9447-5E30525054EC}"/>
                    </a:ext>
                  </a:extLst>
                </p14:cNvPr>
                <p14:cNvContentPartPr/>
                <p14:nvPr/>
              </p14:nvContentPartPr>
              <p14:xfrm>
                <a:off x="11998115" y="3406946"/>
                <a:ext cx="112680" cy="138960"/>
              </p14:xfrm>
            </p:contentPart>
          </mc:Choice>
          <mc:Fallback xmlns="">
            <p:pic>
              <p:nvPicPr>
                <p:cNvPr id="301" name="Freihand 300">
                  <a:extLst>
                    <a:ext uri="{FF2B5EF4-FFF2-40B4-BE49-F238E27FC236}">
                      <a16:creationId xmlns:a16="http://schemas.microsoft.com/office/drawing/2014/main" id="{638F0387-D7EE-48C5-9447-5E30525054EC}"/>
                    </a:ext>
                  </a:extLst>
                </p:cNvPr>
                <p:cNvPicPr/>
                <p:nvPr/>
              </p:nvPicPr>
              <p:blipFill>
                <a:blip r:embed="rId502"/>
                <a:stretch>
                  <a:fillRect/>
                </a:stretch>
              </p:blipFill>
              <p:spPr>
                <a:xfrm>
                  <a:off x="11989115" y="3397946"/>
                  <a:ext cx="130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03" name="Freihand 302">
                  <a:extLst>
                    <a:ext uri="{FF2B5EF4-FFF2-40B4-BE49-F238E27FC236}">
                      <a16:creationId xmlns:a16="http://schemas.microsoft.com/office/drawing/2014/main" id="{062BBDAF-6FDE-353E-B639-AA249A6530DC}"/>
                    </a:ext>
                  </a:extLst>
                </p14:cNvPr>
                <p14:cNvContentPartPr/>
                <p14:nvPr/>
              </p14:nvContentPartPr>
              <p14:xfrm>
                <a:off x="11593115" y="2968826"/>
                <a:ext cx="66600" cy="770760"/>
              </p14:xfrm>
            </p:contentPart>
          </mc:Choice>
          <mc:Fallback xmlns="">
            <p:pic>
              <p:nvPicPr>
                <p:cNvPr id="303" name="Freihand 302">
                  <a:extLst>
                    <a:ext uri="{FF2B5EF4-FFF2-40B4-BE49-F238E27FC236}">
                      <a16:creationId xmlns:a16="http://schemas.microsoft.com/office/drawing/2014/main" id="{062BBDAF-6FDE-353E-B639-AA249A6530DC}"/>
                    </a:ext>
                  </a:extLst>
                </p:cNvPr>
                <p:cNvPicPr/>
                <p:nvPr/>
              </p:nvPicPr>
              <p:blipFill>
                <a:blip r:embed="rId504"/>
                <a:stretch>
                  <a:fillRect/>
                </a:stretch>
              </p:blipFill>
              <p:spPr>
                <a:xfrm>
                  <a:off x="11584115" y="2960186"/>
                  <a:ext cx="84240" cy="7884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04" name="Freihand 303">
                  <a:extLst>
                    <a:ext uri="{FF2B5EF4-FFF2-40B4-BE49-F238E27FC236}">
                      <a16:creationId xmlns:a16="http://schemas.microsoft.com/office/drawing/2014/main" id="{EE05D8D5-64CF-7059-EB44-177F22E434C3}"/>
                    </a:ext>
                  </a:extLst>
                </p14:cNvPr>
                <p14:cNvContentPartPr/>
                <p14:nvPr/>
              </p14:nvContentPartPr>
              <p14:xfrm>
                <a:off x="11458835" y="2796746"/>
                <a:ext cx="97920" cy="174600"/>
              </p14:xfrm>
            </p:contentPart>
          </mc:Choice>
          <mc:Fallback xmlns="">
            <p:pic>
              <p:nvPicPr>
                <p:cNvPr id="304" name="Freihand 303">
                  <a:extLst>
                    <a:ext uri="{FF2B5EF4-FFF2-40B4-BE49-F238E27FC236}">
                      <a16:creationId xmlns:a16="http://schemas.microsoft.com/office/drawing/2014/main" id="{EE05D8D5-64CF-7059-EB44-177F22E434C3}"/>
                    </a:ext>
                  </a:extLst>
                </p:cNvPr>
                <p:cNvPicPr/>
                <p:nvPr/>
              </p:nvPicPr>
              <p:blipFill>
                <a:blip r:embed="rId506"/>
                <a:stretch>
                  <a:fillRect/>
                </a:stretch>
              </p:blipFill>
              <p:spPr>
                <a:xfrm>
                  <a:off x="11450195" y="2788106"/>
                  <a:ext cx="1155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05" name="Freihand 304">
                  <a:extLst>
                    <a:ext uri="{FF2B5EF4-FFF2-40B4-BE49-F238E27FC236}">
                      <a16:creationId xmlns:a16="http://schemas.microsoft.com/office/drawing/2014/main" id="{0AA8E19A-E812-273F-27A1-02B84D159740}"/>
                    </a:ext>
                  </a:extLst>
                </p14:cNvPr>
                <p14:cNvContentPartPr/>
                <p14:nvPr/>
              </p14:nvContentPartPr>
              <p14:xfrm>
                <a:off x="11556395" y="2778386"/>
                <a:ext cx="76680" cy="158040"/>
              </p14:xfrm>
            </p:contentPart>
          </mc:Choice>
          <mc:Fallback xmlns="">
            <p:pic>
              <p:nvPicPr>
                <p:cNvPr id="305" name="Freihand 304">
                  <a:extLst>
                    <a:ext uri="{FF2B5EF4-FFF2-40B4-BE49-F238E27FC236}">
                      <a16:creationId xmlns:a16="http://schemas.microsoft.com/office/drawing/2014/main" id="{0AA8E19A-E812-273F-27A1-02B84D159740}"/>
                    </a:ext>
                  </a:extLst>
                </p:cNvPr>
                <p:cNvPicPr/>
                <p:nvPr/>
              </p:nvPicPr>
              <p:blipFill>
                <a:blip r:embed="rId508"/>
                <a:stretch>
                  <a:fillRect/>
                </a:stretch>
              </p:blipFill>
              <p:spPr>
                <a:xfrm>
                  <a:off x="11547755" y="2769386"/>
                  <a:ext cx="943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06" name="Freihand 305">
                  <a:extLst>
                    <a:ext uri="{FF2B5EF4-FFF2-40B4-BE49-F238E27FC236}">
                      <a16:creationId xmlns:a16="http://schemas.microsoft.com/office/drawing/2014/main" id="{0D5394EC-F5AC-3AD5-43E1-820BB8A1CC3C}"/>
                    </a:ext>
                  </a:extLst>
                </p14:cNvPr>
                <p14:cNvContentPartPr/>
                <p14:nvPr/>
              </p14:nvContentPartPr>
              <p14:xfrm>
                <a:off x="11659355" y="2809346"/>
                <a:ext cx="27360" cy="170640"/>
              </p14:xfrm>
            </p:contentPart>
          </mc:Choice>
          <mc:Fallback xmlns="">
            <p:pic>
              <p:nvPicPr>
                <p:cNvPr id="306" name="Freihand 305">
                  <a:extLst>
                    <a:ext uri="{FF2B5EF4-FFF2-40B4-BE49-F238E27FC236}">
                      <a16:creationId xmlns:a16="http://schemas.microsoft.com/office/drawing/2014/main" id="{0D5394EC-F5AC-3AD5-43E1-820BB8A1CC3C}"/>
                    </a:ext>
                  </a:extLst>
                </p:cNvPr>
                <p:cNvPicPr/>
                <p:nvPr/>
              </p:nvPicPr>
              <p:blipFill>
                <a:blip r:embed="rId510"/>
                <a:stretch>
                  <a:fillRect/>
                </a:stretch>
              </p:blipFill>
              <p:spPr>
                <a:xfrm>
                  <a:off x="11650355" y="2800706"/>
                  <a:ext cx="450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07" name="Freihand 306">
                  <a:extLst>
                    <a:ext uri="{FF2B5EF4-FFF2-40B4-BE49-F238E27FC236}">
                      <a16:creationId xmlns:a16="http://schemas.microsoft.com/office/drawing/2014/main" id="{9A12E0CD-16EB-E441-B258-06DA5C9A3ED8}"/>
                    </a:ext>
                  </a:extLst>
                </p14:cNvPr>
                <p14:cNvContentPartPr/>
                <p14:nvPr/>
              </p14:nvContentPartPr>
              <p14:xfrm>
                <a:off x="11680955" y="2898626"/>
                <a:ext cx="151200" cy="199080"/>
              </p14:xfrm>
            </p:contentPart>
          </mc:Choice>
          <mc:Fallback xmlns="">
            <p:pic>
              <p:nvPicPr>
                <p:cNvPr id="307" name="Freihand 306">
                  <a:extLst>
                    <a:ext uri="{FF2B5EF4-FFF2-40B4-BE49-F238E27FC236}">
                      <a16:creationId xmlns:a16="http://schemas.microsoft.com/office/drawing/2014/main" id="{9A12E0CD-16EB-E441-B258-06DA5C9A3ED8}"/>
                    </a:ext>
                  </a:extLst>
                </p:cNvPr>
                <p:cNvPicPr/>
                <p:nvPr/>
              </p:nvPicPr>
              <p:blipFill>
                <a:blip r:embed="rId512"/>
                <a:stretch>
                  <a:fillRect/>
                </a:stretch>
              </p:blipFill>
              <p:spPr>
                <a:xfrm>
                  <a:off x="11671955" y="2889626"/>
                  <a:ext cx="1688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08" name="Freihand 307">
                  <a:extLst>
                    <a:ext uri="{FF2B5EF4-FFF2-40B4-BE49-F238E27FC236}">
                      <a16:creationId xmlns:a16="http://schemas.microsoft.com/office/drawing/2014/main" id="{4FCC540E-0574-AD96-818A-E587DA1CC25A}"/>
                    </a:ext>
                  </a:extLst>
                </p14:cNvPr>
                <p14:cNvContentPartPr/>
                <p14:nvPr/>
              </p14:nvContentPartPr>
              <p14:xfrm>
                <a:off x="11206115" y="3440426"/>
                <a:ext cx="135360" cy="37800"/>
              </p14:xfrm>
            </p:contentPart>
          </mc:Choice>
          <mc:Fallback xmlns="">
            <p:pic>
              <p:nvPicPr>
                <p:cNvPr id="308" name="Freihand 307">
                  <a:extLst>
                    <a:ext uri="{FF2B5EF4-FFF2-40B4-BE49-F238E27FC236}">
                      <a16:creationId xmlns:a16="http://schemas.microsoft.com/office/drawing/2014/main" id="{4FCC540E-0574-AD96-818A-E587DA1CC25A}"/>
                    </a:ext>
                  </a:extLst>
                </p:cNvPr>
                <p:cNvPicPr/>
                <p:nvPr/>
              </p:nvPicPr>
              <p:blipFill>
                <a:blip r:embed="rId514"/>
                <a:stretch>
                  <a:fillRect/>
                </a:stretch>
              </p:blipFill>
              <p:spPr>
                <a:xfrm>
                  <a:off x="11197475" y="3431426"/>
                  <a:ext cx="1530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09" name="Freihand 308">
                  <a:extLst>
                    <a:ext uri="{FF2B5EF4-FFF2-40B4-BE49-F238E27FC236}">
                      <a16:creationId xmlns:a16="http://schemas.microsoft.com/office/drawing/2014/main" id="{C7532B47-89C2-23DA-DA96-68FEE5DB4CA0}"/>
                    </a:ext>
                  </a:extLst>
                </p14:cNvPr>
                <p14:cNvContentPartPr/>
                <p14:nvPr/>
              </p14:nvContentPartPr>
              <p14:xfrm>
                <a:off x="11472875" y="3357266"/>
                <a:ext cx="164520" cy="38880"/>
              </p14:xfrm>
            </p:contentPart>
          </mc:Choice>
          <mc:Fallback xmlns="">
            <p:pic>
              <p:nvPicPr>
                <p:cNvPr id="309" name="Freihand 308">
                  <a:extLst>
                    <a:ext uri="{FF2B5EF4-FFF2-40B4-BE49-F238E27FC236}">
                      <a16:creationId xmlns:a16="http://schemas.microsoft.com/office/drawing/2014/main" id="{C7532B47-89C2-23DA-DA96-68FEE5DB4CA0}"/>
                    </a:ext>
                  </a:extLst>
                </p:cNvPr>
                <p:cNvPicPr/>
                <p:nvPr/>
              </p:nvPicPr>
              <p:blipFill>
                <a:blip r:embed="rId516"/>
                <a:stretch>
                  <a:fillRect/>
                </a:stretch>
              </p:blipFill>
              <p:spPr>
                <a:xfrm>
                  <a:off x="11464235" y="3348266"/>
                  <a:ext cx="182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10" name="Freihand 309">
                  <a:extLst>
                    <a:ext uri="{FF2B5EF4-FFF2-40B4-BE49-F238E27FC236}">
                      <a16:creationId xmlns:a16="http://schemas.microsoft.com/office/drawing/2014/main" id="{CCE139D2-8465-95E3-77B7-1AF791CBEF4C}"/>
                    </a:ext>
                  </a:extLst>
                </p14:cNvPr>
                <p14:cNvContentPartPr/>
                <p14:nvPr/>
              </p14:nvContentPartPr>
              <p14:xfrm>
                <a:off x="11603915" y="3876386"/>
                <a:ext cx="75600" cy="82080"/>
              </p14:xfrm>
            </p:contentPart>
          </mc:Choice>
          <mc:Fallback xmlns="">
            <p:pic>
              <p:nvPicPr>
                <p:cNvPr id="310" name="Freihand 309">
                  <a:extLst>
                    <a:ext uri="{FF2B5EF4-FFF2-40B4-BE49-F238E27FC236}">
                      <a16:creationId xmlns:a16="http://schemas.microsoft.com/office/drawing/2014/main" id="{CCE139D2-8465-95E3-77B7-1AF791CBEF4C}"/>
                    </a:ext>
                  </a:extLst>
                </p:cNvPr>
                <p:cNvPicPr/>
                <p:nvPr/>
              </p:nvPicPr>
              <p:blipFill>
                <a:blip r:embed="rId518"/>
                <a:stretch>
                  <a:fillRect/>
                </a:stretch>
              </p:blipFill>
              <p:spPr>
                <a:xfrm>
                  <a:off x="11594915" y="3867746"/>
                  <a:ext cx="93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11" name="Freihand 310">
                  <a:extLst>
                    <a:ext uri="{FF2B5EF4-FFF2-40B4-BE49-F238E27FC236}">
                      <a16:creationId xmlns:a16="http://schemas.microsoft.com/office/drawing/2014/main" id="{21A4CB01-B5A8-E06F-847C-AE682AA61D81}"/>
                    </a:ext>
                  </a:extLst>
                </p14:cNvPr>
                <p14:cNvContentPartPr/>
                <p14:nvPr/>
              </p14:nvContentPartPr>
              <p14:xfrm>
                <a:off x="11597075" y="3885026"/>
                <a:ext cx="101160" cy="182880"/>
              </p14:xfrm>
            </p:contentPart>
          </mc:Choice>
          <mc:Fallback xmlns="">
            <p:pic>
              <p:nvPicPr>
                <p:cNvPr id="311" name="Freihand 310">
                  <a:extLst>
                    <a:ext uri="{FF2B5EF4-FFF2-40B4-BE49-F238E27FC236}">
                      <a16:creationId xmlns:a16="http://schemas.microsoft.com/office/drawing/2014/main" id="{21A4CB01-B5A8-E06F-847C-AE682AA61D81}"/>
                    </a:ext>
                  </a:extLst>
                </p:cNvPr>
                <p:cNvPicPr/>
                <p:nvPr/>
              </p:nvPicPr>
              <p:blipFill>
                <a:blip r:embed="rId520"/>
                <a:stretch>
                  <a:fillRect/>
                </a:stretch>
              </p:blipFill>
              <p:spPr>
                <a:xfrm>
                  <a:off x="11588075" y="3876026"/>
                  <a:ext cx="1188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12" name="Freihand 311">
                  <a:extLst>
                    <a:ext uri="{FF2B5EF4-FFF2-40B4-BE49-F238E27FC236}">
                      <a16:creationId xmlns:a16="http://schemas.microsoft.com/office/drawing/2014/main" id="{1E0BB945-4589-51FD-FC5E-46477628EB79}"/>
                    </a:ext>
                  </a:extLst>
                </p14:cNvPr>
                <p14:cNvContentPartPr/>
                <p14:nvPr/>
              </p14:nvContentPartPr>
              <p14:xfrm>
                <a:off x="11709035" y="3828866"/>
                <a:ext cx="106560" cy="129600"/>
              </p14:xfrm>
            </p:contentPart>
          </mc:Choice>
          <mc:Fallback xmlns="">
            <p:pic>
              <p:nvPicPr>
                <p:cNvPr id="312" name="Freihand 311">
                  <a:extLst>
                    <a:ext uri="{FF2B5EF4-FFF2-40B4-BE49-F238E27FC236}">
                      <a16:creationId xmlns:a16="http://schemas.microsoft.com/office/drawing/2014/main" id="{1E0BB945-4589-51FD-FC5E-46477628EB79}"/>
                    </a:ext>
                  </a:extLst>
                </p:cNvPr>
                <p:cNvPicPr/>
                <p:nvPr/>
              </p:nvPicPr>
              <p:blipFill>
                <a:blip r:embed="rId522"/>
                <a:stretch>
                  <a:fillRect/>
                </a:stretch>
              </p:blipFill>
              <p:spPr>
                <a:xfrm>
                  <a:off x="11700395" y="3820226"/>
                  <a:ext cx="124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14" name="Freihand 313">
                  <a:extLst>
                    <a:ext uri="{FF2B5EF4-FFF2-40B4-BE49-F238E27FC236}">
                      <a16:creationId xmlns:a16="http://schemas.microsoft.com/office/drawing/2014/main" id="{FBCEB1D5-59AF-C9D7-DA05-C8F2B74E314E}"/>
                    </a:ext>
                  </a:extLst>
                </p14:cNvPr>
                <p14:cNvContentPartPr/>
                <p14:nvPr/>
              </p14:nvContentPartPr>
              <p14:xfrm>
                <a:off x="11398355" y="2722586"/>
                <a:ext cx="506160" cy="365040"/>
              </p14:xfrm>
            </p:contentPart>
          </mc:Choice>
          <mc:Fallback xmlns="">
            <p:pic>
              <p:nvPicPr>
                <p:cNvPr id="314" name="Freihand 313">
                  <a:extLst>
                    <a:ext uri="{FF2B5EF4-FFF2-40B4-BE49-F238E27FC236}">
                      <a16:creationId xmlns:a16="http://schemas.microsoft.com/office/drawing/2014/main" id="{FBCEB1D5-59AF-C9D7-DA05-C8F2B74E314E}"/>
                    </a:ext>
                  </a:extLst>
                </p:cNvPr>
                <p:cNvPicPr/>
                <p:nvPr/>
              </p:nvPicPr>
              <p:blipFill>
                <a:blip r:embed="rId524"/>
                <a:stretch>
                  <a:fillRect/>
                </a:stretch>
              </p:blipFill>
              <p:spPr>
                <a:xfrm>
                  <a:off x="11389715" y="2713586"/>
                  <a:ext cx="52380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15" name="Freihand 314">
                  <a:extLst>
                    <a:ext uri="{FF2B5EF4-FFF2-40B4-BE49-F238E27FC236}">
                      <a16:creationId xmlns:a16="http://schemas.microsoft.com/office/drawing/2014/main" id="{9400CBA5-E805-C3BA-4598-928D5C63FE92}"/>
                    </a:ext>
                  </a:extLst>
                </p14:cNvPr>
                <p14:cNvContentPartPr/>
                <p14:nvPr/>
              </p14:nvContentPartPr>
              <p14:xfrm>
                <a:off x="8537435" y="3459146"/>
                <a:ext cx="2400840" cy="351720"/>
              </p14:xfrm>
            </p:contentPart>
          </mc:Choice>
          <mc:Fallback xmlns="">
            <p:pic>
              <p:nvPicPr>
                <p:cNvPr id="315" name="Freihand 314">
                  <a:extLst>
                    <a:ext uri="{FF2B5EF4-FFF2-40B4-BE49-F238E27FC236}">
                      <a16:creationId xmlns:a16="http://schemas.microsoft.com/office/drawing/2014/main" id="{9400CBA5-E805-C3BA-4598-928D5C63FE92}"/>
                    </a:ext>
                  </a:extLst>
                </p:cNvPr>
                <p:cNvPicPr/>
                <p:nvPr/>
              </p:nvPicPr>
              <p:blipFill>
                <a:blip r:embed="rId526"/>
                <a:stretch>
                  <a:fillRect/>
                </a:stretch>
              </p:blipFill>
              <p:spPr>
                <a:xfrm>
                  <a:off x="8528435" y="3450146"/>
                  <a:ext cx="2418480" cy="3693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Neoclassical and Keynesian theory </a:t>
            </a:r>
            <a:endParaRPr lang="de-DE" sz="2400" b="1" dirty="0">
              <a:solidFill>
                <a:srgbClr val="000000"/>
              </a:solidFill>
              <a:latin typeface="Sparkasse Rg" pitchFamily="34" charset="0"/>
            </a:endParaRPr>
          </a:p>
        </p:txBody>
      </p:sp>
      <p:sp>
        <p:nvSpPr>
          <p:cNvPr id="6" name="Textfeld 5"/>
          <p:cNvSpPr txBox="1"/>
          <p:nvPr/>
        </p:nvSpPr>
        <p:spPr>
          <a:xfrm>
            <a:off x="130392" y="410614"/>
            <a:ext cx="11968843" cy="3724274"/>
          </a:xfrm>
          <a:prstGeom prst="rect">
            <a:avLst/>
          </a:prstGeom>
          <a:noFill/>
          <a:ln>
            <a:noFill/>
          </a:ln>
        </p:spPr>
        <p:txBody>
          <a:bodyPr vert="horz" wrap="square" lIns="81646" tIns="40823" rIns="81646" bIns="40823" anchorCtr="0" compatLnSpc="0">
            <a:spAutoFit/>
          </a:bodyPr>
          <a:lstStyle/>
          <a:p>
            <a:r>
              <a:rPr lang="de-DE" sz="1900">
                <a:solidFill>
                  <a:srgbClr val="000000"/>
                </a:solidFill>
              </a:rPr>
              <a:t>In the short run an impulse via fiscal policy can work, since in practice prices are not fully flexible. But in the long run prices will change and artificially stimulated demand will be absorbed via an price level increase.</a:t>
            </a:r>
            <a:endParaRPr lang="de-DE" sz="1900" dirty="0">
              <a:solidFill>
                <a:srgbClr val="000000"/>
              </a:solidFill>
            </a:endParaRPr>
          </a:p>
          <a:p>
            <a:endParaRPr lang="de-DE" sz="1900" dirty="0">
              <a:solidFill>
                <a:srgbClr val="000000"/>
              </a:solidFill>
            </a:endParaRPr>
          </a:p>
          <a:p>
            <a:r>
              <a:rPr lang="de-DE" sz="1900">
                <a:solidFill>
                  <a:srgbClr val="000000"/>
                </a:solidFill>
              </a:rPr>
              <a:t>A similar reasoning is seein case of monetary policy. An induced increase of the amount of money channeled byreduced interest rates can stimulated investment if prices are rigid in the short run. But in the long rund will become flexible and adjust and thus the stimulus will be absorbed by anincreasing price level.</a:t>
            </a:r>
            <a:endParaRPr lang="de-DE" sz="1900" dirty="0">
              <a:solidFill>
                <a:srgbClr val="000000"/>
              </a:solidFill>
            </a:endParaRPr>
          </a:p>
          <a:p>
            <a:endParaRPr lang="de-DE" sz="1900" dirty="0">
              <a:solidFill>
                <a:srgbClr val="000000"/>
              </a:solidFill>
            </a:endParaRPr>
          </a:p>
          <a:p>
            <a:r>
              <a:rPr lang="de-DE" sz="1900">
                <a:solidFill>
                  <a:srgbClr val="000000"/>
                </a:solidFill>
              </a:rPr>
              <a:t>In general, we have:  </a:t>
            </a:r>
            <a:endParaRPr lang="de-DE" sz="1900" dirty="0">
              <a:solidFill>
                <a:srgbClr val="000000"/>
              </a:solidFill>
            </a:endParaRPr>
          </a:p>
          <a:p>
            <a:endParaRPr lang="de-DE" sz="1900" dirty="0">
              <a:solidFill>
                <a:srgbClr val="000000"/>
              </a:solidFill>
            </a:endParaRPr>
          </a:p>
          <a:p>
            <a:r>
              <a:rPr lang="de-DE" sz="1900" dirty="0">
                <a:solidFill>
                  <a:srgbClr val="000000"/>
                </a:solidFill>
              </a:rPr>
              <a:t>→ Keynes</a:t>
            </a:r>
            <a:r>
              <a:rPr lang="de-DE" sz="1900">
                <a:solidFill>
                  <a:srgbClr val="000000"/>
                </a:solidFill>
              </a:rPr>
              <a:t>: short run</a:t>
            </a:r>
            <a:endParaRPr lang="de-DE" sz="1900" dirty="0">
              <a:solidFill>
                <a:srgbClr val="000000"/>
              </a:solidFill>
            </a:endParaRPr>
          </a:p>
          <a:p>
            <a:endParaRPr lang="de-DE" sz="1900" dirty="0">
              <a:solidFill>
                <a:srgbClr val="000000"/>
              </a:solidFill>
            </a:endParaRPr>
          </a:p>
          <a:p>
            <a:r>
              <a:rPr lang="de-DE" sz="1900">
                <a:solidFill>
                  <a:srgbClr val="000000"/>
                </a:solidFill>
              </a:rPr>
              <a:t>→ Neoclassic: long </a:t>
            </a:r>
            <a:r>
              <a:rPr lang="de-DE" sz="1900" dirty="0">
                <a:solidFill>
                  <a:srgbClr val="000000"/>
                </a:solidFill>
              </a:rPr>
              <a:t>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1754326"/>
          </a:xfrm>
          <a:prstGeom prst="rect">
            <a:avLst/>
          </a:prstGeom>
          <a:noFill/>
        </p:spPr>
        <p:txBody>
          <a:bodyPr wrap="square">
            <a:spAutoFit/>
          </a:bodyPr>
          <a:lstStyle/>
          <a:p>
            <a:r>
              <a:rPr lang="de-DE" sz="1800">
                <a:solidFill>
                  <a:srgbClr val="000000"/>
                </a:solidFill>
              </a:rPr>
              <a:t>Caution! We are in social sciences and thus, there is no „true“ model, since we can always change the framework conditions by ourselves. Please stay sceptical if people tell you, that the economy functions in a specific way. It is much more important to observe the circumstances and apply the „right“ theory in the „right“ time. For example the development of inflation rates over the last 10 years can be well explained via a crossing from keynesan theory to neoclassical theory</a:t>
            </a:r>
            <a:endParaRPr lang="de-DE" sz="1800" dirty="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7048C45-4368-CDDD-2466-2FB62CA0D9A7}"/>
                  </a:ext>
                </a:extLst>
              </p14:cNvPr>
              <p14:cNvContentPartPr/>
              <p14:nvPr/>
            </p14:nvContentPartPr>
            <p14:xfrm>
              <a:off x="191915" y="3263673"/>
              <a:ext cx="2224800" cy="78840"/>
            </p14:xfrm>
          </p:contentPart>
        </mc:Choice>
        <mc:Fallback xmlns="">
          <p:pic>
            <p:nvPicPr>
              <p:cNvPr id="2" name="Freihand 1">
                <a:extLst>
                  <a:ext uri="{FF2B5EF4-FFF2-40B4-BE49-F238E27FC236}">
                    <a16:creationId xmlns:a16="http://schemas.microsoft.com/office/drawing/2014/main" id="{97048C45-4368-CDDD-2466-2FB62CA0D9A7}"/>
                  </a:ext>
                </a:extLst>
              </p:cNvPr>
              <p:cNvPicPr/>
              <p:nvPr/>
            </p:nvPicPr>
            <p:blipFill>
              <a:blip r:embed="rId4"/>
              <a:stretch>
                <a:fillRect/>
              </a:stretch>
            </p:blipFill>
            <p:spPr>
              <a:xfrm>
                <a:off x="182915" y="3255033"/>
                <a:ext cx="2242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552D8A2-28D1-4734-30B3-3287C1850674}"/>
                  </a:ext>
                </a:extLst>
              </p14:cNvPr>
              <p14:cNvContentPartPr/>
              <p14:nvPr/>
            </p14:nvContentPartPr>
            <p14:xfrm>
              <a:off x="10115" y="2728353"/>
              <a:ext cx="2503440" cy="597240"/>
            </p14:xfrm>
          </p:contentPart>
        </mc:Choice>
        <mc:Fallback xmlns="">
          <p:pic>
            <p:nvPicPr>
              <p:cNvPr id="3" name="Freihand 2">
                <a:extLst>
                  <a:ext uri="{FF2B5EF4-FFF2-40B4-BE49-F238E27FC236}">
                    <a16:creationId xmlns:a16="http://schemas.microsoft.com/office/drawing/2014/main" id="{A552D8A2-28D1-4734-30B3-3287C1850674}"/>
                  </a:ext>
                </a:extLst>
              </p:cNvPr>
              <p:cNvPicPr/>
              <p:nvPr/>
            </p:nvPicPr>
            <p:blipFill>
              <a:blip r:embed="rId6"/>
              <a:stretch>
                <a:fillRect/>
              </a:stretch>
            </p:blipFill>
            <p:spPr>
              <a:xfrm>
                <a:off x="1115" y="2719713"/>
                <a:ext cx="2521080" cy="614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B89D8018-73A0-F803-49CF-A49CD706E4ED}"/>
                  </a:ext>
                </a:extLst>
              </p14:cNvPr>
              <p14:cNvContentPartPr/>
              <p14:nvPr/>
            </p14:nvContentPartPr>
            <p14:xfrm>
              <a:off x="143675" y="3332073"/>
              <a:ext cx="2767320" cy="687600"/>
            </p14:xfrm>
          </p:contentPart>
        </mc:Choice>
        <mc:Fallback xmlns="">
          <p:pic>
            <p:nvPicPr>
              <p:cNvPr id="5" name="Freihand 4">
                <a:extLst>
                  <a:ext uri="{FF2B5EF4-FFF2-40B4-BE49-F238E27FC236}">
                    <a16:creationId xmlns:a16="http://schemas.microsoft.com/office/drawing/2014/main" id="{B89D8018-73A0-F803-49CF-A49CD706E4ED}"/>
                  </a:ext>
                </a:extLst>
              </p:cNvPr>
              <p:cNvPicPr/>
              <p:nvPr/>
            </p:nvPicPr>
            <p:blipFill>
              <a:blip r:embed="rId8"/>
              <a:stretch>
                <a:fillRect/>
              </a:stretch>
            </p:blipFill>
            <p:spPr>
              <a:xfrm>
                <a:off x="135035" y="3323433"/>
                <a:ext cx="2784960" cy="705240"/>
              </a:xfrm>
              <a:prstGeom prst="rect">
                <a:avLst/>
              </a:prstGeom>
            </p:spPr>
          </p:pic>
        </mc:Fallback>
      </mc:AlternateContent>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EA434598-CD6E-70E6-02F8-5FC523D2C1F9}"/>
              </a:ext>
            </a:extLst>
          </p:cNvPr>
          <p:cNvPicPr>
            <a:picLocks noChangeAspect="1"/>
          </p:cNvPicPr>
          <p:nvPr/>
        </p:nvPicPr>
        <p:blipFill>
          <a:blip r:embed="rId3"/>
          <a:stretch>
            <a:fillRect/>
          </a:stretch>
        </p:blipFill>
        <p:spPr>
          <a:xfrm>
            <a:off x="0" y="0"/>
            <a:ext cx="4997707" cy="1695537"/>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id="{556019E1-49F8-6422-A66B-B782209747BE}"/>
                  </a:ext>
                </a:extLst>
              </p14:cNvPr>
              <p14:cNvContentPartPr/>
              <p14:nvPr/>
            </p14:nvContentPartPr>
            <p14:xfrm>
              <a:off x="1070315" y="1879228"/>
              <a:ext cx="21240" cy="8640"/>
            </p14:xfrm>
          </p:contentPart>
        </mc:Choice>
        <mc:Fallback xmlns="">
          <p:pic>
            <p:nvPicPr>
              <p:cNvPr id="10" name="Freihand 9">
                <a:extLst>
                  <a:ext uri="{FF2B5EF4-FFF2-40B4-BE49-F238E27FC236}">
                    <a16:creationId xmlns:a16="http://schemas.microsoft.com/office/drawing/2014/main" id="{556019E1-49F8-6422-A66B-B782209747BE}"/>
                  </a:ext>
                </a:extLst>
              </p:cNvPr>
              <p:cNvPicPr/>
              <p:nvPr/>
            </p:nvPicPr>
            <p:blipFill>
              <a:blip r:embed="rId5"/>
              <a:stretch>
                <a:fillRect/>
              </a:stretch>
            </p:blipFill>
            <p:spPr>
              <a:xfrm>
                <a:off x="1061315" y="1870228"/>
                <a:ext cx="38880" cy="26280"/>
              </a:xfrm>
              <a:prstGeom prst="rect">
                <a:avLst/>
              </a:prstGeom>
            </p:spPr>
          </p:pic>
        </mc:Fallback>
      </mc:AlternateContent>
      <p:grpSp>
        <p:nvGrpSpPr>
          <p:cNvPr id="25" name="Gruppieren 24">
            <a:extLst>
              <a:ext uri="{FF2B5EF4-FFF2-40B4-BE49-F238E27FC236}">
                <a16:creationId xmlns:a16="http://schemas.microsoft.com/office/drawing/2014/main" id="{426E9BCD-0388-83EC-9F96-5EE29F44ECDB}"/>
              </a:ext>
            </a:extLst>
          </p:cNvPr>
          <p:cNvGrpSpPr/>
          <p:nvPr/>
        </p:nvGrpSpPr>
        <p:grpSpPr>
          <a:xfrm>
            <a:off x="5438555" y="64828"/>
            <a:ext cx="1225440" cy="368640"/>
            <a:chOff x="5438555" y="64828"/>
            <a:chExt cx="1225440" cy="368640"/>
          </a:xfrm>
        </p:grpSpPr>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E6236F5D-B6DB-FAC3-EDD6-AD87195D6203}"/>
                    </a:ext>
                  </a:extLst>
                </p14:cNvPr>
                <p14:cNvContentPartPr/>
                <p14:nvPr/>
              </p14:nvContentPartPr>
              <p14:xfrm>
                <a:off x="5468075" y="122428"/>
                <a:ext cx="122760" cy="160560"/>
              </p14:xfrm>
            </p:contentPart>
          </mc:Choice>
          <mc:Fallback xmlns="">
            <p:pic>
              <p:nvPicPr>
                <p:cNvPr id="11" name="Freihand 10">
                  <a:extLst>
                    <a:ext uri="{FF2B5EF4-FFF2-40B4-BE49-F238E27FC236}">
                      <a16:creationId xmlns:a16="http://schemas.microsoft.com/office/drawing/2014/main" id="{E6236F5D-B6DB-FAC3-EDD6-AD87195D6203}"/>
                    </a:ext>
                  </a:extLst>
                </p:cNvPr>
                <p:cNvPicPr/>
                <p:nvPr/>
              </p:nvPicPr>
              <p:blipFill>
                <a:blip r:embed="rId7"/>
                <a:stretch>
                  <a:fillRect/>
                </a:stretch>
              </p:blipFill>
              <p:spPr>
                <a:xfrm>
                  <a:off x="5459435" y="113788"/>
                  <a:ext cx="1404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9BCC5FAF-0B5C-BA90-7CB0-26C17ABFA494}"/>
                    </a:ext>
                  </a:extLst>
                </p14:cNvPr>
                <p14:cNvContentPartPr/>
                <p14:nvPr/>
              </p14:nvContentPartPr>
              <p14:xfrm>
                <a:off x="5534675" y="205228"/>
                <a:ext cx="58320" cy="66960"/>
              </p14:xfrm>
            </p:contentPart>
          </mc:Choice>
          <mc:Fallback xmlns="">
            <p:pic>
              <p:nvPicPr>
                <p:cNvPr id="12" name="Freihand 11">
                  <a:extLst>
                    <a:ext uri="{FF2B5EF4-FFF2-40B4-BE49-F238E27FC236}">
                      <a16:creationId xmlns:a16="http://schemas.microsoft.com/office/drawing/2014/main" id="{9BCC5FAF-0B5C-BA90-7CB0-26C17ABFA494}"/>
                    </a:ext>
                  </a:extLst>
                </p:cNvPr>
                <p:cNvPicPr/>
                <p:nvPr/>
              </p:nvPicPr>
              <p:blipFill>
                <a:blip r:embed="rId9"/>
                <a:stretch>
                  <a:fillRect/>
                </a:stretch>
              </p:blipFill>
              <p:spPr>
                <a:xfrm>
                  <a:off x="5526035" y="196228"/>
                  <a:ext cx="759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E0E29950-F6BA-37B5-02C0-8A6E01D6B447}"/>
                    </a:ext>
                  </a:extLst>
                </p14:cNvPr>
                <p14:cNvContentPartPr/>
                <p14:nvPr/>
              </p14:nvContentPartPr>
              <p14:xfrm>
                <a:off x="5438555" y="64828"/>
                <a:ext cx="36720" cy="180000"/>
              </p14:xfrm>
            </p:contentPart>
          </mc:Choice>
          <mc:Fallback xmlns="">
            <p:pic>
              <p:nvPicPr>
                <p:cNvPr id="13" name="Freihand 12">
                  <a:extLst>
                    <a:ext uri="{FF2B5EF4-FFF2-40B4-BE49-F238E27FC236}">
                      <a16:creationId xmlns:a16="http://schemas.microsoft.com/office/drawing/2014/main" id="{E0E29950-F6BA-37B5-02C0-8A6E01D6B447}"/>
                    </a:ext>
                  </a:extLst>
                </p:cNvPr>
                <p:cNvPicPr/>
                <p:nvPr/>
              </p:nvPicPr>
              <p:blipFill>
                <a:blip r:embed="rId11"/>
                <a:stretch>
                  <a:fillRect/>
                </a:stretch>
              </p:blipFill>
              <p:spPr>
                <a:xfrm>
                  <a:off x="5429555" y="55828"/>
                  <a:ext cx="543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60804280-2057-1683-301C-D5F0DB1F1359}"/>
                    </a:ext>
                  </a:extLst>
                </p14:cNvPr>
                <p14:cNvContentPartPr/>
                <p14:nvPr/>
              </p14:nvContentPartPr>
              <p14:xfrm>
                <a:off x="5645195" y="185428"/>
                <a:ext cx="114480" cy="87840"/>
              </p14:xfrm>
            </p:contentPart>
          </mc:Choice>
          <mc:Fallback xmlns="">
            <p:pic>
              <p:nvPicPr>
                <p:cNvPr id="14" name="Freihand 13">
                  <a:extLst>
                    <a:ext uri="{FF2B5EF4-FFF2-40B4-BE49-F238E27FC236}">
                      <a16:creationId xmlns:a16="http://schemas.microsoft.com/office/drawing/2014/main" id="{60804280-2057-1683-301C-D5F0DB1F1359}"/>
                    </a:ext>
                  </a:extLst>
                </p:cNvPr>
                <p:cNvPicPr/>
                <p:nvPr/>
              </p:nvPicPr>
              <p:blipFill>
                <a:blip r:embed="rId13"/>
                <a:stretch>
                  <a:fillRect/>
                </a:stretch>
              </p:blipFill>
              <p:spPr>
                <a:xfrm>
                  <a:off x="5636195" y="176428"/>
                  <a:ext cx="1321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BE690890-E00A-F511-FA22-4F5D09F8DAD5}"/>
                    </a:ext>
                  </a:extLst>
                </p14:cNvPr>
                <p14:cNvContentPartPr/>
                <p14:nvPr/>
              </p14:nvContentPartPr>
              <p14:xfrm>
                <a:off x="5831675" y="187948"/>
                <a:ext cx="207000" cy="245520"/>
              </p14:xfrm>
            </p:contentPart>
          </mc:Choice>
          <mc:Fallback xmlns="">
            <p:pic>
              <p:nvPicPr>
                <p:cNvPr id="15" name="Freihand 14">
                  <a:extLst>
                    <a:ext uri="{FF2B5EF4-FFF2-40B4-BE49-F238E27FC236}">
                      <a16:creationId xmlns:a16="http://schemas.microsoft.com/office/drawing/2014/main" id="{BE690890-E00A-F511-FA22-4F5D09F8DAD5}"/>
                    </a:ext>
                  </a:extLst>
                </p:cNvPr>
                <p:cNvPicPr/>
                <p:nvPr/>
              </p:nvPicPr>
              <p:blipFill>
                <a:blip r:embed="rId15"/>
                <a:stretch>
                  <a:fillRect/>
                </a:stretch>
              </p:blipFill>
              <p:spPr>
                <a:xfrm>
                  <a:off x="5823035" y="179308"/>
                  <a:ext cx="2246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EB11CADB-D965-B06A-AE31-53E9269000E6}"/>
                    </a:ext>
                  </a:extLst>
                </p14:cNvPr>
                <p14:cNvContentPartPr/>
                <p14:nvPr/>
              </p14:nvContentPartPr>
              <p14:xfrm>
                <a:off x="6054875" y="182908"/>
                <a:ext cx="227520" cy="113760"/>
              </p14:xfrm>
            </p:contentPart>
          </mc:Choice>
          <mc:Fallback xmlns="">
            <p:pic>
              <p:nvPicPr>
                <p:cNvPr id="16" name="Freihand 15">
                  <a:extLst>
                    <a:ext uri="{FF2B5EF4-FFF2-40B4-BE49-F238E27FC236}">
                      <a16:creationId xmlns:a16="http://schemas.microsoft.com/office/drawing/2014/main" id="{EB11CADB-D965-B06A-AE31-53E9269000E6}"/>
                    </a:ext>
                  </a:extLst>
                </p:cNvPr>
                <p:cNvPicPr/>
                <p:nvPr/>
              </p:nvPicPr>
              <p:blipFill>
                <a:blip r:embed="rId17"/>
                <a:stretch>
                  <a:fillRect/>
                </a:stretch>
              </p:blipFill>
              <p:spPr>
                <a:xfrm>
                  <a:off x="6046235" y="174268"/>
                  <a:ext cx="245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96411BDA-F00F-3B0F-0DE2-BDFC30268040}"/>
                    </a:ext>
                  </a:extLst>
                </p14:cNvPr>
                <p14:cNvContentPartPr/>
                <p14:nvPr/>
              </p14:nvContentPartPr>
              <p14:xfrm>
                <a:off x="6358715" y="196228"/>
                <a:ext cx="14760" cy="86760"/>
              </p14:xfrm>
            </p:contentPart>
          </mc:Choice>
          <mc:Fallback xmlns="">
            <p:pic>
              <p:nvPicPr>
                <p:cNvPr id="17" name="Freihand 16">
                  <a:extLst>
                    <a:ext uri="{FF2B5EF4-FFF2-40B4-BE49-F238E27FC236}">
                      <a16:creationId xmlns:a16="http://schemas.microsoft.com/office/drawing/2014/main" id="{96411BDA-F00F-3B0F-0DE2-BDFC30268040}"/>
                    </a:ext>
                  </a:extLst>
                </p:cNvPr>
                <p:cNvPicPr/>
                <p:nvPr/>
              </p:nvPicPr>
              <p:blipFill>
                <a:blip r:embed="rId19"/>
                <a:stretch>
                  <a:fillRect/>
                </a:stretch>
              </p:blipFill>
              <p:spPr>
                <a:xfrm>
                  <a:off x="6349715" y="187588"/>
                  <a:ext cx="32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12735B25-1050-5F2C-ECC7-A8B8332701FB}"/>
                    </a:ext>
                  </a:extLst>
                </p14:cNvPr>
                <p14:cNvContentPartPr/>
                <p14:nvPr/>
              </p14:nvContentPartPr>
              <p14:xfrm>
                <a:off x="6365915" y="140068"/>
                <a:ext cx="61920" cy="47160"/>
              </p14:xfrm>
            </p:contentPart>
          </mc:Choice>
          <mc:Fallback xmlns="">
            <p:pic>
              <p:nvPicPr>
                <p:cNvPr id="18" name="Freihand 17">
                  <a:extLst>
                    <a:ext uri="{FF2B5EF4-FFF2-40B4-BE49-F238E27FC236}">
                      <a16:creationId xmlns:a16="http://schemas.microsoft.com/office/drawing/2014/main" id="{12735B25-1050-5F2C-ECC7-A8B8332701FB}"/>
                    </a:ext>
                  </a:extLst>
                </p:cNvPr>
                <p:cNvPicPr/>
                <p:nvPr/>
              </p:nvPicPr>
              <p:blipFill>
                <a:blip r:embed="rId21"/>
                <a:stretch>
                  <a:fillRect/>
                </a:stretch>
              </p:blipFill>
              <p:spPr>
                <a:xfrm>
                  <a:off x="6356915" y="131428"/>
                  <a:ext cx="795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B70B26FB-199F-0269-6C93-B11C3B25C3A5}"/>
                    </a:ext>
                  </a:extLst>
                </p14:cNvPr>
                <p14:cNvContentPartPr/>
                <p14:nvPr/>
              </p14:nvContentPartPr>
              <p14:xfrm>
                <a:off x="6472115" y="189748"/>
                <a:ext cx="191880" cy="81360"/>
              </p14:xfrm>
            </p:contentPart>
          </mc:Choice>
          <mc:Fallback xmlns="">
            <p:pic>
              <p:nvPicPr>
                <p:cNvPr id="19" name="Freihand 18">
                  <a:extLst>
                    <a:ext uri="{FF2B5EF4-FFF2-40B4-BE49-F238E27FC236}">
                      <a16:creationId xmlns:a16="http://schemas.microsoft.com/office/drawing/2014/main" id="{B70B26FB-199F-0269-6C93-B11C3B25C3A5}"/>
                    </a:ext>
                  </a:extLst>
                </p:cNvPr>
                <p:cNvPicPr/>
                <p:nvPr/>
              </p:nvPicPr>
              <p:blipFill>
                <a:blip r:embed="rId23"/>
                <a:stretch>
                  <a:fillRect/>
                </a:stretch>
              </p:blipFill>
              <p:spPr>
                <a:xfrm>
                  <a:off x="6463475" y="180748"/>
                  <a:ext cx="209520" cy="99000"/>
                </a:xfrm>
                <a:prstGeom prst="rect">
                  <a:avLst/>
                </a:prstGeom>
              </p:spPr>
            </p:pic>
          </mc:Fallback>
        </mc:AlternateContent>
      </p:grpSp>
      <p:grpSp>
        <p:nvGrpSpPr>
          <p:cNvPr id="32" name="Gruppieren 31">
            <a:extLst>
              <a:ext uri="{FF2B5EF4-FFF2-40B4-BE49-F238E27FC236}">
                <a16:creationId xmlns:a16="http://schemas.microsoft.com/office/drawing/2014/main" id="{DC224619-EAE1-8A1C-52FB-AC6887440FDA}"/>
              </a:ext>
            </a:extLst>
          </p:cNvPr>
          <p:cNvGrpSpPr/>
          <p:nvPr/>
        </p:nvGrpSpPr>
        <p:grpSpPr>
          <a:xfrm>
            <a:off x="6888275" y="59788"/>
            <a:ext cx="2441880" cy="335520"/>
            <a:chOff x="6888275" y="59788"/>
            <a:chExt cx="2441880" cy="335520"/>
          </a:xfrm>
        </p:grpSpPr>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DB86A105-C11B-7AD8-B821-A3F2B891CE73}"/>
                    </a:ext>
                  </a:extLst>
                </p14:cNvPr>
                <p14:cNvContentPartPr/>
                <p14:nvPr/>
              </p14:nvContentPartPr>
              <p14:xfrm>
                <a:off x="6888275" y="169948"/>
                <a:ext cx="115920" cy="95040"/>
              </p14:xfrm>
            </p:contentPart>
          </mc:Choice>
          <mc:Fallback xmlns="">
            <p:pic>
              <p:nvPicPr>
                <p:cNvPr id="20" name="Freihand 19">
                  <a:extLst>
                    <a:ext uri="{FF2B5EF4-FFF2-40B4-BE49-F238E27FC236}">
                      <a16:creationId xmlns:a16="http://schemas.microsoft.com/office/drawing/2014/main" id="{DB86A105-C11B-7AD8-B821-A3F2B891CE73}"/>
                    </a:ext>
                  </a:extLst>
                </p:cNvPr>
                <p:cNvPicPr/>
                <p:nvPr/>
              </p:nvPicPr>
              <p:blipFill>
                <a:blip r:embed="rId25"/>
                <a:stretch>
                  <a:fillRect/>
                </a:stretch>
              </p:blipFill>
              <p:spPr>
                <a:xfrm>
                  <a:off x="6879275" y="160948"/>
                  <a:ext cx="133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F63E9688-59F3-12DB-E092-1DFEAF4DEFFC}"/>
                    </a:ext>
                  </a:extLst>
                </p14:cNvPr>
                <p14:cNvContentPartPr/>
                <p14:nvPr/>
              </p14:nvContentPartPr>
              <p14:xfrm>
                <a:off x="7056395" y="183268"/>
                <a:ext cx="520560" cy="67320"/>
              </p14:xfrm>
            </p:contentPart>
          </mc:Choice>
          <mc:Fallback xmlns="">
            <p:pic>
              <p:nvPicPr>
                <p:cNvPr id="21" name="Freihand 20">
                  <a:extLst>
                    <a:ext uri="{FF2B5EF4-FFF2-40B4-BE49-F238E27FC236}">
                      <a16:creationId xmlns:a16="http://schemas.microsoft.com/office/drawing/2014/main" id="{F63E9688-59F3-12DB-E092-1DFEAF4DEFFC}"/>
                    </a:ext>
                  </a:extLst>
                </p:cNvPr>
                <p:cNvPicPr/>
                <p:nvPr/>
              </p:nvPicPr>
              <p:blipFill>
                <a:blip r:embed="rId27"/>
                <a:stretch>
                  <a:fillRect/>
                </a:stretch>
              </p:blipFill>
              <p:spPr>
                <a:xfrm>
                  <a:off x="7047395" y="174268"/>
                  <a:ext cx="5382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89645832-2194-D2E5-7717-FC343343D5AB}"/>
                    </a:ext>
                  </a:extLst>
                </p14:cNvPr>
                <p14:cNvContentPartPr/>
                <p14:nvPr/>
              </p14:nvContentPartPr>
              <p14:xfrm>
                <a:off x="7637075" y="218548"/>
                <a:ext cx="68040" cy="36360"/>
              </p14:xfrm>
            </p:contentPart>
          </mc:Choice>
          <mc:Fallback xmlns="">
            <p:pic>
              <p:nvPicPr>
                <p:cNvPr id="22" name="Freihand 21">
                  <a:extLst>
                    <a:ext uri="{FF2B5EF4-FFF2-40B4-BE49-F238E27FC236}">
                      <a16:creationId xmlns:a16="http://schemas.microsoft.com/office/drawing/2014/main" id="{89645832-2194-D2E5-7717-FC343343D5AB}"/>
                    </a:ext>
                  </a:extLst>
                </p:cNvPr>
                <p:cNvPicPr/>
                <p:nvPr/>
              </p:nvPicPr>
              <p:blipFill>
                <a:blip r:embed="rId29"/>
                <a:stretch>
                  <a:fillRect/>
                </a:stretch>
              </p:blipFill>
              <p:spPr>
                <a:xfrm>
                  <a:off x="7628435" y="209908"/>
                  <a:ext cx="856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F237BF60-A161-0C44-BDDD-EB34052E2793}"/>
                    </a:ext>
                  </a:extLst>
                </p14:cNvPr>
                <p14:cNvContentPartPr/>
                <p14:nvPr/>
              </p14:nvContentPartPr>
              <p14:xfrm>
                <a:off x="7766315" y="114148"/>
                <a:ext cx="278280" cy="132120"/>
              </p14:xfrm>
            </p:contentPart>
          </mc:Choice>
          <mc:Fallback xmlns="">
            <p:pic>
              <p:nvPicPr>
                <p:cNvPr id="23" name="Freihand 22">
                  <a:extLst>
                    <a:ext uri="{FF2B5EF4-FFF2-40B4-BE49-F238E27FC236}">
                      <a16:creationId xmlns:a16="http://schemas.microsoft.com/office/drawing/2014/main" id="{F237BF60-A161-0C44-BDDD-EB34052E2793}"/>
                    </a:ext>
                  </a:extLst>
                </p:cNvPr>
                <p:cNvPicPr/>
                <p:nvPr/>
              </p:nvPicPr>
              <p:blipFill>
                <a:blip r:embed="rId31"/>
                <a:stretch>
                  <a:fillRect/>
                </a:stretch>
              </p:blipFill>
              <p:spPr>
                <a:xfrm>
                  <a:off x="7757675" y="105148"/>
                  <a:ext cx="2959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Freihand 25">
                  <a:extLst>
                    <a:ext uri="{FF2B5EF4-FFF2-40B4-BE49-F238E27FC236}">
                      <a16:creationId xmlns:a16="http://schemas.microsoft.com/office/drawing/2014/main" id="{D648AB7F-7791-D29C-17AD-B1EC06F1A7D5}"/>
                    </a:ext>
                  </a:extLst>
                </p14:cNvPr>
                <p14:cNvContentPartPr/>
                <p14:nvPr/>
              </p14:nvContentPartPr>
              <p14:xfrm>
                <a:off x="8078435" y="78148"/>
                <a:ext cx="165240" cy="317160"/>
              </p14:xfrm>
            </p:contentPart>
          </mc:Choice>
          <mc:Fallback xmlns="">
            <p:pic>
              <p:nvPicPr>
                <p:cNvPr id="26" name="Freihand 25">
                  <a:extLst>
                    <a:ext uri="{FF2B5EF4-FFF2-40B4-BE49-F238E27FC236}">
                      <a16:creationId xmlns:a16="http://schemas.microsoft.com/office/drawing/2014/main" id="{D648AB7F-7791-D29C-17AD-B1EC06F1A7D5}"/>
                    </a:ext>
                  </a:extLst>
                </p:cNvPr>
                <p:cNvPicPr/>
                <p:nvPr/>
              </p:nvPicPr>
              <p:blipFill>
                <a:blip r:embed="rId33"/>
                <a:stretch>
                  <a:fillRect/>
                </a:stretch>
              </p:blipFill>
              <p:spPr>
                <a:xfrm>
                  <a:off x="8069435" y="69508"/>
                  <a:ext cx="18288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Freihand 26">
                  <a:extLst>
                    <a:ext uri="{FF2B5EF4-FFF2-40B4-BE49-F238E27FC236}">
                      <a16:creationId xmlns:a16="http://schemas.microsoft.com/office/drawing/2014/main" id="{566969AE-16D5-3524-8CAD-4BF1B8DB5384}"/>
                    </a:ext>
                  </a:extLst>
                </p14:cNvPr>
                <p14:cNvContentPartPr/>
                <p14:nvPr/>
              </p14:nvContentPartPr>
              <p14:xfrm>
                <a:off x="8027675" y="66268"/>
                <a:ext cx="15120" cy="2520"/>
              </p14:xfrm>
            </p:contentPart>
          </mc:Choice>
          <mc:Fallback xmlns="">
            <p:pic>
              <p:nvPicPr>
                <p:cNvPr id="27" name="Freihand 26">
                  <a:extLst>
                    <a:ext uri="{FF2B5EF4-FFF2-40B4-BE49-F238E27FC236}">
                      <a16:creationId xmlns:a16="http://schemas.microsoft.com/office/drawing/2014/main" id="{566969AE-16D5-3524-8CAD-4BF1B8DB5384}"/>
                    </a:ext>
                  </a:extLst>
                </p:cNvPr>
                <p:cNvPicPr/>
                <p:nvPr/>
              </p:nvPicPr>
              <p:blipFill>
                <a:blip r:embed="rId35"/>
                <a:stretch>
                  <a:fillRect/>
                </a:stretch>
              </p:blipFill>
              <p:spPr>
                <a:xfrm>
                  <a:off x="8019035" y="57628"/>
                  <a:ext cx="32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CF2024E5-6E49-57FD-FC08-7C57524018F3}"/>
                    </a:ext>
                  </a:extLst>
                </p14:cNvPr>
                <p14:cNvContentPartPr/>
                <p14:nvPr/>
              </p14:nvContentPartPr>
              <p14:xfrm>
                <a:off x="8388755" y="176068"/>
                <a:ext cx="157320" cy="98640"/>
              </p14:xfrm>
            </p:contentPart>
          </mc:Choice>
          <mc:Fallback xmlns="">
            <p:pic>
              <p:nvPicPr>
                <p:cNvPr id="28" name="Freihand 27">
                  <a:extLst>
                    <a:ext uri="{FF2B5EF4-FFF2-40B4-BE49-F238E27FC236}">
                      <a16:creationId xmlns:a16="http://schemas.microsoft.com/office/drawing/2014/main" id="{CF2024E5-6E49-57FD-FC08-7C57524018F3}"/>
                    </a:ext>
                  </a:extLst>
                </p:cNvPr>
                <p:cNvPicPr/>
                <p:nvPr/>
              </p:nvPicPr>
              <p:blipFill>
                <a:blip r:embed="rId37"/>
                <a:stretch>
                  <a:fillRect/>
                </a:stretch>
              </p:blipFill>
              <p:spPr>
                <a:xfrm>
                  <a:off x="8379755" y="167068"/>
                  <a:ext cx="174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ABE7A7F4-727B-B544-074E-BDA3B7A896B8}"/>
                    </a:ext>
                  </a:extLst>
                </p14:cNvPr>
                <p14:cNvContentPartPr/>
                <p14:nvPr/>
              </p14:nvContentPartPr>
              <p14:xfrm>
                <a:off x="8580635" y="78508"/>
                <a:ext cx="372600" cy="172080"/>
              </p14:xfrm>
            </p:contentPart>
          </mc:Choice>
          <mc:Fallback xmlns="">
            <p:pic>
              <p:nvPicPr>
                <p:cNvPr id="29" name="Freihand 28">
                  <a:extLst>
                    <a:ext uri="{FF2B5EF4-FFF2-40B4-BE49-F238E27FC236}">
                      <a16:creationId xmlns:a16="http://schemas.microsoft.com/office/drawing/2014/main" id="{ABE7A7F4-727B-B544-074E-BDA3B7A896B8}"/>
                    </a:ext>
                  </a:extLst>
                </p:cNvPr>
                <p:cNvPicPr/>
                <p:nvPr/>
              </p:nvPicPr>
              <p:blipFill>
                <a:blip r:embed="rId39"/>
                <a:stretch>
                  <a:fillRect/>
                </a:stretch>
              </p:blipFill>
              <p:spPr>
                <a:xfrm>
                  <a:off x="8571995" y="69508"/>
                  <a:ext cx="3902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E836059A-72CA-A66A-1493-66829C9BEB71}"/>
                    </a:ext>
                  </a:extLst>
                </p14:cNvPr>
                <p14:cNvContentPartPr/>
                <p14:nvPr/>
              </p14:nvContentPartPr>
              <p14:xfrm>
                <a:off x="8970515" y="59788"/>
                <a:ext cx="221400" cy="206640"/>
              </p14:xfrm>
            </p:contentPart>
          </mc:Choice>
          <mc:Fallback xmlns="">
            <p:pic>
              <p:nvPicPr>
                <p:cNvPr id="30" name="Freihand 29">
                  <a:extLst>
                    <a:ext uri="{FF2B5EF4-FFF2-40B4-BE49-F238E27FC236}">
                      <a16:creationId xmlns:a16="http://schemas.microsoft.com/office/drawing/2014/main" id="{E836059A-72CA-A66A-1493-66829C9BEB71}"/>
                    </a:ext>
                  </a:extLst>
                </p:cNvPr>
                <p:cNvPicPr/>
                <p:nvPr/>
              </p:nvPicPr>
              <p:blipFill>
                <a:blip r:embed="rId41"/>
                <a:stretch>
                  <a:fillRect/>
                </a:stretch>
              </p:blipFill>
              <p:spPr>
                <a:xfrm>
                  <a:off x="8961875" y="51148"/>
                  <a:ext cx="2390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7FE764FF-6F9F-FC66-581D-23FB4975639F}"/>
                    </a:ext>
                  </a:extLst>
                </p14:cNvPr>
                <p14:cNvContentPartPr/>
                <p14:nvPr/>
              </p14:nvContentPartPr>
              <p14:xfrm>
                <a:off x="9317195" y="117028"/>
                <a:ext cx="12960" cy="162360"/>
              </p14:xfrm>
            </p:contentPart>
          </mc:Choice>
          <mc:Fallback xmlns="">
            <p:pic>
              <p:nvPicPr>
                <p:cNvPr id="31" name="Freihand 30">
                  <a:extLst>
                    <a:ext uri="{FF2B5EF4-FFF2-40B4-BE49-F238E27FC236}">
                      <a16:creationId xmlns:a16="http://schemas.microsoft.com/office/drawing/2014/main" id="{7FE764FF-6F9F-FC66-581D-23FB4975639F}"/>
                    </a:ext>
                  </a:extLst>
                </p:cNvPr>
                <p:cNvPicPr/>
                <p:nvPr/>
              </p:nvPicPr>
              <p:blipFill>
                <a:blip r:embed="rId43"/>
                <a:stretch>
                  <a:fillRect/>
                </a:stretch>
              </p:blipFill>
              <p:spPr>
                <a:xfrm>
                  <a:off x="9308555" y="108028"/>
                  <a:ext cx="30600" cy="18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63" name="Freihand 62">
                <a:extLst>
                  <a:ext uri="{FF2B5EF4-FFF2-40B4-BE49-F238E27FC236}">
                    <a16:creationId xmlns:a16="http://schemas.microsoft.com/office/drawing/2014/main" id="{4690C140-013B-D630-6879-BB8B199AB022}"/>
                  </a:ext>
                </a:extLst>
              </p14:cNvPr>
              <p14:cNvContentPartPr/>
              <p14:nvPr/>
            </p14:nvContentPartPr>
            <p14:xfrm>
              <a:off x="4312835" y="249148"/>
              <a:ext cx="380160" cy="12600"/>
            </p14:xfrm>
          </p:contentPart>
        </mc:Choice>
        <mc:Fallback xmlns="">
          <p:pic>
            <p:nvPicPr>
              <p:cNvPr id="63" name="Freihand 62">
                <a:extLst>
                  <a:ext uri="{FF2B5EF4-FFF2-40B4-BE49-F238E27FC236}">
                    <a16:creationId xmlns:a16="http://schemas.microsoft.com/office/drawing/2014/main" id="{4690C140-013B-D630-6879-BB8B199AB022}"/>
                  </a:ext>
                </a:extLst>
              </p:cNvPr>
              <p:cNvPicPr/>
              <p:nvPr/>
            </p:nvPicPr>
            <p:blipFill>
              <a:blip r:embed="rId45"/>
              <a:stretch>
                <a:fillRect/>
              </a:stretch>
            </p:blipFill>
            <p:spPr>
              <a:xfrm>
                <a:off x="4304195" y="240508"/>
                <a:ext cx="3978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4080" name="Freihand 174079">
                <a:extLst>
                  <a:ext uri="{FF2B5EF4-FFF2-40B4-BE49-F238E27FC236}">
                    <a16:creationId xmlns:a16="http://schemas.microsoft.com/office/drawing/2014/main" id="{F70C7989-0D7D-DAE7-D1BD-E2D3BB6ADB31}"/>
                  </a:ext>
                </a:extLst>
              </p14:cNvPr>
              <p14:cNvContentPartPr/>
              <p14:nvPr/>
            </p14:nvContentPartPr>
            <p14:xfrm>
              <a:off x="460115" y="496828"/>
              <a:ext cx="254880" cy="24480"/>
            </p14:xfrm>
          </p:contentPart>
        </mc:Choice>
        <mc:Fallback xmlns="">
          <p:pic>
            <p:nvPicPr>
              <p:cNvPr id="174080" name="Freihand 174079">
                <a:extLst>
                  <a:ext uri="{FF2B5EF4-FFF2-40B4-BE49-F238E27FC236}">
                    <a16:creationId xmlns:a16="http://schemas.microsoft.com/office/drawing/2014/main" id="{F70C7989-0D7D-DAE7-D1BD-E2D3BB6ADB31}"/>
                  </a:ext>
                </a:extLst>
              </p:cNvPr>
              <p:cNvPicPr/>
              <p:nvPr/>
            </p:nvPicPr>
            <p:blipFill>
              <a:blip r:embed="rId47"/>
              <a:stretch>
                <a:fillRect/>
              </a:stretch>
            </p:blipFill>
            <p:spPr>
              <a:xfrm>
                <a:off x="451475" y="487828"/>
                <a:ext cx="272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74081" name="Freihand 174080">
                <a:extLst>
                  <a:ext uri="{FF2B5EF4-FFF2-40B4-BE49-F238E27FC236}">
                    <a16:creationId xmlns:a16="http://schemas.microsoft.com/office/drawing/2014/main" id="{F4CF0F1A-D8D0-46BC-9616-190A8DC78CF3}"/>
                  </a:ext>
                </a:extLst>
              </p14:cNvPr>
              <p14:cNvContentPartPr/>
              <p14:nvPr/>
            </p14:nvContentPartPr>
            <p14:xfrm>
              <a:off x="3146075" y="378028"/>
              <a:ext cx="236160" cy="19440"/>
            </p14:xfrm>
          </p:contentPart>
        </mc:Choice>
        <mc:Fallback xmlns="">
          <p:pic>
            <p:nvPicPr>
              <p:cNvPr id="174081" name="Freihand 174080">
                <a:extLst>
                  <a:ext uri="{FF2B5EF4-FFF2-40B4-BE49-F238E27FC236}">
                    <a16:creationId xmlns:a16="http://schemas.microsoft.com/office/drawing/2014/main" id="{F4CF0F1A-D8D0-46BC-9616-190A8DC78CF3}"/>
                  </a:ext>
                </a:extLst>
              </p:cNvPr>
              <p:cNvPicPr/>
              <p:nvPr/>
            </p:nvPicPr>
            <p:blipFill>
              <a:blip r:embed="rId49"/>
              <a:stretch>
                <a:fillRect/>
              </a:stretch>
            </p:blipFill>
            <p:spPr>
              <a:xfrm>
                <a:off x="3137075" y="369388"/>
                <a:ext cx="2538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4082" name="Freihand 174081">
                <a:extLst>
                  <a:ext uri="{FF2B5EF4-FFF2-40B4-BE49-F238E27FC236}">
                    <a16:creationId xmlns:a16="http://schemas.microsoft.com/office/drawing/2014/main" id="{5185F377-944C-7784-989F-7E54AFDF89A0}"/>
                  </a:ext>
                </a:extLst>
              </p14:cNvPr>
              <p14:cNvContentPartPr/>
              <p14:nvPr/>
            </p14:nvContentPartPr>
            <p14:xfrm>
              <a:off x="2113955" y="151588"/>
              <a:ext cx="327960" cy="253440"/>
            </p14:xfrm>
          </p:contentPart>
        </mc:Choice>
        <mc:Fallback xmlns="">
          <p:pic>
            <p:nvPicPr>
              <p:cNvPr id="174082" name="Freihand 174081">
                <a:extLst>
                  <a:ext uri="{FF2B5EF4-FFF2-40B4-BE49-F238E27FC236}">
                    <a16:creationId xmlns:a16="http://schemas.microsoft.com/office/drawing/2014/main" id="{5185F377-944C-7784-989F-7E54AFDF89A0}"/>
                  </a:ext>
                </a:extLst>
              </p:cNvPr>
              <p:cNvPicPr/>
              <p:nvPr/>
            </p:nvPicPr>
            <p:blipFill>
              <a:blip r:embed="rId51"/>
              <a:stretch>
                <a:fillRect/>
              </a:stretch>
            </p:blipFill>
            <p:spPr>
              <a:xfrm>
                <a:off x="2105315" y="142948"/>
                <a:ext cx="345600" cy="271080"/>
              </a:xfrm>
              <a:prstGeom prst="rect">
                <a:avLst/>
              </a:prstGeom>
            </p:spPr>
          </p:pic>
        </mc:Fallback>
      </mc:AlternateContent>
      <p:grpSp>
        <p:nvGrpSpPr>
          <p:cNvPr id="174133" name="Gruppieren 174132">
            <a:extLst>
              <a:ext uri="{FF2B5EF4-FFF2-40B4-BE49-F238E27FC236}">
                <a16:creationId xmlns:a16="http://schemas.microsoft.com/office/drawing/2014/main" id="{E5294BB7-D8F5-FD56-B4B5-4A927259ADD3}"/>
              </a:ext>
            </a:extLst>
          </p:cNvPr>
          <p:cNvGrpSpPr/>
          <p:nvPr/>
        </p:nvGrpSpPr>
        <p:grpSpPr>
          <a:xfrm>
            <a:off x="271115" y="1425988"/>
            <a:ext cx="3202200" cy="302040"/>
            <a:chOff x="271115" y="1425988"/>
            <a:chExt cx="3202200" cy="302040"/>
          </a:xfrm>
        </p:grpSpPr>
        <mc:AlternateContent xmlns:mc="http://schemas.openxmlformats.org/markup-compatibility/2006" xmlns:p14="http://schemas.microsoft.com/office/powerpoint/2010/main">
          <mc:Choice Requires="p14">
            <p:contentPart p14:bwMode="auto" r:id="rId52">
              <p14:nvContentPartPr>
                <p14:cNvPr id="174130" name="Freihand 174129">
                  <a:extLst>
                    <a:ext uri="{FF2B5EF4-FFF2-40B4-BE49-F238E27FC236}">
                      <a16:creationId xmlns:a16="http://schemas.microsoft.com/office/drawing/2014/main" id="{77BCC531-2D7B-8DBB-ABA0-F7DAA0A69100}"/>
                    </a:ext>
                  </a:extLst>
                </p14:cNvPr>
                <p14:cNvContentPartPr/>
                <p14:nvPr/>
              </p14:nvContentPartPr>
              <p14:xfrm>
                <a:off x="593675" y="1593388"/>
                <a:ext cx="2879640" cy="134640"/>
              </p14:xfrm>
            </p:contentPart>
          </mc:Choice>
          <mc:Fallback xmlns="">
            <p:pic>
              <p:nvPicPr>
                <p:cNvPr id="174130" name="Freihand 174129">
                  <a:extLst>
                    <a:ext uri="{FF2B5EF4-FFF2-40B4-BE49-F238E27FC236}">
                      <a16:creationId xmlns:a16="http://schemas.microsoft.com/office/drawing/2014/main" id="{77BCC531-2D7B-8DBB-ABA0-F7DAA0A69100}"/>
                    </a:ext>
                  </a:extLst>
                </p:cNvPr>
                <p:cNvPicPr/>
                <p:nvPr/>
              </p:nvPicPr>
              <p:blipFill>
                <a:blip r:embed="rId53"/>
                <a:stretch>
                  <a:fillRect/>
                </a:stretch>
              </p:blipFill>
              <p:spPr>
                <a:xfrm>
                  <a:off x="584675" y="1584388"/>
                  <a:ext cx="2897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4132" name="Freihand 174131">
                  <a:extLst>
                    <a:ext uri="{FF2B5EF4-FFF2-40B4-BE49-F238E27FC236}">
                      <a16:creationId xmlns:a16="http://schemas.microsoft.com/office/drawing/2014/main" id="{A20CDAC4-C585-5E10-475A-82052637D7ED}"/>
                    </a:ext>
                  </a:extLst>
                </p14:cNvPr>
                <p14:cNvContentPartPr/>
                <p14:nvPr/>
              </p14:nvContentPartPr>
              <p14:xfrm>
                <a:off x="271115" y="1425988"/>
                <a:ext cx="311400" cy="254160"/>
              </p14:xfrm>
            </p:contentPart>
          </mc:Choice>
          <mc:Fallback xmlns="">
            <p:pic>
              <p:nvPicPr>
                <p:cNvPr id="174132" name="Freihand 174131">
                  <a:extLst>
                    <a:ext uri="{FF2B5EF4-FFF2-40B4-BE49-F238E27FC236}">
                      <a16:creationId xmlns:a16="http://schemas.microsoft.com/office/drawing/2014/main" id="{A20CDAC4-C585-5E10-475A-82052637D7ED}"/>
                    </a:ext>
                  </a:extLst>
                </p:cNvPr>
                <p:cNvPicPr/>
                <p:nvPr/>
              </p:nvPicPr>
              <p:blipFill>
                <a:blip r:embed="rId55"/>
                <a:stretch>
                  <a:fillRect/>
                </a:stretch>
              </p:blipFill>
              <p:spPr>
                <a:xfrm>
                  <a:off x="262115" y="1416988"/>
                  <a:ext cx="329040" cy="27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174139" name="Freihand 174138">
                <a:extLst>
                  <a:ext uri="{FF2B5EF4-FFF2-40B4-BE49-F238E27FC236}">
                    <a16:creationId xmlns:a16="http://schemas.microsoft.com/office/drawing/2014/main" id="{2E6C9B3B-34BB-4C98-8CDB-4777CE8333A9}"/>
                  </a:ext>
                </a:extLst>
              </p14:cNvPr>
              <p14:cNvContentPartPr/>
              <p14:nvPr/>
            </p14:nvContentPartPr>
            <p14:xfrm>
              <a:off x="375875" y="3970828"/>
              <a:ext cx="2915640" cy="2138400"/>
            </p14:xfrm>
          </p:contentPart>
        </mc:Choice>
        <mc:Fallback xmlns="">
          <p:pic>
            <p:nvPicPr>
              <p:cNvPr id="174139" name="Freihand 174138">
                <a:extLst>
                  <a:ext uri="{FF2B5EF4-FFF2-40B4-BE49-F238E27FC236}">
                    <a16:creationId xmlns:a16="http://schemas.microsoft.com/office/drawing/2014/main" id="{2E6C9B3B-34BB-4C98-8CDB-4777CE8333A9}"/>
                  </a:ext>
                </a:extLst>
              </p:cNvPr>
              <p:cNvPicPr/>
              <p:nvPr/>
            </p:nvPicPr>
            <p:blipFill>
              <a:blip r:embed="rId57"/>
              <a:stretch>
                <a:fillRect/>
              </a:stretch>
            </p:blipFill>
            <p:spPr>
              <a:xfrm>
                <a:off x="366875" y="3961828"/>
                <a:ext cx="2933280" cy="2156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4152" name="Freihand 174151">
                <a:extLst>
                  <a:ext uri="{FF2B5EF4-FFF2-40B4-BE49-F238E27FC236}">
                    <a16:creationId xmlns:a16="http://schemas.microsoft.com/office/drawing/2014/main" id="{FFF93C0E-A6E2-B86D-BEAD-10CDD6FD069F}"/>
                  </a:ext>
                </a:extLst>
              </p14:cNvPr>
              <p14:cNvContentPartPr/>
              <p14:nvPr/>
            </p14:nvContentPartPr>
            <p14:xfrm>
              <a:off x="9849275" y="1218628"/>
              <a:ext cx="1429200" cy="55440"/>
            </p14:xfrm>
          </p:contentPart>
        </mc:Choice>
        <mc:Fallback xmlns="">
          <p:pic>
            <p:nvPicPr>
              <p:cNvPr id="174152" name="Freihand 174151">
                <a:extLst>
                  <a:ext uri="{FF2B5EF4-FFF2-40B4-BE49-F238E27FC236}">
                    <a16:creationId xmlns:a16="http://schemas.microsoft.com/office/drawing/2014/main" id="{FFF93C0E-A6E2-B86D-BEAD-10CDD6FD069F}"/>
                  </a:ext>
                </a:extLst>
              </p:cNvPr>
              <p:cNvPicPr/>
              <p:nvPr/>
            </p:nvPicPr>
            <p:blipFill>
              <a:blip r:embed="rId59"/>
              <a:stretch>
                <a:fillRect/>
              </a:stretch>
            </p:blipFill>
            <p:spPr>
              <a:xfrm>
                <a:off x="9840635" y="1209628"/>
                <a:ext cx="14468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74166" name="Freihand 174165">
                <a:extLst>
                  <a:ext uri="{FF2B5EF4-FFF2-40B4-BE49-F238E27FC236}">
                    <a16:creationId xmlns:a16="http://schemas.microsoft.com/office/drawing/2014/main" id="{85FDB3B4-9168-E494-0980-1FF97839609F}"/>
                  </a:ext>
                </a:extLst>
              </p14:cNvPr>
              <p14:cNvContentPartPr/>
              <p14:nvPr/>
            </p14:nvContentPartPr>
            <p14:xfrm>
              <a:off x="10656395" y="792388"/>
              <a:ext cx="551160" cy="417600"/>
            </p14:xfrm>
          </p:contentPart>
        </mc:Choice>
        <mc:Fallback xmlns="">
          <p:pic>
            <p:nvPicPr>
              <p:cNvPr id="174166" name="Freihand 174165">
                <a:extLst>
                  <a:ext uri="{FF2B5EF4-FFF2-40B4-BE49-F238E27FC236}">
                    <a16:creationId xmlns:a16="http://schemas.microsoft.com/office/drawing/2014/main" id="{85FDB3B4-9168-E494-0980-1FF97839609F}"/>
                  </a:ext>
                </a:extLst>
              </p:cNvPr>
              <p:cNvPicPr/>
              <p:nvPr/>
            </p:nvPicPr>
            <p:blipFill>
              <a:blip r:embed="rId61"/>
              <a:stretch>
                <a:fillRect/>
              </a:stretch>
            </p:blipFill>
            <p:spPr>
              <a:xfrm>
                <a:off x="10647755" y="783748"/>
                <a:ext cx="56880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3" name="Freihand 32">
                <a:extLst>
                  <a:ext uri="{FF2B5EF4-FFF2-40B4-BE49-F238E27FC236}">
                    <a16:creationId xmlns:a16="http://schemas.microsoft.com/office/drawing/2014/main" id="{54CE7F43-4886-ACAF-3E58-39992156A390}"/>
                  </a:ext>
                </a:extLst>
              </p14:cNvPr>
              <p14:cNvContentPartPr/>
              <p14:nvPr/>
            </p14:nvContentPartPr>
            <p14:xfrm>
              <a:off x="5678675" y="551908"/>
              <a:ext cx="119880" cy="98280"/>
            </p14:xfrm>
          </p:contentPart>
        </mc:Choice>
        <mc:Fallback xmlns="">
          <p:pic>
            <p:nvPicPr>
              <p:cNvPr id="33" name="Freihand 32">
                <a:extLst>
                  <a:ext uri="{FF2B5EF4-FFF2-40B4-BE49-F238E27FC236}">
                    <a16:creationId xmlns:a16="http://schemas.microsoft.com/office/drawing/2014/main" id="{54CE7F43-4886-ACAF-3E58-39992156A390}"/>
                  </a:ext>
                </a:extLst>
              </p:cNvPr>
              <p:cNvPicPr/>
              <p:nvPr/>
            </p:nvPicPr>
            <p:blipFill>
              <a:blip r:embed="rId63"/>
              <a:stretch>
                <a:fillRect/>
              </a:stretch>
            </p:blipFill>
            <p:spPr>
              <a:xfrm>
                <a:off x="5669675" y="542908"/>
                <a:ext cx="1375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4" name="Freihand 33">
                <a:extLst>
                  <a:ext uri="{FF2B5EF4-FFF2-40B4-BE49-F238E27FC236}">
                    <a16:creationId xmlns:a16="http://schemas.microsoft.com/office/drawing/2014/main" id="{E07247BA-1124-94E3-56EA-0DEE6CF5CE91}"/>
                  </a:ext>
                </a:extLst>
              </p14:cNvPr>
              <p14:cNvContentPartPr/>
              <p14:nvPr/>
            </p14:nvContentPartPr>
            <p14:xfrm>
              <a:off x="5774435" y="551188"/>
              <a:ext cx="74160" cy="224640"/>
            </p14:xfrm>
          </p:contentPart>
        </mc:Choice>
        <mc:Fallback xmlns="">
          <p:pic>
            <p:nvPicPr>
              <p:cNvPr id="34" name="Freihand 33">
                <a:extLst>
                  <a:ext uri="{FF2B5EF4-FFF2-40B4-BE49-F238E27FC236}">
                    <a16:creationId xmlns:a16="http://schemas.microsoft.com/office/drawing/2014/main" id="{E07247BA-1124-94E3-56EA-0DEE6CF5CE91}"/>
                  </a:ext>
                </a:extLst>
              </p:cNvPr>
              <p:cNvPicPr/>
              <p:nvPr/>
            </p:nvPicPr>
            <p:blipFill>
              <a:blip r:embed="rId65"/>
              <a:stretch>
                <a:fillRect/>
              </a:stretch>
            </p:blipFill>
            <p:spPr>
              <a:xfrm>
                <a:off x="5765795" y="542548"/>
                <a:ext cx="918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5" name="Freihand 34">
                <a:extLst>
                  <a:ext uri="{FF2B5EF4-FFF2-40B4-BE49-F238E27FC236}">
                    <a16:creationId xmlns:a16="http://schemas.microsoft.com/office/drawing/2014/main" id="{C8FE567A-85E9-1C37-79AE-70D9D33CB4B4}"/>
                  </a:ext>
                </a:extLst>
              </p14:cNvPr>
              <p14:cNvContentPartPr/>
              <p14:nvPr/>
            </p14:nvContentPartPr>
            <p14:xfrm>
              <a:off x="6008075" y="453268"/>
              <a:ext cx="19800" cy="111240"/>
            </p14:xfrm>
          </p:contentPart>
        </mc:Choice>
        <mc:Fallback xmlns="">
          <p:pic>
            <p:nvPicPr>
              <p:cNvPr id="35" name="Freihand 34">
                <a:extLst>
                  <a:ext uri="{FF2B5EF4-FFF2-40B4-BE49-F238E27FC236}">
                    <a16:creationId xmlns:a16="http://schemas.microsoft.com/office/drawing/2014/main" id="{C8FE567A-85E9-1C37-79AE-70D9D33CB4B4}"/>
                  </a:ext>
                </a:extLst>
              </p:cNvPr>
              <p:cNvPicPr/>
              <p:nvPr/>
            </p:nvPicPr>
            <p:blipFill>
              <a:blip r:embed="rId67"/>
              <a:stretch>
                <a:fillRect/>
              </a:stretch>
            </p:blipFill>
            <p:spPr>
              <a:xfrm>
                <a:off x="5999435" y="444268"/>
                <a:ext cx="37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6" name="Freihand 35">
                <a:extLst>
                  <a:ext uri="{FF2B5EF4-FFF2-40B4-BE49-F238E27FC236}">
                    <a16:creationId xmlns:a16="http://schemas.microsoft.com/office/drawing/2014/main" id="{361353E3-A5B4-44E9-1F1B-C6CBC91E7B2C}"/>
                  </a:ext>
                </a:extLst>
              </p14:cNvPr>
              <p14:cNvContentPartPr/>
              <p14:nvPr/>
            </p14:nvContentPartPr>
            <p14:xfrm>
              <a:off x="5914475" y="436708"/>
              <a:ext cx="178920" cy="129240"/>
            </p14:xfrm>
          </p:contentPart>
        </mc:Choice>
        <mc:Fallback xmlns="">
          <p:pic>
            <p:nvPicPr>
              <p:cNvPr id="36" name="Freihand 35">
                <a:extLst>
                  <a:ext uri="{FF2B5EF4-FFF2-40B4-BE49-F238E27FC236}">
                    <a16:creationId xmlns:a16="http://schemas.microsoft.com/office/drawing/2014/main" id="{361353E3-A5B4-44E9-1F1B-C6CBC91E7B2C}"/>
                  </a:ext>
                </a:extLst>
              </p:cNvPr>
              <p:cNvPicPr/>
              <p:nvPr/>
            </p:nvPicPr>
            <p:blipFill>
              <a:blip r:embed="rId69"/>
              <a:stretch>
                <a:fillRect/>
              </a:stretch>
            </p:blipFill>
            <p:spPr>
              <a:xfrm>
                <a:off x="5905475" y="428068"/>
                <a:ext cx="196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7" name="Freihand 36">
                <a:extLst>
                  <a:ext uri="{FF2B5EF4-FFF2-40B4-BE49-F238E27FC236}">
                    <a16:creationId xmlns:a16="http://schemas.microsoft.com/office/drawing/2014/main" id="{8124F278-AC9B-3CD2-3603-5FAA4C6D9881}"/>
                  </a:ext>
                </a:extLst>
              </p14:cNvPr>
              <p14:cNvContentPartPr/>
              <p14:nvPr/>
            </p14:nvContentPartPr>
            <p14:xfrm>
              <a:off x="6270875" y="604108"/>
              <a:ext cx="198360" cy="102240"/>
            </p14:xfrm>
          </p:contentPart>
        </mc:Choice>
        <mc:Fallback xmlns="">
          <p:pic>
            <p:nvPicPr>
              <p:cNvPr id="37" name="Freihand 36">
                <a:extLst>
                  <a:ext uri="{FF2B5EF4-FFF2-40B4-BE49-F238E27FC236}">
                    <a16:creationId xmlns:a16="http://schemas.microsoft.com/office/drawing/2014/main" id="{8124F278-AC9B-3CD2-3603-5FAA4C6D9881}"/>
                  </a:ext>
                </a:extLst>
              </p:cNvPr>
              <p:cNvPicPr/>
              <p:nvPr/>
            </p:nvPicPr>
            <p:blipFill>
              <a:blip r:embed="rId71"/>
              <a:stretch>
                <a:fillRect/>
              </a:stretch>
            </p:blipFill>
            <p:spPr>
              <a:xfrm>
                <a:off x="6262235" y="595468"/>
                <a:ext cx="216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8" name="Freihand 37">
                <a:extLst>
                  <a:ext uri="{FF2B5EF4-FFF2-40B4-BE49-F238E27FC236}">
                    <a16:creationId xmlns:a16="http://schemas.microsoft.com/office/drawing/2014/main" id="{AE237F89-52B3-05A7-56D4-624F74C64C16}"/>
                  </a:ext>
                </a:extLst>
              </p14:cNvPr>
              <p14:cNvContentPartPr/>
              <p14:nvPr/>
            </p14:nvContentPartPr>
            <p14:xfrm>
              <a:off x="6725915" y="539668"/>
              <a:ext cx="182520" cy="128520"/>
            </p14:xfrm>
          </p:contentPart>
        </mc:Choice>
        <mc:Fallback xmlns="">
          <p:pic>
            <p:nvPicPr>
              <p:cNvPr id="38" name="Freihand 37">
                <a:extLst>
                  <a:ext uri="{FF2B5EF4-FFF2-40B4-BE49-F238E27FC236}">
                    <a16:creationId xmlns:a16="http://schemas.microsoft.com/office/drawing/2014/main" id="{AE237F89-52B3-05A7-56D4-624F74C64C16}"/>
                  </a:ext>
                </a:extLst>
              </p:cNvPr>
              <p:cNvPicPr/>
              <p:nvPr/>
            </p:nvPicPr>
            <p:blipFill>
              <a:blip r:embed="rId73"/>
              <a:stretch>
                <a:fillRect/>
              </a:stretch>
            </p:blipFill>
            <p:spPr>
              <a:xfrm>
                <a:off x="6716915" y="530668"/>
                <a:ext cx="2001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9" name="Freihand 38">
                <a:extLst>
                  <a:ext uri="{FF2B5EF4-FFF2-40B4-BE49-F238E27FC236}">
                    <a16:creationId xmlns:a16="http://schemas.microsoft.com/office/drawing/2014/main" id="{2D22C8BF-F395-7461-D05F-B2DE811623FB}"/>
                  </a:ext>
                </a:extLst>
              </p14:cNvPr>
              <p14:cNvContentPartPr/>
              <p14:nvPr/>
            </p14:nvContentPartPr>
            <p14:xfrm>
              <a:off x="7049195" y="560188"/>
              <a:ext cx="113760" cy="122760"/>
            </p14:xfrm>
          </p:contentPart>
        </mc:Choice>
        <mc:Fallback xmlns="">
          <p:pic>
            <p:nvPicPr>
              <p:cNvPr id="39" name="Freihand 38">
                <a:extLst>
                  <a:ext uri="{FF2B5EF4-FFF2-40B4-BE49-F238E27FC236}">
                    <a16:creationId xmlns:a16="http://schemas.microsoft.com/office/drawing/2014/main" id="{2D22C8BF-F395-7461-D05F-B2DE811623FB}"/>
                  </a:ext>
                </a:extLst>
              </p:cNvPr>
              <p:cNvPicPr/>
              <p:nvPr/>
            </p:nvPicPr>
            <p:blipFill>
              <a:blip r:embed="rId75"/>
              <a:stretch>
                <a:fillRect/>
              </a:stretch>
            </p:blipFill>
            <p:spPr>
              <a:xfrm>
                <a:off x="7040195" y="551188"/>
                <a:ext cx="131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0" name="Freihand 39">
                <a:extLst>
                  <a:ext uri="{FF2B5EF4-FFF2-40B4-BE49-F238E27FC236}">
                    <a16:creationId xmlns:a16="http://schemas.microsoft.com/office/drawing/2014/main" id="{5A10F244-35AF-90B9-C1F8-7DC4FEAE5898}"/>
                  </a:ext>
                </a:extLst>
              </p14:cNvPr>
              <p14:cNvContentPartPr/>
              <p14:nvPr/>
            </p14:nvContentPartPr>
            <p14:xfrm>
              <a:off x="7426115" y="568468"/>
              <a:ext cx="9720" cy="149760"/>
            </p14:xfrm>
          </p:contentPart>
        </mc:Choice>
        <mc:Fallback xmlns="">
          <p:pic>
            <p:nvPicPr>
              <p:cNvPr id="40" name="Freihand 39">
                <a:extLst>
                  <a:ext uri="{FF2B5EF4-FFF2-40B4-BE49-F238E27FC236}">
                    <a16:creationId xmlns:a16="http://schemas.microsoft.com/office/drawing/2014/main" id="{5A10F244-35AF-90B9-C1F8-7DC4FEAE5898}"/>
                  </a:ext>
                </a:extLst>
              </p:cNvPr>
              <p:cNvPicPr/>
              <p:nvPr/>
            </p:nvPicPr>
            <p:blipFill>
              <a:blip r:embed="rId77"/>
              <a:stretch>
                <a:fillRect/>
              </a:stretch>
            </p:blipFill>
            <p:spPr>
              <a:xfrm>
                <a:off x="7417115" y="559468"/>
                <a:ext cx="273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1" name="Freihand 40">
                <a:extLst>
                  <a:ext uri="{FF2B5EF4-FFF2-40B4-BE49-F238E27FC236}">
                    <a16:creationId xmlns:a16="http://schemas.microsoft.com/office/drawing/2014/main" id="{9032FAE1-44B2-6E5E-0287-076EC98BAB01}"/>
                  </a:ext>
                </a:extLst>
              </p14:cNvPr>
              <p14:cNvContentPartPr/>
              <p14:nvPr/>
            </p14:nvContentPartPr>
            <p14:xfrm>
              <a:off x="7327475" y="550108"/>
              <a:ext cx="210240" cy="176040"/>
            </p14:xfrm>
          </p:contentPart>
        </mc:Choice>
        <mc:Fallback xmlns="">
          <p:pic>
            <p:nvPicPr>
              <p:cNvPr id="41" name="Freihand 40">
                <a:extLst>
                  <a:ext uri="{FF2B5EF4-FFF2-40B4-BE49-F238E27FC236}">
                    <a16:creationId xmlns:a16="http://schemas.microsoft.com/office/drawing/2014/main" id="{9032FAE1-44B2-6E5E-0287-076EC98BAB01}"/>
                  </a:ext>
                </a:extLst>
              </p:cNvPr>
              <p:cNvPicPr/>
              <p:nvPr/>
            </p:nvPicPr>
            <p:blipFill>
              <a:blip r:embed="rId79"/>
              <a:stretch>
                <a:fillRect/>
              </a:stretch>
            </p:blipFill>
            <p:spPr>
              <a:xfrm>
                <a:off x="7318475" y="541468"/>
                <a:ext cx="2278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2" name="Freihand 41">
                <a:extLst>
                  <a:ext uri="{FF2B5EF4-FFF2-40B4-BE49-F238E27FC236}">
                    <a16:creationId xmlns:a16="http://schemas.microsoft.com/office/drawing/2014/main" id="{5ABCEB91-DF50-480A-F77B-18D63526D5F5}"/>
                  </a:ext>
                </a:extLst>
              </p14:cNvPr>
              <p14:cNvContentPartPr/>
              <p14:nvPr/>
            </p14:nvContentPartPr>
            <p14:xfrm>
              <a:off x="7666235" y="567028"/>
              <a:ext cx="104400" cy="144000"/>
            </p14:xfrm>
          </p:contentPart>
        </mc:Choice>
        <mc:Fallback xmlns="">
          <p:pic>
            <p:nvPicPr>
              <p:cNvPr id="42" name="Freihand 41">
                <a:extLst>
                  <a:ext uri="{FF2B5EF4-FFF2-40B4-BE49-F238E27FC236}">
                    <a16:creationId xmlns:a16="http://schemas.microsoft.com/office/drawing/2014/main" id="{5ABCEB91-DF50-480A-F77B-18D63526D5F5}"/>
                  </a:ext>
                </a:extLst>
              </p:cNvPr>
              <p:cNvPicPr/>
              <p:nvPr/>
            </p:nvPicPr>
            <p:blipFill>
              <a:blip r:embed="rId81"/>
              <a:stretch>
                <a:fillRect/>
              </a:stretch>
            </p:blipFill>
            <p:spPr>
              <a:xfrm>
                <a:off x="7657595" y="558388"/>
                <a:ext cx="1220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3" name="Freihand 42">
                <a:extLst>
                  <a:ext uri="{FF2B5EF4-FFF2-40B4-BE49-F238E27FC236}">
                    <a16:creationId xmlns:a16="http://schemas.microsoft.com/office/drawing/2014/main" id="{E76116B4-2A6B-E33A-3E1D-3E4809DB1D89}"/>
                  </a:ext>
                </a:extLst>
              </p14:cNvPr>
              <p14:cNvContentPartPr/>
              <p14:nvPr/>
            </p14:nvContentPartPr>
            <p14:xfrm>
              <a:off x="7929395" y="534268"/>
              <a:ext cx="176760" cy="236880"/>
            </p14:xfrm>
          </p:contentPart>
        </mc:Choice>
        <mc:Fallback xmlns="">
          <p:pic>
            <p:nvPicPr>
              <p:cNvPr id="43" name="Freihand 42">
                <a:extLst>
                  <a:ext uri="{FF2B5EF4-FFF2-40B4-BE49-F238E27FC236}">
                    <a16:creationId xmlns:a16="http://schemas.microsoft.com/office/drawing/2014/main" id="{E76116B4-2A6B-E33A-3E1D-3E4809DB1D89}"/>
                  </a:ext>
                </a:extLst>
              </p:cNvPr>
              <p:cNvPicPr/>
              <p:nvPr/>
            </p:nvPicPr>
            <p:blipFill>
              <a:blip r:embed="rId83"/>
              <a:stretch>
                <a:fillRect/>
              </a:stretch>
            </p:blipFill>
            <p:spPr>
              <a:xfrm>
                <a:off x="7920755" y="525268"/>
                <a:ext cx="1944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6" name="Freihand 45">
                <a:extLst>
                  <a:ext uri="{FF2B5EF4-FFF2-40B4-BE49-F238E27FC236}">
                    <a16:creationId xmlns:a16="http://schemas.microsoft.com/office/drawing/2014/main" id="{6E894F5A-1BB0-0DDC-59E5-41FF5709D2D9}"/>
                  </a:ext>
                </a:extLst>
              </p14:cNvPr>
              <p14:cNvContentPartPr/>
              <p14:nvPr/>
            </p14:nvContentPartPr>
            <p14:xfrm>
              <a:off x="8397395" y="616348"/>
              <a:ext cx="148680" cy="14040"/>
            </p14:xfrm>
          </p:contentPart>
        </mc:Choice>
        <mc:Fallback xmlns="">
          <p:pic>
            <p:nvPicPr>
              <p:cNvPr id="46" name="Freihand 45">
                <a:extLst>
                  <a:ext uri="{FF2B5EF4-FFF2-40B4-BE49-F238E27FC236}">
                    <a16:creationId xmlns:a16="http://schemas.microsoft.com/office/drawing/2014/main" id="{6E894F5A-1BB0-0DDC-59E5-41FF5709D2D9}"/>
                  </a:ext>
                </a:extLst>
              </p:cNvPr>
              <p:cNvPicPr/>
              <p:nvPr/>
            </p:nvPicPr>
            <p:blipFill>
              <a:blip r:embed="rId85"/>
              <a:stretch>
                <a:fillRect/>
              </a:stretch>
            </p:blipFill>
            <p:spPr>
              <a:xfrm>
                <a:off x="8388755" y="607348"/>
                <a:ext cx="1663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7" name="Freihand 46">
                <a:extLst>
                  <a:ext uri="{FF2B5EF4-FFF2-40B4-BE49-F238E27FC236}">
                    <a16:creationId xmlns:a16="http://schemas.microsoft.com/office/drawing/2014/main" id="{1D6E1887-49E7-52C7-2FEA-6151F91526C0}"/>
                  </a:ext>
                </a:extLst>
              </p14:cNvPr>
              <p14:cNvContentPartPr/>
              <p14:nvPr/>
            </p14:nvContentPartPr>
            <p14:xfrm>
              <a:off x="8418995" y="692668"/>
              <a:ext cx="138600" cy="23040"/>
            </p14:xfrm>
          </p:contentPart>
        </mc:Choice>
        <mc:Fallback xmlns="">
          <p:pic>
            <p:nvPicPr>
              <p:cNvPr id="47" name="Freihand 46">
                <a:extLst>
                  <a:ext uri="{FF2B5EF4-FFF2-40B4-BE49-F238E27FC236}">
                    <a16:creationId xmlns:a16="http://schemas.microsoft.com/office/drawing/2014/main" id="{1D6E1887-49E7-52C7-2FEA-6151F91526C0}"/>
                  </a:ext>
                </a:extLst>
              </p:cNvPr>
              <p:cNvPicPr/>
              <p:nvPr/>
            </p:nvPicPr>
            <p:blipFill>
              <a:blip r:embed="rId87"/>
              <a:stretch>
                <a:fillRect/>
              </a:stretch>
            </p:blipFill>
            <p:spPr>
              <a:xfrm>
                <a:off x="8410355" y="684028"/>
                <a:ext cx="156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8" name="Freihand 47">
                <a:extLst>
                  <a:ext uri="{FF2B5EF4-FFF2-40B4-BE49-F238E27FC236}">
                    <a16:creationId xmlns:a16="http://schemas.microsoft.com/office/drawing/2014/main" id="{04C6B22B-A304-81A9-D4C1-10978E3A844E}"/>
                  </a:ext>
                </a:extLst>
              </p14:cNvPr>
              <p14:cNvContentPartPr/>
              <p14:nvPr/>
            </p14:nvContentPartPr>
            <p14:xfrm>
              <a:off x="8781515" y="546868"/>
              <a:ext cx="240480" cy="211320"/>
            </p14:xfrm>
          </p:contentPart>
        </mc:Choice>
        <mc:Fallback xmlns="">
          <p:pic>
            <p:nvPicPr>
              <p:cNvPr id="48" name="Freihand 47">
                <a:extLst>
                  <a:ext uri="{FF2B5EF4-FFF2-40B4-BE49-F238E27FC236}">
                    <a16:creationId xmlns:a16="http://schemas.microsoft.com/office/drawing/2014/main" id="{04C6B22B-A304-81A9-D4C1-10978E3A844E}"/>
                  </a:ext>
                </a:extLst>
              </p:cNvPr>
              <p:cNvPicPr/>
              <p:nvPr/>
            </p:nvPicPr>
            <p:blipFill>
              <a:blip r:embed="rId89"/>
              <a:stretch>
                <a:fillRect/>
              </a:stretch>
            </p:blipFill>
            <p:spPr>
              <a:xfrm>
                <a:off x="8772515" y="537868"/>
                <a:ext cx="2581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9" name="Freihand 48">
                <a:extLst>
                  <a:ext uri="{FF2B5EF4-FFF2-40B4-BE49-F238E27FC236}">
                    <a16:creationId xmlns:a16="http://schemas.microsoft.com/office/drawing/2014/main" id="{E544157B-D69B-A4A8-0C44-343A77639963}"/>
                  </a:ext>
                </a:extLst>
              </p14:cNvPr>
              <p14:cNvContentPartPr/>
              <p14:nvPr/>
            </p14:nvContentPartPr>
            <p14:xfrm>
              <a:off x="9235835" y="567748"/>
              <a:ext cx="26640" cy="96840"/>
            </p14:xfrm>
          </p:contentPart>
        </mc:Choice>
        <mc:Fallback xmlns="">
          <p:pic>
            <p:nvPicPr>
              <p:cNvPr id="49" name="Freihand 48">
                <a:extLst>
                  <a:ext uri="{FF2B5EF4-FFF2-40B4-BE49-F238E27FC236}">
                    <a16:creationId xmlns:a16="http://schemas.microsoft.com/office/drawing/2014/main" id="{E544157B-D69B-A4A8-0C44-343A77639963}"/>
                  </a:ext>
                </a:extLst>
              </p:cNvPr>
              <p:cNvPicPr/>
              <p:nvPr/>
            </p:nvPicPr>
            <p:blipFill>
              <a:blip r:embed="rId91"/>
              <a:stretch>
                <a:fillRect/>
              </a:stretch>
            </p:blipFill>
            <p:spPr>
              <a:xfrm>
                <a:off x="9226835" y="558748"/>
                <a:ext cx="442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0" name="Freihand 49">
                <a:extLst>
                  <a:ext uri="{FF2B5EF4-FFF2-40B4-BE49-F238E27FC236}">
                    <a16:creationId xmlns:a16="http://schemas.microsoft.com/office/drawing/2014/main" id="{FD9387E2-626A-5A4E-D555-8283659F4B2C}"/>
                  </a:ext>
                </a:extLst>
              </p14:cNvPr>
              <p14:cNvContentPartPr/>
              <p14:nvPr/>
            </p14:nvContentPartPr>
            <p14:xfrm>
              <a:off x="9172835" y="598708"/>
              <a:ext cx="143640" cy="20160"/>
            </p14:xfrm>
          </p:contentPart>
        </mc:Choice>
        <mc:Fallback xmlns="">
          <p:pic>
            <p:nvPicPr>
              <p:cNvPr id="50" name="Freihand 49">
                <a:extLst>
                  <a:ext uri="{FF2B5EF4-FFF2-40B4-BE49-F238E27FC236}">
                    <a16:creationId xmlns:a16="http://schemas.microsoft.com/office/drawing/2014/main" id="{FD9387E2-626A-5A4E-D555-8283659F4B2C}"/>
                  </a:ext>
                </a:extLst>
              </p:cNvPr>
              <p:cNvPicPr/>
              <p:nvPr/>
            </p:nvPicPr>
            <p:blipFill>
              <a:blip r:embed="rId93"/>
              <a:stretch>
                <a:fillRect/>
              </a:stretch>
            </p:blipFill>
            <p:spPr>
              <a:xfrm>
                <a:off x="9164195" y="589708"/>
                <a:ext cx="161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 name="Freihand 50">
                <a:extLst>
                  <a:ext uri="{FF2B5EF4-FFF2-40B4-BE49-F238E27FC236}">
                    <a16:creationId xmlns:a16="http://schemas.microsoft.com/office/drawing/2014/main" id="{B957FBB1-A130-B7D7-450F-8BEE5B14D2E3}"/>
                  </a:ext>
                </a:extLst>
              </p14:cNvPr>
              <p14:cNvContentPartPr/>
              <p14:nvPr/>
            </p14:nvContentPartPr>
            <p14:xfrm>
              <a:off x="9469115" y="521308"/>
              <a:ext cx="128880" cy="140040"/>
            </p14:xfrm>
          </p:contentPart>
        </mc:Choice>
        <mc:Fallback xmlns="">
          <p:pic>
            <p:nvPicPr>
              <p:cNvPr id="51" name="Freihand 50">
                <a:extLst>
                  <a:ext uri="{FF2B5EF4-FFF2-40B4-BE49-F238E27FC236}">
                    <a16:creationId xmlns:a16="http://schemas.microsoft.com/office/drawing/2014/main" id="{B957FBB1-A130-B7D7-450F-8BEE5B14D2E3}"/>
                  </a:ext>
                </a:extLst>
              </p:cNvPr>
              <p:cNvPicPr/>
              <p:nvPr/>
            </p:nvPicPr>
            <p:blipFill>
              <a:blip r:embed="rId95"/>
              <a:stretch>
                <a:fillRect/>
              </a:stretch>
            </p:blipFill>
            <p:spPr>
              <a:xfrm>
                <a:off x="9460475" y="512668"/>
                <a:ext cx="146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2" name="Freihand 51">
                <a:extLst>
                  <a:ext uri="{FF2B5EF4-FFF2-40B4-BE49-F238E27FC236}">
                    <a16:creationId xmlns:a16="http://schemas.microsoft.com/office/drawing/2014/main" id="{764FB258-859D-5D9A-9F12-B2624839920D}"/>
                  </a:ext>
                </a:extLst>
              </p14:cNvPr>
              <p14:cNvContentPartPr/>
              <p14:nvPr/>
            </p14:nvContentPartPr>
            <p14:xfrm>
              <a:off x="9624995" y="597988"/>
              <a:ext cx="96840" cy="172080"/>
            </p14:xfrm>
          </p:contentPart>
        </mc:Choice>
        <mc:Fallback xmlns="">
          <p:pic>
            <p:nvPicPr>
              <p:cNvPr id="52" name="Freihand 51">
                <a:extLst>
                  <a:ext uri="{FF2B5EF4-FFF2-40B4-BE49-F238E27FC236}">
                    <a16:creationId xmlns:a16="http://schemas.microsoft.com/office/drawing/2014/main" id="{764FB258-859D-5D9A-9F12-B2624839920D}"/>
                  </a:ext>
                </a:extLst>
              </p:cNvPr>
              <p:cNvPicPr/>
              <p:nvPr/>
            </p:nvPicPr>
            <p:blipFill>
              <a:blip r:embed="rId97"/>
              <a:stretch>
                <a:fillRect/>
              </a:stretch>
            </p:blipFill>
            <p:spPr>
              <a:xfrm>
                <a:off x="9615995" y="589348"/>
                <a:ext cx="1144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3" name="Freihand 52">
                <a:extLst>
                  <a:ext uri="{FF2B5EF4-FFF2-40B4-BE49-F238E27FC236}">
                    <a16:creationId xmlns:a16="http://schemas.microsoft.com/office/drawing/2014/main" id="{3D8C63B9-3132-147F-CA61-495C07641F36}"/>
                  </a:ext>
                </a:extLst>
              </p14:cNvPr>
              <p14:cNvContentPartPr/>
              <p14:nvPr/>
            </p14:nvContentPartPr>
            <p14:xfrm>
              <a:off x="9874835" y="573148"/>
              <a:ext cx="37440" cy="12960"/>
            </p14:xfrm>
          </p:contentPart>
        </mc:Choice>
        <mc:Fallback xmlns="">
          <p:pic>
            <p:nvPicPr>
              <p:cNvPr id="53" name="Freihand 52">
                <a:extLst>
                  <a:ext uri="{FF2B5EF4-FFF2-40B4-BE49-F238E27FC236}">
                    <a16:creationId xmlns:a16="http://schemas.microsoft.com/office/drawing/2014/main" id="{3D8C63B9-3132-147F-CA61-495C07641F36}"/>
                  </a:ext>
                </a:extLst>
              </p:cNvPr>
              <p:cNvPicPr/>
              <p:nvPr/>
            </p:nvPicPr>
            <p:blipFill>
              <a:blip r:embed="rId99"/>
              <a:stretch>
                <a:fillRect/>
              </a:stretch>
            </p:blipFill>
            <p:spPr>
              <a:xfrm>
                <a:off x="9866195" y="564508"/>
                <a:ext cx="55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4" name="Freihand 53">
                <a:extLst>
                  <a:ext uri="{FF2B5EF4-FFF2-40B4-BE49-F238E27FC236}">
                    <a16:creationId xmlns:a16="http://schemas.microsoft.com/office/drawing/2014/main" id="{DDDA4D7F-CBF4-FCC6-3600-6DB7189FBA62}"/>
                  </a:ext>
                </a:extLst>
              </p14:cNvPr>
              <p14:cNvContentPartPr/>
              <p14:nvPr/>
            </p14:nvContentPartPr>
            <p14:xfrm>
              <a:off x="9971315" y="544348"/>
              <a:ext cx="163800" cy="205920"/>
            </p14:xfrm>
          </p:contentPart>
        </mc:Choice>
        <mc:Fallback xmlns="">
          <p:pic>
            <p:nvPicPr>
              <p:cNvPr id="54" name="Freihand 53">
                <a:extLst>
                  <a:ext uri="{FF2B5EF4-FFF2-40B4-BE49-F238E27FC236}">
                    <a16:creationId xmlns:a16="http://schemas.microsoft.com/office/drawing/2014/main" id="{DDDA4D7F-CBF4-FCC6-3600-6DB7189FBA62}"/>
                  </a:ext>
                </a:extLst>
              </p:cNvPr>
              <p:cNvPicPr/>
              <p:nvPr/>
            </p:nvPicPr>
            <p:blipFill>
              <a:blip r:embed="rId101"/>
              <a:stretch>
                <a:fillRect/>
              </a:stretch>
            </p:blipFill>
            <p:spPr>
              <a:xfrm>
                <a:off x="9962675" y="535708"/>
                <a:ext cx="1814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7" name="Freihand 56">
                <a:extLst>
                  <a:ext uri="{FF2B5EF4-FFF2-40B4-BE49-F238E27FC236}">
                    <a16:creationId xmlns:a16="http://schemas.microsoft.com/office/drawing/2014/main" id="{2668648F-0602-2707-A333-ADE2794CA04B}"/>
                  </a:ext>
                </a:extLst>
              </p14:cNvPr>
              <p14:cNvContentPartPr/>
              <p14:nvPr/>
            </p14:nvContentPartPr>
            <p14:xfrm>
              <a:off x="10331315" y="543628"/>
              <a:ext cx="11520" cy="97200"/>
            </p14:xfrm>
          </p:contentPart>
        </mc:Choice>
        <mc:Fallback xmlns="">
          <p:pic>
            <p:nvPicPr>
              <p:cNvPr id="57" name="Freihand 56">
                <a:extLst>
                  <a:ext uri="{FF2B5EF4-FFF2-40B4-BE49-F238E27FC236}">
                    <a16:creationId xmlns:a16="http://schemas.microsoft.com/office/drawing/2014/main" id="{2668648F-0602-2707-A333-ADE2794CA04B}"/>
                  </a:ext>
                </a:extLst>
              </p:cNvPr>
              <p:cNvPicPr/>
              <p:nvPr/>
            </p:nvPicPr>
            <p:blipFill>
              <a:blip r:embed="rId103"/>
              <a:stretch>
                <a:fillRect/>
              </a:stretch>
            </p:blipFill>
            <p:spPr>
              <a:xfrm>
                <a:off x="10322315" y="534628"/>
                <a:ext cx="291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8" name="Freihand 57">
                <a:extLst>
                  <a:ext uri="{FF2B5EF4-FFF2-40B4-BE49-F238E27FC236}">
                    <a16:creationId xmlns:a16="http://schemas.microsoft.com/office/drawing/2014/main" id="{C596272F-7D8B-CDCF-6401-C3BDF24C5197}"/>
                  </a:ext>
                </a:extLst>
              </p14:cNvPr>
              <p14:cNvContentPartPr/>
              <p14:nvPr/>
            </p14:nvContentPartPr>
            <p14:xfrm>
              <a:off x="10260035" y="525988"/>
              <a:ext cx="369720" cy="92880"/>
            </p14:xfrm>
          </p:contentPart>
        </mc:Choice>
        <mc:Fallback xmlns="">
          <p:pic>
            <p:nvPicPr>
              <p:cNvPr id="58" name="Freihand 57">
                <a:extLst>
                  <a:ext uri="{FF2B5EF4-FFF2-40B4-BE49-F238E27FC236}">
                    <a16:creationId xmlns:a16="http://schemas.microsoft.com/office/drawing/2014/main" id="{C596272F-7D8B-CDCF-6401-C3BDF24C5197}"/>
                  </a:ext>
                </a:extLst>
              </p:cNvPr>
              <p:cNvPicPr/>
              <p:nvPr/>
            </p:nvPicPr>
            <p:blipFill>
              <a:blip r:embed="rId105"/>
              <a:stretch>
                <a:fillRect/>
              </a:stretch>
            </p:blipFill>
            <p:spPr>
              <a:xfrm>
                <a:off x="10251395" y="516988"/>
                <a:ext cx="387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9" name="Freihand 58">
                <a:extLst>
                  <a:ext uri="{FF2B5EF4-FFF2-40B4-BE49-F238E27FC236}">
                    <a16:creationId xmlns:a16="http://schemas.microsoft.com/office/drawing/2014/main" id="{C5AA1291-AD4C-DFAC-4092-9FE7ABDD3EE2}"/>
                  </a:ext>
                </a:extLst>
              </p14:cNvPr>
              <p14:cNvContentPartPr/>
              <p14:nvPr/>
            </p14:nvContentPartPr>
            <p14:xfrm>
              <a:off x="10528955" y="516988"/>
              <a:ext cx="195840" cy="151200"/>
            </p14:xfrm>
          </p:contentPart>
        </mc:Choice>
        <mc:Fallback xmlns="">
          <p:pic>
            <p:nvPicPr>
              <p:cNvPr id="59" name="Freihand 58">
                <a:extLst>
                  <a:ext uri="{FF2B5EF4-FFF2-40B4-BE49-F238E27FC236}">
                    <a16:creationId xmlns:a16="http://schemas.microsoft.com/office/drawing/2014/main" id="{C5AA1291-AD4C-DFAC-4092-9FE7ABDD3EE2}"/>
                  </a:ext>
                </a:extLst>
              </p:cNvPr>
              <p:cNvPicPr/>
              <p:nvPr/>
            </p:nvPicPr>
            <p:blipFill>
              <a:blip r:embed="rId107"/>
              <a:stretch>
                <a:fillRect/>
              </a:stretch>
            </p:blipFill>
            <p:spPr>
              <a:xfrm>
                <a:off x="10520315" y="508348"/>
                <a:ext cx="2134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0" name="Freihand 59">
                <a:extLst>
                  <a:ext uri="{FF2B5EF4-FFF2-40B4-BE49-F238E27FC236}">
                    <a16:creationId xmlns:a16="http://schemas.microsoft.com/office/drawing/2014/main" id="{815241A3-B74C-7E0B-F134-E56BA641BC51}"/>
                  </a:ext>
                </a:extLst>
              </p14:cNvPr>
              <p14:cNvContentPartPr/>
              <p14:nvPr/>
            </p14:nvContentPartPr>
            <p14:xfrm>
              <a:off x="10864475" y="555508"/>
              <a:ext cx="75960" cy="95760"/>
            </p14:xfrm>
          </p:contentPart>
        </mc:Choice>
        <mc:Fallback xmlns="">
          <p:pic>
            <p:nvPicPr>
              <p:cNvPr id="60" name="Freihand 59">
                <a:extLst>
                  <a:ext uri="{FF2B5EF4-FFF2-40B4-BE49-F238E27FC236}">
                    <a16:creationId xmlns:a16="http://schemas.microsoft.com/office/drawing/2014/main" id="{815241A3-B74C-7E0B-F134-E56BA641BC51}"/>
                  </a:ext>
                </a:extLst>
              </p:cNvPr>
              <p:cNvPicPr/>
              <p:nvPr/>
            </p:nvPicPr>
            <p:blipFill>
              <a:blip r:embed="rId109"/>
              <a:stretch>
                <a:fillRect/>
              </a:stretch>
            </p:blipFill>
            <p:spPr>
              <a:xfrm>
                <a:off x="10855835" y="546868"/>
                <a:ext cx="93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1" name="Freihand 60">
                <a:extLst>
                  <a:ext uri="{FF2B5EF4-FFF2-40B4-BE49-F238E27FC236}">
                    <a16:creationId xmlns:a16="http://schemas.microsoft.com/office/drawing/2014/main" id="{56CCE22D-6E8C-0A6C-C79F-5D93B2B2C81E}"/>
                  </a:ext>
                </a:extLst>
              </p14:cNvPr>
              <p14:cNvContentPartPr/>
              <p14:nvPr/>
            </p14:nvContentPartPr>
            <p14:xfrm>
              <a:off x="11066795" y="512668"/>
              <a:ext cx="138600" cy="235800"/>
            </p14:xfrm>
          </p:contentPart>
        </mc:Choice>
        <mc:Fallback xmlns="">
          <p:pic>
            <p:nvPicPr>
              <p:cNvPr id="61" name="Freihand 60">
                <a:extLst>
                  <a:ext uri="{FF2B5EF4-FFF2-40B4-BE49-F238E27FC236}">
                    <a16:creationId xmlns:a16="http://schemas.microsoft.com/office/drawing/2014/main" id="{56CCE22D-6E8C-0A6C-C79F-5D93B2B2C81E}"/>
                  </a:ext>
                </a:extLst>
              </p:cNvPr>
              <p:cNvPicPr/>
              <p:nvPr/>
            </p:nvPicPr>
            <p:blipFill>
              <a:blip r:embed="rId111"/>
              <a:stretch>
                <a:fillRect/>
              </a:stretch>
            </p:blipFill>
            <p:spPr>
              <a:xfrm>
                <a:off x="11058155" y="503668"/>
                <a:ext cx="1562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74115" name="Freihand 174114">
                <a:extLst>
                  <a:ext uri="{FF2B5EF4-FFF2-40B4-BE49-F238E27FC236}">
                    <a16:creationId xmlns:a16="http://schemas.microsoft.com/office/drawing/2014/main" id="{4BB6DAEB-5872-965D-2E7C-90EC61ABA3E2}"/>
                  </a:ext>
                </a:extLst>
              </p14:cNvPr>
              <p14:cNvContentPartPr/>
              <p14:nvPr/>
            </p14:nvContentPartPr>
            <p14:xfrm>
              <a:off x="9890315" y="964828"/>
              <a:ext cx="94680" cy="102240"/>
            </p14:xfrm>
          </p:contentPart>
        </mc:Choice>
        <mc:Fallback xmlns="">
          <p:pic>
            <p:nvPicPr>
              <p:cNvPr id="174115" name="Freihand 174114">
                <a:extLst>
                  <a:ext uri="{FF2B5EF4-FFF2-40B4-BE49-F238E27FC236}">
                    <a16:creationId xmlns:a16="http://schemas.microsoft.com/office/drawing/2014/main" id="{4BB6DAEB-5872-965D-2E7C-90EC61ABA3E2}"/>
                  </a:ext>
                </a:extLst>
              </p:cNvPr>
              <p:cNvPicPr/>
              <p:nvPr/>
            </p:nvPicPr>
            <p:blipFill>
              <a:blip r:embed="rId113"/>
              <a:stretch>
                <a:fillRect/>
              </a:stretch>
            </p:blipFill>
            <p:spPr>
              <a:xfrm>
                <a:off x="9881315" y="955828"/>
                <a:ext cx="1123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74116" name="Freihand 174115">
                <a:extLst>
                  <a:ext uri="{FF2B5EF4-FFF2-40B4-BE49-F238E27FC236}">
                    <a16:creationId xmlns:a16="http://schemas.microsoft.com/office/drawing/2014/main" id="{2FD291F8-DBAA-1062-DF41-CA4972B39408}"/>
                  </a:ext>
                </a:extLst>
              </p14:cNvPr>
              <p14:cNvContentPartPr/>
              <p14:nvPr/>
            </p14:nvContentPartPr>
            <p14:xfrm>
              <a:off x="10059155" y="933148"/>
              <a:ext cx="118800" cy="135000"/>
            </p14:xfrm>
          </p:contentPart>
        </mc:Choice>
        <mc:Fallback xmlns="">
          <p:pic>
            <p:nvPicPr>
              <p:cNvPr id="174116" name="Freihand 174115">
                <a:extLst>
                  <a:ext uri="{FF2B5EF4-FFF2-40B4-BE49-F238E27FC236}">
                    <a16:creationId xmlns:a16="http://schemas.microsoft.com/office/drawing/2014/main" id="{2FD291F8-DBAA-1062-DF41-CA4972B39408}"/>
                  </a:ext>
                </a:extLst>
              </p:cNvPr>
              <p:cNvPicPr/>
              <p:nvPr/>
            </p:nvPicPr>
            <p:blipFill>
              <a:blip r:embed="rId115"/>
              <a:stretch>
                <a:fillRect/>
              </a:stretch>
            </p:blipFill>
            <p:spPr>
              <a:xfrm>
                <a:off x="10050155" y="924148"/>
                <a:ext cx="1364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74117" name="Freihand 174116">
                <a:extLst>
                  <a:ext uri="{FF2B5EF4-FFF2-40B4-BE49-F238E27FC236}">
                    <a16:creationId xmlns:a16="http://schemas.microsoft.com/office/drawing/2014/main" id="{528A1C22-7E8F-52D7-B0FD-50D45659EB69}"/>
                  </a:ext>
                </a:extLst>
              </p14:cNvPr>
              <p14:cNvContentPartPr/>
              <p14:nvPr/>
            </p14:nvContentPartPr>
            <p14:xfrm>
              <a:off x="10110635" y="896788"/>
              <a:ext cx="284040" cy="127800"/>
            </p14:xfrm>
          </p:contentPart>
        </mc:Choice>
        <mc:Fallback xmlns="">
          <p:pic>
            <p:nvPicPr>
              <p:cNvPr id="174117" name="Freihand 174116">
                <a:extLst>
                  <a:ext uri="{FF2B5EF4-FFF2-40B4-BE49-F238E27FC236}">
                    <a16:creationId xmlns:a16="http://schemas.microsoft.com/office/drawing/2014/main" id="{528A1C22-7E8F-52D7-B0FD-50D45659EB69}"/>
                  </a:ext>
                </a:extLst>
              </p:cNvPr>
              <p:cNvPicPr/>
              <p:nvPr/>
            </p:nvPicPr>
            <p:blipFill>
              <a:blip r:embed="rId117"/>
              <a:stretch>
                <a:fillRect/>
              </a:stretch>
            </p:blipFill>
            <p:spPr>
              <a:xfrm>
                <a:off x="10101995" y="887788"/>
                <a:ext cx="3016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4118" name="Freihand 174117">
                <a:extLst>
                  <a:ext uri="{FF2B5EF4-FFF2-40B4-BE49-F238E27FC236}">
                    <a16:creationId xmlns:a16="http://schemas.microsoft.com/office/drawing/2014/main" id="{09169A39-962E-8E96-E6E8-9799DE923BC1}"/>
                  </a:ext>
                </a:extLst>
              </p14:cNvPr>
              <p14:cNvContentPartPr/>
              <p14:nvPr/>
            </p14:nvContentPartPr>
            <p14:xfrm>
              <a:off x="10541555" y="897148"/>
              <a:ext cx="19080" cy="128880"/>
            </p14:xfrm>
          </p:contentPart>
        </mc:Choice>
        <mc:Fallback xmlns="">
          <p:pic>
            <p:nvPicPr>
              <p:cNvPr id="174118" name="Freihand 174117">
                <a:extLst>
                  <a:ext uri="{FF2B5EF4-FFF2-40B4-BE49-F238E27FC236}">
                    <a16:creationId xmlns:a16="http://schemas.microsoft.com/office/drawing/2014/main" id="{09169A39-962E-8E96-E6E8-9799DE923BC1}"/>
                  </a:ext>
                </a:extLst>
              </p:cNvPr>
              <p:cNvPicPr/>
              <p:nvPr/>
            </p:nvPicPr>
            <p:blipFill>
              <a:blip r:embed="rId119"/>
              <a:stretch>
                <a:fillRect/>
              </a:stretch>
            </p:blipFill>
            <p:spPr>
              <a:xfrm>
                <a:off x="10532915" y="888508"/>
                <a:ext cx="367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4119" name="Freihand 174118">
                <a:extLst>
                  <a:ext uri="{FF2B5EF4-FFF2-40B4-BE49-F238E27FC236}">
                    <a16:creationId xmlns:a16="http://schemas.microsoft.com/office/drawing/2014/main" id="{C47AD4F0-B41F-2F55-F7A6-F4A9843E7C2E}"/>
                  </a:ext>
                </a:extLst>
              </p14:cNvPr>
              <p14:cNvContentPartPr/>
              <p14:nvPr/>
            </p14:nvContentPartPr>
            <p14:xfrm>
              <a:off x="10503755" y="968428"/>
              <a:ext cx="134640" cy="4680"/>
            </p14:xfrm>
          </p:contentPart>
        </mc:Choice>
        <mc:Fallback xmlns="">
          <p:pic>
            <p:nvPicPr>
              <p:cNvPr id="174119" name="Freihand 174118">
                <a:extLst>
                  <a:ext uri="{FF2B5EF4-FFF2-40B4-BE49-F238E27FC236}">
                    <a16:creationId xmlns:a16="http://schemas.microsoft.com/office/drawing/2014/main" id="{C47AD4F0-B41F-2F55-F7A6-F4A9843E7C2E}"/>
                  </a:ext>
                </a:extLst>
              </p:cNvPr>
              <p:cNvPicPr/>
              <p:nvPr/>
            </p:nvPicPr>
            <p:blipFill>
              <a:blip r:embed="rId121"/>
              <a:stretch>
                <a:fillRect/>
              </a:stretch>
            </p:blipFill>
            <p:spPr>
              <a:xfrm>
                <a:off x="10494755" y="959428"/>
                <a:ext cx="1522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4120" name="Freihand 174119">
                <a:extLst>
                  <a:ext uri="{FF2B5EF4-FFF2-40B4-BE49-F238E27FC236}">
                    <a16:creationId xmlns:a16="http://schemas.microsoft.com/office/drawing/2014/main" id="{A473D38D-DA23-CB02-48CE-1671A89B03E6}"/>
                  </a:ext>
                </a:extLst>
              </p14:cNvPr>
              <p14:cNvContentPartPr/>
              <p14:nvPr/>
            </p14:nvContentPartPr>
            <p14:xfrm>
              <a:off x="10790675" y="900028"/>
              <a:ext cx="118800" cy="94320"/>
            </p14:xfrm>
          </p:contentPart>
        </mc:Choice>
        <mc:Fallback xmlns="">
          <p:pic>
            <p:nvPicPr>
              <p:cNvPr id="174120" name="Freihand 174119">
                <a:extLst>
                  <a:ext uri="{FF2B5EF4-FFF2-40B4-BE49-F238E27FC236}">
                    <a16:creationId xmlns:a16="http://schemas.microsoft.com/office/drawing/2014/main" id="{A473D38D-DA23-CB02-48CE-1671A89B03E6}"/>
                  </a:ext>
                </a:extLst>
              </p:cNvPr>
              <p:cNvPicPr/>
              <p:nvPr/>
            </p:nvPicPr>
            <p:blipFill>
              <a:blip r:embed="rId123"/>
              <a:stretch>
                <a:fillRect/>
              </a:stretch>
            </p:blipFill>
            <p:spPr>
              <a:xfrm>
                <a:off x="10781675" y="891388"/>
                <a:ext cx="136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4121" name="Freihand 174120">
                <a:extLst>
                  <a:ext uri="{FF2B5EF4-FFF2-40B4-BE49-F238E27FC236}">
                    <a16:creationId xmlns:a16="http://schemas.microsoft.com/office/drawing/2014/main" id="{D19BD6CA-9084-1737-60E9-84ADAC98FF27}"/>
                  </a:ext>
                </a:extLst>
              </p14:cNvPr>
              <p14:cNvContentPartPr/>
              <p14:nvPr/>
            </p14:nvContentPartPr>
            <p14:xfrm>
              <a:off x="10908035" y="1024948"/>
              <a:ext cx="25200" cy="64440"/>
            </p14:xfrm>
          </p:contentPart>
        </mc:Choice>
        <mc:Fallback xmlns="">
          <p:pic>
            <p:nvPicPr>
              <p:cNvPr id="174121" name="Freihand 174120">
                <a:extLst>
                  <a:ext uri="{FF2B5EF4-FFF2-40B4-BE49-F238E27FC236}">
                    <a16:creationId xmlns:a16="http://schemas.microsoft.com/office/drawing/2014/main" id="{D19BD6CA-9084-1737-60E9-84ADAC98FF27}"/>
                  </a:ext>
                </a:extLst>
              </p:cNvPr>
              <p:cNvPicPr/>
              <p:nvPr/>
            </p:nvPicPr>
            <p:blipFill>
              <a:blip r:embed="rId125"/>
              <a:stretch>
                <a:fillRect/>
              </a:stretch>
            </p:blipFill>
            <p:spPr>
              <a:xfrm>
                <a:off x="10899395" y="1016308"/>
                <a:ext cx="42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4122" name="Freihand 174121">
                <a:extLst>
                  <a:ext uri="{FF2B5EF4-FFF2-40B4-BE49-F238E27FC236}">
                    <a16:creationId xmlns:a16="http://schemas.microsoft.com/office/drawing/2014/main" id="{5BCBDC9A-2999-727E-D339-883AFC84DBDF}"/>
                  </a:ext>
                </a:extLst>
              </p14:cNvPr>
              <p14:cNvContentPartPr/>
              <p14:nvPr/>
            </p14:nvContentPartPr>
            <p14:xfrm>
              <a:off x="11063555" y="888148"/>
              <a:ext cx="80640" cy="132840"/>
            </p14:xfrm>
          </p:contentPart>
        </mc:Choice>
        <mc:Fallback xmlns="">
          <p:pic>
            <p:nvPicPr>
              <p:cNvPr id="174122" name="Freihand 174121">
                <a:extLst>
                  <a:ext uri="{FF2B5EF4-FFF2-40B4-BE49-F238E27FC236}">
                    <a16:creationId xmlns:a16="http://schemas.microsoft.com/office/drawing/2014/main" id="{5BCBDC9A-2999-727E-D339-883AFC84DBDF}"/>
                  </a:ext>
                </a:extLst>
              </p:cNvPr>
              <p:cNvPicPr/>
              <p:nvPr/>
            </p:nvPicPr>
            <p:blipFill>
              <a:blip r:embed="rId127"/>
              <a:stretch>
                <a:fillRect/>
              </a:stretch>
            </p:blipFill>
            <p:spPr>
              <a:xfrm>
                <a:off x="11054555" y="879508"/>
                <a:ext cx="98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74123" name="Freihand 174122">
                <a:extLst>
                  <a:ext uri="{FF2B5EF4-FFF2-40B4-BE49-F238E27FC236}">
                    <a16:creationId xmlns:a16="http://schemas.microsoft.com/office/drawing/2014/main" id="{E83A2927-210A-2EE6-5D0D-69B9C03F6563}"/>
                  </a:ext>
                </a:extLst>
              </p14:cNvPr>
              <p14:cNvContentPartPr/>
              <p14:nvPr/>
            </p14:nvContentPartPr>
            <p14:xfrm>
              <a:off x="11231675" y="939628"/>
              <a:ext cx="169560" cy="175680"/>
            </p14:xfrm>
          </p:contentPart>
        </mc:Choice>
        <mc:Fallback xmlns="">
          <p:pic>
            <p:nvPicPr>
              <p:cNvPr id="174123" name="Freihand 174122">
                <a:extLst>
                  <a:ext uri="{FF2B5EF4-FFF2-40B4-BE49-F238E27FC236}">
                    <a16:creationId xmlns:a16="http://schemas.microsoft.com/office/drawing/2014/main" id="{E83A2927-210A-2EE6-5D0D-69B9C03F6563}"/>
                  </a:ext>
                </a:extLst>
              </p:cNvPr>
              <p:cNvPicPr/>
              <p:nvPr/>
            </p:nvPicPr>
            <p:blipFill>
              <a:blip r:embed="rId129"/>
              <a:stretch>
                <a:fillRect/>
              </a:stretch>
            </p:blipFill>
            <p:spPr>
              <a:xfrm>
                <a:off x="11222675" y="930628"/>
                <a:ext cx="1872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4168" name="Freihand 174167">
                <a:extLst>
                  <a:ext uri="{FF2B5EF4-FFF2-40B4-BE49-F238E27FC236}">
                    <a16:creationId xmlns:a16="http://schemas.microsoft.com/office/drawing/2014/main" id="{B091DC7B-9B81-5895-8602-33B9D59D8C97}"/>
                  </a:ext>
                </a:extLst>
              </p14:cNvPr>
              <p14:cNvContentPartPr/>
              <p14:nvPr/>
            </p14:nvContentPartPr>
            <p14:xfrm>
              <a:off x="9812915" y="748468"/>
              <a:ext cx="581400" cy="556560"/>
            </p14:xfrm>
          </p:contentPart>
        </mc:Choice>
        <mc:Fallback xmlns="">
          <p:pic>
            <p:nvPicPr>
              <p:cNvPr id="174168" name="Freihand 174167">
                <a:extLst>
                  <a:ext uri="{FF2B5EF4-FFF2-40B4-BE49-F238E27FC236}">
                    <a16:creationId xmlns:a16="http://schemas.microsoft.com/office/drawing/2014/main" id="{B091DC7B-9B81-5895-8602-33B9D59D8C97}"/>
                  </a:ext>
                </a:extLst>
              </p:cNvPr>
              <p:cNvPicPr/>
              <p:nvPr/>
            </p:nvPicPr>
            <p:blipFill>
              <a:blip r:embed="rId131"/>
              <a:stretch>
                <a:fillRect/>
              </a:stretch>
            </p:blipFill>
            <p:spPr>
              <a:xfrm>
                <a:off x="9804275" y="739828"/>
                <a:ext cx="599040" cy="574200"/>
              </a:xfrm>
              <a:prstGeom prst="rect">
                <a:avLst/>
              </a:prstGeom>
            </p:spPr>
          </p:pic>
        </mc:Fallback>
      </mc:AlternateContent>
      <p:grpSp>
        <p:nvGrpSpPr>
          <p:cNvPr id="174223" name="Gruppieren 174222">
            <a:extLst>
              <a:ext uri="{FF2B5EF4-FFF2-40B4-BE49-F238E27FC236}">
                <a16:creationId xmlns:a16="http://schemas.microsoft.com/office/drawing/2014/main" id="{B611A83A-B66F-60EE-BCE4-E2BE1E265F95}"/>
              </a:ext>
            </a:extLst>
          </p:cNvPr>
          <p:cNvGrpSpPr/>
          <p:nvPr/>
        </p:nvGrpSpPr>
        <p:grpSpPr>
          <a:xfrm>
            <a:off x="5709995" y="1456588"/>
            <a:ext cx="345240" cy="150840"/>
            <a:chOff x="5709995" y="1456588"/>
            <a:chExt cx="345240" cy="150840"/>
          </a:xfrm>
        </p:grpSpPr>
        <mc:AlternateContent xmlns:mc="http://schemas.openxmlformats.org/markup-compatibility/2006" xmlns:p14="http://schemas.microsoft.com/office/powerpoint/2010/main">
          <mc:Choice Requires="p14">
            <p:contentPart p14:bwMode="auto" r:id="rId132">
              <p14:nvContentPartPr>
                <p14:cNvPr id="174202" name="Freihand 174201">
                  <a:extLst>
                    <a:ext uri="{FF2B5EF4-FFF2-40B4-BE49-F238E27FC236}">
                      <a16:creationId xmlns:a16="http://schemas.microsoft.com/office/drawing/2014/main" id="{72FA1A01-67A9-E2A0-6517-31F0CE67A464}"/>
                    </a:ext>
                  </a:extLst>
                </p14:cNvPr>
                <p14:cNvContentPartPr/>
                <p14:nvPr/>
              </p14:nvContentPartPr>
              <p14:xfrm>
                <a:off x="5713955" y="1492948"/>
                <a:ext cx="216360" cy="19080"/>
              </p14:xfrm>
            </p:contentPart>
          </mc:Choice>
          <mc:Fallback xmlns="">
            <p:pic>
              <p:nvPicPr>
                <p:cNvPr id="174202" name="Freihand 174201">
                  <a:extLst>
                    <a:ext uri="{FF2B5EF4-FFF2-40B4-BE49-F238E27FC236}">
                      <a16:creationId xmlns:a16="http://schemas.microsoft.com/office/drawing/2014/main" id="{72FA1A01-67A9-E2A0-6517-31F0CE67A464}"/>
                    </a:ext>
                  </a:extLst>
                </p:cNvPr>
                <p:cNvPicPr/>
                <p:nvPr/>
              </p:nvPicPr>
              <p:blipFill>
                <a:blip r:embed="rId133"/>
                <a:stretch>
                  <a:fillRect/>
                </a:stretch>
              </p:blipFill>
              <p:spPr>
                <a:xfrm>
                  <a:off x="5704955" y="1483948"/>
                  <a:ext cx="234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74203" name="Freihand 174202">
                  <a:extLst>
                    <a:ext uri="{FF2B5EF4-FFF2-40B4-BE49-F238E27FC236}">
                      <a16:creationId xmlns:a16="http://schemas.microsoft.com/office/drawing/2014/main" id="{AD246A83-13EC-1E31-494F-0F0C7795A9F4}"/>
                    </a:ext>
                  </a:extLst>
                </p14:cNvPr>
                <p14:cNvContentPartPr/>
                <p14:nvPr/>
              </p14:nvContentPartPr>
              <p14:xfrm>
                <a:off x="5709995" y="1456588"/>
                <a:ext cx="345240" cy="150840"/>
              </p14:xfrm>
            </p:contentPart>
          </mc:Choice>
          <mc:Fallback xmlns="">
            <p:pic>
              <p:nvPicPr>
                <p:cNvPr id="174203" name="Freihand 174202">
                  <a:extLst>
                    <a:ext uri="{FF2B5EF4-FFF2-40B4-BE49-F238E27FC236}">
                      <a16:creationId xmlns:a16="http://schemas.microsoft.com/office/drawing/2014/main" id="{AD246A83-13EC-1E31-494F-0F0C7795A9F4}"/>
                    </a:ext>
                  </a:extLst>
                </p:cNvPr>
                <p:cNvPicPr/>
                <p:nvPr/>
              </p:nvPicPr>
              <p:blipFill>
                <a:blip r:embed="rId135"/>
                <a:stretch>
                  <a:fillRect/>
                </a:stretch>
              </p:blipFill>
              <p:spPr>
                <a:xfrm>
                  <a:off x="5701355" y="1447588"/>
                  <a:ext cx="362880" cy="168480"/>
                </a:xfrm>
                <a:prstGeom prst="rect">
                  <a:avLst/>
                </a:prstGeom>
              </p:spPr>
            </p:pic>
          </mc:Fallback>
        </mc:AlternateContent>
      </p:grpSp>
      <p:grpSp>
        <p:nvGrpSpPr>
          <p:cNvPr id="174250" name="Gruppieren 174249">
            <a:extLst>
              <a:ext uri="{FF2B5EF4-FFF2-40B4-BE49-F238E27FC236}">
                <a16:creationId xmlns:a16="http://schemas.microsoft.com/office/drawing/2014/main" id="{DC4386E6-3BAA-F3CA-7195-ED8689B54C41}"/>
              </a:ext>
            </a:extLst>
          </p:cNvPr>
          <p:cNvGrpSpPr/>
          <p:nvPr/>
        </p:nvGrpSpPr>
        <p:grpSpPr>
          <a:xfrm>
            <a:off x="10166435" y="1750348"/>
            <a:ext cx="1049760" cy="393120"/>
            <a:chOff x="10166435" y="1750348"/>
            <a:chExt cx="1049760" cy="393120"/>
          </a:xfrm>
        </p:grpSpPr>
        <mc:AlternateContent xmlns:mc="http://schemas.openxmlformats.org/markup-compatibility/2006" xmlns:p14="http://schemas.microsoft.com/office/powerpoint/2010/main">
          <mc:Choice Requires="p14">
            <p:contentPart p14:bwMode="auto" r:id="rId136">
              <p14:nvContentPartPr>
                <p14:cNvPr id="174243" name="Freihand 174242">
                  <a:extLst>
                    <a:ext uri="{FF2B5EF4-FFF2-40B4-BE49-F238E27FC236}">
                      <a16:creationId xmlns:a16="http://schemas.microsoft.com/office/drawing/2014/main" id="{447E5D07-AC23-2084-32F5-5B402E1AE431}"/>
                    </a:ext>
                  </a:extLst>
                </p14:cNvPr>
                <p14:cNvContentPartPr/>
                <p14:nvPr/>
              </p14:nvContentPartPr>
              <p14:xfrm>
                <a:off x="10211435" y="2045188"/>
                <a:ext cx="360" cy="360"/>
              </p14:xfrm>
            </p:contentPart>
          </mc:Choice>
          <mc:Fallback xmlns="">
            <p:pic>
              <p:nvPicPr>
                <p:cNvPr id="174243" name="Freihand 174242">
                  <a:extLst>
                    <a:ext uri="{FF2B5EF4-FFF2-40B4-BE49-F238E27FC236}">
                      <a16:creationId xmlns:a16="http://schemas.microsoft.com/office/drawing/2014/main" id="{447E5D07-AC23-2084-32F5-5B402E1AE431}"/>
                    </a:ext>
                  </a:extLst>
                </p:cNvPr>
                <p:cNvPicPr/>
                <p:nvPr/>
              </p:nvPicPr>
              <p:blipFill>
                <a:blip r:embed="rId137"/>
                <a:stretch>
                  <a:fillRect/>
                </a:stretch>
              </p:blipFill>
              <p:spPr>
                <a:xfrm>
                  <a:off x="10202795" y="20361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74244" name="Freihand 174243">
                  <a:extLst>
                    <a:ext uri="{FF2B5EF4-FFF2-40B4-BE49-F238E27FC236}">
                      <a16:creationId xmlns:a16="http://schemas.microsoft.com/office/drawing/2014/main" id="{732E661E-E7DE-95F2-9FD8-6F6C28D51B38}"/>
                    </a:ext>
                  </a:extLst>
                </p14:cNvPr>
                <p14:cNvContentPartPr/>
                <p14:nvPr/>
              </p14:nvContentPartPr>
              <p14:xfrm>
                <a:off x="10375955" y="1915588"/>
                <a:ext cx="101880" cy="15120"/>
              </p14:xfrm>
            </p:contentPart>
          </mc:Choice>
          <mc:Fallback xmlns="">
            <p:pic>
              <p:nvPicPr>
                <p:cNvPr id="174244" name="Freihand 174243">
                  <a:extLst>
                    <a:ext uri="{FF2B5EF4-FFF2-40B4-BE49-F238E27FC236}">
                      <a16:creationId xmlns:a16="http://schemas.microsoft.com/office/drawing/2014/main" id="{732E661E-E7DE-95F2-9FD8-6F6C28D51B38}"/>
                    </a:ext>
                  </a:extLst>
                </p:cNvPr>
                <p:cNvPicPr/>
                <p:nvPr/>
              </p:nvPicPr>
              <p:blipFill>
                <a:blip r:embed="rId139"/>
                <a:stretch>
                  <a:fillRect/>
                </a:stretch>
              </p:blipFill>
              <p:spPr>
                <a:xfrm>
                  <a:off x="10366955" y="1906588"/>
                  <a:ext cx="1195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74245" name="Freihand 174244">
                  <a:extLst>
                    <a:ext uri="{FF2B5EF4-FFF2-40B4-BE49-F238E27FC236}">
                      <a16:creationId xmlns:a16="http://schemas.microsoft.com/office/drawing/2014/main" id="{7612F520-86A2-B330-904C-0AD39FDB6EA2}"/>
                    </a:ext>
                  </a:extLst>
                </p14:cNvPr>
                <p14:cNvContentPartPr/>
                <p14:nvPr/>
              </p14:nvContentPartPr>
              <p14:xfrm>
                <a:off x="10166435" y="1750348"/>
                <a:ext cx="15120" cy="393120"/>
              </p14:xfrm>
            </p:contentPart>
          </mc:Choice>
          <mc:Fallback xmlns="">
            <p:pic>
              <p:nvPicPr>
                <p:cNvPr id="174245" name="Freihand 174244">
                  <a:extLst>
                    <a:ext uri="{FF2B5EF4-FFF2-40B4-BE49-F238E27FC236}">
                      <a16:creationId xmlns:a16="http://schemas.microsoft.com/office/drawing/2014/main" id="{7612F520-86A2-B330-904C-0AD39FDB6EA2}"/>
                    </a:ext>
                  </a:extLst>
                </p:cNvPr>
                <p:cNvPicPr/>
                <p:nvPr/>
              </p:nvPicPr>
              <p:blipFill>
                <a:blip r:embed="rId141"/>
                <a:stretch>
                  <a:fillRect/>
                </a:stretch>
              </p:blipFill>
              <p:spPr>
                <a:xfrm>
                  <a:off x="10157435" y="1741348"/>
                  <a:ext cx="3276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74246" name="Freihand 174245">
                  <a:extLst>
                    <a:ext uri="{FF2B5EF4-FFF2-40B4-BE49-F238E27FC236}">
                      <a16:creationId xmlns:a16="http://schemas.microsoft.com/office/drawing/2014/main" id="{731A8017-9412-1ADE-942B-38C16544C066}"/>
                    </a:ext>
                  </a:extLst>
                </p14:cNvPr>
                <p14:cNvContentPartPr/>
                <p14:nvPr/>
              </p14:nvContentPartPr>
              <p14:xfrm>
                <a:off x="10625075" y="1819828"/>
                <a:ext cx="98640" cy="149040"/>
              </p14:xfrm>
            </p:contentPart>
          </mc:Choice>
          <mc:Fallback xmlns="">
            <p:pic>
              <p:nvPicPr>
                <p:cNvPr id="174246" name="Freihand 174245">
                  <a:extLst>
                    <a:ext uri="{FF2B5EF4-FFF2-40B4-BE49-F238E27FC236}">
                      <a16:creationId xmlns:a16="http://schemas.microsoft.com/office/drawing/2014/main" id="{731A8017-9412-1ADE-942B-38C16544C066}"/>
                    </a:ext>
                  </a:extLst>
                </p:cNvPr>
                <p:cNvPicPr/>
                <p:nvPr/>
              </p:nvPicPr>
              <p:blipFill>
                <a:blip r:embed="rId143"/>
                <a:stretch>
                  <a:fillRect/>
                </a:stretch>
              </p:blipFill>
              <p:spPr>
                <a:xfrm>
                  <a:off x="10616435" y="1810828"/>
                  <a:ext cx="1162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74247" name="Freihand 174246">
                  <a:extLst>
                    <a:ext uri="{FF2B5EF4-FFF2-40B4-BE49-F238E27FC236}">
                      <a16:creationId xmlns:a16="http://schemas.microsoft.com/office/drawing/2014/main" id="{11C31ED4-2CF6-EE45-BCAE-C93A90A78E39}"/>
                    </a:ext>
                  </a:extLst>
                </p14:cNvPr>
                <p14:cNvContentPartPr/>
                <p14:nvPr/>
              </p14:nvContentPartPr>
              <p14:xfrm>
                <a:off x="10753955" y="2013508"/>
                <a:ext cx="23400" cy="57240"/>
              </p14:xfrm>
            </p:contentPart>
          </mc:Choice>
          <mc:Fallback xmlns="">
            <p:pic>
              <p:nvPicPr>
                <p:cNvPr id="174247" name="Freihand 174246">
                  <a:extLst>
                    <a:ext uri="{FF2B5EF4-FFF2-40B4-BE49-F238E27FC236}">
                      <a16:creationId xmlns:a16="http://schemas.microsoft.com/office/drawing/2014/main" id="{11C31ED4-2CF6-EE45-BCAE-C93A90A78E39}"/>
                    </a:ext>
                  </a:extLst>
                </p:cNvPr>
                <p:cNvPicPr/>
                <p:nvPr/>
              </p:nvPicPr>
              <p:blipFill>
                <a:blip r:embed="rId145"/>
                <a:stretch>
                  <a:fillRect/>
                </a:stretch>
              </p:blipFill>
              <p:spPr>
                <a:xfrm>
                  <a:off x="10744955" y="2004868"/>
                  <a:ext cx="41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74248" name="Freihand 174247">
                  <a:extLst>
                    <a:ext uri="{FF2B5EF4-FFF2-40B4-BE49-F238E27FC236}">
                      <a16:creationId xmlns:a16="http://schemas.microsoft.com/office/drawing/2014/main" id="{F7FA5841-F2DF-88EC-C116-8C68AC257AF4}"/>
                    </a:ext>
                  </a:extLst>
                </p14:cNvPr>
                <p14:cNvContentPartPr/>
                <p14:nvPr/>
              </p14:nvContentPartPr>
              <p14:xfrm>
                <a:off x="10874555" y="1833868"/>
                <a:ext cx="108720" cy="167040"/>
              </p14:xfrm>
            </p:contentPart>
          </mc:Choice>
          <mc:Fallback xmlns="">
            <p:pic>
              <p:nvPicPr>
                <p:cNvPr id="174248" name="Freihand 174247">
                  <a:extLst>
                    <a:ext uri="{FF2B5EF4-FFF2-40B4-BE49-F238E27FC236}">
                      <a16:creationId xmlns:a16="http://schemas.microsoft.com/office/drawing/2014/main" id="{F7FA5841-F2DF-88EC-C116-8C68AC257AF4}"/>
                    </a:ext>
                  </a:extLst>
                </p:cNvPr>
                <p:cNvPicPr/>
                <p:nvPr/>
              </p:nvPicPr>
              <p:blipFill>
                <a:blip r:embed="rId147"/>
                <a:stretch>
                  <a:fillRect/>
                </a:stretch>
              </p:blipFill>
              <p:spPr>
                <a:xfrm>
                  <a:off x="10865555" y="1825228"/>
                  <a:ext cx="1263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4249" name="Freihand 174248">
                  <a:extLst>
                    <a:ext uri="{FF2B5EF4-FFF2-40B4-BE49-F238E27FC236}">
                      <a16:creationId xmlns:a16="http://schemas.microsoft.com/office/drawing/2014/main" id="{9D1D1D24-5032-857D-D801-A5A6C437ADD5}"/>
                    </a:ext>
                  </a:extLst>
                </p14:cNvPr>
                <p14:cNvContentPartPr/>
                <p14:nvPr/>
              </p14:nvContentPartPr>
              <p14:xfrm>
                <a:off x="11075795" y="1900108"/>
                <a:ext cx="140400" cy="160200"/>
              </p14:xfrm>
            </p:contentPart>
          </mc:Choice>
          <mc:Fallback xmlns="">
            <p:pic>
              <p:nvPicPr>
                <p:cNvPr id="174249" name="Freihand 174248">
                  <a:extLst>
                    <a:ext uri="{FF2B5EF4-FFF2-40B4-BE49-F238E27FC236}">
                      <a16:creationId xmlns:a16="http://schemas.microsoft.com/office/drawing/2014/main" id="{9D1D1D24-5032-857D-D801-A5A6C437ADD5}"/>
                    </a:ext>
                  </a:extLst>
                </p:cNvPr>
                <p:cNvPicPr/>
                <p:nvPr/>
              </p:nvPicPr>
              <p:blipFill>
                <a:blip r:embed="rId149"/>
                <a:stretch>
                  <a:fillRect/>
                </a:stretch>
              </p:blipFill>
              <p:spPr>
                <a:xfrm>
                  <a:off x="11067155" y="1891468"/>
                  <a:ext cx="158040" cy="177840"/>
                </a:xfrm>
                <a:prstGeom prst="rect">
                  <a:avLst/>
                </a:prstGeom>
              </p:spPr>
            </p:pic>
          </mc:Fallback>
        </mc:AlternateContent>
      </p:grpSp>
      <p:grpSp>
        <p:nvGrpSpPr>
          <p:cNvPr id="174293" name="Gruppieren 174292">
            <a:extLst>
              <a:ext uri="{FF2B5EF4-FFF2-40B4-BE49-F238E27FC236}">
                <a16:creationId xmlns:a16="http://schemas.microsoft.com/office/drawing/2014/main" id="{526615F2-391F-D4A6-FE96-33119A9CD991}"/>
              </a:ext>
            </a:extLst>
          </p:cNvPr>
          <p:cNvGrpSpPr/>
          <p:nvPr/>
        </p:nvGrpSpPr>
        <p:grpSpPr>
          <a:xfrm>
            <a:off x="5147315" y="385948"/>
            <a:ext cx="299520" cy="718920"/>
            <a:chOff x="5147315" y="385948"/>
            <a:chExt cx="299520" cy="718920"/>
          </a:xfrm>
        </p:grpSpPr>
        <mc:AlternateContent xmlns:mc="http://schemas.openxmlformats.org/markup-compatibility/2006" xmlns:p14="http://schemas.microsoft.com/office/powerpoint/2010/main">
          <mc:Choice Requires="p14">
            <p:contentPart p14:bwMode="auto" r:id="rId150">
              <p14:nvContentPartPr>
                <p14:cNvPr id="174289" name="Freihand 174288">
                  <a:extLst>
                    <a:ext uri="{FF2B5EF4-FFF2-40B4-BE49-F238E27FC236}">
                      <a16:creationId xmlns:a16="http://schemas.microsoft.com/office/drawing/2014/main" id="{9211C4C5-06ED-4D39-20FD-AAC055DC65A6}"/>
                    </a:ext>
                  </a:extLst>
                </p14:cNvPr>
                <p14:cNvContentPartPr/>
                <p14:nvPr/>
              </p14:nvContentPartPr>
              <p14:xfrm>
                <a:off x="5177195" y="568468"/>
                <a:ext cx="168840" cy="152640"/>
              </p14:xfrm>
            </p:contentPart>
          </mc:Choice>
          <mc:Fallback xmlns="">
            <p:pic>
              <p:nvPicPr>
                <p:cNvPr id="174289" name="Freihand 174288">
                  <a:extLst>
                    <a:ext uri="{FF2B5EF4-FFF2-40B4-BE49-F238E27FC236}">
                      <a16:creationId xmlns:a16="http://schemas.microsoft.com/office/drawing/2014/main" id="{9211C4C5-06ED-4D39-20FD-AAC055DC65A6}"/>
                    </a:ext>
                  </a:extLst>
                </p:cNvPr>
                <p:cNvPicPr/>
                <p:nvPr/>
              </p:nvPicPr>
              <p:blipFill>
                <a:blip r:embed="rId151"/>
                <a:stretch>
                  <a:fillRect/>
                </a:stretch>
              </p:blipFill>
              <p:spPr>
                <a:xfrm>
                  <a:off x="5168555" y="559468"/>
                  <a:ext cx="1864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4290" name="Freihand 174289">
                  <a:extLst>
                    <a:ext uri="{FF2B5EF4-FFF2-40B4-BE49-F238E27FC236}">
                      <a16:creationId xmlns:a16="http://schemas.microsoft.com/office/drawing/2014/main" id="{6075076A-EE71-E1B0-06E9-E6B4D70BCA0F}"/>
                    </a:ext>
                  </a:extLst>
                </p14:cNvPr>
                <p14:cNvContentPartPr/>
                <p14:nvPr/>
              </p14:nvContentPartPr>
              <p14:xfrm>
                <a:off x="5147315" y="861508"/>
                <a:ext cx="150120" cy="225360"/>
              </p14:xfrm>
            </p:contentPart>
          </mc:Choice>
          <mc:Fallback xmlns="">
            <p:pic>
              <p:nvPicPr>
                <p:cNvPr id="174290" name="Freihand 174289">
                  <a:extLst>
                    <a:ext uri="{FF2B5EF4-FFF2-40B4-BE49-F238E27FC236}">
                      <a16:creationId xmlns:a16="http://schemas.microsoft.com/office/drawing/2014/main" id="{6075076A-EE71-E1B0-06E9-E6B4D70BCA0F}"/>
                    </a:ext>
                  </a:extLst>
                </p:cNvPr>
                <p:cNvPicPr/>
                <p:nvPr/>
              </p:nvPicPr>
              <p:blipFill>
                <a:blip r:embed="rId153"/>
                <a:stretch>
                  <a:fillRect/>
                </a:stretch>
              </p:blipFill>
              <p:spPr>
                <a:xfrm>
                  <a:off x="5138675" y="852508"/>
                  <a:ext cx="1677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74291" name="Freihand 174290">
                  <a:extLst>
                    <a:ext uri="{FF2B5EF4-FFF2-40B4-BE49-F238E27FC236}">
                      <a16:creationId xmlns:a16="http://schemas.microsoft.com/office/drawing/2014/main" id="{5132C55A-100A-9627-DAEA-3855929E97B1}"/>
                    </a:ext>
                  </a:extLst>
                </p14:cNvPr>
                <p14:cNvContentPartPr/>
                <p14:nvPr/>
              </p14:nvContentPartPr>
              <p14:xfrm>
                <a:off x="5258195" y="891748"/>
                <a:ext cx="100080" cy="213120"/>
              </p14:xfrm>
            </p:contentPart>
          </mc:Choice>
          <mc:Fallback xmlns="">
            <p:pic>
              <p:nvPicPr>
                <p:cNvPr id="174291" name="Freihand 174290">
                  <a:extLst>
                    <a:ext uri="{FF2B5EF4-FFF2-40B4-BE49-F238E27FC236}">
                      <a16:creationId xmlns:a16="http://schemas.microsoft.com/office/drawing/2014/main" id="{5132C55A-100A-9627-DAEA-3855929E97B1}"/>
                    </a:ext>
                  </a:extLst>
                </p:cNvPr>
                <p:cNvPicPr/>
                <p:nvPr/>
              </p:nvPicPr>
              <p:blipFill>
                <a:blip r:embed="rId155"/>
                <a:stretch>
                  <a:fillRect/>
                </a:stretch>
              </p:blipFill>
              <p:spPr>
                <a:xfrm>
                  <a:off x="5249195" y="883108"/>
                  <a:ext cx="1177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4292" name="Freihand 174291">
                  <a:extLst>
                    <a:ext uri="{FF2B5EF4-FFF2-40B4-BE49-F238E27FC236}">
                      <a16:creationId xmlns:a16="http://schemas.microsoft.com/office/drawing/2014/main" id="{A36732FD-0A38-5B1B-8C51-2EFEEE75091A}"/>
                    </a:ext>
                  </a:extLst>
                </p14:cNvPr>
                <p14:cNvContentPartPr/>
                <p14:nvPr/>
              </p14:nvContentPartPr>
              <p14:xfrm>
                <a:off x="5350715" y="385948"/>
                <a:ext cx="96120" cy="438840"/>
              </p14:xfrm>
            </p:contentPart>
          </mc:Choice>
          <mc:Fallback xmlns="">
            <p:pic>
              <p:nvPicPr>
                <p:cNvPr id="174292" name="Freihand 174291">
                  <a:extLst>
                    <a:ext uri="{FF2B5EF4-FFF2-40B4-BE49-F238E27FC236}">
                      <a16:creationId xmlns:a16="http://schemas.microsoft.com/office/drawing/2014/main" id="{A36732FD-0A38-5B1B-8C51-2EFEEE75091A}"/>
                    </a:ext>
                  </a:extLst>
                </p:cNvPr>
                <p:cNvPicPr/>
                <p:nvPr/>
              </p:nvPicPr>
              <p:blipFill>
                <a:blip r:embed="rId157"/>
                <a:stretch>
                  <a:fillRect/>
                </a:stretch>
              </p:blipFill>
              <p:spPr>
                <a:xfrm>
                  <a:off x="5342075" y="376948"/>
                  <a:ext cx="113760" cy="456480"/>
                </a:xfrm>
                <a:prstGeom prst="rect">
                  <a:avLst/>
                </a:prstGeom>
              </p:spPr>
            </p:pic>
          </mc:Fallback>
        </mc:AlternateContent>
      </p:grpSp>
      <p:grpSp>
        <p:nvGrpSpPr>
          <p:cNvPr id="174296" name="Gruppieren 174295">
            <a:extLst>
              <a:ext uri="{FF2B5EF4-FFF2-40B4-BE49-F238E27FC236}">
                <a16:creationId xmlns:a16="http://schemas.microsoft.com/office/drawing/2014/main" id="{ADA26A06-A3F4-6486-A131-10A42B05B6C0}"/>
              </a:ext>
            </a:extLst>
          </p:cNvPr>
          <p:cNvGrpSpPr/>
          <p:nvPr/>
        </p:nvGrpSpPr>
        <p:grpSpPr>
          <a:xfrm>
            <a:off x="6795755" y="2962108"/>
            <a:ext cx="245880" cy="257760"/>
            <a:chOff x="6795755" y="2962108"/>
            <a:chExt cx="245880" cy="257760"/>
          </a:xfrm>
        </p:grpSpPr>
        <mc:AlternateContent xmlns:mc="http://schemas.openxmlformats.org/markup-compatibility/2006" xmlns:p14="http://schemas.microsoft.com/office/powerpoint/2010/main">
          <mc:Choice Requires="p14">
            <p:contentPart p14:bwMode="auto" r:id="rId158">
              <p14:nvContentPartPr>
                <p14:cNvPr id="174294" name="Freihand 174293">
                  <a:extLst>
                    <a:ext uri="{FF2B5EF4-FFF2-40B4-BE49-F238E27FC236}">
                      <a16:creationId xmlns:a16="http://schemas.microsoft.com/office/drawing/2014/main" id="{22B5F25A-85F3-7E5F-3961-C6C6DE594119}"/>
                    </a:ext>
                  </a:extLst>
                </p14:cNvPr>
                <p14:cNvContentPartPr/>
                <p14:nvPr/>
              </p14:nvContentPartPr>
              <p14:xfrm>
                <a:off x="6795755" y="3036628"/>
                <a:ext cx="157680" cy="117360"/>
              </p14:xfrm>
            </p:contentPart>
          </mc:Choice>
          <mc:Fallback xmlns="">
            <p:pic>
              <p:nvPicPr>
                <p:cNvPr id="174294" name="Freihand 174293">
                  <a:extLst>
                    <a:ext uri="{FF2B5EF4-FFF2-40B4-BE49-F238E27FC236}">
                      <a16:creationId xmlns:a16="http://schemas.microsoft.com/office/drawing/2014/main" id="{22B5F25A-85F3-7E5F-3961-C6C6DE594119}"/>
                    </a:ext>
                  </a:extLst>
                </p:cNvPr>
                <p:cNvPicPr/>
                <p:nvPr/>
              </p:nvPicPr>
              <p:blipFill>
                <a:blip r:embed="rId159"/>
                <a:stretch>
                  <a:fillRect/>
                </a:stretch>
              </p:blipFill>
              <p:spPr>
                <a:xfrm>
                  <a:off x="6787115" y="3027988"/>
                  <a:ext cx="175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4295" name="Freihand 174294">
                  <a:extLst>
                    <a:ext uri="{FF2B5EF4-FFF2-40B4-BE49-F238E27FC236}">
                      <a16:creationId xmlns:a16="http://schemas.microsoft.com/office/drawing/2014/main" id="{26877F9B-2B60-D9E3-DBE5-A80AFE2E2C99}"/>
                    </a:ext>
                  </a:extLst>
                </p14:cNvPr>
                <p14:cNvContentPartPr/>
                <p14:nvPr/>
              </p14:nvContentPartPr>
              <p14:xfrm>
                <a:off x="6931115" y="2962108"/>
                <a:ext cx="110520" cy="257760"/>
              </p14:xfrm>
            </p:contentPart>
          </mc:Choice>
          <mc:Fallback xmlns="">
            <p:pic>
              <p:nvPicPr>
                <p:cNvPr id="174295" name="Freihand 174294">
                  <a:extLst>
                    <a:ext uri="{FF2B5EF4-FFF2-40B4-BE49-F238E27FC236}">
                      <a16:creationId xmlns:a16="http://schemas.microsoft.com/office/drawing/2014/main" id="{26877F9B-2B60-D9E3-DBE5-A80AFE2E2C99}"/>
                    </a:ext>
                  </a:extLst>
                </p:cNvPr>
                <p:cNvPicPr/>
                <p:nvPr/>
              </p:nvPicPr>
              <p:blipFill>
                <a:blip r:embed="rId161"/>
                <a:stretch>
                  <a:fillRect/>
                </a:stretch>
              </p:blipFill>
              <p:spPr>
                <a:xfrm>
                  <a:off x="6922475" y="2953108"/>
                  <a:ext cx="128160" cy="27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
            <p14:nvContentPartPr>
              <p14:cNvPr id="174297" name="Freihand 174296">
                <a:extLst>
                  <a:ext uri="{FF2B5EF4-FFF2-40B4-BE49-F238E27FC236}">
                    <a16:creationId xmlns:a16="http://schemas.microsoft.com/office/drawing/2014/main" id="{90FD1384-A4B0-3E12-FAD8-7C63EE079180}"/>
                  </a:ext>
                </a:extLst>
              </p14:cNvPr>
              <p14:cNvContentPartPr/>
              <p14:nvPr/>
            </p14:nvContentPartPr>
            <p14:xfrm>
              <a:off x="10959875" y="349948"/>
              <a:ext cx="376200" cy="429120"/>
            </p14:xfrm>
          </p:contentPart>
        </mc:Choice>
        <mc:Fallback xmlns="">
          <p:pic>
            <p:nvPicPr>
              <p:cNvPr id="174297" name="Freihand 174296">
                <a:extLst>
                  <a:ext uri="{FF2B5EF4-FFF2-40B4-BE49-F238E27FC236}">
                    <a16:creationId xmlns:a16="http://schemas.microsoft.com/office/drawing/2014/main" id="{90FD1384-A4B0-3E12-FAD8-7C63EE079180}"/>
                  </a:ext>
                </a:extLst>
              </p:cNvPr>
              <p:cNvPicPr/>
              <p:nvPr/>
            </p:nvPicPr>
            <p:blipFill>
              <a:blip r:embed="rId163"/>
              <a:stretch>
                <a:fillRect/>
              </a:stretch>
            </p:blipFill>
            <p:spPr>
              <a:xfrm>
                <a:off x="10950875" y="340948"/>
                <a:ext cx="39384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74298" name="Freihand 174297">
                <a:extLst>
                  <a:ext uri="{FF2B5EF4-FFF2-40B4-BE49-F238E27FC236}">
                    <a16:creationId xmlns:a16="http://schemas.microsoft.com/office/drawing/2014/main" id="{61B932B8-F85A-1EBD-5655-A5E37557671C}"/>
                  </a:ext>
                </a:extLst>
              </p14:cNvPr>
              <p14:cNvContentPartPr/>
              <p14:nvPr/>
            </p14:nvContentPartPr>
            <p14:xfrm>
              <a:off x="7797635" y="386308"/>
              <a:ext cx="435240" cy="452160"/>
            </p14:xfrm>
          </p:contentPart>
        </mc:Choice>
        <mc:Fallback xmlns="">
          <p:pic>
            <p:nvPicPr>
              <p:cNvPr id="174298" name="Freihand 174297">
                <a:extLst>
                  <a:ext uri="{FF2B5EF4-FFF2-40B4-BE49-F238E27FC236}">
                    <a16:creationId xmlns:a16="http://schemas.microsoft.com/office/drawing/2014/main" id="{61B932B8-F85A-1EBD-5655-A5E37557671C}"/>
                  </a:ext>
                </a:extLst>
              </p:cNvPr>
              <p:cNvPicPr/>
              <p:nvPr/>
            </p:nvPicPr>
            <p:blipFill>
              <a:blip r:embed="rId165"/>
              <a:stretch>
                <a:fillRect/>
              </a:stretch>
            </p:blipFill>
            <p:spPr>
              <a:xfrm>
                <a:off x="7788635" y="377668"/>
                <a:ext cx="45288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74299" name="Freihand 174298">
                <a:extLst>
                  <a:ext uri="{FF2B5EF4-FFF2-40B4-BE49-F238E27FC236}">
                    <a16:creationId xmlns:a16="http://schemas.microsoft.com/office/drawing/2014/main" id="{F0DB5B82-D41E-7DCE-AECB-25439AAEB8A2}"/>
                  </a:ext>
                </a:extLst>
              </p14:cNvPr>
              <p14:cNvContentPartPr/>
              <p14:nvPr/>
            </p14:nvContentPartPr>
            <p14:xfrm>
              <a:off x="375875" y="279028"/>
              <a:ext cx="444960" cy="294120"/>
            </p14:xfrm>
          </p:contentPart>
        </mc:Choice>
        <mc:Fallback xmlns="">
          <p:pic>
            <p:nvPicPr>
              <p:cNvPr id="174299" name="Freihand 174298">
                <a:extLst>
                  <a:ext uri="{FF2B5EF4-FFF2-40B4-BE49-F238E27FC236}">
                    <a16:creationId xmlns:a16="http://schemas.microsoft.com/office/drawing/2014/main" id="{F0DB5B82-D41E-7DCE-AECB-25439AAEB8A2}"/>
                  </a:ext>
                </a:extLst>
              </p:cNvPr>
              <p:cNvPicPr/>
              <p:nvPr/>
            </p:nvPicPr>
            <p:blipFill>
              <a:blip r:embed="rId167"/>
              <a:stretch>
                <a:fillRect/>
              </a:stretch>
            </p:blipFill>
            <p:spPr>
              <a:xfrm>
                <a:off x="366875" y="270028"/>
                <a:ext cx="462600" cy="311760"/>
              </a:xfrm>
              <a:prstGeom prst="rect">
                <a:avLst/>
              </a:prstGeom>
            </p:spPr>
          </p:pic>
        </mc:Fallback>
      </mc:AlternateContent>
      <p:grpSp>
        <p:nvGrpSpPr>
          <p:cNvPr id="174304" name="Gruppieren 174303">
            <a:extLst>
              <a:ext uri="{FF2B5EF4-FFF2-40B4-BE49-F238E27FC236}">
                <a16:creationId xmlns:a16="http://schemas.microsoft.com/office/drawing/2014/main" id="{6F4ABD20-00C1-FFC9-ACE4-98E1EC3B0B8A}"/>
              </a:ext>
            </a:extLst>
          </p:cNvPr>
          <p:cNvGrpSpPr/>
          <p:nvPr/>
        </p:nvGrpSpPr>
        <p:grpSpPr>
          <a:xfrm>
            <a:off x="8932355" y="708868"/>
            <a:ext cx="538560" cy="423720"/>
            <a:chOff x="8932355" y="708868"/>
            <a:chExt cx="538560" cy="423720"/>
          </a:xfrm>
        </p:grpSpPr>
        <mc:AlternateContent xmlns:mc="http://schemas.openxmlformats.org/markup-compatibility/2006" xmlns:p14="http://schemas.microsoft.com/office/powerpoint/2010/main">
          <mc:Choice Requires="p14">
            <p:contentPart p14:bwMode="auto" r:id="rId168">
              <p14:nvContentPartPr>
                <p14:cNvPr id="174300" name="Freihand 174299">
                  <a:extLst>
                    <a:ext uri="{FF2B5EF4-FFF2-40B4-BE49-F238E27FC236}">
                      <a16:creationId xmlns:a16="http://schemas.microsoft.com/office/drawing/2014/main" id="{748A0AE2-ACE9-877B-E90A-242D513148CF}"/>
                    </a:ext>
                  </a:extLst>
                </p14:cNvPr>
                <p14:cNvContentPartPr/>
                <p14:nvPr/>
              </p14:nvContentPartPr>
              <p14:xfrm>
                <a:off x="8932355" y="751708"/>
                <a:ext cx="390960" cy="380880"/>
              </p14:xfrm>
            </p:contentPart>
          </mc:Choice>
          <mc:Fallback xmlns="">
            <p:pic>
              <p:nvPicPr>
                <p:cNvPr id="174300" name="Freihand 174299">
                  <a:extLst>
                    <a:ext uri="{FF2B5EF4-FFF2-40B4-BE49-F238E27FC236}">
                      <a16:creationId xmlns:a16="http://schemas.microsoft.com/office/drawing/2014/main" id="{748A0AE2-ACE9-877B-E90A-242D513148CF}"/>
                    </a:ext>
                  </a:extLst>
                </p:cNvPr>
                <p:cNvPicPr/>
                <p:nvPr/>
              </p:nvPicPr>
              <p:blipFill>
                <a:blip r:embed="rId169"/>
                <a:stretch>
                  <a:fillRect/>
                </a:stretch>
              </p:blipFill>
              <p:spPr>
                <a:xfrm>
                  <a:off x="8923715" y="743068"/>
                  <a:ext cx="40860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74301" name="Freihand 174300">
                  <a:extLst>
                    <a:ext uri="{FF2B5EF4-FFF2-40B4-BE49-F238E27FC236}">
                      <a16:creationId xmlns:a16="http://schemas.microsoft.com/office/drawing/2014/main" id="{4B932BAB-5685-956E-A724-55CB04756BFD}"/>
                    </a:ext>
                  </a:extLst>
                </p14:cNvPr>
                <p14:cNvContentPartPr/>
                <p14:nvPr/>
              </p14:nvContentPartPr>
              <p14:xfrm>
                <a:off x="9123515" y="708868"/>
                <a:ext cx="111960" cy="109080"/>
              </p14:xfrm>
            </p:contentPart>
          </mc:Choice>
          <mc:Fallback xmlns="">
            <p:pic>
              <p:nvPicPr>
                <p:cNvPr id="174301" name="Freihand 174300">
                  <a:extLst>
                    <a:ext uri="{FF2B5EF4-FFF2-40B4-BE49-F238E27FC236}">
                      <a16:creationId xmlns:a16="http://schemas.microsoft.com/office/drawing/2014/main" id="{4B932BAB-5685-956E-A724-55CB04756BFD}"/>
                    </a:ext>
                  </a:extLst>
                </p:cNvPr>
                <p:cNvPicPr/>
                <p:nvPr/>
              </p:nvPicPr>
              <p:blipFill>
                <a:blip r:embed="rId171"/>
                <a:stretch>
                  <a:fillRect/>
                </a:stretch>
              </p:blipFill>
              <p:spPr>
                <a:xfrm>
                  <a:off x="9114515" y="699868"/>
                  <a:ext cx="1296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74302" name="Freihand 174301">
                  <a:extLst>
                    <a:ext uri="{FF2B5EF4-FFF2-40B4-BE49-F238E27FC236}">
                      <a16:creationId xmlns:a16="http://schemas.microsoft.com/office/drawing/2014/main" id="{2B38B415-B4D7-3D37-DA99-C41221192E28}"/>
                    </a:ext>
                  </a:extLst>
                </p14:cNvPr>
                <p14:cNvContentPartPr/>
                <p14:nvPr/>
              </p14:nvContentPartPr>
              <p14:xfrm>
                <a:off x="9282635" y="717148"/>
                <a:ext cx="53640" cy="89640"/>
              </p14:xfrm>
            </p:contentPart>
          </mc:Choice>
          <mc:Fallback xmlns="">
            <p:pic>
              <p:nvPicPr>
                <p:cNvPr id="174302" name="Freihand 174301">
                  <a:extLst>
                    <a:ext uri="{FF2B5EF4-FFF2-40B4-BE49-F238E27FC236}">
                      <a16:creationId xmlns:a16="http://schemas.microsoft.com/office/drawing/2014/main" id="{2B38B415-B4D7-3D37-DA99-C41221192E28}"/>
                    </a:ext>
                  </a:extLst>
                </p:cNvPr>
                <p:cNvPicPr/>
                <p:nvPr/>
              </p:nvPicPr>
              <p:blipFill>
                <a:blip r:embed="rId173"/>
                <a:stretch>
                  <a:fillRect/>
                </a:stretch>
              </p:blipFill>
              <p:spPr>
                <a:xfrm>
                  <a:off x="9273995" y="708148"/>
                  <a:ext cx="71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74303" name="Freihand 174302">
                  <a:extLst>
                    <a:ext uri="{FF2B5EF4-FFF2-40B4-BE49-F238E27FC236}">
                      <a16:creationId xmlns:a16="http://schemas.microsoft.com/office/drawing/2014/main" id="{4FBB106A-ECCC-53BE-F0C7-5CCF3FEFDAA2}"/>
                    </a:ext>
                  </a:extLst>
                </p14:cNvPr>
                <p14:cNvContentPartPr/>
                <p14:nvPr/>
              </p14:nvContentPartPr>
              <p14:xfrm>
                <a:off x="9380555" y="731908"/>
                <a:ext cx="90360" cy="92520"/>
              </p14:xfrm>
            </p:contentPart>
          </mc:Choice>
          <mc:Fallback xmlns="">
            <p:pic>
              <p:nvPicPr>
                <p:cNvPr id="174303" name="Freihand 174302">
                  <a:extLst>
                    <a:ext uri="{FF2B5EF4-FFF2-40B4-BE49-F238E27FC236}">
                      <a16:creationId xmlns:a16="http://schemas.microsoft.com/office/drawing/2014/main" id="{4FBB106A-ECCC-53BE-F0C7-5CCF3FEFDAA2}"/>
                    </a:ext>
                  </a:extLst>
                </p:cNvPr>
                <p:cNvPicPr/>
                <p:nvPr/>
              </p:nvPicPr>
              <p:blipFill>
                <a:blip r:embed="rId175"/>
                <a:stretch>
                  <a:fillRect/>
                </a:stretch>
              </p:blipFill>
              <p:spPr>
                <a:xfrm>
                  <a:off x="9371915" y="723268"/>
                  <a:ext cx="108000" cy="11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174305" name="Freihand 174304">
                <a:extLst>
                  <a:ext uri="{FF2B5EF4-FFF2-40B4-BE49-F238E27FC236}">
                    <a16:creationId xmlns:a16="http://schemas.microsoft.com/office/drawing/2014/main" id="{BB9E01AB-A089-D8C7-2F48-9B59666BE2C7}"/>
                  </a:ext>
                </a:extLst>
              </p14:cNvPr>
              <p14:cNvContentPartPr/>
              <p14:nvPr/>
            </p14:nvContentPartPr>
            <p14:xfrm>
              <a:off x="9868355" y="755308"/>
              <a:ext cx="605160" cy="508320"/>
            </p14:xfrm>
          </p:contentPart>
        </mc:Choice>
        <mc:Fallback xmlns="">
          <p:pic>
            <p:nvPicPr>
              <p:cNvPr id="174305" name="Freihand 174304">
                <a:extLst>
                  <a:ext uri="{FF2B5EF4-FFF2-40B4-BE49-F238E27FC236}">
                    <a16:creationId xmlns:a16="http://schemas.microsoft.com/office/drawing/2014/main" id="{BB9E01AB-A089-D8C7-2F48-9B59666BE2C7}"/>
                  </a:ext>
                </a:extLst>
              </p:cNvPr>
              <p:cNvPicPr/>
              <p:nvPr/>
            </p:nvPicPr>
            <p:blipFill>
              <a:blip r:embed="rId177"/>
              <a:stretch>
                <a:fillRect/>
              </a:stretch>
            </p:blipFill>
            <p:spPr>
              <a:xfrm>
                <a:off x="9859355" y="746308"/>
                <a:ext cx="622800" cy="525960"/>
              </a:xfrm>
              <a:prstGeom prst="rect">
                <a:avLst/>
              </a:prstGeom>
            </p:spPr>
          </p:pic>
        </mc:Fallback>
      </mc:AlternateContent>
      <p:grpSp>
        <p:nvGrpSpPr>
          <p:cNvPr id="174312" name="Gruppieren 174311">
            <a:extLst>
              <a:ext uri="{FF2B5EF4-FFF2-40B4-BE49-F238E27FC236}">
                <a16:creationId xmlns:a16="http://schemas.microsoft.com/office/drawing/2014/main" id="{618FFBB8-FEBE-EB20-419B-9C759A9C2D9A}"/>
              </a:ext>
            </a:extLst>
          </p:cNvPr>
          <p:cNvGrpSpPr/>
          <p:nvPr/>
        </p:nvGrpSpPr>
        <p:grpSpPr>
          <a:xfrm>
            <a:off x="7934075" y="2049868"/>
            <a:ext cx="568800" cy="180360"/>
            <a:chOff x="7934075" y="2049868"/>
            <a:chExt cx="568800" cy="180360"/>
          </a:xfrm>
        </p:grpSpPr>
        <mc:AlternateContent xmlns:mc="http://schemas.openxmlformats.org/markup-compatibility/2006" xmlns:p14="http://schemas.microsoft.com/office/powerpoint/2010/main">
          <mc:Choice Requires="p14">
            <p:contentPart p14:bwMode="auto" r:id="rId178">
              <p14:nvContentPartPr>
                <p14:cNvPr id="174309" name="Freihand 174308">
                  <a:extLst>
                    <a:ext uri="{FF2B5EF4-FFF2-40B4-BE49-F238E27FC236}">
                      <a16:creationId xmlns:a16="http://schemas.microsoft.com/office/drawing/2014/main" id="{41996B46-2E04-57D1-27BD-E629E86AF8F0}"/>
                    </a:ext>
                  </a:extLst>
                </p14:cNvPr>
                <p14:cNvContentPartPr/>
                <p14:nvPr/>
              </p14:nvContentPartPr>
              <p14:xfrm>
                <a:off x="7934075" y="2101348"/>
                <a:ext cx="216000" cy="128880"/>
              </p14:xfrm>
            </p:contentPart>
          </mc:Choice>
          <mc:Fallback xmlns="">
            <p:pic>
              <p:nvPicPr>
                <p:cNvPr id="174309" name="Freihand 174308">
                  <a:extLst>
                    <a:ext uri="{FF2B5EF4-FFF2-40B4-BE49-F238E27FC236}">
                      <a16:creationId xmlns:a16="http://schemas.microsoft.com/office/drawing/2014/main" id="{41996B46-2E04-57D1-27BD-E629E86AF8F0}"/>
                    </a:ext>
                  </a:extLst>
                </p:cNvPr>
                <p:cNvPicPr/>
                <p:nvPr/>
              </p:nvPicPr>
              <p:blipFill>
                <a:blip r:embed="rId179"/>
                <a:stretch>
                  <a:fillRect/>
                </a:stretch>
              </p:blipFill>
              <p:spPr>
                <a:xfrm>
                  <a:off x="7925435" y="2092348"/>
                  <a:ext cx="233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74310" name="Freihand 174309">
                  <a:extLst>
                    <a:ext uri="{FF2B5EF4-FFF2-40B4-BE49-F238E27FC236}">
                      <a16:creationId xmlns:a16="http://schemas.microsoft.com/office/drawing/2014/main" id="{C7144F50-4536-408D-FE24-BE4AEC45D7DD}"/>
                    </a:ext>
                  </a:extLst>
                </p14:cNvPr>
                <p14:cNvContentPartPr/>
                <p14:nvPr/>
              </p14:nvContentPartPr>
              <p14:xfrm>
                <a:off x="8140715" y="2076508"/>
                <a:ext cx="125640" cy="108720"/>
              </p14:xfrm>
            </p:contentPart>
          </mc:Choice>
          <mc:Fallback xmlns="">
            <p:pic>
              <p:nvPicPr>
                <p:cNvPr id="174310" name="Freihand 174309">
                  <a:extLst>
                    <a:ext uri="{FF2B5EF4-FFF2-40B4-BE49-F238E27FC236}">
                      <a16:creationId xmlns:a16="http://schemas.microsoft.com/office/drawing/2014/main" id="{C7144F50-4536-408D-FE24-BE4AEC45D7DD}"/>
                    </a:ext>
                  </a:extLst>
                </p:cNvPr>
                <p:cNvPicPr/>
                <p:nvPr/>
              </p:nvPicPr>
              <p:blipFill>
                <a:blip r:embed="rId181"/>
                <a:stretch>
                  <a:fillRect/>
                </a:stretch>
              </p:blipFill>
              <p:spPr>
                <a:xfrm>
                  <a:off x="8131715" y="2067508"/>
                  <a:ext cx="143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74311" name="Freihand 174310">
                  <a:extLst>
                    <a:ext uri="{FF2B5EF4-FFF2-40B4-BE49-F238E27FC236}">
                      <a16:creationId xmlns:a16="http://schemas.microsoft.com/office/drawing/2014/main" id="{550ECE9A-A957-E468-E25E-6B0DB98154EE}"/>
                    </a:ext>
                  </a:extLst>
                </p14:cNvPr>
                <p14:cNvContentPartPr/>
                <p14:nvPr/>
              </p14:nvContentPartPr>
              <p14:xfrm>
                <a:off x="8317115" y="2049868"/>
                <a:ext cx="185760" cy="137160"/>
              </p14:xfrm>
            </p:contentPart>
          </mc:Choice>
          <mc:Fallback xmlns="">
            <p:pic>
              <p:nvPicPr>
                <p:cNvPr id="174311" name="Freihand 174310">
                  <a:extLst>
                    <a:ext uri="{FF2B5EF4-FFF2-40B4-BE49-F238E27FC236}">
                      <a16:creationId xmlns:a16="http://schemas.microsoft.com/office/drawing/2014/main" id="{550ECE9A-A957-E468-E25E-6B0DB98154EE}"/>
                    </a:ext>
                  </a:extLst>
                </p:cNvPr>
                <p:cNvPicPr/>
                <p:nvPr/>
              </p:nvPicPr>
              <p:blipFill>
                <a:blip r:embed="rId183"/>
                <a:stretch>
                  <a:fillRect/>
                </a:stretch>
              </p:blipFill>
              <p:spPr>
                <a:xfrm>
                  <a:off x="8308115" y="2040868"/>
                  <a:ext cx="203400" cy="154800"/>
                </a:xfrm>
                <a:prstGeom prst="rect">
                  <a:avLst/>
                </a:prstGeom>
              </p:spPr>
            </p:pic>
          </mc:Fallback>
        </mc:AlternateContent>
      </p:grpSp>
      <p:grpSp>
        <p:nvGrpSpPr>
          <p:cNvPr id="174316" name="Gruppieren 174315">
            <a:extLst>
              <a:ext uri="{FF2B5EF4-FFF2-40B4-BE49-F238E27FC236}">
                <a16:creationId xmlns:a16="http://schemas.microsoft.com/office/drawing/2014/main" id="{4B293E15-1676-5287-CBC6-EEBE461AC535}"/>
              </a:ext>
            </a:extLst>
          </p:cNvPr>
          <p:cNvGrpSpPr/>
          <p:nvPr/>
        </p:nvGrpSpPr>
        <p:grpSpPr>
          <a:xfrm>
            <a:off x="8069795" y="2530828"/>
            <a:ext cx="514080" cy="165600"/>
            <a:chOff x="8069795" y="2530828"/>
            <a:chExt cx="514080" cy="165600"/>
          </a:xfrm>
        </p:grpSpPr>
        <mc:AlternateContent xmlns:mc="http://schemas.openxmlformats.org/markup-compatibility/2006" xmlns:p14="http://schemas.microsoft.com/office/powerpoint/2010/main">
          <mc:Choice Requires="p14">
            <p:contentPart p14:bwMode="auto" r:id="rId184">
              <p14:nvContentPartPr>
                <p14:cNvPr id="174313" name="Freihand 174312">
                  <a:extLst>
                    <a:ext uri="{FF2B5EF4-FFF2-40B4-BE49-F238E27FC236}">
                      <a16:creationId xmlns:a16="http://schemas.microsoft.com/office/drawing/2014/main" id="{8957C64F-38FB-1C85-7B1D-AB621C0137F5}"/>
                    </a:ext>
                  </a:extLst>
                </p14:cNvPr>
                <p14:cNvContentPartPr/>
                <p14:nvPr/>
              </p14:nvContentPartPr>
              <p14:xfrm>
                <a:off x="8069795" y="2530828"/>
                <a:ext cx="106920" cy="165600"/>
              </p14:xfrm>
            </p:contentPart>
          </mc:Choice>
          <mc:Fallback xmlns="">
            <p:pic>
              <p:nvPicPr>
                <p:cNvPr id="174313" name="Freihand 174312">
                  <a:extLst>
                    <a:ext uri="{FF2B5EF4-FFF2-40B4-BE49-F238E27FC236}">
                      <a16:creationId xmlns:a16="http://schemas.microsoft.com/office/drawing/2014/main" id="{8957C64F-38FB-1C85-7B1D-AB621C0137F5}"/>
                    </a:ext>
                  </a:extLst>
                </p:cNvPr>
                <p:cNvPicPr/>
                <p:nvPr/>
              </p:nvPicPr>
              <p:blipFill>
                <a:blip r:embed="rId185"/>
                <a:stretch>
                  <a:fillRect/>
                </a:stretch>
              </p:blipFill>
              <p:spPr>
                <a:xfrm>
                  <a:off x="8061155" y="2521828"/>
                  <a:ext cx="124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74314" name="Freihand 174313">
                  <a:extLst>
                    <a:ext uri="{FF2B5EF4-FFF2-40B4-BE49-F238E27FC236}">
                      <a16:creationId xmlns:a16="http://schemas.microsoft.com/office/drawing/2014/main" id="{217AAFF8-25CE-CDEC-D21E-C327C5D5E57F}"/>
                    </a:ext>
                  </a:extLst>
                </p14:cNvPr>
                <p14:cNvContentPartPr/>
                <p14:nvPr/>
              </p14:nvContentPartPr>
              <p14:xfrm>
                <a:off x="8238275" y="2534068"/>
                <a:ext cx="124920" cy="124920"/>
              </p14:xfrm>
            </p:contentPart>
          </mc:Choice>
          <mc:Fallback xmlns="">
            <p:pic>
              <p:nvPicPr>
                <p:cNvPr id="174314" name="Freihand 174313">
                  <a:extLst>
                    <a:ext uri="{FF2B5EF4-FFF2-40B4-BE49-F238E27FC236}">
                      <a16:creationId xmlns:a16="http://schemas.microsoft.com/office/drawing/2014/main" id="{217AAFF8-25CE-CDEC-D21E-C327C5D5E57F}"/>
                    </a:ext>
                  </a:extLst>
                </p:cNvPr>
                <p:cNvPicPr/>
                <p:nvPr/>
              </p:nvPicPr>
              <p:blipFill>
                <a:blip r:embed="rId187"/>
                <a:stretch>
                  <a:fillRect/>
                </a:stretch>
              </p:blipFill>
              <p:spPr>
                <a:xfrm>
                  <a:off x="8229275" y="2525068"/>
                  <a:ext cx="142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4315" name="Freihand 174314">
                  <a:extLst>
                    <a:ext uri="{FF2B5EF4-FFF2-40B4-BE49-F238E27FC236}">
                      <a16:creationId xmlns:a16="http://schemas.microsoft.com/office/drawing/2014/main" id="{B942747F-DEFD-5F0D-F90E-3A87ECC8962C}"/>
                    </a:ext>
                  </a:extLst>
                </p14:cNvPr>
                <p14:cNvContentPartPr/>
                <p14:nvPr/>
              </p14:nvContentPartPr>
              <p14:xfrm>
                <a:off x="8448515" y="2545948"/>
                <a:ext cx="135360" cy="104760"/>
              </p14:xfrm>
            </p:contentPart>
          </mc:Choice>
          <mc:Fallback xmlns="">
            <p:pic>
              <p:nvPicPr>
                <p:cNvPr id="174315" name="Freihand 174314">
                  <a:extLst>
                    <a:ext uri="{FF2B5EF4-FFF2-40B4-BE49-F238E27FC236}">
                      <a16:creationId xmlns:a16="http://schemas.microsoft.com/office/drawing/2014/main" id="{B942747F-DEFD-5F0D-F90E-3A87ECC8962C}"/>
                    </a:ext>
                  </a:extLst>
                </p:cNvPr>
                <p:cNvPicPr/>
                <p:nvPr/>
              </p:nvPicPr>
              <p:blipFill>
                <a:blip r:embed="rId189"/>
                <a:stretch>
                  <a:fillRect/>
                </a:stretch>
              </p:blipFill>
              <p:spPr>
                <a:xfrm>
                  <a:off x="8439515" y="2536948"/>
                  <a:ext cx="153000" cy="122400"/>
                </a:xfrm>
                <a:prstGeom prst="rect">
                  <a:avLst/>
                </a:prstGeom>
              </p:spPr>
            </p:pic>
          </mc:Fallback>
        </mc:AlternateContent>
      </p:grpSp>
      <p:grpSp>
        <p:nvGrpSpPr>
          <p:cNvPr id="174320" name="Gruppieren 174319">
            <a:extLst>
              <a:ext uri="{FF2B5EF4-FFF2-40B4-BE49-F238E27FC236}">
                <a16:creationId xmlns:a16="http://schemas.microsoft.com/office/drawing/2014/main" id="{C23D147E-5094-239E-2336-B6C05B04A6ED}"/>
              </a:ext>
            </a:extLst>
          </p:cNvPr>
          <p:cNvGrpSpPr/>
          <p:nvPr/>
        </p:nvGrpSpPr>
        <p:grpSpPr>
          <a:xfrm>
            <a:off x="10324475" y="2037988"/>
            <a:ext cx="381240" cy="141840"/>
            <a:chOff x="10324475" y="2037988"/>
            <a:chExt cx="381240" cy="141840"/>
          </a:xfrm>
        </p:grpSpPr>
        <mc:AlternateContent xmlns:mc="http://schemas.openxmlformats.org/markup-compatibility/2006" xmlns:p14="http://schemas.microsoft.com/office/powerpoint/2010/main">
          <mc:Choice Requires="p14">
            <p:contentPart p14:bwMode="auto" r:id="rId190">
              <p14:nvContentPartPr>
                <p14:cNvPr id="174317" name="Freihand 174316">
                  <a:extLst>
                    <a:ext uri="{FF2B5EF4-FFF2-40B4-BE49-F238E27FC236}">
                      <a16:creationId xmlns:a16="http://schemas.microsoft.com/office/drawing/2014/main" id="{0E607CE5-117F-040E-E75C-070312648E9D}"/>
                    </a:ext>
                  </a:extLst>
                </p14:cNvPr>
                <p14:cNvContentPartPr/>
                <p14:nvPr/>
              </p14:nvContentPartPr>
              <p14:xfrm>
                <a:off x="10324475" y="2037988"/>
                <a:ext cx="112680" cy="141840"/>
              </p14:xfrm>
            </p:contentPart>
          </mc:Choice>
          <mc:Fallback xmlns="">
            <p:pic>
              <p:nvPicPr>
                <p:cNvPr id="174317" name="Freihand 174316">
                  <a:extLst>
                    <a:ext uri="{FF2B5EF4-FFF2-40B4-BE49-F238E27FC236}">
                      <a16:creationId xmlns:a16="http://schemas.microsoft.com/office/drawing/2014/main" id="{0E607CE5-117F-040E-E75C-070312648E9D}"/>
                    </a:ext>
                  </a:extLst>
                </p:cNvPr>
                <p:cNvPicPr/>
                <p:nvPr/>
              </p:nvPicPr>
              <p:blipFill>
                <a:blip r:embed="rId191"/>
                <a:stretch>
                  <a:fillRect/>
                </a:stretch>
              </p:blipFill>
              <p:spPr>
                <a:xfrm>
                  <a:off x="10315835" y="2028988"/>
                  <a:ext cx="1303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74318" name="Freihand 174317">
                  <a:extLst>
                    <a:ext uri="{FF2B5EF4-FFF2-40B4-BE49-F238E27FC236}">
                      <a16:creationId xmlns:a16="http://schemas.microsoft.com/office/drawing/2014/main" id="{B9019318-DC72-9E8B-7449-63DA49015D43}"/>
                    </a:ext>
                  </a:extLst>
                </p14:cNvPr>
                <p14:cNvContentPartPr/>
                <p14:nvPr/>
              </p14:nvContentPartPr>
              <p14:xfrm>
                <a:off x="10453715" y="2079748"/>
                <a:ext cx="64800" cy="84960"/>
              </p14:xfrm>
            </p:contentPart>
          </mc:Choice>
          <mc:Fallback xmlns="">
            <p:pic>
              <p:nvPicPr>
                <p:cNvPr id="174318" name="Freihand 174317">
                  <a:extLst>
                    <a:ext uri="{FF2B5EF4-FFF2-40B4-BE49-F238E27FC236}">
                      <a16:creationId xmlns:a16="http://schemas.microsoft.com/office/drawing/2014/main" id="{B9019318-DC72-9E8B-7449-63DA49015D43}"/>
                    </a:ext>
                  </a:extLst>
                </p:cNvPr>
                <p:cNvPicPr/>
                <p:nvPr/>
              </p:nvPicPr>
              <p:blipFill>
                <a:blip r:embed="rId193"/>
                <a:stretch>
                  <a:fillRect/>
                </a:stretch>
              </p:blipFill>
              <p:spPr>
                <a:xfrm>
                  <a:off x="10445075" y="2071108"/>
                  <a:ext cx="82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4319" name="Freihand 174318">
                  <a:extLst>
                    <a:ext uri="{FF2B5EF4-FFF2-40B4-BE49-F238E27FC236}">
                      <a16:creationId xmlns:a16="http://schemas.microsoft.com/office/drawing/2014/main" id="{546EBF1B-2358-469D-FFC2-8B42959D8C1B}"/>
                    </a:ext>
                  </a:extLst>
                </p14:cNvPr>
                <p14:cNvContentPartPr/>
                <p14:nvPr/>
              </p14:nvContentPartPr>
              <p14:xfrm>
                <a:off x="10606355" y="2091268"/>
                <a:ext cx="99360" cy="59400"/>
              </p14:xfrm>
            </p:contentPart>
          </mc:Choice>
          <mc:Fallback xmlns="">
            <p:pic>
              <p:nvPicPr>
                <p:cNvPr id="174319" name="Freihand 174318">
                  <a:extLst>
                    <a:ext uri="{FF2B5EF4-FFF2-40B4-BE49-F238E27FC236}">
                      <a16:creationId xmlns:a16="http://schemas.microsoft.com/office/drawing/2014/main" id="{546EBF1B-2358-469D-FFC2-8B42959D8C1B}"/>
                    </a:ext>
                  </a:extLst>
                </p:cNvPr>
                <p:cNvPicPr/>
                <p:nvPr/>
              </p:nvPicPr>
              <p:blipFill>
                <a:blip r:embed="rId195"/>
                <a:stretch>
                  <a:fillRect/>
                </a:stretch>
              </p:blipFill>
              <p:spPr>
                <a:xfrm>
                  <a:off x="10597715" y="2082628"/>
                  <a:ext cx="117000" cy="77040"/>
                </a:xfrm>
                <a:prstGeom prst="rect">
                  <a:avLst/>
                </a:prstGeom>
              </p:spPr>
            </p:pic>
          </mc:Fallback>
        </mc:AlternateContent>
      </p:grpSp>
      <p:grpSp>
        <p:nvGrpSpPr>
          <p:cNvPr id="174325" name="Gruppieren 174324">
            <a:extLst>
              <a:ext uri="{FF2B5EF4-FFF2-40B4-BE49-F238E27FC236}">
                <a16:creationId xmlns:a16="http://schemas.microsoft.com/office/drawing/2014/main" id="{153F70BD-D5AF-3F1F-D89F-F615EF56D7C9}"/>
              </a:ext>
            </a:extLst>
          </p:cNvPr>
          <p:cNvGrpSpPr/>
          <p:nvPr/>
        </p:nvGrpSpPr>
        <p:grpSpPr>
          <a:xfrm>
            <a:off x="11207195" y="2535508"/>
            <a:ext cx="736920" cy="179640"/>
            <a:chOff x="11207195" y="2535508"/>
            <a:chExt cx="736920" cy="179640"/>
          </a:xfrm>
        </p:grpSpPr>
        <mc:AlternateContent xmlns:mc="http://schemas.openxmlformats.org/markup-compatibility/2006" xmlns:p14="http://schemas.microsoft.com/office/powerpoint/2010/main">
          <mc:Choice Requires="p14">
            <p:contentPart p14:bwMode="auto" r:id="rId196">
              <p14:nvContentPartPr>
                <p14:cNvPr id="174321" name="Freihand 174320">
                  <a:extLst>
                    <a:ext uri="{FF2B5EF4-FFF2-40B4-BE49-F238E27FC236}">
                      <a16:creationId xmlns:a16="http://schemas.microsoft.com/office/drawing/2014/main" id="{B66109D6-7B46-AB60-0E3B-CB4F0A2C4A31}"/>
                    </a:ext>
                  </a:extLst>
                </p14:cNvPr>
                <p14:cNvContentPartPr/>
                <p14:nvPr/>
              </p14:nvContentPartPr>
              <p14:xfrm>
                <a:off x="11207195" y="2553148"/>
                <a:ext cx="117360" cy="162000"/>
              </p14:xfrm>
            </p:contentPart>
          </mc:Choice>
          <mc:Fallback xmlns="">
            <p:pic>
              <p:nvPicPr>
                <p:cNvPr id="174321" name="Freihand 174320">
                  <a:extLst>
                    <a:ext uri="{FF2B5EF4-FFF2-40B4-BE49-F238E27FC236}">
                      <a16:creationId xmlns:a16="http://schemas.microsoft.com/office/drawing/2014/main" id="{B66109D6-7B46-AB60-0E3B-CB4F0A2C4A31}"/>
                    </a:ext>
                  </a:extLst>
                </p:cNvPr>
                <p:cNvPicPr/>
                <p:nvPr/>
              </p:nvPicPr>
              <p:blipFill>
                <a:blip r:embed="rId197"/>
                <a:stretch>
                  <a:fillRect/>
                </a:stretch>
              </p:blipFill>
              <p:spPr>
                <a:xfrm>
                  <a:off x="11198555" y="2544508"/>
                  <a:ext cx="1350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4322" name="Freihand 174321">
                  <a:extLst>
                    <a:ext uri="{FF2B5EF4-FFF2-40B4-BE49-F238E27FC236}">
                      <a16:creationId xmlns:a16="http://schemas.microsoft.com/office/drawing/2014/main" id="{A9F7E443-012C-3E24-B357-972069962D48}"/>
                    </a:ext>
                  </a:extLst>
                </p14:cNvPr>
                <p14:cNvContentPartPr/>
                <p14:nvPr/>
              </p14:nvContentPartPr>
              <p14:xfrm>
                <a:off x="11392955" y="2545588"/>
                <a:ext cx="134640" cy="136080"/>
              </p14:xfrm>
            </p:contentPart>
          </mc:Choice>
          <mc:Fallback xmlns="">
            <p:pic>
              <p:nvPicPr>
                <p:cNvPr id="174322" name="Freihand 174321">
                  <a:extLst>
                    <a:ext uri="{FF2B5EF4-FFF2-40B4-BE49-F238E27FC236}">
                      <a16:creationId xmlns:a16="http://schemas.microsoft.com/office/drawing/2014/main" id="{A9F7E443-012C-3E24-B357-972069962D48}"/>
                    </a:ext>
                  </a:extLst>
                </p:cNvPr>
                <p:cNvPicPr/>
                <p:nvPr/>
              </p:nvPicPr>
              <p:blipFill>
                <a:blip r:embed="rId199"/>
                <a:stretch>
                  <a:fillRect/>
                </a:stretch>
              </p:blipFill>
              <p:spPr>
                <a:xfrm>
                  <a:off x="11384315" y="2536588"/>
                  <a:ext cx="152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74323" name="Freihand 174322">
                  <a:extLst>
                    <a:ext uri="{FF2B5EF4-FFF2-40B4-BE49-F238E27FC236}">
                      <a16:creationId xmlns:a16="http://schemas.microsoft.com/office/drawing/2014/main" id="{8B142926-3561-7792-A712-C023926A63DD}"/>
                    </a:ext>
                  </a:extLst>
                </p14:cNvPr>
                <p14:cNvContentPartPr/>
                <p14:nvPr/>
              </p14:nvContentPartPr>
              <p14:xfrm>
                <a:off x="11606075" y="2535508"/>
                <a:ext cx="147600" cy="139320"/>
              </p14:xfrm>
            </p:contentPart>
          </mc:Choice>
          <mc:Fallback xmlns="">
            <p:pic>
              <p:nvPicPr>
                <p:cNvPr id="174323" name="Freihand 174322">
                  <a:extLst>
                    <a:ext uri="{FF2B5EF4-FFF2-40B4-BE49-F238E27FC236}">
                      <a16:creationId xmlns:a16="http://schemas.microsoft.com/office/drawing/2014/main" id="{8B142926-3561-7792-A712-C023926A63DD}"/>
                    </a:ext>
                  </a:extLst>
                </p:cNvPr>
                <p:cNvPicPr/>
                <p:nvPr/>
              </p:nvPicPr>
              <p:blipFill>
                <a:blip r:embed="rId201"/>
                <a:stretch>
                  <a:fillRect/>
                </a:stretch>
              </p:blipFill>
              <p:spPr>
                <a:xfrm>
                  <a:off x="11597075" y="2526508"/>
                  <a:ext cx="165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74324" name="Freihand 174323">
                  <a:extLst>
                    <a:ext uri="{FF2B5EF4-FFF2-40B4-BE49-F238E27FC236}">
                      <a16:creationId xmlns:a16="http://schemas.microsoft.com/office/drawing/2014/main" id="{27C1566E-A72D-3B98-2C11-DCB2D46F289C}"/>
                    </a:ext>
                  </a:extLst>
                </p14:cNvPr>
                <p14:cNvContentPartPr/>
                <p14:nvPr/>
              </p14:nvContentPartPr>
              <p14:xfrm>
                <a:off x="11742875" y="2541628"/>
                <a:ext cx="201240" cy="141120"/>
              </p14:xfrm>
            </p:contentPart>
          </mc:Choice>
          <mc:Fallback xmlns="">
            <p:pic>
              <p:nvPicPr>
                <p:cNvPr id="174324" name="Freihand 174323">
                  <a:extLst>
                    <a:ext uri="{FF2B5EF4-FFF2-40B4-BE49-F238E27FC236}">
                      <a16:creationId xmlns:a16="http://schemas.microsoft.com/office/drawing/2014/main" id="{27C1566E-A72D-3B98-2C11-DCB2D46F289C}"/>
                    </a:ext>
                  </a:extLst>
                </p:cNvPr>
                <p:cNvPicPr/>
                <p:nvPr/>
              </p:nvPicPr>
              <p:blipFill>
                <a:blip r:embed="rId203"/>
                <a:stretch>
                  <a:fillRect/>
                </a:stretch>
              </p:blipFill>
              <p:spPr>
                <a:xfrm>
                  <a:off x="11733875" y="2532988"/>
                  <a:ext cx="218880" cy="15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4">
            <p14:nvContentPartPr>
              <p14:cNvPr id="174326" name="Freihand 174325">
                <a:extLst>
                  <a:ext uri="{FF2B5EF4-FFF2-40B4-BE49-F238E27FC236}">
                    <a16:creationId xmlns:a16="http://schemas.microsoft.com/office/drawing/2014/main" id="{024A2B98-2E45-D705-412F-58F173BFA267}"/>
                  </a:ext>
                </a:extLst>
              </p14:cNvPr>
              <p14:cNvContentPartPr/>
              <p14:nvPr/>
            </p14:nvContentPartPr>
            <p14:xfrm>
              <a:off x="67715" y="5211748"/>
              <a:ext cx="379440" cy="465840"/>
            </p14:xfrm>
          </p:contentPart>
        </mc:Choice>
        <mc:Fallback xmlns="">
          <p:pic>
            <p:nvPicPr>
              <p:cNvPr id="174326" name="Freihand 174325">
                <a:extLst>
                  <a:ext uri="{FF2B5EF4-FFF2-40B4-BE49-F238E27FC236}">
                    <a16:creationId xmlns:a16="http://schemas.microsoft.com/office/drawing/2014/main" id="{024A2B98-2E45-D705-412F-58F173BFA267}"/>
                  </a:ext>
                </a:extLst>
              </p:cNvPr>
              <p:cNvPicPr/>
              <p:nvPr/>
            </p:nvPicPr>
            <p:blipFill>
              <a:blip r:embed="rId205"/>
              <a:stretch>
                <a:fillRect/>
              </a:stretch>
            </p:blipFill>
            <p:spPr>
              <a:xfrm>
                <a:off x="59075" y="5203108"/>
                <a:ext cx="39708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74327" name="Freihand 174326">
                <a:extLst>
                  <a:ext uri="{FF2B5EF4-FFF2-40B4-BE49-F238E27FC236}">
                    <a16:creationId xmlns:a16="http://schemas.microsoft.com/office/drawing/2014/main" id="{8994AF5C-8D31-51BC-A693-CE58B8658E6B}"/>
                  </a:ext>
                </a:extLst>
              </p14:cNvPr>
              <p14:cNvContentPartPr/>
              <p14:nvPr/>
            </p14:nvContentPartPr>
            <p14:xfrm>
              <a:off x="55115" y="5064508"/>
              <a:ext cx="83520" cy="134640"/>
            </p14:xfrm>
          </p:contentPart>
        </mc:Choice>
        <mc:Fallback xmlns="">
          <p:pic>
            <p:nvPicPr>
              <p:cNvPr id="174327" name="Freihand 174326">
                <a:extLst>
                  <a:ext uri="{FF2B5EF4-FFF2-40B4-BE49-F238E27FC236}">
                    <a16:creationId xmlns:a16="http://schemas.microsoft.com/office/drawing/2014/main" id="{8994AF5C-8D31-51BC-A693-CE58B8658E6B}"/>
                  </a:ext>
                </a:extLst>
              </p:cNvPr>
              <p:cNvPicPr/>
              <p:nvPr/>
            </p:nvPicPr>
            <p:blipFill>
              <a:blip r:embed="rId207"/>
              <a:stretch>
                <a:fillRect/>
              </a:stretch>
            </p:blipFill>
            <p:spPr>
              <a:xfrm>
                <a:off x="46475" y="5055868"/>
                <a:ext cx="101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4328" name="Freihand 174327">
                <a:extLst>
                  <a:ext uri="{FF2B5EF4-FFF2-40B4-BE49-F238E27FC236}">
                    <a16:creationId xmlns:a16="http://schemas.microsoft.com/office/drawing/2014/main" id="{E418A4B8-E270-181F-15D7-21B97CC16CD5}"/>
                  </a:ext>
                </a:extLst>
              </p14:cNvPr>
              <p14:cNvContentPartPr/>
              <p14:nvPr/>
            </p14:nvContentPartPr>
            <p14:xfrm>
              <a:off x="180035" y="5022388"/>
              <a:ext cx="77040" cy="128520"/>
            </p14:xfrm>
          </p:contentPart>
        </mc:Choice>
        <mc:Fallback xmlns="">
          <p:pic>
            <p:nvPicPr>
              <p:cNvPr id="174328" name="Freihand 174327">
                <a:extLst>
                  <a:ext uri="{FF2B5EF4-FFF2-40B4-BE49-F238E27FC236}">
                    <a16:creationId xmlns:a16="http://schemas.microsoft.com/office/drawing/2014/main" id="{E418A4B8-E270-181F-15D7-21B97CC16CD5}"/>
                  </a:ext>
                </a:extLst>
              </p:cNvPr>
              <p:cNvPicPr/>
              <p:nvPr/>
            </p:nvPicPr>
            <p:blipFill>
              <a:blip r:embed="rId209"/>
              <a:stretch>
                <a:fillRect/>
              </a:stretch>
            </p:blipFill>
            <p:spPr>
              <a:xfrm>
                <a:off x="171395" y="5013388"/>
                <a:ext cx="946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4329" name="Freihand 174328">
                <a:extLst>
                  <a:ext uri="{FF2B5EF4-FFF2-40B4-BE49-F238E27FC236}">
                    <a16:creationId xmlns:a16="http://schemas.microsoft.com/office/drawing/2014/main" id="{958C8473-0423-B040-12B6-8BDF0BEA9998}"/>
                  </a:ext>
                </a:extLst>
              </p14:cNvPr>
              <p14:cNvContentPartPr/>
              <p14:nvPr/>
            </p14:nvContentPartPr>
            <p14:xfrm>
              <a:off x="321875" y="4981348"/>
              <a:ext cx="67320" cy="115200"/>
            </p14:xfrm>
          </p:contentPart>
        </mc:Choice>
        <mc:Fallback xmlns="">
          <p:pic>
            <p:nvPicPr>
              <p:cNvPr id="174329" name="Freihand 174328">
                <a:extLst>
                  <a:ext uri="{FF2B5EF4-FFF2-40B4-BE49-F238E27FC236}">
                    <a16:creationId xmlns:a16="http://schemas.microsoft.com/office/drawing/2014/main" id="{958C8473-0423-B040-12B6-8BDF0BEA9998}"/>
                  </a:ext>
                </a:extLst>
              </p:cNvPr>
              <p:cNvPicPr/>
              <p:nvPr/>
            </p:nvPicPr>
            <p:blipFill>
              <a:blip r:embed="rId211"/>
              <a:stretch>
                <a:fillRect/>
              </a:stretch>
            </p:blipFill>
            <p:spPr>
              <a:xfrm>
                <a:off x="313235" y="4972708"/>
                <a:ext cx="84960" cy="132840"/>
              </a:xfrm>
              <a:prstGeom prst="rect">
                <a:avLst/>
              </a:prstGeom>
            </p:spPr>
          </p:pic>
        </mc:Fallback>
      </mc:AlternateContent>
      <p:grpSp>
        <p:nvGrpSpPr>
          <p:cNvPr id="174346" name="Gruppieren 174345">
            <a:extLst>
              <a:ext uri="{FF2B5EF4-FFF2-40B4-BE49-F238E27FC236}">
                <a16:creationId xmlns:a16="http://schemas.microsoft.com/office/drawing/2014/main" id="{BA7193FD-0859-81CC-FF8B-6A62070A2845}"/>
              </a:ext>
            </a:extLst>
          </p:cNvPr>
          <p:cNvGrpSpPr/>
          <p:nvPr/>
        </p:nvGrpSpPr>
        <p:grpSpPr>
          <a:xfrm>
            <a:off x="554435" y="3378268"/>
            <a:ext cx="5285520" cy="1814040"/>
            <a:chOff x="554435" y="3378268"/>
            <a:chExt cx="5285520" cy="1814040"/>
          </a:xfrm>
        </p:grpSpPr>
        <mc:AlternateContent xmlns:mc="http://schemas.openxmlformats.org/markup-compatibility/2006" xmlns:p14="http://schemas.microsoft.com/office/powerpoint/2010/main">
          <mc:Choice Requires="p14">
            <p:contentPart p14:bwMode="auto" r:id="rId212">
              <p14:nvContentPartPr>
                <p14:cNvPr id="174331" name="Freihand 174330">
                  <a:extLst>
                    <a:ext uri="{FF2B5EF4-FFF2-40B4-BE49-F238E27FC236}">
                      <a16:creationId xmlns:a16="http://schemas.microsoft.com/office/drawing/2014/main" id="{D0636CEE-E730-B0D6-0548-971761F35820}"/>
                    </a:ext>
                  </a:extLst>
                </p14:cNvPr>
                <p14:cNvContentPartPr/>
                <p14:nvPr/>
              </p14:nvContentPartPr>
              <p14:xfrm>
                <a:off x="554435" y="3991708"/>
                <a:ext cx="3256920" cy="1200600"/>
              </p14:xfrm>
            </p:contentPart>
          </mc:Choice>
          <mc:Fallback xmlns="">
            <p:pic>
              <p:nvPicPr>
                <p:cNvPr id="174331" name="Freihand 174330">
                  <a:extLst>
                    <a:ext uri="{FF2B5EF4-FFF2-40B4-BE49-F238E27FC236}">
                      <a16:creationId xmlns:a16="http://schemas.microsoft.com/office/drawing/2014/main" id="{D0636CEE-E730-B0D6-0548-971761F35820}"/>
                    </a:ext>
                  </a:extLst>
                </p:cNvPr>
                <p:cNvPicPr/>
                <p:nvPr/>
              </p:nvPicPr>
              <p:blipFill>
                <a:blip r:embed="rId213"/>
                <a:stretch>
                  <a:fillRect/>
                </a:stretch>
              </p:blipFill>
              <p:spPr>
                <a:xfrm>
                  <a:off x="545435" y="3983068"/>
                  <a:ext cx="3274560" cy="1218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4333" name="Freihand 174332">
                  <a:extLst>
                    <a:ext uri="{FF2B5EF4-FFF2-40B4-BE49-F238E27FC236}">
                      <a16:creationId xmlns:a16="http://schemas.microsoft.com/office/drawing/2014/main" id="{70F793B5-FF88-D64A-4984-E324F4E583BF}"/>
                    </a:ext>
                  </a:extLst>
                </p14:cNvPr>
                <p14:cNvContentPartPr/>
                <p14:nvPr/>
              </p14:nvContentPartPr>
              <p14:xfrm>
                <a:off x="3871115" y="3898468"/>
                <a:ext cx="75960" cy="118800"/>
              </p14:xfrm>
            </p:contentPart>
          </mc:Choice>
          <mc:Fallback xmlns="">
            <p:pic>
              <p:nvPicPr>
                <p:cNvPr id="174333" name="Freihand 174332">
                  <a:extLst>
                    <a:ext uri="{FF2B5EF4-FFF2-40B4-BE49-F238E27FC236}">
                      <a16:creationId xmlns:a16="http://schemas.microsoft.com/office/drawing/2014/main" id="{70F793B5-FF88-D64A-4984-E324F4E583BF}"/>
                    </a:ext>
                  </a:extLst>
                </p:cNvPr>
                <p:cNvPicPr/>
                <p:nvPr/>
              </p:nvPicPr>
              <p:blipFill>
                <a:blip r:embed="rId215"/>
                <a:stretch>
                  <a:fillRect/>
                </a:stretch>
              </p:blipFill>
              <p:spPr>
                <a:xfrm>
                  <a:off x="3862475" y="3889468"/>
                  <a:ext cx="93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4334" name="Freihand 174333">
                  <a:extLst>
                    <a:ext uri="{FF2B5EF4-FFF2-40B4-BE49-F238E27FC236}">
                      <a16:creationId xmlns:a16="http://schemas.microsoft.com/office/drawing/2014/main" id="{8302FCFF-2F73-9391-340F-12870F19AE3E}"/>
                    </a:ext>
                  </a:extLst>
                </p14:cNvPr>
                <p14:cNvContentPartPr/>
                <p14:nvPr/>
              </p14:nvContentPartPr>
              <p14:xfrm>
                <a:off x="4038515" y="3845908"/>
                <a:ext cx="19800" cy="87480"/>
              </p14:xfrm>
            </p:contentPart>
          </mc:Choice>
          <mc:Fallback xmlns="">
            <p:pic>
              <p:nvPicPr>
                <p:cNvPr id="174334" name="Freihand 174333">
                  <a:extLst>
                    <a:ext uri="{FF2B5EF4-FFF2-40B4-BE49-F238E27FC236}">
                      <a16:creationId xmlns:a16="http://schemas.microsoft.com/office/drawing/2014/main" id="{8302FCFF-2F73-9391-340F-12870F19AE3E}"/>
                    </a:ext>
                  </a:extLst>
                </p:cNvPr>
                <p:cNvPicPr/>
                <p:nvPr/>
              </p:nvPicPr>
              <p:blipFill>
                <a:blip r:embed="rId217"/>
                <a:stretch>
                  <a:fillRect/>
                </a:stretch>
              </p:blipFill>
              <p:spPr>
                <a:xfrm>
                  <a:off x="4029875" y="3836908"/>
                  <a:ext cx="37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4335" name="Freihand 174334">
                  <a:extLst>
                    <a:ext uri="{FF2B5EF4-FFF2-40B4-BE49-F238E27FC236}">
                      <a16:creationId xmlns:a16="http://schemas.microsoft.com/office/drawing/2014/main" id="{A176A39B-B786-7650-E814-B734E56B671F}"/>
                    </a:ext>
                  </a:extLst>
                </p14:cNvPr>
                <p14:cNvContentPartPr/>
                <p14:nvPr/>
              </p14:nvContentPartPr>
              <p14:xfrm>
                <a:off x="3988115" y="3800188"/>
                <a:ext cx="124920" cy="135720"/>
              </p14:xfrm>
            </p:contentPart>
          </mc:Choice>
          <mc:Fallback xmlns="">
            <p:pic>
              <p:nvPicPr>
                <p:cNvPr id="174335" name="Freihand 174334">
                  <a:extLst>
                    <a:ext uri="{FF2B5EF4-FFF2-40B4-BE49-F238E27FC236}">
                      <a16:creationId xmlns:a16="http://schemas.microsoft.com/office/drawing/2014/main" id="{A176A39B-B786-7650-E814-B734E56B671F}"/>
                    </a:ext>
                  </a:extLst>
                </p:cNvPr>
                <p:cNvPicPr/>
                <p:nvPr/>
              </p:nvPicPr>
              <p:blipFill>
                <a:blip r:embed="rId219"/>
                <a:stretch>
                  <a:fillRect/>
                </a:stretch>
              </p:blipFill>
              <p:spPr>
                <a:xfrm>
                  <a:off x="3979115" y="3791188"/>
                  <a:ext cx="1425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4336" name="Freihand 174335">
                  <a:extLst>
                    <a:ext uri="{FF2B5EF4-FFF2-40B4-BE49-F238E27FC236}">
                      <a16:creationId xmlns:a16="http://schemas.microsoft.com/office/drawing/2014/main" id="{5E9F92CC-CD00-CFCA-6370-8B7FE3DDDBEE}"/>
                    </a:ext>
                  </a:extLst>
                </p14:cNvPr>
                <p14:cNvContentPartPr/>
                <p14:nvPr/>
              </p14:nvContentPartPr>
              <p14:xfrm>
                <a:off x="4164875" y="3750508"/>
                <a:ext cx="10440" cy="81360"/>
              </p14:xfrm>
            </p:contentPart>
          </mc:Choice>
          <mc:Fallback xmlns="">
            <p:pic>
              <p:nvPicPr>
                <p:cNvPr id="174336" name="Freihand 174335">
                  <a:extLst>
                    <a:ext uri="{FF2B5EF4-FFF2-40B4-BE49-F238E27FC236}">
                      <a16:creationId xmlns:a16="http://schemas.microsoft.com/office/drawing/2014/main" id="{5E9F92CC-CD00-CFCA-6370-8B7FE3DDDBEE}"/>
                    </a:ext>
                  </a:extLst>
                </p:cNvPr>
                <p:cNvPicPr/>
                <p:nvPr/>
              </p:nvPicPr>
              <p:blipFill>
                <a:blip r:embed="rId221"/>
                <a:stretch>
                  <a:fillRect/>
                </a:stretch>
              </p:blipFill>
              <p:spPr>
                <a:xfrm>
                  <a:off x="4156235" y="3741508"/>
                  <a:ext cx="28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4337" name="Freihand 174336">
                  <a:extLst>
                    <a:ext uri="{FF2B5EF4-FFF2-40B4-BE49-F238E27FC236}">
                      <a16:creationId xmlns:a16="http://schemas.microsoft.com/office/drawing/2014/main" id="{3C674125-7DCA-9C3D-3EBB-585B9FA4D741}"/>
                    </a:ext>
                  </a:extLst>
                </p14:cNvPr>
                <p14:cNvContentPartPr/>
                <p14:nvPr/>
              </p14:nvContentPartPr>
              <p14:xfrm>
                <a:off x="4258475" y="3760948"/>
                <a:ext cx="194400" cy="52200"/>
              </p14:xfrm>
            </p:contentPart>
          </mc:Choice>
          <mc:Fallback xmlns="">
            <p:pic>
              <p:nvPicPr>
                <p:cNvPr id="174337" name="Freihand 174336">
                  <a:extLst>
                    <a:ext uri="{FF2B5EF4-FFF2-40B4-BE49-F238E27FC236}">
                      <a16:creationId xmlns:a16="http://schemas.microsoft.com/office/drawing/2014/main" id="{3C674125-7DCA-9C3D-3EBB-585B9FA4D741}"/>
                    </a:ext>
                  </a:extLst>
                </p:cNvPr>
                <p:cNvPicPr/>
                <p:nvPr/>
              </p:nvPicPr>
              <p:blipFill>
                <a:blip r:embed="rId223"/>
                <a:stretch>
                  <a:fillRect/>
                </a:stretch>
              </p:blipFill>
              <p:spPr>
                <a:xfrm>
                  <a:off x="4249835" y="3752308"/>
                  <a:ext cx="212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4338" name="Freihand 174337">
                  <a:extLst>
                    <a:ext uri="{FF2B5EF4-FFF2-40B4-BE49-F238E27FC236}">
                      <a16:creationId xmlns:a16="http://schemas.microsoft.com/office/drawing/2014/main" id="{34E22651-86C1-93C9-3B1C-D80707E218E8}"/>
                    </a:ext>
                  </a:extLst>
                </p14:cNvPr>
                <p14:cNvContentPartPr/>
                <p14:nvPr/>
              </p14:nvContentPartPr>
              <p14:xfrm>
                <a:off x="4334435" y="3799108"/>
                <a:ext cx="123840" cy="45000"/>
              </p14:xfrm>
            </p:contentPart>
          </mc:Choice>
          <mc:Fallback xmlns="">
            <p:pic>
              <p:nvPicPr>
                <p:cNvPr id="174338" name="Freihand 174337">
                  <a:extLst>
                    <a:ext uri="{FF2B5EF4-FFF2-40B4-BE49-F238E27FC236}">
                      <a16:creationId xmlns:a16="http://schemas.microsoft.com/office/drawing/2014/main" id="{34E22651-86C1-93C9-3B1C-D80707E218E8}"/>
                    </a:ext>
                  </a:extLst>
                </p:cNvPr>
                <p:cNvPicPr/>
                <p:nvPr/>
              </p:nvPicPr>
              <p:blipFill>
                <a:blip r:embed="rId225"/>
                <a:stretch>
                  <a:fillRect/>
                </a:stretch>
              </p:blipFill>
              <p:spPr>
                <a:xfrm>
                  <a:off x="4325795" y="3790108"/>
                  <a:ext cx="141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4339" name="Freihand 174338">
                  <a:extLst>
                    <a:ext uri="{FF2B5EF4-FFF2-40B4-BE49-F238E27FC236}">
                      <a16:creationId xmlns:a16="http://schemas.microsoft.com/office/drawing/2014/main" id="{F323C410-7B8A-A2AC-EA58-4D785BD597AA}"/>
                    </a:ext>
                  </a:extLst>
                </p14:cNvPr>
                <p14:cNvContentPartPr/>
                <p14:nvPr/>
              </p14:nvContentPartPr>
              <p14:xfrm>
                <a:off x="4545755" y="3651868"/>
                <a:ext cx="145440" cy="101160"/>
              </p14:xfrm>
            </p:contentPart>
          </mc:Choice>
          <mc:Fallback xmlns="">
            <p:pic>
              <p:nvPicPr>
                <p:cNvPr id="174339" name="Freihand 174338">
                  <a:extLst>
                    <a:ext uri="{FF2B5EF4-FFF2-40B4-BE49-F238E27FC236}">
                      <a16:creationId xmlns:a16="http://schemas.microsoft.com/office/drawing/2014/main" id="{F323C410-7B8A-A2AC-EA58-4D785BD597AA}"/>
                    </a:ext>
                  </a:extLst>
                </p:cNvPr>
                <p:cNvPicPr/>
                <p:nvPr/>
              </p:nvPicPr>
              <p:blipFill>
                <a:blip r:embed="rId227"/>
                <a:stretch>
                  <a:fillRect/>
                </a:stretch>
              </p:blipFill>
              <p:spPr>
                <a:xfrm>
                  <a:off x="4536755" y="3642868"/>
                  <a:ext cx="163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4340" name="Freihand 174339">
                  <a:extLst>
                    <a:ext uri="{FF2B5EF4-FFF2-40B4-BE49-F238E27FC236}">
                      <a16:creationId xmlns:a16="http://schemas.microsoft.com/office/drawing/2014/main" id="{EF5FC3AB-6754-BB9B-923E-9AA26F274C6D}"/>
                    </a:ext>
                  </a:extLst>
                </p14:cNvPr>
                <p14:cNvContentPartPr/>
                <p14:nvPr/>
              </p14:nvContentPartPr>
              <p14:xfrm>
                <a:off x="4739435" y="3612988"/>
                <a:ext cx="104400" cy="109440"/>
              </p14:xfrm>
            </p:contentPart>
          </mc:Choice>
          <mc:Fallback xmlns="">
            <p:pic>
              <p:nvPicPr>
                <p:cNvPr id="174340" name="Freihand 174339">
                  <a:extLst>
                    <a:ext uri="{FF2B5EF4-FFF2-40B4-BE49-F238E27FC236}">
                      <a16:creationId xmlns:a16="http://schemas.microsoft.com/office/drawing/2014/main" id="{EF5FC3AB-6754-BB9B-923E-9AA26F274C6D}"/>
                    </a:ext>
                  </a:extLst>
                </p:cNvPr>
                <p:cNvPicPr/>
                <p:nvPr/>
              </p:nvPicPr>
              <p:blipFill>
                <a:blip r:embed="rId229"/>
                <a:stretch>
                  <a:fillRect/>
                </a:stretch>
              </p:blipFill>
              <p:spPr>
                <a:xfrm>
                  <a:off x="4730435" y="3604348"/>
                  <a:ext cx="122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4341" name="Freihand 174340">
                  <a:extLst>
                    <a:ext uri="{FF2B5EF4-FFF2-40B4-BE49-F238E27FC236}">
                      <a16:creationId xmlns:a16="http://schemas.microsoft.com/office/drawing/2014/main" id="{D8737088-6B5F-63C2-9FE8-CCF447E9B966}"/>
                    </a:ext>
                  </a:extLst>
                </p14:cNvPr>
                <p14:cNvContentPartPr/>
                <p14:nvPr/>
              </p14:nvContentPartPr>
              <p14:xfrm>
                <a:off x="4914395" y="3565828"/>
                <a:ext cx="82080" cy="134640"/>
              </p14:xfrm>
            </p:contentPart>
          </mc:Choice>
          <mc:Fallback xmlns="">
            <p:pic>
              <p:nvPicPr>
                <p:cNvPr id="174341" name="Freihand 174340">
                  <a:extLst>
                    <a:ext uri="{FF2B5EF4-FFF2-40B4-BE49-F238E27FC236}">
                      <a16:creationId xmlns:a16="http://schemas.microsoft.com/office/drawing/2014/main" id="{D8737088-6B5F-63C2-9FE8-CCF447E9B966}"/>
                    </a:ext>
                  </a:extLst>
                </p:cNvPr>
                <p:cNvPicPr/>
                <p:nvPr/>
              </p:nvPicPr>
              <p:blipFill>
                <a:blip r:embed="rId231"/>
                <a:stretch>
                  <a:fillRect/>
                </a:stretch>
              </p:blipFill>
              <p:spPr>
                <a:xfrm>
                  <a:off x="4905755" y="3557188"/>
                  <a:ext cx="99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4342" name="Freihand 174341">
                  <a:extLst>
                    <a:ext uri="{FF2B5EF4-FFF2-40B4-BE49-F238E27FC236}">
                      <a16:creationId xmlns:a16="http://schemas.microsoft.com/office/drawing/2014/main" id="{7B1D1BFA-DC51-6EC0-4E5D-825887755080}"/>
                    </a:ext>
                  </a:extLst>
                </p14:cNvPr>
                <p14:cNvContentPartPr/>
                <p14:nvPr/>
              </p14:nvContentPartPr>
              <p14:xfrm>
                <a:off x="5126075" y="3532708"/>
                <a:ext cx="154800" cy="107640"/>
              </p14:xfrm>
            </p:contentPart>
          </mc:Choice>
          <mc:Fallback xmlns="">
            <p:pic>
              <p:nvPicPr>
                <p:cNvPr id="174342" name="Freihand 174341">
                  <a:extLst>
                    <a:ext uri="{FF2B5EF4-FFF2-40B4-BE49-F238E27FC236}">
                      <a16:creationId xmlns:a16="http://schemas.microsoft.com/office/drawing/2014/main" id="{7B1D1BFA-DC51-6EC0-4E5D-825887755080}"/>
                    </a:ext>
                  </a:extLst>
                </p:cNvPr>
                <p:cNvPicPr/>
                <p:nvPr/>
              </p:nvPicPr>
              <p:blipFill>
                <a:blip r:embed="rId233"/>
                <a:stretch>
                  <a:fillRect/>
                </a:stretch>
              </p:blipFill>
              <p:spPr>
                <a:xfrm>
                  <a:off x="5117075" y="3524068"/>
                  <a:ext cx="172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4343" name="Freihand 174342">
                  <a:extLst>
                    <a:ext uri="{FF2B5EF4-FFF2-40B4-BE49-F238E27FC236}">
                      <a16:creationId xmlns:a16="http://schemas.microsoft.com/office/drawing/2014/main" id="{331804AE-A76A-FA10-521F-6C1E16F2E7E9}"/>
                    </a:ext>
                  </a:extLst>
                </p14:cNvPr>
                <p14:cNvContentPartPr/>
                <p14:nvPr/>
              </p14:nvContentPartPr>
              <p14:xfrm>
                <a:off x="5286995" y="3463228"/>
                <a:ext cx="179280" cy="145440"/>
              </p14:xfrm>
            </p:contentPart>
          </mc:Choice>
          <mc:Fallback xmlns="">
            <p:pic>
              <p:nvPicPr>
                <p:cNvPr id="174343" name="Freihand 174342">
                  <a:extLst>
                    <a:ext uri="{FF2B5EF4-FFF2-40B4-BE49-F238E27FC236}">
                      <a16:creationId xmlns:a16="http://schemas.microsoft.com/office/drawing/2014/main" id="{331804AE-A76A-FA10-521F-6C1E16F2E7E9}"/>
                    </a:ext>
                  </a:extLst>
                </p:cNvPr>
                <p:cNvPicPr/>
                <p:nvPr/>
              </p:nvPicPr>
              <p:blipFill>
                <a:blip r:embed="rId235"/>
                <a:stretch>
                  <a:fillRect/>
                </a:stretch>
              </p:blipFill>
              <p:spPr>
                <a:xfrm>
                  <a:off x="5277995" y="3454588"/>
                  <a:ext cx="196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4344" name="Freihand 174343">
                  <a:extLst>
                    <a:ext uri="{FF2B5EF4-FFF2-40B4-BE49-F238E27FC236}">
                      <a16:creationId xmlns:a16="http://schemas.microsoft.com/office/drawing/2014/main" id="{61861CA3-4B31-0FA4-8998-1704FFE596CD}"/>
                    </a:ext>
                  </a:extLst>
                </p14:cNvPr>
                <p14:cNvContentPartPr/>
                <p14:nvPr/>
              </p14:nvContentPartPr>
              <p14:xfrm>
                <a:off x="5528555" y="3397348"/>
                <a:ext cx="101160" cy="139320"/>
              </p14:xfrm>
            </p:contentPart>
          </mc:Choice>
          <mc:Fallback xmlns="">
            <p:pic>
              <p:nvPicPr>
                <p:cNvPr id="174344" name="Freihand 174343">
                  <a:extLst>
                    <a:ext uri="{FF2B5EF4-FFF2-40B4-BE49-F238E27FC236}">
                      <a16:creationId xmlns:a16="http://schemas.microsoft.com/office/drawing/2014/main" id="{61861CA3-4B31-0FA4-8998-1704FFE596CD}"/>
                    </a:ext>
                  </a:extLst>
                </p:cNvPr>
                <p:cNvPicPr/>
                <p:nvPr/>
              </p:nvPicPr>
              <p:blipFill>
                <a:blip r:embed="rId237"/>
                <a:stretch>
                  <a:fillRect/>
                </a:stretch>
              </p:blipFill>
              <p:spPr>
                <a:xfrm>
                  <a:off x="5519915" y="3388348"/>
                  <a:ext cx="118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4345" name="Freihand 174344">
                  <a:extLst>
                    <a:ext uri="{FF2B5EF4-FFF2-40B4-BE49-F238E27FC236}">
                      <a16:creationId xmlns:a16="http://schemas.microsoft.com/office/drawing/2014/main" id="{CA8E6164-519E-4F1B-6DCA-69BE23124070}"/>
                    </a:ext>
                  </a:extLst>
                </p14:cNvPr>
                <p14:cNvContentPartPr/>
                <p14:nvPr/>
              </p14:nvContentPartPr>
              <p14:xfrm>
                <a:off x="5700635" y="3378268"/>
                <a:ext cx="139320" cy="263520"/>
              </p14:xfrm>
            </p:contentPart>
          </mc:Choice>
          <mc:Fallback xmlns="">
            <p:pic>
              <p:nvPicPr>
                <p:cNvPr id="174345" name="Freihand 174344">
                  <a:extLst>
                    <a:ext uri="{FF2B5EF4-FFF2-40B4-BE49-F238E27FC236}">
                      <a16:creationId xmlns:a16="http://schemas.microsoft.com/office/drawing/2014/main" id="{CA8E6164-519E-4F1B-6DCA-69BE23124070}"/>
                    </a:ext>
                  </a:extLst>
                </p:cNvPr>
                <p:cNvPicPr/>
                <p:nvPr/>
              </p:nvPicPr>
              <p:blipFill>
                <a:blip r:embed="rId239"/>
                <a:stretch>
                  <a:fillRect/>
                </a:stretch>
              </p:blipFill>
              <p:spPr>
                <a:xfrm>
                  <a:off x="5691635" y="3369628"/>
                  <a:ext cx="156960" cy="28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0">
            <p14:nvContentPartPr>
              <p14:cNvPr id="174347" name="Freihand 174346">
                <a:extLst>
                  <a:ext uri="{FF2B5EF4-FFF2-40B4-BE49-F238E27FC236}">
                    <a16:creationId xmlns:a16="http://schemas.microsoft.com/office/drawing/2014/main" id="{3F110A91-915B-C8EC-2CEC-2230F03E4D0C}"/>
                  </a:ext>
                </a:extLst>
              </p14:cNvPr>
              <p14:cNvContentPartPr/>
              <p14:nvPr/>
            </p14:nvContentPartPr>
            <p14:xfrm>
              <a:off x="2619755" y="4548988"/>
              <a:ext cx="12960" cy="300240"/>
            </p14:xfrm>
          </p:contentPart>
        </mc:Choice>
        <mc:Fallback xmlns="">
          <p:pic>
            <p:nvPicPr>
              <p:cNvPr id="174347" name="Freihand 174346">
                <a:extLst>
                  <a:ext uri="{FF2B5EF4-FFF2-40B4-BE49-F238E27FC236}">
                    <a16:creationId xmlns:a16="http://schemas.microsoft.com/office/drawing/2014/main" id="{3F110A91-915B-C8EC-2CEC-2230F03E4D0C}"/>
                  </a:ext>
                </a:extLst>
              </p:cNvPr>
              <p:cNvPicPr/>
              <p:nvPr/>
            </p:nvPicPr>
            <p:blipFill>
              <a:blip r:embed="rId241"/>
              <a:stretch>
                <a:fillRect/>
              </a:stretch>
            </p:blipFill>
            <p:spPr>
              <a:xfrm>
                <a:off x="2610755" y="4539988"/>
                <a:ext cx="30600" cy="317880"/>
              </a:xfrm>
              <a:prstGeom prst="rect">
                <a:avLst/>
              </a:prstGeom>
            </p:spPr>
          </p:pic>
        </mc:Fallback>
      </mc:AlternateContent>
      <p:grpSp>
        <p:nvGrpSpPr>
          <p:cNvPr id="174363" name="Gruppieren 174362">
            <a:extLst>
              <a:ext uri="{FF2B5EF4-FFF2-40B4-BE49-F238E27FC236}">
                <a16:creationId xmlns:a16="http://schemas.microsoft.com/office/drawing/2014/main" id="{CD260762-81E1-B11C-3A5F-2E8FBA031680}"/>
              </a:ext>
            </a:extLst>
          </p:cNvPr>
          <p:cNvGrpSpPr/>
          <p:nvPr/>
        </p:nvGrpSpPr>
        <p:grpSpPr>
          <a:xfrm>
            <a:off x="2462075" y="5388148"/>
            <a:ext cx="496440" cy="1084680"/>
            <a:chOff x="2462075" y="5388148"/>
            <a:chExt cx="496440" cy="1084680"/>
          </a:xfrm>
        </p:grpSpPr>
        <mc:AlternateContent xmlns:mc="http://schemas.openxmlformats.org/markup-compatibility/2006" xmlns:p14="http://schemas.microsoft.com/office/powerpoint/2010/main">
          <mc:Choice Requires="p14">
            <p:contentPart p14:bwMode="auto" r:id="rId242">
              <p14:nvContentPartPr>
                <p14:cNvPr id="174348" name="Freihand 174347">
                  <a:extLst>
                    <a:ext uri="{FF2B5EF4-FFF2-40B4-BE49-F238E27FC236}">
                      <a16:creationId xmlns:a16="http://schemas.microsoft.com/office/drawing/2014/main" id="{35762823-C836-9E8B-6E03-784BC91D6B9D}"/>
                    </a:ext>
                  </a:extLst>
                </p14:cNvPr>
                <p14:cNvContentPartPr/>
                <p14:nvPr/>
              </p14:nvContentPartPr>
              <p14:xfrm>
                <a:off x="2529755" y="5388148"/>
                <a:ext cx="47880" cy="549360"/>
              </p14:xfrm>
            </p:contentPart>
          </mc:Choice>
          <mc:Fallback xmlns="">
            <p:pic>
              <p:nvPicPr>
                <p:cNvPr id="174348" name="Freihand 174347">
                  <a:extLst>
                    <a:ext uri="{FF2B5EF4-FFF2-40B4-BE49-F238E27FC236}">
                      <a16:creationId xmlns:a16="http://schemas.microsoft.com/office/drawing/2014/main" id="{35762823-C836-9E8B-6E03-784BC91D6B9D}"/>
                    </a:ext>
                  </a:extLst>
                </p:cNvPr>
                <p:cNvPicPr/>
                <p:nvPr/>
              </p:nvPicPr>
              <p:blipFill>
                <a:blip r:embed="rId243"/>
                <a:stretch>
                  <a:fillRect/>
                </a:stretch>
              </p:blipFill>
              <p:spPr>
                <a:xfrm>
                  <a:off x="2521115" y="5379148"/>
                  <a:ext cx="65520"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4349" name="Freihand 174348">
                  <a:extLst>
                    <a:ext uri="{FF2B5EF4-FFF2-40B4-BE49-F238E27FC236}">
                      <a16:creationId xmlns:a16="http://schemas.microsoft.com/office/drawing/2014/main" id="{CDC39C6B-0A0A-CDD5-D371-B82095675F63}"/>
                    </a:ext>
                  </a:extLst>
                </p14:cNvPr>
                <p14:cNvContentPartPr/>
                <p14:nvPr/>
              </p14:nvContentPartPr>
              <p14:xfrm>
                <a:off x="2462075" y="6230548"/>
                <a:ext cx="74160" cy="242280"/>
              </p14:xfrm>
            </p:contentPart>
          </mc:Choice>
          <mc:Fallback xmlns="">
            <p:pic>
              <p:nvPicPr>
                <p:cNvPr id="174349" name="Freihand 174348">
                  <a:extLst>
                    <a:ext uri="{FF2B5EF4-FFF2-40B4-BE49-F238E27FC236}">
                      <a16:creationId xmlns:a16="http://schemas.microsoft.com/office/drawing/2014/main" id="{CDC39C6B-0A0A-CDD5-D371-B82095675F63}"/>
                    </a:ext>
                  </a:extLst>
                </p:cNvPr>
                <p:cNvPicPr/>
                <p:nvPr/>
              </p:nvPicPr>
              <p:blipFill>
                <a:blip r:embed="rId245"/>
                <a:stretch>
                  <a:fillRect/>
                </a:stretch>
              </p:blipFill>
              <p:spPr>
                <a:xfrm>
                  <a:off x="2453075" y="6221908"/>
                  <a:ext cx="918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4350" name="Freihand 174349">
                  <a:extLst>
                    <a:ext uri="{FF2B5EF4-FFF2-40B4-BE49-F238E27FC236}">
                      <a16:creationId xmlns:a16="http://schemas.microsoft.com/office/drawing/2014/main" id="{8F00DE8B-6ABB-5EE2-6348-BE34DB194DBA}"/>
                    </a:ext>
                  </a:extLst>
                </p14:cNvPr>
                <p14:cNvContentPartPr/>
                <p14:nvPr/>
              </p14:nvContentPartPr>
              <p14:xfrm>
                <a:off x="2599235" y="6260788"/>
                <a:ext cx="95040" cy="171720"/>
              </p14:xfrm>
            </p:contentPart>
          </mc:Choice>
          <mc:Fallback xmlns="">
            <p:pic>
              <p:nvPicPr>
                <p:cNvPr id="174350" name="Freihand 174349">
                  <a:extLst>
                    <a:ext uri="{FF2B5EF4-FFF2-40B4-BE49-F238E27FC236}">
                      <a16:creationId xmlns:a16="http://schemas.microsoft.com/office/drawing/2014/main" id="{8F00DE8B-6ABB-5EE2-6348-BE34DB194DBA}"/>
                    </a:ext>
                  </a:extLst>
                </p:cNvPr>
                <p:cNvPicPr/>
                <p:nvPr/>
              </p:nvPicPr>
              <p:blipFill>
                <a:blip r:embed="rId247"/>
                <a:stretch>
                  <a:fillRect/>
                </a:stretch>
              </p:blipFill>
              <p:spPr>
                <a:xfrm>
                  <a:off x="2590235" y="6252148"/>
                  <a:ext cx="1126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4351" name="Freihand 174350">
                  <a:extLst>
                    <a:ext uri="{FF2B5EF4-FFF2-40B4-BE49-F238E27FC236}">
                      <a16:creationId xmlns:a16="http://schemas.microsoft.com/office/drawing/2014/main" id="{0E517BD9-A0E4-B9D1-D4F0-21C9D28C828B}"/>
                    </a:ext>
                  </a:extLst>
                </p14:cNvPr>
                <p14:cNvContentPartPr/>
                <p14:nvPr/>
              </p14:nvContentPartPr>
              <p14:xfrm>
                <a:off x="2720915" y="6246748"/>
                <a:ext cx="105120" cy="154800"/>
              </p14:xfrm>
            </p:contentPart>
          </mc:Choice>
          <mc:Fallback xmlns="">
            <p:pic>
              <p:nvPicPr>
                <p:cNvPr id="174351" name="Freihand 174350">
                  <a:extLst>
                    <a:ext uri="{FF2B5EF4-FFF2-40B4-BE49-F238E27FC236}">
                      <a16:creationId xmlns:a16="http://schemas.microsoft.com/office/drawing/2014/main" id="{0E517BD9-A0E4-B9D1-D4F0-21C9D28C828B}"/>
                    </a:ext>
                  </a:extLst>
                </p:cNvPr>
                <p:cNvPicPr/>
                <p:nvPr/>
              </p:nvPicPr>
              <p:blipFill>
                <a:blip r:embed="rId249"/>
                <a:stretch>
                  <a:fillRect/>
                </a:stretch>
              </p:blipFill>
              <p:spPr>
                <a:xfrm>
                  <a:off x="2711915" y="6237748"/>
                  <a:ext cx="1227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4352" name="Freihand 174351">
                  <a:extLst>
                    <a:ext uri="{FF2B5EF4-FFF2-40B4-BE49-F238E27FC236}">
                      <a16:creationId xmlns:a16="http://schemas.microsoft.com/office/drawing/2014/main" id="{0729B460-4A94-AC1B-59BC-C67776047F1D}"/>
                    </a:ext>
                  </a:extLst>
                </p14:cNvPr>
                <p14:cNvContentPartPr/>
                <p14:nvPr/>
              </p14:nvContentPartPr>
              <p14:xfrm>
                <a:off x="2877875" y="6259348"/>
                <a:ext cx="80640" cy="148680"/>
              </p14:xfrm>
            </p:contentPart>
          </mc:Choice>
          <mc:Fallback xmlns="">
            <p:pic>
              <p:nvPicPr>
                <p:cNvPr id="174352" name="Freihand 174351">
                  <a:extLst>
                    <a:ext uri="{FF2B5EF4-FFF2-40B4-BE49-F238E27FC236}">
                      <a16:creationId xmlns:a16="http://schemas.microsoft.com/office/drawing/2014/main" id="{0729B460-4A94-AC1B-59BC-C67776047F1D}"/>
                    </a:ext>
                  </a:extLst>
                </p:cNvPr>
                <p:cNvPicPr/>
                <p:nvPr/>
              </p:nvPicPr>
              <p:blipFill>
                <a:blip r:embed="rId251"/>
                <a:stretch>
                  <a:fillRect/>
                </a:stretch>
              </p:blipFill>
              <p:spPr>
                <a:xfrm>
                  <a:off x="2868875" y="6250348"/>
                  <a:ext cx="982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4353" name="Freihand 174352">
                  <a:extLst>
                    <a:ext uri="{FF2B5EF4-FFF2-40B4-BE49-F238E27FC236}">
                      <a16:creationId xmlns:a16="http://schemas.microsoft.com/office/drawing/2014/main" id="{50B3D2D8-4813-B483-48DB-720E12239738}"/>
                    </a:ext>
                  </a:extLst>
                </p14:cNvPr>
                <p14:cNvContentPartPr/>
                <p14:nvPr/>
              </p14:nvContentPartPr>
              <p14:xfrm>
                <a:off x="2581595" y="6073228"/>
                <a:ext cx="158400" cy="190800"/>
              </p14:xfrm>
            </p:contentPart>
          </mc:Choice>
          <mc:Fallback xmlns="">
            <p:pic>
              <p:nvPicPr>
                <p:cNvPr id="174353" name="Freihand 174352">
                  <a:extLst>
                    <a:ext uri="{FF2B5EF4-FFF2-40B4-BE49-F238E27FC236}">
                      <a16:creationId xmlns:a16="http://schemas.microsoft.com/office/drawing/2014/main" id="{50B3D2D8-4813-B483-48DB-720E12239738}"/>
                    </a:ext>
                  </a:extLst>
                </p:cNvPr>
                <p:cNvPicPr/>
                <p:nvPr/>
              </p:nvPicPr>
              <p:blipFill>
                <a:blip r:embed="rId253"/>
                <a:stretch>
                  <a:fillRect/>
                </a:stretch>
              </p:blipFill>
              <p:spPr>
                <a:xfrm>
                  <a:off x="2572955" y="6064588"/>
                  <a:ext cx="1760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4354" name="Freihand 174353">
                  <a:extLst>
                    <a:ext uri="{FF2B5EF4-FFF2-40B4-BE49-F238E27FC236}">
                      <a16:creationId xmlns:a16="http://schemas.microsoft.com/office/drawing/2014/main" id="{875BC18E-A823-5F67-2F27-86F4C4BE5378}"/>
                    </a:ext>
                  </a:extLst>
                </p14:cNvPr>
                <p14:cNvContentPartPr/>
                <p14:nvPr/>
              </p14:nvContentPartPr>
              <p14:xfrm>
                <a:off x="2758715" y="6000508"/>
                <a:ext cx="134640" cy="158400"/>
              </p14:xfrm>
            </p:contentPart>
          </mc:Choice>
          <mc:Fallback xmlns="">
            <p:pic>
              <p:nvPicPr>
                <p:cNvPr id="174354" name="Freihand 174353">
                  <a:extLst>
                    <a:ext uri="{FF2B5EF4-FFF2-40B4-BE49-F238E27FC236}">
                      <a16:creationId xmlns:a16="http://schemas.microsoft.com/office/drawing/2014/main" id="{875BC18E-A823-5F67-2F27-86F4C4BE5378}"/>
                    </a:ext>
                  </a:extLst>
                </p:cNvPr>
                <p:cNvPicPr/>
                <p:nvPr/>
              </p:nvPicPr>
              <p:blipFill>
                <a:blip r:embed="rId255"/>
                <a:stretch>
                  <a:fillRect/>
                </a:stretch>
              </p:blipFill>
              <p:spPr>
                <a:xfrm>
                  <a:off x="2750075" y="5991868"/>
                  <a:ext cx="152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4355" name="Freihand 174354">
                  <a:extLst>
                    <a:ext uri="{FF2B5EF4-FFF2-40B4-BE49-F238E27FC236}">
                      <a16:creationId xmlns:a16="http://schemas.microsoft.com/office/drawing/2014/main" id="{5774C97F-70E4-ABFA-DEB6-390BC64C321D}"/>
                    </a:ext>
                  </a:extLst>
                </p14:cNvPr>
                <p14:cNvContentPartPr/>
                <p14:nvPr/>
              </p14:nvContentPartPr>
              <p14:xfrm>
                <a:off x="2923955" y="5885668"/>
                <a:ext cx="21240" cy="93960"/>
              </p14:xfrm>
            </p:contentPart>
          </mc:Choice>
          <mc:Fallback xmlns="">
            <p:pic>
              <p:nvPicPr>
                <p:cNvPr id="174355" name="Freihand 174354">
                  <a:extLst>
                    <a:ext uri="{FF2B5EF4-FFF2-40B4-BE49-F238E27FC236}">
                      <a16:creationId xmlns:a16="http://schemas.microsoft.com/office/drawing/2014/main" id="{5774C97F-70E4-ABFA-DEB6-390BC64C321D}"/>
                    </a:ext>
                  </a:extLst>
                </p:cNvPr>
                <p:cNvPicPr/>
                <p:nvPr/>
              </p:nvPicPr>
              <p:blipFill>
                <a:blip r:embed="rId257"/>
                <a:stretch>
                  <a:fillRect/>
                </a:stretch>
              </p:blipFill>
              <p:spPr>
                <a:xfrm>
                  <a:off x="2914955" y="5877028"/>
                  <a:ext cx="38880" cy="11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8">
            <p14:nvContentPartPr>
              <p14:cNvPr id="174356" name="Freihand 174355">
                <a:extLst>
                  <a:ext uri="{FF2B5EF4-FFF2-40B4-BE49-F238E27FC236}">
                    <a16:creationId xmlns:a16="http://schemas.microsoft.com/office/drawing/2014/main" id="{60831C0F-189D-37E1-FC2A-8797A457D12C}"/>
                  </a:ext>
                </a:extLst>
              </p14:cNvPr>
              <p14:cNvContentPartPr/>
              <p14:nvPr/>
            </p14:nvContentPartPr>
            <p14:xfrm>
              <a:off x="2465315" y="4455388"/>
              <a:ext cx="91440" cy="18720"/>
            </p14:xfrm>
          </p:contentPart>
        </mc:Choice>
        <mc:Fallback xmlns="">
          <p:pic>
            <p:nvPicPr>
              <p:cNvPr id="174356" name="Freihand 174355">
                <a:extLst>
                  <a:ext uri="{FF2B5EF4-FFF2-40B4-BE49-F238E27FC236}">
                    <a16:creationId xmlns:a16="http://schemas.microsoft.com/office/drawing/2014/main" id="{60831C0F-189D-37E1-FC2A-8797A457D12C}"/>
                  </a:ext>
                </a:extLst>
              </p:cNvPr>
              <p:cNvPicPr/>
              <p:nvPr/>
            </p:nvPicPr>
            <p:blipFill>
              <a:blip r:embed="rId259"/>
              <a:stretch>
                <a:fillRect/>
              </a:stretch>
            </p:blipFill>
            <p:spPr>
              <a:xfrm>
                <a:off x="2456675" y="4446388"/>
                <a:ext cx="1090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4357" name="Freihand 174356">
                <a:extLst>
                  <a:ext uri="{FF2B5EF4-FFF2-40B4-BE49-F238E27FC236}">
                    <a16:creationId xmlns:a16="http://schemas.microsoft.com/office/drawing/2014/main" id="{B40BA9C2-1C34-1E87-7B5F-6C217BACA0A4}"/>
                  </a:ext>
                </a:extLst>
              </p14:cNvPr>
              <p14:cNvContentPartPr/>
              <p14:nvPr/>
            </p14:nvContentPartPr>
            <p14:xfrm>
              <a:off x="1658555" y="4472308"/>
              <a:ext cx="367920" cy="19800"/>
            </p14:xfrm>
          </p:contentPart>
        </mc:Choice>
        <mc:Fallback xmlns="">
          <p:pic>
            <p:nvPicPr>
              <p:cNvPr id="174357" name="Freihand 174356">
                <a:extLst>
                  <a:ext uri="{FF2B5EF4-FFF2-40B4-BE49-F238E27FC236}">
                    <a16:creationId xmlns:a16="http://schemas.microsoft.com/office/drawing/2014/main" id="{B40BA9C2-1C34-1E87-7B5F-6C217BACA0A4}"/>
                  </a:ext>
                </a:extLst>
              </p:cNvPr>
              <p:cNvPicPr/>
              <p:nvPr/>
            </p:nvPicPr>
            <p:blipFill>
              <a:blip r:embed="rId261"/>
              <a:stretch>
                <a:fillRect/>
              </a:stretch>
            </p:blipFill>
            <p:spPr>
              <a:xfrm>
                <a:off x="1649915" y="4463668"/>
                <a:ext cx="385560" cy="37440"/>
              </a:xfrm>
              <a:prstGeom prst="rect">
                <a:avLst/>
              </a:prstGeom>
            </p:spPr>
          </p:pic>
        </mc:Fallback>
      </mc:AlternateContent>
      <p:grpSp>
        <p:nvGrpSpPr>
          <p:cNvPr id="174362" name="Gruppieren 174361">
            <a:extLst>
              <a:ext uri="{FF2B5EF4-FFF2-40B4-BE49-F238E27FC236}">
                <a16:creationId xmlns:a16="http://schemas.microsoft.com/office/drawing/2014/main" id="{8CA6C760-E476-8568-497B-8DCB9A5417F2}"/>
              </a:ext>
            </a:extLst>
          </p:cNvPr>
          <p:cNvGrpSpPr/>
          <p:nvPr/>
        </p:nvGrpSpPr>
        <p:grpSpPr>
          <a:xfrm>
            <a:off x="256715" y="4158748"/>
            <a:ext cx="915840" cy="340200"/>
            <a:chOff x="256715" y="4158748"/>
            <a:chExt cx="915840" cy="340200"/>
          </a:xfrm>
        </p:grpSpPr>
        <mc:AlternateContent xmlns:mc="http://schemas.openxmlformats.org/markup-compatibility/2006" xmlns:p14="http://schemas.microsoft.com/office/powerpoint/2010/main">
          <mc:Choice Requires="p14">
            <p:contentPart p14:bwMode="auto" r:id="rId262">
              <p14:nvContentPartPr>
                <p14:cNvPr id="174358" name="Freihand 174357">
                  <a:extLst>
                    <a:ext uri="{FF2B5EF4-FFF2-40B4-BE49-F238E27FC236}">
                      <a16:creationId xmlns:a16="http://schemas.microsoft.com/office/drawing/2014/main" id="{E94144F5-4CF9-72CE-8256-73877102F6D7}"/>
                    </a:ext>
                  </a:extLst>
                </p14:cNvPr>
                <p14:cNvContentPartPr/>
                <p14:nvPr/>
              </p14:nvContentPartPr>
              <p14:xfrm>
                <a:off x="689435" y="4412188"/>
                <a:ext cx="483120" cy="62640"/>
              </p14:xfrm>
            </p:contentPart>
          </mc:Choice>
          <mc:Fallback xmlns="">
            <p:pic>
              <p:nvPicPr>
                <p:cNvPr id="174358" name="Freihand 174357">
                  <a:extLst>
                    <a:ext uri="{FF2B5EF4-FFF2-40B4-BE49-F238E27FC236}">
                      <a16:creationId xmlns:a16="http://schemas.microsoft.com/office/drawing/2014/main" id="{E94144F5-4CF9-72CE-8256-73877102F6D7}"/>
                    </a:ext>
                  </a:extLst>
                </p:cNvPr>
                <p:cNvPicPr/>
                <p:nvPr/>
              </p:nvPicPr>
              <p:blipFill>
                <a:blip r:embed="rId263"/>
                <a:stretch>
                  <a:fillRect/>
                </a:stretch>
              </p:blipFill>
              <p:spPr>
                <a:xfrm>
                  <a:off x="680435" y="4403548"/>
                  <a:ext cx="500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4359" name="Freihand 174358">
                  <a:extLst>
                    <a:ext uri="{FF2B5EF4-FFF2-40B4-BE49-F238E27FC236}">
                      <a16:creationId xmlns:a16="http://schemas.microsoft.com/office/drawing/2014/main" id="{E46FB008-2D79-83BB-FFB1-63C520DAFD7C}"/>
                    </a:ext>
                  </a:extLst>
                </p14:cNvPr>
                <p14:cNvContentPartPr/>
                <p14:nvPr/>
              </p14:nvContentPartPr>
              <p14:xfrm>
                <a:off x="256715" y="4340548"/>
                <a:ext cx="108360" cy="158400"/>
              </p14:xfrm>
            </p:contentPart>
          </mc:Choice>
          <mc:Fallback xmlns="">
            <p:pic>
              <p:nvPicPr>
                <p:cNvPr id="174359" name="Freihand 174358">
                  <a:extLst>
                    <a:ext uri="{FF2B5EF4-FFF2-40B4-BE49-F238E27FC236}">
                      <a16:creationId xmlns:a16="http://schemas.microsoft.com/office/drawing/2014/main" id="{E46FB008-2D79-83BB-FFB1-63C520DAFD7C}"/>
                    </a:ext>
                  </a:extLst>
                </p:cNvPr>
                <p:cNvPicPr/>
                <p:nvPr/>
              </p:nvPicPr>
              <p:blipFill>
                <a:blip r:embed="rId265"/>
                <a:stretch>
                  <a:fillRect/>
                </a:stretch>
              </p:blipFill>
              <p:spPr>
                <a:xfrm>
                  <a:off x="248075" y="4331548"/>
                  <a:ext cx="1260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4360" name="Freihand 174359">
                  <a:extLst>
                    <a:ext uri="{FF2B5EF4-FFF2-40B4-BE49-F238E27FC236}">
                      <a16:creationId xmlns:a16="http://schemas.microsoft.com/office/drawing/2014/main" id="{9E024170-B43F-8984-815B-093D8576FB9F}"/>
                    </a:ext>
                  </a:extLst>
                </p14:cNvPr>
                <p14:cNvContentPartPr/>
                <p14:nvPr/>
              </p14:nvContentPartPr>
              <p14:xfrm>
                <a:off x="390275" y="4231468"/>
                <a:ext cx="95040" cy="147600"/>
              </p14:xfrm>
            </p:contentPart>
          </mc:Choice>
          <mc:Fallback xmlns="">
            <p:pic>
              <p:nvPicPr>
                <p:cNvPr id="174360" name="Freihand 174359">
                  <a:extLst>
                    <a:ext uri="{FF2B5EF4-FFF2-40B4-BE49-F238E27FC236}">
                      <a16:creationId xmlns:a16="http://schemas.microsoft.com/office/drawing/2014/main" id="{9E024170-B43F-8984-815B-093D8576FB9F}"/>
                    </a:ext>
                  </a:extLst>
                </p:cNvPr>
                <p:cNvPicPr/>
                <p:nvPr/>
              </p:nvPicPr>
              <p:blipFill>
                <a:blip r:embed="rId267"/>
                <a:stretch>
                  <a:fillRect/>
                </a:stretch>
              </p:blipFill>
              <p:spPr>
                <a:xfrm>
                  <a:off x="381275" y="4222828"/>
                  <a:ext cx="1126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4361" name="Freihand 174360">
                  <a:extLst>
                    <a:ext uri="{FF2B5EF4-FFF2-40B4-BE49-F238E27FC236}">
                      <a16:creationId xmlns:a16="http://schemas.microsoft.com/office/drawing/2014/main" id="{5FC1FD49-FCEF-68C6-93EF-4E58FA8B0869}"/>
                    </a:ext>
                  </a:extLst>
                </p14:cNvPr>
                <p14:cNvContentPartPr/>
                <p14:nvPr/>
              </p14:nvContentPartPr>
              <p14:xfrm>
                <a:off x="500435" y="4158748"/>
                <a:ext cx="10800" cy="95760"/>
              </p14:xfrm>
            </p:contentPart>
          </mc:Choice>
          <mc:Fallback xmlns="">
            <p:pic>
              <p:nvPicPr>
                <p:cNvPr id="174361" name="Freihand 174360">
                  <a:extLst>
                    <a:ext uri="{FF2B5EF4-FFF2-40B4-BE49-F238E27FC236}">
                      <a16:creationId xmlns:a16="http://schemas.microsoft.com/office/drawing/2014/main" id="{5FC1FD49-FCEF-68C6-93EF-4E58FA8B0869}"/>
                    </a:ext>
                  </a:extLst>
                </p:cNvPr>
                <p:cNvPicPr/>
                <p:nvPr/>
              </p:nvPicPr>
              <p:blipFill>
                <a:blip r:embed="rId269"/>
                <a:stretch>
                  <a:fillRect/>
                </a:stretch>
              </p:blipFill>
              <p:spPr>
                <a:xfrm>
                  <a:off x="491435" y="4150108"/>
                  <a:ext cx="28440" cy="113400"/>
                </a:xfrm>
                <a:prstGeom prst="rect">
                  <a:avLst/>
                </a:prstGeom>
              </p:spPr>
            </p:pic>
          </mc:Fallback>
        </mc:AlternateContent>
      </p:grpSp>
      <p:grpSp>
        <p:nvGrpSpPr>
          <p:cNvPr id="174366" name="Gruppieren 174365">
            <a:extLst>
              <a:ext uri="{FF2B5EF4-FFF2-40B4-BE49-F238E27FC236}">
                <a16:creationId xmlns:a16="http://schemas.microsoft.com/office/drawing/2014/main" id="{0F7922B9-B4A7-6702-320F-5174925E067E}"/>
              </a:ext>
            </a:extLst>
          </p:cNvPr>
          <p:cNvGrpSpPr/>
          <p:nvPr/>
        </p:nvGrpSpPr>
        <p:grpSpPr>
          <a:xfrm>
            <a:off x="9804995" y="1113148"/>
            <a:ext cx="669240" cy="352440"/>
            <a:chOff x="9804995" y="1113148"/>
            <a:chExt cx="669240" cy="352440"/>
          </a:xfrm>
        </p:grpSpPr>
        <mc:AlternateContent xmlns:mc="http://schemas.openxmlformats.org/markup-compatibility/2006" xmlns:p14="http://schemas.microsoft.com/office/powerpoint/2010/main">
          <mc:Choice Requires="p14">
            <p:contentPart p14:bwMode="auto" r:id="rId270">
              <p14:nvContentPartPr>
                <p14:cNvPr id="174306" name="Freihand 174305">
                  <a:extLst>
                    <a:ext uri="{FF2B5EF4-FFF2-40B4-BE49-F238E27FC236}">
                      <a16:creationId xmlns:a16="http://schemas.microsoft.com/office/drawing/2014/main" id="{1B391274-CE96-F814-8933-0986D53382AD}"/>
                    </a:ext>
                  </a:extLst>
                </p14:cNvPr>
                <p14:cNvContentPartPr/>
                <p14:nvPr/>
              </p14:nvContentPartPr>
              <p14:xfrm>
                <a:off x="9901835" y="1312588"/>
                <a:ext cx="301680" cy="153000"/>
              </p14:xfrm>
            </p:contentPart>
          </mc:Choice>
          <mc:Fallback xmlns="">
            <p:pic>
              <p:nvPicPr>
                <p:cNvPr id="174306" name="Freihand 174305">
                  <a:extLst>
                    <a:ext uri="{FF2B5EF4-FFF2-40B4-BE49-F238E27FC236}">
                      <a16:creationId xmlns:a16="http://schemas.microsoft.com/office/drawing/2014/main" id="{1B391274-CE96-F814-8933-0986D53382AD}"/>
                    </a:ext>
                  </a:extLst>
                </p:cNvPr>
                <p:cNvPicPr/>
                <p:nvPr/>
              </p:nvPicPr>
              <p:blipFill>
                <a:blip r:embed="rId271"/>
                <a:stretch>
                  <a:fillRect/>
                </a:stretch>
              </p:blipFill>
              <p:spPr>
                <a:xfrm>
                  <a:off x="9893195" y="1303948"/>
                  <a:ext cx="3193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4307" name="Freihand 174306">
                  <a:extLst>
                    <a:ext uri="{FF2B5EF4-FFF2-40B4-BE49-F238E27FC236}">
                      <a16:creationId xmlns:a16="http://schemas.microsoft.com/office/drawing/2014/main" id="{5F773D53-4B59-0CFB-E6FD-ABC51311F909}"/>
                    </a:ext>
                  </a:extLst>
                </p14:cNvPr>
                <p14:cNvContentPartPr/>
                <p14:nvPr/>
              </p14:nvContentPartPr>
              <p14:xfrm>
                <a:off x="10261115" y="1293508"/>
                <a:ext cx="107280" cy="110160"/>
              </p14:xfrm>
            </p:contentPart>
          </mc:Choice>
          <mc:Fallback xmlns="">
            <p:pic>
              <p:nvPicPr>
                <p:cNvPr id="174307" name="Freihand 174306">
                  <a:extLst>
                    <a:ext uri="{FF2B5EF4-FFF2-40B4-BE49-F238E27FC236}">
                      <a16:creationId xmlns:a16="http://schemas.microsoft.com/office/drawing/2014/main" id="{5F773D53-4B59-0CFB-E6FD-ABC51311F909}"/>
                    </a:ext>
                  </a:extLst>
                </p:cNvPr>
                <p:cNvPicPr/>
                <p:nvPr/>
              </p:nvPicPr>
              <p:blipFill>
                <a:blip r:embed="rId273"/>
                <a:stretch>
                  <a:fillRect/>
                </a:stretch>
              </p:blipFill>
              <p:spPr>
                <a:xfrm>
                  <a:off x="10252115" y="1284508"/>
                  <a:ext cx="124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4364" name="Freihand 174363">
                  <a:extLst>
                    <a:ext uri="{FF2B5EF4-FFF2-40B4-BE49-F238E27FC236}">
                      <a16:creationId xmlns:a16="http://schemas.microsoft.com/office/drawing/2014/main" id="{237D0F2B-F51B-04FA-ED20-C18E7E4CB59D}"/>
                    </a:ext>
                  </a:extLst>
                </p14:cNvPr>
                <p14:cNvContentPartPr/>
                <p14:nvPr/>
              </p14:nvContentPartPr>
              <p14:xfrm>
                <a:off x="9804995" y="1113148"/>
                <a:ext cx="669240" cy="173160"/>
              </p14:xfrm>
            </p:contentPart>
          </mc:Choice>
          <mc:Fallback xmlns="">
            <p:pic>
              <p:nvPicPr>
                <p:cNvPr id="174364" name="Freihand 174363">
                  <a:extLst>
                    <a:ext uri="{FF2B5EF4-FFF2-40B4-BE49-F238E27FC236}">
                      <a16:creationId xmlns:a16="http://schemas.microsoft.com/office/drawing/2014/main" id="{237D0F2B-F51B-04FA-ED20-C18E7E4CB59D}"/>
                    </a:ext>
                  </a:extLst>
                </p:cNvPr>
                <p:cNvPicPr/>
                <p:nvPr/>
              </p:nvPicPr>
              <p:blipFill>
                <a:blip r:embed="rId275"/>
                <a:stretch>
                  <a:fillRect/>
                </a:stretch>
              </p:blipFill>
              <p:spPr>
                <a:xfrm>
                  <a:off x="9795995" y="1104508"/>
                  <a:ext cx="686880" cy="19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6">
            <p14:nvContentPartPr>
              <p14:cNvPr id="174365" name="Freihand 174364">
                <a:extLst>
                  <a:ext uri="{FF2B5EF4-FFF2-40B4-BE49-F238E27FC236}">
                    <a16:creationId xmlns:a16="http://schemas.microsoft.com/office/drawing/2014/main" id="{C7E5A809-D699-0824-B62D-CD3D665AE26C}"/>
                  </a:ext>
                </a:extLst>
              </p14:cNvPr>
              <p14:cNvContentPartPr/>
              <p14:nvPr/>
            </p14:nvContentPartPr>
            <p14:xfrm>
              <a:off x="8968355" y="1031068"/>
              <a:ext cx="459720" cy="168120"/>
            </p14:xfrm>
          </p:contentPart>
        </mc:Choice>
        <mc:Fallback xmlns="">
          <p:pic>
            <p:nvPicPr>
              <p:cNvPr id="174365" name="Freihand 174364">
                <a:extLst>
                  <a:ext uri="{FF2B5EF4-FFF2-40B4-BE49-F238E27FC236}">
                    <a16:creationId xmlns:a16="http://schemas.microsoft.com/office/drawing/2014/main" id="{C7E5A809-D699-0824-B62D-CD3D665AE26C}"/>
                  </a:ext>
                </a:extLst>
              </p:cNvPr>
              <p:cNvPicPr/>
              <p:nvPr/>
            </p:nvPicPr>
            <p:blipFill>
              <a:blip r:embed="rId277"/>
              <a:stretch>
                <a:fillRect/>
              </a:stretch>
            </p:blipFill>
            <p:spPr>
              <a:xfrm>
                <a:off x="8959355" y="1022428"/>
                <a:ext cx="4773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4367" name="Freihand 174366">
                <a:extLst>
                  <a:ext uri="{FF2B5EF4-FFF2-40B4-BE49-F238E27FC236}">
                    <a16:creationId xmlns:a16="http://schemas.microsoft.com/office/drawing/2014/main" id="{62125264-C247-8C34-B7CE-48092A53F378}"/>
                  </a:ext>
                </a:extLst>
              </p14:cNvPr>
              <p14:cNvContentPartPr/>
              <p14:nvPr/>
            </p14:nvContentPartPr>
            <p14:xfrm>
              <a:off x="1838555" y="1288468"/>
              <a:ext cx="1214640" cy="34920"/>
            </p14:xfrm>
          </p:contentPart>
        </mc:Choice>
        <mc:Fallback xmlns="">
          <p:pic>
            <p:nvPicPr>
              <p:cNvPr id="174367" name="Freihand 174366">
                <a:extLst>
                  <a:ext uri="{FF2B5EF4-FFF2-40B4-BE49-F238E27FC236}">
                    <a16:creationId xmlns:a16="http://schemas.microsoft.com/office/drawing/2014/main" id="{62125264-C247-8C34-B7CE-48092A53F378}"/>
                  </a:ext>
                </a:extLst>
              </p:cNvPr>
              <p:cNvPicPr/>
              <p:nvPr/>
            </p:nvPicPr>
            <p:blipFill>
              <a:blip r:embed="rId279"/>
              <a:stretch>
                <a:fillRect/>
              </a:stretch>
            </p:blipFill>
            <p:spPr>
              <a:xfrm>
                <a:off x="1829915" y="1279468"/>
                <a:ext cx="1232280" cy="52560"/>
              </a:xfrm>
              <a:prstGeom prst="rect">
                <a:avLst/>
              </a:prstGeom>
            </p:spPr>
          </p:pic>
        </mc:Fallback>
      </mc:AlternateContent>
      <p:grpSp>
        <p:nvGrpSpPr>
          <p:cNvPr id="174370" name="Gruppieren 174369">
            <a:extLst>
              <a:ext uri="{FF2B5EF4-FFF2-40B4-BE49-F238E27FC236}">
                <a16:creationId xmlns:a16="http://schemas.microsoft.com/office/drawing/2014/main" id="{0F48BEFD-691D-6676-F850-E3A8BC8E83DB}"/>
              </a:ext>
            </a:extLst>
          </p:cNvPr>
          <p:cNvGrpSpPr/>
          <p:nvPr/>
        </p:nvGrpSpPr>
        <p:grpSpPr>
          <a:xfrm>
            <a:off x="7243235" y="3012508"/>
            <a:ext cx="323280" cy="191520"/>
            <a:chOff x="7243235" y="3012508"/>
            <a:chExt cx="323280" cy="191520"/>
          </a:xfrm>
        </p:grpSpPr>
        <mc:AlternateContent xmlns:mc="http://schemas.openxmlformats.org/markup-compatibility/2006" xmlns:p14="http://schemas.microsoft.com/office/powerpoint/2010/main">
          <mc:Choice Requires="p14">
            <p:contentPart p14:bwMode="auto" r:id="rId280">
              <p14:nvContentPartPr>
                <p14:cNvPr id="174368" name="Freihand 174367">
                  <a:extLst>
                    <a:ext uri="{FF2B5EF4-FFF2-40B4-BE49-F238E27FC236}">
                      <a16:creationId xmlns:a16="http://schemas.microsoft.com/office/drawing/2014/main" id="{40536323-E769-3956-6F99-DC4A6CE65399}"/>
                    </a:ext>
                  </a:extLst>
                </p14:cNvPr>
                <p14:cNvContentPartPr/>
                <p14:nvPr/>
              </p14:nvContentPartPr>
              <p14:xfrm>
                <a:off x="7267355" y="3062188"/>
                <a:ext cx="186480" cy="9000"/>
              </p14:xfrm>
            </p:contentPart>
          </mc:Choice>
          <mc:Fallback xmlns="">
            <p:pic>
              <p:nvPicPr>
                <p:cNvPr id="174368" name="Freihand 174367">
                  <a:extLst>
                    <a:ext uri="{FF2B5EF4-FFF2-40B4-BE49-F238E27FC236}">
                      <a16:creationId xmlns:a16="http://schemas.microsoft.com/office/drawing/2014/main" id="{40536323-E769-3956-6F99-DC4A6CE65399}"/>
                    </a:ext>
                  </a:extLst>
                </p:cNvPr>
                <p:cNvPicPr/>
                <p:nvPr/>
              </p:nvPicPr>
              <p:blipFill>
                <a:blip r:embed="rId281"/>
                <a:stretch>
                  <a:fillRect/>
                </a:stretch>
              </p:blipFill>
              <p:spPr>
                <a:xfrm>
                  <a:off x="7258355" y="3053548"/>
                  <a:ext cx="204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4369" name="Freihand 174368">
                  <a:extLst>
                    <a:ext uri="{FF2B5EF4-FFF2-40B4-BE49-F238E27FC236}">
                      <a16:creationId xmlns:a16="http://schemas.microsoft.com/office/drawing/2014/main" id="{A2D1BB2A-88CE-AF58-5661-179754B08AAC}"/>
                    </a:ext>
                  </a:extLst>
                </p14:cNvPr>
                <p14:cNvContentPartPr/>
                <p14:nvPr/>
              </p14:nvContentPartPr>
              <p14:xfrm>
                <a:off x="7243235" y="3012508"/>
                <a:ext cx="323280" cy="191520"/>
              </p14:xfrm>
            </p:contentPart>
          </mc:Choice>
          <mc:Fallback xmlns="">
            <p:pic>
              <p:nvPicPr>
                <p:cNvPr id="174369" name="Freihand 174368">
                  <a:extLst>
                    <a:ext uri="{FF2B5EF4-FFF2-40B4-BE49-F238E27FC236}">
                      <a16:creationId xmlns:a16="http://schemas.microsoft.com/office/drawing/2014/main" id="{A2D1BB2A-88CE-AF58-5661-179754B08AAC}"/>
                    </a:ext>
                  </a:extLst>
                </p:cNvPr>
                <p:cNvPicPr/>
                <p:nvPr/>
              </p:nvPicPr>
              <p:blipFill>
                <a:blip r:embed="rId283"/>
                <a:stretch>
                  <a:fillRect/>
                </a:stretch>
              </p:blipFill>
              <p:spPr>
                <a:xfrm>
                  <a:off x="7234235" y="3003868"/>
                  <a:ext cx="340920" cy="209160"/>
                </a:xfrm>
                <a:prstGeom prst="rect">
                  <a:avLst/>
                </a:prstGeom>
              </p:spPr>
            </p:pic>
          </mc:Fallback>
        </mc:AlternateContent>
      </p:grpSp>
      <p:grpSp>
        <p:nvGrpSpPr>
          <p:cNvPr id="174386" name="Gruppieren 174385">
            <a:extLst>
              <a:ext uri="{FF2B5EF4-FFF2-40B4-BE49-F238E27FC236}">
                <a16:creationId xmlns:a16="http://schemas.microsoft.com/office/drawing/2014/main" id="{F02B8A0F-7F0D-0B91-08B1-551039D829B5}"/>
              </a:ext>
            </a:extLst>
          </p:cNvPr>
          <p:cNvGrpSpPr/>
          <p:nvPr/>
        </p:nvGrpSpPr>
        <p:grpSpPr>
          <a:xfrm>
            <a:off x="7811315" y="2796148"/>
            <a:ext cx="1588320" cy="420120"/>
            <a:chOff x="7811315" y="2796148"/>
            <a:chExt cx="1588320" cy="420120"/>
          </a:xfrm>
        </p:grpSpPr>
        <mc:AlternateContent xmlns:mc="http://schemas.openxmlformats.org/markup-compatibility/2006" xmlns:p14="http://schemas.microsoft.com/office/powerpoint/2010/main">
          <mc:Choice Requires="p14">
            <p:contentPart p14:bwMode="auto" r:id="rId284">
              <p14:nvContentPartPr>
                <p14:cNvPr id="174371" name="Freihand 174370">
                  <a:extLst>
                    <a:ext uri="{FF2B5EF4-FFF2-40B4-BE49-F238E27FC236}">
                      <a16:creationId xmlns:a16="http://schemas.microsoft.com/office/drawing/2014/main" id="{7A8A7148-7AD8-8CEC-0471-E594550D885A}"/>
                    </a:ext>
                  </a:extLst>
                </p14:cNvPr>
                <p14:cNvContentPartPr/>
                <p14:nvPr/>
              </p14:nvContentPartPr>
              <p14:xfrm>
                <a:off x="7811315" y="3001708"/>
                <a:ext cx="123120" cy="105480"/>
              </p14:xfrm>
            </p:contentPart>
          </mc:Choice>
          <mc:Fallback xmlns="">
            <p:pic>
              <p:nvPicPr>
                <p:cNvPr id="174371" name="Freihand 174370">
                  <a:extLst>
                    <a:ext uri="{FF2B5EF4-FFF2-40B4-BE49-F238E27FC236}">
                      <a16:creationId xmlns:a16="http://schemas.microsoft.com/office/drawing/2014/main" id="{7A8A7148-7AD8-8CEC-0471-E594550D885A}"/>
                    </a:ext>
                  </a:extLst>
                </p:cNvPr>
                <p:cNvPicPr/>
                <p:nvPr/>
              </p:nvPicPr>
              <p:blipFill>
                <a:blip r:embed="rId285"/>
                <a:stretch>
                  <a:fillRect/>
                </a:stretch>
              </p:blipFill>
              <p:spPr>
                <a:xfrm>
                  <a:off x="7802315" y="2992708"/>
                  <a:ext cx="140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4372" name="Freihand 174371">
                  <a:extLst>
                    <a:ext uri="{FF2B5EF4-FFF2-40B4-BE49-F238E27FC236}">
                      <a16:creationId xmlns:a16="http://schemas.microsoft.com/office/drawing/2014/main" id="{5A341382-3D35-DD5B-2E52-F3D6A7C92021}"/>
                    </a:ext>
                  </a:extLst>
                </p14:cNvPr>
                <p14:cNvContentPartPr/>
                <p14:nvPr/>
              </p14:nvContentPartPr>
              <p14:xfrm>
                <a:off x="7892315" y="2932588"/>
                <a:ext cx="189360" cy="283680"/>
              </p14:xfrm>
            </p:contentPart>
          </mc:Choice>
          <mc:Fallback xmlns="">
            <p:pic>
              <p:nvPicPr>
                <p:cNvPr id="174372" name="Freihand 174371">
                  <a:extLst>
                    <a:ext uri="{FF2B5EF4-FFF2-40B4-BE49-F238E27FC236}">
                      <a16:creationId xmlns:a16="http://schemas.microsoft.com/office/drawing/2014/main" id="{5A341382-3D35-DD5B-2E52-F3D6A7C92021}"/>
                    </a:ext>
                  </a:extLst>
                </p:cNvPr>
                <p:cNvPicPr/>
                <p:nvPr/>
              </p:nvPicPr>
              <p:blipFill>
                <a:blip r:embed="rId287"/>
                <a:stretch>
                  <a:fillRect/>
                </a:stretch>
              </p:blipFill>
              <p:spPr>
                <a:xfrm>
                  <a:off x="7883315" y="2923948"/>
                  <a:ext cx="2070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4373" name="Freihand 174372">
                  <a:extLst>
                    <a:ext uri="{FF2B5EF4-FFF2-40B4-BE49-F238E27FC236}">
                      <a16:creationId xmlns:a16="http://schemas.microsoft.com/office/drawing/2014/main" id="{C96F84CB-BECF-3755-A8C7-B6DCA6D1DA29}"/>
                    </a:ext>
                  </a:extLst>
                </p14:cNvPr>
                <p14:cNvContentPartPr/>
                <p14:nvPr/>
              </p14:nvContentPartPr>
              <p14:xfrm>
                <a:off x="8001395" y="2796148"/>
                <a:ext cx="232920" cy="192960"/>
              </p14:xfrm>
            </p:contentPart>
          </mc:Choice>
          <mc:Fallback xmlns="">
            <p:pic>
              <p:nvPicPr>
                <p:cNvPr id="174373" name="Freihand 174372">
                  <a:extLst>
                    <a:ext uri="{FF2B5EF4-FFF2-40B4-BE49-F238E27FC236}">
                      <a16:creationId xmlns:a16="http://schemas.microsoft.com/office/drawing/2014/main" id="{C96F84CB-BECF-3755-A8C7-B6DCA6D1DA29}"/>
                    </a:ext>
                  </a:extLst>
                </p:cNvPr>
                <p:cNvPicPr/>
                <p:nvPr/>
              </p:nvPicPr>
              <p:blipFill>
                <a:blip r:embed="rId289"/>
                <a:stretch>
                  <a:fillRect/>
                </a:stretch>
              </p:blipFill>
              <p:spPr>
                <a:xfrm>
                  <a:off x="7992395" y="2787148"/>
                  <a:ext cx="2505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4374" name="Freihand 174373">
                  <a:extLst>
                    <a:ext uri="{FF2B5EF4-FFF2-40B4-BE49-F238E27FC236}">
                      <a16:creationId xmlns:a16="http://schemas.microsoft.com/office/drawing/2014/main" id="{1BA534C2-558D-BA0F-7ECC-638ED0CDA134}"/>
                    </a:ext>
                  </a:extLst>
                </p14:cNvPr>
                <p14:cNvContentPartPr/>
                <p14:nvPr/>
              </p14:nvContentPartPr>
              <p14:xfrm>
                <a:off x="8346635" y="3029788"/>
                <a:ext cx="192600" cy="10800"/>
              </p14:xfrm>
            </p:contentPart>
          </mc:Choice>
          <mc:Fallback xmlns="">
            <p:pic>
              <p:nvPicPr>
                <p:cNvPr id="174374" name="Freihand 174373">
                  <a:extLst>
                    <a:ext uri="{FF2B5EF4-FFF2-40B4-BE49-F238E27FC236}">
                      <a16:creationId xmlns:a16="http://schemas.microsoft.com/office/drawing/2014/main" id="{1BA534C2-558D-BA0F-7ECC-638ED0CDA134}"/>
                    </a:ext>
                  </a:extLst>
                </p:cNvPr>
                <p:cNvPicPr/>
                <p:nvPr/>
              </p:nvPicPr>
              <p:blipFill>
                <a:blip r:embed="rId291"/>
                <a:stretch>
                  <a:fillRect/>
                </a:stretch>
              </p:blipFill>
              <p:spPr>
                <a:xfrm>
                  <a:off x="8337995" y="3020788"/>
                  <a:ext cx="210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4375" name="Freihand 174374">
                  <a:extLst>
                    <a:ext uri="{FF2B5EF4-FFF2-40B4-BE49-F238E27FC236}">
                      <a16:creationId xmlns:a16="http://schemas.microsoft.com/office/drawing/2014/main" id="{0A46457F-905E-A61F-7B79-515999B9985A}"/>
                    </a:ext>
                  </a:extLst>
                </p14:cNvPr>
                <p14:cNvContentPartPr/>
                <p14:nvPr/>
              </p14:nvContentPartPr>
              <p14:xfrm>
                <a:off x="8338715" y="3082708"/>
                <a:ext cx="238320" cy="56520"/>
              </p14:xfrm>
            </p:contentPart>
          </mc:Choice>
          <mc:Fallback xmlns="">
            <p:pic>
              <p:nvPicPr>
                <p:cNvPr id="174375" name="Freihand 174374">
                  <a:extLst>
                    <a:ext uri="{FF2B5EF4-FFF2-40B4-BE49-F238E27FC236}">
                      <a16:creationId xmlns:a16="http://schemas.microsoft.com/office/drawing/2014/main" id="{0A46457F-905E-A61F-7B79-515999B9985A}"/>
                    </a:ext>
                  </a:extLst>
                </p:cNvPr>
                <p:cNvPicPr/>
                <p:nvPr/>
              </p:nvPicPr>
              <p:blipFill>
                <a:blip r:embed="rId293"/>
                <a:stretch>
                  <a:fillRect/>
                </a:stretch>
              </p:blipFill>
              <p:spPr>
                <a:xfrm>
                  <a:off x="8329715" y="3073708"/>
                  <a:ext cx="255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4377" name="Freihand 174376">
                  <a:extLst>
                    <a:ext uri="{FF2B5EF4-FFF2-40B4-BE49-F238E27FC236}">
                      <a16:creationId xmlns:a16="http://schemas.microsoft.com/office/drawing/2014/main" id="{0EC13CF8-46B6-CBA8-B9E2-7BED23A0C45C}"/>
                    </a:ext>
                  </a:extLst>
                </p14:cNvPr>
                <p14:cNvContentPartPr/>
                <p14:nvPr/>
              </p14:nvContentPartPr>
              <p14:xfrm>
                <a:off x="8754155" y="2902708"/>
                <a:ext cx="96120" cy="154440"/>
              </p14:xfrm>
            </p:contentPart>
          </mc:Choice>
          <mc:Fallback xmlns="">
            <p:pic>
              <p:nvPicPr>
                <p:cNvPr id="174377" name="Freihand 174376">
                  <a:extLst>
                    <a:ext uri="{FF2B5EF4-FFF2-40B4-BE49-F238E27FC236}">
                      <a16:creationId xmlns:a16="http://schemas.microsoft.com/office/drawing/2014/main" id="{0EC13CF8-46B6-CBA8-B9E2-7BED23A0C45C}"/>
                    </a:ext>
                  </a:extLst>
                </p:cNvPr>
                <p:cNvPicPr/>
                <p:nvPr/>
              </p:nvPicPr>
              <p:blipFill>
                <a:blip r:embed="rId295"/>
                <a:stretch>
                  <a:fillRect/>
                </a:stretch>
              </p:blipFill>
              <p:spPr>
                <a:xfrm>
                  <a:off x="8745515" y="2894068"/>
                  <a:ext cx="113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4378" name="Freihand 174377">
                  <a:extLst>
                    <a:ext uri="{FF2B5EF4-FFF2-40B4-BE49-F238E27FC236}">
                      <a16:creationId xmlns:a16="http://schemas.microsoft.com/office/drawing/2014/main" id="{21026230-9446-3805-076C-9366F9A5D156}"/>
                    </a:ext>
                  </a:extLst>
                </p14:cNvPr>
                <p14:cNvContentPartPr/>
                <p14:nvPr/>
              </p14:nvContentPartPr>
              <p14:xfrm>
                <a:off x="8935235" y="2966068"/>
                <a:ext cx="95400" cy="95400"/>
              </p14:xfrm>
            </p:contentPart>
          </mc:Choice>
          <mc:Fallback xmlns="">
            <p:pic>
              <p:nvPicPr>
                <p:cNvPr id="174378" name="Freihand 174377">
                  <a:extLst>
                    <a:ext uri="{FF2B5EF4-FFF2-40B4-BE49-F238E27FC236}">
                      <a16:creationId xmlns:a16="http://schemas.microsoft.com/office/drawing/2014/main" id="{21026230-9446-3805-076C-9366F9A5D156}"/>
                    </a:ext>
                  </a:extLst>
                </p:cNvPr>
                <p:cNvPicPr/>
                <p:nvPr/>
              </p:nvPicPr>
              <p:blipFill>
                <a:blip r:embed="rId297"/>
                <a:stretch>
                  <a:fillRect/>
                </a:stretch>
              </p:blipFill>
              <p:spPr>
                <a:xfrm>
                  <a:off x="8926235" y="2957428"/>
                  <a:ext cx="113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4379" name="Freihand 174378">
                  <a:extLst>
                    <a:ext uri="{FF2B5EF4-FFF2-40B4-BE49-F238E27FC236}">
                      <a16:creationId xmlns:a16="http://schemas.microsoft.com/office/drawing/2014/main" id="{4B6DFD6E-232C-8F3B-4FFB-702E552B7797}"/>
                    </a:ext>
                  </a:extLst>
                </p14:cNvPr>
                <p14:cNvContentPartPr/>
                <p14:nvPr/>
              </p14:nvContentPartPr>
              <p14:xfrm>
                <a:off x="9104435" y="2962468"/>
                <a:ext cx="236520" cy="117360"/>
              </p14:xfrm>
            </p:contentPart>
          </mc:Choice>
          <mc:Fallback xmlns="">
            <p:pic>
              <p:nvPicPr>
                <p:cNvPr id="174379" name="Freihand 174378">
                  <a:extLst>
                    <a:ext uri="{FF2B5EF4-FFF2-40B4-BE49-F238E27FC236}">
                      <a16:creationId xmlns:a16="http://schemas.microsoft.com/office/drawing/2014/main" id="{4B6DFD6E-232C-8F3B-4FFB-702E552B7797}"/>
                    </a:ext>
                  </a:extLst>
                </p:cNvPr>
                <p:cNvPicPr/>
                <p:nvPr/>
              </p:nvPicPr>
              <p:blipFill>
                <a:blip r:embed="rId299"/>
                <a:stretch>
                  <a:fillRect/>
                </a:stretch>
              </p:blipFill>
              <p:spPr>
                <a:xfrm>
                  <a:off x="9095435" y="2953468"/>
                  <a:ext cx="254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4380" name="Freihand 174379">
                  <a:extLst>
                    <a:ext uri="{FF2B5EF4-FFF2-40B4-BE49-F238E27FC236}">
                      <a16:creationId xmlns:a16="http://schemas.microsoft.com/office/drawing/2014/main" id="{F0756017-8B29-B420-AAA4-42124025E997}"/>
                    </a:ext>
                  </a:extLst>
                </p14:cNvPr>
                <p14:cNvContentPartPr/>
                <p14:nvPr/>
              </p14:nvContentPartPr>
              <p14:xfrm>
                <a:off x="9288395" y="3027628"/>
                <a:ext cx="111240" cy="4680"/>
              </p14:xfrm>
            </p:contentPart>
          </mc:Choice>
          <mc:Fallback xmlns="">
            <p:pic>
              <p:nvPicPr>
                <p:cNvPr id="174380" name="Freihand 174379">
                  <a:extLst>
                    <a:ext uri="{FF2B5EF4-FFF2-40B4-BE49-F238E27FC236}">
                      <a16:creationId xmlns:a16="http://schemas.microsoft.com/office/drawing/2014/main" id="{F0756017-8B29-B420-AAA4-42124025E997}"/>
                    </a:ext>
                  </a:extLst>
                </p:cNvPr>
                <p:cNvPicPr/>
                <p:nvPr/>
              </p:nvPicPr>
              <p:blipFill>
                <a:blip r:embed="rId301"/>
                <a:stretch>
                  <a:fillRect/>
                </a:stretch>
              </p:blipFill>
              <p:spPr>
                <a:xfrm>
                  <a:off x="9279755" y="3018628"/>
                  <a:ext cx="128880" cy="22320"/>
                </a:xfrm>
                <a:prstGeom prst="rect">
                  <a:avLst/>
                </a:prstGeom>
              </p:spPr>
            </p:pic>
          </mc:Fallback>
        </mc:AlternateContent>
      </p:grpSp>
      <p:grpSp>
        <p:nvGrpSpPr>
          <p:cNvPr id="174385" name="Gruppieren 174384">
            <a:extLst>
              <a:ext uri="{FF2B5EF4-FFF2-40B4-BE49-F238E27FC236}">
                <a16:creationId xmlns:a16="http://schemas.microsoft.com/office/drawing/2014/main" id="{DC82F628-0EE2-C492-4FF4-C99E82A97722}"/>
              </a:ext>
            </a:extLst>
          </p:cNvPr>
          <p:cNvGrpSpPr/>
          <p:nvPr/>
        </p:nvGrpSpPr>
        <p:grpSpPr>
          <a:xfrm>
            <a:off x="9586475" y="2955268"/>
            <a:ext cx="619200" cy="208800"/>
            <a:chOff x="9586475" y="2955268"/>
            <a:chExt cx="619200" cy="208800"/>
          </a:xfrm>
        </p:grpSpPr>
        <mc:AlternateContent xmlns:mc="http://schemas.openxmlformats.org/markup-compatibility/2006" xmlns:p14="http://schemas.microsoft.com/office/powerpoint/2010/main">
          <mc:Choice Requires="p14">
            <p:contentPart p14:bwMode="auto" r:id="rId302">
              <p14:nvContentPartPr>
                <p14:cNvPr id="174381" name="Freihand 174380">
                  <a:extLst>
                    <a:ext uri="{FF2B5EF4-FFF2-40B4-BE49-F238E27FC236}">
                      <a16:creationId xmlns:a16="http://schemas.microsoft.com/office/drawing/2014/main" id="{5AD7C6EC-0DB0-2A6C-68DB-3A72145B104C}"/>
                    </a:ext>
                  </a:extLst>
                </p14:cNvPr>
                <p14:cNvContentPartPr/>
                <p14:nvPr/>
              </p14:nvContentPartPr>
              <p14:xfrm>
                <a:off x="9586475" y="2973988"/>
                <a:ext cx="137880" cy="92880"/>
              </p14:xfrm>
            </p:contentPart>
          </mc:Choice>
          <mc:Fallback xmlns="">
            <p:pic>
              <p:nvPicPr>
                <p:cNvPr id="174381" name="Freihand 174380">
                  <a:extLst>
                    <a:ext uri="{FF2B5EF4-FFF2-40B4-BE49-F238E27FC236}">
                      <a16:creationId xmlns:a16="http://schemas.microsoft.com/office/drawing/2014/main" id="{5AD7C6EC-0DB0-2A6C-68DB-3A72145B104C}"/>
                    </a:ext>
                  </a:extLst>
                </p:cNvPr>
                <p:cNvPicPr/>
                <p:nvPr/>
              </p:nvPicPr>
              <p:blipFill>
                <a:blip r:embed="rId303"/>
                <a:stretch>
                  <a:fillRect/>
                </a:stretch>
              </p:blipFill>
              <p:spPr>
                <a:xfrm>
                  <a:off x="9577835" y="2964988"/>
                  <a:ext cx="155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4382" name="Freihand 174381">
                  <a:extLst>
                    <a:ext uri="{FF2B5EF4-FFF2-40B4-BE49-F238E27FC236}">
                      <a16:creationId xmlns:a16="http://schemas.microsoft.com/office/drawing/2014/main" id="{DF4B1E27-E5B4-4591-9C59-381F815F815E}"/>
                    </a:ext>
                  </a:extLst>
                </p14:cNvPr>
                <p14:cNvContentPartPr/>
                <p14:nvPr/>
              </p14:nvContentPartPr>
              <p14:xfrm>
                <a:off x="9735515" y="3082708"/>
                <a:ext cx="32400" cy="81360"/>
              </p14:xfrm>
            </p:contentPart>
          </mc:Choice>
          <mc:Fallback xmlns="">
            <p:pic>
              <p:nvPicPr>
                <p:cNvPr id="174382" name="Freihand 174381">
                  <a:extLst>
                    <a:ext uri="{FF2B5EF4-FFF2-40B4-BE49-F238E27FC236}">
                      <a16:creationId xmlns:a16="http://schemas.microsoft.com/office/drawing/2014/main" id="{DF4B1E27-E5B4-4591-9C59-381F815F815E}"/>
                    </a:ext>
                  </a:extLst>
                </p:cNvPr>
                <p:cNvPicPr/>
                <p:nvPr/>
              </p:nvPicPr>
              <p:blipFill>
                <a:blip r:embed="rId305"/>
                <a:stretch>
                  <a:fillRect/>
                </a:stretch>
              </p:blipFill>
              <p:spPr>
                <a:xfrm>
                  <a:off x="9726515" y="3073708"/>
                  <a:ext cx="50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4383" name="Freihand 174382">
                  <a:extLst>
                    <a:ext uri="{FF2B5EF4-FFF2-40B4-BE49-F238E27FC236}">
                      <a16:creationId xmlns:a16="http://schemas.microsoft.com/office/drawing/2014/main" id="{243C5937-2057-9F99-35D0-440D161EBD2A}"/>
                    </a:ext>
                  </a:extLst>
                </p14:cNvPr>
                <p14:cNvContentPartPr/>
                <p14:nvPr/>
              </p14:nvContentPartPr>
              <p14:xfrm>
                <a:off x="9866555" y="2955268"/>
                <a:ext cx="105480" cy="127440"/>
              </p14:xfrm>
            </p:contentPart>
          </mc:Choice>
          <mc:Fallback xmlns="">
            <p:pic>
              <p:nvPicPr>
                <p:cNvPr id="174383" name="Freihand 174382">
                  <a:extLst>
                    <a:ext uri="{FF2B5EF4-FFF2-40B4-BE49-F238E27FC236}">
                      <a16:creationId xmlns:a16="http://schemas.microsoft.com/office/drawing/2014/main" id="{243C5937-2057-9F99-35D0-440D161EBD2A}"/>
                    </a:ext>
                  </a:extLst>
                </p:cNvPr>
                <p:cNvPicPr/>
                <p:nvPr/>
              </p:nvPicPr>
              <p:blipFill>
                <a:blip r:embed="rId307"/>
                <a:stretch>
                  <a:fillRect/>
                </a:stretch>
              </p:blipFill>
              <p:spPr>
                <a:xfrm>
                  <a:off x="9857555" y="2946628"/>
                  <a:ext cx="1231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4384" name="Freihand 174383">
                  <a:extLst>
                    <a:ext uri="{FF2B5EF4-FFF2-40B4-BE49-F238E27FC236}">
                      <a16:creationId xmlns:a16="http://schemas.microsoft.com/office/drawing/2014/main" id="{282F7038-54F3-A664-FFDD-BBC1208B7BF4}"/>
                    </a:ext>
                  </a:extLst>
                </p14:cNvPr>
                <p14:cNvContentPartPr/>
                <p14:nvPr/>
              </p14:nvContentPartPr>
              <p14:xfrm>
                <a:off x="10048355" y="3004948"/>
                <a:ext cx="157320" cy="158400"/>
              </p14:xfrm>
            </p:contentPart>
          </mc:Choice>
          <mc:Fallback xmlns="">
            <p:pic>
              <p:nvPicPr>
                <p:cNvPr id="174384" name="Freihand 174383">
                  <a:extLst>
                    <a:ext uri="{FF2B5EF4-FFF2-40B4-BE49-F238E27FC236}">
                      <a16:creationId xmlns:a16="http://schemas.microsoft.com/office/drawing/2014/main" id="{282F7038-54F3-A664-FFDD-BBC1208B7BF4}"/>
                    </a:ext>
                  </a:extLst>
                </p:cNvPr>
                <p:cNvPicPr/>
                <p:nvPr/>
              </p:nvPicPr>
              <p:blipFill>
                <a:blip r:embed="rId309"/>
                <a:stretch>
                  <a:fillRect/>
                </a:stretch>
              </p:blipFill>
              <p:spPr>
                <a:xfrm>
                  <a:off x="10039715" y="2996308"/>
                  <a:ext cx="174960" cy="176040"/>
                </a:xfrm>
                <a:prstGeom prst="rect">
                  <a:avLst/>
                </a:prstGeom>
              </p:spPr>
            </p:pic>
          </mc:Fallback>
        </mc:AlternateContent>
      </p:grpSp>
      <p:grpSp>
        <p:nvGrpSpPr>
          <p:cNvPr id="174396" name="Gruppieren 174395">
            <a:extLst>
              <a:ext uri="{FF2B5EF4-FFF2-40B4-BE49-F238E27FC236}">
                <a16:creationId xmlns:a16="http://schemas.microsoft.com/office/drawing/2014/main" id="{60F3A538-046B-C040-DC90-7D07DC6235DE}"/>
              </a:ext>
            </a:extLst>
          </p:cNvPr>
          <p:cNvGrpSpPr/>
          <p:nvPr/>
        </p:nvGrpSpPr>
        <p:grpSpPr>
          <a:xfrm>
            <a:off x="10586195" y="2786068"/>
            <a:ext cx="977040" cy="361080"/>
            <a:chOff x="10586195" y="2786068"/>
            <a:chExt cx="977040" cy="361080"/>
          </a:xfrm>
        </p:grpSpPr>
        <mc:AlternateContent xmlns:mc="http://schemas.openxmlformats.org/markup-compatibility/2006" xmlns:p14="http://schemas.microsoft.com/office/powerpoint/2010/main">
          <mc:Choice Requires="p14">
            <p:contentPart p14:bwMode="auto" r:id="rId310">
              <p14:nvContentPartPr>
                <p14:cNvPr id="174387" name="Freihand 174386">
                  <a:extLst>
                    <a:ext uri="{FF2B5EF4-FFF2-40B4-BE49-F238E27FC236}">
                      <a16:creationId xmlns:a16="http://schemas.microsoft.com/office/drawing/2014/main" id="{017A85EC-7F9C-F03F-12B0-BCBEF3232B18}"/>
                    </a:ext>
                  </a:extLst>
                </p14:cNvPr>
                <p14:cNvContentPartPr/>
                <p14:nvPr/>
              </p14:nvContentPartPr>
              <p14:xfrm>
                <a:off x="10586195" y="2997748"/>
                <a:ext cx="150120" cy="123840"/>
              </p14:xfrm>
            </p:contentPart>
          </mc:Choice>
          <mc:Fallback xmlns="">
            <p:pic>
              <p:nvPicPr>
                <p:cNvPr id="174387" name="Freihand 174386">
                  <a:extLst>
                    <a:ext uri="{FF2B5EF4-FFF2-40B4-BE49-F238E27FC236}">
                      <a16:creationId xmlns:a16="http://schemas.microsoft.com/office/drawing/2014/main" id="{017A85EC-7F9C-F03F-12B0-BCBEF3232B18}"/>
                    </a:ext>
                  </a:extLst>
                </p:cNvPr>
                <p:cNvPicPr/>
                <p:nvPr/>
              </p:nvPicPr>
              <p:blipFill>
                <a:blip r:embed="rId311"/>
                <a:stretch>
                  <a:fillRect/>
                </a:stretch>
              </p:blipFill>
              <p:spPr>
                <a:xfrm>
                  <a:off x="10577195" y="2989108"/>
                  <a:ext cx="167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74388" name="Freihand 174387">
                  <a:extLst>
                    <a:ext uri="{FF2B5EF4-FFF2-40B4-BE49-F238E27FC236}">
                      <a16:creationId xmlns:a16="http://schemas.microsoft.com/office/drawing/2014/main" id="{8387BEF5-4EAD-A75A-5FF8-ADAAABE70CE8}"/>
                    </a:ext>
                  </a:extLst>
                </p14:cNvPr>
                <p14:cNvContentPartPr/>
                <p14:nvPr/>
              </p14:nvContentPartPr>
              <p14:xfrm>
                <a:off x="10852955" y="2882548"/>
                <a:ext cx="39960" cy="130320"/>
              </p14:xfrm>
            </p:contentPart>
          </mc:Choice>
          <mc:Fallback xmlns="">
            <p:pic>
              <p:nvPicPr>
                <p:cNvPr id="174388" name="Freihand 174387">
                  <a:extLst>
                    <a:ext uri="{FF2B5EF4-FFF2-40B4-BE49-F238E27FC236}">
                      <a16:creationId xmlns:a16="http://schemas.microsoft.com/office/drawing/2014/main" id="{8387BEF5-4EAD-A75A-5FF8-ADAAABE70CE8}"/>
                    </a:ext>
                  </a:extLst>
                </p:cNvPr>
                <p:cNvPicPr/>
                <p:nvPr/>
              </p:nvPicPr>
              <p:blipFill>
                <a:blip r:embed="rId313"/>
                <a:stretch>
                  <a:fillRect/>
                </a:stretch>
              </p:blipFill>
              <p:spPr>
                <a:xfrm>
                  <a:off x="10844315" y="2873908"/>
                  <a:ext cx="57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4389" name="Freihand 174388">
                  <a:extLst>
                    <a:ext uri="{FF2B5EF4-FFF2-40B4-BE49-F238E27FC236}">
                      <a16:creationId xmlns:a16="http://schemas.microsoft.com/office/drawing/2014/main" id="{5CFE9DD9-5880-9FC4-6AC3-4CB5DBC35FA5}"/>
                    </a:ext>
                  </a:extLst>
                </p14:cNvPr>
                <p14:cNvContentPartPr/>
                <p14:nvPr/>
              </p14:nvContentPartPr>
              <p14:xfrm>
                <a:off x="10809035" y="2786068"/>
                <a:ext cx="210960" cy="190080"/>
              </p14:xfrm>
            </p:contentPart>
          </mc:Choice>
          <mc:Fallback xmlns="">
            <p:pic>
              <p:nvPicPr>
                <p:cNvPr id="174389" name="Freihand 174388">
                  <a:extLst>
                    <a:ext uri="{FF2B5EF4-FFF2-40B4-BE49-F238E27FC236}">
                      <a16:creationId xmlns:a16="http://schemas.microsoft.com/office/drawing/2014/main" id="{5CFE9DD9-5880-9FC4-6AC3-4CB5DBC35FA5}"/>
                    </a:ext>
                  </a:extLst>
                </p:cNvPr>
                <p:cNvPicPr/>
                <p:nvPr/>
              </p:nvPicPr>
              <p:blipFill>
                <a:blip r:embed="rId315"/>
                <a:stretch>
                  <a:fillRect/>
                </a:stretch>
              </p:blipFill>
              <p:spPr>
                <a:xfrm>
                  <a:off x="10800035" y="2777428"/>
                  <a:ext cx="2286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4390" name="Freihand 174389">
                  <a:extLst>
                    <a:ext uri="{FF2B5EF4-FFF2-40B4-BE49-F238E27FC236}">
                      <a16:creationId xmlns:a16="http://schemas.microsoft.com/office/drawing/2014/main" id="{4C6CA657-A8C6-8C5B-BBB4-2DC68FB26A76}"/>
                    </a:ext>
                  </a:extLst>
                </p14:cNvPr>
                <p14:cNvContentPartPr/>
                <p14:nvPr/>
              </p14:nvContentPartPr>
              <p14:xfrm>
                <a:off x="11040875" y="2988388"/>
                <a:ext cx="203040" cy="25200"/>
              </p14:xfrm>
            </p:contentPart>
          </mc:Choice>
          <mc:Fallback xmlns="">
            <p:pic>
              <p:nvPicPr>
                <p:cNvPr id="174390" name="Freihand 174389">
                  <a:extLst>
                    <a:ext uri="{FF2B5EF4-FFF2-40B4-BE49-F238E27FC236}">
                      <a16:creationId xmlns:a16="http://schemas.microsoft.com/office/drawing/2014/main" id="{4C6CA657-A8C6-8C5B-BBB4-2DC68FB26A76}"/>
                    </a:ext>
                  </a:extLst>
                </p:cNvPr>
                <p:cNvPicPr/>
                <p:nvPr/>
              </p:nvPicPr>
              <p:blipFill>
                <a:blip r:embed="rId317"/>
                <a:stretch>
                  <a:fillRect/>
                </a:stretch>
              </p:blipFill>
              <p:spPr>
                <a:xfrm>
                  <a:off x="11032235" y="2979748"/>
                  <a:ext cx="2206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4391" name="Freihand 174390">
                  <a:extLst>
                    <a:ext uri="{FF2B5EF4-FFF2-40B4-BE49-F238E27FC236}">
                      <a16:creationId xmlns:a16="http://schemas.microsoft.com/office/drawing/2014/main" id="{C653F108-55AB-062F-0625-2C6C4B4047AF}"/>
                    </a:ext>
                  </a:extLst>
                </p14:cNvPr>
                <p14:cNvContentPartPr/>
                <p14:nvPr/>
              </p14:nvContentPartPr>
              <p14:xfrm>
                <a:off x="11053475" y="3034828"/>
                <a:ext cx="170640" cy="24480"/>
              </p14:xfrm>
            </p:contentPart>
          </mc:Choice>
          <mc:Fallback xmlns="">
            <p:pic>
              <p:nvPicPr>
                <p:cNvPr id="174391" name="Freihand 174390">
                  <a:extLst>
                    <a:ext uri="{FF2B5EF4-FFF2-40B4-BE49-F238E27FC236}">
                      <a16:creationId xmlns:a16="http://schemas.microsoft.com/office/drawing/2014/main" id="{C653F108-55AB-062F-0625-2C6C4B4047AF}"/>
                    </a:ext>
                  </a:extLst>
                </p:cNvPr>
                <p:cNvPicPr/>
                <p:nvPr/>
              </p:nvPicPr>
              <p:blipFill>
                <a:blip r:embed="rId319"/>
                <a:stretch>
                  <a:fillRect/>
                </a:stretch>
              </p:blipFill>
              <p:spPr>
                <a:xfrm>
                  <a:off x="11044835" y="3025828"/>
                  <a:ext cx="188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4392" name="Freihand 174391">
                  <a:extLst>
                    <a:ext uri="{FF2B5EF4-FFF2-40B4-BE49-F238E27FC236}">
                      <a16:creationId xmlns:a16="http://schemas.microsoft.com/office/drawing/2014/main" id="{5F8A634F-3D4B-0B85-E52F-4EDD477BFE9B}"/>
                    </a:ext>
                  </a:extLst>
                </p14:cNvPr>
                <p14:cNvContentPartPr/>
                <p14:nvPr/>
              </p14:nvContentPartPr>
              <p14:xfrm>
                <a:off x="11390075" y="2981908"/>
                <a:ext cx="173160" cy="165240"/>
              </p14:xfrm>
            </p:contentPart>
          </mc:Choice>
          <mc:Fallback xmlns="">
            <p:pic>
              <p:nvPicPr>
                <p:cNvPr id="174392" name="Freihand 174391">
                  <a:extLst>
                    <a:ext uri="{FF2B5EF4-FFF2-40B4-BE49-F238E27FC236}">
                      <a16:creationId xmlns:a16="http://schemas.microsoft.com/office/drawing/2014/main" id="{5F8A634F-3D4B-0B85-E52F-4EDD477BFE9B}"/>
                    </a:ext>
                  </a:extLst>
                </p:cNvPr>
                <p:cNvPicPr/>
                <p:nvPr/>
              </p:nvPicPr>
              <p:blipFill>
                <a:blip r:embed="rId321"/>
                <a:stretch>
                  <a:fillRect/>
                </a:stretch>
              </p:blipFill>
              <p:spPr>
                <a:xfrm>
                  <a:off x="11381075" y="2972908"/>
                  <a:ext cx="190800" cy="182880"/>
                </a:xfrm>
                <a:prstGeom prst="rect">
                  <a:avLst/>
                </a:prstGeom>
              </p:spPr>
            </p:pic>
          </mc:Fallback>
        </mc:AlternateContent>
      </p:grpSp>
      <p:grpSp>
        <p:nvGrpSpPr>
          <p:cNvPr id="174395" name="Gruppieren 174394">
            <a:extLst>
              <a:ext uri="{FF2B5EF4-FFF2-40B4-BE49-F238E27FC236}">
                <a16:creationId xmlns:a16="http://schemas.microsoft.com/office/drawing/2014/main" id="{8D7E4A55-AA0B-AF39-F0AB-9B1E940D6638}"/>
              </a:ext>
            </a:extLst>
          </p:cNvPr>
          <p:cNvGrpSpPr/>
          <p:nvPr/>
        </p:nvGrpSpPr>
        <p:grpSpPr>
          <a:xfrm>
            <a:off x="9761795" y="3377548"/>
            <a:ext cx="381240" cy="150120"/>
            <a:chOff x="9761795" y="3377548"/>
            <a:chExt cx="381240" cy="150120"/>
          </a:xfrm>
        </p:grpSpPr>
        <mc:AlternateContent xmlns:mc="http://schemas.openxmlformats.org/markup-compatibility/2006" xmlns:p14="http://schemas.microsoft.com/office/powerpoint/2010/main">
          <mc:Choice Requires="p14">
            <p:contentPart p14:bwMode="auto" r:id="rId322">
              <p14:nvContentPartPr>
                <p14:cNvPr id="174393" name="Freihand 174392">
                  <a:extLst>
                    <a:ext uri="{FF2B5EF4-FFF2-40B4-BE49-F238E27FC236}">
                      <a16:creationId xmlns:a16="http://schemas.microsoft.com/office/drawing/2014/main" id="{FB2BDCA9-71F5-AA82-AC35-728DE6E3D613}"/>
                    </a:ext>
                  </a:extLst>
                </p14:cNvPr>
                <p14:cNvContentPartPr/>
                <p14:nvPr/>
              </p14:nvContentPartPr>
              <p14:xfrm>
                <a:off x="9779435" y="3451708"/>
                <a:ext cx="258840" cy="10440"/>
              </p14:xfrm>
            </p:contentPart>
          </mc:Choice>
          <mc:Fallback xmlns="">
            <p:pic>
              <p:nvPicPr>
                <p:cNvPr id="174393" name="Freihand 174392">
                  <a:extLst>
                    <a:ext uri="{FF2B5EF4-FFF2-40B4-BE49-F238E27FC236}">
                      <a16:creationId xmlns:a16="http://schemas.microsoft.com/office/drawing/2014/main" id="{FB2BDCA9-71F5-AA82-AC35-728DE6E3D613}"/>
                    </a:ext>
                  </a:extLst>
                </p:cNvPr>
                <p:cNvPicPr/>
                <p:nvPr/>
              </p:nvPicPr>
              <p:blipFill>
                <a:blip r:embed="rId323"/>
                <a:stretch>
                  <a:fillRect/>
                </a:stretch>
              </p:blipFill>
              <p:spPr>
                <a:xfrm>
                  <a:off x="9770795" y="3443068"/>
                  <a:ext cx="276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74394" name="Freihand 174393">
                  <a:extLst>
                    <a:ext uri="{FF2B5EF4-FFF2-40B4-BE49-F238E27FC236}">
                      <a16:creationId xmlns:a16="http://schemas.microsoft.com/office/drawing/2014/main" id="{F664B264-C0B6-35B1-43B1-6FF23378E2C8}"/>
                    </a:ext>
                  </a:extLst>
                </p14:cNvPr>
                <p14:cNvContentPartPr/>
                <p14:nvPr/>
              </p14:nvContentPartPr>
              <p14:xfrm>
                <a:off x="9761795" y="3377548"/>
                <a:ext cx="381240" cy="150120"/>
              </p14:xfrm>
            </p:contentPart>
          </mc:Choice>
          <mc:Fallback xmlns="">
            <p:pic>
              <p:nvPicPr>
                <p:cNvPr id="174394" name="Freihand 174393">
                  <a:extLst>
                    <a:ext uri="{FF2B5EF4-FFF2-40B4-BE49-F238E27FC236}">
                      <a16:creationId xmlns:a16="http://schemas.microsoft.com/office/drawing/2014/main" id="{F664B264-C0B6-35B1-43B1-6FF23378E2C8}"/>
                    </a:ext>
                  </a:extLst>
                </p:cNvPr>
                <p:cNvPicPr/>
                <p:nvPr/>
              </p:nvPicPr>
              <p:blipFill>
                <a:blip r:embed="rId325"/>
                <a:stretch>
                  <a:fillRect/>
                </a:stretch>
              </p:blipFill>
              <p:spPr>
                <a:xfrm>
                  <a:off x="9753155" y="3368548"/>
                  <a:ext cx="398880" cy="167760"/>
                </a:xfrm>
                <a:prstGeom prst="rect">
                  <a:avLst/>
                </a:prstGeom>
              </p:spPr>
            </p:pic>
          </mc:Fallback>
        </mc:AlternateContent>
      </p:grpSp>
      <p:grpSp>
        <p:nvGrpSpPr>
          <p:cNvPr id="174404" name="Gruppieren 174403">
            <a:extLst>
              <a:ext uri="{FF2B5EF4-FFF2-40B4-BE49-F238E27FC236}">
                <a16:creationId xmlns:a16="http://schemas.microsoft.com/office/drawing/2014/main" id="{45379571-B7BB-4B84-7196-70B884E81363}"/>
              </a:ext>
            </a:extLst>
          </p:cNvPr>
          <p:cNvGrpSpPr/>
          <p:nvPr/>
        </p:nvGrpSpPr>
        <p:grpSpPr>
          <a:xfrm>
            <a:off x="10333115" y="3364588"/>
            <a:ext cx="1618560" cy="242280"/>
            <a:chOff x="10333115" y="3364588"/>
            <a:chExt cx="1618560" cy="242280"/>
          </a:xfrm>
        </p:grpSpPr>
        <mc:AlternateContent xmlns:mc="http://schemas.openxmlformats.org/markup-compatibility/2006" xmlns:p14="http://schemas.microsoft.com/office/powerpoint/2010/main">
          <mc:Choice Requires="p14">
            <p:contentPart p14:bwMode="auto" r:id="rId326">
              <p14:nvContentPartPr>
                <p14:cNvPr id="174397" name="Freihand 174396">
                  <a:extLst>
                    <a:ext uri="{FF2B5EF4-FFF2-40B4-BE49-F238E27FC236}">
                      <a16:creationId xmlns:a16="http://schemas.microsoft.com/office/drawing/2014/main" id="{43B4134F-A559-57B2-C4E5-685DAFA0D7C9}"/>
                    </a:ext>
                  </a:extLst>
                </p14:cNvPr>
                <p14:cNvContentPartPr/>
                <p14:nvPr/>
              </p14:nvContentPartPr>
              <p14:xfrm>
                <a:off x="10333115" y="3457468"/>
                <a:ext cx="181800" cy="149400"/>
              </p14:xfrm>
            </p:contentPart>
          </mc:Choice>
          <mc:Fallback xmlns="">
            <p:pic>
              <p:nvPicPr>
                <p:cNvPr id="174397" name="Freihand 174396">
                  <a:extLst>
                    <a:ext uri="{FF2B5EF4-FFF2-40B4-BE49-F238E27FC236}">
                      <a16:creationId xmlns:a16="http://schemas.microsoft.com/office/drawing/2014/main" id="{43B4134F-A559-57B2-C4E5-685DAFA0D7C9}"/>
                    </a:ext>
                  </a:extLst>
                </p:cNvPr>
                <p:cNvPicPr/>
                <p:nvPr/>
              </p:nvPicPr>
              <p:blipFill>
                <a:blip r:embed="rId327"/>
                <a:stretch>
                  <a:fillRect/>
                </a:stretch>
              </p:blipFill>
              <p:spPr>
                <a:xfrm>
                  <a:off x="10324115" y="3448468"/>
                  <a:ext cx="1994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74398" name="Freihand 174397">
                  <a:extLst>
                    <a:ext uri="{FF2B5EF4-FFF2-40B4-BE49-F238E27FC236}">
                      <a16:creationId xmlns:a16="http://schemas.microsoft.com/office/drawing/2014/main" id="{BC2B878C-70AC-AF61-E058-B299AF57BAE0}"/>
                    </a:ext>
                  </a:extLst>
                </p14:cNvPr>
                <p14:cNvContentPartPr/>
                <p14:nvPr/>
              </p14:nvContentPartPr>
              <p14:xfrm>
                <a:off x="10621475" y="3364588"/>
                <a:ext cx="145440" cy="125280"/>
              </p14:xfrm>
            </p:contentPart>
          </mc:Choice>
          <mc:Fallback xmlns="">
            <p:pic>
              <p:nvPicPr>
                <p:cNvPr id="174398" name="Freihand 174397">
                  <a:extLst>
                    <a:ext uri="{FF2B5EF4-FFF2-40B4-BE49-F238E27FC236}">
                      <a16:creationId xmlns:a16="http://schemas.microsoft.com/office/drawing/2014/main" id="{BC2B878C-70AC-AF61-E058-B299AF57BAE0}"/>
                    </a:ext>
                  </a:extLst>
                </p:cNvPr>
                <p:cNvPicPr/>
                <p:nvPr/>
              </p:nvPicPr>
              <p:blipFill>
                <a:blip r:embed="rId329"/>
                <a:stretch>
                  <a:fillRect/>
                </a:stretch>
              </p:blipFill>
              <p:spPr>
                <a:xfrm>
                  <a:off x="10612835" y="3355948"/>
                  <a:ext cx="1630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74399" name="Freihand 174398">
                  <a:extLst>
                    <a:ext uri="{FF2B5EF4-FFF2-40B4-BE49-F238E27FC236}">
                      <a16:creationId xmlns:a16="http://schemas.microsoft.com/office/drawing/2014/main" id="{8197C986-E2EF-1D99-F601-93FB8C30A7C0}"/>
                    </a:ext>
                  </a:extLst>
                </p14:cNvPr>
                <p14:cNvContentPartPr/>
                <p14:nvPr/>
              </p14:nvContentPartPr>
              <p14:xfrm>
                <a:off x="10871675" y="3453508"/>
                <a:ext cx="144720" cy="66600"/>
              </p14:xfrm>
            </p:contentPart>
          </mc:Choice>
          <mc:Fallback xmlns="">
            <p:pic>
              <p:nvPicPr>
                <p:cNvPr id="174399" name="Freihand 174398">
                  <a:extLst>
                    <a:ext uri="{FF2B5EF4-FFF2-40B4-BE49-F238E27FC236}">
                      <a16:creationId xmlns:a16="http://schemas.microsoft.com/office/drawing/2014/main" id="{8197C986-E2EF-1D99-F601-93FB8C30A7C0}"/>
                    </a:ext>
                  </a:extLst>
                </p:cNvPr>
                <p:cNvPicPr/>
                <p:nvPr/>
              </p:nvPicPr>
              <p:blipFill>
                <a:blip r:embed="rId331"/>
                <a:stretch>
                  <a:fillRect/>
                </a:stretch>
              </p:blipFill>
              <p:spPr>
                <a:xfrm>
                  <a:off x="10863035" y="3444508"/>
                  <a:ext cx="162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74400" name="Freihand 174399">
                  <a:extLst>
                    <a:ext uri="{FF2B5EF4-FFF2-40B4-BE49-F238E27FC236}">
                      <a16:creationId xmlns:a16="http://schemas.microsoft.com/office/drawing/2014/main" id="{6C2FF8AC-02C6-4F8A-6B95-36C1E5F35ACC}"/>
                    </a:ext>
                  </a:extLst>
                </p14:cNvPr>
                <p14:cNvContentPartPr/>
                <p14:nvPr/>
              </p14:nvContentPartPr>
              <p14:xfrm>
                <a:off x="11164355" y="3403108"/>
                <a:ext cx="135720" cy="126000"/>
              </p14:xfrm>
            </p:contentPart>
          </mc:Choice>
          <mc:Fallback xmlns="">
            <p:pic>
              <p:nvPicPr>
                <p:cNvPr id="174400" name="Freihand 174399">
                  <a:extLst>
                    <a:ext uri="{FF2B5EF4-FFF2-40B4-BE49-F238E27FC236}">
                      <a16:creationId xmlns:a16="http://schemas.microsoft.com/office/drawing/2014/main" id="{6C2FF8AC-02C6-4F8A-6B95-36C1E5F35ACC}"/>
                    </a:ext>
                  </a:extLst>
                </p:cNvPr>
                <p:cNvPicPr/>
                <p:nvPr/>
              </p:nvPicPr>
              <p:blipFill>
                <a:blip r:embed="rId333"/>
                <a:stretch>
                  <a:fillRect/>
                </a:stretch>
              </p:blipFill>
              <p:spPr>
                <a:xfrm>
                  <a:off x="11155355" y="3394108"/>
                  <a:ext cx="1533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74401" name="Freihand 174400">
                  <a:extLst>
                    <a:ext uri="{FF2B5EF4-FFF2-40B4-BE49-F238E27FC236}">
                      <a16:creationId xmlns:a16="http://schemas.microsoft.com/office/drawing/2014/main" id="{76E5EF8C-420E-DE92-67E2-E2755F0363DD}"/>
                    </a:ext>
                  </a:extLst>
                </p14:cNvPr>
                <p14:cNvContentPartPr/>
                <p14:nvPr/>
              </p14:nvContentPartPr>
              <p14:xfrm>
                <a:off x="11369195" y="3409228"/>
                <a:ext cx="124560" cy="105840"/>
              </p14:xfrm>
            </p:contentPart>
          </mc:Choice>
          <mc:Fallback xmlns="">
            <p:pic>
              <p:nvPicPr>
                <p:cNvPr id="174401" name="Freihand 174400">
                  <a:extLst>
                    <a:ext uri="{FF2B5EF4-FFF2-40B4-BE49-F238E27FC236}">
                      <a16:creationId xmlns:a16="http://schemas.microsoft.com/office/drawing/2014/main" id="{76E5EF8C-420E-DE92-67E2-E2755F0363DD}"/>
                    </a:ext>
                  </a:extLst>
                </p:cNvPr>
                <p:cNvPicPr/>
                <p:nvPr/>
              </p:nvPicPr>
              <p:blipFill>
                <a:blip r:embed="rId335"/>
                <a:stretch>
                  <a:fillRect/>
                </a:stretch>
              </p:blipFill>
              <p:spPr>
                <a:xfrm>
                  <a:off x="11360555" y="3400228"/>
                  <a:ext cx="1422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74402" name="Freihand 174401">
                  <a:extLst>
                    <a:ext uri="{FF2B5EF4-FFF2-40B4-BE49-F238E27FC236}">
                      <a16:creationId xmlns:a16="http://schemas.microsoft.com/office/drawing/2014/main" id="{E4BA9FF3-AA15-1929-758E-9ADE4FC7D41E}"/>
                    </a:ext>
                  </a:extLst>
                </p14:cNvPr>
                <p14:cNvContentPartPr/>
                <p14:nvPr/>
              </p14:nvContentPartPr>
              <p14:xfrm>
                <a:off x="11593115" y="3389068"/>
                <a:ext cx="172800" cy="154800"/>
              </p14:xfrm>
            </p:contentPart>
          </mc:Choice>
          <mc:Fallback xmlns="">
            <p:pic>
              <p:nvPicPr>
                <p:cNvPr id="174402" name="Freihand 174401">
                  <a:extLst>
                    <a:ext uri="{FF2B5EF4-FFF2-40B4-BE49-F238E27FC236}">
                      <a16:creationId xmlns:a16="http://schemas.microsoft.com/office/drawing/2014/main" id="{E4BA9FF3-AA15-1929-758E-9ADE4FC7D41E}"/>
                    </a:ext>
                  </a:extLst>
                </p:cNvPr>
                <p:cNvPicPr/>
                <p:nvPr/>
              </p:nvPicPr>
              <p:blipFill>
                <a:blip r:embed="rId337"/>
                <a:stretch>
                  <a:fillRect/>
                </a:stretch>
              </p:blipFill>
              <p:spPr>
                <a:xfrm>
                  <a:off x="11584115" y="3380068"/>
                  <a:ext cx="1904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74403" name="Freihand 174402">
                  <a:extLst>
                    <a:ext uri="{FF2B5EF4-FFF2-40B4-BE49-F238E27FC236}">
                      <a16:creationId xmlns:a16="http://schemas.microsoft.com/office/drawing/2014/main" id="{BB15E895-CC6F-EEC0-265F-6CDC1BC257BE}"/>
                    </a:ext>
                  </a:extLst>
                </p14:cNvPr>
                <p14:cNvContentPartPr/>
                <p14:nvPr/>
              </p14:nvContentPartPr>
              <p14:xfrm>
                <a:off x="11778875" y="3412108"/>
                <a:ext cx="172800" cy="110520"/>
              </p14:xfrm>
            </p:contentPart>
          </mc:Choice>
          <mc:Fallback xmlns="">
            <p:pic>
              <p:nvPicPr>
                <p:cNvPr id="174403" name="Freihand 174402">
                  <a:extLst>
                    <a:ext uri="{FF2B5EF4-FFF2-40B4-BE49-F238E27FC236}">
                      <a16:creationId xmlns:a16="http://schemas.microsoft.com/office/drawing/2014/main" id="{BB15E895-CC6F-EEC0-265F-6CDC1BC257BE}"/>
                    </a:ext>
                  </a:extLst>
                </p:cNvPr>
                <p:cNvPicPr/>
                <p:nvPr/>
              </p:nvPicPr>
              <p:blipFill>
                <a:blip r:embed="rId339"/>
                <a:stretch>
                  <a:fillRect/>
                </a:stretch>
              </p:blipFill>
              <p:spPr>
                <a:xfrm>
                  <a:off x="11770235" y="3403468"/>
                  <a:ext cx="190440" cy="12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0">
            <p14:nvContentPartPr>
              <p14:cNvPr id="174405" name="Freihand 174404">
                <a:extLst>
                  <a:ext uri="{FF2B5EF4-FFF2-40B4-BE49-F238E27FC236}">
                    <a16:creationId xmlns:a16="http://schemas.microsoft.com/office/drawing/2014/main" id="{A67E260B-065B-C492-F633-514C5FE2D381}"/>
                  </a:ext>
                </a:extLst>
              </p14:cNvPr>
              <p14:cNvContentPartPr/>
              <p14:nvPr/>
            </p14:nvContentPartPr>
            <p14:xfrm>
              <a:off x="311795" y="1316548"/>
              <a:ext cx="236880" cy="35640"/>
            </p14:xfrm>
          </p:contentPart>
        </mc:Choice>
        <mc:Fallback xmlns="">
          <p:pic>
            <p:nvPicPr>
              <p:cNvPr id="174405" name="Freihand 174404">
                <a:extLst>
                  <a:ext uri="{FF2B5EF4-FFF2-40B4-BE49-F238E27FC236}">
                    <a16:creationId xmlns:a16="http://schemas.microsoft.com/office/drawing/2014/main" id="{A67E260B-065B-C492-F633-514C5FE2D381}"/>
                  </a:ext>
                </a:extLst>
              </p:cNvPr>
              <p:cNvPicPr/>
              <p:nvPr/>
            </p:nvPicPr>
            <p:blipFill>
              <a:blip r:embed="rId341"/>
              <a:stretch>
                <a:fillRect/>
              </a:stretch>
            </p:blipFill>
            <p:spPr>
              <a:xfrm>
                <a:off x="303155" y="1307908"/>
                <a:ext cx="2545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74442" name="Freihand 174441">
                <a:extLst>
                  <a:ext uri="{FF2B5EF4-FFF2-40B4-BE49-F238E27FC236}">
                    <a16:creationId xmlns:a16="http://schemas.microsoft.com/office/drawing/2014/main" id="{7D964196-4997-D883-2559-46BA126C9352}"/>
                  </a:ext>
                </a:extLst>
              </p14:cNvPr>
              <p14:cNvContentPartPr/>
              <p14:nvPr/>
            </p14:nvContentPartPr>
            <p14:xfrm>
              <a:off x="2046995" y="117748"/>
              <a:ext cx="425160" cy="297720"/>
            </p14:xfrm>
          </p:contentPart>
        </mc:Choice>
        <mc:Fallback xmlns="">
          <p:pic>
            <p:nvPicPr>
              <p:cNvPr id="174442" name="Freihand 174441">
                <a:extLst>
                  <a:ext uri="{FF2B5EF4-FFF2-40B4-BE49-F238E27FC236}">
                    <a16:creationId xmlns:a16="http://schemas.microsoft.com/office/drawing/2014/main" id="{7D964196-4997-D883-2559-46BA126C9352}"/>
                  </a:ext>
                </a:extLst>
              </p:cNvPr>
              <p:cNvPicPr/>
              <p:nvPr/>
            </p:nvPicPr>
            <p:blipFill>
              <a:blip r:embed="rId343"/>
              <a:stretch>
                <a:fillRect/>
              </a:stretch>
            </p:blipFill>
            <p:spPr>
              <a:xfrm>
                <a:off x="2037995" y="108748"/>
                <a:ext cx="44280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74463" name="Freihand 174462">
                <a:extLst>
                  <a:ext uri="{FF2B5EF4-FFF2-40B4-BE49-F238E27FC236}">
                    <a16:creationId xmlns:a16="http://schemas.microsoft.com/office/drawing/2014/main" id="{CED21022-C91F-C100-6425-3C5231F08B54}"/>
                  </a:ext>
                </a:extLst>
              </p14:cNvPr>
              <p14:cNvContentPartPr/>
              <p14:nvPr/>
            </p14:nvContentPartPr>
            <p14:xfrm>
              <a:off x="7464275" y="5028148"/>
              <a:ext cx="377640" cy="79920"/>
            </p14:xfrm>
          </p:contentPart>
        </mc:Choice>
        <mc:Fallback xmlns="">
          <p:pic>
            <p:nvPicPr>
              <p:cNvPr id="174463" name="Freihand 174462">
                <a:extLst>
                  <a:ext uri="{FF2B5EF4-FFF2-40B4-BE49-F238E27FC236}">
                    <a16:creationId xmlns:a16="http://schemas.microsoft.com/office/drawing/2014/main" id="{CED21022-C91F-C100-6425-3C5231F08B54}"/>
                  </a:ext>
                </a:extLst>
              </p:cNvPr>
              <p:cNvPicPr/>
              <p:nvPr/>
            </p:nvPicPr>
            <p:blipFill>
              <a:blip r:embed="rId345"/>
              <a:stretch>
                <a:fillRect/>
              </a:stretch>
            </p:blipFill>
            <p:spPr>
              <a:xfrm>
                <a:off x="7455275" y="5019508"/>
                <a:ext cx="395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74464" name="Freihand 174463">
                <a:extLst>
                  <a:ext uri="{FF2B5EF4-FFF2-40B4-BE49-F238E27FC236}">
                    <a16:creationId xmlns:a16="http://schemas.microsoft.com/office/drawing/2014/main" id="{F1D1F58E-163E-C1AB-9881-385D790BA4EE}"/>
                  </a:ext>
                </a:extLst>
              </p14:cNvPr>
              <p14:cNvContentPartPr/>
              <p14:nvPr/>
            </p14:nvContentPartPr>
            <p14:xfrm>
              <a:off x="6573635" y="368308"/>
              <a:ext cx="533520" cy="460440"/>
            </p14:xfrm>
          </p:contentPart>
        </mc:Choice>
        <mc:Fallback xmlns="">
          <p:pic>
            <p:nvPicPr>
              <p:cNvPr id="174464" name="Freihand 174463">
                <a:extLst>
                  <a:ext uri="{FF2B5EF4-FFF2-40B4-BE49-F238E27FC236}">
                    <a16:creationId xmlns:a16="http://schemas.microsoft.com/office/drawing/2014/main" id="{F1D1F58E-163E-C1AB-9881-385D790BA4EE}"/>
                  </a:ext>
                </a:extLst>
              </p:cNvPr>
              <p:cNvPicPr/>
              <p:nvPr/>
            </p:nvPicPr>
            <p:blipFill>
              <a:blip r:embed="rId347"/>
              <a:stretch>
                <a:fillRect/>
              </a:stretch>
            </p:blipFill>
            <p:spPr>
              <a:xfrm>
                <a:off x="6564995" y="359668"/>
                <a:ext cx="551160" cy="4780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74475" name="Freihand 174474">
                <a:extLst>
                  <a:ext uri="{FF2B5EF4-FFF2-40B4-BE49-F238E27FC236}">
                    <a16:creationId xmlns:a16="http://schemas.microsoft.com/office/drawing/2014/main" id="{00748E0A-CCC6-9348-A913-898CCD531FCB}"/>
                  </a:ext>
                </a:extLst>
              </p14:cNvPr>
              <p14:cNvContentPartPr/>
              <p14:nvPr/>
            </p14:nvContentPartPr>
            <p14:xfrm>
              <a:off x="2069675" y="54388"/>
              <a:ext cx="370800" cy="437760"/>
            </p14:xfrm>
          </p:contentPart>
        </mc:Choice>
        <mc:Fallback xmlns="">
          <p:pic>
            <p:nvPicPr>
              <p:cNvPr id="174475" name="Freihand 174474">
                <a:extLst>
                  <a:ext uri="{FF2B5EF4-FFF2-40B4-BE49-F238E27FC236}">
                    <a16:creationId xmlns:a16="http://schemas.microsoft.com/office/drawing/2014/main" id="{00748E0A-CCC6-9348-A913-898CCD531FCB}"/>
                  </a:ext>
                </a:extLst>
              </p:cNvPr>
              <p:cNvPicPr/>
              <p:nvPr/>
            </p:nvPicPr>
            <p:blipFill>
              <a:blip r:embed="rId349"/>
              <a:stretch>
                <a:fillRect/>
              </a:stretch>
            </p:blipFill>
            <p:spPr>
              <a:xfrm>
                <a:off x="2061035" y="45388"/>
                <a:ext cx="38844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74593" name="Freihand 174592">
                <a:extLst>
                  <a:ext uri="{FF2B5EF4-FFF2-40B4-BE49-F238E27FC236}">
                    <a16:creationId xmlns:a16="http://schemas.microsoft.com/office/drawing/2014/main" id="{3BDDCBA7-D184-DF58-A80B-08E8077AA2FD}"/>
                  </a:ext>
                </a:extLst>
              </p14:cNvPr>
              <p14:cNvContentPartPr/>
              <p14:nvPr/>
            </p14:nvContentPartPr>
            <p14:xfrm>
              <a:off x="11162915" y="2420661"/>
              <a:ext cx="837360" cy="143280"/>
            </p14:xfrm>
          </p:contentPart>
        </mc:Choice>
        <mc:Fallback xmlns="">
          <p:pic>
            <p:nvPicPr>
              <p:cNvPr id="174593" name="Freihand 174592">
                <a:extLst>
                  <a:ext uri="{FF2B5EF4-FFF2-40B4-BE49-F238E27FC236}">
                    <a16:creationId xmlns:a16="http://schemas.microsoft.com/office/drawing/2014/main" id="{3BDDCBA7-D184-DF58-A80B-08E8077AA2FD}"/>
                  </a:ext>
                </a:extLst>
              </p:cNvPr>
              <p:cNvPicPr/>
              <p:nvPr/>
            </p:nvPicPr>
            <p:blipFill>
              <a:blip r:embed="rId351"/>
              <a:stretch>
                <a:fillRect/>
              </a:stretch>
            </p:blipFill>
            <p:spPr>
              <a:xfrm>
                <a:off x="11154275" y="2412021"/>
                <a:ext cx="855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74595" name="Freihand 174594">
                <a:extLst>
                  <a:ext uri="{FF2B5EF4-FFF2-40B4-BE49-F238E27FC236}">
                    <a16:creationId xmlns:a16="http://schemas.microsoft.com/office/drawing/2014/main" id="{901BBCB0-BADE-396C-2465-3105299AC586}"/>
                  </a:ext>
                </a:extLst>
              </p14:cNvPr>
              <p14:cNvContentPartPr/>
              <p14:nvPr/>
            </p14:nvContentPartPr>
            <p14:xfrm>
              <a:off x="11171195" y="2727021"/>
              <a:ext cx="892080" cy="57600"/>
            </p14:xfrm>
          </p:contentPart>
        </mc:Choice>
        <mc:Fallback xmlns="">
          <p:pic>
            <p:nvPicPr>
              <p:cNvPr id="174595" name="Freihand 174594">
                <a:extLst>
                  <a:ext uri="{FF2B5EF4-FFF2-40B4-BE49-F238E27FC236}">
                    <a16:creationId xmlns:a16="http://schemas.microsoft.com/office/drawing/2014/main" id="{901BBCB0-BADE-396C-2465-3105299AC586}"/>
                  </a:ext>
                </a:extLst>
              </p:cNvPr>
              <p:cNvPicPr/>
              <p:nvPr/>
            </p:nvPicPr>
            <p:blipFill>
              <a:blip r:embed="rId353"/>
              <a:stretch>
                <a:fillRect/>
              </a:stretch>
            </p:blipFill>
            <p:spPr>
              <a:xfrm>
                <a:off x="11162195" y="2718381"/>
                <a:ext cx="909720" cy="75240"/>
              </a:xfrm>
              <a:prstGeom prst="rect">
                <a:avLst/>
              </a:prstGeom>
            </p:spPr>
          </p:pic>
        </mc:Fallback>
      </mc:AlternateContent>
      <p:grpSp>
        <p:nvGrpSpPr>
          <p:cNvPr id="174597" name="Gruppieren 174596">
            <a:extLst>
              <a:ext uri="{FF2B5EF4-FFF2-40B4-BE49-F238E27FC236}">
                <a16:creationId xmlns:a16="http://schemas.microsoft.com/office/drawing/2014/main" id="{21714ED3-6B6E-5BFF-A5C7-709DD09BC9D1}"/>
              </a:ext>
            </a:extLst>
          </p:cNvPr>
          <p:cNvGrpSpPr/>
          <p:nvPr/>
        </p:nvGrpSpPr>
        <p:grpSpPr>
          <a:xfrm>
            <a:off x="134315" y="2241748"/>
            <a:ext cx="11704320" cy="4624200"/>
            <a:chOff x="134315" y="2241748"/>
            <a:chExt cx="11704320" cy="4624200"/>
          </a:xfrm>
        </p:grpSpPr>
        <mc:AlternateContent xmlns:mc="http://schemas.openxmlformats.org/markup-compatibility/2006" xmlns:p14="http://schemas.microsoft.com/office/powerpoint/2010/main">
          <mc:Choice Requires="p14">
            <p:contentPart p14:bwMode="auto" r:id="rId354">
              <p14:nvContentPartPr>
                <p14:cNvPr id="174126" name="Freihand 174125">
                  <a:extLst>
                    <a:ext uri="{FF2B5EF4-FFF2-40B4-BE49-F238E27FC236}">
                      <a16:creationId xmlns:a16="http://schemas.microsoft.com/office/drawing/2014/main" id="{B189B4EF-F16A-7ED5-4DEC-0A46FFD12571}"/>
                    </a:ext>
                  </a:extLst>
                </p14:cNvPr>
                <p14:cNvContentPartPr/>
                <p14:nvPr/>
              </p14:nvContentPartPr>
              <p14:xfrm>
                <a:off x="516275" y="3934108"/>
                <a:ext cx="79200" cy="2123640"/>
              </p14:xfrm>
            </p:contentPart>
          </mc:Choice>
          <mc:Fallback xmlns="">
            <p:pic>
              <p:nvPicPr>
                <p:cNvPr id="174126" name="Freihand 174125">
                  <a:extLst>
                    <a:ext uri="{FF2B5EF4-FFF2-40B4-BE49-F238E27FC236}">
                      <a16:creationId xmlns:a16="http://schemas.microsoft.com/office/drawing/2014/main" id="{B189B4EF-F16A-7ED5-4DEC-0A46FFD12571}"/>
                    </a:ext>
                  </a:extLst>
                </p:cNvPr>
                <p:cNvPicPr/>
                <p:nvPr/>
              </p:nvPicPr>
              <p:blipFill>
                <a:blip r:embed="rId355"/>
                <a:stretch>
                  <a:fillRect/>
                </a:stretch>
              </p:blipFill>
              <p:spPr>
                <a:xfrm>
                  <a:off x="507635" y="3925108"/>
                  <a:ext cx="96840" cy="21412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74127" name="Freihand 174126">
                  <a:extLst>
                    <a:ext uri="{FF2B5EF4-FFF2-40B4-BE49-F238E27FC236}">
                      <a16:creationId xmlns:a16="http://schemas.microsoft.com/office/drawing/2014/main" id="{A8B9CC04-3959-1A71-1658-DA1D6D0DD0FD}"/>
                    </a:ext>
                  </a:extLst>
                </p14:cNvPr>
                <p14:cNvContentPartPr/>
                <p14:nvPr/>
              </p14:nvContentPartPr>
              <p14:xfrm>
                <a:off x="380915" y="5948668"/>
                <a:ext cx="3536280" cy="103680"/>
              </p14:xfrm>
            </p:contentPart>
          </mc:Choice>
          <mc:Fallback xmlns="">
            <p:pic>
              <p:nvPicPr>
                <p:cNvPr id="174127" name="Freihand 174126">
                  <a:extLst>
                    <a:ext uri="{FF2B5EF4-FFF2-40B4-BE49-F238E27FC236}">
                      <a16:creationId xmlns:a16="http://schemas.microsoft.com/office/drawing/2014/main" id="{A8B9CC04-3959-1A71-1658-DA1D6D0DD0FD}"/>
                    </a:ext>
                  </a:extLst>
                </p:cNvPr>
                <p:cNvPicPr/>
                <p:nvPr/>
              </p:nvPicPr>
              <p:blipFill>
                <a:blip r:embed="rId357"/>
                <a:stretch>
                  <a:fillRect/>
                </a:stretch>
              </p:blipFill>
              <p:spPr>
                <a:xfrm>
                  <a:off x="371915" y="5939668"/>
                  <a:ext cx="3553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74128" name="Freihand 174127">
                  <a:extLst>
                    <a:ext uri="{FF2B5EF4-FFF2-40B4-BE49-F238E27FC236}">
                      <a16:creationId xmlns:a16="http://schemas.microsoft.com/office/drawing/2014/main" id="{FF04588D-43DC-BE98-68B9-07CABBDB6E62}"/>
                    </a:ext>
                  </a:extLst>
                </p14:cNvPr>
                <p14:cNvContentPartPr/>
                <p14:nvPr/>
              </p14:nvContentPartPr>
              <p14:xfrm>
                <a:off x="3925115" y="5897188"/>
                <a:ext cx="50040" cy="146160"/>
              </p14:xfrm>
            </p:contentPart>
          </mc:Choice>
          <mc:Fallback xmlns="">
            <p:pic>
              <p:nvPicPr>
                <p:cNvPr id="174128" name="Freihand 174127">
                  <a:extLst>
                    <a:ext uri="{FF2B5EF4-FFF2-40B4-BE49-F238E27FC236}">
                      <a16:creationId xmlns:a16="http://schemas.microsoft.com/office/drawing/2014/main" id="{FF04588D-43DC-BE98-68B9-07CABBDB6E62}"/>
                    </a:ext>
                  </a:extLst>
                </p:cNvPr>
                <p:cNvPicPr/>
                <p:nvPr/>
              </p:nvPicPr>
              <p:blipFill>
                <a:blip r:embed="rId359"/>
                <a:stretch>
                  <a:fillRect/>
                </a:stretch>
              </p:blipFill>
              <p:spPr>
                <a:xfrm>
                  <a:off x="3916475" y="5888188"/>
                  <a:ext cx="676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74129" name="Freihand 174128">
                  <a:extLst>
                    <a:ext uri="{FF2B5EF4-FFF2-40B4-BE49-F238E27FC236}">
                      <a16:creationId xmlns:a16="http://schemas.microsoft.com/office/drawing/2014/main" id="{22D86F22-BDDD-3A91-E24D-1A310D9E4BD4}"/>
                    </a:ext>
                  </a:extLst>
                </p14:cNvPr>
                <p14:cNvContentPartPr/>
                <p14:nvPr/>
              </p14:nvContentPartPr>
              <p14:xfrm>
                <a:off x="424835" y="3904948"/>
                <a:ext cx="226440" cy="151200"/>
              </p14:xfrm>
            </p:contentPart>
          </mc:Choice>
          <mc:Fallback xmlns="">
            <p:pic>
              <p:nvPicPr>
                <p:cNvPr id="174129" name="Freihand 174128">
                  <a:extLst>
                    <a:ext uri="{FF2B5EF4-FFF2-40B4-BE49-F238E27FC236}">
                      <a16:creationId xmlns:a16="http://schemas.microsoft.com/office/drawing/2014/main" id="{22D86F22-BDDD-3A91-E24D-1A310D9E4BD4}"/>
                    </a:ext>
                  </a:extLst>
                </p:cNvPr>
                <p:cNvPicPr/>
                <p:nvPr/>
              </p:nvPicPr>
              <p:blipFill>
                <a:blip r:embed="rId361"/>
                <a:stretch>
                  <a:fillRect/>
                </a:stretch>
              </p:blipFill>
              <p:spPr>
                <a:xfrm>
                  <a:off x="416195" y="3895948"/>
                  <a:ext cx="2440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74134" name="Freihand 174133">
                  <a:extLst>
                    <a:ext uri="{FF2B5EF4-FFF2-40B4-BE49-F238E27FC236}">
                      <a16:creationId xmlns:a16="http://schemas.microsoft.com/office/drawing/2014/main" id="{822C37CC-5C90-E639-B6FD-311AEB0DC051}"/>
                    </a:ext>
                  </a:extLst>
                </p14:cNvPr>
                <p14:cNvContentPartPr/>
                <p14:nvPr/>
              </p14:nvContentPartPr>
              <p14:xfrm>
                <a:off x="172475" y="3863548"/>
                <a:ext cx="112680" cy="203040"/>
              </p14:xfrm>
            </p:contentPart>
          </mc:Choice>
          <mc:Fallback xmlns="">
            <p:pic>
              <p:nvPicPr>
                <p:cNvPr id="174134" name="Freihand 174133">
                  <a:extLst>
                    <a:ext uri="{FF2B5EF4-FFF2-40B4-BE49-F238E27FC236}">
                      <a16:creationId xmlns:a16="http://schemas.microsoft.com/office/drawing/2014/main" id="{822C37CC-5C90-E639-B6FD-311AEB0DC051}"/>
                    </a:ext>
                  </a:extLst>
                </p:cNvPr>
                <p:cNvPicPr/>
                <p:nvPr/>
              </p:nvPicPr>
              <p:blipFill>
                <a:blip r:embed="rId363"/>
                <a:stretch>
                  <a:fillRect/>
                </a:stretch>
              </p:blipFill>
              <p:spPr>
                <a:xfrm>
                  <a:off x="163835" y="3854548"/>
                  <a:ext cx="1303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74135" name="Freihand 174134">
                  <a:extLst>
                    <a:ext uri="{FF2B5EF4-FFF2-40B4-BE49-F238E27FC236}">
                      <a16:creationId xmlns:a16="http://schemas.microsoft.com/office/drawing/2014/main" id="{6B346148-6A75-FA91-E588-E99DF1600E42}"/>
                    </a:ext>
                  </a:extLst>
                </p14:cNvPr>
                <p14:cNvContentPartPr/>
                <p14:nvPr/>
              </p14:nvContentPartPr>
              <p14:xfrm>
                <a:off x="356075" y="3704788"/>
                <a:ext cx="24120" cy="137520"/>
              </p14:xfrm>
            </p:contentPart>
          </mc:Choice>
          <mc:Fallback xmlns="">
            <p:pic>
              <p:nvPicPr>
                <p:cNvPr id="174135" name="Freihand 174134">
                  <a:extLst>
                    <a:ext uri="{FF2B5EF4-FFF2-40B4-BE49-F238E27FC236}">
                      <a16:creationId xmlns:a16="http://schemas.microsoft.com/office/drawing/2014/main" id="{6B346148-6A75-FA91-E588-E99DF1600E42}"/>
                    </a:ext>
                  </a:extLst>
                </p:cNvPr>
                <p:cNvPicPr/>
                <p:nvPr/>
              </p:nvPicPr>
              <p:blipFill>
                <a:blip r:embed="rId365"/>
                <a:stretch>
                  <a:fillRect/>
                </a:stretch>
              </p:blipFill>
              <p:spPr>
                <a:xfrm>
                  <a:off x="347075" y="3695788"/>
                  <a:ext cx="41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74136" name="Freihand 174135">
                  <a:extLst>
                    <a:ext uri="{FF2B5EF4-FFF2-40B4-BE49-F238E27FC236}">
                      <a16:creationId xmlns:a16="http://schemas.microsoft.com/office/drawing/2014/main" id="{C7D0267F-6E8E-04C4-4D13-D7048666D602}"/>
                    </a:ext>
                  </a:extLst>
                </p14:cNvPr>
                <p14:cNvContentPartPr/>
                <p14:nvPr/>
              </p14:nvContentPartPr>
              <p14:xfrm>
                <a:off x="317915" y="3686068"/>
                <a:ext cx="126360" cy="140760"/>
              </p14:xfrm>
            </p:contentPart>
          </mc:Choice>
          <mc:Fallback xmlns="">
            <p:pic>
              <p:nvPicPr>
                <p:cNvPr id="174136" name="Freihand 174135">
                  <a:extLst>
                    <a:ext uri="{FF2B5EF4-FFF2-40B4-BE49-F238E27FC236}">
                      <a16:creationId xmlns:a16="http://schemas.microsoft.com/office/drawing/2014/main" id="{C7D0267F-6E8E-04C4-4D13-D7048666D602}"/>
                    </a:ext>
                  </a:extLst>
                </p:cNvPr>
                <p:cNvPicPr/>
                <p:nvPr/>
              </p:nvPicPr>
              <p:blipFill>
                <a:blip r:embed="rId367"/>
                <a:stretch>
                  <a:fillRect/>
                </a:stretch>
              </p:blipFill>
              <p:spPr>
                <a:xfrm>
                  <a:off x="309275" y="3677428"/>
                  <a:ext cx="144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74137" name="Freihand 174136">
                  <a:extLst>
                    <a:ext uri="{FF2B5EF4-FFF2-40B4-BE49-F238E27FC236}">
                      <a16:creationId xmlns:a16="http://schemas.microsoft.com/office/drawing/2014/main" id="{C0B34FA2-7EA9-D954-1283-7149CC091508}"/>
                    </a:ext>
                  </a:extLst>
                </p14:cNvPr>
                <p14:cNvContentPartPr/>
                <p14:nvPr/>
              </p14:nvContentPartPr>
              <p14:xfrm>
                <a:off x="3721355" y="6120388"/>
                <a:ext cx="151560" cy="221760"/>
              </p14:xfrm>
            </p:contentPart>
          </mc:Choice>
          <mc:Fallback xmlns="">
            <p:pic>
              <p:nvPicPr>
                <p:cNvPr id="174137" name="Freihand 174136">
                  <a:extLst>
                    <a:ext uri="{FF2B5EF4-FFF2-40B4-BE49-F238E27FC236}">
                      <a16:creationId xmlns:a16="http://schemas.microsoft.com/office/drawing/2014/main" id="{C0B34FA2-7EA9-D954-1283-7149CC091508}"/>
                    </a:ext>
                  </a:extLst>
                </p:cNvPr>
                <p:cNvPicPr/>
                <p:nvPr/>
              </p:nvPicPr>
              <p:blipFill>
                <a:blip r:embed="rId369"/>
                <a:stretch>
                  <a:fillRect/>
                </a:stretch>
              </p:blipFill>
              <p:spPr>
                <a:xfrm>
                  <a:off x="3712355" y="6111748"/>
                  <a:ext cx="1692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74141" name="Freihand 174140">
                  <a:extLst>
                    <a:ext uri="{FF2B5EF4-FFF2-40B4-BE49-F238E27FC236}">
                      <a16:creationId xmlns:a16="http://schemas.microsoft.com/office/drawing/2014/main" id="{91BA8461-F60A-40B0-B95D-EA8672A35776}"/>
                    </a:ext>
                  </a:extLst>
                </p14:cNvPr>
                <p14:cNvContentPartPr/>
                <p14:nvPr/>
              </p14:nvContentPartPr>
              <p14:xfrm>
                <a:off x="3283595" y="3741868"/>
                <a:ext cx="153720" cy="172080"/>
              </p14:xfrm>
            </p:contentPart>
          </mc:Choice>
          <mc:Fallback xmlns="">
            <p:pic>
              <p:nvPicPr>
                <p:cNvPr id="174141" name="Freihand 174140">
                  <a:extLst>
                    <a:ext uri="{FF2B5EF4-FFF2-40B4-BE49-F238E27FC236}">
                      <a16:creationId xmlns:a16="http://schemas.microsoft.com/office/drawing/2014/main" id="{91BA8461-F60A-40B0-B95D-EA8672A35776}"/>
                    </a:ext>
                  </a:extLst>
                </p:cNvPr>
                <p:cNvPicPr/>
                <p:nvPr/>
              </p:nvPicPr>
              <p:blipFill>
                <a:blip r:embed="rId371"/>
                <a:stretch>
                  <a:fillRect/>
                </a:stretch>
              </p:blipFill>
              <p:spPr>
                <a:xfrm>
                  <a:off x="3274955" y="3732868"/>
                  <a:ext cx="171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74142" name="Freihand 174141">
                  <a:extLst>
                    <a:ext uri="{FF2B5EF4-FFF2-40B4-BE49-F238E27FC236}">
                      <a16:creationId xmlns:a16="http://schemas.microsoft.com/office/drawing/2014/main" id="{1FA82D89-DA33-3AB1-55F9-4BAA6AC14816}"/>
                    </a:ext>
                  </a:extLst>
                </p14:cNvPr>
                <p14:cNvContentPartPr/>
                <p14:nvPr/>
              </p14:nvContentPartPr>
              <p14:xfrm>
                <a:off x="3501035" y="3606508"/>
                <a:ext cx="24120" cy="123840"/>
              </p14:xfrm>
            </p:contentPart>
          </mc:Choice>
          <mc:Fallback xmlns="">
            <p:pic>
              <p:nvPicPr>
                <p:cNvPr id="174142" name="Freihand 174141">
                  <a:extLst>
                    <a:ext uri="{FF2B5EF4-FFF2-40B4-BE49-F238E27FC236}">
                      <a16:creationId xmlns:a16="http://schemas.microsoft.com/office/drawing/2014/main" id="{1FA82D89-DA33-3AB1-55F9-4BAA6AC14816}"/>
                    </a:ext>
                  </a:extLst>
                </p:cNvPr>
                <p:cNvPicPr/>
                <p:nvPr/>
              </p:nvPicPr>
              <p:blipFill>
                <a:blip r:embed="rId373"/>
                <a:stretch>
                  <a:fillRect/>
                </a:stretch>
              </p:blipFill>
              <p:spPr>
                <a:xfrm>
                  <a:off x="3492035" y="3597868"/>
                  <a:ext cx="41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74143" name="Freihand 174142">
                  <a:extLst>
                    <a:ext uri="{FF2B5EF4-FFF2-40B4-BE49-F238E27FC236}">
                      <a16:creationId xmlns:a16="http://schemas.microsoft.com/office/drawing/2014/main" id="{F838BE61-7CBD-F772-47CE-3B32ACA30BA7}"/>
                    </a:ext>
                  </a:extLst>
                </p14:cNvPr>
                <p14:cNvContentPartPr/>
                <p14:nvPr/>
              </p14:nvContentPartPr>
              <p14:xfrm>
                <a:off x="3448115" y="3580228"/>
                <a:ext cx="168120" cy="150840"/>
              </p14:xfrm>
            </p:contentPart>
          </mc:Choice>
          <mc:Fallback xmlns="">
            <p:pic>
              <p:nvPicPr>
                <p:cNvPr id="174143" name="Freihand 174142">
                  <a:extLst>
                    <a:ext uri="{FF2B5EF4-FFF2-40B4-BE49-F238E27FC236}">
                      <a16:creationId xmlns:a16="http://schemas.microsoft.com/office/drawing/2014/main" id="{F838BE61-7CBD-F772-47CE-3B32ACA30BA7}"/>
                    </a:ext>
                  </a:extLst>
                </p:cNvPr>
                <p:cNvPicPr/>
                <p:nvPr/>
              </p:nvPicPr>
              <p:blipFill>
                <a:blip r:embed="rId375"/>
                <a:stretch>
                  <a:fillRect/>
                </a:stretch>
              </p:blipFill>
              <p:spPr>
                <a:xfrm>
                  <a:off x="3439115" y="3571228"/>
                  <a:ext cx="185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74144" name="Freihand 174143">
                  <a:extLst>
                    <a:ext uri="{FF2B5EF4-FFF2-40B4-BE49-F238E27FC236}">
                      <a16:creationId xmlns:a16="http://schemas.microsoft.com/office/drawing/2014/main" id="{21709AA4-7FFA-485C-BD3E-F8D0A8BC2D64}"/>
                    </a:ext>
                  </a:extLst>
                </p14:cNvPr>
                <p14:cNvContentPartPr/>
                <p14:nvPr/>
              </p14:nvContentPartPr>
              <p14:xfrm>
                <a:off x="3713435" y="3742228"/>
                <a:ext cx="199800" cy="69120"/>
              </p14:xfrm>
            </p:contentPart>
          </mc:Choice>
          <mc:Fallback xmlns="">
            <p:pic>
              <p:nvPicPr>
                <p:cNvPr id="174144" name="Freihand 174143">
                  <a:extLst>
                    <a:ext uri="{FF2B5EF4-FFF2-40B4-BE49-F238E27FC236}">
                      <a16:creationId xmlns:a16="http://schemas.microsoft.com/office/drawing/2014/main" id="{21709AA4-7FFA-485C-BD3E-F8D0A8BC2D64}"/>
                    </a:ext>
                  </a:extLst>
                </p:cNvPr>
                <p:cNvPicPr/>
                <p:nvPr/>
              </p:nvPicPr>
              <p:blipFill>
                <a:blip r:embed="rId377"/>
                <a:stretch>
                  <a:fillRect/>
                </a:stretch>
              </p:blipFill>
              <p:spPr>
                <a:xfrm>
                  <a:off x="3704795" y="3733228"/>
                  <a:ext cx="217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74145" name="Freihand 174144">
                  <a:extLst>
                    <a:ext uri="{FF2B5EF4-FFF2-40B4-BE49-F238E27FC236}">
                      <a16:creationId xmlns:a16="http://schemas.microsoft.com/office/drawing/2014/main" id="{3766011B-7B2A-9491-CCFE-C97F196C12F5}"/>
                    </a:ext>
                  </a:extLst>
                </p14:cNvPr>
                <p14:cNvContentPartPr/>
                <p14:nvPr/>
              </p14:nvContentPartPr>
              <p14:xfrm>
                <a:off x="3961475" y="3674548"/>
                <a:ext cx="162360" cy="173520"/>
              </p14:xfrm>
            </p:contentPart>
          </mc:Choice>
          <mc:Fallback xmlns="">
            <p:pic>
              <p:nvPicPr>
                <p:cNvPr id="174145" name="Freihand 174144">
                  <a:extLst>
                    <a:ext uri="{FF2B5EF4-FFF2-40B4-BE49-F238E27FC236}">
                      <a16:creationId xmlns:a16="http://schemas.microsoft.com/office/drawing/2014/main" id="{3766011B-7B2A-9491-CCFE-C97F196C12F5}"/>
                    </a:ext>
                  </a:extLst>
                </p:cNvPr>
                <p:cNvPicPr/>
                <p:nvPr/>
              </p:nvPicPr>
              <p:blipFill>
                <a:blip r:embed="rId379"/>
                <a:stretch>
                  <a:fillRect/>
                </a:stretch>
              </p:blipFill>
              <p:spPr>
                <a:xfrm>
                  <a:off x="3952835" y="3665908"/>
                  <a:ext cx="1800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74147" name="Freihand 174146">
                  <a:extLst>
                    <a:ext uri="{FF2B5EF4-FFF2-40B4-BE49-F238E27FC236}">
                      <a16:creationId xmlns:a16="http://schemas.microsoft.com/office/drawing/2014/main" id="{046C070D-1937-9F50-DA5D-0489F2A2BF55}"/>
                    </a:ext>
                  </a:extLst>
                </p14:cNvPr>
                <p14:cNvContentPartPr/>
                <p14:nvPr/>
              </p14:nvContentPartPr>
              <p14:xfrm>
                <a:off x="915875" y="5728708"/>
                <a:ext cx="91800" cy="244800"/>
              </p14:xfrm>
            </p:contentPart>
          </mc:Choice>
          <mc:Fallback xmlns="">
            <p:pic>
              <p:nvPicPr>
                <p:cNvPr id="174147" name="Freihand 174146">
                  <a:extLst>
                    <a:ext uri="{FF2B5EF4-FFF2-40B4-BE49-F238E27FC236}">
                      <a16:creationId xmlns:a16="http://schemas.microsoft.com/office/drawing/2014/main" id="{046C070D-1937-9F50-DA5D-0489F2A2BF55}"/>
                    </a:ext>
                  </a:extLst>
                </p:cNvPr>
                <p:cNvPicPr/>
                <p:nvPr/>
              </p:nvPicPr>
              <p:blipFill>
                <a:blip r:embed="rId381"/>
                <a:stretch>
                  <a:fillRect/>
                </a:stretch>
              </p:blipFill>
              <p:spPr>
                <a:xfrm>
                  <a:off x="907235" y="5720068"/>
                  <a:ext cx="1094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74148" name="Freihand 174147">
                  <a:extLst>
                    <a:ext uri="{FF2B5EF4-FFF2-40B4-BE49-F238E27FC236}">
                      <a16:creationId xmlns:a16="http://schemas.microsoft.com/office/drawing/2014/main" id="{C22B947D-C1B1-9CB9-8BFA-5B8BCDF3808E}"/>
                    </a:ext>
                  </a:extLst>
                </p14:cNvPr>
                <p14:cNvContentPartPr/>
                <p14:nvPr/>
              </p14:nvContentPartPr>
              <p14:xfrm>
                <a:off x="739835" y="5850388"/>
                <a:ext cx="81720" cy="100080"/>
              </p14:xfrm>
            </p:contentPart>
          </mc:Choice>
          <mc:Fallback xmlns="">
            <p:pic>
              <p:nvPicPr>
                <p:cNvPr id="174148" name="Freihand 174147">
                  <a:extLst>
                    <a:ext uri="{FF2B5EF4-FFF2-40B4-BE49-F238E27FC236}">
                      <a16:creationId xmlns:a16="http://schemas.microsoft.com/office/drawing/2014/main" id="{C22B947D-C1B1-9CB9-8BFA-5B8BCDF3808E}"/>
                    </a:ext>
                  </a:extLst>
                </p:cNvPr>
                <p:cNvPicPr/>
                <p:nvPr/>
              </p:nvPicPr>
              <p:blipFill>
                <a:blip r:embed="rId383"/>
                <a:stretch>
                  <a:fillRect/>
                </a:stretch>
              </p:blipFill>
              <p:spPr>
                <a:xfrm>
                  <a:off x="730835" y="5841748"/>
                  <a:ext cx="99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74149" name="Freihand 174148">
                  <a:extLst>
                    <a:ext uri="{FF2B5EF4-FFF2-40B4-BE49-F238E27FC236}">
                      <a16:creationId xmlns:a16="http://schemas.microsoft.com/office/drawing/2014/main" id="{FAC40221-3238-CC9C-175E-2F68C45C2A04}"/>
                    </a:ext>
                  </a:extLst>
                </p14:cNvPr>
                <p14:cNvContentPartPr/>
                <p14:nvPr/>
              </p14:nvContentPartPr>
              <p14:xfrm>
                <a:off x="826595" y="5819068"/>
                <a:ext cx="72360" cy="118440"/>
              </p14:xfrm>
            </p:contentPart>
          </mc:Choice>
          <mc:Fallback xmlns="">
            <p:pic>
              <p:nvPicPr>
                <p:cNvPr id="174149" name="Freihand 174148">
                  <a:extLst>
                    <a:ext uri="{FF2B5EF4-FFF2-40B4-BE49-F238E27FC236}">
                      <a16:creationId xmlns:a16="http://schemas.microsoft.com/office/drawing/2014/main" id="{FAC40221-3238-CC9C-175E-2F68C45C2A04}"/>
                    </a:ext>
                  </a:extLst>
                </p:cNvPr>
                <p:cNvPicPr/>
                <p:nvPr/>
              </p:nvPicPr>
              <p:blipFill>
                <a:blip r:embed="rId385"/>
                <a:stretch>
                  <a:fillRect/>
                </a:stretch>
              </p:blipFill>
              <p:spPr>
                <a:xfrm>
                  <a:off x="817955" y="5810068"/>
                  <a:ext cx="90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74150" name="Freihand 174149">
                  <a:extLst>
                    <a:ext uri="{FF2B5EF4-FFF2-40B4-BE49-F238E27FC236}">
                      <a16:creationId xmlns:a16="http://schemas.microsoft.com/office/drawing/2014/main" id="{80A5EA32-6CD3-F36D-9B2E-E7ED6D08476E}"/>
                    </a:ext>
                  </a:extLst>
                </p14:cNvPr>
                <p14:cNvContentPartPr/>
                <p14:nvPr/>
              </p14:nvContentPartPr>
              <p14:xfrm>
                <a:off x="837035" y="5728708"/>
                <a:ext cx="123480" cy="77400"/>
              </p14:xfrm>
            </p:contentPart>
          </mc:Choice>
          <mc:Fallback xmlns="">
            <p:pic>
              <p:nvPicPr>
                <p:cNvPr id="174150" name="Freihand 174149">
                  <a:extLst>
                    <a:ext uri="{FF2B5EF4-FFF2-40B4-BE49-F238E27FC236}">
                      <a16:creationId xmlns:a16="http://schemas.microsoft.com/office/drawing/2014/main" id="{80A5EA32-6CD3-F36D-9B2E-E7ED6D08476E}"/>
                    </a:ext>
                  </a:extLst>
                </p:cNvPr>
                <p:cNvPicPr/>
                <p:nvPr/>
              </p:nvPicPr>
              <p:blipFill>
                <a:blip r:embed="rId387"/>
                <a:stretch>
                  <a:fillRect/>
                </a:stretch>
              </p:blipFill>
              <p:spPr>
                <a:xfrm>
                  <a:off x="828395" y="5719708"/>
                  <a:ext cx="141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74170" name="Freihand 174169">
                  <a:extLst>
                    <a:ext uri="{FF2B5EF4-FFF2-40B4-BE49-F238E27FC236}">
                      <a16:creationId xmlns:a16="http://schemas.microsoft.com/office/drawing/2014/main" id="{84509B72-3091-66FA-CF43-F246E9B85556}"/>
                    </a:ext>
                  </a:extLst>
                </p14:cNvPr>
                <p14:cNvContentPartPr/>
                <p14:nvPr/>
              </p14:nvContentPartPr>
              <p14:xfrm>
                <a:off x="414035" y="5430988"/>
                <a:ext cx="181800" cy="29160"/>
              </p14:xfrm>
            </p:contentPart>
          </mc:Choice>
          <mc:Fallback xmlns="">
            <p:pic>
              <p:nvPicPr>
                <p:cNvPr id="174170" name="Freihand 174169">
                  <a:extLst>
                    <a:ext uri="{FF2B5EF4-FFF2-40B4-BE49-F238E27FC236}">
                      <a16:creationId xmlns:a16="http://schemas.microsoft.com/office/drawing/2014/main" id="{84509B72-3091-66FA-CF43-F246E9B85556}"/>
                    </a:ext>
                  </a:extLst>
                </p:cNvPr>
                <p:cNvPicPr/>
                <p:nvPr/>
              </p:nvPicPr>
              <p:blipFill>
                <a:blip r:embed="rId389"/>
                <a:stretch>
                  <a:fillRect/>
                </a:stretch>
              </p:blipFill>
              <p:spPr>
                <a:xfrm>
                  <a:off x="405035" y="5422348"/>
                  <a:ext cx="1994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74171" name="Freihand 174170">
                  <a:extLst>
                    <a:ext uri="{FF2B5EF4-FFF2-40B4-BE49-F238E27FC236}">
                      <a16:creationId xmlns:a16="http://schemas.microsoft.com/office/drawing/2014/main" id="{6A8EC6A4-3350-37FA-F6E5-8D95349D532C}"/>
                    </a:ext>
                  </a:extLst>
                </p14:cNvPr>
                <p14:cNvContentPartPr/>
                <p14:nvPr/>
              </p14:nvContentPartPr>
              <p14:xfrm>
                <a:off x="134315" y="5396068"/>
                <a:ext cx="100080" cy="120600"/>
              </p14:xfrm>
            </p:contentPart>
          </mc:Choice>
          <mc:Fallback xmlns="">
            <p:pic>
              <p:nvPicPr>
                <p:cNvPr id="174171" name="Freihand 174170">
                  <a:extLst>
                    <a:ext uri="{FF2B5EF4-FFF2-40B4-BE49-F238E27FC236}">
                      <a16:creationId xmlns:a16="http://schemas.microsoft.com/office/drawing/2014/main" id="{6A8EC6A4-3350-37FA-F6E5-8D95349D532C}"/>
                    </a:ext>
                  </a:extLst>
                </p:cNvPr>
                <p:cNvPicPr/>
                <p:nvPr/>
              </p:nvPicPr>
              <p:blipFill>
                <a:blip r:embed="rId391"/>
                <a:stretch>
                  <a:fillRect/>
                </a:stretch>
              </p:blipFill>
              <p:spPr>
                <a:xfrm>
                  <a:off x="125675" y="5387428"/>
                  <a:ext cx="117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74172" name="Freihand 174171">
                  <a:extLst>
                    <a:ext uri="{FF2B5EF4-FFF2-40B4-BE49-F238E27FC236}">
                      <a16:creationId xmlns:a16="http://schemas.microsoft.com/office/drawing/2014/main" id="{CC0F8AAC-F3CD-CD58-0C65-0A10AAF2C55A}"/>
                    </a:ext>
                  </a:extLst>
                </p14:cNvPr>
                <p14:cNvContentPartPr/>
                <p14:nvPr/>
              </p14:nvContentPartPr>
              <p14:xfrm>
                <a:off x="259235" y="5342428"/>
                <a:ext cx="61200" cy="137520"/>
              </p14:xfrm>
            </p:contentPart>
          </mc:Choice>
          <mc:Fallback xmlns="">
            <p:pic>
              <p:nvPicPr>
                <p:cNvPr id="174172" name="Freihand 174171">
                  <a:extLst>
                    <a:ext uri="{FF2B5EF4-FFF2-40B4-BE49-F238E27FC236}">
                      <a16:creationId xmlns:a16="http://schemas.microsoft.com/office/drawing/2014/main" id="{CC0F8AAC-F3CD-CD58-0C65-0A10AAF2C55A}"/>
                    </a:ext>
                  </a:extLst>
                </p:cNvPr>
                <p:cNvPicPr/>
                <p:nvPr/>
              </p:nvPicPr>
              <p:blipFill>
                <a:blip r:embed="rId393"/>
                <a:stretch>
                  <a:fillRect/>
                </a:stretch>
              </p:blipFill>
              <p:spPr>
                <a:xfrm>
                  <a:off x="250595" y="5333428"/>
                  <a:ext cx="788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74173" name="Freihand 174172">
                  <a:extLst>
                    <a:ext uri="{FF2B5EF4-FFF2-40B4-BE49-F238E27FC236}">
                      <a16:creationId xmlns:a16="http://schemas.microsoft.com/office/drawing/2014/main" id="{D1CAFE36-AA24-9F36-ACB2-1CD97EC7264C}"/>
                    </a:ext>
                  </a:extLst>
                </p14:cNvPr>
                <p14:cNvContentPartPr/>
                <p14:nvPr/>
              </p14:nvContentPartPr>
              <p14:xfrm>
                <a:off x="335195" y="5319748"/>
                <a:ext cx="78120" cy="113760"/>
              </p14:xfrm>
            </p:contentPart>
          </mc:Choice>
          <mc:Fallback xmlns="">
            <p:pic>
              <p:nvPicPr>
                <p:cNvPr id="174173" name="Freihand 174172">
                  <a:extLst>
                    <a:ext uri="{FF2B5EF4-FFF2-40B4-BE49-F238E27FC236}">
                      <a16:creationId xmlns:a16="http://schemas.microsoft.com/office/drawing/2014/main" id="{D1CAFE36-AA24-9F36-ACB2-1CD97EC7264C}"/>
                    </a:ext>
                  </a:extLst>
                </p:cNvPr>
                <p:cNvPicPr/>
                <p:nvPr/>
              </p:nvPicPr>
              <p:blipFill>
                <a:blip r:embed="rId395"/>
                <a:stretch>
                  <a:fillRect/>
                </a:stretch>
              </p:blipFill>
              <p:spPr>
                <a:xfrm>
                  <a:off x="326555" y="5311108"/>
                  <a:ext cx="957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74174" name="Freihand 174173">
                  <a:extLst>
                    <a:ext uri="{FF2B5EF4-FFF2-40B4-BE49-F238E27FC236}">
                      <a16:creationId xmlns:a16="http://schemas.microsoft.com/office/drawing/2014/main" id="{47CE5B67-5564-43FD-CB3A-7AEA0406D0D8}"/>
                    </a:ext>
                  </a:extLst>
                </p14:cNvPr>
                <p14:cNvContentPartPr/>
                <p14:nvPr/>
              </p14:nvContentPartPr>
              <p14:xfrm>
                <a:off x="552275" y="4162708"/>
                <a:ext cx="3436560" cy="1282680"/>
              </p14:xfrm>
            </p:contentPart>
          </mc:Choice>
          <mc:Fallback xmlns="">
            <p:pic>
              <p:nvPicPr>
                <p:cNvPr id="174174" name="Freihand 174173">
                  <a:extLst>
                    <a:ext uri="{FF2B5EF4-FFF2-40B4-BE49-F238E27FC236}">
                      <a16:creationId xmlns:a16="http://schemas.microsoft.com/office/drawing/2014/main" id="{47CE5B67-5564-43FD-CB3A-7AEA0406D0D8}"/>
                    </a:ext>
                  </a:extLst>
                </p:cNvPr>
                <p:cNvPicPr/>
                <p:nvPr/>
              </p:nvPicPr>
              <p:blipFill>
                <a:blip r:embed="rId397"/>
                <a:stretch>
                  <a:fillRect/>
                </a:stretch>
              </p:blipFill>
              <p:spPr>
                <a:xfrm>
                  <a:off x="543275" y="4153708"/>
                  <a:ext cx="3454200" cy="13003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74190" name="Freihand 174189">
                  <a:extLst>
                    <a:ext uri="{FF2B5EF4-FFF2-40B4-BE49-F238E27FC236}">
                      <a16:creationId xmlns:a16="http://schemas.microsoft.com/office/drawing/2014/main" id="{4DB04935-972E-8F7D-12B9-5E408886D42F}"/>
                    </a:ext>
                  </a:extLst>
                </p14:cNvPr>
                <p14:cNvContentPartPr/>
                <p14:nvPr/>
              </p14:nvContentPartPr>
              <p14:xfrm>
                <a:off x="2011355" y="5357908"/>
                <a:ext cx="11880" cy="109440"/>
              </p14:xfrm>
            </p:contentPart>
          </mc:Choice>
          <mc:Fallback xmlns="">
            <p:pic>
              <p:nvPicPr>
                <p:cNvPr id="174190" name="Freihand 174189">
                  <a:extLst>
                    <a:ext uri="{FF2B5EF4-FFF2-40B4-BE49-F238E27FC236}">
                      <a16:creationId xmlns:a16="http://schemas.microsoft.com/office/drawing/2014/main" id="{4DB04935-972E-8F7D-12B9-5E408886D42F}"/>
                    </a:ext>
                  </a:extLst>
                </p:cNvPr>
                <p:cNvPicPr/>
                <p:nvPr/>
              </p:nvPicPr>
              <p:blipFill>
                <a:blip r:embed="rId399"/>
                <a:stretch>
                  <a:fillRect/>
                </a:stretch>
              </p:blipFill>
              <p:spPr>
                <a:xfrm>
                  <a:off x="2002715" y="5348908"/>
                  <a:ext cx="29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74191" name="Freihand 174190">
                  <a:extLst>
                    <a:ext uri="{FF2B5EF4-FFF2-40B4-BE49-F238E27FC236}">
                      <a16:creationId xmlns:a16="http://schemas.microsoft.com/office/drawing/2014/main" id="{5494D5F6-261C-46AB-EB9B-541D32535581}"/>
                    </a:ext>
                  </a:extLst>
                </p14:cNvPr>
                <p14:cNvContentPartPr/>
                <p14:nvPr/>
              </p14:nvContentPartPr>
              <p14:xfrm>
                <a:off x="2012795" y="5746708"/>
                <a:ext cx="4320" cy="306720"/>
              </p14:xfrm>
            </p:contentPart>
          </mc:Choice>
          <mc:Fallback xmlns="">
            <p:pic>
              <p:nvPicPr>
                <p:cNvPr id="174191" name="Freihand 174190">
                  <a:extLst>
                    <a:ext uri="{FF2B5EF4-FFF2-40B4-BE49-F238E27FC236}">
                      <a16:creationId xmlns:a16="http://schemas.microsoft.com/office/drawing/2014/main" id="{5494D5F6-261C-46AB-EB9B-541D32535581}"/>
                    </a:ext>
                  </a:extLst>
                </p:cNvPr>
                <p:cNvPicPr/>
                <p:nvPr/>
              </p:nvPicPr>
              <p:blipFill>
                <a:blip r:embed="rId401"/>
                <a:stretch>
                  <a:fillRect/>
                </a:stretch>
              </p:blipFill>
              <p:spPr>
                <a:xfrm>
                  <a:off x="2004155" y="5738068"/>
                  <a:ext cx="2196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74194" name="Freihand 174193">
                  <a:extLst>
                    <a:ext uri="{FF2B5EF4-FFF2-40B4-BE49-F238E27FC236}">
                      <a16:creationId xmlns:a16="http://schemas.microsoft.com/office/drawing/2014/main" id="{E6F2DFBF-ECC2-98C4-2D54-D6C0BD04BEF6}"/>
                    </a:ext>
                  </a:extLst>
                </p14:cNvPr>
                <p14:cNvContentPartPr/>
                <p14:nvPr/>
              </p14:nvContentPartPr>
              <p14:xfrm>
                <a:off x="1895075" y="6204628"/>
                <a:ext cx="110880" cy="212760"/>
              </p14:xfrm>
            </p:contentPart>
          </mc:Choice>
          <mc:Fallback xmlns="">
            <p:pic>
              <p:nvPicPr>
                <p:cNvPr id="174194" name="Freihand 174193">
                  <a:extLst>
                    <a:ext uri="{FF2B5EF4-FFF2-40B4-BE49-F238E27FC236}">
                      <a16:creationId xmlns:a16="http://schemas.microsoft.com/office/drawing/2014/main" id="{E6F2DFBF-ECC2-98C4-2D54-D6C0BD04BEF6}"/>
                    </a:ext>
                  </a:extLst>
                </p:cNvPr>
                <p:cNvPicPr/>
                <p:nvPr/>
              </p:nvPicPr>
              <p:blipFill>
                <a:blip r:embed="rId403"/>
                <a:stretch>
                  <a:fillRect/>
                </a:stretch>
              </p:blipFill>
              <p:spPr>
                <a:xfrm>
                  <a:off x="1886435" y="6195988"/>
                  <a:ext cx="1285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74195" name="Freihand 174194">
                  <a:extLst>
                    <a:ext uri="{FF2B5EF4-FFF2-40B4-BE49-F238E27FC236}">
                      <a16:creationId xmlns:a16="http://schemas.microsoft.com/office/drawing/2014/main" id="{263798DF-1BD4-DAC4-FA75-B8D74D8FFC1F}"/>
                    </a:ext>
                  </a:extLst>
                </p14:cNvPr>
                <p14:cNvContentPartPr/>
                <p14:nvPr/>
              </p14:nvContentPartPr>
              <p14:xfrm>
                <a:off x="2098835" y="6120028"/>
                <a:ext cx="116280" cy="131760"/>
              </p14:xfrm>
            </p:contentPart>
          </mc:Choice>
          <mc:Fallback xmlns="">
            <p:pic>
              <p:nvPicPr>
                <p:cNvPr id="174195" name="Freihand 174194">
                  <a:extLst>
                    <a:ext uri="{FF2B5EF4-FFF2-40B4-BE49-F238E27FC236}">
                      <a16:creationId xmlns:a16="http://schemas.microsoft.com/office/drawing/2014/main" id="{263798DF-1BD4-DAC4-FA75-B8D74D8FFC1F}"/>
                    </a:ext>
                  </a:extLst>
                </p:cNvPr>
                <p:cNvPicPr/>
                <p:nvPr/>
              </p:nvPicPr>
              <p:blipFill>
                <a:blip r:embed="rId405"/>
                <a:stretch>
                  <a:fillRect/>
                </a:stretch>
              </p:blipFill>
              <p:spPr>
                <a:xfrm>
                  <a:off x="2090195" y="6111028"/>
                  <a:ext cx="1339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74189" name="Freihand 174188">
                  <a:extLst>
                    <a:ext uri="{FF2B5EF4-FFF2-40B4-BE49-F238E27FC236}">
                      <a16:creationId xmlns:a16="http://schemas.microsoft.com/office/drawing/2014/main" id="{11F568D2-DC48-8AEF-04ED-2CC9A25DC64F}"/>
                    </a:ext>
                  </a:extLst>
                </p14:cNvPr>
                <p14:cNvContentPartPr/>
                <p14:nvPr/>
              </p14:nvContentPartPr>
              <p14:xfrm>
                <a:off x="2058875" y="4913668"/>
                <a:ext cx="18720" cy="130320"/>
              </p14:xfrm>
            </p:contentPart>
          </mc:Choice>
          <mc:Fallback xmlns="">
            <p:pic>
              <p:nvPicPr>
                <p:cNvPr id="174189" name="Freihand 174188">
                  <a:extLst>
                    <a:ext uri="{FF2B5EF4-FFF2-40B4-BE49-F238E27FC236}">
                      <a16:creationId xmlns:a16="http://schemas.microsoft.com/office/drawing/2014/main" id="{11F568D2-DC48-8AEF-04ED-2CC9A25DC64F}"/>
                    </a:ext>
                  </a:extLst>
                </p:cNvPr>
                <p:cNvPicPr/>
                <p:nvPr/>
              </p:nvPicPr>
              <p:blipFill>
                <a:blip r:embed="rId407"/>
                <a:stretch>
                  <a:fillRect/>
                </a:stretch>
              </p:blipFill>
              <p:spPr>
                <a:xfrm>
                  <a:off x="2049875" y="4905028"/>
                  <a:ext cx="36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74192" name="Freihand 174191">
                  <a:extLst>
                    <a:ext uri="{FF2B5EF4-FFF2-40B4-BE49-F238E27FC236}">
                      <a16:creationId xmlns:a16="http://schemas.microsoft.com/office/drawing/2014/main" id="{A64DC359-9028-3450-8515-D50F480470BB}"/>
                    </a:ext>
                  </a:extLst>
                </p14:cNvPr>
                <p14:cNvContentPartPr/>
                <p14:nvPr/>
              </p14:nvContentPartPr>
              <p14:xfrm>
                <a:off x="620675" y="4741948"/>
                <a:ext cx="399960" cy="7560"/>
              </p14:xfrm>
            </p:contentPart>
          </mc:Choice>
          <mc:Fallback xmlns="">
            <p:pic>
              <p:nvPicPr>
                <p:cNvPr id="174192" name="Freihand 174191">
                  <a:extLst>
                    <a:ext uri="{FF2B5EF4-FFF2-40B4-BE49-F238E27FC236}">
                      <a16:creationId xmlns:a16="http://schemas.microsoft.com/office/drawing/2014/main" id="{A64DC359-9028-3450-8515-D50F480470BB}"/>
                    </a:ext>
                  </a:extLst>
                </p:cNvPr>
                <p:cNvPicPr/>
                <p:nvPr/>
              </p:nvPicPr>
              <p:blipFill>
                <a:blip r:embed="rId409"/>
                <a:stretch>
                  <a:fillRect/>
                </a:stretch>
              </p:blipFill>
              <p:spPr>
                <a:xfrm>
                  <a:off x="611675" y="4732948"/>
                  <a:ext cx="417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74193" name="Freihand 174192">
                  <a:extLst>
                    <a:ext uri="{FF2B5EF4-FFF2-40B4-BE49-F238E27FC236}">
                      <a16:creationId xmlns:a16="http://schemas.microsoft.com/office/drawing/2014/main" id="{432FEE3A-E233-C654-366E-1E6B4A51DB3E}"/>
                    </a:ext>
                  </a:extLst>
                </p14:cNvPr>
                <p14:cNvContentPartPr/>
                <p14:nvPr/>
              </p14:nvContentPartPr>
              <p14:xfrm>
                <a:off x="1209635" y="4724668"/>
                <a:ext cx="824040" cy="24840"/>
              </p14:xfrm>
            </p:contentPart>
          </mc:Choice>
          <mc:Fallback xmlns="">
            <p:pic>
              <p:nvPicPr>
                <p:cNvPr id="174193" name="Freihand 174192">
                  <a:extLst>
                    <a:ext uri="{FF2B5EF4-FFF2-40B4-BE49-F238E27FC236}">
                      <a16:creationId xmlns:a16="http://schemas.microsoft.com/office/drawing/2014/main" id="{432FEE3A-E233-C654-366E-1E6B4A51DB3E}"/>
                    </a:ext>
                  </a:extLst>
                </p:cNvPr>
                <p:cNvPicPr/>
                <p:nvPr/>
              </p:nvPicPr>
              <p:blipFill>
                <a:blip r:embed="rId411"/>
                <a:stretch>
                  <a:fillRect/>
                </a:stretch>
              </p:blipFill>
              <p:spPr>
                <a:xfrm>
                  <a:off x="1200635" y="4715668"/>
                  <a:ext cx="841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74198" name="Freihand 174197">
                  <a:extLst>
                    <a:ext uri="{FF2B5EF4-FFF2-40B4-BE49-F238E27FC236}">
                      <a16:creationId xmlns:a16="http://schemas.microsoft.com/office/drawing/2014/main" id="{ADF1F1BC-DB20-CD9C-2EC0-2ED975A0F1FA}"/>
                    </a:ext>
                  </a:extLst>
                </p14:cNvPr>
                <p14:cNvContentPartPr/>
                <p14:nvPr/>
              </p14:nvContentPartPr>
              <p14:xfrm>
                <a:off x="173195" y="4673548"/>
                <a:ext cx="140400" cy="185400"/>
              </p14:xfrm>
            </p:contentPart>
          </mc:Choice>
          <mc:Fallback xmlns="">
            <p:pic>
              <p:nvPicPr>
                <p:cNvPr id="174198" name="Freihand 174197">
                  <a:extLst>
                    <a:ext uri="{FF2B5EF4-FFF2-40B4-BE49-F238E27FC236}">
                      <a16:creationId xmlns:a16="http://schemas.microsoft.com/office/drawing/2014/main" id="{ADF1F1BC-DB20-CD9C-2EC0-2ED975A0F1FA}"/>
                    </a:ext>
                  </a:extLst>
                </p:cNvPr>
                <p:cNvPicPr/>
                <p:nvPr/>
              </p:nvPicPr>
              <p:blipFill>
                <a:blip r:embed="rId413"/>
                <a:stretch>
                  <a:fillRect/>
                </a:stretch>
              </p:blipFill>
              <p:spPr>
                <a:xfrm>
                  <a:off x="164195" y="4664548"/>
                  <a:ext cx="158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74200" name="Freihand 174199">
                  <a:extLst>
                    <a:ext uri="{FF2B5EF4-FFF2-40B4-BE49-F238E27FC236}">
                      <a16:creationId xmlns:a16="http://schemas.microsoft.com/office/drawing/2014/main" id="{E5269C2B-5A8C-F57A-BAA5-F46ED966D8B5}"/>
                    </a:ext>
                  </a:extLst>
                </p14:cNvPr>
                <p14:cNvContentPartPr/>
                <p14:nvPr/>
              </p14:nvContentPartPr>
              <p14:xfrm>
                <a:off x="388835" y="4562668"/>
                <a:ext cx="128160" cy="150840"/>
              </p14:xfrm>
            </p:contentPart>
          </mc:Choice>
          <mc:Fallback xmlns="">
            <p:pic>
              <p:nvPicPr>
                <p:cNvPr id="174200" name="Freihand 174199">
                  <a:extLst>
                    <a:ext uri="{FF2B5EF4-FFF2-40B4-BE49-F238E27FC236}">
                      <a16:creationId xmlns:a16="http://schemas.microsoft.com/office/drawing/2014/main" id="{E5269C2B-5A8C-F57A-BAA5-F46ED966D8B5}"/>
                    </a:ext>
                  </a:extLst>
                </p:cNvPr>
                <p:cNvPicPr/>
                <p:nvPr/>
              </p:nvPicPr>
              <p:blipFill>
                <a:blip r:embed="rId415"/>
                <a:stretch>
                  <a:fillRect/>
                </a:stretch>
              </p:blipFill>
              <p:spPr>
                <a:xfrm>
                  <a:off x="379835" y="4554028"/>
                  <a:ext cx="1458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74284" name="Freihand 174283">
                  <a:extLst>
                    <a:ext uri="{FF2B5EF4-FFF2-40B4-BE49-F238E27FC236}">
                      <a16:creationId xmlns:a16="http://schemas.microsoft.com/office/drawing/2014/main" id="{8D0E3600-DC17-D229-DAEC-A0106B3C5DD2}"/>
                    </a:ext>
                  </a:extLst>
                </p14:cNvPr>
                <p14:cNvContentPartPr/>
                <p14:nvPr/>
              </p14:nvContentPartPr>
              <p14:xfrm>
                <a:off x="1564955" y="6479668"/>
                <a:ext cx="159480" cy="156240"/>
              </p14:xfrm>
            </p:contentPart>
          </mc:Choice>
          <mc:Fallback xmlns="">
            <p:pic>
              <p:nvPicPr>
                <p:cNvPr id="174284" name="Freihand 174283">
                  <a:extLst>
                    <a:ext uri="{FF2B5EF4-FFF2-40B4-BE49-F238E27FC236}">
                      <a16:creationId xmlns:a16="http://schemas.microsoft.com/office/drawing/2014/main" id="{8D0E3600-DC17-D229-DAEC-A0106B3C5DD2}"/>
                    </a:ext>
                  </a:extLst>
                </p:cNvPr>
                <p:cNvPicPr/>
                <p:nvPr/>
              </p:nvPicPr>
              <p:blipFill>
                <a:blip r:embed="rId417"/>
                <a:stretch>
                  <a:fillRect/>
                </a:stretch>
              </p:blipFill>
              <p:spPr>
                <a:xfrm>
                  <a:off x="1555955" y="6471028"/>
                  <a:ext cx="1771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74285" name="Freihand 174284">
                  <a:extLst>
                    <a:ext uri="{FF2B5EF4-FFF2-40B4-BE49-F238E27FC236}">
                      <a16:creationId xmlns:a16="http://schemas.microsoft.com/office/drawing/2014/main" id="{2D0A0272-4242-14A8-13C1-E2749D2D12A1}"/>
                    </a:ext>
                  </a:extLst>
                </p14:cNvPr>
                <p14:cNvContentPartPr/>
                <p14:nvPr/>
              </p14:nvContentPartPr>
              <p14:xfrm>
                <a:off x="1805795" y="6437188"/>
                <a:ext cx="138240" cy="189720"/>
              </p14:xfrm>
            </p:contentPart>
          </mc:Choice>
          <mc:Fallback xmlns="">
            <p:pic>
              <p:nvPicPr>
                <p:cNvPr id="174285" name="Freihand 174284">
                  <a:extLst>
                    <a:ext uri="{FF2B5EF4-FFF2-40B4-BE49-F238E27FC236}">
                      <a16:creationId xmlns:a16="http://schemas.microsoft.com/office/drawing/2014/main" id="{2D0A0272-4242-14A8-13C1-E2749D2D12A1}"/>
                    </a:ext>
                  </a:extLst>
                </p:cNvPr>
                <p:cNvPicPr/>
                <p:nvPr/>
              </p:nvPicPr>
              <p:blipFill>
                <a:blip r:embed="rId419"/>
                <a:stretch>
                  <a:fillRect/>
                </a:stretch>
              </p:blipFill>
              <p:spPr>
                <a:xfrm>
                  <a:off x="1797155" y="6428548"/>
                  <a:ext cx="155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74286" name="Freihand 174285">
                  <a:extLst>
                    <a:ext uri="{FF2B5EF4-FFF2-40B4-BE49-F238E27FC236}">
                      <a16:creationId xmlns:a16="http://schemas.microsoft.com/office/drawing/2014/main" id="{2AF7880C-40D2-0108-A642-8472DDB0E379}"/>
                    </a:ext>
                  </a:extLst>
                </p14:cNvPr>
                <p14:cNvContentPartPr/>
                <p14:nvPr/>
              </p14:nvContentPartPr>
              <p14:xfrm>
                <a:off x="1993715" y="6453028"/>
                <a:ext cx="83880" cy="135000"/>
              </p14:xfrm>
            </p:contentPart>
          </mc:Choice>
          <mc:Fallback xmlns="">
            <p:pic>
              <p:nvPicPr>
                <p:cNvPr id="174286" name="Freihand 174285">
                  <a:extLst>
                    <a:ext uri="{FF2B5EF4-FFF2-40B4-BE49-F238E27FC236}">
                      <a16:creationId xmlns:a16="http://schemas.microsoft.com/office/drawing/2014/main" id="{2AF7880C-40D2-0108-A642-8472DDB0E379}"/>
                    </a:ext>
                  </a:extLst>
                </p:cNvPr>
                <p:cNvPicPr/>
                <p:nvPr/>
              </p:nvPicPr>
              <p:blipFill>
                <a:blip r:embed="rId421"/>
                <a:stretch>
                  <a:fillRect/>
                </a:stretch>
              </p:blipFill>
              <p:spPr>
                <a:xfrm>
                  <a:off x="1985075" y="6444028"/>
                  <a:ext cx="101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74287" name="Freihand 174286">
                  <a:extLst>
                    <a:ext uri="{FF2B5EF4-FFF2-40B4-BE49-F238E27FC236}">
                      <a16:creationId xmlns:a16="http://schemas.microsoft.com/office/drawing/2014/main" id="{33678BAC-54DB-1D55-9478-EA3DAA285281}"/>
                    </a:ext>
                  </a:extLst>
                </p14:cNvPr>
                <p14:cNvContentPartPr/>
                <p14:nvPr/>
              </p14:nvContentPartPr>
              <p14:xfrm>
                <a:off x="2095235" y="6425308"/>
                <a:ext cx="109800" cy="129240"/>
              </p14:xfrm>
            </p:contentPart>
          </mc:Choice>
          <mc:Fallback xmlns="">
            <p:pic>
              <p:nvPicPr>
                <p:cNvPr id="174287" name="Freihand 174286">
                  <a:extLst>
                    <a:ext uri="{FF2B5EF4-FFF2-40B4-BE49-F238E27FC236}">
                      <a16:creationId xmlns:a16="http://schemas.microsoft.com/office/drawing/2014/main" id="{33678BAC-54DB-1D55-9478-EA3DAA285281}"/>
                    </a:ext>
                  </a:extLst>
                </p:cNvPr>
                <p:cNvPicPr/>
                <p:nvPr/>
              </p:nvPicPr>
              <p:blipFill>
                <a:blip r:embed="rId423"/>
                <a:stretch>
                  <a:fillRect/>
                </a:stretch>
              </p:blipFill>
              <p:spPr>
                <a:xfrm>
                  <a:off x="2086235" y="6416308"/>
                  <a:ext cx="1274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74265" name="Freihand 174264">
                  <a:extLst>
                    <a:ext uri="{FF2B5EF4-FFF2-40B4-BE49-F238E27FC236}">
                      <a16:creationId xmlns:a16="http://schemas.microsoft.com/office/drawing/2014/main" id="{B1A2CD5F-1519-6807-6F5D-63B1C956345F}"/>
                    </a:ext>
                  </a:extLst>
                </p14:cNvPr>
                <p14:cNvContentPartPr/>
                <p14:nvPr/>
              </p14:nvContentPartPr>
              <p14:xfrm>
                <a:off x="9378395" y="2372428"/>
                <a:ext cx="175320" cy="158760"/>
              </p14:xfrm>
            </p:contentPart>
          </mc:Choice>
          <mc:Fallback xmlns="">
            <p:pic>
              <p:nvPicPr>
                <p:cNvPr id="174265" name="Freihand 174264">
                  <a:extLst>
                    <a:ext uri="{FF2B5EF4-FFF2-40B4-BE49-F238E27FC236}">
                      <a16:creationId xmlns:a16="http://schemas.microsoft.com/office/drawing/2014/main" id="{B1A2CD5F-1519-6807-6F5D-63B1C956345F}"/>
                    </a:ext>
                  </a:extLst>
                </p:cNvPr>
                <p:cNvPicPr/>
                <p:nvPr/>
              </p:nvPicPr>
              <p:blipFill>
                <a:blip r:embed="rId425"/>
                <a:stretch>
                  <a:fillRect/>
                </a:stretch>
              </p:blipFill>
              <p:spPr>
                <a:xfrm>
                  <a:off x="9369395" y="2363428"/>
                  <a:ext cx="1929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74268" name="Freihand 174267">
                  <a:extLst>
                    <a:ext uri="{FF2B5EF4-FFF2-40B4-BE49-F238E27FC236}">
                      <a16:creationId xmlns:a16="http://schemas.microsoft.com/office/drawing/2014/main" id="{BE1274FD-6AED-7E77-BD48-30225625C2D4}"/>
                    </a:ext>
                  </a:extLst>
                </p14:cNvPr>
                <p14:cNvContentPartPr/>
                <p14:nvPr/>
              </p14:nvContentPartPr>
              <p14:xfrm>
                <a:off x="9626435" y="2293228"/>
                <a:ext cx="80640" cy="136800"/>
              </p14:xfrm>
            </p:contentPart>
          </mc:Choice>
          <mc:Fallback xmlns="">
            <p:pic>
              <p:nvPicPr>
                <p:cNvPr id="174268" name="Freihand 174267">
                  <a:extLst>
                    <a:ext uri="{FF2B5EF4-FFF2-40B4-BE49-F238E27FC236}">
                      <a16:creationId xmlns:a16="http://schemas.microsoft.com/office/drawing/2014/main" id="{BE1274FD-6AED-7E77-BD48-30225625C2D4}"/>
                    </a:ext>
                  </a:extLst>
                </p:cNvPr>
                <p:cNvPicPr/>
                <p:nvPr/>
              </p:nvPicPr>
              <p:blipFill>
                <a:blip r:embed="rId427"/>
                <a:stretch>
                  <a:fillRect/>
                </a:stretch>
              </p:blipFill>
              <p:spPr>
                <a:xfrm>
                  <a:off x="9617435" y="2284228"/>
                  <a:ext cx="982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74263" name="Freihand 174262">
                  <a:extLst>
                    <a:ext uri="{FF2B5EF4-FFF2-40B4-BE49-F238E27FC236}">
                      <a16:creationId xmlns:a16="http://schemas.microsoft.com/office/drawing/2014/main" id="{82A32BA2-F974-E115-9C14-0DA0552E5C93}"/>
                    </a:ext>
                  </a:extLst>
                </p14:cNvPr>
                <p14:cNvContentPartPr/>
                <p14:nvPr/>
              </p14:nvContentPartPr>
              <p14:xfrm>
                <a:off x="8810675" y="2338588"/>
                <a:ext cx="208800" cy="16200"/>
              </p14:xfrm>
            </p:contentPart>
          </mc:Choice>
          <mc:Fallback xmlns="">
            <p:pic>
              <p:nvPicPr>
                <p:cNvPr id="174263" name="Freihand 174262">
                  <a:extLst>
                    <a:ext uri="{FF2B5EF4-FFF2-40B4-BE49-F238E27FC236}">
                      <a16:creationId xmlns:a16="http://schemas.microsoft.com/office/drawing/2014/main" id="{82A32BA2-F974-E115-9C14-0DA0552E5C93}"/>
                    </a:ext>
                  </a:extLst>
                </p:cNvPr>
                <p:cNvPicPr/>
                <p:nvPr/>
              </p:nvPicPr>
              <p:blipFill>
                <a:blip r:embed="rId429"/>
                <a:stretch>
                  <a:fillRect/>
                </a:stretch>
              </p:blipFill>
              <p:spPr>
                <a:xfrm>
                  <a:off x="8802035" y="2329948"/>
                  <a:ext cx="226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74264" name="Freihand 174263">
                  <a:extLst>
                    <a:ext uri="{FF2B5EF4-FFF2-40B4-BE49-F238E27FC236}">
                      <a16:creationId xmlns:a16="http://schemas.microsoft.com/office/drawing/2014/main" id="{59282A07-B410-F5EC-1128-B70D1E6F5125}"/>
                    </a:ext>
                  </a:extLst>
                </p14:cNvPr>
                <p14:cNvContentPartPr/>
                <p14:nvPr/>
              </p14:nvContentPartPr>
              <p14:xfrm>
                <a:off x="8839835" y="2313028"/>
                <a:ext cx="285840" cy="176760"/>
              </p14:xfrm>
            </p:contentPart>
          </mc:Choice>
          <mc:Fallback xmlns="">
            <p:pic>
              <p:nvPicPr>
                <p:cNvPr id="174264" name="Freihand 174263">
                  <a:extLst>
                    <a:ext uri="{FF2B5EF4-FFF2-40B4-BE49-F238E27FC236}">
                      <a16:creationId xmlns:a16="http://schemas.microsoft.com/office/drawing/2014/main" id="{59282A07-B410-F5EC-1128-B70D1E6F5125}"/>
                    </a:ext>
                  </a:extLst>
                </p:cNvPr>
                <p:cNvPicPr/>
                <p:nvPr/>
              </p:nvPicPr>
              <p:blipFill>
                <a:blip r:embed="rId431"/>
                <a:stretch>
                  <a:fillRect/>
                </a:stretch>
              </p:blipFill>
              <p:spPr>
                <a:xfrm>
                  <a:off x="8831195" y="2304028"/>
                  <a:ext cx="3034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74153" name="Freihand 174152">
                  <a:extLst>
                    <a:ext uri="{FF2B5EF4-FFF2-40B4-BE49-F238E27FC236}">
                      <a16:creationId xmlns:a16="http://schemas.microsoft.com/office/drawing/2014/main" id="{3C159E22-2EAE-A067-1BE8-82CBC0DFD4BA}"/>
                    </a:ext>
                  </a:extLst>
                </p14:cNvPr>
                <p14:cNvContentPartPr/>
                <p14:nvPr/>
              </p14:nvContentPartPr>
              <p14:xfrm>
                <a:off x="4280075" y="3402748"/>
                <a:ext cx="249840" cy="214560"/>
              </p14:xfrm>
            </p:contentPart>
          </mc:Choice>
          <mc:Fallback xmlns="">
            <p:pic>
              <p:nvPicPr>
                <p:cNvPr id="174153" name="Freihand 174152">
                  <a:extLst>
                    <a:ext uri="{FF2B5EF4-FFF2-40B4-BE49-F238E27FC236}">
                      <a16:creationId xmlns:a16="http://schemas.microsoft.com/office/drawing/2014/main" id="{3C159E22-2EAE-A067-1BE8-82CBC0DFD4BA}"/>
                    </a:ext>
                  </a:extLst>
                </p:cNvPr>
                <p:cNvPicPr/>
                <p:nvPr/>
              </p:nvPicPr>
              <p:blipFill>
                <a:blip r:embed="rId433"/>
                <a:stretch>
                  <a:fillRect/>
                </a:stretch>
              </p:blipFill>
              <p:spPr>
                <a:xfrm>
                  <a:off x="4271075" y="3394108"/>
                  <a:ext cx="2674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74154" name="Freihand 174153">
                  <a:extLst>
                    <a:ext uri="{FF2B5EF4-FFF2-40B4-BE49-F238E27FC236}">
                      <a16:creationId xmlns:a16="http://schemas.microsoft.com/office/drawing/2014/main" id="{31E980CC-EC5B-A915-4C6B-FAA5E92051F7}"/>
                    </a:ext>
                  </a:extLst>
                </p14:cNvPr>
                <p14:cNvContentPartPr/>
                <p14:nvPr/>
              </p14:nvContentPartPr>
              <p14:xfrm>
                <a:off x="4249835" y="3377548"/>
                <a:ext cx="211320" cy="229680"/>
              </p14:xfrm>
            </p:contentPart>
          </mc:Choice>
          <mc:Fallback xmlns="">
            <p:pic>
              <p:nvPicPr>
                <p:cNvPr id="174154" name="Freihand 174153">
                  <a:extLst>
                    <a:ext uri="{FF2B5EF4-FFF2-40B4-BE49-F238E27FC236}">
                      <a16:creationId xmlns:a16="http://schemas.microsoft.com/office/drawing/2014/main" id="{31E980CC-EC5B-A915-4C6B-FAA5E92051F7}"/>
                    </a:ext>
                  </a:extLst>
                </p:cNvPr>
                <p:cNvPicPr/>
                <p:nvPr/>
              </p:nvPicPr>
              <p:blipFill>
                <a:blip r:embed="rId435"/>
                <a:stretch>
                  <a:fillRect/>
                </a:stretch>
              </p:blipFill>
              <p:spPr>
                <a:xfrm>
                  <a:off x="4240835" y="3368548"/>
                  <a:ext cx="2289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74155" name="Freihand 174154">
                  <a:extLst>
                    <a:ext uri="{FF2B5EF4-FFF2-40B4-BE49-F238E27FC236}">
                      <a16:creationId xmlns:a16="http://schemas.microsoft.com/office/drawing/2014/main" id="{327873C0-FD9B-BC6D-5FAE-0F4B06AB077F}"/>
                    </a:ext>
                  </a:extLst>
                </p14:cNvPr>
                <p14:cNvContentPartPr/>
                <p14:nvPr/>
              </p14:nvContentPartPr>
              <p14:xfrm>
                <a:off x="4695155" y="3195388"/>
                <a:ext cx="117720" cy="155880"/>
              </p14:xfrm>
            </p:contentPart>
          </mc:Choice>
          <mc:Fallback xmlns="">
            <p:pic>
              <p:nvPicPr>
                <p:cNvPr id="174155" name="Freihand 174154">
                  <a:extLst>
                    <a:ext uri="{FF2B5EF4-FFF2-40B4-BE49-F238E27FC236}">
                      <a16:creationId xmlns:a16="http://schemas.microsoft.com/office/drawing/2014/main" id="{327873C0-FD9B-BC6D-5FAE-0F4B06AB077F}"/>
                    </a:ext>
                  </a:extLst>
                </p:cNvPr>
                <p:cNvPicPr/>
                <p:nvPr/>
              </p:nvPicPr>
              <p:blipFill>
                <a:blip r:embed="rId437"/>
                <a:stretch>
                  <a:fillRect/>
                </a:stretch>
              </p:blipFill>
              <p:spPr>
                <a:xfrm>
                  <a:off x="4686515" y="3186388"/>
                  <a:ext cx="1353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74156" name="Freihand 174155">
                  <a:extLst>
                    <a:ext uri="{FF2B5EF4-FFF2-40B4-BE49-F238E27FC236}">
                      <a16:creationId xmlns:a16="http://schemas.microsoft.com/office/drawing/2014/main" id="{F98345E4-4BB9-8F5A-43BD-C98EA334E557}"/>
                    </a:ext>
                  </a:extLst>
                </p14:cNvPr>
                <p14:cNvContentPartPr/>
                <p14:nvPr/>
              </p14:nvContentPartPr>
              <p14:xfrm>
                <a:off x="4860395" y="3021508"/>
                <a:ext cx="96120" cy="193320"/>
              </p14:xfrm>
            </p:contentPart>
          </mc:Choice>
          <mc:Fallback xmlns="">
            <p:pic>
              <p:nvPicPr>
                <p:cNvPr id="174156" name="Freihand 174155">
                  <a:extLst>
                    <a:ext uri="{FF2B5EF4-FFF2-40B4-BE49-F238E27FC236}">
                      <a16:creationId xmlns:a16="http://schemas.microsoft.com/office/drawing/2014/main" id="{F98345E4-4BB9-8F5A-43BD-C98EA334E557}"/>
                    </a:ext>
                  </a:extLst>
                </p:cNvPr>
                <p:cNvPicPr/>
                <p:nvPr/>
              </p:nvPicPr>
              <p:blipFill>
                <a:blip r:embed="rId439"/>
                <a:stretch>
                  <a:fillRect/>
                </a:stretch>
              </p:blipFill>
              <p:spPr>
                <a:xfrm>
                  <a:off x="4851395" y="3012508"/>
                  <a:ext cx="1137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74157" name="Freihand 174156">
                  <a:extLst>
                    <a:ext uri="{FF2B5EF4-FFF2-40B4-BE49-F238E27FC236}">
                      <a16:creationId xmlns:a16="http://schemas.microsoft.com/office/drawing/2014/main" id="{F3F5D082-9374-7839-904C-B5F308A99837}"/>
                    </a:ext>
                  </a:extLst>
                </p14:cNvPr>
                <p14:cNvContentPartPr/>
                <p14:nvPr/>
              </p14:nvContentPartPr>
              <p14:xfrm>
                <a:off x="5010515" y="3112948"/>
                <a:ext cx="79560" cy="103320"/>
              </p14:xfrm>
            </p:contentPart>
          </mc:Choice>
          <mc:Fallback xmlns="">
            <p:pic>
              <p:nvPicPr>
                <p:cNvPr id="174157" name="Freihand 174156">
                  <a:extLst>
                    <a:ext uri="{FF2B5EF4-FFF2-40B4-BE49-F238E27FC236}">
                      <a16:creationId xmlns:a16="http://schemas.microsoft.com/office/drawing/2014/main" id="{F3F5D082-9374-7839-904C-B5F308A99837}"/>
                    </a:ext>
                  </a:extLst>
                </p:cNvPr>
                <p:cNvPicPr/>
                <p:nvPr/>
              </p:nvPicPr>
              <p:blipFill>
                <a:blip r:embed="rId441"/>
                <a:stretch>
                  <a:fillRect/>
                </a:stretch>
              </p:blipFill>
              <p:spPr>
                <a:xfrm>
                  <a:off x="5001515" y="3103948"/>
                  <a:ext cx="97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74158" name="Freihand 174157">
                  <a:extLst>
                    <a:ext uri="{FF2B5EF4-FFF2-40B4-BE49-F238E27FC236}">
                      <a16:creationId xmlns:a16="http://schemas.microsoft.com/office/drawing/2014/main" id="{19F06E39-8B51-5EE4-2ED6-8F9F5F127208}"/>
                    </a:ext>
                  </a:extLst>
                </p14:cNvPr>
                <p14:cNvContentPartPr/>
                <p14:nvPr/>
              </p14:nvContentPartPr>
              <p14:xfrm>
                <a:off x="5141915" y="3064348"/>
                <a:ext cx="69840" cy="230760"/>
              </p14:xfrm>
            </p:contentPart>
          </mc:Choice>
          <mc:Fallback xmlns="">
            <p:pic>
              <p:nvPicPr>
                <p:cNvPr id="174158" name="Freihand 174157">
                  <a:extLst>
                    <a:ext uri="{FF2B5EF4-FFF2-40B4-BE49-F238E27FC236}">
                      <a16:creationId xmlns:a16="http://schemas.microsoft.com/office/drawing/2014/main" id="{19F06E39-8B51-5EE4-2ED6-8F9F5F127208}"/>
                    </a:ext>
                  </a:extLst>
                </p:cNvPr>
                <p:cNvPicPr/>
                <p:nvPr/>
              </p:nvPicPr>
              <p:blipFill>
                <a:blip r:embed="rId443"/>
                <a:stretch>
                  <a:fillRect/>
                </a:stretch>
              </p:blipFill>
              <p:spPr>
                <a:xfrm>
                  <a:off x="5132915" y="3055708"/>
                  <a:ext cx="874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74159" name="Freihand 174158">
                  <a:extLst>
                    <a:ext uri="{FF2B5EF4-FFF2-40B4-BE49-F238E27FC236}">
                      <a16:creationId xmlns:a16="http://schemas.microsoft.com/office/drawing/2014/main" id="{B772F3EB-0BE5-B215-D301-49CCAE80E2EE}"/>
                    </a:ext>
                  </a:extLst>
                </p14:cNvPr>
                <p14:cNvContentPartPr/>
                <p14:nvPr/>
              </p14:nvContentPartPr>
              <p14:xfrm>
                <a:off x="5320835" y="2978308"/>
                <a:ext cx="122760" cy="97560"/>
              </p14:xfrm>
            </p:contentPart>
          </mc:Choice>
          <mc:Fallback xmlns="">
            <p:pic>
              <p:nvPicPr>
                <p:cNvPr id="174159" name="Freihand 174158">
                  <a:extLst>
                    <a:ext uri="{FF2B5EF4-FFF2-40B4-BE49-F238E27FC236}">
                      <a16:creationId xmlns:a16="http://schemas.microsoft.com/office/drawing/2014/main" id="{B772F3EB-0BE5-B215-D301-49CCAE80E2EE}"/>
                    </a:ext>
                  </a:extLst>
                </p:cNvPr>
                <p:cNvPicPr/>
                <p:nvPr/>
              </p:nvPicPr>
              <p:blipFill>
                <a:blip r:embed="rId445"/>
                <a:stretch>
                  <a:fillRect/>
                </a:stretch>
              </p:blipFill>
              <p:spPr>
                <a:xfrm>
                  <a:off x="5311835" y="2969668"/>
                  <a:ext cx="1404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74160" name="Freihand 174159">
                  <a:extLst>
                    <a:ext uri="{FF2B5EF4-FFF2-40B4-BE49-F238E27FC236}">
                      <a16:creationId xmlns:a16="http://schemas.microsoft.com/office/drawing/2014/main" id="{12C76AC6-FD3F-6E29-132C-664D33FBBF92}"/>
                    </a:ext>
                  </a:extLst>
                </p14:cNvPr>
                <p14:cNvContentPartPr/>
                <p14:nvPr/>
              </p14:nvContentPartPr>
              <p14:xfrm>
                <a:off x="5595875" y="2841148"/>
                <a:ext cx="125280" cy="84600"/>
              </p14:xfrm>
            </p:contentPart>
          </mc:Choice>
          <mc:Fallback xmlns="">
            <p:pic>
              <p:nvPicPr>
                <p:cNvPr id="174160" name="Freihand 174159">
                  <a:extLst>
                    <a:ext uri="{FF2B5EF4-FFF2-40B4-BE49-F238E27FC236}">
                      <a16:creationId xmlns:a16="http://schemas.microsoft.com/office/drawing/2014/main" id="{12C76AC6-FD3F-6E29-132C-664D33FBBF92}"/>
                    </a:ext>
                  </a:extLst>
                </p:cNvPr>
                <p:cNvPicPr/>
                <p:nvPr/>
              </p:nvPicPr>
              <p:blipFill>
                <a:blip r:embed="rId447"/>
                <a:stretch>
                  <a:fillRect/>
                </a:stretch>
              </p:blipFill>
              <p:spPr>
                <a:xfrm>
                  <a:off x="5587235" y="2832508"/>
                  <a:ext cx="1429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74161" name="Freihand 174160">
                  <a:extLst>
                    <a:ext uri="{FF2B5EF4-FFF2-40B4-BE49-F238E27FC236}">
                      <a16:creationId xmlns:a16="http://schemas.microsoft.com/office/drawing/2014/main" id="{19D53F56-2CA8-B158-5ECD-2CBFCD4DA65D}"/>
                    </a:ext>
                  </a:extLst>
                </p14:cNvPr>
                <p14:cNvContentPartPr/>
                <p14:nvPr/>
              </p14:nvContentPartPr>
              <p14:xfrm>
                <a:off x="5617835" y="2865988"/>
                <a:ext cx="152280" cy="104400"/>
              </p14:xfrm>
            </p:contentPart>
          </mc:Choice>
          <mc:Fallback xmlns="">
            <p:pic>
              <p:nvPicPr>
                <p:cNvPr id="174161" name="Freihand 174160">
                  <a:extLst>
                    <a:ext uri="{FF2B5EF4-FFF2-40B4-BE49-F238E27FC236}">
                      <a16:creationId xmlns:a16="http://schemas.microsoft.com/office/drawing/2014/main" id="{19D53F56-2CA8-B158-5ECD-2CBFCD4DA65D}"/>
                    </a:ext>
                  </a:extLst>
                </p:cNvPr>
                <p:cNvPicPr/>
                <p:nvPr/>
              </p:nvPicPr>
              <p:blipFill>
                <a:blip r:embed="rId449"/>
                <a:stretch>
                  <a:fillRect/>
                </a:stretch>
              </p:blipFill>
              <p:spPr>
                <a:xfrm>
                  <a:off x="5609195" y="2857348"/>
                  <a:ext cx="169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74162" name="Freihand 174161">
                  <a:extLst>
                    <a:ext uri="{FF2B5EF4-FFF2-40B4-BE49-F238E27FC236}">
                      <a16:creationId xmlns:a16="http://schemas.microsoft.com/office/drawing/2014/main" id="{2E438481-B313-227C-4147-B6D626EA3AE6}"/>
                    </a:ext>
                  </a:extLst>
                </p14:cNvPr>
                <p14:cNvContentPartPr/>
                <p14:nvPr/>
              </p14:nvContentPartPr>
              <p14:xfrm>
                <a:off x="5567435" y="2687068"/>
                <a:ext cx="118080" cy="170640"/>
              </p14:xfrm>
            </p:contentPart>
          </mc:Choice>
          <mc:Fallback xmlns="">
            <p:pic>
              <p:nvPicPr>
                <p:cNvPr id="174162" name="Freihand 174161">
                  <a:extLst>
                    <a:ext uri="{FF2B5EF4-FFF2-40B4-BE49-F238E27FC236}">
                      <a16:creationId xmlns:a16="http://schemas.microsoft.com/office/drawing/2014/main" id="{2E438481-B313-227C-4147-B6D626EA3AE6}"/>
                    </a:ext>
                  </a:extLst>
                </p:cNvPr>
                <p:cNvPicPr/>
                <p:nvPr/>
              </p:nvPicPr>
              <p:blipFill>
                <a:blip r:embed="rId451"/>
                <a:stretch>
                  <a:fillRect/>
                </a:stretch>
              </p:blipFill>
              <p:spPr>
                <a:xfrm>
                  <a:off x="5558795" y="2678428"/>
                  <a:ext cx="1357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74163" name="Freihand 174162">
                  <a:extLst>
                    <a:ext uri="{FF2B5EF4-FFF2-40B4-BE49-F238E27FC236}">
                      <a16:creationId xmlns:a16="http://schemas.microsoft.com/office/drawing/2014/main" id="{446942A7-962D-E53A-69F6-9865267D670B}"/>
                    </a:ext>
                  </a:extLst>
                </p14:cNvPr>
                <p14:cNvContentPartPr/>
                <p14:nvPr/>
              </p14:nvContentPartPr>
              <p14:xfrm>
                <a:off x="5865875" y="2589868"/>
                <a:ext cx="160200" cy="230760"/>
              </p14:xfrm>
            </p:contentPart>
          </mc:Choice>
          <mc:Fallback xmlns="">
            <p:pic>
              <p:nvPicPr>
                <p:cNvPr id="174163" name="Freihand 174162">
                  <a:extLst>
                    <a:ext uri="{FF2B5EF4-FFF2-40B4-BE49-F238E27FC236}">
                      <a16:creationId xmlns:a16="http://schemas.microsoft.com/office/drawing/2014/main" id="{446942A7-962D-E53A-69F6-9865267D670B}"/>
                    </a:ext>
                  </a:extLst>
                </p:cNvPr>
                <p:cNvPicPr/>
                <p:nvPr/>
              </p:nvPicPr>
              <p:blipFill>
                <a:blip r:embed="rId453"/>
                <a:stretch>
                  <a:fillRect/>
                </a:stretch>
              </p:blipFill>
              <p:spPr>
                <a:xfrm>
                  <a:off x="5857235" y="2581228"/>
                  <a:ext cx="1778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74176" name="Freihand 174175">
                  <a:extLst>
                    <a:ext uri="{FF2B5EF4-FFF2-40B4-BE49-F238E27FC236}">
                      <a16:creationId xmlns:a16="http://schemas.microsoft.com/office/drawing/2014/main" id="{12E25CE8-BA20-BCF7-08BF-2B5A91AD2CC6}"/>
                    </a:ext>
                  </a:extLst>
                </p14:cNvPr>
                <p14:cNvContentPartPr/>
                <p14:nvPr/>
              </p14:nvContentPartPr>
              <p14:xfrm>
                <a:off x="4148315" y="4077748"/>
                <a:ext cx="108360" cy="73800"/>
              </p14:xfrm>
            </p:contentPart>
          </mc:Choice>
          <mc:Fallback xmlns="">
            <p:pic>
              <p:nvPicPr>
                <p:cNvPr id="174176" name="Freihand 174175">
                  <a:extLst>
                    <a:ext uri="{FF2B5EF4-FFF2-40B4-BE49-F238E27FC236}">
                      <a16:creationId xmlns:a16="http://schemas.microsoft.com/office/drawing/2014/main" id="{12E25CE8-BA20-BCF7-08BF-2B5A91AD2CC6}"/>
                    </a:ext>
                  </a:extLst>
                </p:cNvPr>
                <p:cNvPicPr/>
                <p:nvPr/>
              </p:nvPicPr>
              <p:blipFill>
                <a:blip r:embed="rId455"/>
                <a:stretch>
                  <a:fillRect/>
                </a:stretch>
              </p:blipFill>
              <p:spPr>
                <a:xfrm>
                  <a:off x="4139675" y="4069108"/>
                  <a:ext cx="126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74177" name="Freihand 174176">
                  <a:extLst>
                    <a:ext uri="{FF2B5EF4-FFF2-40B4-BE49-F238E27FC236}">
                      <a16:creationId xmlns:a16="http://schemas.microsoft.com/office/drawing/2014/main" id="{D727D4F1-CBC9-875F-B6D7-944532147724}"/>
                    </a:ext>
                  </a:extLst>
                </p14:cNvPr>
                <p14:cNvContentPartPr/>
                <p14:nvPr/>
              </p14:nvContentPartPr>
              <p14:xfrm>
                <a:off x="4222835" y="4051828"/>
                <a:ext cx="47160" cy="198000"/>
              </p14:xfrm>
            </p:contentPart>
          </mc:Choice>
          <mc:Fallback xmlns="">
            <p:pic>
              <p:nvPicPr>
                <p:cNvPr id="174177" name="Freihand 174176">
                  <a:extLst>
                    <a:ext uri="{FF2B5EF4-FFF2-40B4-BE49-F238E27FC236}">
                      <a16:creationId xmlns:a16="http://schemas.microsoft.com/office/drawing/2014/main" id="{D727D4F1-CBC9-875F-B6D7-944532147724}"/>
                    </a:ext>
                  </a:extLst>
                </p:cNvPr>
                <p:cNvPicPr/>
                <p:nvPr/>
              </p:nvPicPr>
              <p:blipFill>
                <a:blip r:embed="rId457"/>
                <a:stretch>
                  <a:fillRect/>
                </a:stretch>
              </p:blipFill>
              <p:spPr>
                <a:xfrm>
                  <a:off x="4213835" y="4043188"/>
                  <a:ext cx="648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74178" name="Freihand 174177">
                  <a:extLst>
                    <a:ext uri="{FF2B5EF4-FFF2-40B4-BE49-F238E27FC236}">
                      <a16:creationId xmlns:a16="http://schemas.microsoft.com/office/drawing/2014/main" id="{4B3AF9D4-5318-28B2-D891-0AB0068CAF92}"/>
                    </a:ext>
                  </a:extLst>
                </p14:cNvPr>
                <p14:cNvContentPartPr/>
                <p14:nvPr/>
              </p14:nvContentPartPr>
              <p14:xfrm>
                <a:off x="4315355" y="3921508"/>
                <a:ext cx="201600" cy="162360"/>
              </p14:xfrm>
            </p:contentPart>
          </mc:Choice>
          <mc:Fallback xmlns="">
            <p:pic>
              <p:nvPicPr>
                <p:cNvPr id="174178" name="Freihand 174177">
                  <a:extLst>
                    <a:ext uri="{FF2B5EF4-FFF2-40B4-BE49-F238E27FC236}">
                      <a16:creationId xmlns:a16="http://schemas.microsoft.com/office/drawing/2014/main" id="{4B3AF9D4-5318-28B2-D891-0AB0068CAF92}"/>
                    </a:ext>
                  </a:extLst>
                </p:cNvPr>
                <p:cNvPicPr/>
                <p:nvPr/>
              </p:nvPicPr>
              <p:blipFill>
                <a:blip r:embed="rId459"/>
                <a:stretch>
                  <a:fillRect/>
                </a:stretch>
              </p:blipFill>
              <p:spPr>
                <a:xfrm>
                  <a:off x="4306355" y="3912868"/>
                  <a:ext cx="219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74251" name="Freihand 174250">
                  <a:extLst>
                    <a:ext uri="{FF2B5EF4-FFF2-40B4-BE49-F238E27FC236}">
                      <a16:creationId xmlns:a16="http://schemas.microsoft.com/office/drawing/2014/main" id="{14EE33AE-19AE-5B06-2E31-DE6BF59313F5}"/>
                    </a:ext>
                  </a:extLst>
                </p14:cNvPr>
                <p14:cNvContentPartPr/>
                <p14:nvPr/>
              </p14:nvContentPartPr>
              <p14:xfrm>
                <a:off x="6658235" y="2381788"/>
                <a:ext cx="160200" cy="172440"/>
              </p14:xfrm>
            </p:contentPart>
          </mc:Choice>
          <mc:Fallback xmlns="">
            <p:pic>
              <p:nvPicPr>
                <p:cNvPr id="174251" name="Freihand 174250">
                  <a:extLst>
                    <a:ext uri="{FF2B5EF4-FFF2-40B4-BE49-F238E27FC236}">
                      <a16:creationId xmlns:a16="http://schemas.microsoft.com/office/drawing/2014/main" id="{14EE33AE-19AE-5B06-2E31-DE6BF59313F5}"/>
                    </a:ext>
                  </a:extLst>
                </p:cNvPr>
                <p:cNvPicPr/>
                <p:nvPr/>
              </p:nvPicPr>
              <p:blipFill>
                <a:blip r:embed="rId461"/>
                <a:stretch>
                  <a:fillRect/>
                </a:stretch>
              </p:blipFill>
              <p:spPr>
                <a:xfrm>
                  <a:off x="6649595" y="2372788"/>
                  <a:ext cx="1778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74252" name="Freihand 174251">
                  <a:extLst>
                    <a:ext uri="{FF2B5EF4-FFF2-40B4-BE49-F238E27FC236}">
                      <a16:creationId xmlns:a16="http://schemas.microsoft.com/office/drawing/2014/main" id="{9359C209-FACD-6B0C-6E8C-2FA1451A6F78}"/>
                    </a:ext>
                  </a:extLst>
                </p14:cNvPr>
                <p14:cNvContentPartPr/>
                <p14:nvPr/>
              </p14:nvContentPartPr>
              <p14:xfrm>
                <a:off x="6864515" y="2471428"/>
                <a:ext cx="83160" cy="11880"/>
              </p14:xfrm>
            </p:contentPart>
          </mc:Choice>
          <mc:Fallback xmlns="">
            <p:pic>
              <p:nvPicPr>
                <p:cNvPr id="174252" name="Freihand 174251">
                  <a:extLst>
                    <a:ext uri="{FF2B5EF4-FFF2-40B4-BE49-F238E27FC236}">
                      <a16:creationId xmlns:a16="http://schemas.microsoft.com/office/drawing/2014/main" id="{9359C209-FACD-6B0C-6E8C-2FA1451A6F78}"/>
                    </a:ext>
                  </a:extLst>
                </p:cNvPr>
                <p:cNvPicPr/>
                <p:nvPr/>
              </p:nvPicPr>
              <p:blipFill>
                <a:blip r:embed="rId463"/>
                <a:stretch>
                  <a:fillRect/>
                </a:stretch>
              </p:blipFill>
              <p:spPr>
                <a:xfrm>
                  <a:off x="6855515" y="2462788"/>
                  <a:ext cx="1008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74253" name="Freihand 174252">
                  <a:extLst>
                    <a:ext uri="{FF2B5EF4-FFF2-40B4-BE49-F238E27FC236}">
                      <a16:creationId xmlns:a16="http://schemas.microsoft.com/office/drawing/2014/main" id="{3209A1F8-8C45-621A-1B1A-0D17BF14D7EF}"/>
                    </a:ext>
                  </a:extLst>
                </p14:cNvPr>
                <p14:cNvContentPartPr/>
                <p14:nvPr/>
              </p14:nvContentPartPr>
              <p14:xfrm>
                <a:off x="7039475" y="2371348"/>
                <a:ext cx="91800" cy="224640"/>
              </p14:xfrm>
            </p:contentPart>
          </mc:Choice>
          <mc:Fallback xmlns="">
            <p:pic>
              <p:nvPicPr>
                <p:cNvPr id="174253" name="Freihand 174252">
                  <a:extLst>
                    <a:ext uri="{FF2B5EF4-FFF2-40B4-BE49-F238E27FC236}">
                      <a16:creationId xmlns:a16="http://schemas.microsoft.com/office/drawing/2014/main" id="{3209A1F8-8C45-621A-1B1A-0D17BF14D7EF}"/>
                    </a:ext>
                  </a:extLst>
                </p:cNvPr>
                <p:cNvPicPr/>
                <p:nvPr/>
              </p:nvPicPr>
              <p:blipFill>
                <a:blip r:embed="rId465"/>
                <a:stretch>
                  <a:fillRect/>
                </a:stretch>
              </p:blipFill>
              <p:spPr>
                <a:xfrm>
                  <a:off x="7030835" y="2362348"/>
                  <a:ext cx="1094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74254" name="Freihand 174253">
                  <a:extLst>
                    <a:ext uri="{FF2B5EF4-FFF2-40B4-BE49-F238E27FC236}">
                      <a16:creationId xmlns:a16="http://schemas.microsoft.com/office/drawing/2014/main" id="{7F3C4BA9-B93A-7ED1-FC23-826CBD66A1A4}"/>
                    </a:ext>
                  </a:extLst>
                </p14:cNvPr>
                <p14:cNvContentPartPr/>
                <p14:nvPr/>
              </p14:nvContentPartPr>
              <p14:xfrm>
                <a:off x="7204355" y="2346508"/>
                <a:ext cx="135360" cy="178560"/>
              </p14:xfrm>
            </p:contentPart>
          </mc:Choice>
          <mc:Fallback xmlns="">
            <p:pic>
              <p:nvPicPr>
                <p:cNvPr id="174254" name="Freihand 174253">
                  <a:extLst>
                    <a:ext uri="{FF2B5EF4-FFF2-40B4-BE49-F238E27FC236}">
                      <a16:creationId xmlns:a16="http://schemas.microsoft.com/office/drawing/2014/main" id="{7F3C4BA9-B93A-7ED1-FC23-826CBD66A1A4}"/>
                    </a:ext>
                  </a:extLst>
                </p:cNvPr>
                <p:cNvPicPr/>
                <p:nvPr/>
              </p:nvPicPr>
              <p:blipFill>
                <a:blip r:embed="rId467"/>
                <a:stretch>
                  <a:fillRect/>
                </a:stretch>
              </p:blipFill>
              <p:spPr>
                <a:xfrm>
                  <a:off x="7195355" y="2337508"/>
                  <a:ext cx="1530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74255" name="Freihand 174254">
                  <a:extLst>
                    <a:ext uri="{FF2B5EF4-FFF2-40B4-BE49-F238E27FC236}">
                      <a16:creationId xmlns:a16="http://schemas.microsoft.com/office/drawing/2014/main" id="{229BD894-48AC-7D4B-F7CD-9415CD11A749}"/>
                    </a:ext>
                  </a:extLst>
                </p14:cNvPr>
                <p14:cNvContentPartPr/>
                <p14:nvPr/>
              </p14:nvContentPartPr>
              <p14:xfrm>
                <a:off x="7278155" y="2300788"/>
                <a:ext cx="139680" cy="282960"/>
              </p14:xfrm>
            </p:contentPart>
          </mc:Choice>
          <mc:Fallback xmlns="">
            <p:pic>
              <p:nvPicPr>
                <p:cNvPr id="174255" name="Freihand 174254">
                  <a:extLst>
                    <a:ext uri="{FF2B5EF4-FFF2-40B4-BE49-F238E27FC236}">
                      <a16:creationId xmlns:a16="http://schemas.microsoft.com/office/drawing/2014/main" id="{229BD894-48AC-7D4B-F7CD-9415CD11A749}"/>
                    </a:ext>
                  </a:extLst>
                </p:cNvPr>
                <p:cNvPicPr/>
                <p:nvPr/>
              </p:nvPicPr>
              <p:blipFill>
                <a:blip r:embed="rId469"/>
                <a:stretch>
                  <a:fillRect/>
                </a:stretch>
              </p:blipFill>
              <p:spPr>
                <a:xfrm>
                  <a:off x="7269515" y="2291788"/>
                  <a:ext cx="15732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74256" name="Freihand 174255">
                  <a:extLst>
                    <a:ext uri="{FF2B5EF4-FFF2-40B4-BE49-F238E27FC236}">
                      <a16:creationId xmlns:a16="http://schemas.microsoft.com/office/drawing/2014/main" id="{94A72BEE-3463-0958-D528-DA761EB2272C}"/>
                    </a:ext>
                  </a:extLst>
                </p14:cNvPr>
                <p14:cNvContentPartPr/>
                <p14:nvPr/>
              </p14:nvContentPartPr>
              <p14:xfrm>
                <a:off x="6615755" y="2287108"/>
                <a:ext cx="155520" cy="376920"/>
              </p14:xfrm>
            </p:contentPart>
          </mc:Choice>
          <mc:Fallback xmlns="">
            <p:pic>
              <p:nvPicPr>
                <p:cNvPr id="174256" name="Freihand 174255">
                  <a:extLst>
                    <a:ext uri="{FF2B5EF4-FFF2-40B4-BE49-F238E27FC236}">
                      <a16:creationId xmlns:a16="http://schemas.microsoft.com/office/drawing/2014/main" id="{94A72BEE-3463-0958-D528-DA761EB2272C}"/>
                    </a:ext>
                  </a:extLst>
                </p:cNvPr>
                <p:cNvPicPr/>
                <p:nvPr/>
              </p:nvPicPr>
              <p:blipFill>
                <a:blip r:embed="rId471"/>
                <a:stretch>
                  <a:fillRect/>
                </a:stretch>
              </p:blipFill>
              <p:spPr>
                <a:xfrm>
                  <a:off x="6606755" y="2278108"/>
                  <a:ext cx="17316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74257" name="Freihand 174256">
                  <a:extLst>
                    <a:ext uri="{FF2B5EF4-FFF2-40B4-BE49-F238E27FC236}">
                      <a16:creationId xmlns:a16="http://schemas.microsoft.com/office/drawing/2014/main" id="{EA7EC375-2E79-E92F-0041-5B3CD3A70064}"/>
                    </a:ext>
                  </a:extLst>
                </p14:cNvPr>
                <p14:cNvContentPartPr/>
                <p14:nvPr/>
              </p14:nvContentPartPr>
              <p14:xfrm>
                <a:off x="7509635" y="2405548"/>
                <a:ext cx="90720" cy="70200"/>
              </p14:xfrm>
            </p:contentPart>
          </mc:Choice>
          <mc:Fallback xmlns="">
            <p:pic>
              <p:nvPicPr>
                <p:cNvPr id="174257" name="Freihand 174256">
                  <a:extLst>
                    <a:ext uri="{FF2B5EF4-FFF2-40B4-BE49-F238E27FC236}">
                      <a16:creationId xmlns:a16="http://schemas.microsoft.com/office/drawing/2014/main" id="{EA7EC375-2E79-E92F-0041-5B3CD3A70064}"/>
                    </a:ext>
                  </a:extLst>
                </p:cNvPr>
                <p:cNvPicPr/>
                <p:nvPr/>
              </p:nvPicPr>
              <p:blipFill>
                <a:blip r:embed="rId473"/>
                <a:stretch>
                  <a:fillRect/>
                </a:stretch>
              </p:blipFill>
              <p:spPr>
                <a:xfrm>
                  <a:off x="7500995" y="2396548"/>
                  <a:ext cx="108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74258" name="Freihand 174257">
                  <a:extLst>
                    <a:ext uri="{FF2B5EF4-FFF2-40B4-BE49-F238E27FC236}">
                      <a16:creationId xmlns:a16="http://schemas.microsoft.com/office/drawing/2014/main" id="{57D0F401-FBDC-811A-6F24-C5F4069D0A44}"/>
                    </a:ext>
                  </a:extLst>
                </p14:cNvPr>
                <p14:cNvContentPartPr/>
                <p14:nvPr/>
              </p14:nvContentPartPr>
              <p14:xfrm>
                <a:off x="7545635" y="2410948"/>
                <a:ext cx="313200" cy="154800"/>
              </p14:xfrm>
            </p:contentPart>
          </mc:Choice>
          <mc:Fallback xmlns="">
            <p:pic>
              <p:nvPicPr>
                <p:cNvPr id="174258" name="Freihand 174257">
                  <a:extLst>
                    <a:ext uri="{FF2B5EF4-FFF2-40B4-BE49-F238E27FC236}">
                      <a16:creationId xmlns:a16="http://schemas.microsoft.com/office/drawing/2014/main" id="{57D0F401-FBDC-811A-6F24-C5F4069D0A44}"/>
                    </a:ext>
                  </a:extLst>
                </p:cNvPr>
                <p:cNvPicPr/>
                <p:nvPr/>
              </p:nvPicPr>
              <p:blipFill>
                <a:blip r:embed="rId475"/>
                <a:stretch>
                  <a:fillRect/>
                </a:stretch>
              </p:blipFill>
              <p:spPr>
                <a:xfrm>
                  <a:off x="7536635" y="2401948"/>
                  <a:ext cx="3308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74259" name="Freihand 174258">
                  <a:extLst>
                    <a:ext uri="{FF2B5EF4-FFF2-40B4-BE49-F238E27FC236}">
                      <a16:creationId xmlns:a16="http://schemas.microsoft.com/office/drawing/2014/main" id="{513B883D-3C81-CB63-1410-763EA397C56E}"/>
                    </a:ext>
                  </a:extLst>
                </p14:cNvPr>
                <p14:cNvContentPartPr/>
                <p14:nvPr/>
              </p14:nvContentPartPr>
              <p14:xfrm>
                <a:off x="7710875" y="2500228"/>
                <a:ext cx="128160" cy="5400"/>
              </p14:xfrm>
            </p:contentPart>
          </mc:Choice>
          <mc:Fallback xmlns="">
            <p:pic>
              <p:nvPicPr>
                <p:cNvPr id="174259" name="Freihand 174258">
                  <a:extLst>
                    <a:ext uri="{FF2B5EF4-FFF2-40B4-BE49-F238E27FC236}">
                      <a16:creationId xmlns:a16="http://schemas.microsoft.com/office/drawing/2014/main" id="{513B883D-3C81-CB63-1410-763EA397C56E}"/>
                    </a:ext>
                  </a:extLst>
                </p:cNvPr>
                <p:cNvPicPr/>
                <p:nvPr/>
              </p:nvPicPr>
              <p:blipFill>
                <a:blip r:embed="rId477"/>
                <a:stretch>
                  <a:fillRect/>
                </a:stretch>
              </p:blipFill>
              <p:spPr>
                <a:xfrm>
                  <a:off x="7702235" y="2491228"/>
                  <a:ext cx="1458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74260" name="Freihand 174259">
                  <a:extLst>
                    <a:ext uri="{FF2B5EF4-FFF2-40B4-BE49-F238E27FC236}">
                      <a16:creationId xmlns:a16="http://schemas.microsoft.com/office/drawing/2014/main" id="{B9449636-ACC9-EB05-DDC5-8F8BA6A183C5}"/>
                    </a:ext>
                  </a:extLst>
                </p14:cNvPr>
                <p14:cNvContentPartPr/>
                <p14:nvPr/>
              </p14:nvContentPartPr>
              <p14:xfrm>
                <a:off x="7993115" y="2327788"/>
                <a:ext cx="178560" cy="161640"/>
              </p14:xfrm>
            </p:contentPart>
          </mc:Choice>
          <mc:Fallback xmlns="">
            <p:pic>
              <p:nvPicPr>
                <p:cNvPr id="174260" name="Freihand 174259">
                  <a:extLst>
                    <a:ext uri="{FF2B5EF4-FFF2-40B4-BE49-F238E27FC236}">
                      <a16:creationId xmlns:a16="http://schemas.microsoft.com/office/drawing/2014/main" id="{B9449636-ACC9-EB05-DDC5-8F8BA6A183C5}"/>
                    </a:ext>
                  </a:extLst>
                </p:cNvPr>
                <p:cNvPicPr/>
                <p:nvPr/>
              </p:nvPicPr>
              <p:blipFill>
                <a:blip r:embed="rId479"/>
                <a:stretch>
                  <a:fillRect/>
                </a:stretch>
              </p:blipFill>
              <p:spPr>
                <a:xfrm>
                  <a:off x="7984475" y="2318788"/>
                  <a:ext cx="196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74261" name="Freihand 174260">
                  <a:extLst>
                    <a:ext uri="{FF2B5EF4-FFF2-40B4-BE49-F238E27FC236}">
                      <a16:creationId xmlns:a16="http://schemas.microsoft.com/office/drawing/2014/main" id="{2D434817-4C30-B10F-9E33-945C344BA547}"/>
                    </a:ext>
                  </a:extLst>
                </p14:cNvPr>
                <p14:cNvContentPartPr/>
                <p14:nvPr/>
              </p14:nvContentPartPr>
              <p14:xfrm>
                <a:off x="8248355" y="2313028"/>
                <a:ext cx="118800" cy="158040"/>
              </p14:xfrm>
            </p:contentPart>
          </mc:Choice>
          <mc:Fallback xmlns="">
            <p:pic>
              <p:nvPicPr>
                <p:cNvPr id="174261" name="Freihand 174260">
                  <a:extLst>
                    <a:ext uri="{FF2B5EF4-FFF2-40B4-BE49-F238E27FC236}">
                      <a16:creationId xmlns:a16="http://schemas.microsoft.com/office/drawing/2014/main" id="{2D434817-4C30-B10F-9E33-945C344BA547}"/>
                    </a:ext>
                  </a:extLst>
                </p:cNvPr>
                <p:cNvPicPr/>
                <p:nvPr/>
              </p:nvPicPr>
              <p:blipFill>
                <a:blip r:embed="rId481"/>
                <a:stretch>
                  <a:fillRect/>
                </a:stretch>
              </p:blipFill>
              <p:spPr>
                <a:xfrm>
                  <a:off x="8239715" y="2304028"/>
                  <a:ext cx="1364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74262" name="Freihand 174261">
                  <a:extLst>
                    <a:ext uri="{FF2B5EF4-FFF2-40B4-BE49-F238E27FC236}">
                      <a16:creationId xmlns:a16="http://schemas.microsoft.com/office/drawing/2014/main" id="{0C2A7BCE-6550-FF27-E1B1-A622FF4298A7}"/>
                    </a:ext>
                  </a:extLst>
                </p14:cNvPr>
                <p14:cNvContentPartPr/>
                <p14:nvPr/>
              </p14:nvContentPartPr>
              <p14:xfrm>
                <a:off x="8331515" y="2297908"/>
                <a:ext cx="239760" cy="141840"/>
              </p14:xfrm>
            </p:contentPart>
          </mc:Choice>
          <mc:Fallback xmlns="">
            <p:pic>
              <p:nvPicPr>
                <p:cNvPr id="174262" name="Freihand 174261">
                  <a:extLst>
                    <a:ext uri="{FF2B5EF4-FFF2-40B4-BE49-F238E27FC236}">
                      <a16:creationId xmlns:a16="http://schemas.microsoft.com/office/drawing/2014/main" id="{0C2A7BCE-6550-FF27-E1B1-A622FF4298A7}"/>
                    </a:ext>
                  </a:extLst>
                </p:cNvPr>
                <p:cNvPicPr/>
                <p:nvPr/>
              </p:nvPicPr>
              <p:blipFill>
                <a:blip r:embed="rId483"/>
                <a:stretch>
                  <a:fillRect/>
                </a:stretch>
              </p:blipFill>
              <p:spPr>
                <a:xfrm>
                  <a:off x="8322515" y="2289268"/>
                  <a:ext cx="257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74416" name="Freihand 174415">
                  <a:extLst>
                    <a:ext uri="{FF2B5EF4-FFF2-40B4-BE49-F238E27FC236}">
                      <a16:creationId xmlns:a16="http://schemas.microsoft.com/office/drawing/2014/main" id="{2595A3DB-E8A1-0318-01E0-A21D92C62BC7}"/>
                    </a:ext>
                  </a:extLst>
                </p14:cNvPr>
                <p14:cNvContentPartPr/>
                <p14:nvPr/>
              </p14:nvContentPartPr>
              <p14:xfrm>
                <a:off x="7367795" y="3993508"/>
                <a:ext cx="93960" cy="148320"/>
              </p14:xfrm>
            </p:contentPart>
          </mc:Choice>
          <mc:Fallback xmlns="">
            <p:pic>
              <p:nvPicPr>
                <p:cNvPr id="174416" name="Freihand 174415">
                  <a:extLst>
                    <a:ext uri="{FF2B5EF4-FFF2-40B4-BE49-F238E27FC236}">
                      <a16:creationId xmlns:a16="http://schemas.microsoft.com/office/drawing/2014/main" id="{2595A3DB-E8A1-0318-01E0-A21D92C62BC7}"/>
                    </a:ext>
                  </a:extLst>
                </p:cNvPr>
                <p:cNvPicPr/>
                <p:nvPr/>
              </p:nvPicPr>
              <p:blipFill>
                <a:blip r:embed="rId485"/>
                <a:stretch>
                  <a:fillRect/>
                </a:stretch>
              </p:blipFill>
              <p:spPr>
                <a:xfrm>
                  <a:off x="7358795" y="3984868"/>
                  <a:ext cx="1116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74418" name="Freihand 174417">
                  <a:extLst>
                    <a:ext uri="{FF2B5EF4-FFF2-40B4-BE49-F238E27FC236}">
                      <a16:creationId xmlns:a16="http://schemas.microsoft.com/office/drawing/2014/main" id="{DCF3A963-4189-56FF-59B8-C01BBACAE6F2}"/>
                    </a:ext>
                  </a:extLst>
                </p14:cNvPr>
                <p14:cNvContentPartPr/>
                <p14:nvPr/>
              </p14:nvContentPartPr>
              <p14:xfrm>
                <a:off x="7523315" y="3969748"/>
                <a:ext cx="313560" cy="123840"/>
              </p14:xfrm>
            </p:contentPart>
          </mc:Choice>
          <mc:Fallback xmlns="">
            <p:pic>
              <p:nvPicPr>
                <p:cNvPr id="174418" name="Freihand 174417">
                  <a:extLst>
                    <a:ext uri="{FF2B5EF4-FFF2-40B4-BE49-F238E27FC236}">
                      <a16:creationId xmlns:a16="http://schemas.microsoft.com/office/drawing/2014/main" id="{DCF3A963-4189-56FF-59B8-C01BBACAE6F2}"/>
                    </a:ext>
                  </a:extLst>
                </p:cNvPr>
                <p:cNvPicPr/>
                <p:nvPr/>
              </p:nvPicPr>
              <p:blipFill>
                <a:blip r:embed="rId487"/>
                <a:stretch>
                  <a:fillRect/>
                </a:stretch>
              </p:blipFill>
              <p:spPr>
                <a:xfrm>
                  <a:off x="7514675" y="3960748"/>
                  <a:ext cx="3312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74419" name="Freihand 174418">
                  <a:extLst>
                    <a:ext uri="{FF2B5EF4-FFF2-40B4-BE49-F238E27FC236}">
                      <a16:creationId xmlns:a16="http://schemas.microsoft.com/office/drawing/2014/main" id="{4BE1E7D0-BA6A-3CF5-5E60-8732589FF2E4}"/>
                    </a:ext>
                  </a:extLst>
                </p14:cNvPr>
                <p14:cNvContentPartPr/>
                <p14:nvPr/>
              </p14:nvContentPartPr>
              <p14:xfrm>
                <a:off x="7833635" y="3901348"/>
                <a:ext cx="31320" cy="37800"/>
              </p14:xfrm>
            </p:contentPart>
          </mc:Choice>
          <mc:Fallback xmlns="">
            <p:pic>
              <p:nvPicPr>
                <p:cNvPr id="174419" name="Freihand 174418">
                  <a:extLst>
                    <a:ext uri="{FF2B5EF4-FFF2-40B4-BE49-F238E27FC236}">
                      <a16:creationId xmlns:a16="http://schemas.microsoft.com/office/drawing/2014/main" id="{4BE1E7D0-BA6A-3CF5-5E60-8732589FF2E4}"/>
                    </a:ext>
                  </a:extLst>
                </p:cNvPr>
                <p:cNvPicPr/>
                <p:nvPr/>
              </p:nvPicPr>
              <p:blipFill>
                <a:blip r:embed="rId489"/>
                <a:stretch>
                  <a:fillRect/>
                </a:stretch>
              </p:blipFill>
              <p:spPr>
                <a:xfrm>
                  <a:off x="7824995" y="3892708"/>
                  <a:ext cx="48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74420" name="Freihand 174419">
                  <a:extLst>
                    <a:ext uri="{FF2B5EF4-FFF2-40B4-BE49-F238E27FC236}">
                      <a16:creationId xmlns:a16="http://schemas.microsoft.com/office/drawing/2014/main" id="{96D18F65-C21A-5D8A-8D80-F054A153F692}"/>
                    </a:ext>
                  </a:extLst>
                </p14:cNvPr>
                <p14:cNvContentPartPr/>
                <p14:nvPr/>
              </p14:nvContentPartPr>
              <p14:xfrm>
                <a:off x="7889075" y="3933388"/>
                <a:ext cx="224640" cy="138960"/>
              </p14:xfrm>
            </p:contentPart>
          </mc:Choice>
          <mc:Fallback xmlns="">
            <p:pic>
              <p:nvPicPr>
                <p:cNvPr id="174420" name="Freihand 174419">
                  <a:extLst>
                    <a:ext uri="{FF2B5EF4-FFF2-40B4-BE49-F238E27FC236}">
                      <a16:creationId xmlns:a16="http://schemas.microsoft.com/office/drawing/2014/main" id="{96D18F65-C21A-5D8A-8D80-F054A153F692}"/>
                    </a:ext>
                  </a:extLst>
                </p:cNvPr>
                <p:cNvPicPr/>
                <p:nvPr/>
              </p:nvPicPr>
              <p:blipFill>
                <a:blip r:embed="rId491"/>
                <a:stretch>
                  <a:fillRect/>
                </a:stretch>
              </p:blipFill>
              <p:spPr>
                <a:xfrm>
                  <a:off x="7880075" y="3924388"/>
                  <a:ext cx="242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74179" name="Freihand 174178">
                  <a:extLst>
                    <a:ext uri="{FF2B5EF4-FFF2-40B4-BE49-F238E27FC236}">
                      <a16:creationId xmlns:a16="http://schemas.microsoft.com/office/drawing/2014/main" id="{6D11E9B4-CBB1-9E3F-FE25-DF41F464171B}"/>
                    </a:ext>
                  </a:extLst>
                </p14:cNvPr>
                <p14:cNvContentPartPr/>
                <p14:nvPr/>
              </p14:nvContentPartPr>
              <p14:xfrm>
                <a:off x="4675715" y="3970828"/>
                <a:ext cx="190080" cy="28080"/>
              </p14:xfrm>
            </p:contentPart>
          </mc:Choice>
          <mc:Fallback xmlns="">
            <p:pic>
              <p:nvPicPr>
                <p:cNvPr id="174179" name="Freihand 174178">
                  <a:extLst>
                    <a:ext uri="{FF2B5EF4-FFF2-40B4-BE49-F238E27FC236}">
                      <a16:creationId xmlns:a16="http://schemas.microsoft.com/office/drawing/2014/main" id="{6D11E9B4-CBB1-9E3F-FE25-DF41F464171B}"/>
                    </a:ext>
                  </a:extLst>
                </p:cNvPr>
                <p:cNvPicPr/>
                <p:nvPr/>
              </p:nvPicPr>
              <p:blipFill>
                <a:blip r:embed="rId493"/>
                <a:stretch>
                  <a:fillRect/>
                </a:stretch>
              </p:blipFill>
              <p:spPr>
                <a:xfrm>
                  <a:off x="4666715" y="3962188"/>
                  <a:ext cx="207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74180" name="Freihand 174179">
                  <a:extLst>
                    <a:ext uri="{FF2B5EF4-FFF2-40B4-BE49-F238E27FC236}">
                      <a16:creationId xmlns:a16="http://schemas.microsoft.com/office/drawing/2014/main" id="{76E25DE3-DF29-F115-528D-BC7C4FD208A8}"/>
                    </a:ext>
                  </a:extLst>
                </p14:cNvPr>
                <p14:cNvContentPartPr/>
                <p14:nvPr/>
              </p14:nvContentPartPr>
              <p14:xfrm>
                <a:off x="4701635" y="4004668"/>
                <a:ext cx="172800" cy="31680"/>
              </p14:xfrm>
            </p:contentPart>
          </mc:Choice>
          <mc:Fallback xmlns="">
            <p:pic>
              <p:nvPicPr>
                <p:cNvPr id="174180" name="Freihand 174179">
                  <a:extLst>
                    <a:ext uri="{FF2B5EF4-FFF2-40B4-BE49-F238E27FC236}">
                      <a16:creationId xmlns:a16="http://schemas.microsoft.com/office/drawing/2014/main" id="{76E25DE3-DF29-F115-528D-BC7C4FD208A8}"/>
                    </a:ext>
                  </a:extLst>
                </p:cNvPr>
                <p:cNvPicPr/>
                <p:nvPr/>
              </p:nvPicPr>
              <p:blipFill>
                <a:blip r:embed="rId495"/>
                <a:stretch>
                  <a:fillRect/>
                </a:stretch>
              </p:blipFill>
              <p:spPr>
                <a:xfrm>
                  <a:off x="4692635" y="3995668"/>
                  <a:ext cx="1904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74181" name="Freihand 174180">
                  <a:extLst>
                    <a:ext uri="{FF2B5EF4-FFF2-40B4-BE49-F238E27FC236}">
                      <a16:creationId xmlns:a16="http://schemas.microsoft.com/office/drawing/2014/main" id="{837198F0-8663-8437-C243-4ECC7DEBE0CB}"/>
                    </a:ext>
                  </a:extLst>
                </p14:cNvPr>
                <p14:cNvContentPartPr/>
                <p14:nvPr/>
              </p14:nvContentPartPr>
              <p14:xfrm>
                <a:off x="5018435" y="3815668"/>
                <a:ext cx="122760" cy="187920"/>
              </p14:xfrm>
            </p:contentPart>
          </mc:Choice>
          <mc:Fallback xmlns="">
            <p:pic>
              <p:nvPicPr>
                <p:cNvPr id="174181" name="Freihand 174180">
                  <a:extLst>
                    <a:ext uri="{FF2B5EF4-FFF2-40B4-BE49-F238E27FC236}">
                      <a16:creationId xmlns:a16="http://schemas.microsoft.com/office/drawing/2014/main" id="{837198F0-8663-8437-C243-4ECC7DEBE0CB}"/>
                    </a:ext>
                  </a:extLst>
                </p:cNvPr>
                <p:cNvPicPr/>
                <p:nvPr/>
              </p:nvPicPr>
              <p:blipFill>
                <a:blip r:embed="rId497"/>
                <a:stretch>
                  <a:fillRect/>
                </a:stretch>
              </p:blipFill>
              <p:spPr>
                <a:xfrm>
                  <a:off x="5009795" y="3807028"/>
                  <a:ext cx="1404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74182" name="Freihand 174181">
                  <a:extLst>
                    <a:ext uri="{FF2B5EF4-FFF2-40B4-BE49-F238E27FC236}">
                      <a16:creationId xmlns:a16="http://schemas.microsoft.com/office/drawing/2014/main" id="{07F005A3-AF17-7A11-D858-27026DA78253}"/>
                    </a:ext>
                  </a:extLst>
                </p14:cNvPr>
                <p14:cNvContentPartPr/>
                <p14:nvPr/>
              </p14:nvContentPartPr>
              <p14:xfrm>
                <a:off x="5202755" y="3763828"/>
                <a:ext cx="195480" cy="198720"/>
              </p14:xfrm>
            </p:contentPart>
          </mc:Choice>
          <mc:Fallback xmlns="">
            <p:pic>
              <p:nvPicPr>
                <p:cNvPr id="174182" name="Freihand 174181">
                  <a:extLst>
                    <a:ext uri="{FF2B5EF4-FFF2-40B4-BE49-F238E27FC236}">
                      <a16:creationId xmlns:a16="http://schemas.microsoft.com/office/drawing/2014/main" id="{07F005A3-AF17-7A11-D858-27026DA78253}"/>
                    </a:ext>
                  </a:extLst>
                </p:cNvPr>
                <p:cNvPicPr/>
                <p:nvPr/>
              </p:nvPicPr>
              <p:blipFill>
                <a:blip r:embed="rId499"/>
                <a:stretch>
                  <a:fillRect/>
                </a:stretch>
              </p:blipFill>
              <p:spPr>
                <a:xfrm>
                  <a:off x="5194115" y="3754828"/>
                  <a:ext cx="2131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74183" name="Freihand 174182">
                  <a:extLst>
                    <a:ext uri="{FF2B5EF4-FFF2-40B4-BE49-F238E27FC236}">
                      <a16:creationId xmlns:a16="http://schemas.microsoft.com/office/drawing/2014/main" id="{7D4E9850-1B09-17A2-5A3B-3996445BA576}"/>
                    </a:ext>
                  </a:extLst>
                </p14:cNvPr>
                <p14:cNvContentPartPr/>
                <p14:nvPr/>
              </p14:nvContentPartPr>
              <p14:xfrm>
                <a:off x="5402195" y="3744388"/>
                <a:ext cx="146160" cy="138240"/>
              </p14:xfrm>
            </p:contentPart>
          </mc:Choice>
          <mc:Fallback xmlns="">
            <p:pic>
              <p:nvPicPr>
                <p:cNvPr id="174183" name="Freihand 174182">
                  <a:extLst>
                    <a:ext uri="{FF2B5EF4-FFF2-40B4-BE49-F238E27FC236}">
                      <a16:creationId xmlns:a16="http://schemas.microsoft.com/office/drawing/2014/main" id="{7D4E9850-1B09-17A2-5A3B-3996445BA576}"/>
                    </a:ext>
                  </a:extLst>
                </p:cNvPr>
                <p:cNvPicPr/>
                <p:nvPr/>
              </p:nvPicPr>
              <p:blipFill>
                <a:blip r:embed="rId501"/>
                <a:stretch>
                  <a:fillRect/>
                </a:stretch>
              </p:blipFill>
              <p:spPr>
                <a:xfrm>
                  <a:off x="5393555" y="3735748"/>
                  <a:ext cx="163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74184" name="Freihand 174183">
                  <a:extLst>
                    <a:ext uri="{FF2B5EF4-FFF2-40B4-BE49-F238E27FC236}">
                      <a16:creationId xmlns:a16="http://schemas.microsoft.com/office/drawing/2014/main" id="{D7CB76F7-071C-D8CF-BD55-DD13F5397BF0}"/>
                    </a:ext>
                  </a:extLst>
                </p14:cNvPr>
                <p14:cNvContentPartPr/>
                <p14:nvPr/>
              </p14:nvContentPartPr>
              <p14:xfrm>
                <a:off x="5686235" y="3697588"/>
                <a:ext cx="146520" cy="172440"/>
              </p14:xfrm>
            </p:contentPart>
          </mc:Choice>
          <mc:Fallback xmlns="">
            <p:pic>
              <p:nvPicPr>
                <p:cNvPr id="174184" name="Freihand 174183">
                  <a:extLst>
                    <a:ext uri="{FF2B5EF4-FFF2-40B4-BE49-F238E27FC236}">
                      <a16:creationId xmlns:a16="http://schemas.microsoft.com/office/drawing/2014/main" id="{D7CB76F7-071C-D8CF-BD55-DD13F5397BF0}"/>
                    </a:ext>
                  </a:extLst>
                </p:cNvPr>
                <p:cNvPicPr/>
                <p:nvPr/>
              </p:nvPicPr>
              <p:blipFill>
                <a:blip r:embed="rId503"/>
                <a:stretch>
                  <a:fillRect/>
                </a:stretch>
              </p:blipFill>
              <p:spPr>
                <a:xfrm>
                  <a:off x="5677595" y="3688588"/>
                  <a:ext cx="1641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74185" name="Freihand 174184">
                  <a:extLst>
                    <a:ext uri="{FF2B5EF4-FFF2-40B4-BE49-F238E27FC236}">
                      <a16:creationId xmlns:a16="http://schemas.microsoft.com/office/drawing/2014/main" id="{E62717E2-1F66-7927-6BE9-AC99DF35A5CB}"/>
                    </a:ext>
                  </a:extLst>
                </p14:cNvPr>
                <p14:cNvContentPartPr/>
                <p14:nvPr/>
              </p14:nvContentPartPr>
              <p14:xfrm>
                <a:off x="5894675" y="3652228"/>
                <a:ext cx="202320" cy="198000"/>
              </p14:xfrm>
            </p:contentPart>
          </mc:Choice>
          <mc:Fallback xmlns="">
            <p:pic>
              <p:nvPicPr>
                <p:cNvPr id="174185" name="Freihand 174184">
                  <a:extLst>
                    <a:ext uri="{FF2B5EF4-FFF2-40B4-BE49-F238E27FC236}">
                      <a16:creationId xmlns:a16="http://schemas.microsoft.com/office/drawing/2014/main" id="{E62717E2-1F66-7927-6BE9-AC99DF35A5CB}"/>
                    </a:ext>
                  </a:extLst>
                </p:cNvPr>
                <p:cNvPicPr/>
                <p:nvPr/>
              </p:nvPicPr>
              <p:blipFill>
                <a:blip r:embed="rId505"/>
                <a:stretch>
                  <a:fillRect/>
                </a:stretch>
              </p:blipFill>
              <p:spPr>
                <a:xfrm>
                  <a:off x="5886035" y="3643588"/>
                  <a:ext cx="2199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74186" name="Freihand 174185">
                  <a:extLst>
                    <a:ext uri="{FF2B5EF4-FFF2-40B4-BE49-F238E27FC236}">
                      <a16:creationId xmlns:a16="http://schemas.microsoft.com/office/drawing/2014/main" id="{03A81C96-B683-0AE4-B23F-053FE4B5CDD6}"/>
                    </a:ext>
                  </a:extLst>
                </p14:cNvPr>
                <p14:cNvContentPartPr/>
                <p14:nvPr/>
              </p14:nvContentPartPr>
              <p14:xfrm>
                <a:off x="6149915" y="3592828"/>
                <a:ext cx="130680" cy="160560"/>
              </p14:xfrm>
            </p:contentPart>
          </mc:Choice>
          <mc:Fallback xmlns="">
            <p:pic>
              <p:nvPicPr>
                <p:cNvPr id="174186" name="Freihand 174185">
                  <a:extLst>
                    <a:ext uri="{FF2B5EF4-FFF2-40B4-BE49-F238E27FC236}">
                      <a16:creationId xmlns:a16="http://schemas.microsoft.com/office/drawing/2014/main" id="{03A81C96-B683-0AE4-B23F-053FE4B5CDD6}"/>
                    </a:ext>
                  </a:extLst>
                </p:cNvPr>
                <p:cNvPicPr/>
                <p:nvPr/>
              </p:nvPicPr>
              <p:blipFill>
                <a:blip r:embed="rId507"/>
                <a:stretch>
                  <a:fillRect/>
                </a:stretch>
              </p:blipFill>
              <p:spPr>
                <a:xfrm>
                  <a:off x="6141275" y="3584188"/>
                  <a:ext cx="1483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74187" name="Freihand 174186">
                  <a:extLst>
                    <a:ext uri="{FF2B5EF4-FFF2-40B4-BE49-F238E27FC236}">
                      <a16:creationId xmlns:a16="http://schemas.microsoft.com/office/drawing/2014/main" id="{735A8756-1176-6D19-A425-7397F5766083}"/>
                    </a:ext>
                  </a:extLst>
                </p14:cNvPr>
                <p14:cNvContentPartPr/>
                <p14:nvPr/>
              </p14:nvContentPartPr>
              <p14:xfrm>
                <a:off x="6373115" y="3587788"/>
                <a:ext cx="139320" cy="276480"/>
              </p14:xfrm>
            </p:contentPart>
          </mc:Choice>
          <mc:Fallback xmlns="">
            <p:pic>
              <p:nvPicPr>
                <p:cNvPr id="174187" name="Freihand 174186">
                  <a:extLst>
                    <a:ext uri="{FF2B5EF4-FFF2-40B4-BE49-F238E27FC236}">
                      <a16:creationId xmlns:a16="http://schemas.microsoft.com/office/drawing/2014/main" id="{735A8756-1176-6D19-A425-7397F5766083}"/>
                    </a:ext>
                  </a:extLst>
                </p:cNvPr>
                <p:cNvPicPr/>
                <p:nvPr/>
              </p:nvPicPr>
              <p:blipFill>
                <a:blip r:embed="rId509"/>
                <a:stretch>
                  <a:fillRect/>
                </a:stretch>
              </p:blipFill>
              <p:spPr>
                <a:xfrm>
                  <a:off x="6364475" y="3578788"/>
                  <a:ext cx="15696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74406" name="Freihand 174405">
                  <a:extLst>
                    <a:ext uri="{FF2B5EF4-FFF2-40B4-BE49-F238E27FC236}">
                      <a16:creationId xmlns:a16="http://schemas.microsoft.com/office/drawing/2014/main" id="{7EA5CCE4-AE14-CB0B-B64B-CE400BDB8E60}"/>
                    </a:ext>
                  </a:extLst>
                </p14:cNvPr>
                <p14:cNvContentPartPr/>
                <p14:nvPr/>
              </p14:nvContentPartPr>
              <p14:xfrm>
                <a:off x="5065595" y="4241188"/>
                <a:ext cx="164880" cy="192960"/>
              </p14:xfrm>
            </p:contentPart>
          </mc:Choice>
          <mc:Fallback xmlns="">
            <p:pic>
              <p:nvPicPr>
                <p:cNvPr id="174406" name="Freihand 174405">
                  <a:extLst>
                    <a:ext uri="{FF2B5EF4-FFF2-40B4-BE49-F238E27FC236}">
                      <a16:creationId xmlns:a16="http://schemas.microsoft.com/office/drawing/2014/main" id="{7EA5CCE4-AE14-CB0B-B64B-CE400BDB8E60}"/>
                    </a:ext>
                  </a:extLst>
                </p:cNvPr>
                <p:cNvPicPr/>
                <p:nvPr/>
              </p:nvPicPr>
              <p:blipFill>
                <a:blip r:embed="rId511"/>
                <a:stretch>
                  <a:fillRect/>
                </a:stretch>
              </p:blipFill>
              <p:spPr>
                <a:xfrm>
                  <a:off x="5056595" y="4232548"/>
                  <a:ext cx="1825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74407" name="Freihand 174406">
                  <a:extLst>
                    <a:ext uri="{FF2B5EF4-FFF2-40B4-BE49-F238E27FC236}">
                      <a16:creationId xmlns:a16="http://schemas.microsoft.com/office/drawing/2014/main" id="{47D7F3C9-C422-DAED-5CFE-5BFD77A4F708}"/>
                    </a:ext>
                  </a:extLst>
                </p14:cNvPr>
                <p14:cNvContentPartPr/>
                <p14:nvPr/>
              </p14:nvContentPartPr>
              <p14:xfrm>
                <a:off x="5209595" y="4167028"/>
                <a:ext cx="137520" cy="363600"/>
              </p14:xfrm>
            </p:contentPart>
          </mc:Choice>
          <mc:Fallback xmlns="">
            <p:pic>
              <p:nvPicPr>
                <p:cNvPr id="174407" name="Freihand 174406">
                  <a:extLst>
                    <a:ext uri="{FF2B5EF4-FFF2-40B4-BE49-F238E27FC236}">
                      <a16:creationId xmlns:a16="http://schemas.microsoft.com/office/drawing/2014/main" id="{47D7F3C9-C422-DAED-5CFE-5BFD77A4F708}"/>
                    </a:ext>
                  </a:extLst>
                </p:cNvPr>
                <p:cNvPicPr/>
                <p:nvPr/>
              </p:nvPicPr>
              <p:blipFill>
                <a:blip r:embed="rId513"/>
                <a:stretch>
                  <a:fillRect/>
                </a:stretch>
              </p:blipFill>
              <p:spPr>
                <a:xfrm>
                  <a:off x="5200955" y="4158388"/>
                  <a:ext cx="15516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74409" name="Freihand 174408">
                  <a:extLst>
                    <a:ext uri="{FF2B5EF4-FFF2-40B4-BE49-F238E27FC236}">
                      <a16:creationId xmlns:a16="http://schemas.microsoft.com/office/drawing/2014/main" id="{7100DD1E-5206-CE8E-89E5-9D49492070EB}"/>
                    </a:ext>
                  </a:extLst>
                </p14:cNvPr>
                <p14:cNvContentPartPr/>
                <p14:nvPr/>
              </p14:nvContentPartPr>
              <p14:xfrm>
                <a:off x="5572475" y="4183588"/>
                <a:ext cx="75240" cy="220320"/>
              </p14:xfrm>
            </p:contentPart>
          </mc:Choice>
          <mc:Fallback xmlns="">
            <p:pic>
              <p:nvPicPr>
                <p:cNvPr id="174409" name="Freihand 174408">
                  <a:extLst>
                    <a:ext uri="{FF2B5EF4-FFF2-40B4-BE49-F238E27FC236}">
                      <a16:creationId xmlns:a16="http://schemas.microsoft.com/office/drawing/2014/main" id="{7100DD1E-5206-CE8E-89E5-9D49492070EB}"/>
                    </a:ext>
                  </a:extLst>
                </p:cNvPr>
                <p:cNvPicPr/>
                <p:nvPr/>
              </p:nvPicPr>
              <p:blipFill>
                <a:blip r:embed="rId515"/>
                <a:stretch>
                  <a:fillRect/>
                </a:stretch>
              </p:blipFill>
              <p:spPr>
                <a:xfrm>
                  <a:off x="5563475" y="4174948"/>
                  <a:ext cx="928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74410" name="Freihand 174409">
                  <a:extLst>
                    <a:ext uri="{FF2B5EF4-FFF2-40B4-BE49-F238E27FC236}">
                      <a16:creationId xmlns:a16="http://schemas.microsoft.com/office/drawing/2014/main" id="{7754617A-304B-7310-A99B-9731466217B9}"/>
                    </a:ext>
                  </a:extLst>
                </p14:cNvPr>
                <p14:cNvContentPartPr/>
                <p14:nvPr/>
              </p14:nvContentPartPr>
              <p14:xfrm>
                <a:off x="5712875" y="4158748"/>
                <a:ext cx="101880" cy="73800"/>
              </p14:xfrm>
            </p:contentPart>
          </mc:Choice>
          <mc:Fallback xmlns="">
            <p:pic>
              <p:nvPicPr>
                <p:cNvPr id="174410" name="Freihand 174409">
                  <a:extLst>
                    <a:ext uri="{FF2B5EF4-FFF2-40B4-BE49-F238E27FC236}">
                      <a16:creationId xmlns:a16="http://schemas.microsoft.com/office/drawing/2014/main" id="{7754617A-304B-7310-A99B-9731466217B9}"/>
                    </a:ext>
                  </a:extLst>
                </p:cNvPr>
                <p:cNvPicPr/>
                <p:nvPr/>
              </p:nvPicPr>
              <p:blipFill>
                <a:blip r:embed="rId517"/>
                <a:stretch>
                  <a:fillRect/>
                </a:stretch>
              </p:blipFill>
              <p:spPr>
                <a:xfrm>
                  <a:off x="5703875" y="4149748"/>
                  <a:ext cx="1195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74411" name="Freihand 174410">
                  <a:extLst>
                    <a:ext uri="{FF2B5EF4-FFF2-40B4-BE49-F238E27FC236}">
                      <a16:creationId xmlns:a16="http://schemas.microsoft.com/office/drawing/2014/main" id="{9628B110-38A4-B20C-74AF-B225DDC86508}"/>
                    </a:ext>
                  </a:extLst>
                </p14:cNvPr>
                <p14:cNvContentPartPr/>
                <p14:nvPr/>
              </p14:nvContentPartPr>
              <p14:xfrm>
                <a:off x="5855795" y="4161628"/>
                <a:ext cx="349920" cy="56880"/>
              </p14:xfrm>
            </p:contentPart>
          </mc:Choice>
          <mc:Fallback xmlns="">
            <p:pic>
              <p:nvPicPr>
                <p:cNvPr id="174411" name="Freihand 174410">
                  <a:extLst>
                    <a:ext uri="{FF2B5EF4-FFF2-40B4-BE49-F238E27FC236}">
                      <a16:creationId xmlns:a16="http://schemas.microsoft.com/office/drawing/2014/main" id="{9628B110-38A4-B20C-74AF-B225DDC86508}"/>
                    </a:ext>
                  </a:extLst>
                </p:cNvPr>
                <p:cNvPicPr/>
                <p:nvPr/>
              </p:nvPicPr>
              <p:blipFill>
                <a:blip r:embed="rId519"/>
                <a:stretch>
                  <a:fillRect/>
                </a:stretch>
              </p:blipFill>
              <p:spPr>
                <a:xfrm>
                  <a:off x="5847155" y="4152628"/>
                  <a:ext cx="3675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74412" name="Freihand 174411">
                  <a:extLst>
                    <a:ext uri="{FF2B5EF4-FFF2-40B4-BE49-F238E27FC236}">
                      <a16:creationId xmlns:a16="http://schemas.microsoft.com/office/drawing/2014/main" id="{382B3C43-AF36-DB43-66DD-C372F94F79B0}"/>
                    </a:ext>
                  </a:extLst>
                </p14:cNvPr>
                <p14:cNvContentPartPr/>
                <p14:nvPr/>
              </p14:nvContentPartPr>
              <p14:xfrm>
                <a:off x="6288875" y="4102588"/>
                <a:ext cx="86760" cy="105120"/>
              </p14:xfrm>
            </p:contentPart>
          </mc:Choice>
          <mc:Fallback xmlns="">
            <p:pic>
              <p:nvPicPr>
                <p:cNvPr id="174412" name="Freihand 174411">
                  <a:extLst>
                    <a:ext uri="{FF2B5EF4-FFF2-40B4-BE49-F238E27FC236}">
                      <a16:creationId xmlns:a16="http://schemas.microsoft.com/office/drawing/2014/main" id="{382B3C43-AF36-DB43-66DD-C372F94F79B0}"/>
                    </a:ext>
                  </a:extLst>
                </p:cNvPr>
                <p:cNvPicPr/>
                <p:nvPr/>
              </p:nvPicPr>
              <p:blipFill>
                <a:blip r:embed="rId521"/>
                <a:stretch>
                  <a:fillRect/>
                </a:stretch>
              </p:blipFill>
              <p:spPr>
                <a:xfrm>
                  <a:off x="6279875" y="4093588"/>
                  <a:ext cx="104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74413" name="Freihand 174412">
                  <a:extLst>
                    <a:ext uri="{FF2B5EF4-FFF2-40B4-BE49-F238E27FC236}">
                      <a16:creationId xmlns:a16="http://schemas.microsoft.com/office/drawing/2014/main" id="{4F1873E5-20C2-1BC3-B708-5695FCAD1FE9}"/>
                    </a:ext>
                  </a:extLst>
                </p14:cNvPr>
                <p14:cNvContentPartPr/>
                <p14:nvPr/>
              </p14:nvContentPartPr>
              <p14:xfrm>
                <a:off x="6473555" y="3984148"/>
                <a:ext cx="230400" cy="198720"/>
              </p14:xfrm>
            </p:contentPart>
          </mc:Choice>
          <mc:Fallback xmlns="">
            <p:pic>
              <p:nvPicPr>
                <p:cNvPr id="174413" name="Freihand 174412">
                  <a:extLst>
                    <a:ext uri="{FF2B5EF4-FFF2-40B4-BE49-F238E27FC236}">
                      <a16:creationId xmlns:a16="http://schemas.microsoft.com/office/drawing/2014/main" id="{4F1873E5-20C2-1BC3-B708-5695FCAD1FE9}"/>
                    </a:ext>
                  </a:extLst>
                </p:cNvPr>
                <p:cNvPicPr/>
                <p:nvPr/>
              </p:nvPicPr>
              <p:blipFill>
                <a:blip r:embed="rId523"/>
                <a:stretch>
                  <a:fillRect/>
                </a:stretch>
              </p:blipFill>
              <p:spPr>
                <a:xfrm>
                  <a:off x="6464555" y="3975148"/>
                  <a:ext cx="2480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74414" name="Freihand 174413">
                  <a:extLst>
                    <a:ext uri="{FF2B5EF4-FFF2-40B4-BE49-F238E27FC236}">
                      <a16:creationId xmlns:a16="http://schemas.microsoft.com/office/drawing/2014/main" id="{5F5231AB-9C3C-1213-8721-3EB983A66860}"/>
                    </a:ext>
                  </a:extLst>
                </p14:cNvPr>
                <p14:cNvContentPartPr/>
                <p14:nvPr/>
              </p14:nvContentPartPr>
              <p14:xfrm>
                <a:off x="6690995" y="3964708"/>
                <a:ext cx="173520" cy="167760"/>
              </p14:xfrm>
            </p:contentPart>
          </mc:Choice>
          <mc:Fallback xmlns="">
            <p:pic>
              <p:nvPicPr>
                <p:cNvPr id="174414" name="Freihand 174413">
                  <a:extLst>
                    <a:ext uri="{FF2B5EF4-FFF2-40B4-BE49-F238E27FC236}">
                      <a16:creationId xmlns:a16="http://schemas.microsoft.com/office/drawing/2014/main" id="{5F5231AB-9C3C-1213-8721-3EB983A66860}"/>
                    </a:ext>
                  </a:extLst>
                </p:cNvPr>
                <p:cNvPicPr/>
                <p:nvPr/>
              </p:nvPicPr>
              <p:blipFill>
                <a:blip r:embed="rId525"/>
                <a:stretch>
                  <a:fillRect/>
                </a:stretch>
              </p:blipFill>
              <p:spPr>
                <a:xfrm>
                  <a:off x="6681995" y="3956068"/>
                  <a:ext cx="191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74415" name="Freihand 174414">
                  <a:extLst>
                    <a:ext uri="{FF2B5EF4-FFF2-40B4-BE49-F238E27FC236}">
                      <a16:creationId xmlns:a16="http://schemas.microsoft.com/office/drawing/2014/main" id="{9C55D451-39E8-023F-4A00-6DF6FB6753DA}"/>
                    </a:ext>
                  </a:extLst>
                </p14:cNvPr>
                <p14:cNvContentPartPr/>
                <p14:nvPr/>
              </p14:nvContentPartPr>
              <p14:xfrm>
                <a:off x="6901235" y="3936268"/>
                <a:ext cx="245520" cy="187200"/>
              </p14:xfrm>
            </p:contentPart>
          </mc:Choice>
          <mc:Fallback xmlns="">
            <p:pic>
              <p:nvPicPr>
                <p:cNvPr id="174415" name="Freihand 174414">
                  <a:extLst>
                    <a:ext uri="{FF2B5EF4-FFF2-40B4-BE49-F238E27FC236}">
                      <a16:creationId xmlns:a16="http://schemas.microsoft.com/office/drawing/2014/main" id="{9C55D451-39E8-023F-4A00-6DF6FB6753DA}"/>
                    </a:ext>
                  </a:extLst>
                </p:cNvPr>
                <p:cNvPicPr/>
                <p:nvPr/>
              </p:nvPicPr>
              <p:blipFill>
                <a:blip r:embed="rId527"/>
                <a:stretch>
                  <a:fillRect/>
                </a:stretch>
              </p:blipFill>
              <p:spPr>
                <a:xfrm>
                  <a:off x="6892595" y="3927268"/>
                  <a:ext cx="2631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74422" name="Freihand 174421">
                  <a:extLst>
                    <a:ext uri="{FF2B5EF4-FFF2-40B4-BE49-F238E27FC236}">
                      <a16:creationId xmlns:a16="http://schemas.microsoft.com/office/drawing/2014/main" id="{8CB2C93E-40D7-1307-57D3-F5F9D3DB6C99}"/>
                    </a:ext>
                  </a:extLst>
                </p14:cNvPr>
                <p14:cNvContentPartPr/>
                <p14:nvPr/>
              </p14:nvContentPartPr>
              <p14:xfrm>
                <a:off x="5420915" y="4478788"/>
                <a:ext cx="154800" cy="177480"/>
              </p14:xfrm>
            </p:contentPart>
          </mc:Choice>
          <mc:Fallback xmlns="">
            <p:pic>
              <p:nvPicPr>
                <p:cNvPr id="174422" name="Freihand 174421">
                  <a:extLst>
                    <a:ext uri="{FF2B5EF4-FFF2-40B4-BE49-F238E27FC236}">
                      <a16:creationId xmlns:a16="http://schemas.microsoft.com/office/drawing/2014/main" id="{8CB2C93E-40D7-1307-57D3-F5F9D3DB6C99}"/>
                    </a:ext>
                  </a:extLst>
                </p:cNvPr>
                <p:cNvPicPr/>
                <p:nvPr/>
              </p:nvPicPr>
              <p:blipFill>
                <a:blip r:embed="rId529"/>
                <a:stretch>
                  <a:fillRect/>
                </a:stretch>
              </p:blipFill>
              <p:spPr>
                <a:xfrm>
                  <a:off x="5411915" y="4469788"/>
                  <a:ext cx="1724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74423" name="Freihand 174422">
                  <a:extLst>
                    <a:ext uri="{FF2B5EF4-FFF2-40B4-BE49-F238E27FC236}">
                      <a16:creationId xmlns:a16="http://schemas.microsoft.com/office/drawing/2014/main" id="{8DCD566E-E858-A831-52E3-40B7D568ECB5}"/>
                    </a:ext>
                  </a:extLst>
                </p14:cNvPr>
                <p14:cNvContentPartPr/>
                <p14:nvPr/>
              </p14:nvContentPartPr>
              <p14:xfrm>
                <a:off x="5462675" y="4492468"/>
                <a:ext cx="178200" cy="196200"/>
              </p14:xfrm>
            </p:contentPart>
          </mc:Choice>
          <mc:Fallback xmlns="">
            <p:pic>
              <p:nvPicPr>
                <p:cNvPr id="174423" name="Freihand 174422">
                  <a:extLst>
                    <a:ext uri="{FF2B5EF4-FFF2-40B4-BE49-F238E27FC236}">
                      <a16:creationId xmlns:a16="http://schemas.microsoft.com/office/drawing/2014/main" id="{8DCD566E-E858-A831-52E3-40B7D568ECB5}"/>
                    </a:ext>
                  </a:extLst>
                </p:cNvPr>
                <p:cNvPicPr/>
                <p:nvPr/>
              </p:nvPicPr>
              <p:blipFill>
                <a:blip r:embed="rId531"/>
                <a:stretch>
                  <a:fillRect/>
                </a:stretch>
              </p:blipFill>
              <p:spPr>
                <a:xfrm>
                  <a:off x="5453675" y="4483828"/>
                  <a:ext cx="1958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74425" name="Freihand 174424">
                  <a:extLst>
                    <a:ext uri="{FF2B5EF4-FFF2-40B4-BE49-F238E27FC236}">
                      <a16:creationId xmlns:a16="http://schemas.microsoft.com/office/drawing/2014/main" id="{6021A974-4247-1DDD-F78B-893F98758CE7}"/>
                    </a:ext>
                  </a:extLst>
                </p14:cNvPr>
                <p14:cNvContentPartPr/>
                <p14:nvPr/>
              </p14:nvContentPartPr>
              <p14:xfrm>
                <a:off x="5678675" y="4459708"/>
                <a:ext cx="146520" cy="231840"/>
              </p14:xfrm>
            </p:contentPart>
          </mc:Choice>
          <mc:Fallback xmlns="">
            <p:pic>
              <p:nvPicPr>
                <p:cNvPr id="174425" name="Freihand 174424">
                  <a:extLst>
                    <a:ext uri="{FF2B5EF4-FFF2-40B4-BE49-F238E27FC236}">
                      <a16:creationId xmlns:a16="http://schemas.microsoft.com/office/drawing/2014/main" id="{6021A974-4247-1DDD-F78B-893F98758CE7}"/>
                    </a:ext>
                  </a:extLst>
                </p:cNvPr>
                <p:cNvPicPr/>
                <p:nvPr/>
              </p:nvPicPr>
              <p:blipFill>
                <a:blip r:embed="rId533"/>
                <a:stretch>
                  <a:fillRect/>
                </a:stretch>
              </p:blipFill>
              <p:spPr>
                <a:xfrm>
                  <a:off x="5669675" y="4450708"/>
                  <a:ext cx="1641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74426" name="Freihand 174425">
                  <a:extLst>
                    <a:ext uri="{FF2B5EF4-FFF2-40B4-BE49-F238E27FC236}">
                      <a16:creationId xmlns:a16="http://schemas.microsoft.com/office/drawing/2014/main" id="{2400CF28-2D13-A495-5AFB-EDA4CED5C43B}"/>
                    </a:ext>
                  </a:extLst>
                </p14:cNvPr>
                <p14:cNvContentPartPr/>
                <p14:nvPr/>
              </p14:nvContentPartPr>
              <p14:xfrm>
                <a:off x="5933195" y="4515868"/>
                <a:ext cx="178920" cy="8640"/>
              </p14:xfrm>
            </p:contentPart>
          </mc:Choice>
          <mc:Fallback xmlns="">
            <p:pic>
              <p:nvPicPr>
                <p:cNvPr id="174426" name="Freihand 174425">
                  <a:extLst>
                    <a:ext uri="{FF2B5EF4-FFF2-40B4-BE49-F238E27FC236}">
                      <a16:creationId xmlns:a16="http://schemas.microsoft.com/office/drawing/2014/main" id="{2400CF28-2D13-A495-5AFB-EDA4CED5C43B}"/>
                    </a:ext>
                  </a:extLst>
                </p:cNvPr>
                <p:cNvPicPr/>
                <p:nvPr/>
              </p:nvPicPr>
              <p:blipFill>
                <a:blip r:embed="rId535"/>
                <a:stretch>
                  <a:fillRect/>
                </a:stretch>
              </p:blipFill>
              <p:spPr>
                <a:xfrm>
                  <a:off x="5924555" y="4506868"/>
                  <a:ext cx="196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74427" name="Freihand 174426">
                  <a:extLst>
                    <a:ext uri="{FF2B5EF4-FFF2-40B4-BE49-F238E27FC236}">
                      <a16:creationId xmlns:a16="http://schemas.microsoft.com/office/drawing/2014/main" id="{92435E1D-9008-0D87-4717-478732BB5E03}"/>
                    </a:ext>
                  </a:extLst>
                </p14:cNvPr>
                <p14:cNvContentPartPr/>
                <p14:nvPr/>
              </p14:nvContentPartPr>
              <p14:xfrm>
                <a:off x="5933915" y="4587508"/>
                <a:ext cx="176760" cy="24120"/>
              </p14:xfrm>
            </p:contentPart>
          </mc:Choice>
          <mc:Fallback xmlns="">
            <p:pic>
              <p:nvPicPr>
                <p:cNvPr id="174427" name="Freihand 174426">
                  <a:extLst>
                    <a:ext uri="{FF2B5EF4-FFF2-40B4-BE49-F238E27FC236}">
                      <a16:creationId xmlns:a16="http://schemas.microsoft.com/office/drawing/2014/main" id="{92435E1D-9008-0D87-4717-478732BB5E03}"/>
                    </a:ext>
                  </a:extLst>
                </p:cNvPr>
                <p:cNvPicPr/>
                <p:nvPr/>
              </p:nvPicPr>
              <p:blipFill>
                <a:blip r:embed="rId537"/>
                <a:stretch>
                  <a:fillRect/>
                </a:stretch>
              </p:blipFill>
              <p:spPr>
                <a:xfrm>
                  <a:off x="5924915" y="4578508"/>
                  <a:ext cx="1944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74428" name="Freihand 174427">
                  <a:extLst>
                    <a:ext uri="{FF2B5EF4-FFF2-40B4-BE49-F238E27FC236}">
                      <a16:creationId xmlns:a16="http://schemas.microsoft.com/office/drawing/2014/main" id="{8D0E82BE-8F07-48AF-DC6F-0AD329FA5206}"/>
                    </a:ext>
                  </a:extLst>
                </p14:cNvPr>
                <p14:cNvContentPartPr/>
                <p14:nvPr/>
              </p14:nvContentPartPr>
              <p14:xfrm>
                <a:off x="6179075" y="4456468"/>
                <a:ext cx="204120" cy="199080"/>
              </p14:xfrm>
            </p:contentPart>
          </mc:Choice>
          <mc:Fallback xmlns="">
            <p:pic>
              <p:nvPicPr>
                <p:cNvPr id="174428" name="Freihand 174427">
                  <a:extLst>
                    <a:ext uri="{FF2B5EF4-FFF2-40B4-BE49-F238E27FC236}">
                      <a16:creationId xmlns:a16="http://schemas.microsoft.com/office/drawing/2014/main" id="{8D0E82BE-8F07-48AF-DC6F-0AD329FA5206}"/>
                    </a:ext>
                  </a:extLst>
                </p:cNvPr>
                <p:cNvPicPr/>
                <p:nvPr/>
              </p:nvPicPr>
              <p:blipFill>
                <a:blip r:embed="rId539"/>
                <a:stretch>
                  <a:fillRect/>
                </a:stretch>
              </p:blipFill>
              <p:spPr>
                <a:xfrm>
                  <a:off x="6170075" y="4447468"/>
                  <a:ext cx="2217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74429" name="Freihand 174428">
                  <a:extLst>
                    <a:ext uri="{FF2B5EF4-FFF2-40B4-BE49-F238E27FC236}">
                      <a16:creationId xmlns:a16="http://schemas.microsoft.com/office/drawing/2014/main" id="{37728ECD-C2B5-9117-4C20-FD17A83B60D8}"/>
                    </a:ext>
                  </a:extLst>
                </p14:cNvPr>
                <p14:cNvContentPartPr/>
                <p14:nvPr/>
              </p14:nvContentPartPr>
              <p14:xfrm>
                <a:off x="6407675" y="4439908"/>
                <a:ext cx="168840" cy="138600"/>
              </p14:xfrm>
            </p:contentPart>
          </mc:Choice>
          <mc:Fallback xmlns="">
            <p:pic>
              <p:nvPicPr>
                <p:cNvPr id="174429" name="Freihand 174428">
                  <a:extLst>
                    <a:ext uri="{FF2B5EF4-FFF2-40B4-BE49-F238E27FC236}">
                      <a16:creationId xmlns:a16="http://schemas.microsoft.com/office/drawing/2014/main" id="{37728ECD-C2B5-9117-4C20-FD17A83B60D8}"/>
                    </a:ext>
                  </a:extLst>
                </p:cNvPr>
                <p:cNvPicPr/>
                <p:nvPr/>
              </p:nvPicPr>
              <p:blipFill>
                <a:blip r:embed="rId541"/>
                <a:stretch>
                  <a:fillRect/>
                </a:stretch>
              </p:blipFill>
              <p:spPr>
                <a:xfrm>
                  <a:off x="6398675" y="4430908"/>
                  <a:ext cx="186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74431" name="Freihand 174430">
                  <a:extLst>
                    <a:ext uri="{FF2B5EF4-FFF2-40B4-BE49-F238E27FC236}">
                      <a16:creationId xmlns:a16="http://schemas.microsoft.com/office/drawing/2014/main" id="{489B1575-8FC4-438B-153F-655E9A851128}"/>
                    </a:ext>
                  </a:extLst>
                </p14:cNvPr>
                <p14:cNvContentPartPr/>
                <p14:nvPr/>
              </p14:nvContentPartPr>
              <p14:xfrm>
                <a:off x="6710075" y="4484908"/>
                <a:ext cx="165240" cy="22320"/>
              </p14:xfrm>
            </p:contentPart>
          </mc:Choice>
          <mc:Fallback xmlns="">
            <p:pic>
              <p:nvPicPr>
                <p:cNvPr id="174431" name="Freihand 174430">
                  <a:extLst>
                    <a:ext uri="{FF2B5EF4-FFF2-40B4-BE49-F238E27FC236}">
                      <a16:creationId xmlns:a16="http://schemas.microsoft.com/office/drawing/2014/main" id="{489B1575-8FC4-438B-153F-655E9A851128}"/>
                    </a:ext>
                  </a:extLst>
                </p:cNvPr>
                <p:cNvPicPr/>
                <p:nvPr/>
              </p:nvPicPr>
              <p:blipFill>
                <a:blip r:embed="rId543"/>
                <a:stretch>
                  <a:fillRect/>
                </a:stretch>
              </p:blipFill>
              <p:spPr>
                <a:xfrm>
                  <a:off x="6701435" y="4476268"/>
                  <a:ext cx="1828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74432" name="Freihand 174431">
                  <a:extLst>
                    <a:ext uri="{FF2B5EF4-FFF2-40B4-BE49-F238E27FC236}">
                      <a16:creationId xmlns:a16="http://schemas.microsoft.com/office/drawing/2014/main" id="{2F04DE20-AFD8-C293-242D-54C97EBAF49F}"/>
                    </a:ext>
                  </a:extLst>
                </p14:cNvPr>
                <p14:cNvContentPartPr/>
                <p14:nvPr/>
              </p14:nvContentPartPr>
              <p14:xfrm>
                <a:off x="6725555" y="4442428"/>
                <a:ext cx="290160" cy="127440"/>
              </p14:xfrm>
            </p:contentPart>
          </mc:Choice>
          <mc:Fallback xmlns="">
            <p:pic>
              <p:nvPicPr>
                <p:cNvPr id="174432" name="Freihand 174431">
                  <a:extLst>
                    <a:ext uri="{FF2B5EF4-FFF2-40B4-BE49-F238E27FC236}">
                      <a16:creationId xmlns:a16="http://schemas.microsoft.com/office/drawing/2014/main" id="{2F04DE20-AFD8-C293-242D-54C97EBAF49F}"/>
                    </a:ext>
                  </a:extLst>
                </p:cNvPr>
                <p:cNvPicPr/>
                <p:nvPr/>
              </p:nvPicPr>
              <p:blipFill>
                <a:blip r:embed="rId545"/>
                <a:stretch>
                  <a:fillRect/>
                </a:stretch>
              </p:blipFill>
              <p:spPr>
                <a:xfrm>
                  <a:off x="6716915" y="4433428"/>
                  <a:ext cx="307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74433" name="Freihand 174432">
                  <a:extLst>
                    <a:ext uri="{FF2B5EF4-FFF2-40B4-BE49-F238E27FC236}">
                      <a16:creationId xmlns:a16="http://schemas.microsoft.com/office/drawing/2014/main" id="{C603C78E-FA64-E3C7-E0FF-6795E0FEFFD1}"/>
                    </a:ext>
                  </a:extLst>
                </p14:cNvPr>
                <p14:cNvContentPartPr/>
                <p14:nvPr/>
              </p14:nvContentPartPr>
              <p14:xfrm>
                <a:off x="7111115" y="4408228"/>
                <a:ext cx="154440" cy="185040"/>
              </p14:xfrm>
            </p:contentPart>
          </mc:Choice>
          <mc:Fallback xmlns="">
            <p:pic>
              <p:nvPicPr>
                <p:cNvPr id="174433" name="Freihand 174432">
                  <a:extLst>
                    <a:ext uri="{FF2B5EF4-FFF2-40B4-BE49-F238E27FC236}">
                      <a16:creationId xmlns:a16="http://schemas.microsoft.com/office/drawing/2014/main" id="{C603C78E-FA64-E3C7-E0FF-6795E0FEFFD1}"/>
                    </a:ext>
                  </a:extLst>
                </p:cNvPr>
                <p:cNvPicPr/>
                <p:nvPr/>
              </p:nvPicPr>
              <p:blipFill>
                <a:blip r:embed="rId547"/>
                <a:stretch>
                  <a:fillRect/>
                </a:stretch>
              </p:blipFill>
              <p:spPr>
                <a:xfrm>
                  <a:off x="7102115" y="4399588"/>
                  <a:ext cx="1720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74434" name="Freihand 174433">
                  <a:extLst>
                    <a:ext uri="{FF2B5EF4-FFF2-40B4-BE49-F238E27FC236}">
                      <a16:creationId xmlns:a16="http://schemas.microsoft.com/office/drawing/2014/main" id="{51C4CF08-620E-3A32-3577-4EA68CA090BC}"/>
                    </a:ext>
                  </a:extLst>
                </p14:cNvPr>
                <p14:cNvContentPartPr/>
                <p14:nvPr/>
              </p14:nvContentPartPr>
              <p14:xfrm>
                <a:off x="6950915" y="4326868"/>
                <a:ext cx="125280" cy="206280"/>
              </p14:xfrm>
            </p:contentPart>
          </mc:Choice>
          <mc:Fallback xmlns="">
            <p:pic>
              <p:nvPicPr>
                <p:cNvPr id="174434" name="Freihand 174433">
                  <a:extLst>
                    <a:ext uri="{FF2B5EF4-FFF2-40B4-BE49-F238E27FC236}">
                      <a16:creationId xmlns:a16="http://schemas.microsoft.com/office/drawing/2014/main" id="{51C4CF08-620E-3A32-3577-4EA68CA090BC}"/>
                    </a:ext>
                  </a:extLst>
                </p:cNvPr>
                <p:cNvPicPr/>
                <p:nvPr/>
              </p:nvPicPr>
              <p:blipFill>
                <a:blip r:embed="rId549"/>
                <a:stretch>
                  <a:fillRect/>
                </a:stretch>
              </p:blipFill>
              <p:spPr>
                <a:xfrm>
                  <a:off x="6942275" y="4317868"/>
                  <a:ext cx="1429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74435" name="Freihand 174434">
                  <a:extLst>
                    <a:ext uri="{FF2B5EF4-FFF2-40B4-BE49-F238E27FC236}">
                      <a16:creationId xmlns:a16="http://schemas.microsoft.com/office/drawing/2014/main" id="{A7D05D90-7A6B-F8F9-C64B-8762DD2B670F}"/>
                    </a:ext>
                  </a:extLst>
                </p14:cNvPr>
                <p14:cNvContentPartPr/>
                <p14:nvPr/>
              </p14:nvContentPartPr>
              <p14:xfrm>
                <a:off x="6964955" y="4327948"/>
                <a:ext cx="149760" cy="294480"/>
              </p14:xfrm>
            </p:contentPart>
          </mc:Choice>
          <mc:Fallback xmlns="">
            <p:pic>
              <p:nvPicPr>
                <p:cNvPr id="174435" name="Freihand 174434">
                  <a:extLst>
                    <a:ext uri="{FF2B5EF4-FFF2-40B4-BE49-F238E27FC236}">
                      <a16:creationId xmlns:a16="http://schemas.microsoft.com/office/drawing/2014/main" id="{A7D05D90-7A6B-F8F9-C64B-8762DD2B670F}"/>
                    </a:ext>
                  </a:extLst>
                </p:cNvPr>
                <p:cNvPicPr/>
                <p:nvPr/>
              </p:nvPicPr>
              <p:blipFill>
                <a:blip r:embed="rId551"/>
                <a:stretch>
                  <a:fillRect/>
                </a:stretch>
              </p:blipFill>
              <p:spPr>
                <a:xfrm>
                  <a:off x="6955955" y="4319308"/>
                  <a:ext cx="1674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74436" name="Freihand 174435">
                  <a:extLst>
                    <a:ext uri="{FF2B5EF4-FFF2-40B4-BE49-F238E27FC236}">
                      <a16:creationId xmlns:a16="http://schemas.microsoft.com/office/drawing/2014/main" id="{E4CB541E-45E3-FE1E-9DD8-185AA076E244}"/>
                    </a:ext>
                  </a:extLst>
                </p14:cNvPr>
                <p14:cNvContentPartPr/>
                <p14:nvPr/>
              </p14:nvContentPartPr>
              <p14:xfrm>
                <a:off x="7264115" y="4475908"/>
                <a:ext cx="110520" cy="153000"/>
              </p14:xfrm>
            </p:contentPart>
          </mc:Choice>
          <mc:Fallback xmlns="">
            <p:pic>
              <p:nvPicPr>
                <p:cNvPr id="174436" name="Freihand 174435">
                  <a:extLst>
                    <a:ext uri="{FF2B5EF4-FFF2-40B4-BE49-F238E27FC236}">
                      <a16:creationId xmlns:a16="http://schemas.microsoft.com/office/drawing/2014/main" id="{E4CB541E-45E3-FE1E-9DD8-185AA076E244}"/>
                    </a:ext>
                  </a:extLst>
                </p:cNvPr>
                <p:cNvPicPr/>
                <p:nvPr/>
              </p:nvPicPr>
              <p:blipFill>
                <a:blip r:embed="rId553"/>
                <a:stretch>
                  <a:fillRect/>
                </a:stretch>
              </p:blipFill>
              <p:spPr>
                <a:xfrm>
                  <a:off x="7255475" y="4467268"/>
                  <a:ext cx="1281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74437" name="Freihand 174436">
                  <a:extLst>
                    <a:ext uri="{FF2B5EF4-FFF2-40B4-BE49-F238E27FC236}">
                      <a16:creationId xmlns:a16="http://schemas.microsoft.com/office/drawing/2014/main" id="{D04567BF-9663-68F9-B946-122CDA29ACFC}"/>
                    </a:ext>
                  </a:extLst>
                </p14:cNvPr>
                <p14:cNvContentPartPr/>
                <p14:nvPr/>
              </p14:nvContentPartPr>
              <p14:xfrm>
                <a:off x="7488755" y="4431628"/>
                <a:ext cx="167400" cy="30600"/>
              </p14:xfrm>
            </p:contentPart>
          </mc:Choice>
          <mc:Fallback xmlns="">
            <p:pic>
              <p:nvPicPr>
                <p:cNvPr id="174437" name="Freihand 174436">
                  <a:extLst>
                    <a:ext uri="{FF2B5EF4-FFF2-40B4-BE49-F238E27FC236}">
                      <a16:creationId xmlns:a16="http://schemas.microsoft.com/office/drawing/2014/main" id="{D04567BF-9663-68F9-B946-122CDA29ACFC}"/>
                    </a:ext>
                  </a:extLst>
                </p:cNvPr>
                <p:cNvPicPr/>
                <p:nvPr/>
              </p:nvPicPr>
              <p:blipFill>
                <a:blip r:embed="rId555"/>
                <a:stretch>
                  <a:fillRect/>
                </a:stretch>
              </p:blipFill>
              <p:spPr>
                <a:xfrm>
                  <a:off x="7480115" y="4422628"/>
                  <a:ext cx="1850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74438" name="Freihand 174437">
                  <a:extLst>
                    <a:ext uri="{FF2B5EF4-FFF2-40B4-BE49-F238E27FC236}">
                      <a16:creationId xmlns:a16="http://schemas.microsoft.com/office/drawing/2014/main" id="{756C9247-C047-036B-8EE8-6F66C0A439A0}"/>
                    </a:ext>
                  </a:extLst>
                </p14:cNvPr>
                <p14:cNvContentPartPr/>
                <p14:nvPr/>
              </p14:nvContentPartPr>
              <p14:xfrm>
                <a:off x="7524035" y="4470148"/>
                <a:ext cx="135360" cy="31320"/>
              </p14:xfrm>
            </p:contentPart>
          </mc:Choice>
          <mc:Fallback xmlns="">
            <p:pic>
              <p:nvPicPr>
                <p:cNvPr id="174438" name="Freihand 174437">
                  <a:extLst>
                    <a:ext uri="{FF2B5EF4-FFF2-40B4-BE49-F238E27FC236}">
                      <a16:creationId xmlns:a16="http://schemas.microsoft.com/office/drawing/2014/main" id="{756C9247-C047-036B-8EE8-6F66C0A439A0}"/>
                    </a:ext>
                  </a:extLst>
                </p:cNvPr>
                <p:cNvPicPr/>
                <p:nvPr/>
              </p:nvPicPr>
              <p:blipFill>
                <a:blip r:embed="rId557"/>
                <a:stretch>
                  <a:fillRect/>
                </a:stretch>
              </p:blipFill>
              <p:spPr>
                <a:xfrm>
                  <a:off x="7515395" y="4461148"/>
                  <a:ext cx="1530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74439" name="Freihand 174438">
                  <a:extLst>
                    <a:ext uri="{FF2B5EF4-FFF2-40B4-BE49-F238E27FC236}">
                      <a16:creationId xmlns:a16="http://schemas.microsoft.com/office/drawing/2014/main" id="{89C56357-0D2A-1C21-630E-CB36852BD01A}"/>
                    </a:ext>
                  </a:extLst>
                </p14:cNvPr>
                <p14:cNvContentPartPr/>
                <p14:nvPr/>
              </p14:nvContentPartPr>
              <p14:xfrm>
                <a:off x="7778915" y="4267468"/>
                <a:ext cx="186480" cy="216720"/>
              </p14:xfrm>
            </p:contentPart>
          </mc:Choice>
          <mc:Fallback xmlns="">
            <p:pic>
              <p:nvPicPr>
                <p:cNvPr id="174439" name="Freihand 174438">
                  <a:extLst>
                    <a:ext uri="{FF2B5EF4-FFF2-40B4-BE49-F238E27FC236}">
                      <a16:creationId xmlns:a16="http://schemas.microsoft.com/office/drawing/2014/main" id="{89C56357-0D2A-1C21-630E-CB36852BD01A}"/>
                    </a:ext>
                  </a:extLst>
                </p:cNvPr>
                <p:cNvPicPr/>
                <p:nvPr/>
              </p:nvPicPr>
              <p:blipFill>
                <a:blip r:embed="rId559"/>
                <a:stretch>
                  <a:fillRect/>
                </a:stretch>
              </p:blipFill>
              <p:spPr>
                <a:xfrm>
                  <a:off x="7770275" y="4258468"/>
                  <a:ext cx="2041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74440" name="Freihand 174439">
                  <a:extLst>
                    <a:ext uri="{FF2B5EF4-FFF2-40B4-BE49-F238E27FC236}">
                      <a16:creationId xmlns:a16="http://schemas.microsoft.com/office/drawing/2014/main" id="{E9813293-0E19-92CA-128D-CCC1D1AD802F}"/>
                    </a:ext>
                  </a:extLst>
                </p14:cNvPr>
                <p14:cNvContentPartPr/>
                <p14:nvPr/>
              </p14:nvContentPartPr>
              <p14:xfrm>
                <a:off x="8024075" y="4282228"/>
                <a:ext cx="150120" cy="151560"/>
              </p14:xfrm>
            </p:contentPart>
          </mc:Choice>
          <mc:Fallback xmlns="">
            <p:pic>
              <p:nvPicPr>
                <p:cNvPr id="174440" name="Freihand 174439">
                  <a:extLst>
                    <a:ext uri="{FF2B5EF4-FFF2-40B4-BE49-F238E27FC236}">
                      <a16:creationId xmlns:a16="http://schemas.microsoft.com/office/drawing/2014/main" id="{E9813293-0E19-92CA-128D-CCC1D1AD802F}"/>
                    </a:ext>
                  </a:extLst>
                </p:cNvPr>
                <p:cNvPicPr/>
                <p:nvPr/>
              </p:nvPicPr>
              <p:blipFill>
                <a:blip r:embed="rId561"/>
                <a:stretch>
                  <a:fillRect/>
                </a:stretch>
              </p:blipFill>
              <p:spPr>
                <a:xfrm>
                  <a:off x="8015075" y="4273228"/>
                  <a:ext cx="1677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74443" name="Freihand 174442">
                  <a:extLst>
                    <a:ext uri="{FF2B5EF4-FFF2-40B4-BE49-F238E27FC236}">
                      <a16:creationId xmlns:a16="http://schemas.microsoft.com/office/drawing/2014/main" id="{D76C8594-BD08-3D73-E35D-15BA172EE356}"/>
                    </a:ext>
                  </a:extLst>
                </p14:cNvPr>
                <p14:cNvContentPartPr/>
                <p14:nvPr/>
              </p14:nvContentPartPr>
              <p14:xfrm>
                <a:off x="4949675" y="4942828"/>
                <a:ext cx="167400" cy="11520"/>
              </p14:xfrm>
            </p:contentPart>
          </mc:Choice>
          <mc:Fallback xmlns="">
            <p:pic>
              <p:nvPicPr>
                <p:cNvPr id="174443" name="Freihand 174442">
                  <a:extLst>
                    <a:ext uri="{FF2B5EF4-FFF2-40B4-BE49-F238E27FC236}">
                      <a16:creationId xmlns:a16="http://schemas.microsoft.com/office/drawing/2014/main" id="{D76C8594-BD08-3D73-E35D-15BA172EE356}"/>
                    </a:ext>
                  </a:extLst>
                </p:cNvPr>
                <p:cNvPicPr/>
                <p:nvPr/>
              </p:nvPicPr>
              <p:blipFill>
                <a:blip r:embed="rId563"/>
                <a:stretch>
                  <a:fillRect/>
                </a:stretch>
              </p:blipFill>
              <p:spPr>
                <a:xfrm>
                  <a:off x="4940675" y="4934188"/>
                  <a:ext cx="1850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74444" name="Freihand 174443">
                  <a:extLst>
                    <a:ext uri="{FF2B5EF4-FFF2-40B4-BE49-F238E27FC236}">
                      <a16:creationId xmlns:a16="http://schemas.microsoft.com/office/drawing/2014/main" id="{42CDF043-94E4-5E0B-131B-FEF2046264CA}"/>
                    </a:ext>
                  </a:extLst>
                </p14:cNvPr>
                <p14:cNvContentPartPr/>
                <p14:nvPr/>
              </p14:nvContentPartPr>
              <p14:xfrm>
                <a:off x="4905395" y="4903948"/>
                <a:ext cx="300600" cy="127080"/>
              </p14:xfrm>
            </p:contentPart>
          </mc:Choice>
          <mc:Fallback xmlns="">
            <p:pic>
              <p:nvPicPr>
                <p:cNvPr id="174444" name="Freihand 174443">
                  <a:extLst>
                    <a:ext uri="{FF2B5EF4-FFF2-40B4-BE49-F238E27FC236}">
                      <a16:creationId xmlns:a16="http://schemas.microsoft.com/office/drawing/2014/main" id="{42CDF043-94E4-5E0B-131B-FEF2046264CA}"/>
                    </a:ext>
                  </a:extLst>
                </p:cNvPr>
                <p:cNvPicPr/>
                <p:nvPr/>
              </p:nvPicPr>
              <p:blipFill>
                <a:blip r:embed="rId565"/>
                <a:stretch>
                  <a:fillRect/>
                </a:stretch>
              </p:blipFill>
              <p:spPr>
                <a:xfrm>
                  <a:off x="4896755" y="4894948"/>
                  <a:ext cx="318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74445" name="Freihand 174444">
                  <a:extLst>
                    <a:ext uri="{FF2B5EF4-FFF2-40B4-BE49-F238E27FC236}">
                      <a16:creationId xmlns:a16="http://schemas.microsoft.com/office/drawing/2014/main" id="{0761F7D9-68F2-E61E-68E4-6366B006C5C6}"/>
                    </a:ext>
                  </a:extLst>
                </p14:cNvPr>
                <p14:cNvContentPartPr/>
                <p14:nvPr/>
              </p14:nvContentPartPr>
              <p14:xfrm>
                <a:off x="5330195" y="4876588"/>
                <a:ext cx="151560" cy="202680"/>
              </p14:xfrm>
            </p:contentPart>
          </mc:Choice>
          <mc:Fallback xmlns="">
            <p:pic>
              <p:nvPicPr>
                <p:cNvPr id="174445" name="Freihand 174444">
                  <a:extLst>
                    <a:ext uri="{FF2B5EF4-FFF2-40B4-BE49-F238E27FC236}">
                      <a16:creationId xmlns:a16="http://schemas.microsoft.com/office/drawing/2014/main" id="{0761F7D9-68F2-E61E-68E4-6366B006C5C6}"/>
                    </a:ext>
                  </a:extLst>
                </p:cNvPr>
                <p:cNvPicPr/>
                <p:nvPr/>
              </p:nvPicPr>
              <p:blipFill>
                <a:blip r:embed="rId567"/>
                <a:stretch>
                  <a:fillRect/>
                </a:stretch>
              </p:blipFill>
              <p:spPr>
                <a:xfrm>
                  <a:off x="5321195" y="4867588"/>
                  <a:ext cx="1692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74446" name="Freihand 174445">
                  <a:extLst>
                    <a:ext uri="{FF2B5EF4-FFF2-40B4-BE49-F238E27FC236}">
                      <a16:creationId xmlns:a16="http://schemas.microsoft.com/office/drawing/2014/main" id="{B0C95900-D5A3-7C46-A1ED-5DAF051FDFE1}"/>
                    </a:ext>
                  </a:extLst>
                </p14:cNvPr>
                <p14:cNvContentPartPr/>
                <p14:nvPr/>
              </p14:nvContentPartPr>
              <p14:xfrm>
                <a:off x="5338115" y="5059828"/>
                <a:ext cx="199800" cy="31680"/>
              </p14:xfrm>
            </p:contentPart>
          </mc:Choice>
          <mc:Fallback xmlns="">
            <p:pic>
              <p:nvPicPr>
                <p:cNvPr id="174446" name="Freihand 174445">
                  <a:extLst>
                    <a:ext uri="{FF2B5EF4-FFF2-40B4-BE49-F238E27FC236}">
                      <a16:creationId xmlns:a16="http://schemas.microsoft.com/office/drawing/2014/main" id="{B0C95900-D5A3-7C46-A1ED-5DAF051FDFE1}"/>
                    </a:ext>
                  </a:extLst>
                </p:cNvPr>
                <p:cNvPicPr/>
                <p:nvPr/>
              </p:nvPicPr>
              <p:blipFill>
                <a:blip r:embed="rId569"/>
                <a:stretch>
                  <a:fillRect/>
                </a:stretch>
              </p:blipFill>
              <p:spPr>
                <a:xfrm>
                  <a:off x="5329115" y="5050828"/>
                  <a:ext cx="2174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74447" name="Freihand 174446">
                  <a:extLst>
                    <a:ext uri="{FF2B5EF4-FFF2-40B4-BE49-F238E27FC236}">
                      <a16:creationId xmlns:a16="http://schemas.microsoft.com/office/drawing/2014/main" id="{D8B247FE-9069-8F47-C403-AD9026301B03}"/>
                    </a:ext>
                  </a:extLst>
                </p14:cNvPr>
                <p14:cNvContentPartPr/>
                <p14:nvPr/>
              </p14:nvContentPartPr>
              <p14:xfrm>
                <a:off x="5612075" y="4885948"/>
                <a:ext cx="93240" cy="134640"/>
              </p14:xfrm>
            </p:contentPart>
          </mc:Choice>
          <mc:Fallback xmlns="">
            <p:pic>
              <p:nvPicPr>
                <p:cNvPr id="174447" name="Freihand 174446">
                  <a:extLst>
                    <a:ext uri="{FF2B5EF4-FFF2-40B4-BE49-F238E27FC236}">
                      <a16:creationId xmlns:a16="http://schemas.microsoft.com/office/drawing/2014/main" id="{D8B247FE-9069-8F47-C403-AD9026301B03}"/>
                    </a:ext>
                  </a:extLst>
                </p:cNvPr>
                <p:cNvPicPr/>
                <p:nvPr/>
              </p:nvPicPr>
              <p:blipFill>
                <a:blip r:embed="rId571"/>
                <a:stretch>
                  <a:fillRect/>
                </a:stretch>
              </p:blipFill>
              <p:spPr>
                <a:xfrm>
                  <a:off x="5603075" y="4876948"/>
                  <a:ext cx="110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74448" name="Freihand 174447">
                  <a:extLst>
                    <a:ext uri="{FF2B5EF4-FFF2-40B4-BE49-F238E27FC236}">
                      <a16:creationId xmlns:a16="http://schemas.microsoft.com/office/drawing/2014/main" id="{93CC4EA4-A2AD-F37F-00D1-4D08BA8A4958}"/>
                    </a:ext>
                  </a:extLst>
                </p14:cNvPr>
                <p14:cNvContentPartPr/>
                <p14:nvPr/>
              </p14:nvContentPartPr>
              <p14:xfrm>
                <a:off x="5710355" y="4977388"/>
                <a:ext cx="108000" cy="152640"/>
              </p14:xfrm>
            </p:contentPart>
          </mc:Choice>
          <mc:Fallback xmlns="">
            <p:pic>
              <p:nvPicPr>
                <p:cNvPr id="174448" name="Freihand 174447">
                  <a:extLst>
                    <a:ext uri="{FF2B5EF4-FFF2-40B4-BE49-F238E27FC236}">
                      <a16:creationId xmlns:a16="http://schemas.microsoft.com/office/drawing/2014/main" id="{93CC4EA4-A2AD-F37F-00D1-4D08BA8A4958}"/>
                    </a:ext>
                  </a:extLst>
                </p:cNvPr>
                <p:cNvPicPr/>
                <p:nvPr/>
              </p:nvPicPr>
              <p:blipFill>
                <a:blip r:embed="rId573"/>
                <a:stretch>
                  <a:fillRect/>
                </a:stretch>
              </p:blipFill>
              <p:spPr>
                <a:xfrm>
                  <a:off x="5701355" y="4968388"/>
                  <a:ext cx="125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74450" name="Freihand 174449">
                  <a:extLst>
                    <a:ext uri="{FF2B5EF4-FFF2-40B4-BE49-F238E27FC236}">
                      <a16:creationId xmlns:a16="http://schemas.microsoft.com/office/drawing/2014/main" id="{70FDAC51-1F68-CF6E-51EF-09468407F7A7}"/>
                    </a:ext>
                  </a:extLst>
                </p14:cNvPr>
                <p14:cNvContentPartPr/>
                <p14:nvPr/>
              </p14:nvContentPartPr>
              <p14:xfrm>
                <a:off x="5902955" y="4917988"/>
                <a:ext cx="182880" cy="18720"/>
              </p14:xfrm>
            </p:contentPart>
          </mc:Choice>
          <mc:Fallback xmlns="">
            <p:pic>
              <p:nvPicPr>
                <p:cNvPr id="174450" name="Freihand 174449">
                  <a:extLst>
                    <a:ext uri="{FF2B5EF4-FFF2-40B4-BE49-F238E27FC236}">
                      <a16:creationId xmlns:a16="http://schemas.microsoft.com/office/drawing/2014/main" id="{70FDAC51-1F68-CF6E-51EF-09468407F7A7}"/>
                    </a:ext>
                  </a:extLst>
                </p:cNvPr>
                <p:cNvPicPr/>
                <p:nvPr/>
              </p:nvPicPr>
              <p:blipFill>
                <a:blip r:embed="rId575"/>
                <a:stretch>
                  <a:fillRect/>
                </a:stretch>
              </p:blipFill>
              <p:spPr>
                <a:xfrm>
                  <a:off x="5893955" y="4909348"/>
                  <a:ext cx="2005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74451" name="Freihand 174450">
                  <a:extLst>
                    <a:ext uri="{FF2B5EF4-FFF2-40B4-BE49-F238E27FC236}">
                      <a16:creationId xmlns:a16="http://schemas.microsoft.com/office/drawing/2014/main" id="{E01474F8-DE65-669F-487B-7A95F8D1351E}"/>
                    </a:ext>
                  </a:extLst>
                </p14:cNvPr>
                <p14:cNvContentPartPr/>
                <p14:nvPr/>
              </p14:nvContentPartPr>
              <p14:xfrm>
                <a:off x="5954075" y="4968748"/>
                <a:ext cx="146880" cy="14760"/>
              </p14:xfrm>
            </p:contentPart>
          </mc:Choice>
          <mc:Fallback xmlns="">
            <p:pic>
              <p:nvPicPr>
                <p:cNvPr id="174451" name="Freihand 174450">
                  <a:extLst>
                    <a:ext uri="{FF2B5EF4-FFF2-40B4-BE49-F238E27FC236}">
                      <a16:creationId xmlns:a16="http://schemas.microsoft.com/office/drawing/2014/main" id="{E01474F8-DE65-669F-487B-7A95F8D1351E}"/>
                    </a:ext>
                  </a:extLst>
                </p:cNvPr>
                <p:cNvPicPr/>
                <p:nvPr/>
              </p:nvPicPr>
              <p:blipFill>
                <a:blip r:embed="rId577"/>
                <a:stretch>
                  <a:fillRect/>
                </a:stretch>
              </p:blipFill>
              <p:spPr>
                <a:xfrm>
                  <a:off x="5945435" y="4960108"/>
                  <a:ext cx="1645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74452" name="Freihand 174451">
                  <a:extLst>
                    <a:ext uri="{FF2B5EF4-FFF2-40B4-BE49-F238E27FC236}">
                      <a16:creationId xmlns:a16="http://schemas.microsoft.com/office/drawing/2014/main" id="{4888A455-9C92-8984-D78A-AF63DD3F0860}"/>
                    </a:ext>
                  </a:extLst>
                </p14:cNvPr>
                <p14:cNvContentPartPr/>
                <p14:nvPr/>
              </p14:nvContentPartPr>
              <p14:xfrm>
                <a:off x="6166835" y="4862908"/>
                <a:ext cx="184320" cy="239400"/>
              </p14:xfrm>
            </p:contentPart>
          </mc:Choice>
          <mc:Fallback xmlns="">
            <p:pic>
              <p:nvPicPr>
                <p:cNvPr id="174452" name="Freihand 174451">
                  <a:extLst>
                    <a:ext uri="{FF2B5EF4-FFF2-40B4-BE49-F238E27FC236}">
                      <a16:creationId xmlns:a16="http://schemas.microsoft.com/office/drawing/2014/main" id="{4888A455-9C92-8984-D78A-AF63DD3F0860}"/>
                    </a:ext>
                  </a:extLst>
                </p:cNvPr>
                <p:cNvPicPr/>
                <p:nvPr/>
              </p:nvPicPr>
              <p:blipFill>
                <a:blip r:embed="rId579"/>
                <a:stretch>
                  <a:fillRect/>
                </a:stretch>
              </p:blipFill>
              <p:spPr>
                <a:xfrm>
                  <a:off x="6158195" y="4854268"/>
                  <a:ext cx="2019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74453" name="Freihand 174452">
                  <a:extLst>
                    <a:ext uri="{FF2B5EF4-FFF2-40B4-BE49-F238E27FC236}">
                      <a16:creationId xmlns:a16="http://schemas.microsoft.com/office/drawing/2014/main" id="{9988A258-5A0B-D7E6-9A89-D385ED06CE6F}"/>
                    </a:ext>
                  </a:extLst>
                </p14:cNvPr>
                <p14:cNvContentPartPr/>
                <p14:nvPr/>
              </p14:nvContentPartPr>
              <p14:xfrm>
                <a:off x="6458795" y="4872988"/>
                <a:ext cx="115200" cy="160560"/>
              </p14:xfrm>
            </p:contentPart>
          </mc:Choice>
          <mc:Fallback xmlns="">
            <p:pic>
              <p:nvPicPr>
                <p:cNvPr id="174453" name="Freihand 174452">
                  <a:extLst>
                    <a:ext uri="{FF2B5EF4-FFF2-40B4-BE49-F238E27FC236}">
                      <a16:creationId xmlns:a16="http://schemas.microsoft.com/office/drawing/2014/main" id="{9988A258-5A0B-D7E6-9A89-D385ED06CE6F}"/>
                    </a:ext>
                  </a:extLst>
                </p:cNvPr>
                <p:cNvPicPr/>
                <p:nvPr/>
              </p:nvPicPr>
              <p:blipFill>
                <a:blip r:embed="rId581"/>
                <a:stretch>
                  <a:fillRect/>
                </a:stretch>
              </p:blipFill>
              <p:spPr>
                <a:xfrm>
                  <a:off x="6449795" y="4863988"/>
                  <a:ext cx="1328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74454" name="Freihand 174453">
                  <a:extLst>
                    <a:ext uri="{FF2B5EF4-FFF2-40B4-BE49-F238E27FC236}">
                      <a16:creationId xmlns:a16="http://schemas.microsoft.com/office/drawing/2014/main" id="{C8AE4757-99A6-9999-E843-34D777F40830}"/>
                    </a:ext>
                  </a:extLst>
                </p14:cNvPr>
                <p14:cNvContentPartPr/>
                <p14:nvPr/>
              </p14:nvContentPartPr>
              <p14:xfrm>
                <a:off x="6647795" y="4948588"/>
                <a:ext cx="34560" cy="15840"/>
              </p14:xfrm>
            </p:contentPart>
          </mc:Choice>
          <mc:Fallback xmlns="">
            <p:pic>
              <p:nvPicPr>
                <p:cNvPr id="174454" name="Freihand 174453">
                  <a:extLst>
                    <a:ext uri="{FF2B5EF4-FFF2-40B4-BE49-F238E27FC236}">
                      <a16:creationId xmlns:a16="http://schemas.microsoft.com/office/drawing/2014/main" id="{C8AE4757-99A6-9999-E843-34D777F40830}"/>
                    </a:ext>
                  </a:extLst>
                </p:cNvPr>
                <p:cNvPicPr/>
                <p:nvPr/>
              </p:nvPicPr>
              <p:blipFill>
                <a:blip r:embed="rId583"/>
                <a:stretch>
                  <a:fillRect/>
                </a:stretch>
              </p:blipFill>
              <p:spPr>
                <a:xfrm>
                  <a:off x="6639155" y="4939588"/>
                  <a:ext cx="52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74455" name="Freihand 174454">
                  <a:extLst>
                    <a:ext uri="{FF2B5EF4-FFF2-40B4-BE49-F238E27FC236}">
                      <a16:creationId xmlns:a16="http://schemas.microsoft.com/office/drawing/2014/main" id="{FE1A263D-4B8D-8946-C6EB-3D4252E7598F}"/>
                    </a:ext>
                  </a:extLst>
                </p14:cNvPr>
                <p14:cNvContentPartPr/>
                <p14:nvPr/>
              </p14:nvContentPartPr>
              <p14:xfrm>
                <a:off x="6754355" y="4848148"/>
                <a:ext cx="156960" cy="153720"/>
              </p14:xfrm>
            </p:contentPart>
          </mc:Choice>
          <mc:Fallback xmlns="">
            <p:pic>
              <p:nvPicPr>
                <p:cNvPr id="174455" name="Freihand 174454">
                  <a:extLst>
                    <a:ext uri="{FF2B5EF4-FFF2-40B4-BE49-F238E27FC236}">
                      <a16:creationId xmlns:a16="http://schemas.microsoft.com/office/drawing/2014/main" id="{FE1A263D-4B8D-8946-C6EB-3D4252E7598F}"/>
                    </a:ext>
                  </a:extLst>
                </p:cNvPr>
                <p:cNvPicPr/>
                <p:nvPr/>
              </p:nvPicPr>
              <p:blipFill>
                <a:blip r:embed="rId585"/>
                <a:stretch>
                  <a:fillRect/>
                </a:stretch>
              </p:blipFill>
              <p:spPr>
                <a:xfrm>
                  <a:off x="6745355" y="4839148"/>
                  <a:ext cx="1746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74456" name="Freihand 174455">
                  <a:extLst>
                    <a:ext uri="{FF2B5EF4-FFF2-40B4-BE49-F238E27FC236}">
                      <a16:creationId xmlns:a16="http://schemas.microsoft.com/office/drawing/2014/main" id="{71CEBCF3-3E07-03F8-1EBD-C7A2B8E62CDD}"/>
                    </a:ext>
                  </a:extLst>
                </p14:cNvPr>
                <p14:cNvContentPartPr/>
                <p14:nvPr/>
              </p14:nvContentPartPr>
              <p14:xfrm>
                <a:off x="6942995" y="4873708"/>
                <a:ext cx="126000" cy="108720"/>
              </p14:xfrm>
            </p:contentPart>
          </mc:Choice>
          <mc:Fallback xmlns="">
            <p:pic>
              <p:nvPicPr>
                <p:cNvPr id="174456" name="Freihand 174455">
                  <a:extLst>
                    <a:ext uri="{FF2B5EF4-FFF2-40B4-BE49-F238E27FC236}">
                      <a16:creationId xmlns:a16="http://schemas.microsoft.com/office/drawing/2014/main" id="{71CEBCF3-3E07-03F8-1EBD-C7A2B8E62CDD}"/>
                    </a:ext>
                  </a:extLst>
                </p:cNvPr>
                <p:cNvPicPr/>
                <p:nvPr/>
              </p:nvPicPr>
              <p:blipFill>
                <a:blip r:embed="rId587"/>
                <a:stretch>
                  <a:fillRect/>
                </a:stretch>
              </p:blipFill>
              <p:spPr>
                <a:xfrm>
                  <a:off x="6934355" y="4864708"/>
                  <a:ext cx="143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74458" name="Freihand 174457">
                  <a:extLst>
                    <a:ext uri="{FF2B5EF4-FFF2-40B4-BE49-F238E27FC236}">
                      <a16:creationId xmlns:a16="http://schemas.microsoft.com/office/drawing/2014/main" id="{2743F960-BCC8-2EC2-CB49-388E89630DCB}"/>
                    </a:ext>
                  </a:extLst>
                </p14:cNvPr>
                <p14:cNvContentPartPr/>
                <p14:nvPr/>
              </p14:nvContentPartPr>
              <p14:xfrm>
                <a:off x="7241435" y="4840588"/>
                <a:ext cx="154080" cy="24120"/>
              </p14:xfrm>
            </p:contentPart>
          </mc:Choice>
          <mc:Fallback xmlns="">
            <p:pic>
              <p:nvPicPr>
                <p:cNvPr id="174458" name="Freihand 174457">
                  <a:extLst>
                    <a:ext uri="{FF2B5EF4-FFF2-40B4-BE49-F238E27FC236}">
                      <a16:creationId xmlns:a16="http://schemas.microsoft.com/office/drawing/2014/main" id="{2743F960-BCC8-2EC2-CB49-388E89630DCB}"/>
                    </a:ext>
                  </a:extLst>
                </p:cNvPr>
                <p:cNvPicPr/>
                <p:nvPr/>
              </p:nvPicPr>
              <p:blipFill>
                <a:blip r:embed="rId589"/>
                <a:stretch>
                  <a:fillRect/>
                </a:stretch>
              </p:blipFill>
              <p:spPr>
                <a:xfrm>
                  <a:off x="7232435" y="4831588"/>
                  <a:ext cx="171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74459" name="Freihand 174458">
                  <a:extLst>
                    <a:ext uri="{FF2B5EF4-FFF2-40B4-BE49-F238E27FC236}">
                      <a16:creationId xmlns:a16="http://schemas.microsoft.com/office/drawing/2014/main" id="{3E378467-C3D0-DC13-1051-46AD20C7F4E1}"/>
                    </a:ext>
                  </a:extLst>
                </p14:cNvPr>
                <p14:cNvContentPartPr/>
                <p14:nvPr/>
              </p14:nvContentPartPr>
              <p14:xfrm>
                <a:off x="7261235" y="4898908"/>
                <a:ext cx="135360" cy="29160"/>
              </p14:xfrm>
            </p:contentPart>
          </mc:Choice>
          <mc:Fallback xmlns="">
            <p:pic>
              <p:nvPicPr>
                <p:cNvPr id="174459" name="Freihand 174458">
                  <a:extLst>
                    <a:ext uri="{FF2B5EF4-FFF2-40B4-BE49-F238E27FC236}">
                      <a16:creationId xmlns:a16="http://schemas.microsoft.com/office/drawing/2014/main" id="{3E378467-C3D0-DC13-1051-46AD20C7F4E1}"/>
                    </a:ext>
                  </a:extLst>
                </p:cNvPr>
                <p:cNvPicPr/>
                <p:nvPr/>
              </p:nvPicPr>
              <p:blipFill>
                <a:blip r:embed="rId591"/>
                <a:stretch>
                  <a:fillRect/>
                </a:stretch>
              </p:blipFill>
              <p:spPr>
                <a:xfrm>
                  <a:off x="7252595" y="4889908"/>
                  <a:ext cx="153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74460" name="Freihand 174459">
                  <a:extLst>
                    <a:ext uri="{FF2B5EF4-FFF2-40B4-BE49-F238E27FC236}">
                      <a16:creationId xmlns:a16="http://schemas.microsoft.com/office/drawing/2014/main" id="{E30085FB-C977-4D26-3EC0-45E8EFC172FF}"/>
                    </a:ext>
                  </a:extLst>
                </p14:cNvPr>
                <p14:cNvContentPartPr/>
                <p14:nvPr/>
              </p14:nvContentPartPr>
              <p14:xfrm>
                <a:off x="7483355" y="4745548"/>
                <a:ext cx="107280" cy="211320"/>
              </p14:xfrm>
            </p:contentPart>
          </mc:Choice>
          <mc:Fallback xmlns="">
            <p:pic>
              <p:nvPicPr>
                <p:cNvPr id="174460" name="Freihand 174459">
                  <a:extLst>
                    <a:ext uri="{FF2B5EF4-FFF2-40B4-BE49-F238E27FC236}">
                      <a16:creationId xmlns:a16="http://schemas.microsoft.com/office/drawing/2014/main" id="{E30085FB-C977-4D26-3EC0-45E8EFC172FF}"/>
                    </a:ext>
                  </a:extLst>
                </p:cNvPr>
                <p:cNvPicPr/>
                <p:nvPr/>
              </p:nvPicPr>
              <p:blipFill>
                <a:blip r:embed="rId593"/>
                <a:stretch>
                  <a:fillRect/>
                </a:stretch>
              </p:blipFill>
              <p:spPr>
                <a:xfrm>
                  <a:off x="7474715" y="4736908"/>
                  <a:ext cx="1249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74461" name="Freihand 174460">
                  <a:extLst>
                    <a:ext uri="{FF2B5EF4-FFF2-40B4-BE49-F238E27FC236}">
                      <a16:creationId xmlns:a16="http://schemas.microsoft.com/office/drawing/2014/main" id="{3CB5C15E-E392-AF48-82E2-818223720010}"/>
                    </a:ext>
                  </a:extLst>
                </p14:cNvPr>
                <p14:cNvContentPartPr/>
                <p14:nvPr/>
              </p14:nvContentPartPr>
              <p14:xfrm>
                <a:off x="7683875" y="4725748"/>
                <a:ext cx="192240" cy="214560"/>
              </p14:xfrm>
            </p:contentPart>
          </mc:Choice>
          <mc:Fallback xmlns="">
            <p:pic>
              <p:nvPicPr>
                <p:cNvPr id="174461" name="Freihand 174460">
                  <a:extLst>
                    <a:ext uri="{FF2B5EF4-FFF2-40B4-BE49-F238E27FC236}">
                      <a16:creationId xmlns:a16="http://schemas.microsoft.com/office/drawing/2014/main" id="{3CB5C15E-E392-AF48-82E2-818223720010}"/>
                    </a:ext>
                  </a:extLst>
                </p:cNvPr>
                <p:cNvPicPr/>
                <p:nvPr/>
              </p:nvPicPr>
              <p:blipFill>
                <a:blip r:embed="rId595"/>
                <a:stretch>
                  <a:fillRect/>
                </a:stretch>
              </p:blipFill>
              <p:spPr>
                <a:xfrm>
                  <a:off x="7675235" y="4717108"/>
                  <a:ext cx="2098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74465" name="Freihand 174464">
                  <a:extLst>
                    <a:ext uri="{FF2B5EF4-FFF2-40B4-BE49-F238E27FC236}">
                      <a16:creationId xmlns:a16="http://schemas.microsoft.com/office/drawing/2014/main" id="{BEF32BA7-7615-6D00-21C4-38E5EA2AB62E}"/>
                    </a:ext>
                  </a:extLst>
                </p14:cNvPr>
                <p14:cNvContentPartPr/>
                <p14:nvPr/>
              </p14:nvContentPartPr>
              <p14:xfrm>
                <a:off x="7892315" y="4863628"/>
                <a:ext cx="103320" cy="14760"/>
              </p14:xfrm>
            </p:contentPart>
          </mc:Choice>
          <mc:Fallback xmlns="">
            <p:pic>
              <p:nvPicPr>
                <p:cNvPr id="174465" name="Freihand 174464">
                  <a:extLst>
                    <a:ext uri="{FF2B5EF4-FFF2-40B4-BE49-F238E27FC236}">
                      <a16:creationId xmlns:a16="http://schemas.microsoft.com/office/drawing/2014/main" id="{BEF32BA7-7615-6D00-21C4-38E5EA2AB62E}"/>
                    </a:ext>
                  </a:extLst>
                </p:cNvPr>
                <p:cNvPicPr/>
                <p:nvPr/>
              </p:nvPicPr>
              <p:blipFill>
                <a:blip r:embed="rId597"/>
                <a:stretch>
                  <a:fillRect/>
                </a:stretch>
              </p:blipFill>
              <p:spPr>
                <a:xfrm>
                  <a:off x="7883315" y="4854628"/>
                  <a:ext cx="120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74466" name="Freihand 174465">
                  <a:extLst>
                    <a:ext uri="{FF2B5EF4-FFF2-40B4-BE49-F238E27FC236}">
                      <a16:creationId xmlns:a16="http://schemas.microsoft.com/office/drawing/2014/main" id="{EBA85E06-0A52-BD07-249B-10694E6D04F0}"/>
                    </a:ext>
                  </a:extLst>
                </p14:cNvPr>
                <p14:cNvContentPartPr/>
                <p14:nvPr/>
              </p14:nvContentPartPr>
              <p14:xfrm>
                <a:off x="7873595" y="4888468"/>
                <a:ext cx="80640" cy="30240"/>
              </p14:xfrm>
            </p:contentPart>
          </mc:Choice>
          <mc:Fallback xmlns="">
            <p:pic>
              <p:nvPicPr>
                <p:cNvPr id="174466" name="Freihand 174465">
                  <a:extLst>
                    <a:ext uri="{FF2B5EF4-FFF2-40B4-BE49-F238E27FC236}">
                      <a16:creationId xmlns:a16="http://schemas.microsoft.com/office/drawing/2014/main" id="{EBA85E06-0A52-BD07-249B-10694E6D04F0}"/>
                    </a:ext>
                  </a:extLst>
                </p:cNvPr>
                <p:cNvPicPr/>
                <p:nvPr/>
              </p:nvPicPr>
              <p:blipFill>
                <a:blip r:embed="rId599"/>
                <a:stretch>
                  <a:fillRect/>
                </a:stretch>
              </p:blipFill>
              <p:spPr>
                <a:xfrm>
                  <a:off x="7864595" y="4879468"/>
                  <a:ext cx="982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74467" name="Freihand 174466">
                  <a:extLst>
                    <a:ext uri="{FF2B5EF4-FFF2-40B4-BE49-F238E27FC236}">
                      <a16:creationId xmlns:a16="http://schemas.microsoft.com/office/drawing/2014/main" id="{B25D45E7-8EA0-7AED-37B7-CD3B2A4AB3DD}"/>
                    </a:ext>
                  </a:extLst>
                </p14:cNvPr>
                <p14:cNvContentPartPr/>
                <p14:nvPr/>
              </p14:nvContentPartPr>
              <p14:xfrm>
                <a:off x="7977635" y="4726828"/>
                <a:ext cx="188280" cy="210960"/>
              </p14:xfrm>
            </p:contentPart>
          </mc:Choice>
          <mc:Fallback xmlns="">
            <p:pic>
              <p:nvPicPr>
                <p:cNvPr id="174467" name="Freihand 174466">
                  <a:extLst>
                    <a:ext uri="{FF2B5EF4-FFF2-40B4-BE49-F238E27FC236}">
                      <a16:creationId xmlns:a16="http://schemas.microsoft.com/office/drawing/2014/main" id="{B25D45E7-8EA0-7AED-37B7-CD3B2A4AB3DD}"/>
                    </a:ext>
                  </a:extLst>
                </p:cNvPr>
                <p:cNvPicPr/>
                <p:nvPr/>
              </p:nvPicPr>
              <p:blipFill>
                <a:blip r:embed="rId601"/>
                <a:stretch>
                  <a:fillRect/>
                </a:stretch>
              </p:blipFill>
              <p:spPr>
                <a:xfrm>
                  <a:off x="7968635" y="4717828"/>
                  <a:ext cx="2059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74468" name="Freihand 174467">
                  <a:extLst>
                    <a:ext uri="{FF2B5EF4-FFF2-40B4-BE49-F238E27FC236}">
                      <a16:creationId xmlns:a16="http://schemas.microsoft.com/office/drawing/2014/main" id="{46B8DB5A-16D4-87C5-DF1C-4007D25C52EE}"/>
                    </a:ext>
                  </a:extLst>
                </p14:cNvPr>
                <p14:cNvContentPartPr/>
                <p14:nvPr/>
              </p14:nvContentPartPr>
              <p14:xfrm>
                <a:off x="8071235" y="4741228"/>
                <a:ext cx="132480" cy="196560"/>
              </p14:xfrm>
            </p:contentPart>
          </mc:Choice>
          <mc:Fallback xmlns="">
            <p:pic>
              <p:nvPicPr>
                <p:cNvPr id="174468" name="Freihand 174467">
                  <a:extLst>
                    <a:ext uri="{FF2B5EF4-FFF2-40B4-BE49-F238E27FC236}">
                      <a16:creationId xmlns:a16="http://schemas.microsoft.com/office/drawing/2014/main" id="{46B8DB5A-16D4-87C5-DF1C-4007D25C52EE}"/>
                    </a:ext>
                  </a:extLst>
                </p:cNvPr>
                <p:cNvPicPr/>
                <p:nvPr/>
              </p:nvPicPr>
              <p:blipFill>
                <a:blip r:embed="rId603"/>
                <a:stretch>
                  <a:fillRect/>
                </a:stretch>
              </p:blipFill>
              <p:spPr>
                <a:xfrm>
                  <a:off x="8062595" y="4732588"/>
                  <a:ext cx="1501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74469" name="Freihand 174468">
                  <a:extLst>
                    <a:ext uri="{FF2B5EF4-FFF2-40B4-BE49-F238E27FC236}">
                      <a16:creationId xmlns:a16="http://schemas.microsoft.com/office/drawing/2014/main" id="{9AAE30B7-1A5C-7D29-8F32-10230C13C8AD}"/>
                    </a:ext>
                  </a:extLst>
                </p14:cNvPr>
                <p14:cNvContentPartPr/>
                <p14:nvPr/>
              </p14:nvContentPartPr>
              <p14:xfrm>
                <a:off x="8188955" y="4748788"/>
                <a:ext cx="124200" cy="225360"/>
              </p14:xfrm>
            </p:contentPart>
          </mc:Choice>
          <mc:Fallback xmlns="">
            <p:pic>
              <p:nvPicPr>
                <p:cNvPr id="174469" name="Freihand 174468">
                  <a:extLst>
                    <a:ext uri="{FF2B5EF4-FFF2-40B4-BE49-F238E27FC236}">
                      <a16:creationId xmlns:a16="http://schemas.microsoft.com/office/drawing/2014/main" id="{9AAE30B7-1A5C-7D29-8F32-10230C13C8AD}"/>
                    </a:ext>
                  </a:extLst>
                </p:cNvPr>
                <p:cNvPicPr/>
                <p:nvPr/>
              </p:nvPicPr>
              <p:blipFill>
                <a:blip r:embed="rId605"/>
                <a:stretch>
                  <a:fillRect/>
                </a:stretch>
              </p:blipFill>
              <p:spPr>
                <a:xfrm>
                  <a:off x="8180315" y="4740148"/>
                  <a:ext cx="1418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74470" name="Freihand 174469">
                  <a:extLst>
                    <a:ext uri="{FF2B5EF4-FFF2-40B4-BE49-F238E27FC236}">
                      <a16:creationId xmlns:a16="http://schemas.microsoft.com/office/drawing/2014/main" id="{5CF93C7E-844E-850E-C88B-B4E8D024D297}"/>
                    </a:ext>
                  </a:extLst>
                </p14:cNvPr>
                <p14:cNvContentPartPr/>
                <p14:nvPr/>
              </p14:nvContentPartPr>
              <p14:xfrm>
                <a:off x="8304515" y="4881268"/>
                <a:ext cx="89640" cy="132840"/>
              </p14:xfrm>
            </p:contentPart>
          </mc:Choice>
          <mc:Fallback xmlns="">
            <p:pic>
              <p:nvPicPr>
                <p:cNvPr id="174470" name="Freihand 174469">
                  <a:extLst>
                    <a:ext uri="{FF2B5EF4-FFF2-40B4-BE49-F238E27FC236}">
                      <a16:creationId xmlns:a16="http://schemas.microsoft.com/office/drawing/2014/main" id="{5CF93C7E-844E-850E-C88B-B4E8D024D297}"/>
                    </a:ext>
                  </a:extLst>
                </p:cNvPr>
                <p:cNvPicPr/>
                <p:nvPr/>
              </p:nvPicPr>
              <p:blipFill>
                <a:blip r:embed="rId607"/>
                <a:stretch>
                  <a:fillRect/>
                </a:stretch>
              </p:blipFill>
              <p:spPr>
                <a:xfrm>
                  <a:off x="8295515" y="4872628"/>
                  <a:ext cx="107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74471" name="Freihand 174470">
                  <a:extLst>
                    <a:ext uri="{FF2B5EF4-FFF2-40B4-BE49-F238E27FC236}">
                      <a16:creationId xmlns:a16="http://schemas.microsoft.com/office/drawing/2014/main" id="{2FC5E51F-3A25-D9B1-6B0D-59C381DB6108}"/>
                    </a:ext>
                  </a:extLst>
                </p14:cNvPr>
                <p14:cNvContentPartPr/>
                <p14:nvPr/>
              </p14:nvContentPartPr>
              <p14:xfrm>
                <a:off x="8391995" y="4800628"/>
                <a:ext cx="106200" cy="87480"/>
              </p14:xfrm>
            </p:contentPart>
          </mc:Choice>
          <mc:Fallback xmlns="">
            <p:pic>
              <p:nvPicPr>
                <p:cNvPr id="174471" name="Freihand 174470">
                  <a:extLst>
                    <a:ext uri="{FF2B5EF4-FFF2-40B4-BE49-F238E27FC236}">
                      <a16:creationId xmlns:a16="http://schemas.microsoft.com/office/drawing/2014/main" id="{2FC5E51F-3A25-D9B1-6B0D-59C381DB6108}"/>
                    </a:ext>
                  </a:extLst>
                </p:cNvPr>
                <p:cNvPicPr/>
                <p:nvPr/>
              </p:nvPicPr>
              <p:blipFill>
                <a:blip r:embed="rId609"/>
                <a:stretch>
                  <a:fillRect/>
                </a:stretch>
              </p:blipFill>
              <p:spPr>
                <a:xfrm>
                  <a:off x="8383355" y="4791988"/>
                  <a:ext cx="123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74472" name="Freihand 174471">
                  <a:extLst>
                    <a:ext uri="{FF2B5EF4-FFF2-40B4-BE49-F238E27FC236}">
                      <a16:creationId xmlns:a16="http://schemas.microsoft.com/office/drawing/2014/main" id="{E50EB06B-F1F4-87D2-647F-27C5E87676DD}"/>
                    </a:ext>
                  </a:extLst>
                </p14:cNvPr>
                <p14:cNvContentPartPr/>
                <p14:nvPr/>
              </p14:nvContentPartPr>
              <p14:xfrm>
                <a:off x="8510795" y="4698388"/>
                <a:ext cx="63360" cy="192240"/>
              </p14:xfrm>
            </p:contentPart>
          </mc:Choice>
          <mc:Fallback xmlns="">
            <p:pic>
              <p:nvPicPr>
                <p:cNvPr id="174472" name="Freihand 174471">
                  <a:extLst>
                    <a:ext uri="{FF2B5EF4-FFF2-40B4-BE49-F238E27FC236}">
                      <a16:creationId xmlns:a16="http://schemas.microsoft.com/office/drawing/2014/main" id="{E50EB06B-F1F4-87D2-647F-27C5E87676DD}"/>
                    </a:ext>
                  </a:extLst>
                </p:cNvPr>
                <p:cNvPicPr/>
                <p:nvPr/>
              </p:nvPicPr>
              <p:blipFill>
                <a:blip r:embed="rId611"/>
                <a:stretch>
                  <a:fillRect/>
                </a:stretch>
              </p:blipFill>
              <p:spPr>
                <a:xfrm>
                  <a:off x="8501795" y="4689388"/>
                  <a:ext cx="810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74473" name="Freihand 174472">
                  <a:extLst>
                    <a:ext uri="{FF2B5EF4-FFF2-40B4-BE49-F238E27FC236}">
                      <a16:creationId xmlns:a16="http://schemas.microsoft.com/office/drawing/2014/main" id="{3EB440A6-7D36-E59E-3030-66A30D502793}"/>
                    </a:ext>
                  </a:extLst>
                </p14:cNvPr>
                <p14:cNvContentPartPr/>
                <p14:nvPr/>
              </p14:nvContentPartPr>
              <p14:xfrm>
                <a:off x="8574875" y="4654108"/>
                <a:ext cx="163440" cy="215280"/>
              </p14:xfrm>
            </p:contentPart>
          </mc:Choice>
          <mc:Fallback xmlns="">
            <p:pic>
              <p:nvPicPr>
                <p:cNvPr id="174473" name="Freihand 174472">
                  <a:extLst>
                    <a:ext uri="{FF2B5EF4-FFF2-40B4-BE49-F238E27FC236}">
                      <a16:creationId xmlns:a16="http://schemas.microsoft.com/office/drawing/2014/main" id="{3EB440A6-7D36-E59E-3030-66A30D502793}"/>
                    </a:ext>
                  </a:extLst>
                </p:cNvPr>
                <p:cNvPicPr/>
                <p:nvPr/>
              </p:nvPicPr>
              <p:blipFill>
                <a:blip r:embed="rId613"/>
                <a:stretch>
                  <a:fillRect/>
                </a:stretch>
              </p:blipFill>
              <p:spPr>
                <a:xfrm>
                  <a:off x="8566235" y="4645468"/>
                  <a:ext cx="1810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74476" name="Freihand 174475">
                  <a:extLst>
                    <a:ext uri="{FF2B5EF4-FFF2-40B4-BE49-F238E27FC236}">
                      <a16:creationId xmlns:a16="http://schemas.microsoft.com/office/drawing/2014/main" id="{9A887CB4-C789-F7B4-2FDF-746489651CDC}"/>
                    </a:ext>
                  </a:extLst>
                </p14:cNvPr>
                <p14:cNvContentPartPr/>
                <p14:nvPr/>
              </p14:nvContentPartPr>
              <p14:xfrm>
                <a:off x="5276195" y="5351068"/>
                <a:ext cx="175680" cy="170640"/>
              </p14:xfrm>
            </p:contentPart>
          </mc:Choice>
          <mc:Fallback xmlns="">
            <p:pic>
              <p:nvPicPr>
                <p:cNvPr id="174476" name="Freihand 174475">
                  <a:extLst>
                    <a:ext uri="{FF2B5EF4-FFF2-40B4-BE49-F238E27FC236}">
                      <a16:creationId xmlns:a16="http://schemas.microsoft.com/office/drawing/2014/main" id="{9A887CB4-C789-F7B4-2FDF-746489651CDC}"/>
                    </a:ext>
                  </a:extLst>
                </p:cNvPr>
                <p:cNvPicPr/>
                <p:nvPr/>
              </p:nvPicPr>
              <p:blipFill>
                <a:blip r:embed="rId615"/>
                <a:stretch>
                  <a:fillRect/>
                </a:stretch>
              </p:blipFill>
              <p:spPr>
                <a:xfrm>
                  <a:off x="5267195" y="5342428"/>
                  <a:ext cx="193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74477" name="Freihand 174476">
                  <a:extLst>
                    <a:ext uri="{FF2B5EF4-FFF2-40B4-BE49-F238E27FC236}">
                      <a16:creationId xmlns:a16="http://schemas.microsoft.com/office/drawing/2014/main" id="{2BB60709-D0AB-19A3-3494-BB9DA4BC495F}"/>
                    </a:ext>
                  </a:extLst>
                </p14:cNvPr>
                <p14:cNvContentPartPr/>
                <p14:nvPr/>
              </p14:nvContentPartPr>
              <p14:xfrm>
                <a:off x="5332715" y="5339188"/>
                <a:ext cx="137520" cy="206280"/>
              </p14:xfrm>
            </p:contentPart>
          </mc:Choice>
          <mc:Fallback xmlns="">
            <p:pic>
              <p:nvPicPr>
                <p:cNvPr id="174477" name="Freihand 174476">
                  <a:extLst>
                    <a:ext uri="{FF2B5EF4-FFF2-40B4-BE49-F238E27FC236}">
                      <a16:creationId xmlns:a16="http://schemas.microsoft.com/office/drawing/2014/main" id="{2BB60709-D0AB-19A3-3494-BB9DA4BC495F}"/>
                    </a:ext>
                  </a:extLst>
                </p:cNvPr>
                <p:cNvPicPr/>
                <p:nvPr/>
              </p:nvPicPr>
              <p:blipFill>
                <a:blip r:embed="rId617"/>
                <a:stretch>
                  <a:fillRect/>
                </a:stretch>
              </p:blipFill>
              <p:spPr>
                <a:xfrm>
                  <a:off x="5323715" y="5330188"/>
                  <a:ext cx="1551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74479" name="Freihand 174478">
                  <a:extLst>
                    <a:ext uri="{FF2B5EF4-FFF2-40B4-BE49-F238E27FC236}">
                      <a16:creationId xmlns:a16="http://schemas.microsoft.com/office/drawing/2014/main" id="{CC87A56E-7618-BA8F-594A-E0B2AB3A8941}"/>
                    </a:ext>
                  </a:extLst>
                </p14:cNvPr>
                <p14:cNvContentPartPr/>
                <p14:nvPr/>
              </p14:nvContentPartPr>
              <p14:xfrm>
                <a:off x="4852115" y="5458708"/>
                <a:ext cx="141480" cy="6840"/>
              </p14:xfrm>
            </p:contentPart>
          </mc:Choice>
          <mc:Fallback xmlns="">
            <p:pic>
              <p:nvPicPr>
                <p:cNvPr id="174479" name="Freihand 174478">
                  <a:extLst>
                    <a:ext uri="{FF2B5EF4-FFF2-40B4-BE49-F238E27FC236}">
                      <a16:creationId xmlns:a16="http://schemas.microsoft.com/office/drawing/2014/main" id="{CC87A56E-7618-BA8F-594A-E0B2AB3A8941}"/>
                    </a:ext>
                  </a:extLst>
                </p:cNvPr>
                <p:cNvPicPr/>
                <p:nvPr/>
              </p:nvPicPr>
              <p:blipFill>
                <a:blip r:embed="rId619"/>
                <a:stretch>
                  <a:fillRect/>
                </a:stretch>
              </p:blipFill>
              <p:spPr>
                <a:xfrm>
                  <a:off x="4843115" y="5449708"/>
                  <a:ext cx="159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74480" name="Freihand 174479">
                  <a:extLst>
                    <a:ext uri="{FF2B5EF4-FFF2-40B4-BE49-F238E27FC236}">
                      <a16:creationId xmlns:a16="http://schemas.microsoft.com/office/drawing/2014/main" id="{AFE3891E-639E-944F-AC29-B3CC35030515}"/>
                    </a:ext>
                  </a:extLst>
                </p14:cNvPr>
                <p14:cNvContentPartPr/>
                <p14:nvPr/>
              </p14:nvContentPartPr>
              <p14:xfrm>
                <a:off x="4798115" y="5491828"/>
                <a:ext cx="132120" cy="39600"/>
              </p14:xfrm>
            </p:contentPart>
          </mc:Choice>
          <mc:Fallback xmlns="">
            <p:pic>
              <p:nvPicPr>
                <p:cNvPr id="174480" name="Freihand 174479">
                  <a:extLst>
                    <a:ext uri="{FF2B5EF4-FFF2-40B4-BE49-F238E27FC236}">
                      <a16:creationId xmlns:a16="http://schemas.microsoft.com/office/drawing/2014/main" id="{AFE3891E-639E-944F-AC29-B3CC35030515}"/>
                    </a:ext>
                  </a:extLst>
                </p:cNvPr>
                <p:cNvPicPr/>
                <p:nvPr/>
              </p:nvPicPr>
              <p:blipFill>
                <a:blip r:embed="rId621"/>
                <a:stretch>
                  <a:fillRect/>
                </a:stretch>
              </p:blipFill>
              <p:spPr>
                <a:xfrm>
                  <a:off x="4789115" y="5482828"/>
                  <a:ext cx="1497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74481" name="Freihand 174480">
                  <a:extLst>
                    <a:ext uri="{FF2B5EF4-FFF2-40B4-BE49-F238E27FC236}">
                      <a16:creationId xmlns:a16="http://schemas.microsoft.com/office/drawing/2014/main" id="{AB93C37A-0191-6DEB-6237-0EBD9B4E62F9}"/>
                    </a:ext>
                  </a:extLst>
                </p14:cNvPr>
                <p14:cNvContentPartPr/>
                <p14:nvPr/>
              </p14:nvContentPartPr>
              <p14:xfrm>
                <a:off x="4984235" y="5411908"/>
                <a:ext cx="105840" cy="145440"/>
              </p14:xfrm>
            </p:contentPart>
          </mc:Choice>
          <mc:Fallback xmlns="">
            <p:pic>
              <p:nvPicPr>
                <p:cNvPr id="174481" name="Freihand 174480">
                  <a:extLst>
                    <a:ext uri="{FF2B5EF4-FFF2-40B4-BE49-F238E27FC236}">
                      <a16:creationId xmlns:a16="http://schemas.microsoft.com/office/drawing/2014/main" id="{AB93C37A-0191-6DEB-6237-0EBD9B4E62F9}"/>
                    </a:ext>
                  </a:extLst>
                </p:cNvPr>
                <p:cNvPicPr/>
                <p:nvPr/>
              </p:nvPicPr>
              <p:blipFill>
                <a:blip r:embed="rId623"/>
                <a:stretch>
                  <a:fillRect/>
                </a:stretch>
              </p:blipFill>
              <p:spPr>
                <a:xfrm>
                  <a:off x="4975595" y="5402908"/>
                  <a:ext cx="1234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74482" name="Freihand 174481">
                  <a:extLst>
                    <a:ext uri="{FF2B5EF4-FFF2-40B4-BE49-F238E27FC236}">
                      <a16:creationId xmlns:a16="http://schemas.microsoft.com/office/drawing/2014/main" id="{6254B069-CB43-E468-081E-6C48B94FC0B8}"/>
                    </a:ext>
                  </a:extLst>
                </p14:cNvPr>
                <p14:cNvContentPartPr/>
                <p14:nvPr/>
              </p14:nvContentPartPr>
              <p14:xfrm>
                <a:off x="5576795" y="5314348"/>
                <a:ext cx="100080" cy="183600"/>
              </p14:xfrm>
            </p:contentPart>
          </mc:Choice>
          <mc:Fallback xmlns="">
            <p:pic>
              <p:nvPicPr>
                <p:cNvPr id="174482" name="Freihand 174481">
                  <a:extLst>
                    <a:ext uri="{FF2B5EF4-FFF2-40B4-BE49-F238E27FC236}">
                      <a16:creationId xmlns:a16="http://schemas.microsoft.com/office/drawing/2014/main" id="{6254B069-CB43-E468-081E-6C48B94FC0B8}"/>
                    </a:ext>
                  </a:extLst>
                </p:cNvPr>
                <p:cNvPicPr/>
                <p:nvPr/>
              </p:nvPicPr>
              <p:blipFill>
                <a:blip r:embed="rId625"/>
                <a:stretch>
                  <a:fillRect/>
                </a:stretch>
              </p:blipFill>
              <p:spPr>
                <a:xfrm>
                  <a:off x="5567795" y="5305708"/>
                  <a:ext cx="1177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74483" name="Freihand 174482">
                  <a:extLst>
                    <a:ext uri="{FF2B5EF4-FFF2-40B4-BE49-F238E27FC236}">
                      <a16:creationId xmlns:a16="http://schemas.microsoft.com/office/drawing/2014/main" id="{A240F79A-C91E-7272-1A56-7DAED183BE9D}"/>
                    </a:ext>
                  </a:extLst>
                </p14:cNvPr>
                <p14:cNvContentPartPr/>
                <p14:nvPr/>
              </p14:nvContentPartPr>
              <p14:xfrm>
                <a:off x="5695235" y="5451148"/>
                <a:ext cx="92880" cy="177120"/>
              </p14:xfrm>
            </p:contentPart>
          </mc:Choice>
          <mc:Fallback xmlns="">
            <p:pic>
              <p:nvPicPr>
                <p:cNvPr id="174483" name="Freihand 174482">
                  <a:extLst>
                    <a:ext uri="{FF2B5EF4-FFF2-40B4-BE49-F238E27FC236}">
                      <a16:creationId xmlns:a16="http://schemas.microsoft.com/office/drawing/2014/main" id="{A240F79A-C91E-7272-1A56-7DAED183BE9D}"/>
                    </a:ext>
                  </a:extLst>
                </p:cNvPr>
                <p:cNvPicPr/>
                <p:nvPr/>
              </p:nvPicPr>
              <p:blipFill>
                <a:blip r:embed="rId627"/>
                <a:stretch>
                  <a:fillRect/>
                </a:stretch>
              </p:blipFill>
              <p:spPr>
                <a:xfrm>
                  <a:off x="5686235" y="5442148"/>
                  <a:ext cx="1105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74484" name="Freihand 174483">
                  <a:extLst>
                    <a:ext uri="{FF2B5EF4-FFF2-40B4-BE49-F238E27FC236}">
                      <a16:creationId xmlns:a16="http://schemas.microsoft.com/office/drawing/2014/main" id="{058930A7-82C8-BFE6-4957-055682634D5C}"/>
                    </a:ext>
                  </a:extLst>
                </p14:cNvPr>
                <p14:cNvContentPartPr/>
                <p14:nvPr/>
              </p14:nvContentPartPr>
              <p14:xfrm>
                <a:off x="5940395" y="5422348"/>
                <a:ext cx="129240" cy="77040"/>
              </p14:xfrm>
            </p:contentPart>
          </mc:Choice>
          <mc:Fallback xmlns="">
            <p:pic>
              <p:nvPicPr>
                <p:cNvPr id="174484" name="Freihand 174483">
                  <a:extLst>
                    <a:ext uri="{FF2B5EF4-FFF2-40B4-BE49-F238E27FC236}">
                      <a16:creationId xmlns:a16="http://schemas.microsoft.com/office/drawing/2014/main" id="{058930A7-82C8-BFE6-4957-055682634D5C}"/>
                    </a:ext>
                  </a:extLst>
                </p:cNvPr>
                <p:cNvPicPr/>
                <p:nvPr/>
              </p:nvPicPr>
              <p:blipFill>
                <a:blip r:embed="rId629"/>
                <a:stretch>
                  <a:fillRect/>
                </a:stretch>
              </p:blipFill>
              <p:spPr>
                <a:xfrm>
                  <a:off x="5931395" y="5413348"/>
                  <a:ext cx="146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74485" name="Freihand 174484">
                  <a:extLst>
                    <a:ext uri="{FF2B5EF4-FFF2-40B4-BE49-F238E27FC236}">
                      <a16:creationId xmlns:a16="http://schemas.microsoft.com/office/drawing/2014/main" id="{A51BDB58-D16D-A8B5-2B1A-01D15851FF28}"/>
                    </a:ext>
                  </a:extLst>
                </p14:cNvPr>
                <p14:cNvContentPartPr/>
                <p14:nvPr/>
              </p14:nvContentPartPr>
              <p14:xfrm>
                <a:off x="6194915" y="5343148"/>
                <a:ext cx="142560" cy="123120"/>
              </p14:xfrm>
            </p:contentPart>
          </mc:Choice>
          <mc:Fallback xmlns="">
            <p:pic>
              <p:nvPicPr>
                <p:cNvPr id="174485" name="Freihand 174484">
                  <a:extLst>
                    <a:ext uri="{FF2B5EF4-FFF2-40B4-BE49-F238E27FC236}">
                      <a16:creationId xmlns:a16="http://schemas.microsoft.com/office/drawing/2014/main" id="{A51BDB58-D16D-A8B5-2B1A-01D15851FF28}"/>
                    </a:ext>
                  </a:extLst>
                </p:cNvPr>
                <p:cNvPicPr/>
                <p:nvPr/>
              </p:nvPicPr>
              <p:blipFill>
                <a:blip r:embed="rId631"/>
                <a:stretch>
                  <a:fillRect/>
                </a:stretch>
              </p:blipFill>
              <p:spPr>
                <a:xfrm>
                  <a:off x="6186275" y="5334508"/>
                  <a:ext cx="160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74486" name="Freihand 174485">
                  <a:extLst>
                    <a:ext uri="{FF2B5EF4-FFF2-40B4-BE49-F238E27FC236}">
                      <a16:creationId xmlns:a16="http://schemas.microsoft.com/office/drawing/2014/main" id="{A9971818-56B3-7075-0B75-C8810502727C}"/>
                    </a:ext>
                  </a:extLst>
                </p14:cNvPr>
                <p14:cNvContentPartPr/>
                <p14:nvPr/>
              </p14:nvContentPartPr>
              <p14:xfrm>
                <a:off x="6356915" y="5462668"/>
                <a:ext cx="8640" cy="90000"/>
              </p14:xfrm>
            </p:contentPart>
          </mc:Choice>
          <mc:Fallback xmlns="">
            <p:pic>
              <p:nvPicPr>
                <p:cNvPr id="174486" name="Freihand 174485">
                  <a:extLst>
                    <a:ext uri="{FF2B5EF4-FFF2-40B4-BE49-F238E27FC236}">
                      <a16:creationId xmlns:a16="http://schemas.microsoft.com/office/drawing/2014/main" id="{A9971818-56B3-7075-0B75-C8810502727C}"/>
                    </a:ext>
                  </a:extLst>
                </p:cNvPr>
                <p:cNvPicPr/>
                <p:nvPr/>
              </p:nvPicPr>
              <p:blipFill>
                <a:blip r:embed="rId633"/>
                <a:stretch>
                  <a:fillRect/>
                </a:stretch>
              </p:blipFill>
              <p:spPr>
                <a:xfrm>
                  <a:off x="6348275" y="5453668"/>
                  <a:ext cx="26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74487" name="Freihand 174486">
                  <a:extLst>
                    <a:ext uri="{FF2B5EF4-FFF2-40B4-BE49-F238E27FC236}">
                      <a16:creationId xmlns:a16="http://schemas.microsoft.com/office/drawing/2014/main" id="{E6AA85A8-5A7A-3741-7BC9-3CE79D02B220}"/>
                    </a:ext>
                  </a:extLst>
                </p14:cNvPr>
                <p14:cNvContentPartPr/>
                <p14:nvPr/>
              </p14:nvContentPartPr>
              <p14:xfrm>
                <a:off x="6432875" y="5284828"/>
                <a:ext cx="135360" cy="179280"/>
              </p14:xfrm>
            </p:contentPart>
          </mc:Choice>
          <mc:Fallback xmlns="">
            <p:pic>
              <p:nvPicPr>
                <p:cNvPr id="174487" name="Freihand 174486">
                  <a:extLst>
                    <a:ext uri="{FF2B5EF4-FFF2-40B4-BE49-F238E27FC236}">
                      <a16:creationId xmlns:a16="http://schemas.microsoft.com/office/drawing/2014/main" id="{E6AA85A8-5A7A-3741-7BC9-3CE79D02B220}"/>
                    </a:ext>
                  </a:extLst>
                </p:cNvPr>
                <p:cNvPicPr/>
                <p:nvPr/>
              </p:nvPicPr>
              <p:blipFill>
                <a:blip r:embed="rId635"/>
                <a:stretch>
                  <a:fillRect/>
                </a:stretch>
              </p:blipFill>
              <p:spPr>
                <a:xfrm>
                  <a:off x="6423875" y="5275828"/>
                  <a:ext cx="153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74488" name="Freihand 174487">
                  <a:extLst>
                    <a:ext uri="{FF2B5EF4-FFF2-40B4-BE49-F238E27FC236}">
                      <a16:creationId xmlns:a16="http://schemas.microsoft.com/office/drawing/2014/main" id="{0329A2D8-E617-777B-9616-3FBDC2DAFCE0}"/>
                    </a:ext>
                  </a:extLst>
                </p14:cNvPr>
                <p14:cNvContentPartPr/>
                <p14:nvPr/>
              </p14:nvContentPartPr>
              <p14:xfrm>
                <a:off x="6671195" y="5378788"/>
                <a:ext cx="19800" cy="14760"/>
              </p14:xfrm>
            </p:contentPart>
          </mc:Choice>
          <mc:Fallback xmlns="">
            <p:pic>
              <p:nvPicPr>
                <p:cNvPr id="174488" name="Freihand 174487">
                  <a:extLst>
                    <a:ext uri="{FF2B5EF4-FFF2-40B4-BE49-F238E27FC236}">
                      <a16:creationId xmlns:a16="http://schemas.microsoft.com/office/drawing/2014/main" id="{0329A2D8-E617-777B-9616-3FBDC2DAFCE0}"/>
                    </a:ext>
                  </a:extLst>
                </p:cNvPr>
                <p:cNvPicPr/>
                <p:nvPr/>
              </p:nvPicPr>
              <p:blipFill>
                <a:blip r:embed="rId637"/>
                <a:stretch>
                  <a:fillRect/>
                </a:stretch>
              </p:blipFill>
              <p:spPr>
                <a:xfrm>
                  <a:off x="6662195" y="5369788"/>
                  <a:ext cx="374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74489" name="Freihand 174488">
                  <a:extLst>
                    <a:ext uri="{FF2B5EF4-FFF2-40B4-BE49-F238E27FC236}">
                      <a16:creationId xmlns:a16="http://schemas.microsoft.com/office/drawing/2014/main" id="{17A70785-8949-9A7E-1A7F-C01BDA481E57}"/>
                    </a:ext>
                  </a:extLst>
                </p14:cNvPr>
                <p14:cNvContentPartPr/>
                <p14:nvPr/>
              </p14:nvContentPartPr>
              <p14:xfrm>
                <a:off x="6746075" y="5247028"/>
                <a:ext cx="90360" cy="162360"/>
              </p14:xfrm>
            </p:contentPart>
          </mc:Choice>
          <mc:Fallback xmlns="">
            <p:pic>
              <p:nvPicPr>
                <p:cNvPr id="174489" name="Freihand 174488">
                  <a:extLst>
                    <a:ext uri="{FF2B5EF4-FFF2-40B4-BE49-F238E27FC236}">
                      <a16:creationId xmlns:a16="http://schemas.microsoft.com/office/drawing/2014/main" id="{17A70785-8949-9A7E-1A7F-C01BDA481E57}"/>
                    </a:ext>
                  </a:extLst>
                </p:cNvPr>
                <p:cNvPicPr/>
                <p:nvPr/>
              </p:nvPicPr>
              <p:blipFill>
                <a:blip r:embed="rId639"/>
                <a:stretch>
                  <a:fillRect/>
                </a:stretch>
              </p:blipFill>
              <p:spPr>
                <a:xfrm>
                  <a:off x="6737075" y="5238388"/>
                  <a:ext cx="108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74490" name="Freihand 174489">
                  <a:extLst>
                    <a:ext uri="{FF2B5EF4-FFF2-40B4-BE49-F238E27FC236}">
                      <a16:creationId xmlns:a16="http://schemas.microsoft.com/office/drawing/2014/main" id="{5601ABE4-405D-5733-96F3-8CC19D14AE4C}"/>
                    </a:ext>
                  </a:extLst>
                </p14:cNvPr>
                <p14:cNvContentPartPr/>
                <p14:nvPr/>
              </p14:nvContentPartPr>
              <p14:xfrm>
                <a:off x="6809795" y="5368708"/>
                <a:ext cx="23400" cy="74160"/>
              </p14:xfrm>
            </p:contentPart>
          </mc:Choice>
          <mc:Fallback xmlns="">
            <p:pic>
              <p:nvPicPr>
                <p:cNvPr id="174490" name="Freihand 174489">
                  <a:extLst>
                    <a:ext uri="{FF2B5EF4-FFF2-40B4-BE49-F238E27FC236}">
                      <a16:creationId xmlns:a16="http://schemas.microsoft.com/office/drawing/2014/main" id="{5601ABE4-405D-5733-96F3-8CC19D14AE4C}"/>
                    </a:ext>
                  </a:extLst>
                </p:cNvPr>
                <p:cNvPicPr/>
                <p:nvPr/>
              </p:nvPicPr>
              <p:blipFill>
                <a:blip r:embed="rId641"/>
                <a:stretch>
                  <a:fillRect/>
                </a:stretch>
              </p:blipFill>
              <p:spPr>
                <a:xfrm>
                  <a:off x="6801155" y="5360068"/>
                  <a:ext cx="410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74491" name="Freihand 174490">
                  <a:extLst>
                    <a:ext uri="{FF2B5EF4-FFF2-40B4-BE49-F238E27FC236}">
                      <a16:creationId xmlns:a16="http://schemas.microsoft.com/office/drawing/2014/main" id="{94379592-72B0-8464-3BFB-59701CF584CB}"/>
                    </a:ext>
                  </a:extLst>
                </p14:cNvPr>
                <p14:cNvContentPartPr/>
                <p14:nvPr/>
              </p14:nvContentPartPr>
              <p14:xfrm>
                <a:off x="6909155" y="5223988"/>
                <a:ext cx="144720" cy="186480"/>
              </p14:xfrm>
            </p:contentPart>
          </mc:Choice>
          <mc:Fallback xmlns="">
            <p:pic>
              <p:nvPicPr>
                <p:cNvPr id="174491" name="Freihand 174490">
                  <a:extLst>
                    <a:ext uri="{FF2B5EF4-FFF2-40B4-BE49-F238E27FC236}">
                      <a16:creationId xmlns:a16="http://schemas.microsoft.com/office/drawing/2014/main" id="{94379592-72B0-8464-3BFB-59701CF584CB}"/>
                    </a:ext>
                  </a:extLst>
                </p:cNvPr>
                <p:cNvPicPr/>
                <p:nvPr/>
              </p:nvPicPr>
              <p:blipFill>
                <a:blip r:embed="rId643"/>
                <a:stretch>
                  <a:fillRect/>
                </a:stretch>
              </p:blipFill>
              <p:spPr>
                <a:xfrm>
                  <a:off x="6900155" y="5214988"/>
                  <a:ext cx="1623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74492" name="Freihand 174491">
                  <a:extLst>
                    <a:ext uri="{FF2B5EF4-FFF2-40B4-BE49-F238E27FC236}">
                      <a16:creationId xmlns:a16="http://schemas.microsoft.com/office/drawing/2014/main" id="{99AE53D2-14F6-8655-BCFB-844C60A8BE8B}"/>
                    </a:ext>
                  </a:extLst>
                </p14:cNvPr>
                <p14:cNvContentPartPr/>
                <p14:nvPr/>
              </p14:nvContentPartPr>
              <p14:xfrm>
                <a:off x="7160435" y="5300668"/>
                <a:ext cx="147600" cy="111600"/>
              </p14:xfrm>
            </p:contentPart>
          </mc:Choice>
          <mc:Fallback xmlns="">
            <p:pic>
              <p:nvPicPr>
                <p:cNvPr id="174492" name="Freihand 174491">
                  <a:extLst>
                    <a:ext uri="{FF2B5EF4-FFF2-40B4-BE49-F238E27FC236}">
                      <a16:creationId xmlns:a16="http://schemas.microsoft.com/office/drawing/2014/main" id="{99AE53D2-14F6-8655-BCFB-844C60A8BE8B}"/>
                    </a:ext>
                  </a:extLst>
                </p:cNvPr>
                <p:cNvPicPr/>
                <p:nvPr/>
              </p:nvPicPr>
              <p:blipFill>
                <a:blip r:embed="rId645"/>
                <a:stretch>
                  <a:fillRect/>
                </a:stretch>
              </p:blipFill>
              <p:spPr>
                <a:xfrm>
                  <a:off x="7151435" y="5291668"/>
                  <a:ext cx="1652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74493" name="Freihand 174492">
                  <a:extLst>
                    <a:ext uri="{FF2B5EF4-FFF2-40B4-BE49-F238E27FC236}">
                      <a16:creationId xmlns:a16="http://schemas.microsoft.com/office/drawing/2014/main" id="{87D5FF82-D487-18A2-904D-ED045E71E796}"/>
                    </a:ext>
                  </a:extLst>
                </p14:cNvPr>
                <p14:cNvContentPartPr/>
                <p14:nvPr/>
              </p14:nvContentPartPr>
              <p14:xfrm>
                <a:off x="7400195" y="5198068"/>
                <a:ext cx="97560" cy="120960"/>
              </p14:xfrm>
            </p:contentPart>
          </mc:Choice>
          <mc:Fallback xmlns="">
            <p:pic>
              <p:nvPicPr>
                <p:cNvPr id="174493" name="Freihand 174492">
                  <a:extLst>
                    <a:ext uri="{FF2B5EF4-FFF2-40B4-BE49-F238E27FC236}">
                      <a16:creationId xmlns:a16="http://schemas.microsoft.com/office/drawing/2014/main" id="{87D5FF82-D487-18A2-904D-ED045E71E796}"/>
                    </a:ext>
                  </a:extLst>
                </p:cNvPr>
                <p:cNvPicPr/>
                <p:nvPr/>
              </p:nvPicPr>
              <p:blipFill>
                <a:blip r:embed="rId647"/>
                <a:stretch>
                  <a:fillRect/>
                </a:stretch>
              </p:blipFill>
              <p:spPr>
                <a:xfrm>
                  <a:off x="7391195" y="5189068"/>
                  <a:ext cx="115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74494" name="Freihand 174493">
                  <a:extLst>
                    <a:ext uri="{FF2B5EF4-FFF2-40B4-BE49-F238E27FC236}">
                      <a16:creationId xmlns:a16="http://schemas.microsoft.com/office/drawing/2014/main" id="{BB7E19EB-0E5D-D7DF-37D9-C4D88EFCC8E4}"/>
                    </a:ext>
                  </a:extLst>
                </p14:cNvPr>
                <p14:cNvContentPartPr/>
                <p14:nvPr/>
              </p14:nvContentPartPr>
              <p14:xfrm>
                <a:off x="7455635" y="5272588"/>
                <a:ext cx="32760" cy="106560"/>
              </p14:xfrm>
            </p:contentPart>
          </mc:Choice>
          <mc:Fallback xmlns="">
            <p:pic>
              <p:nvPicPr>
                <p:cNvPr id="174494" name="Freihand 174493">
                  <a:extLst>
                    <a:ext uri="{FF2B5EF4-FFF2-40B4-BE49-F238E27FC236}">
                      <a16:creationId xmlns:a16="http://schemas.microsoft.com/office/drawing/2014/main" id="{BB7E19EB-0E5D-D7DF-37D9-C4D88EFCC8E4}"/>
                    </a:ext>
                  </a:extLst>
                </p:cNvPr>
                <p:cNvPicPr/>
                <p:nvPr/>
              </p:nvPicPr>
              <p:blipFill>
                <a:blip r:embed="rId649"/>
                <a:stretch>
                  <a:fillRect/>
                </a:stretch>
              </p:blipFill>
              <p:spPr>
                <a:xfrm>
                  <a:off x="7446995" y="5263588"/>
                  <a:ext cx="50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74495" name="Freihand 174494">
                  <a:extLst>
                    <a:ext uri="{FF2B5EF4-FFF2-40B4-BE49-F238E27FC236}">
                      <a16:creationId xmlns:a16="http://schemas.microsoft.com/office/drawing/2014/main" id="{0F70FEFA-FEFC-0978-768E-2BD48028C795}"/>
                    </a:ext>
                  </a:extLst>
                </p14:cNvPr>
                <p14:cNvContentPartPr/>
                <p14:nvPr/>
              </p14:nvContentPartPr>
              <p14:xfrm>
                <a:off x="7558235" y="5216788"/>
                <a:ext cx="90360" cy="224640"/>
              </p14:xfrm>
            </p:contentPart>
          </mc:Choice>
          <mc:Fallback xmlns="">
            <p:pic>
              <p:nvPicPr>
                <p:cNvPr id="174495" name="Freihand 174494">
                  <a:extLst>
                    <a:ext uri="{FF2B5EF4-FFF2-40B4-BE49-F238E27FC236}">
                      <a16:creationId xmlns:a16="http://schemas.microsoft.com/office/drawing/2014/main" id="{0F70FEFA-FEFC-0978-768E-2BD48028C795}"/>
                    </a:ext>
                  </a:extLst>
                </p:cNvPr>
                <p:cNvPicPr/>
                <p:nvPr/>
              </p:nvPicPr>
              <p:blipFill>
                <a:blip r:embed="rId651"/>
                <a:stretch>
                  <a:fillRect/>
                </a:stretch>
              </p:blipFill>
              <p:spPr>
                <a:xfrm>
                  <a:off x="7549235" y="5208148"/>
                  <a:ext cx="1080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174496" name="Freihand 174495">
                  <a:extLst>
                    <a:ext uri="{FF2B5EF4-FFF2-40B4-BE49-F238E27FC236}">
                      <a16:creationId xmlns:a16="http://schemas.microsoft.com/office/drawing/2014/main" id="{68210A70-3B3D-BA81-1D34-117AAEC1DD1A}"/>
                    </a:ext>
                  </a:extLst>
                </p14:cNvPr>
                <p14:cNvContentPartPr/>
                <p14:nvPr/>
              </p14:nvContentPartPr>
              <p14:xfrm>
                <a:off x="7721315" y="5139028"/>
                <a:ext cx="157320" cy="229680"/>
              </p14:xfrm>
            </p:contentPart>
          </mc:Choice>
          <mc:Fallback xmlns="">
            <p:pic>
              <p:nvPicPr>
                <p:cNvPr id="174496" name="Freihand 174495">
                  <a:extLst>
                    <a:ext uri="{FF2B5EF4-FFF2-40B4-BE49-F238E27FC236}">
                      <a16:creationId xmlns:a16="http://schemas.microsoft.com/office/drawing/2014/main" id="{68210A70-3B3D-BA81-1D34-117AAEC1DD1A}"/>
                    </a:ext>
                  </a:extLst>
                </p:cNvPr>
                <p:cNvPicPr/>
                <p:nvPr/>
              </p:nvPicPr>
              <p:blipFill>
                <a:blip r:embed="rId653"/>
                <a:stretch>
                  <a:fillRect/>
                </a:stretch>
              </p:blipFill>
              <p:spPr>
                <a:xfrm>
                  <a:off x="7712675" y="5130388"/>
                  <a:ext cx="1749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174498" name="Freihand 174497">
                  <a:extLst>
                    <a:ext uri="{FF2B5EF4-FFF2-40B4-BE49-F238E27FC236}">
                      <a16:creationId xmlns:a16="http://schemas.microsoft.com/office/drawing/2014/main" id="{8B86C8B3-4FF7-2FD2-6D9E-EC626164863F}"/>
                    </a:ext>
                  </a:extLst>
                </p14:cNvPr>
                <p14:cNvContentPartPr/>
                <p14:nvPr/>
              </p14:nvContentPartPr>
              <p14:xfrm>
                <a:off x="5446475" y="5731948"/>
                <a:ext cx="108360" cy="22320"/>
              </p14:xfrm>
            </p:contentPart>
          </mc:Choice>
          <mc:Fallback xmlns="">
            <p:pic>
              <p:nvPicPr>
                <p:cNvPr id="174498" name="Freihand 174497">
                  <a:extLst>
                    <a:ext uri="{FF2B5EF4-FFF2-40B4-BE49-F238E27FC236}">
                      <a16:creationId xmlns:a16="http://schemas.microsoft.com/office/drawing/2014/main" id="{8B86C8B3-4FF7-2FD2-6D9E-EC626164863F}"/>
                    </a:ext>
                  </a:extLst>
                </p:cNvPr>
                <p:cNvPicPr/>
                <p:nvPr/>
              </p:nvPicPr>
              <p:blipFill>
                <a:blip r:embed="rId655"/>
                <a:stretch>
                  <a:fillRect/>
                </a:stretch>
              </p:blipFill>
              <p:spPr>
                <a:xfrm>
                  <a:off x="5437835" y="5723308"/>
                  <a:ext cx="1260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174499" name="Freihand 174498">
                  <a:extLst>
                    <a:ext uri="{FF2B5EF4-FFF2-40B4-BE49-F238E27FC236}">
                      <a16:creationId xmlns:a16="http://schemas.microsoft.com/office/drawing/2014/main" id="{775FC106-445C-6E16-44E2-1BE205A08136}"/>
                    </a:ext>
                  </a:extLst>
                </p14:cNvPr>
                <p14:cNvContentPartPr/>
                <p14:nvPr/>
              </p14:nvContentPartPr>
              <p14:xfrm>
                <a:off x="5698835" y="5694148"/>
                <a:ext cx="306720" cy="39960"/>
              </p14:xfrm>
            </p:contentPart>
          </mc:Choice>
          <mc:Fallback xmlns="">
            <p:pic>
              <p:nvPicPr>
                <p:cNvPr id="174499" name="Freihand 174498">
                  <a:extLst>
                    <a:ext uri="{FF2B5EF4-FFF2-40B4-BE49-F238E27FC236}">
                      <a16:creationId xmlns:a16="http://schemas.microsoft.com/office/drawing/2014/main" id="{775FC106-445C-6E16-44E2-1BE205A08136}"/>
                    </a:ext>
                  </a:extLst>
                </p:cNvPr>
                <p:cNvPicPr/>
                <p:nvPr/>
              </p:nvPicPr>
              <p:blipFill>
                <a:blip r:embed="rId657"/>
                <a:stretch>
                  <a:fillRect/>
                </a:stretch>
              </p:blipFill>
              <p:spPr>
                <a:xfrm>
                  <a:off x="5690195" y="5685148"/>
                  <a:ext cx="3243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174501" name="Freihand 174500">
                  <a:extLst>
                    <a:ext uri="{FF2B5EF4-FFF2-40B4-BE49-F238E27FC236}">
                      <a16:creationId xmlns:a16="http://schemas.microsoft.com/office/drawing/2014/main" id="{8CA78AF7-49E7-4FAE-830A-05E6DB0FCFBC}"/>
                    </a:ext>
                  </a:extLst>
                </p14:cNvPr>
                <p14:cNvContentPartPr/>
                <p14:nvPr/>
              </p14:nvContentPartPr>
              <p14:xfrm>
                <a:off x="4543955" y="6020668"/>
                <a:ext cx="108360" cy="45360"/>
              </p14:xfrm>
            </p:contentPart>
          </mc:Choice>
          <mc:Fallback xmlns="">
            <p:pic>
              <p:nvPicPr>
                <p:cNvPr id="174501" name="Freihand 174500">
                  <a:extLst>
                    <a:ext uri="{FF2B5EF4-FFF2-40B4-BE49-F238E27FC236}">
                      <a16:creationId xmlns:a16="http://schemas.microsoft.com/office/drawing/2014/main" id="{8CA78AF7-49E7-4FAE-830A-05E6DB0FCFBC}"/>
                    </a:ext>
                  </a:extLst>
                </p:cNvPr>
                <p:cNvPicPr/>
                <p:nvPr/>
              </p:nvPicPr>
              <p:blipFill>
                <a:blip r:embed="rId659"/>
                <a:stretch>
                  <a:fillRect/>
                </a:stretch>
              </p:blipFill>
              <p:spPr>
                <a:xfrm>
                  <a:off x="4534955" y="6012028"/>
                  <a:ext cx="1260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174502" name="Freihand 174501">
                  <a:extLst>
                    <a:ext uri="{FF2B5EF4-FFF2-40B4-BE49-F238E27FC236}">
                      <a16:creationId xmlns:a16="http://schemas.microsoft.com/office/drawing/2014/main" id="{787C842E-D290-DA7D-2F88-19E5C1992B21}"/>
                    </a:ext>
                  </a:extLst>
                </p14:cNvPr>
                <p14:cNvContentPartPr/>
                <p14:nvPr/>
              </p14:nvContentPartPr>
              <p14:xfrm>
                <a:off x="4549355" y="5995828"/>
                <a:ext cx="205920" cy="183960"/>
              </p14:xfrm>
            </p:contentPart>
          </mc:Choice>
          <mc:Fallback xmlns="">
            <p:pic>
              <p:nvPicPr>
                <p:cNvPr id="174502" name="Freihand 174501">
                  <a:extLst>
                    <a:ext uri="{FF2B5EF4-FFF2-40B4-BE49-F238E27FC236}">
                      <a16:creationId xmlns:a16="http://schemas.microsoft.com/office/drawing/2014/main" id="{787C842E-D290-DA7D-2F88-19E5C1992B21}"/>
                    </a:ext>
                  </a:extLst>
                </p:cNvPr>
                <p:cNvPicPr/>
                <p:nvPr/>
              </p:nvPicPr>
              <p:blipFill>
                <a:blip r:embed="rId661"/>
                <a:stretch>
                  <a:fillRect/>
                </a:stretch>
              </p:blipFill>
              <p:spPr>
                <a:xfrm>
                  <a:off x="4540715" y="5987188"/>
                  <a:ext cx="2235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174504" name="Freihand 174503">
                  <a:extLst>
                    <a:ext uri="{FF2B5EF4-FFF2-40B4-BE49-F238E27FC236}">
                      <a16:creationId xmlns:a16="http://schemas.microsoft.com/office/drawing/2014/main" id="{73CE3EA7-278D-A029-B685-9DA5369CF1C4}"/>
                    </a:ext>
                  </a:extLst>
                </p14:cNvPr>
                <p14:cNvContentPartPr/>
                <p14:nvPr/>
              </p14:nvContentPartPr>
              <p14:xfrm>
                <a:off x="7921835" y="5253508"/>
                <a:ext cx="74160" cy="10800"/>
              </p14:xfrm>
            </p:contentPart>
          </mc:Choice>
          <mc:Fallback xmlns="">
            <p:pic>
              <p:nvPicPr>
                <p:cNvPr id="174504" name="Freihand 174503">
                  <a:extLst>
                    <a:ext uri="{FF2B5EF4-FFF2-40B4-BE49-F238E27FC236}">
                      <a16:creationId xmlns:a16="http://schemas.microsoft.com/office/drawing/2014/main" id="{73CE3EA7-278D-A029-B685-9DA5369CF1C4}"/>
                    </a:ext>
                  </a:extLst>
                </p:cNvPr>
                <p:cNvPicPr/>
                <p:nvPr/>
              </p:nvPicPr>
              <p:blipFill>
                <a:blip r:embed="rId663"/>
                <a:stretch>
                  <a:fillRect/>
                </a:stretch>
              </p:blipFill>
              <p:spPr>
                <a:xfrm>
                  <a:off x="7913195" y="5244868"/>
                  <a:ext cx="91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174505" name="Freihand 174504">
                  <a:extLst>
                    <a:ext uri="{FF2B5EF4-FFF2-40B4-BE49-F238E27FC236}">
                      <a16:creationId xmlns:a16="http://schemas.microsoft.com/office/drawing/2014/main" id="{AA648B47-0218-4C6D-19EB-C56FB0EF4F78}"/>
                    </a:ext>
                  </a:extLst>
                </p14:cNvPr>
                <p14:cNvContentPartPr/>
                <p14:nvPr/>
              </p14:nvContentPartPr>
              <p14:xfrm>
                <a:off x="7896635" y="5226508"/>
                <a:ext cx="132480" cy="115920"/>
              </p14:xfrm>
            </p:contentPart>
          </mc:Choice>
          <mc:Fallback xmlns="">
            <p:pic>
              <p:nvPicPr>
                <p:cNvPr id="174505" name="Freihand 174504">
                  <a:extLst>
                    <a:ext uri="{FF2B5EF4-FFF2-40B4-BE49-F238E27FC236}">
                      <a16:creationId xmlns:a16="http://schemas.microsoft.com/office/drawing/2014/main" id="{AA648B47-0218-4C6D-19EB-C56FB0EF4F78}"/>
                    </a:ext>
                  </a:extLst>
                </p:cNvPr>
                <p:cNvPicPr/>
                <p:nvPr/>
              </p:nvPicPr>
              <p:blipFill>
                <a:blip r:embed="rId665"/>
                <a:stretch>
                  <a:fillRect/>
                </a:stretch>
              </p:blipFill>
              <p:spPr>
                <a:xfrm>
                  <a:off x="7887635" y="5217868"/>
                  <a:ext cx="1501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174506" name="Freihand 174505">
                  <a:extLst>
                    <a:ext uri="{FF2B5EF4-FFF2-40B4-BE49-F238E27FC236}">
                      <a16:creationId xmlns:a16="http://schemas.microsoft.com/office/drawing/2014/main" id="{9808F82C-EDBC-805E-6720-BA0617B84963}"/>
                    </a:ext>
                  </a:extLst>
                </p14:cNvPr>
                <p14:cNvContentPartPr/>
                <p14:nvPr/>
              </p14:nvContentPartPr>
              <p14:xfrm>
                <a:off x="8068355" y="5186908"/>
                <a:ext cx="69120" cy="149040"/>
              </p14:xfrm>
            </p:contentPart>
          </mc:Choice>
          <mc:Fallback xmlns="">
            <p:pic>
              <p:nvPicPr>
                <p:cNvPr id="174506" name="Freihand 174505">
                  <a:extLst>
                    <a:ext uri="{FF2B5EF4-FFF2-40B4-BE49-F238E27FC236}">
                      <a16:creationId xmlns:a16="http://schemas.microsoft.com/office/drawing/2014/main" id="{9808F82C-EDBC-805E-6720-BA0617B84963}"/>
                    </a:ext>
                  </a:extLst>
                </p:cNvPr>
                <p:cNvPicPr/>
                <p:nvPr/>
              </p:nvPicPr>
              <p:blipFill>
                <a:blip r:embed="rId667"/>
                <a:stretch>
                  <a:fillRect/>
                </a:stretch>
              </p:blipFill>
              <p:spPr>
                <a:xfrm>
                  <a:off x="8059715" y="5178268"/>
                  <a:ext cx="867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174507" name="Freihand 174506">
                  <a:extLst>
                    <a:ext uri="{FF2B5EF4-FFF2-40B4-BE49-F238E27FC236}">
                      <a16:creationId xmlns:a16="http://schemas.microsoft.com/office/drawing/2014/main" id="{F6A50E2A-8A0C-65FE-DDBA-DA2CC23EE31A}"/>
                    </a:ext>
                  </a:extLst>
                </p14:cNvPr>
                <p14:cNvContentPartPr/>
                <p14:nvPr/>
              </p14:nvContentPartPr>
              <p14:xfrm>
                <a:off x="8066915" y="5291668"/>
                <a:ext cx="99720" cy="37800"/>
              </p14:xfrm>
            </p:contentPart>
          </mc:Choice>
          <mc:Fallback xmlns="">
            <p:pic>
              <p:nvPicPr>
                <p:cNvPr id="174507" name="Freihand 174506">
                  <a:extLst>
                    <a:ext uri="{FF2B5EF4-FFF2-40B4-BE49-F238E27FC236}">
                      <a16:creationId xmlns:a16="http://schemas.microsoft.com/office/drawing/2014/main" id="{F6A50E2A-8A0C-65FE-DDBA-DA2CC23EE31A}"/>
                    </a:ext>
                  </a:extLst>
                </p:cNvPr>
                <p:cNvPicPr/>
                <p:nvPr/>
              </p:nvPicPr>
              <p:blipFill>
                <a:blip r:embed="rId669"/>
                <a:stretch>
                  <a:fillRect/>
                </a:stretch>
              </p:blipFill>
              <p:spPr>
                <a:xfrm>
                  <a:off x="8057915" y="5283028"/>
                  <a:ext cx="1173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174508" name="Freihand 174507">
                  <a:extLst>
                    <a:ext uri="{FF2B5EF4-FFF2-40B4-BE49-F238E27FC236}">
                      <a16:creationId xmlns:a16="http://schemas.microsoft.com/office/drawing/2014/main" id="{A9781AC3-F1A4-B8F5-A9E1-E60E5EB2C15D}"/>
                    </a:ext>
                  </a:extLst>
                </p14:cNvPr>
                <p14:cNvContentPartPr/>
                <p14:nvPr/>
              </p14:nvContentPartPr>
              <p14:xfrm>
                <a:off x="8170235" y="5221468"/>
                <a:ext cx="104040" cy="174960"/>
              </p14:xfrm>
            </p:contentPart>
          </mc:Choice>
          <mc:Fallback xmlns="">
            <p:pic>
              <p:nvPicPr>
                <p:cNvPr id="174508" name="Freihand 174507">
                  <a:extLst>
                    <a:ext uri="{FF2B5EF4-FFF2-40B4-BE49-F238E27FC236}">
                      <a16:creationId xmlns:a16="http://schemas.microsoft.com/office/drawing/2014/main" id="{A9781AC3-F1A4-B8F5-A9E1-E60E5EB2C15D}"/>
                    </a:ext>
                  </a:extLst>
                </p:cNvPr>
                <p:cNvPicPr/>
                <p:nvPr/>
              </p:nvPicPr>
              <p:blipFill>
                <a:blip r:embed="rId671"/>
                <a:stretch>
                  <a:fillRect/>
                </a:stretch>
              </p:blipFill>
              <p:spPr>
                <a:xfrm>
                  <a:off x="8161235" y="5212828"/>
                  <a:ext cx="1216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174509" name="Freihand 174508">
                  <a:extLst>
                    <a:ext uri="{FF2B5EF4-FFF2-40B4-BE49-F238E27FC236}">
                      <a16:creationId xmlns:a16="http://schemas.microsoft.com/office/drawing/2014/main" id="{40855D7C-85C4-FA76-747B-B9CFA6C0751D}"/>
                    </a:ext>
                  </a:extLst>
                </p14:cNvPr>
                <p14:cNvContentPartPr/>
                <p14:nvPr/>
              </p14:nvContentPartPr>
              <p14:xfrm>
                <a:off x="8250155" y="5206708"/>
                <a:ext cx="204480" cy="215640"/>
              </p14:xfrm>
            </p:contentPart>
          </mc:Choice>
          <mc:Fallback xmlns="">
            <p:pic>
              <p:nvPicPr>
                <p:cNvPr id="174509" name="Freihand 174508">
                  <a:extLst>
                    <a:ext uri="{FF2B5EF4-FFF2-40B4-BE49-F238E27FC236}">
                      <a16:creationId xmlns:a16="http://schemas.microsoft.com/office/drawing/2014/main" id="{40855D7C-85C4-FA76-747B-B9CFA6C0751D}"/>
                    </a:ext>
                  </a:extLst>
                </p:cNvPr>
                <p:cNvPicPr/>
                <p:nvPr/>
              </p:nvPicPr>
              <p:blipFill>
                <a:blip r:embed="rId673"/>
                <a:stretch>
                  <a:fillRect/>
                </a:stretch>
              </p:blipFill>
              <p:spPr>
                <a:xfrm>
                  <a:off x="8241515" y="5198068"/>
                  <a:ext cx="2221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174510" name="Freihand 174509">
                  <a:extLst>
                    <a:ext uri="{FF2B5EF4-FFF2-40B4-BE49-F238E27FC236}">
                      <a16:creationId xmlns:a16="http://schemas.microsoft.com/office/drawing/2014/main" id="{9EDC0FB1-80C7-3F31-C57D-3F8A9AA28973}"/>
                    </a:ext>
                  </a:extLst>
                </p14:cNvPr>
                <p14:cNvContentPartPr/>
                <p14:nvPr/>
              </p14:nvContentPartPr>
              <p14:xfrm>
                <a:off x="8465435" y="5117068"/>
                <a:ext cx="44640" cy="174600"/>
              </p14:xfrm>
            </p:contentPart>
          </mc:Choice>
          <mc:Fallback xmlns="">
            <p:pic>
              <p:nvPicPr>
                <p:cNvPr id="174510" name="Freihand 174509">
                  <a:extLst>
                    <a:ext uri="{FF2B5EF4-FFF2-40B4-BE49-F238E27FC236}">
                      <a16:creationId xmlns:a16="http://schemas.microsoft.com/office/drawing/2014/main" id="{9EDC0FB1-80C7-3F31-C57D-3F8A9AA28973}"/>
                    </a:ext>
                  </a:extLst>
                </p:cNvPr>
                <p:cNvPicPr/>
                <p:nvPr/>
              </p:nvPicPr>
              <p:blipFill>
                <a:blip r:embed="rId675"/>
                <a:stretch>
                  <a:fillRect/>
                </a:stretch>
              </p:blipFill>
              <p:spPr>
                <a:xfrm>
                  <a:off x="8456795" y="5108068"/>
                  <a:ext cx="622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174511" name="Freihand 174510">
                  <a:extLst>
                    <a:ext uri="{FF2B5EF4-FFF2-40B4-BE49-F238E27FC236}">
                      <a16:creationId xmlns:a16="http://schemas.microsoft.com/office/drawing/2014/main" id="{2A8BB494-7C17-0BBC-C570-2C99D61F0CC6}"/>
                    </a:ext>
                  </a:extLst>
                </p14:cNvPr>
                <p14:cNvContentPartPr/>
                <p14:nvPr/>
              </p14:nvContentPartPr>
              <p14:xfrm>
                <a:off x="8527355" y="5144428"/>
                <a:ext cx="69480" cy="103680"/>
              </p14:xfrm>
            </p:contentPart>
          </mc:Choice>
          <mc:Fallback xmlns="">
            <p:pic>
              <p:nvPicPr>
                <p:cNvPr id="174511" name="Freihand 174510">
                  <a:extLst>
                    <a:ext uri="{FF2B5EF4-FFF2-40B4-BE49-F238E27FC236}">
                      <a16:creationId xmlns:a16="http://schemas.microsoft.com/office/drawing/2014/main" id="{2A8BB494-7C17-0BBC-C570-2C99D61F0CC6}"/>
                    </a:ext>
                  </a:extLst>
                </p:cNvPr>
                <p:cNvPicPr/>
                <p:nvPr/>
              </p:nvPicPr>
              <p:blipFill>
                <a:blip r:embed="rId677"/>
                <a:stretch>
                  <a:fillRect/>
                </a:stretch>
              </p:blipFill>
              <p:spPr>
                <a:xfrm>
                  <a:off x="8518715" y="5135788"/>
                  <a:ext cx="87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174512" name="Freihand 174511">
                  <a:extLst>
                    <a:ext uri="{FF2B5EF4-FFF2-40B4-BE49-F238E27FC236}">
                      <a16:creationId xmlns:a16="http://schemas.microsoft.com/office/drawing/2014/main" id="{FA8E278B-B911-8AEB-9653-7C25E82FC686}"/>
                    </a:ext>
                  </a:extLst>
                </p14:cNvPr>
                <p14:cNvContentPartPr/>
                <p14:nvPr/>
              </p14:nvContentPartPr>
              <p14:xfrm>
                <a:off x="8557955" y="5103748"/>
                <a:ext cx="159120" cy="234000"/>
              </p14:xfrm>
            </p:contentPart>
          </mc:Choice>
          <mc:Fallback xmlns="">
            <p:pic>
              <p:nvPicPr>
                <p:cNvPr id="174512" name="Freihand 174511">
                  <a:extLst>
                    <a:ext uri="{FF2B5EF4-FFF2-40B4-BE49-F238E27FC236}">
                      <a16:creationId xmlns:a16="http://schemas.microsoft.com/office/drawing/2014/main" id="{FA8E278B-B911-8AEB-9653-7C25E82FC686}"/>
                    </a:ext>
                  </a:extLst>
                </p:cNvPr>
                <p:cNvPicPr/>
                <p:nvPr/>
              </p:nvPicPr>
              <p:blipFill>
                <a:blip r:embed="rId679"/>
                <a:stretch>
                  <a:fillRect/>
                </a:stretch>
              </p:blipFill>
              <p:spPr>
                <a:xfrm>
                  <a:off x="8548955" y="5095108"/>
                  <a:ext cx="1767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174514" name="Freihand 174513">
                  <a:extLst>
                    <a:ext uri="{FF2B5EF4-FFF2-40B4-BE49-F238E27FC236}">
                      <a16:creationId xmlns:a16="http://schemas.microsoft.com/office/drawing/2014/main" id="{4C51B347-6CFE-A483-15FE-BB9BBAE7FA63}"/>
                    </a:ext>
                  </a:extLst>
                </p14:cNvPr>
                <p14:cNvContentPartPr/>
                <p14:nvPr/>
              </p14:nvContentPartPr>
              <p14:xfrm>
                <a:off x="4887395" y="5960188"/>
                <a:ext cx="75960" cy="149400"/>
              </p14:xfrm>
            </p:contentPart>
          </mc:Choice>
          <mc:Fallback xmlns="">
            <p:pic>
              <p:nvPicPr>
                <p:cNvPr id="174514" name="Freihand 174513">
                  <a:extLst>
                    <a:ext uri="{FF2B5EF4-FFF2-40B4-BE49-F238E27FC236}">
                      <a16:creationId xmlns:a16="http://schemas.microsoft.com/office/drawing/2014/main" id="{4C51B347-6CFE-A483-15FE-BB9BBAE7FA63}"/>
                    </a:ext>
                  </a:extLst>
                </p:cNvPr>
                <p:cNvPicPr/>
                <p:nvPr/>
              </p:nvPicPr>
              <p:blipFill>
                <a:blip r:embed="rId681"/>
                <a:stretch>
                  <a:fillRect/>
                </a:stretch>
              </p:blipFill>
              <p:spPr>
                <a:xfrm>
                  <a:off x="4878395" y="5951188"/>
                  <a:ext cx="936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174515" name="Freihand 174514">
                  <a:extLst>
                    <a:ext uri="{FF2B5EF4-FFF2-40B4-BE49-F238E27FC236}">
                      <a16:creationId xmlns:a16="http://schemas.microsoft.com/office/drawing/2014/main" id="{6AC41818-9703-CAC9-E158-6058487F3DEE}"/>
                    </a:ext>
                  </a:extLst>
                </p14:cNvPr>
                <p14:cNvContentPartPr/>
                <p14:nvPr/>
              </p14:nvContentPartPr>
              <p14:xfrm>
                <a:off x="4888475" y="5964508"/>
                <a:ext cx="110520" cy="171000"/>
              </p14:xfrm>
            </p:contentPart>
          </mc:Choice>
          <mc:Fallback xmlns="">
            <p:pic>
              <p:nvPicPr>
                <p:cNvPr id="174515" name="Freihand 174514">
                  <a:extLst>
                    <a:ext uri="{FF2B5EF4-FFF2-40B4-BE49-F238E27FC236}">
                      <a16:creationId xmlns:a16="http://schemas.microsoft.com/office/drawing/2014/main" id="{6AC41818-9703-CAC9-E158-6058487F3DEE}"/>
                    </a:ext>
                  </a:extLst>
                </p:cNvPr>
                <p:cNvPicPr/>
                <p:nvPr/>
              </p:nvPicPr>
              <p:blipFill>
                <a:blip r:embed="rId683"/>
                <a:stretch>
                  <a:fillRect/>
                </a:stretch>
              </p:blipFill>
              <p:spPr>
                <a:xfrm>
                  <a:off x="4879475" y="5955868"/>
                  <a:ext cx="1281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174516" name="Freihand 174515">
                  <a:extLst>
                    <a:ext uri="{FF2B5EF4-FFF2-40B4-BE49-F238E27FC236}">
                      <a16:creationId xmlns:a16="http://schemas.microsoft.com/office/drawing/2014/main" id="{3A797C76-6D48-8323-13B3-EA5C02FBA5CC}"/>
                    </a:ext>
                  </a:extLst>
                </p14:cNvPr>
                <p14:cNvContentPartPr/>
                <p14:nvPr/>
              </p14:nvContentPartPr>
              <p14:xfrm>
                <a:off x="5045435" y="5973868"/>
                <a:ext cx="119520" cy="191160"/>
              </p14:xfrm>
            </p:contentPart>
          </mc:Choice>
          <mc:Fallback xmlns="">
            <p:pic>
              <p:nvPicPr>
                <p:cNvPr id="174516" name="Freihand 174515">
                  <a:extLst>
                    <a:ext uri="{FF2B5EF4-FFF2-40B4-BE49-F238E27FC236}">
                      <a16:creationId xmlns:a16="http://schemas.microsoft.com/office/drawing/2014/main" id="{3A797C76-6D48-8323-13B3-EA5C02FBA5CC}"/>
                    </a:ext>
                  </a:extLst>
                </p:cNvPr>
                <p:cNvPicPr/>
                <p:nvPr/>
              </p:nvPicPr>
              <p:blipFill>
                <a:blip r:embed="rId685"/>
                <a:stretch>
                  <a:fillRect/>
                </a:stretch>
              </p:blipFill>
              <p:spPr>
                <a:xfrm>
                  <a:off x="5036795" y="5964868"/>
                  <a:ext cx="1371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174517" name="Freihand 174516">
                  <a:extLst>
                    <a:ext uri="{FF2B5EF4-FFF2-40B4-BE49-F238E27FC236}">
                      <a16:creationId xmlns:a16="http://schemas.microsoft.com/office/drawing/2014/main" id="{EF6B6F69-6744-FBC5-DCE2-8CFC8E46770A}"/>
                    </a:ext>
                  </a:extLst>
                </p14:cNvPr>
                <p14:cNvContentPartPr/>
                <p14:nvPr/>
              </p14:nvContentPartPr>
              <p14:xfrm>
                <a:off x="5203475" y="5994388"/>
                <a:ext cx="155160" cy="24480"/>
              </p14:xfrm>
            </p:contentPart>
          </mc:Choice>
          <mc:Fallback xmlns="">
            <p:pic>
              <p:nvPicPr>
                <p:cNvPr id="174517" name="Freihand 174516">
                  <a:extLst>
                    <a:ext uri="{FF2B5EF4-FFF2-40B4-BE49-F238E27FC236}">
                      <a16:creationId xmlns:a16="http://schemas.microsoft.com/office/drawing/2014/main" id="{EF6B6F69-6744-FBC5-DCE2-8CFC8E46770A}"/>
                    </a:ext>
                  </a:extLst>
                </p:cNvPr>
                <p:cNvPicPr/>
                <p:nvPr/>
              </p:nvPicPr>
              <p:blipFill>
                <a:blip r:embed="rId687"/>
                <a:stretch>
                  <a:fillRect/>
                </a:stretch>
              </p:blipFill>
              <p:spPr>
                <a:xfrm>
                  <a:off x="5194835" y="5985388"/>
                  <a:ext cx="1728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174518" name="Freihand 174517">
                  <a:extLst>
                    <a:ext uri="{FF2B5EF4-FFF2-40B4-BE49-F238E27FC236}">
                      <a16:creationId xmlns:a16="http://schemas.microsoft.com/office/drawing/2014/main" id="{95CA81BB-4E07-F234-9451-C0C65CABE5F9}"/>
                    </a:ext>
                  </a:extLst>
                </p14:cNvPr>
                <p14:cNvContentPartPr/>
                <p14:nvPr/>
              </p14:nvContentPartPr>
              <p14:xfrm>
                <a:off x="5237675" y="6040468"/>
                <a:ext cx="129240" cy="32760"/>
              </p14:xfrm>
            </p:contentPart>
          </mc:Choice>
          <mc:Fallback xmlns="">
            <p:pic>
              <p:nvPicPr>
                <p:cNvPr id="174518" name="Freihand 174517">
                  <a:extLst>
                    <a:ext uri="{FF2B5EF4-FFF2-40B4-BE49-F238E27FC236}">
                      <a16:creationId xmlns:a16="http://schemas.microsoft.com/office/drawing/2014/main" id="{95CA81BB-4E07-F234-9451-C0C65CABE5F9}"/>
                    </a:ext>
                  </a:extLst>
                </p:cNvPr>
                <p:cNvPicPr/>
                <p:nvPr/>
              </p:nvPicPr>
              <p:blipFill>
                <a:blip r:embed="rId689"/>
                <a:stretch>
                  <a:fillRect/>
                </a:stretch>
              </p:blipFill>
              <p:spPr>
                <a:xfrm>
                  <a:off x="5229035" y="6031828"/>
                  <a:ext cx="1468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174520" name="Freihand 174519">
                  <a:extLst>
                    <a:ext uri="{FF2B5EF4-FFF2-40B4-BE49-F238E27FC236}">
                      <a16:creationId xmlns:a16="http://schemas.microsoft.com/office/drawing/2014/main" id="{6AA0AF02-DE15-2DCC-8834-264CB1CF34B4}"/>
                    </a:ext>
                  </a:extLst>
                </p14:cNvPr>
                <p14:cNvContentPartPr/>
                <p14:nvPr/>
              </p14:nvContentPartPr>
              <p14:xfrm>
                <a:off x="5497235" y="5927428"/>
                <a:ext cx="87120" cy="168120"/>
              </p14:xfrm>
            </p:contentPart>
          </mc:Choice>
          <mc:Fallback xmlns="">
            <p:pic>
              <p:nvPicPr>
                <p:cNvPr id="174520" name="Freihand 174519">
                  <a:extLst>
                    <a:ext uri="{FF2B5EF4-FFF2-40B4-BE49-F238E27FC236}">
                      <a16:creationId xmlns:a16="http://schemas.microsoft.com/office/drawing/2014/main" id="{6AA0AF02-DE15-2DCC-8834-264CB1CF34B4}"/>
                    </a:ext>
                  </a:extLst>
                </p:cNvPr>
                <p:cNvPicPr/>
                <p:nvPr/>
              </p:nvPicPr>
              <p:blipFill>
                <a:blip r:embed="rId691"/>
                <a:stretch>
                  <a:fillRect/>
                </a:stretch>
              </p:blipFill>
              <p:spPr>
                <a:xfrm>
                  <a:off x="5488235" y="5918788"/>
                  <a:ext cx="1047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174521" name="Freihand 174520">
                  <a:extLst>
                    <a:ext uri="{FF2B5EF4-FFF2-40B4-BE49-F238E27FC236}">
                      <a16:creationId xmlns:a16="http://schemas.microsoft.com/office/drawing/2014/main" id="{3095C2E1-87C9-0FD3-44DD-D6AD4F1E060D}"/>
                    </a:ext>
                  </a:extLst>
                </p14:cNvPr>
                <p14:cNvContentPartPr/>
                <p14:nvPr/>
              </p14:nvContentPartPr>
              <p14:xfrm>
                <a:off x="5514875" y="5955868"/>
                <a:ext cx="125280" cy="157320"/>
              </p14:xfrm>
            </p:contentPart>
          </mc:Choice>
          <mc:Fallback xmlns="">
            <p:pic>
              <p:nvPicPr>
                <p:cNvPr id="174521" name="Freihand 174520">
                  <a:extLst>
                    <a:ext uri="{FF2B5EF4-FFF2-40B4-BE49-F238E27FC236}">
                      <a16:creationId xmlns:a16="http://schemas.microsoft.com/office/drawing/2014/main" id="{3095C2E1-87C9-0FD3-44DD-D6AD4F1E060D}"/>
                    </a:ext>
                  </a:extLst>
                </p:cNvPr>
                <p:cNvPicPr/>
                <p:nvPr/>
              </p:nvPicPr>
              <p:blipFill>
                <a:blip r:embed="rId693"/>
                <a:stretch>
                  <a:fillRect/>
                </a:stretch>
              </p:blipFill>
              <p:spPr>
                <a:xfrm>
                  <a:off x="5506235" y="5946868"/>
                  <a:ext cx="1429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174522" name="Freihand 174521">
                  <a:extLst>
                    <a:ext uri="{FF2B5EF4-FFF2-40B4-BE49-F238E27FC236}">
                      <a16:creationId xmlns:a16="http://schemas.microsoft.com/office/drawing/2014/main" id="{F9294038-7643-F2BA-19A8-6AE8A85786E1}"/>
                    </a:ext>
                  </a:extLst>
                </p14:cNvPr>
                <p14:cNvContentPartPr/>
                <p14:nvPr/>
              </p14:nvContentPartPr>
              <p14:xfrm>
                <a:off x="5668595" y="5954788"/>
                <a:ext cx="121680" cy="141120"/>
              </p14:xfrm>
            </p:contentPart>
          </mc:Choice>
          <mc:Fallback xmlns="">
            <p:pic>
              <p:nvPicPr>
                <p:cNvPr id="174522" name="Freihand 174521">
                  <a:extLst>
                    <a:ext uri="{FF2B5EF4-FFF2-40B4-BE49-F238E27FC236}">
                      <a16:creationId xmlns:a16="http://schemas.microsoft.com/office/drawing/2014/main" id="{F9294038-7643-F2BA-19A8-6AE8A85786E1}"/>
                    </a:ext>
                  </a:extLst>
                </p:cNvPr>
                <p:cNvPicPr/>
                <p:nvPr/>
              </p:nvPicPr>
              <p:blipFill>
                <a:blip r:embed="rId695"/>
                <a:stretch>
                  <a:fillRect/>
                </a:stretch>
              </p:blipFill>
              <p:spPr>
                <a:xfrm>
                  <a:off x="5659595" y="5945788"/>
                  <a:ext cx="139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174523" name="Freihand 174522">
                  <a:extLst>
                    <a:ext uri="{FF2B5EF4-FFF2-40B4-BE49-F238E27FC236}">
                      <a16:creationId xmlns:a16="http://schemas.microsoft.com/office/drawing/2014/main" id="{7A69A565-7864-3CFE-DDD3-B9ABC50AF34D}"/>
                    </a:ext>
                  </a:extLst>
                </p14:cNvPr>
                <p14:cNvContentPartPr/>
                <p14:nvPr/>
              </p14:nvContentPartPr>
              <p14:xfrm>
                <a:off x="5857595" y="5944708"/>
                <a:ext cx="208800" cy="169200"/>
              </p14:xfrm>
            </p:contentPart>
          </mc:Choice>
          <mc:Fallback xmlns="">
            <p:pic>
              <p:nvPicPr>
                <p:cNvPr id="174523" name="Freihand 174522">
                  <a:extLst>
                    <a:ext uri="{FF2B5EF4-FFF2-40B4-BE49-F238E27FC236}">
                      <a16:creationId xmlns:a16="http://schemas.microsoft.com/office/drawing/2014/main" id="{7A69A565-7864-3CFE-DDD3-B9ABC50AF34D}"/>
                    </a:ext>
                  </a:extLst>
                </p:cNvPr>
                <p:cNvPicPr/>
                <p:nvPr/>
              </p:nvPicPr>
              <p:blipFill>
                <a:blip r:embed="rId697"/>
                <a:stretch>
                  <a:fillRect/>
                </a:stretch>
              </p:blipFill>
              <p:spPr>
                <a:xfrm>
                  <a:off x="5848955" y="5935708"/>
                  <a:ext cx="226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174524" name="Freihand 174523">
                  <a:extLst>
                    <a:ext uri="{FF2B5EF4-FFF2-40B4-BE49-F238E27FC236}">
                      <a16:creationId xmlns:a16="http://schemas.microsoft.com/office/drawing/2014/main" id="{CAE84268-DC73-B744-2C8C-BEAEE851A85C}"/>
                    </a:ext>
                  </a:extLst>
                </p14:cNvPr>
                <p14:cNvContentPartPr/>
                <p14:nvPr/>
              </p14:nvContentPartPr>
              <p14:xfrm>
                <a:off x="6028955" y="5880268"/>
                <a:ext cx="285840" cy="95760"/>
              </p14:xfrm>
            </p:contentPart>
          </mc:Choice>
          <mc:Fallback xmlns="">
            <p:pic>
              <p:nvPicPr>
                <p:cNvPr id="174524" name="Freihand 174523">
                  <a:extLst>
                    <a:ext uri="{FF2B5EF4-FFF2-40B4-BE49-F238E27FC236}">
                      <a16:creationId xmlns:a16="http://schemas.microsoft.com/office/drawing/2014/main" id="{CAE84268-DC73-B744-2C8C-BEAEE851A85C}"/>
                    </a:ext>
                  </a:extLst>
                </p:cNvPr>
                <p:cNvPicPr/>
                <p:nvPr/>
              </p:nvPicPr>
              <p:blipFill>
                <a:blip r:embed="rId699"/>
                <a:stretch>
                  <a:fillRect/>
                </a:stretch>
              </p:blipFill>
              <p:spPr>
                <a:xfrm>
                  <a:off x="6020315" y="5871268"/>
                  <a:ext cx="3034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174525" name="Freihand 174524">
                  <a:extLst>
                    <a:ext uri="{FF2B5EF4-FFF2-40B4-BE49-F238E27FC236}">
                      <a16:creationId xmlns:a16="http://schemas.microsoft.com/office/drawing/2014/main" id="{EE4441B1-FEA3-774C-7C35-2538A12186BB}"/>
                    </a:ext>
                  </a:extLst>
                </p14:cNvPr>
                <p14:cNvContentPartPr/>
                <p14:nvPr/>
              </p14:nvContentPartPr>
              <p14:xfrm>
                <a:off x="6258275" y="5863708"/>
                <a:ext cx="118800" cy="134280"/>
              </p14:xfrm>
            </p:contentPart>
          </mc:Choice>
          <mc:Fallback xmlns="">
            <p:pic>
              <p:nvPicPr>
                <p:cNvPr id="174525" name="Freihand 174524">
                  <a:extLst>
                    <a:ext uri="{FF2B5EF4-FFF2-40B4-BE49-F238E27FC236}">
                      <a16:creationId xmlns:a16="http://schemas.microsoft.com/office/drawing/2014/main" id="{EE4441B1-FEA3-774C-7C35-2538A12186BB}"/>
                    </a:ext>
                  </a:extLst>
                </p:cNvPr>
                <p:cNvPicPr/>
                <p:nvPr/>
              </p:nvPicPr>
              <p:blipFill>
                <a:blip r:embed="rId701"/>
                <a:stretch>
                  <a:fillRect/>
                </a:stretch>
              </p:blipFill>
              <p:spPr>
                <a:xfrm>
                  <a:off x="6249635" y="5854708"/>
                  <a:ext cx="136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174526" name="Freihand 174525">
                  <a:extLst>
                    <a:ext uri="{FF2B5EF4-FFF2-40B4-BE49-F238E27FC236}">
                      <a16:creationId xmlns:a16="http://schemas.microsoft.com/office/drawing/2014/main" id="{BB9200F5-8D41-2EAB-334C-CEC5AF4B244F}"/>
                    </a:ext>
                  </a:extLst>
                </p14:cNvPr>
                <p14:cNvContentPartPr/>
                <p14:nvPr/>
              </p14:nvContentPartPr>
              <p14:xfrm>
                <a:off x="6408395" y="5903308"/>
                <a:ext cx="235440" cy="167400"/>
              </p14:xfrm>
            </p:contentPart>
          </mc:Choice>
          <mc:Fallback xmlns="">
            <p:pic>
              <p:nvPicPr>
                <p:cNvPr id="174526" name="Freihand 174525">
                  <a:extLst>
                    <a:ext uri="{FF2B5EF4-FFF2-40B4-BE49-F238E27FC236}">
                      <a16:creationId xmlns:a16="http://schemas.microsoft.com/office/drawing/2014/main" id="{BB9200F5-8D41-2EAB-334C-CEC5AF4B244F}"/>
                    </a:ext>
                  </a:extLst>
                </p:cNvPr>
                <p:cNvPicPr/>
                <p:nvPr/>
              </p:nvPicPr>
              <p:blipFill>
                <a:blip r:embed="rId703"/>
                <a:stretch>
                  <a:fillRect/>
                </a:stretch>
              </p:blipFill>
              <p:spPr>
                <a:xfrm>
                  <a:off x="6399395" y="5894668"/>
                  <a:ext cx="2530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174527" name="Freihand 174526">
                  <a:extLst>
                    <a:ext uri="{FF2B5EF4-FFF2-40B4-BE49-F238E27FC236}">
                      <a16:creationId xmlns:a16="http://schemas.microsoft.com/office/drawing/2014/main" id="{2C2B67E5-33AB-AF74-1C90-980B0254B68D}"/>
                    </a:ext>
                  </a:extLst>
                </p14:cNvPr>
                <p14:cNvContentPartPr/>
                <p14:nvPr/>
              </p14:nvContentPartPr>
              <p14:xfrm>
                <a:off x="6793955" y="5892868"/>
                <a:ext cx="18000" cy="107280"/>
              </p14:xfrm>
            </p:contentPart>
          </mc:Choice>
          <mc:Fallback xmlns="">
            <p:pic>
              <p:nvPicPr>
                <p:cNvPr id="174527" name="Freihand 174526">
                  <a:extLst>
                    <a:ext uri="{FF2B5EF4-FFF2-40B4-BE49-F238E27FC236}">
                      <a16:creationId xmlns:a16="http://schemas.microsoft.com/office/drawing/2014/main" id="{2C2B67E5-33AB-AF74-1C90-980B0254B68D}"/>
                    </a:ext>
                  </a:extLst>
                </p:cNvPr>
                <p:cNvPicPr/>
                <p:nvPr/>
              </p:nvPicPr>
              <p:blipFill>
                <a:blip r:embed="rId705"/>
                <a:stretch>
                  <a:fillRect/>
                </a:stretch>
              </p:blipFill>
              <p:spPr>
                <a:xfrm>
                  <a:off x="6784955" y="5884228"/>
                  <a:ext cx="35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174528" name="Freihand 174527">
                  <a:extLst>
                    <a:ext uri="{FF2B5EF4-FFF2-40B4-BE49-F238E27FC236}">
                      <a16:creationId xmlns:a16="http://schemas.microsoft.com/office/drawing/2014/main" id="{01C1BB02-5DA1-8140-A751-A065CDC5ECD1}"/>
                    </a:ext>
                  </a:extLst>
                </p14:cNvPr>
                <p14:cNvContentPartPr/>
                <p14:nvPr/>
              </p14:nvContentPartPr>
              <p14:xfrm>
                <a:off x="6753635" y="5830588"/>
                <a:ext cx="263160" cy="118440"/>
              </p14:xfrm>
            </p:contentPart>
          </mc:Choice>
          <mc:Fallback xmlns="">
            <p:pic>
              <p:nvPicPr>
                <p:cNvPr id="174528" name="Freihand 174527">
                  <a:extLst>
                    <a:ext uri="{FF2B5EF4-FFF2-40B4-BE49-F238E27FC236}">
                      <a16:creationId xmlns:a16="http://schemas.microsoft.com/office/drawing/2014/main" id="{01C1BB02-5DA1-8140-A751-A065CDC5ECD1}"/>
                    </a:ext>
                  </a:extLst>
                </p:cNvPr>
                <p:cNvPicPr/>
                <p:nvPr/>
              </p:nvPicPr>
              <p:blipFill>
                <a:blip r:embed="rId707"/>
                <a:stretch>
                  <a:fillRect/>
                </a:stretch>
              </p:blipFill>
              <p:spPr>
                <a:xfrm>
                  <a:off x="6744995" y="5821948"/>
                  <a:ext cx="280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174529" name="Freihand 174528">
                  <a:extLst>
                    <a:ext uri="{FF2B5EF4-FFF2-40B4-BE49-F238E27FC236}">
                      <a16:creationId xmlns:a16="http://schemas.microsoft.com/office/drawing/2014/main" id="{15E39540-DE29-CD3A-E373-6C7862DAEEFF}"/>
                    </a:ext>
                  </a:extLst>
                </p14:cNvPr>
                <p14:cNvContentPartPr/>
                <p14:nvPr/>
              </p14:nvContentPartPr>
              <p14:xfrm>
                <a:off x="6963515" y="5838868"/>
                <a:ext cx="96120" cy="140760"/>
              </p14:xfrm>
            </p:contentPart>
          </mc:Choice>
          <mc:Fallback xmlns="">
            <p:pic>
              <p:nvPicPr>
                <p:cNvPr id="174529" name="Freihand 174528">
                  <a:extLst>
                    <a:ext uri="{FF2B5EF4-FFF2-40B4-BE49-F238E27FC236}">
                      <a16:creationId xmlns:a16="http://schemas.microsoft.com/office/drawing/2014/main" id="{15E39540-DE29-CD3A-E373-6C7862DAEEFF}"/>
                    </a:ext>
                  </a:extLst>
                </p:cNvPr>
                <p:cNvPicPr/>
                <p:nvPr/>
              </p:nvPicPr>
              <p:blipFill>
                <a:blip r:embed="rId709"/>
                <a:stretch>
                  <a:fillRect/>
                </a:stretch>
              </p:blipFill>
              <p:spPr>
                <a:xfrm>
                  <a:off x="6954875" y="5830228"/>
                  <a:ext cx="1137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174530" name="Freihand 174529">
                  <a:extLst>
                    <a:ext uri="{FF2B5EF4-FFF2-40B4-BE49-F238E27FC236}">
                      <a16:creationId xmlns:a16="http://schemas.microsoft.com/office/drawing/2014/main" id="{0BA8FB1D-0662-C364-7CDF-B29560A34C67}"/>
                    </a:ext>
                  </a:extLst>
                </p14:cNvPr>
                <p14:cNvContentPartPr/>
                <p14:nvPr/>
              </p14:nvContentPartPr>
              <p14:xfrm>
                <a:off x="7103915" y="5862988"/>
                <a:ext cx="114840" cy="123120"/>
              </p14:xfrm>
            </p:contentPart>
          </mc:Choice>
          <mc:Fallback xmlns="">
            <p:pic>
              <p:nvPicPr>
                <p:cNvPr id="174530" name="Freihand 174529">
                  <a:extLst>
                    <a:ext uri="{FF2B5EF4-FFF2-40B4-BE49-F238E27FC236}">
                      <a16:creationId xmlns:a16="http://schemas.microsoft.com/office/drawing/2014/main" id="{0BA8FB1D-0662-C364-7CDF-B29560A34C67}"/>
                    </a:ext>
                  </a:extLst>
                </p:cNvPr>
                <p:cNvPicPr/>
                <p:nvPr/>
              </p:nvPicPr>
              <p:blipFill>
                <a:blip r:embed="rId711"/>
                <a:stretch>
                  <a:fillRect/>
                </a:stretch>
              </p:blipFill>
              <p:spPr>
                <a:xfrm>
                  <a:off x="7094915" y="5853988"/>
                  <a:ext cx="132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174531" name="Freihand 174530">
                  <a:extLst>
                    <a:ext uri="{FF2B5EF4-FFF2-40B4-BE49-F238E27FC236}">
                      <a16:creationId xmlns:a16="http://schemas.microsoft.com/office/drawing/2014/main" id="{83243E7C-02CC-D5C6-B1FB-99D36047DF59}"/>
                    </a:ext>
                  </a:extLst>
                </p14:cNvPr>
                <p14:cNvContentPartPr/>
                <p14:nvPr/>
              </p14:nvContentPartPr>
              <p14:xfrm>
                <a:off x="7277435" y="5920948"/>
                <a:ext cx="83160" cy="167400"/>
              </p14:xfrm>
            </p:contentPart>
          </mc:Choice>
          <mc:Fallback xmlns="">
            <p:pic>
              <p:nvPicPr>
                <p:cNvPr id="174531" name="Freihand 174530">
                  <a:extLst>
                    <a:ext uri="{FF2B5EF4-FFF2-40B4-BE49-F238E27FC236}">
                      <a16:creationId xmlns:a16="http://schemas.microsoft.com/office/drawing/2014/main" id="{83243E7C-02CC-D5C6-B1FB-99D36047DF59}"/>
                    </a:ext>
                  </a:extLst>
                </p:cNvPr>
                <p:cNvPicPr/>
                <p:nvPr/>
              </p:nvPicPr>
              <p:blipFill>
                <a:blip r:embed="rId713"/>
                <a:stretch>
                  <a:fillRect/>
                </a:stretch>
              </p:blipFill>
              <p:spPr>
                <a:xfrm>
                  <a:off x="7268435" y="5911948"/>
                  <a:ext cx="100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174532" name="Freihand 174531">
                  <a:extLst>
                    <a:ext uri="{FF2B5EF4-FFF2-40B4-BE49-F238E27FC236}">
                      <a16:creationId xmlns:a16="http://schemas.microsoft.com/office/drawing/2014/main" id="{15EDBEF8-551A-E4C8-1130-111E8AD90654}"/>
                    </a:ext>
                  </a:extLst>
                </p14:cNvPr>
                <p14:cNvContentPartPr/>
                <p14:nvPr/>
              </p14:nvContentPartPr>
              <p14:xfrm>
                <a:off x="7509275" y="5843908"/>
                <a:ext cx="9000" cy="98280"/>
              </p14:xfrm>
            </p:contentPart>
          </mc:Choice>
          <mc:Fallback xmlns="">
            <p:pic>
              <p:nvPicPr>
                <p:cNvPr id="174532" name="Freihand 174531">
                  <a:extLst>
                    <a:ext uri="{FF2B5EF4-FFF2-40B4-BE49-F238E27FC236}">
                      <a16:creationId xmlns:a16="http://schemas.microsoft.com/office/drawing/2014/main" id="{15EDBEF8-551A-E4C8-1130-111E8AD90654}"/>
                    </a:ext>
                  </a:extLst>
                </p:cNvPr>
                <p:cNvPicPr/>
                <p:nvPr/>
              </p:nvPicPr>
              <p:blipFill>
                <a:blip r:embed="rId715"/>
                <a:stretch>
                  <a:fillRect/>
                </a:stretch>
              </p:blipFill>
              <p:spPr>
                <a:xfrm>
                  <a:off x="7500275" y="5834908"/>
                  <a:ext cx="26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174533" name="Freihand 174532">
                  <a:extLst>
                    <a:ext uri="{FF2B5EF4-FFF2-40B4-BE49-F238E27FC236}">
                      <a16:creationId xmlns:a16="http://schemas.microsoft.com/office/drawing/2014/main" id="{4E28E98D-D696-FD90-A59A-172E36CE15FF}"/>
                    </a:ext>
                  </a:extLst>
                </p14:cNvPr>
                <p14:cNvContentPartPr/>
                <p14:nvPr/>
              </p14:nvContentPartPr>
              <p14:xfrm>
                <a:off x="7462475" y="5882428"/>
                <a:ext cx="501120" cy="51120"/>
              </p14:xfrm>
            </p:contentPart>
          </mc:Choice>
          <mc:Fallback xmlns="">
            <p:pic>
              <p:nvPicPr>
                <p:cNvPr id="174533" name="Freihand 174532">
                  <a:extLst>
                    <a:ext uri="{FF2B5EF4-FFF2-40B4-BE49-F238E27FC236}">
                      <a16:creationId xmlns:a16="http://schemas.microsoft.com/office/drawing/2014/main" id="{4E28E98D-D696-FD90-A59A-172E36CE15FF}"/>
                    </a:ext>
                  </a:extLst>
                </p:cNvPr>
                <p:cNvPicPr/>
                <p:nvPr/>
              </p:nvPicPr>
              <p:blipFill>
                <a:blip r:embed="rId717"/>
                <a:stretch>
                  <a:fillRect/>
                </a:stretch>
              </p:blipFill>
              <p:spPr>
                <a:xfrm>
                  <a:off x="7453475" y="5873428"/>
                  <a:ext cx="518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174535" name="Freihand 174534">
                  <a:extLst>
                    <a:ext uri="{FF2B5EF4-FFF2-40B4-BE49-F238E27FC236}">
                      <a16:creationId xmlns:a16="http://schemas.microsoft.com/office/drawing/2014/main" id="{88F656D2-F6C7-3CBD-8077-BFF85E513D52}"/>
                    </a:ext>
                  </a:extLst>
                </p14:cNvPr>
                <p14:cNvContentPartPr/>
                <p14:nvPr/>
              </p14:nvContentPartPr>
              <p14:xfrm>
                <a:off x="5519195" y="6224428"/>
                <a:ext cx="89640" cy="178920"/>
              </p14:xfrm>
            </p:contentPart>
          </mc:Choice>
          <mc:Fallback xmlns="">
            <p:pic>
              <p:nvPicPr>
                <p:cNvPr id="174535" name="Freihand 174534">
                  <a:extLst>
                    <a:ext uri="{FF2B5EF4-FFF2-40B4-BE49-F238E27FC236}">
                      <a16:creationId xmlns:a16="http://schemas.microsoft.com/office/drawing/2014/main" id="{88F656D2-F6C7-3CBD-8077-BFF85E513D52}"/>
                    </a:ext>
                  </a:extLst>
                </p:cNvPr>
                <p:cNvPicPr/>
                <p:nvPr/>
              </p:nvPicPr>
              <p:blipFill>
                <a:blip r:embed="rId719"/>
                <a:stretch>
                  <a:fillRect/>
                </a:stretch>
              </p:blipFill>
              <p:spPr>
                <a:xfrm>
                  <a:off x="5510555" y="6215788"/>
                  <a:ext cx="107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174536" name="Freihand 174535">
                  <a:extLst>
                    <a:ext uri="{FF2B5EF4-FFF2-40B4-BE49-F238E27FC236}">
                      <a16:creationId xmlns:a16="http://schemas.microsoft.com/office/drawing/2014/main" id="{96A4B3BC-4144-6F17-6D3C-973EDF7C256E}"/>
                    </a:ext>
                  </a:extLst>
                </p14:cNvPr>
                <p14:cNvContentPartPr/>
                <p14:nvPr/>
              </p14:nvContentPartPr>
              <p14:xfrm>
                <a:off x="5568875" y="6213628"/>
                <a:ext cx="228600" cy="132120"/>
              </p14:xfrm>
            </p:contentPart>
          </mc:Choice>
          <mc:Fallback xmlns="">
            <p:pic>
              <p:nvPicPr>
                <p:cNvPr id="174536" name="Freihand 174535">
                  <a:extLst>
                    <a:ext uri="{FF2B5EF4-FFF2-40B4-BE49-F238E27FC236}">
                      <a16:creationId xmlns:a16="http://schemas.microsoft.com/office/drawing/2014/main" id="{96A4B3BC-4144-6F17-6D3C-973EDF7C256E}"/>
                    </a:ext>
                  </a:extLst>
                </p:cNvPr>
                <p:cNvPicPr/>
                <p:nvPr/>
              </p:nvPicPr>
              <p:blipFill>
                <a:blip r:embed="rId721"/>
                <a:stretch>
                  <a:fillRect/>
                </a:stretch>
              </p:blipFill>
              <p:spPr>
                <a:xfrm>
                  <a:off x="5560235" y="6204628"/>
                  <a:ext cx="2462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174538" name="Freihand 174537">
                  <a:extLst>
                    <a:ext uri="{FF2B5EF4-FFF2-40B4-BE49-F238E27FC236}">
                      <a16:creationId xmlns:a16="http://schemas.microsoft.com/office/drawing/2014/main" id="{86F03A86-57F7-1F49-F9E6-AE7CC2C0B7B4}"/>
                    </a:ext>
                  </a:extLst>
                </p14:cNvPr>
                <p14:cNvContentPartPr/>
                <p14:nvPr/>
              </p14:nvContentPartPr>
              <p14:xfrm>
                <a:off x="6069995" y="6201028"/>
                <a:ext cx="10440" cy="123120"/>
              </p14:xfrm>
            </p:contentPart>
          </mc:Choice>
          <mc:Fallback xmlns="">
            <p:pic>
              <p:nvPicPr>
                <p:cNvPr id="174538" name="Freihand 174537">
                  <a:extLst>
                    <a:ext uri="{FF2B5EF4-FFF2-40B4-BE49-F238E27FC236}">
                      <a16:creationId xmlns:a16="http://schemas.microsoft.com/office/drawing/2014/main" id="{86F03A86-57F7-1F49-F9E6-AE7CC2C0B7B4}"/>
                    </a:ext>
                  </a:extLst>
                </p:cNvPr>
                <p:cNvPicPr/>
                <p:nvPr/>
              </p:nvPicPr>
              <p:blipFill>
                <a:blip r:embed="rId723"/>
                <a:stretch>
                  <a:fillRect/>
                </a:stretch>
              </p:blipFill>
              <p:spPr>
                <a:xfrm>
                  <a:off x="6060995" y="6192028"/>
                  <a:ext cx="280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174539" name="Freihand 174538">
                  <a:extLst>
                    <a:ext uri="{FF2B5EF4-FFF2-40B4-BE49-F238E27FC236}">
                      <a16:creationId xmlns:a16="http://schemas.microsoft.com/office/drawing/2014/main" id="{09B2E8D7-BAC2-5AE3-4854-936DCB358F38}"/>
                    </a:ext>
                  </a:extLst>
                </p14:cNvPr>
                <p14:cNvContentPartPr/>
                <p14:nvPr/>
              </p14:nvContentPartPr>
              <p14:xfrm>
                <a:off x="6039395" y="6260788"/>
                <a:ext cx="88560" cy="22320"/>
              </p14:xfrm>
            </p:contentPart>
          </mc:Choice>
          <mc:Fallback xmlns="">
            <p:pic>
              <p:nvPicPr>
                <p:cNvPr id="174539" name="Freihand 174538">
                  <a:extLst>
                    <a:ext uri="{FF2B5EF4-FFF2-40B4-BE49-F238E27FC236}">
                      <a16:creationId xmlns:a16="http://schemas.microsoft.com/office/drawing/2014/main" id="{09B2E8D7-BAC2-5AE3-4854-936DCB358F38}"/>
                    </a:ext>
                  </a:extLst>
                </p:cNvPr>
                <p:cNvPicPr/>
                <p:nvPr/>
              </p:nvPicPr>
              <p:blipFill>
                <a:blip r:embed="rId725"/>
                <a:stretch>
                  <a:fillRect/>
                </a:stretch>
              </p:blipFill>
              <p:spPr>
                <a:xfrm>
                  <a:off x="6030755" y="6252148"/>
                  <a:ext cx="106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174540" name="Freihand 174539">
                  <a:extLst>
                    <a:ext uri="{FF2B5EF4-FFF2-40B4-BE49-F238E27FC236}">
                      <a16:creationId xmlns:a16="http://schemas.microsoft.com/office/drawing/2014/main" id="{6BF6CA73-2D8C-066A-FF1A-2BEBDC8A59F6}"/>
                    </a:ext>
                  </a:extLst>
                </p14:cNvPr>
                <p14:cNvContentPartPr/>
                <p14:nvPr/>
              </p14:nvContentPartPr>
              <p14:xfrm>
                <a:off x="6247835" y="6148108"/>
                <a:ext cx="288360" cy="155520"/>
              </p14:xfrm>
            </p:contentPart>
          </mc:Choice>
          <mc:Fallback xmlns="">
            <p:pic>
              <p:nvPicPr>
                <p:cNvPr id="174540" name="Freihand 174539">
                  <a:extLst>
                    <a:ext uri="{FF2B5EF4-FFF2-40B4-BE49-F238E27FC236}">
                      <a16:creationId xmlns:a16="http://schemas.microsoft.com/office/drawing/2014/main" id="{6BF6CA73-2D8C-066A-FF1A-2BEBDC8A59F6}"/>
                    </a:ext>
                  </a:extLst>
                </p:cNvPr>
                <p:cNvPicPr/>
                <p:nvPr/>
              </p:nvPicPr>
              <p:blipFill>
                <a:blip r:embed="rId727"/>
                <a:stretch>
                  <a:fillRect/>
                </a:stretch>
              </p:blipFill>
              <p:spPr>
                <a:xfrm>
                  <a:off x="6238835" y="6139108"/>
                  <a:ext cx="3060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174541" name="Freihand 174540">
                  <a:extLst>
                    <a:ext uri="{FF2B5EF4-FFF2-40B4-BE49-F238E27FC236}">
                      <a16:creationId xmlns:a16="http://schemas.microsoft.com/office/drawing/2014/main" id="{42F7691F-3C2B-2111-C84F-950F00FBE701}"/>
                    </a:ext>
                  </a:extLst>
                </p14:cNvPr>
                <p14:cNvContentPartPr/>
                <p14:nvPr/>
              </p14:nvContentPartPr>
              <p14:xfrm>
                <a:off x="6464555" y="6116428"/>
                <a:ext cx="110520" cy="23040"/>
              </p14:xfrm>
            </p:contentPart>
          </mc:Choice>
          <mc:Fallback xmlns="">
            <p:pic>
              <p:nvPicPr>
                <p:cNvPr id="174541" name="Freihand 174540">
                  <a:extLst>
                    <a:ext uri="{FF2B5EF4-FFF2-40B4-BE49-F238E27FC236}">
                      <a16:creationId xmlns:a16="http://schemas.microsoft.com/office/drawing/2014/main" id="{42F7691F-3C2B-2111-C84F-950F00FBE701}"/>
                    </a:ext>
                  </a:extLst>
                </p:cNvPr>
                <p:cNvPicPr/>
                <p:nvPr/>
              </p:nvPicPr>
              <p:blipFill>
                <a:blip r:embed="rId729"/>
                <a:stretch>
                  <a:fillRect/>
                </a:stretch>
              </p:blipFill>
              <p:spPr>
                <a:xfrm>
                  <a:off x="6455555" y="6107788"/>
                  <a:ext cx="1281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174542" name="Freihand 174541">
                  <a:extLst>
                    <a:ext uri="{FF2B5EF4-FFF2-40B4-BE49-F238E27FC236}">
                      <a16:creationId xmlns:a16="http://schemas.microsoft.com/office/drawing/2014/main" id="{27ED3593-5982-BDF2-5968-F6B3B90A5873}"/>
                    </a:ext>
                  </a:extLst>
                </p14:cNvPr>
                <p14:cNvContentPartPr/>
                <p14:nvPr/>
              </p14:nvContentPartPr>
              <p14:xfrm>
                <a:off x="6812675" y="6162508"/>
                <a:ext cx="119880" cy="75960"/>
              </p14:xfrm>
            </p:contentPart>
          </mc:Choice>
          <mc:Fallback xmlns="">
            <p:pic>
              <p:nvPicPr>
                <p:cNvPr id="174542" name="Freihand 174541">
                  <a:extLst>
                    <a:ext uri="{FF2B5EF4-FFF2-40B4-BE49-F238E27FC236}">
                      <a16:creationId xmlns:a16="http://schemas.microsoft.com/office/drawing/2014/main" id="{27ED3593-5982-BDF2-5968-F6B3B90A5873}"/>
                    </a:ext>
                  </a:extLst>
                </p:cNvPr>
                <p:cNvPicPr/>
                <p:nvPr/>
              </p:nvPicPr>
              <p:blipFill>
                <a:blip r:embed="rId731"/>
                <a:stretch>
                  <a:fillRect/>
                </a:stretch>
              </p:blipFill>
              <p:spPr>
                <a:xfrm>
                  <a:off x="6804035" y="6153508"/>
                  <a:ext cx="137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174543" name="Freihand 174542">
                  <a:extLst>
                    <a:ext uri="{FF2B5EF4-FFF2-40B4-BE49-F238E27FC236}">
                      <a16:creationId xmlns:a16="http://schemas.microsoft.com/office/drawing/2014/main" id="{850885BE-619B-3E5C-2F8D-CE66C2410D45}"/>
                    </a:ext>
                  </a:extLst>
                </p14:cNvPr>
                <p14:cNvContentPartPr/>
                <p14:nvPr/>
              </p14:nvContentPartPr>
              <p14:xfrm>
                <a:off x="6998795" y="6084748"/>
                <a:ext cx="90360" cy="155520"/>
              </p14:xfrm>
            </p:contentPart>
          </mc:Choice>
          <mc:Fallback xmlns="">
            <p:pic>
              <p:nvPicPr>
                <p:cNvPr id="174543" name="Freihand 174542">
                  <a:extLst>
                    <a:ext uri="{FF2B5EF4-FFF2-40B4-BE49-F238E27FC236}">
                      <a16:creationId xmlns:a16="http://schemas.microsoft.com/office/drawing/2014/main" id="{850885BE-619B-3E5C-2F8D-CE66C2410D45}"/>
                    </a:ext>
                  </a:extLst>
                </p:cNvPr>
                <p:cNvPicPr/>
                <p:nvPr/>
              </p:nvPicPr>
              <p:blipFill>
                <a:blip r:embed="rId733"/>
                <a:stretch>
                  <a:fillRect/>
                </a:stretch>
              </p:blipFill>
              <p:spPr>
                <a:xfrm>
                  <a:off x="6989795" y="6075748"/>
                  <a:ext cx="1080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174544" name="Freihand 174543">
                  <a:extLst>
                    <a:ext uri="{FF2B5EF4-FFF2-40B4-BE49-F238E27FC236}">
                      <a16:creationId xmlns:a16="http://schemas.microsoft.com/office/drawing/2014/main" id="{04FE8A22-2EE2-1DA4-8993-FDA8F513B4D5}"/>
                    </a:ext>
                  </a:extLst>
                </p14:cNvPr>
                <p14:cNvContentPartPr/>
                <p14:nvPr/>
              </p14:nvContentPartPr>
              <p14:xfrm>
                <a:off x="7129835" y="6125788"/>
                <a:ext cx="151200" cy="115560"/>
              </p14:xfrm>
            </p:contentPart>
          </mc:Choice>
          <mc:Fallback xmlns="">
            <p:pic>
              <p:nvPicPr>
                <p:cNvPr id="174544" name="Freihand 174543">
                  <a:extLst>
                    <a:ext uri="{FF2B5EF4-FFF2-40B4-BE49-F238E27FC236}">
                      <a16:creationId xmlns:a16="http://schemas.microsoft.com/office/drawing/2014/main" id="{04FE8A22-2EE2-1DA4-8993-FDA8F513B4D5}"/>
                    </a:ext>
                  </a:extLst>
                </p:cNvPr>
                <p:cNvPicPr/>
                <p:nvPr/>
              </p:nvPicPr>
              <p:blipFill>
                <a:blip r:embed="rId735"/>
                <a:stretch>
                  <a:fillRect/>
                </a:stretch>
              </p:blipFill>
              <p:spPr>
                <a:xfrm>
                  <a:off x="7120835" y="6117148"/>
                  <a:ext cx="168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174545" name="Freihand 174544">
                  <a:extLst>
                    <a:ext uri="{FF2B5EF4-FFF2-40B4-BE49-F238E27FC236}">
                      <a16:creationId xmlns:a16="http://schemas.microsoft.com/office/drawing/2014/main" id="{2FE807F7-C33F-6419-8BB2-0F3ED09C8C92}"/>
                    </a:ext>
                  </a:extLst>
                </p14:cNvPr>
                <p14:cNvContentPartPr/>
                <p14:nvPr/>
              </p14:nvContentPartPr>
              <p14:xfrm>
                <a:off x="7359515" y="6064948"/>
                <a:ext cx="148320" cy="144000"/>
              </p14:xfrm>
            </p:contentPart>
          </mc:Choice>
          <mc:Fallback xmlns="">
            <p:pic>
              <p:nvPicPr>
                <p:cNvPr id="174545" name="Freihand 174544">
                  <a:extLst>
                    <a:ext uri="{FF2B5EF4-FFF2-40B4-BE49-F238E27FC236}">
                      <a16:creationId xmlns:a16="http://schemas.microsoft.com/office/drawing/2014/main" id="{2FE807F7-C33F-6419-8BB2-0F3ED09C8C92}"/>
                    </a:ext>
                  </a:extLst>
                </p:cNvPr>
                <p:cNvPicPr/>
                <p:nvPr/>
              </p:nvPicPr>
              <p:blipFill>
                <a:blip r:embed="rId737"/>
                <a:stretch>
                  <a:fillRect/>
                </a:stretch>
              </p:blipFill>
              <p:spPr>
                <a:xfrm>
                  <a:off x="7350875" y="6055948"/>
                  <a:ext cx="1659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174547" name="Freihand 174546">
                  <a:extLst>
                    <a:ext uri="{FF2B5EF4-FFF2-40B4-BE49-F238E27FC236}">
                      <a16:creationId xmlns:a16="http://schemas.microsoft.com/office/drawing/2014/main" id="{A2A91849-8B1C-D6DA-9046-826A19C66DEF}"/>
                    </a:ext>
                  </a:extLst>
                </p14:cNvPr>
                <p14:cNvContentPartPr/>
                <p14:nvPr/>
              </p14:nvContentPartPr>
              <p14:xfrm>
                <a:off x="5533235" y="6496228"/>
                <a:ext cx="87480" cy="184320"/>
              </p14:xfrm>
            </p:contentPart>
          </mc:Choice>
          <mc:Fallback xmlns="">
            <p:pic>
              <p:nvPicPr>
                <p:cNvPr id="174547" name="Freihand 174546">
                  <a:extLst>
                    <a:ext uri="{FF2B5EF4-FFF2-40B4-BE49-F238E27FC236}">
                      <a16:creationId xmlns:a16="http://schemas.microsoft.com/office/drawing/2014/main" id="{A2A91849-8B1C-D6DA-9046-826A19C66DEF}"/>
                    </a:ext>
                  </a:extLst>
                </p:cNvPr>
                <p:cNvPicPr/>
                <p:nvPr/>
              </p:nvPicPr>
              <p:blipFill>
                <a:blip r:embed="rId739"/>
                <a:stretch>
                  <a:fillRect/>
                </a:stretch>
              </p:blipFill>
              <p:spPr>
                <a:xfrm>
                  <a:off x="5524235" y="6487588"/>
                  <a:ext cx="1051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174548" name="Freihand 174547">
                  <a:extLst>
                    <a:ext uri="{FF2B5EF4-FFF2-40B4-BE49-F238E27FC236}">
                      <a16:creationId xmlns:a16="http://schemas.microsoft.com/office/drawing/2014/main" id="{454028AE-496F-D3F2-F39F-16F1DA072D7B}"/>
                    </a:ext>
                  </a:extLst>
                </p14:cNvPr>
                <p14:cNvContentPartPr/>
                <p14:nvPr/>
              </p14:nvContentPartPr>
              <p14:xfrm>
                <a:off x="5579315" y="6512068"/>
                <a:ext cx="74880" cy="5760"/>
              </p14:xfrm>
            </p:contentPart>
          </mc:Choice>
          <mc:Fallback xmlns="">
            <p:pic>
              <p:nvPicPr>
                <p:cNvPr id="174548" name="Freihand 174547">
                  <a:extLst>
                    <a:ext uri="{FF2B5EF4-FFF2-40B4-BE49-F238E27FC236}">
                      <a16:creationId xmlns:a16="http://schemas.microsoft.com/office/drawing/2014/main" id="{454028AE-496F-D3F2-F39F-16F1DA072D7B}"/>
                    </a:ext>
                  </a:extLst>
                </p:cNvPr>
                <p:cNvPicPr/>
                <p:nvPr/>
              </p:nvPicPr>
              <p:blipFill>
                <a:blip r:embed="rId741"/>
                <a:stretch>
                  <a:fillRect/>
                </a:stretch>
              </p:blipFill>
              <p:spPr>
                <a:xfrm>
                  <a:off x="5570675" y="6503428"/>
                  <a:ext cx="92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174549" name="Freihand 174548">
                  <a:extLst>
                    <a:ext uri="{FF2B5EF4-FFF2-40B4-BE49-F238E27FC236}">
                      <a16:creationId xmlns:a16="http://schemas.microsoft.com/office/drawing/2014/main" id="{87A627A0-0ADA-540E-06EF-381E9898DE28}"/>
                    </a:ext>
                  </a:extLst>
                </p14:cNvPr>
                <p14:cNvContentPartPr/>
                <p14:nvPr/>
              </p14:nvContentPartPr>
              <p14:xfrm>
                <a:off x="5695235" y="6496948"/>
                <a:ext cx="120240" cy="144720"/>
              </p14:xfrm>
            </p:contentPart>
          </mc:Choice>
          <mc:Fallback xmlns="">
            <p:pic>
              <p:nvPicPr>
                <p:cNvPr id="174549" name="Freihand 174548">
                  <a:extLst>
                    <a:ext uri="{FF2B5EF4-FFF2-40B4-BE49-F238E27FC236}">
                      <a16:creationId xmlns:a16="http://schemas.microsoft.com/office/drawing/2014/main" id="{87A627A0-0ADA-540E-06EF-381E9898DE28}"/>
                    </a:ext>
                  </a:extLst>
                </p:cNvPr>
                <p:cNvPicPr/>
                <p:nvPr/>
              </p:nvPicPr>
              <p:blipFill>
                <a:blip r:embed="rId743"/>
                <a:stretch>
                  <a:fillRect/>
                </a:stretch>
              </p:blipFill>
              <p:spPr>
                <a:xfrm>
                  <a:off x="5686595" y="6487948"/>
                  <a:ext cx="137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174550" name="Freihand 174549">
                  <a:extLst>
                    <a:ext uri="{FF2B5EF4-FFF2-40B4-BE49-F238E27FC236}">
                      <a16:creationId xmlns:a16="http://schemas.microsoft.com/office/drawing/2014/main" id="{16966E0A-3109-4DA1-A4F2-67EE6C228A0C}"/>
                    </a:ext>
                  </a:extLst>
                </p14:cNvPr>
                <p14:cNvContentPartPr/>
                <p14:nvPr/>
              </p14:nvContentPartPr>
              <p14:xfrm>
                <a:off x="5864435" y="6418828"/>
                <a:ext cx="149400" cy="255600"/>
              </p14:xfrm>
            </p:contentPart>
          </mc:Choice>
          <mc:Fallback xmlns="">
            <p:pic>
              <p:nvPicPr>
                <p:cNvPr id="174550" name="Freihand 174549">
                  <a:extLst>
                    <a:ext uri="{FF2B5EF4-FFF2-40B4-BE49-F238E27FC236}">
                      <a16:creationId xmlns:a16="http://schemas.microsoft.com/office/drawing/2014/main" id="{16966E0A-3109-4DA1-A4F2-67EE6C228A0C}"/>
                    </a:ext>
                  </a:extLst>
                </p:cNvPr>
                <p:cNvPicPr/>
                <p:nvPr/>
              </p:nvPicPr>
              <p:blipFill>
                <a:blip r:embed="rId745"/>
                <a:stretch>
                  <a:fillRect/>
                </a:stretch>
              </p:blipFill>
              <p:spPr>
                <a:xfrm>
                  <a:off x="5855795" y="6409828"/>
                  <a:ext cx="1670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174552" name="Freihand 174551">
                  <a:extLst>
                    <a:ext uri="{FF2B5EF4-FFF2-40B4-BE49-F238E27FC236}">
                      <a16:creationId xmlns:a16="http://schemas.microsoft.com/office/drawing/2014/main" id="{D7ECDBC3-3E7F-69FD-B3A4-E5C27654C422}"/>
                    </a:ext>
                  </a:extLst>
                </p14:cNvPr>
                <p14:cNvContentPartPr/>
                <p14:nvPr/>
              </p14:nvContentPartPr>
              <p14:xfrm>
                <a:off x="6110315" y="6488668"/>
                <a:ext cx="67320" cy="105120"/>
              </p14:xfrm>
            </p:contentPart>
          </mc:Choice>
          <mc:Fallback xmlns="">
            <p:pic>
              <p:nvPicPr>
                <p:cNvPr id="174552" name="Freihand 174551">
                  <a:extLst>
                    <a:ext uri="{FF2B5EF4-FFF2-40B4-BE49-F238E27FC236}">
                      <a16:creationId xmlns:a16="http://schemas.microsoft.com/office/drawing/2014/main" id="{D7ECDBC3-3E7F-69FD-B3A4-E5C27654C422}"/>
                    </a:ext>
                  </a:extLst>
                </p:cNvPr>
                <p:cNvPicPr/>
                <p:nvPr/>
              </p:nvPicPr>
              <p:blipFill>
                <a:blip r:embed="rId747"/>
                <a:stretch>
                  <a:fillRect/>
                </a:stretch>
              </p:blipFill>
              <p:spPr>
                <a:xfrm>
                  <a:off x="6101315" y="6480028"/>
                  <a:ext cx="84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174553" name="Freihand 174552">
                  <a:extLst>
                    <a:ext uri="{FF2B5EF4-FFF2-40B4-BE49-F238E27FC236}">
                      <a16:creationId xmlns:a16="http://schemas.microsoft.com/office/drawing/2014/main" id="{0D4E3875-1A9F-5F41-5827-F9FE30CE49DB}"/>
                    </a:ext>
                  </a:extLst>
                </p14:cNvPr>
                <p14:cNvContentPartPr/>
                <p14:nvPr/>
              </p14:nvContentPartPr>
              <p14:xfrm>
                <a:off x="6229835" y="6606028"/>
                <a:ext cx="7920" cy="54360"/>
              </p14:xfrm>
            </p:contentPart>
          </mc:Choice>
          <mc:Fallback xmlns="">
            <p:pic>
              <p:nvPicPr>
                <p:cNvPr id="174553" name="Freihand 174552">
                  <a:extLst>
                    <a:ext uri="{FF2B5EF4-FFF2-40B4-BE49-F238E27FC236}">
                      <a16:creationId xmlns:a16="http://schemas.microsoft.com/office/drawing/2014/main" id="{0D4E3875-1A9F-5F41-5827-F9FE30CE49DB}"/>
                    </a:ext>
                  </a:extLst>
                </p:cNvPr>
                <p:cNvPicPr/>
                <p:nvPr/>
              </p:nvPicPr>
              <p:blipFill>
                <a:blip r:embed="rId749"/>
                <a:stretch>
                  <a:fillRect/>
                </a:stretch>
              </p:blipFill>
              <p:spPr>
                <a:xfrm>
                  <a:off x="6220835" y="6597028"/>
                  <a:ext cx="25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174554" name="Freihand 174553">
                  <a:extLst>
                    <a:ext uri="{FF2B5EF4-FFF2-40B4-BE49-F238E27FC236}">
                      <a16:creationId xmlns:a16="http://schemas.microsoft.com/office/drawing/2014/main" id="{92B603FF-9DD8-6684-42E8-7C07AFD7AD69}"/>
                    </a:ext>
                  </a:extLst>
                </p14:cNvPr>
                <p14:cNvContentPartPr/>
                <p14:nvPr/>
              </p14:nvContentPartPr>
              <p14:xfrm>
                <a:off x="6274475" y="6461308"/>
                <a:ext cx="90000" cy="166320"/>
              </p14:xfrm>
            </p:contentPart>
          </mc:Choice>
          <mc:Fallback xmlns="">
            <p:pic>
              <p:nvPicPr>
                <p:cNvPr id="174554" name="Freihand 174553">
                  <a:extLst>
                    <a:ext uri="{FF2B5EF4-FFF2-40B4-BE49-F238E27FC236}">
                      <a16:creationId xmlns:a16="http://schemas.microsoft.com/office/drawing/2014/main" id="{92B603FF-9DD8-6684-42E8-7C07AFD7AD69}"/>
                    </a:ext>
                  </a:extLst>
                </p:cNvPr>
                <p:cNvPicPr/>
                <p:nvPr/>
              </p:nvPicPr>
              <p:blipFill>
                <a:blip r:embed="rId751"/>
                <a:stretch>
                  <a:fillRect/>
                </a:stretch>
              </p:blipFill>
              <p:spPr>
                <a:xfrm>
                  <a:off x="6265835" y="6452668"/>
                  <a:ext cx="1076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174555" name="Freihand 174554">
                  <a:extLst>
                    <a:ext uri="{FF2B5EF4-FFF2-40B4-BE49-F238E27FC236}">
                      <a16:creationId xmlns:a16="http://schemas.microsoft.com/office/drawing/2014/main" id="{1B40C24A-68A6-D309-6AEE-BE9B5FD0F9EE}"/>
                    </a:ext>
                  </a:extLst>
                </p14:cNvPr>
                <p14:cNvContentPartPr/>
                <p14:nvPr/>
              </p14:nvContentPartPr>
              <p14:xfrm>
                <a:off x="6372755" y="6408388"/>
                <a:ext cx="84960" cy="58680"/>
              </p14:xfrm>
            </p:contentPart>
          </mc:Choice>
          <mc:Fallback xmlns="">
            <p:pic>
              <p:nvPicPr>
                <p:cNvPr id="174555" name="Freihand 174554">
                  <a:extLst>
                    <a:ext uri="{FF2B5EF4-FFF2-40B4-BE49-F238E27FC236}">
                      <a16:creationId xmlns:a16="http://schemas.microsoft.com/office/drawing/2014/main" id="{1B40C24A-68A6-D309-6AEE-BE9B5FD0F9EE}"/>
                    </a:ext>
                  </a:extLst>
                </p:cNvPr>
                <p:cNvPicPr/>
                <p:nvPr/>
              </p:nvPicPr>
              <p:blipFill>
                <a:blip r:embed="rId753"/>
                <a:stretch>
                  <a:fillRect/>
                </a:stretch>
              </p:blipFill>
              <p:spPr>
                <a:xfrm>
                  <a:off x="6363755" y="6399748"/>
                  <a:ext cx="102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174557" name="Freihand 174556">
                  <a:extLst>
                    <a:ext uri="{FF2B5EF4-FFF2-40B4-BE49-F238E27FC236}">
                      <a16:creationId xmlns:a16="http://schemas.microsoft.com/office/drawing/2014/main" id="{EED7173C-6E6A-7A76-7E72-6BD2B45733E5}"/>
                    </a:ext>
                  </a:extLst>
                </p14:cNvPr>
                <p14:cNvContentPartPr/>
                <p14:nvPr/>
              </p14:nvContentPartPr>
              <p14:xfrm>
                <a:off x="6567515" y="6461308"/>
                <a:ext cx="18360" cy="158760"/>
              </p14:xfrm>
            </p:contentPart>
          </mc:Choice>
          <mc:Fallback xmlns="">
            <p:pic>
              <p:nvPicPr>
                <p:cNvPr id="174557" name="Freihand 174556">
                  <a:extLst>
                    <a:ext uri="{FF2B5EF4-FFF2-40B4-BE49-F238E27FC236}">
                      <a16:creationId xmlns:a16="http://schemas.microsoft.com/office/drawing/2014/main" id="{EED7173C-6E6A-7A76-7E72-6BD2B45733E5}"/>
                    </a:ext>
                  </a:extLst>
                </p:cNvPr>
                <p:cNvPicPr/>
                <p:nvPr/>
              </p:nvPicPr>
              <p:blipFill>
                <a:blip r:embed="rId755"/>
                <a:stretch>
                  <a:fillRect/>
                </a:stretch>
              </p:blipFill>
              <p:spPr>
                <a:xfrm>
                  <a:off x="6558515" y="6452668"/>
                  <a:ext cx="36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174558" name="Freihand 174557">
                  <a:extLst>
                    <a:ext uri="{FF2B5EF4-FFF2-40B4-BE49-F238E27FC236}">
                      <a16:creationId xmlns:a16="http://schemas.microsoft.com/office/drawing/2014/main" id="{D9B1F5E6-DB51-74A1-23E7-39EBA1B98D2F}"/>
                    </a:ext>
                  </a:extLst>
                </p14:cNvPr>
                <p14:cNvContentPartPr/>
                <p14:nvPr/>
              </p14:nvContentPartPr>
              <p14:xfrm>
                <a:off x="6537635" y="6518908"/>
                <a:ext cx="85680" cy="30600"/>
              </p14:xfrm>
            </p:contentPart>
          </mc:Choice>
          <mc:Fallback xmlns="">
            <p:pic>
              <p:nvPicPr>
                <p:cNvPr id="174558" name="Freihand 174557">
                  <a:extLst>
                    <a:ext uri="{FF2B5EF4-FFF2-40B4-BE49-F238E27FC236}">
                      <a16:creationId xmlns:a16="http://schemas.microsoft.com/office/drawing/2014/main" id="{D9B1F5E6-DB51-74A1-23E7-39EBA1B98D2F}"/>
                    </a:ext>
                  </a:extLst>
                </p:cNvPr>
                <p:cNvPicPr/>
                <p:nvPr/>
              </p:nvPicPr>
              <p:blipFill>
                <a:blip r:embed="rId757"/>
                <a:stretch>
                  <a:fillRect/>
                </a:stretch>
              </p:blipFill>
              <p:spPr>
                <a:xfrm>
                  <a:off x="6528995" y="6509908"/>
                  <a:ext cx="103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174559" name="Freihand 174558">
                  <a:extLst>
                    <a:ext uri="{FF2B5EF4-FFF2-40B4-BE49-F238E27FC236}">
                      <a16:creationId xmlns:a16="http://schemas.microsoft.com/office/drawing/2014/main" id="{2DF5AB99-B50C-339B-4632-304D084C656F}"/>
                    </a:ext>
                  </a:extLst>
                </p14:cNvPr>
                <p14:cNvContentPartPr/>
                <p14:nvPr/>
              </p14:nvContentPartPr>
              <p14:xfrm>
                <a:off x="6750035" y="6441868"/>
                <a:ext cx="99360" cy="119160"/>
              </p14:xfrm>
            </p:contentPart>
          </mc:Choice>
          <mc:Fallback xmlns="">
            <p:pic>
              <p:nvPicPr>
                <p:cNvPr id="174559" name="Freihand 174558">
                  <a:extLst>
                    <a:ext uri="{FF2B5EF4-FFF2-40B4-BE49-F238E27FC236}">
                      <a16:creationId xmlns:a16="http://schemas.microsoft.com/office/drawing/2014/main" id="{2DF5AB99-B50C-339B-4632-304D084C656F}"/>
                    </a:ext>
                  </a:extLst>
                </p:cNvPr>
                <p:cNvPicPr/>
                <p:nvPr/>
              </p:nvPicPr>
              <p:blipFill>
                <a:blip r:embed="rId759"/>
                <a:stretch>
                  <a:fillRect/>
                </a:stretch>
              </p:blipFill>
              <p:spPr>
                <a:xfrm>
                  <a:off x="6741395" y="6432868"/>
                  <a:ext cx="117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174560" name="Freihand 174559">
                  <a:extLst>
                    <a:ext uri="{FF2B5EF4-FFF2-40B4-BE49-F238E27FC236}">
                      <a16:creationId xmlns:a16="http://schemas.microsoft.com/office/drawing/2014/main" id="{1A840D93-2FC8-E399-98DA-09604E6110E9}"/>
                    </a:ext>
                  </a:extLst>
                </p14:cNvPr>
                <p14:cNvContentPartPr/>
                <p14:nvPr/>
              </p14:nvContentPartPr>
              <p14:xfrm>
                <a:off x="6883595" y="6532588"/>
                <a:ext cx="10440" cy="110520"/>
              </p14:xfrm>
            </p:contentPart>
          </mc:Choice>
          <mc:Fallback xmlns="">
            <p:pic>
              <p:nvPicPr>
                <p:cNvPr id="174560" name="Freihand 174559">
                  <a:extLst>
                    <a:ext uri="{FF2B5EF4-FFF2-40B4-BE49-F238E27FC236}">
                      <a16:creationId xmlns:a16="http://schemas.microsoft.com/office/drawing/2014/main" id="{1A840D93-2FC8-E399-98DA-09604E6110E9}"/>
                    </a:ext>
                  </a:extLst>
                </p:cNvPr>
                <p:cNvPicPr/>
                <p:nvPr/>
              </p:nvPicPr>
              <p:blipFill>
                <a:blip r:embed="rId761"/>
                <a:stretch>
                  <a:fillRect/>
                </a:stretch>
              </p:blipFill>
              <p:spPr>
                <a:xfrm>
                  <a:off x="6874955" y="6523948"/>
                  <a:ext cx="280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174561" name="Freihand 174560">
                  <a:extLst>
                    <a:ext uri="{FF2B5EF4-FFF2-40B4-BE49-F238E27FC236}">
                      <a16:creationId xmlns:a16="http://schemas.microsoft.com/office/drawing/2014/main" id="{261FA2A3-8ED3-0491-715B-EBAAE1E2EFF1}"/>
                    </a:ext>
                  </a:extLst>
                </p14:cNvPr>
                <p14:cNvContentPartPr/>
                <p14:nvPr/>
              </p14:nvContentPartPr>
              <p14:xfrm>
                <a:off x="6948035" y="6412348"/>
                <a:ext cx="136800" cy="189720"/>
              </p14:xfrm>
            </p:contentPart>
          </mc:Choice>
          <mc:Fallback xmlns="">
            <p:pic>
              <p:nvPicPr>
                <p:cNvPr id="174561" name="Freihand 174560">
                  <a:extLst>
                    <a:ext uri="{FF2B5EF4-FFF2-40B4-BE49-F238E27FC236}">
                      <a16:creationId xmlns:a16="http://schemas.microsoft.com/office/drawing/2014/main" id="{261FA2A3-8ED3-0491-715B-EBAAE1E2EFF1}"/>
                    </a:ext>
                  </a:extLst>
                </p:cNvPr>
                <p:cNvPicPr/>
                <p:nvPr/>
              </p:nvPicPr>
              <p:blipFill>
                <a:blip r:embed="rId763"/>
                <a:stretch>
                  <a:fillRect/>
                </a:stretch>
              </p:blipFill>
              <p:spPr>
                <a:xfrm>
                  <a:off x="6939395" y="6403348"/>
                  <a:ext cx="1544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174562" name="Freihand 174561">
                  <a:extLst>
                    <a:ext uri="{FF2B5EF4-FFF2-40B4-BE49-F238E27FC236}">
                      <a16:creationId xmlns:a16="http://schemas.microsoft.com/office/drawing/2014/main" id="{232EA1E8-17B8-325F-23EB-AE6435196346}"/>
                    </a:ext>
                  </a:extLst>
                </p14:cNvPr>
                <p14:cNvContentPartPr/>
                <p14:nvPr/>
              </p14:nvContentPartPr>
              <p14:xfrm>
                <a:off x="7221635" y="6421348"/>
                <a:ext cx="36360" cy="130680"/>
              </p14:xfrm>
            </p:contentPart>
          </mc:Choice>
          <mc:Fallback xmlns="">
            <p:pic>
              <p:nvPicPr>
                <p:cNvPr id="174562" name="Freihand 174561">
                  <a:extLst>
                    <a:ext uri="{FF2B5EF4-FFF2-40B4-BE49-F238E27FC236}">
                      <a16:creationId xmlns:a16="http://schemas.microsoft.com/office/drawing/2014/main" id="{232EA1E8-17B8-325F-23EB-AE6435196346}"/>
                    </a:ext>
                  </a:extLst>
                </p:cNvPr>
                <p:cNvPicPr/>
                <p:nvPr/>
              </p:nvPicPr>
              <p:blipFill>
                <a:blip r:embed="rId765"/>
                <a:stretch>
                  <a:fillRect/>
                </a:stretch>
              </p:blipFill>
              <p:spPr>
                <a:xfrm>
                  <a:off x="7212635" y="6412348"/>
                  <a:ext cx="540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174563" name="Freihand 174562">
                  <a:extLst>
                    <a:ext uri="{FF2B5EF4-FFF2-40B4-BE49-F238E27FC236}">
                      <a16:creationId xmlns:a16="http://schemas.microsoft.com/office/drawing/2014/main" id="{8A24FFED-603D-5AB6-7F42-1CD592067EBB}"/>
                    </a:ext>
                  </a:extLst>
                </p14:cNvPr>
                <p14:cNvContentPartPr/>
                <p14:nvPr/>
              </p14:nvContentPartPr>
              <p14:xfrm>
                <a:off x="7188515" y="6457708"/>
                <a:ext cx="133200" cy="24480"/>
              </p14:xfrm>
            </p:contentPart>
          </mc:Choice>
          <mc:Fallback xmlns="">
            <p:pic>
              <p:nvPicPr>
                <p:cNvPr id="174563" name="Freihand 174562">
                  <a:extLst>
                    <a:ext uri="{FF2B5EF4-FFF2-40B4-BE49-F238E27FC236}">
                      <a16:creationId xmlns:a16="http://schemas.microsoft.com/office/drawing/2014/main" id="{8A24FFED-603D-5AB6-7F42-1CD592067EBB}"/>
                    </a:ext>
                  </a:extLst>
                </p:cNvPr>
                <p:cNvPicPr/>
                <p:nvPr/>
              </p:nvPicPr>
              <p:blipFill>
                <a:blip r:embed="rId767"/>
                <a:stretch>
                  <a:fillRect/>
                </a:stretch>
              </p:blipFill>
              <p:spPr>
                <a:xfrm>
                  <a:off x="7179515" y="6448708"/>
                  <a:ext cx="1508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174564" name="Freihand 174563">
                  <a:extLst>
                    <a:ext uri="{FF2B5EF4-FFF2-40B4-BE49-F238E27FC236}">
                      <a16:creationId xmlns:a16="http://schemas.microsoft.com/office/drawing/2014/main" id="{1DECE59D-DFB3-75A5-8169-E0A6DB5A51D4}"/>
                    </a:ext>
                  </a:extLst>
                </p14:cNvPr>
                <p14:cNvContentPartPr/>
                <p14:nvPr/>
              </p14:nvContentPartPr>
              <p14:xfrm>
                <a:off x="7353035" y="6409468"/>
                <a:ext cx="146160" cy="203400"/>
              </p14:xfrm>
            </p:contentPart>
          </mc:Choice>
          <mc:Fallback xmlns="">
            <p:pic>
              <p:nvPicPr>
                <p:cNvPr id="174564" name="Freihand 174563">
                  <a:extLst>
                    <a:ext uri="{FF2B5EF4-FFF2-40B4-BE49-F238E27FC236}">
                      <a16:creationId xmlns:a16="http://schemas.microsoft.com/office/drawing/2014/main" id="{1DECE59D-DFB3-75A5-8169-E0A6DB5A51D4}"/>
                    </a:ext>
                  </a:extLst>
                </p:cNvPr>
                <p:cNvPicPr/>
                <p:nvPr/>
              </p:nvPicPr>
              <p:blipFill>
                <a:blip r:embed="rId769"/>
                <a:stretch>
                  <a:fillRect/>
                </a:stretch>
              </p:blipFill>
              <p:spPr>
                <a:xfrm>
                  <a:off x="7344035" y="6400828"/>
                  <a:ext cx="1638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174565" name="Freihand 174564">
                  <a:extLst>
                    <a:ext uri="{FF2B5EF4-FFF2-40B4-BE49-F238E27FC236}">
                      <a16:creationId xmlns:a16="http://schemas.microsoft.com/office/drawing/2014/main" id="{97B8979C-D26E-BA59-D611-82E377C18B5F}"/>
                    </a:ext>
                  </a:extLst>
                </p14:cNvPr>
                <p14:cNvContentPartPr/>
                <p14:nvPr/>
              </p14:nvContentPartPr>
              <p14:xfrm>
                <a:off x="7574435" y="6376348"/>
                <a:ext cx="125280" cy="123120"/>
              </p14:xfrm>
            </p:contentPart>
          </mc:Choice>
          <mc:Fallback xmlns="">
            <p:pic>
              <p:nvPicPr>
                <p:cNvPr id="174565" name="Freihand 174564">
                  <a:extLst>
                    <a:ext uri="{FF2B5EF4-FFF2-40B4-BE49-F238E27FC236}">
                      <a16:creationId xmlns:a16="http://schemas.microsoft.com/office/drawing/2014/main" id="{97B8979C-D26E-BA59-D611-82E377C18B5F}"/>
                    </a:ext>
                  </a:extLst>
                </p:cNvPr>
                <p:cNvPicPr/>
                <p:nvPr/>
              </p:nvPicPr>
              <p:blipFill>
                <a:blip r:embed="rId771"/>
                <a:stretch>
                  <a:fillRect/>
                </a:stretch>
              </p:blipFill>
              <p:spPr>
                <a:xfrm>
                  <a:off x="7565435" y="6367348"/>
                  <a:ext cx="1429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174566" name="Freihand 174565">
                  <a:extLst>
                    <a:ext uri="{FF2B5EF4-FFF2-40B4-BE49-F238E27FC236}">
                      <a16:creationId xmlns:a16="http://schemas.microsoft.com/office/drawing/2014/main" id="{D30F52B1-C2B0-0704-E7BC-C54442570785}"/>
                    </a:ext>
                  </a:extLst>
                </p14:cNvPr>
                <p14:cNvContentPartPr/>
                <p14:nvPr/>
              </p14:nvContentPartPr>
              <p14:xfrm>
                <a:off x="7655795" y="6233428"/>
                <a:ext cx="103320" cy="124200"/>
              </p14:xfrm>
            </p:contentPart>
          </mc:Choice>
          <mc:Fallback xmlns="">
            <p:pic>
              <p:nvPicPr>
                <p:cNvPr id="174566" name="Freihand 174565">
                  <a:extLst>
                    <a:ext uri="{FF2B5EF4-FFF2-40B4-BE49-F238E27FC236}">
                      <a16:creationId xmlns:a16="http://schemas.microsoft.com/office/drawing/2014/main" id="{D30F52B1-C2B0-0704-E7BC-C54442570785}"/>
                    </a:ext>
                  </a:extLst>
                </p:cNvPr>
                <p:cNvPicPr/>
                <p:nvPr/>
              </p:nvPicPr>
              <p:blipFill>
                <a:blip r:embed="rId773"/>
                <a:stretch>
                  <a:fillRect/>
                </a:stretch>
              </p:blipFill>
              <p:spPr>
                <a:xfrm>
                  <a:off x="7646795" y="6224788"/>
                  <a:ext cx="1209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174567" name="Freihand 174566">
                  <a:extLst>
                    <a:ext uri="{FF2B5EF4-FFF2-40B4-BE49-F238E27FC236}">
                      <a16:creationId xmlns:a16="http://schemas.microsoft.com/office/drawing/2014/main" id="{F2B96CA2-29D0-1E9C-F25E-F574919F2DF6}"/>
                    </a:ext>
                  </a:extLst>
                </p14:cNvPr>
                <p14:cNvContentPartPr/>
                <p14:nvPr/>
              </p14:nvContentPartPr>
              <p14:xfrm>
                <a:off x="7826795" y="6354748"/>
                <a:ext cx="122760" cy="117000"/>
              </p14:xfrm>
            </p:contentPart>
          </mc:Choice>
          <mc:Fallback xmlns="">
            <p:pic>
              <p:nvPicPr>
                <p:cNvPr id="174567" name="Freihand 174566">
                  <a:extLst>
                    <a:ext uri="{FF2B5EF4-FFF2-40B4-BE49-F238E27FC236}">
                      <a16:creationId xmlns:a16="http://schemas.microsoft.com/office/drawing/2014/main" id="{F2B96CA2-29D0-1E9C-F25E-F574919F2DF6}"/>
                    </a:ext>
                  </a:extLst>
                </p:cNvPr>
                <p:cNvPicPr/>
                <p:nvPr/>
              </p:nvPicPr>
              <p:blipFill>
                <a:blip r:embed="rId775"/>
                <a:stretch>
                  <a:fillRect/>
                </a:stretch>
              </p:blipFill>
              <p:spPr>
                <a:xfrm>
                  <a:off x="7817795" y="6345748"/>
                  <a:ext cx="140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174568" name="Freihand 174567">
                  <a:extLst>
                    <a:ext uri="{FF2B5EF4-FFF2-40B4-BE49-F238E27FC236}">
                      <a16:creationId xmlns:a16="http://schemas.microsoft.com/office/drawing/2014/main" id="{42B3CC27-FA51-2062-9282-DBA8448341FF}"/>
                    </a:ext>
                  </a:extLst>
                </p14:cNvPr>
                <p14:cNvContentPartPr/>
                <p14:nvPr/>
              </p14:nvContentPartPr>
              <p14:xfrm>
                <a:off x="8068355" y="6421348"/>
                <a:ext cx="334800" cy="71640"/>
              </p14:xfrm>
            </p:contentPart>
          </mc:Choice>
          <mc:Fallback xmlns="">
            <p:pic>
              <p:nvPicPr>
                <p:cNvPr id="174568" name="Freihand 174567">
                  <a:extLst>
                    <a:ext uri="{FF2B5EF4-FFF2-40B4-BE49-F238E27FC236}">
                      <a16:creationId xmlns:a16="http://schemas.microsoft.com/office/drawing/2014/main" id="{42B3CC27-FA51-2062-9282-DBA8448341FF}"/>
                    </a:ext>
                  </a:extLst>
                </p:cNvPr>
                <p:cNvPicPr/>
                <p:nvPr/>
              </p:nvPicPr>
              <p:blipFill>
                <a:blip r:embed="rId777"/>
                <a:stretch>
                  <a:fillRect/>
                </a:stretch>
              </p:blipFill>
              <p:spPr>
                <a:xfrm>
                  <a:off x="8059715" y="6412348"/>
                  <a:ext cx="352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174569" name="Freihand 174568">
                  <a:extLst>
                    <a:ext uri="{FF2B5EF4-FFF2-40B4-BE49-F238E27FC236}">
                      <a16:creationId xmlns:a16="http://schemas.microsoft.com/office/drawing/2014/main" id="{A04B302D-F619-2BF5-F57A-AC9B2A4E0D92}"/>
                    </a:ext>
                  </a:extLst>
                </p14:cNvPr>
                <p14:cNvContentPartPr/>
                <p14:nvPr/>
              </p14:nvContentPartPr>
              <p14:xfrm>
                <a:off x="8340155" y="6208228"/>
                <a:ext cx="260640" cy="345240"/>
              </p14:xfrm>
            </p:contentPart>
          </mc:Choice>
          <mc:Fallback xmlns="">
            <p:pic>
              <p:nvPicPr>
                <p:cNvPr id="174569" name="Freihand 174568">
                  <a:extLst>
                    <a:ext uri="{FF2B5EF4-FFF2-40B4-BE49-F238E27FC236}">
                      <a16:creationId xmlns:a16="http://schemas.microsoft.com/office/drawing/2014/main" id="{A04B302D-F619-2BF5-F57A-AC9B2A4E0D92}"/>
                    </a:ext>
                  </a:extLst>
                </p:cNvPr>
                <p:cNvPicPr/>
                <p:nvPr/>
              </p:nvPicPr>
              <p:blipFill>
                <a:blip r:embed="rId779"/>
                <a:stretch>
                  <a:fillRect/>
                </a:stretch>
              </p:blipFill>
              <p:spPr>
                <a:xfrm>
                  <a:off x="8331515" y="6199228"/>
                  <a:ext cx="27828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174571" name="Freihand 174570">
                  <a:extLst>
                    <a:ext uri="{FF2B5EF4-FFF2-40B4-BE49-F238E27FC236}">
                      <a16:creationId xmlns:a16="http://schemas.microsoft.com/office/drawing/2014/main" id="{10A46E4B-DDD3-088D-FDC0-B469877DE1A2}"/>
                    </a:ext>
                  </a:extLst>
                </p14:cNvPr>
                <p14:cNvContentPartPr/>
                <p14:nvPr/>
              </p14:nvContentPartPr>
              <p14:xfrm>
                <a:off x="5925995" y="6150988"/>
                <a:ext cx="2644920" cy="714960"/>
              </p14:xfrm>
            </p:contentPart>
          </mc:Choice>
          <mc:Fallback xmlns="">
            <p:pic>
              <p:nvPicPr>
                <p:cNvPr id="174571" name="Freihand 174570">
                  <a:extLst>
                    <a:ext uri="{FF2B5EF4-FFF2-40B4-BE49-F238E27FC236}">
                      <a16:creationId xmlns:a16="http://schemas.microsoft.com/office/drawing/2014/main" id="{10A46E4B-DDD3-088D-FDC0-B469877DE1A2}"/>
                    </a:ext>
                  </a:extLst>
                </p:cNvPr>
                <p:cNvPicPr/>
                <p:nvPr/>
              </p:nvPicPr>
              <p:blipFill>
                <a:blip r:embed="rId781"/>
                <a:stretch>
                  <a:fillRect/>
                </a:stretch>
              </p:blipFill>
              <p:spPr>
                <a:xfrm>
                  <a:off x="5917355" y="6141988"/>
                  <a:ext cx="2662560" cy="7326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174572" name="Freihand 174571">
                  <a:extLst>
                    <a:ext uri="{FF2B5EF4-FFF2-40B4-BE49-F238E27FC236}">
                      <a16:creationId xmlns:a16="http://schemas.microsoft.com/office/drawing/2014/main" id="{7E5C1F48-9B83-A61C-B5C8-E19AA5C6F1CE}"/>
                    </a:ext>
                  </a:extLst>
                </p14:cNvPr>
                <p14:cNvContentPartPr/>
                <p14:nvPr/>
              </p14:nvContentPartPr>
              <p14:xfrm>
                <a:off x="8159795" y="3903861"/>
                <a:ext cx="342360" cy="2254680"/>
              </p14:xfrm>
            </p:contentPart>
          </mc:Choice>
          <mc:Fallback xmlns="">
            <p:pic>
              <p:nvPicPr>
                <p:cNvPr id="174572" name="Freihand 174571">
                  <a:extLst>
                    <a:ext uri="{FF2B5EF4-FFF2-40B4-BE49-F238E27FC236}">
                      <a16:creationId xmlns:a16="http://schemas.microsoft.com/office/drawing/2014/main" id="{7E5C1F48-9B83-A61C-B5C8-E19AA5C6F1CE}"/>
                    </a:ext>
                  </a:extLst>
                </p:cNvPr>
                <p:cNvPicPr/>
                <p:nvPr/>
              </p:nvPicPr>
              <p:blipFill>
                <a:blip r:embed="rId783"/>
                <a:stretch>
                  <a:fillRect/>
                </a:stretch>
              </p:blipFill>
              <p:spPr>
                <a:xfrm>
                  <a:off x="8150795" y="3894861"/>
                  <a:ext cx="360000" cy="227232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174573" name="Freihand 174572">
                  <a:extLst>
                    <a:ext uri="{FF2B5EF4-FFF2-40B4-BE49-F238E27FC236}">
                      <a16:creationId xmlns:a16="http://schemas.microsoft.com/office/drawing/2014/main" id="{B0E7B634-6F94-815C-B57F-9BBF7D1CE882}"/>
                    </a:ext>
                  </a:extLst>
                </p14:cNvPr>
                <p14:cNvContentPartPr/>
                <p14:nvPr/>
              </p14:nvContentPartPr>
              <p14:xfrm>
                <a:off x="8067275" y="3867501"/>
                <a:ext cx="195480" cy="196920"/>
              </p14:xfrm>
            </p:contentPart>
          </mc:Choice>
          <mc:Fallback xmlns="">
            <p:pic>
              <p:nvPicPr>
                <p:cNvPr id="174573" name="Freihand 174572">
                  <a:extLst>
                    <a:ext uri="{FF2B5EF4-FFF2-40B4-BE49-F238E27FC236}">
                      <a16:creationId xmlns:a16="http://schemas.microsoft.com/office/drawing/2014/main" id="{B0E7B634-6F94-815C-B57F-9BBF7D1CE882}"/>
                    </a:ext>
                  </a:extLst>
                </p:cNvPr>
                <p:cNvPicPr/>
                <p:nvPr/>
              </p:nvPicPr>
              <p:blipFill>
                <a:blip r:embed="rId785"/>
                <a:stretch>
                  <a:fillRect/>
                </a:stretch>
              </p:blipFill>
              <p:spPr>
                <a:xfrm>
                  <a:off x="8058275" y="3858861"/>
                  <a:ext cx="2131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174575" name="Freihand 174574">
                  <a:extLst>
                    <a:ext uri="{FF2B5EF4-FFF2-40B4-BE49-F238E27FC236}">
                      <a16:creationId xmlns:a16="http://schemas.microsoft.com/office/drawing/2014/main" id="{F364D83B-F045-2AF9-8460-F600772916D0}"/>
                    </a:ext>
                  </a:extLst>
                </p14:cNvPr>
                <p14:cNvContentPartPr/>
                <p14:nvPr/>
              </p14:nvContentPartPr>
              <p14:xfrm>
                <a:off x="8412875" y="3905661"/>
                <a:ext cx="378720" cy="386640"/>
              </p14:xfrm>
            </p:contentPart>
          </mc:Choice>
          <mc:Fallback xmlns="">
            <p:pic>
              <p:nvPicPr>
                <p:cNvPr id="174575" name="Freihand 174574">
                  <a:extLst>
                    <a:ext uri="{FF2B5EF4-FFF2-40B4-BE49-F238E27FC236}">
                      <a16:creationId xmlns:a16="http://schemas.microsoft.com/office/drawing/2014/main" id="{F364D83B-F045-2AF9-8460-F600772916D0}"/>
                    </a:ext>
                  </a:extLst>
                </p:cNvPr>
                <p:cNvPicPr/>
                <p:nvPr/>
              </p:nvPicPr>
              <p:blipFill>
                <a:blip r:embed="rId787"/>
                <a:stretch>
                  <a:fillRect/>
                </a:stretch>
              </p:blipFill>
              <p:spPr>
                <a:xfrm>
                  <a:off x="8403875" y="3896661"/>
                  <a:ext cx="39636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174576" name="Freihand 174575">
                  <a:extLst>
                    <a:ext uri="{FF2B5EF4-FFF2-40B4-BE49-F238E27FC236}">
                      <a16:creationId xmlns:a16="http://schemas.microsoft.com/office/drawing/2014/main" id="{16EF6DCC-4E84-4957-65F3-5B15E1DDEA29}"/>
                    </a:ext>
                  </a:extLst>
                </p14:cNvPr>
                <p14:cNvContentPartPr/>
                <p14:nvPr/>
              </p14:nvContentPartPr>
              <p14:xfrm>
                <a:off x="8745875" y="3783261"/>
                <a:ext cx="188280" cy="208080"/>
              </p14:xfrm>
            </p:contentPart>
          </mc:Choice>
          <mc:Fallback xmlns="">
            <p:pic>
              <p:nvPicPr>
                <p:cNvPr id="174576" name="Freihand 174575">
                  <a:extLst>
                    <a:ext uri="{FF2B5EF4-FFF2-40B4-BE49-F238E27FC236}">
                      <a16:creationId xmlns:a16="http://schemas.microsoft.com/office/drawing/2014/main" id="{16EF6DCC-4E84-4957-65F3-5B15E1DDEA29}"/>
                    </a:ext>
                  </a:extLst>
                </p:cNvPr>
                <p:cNvPicPr/>
                <p:nvPr/>
              </p:nvPicPr>
              <p:blipFill>
                <a:blip r:embed="rId789"/>
                <a:stretch>
                  <a:fillRect/>
                </a:stretch>
              </p:blipFill>
              <p:spPr>
                <a:xfrm>
                  <a:off x="8736875" y="3774261"/>
                  <a:ext cx="2059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174577" name="Freihand 174576">
                  <a:extLst>
                    <a:ext uri="{FF2B5EF4-FFF2-40B4-BE49-F238E27FC236}">
                      <a16:creationId xmlns:a16="http://schemas.microsoft.com/office/drawing/2014/main" id="{555F679B-A77B-8989-CBF5-B6F4B5740F04}"/>
                    </a:ext>
                  </a:extLst>
                </p14:cNvPr>
                <p14:cNvContentPartPr/>
                <p14:nvPr/>
              </p14:nvContentPartPr>
              <p14:xfrm>
                <a:off x="9057275" y="3799101"/>
                <a:ext cx="114480" cy="205200"/>
              </p14:xfrm>
            </p:contentPart>
          </mc:Choice>
          <mc:Fallback xmlns="">
            <p:pic>
              <p:nvPicPr>
                <p:cNvPr id="174577" name="Freihand 174576">
                  <a:extLst>
                    <a:ext uri="{FF2B5EF4-FFF2-40B4-BE49-F238E27FC236}">
                      <a16:creationId xmlns:a16="http://schemas.microsoft.com/office/drawing/2014/main" id="{555F679B-A77B-8989-CBF5-B6F4B5740F04}"/>
                    </a:ext>
                  </a:extLst>
                </p:cNvPr>
                <p:cNvPicPr/>
                <p:nvPr/>
              </p:nvPicPr>
              <p:blipFill>
                <a:blip r:embed="rId791"/>
                <a:stretch>
                  <a:fillRect/>
                </a:stretch>
              </p:blipFill>
              <p:spPr>
                <a:xfrm>
                  <a:off x="9048635" y="3790461"/>
                  <a:ext cx="1321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174578" name="Freihand 174577">
                  <a:extLst>
                    <a:ext uri="{FF2B5EF4-FFF2-40B4-BE49-F238E27FC236}">
                      <a16:creationId xmlns:a16="http://schemas.microsoft.com/office/drawing/2014/main" id="{6A7B8E8B-8F3B-C4D2-BFA9-873B081A7898}"/>
                    </a:ext>
                  </a:extLst>
                </p14:cNvPr>
                <p14:cNvContentPartPr/>
                <p14:nvPr/>
              </p14:nvContentPartPr>
              <p14:xfrm>
                <a:off x="9144035" y="3785421"/>
                <a:ext cx="272880" cy="194400"/>
              </p14:xfrm>
            </p:contentPart>
          </mc:Choice>
          <mc:Fallback xmlns="">
            <p:pic>
              <p:nvPicPr>
                <p:cNvPr id="174578" name="Freihand 174577">
                  <a:extLst>
                    <a:ext uri="{FF2B5EF4-FFF2-40B4-BE49-F238E27FC236}">
                      <a16:creationId xmlns:a16="http://schemas.microsoft.com/office/drawing/2014/main" id="{6A7B8E8B-8F3B-C4D2-BFA9-873B081A7898}"/>
                    </a:ext>
                  </a:extLst>
                </p:cNvPr>
                <p:cNvPicPr/>
                <p:nvPr/>
              </p:nvPicPr>
              <p:blipFill>
                <a:blip r:embed="rId793"/>
                <a:stretch>
                  <a:fillRect/>
                </a:stretch>
              </p:blipFill>
              <p:spPr>
                <a:xfrm>
                  <a:off x="9135395" y="3776421"/>
                  <a:ext cx="2905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174579" name="Freihand 174578">
                  <a:extLst>
                    <a:ext uri="{FF2B5EF4-FFF2-40B4-BE49-F238E27FC236}">
                      <a16:creationId xmlns:a16="http://schemas.microsoft.com/office/drawing/2014/main" id="{9E44B860-F2E0-48C1-C2E9-2203F38FEEFF}"/>
                    </a:ext>
                  </a:extLst>
                </p14:cNvPr>
                <p14:cNvContentPartPr/>
                <p14:nvPr/>
              </p14:nvContentPartPr>
              <p14:xfrm>
                <a:off x="9538235" y="3884061"/>
                <a:ext cx="31680" cy="38160"/>
              </p14:xfrm>
            </p:contentPart>
          </mc:Choice>
          <mc:Fallback xmlns="">
            <p:pic>
              <p:nvPicPr>
                <p:cNvPr id="174579" name="Freihand 174578">
                  <a:extLst>
                    <a:ext uri="{FF2B5EF4-FFF2-40B4-BE49-F238E27FC236}">
                      <a16:creationId xmlns:a16="http://schemas.microsoft.com/office/drawing/2014/main" id="{9E44B860-F2E0-48C1-C2E9-2203F38FEEFF}"/>
                    </a:ext>
                  </a:extLst>
                </p:cNvPr>
                <p:cNvPicPr/>
                <p:nvPr/>
              </p:nvPicPr>
              <p:blipFill>
                <a:blip r:embed="rId795"/>
                <a:stretch>
                  <a:fillRect/>
                </a:stretch>
              </p:blipFill>
              <p:spPr>
                <a:xfrm>
                  <a:off x="9529595" y="3875061"/>
                  <a:ext cx="49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174580" name="Freihand 174579">
                  <a:extLst>
                    <a:ext uri="{FF2B5EF4-FFF2-40B4-BE49-F238E27FC236}">
                      <a16:creationId xmlns:a16="http://schemas.microsoft.com/office/drawing/2014/main" id="{F712A272-B30F-FF28-1CE4-479787108BBC}"/>
                    </a:ext>
                  </a:extLst>
                </p14:cNvPr>
                <p14:cNvContentPartPr/>
                <p14:nvPr/>
              </p14:nvContentPartPr>
              <p14:xfrm>
                <a:off x="9786995" y="3672741"/>
                <a:ext cx="181800" cy="163800"/>
              </p14:xfrm>
            </p:contentPart>
          </mc:Choice>
          <mc:Fallback xmlns="">
            <p:pic>
              <p:nvPicPr>
                <p:cNvPr id="174580" name="Freihand 174579">
                  <a:extLst>
                    <a:ext uri="{FF2B5EF4-FFF2-40B4-BE49-F238E27FC236}">
                      <a16:creationId xmlns:a16="http://schemas.microsoft.com/office/drawing/2014/main" id="{F712A272-B30F-FF28-1CE4-479787108BBC}"/>
                    </a:ext>
                  </a:extLst>
                </p:cNvPr>
                <p:cNvPicPr/>
                <p:nvPr/>
              </p:nvPicPr>
              <p:blipFill>
                <a:blip r:embed="rId797"/>
                <a:stretch>
                  <a:fillRect/>
                </a:stretch>
              </p:blipFill>
              <p:spPr>
                <a:xfrm>
                  <a:off x="9778355" y="3663741"/>
                  <a:ext cx="1994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174581" name="Freihand 174580">
                  <a:extLst>
                    <a:ext uri="{FF2B5EF4-FFF2-40B4-BE49-F238E27FC236}">
                      <a16:creationId xmlns:a16="http://schemas.microsoft.com/office/drawing/2014/main" id="{B624425F-DA51-A64E-FB18-11B59DB93A4C}"/>
                    </a:ext>
                  </a:extLst>
                </p14:cNvPr>
                <p14:cNvContentPartPr/>
                <p14:nvPr/>
              </p14:nvContentPartPr>
              <p14:xfrm>
                <a:off x="9707435" y="3830061"/>
                <a:ext cx="574200" cy="84240"/>
              </p14:xfrm>
            </p:contentPart>
          </mc:Choice>
          <mc:Fallback xmlns="">
            <p:pic>
              <p:nvPicPr>
                <p:cNvPr id="174581" name="Freihand 174580">
                  <a:extLst>
                    <a:ext uri="{FF2B5EF4-FFF2-40B4-BE49-F238E27FC236}">
                      <a16:creationId xmlns:a16="http://schemas.microsoft.com/office/drawing/2014/main" id="{B624425F-DA51-A64E-FB18-11B59DB93A4C}"/>
                    </a:ext>
                  </a:extLst>
                </p:cNvPr>
                <p:cNvPicPr/>
                <p:nvPr/>
              </p:nvPicPr>
              <p:blipFill>
                <a:blip r:embed="rId799"/>
                <a:stretch>
                  <a:fillRect/>
                </a:stretch>
              </p:blipFill>
              <p:spPr>
                <a:xfrm>
                  <a:off x="9698435" y="3821061"/>
                  <a:ext cx="591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174583" name="Freihand 174582">
                  <a:extLst>
                    <a:ext uri="{FF2B5EF4-FFF2-40B4-BE49-F238E27FC236}">
                      <a16:creationId xmlns:a16="http://schemas.microsoft.com/office/drawing/2014/main" id="{2BC3DC10-E07F-DD81-21FE-56B3F4EC9109}"/>
                    </a:ext>
                  </a:extLst>
                </p14:cNvPr>
                <p14:cNvContentPartPr/>
                <p14:nvPr/>
              </p14:nvContentPartPr>
              <p14:xfrm>
                <a:off x="9665315" y="4001781"/>
                <a:ext cx="127800" cy="136080"/>
              </p14:xfrm>
            </p:contentPart>
          </mc:Choice>
          <mc:Fallback xmlns="">
            <p:pic>
              <p:nvPicPr>
                <p:cNvPr id="174583" name="Freihand 174582">
                  <a:extLst>
                    <a:ext uri="{FF2B5EF4-FFF2-40B4-BE49-F238E27FC236}">
                      <a16:creationId xmlns:a16="http://schemas.microsoft.com/office/drawing/2014/main" id="{2BC3DC10-E07F-DD81-21FE-56B3F4EC9109}"/>
                    </a:ext>
                  </a:extLst>
                </p:cNvPr>
                <p:cNvPicPr/>
                <p:nvPr/>
              </p:nvPicPr>
              <p:blipFill>
                <a:blip r:embed="rId801"/>
                <a:stretch>
                  <a:fillRect/>
                </a:stretch>
              </p:blipFill>
              <p:spPr>
                <a:xfrm>
                  <a:off x="9656675" y="3992781"/>
                  <a:ext cx="145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174584" name="Freihand 174583">
                  <a:extLst>
                    <a:ext uri="{FF2B5EF4-FFF2-40B4-BE49-F238E27FC236}">
                      <a16:creationId xmlns:a16="http://schemas.microsoft.com/office/drawing/2014/main" id="{5A13B069-AEF2-B206-D8B7-DB92D0ABB32F}"/>
                    </a:ext>
                  </a:extLst>
                </p14:cNvPr>
                <p14:cNvContentPartPr/>
                <p14:nvPr/>
              </p14:nvContentPartPr>
              <p14:xfrm>
                <a:off x="9864395" y="4068021"/>
                <a:ext cx="107280" cy="17280"/>
              </p14:xfrm>
            </p:contentPart>
          </mc:Choice>
          <mc:Fallback xmlns="">
            <p:pic>
              <p:nvPicPr>
                <p:cNvPr id="174584" name="Freihand 174583">
                  <a:extLst>
                    <a:ext uri="{FF2B5EF4-FFF2-40B4-BE49-F238E27FC236}">
                      <a16:creationId xmlns:a16="http://schemas.microsoft.com/office/drawing/2014/main" id="{5A13B069-AEF2-B206-D8B7-DB92D0ABB32F}"/>
                    </a:ext>
                  </a:extLst>
                </p:cNvPr>
                <p:cNvPicPr/>
                <p:nvPr/>
              </p:nvPicPr>
              <p:blipFill>
                <a:blip r:embed="rId803"/>
                <a:stretch>
                  <a:fillRect/>
                </a:stretch>
              </p:blipFill>
              <p:spPr>
                <a:xfrm>
                  <a:off x="9855755" y="4059381"/>
                  <a:ext cx="1249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174585" name="Freihand 174584">
                  <a:extLst>
                    <a:ext uri="{FF2B5EF4-FFF2-40B4-BE49-F238E27FC236}">
                      <a16:creationId xmlns:a16="http://schemas.microsoft.com/office/drawing/2014/main" id="{97B6ED37-B117-FD06-A0EE-7D3825821A3F}"/>
                    </a:ext>
                  </a:extLst>
                </p14:cNvPr>
                <p14:cNvContentPartPr/>
                <p14:nvPr/>
              </p14:nvContentPartPr>
              <p14:xfrm>
                <a:off x="10003715" y="4005021"/>
                <a:ext cx="123480" cy="160200"/>
              </p14:xfrm>
            </p:contentPart>
          </mc:Choice>
          <mc:Fallback xmlns="">
            <p:pic>
              <p:nvPicPr>
                <p:cNvPr id="174585" name="Freihand 174584">
                  <a:extLst>
                    <a:ext uri="{FF2B5EF4-FFF2-40B4-BE49-F238E27FC236}">
                      <a16:creationId xmlns:a16="http://schemas.microsoft.com/office/drawing/2014/main" id="{97B6ED37-B117-FD06-A0EE-7D3825821A3F}"/>
                    </a:ext>
                  </a:extLst>
                </p:cNvPr>
                <p:cNvPicPr/>
                <p:nvPr/>
              </p:nvPicPr>
              <p:blipFill>
                <a:blip r:embed="rId805"/>
                <a:stretch>
                  <a:fillRect/>
                </a:stretch>
              </p:blipFill>
              <p:spPr>
                <a:xfrm>
                  <a:off x="9994715" y="3996381"/>
                  <a:ext cx="1411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174586" name="Freihand 174585">
                  <a:extLst>
                    <a:ext uri="{FF2B5EF4-FFF2-40B4-BE49-F238E27FC236}">
                      <a16:creationId xmlns:a16="http://schemas.microsoft.com/office/drawing/2014/main" id="{701EF502-B9E1-D572-0909-14712F2FCCE9}"/>
                    </a:ext>
                  </a:extLst>
                </p14:cNvPr>
                <p14:cNvContentPartPr/>
                <p14:nvPr/>
              </p14:nvContentPartPr>
              <p14:xfrm>
                <a:off x="10180115" y="3998901"/>
                <a:ext cx="105480" cy="137520"/>
              </p14:xfrm>
            </p:contentPart>
          </mc:Choice>
          <mc:Fallback xmlns="">
            <p:pic>
              <p:nvPicPr>
                <p:cNvPr id="174586" name="Freihand 174585">
                  <a:extLst>
                    <a:ext uri="{FF2B5EF4-FFF2-40B4-BE49-F238E27FC236}">
                      <a16:creationId xmlns:a16="http://schemas.microsoft.com/office/drawing/2014/main" id="{701EF502-B9E1-D572-0909-14712F2FCCE9}"/>
                    </a:ext>
                  </a:extLst>
                </p:cNvPr>
                <p:cNvPicPr/>
                <p:nvPr/>
              </p:nvPicPr>
              <p:blipFill>
                <a:blip r:embed="rId807"/>
                <a:stretch>
                  <a:fillRect/>
                </a:stretch>
              </p:blipFill>
              <p:spPr>
                <a:xfrm>
                  <a:off x="10171475" y="3990261"/>
                  <a:ext cx="123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174588" name="Freihand 174587">
                  <a:extLst>
                    <a:ext uri="{FF2B5EF4-FFF2-40B4-BE49-F238E27FC236}">
                      <a16:creationId xmlns:a16="http://schemas.microsoft.com/office/drawing/2014/main" id="{719386E4-A341-3543-29A1-364027D10867}"/>
                    </a:ext>
                  </a:extLst>
                </p14:cNvPr>
                <p14:cNvContentPartPr/>
                <p14:nvPr/>
              </p14:nvContentPartPr>
              <p14:xfrm>
                <a:off x="10492595" y="3882261"/>
                <a:ext cx="231840" cy="10440"/>
              </p14:xfrm>
            </p:contentPart>
          </mc:Choice>
          <mc:Fallback xmlns="">
            <p:pic>
              <p:nvPicPr>
                <p:cNvPr id="174588" name="Freihand 174587">
                  <a:extLst>
                    <a:ext uri="{FF2B5EF4-FFF2-40B4-BE49-F238E27FC236}">
                      <a16:creationId xmlns:a16="http://schemas.microsoft.com/office/drawing/2014/main" id="{719386E4-A341-3543-29A1-364027D10867}"/>
                    </a:ext>
                  </a:extLst>
                </p:cNvPr>
                <p:cNvPicPr/>
                <p:nvPr/>
              </p:nvPicPr>
              <p:blipFill>
                <a:blip r:embed="rId809"/>
                <a:stretch>
                  <a:fillRect/>
                </a:stretch>
              </p:blipFill>
              <p:spPr>
                <a:xfrm>
                  <a:off x="10483955" y="3873621"/>
                  <a:ext cx="249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174589" name="Freihand 174588">
                  <a:extLst>
                    <a:ext uri="{FF2B5EF4-FFF2-40B4-BE49-F238E27FC236}">
                      <a16:creationId xmlns:a16="http://schemas.microsoft.com/office/drawing/2014/main" id="{43F35F99-7BE8-0090-8384-C8E8DE0134C3}"/>
                    </a:ext>
                  </a:extLst>
                </p14:cNvPr>
                <p14:cNvContentPartPr/>
                <p14:nvPr/>
              </p14:nvContentPartPr>
              <p14:xfrm>
                <a:off x="10509515" y="3803061"/>
                <a:ext cx="470160" cy="183600"/>
              </p14:xfrm>
            </p:contentPart>
          </mc:Choice>
          <mc:Fallback xmlns="">
            <p:pic>
              <p:nvPicPr>
                <p:cNvPr id="174589" name="Freihand 174588">
                  <a:extLst>
                    <a:ext uri="{FF2B5EF4-FFF2-40B4-BE49-F238E27FC236}">
                      <a16:creationId xmlns:a16="http://schemas.microsoft.com/office/drawing/2014/main" id="{43F35F99-7BE8-0090-8384-C8E8DE0134C3}"/>
                    </a:ext>
                  </a:extLst>
                </p:cNvPr>
                <p:cNvPicPr/>
                <p:nvPr/>
              </p:nvPicPr>
              <p:blipFill>
                <a:blip r:embed="rId811"/>
                <a:stretch>
                  <a:fillRect/>
                </a:stretch>
              </p:blipFill>
              <p:spPr>
                <a:xfrm>
                  <a:off x="10500875" y="3794421"/>
                  <a:ext cx="4878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174590" name="Freihand 174589">
                  <a:extLst>
                    <a:ext uri="{FF2B5EF4-FFF2-40B4-BE49-F238E27FC236}">
                      <a16:creationId xmlns:a16="http://schemas.microsoft.com/office/drawing/2014/main" id="{3C017EFF-4AD0-0127-DDCF-A2EE5CBA14DA}"/>
                    </a:ext>
                  </a:extLst>
                </p14:cNvPr>
                <p14:cNvContentPartPr/>
                <p14:nvPr/>
              </p14:nvContentPartPr>
              <p14:xfrm>
                <a:off x="10898315" y="3788661"/>
                <a:ext cx="145800" cy="9720"/>
              </p14:xfrm>
            </p:contentPart>
          </mc:Choice>
          <mc:Fallback xmlns="">
            <p:pic>
              <p:nvPicPr>
                <p:cNvPr id="174590" name="Freihand 174589">
                  <a:extLst>
                    <a:ext uri="{FF2B5EF4-FFF2-40B4-BE49-F238E27FC236}">
                      <a16:creationId xmlns:a16="http://schemas.microsoft.com/office/drawing/2014/main" id="{3C017EFF-4AD0-0127-DDCF-A2EE5CBA14DA}"/>
                    </a:ext>
                  </a:extLst>
                </p:cNvPr>
                <p:cNvPicPr/>
                <p:nvPr/>
              </p:nvPicPr>
              <p:blipFill>
                <a:blip r:embed="rId813"/>
                <a:stretch>
                  <a:fillRect/>
                </a:stretch>
              </p:blipFill>
              <p:spPr>
                <a:xfrm>
                  <a:off x="10889315" y="3780021"/>
                  <a:ext cx="163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174591" name="Freihand 174590">
                  <a:extLst>
                    <a:ext uri="{FF2B5EF4-FFF2-40B4-BE49-F238E27FC236}">
                      <a16:creationId xmlns:a16="http://schemas.microsoft.com/office/drawing/2014/main" id="{AA17B429-CEC0-2651-2C25-95815B26AC5C}"/>
                    </a:ext>
                  </a:extLst>
                </p14:cNvPr>
                <p14:cNvContentPartPr/>
                <p14:nvPr/>
              </p14:nvContentPartPr>
              <p14:xfrm>
                <a:off x="11065715" y="3790461"/>
                <a:ext cx="313560" cy="175680"/>
              </p14:xfrm>
            </p:contentPart>
          </mc:Choice>
          <mc:Fallback xmlns="">
            <p:pic>
              <p:nvPicPr>
                <p:cNvPr id="174591" name="Freihand 174590">
                  <a:extLst>
                    <a:ext uri="{FF2B5EF4-FFF2-40B4-BE49-F238E27FC236}">
                      <a16:creationId xmlns:a16="http://schemas.microsoft.com/office/drawing/2014/main" id="{AA17B429-CEC0-2651-2C25-95815B26AC5C}"/>
                    </a:ext>
                  </a:extLst>
                </p:cNvPr>
                <p:cNvPicPr/>
                <p:nvPr/>
              </p:nvPicPr>
              <p:blipFill>
                <a:blip r:embed="rId815"/>
                <a:stretch>
                  <a:fillRect/>
                </a:stretch>
              </p:blipFill>
              <p:spPr>
                <a:xfrm>
                  <a:off x="11057075" y="3781461"/>
                  <a:ext cx="3312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174269" name="Freihand 174268">
                  <a:extLst>
                    <a:ext uri="{FF2B5EF4-FFF2-40B4-BE49-F238E27FC236}">
                      <a16:creationId xmlns:a16="http://schemas.microsoft.com/office/drawing/2014/main" id="{A3892B00-776D-F4C3-9D17-ED72CAB2CCA1}"/>
                    </a:ext>
                  </a:extLst>
                </p14:cNvPr>
                <p14:cNvContentPartPr/>
                <p14:nvPr/>
              </p14:nvContentPartPr>
              <p14:xfrm>
                <a:off x="9909755" y="2365588"/>
                <a:ext cx="213120" cy="8640"/>
              </p14:xfrm>
            </p:contentPart>
          </mc:Choice>
          <mc:Fallback xmlns="">
            <p:pic>
              <p:nvPicPr>
                <p:cNvPr id="174269" name="Freihand 174268">
                  <a:extLst>
                    <a:ext uri="{FF2B5EF4-FFF2-40B4-BE49-F238E27FC236}">
                      <a16:creationId xmlns:a16="http://schemas.microsoft.com/office/drawing/2014/main" id="{A3892B00-776D-F4C3-9D17-ED72CAB2CCA1}"/>
                    </a:ext>
                  </a:extLst>
                </p:cNvPr>
                <p:cNvPicPr/>
                <p:nvPr/>
              </p:nvPicPr>
              <p:blipFill>
                <a:blip r:embed="rId817"/>
                <a:stretch>
                  <a:fillRect/>
                </a:stretch>
              </p:blipFill>
              <p:spPr>
                <a:xfrm>
                  <a:off x="9900755" y="2356948"/>
                  <a:ext cx="230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174270" name="Freihand 174269">
                  <a:extLst>
                    <a:ext uri="{FF2B5EF4-FFF2-40B4-BE49-F238E27FC236}">
                      <a16:creationId xmlns:a16="http://schemas.microsoft.com/office/drawing/2014/main" id="{DAF69F7E-FFD7-428E-8A95-8E4DBC066F9D}"/>
                    </a:ext>
                  </a:extLst>
                </p14:cNvPr>
                <p14:cNvContentPartPr/>
                <p14:nvPr/>
              </p14:nvContentPartPr>
              <p14:xfrm>
                <a:off x="9931715" y="2418148"/>
                <a:ext cx="154080" cy="36720"/>
              </p14:xfrm>
            </p:contentPart>
          </mc:Choice>
          <mc:Fallback xmlns="">
            <p:pic>
              <p:nvPicPr>
                <p:cNvPr id="174270" name="Freihand 174269">
                  <a:extLst>
                    <a:ext uri="{FF2B5EF4-FFF2-40B4-BE49-F238E27FC236}">
                      <a16:creationId xmlns:a16="http://schemas.microsoft.com/office/drawing/2014/main" id="{DAF69F7E-FFD7-428E-8A95-8E4DBC066F9D}"/>
                    </a:ext>
                  </a:extLst>
                </p:cNvPr>
                <p:cNvPicPr/>
                <p:nvPr/>
              </p:nvPicPr>
              <p:blipFill>
                <a:blip r:embed="rId819"/>
                <a:stretch>
                  <a:fillRect/>
                </a:stretch>
              </p:blipFill>
              <p:spPr>
                <a:xfrm>
                  <a:off x="9922715" y="2409148"/>
                  <a:ext cx="1717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174271" name="Freihand 174270">
                  <a:extLst>
                    <a:ext uri="{FF2B5EF4-FFF2-40B4-BE49-F238E27FC236}">
                      <a16:creationId xmlns:a16="http://schemas.microsoft.com/office/drawing/2014/main" id="{E97A8BD5-E1D6-5791-F3DE-E99716CD966D}"/>
                    </a:ext>
                  </a:extLst>
                </p14:cNvPr>
                <p14:cNvContentPartPr/>
                <p14:nvPr/>
              </p14:nvContentPartPr>
              <p14:xfrm>
                <a:off x="10236995" y="2257948"/>
                <a:ext cx="180360" cy="107640"/>
              </p14:xfrm>
            </p:contentPart>
          </mc:Choice>
          <mc:Fallback xmlns="">
            <p:pic>
              <p:nvPicPr>
                <p:cNvPr id="174271" name="Freihand 174270">
                  <a:extLst>
                    <a:ext uri="{FF2B5EF4-FFF2-40B4-BE49-F238E27FC236}">
                      <a16:creationId xmlns:a16="http://schemas.microsoft.com/office/drawing/2014/main" id="{E97A8BD5-E1D6-5791-F3DE-E99716CD966D}"/>
                    </a:ext>
                  </a:extLst>
                </p:cNvPr>
                <p:cNvPicPr/>
                <p:nvPr/>
              </p:nvPicPr>
              <p:blipFill>
                <a:blip r:embed="rId821"/>
                <a:stretch>
                  <a:fillRect/>
                </a:stretch>
              </p:blipFill>
              <p:spPr>
                <a:xfrm>
                  <a:off x="10228355" y="2248948"/>
                  <a:ext cx="1980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174272" name="Freihand 174271">
                  <a:extLst>
                    <a:ext uri="{FF2B5EF4-FFF2-40B4-BE49-F238E27FC236}">
                      <a16:creationId xmlns:a16="http://schemas.microsoft.com/office/drawing/2014/main" id="{B80B1072-6CA6-07D1-F9B9-1C253B6124DC}"/>
                    </a:ext>
                  </a:extLst>
                </p14:cNvPr>
                <p14:cNvContentPartPr/>
                <p14:nvPr/>
              </p14:nvContentPartPr>
              <p14:xfrm>
                <a:off x="10462355" y="2241748"/>
                <a:ext cx="145080" cy="120960"/>
              </p14:xfrm>
            </p:contentPart>
          </mc:Choice>
          <mc:Fallback xmlns="">
            <p:pic>
              <p:nvPicPr>
                <p:cNvPr id="174272" name="Freihand 174271">
                  <a:extLst>
                    <a:ext uri="{FF2B5EF4-FFF2-40B4-BE49-F238E27FC236}">
                      <a16:creationId xmlns:a16="http://schemas.microsoft.com/office/drawing/2014/main" id="{B80B1072-6CA6-07D1-F9B9-1C253B6124DC}"/>
                    </a:ext>
                  </a:extLst>
                </p:cNvPr>
                <p:cNvPicPr/>
                <p:nvPr/>
              </p:nvPicPr>
              <p:blipFill>
                <a:blip r:embed="rId823"/>
                <a:stretch>
                  <a:fillRect/>
                </a:stretch>
              </p:blipFill>
              <p:spPr>
                <a:xfrm>
                  <a:off x="10453715" y="2233108"/>
                  <a:ext cx="162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174273" name="Freihand 174272">
                  <a:extLst>
                    <a:ext uri="{FF2B5EF4-FFF2-40B4-BE49-F238E27FC236}">
                      <a16:creationId xmlns:a16="http://schemas.microsoft.com/office/drawing/2014/main" id="{E5C8214B-EF0A-BAAF-E10F-5FECC8E1AA21}"/>
                    </a:ext>
                  </a:extLst>
                </p14:cNvPr>
                <p14:cNvContentPartPr/>
                <p14:nvPr/>
              </p14:nvContentPartPr>
              <p14:xfrm>
                <a:off x="10634795" y="2241748"/>
                <a:ext cx="81000" cy="80280"/>
              </p14:xfrm>
            </p:contentPart>
          </mc:Choice>
          <mc:Fallback xmlns="">
            <p:pic>
              <p:nvPicPr>
                <p:cNvPr id="174273" name="Freihand 174272">
                  <a:extLst>
                    <a:ext uri="{FF2B5EF4-FFF2-40B4-BE49-F238E27FC236}">
                      <a16:creationId xmlns:a16="http://schemas.microsoft.com/office/drawing/2014/main" id="{E5C8214B-EF0A-BAAF-E10F-5FECC8E1AA21}"/>
                    </a:ext>
                  </a:extLst>
                </p:cNvPr>
                <p:cNvPicPr/>
                <p:nvPr/>
              </p:nvPicPr>
              <p:blipFill>
                <a:blip r:embed="rId825"/>
                <a:stretch>
                  <a:fillRect/>
                </a:stretch>
              </p:blipFill>
              <p:spPr>
                <a:xfrm>
                  <a:off x="10625795" y="2233108"/>
                  <a:ext cx="98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174274" name="Freihand 174273">
                  <a:extLst>
                    <a:ext uri="{FF2B5EF4-FFF2-40B4-BE49-F238E27FC236}">
                      <a16:creationId xmlns:a16="http://schemas.microsoft.com/office/drawing/2014/main" id="{A4863887-0027-27D0-C903-DC5497FBB1A6}"/>
                    </a:ext>
                  </a:extLst>
                </p14:cNvPr>
                <p14:cNvContentPartPr/>
                <p14:nvPr/>
              </p14:nvContentPartPr>
              <p14:xfrm>
                <a:off x="10266155" y="2414908"/>
                <a:ext cx="482040" cy="79200"/>
              </p14:xfrm>
            </p:contentPart>
          </mc:Choice>
          <mc:Fallback xmlns="">
            <p:pic>
              <p:nvPicPr>
                <p:cNvPr id="174274" name="Freihand 174273">
                  <a:extLst>
                    <a:ext uri="{FF2B5EF4-FFF2-40B4-BE49-F238E27FC236}">
                      <a16:creationId xmlns:a16="http://schemas.microsoft.com/office/drawing/2014/main" id="{A4863887-0027-27D0-C903-DC5497FBB1A6}"/>
                    </a:ext>
                  </a:extLst>
                </p:cNvPr>
                <p:cNvPicPr/>
                <p:nvPr/>
              </p:nvPicPr>
              <p:blipFill>
                <a:blip r:embed="rId827"/>
                <a:stretch>
                  <a:fillRect/>
                </a:stretch>
              </p:blipFill>
              <p:spPr>
                <a:xfrm>
                  <a:off x="10257155" y="2405908"/>
                  <a:ext cx="499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174275" name="Freihand 174274">
                  <a:extLst>
                    <a:ext uri="{FF2B5EF4-FFF2-40B4-BE49-F238E27FC236}">
                      <a16:creationId xmlns:a16="http://schemas.microsoft.com/office/drawing/2014/main" id="{33888A11-2552-91C8-AA81-5915FC5FF3FC}"/>
                    </a:ext>
                  </a:extLst>
                </p14:cNvPr>
                <p14:cNvContentPartPr/>
                <p14:nvPr/>
              </p14:nvContentPartPr>
              <p14:xfrm>
                <a:off x="10362275" y="2562508"/>
                <a:ext cx="117360" cy="113040"/>
              </p14:xfrm>
            </p:contentPart>
          </mc:Choice>
          <mc:Fallback xmlns="">
            <p:pic>
              <p:nvPicPr>
                <p:cNvPr id="174275" name="Freihand 174274">
                  <a:extLst>
                    <a:ext uri="{FF2B5EF4-FFF2-40B4-BE49-F238E27FC236}">
                      <a16:creationId xmlns:a16="http://schemas.microsoft.com/office/drawing/2014/main" id="{33888A11-2552-91C8-AA81-5915FC5FF3FC}"/>
                    </a:ext>
                  </a:extLst>
                </p:cNvPr>
                <p:cNvPicPr/>
                <p:nvPr/>
              </p:nvPicPr>
              <p:blipFill>
                <a:blip r:embed="rId829"/>
                <a:stretch>
                  <a:fillRect/>
                </a:stretch>
              </p:blipFill>
              <p:spPr>
                <a:xfrm>
                  <a:off x="10353275" y="2553508"/>
                  <a:ext cx="135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174276" name="Freihand 174275">
                  <a:extLst>
                    <a:ext uri="{FF2B5EF4-FFF2-40B4-BE49-F238E27FC236}">
                      <a16:creationId xmlns:a16="http://schemas.microsoft.com/office/drawing/2014/main" id="{8F7B2B9B-3DD0-AA57-1851-B3DFAB0019DD}"/>
                    </a:ext>
                  </a:extLst>
                </p14:cNvPr>
                <p14:cNvContentPartPr/>
                <p14:nvPr/>
              </p14:nvContentPartPr>
              <p14:xfrm>
                <a:off x="10485035" y="2580508"/>
                <a:ext cx="212760" cy="170640"/>
              </p14:xfrm>
            </p:contentPart>
          </mc:Choice>
          <mc:Fallback xmlns="">
            <p:pic>
              <p:nvPicPr>
                <p:cNvPr id="174276" name="Freihand 174275">
                  <a:extLst>
                    <a:ext uri="{FF2B5EF4-FFF2-40B4-BE49-F238E27FC236}">
                      <a16:creationId xmlns:a16="http://schemas.microsoft.com/office/drawing/2014/main" id="{8F7B2B9B-3DD0-AA57-1851-B3DFAB0019DD}"/>
                    </a:ext>
                  </a:extLst>
                </p:cNvPr>
                <p:cNvPicPr/>
                <p:nvPr/>
              </p:nvPicPr>
              <p:blipFill>
                <a:blip r:embed="rId831"/>
                <a:stretch>
                  <a:fillRect/>
                </a:stretch>
              </p:blipFill>
              <p:spPr>
                <a:xfrm>
                  <a:off x="10476035" y="2571508"/>
                  <a:ext cx="230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174277" name="Freihand 174276">
                  <a:extLst>
                    <a:ext uri="{FF2B5EF4-FFF2-40B4-BE49-F238E27FC236}">
                      <a16:creationId xmlns:a16="http://schemas.microsoft.com/office/drawing/2014/main" id="{1BD96DB5-9E8E-3FF7-7248-8A5FED7891D1}"/>
                    </a:ext>
                  </a:extLst>
                </p14:cNvPr>
                <p14:cNvContentPartPr/>
                <p14:nvPr/>
              </p14:nvContentPartPr>
              <p14:xfrm>
                <a:off x="10878515" y="2398708"/>
                <a:ext cx="155160" cy="13680"/>
              </p14:xfrm>
            </p:contentPart>
          </mc:Choice>
          <mc:Fallback xmlns="">
            <p:pic>
              <p:nvPicPr>
                <p:cNvPr id="174277" name="Freihand 174276">
                  <a:extLst>
                    <a:ext uri="{FF2B5EF4-FFF2-40B4-BE49-F238E27FC236}">
                      <a16:creationId xmlns:a16="http://schemas.microsoft.com/office/drawing/2014/main" id="{1BD96DB5-9E8E-3FF7-7248-8A5FED7891D1}"/>
                    </a:ext>
                  </a:extLst>
                </p:cNvPr>
                <p:cNvPicPr/>
                <p:nvPr/>
              </p:nvPicPr>
              <p:blipFill>
                <a:blip r:embed="rId833"/>
                <a:stretch>
                  <a:fillRect/>
                </a:stretch>
              </p:blipFill>
              <p:spPr>
                <a:xfrm>
                  <a:off x="10869515" y="2390068"/>
                  <a:ext cx="172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174278" name="Freihand 174277">
                  <a:extLst>
                    <a:ext uri="{FF2B5EF4-FFF2-40B4-BE49-F238E27FC236}">
                      <a16:creationId xmlns:a16="http://schemas.microsoft.com/office/drawing/2014/main" id="{86278B22-E6ED-18C0-93FD-A6A370A64CE6}"/>
                    </a:ext>
                  </a:extLst>
                </p14:cNvPr>
                <p14:cNvContentPartPr/>
                <p14:nvPr/>
              </p14:nvContentPartPr>
              <p14:xfrm>
                <a:off x="10881035" y="2485468"/>
                <a:ext cx="136440" cy="21240"/>
              </p14:xfrm>
            </p:contentPart>
          </mc:Choice>
          <mc:Fallback xmlns="">
            <p:pic>
              <p:nvPicPr>
                <p:cNvPr id="174278" name="Freihand 174277">
                  <a:extLst>
                    <a:ext uri="{FF2B5EF4-FFF2-40B4-BE49-F238E27FC236}">
                      <a16:creationId xmlns:a16="http://schemas.microsoft.com/office/drawing/2014/main" id="{86278B22-E6ED-18C0-93FD-A6A370A64CE6}"/>
                    </a:ext>
                  </a:extLst>
                </p:cNvPr>
                <p:cNvPicPr/>
                <p:nvPr/>
              </p:nvPicPr>
              <p:blipFill>
                <a:blip r:embed="rId835"/>
                <a:stretch>
                  <a:fillRect/>
                </a:stretch>
              </p:blipFill>
              <p:spPr>
                <a:xfrm>
                  <a:off x="10872395" y="2476468"/>
                  <a:ext cx="1540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174279" name="Freihand 174278">
                  <a:extLst>
                    <a:ext uri="{FF2B5EF4-FFF2-40B4-BE49-F238E27FC236}">
                      <a16:creationId xmlns:a16="http://schemas.microsoft.com/office/drawing/2014/main" id="{E2CE4DB9-C89A-39B3-EC5A-49015B6C1279}"/>
                    </a:ext>
                  </a:extLst>
                </p14:cNvPr>
                <p14:cNvContentPartPr/>
                <p14:nvPr/>
              </p14:nvContentPartPr>
              <p14:xfrm>
                <a:off x="11171555" y="2317708"/>
                <a:ext cx="129960" cy="162720"/>
              </p14:xfrm>
            </p:contentPart>
          </mc:Choice>
          <mc:Fallback xmlns="">
            <p:pic>
              <p:nvPicPr>
                <p:cNvPr id="174279" name="Freihand 174278">
                  <a:extLst>
                    <a:ext uri="{FF2B5EF4-FFF2-40B4-BE49-F238E27FC236}">
                      <a16:creationId xmlns:a16="http://schemas.microsoft.com/office/drawing/2014/main" id="{E2CE4DB9-C89A-39B3-EC5A-49015B6C1279}"/>
                    </a:ext>
                  </a:extLst>
                </p:cNvPr>
                <p:cNvPicPr/>
                <p:nvPr/>
              </p:nvPicPr>
              <p:blipFill>
                <a:blip r:embed="rId837"/>
                <a:stretch>
                  <a:fillRect/>
                </a:stretch>
              </p:blipFill>
              <p:spPr>
                <a:xfrm>
                  <a:off x="11162555" y="2309068"/>
                  <a:ext cx="1476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174280" name="Freihand 174279">
                  <a:extLst>
                    <a:ext uri="{FF2B5EF4-FFF2-40B4-BE49-F238E27FC236}">
                      <a16:creationId xmlns:a16="http://schemas.microsoft.com/office/drawing/2014/main" id="{6C200235-4F3C-F654-8034-5B82EF4E906D}"/>
                    </a:ext>
                  </a:extLst>
                </p14:cNvPr>
                <p14:cNvContentPartPr/>
                <p14:nvPr/>
              </p14:nvContentPartPr>
              <p14:xfrm>
                <a:off x="11368835" y="2286028"/>
                <a:ext cx="193680" cy="167400"/>
              </p14:xfrm>
            </p:contentPart>
          </mc:Choice>
          <mc:Fallback xmlns="">
            <p:pic>
              <p:nvPicPr>
                <p:cNvPr id="174280" name="Freihand 174279">
                  <a:extLst>
                    <a:ext uri="{FF2B5EF4-FFF2-40B4-BE49-F238E27FC236}">
                      <a16:creationId xmlns:a16="http://schemas.microsoft.com/office/drawing/2014/main" id="{6C200235-4F3C-F654-8034-5B82EF4E906D}"/>
                    </a:ext>
                  </a:extLst>
                </p:cNvPr>
                <p:cNvPicPr/>
                <p:nvPr/>
              </p:nvPicPr>
              <p:blipFill>
                <a:blip r:embed="rId839"/>
                <a:stretch>
                  <a:fillRect/>
                </a:stretch>
              </p:blipFill>
              <p:spPr>
                <a:xfrm>
                  <a:off x="11359835" y="2277028"/>
                  <a:ext cx="2113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174281" name="Freihand 174280">
                  <a:extLst>
                    <a:ext uri="{FF2B5EF4-FFF2-40B4-BE49-F238E27FC236}">
                      <a16:creationId xmlns:a16="http://schemas.microsoft.com/office/drawing/2014/main" id="{731001B6-E6E7-18F5-ED7D-79F34F58817A}"/>
                    </a:ext>
                  </a:extLst>
                </p14:cNvPr>
                <p14:cNvContentPartPr/>
                <p14:nvPr/>
              </p14:nvContentPartPr>
              <p14:xfrm>
                <a:off x="11553515" y="2272708"/>
                <a:ext cx="285120" cy="143640"/>
              </p14:xfrm>
            </p:contentPart>
          </mc:Choice>
          <mc:Fallback xmlns="">
            <p:pic>
              <p:nvPicPr>
                <p:cNvPr id="174281" name="Freihand 174280">
                  <a:extLst>
                    <a:ext uri="{FF2B5EF4-FFF2-40B4-BE49-F238E27FC236}">
                      <a16:creationId xmlns:a16="http://schemas.microsoft.com/office/drawing/2014/main" id="{731001B6-E6E7-18F5-ED7D-79F34F58817A}"/>
                    </a:ext>
                  </a:extLst>
                </p:cNvPr>
                <p:cNvPicPr/>
                <p:nvPr/>
              </p:nvPicPr>
              <p:blipFill>
                <a:blip r:embed="rId841"/>
                <a:stretch>
                  <a:fillRect/>
                </a:stretch>
              </p:blipFill>
              <p:spPr>
                <a:xfrm>
                  <a:off x="11544515" y="2264068"/>
                  <a:ext cx="3027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174596" name="Freihand 174595">
                  <a:extLst>
                    <a:ext uri="{FF2B5EF4-FFF2-40B4-BE49-F238E27FC236}">
                      <a16:creationId xmlns:a16="http://schemas.microsoft.com/office/drawing/2014/main" id="{E8FD136A-4445-6240-EC12-60BA33B59B6D}"/>
                    </a:ext>
                  </a:extLst>
                </p14:cNvPr>
                <p14:cNvContentPartPr/>
                <p14:nvPr/>
              </p14:nvContentPartPr>
              <p14:xfrm>
                <a:off x="229715" y="2244261"/>
                <a:ext cx="5954400" cy="762120"/>
              </p14:xfrm>
            </p:contentPart>
          </mc:Choice>
          <mc:Fallback xmlns="">
            <p:pic>
              <p:nvPicPr>
                <p:cNvPr id="174596" name="Freihand 174595">
                  <a:extLst>
                    <a:ext uri="{FF2B5EF4-FFF2-40B4-BE49-F238E27FC236}">
                      <a16:creationId xmlns:a16="http://schemas.microsoft.com/office/drawing/2014/main" id="{E8FD136A-4445-6240-EC12-60BA33B59B6D}"/>
                    </a:ext>
                  </a:extLst>
                </p:cNvPr>
                <p:cNvPicPr/>
                <p:nvPr/>
              </p:nvPicPr>
              <p:blipFill>
                <a:blip r:embed="rId843"/>
                <a:stretch>
                  <a:fillRect/>
                </a:stretch>
              </p:blipFill>
              <p:spPr>
                <a:xfrm>
                  <a:off x="221075" y="2235261"/>
                  <a:ext cx="5972040" cy="779760"/>
                </a:xfrm>
                <a:prstGeom prst="rect">
                  <a:avLst/>
                </a:prstGeom>
              </p:spPr>
            </p:pic>
          </mc:Fallback>
        </mc:AlternateContent>
      </p:grpSp>
      <p:grpSp>
        <p:nvGrpSpPr>
          <p:cNvPr id="174659" name="Gruppieren 174658">
            <a:extLst>
              <a:ext uri="{FF2B5EF4-FFF2-40B4-BE49-F238E27FC236}">
                <a16:creationId xmlns:a16="http://schemas.microsoft.com/office/drawing/2014/main" id="{67C9B2C2-F121-C50F-0AFF-751E1AE091FB}"/>
              </a:ext>
            </a:extLst>
          </p:cNvPr>
          <p:cNvGrpSpPr/>
          <p:nvPr/>
        </p:nvGrpSpPr>
        <p:grpSpPr>
          <a:xfrm>
            <a:off x="141155" y="1758621"/>
            <a:ext cx="4825080" cy="1002960"/>
            <a:chOff x="141155" y="1758621"/>
            <a:chExt cx="4825080" cy="1002960"/>
          </a:xfrm>
        </p:grpSpPr>
        <mc:AlternateContent xmlns:mc="http://schemas.openxmlformats.org/markup-compatibility/2006" xmlns:p14="http://schemas.microsoft.com/office/powerpoint/2010/main">
          <mc:Choice Requires="p14">
            <p:contentPart p14:bwMode="auto" r:id="rId844">
              <p14:nvContentPartPr>
                <p14:cNvPr id="174598" name="Freihand 174597">
                  <a:extLst>
                    <a:ext uri="{FF2B5EF4-FFF2-40B4-BE49-F238E27FC236}">
                      <a16:creationId xmlns:a16="http://schemas.microsoft.com/office/drawing/2014/main" id="{A285F4C9-D9F7-BB79-BD1C-44F2E664A7D5}"/>
                    </a:ext>
                  </a:extLst>
                </p14:cNvPr>
                <p14:cNvContentPartPr/>
                <p14:nvPr/>
              </p14:nvContentPartPr>
              <p14:xfrm>
                <a:off x="279035" y="1920261"/>
                <a:ext cx="118440" cy="108720"/>
              </p14:xfrm>
            </p:contentPart>
          </mc:Choice>
          <mc:Fallback xmlns="">
            <p:pic>
              <p:nvPicPr>
                <p:cNvPr id="174598" name="Freihand 174597">
                  <a:extLst>
                    <a:ext uri="{FF2B5EF4-FFF2-40B4-BE49-F238E27FC236}">
                      <a16:creationId xmlns:a16="http://schemas.microsoft.com/office/drawing/2014/main" id="{A285F4C9-D9F7-BB79-BD1C-44F2E664A7D5}"/>
                    </a:ext>
                  </a:extLst>
                </p:cNvPr>
                <p:cNvPicPr/>
                <p:nvPr/>
              </p:nvPicPr>
              <p:blipFill>
                <a:blip r:embed="rId845"/>
                <a:stretch>
                  <a:fillRect/>
                </a:stretch>
              </p:blipFill>
              <p:spPr>
                <a:xfrm>
                  <a:off x="270035" y="1911261"/>
                  <a:ext cx="136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174599" name="Freihand 174598">
                  <a:extLst>
                    <a:ext uri="{FF2B5EF4-FFF2-40B4-BE49-F238E27FC236}">
                      <a16:creationId xmlns:a16="http://schemas.microsoft.com/office/drawing/2014/main" id="{D9F22FC8-87B3-7C50-12EE-7238FC9940E3}"/>
                    </a:ext>
                  </a:extLst>
                </p14:cNvPr>
                <p14:cNvContentPartPr/>
                <p14:nvPr/>
              </p14:nvContentPartPr>
              <p14:xfrm>
                <a:off x="358955" y="1911261"/>
                <a:ext cx="81000" cy="249120"/>
              </p14:xfrm>
            </p:contentPart>
          </mc:Choice>
          <mc:Fallback xmlns="">
            <p:pic>
              <p:nvPicPr>
                <p:cNvPr id="174599" name="Freihand 174598">
                  <a:extLst>
                    <a:ext uri="{FF2B5EF4-FFF2-40B4-BE49-F238E27FC236}">
                      <a16:creationId xmlns:a16="http://schemas.microsoft.com/office/drawing/2014/main" id="{D9F22FC8-87B3-7C50-12EE-7238FC9940E3}"/>
                    </a:ext>
                  </a:extLst>
                </p:cNvPr>
                <p:cNvPicPr/>
                <p:nvPr/>
              </p:nvPicPr>
              <p:blipFill>
                <a:blip r:embed="rId847"/>
                <a:stretch>
                  <a:fillRect/>
                </a:stretch>
              </p:blipFill>
              <p:spPr>
                <a:xfrm>
                  <a:off x="349955" y="1902261"/>
                  <a:ext cx="986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174600" name="Freihand 174599">
                  <a:extLst>
                    <a:ext uri="{FF2B5EF4-FFF2-40B4-BE49-F238E27FC236}">
                      <a16:creationId xmlns:a16="http://schemas.microsoft.com/office/drawing/2014/main" id="{F4884077-7A2B-B2C1-D3F1-919202D5107E}"/>
                    </a:ext>
                  </a:extLst>
                </p14:cNvPr>
                <p14:cNvContentPartPr/>
                <p14:nvPr/>
              </p14:nvContentPartPr>
              <p14:xfrm>
                <a:off x="612755" y="1942221"/>
                <a:ext cx="162360" cy="36720"/>
              </p14:xfrm>
            </p:contentPart>
          </mc:Choice>
          <mc:Fallback xmlns="">
            <p:pic>
              <p:nvPicPr>
                <p:cNvPr id="174600" name="Freihand 174599">
                  <a:extLst>
                    <a:ext uri="{FF2B5EF4-FFF2-40B4-BE49-F238E27FC236}">
                      <a16:creationId xmlns:a16="http://schemas.microsoft.com/office/drawing/2014/main" id="{F4884077-7A2B-B2C1-D3F1-919202D5107E}"/>
                    </a:ext>
                  </a:extLst>
                </p:cNvPr>
                <p:cNvPicPr/>
                <p:nvPr/>
              </p:nvPicPr>
              <p:blipFill>
                <a:blip r:embed="rId849"/>
                <a:stretch>
                  <a:fillRect/>
                </a:stretch>
              </p:blipFill>
              <p:spPr>
                <a:xfrm>
                  <a:off x="604115" y="1933221"/>
                  <a:ext cx="1800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174601" name="Freihand 174600">
                  <a:extLst>
                    <a:ext uri="{FF2B5EF4-FFF2-40B4-BE49-F238E27FC236}">
                      <a16:creationId xmlns:a16="http://schemas.microsoft.com/office/drawing/2014/main" id="{98238BBC-7957-E023-443B-2550C38550E8}"/>
                    </a:ext>
                  </a:extLst>
                </p14:cNvPr>
                <p14:cNvContentPartPr/>
                <p14:nvPr/>
              </p14:nvContentPartPr>
              <p14:xfrm>
                <a:off x="624995" y="2039061"/>
                <a:ext cx="152280" cy="9720"/>
              </p14:xfrm>
            </p:contentPart>
          </mc:Choice>
          <mc:Fallback xmlns="">
            <p:pic>
              <p:nvPicPr>
                <p:cNvPr id="174601" name="Freihand 174600">
                  <a:extLst>
                    <a:ext uri="{FF2B5EF4-FFF2-40B4-BE49-F238E27FC236}">
                      <a16:creationId xmlns:a16="http://schemas.microsoft.com/office/drawing/2014/main" id="{98238BBC-7957-E023-443B-2550C38550E8}"/>
                    </a:ext>
                  </a:extLst>
                </p:cNvPr>
                <p:cNvPicPr/>
                <p:nvPr/>
              </p:nvPicPr>
              <p:blipFill>
                <a:blip r:embed="rId851"/>
                <a:stretch>
                  <a:fillRect/>
                </a:stretch>
              </p:blipFill>
              <p:spPr>
                <a:xfrm>
                  <a:off x="615995" y="2030421"/>
                  <a:ext cx="169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174602" name="Freihand 174601">
                  <a:extLst>
                    <a:ext uri="{FF2B5EF4-FFF2-40B4-BE49-F238E27FC236}">
                      <a16:creationId xmlns:a16="http://schemas.microsoft.com/office/drawing/2014/main" id="{E0E6D3D1-8C58-6D3C-0B4B-5A95EE78718E}"/>
                    </a:ext>
                  </a:extLst>
                </p14:cNvPr>
                <p14:cNvContentPartPr/>
                <p14:nvPr/>
              </p14:nvContentPartPr>
              <p14:xfrm>
                <a:off x="1000115" y="1872741"/>
                <a:ext cx="143640" cy="169200"/>
              </p14:xfrm>
            </p:contentPart>
          </mc:Choice>
          <mc:Fallback xmlns="">
            <p:pic>
              <p:nvPicPr>
                <p:cNvPr id="174602" name="Freihand 174601">
                  <a:extLst>
                    <a:ext uri="{FF2B5EF4-FFF2-40B4-BE49-F238E27FC236}">
                      <a16:creationId xmlns:a16="http://schemas.microsoft.com/office/drawing/2014/main" id="{E0E6D3D1-8C58-6D3C-0B4B-5A95EE78718E}"/>
                    </a:ext>
                  </a:extLst>
                </p:cNvPr>
                <p:cNvPicPr/>
                <p:nvPr/>
              </p:nvPicPr>
              <p:blipFill>
                <a:blip r:embed="rId853"/>
                <a:stretch>
                  <a:fillRect/>
                </a:stretch>
              </p:blipFill>
              <p:spPr>
                <a:xfrm>
                  <a:off x="991115" y="1864101"/>
                  <a:ext cx="1612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174603" name="Freihand 174602">
                  <a:extLst>
                    <a:ext uri="{FF2B5EF4-FFF2-40B4-BE49-F238E27FC236}">
                      <a16:creationId xmlns:a16="http://schemas.microsoft.com/office/drawing/2014/main" id="{50550AAA-9425-B60C-0A4B-EB2930602E80}"/>
                    </a:ext>
                  </a:extLst>
                </p14:cNvPr>
                <p14:cNvContentPartPr/>
                <p14:nvPr/>
              </p14:nvContentPartPr>
              <p14:xfrm>
                <a:off x="1181915" y="2039781"/>
                <a:ext cx="82440" cy="68760"/>
              </p14:xfrm>
            </p:contentPart>
          </mc:Choice>
          <mc:Fallback xmlns="">
            <p:pic>
              <p:nvPicPr>
                <p:cNvPr id="174603" name="Freihand 174602">
                  <a:extLst>
                    <a:ext uri="{FF2B5EF4-FFF2-40B4-BE49-F238E27FC236}">
                      <a16:creationId xmlns:a16="http://schemas.microsoft.com/office/drawing/2014/main" id="{50550AAA-9425-B60C-0A4B-EB2930602E80}"/>
                    </a:ext>
                  </a:extLst>
                </p:cNvPr>
                <p:cNvPicPr/>
                <p:nvPr/>
              </p:nvPicPr>
              <p:blipFill>
                <a:blip r:embed="rId855"/>
                <a:stretch>
                  <a:fillRect/>
                </a:stretch>
              </p:blipFill>
              <p:spPr>
                <a:xfrm>
                  <a:off x="1172915" y="2030781"/>
                  <a:ext cx="100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174604" name="Freihand 174603">
                  <a:extLst>
                    <a:ext uri="{FF2B5EF4-FFF2-40B4-BE49-F238E27FC236}">
                      <a16:creationId xmlns:a16="http://schemas.microsoft.com/office/drawing/2014/main" id="{F7B16B03-02A7-200C-107C-7223C824D326}"/>
                    </a:ext>
                  </a:extLst>
                </p14:cNvPr>
                <p14:cNvContentPartPr/>
                <p14:nvPr/>
              </p14:nvContentPartPr>
              <p14:xfrm>
                <a:off x="1445435" y="1894701"/>
                <a:ext cx="10440" cy="136080"/>
              </p14:xfrm>
            </p:contentPart>
          </mc:Choice>
          <mc:Fallback xmlns="">
            <p:pic>
              <p:nvPicPr>
                <p:cNvPr id="174604" name="Freihand 174603">
                  <a:extLst>
                    <a:ext uri="{FF2B5EF4-FFF2-40B4-BE49-F238E27FC236}">
                      <a16:creationId xmlns:a16="http://schemas.microsoft.com/office/drawing/2014/main" id="{F7B16B03-02A7-200C-107C-7223C824D326}"/>
                    </a:ext>
                  </a:extLst>
                </p:cNvPr>
                <p:cNvPicPr/>
                <p:nvPr/>
              </p:nvPicPr>
              <p:blipFill>
                <a:blip r:embed="rId857"/>
                <a:stretch>
                  <a:fillRect/>
                </a:stretch>
              </p:blipFill>
              <p:spPr>
                <a:xfrm>
                  <a:off x="1436795" y="1886061"/>
                  <a:ext cx="28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174605" name="Freihand 174604">
                  <a:extLst>
                    <a:ext uri="{FF2B5EF4-FFF2-40B4-BE49-F238E27FC236}">
                      <a16:creationId xmlns:a16="http://schemas.microsoft.com/office/drawing/2014/main" id="{F9AC5033-CD25-2AED-2E37-F75AC0FD2AC8}"/>
                    </a:ext>
                  </a:extLst>
                </p14:cNvPr>
                <p14:cNvContentPartPr/>
                <p14:nvPr/>
              </p14:nvContentPartPr>
              <p14:xfrm>
                <a:off x="1389635" y="1964181"/>
                <a:ext cx="127800" cy="15840"/>
              </p14:xfrm>
            </p:contentPart>
          </mc:Choice>
          <mc:Fallback xmlns="">
            <p:pic>
              <p:nvPicPr>
                <p:cNvPr id="174605" name="Freihand 174604">
                  <a:extLst>
                    <a:ext uri="{FF2B5EF4-FFF2-40B4-BE49-F238E27FC236}">
                      <a16:creationId xmlns:a16="http://schemas.microsoft.com/office/drawing/2014/main" id="{F9AC5033-CD25-2AED-2E37-F75AC0FD2AC8}"/>
                    </a:ext>
                  </a:extLst>
                </p:cNvPr>
                <p:cNvPicPr/>
                <p:nvPr/>
              </p:nvPicPr>
              <p:blipFill>
                <a:blip r:embed="rId859"/>
                <a:stretch>
                  <a:fillRect/>
                </a:stretch>
              </p:blipFill>
              <p:spPr>
                <a:xfrm>
                  <a:off x="1380995" y="1955541"/>
                  <a:ext cx="1454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174607" name="Freihand 174606">
                  <a:extLst>
                    <a:ext uri="{FF2B5EF4-FFF2-40B4-BE49-F238E27FC236}">
                      <a16:creationId xmlns:a16="http://schemas.microsoft.com/office/drawing/2014/main" id="{3C43002A-AB9B-17F3-42B5-B00E6CB1CA65}"/>
                    </a:ext>
                  </a:extLst>
                </p14:cNvPr>
                <p14:cNvContentPartPr/>
                <p14:nvPr/>
              </p14:nvContentPartPr>
              <p14:xfrm>
                <a:off x="1658555" y="1851501"/>
                <a:ext cx="121680" cy="166680"/>
              </p14:xfrm>
            </p:contentPart>
          </mc:Choice>
          <mc:Fallback xmlns="">
            <p:pic>
              <p:nvPicPr>
                <p:cNvPr id="174607" name="Freihand 174606">
                  <a:extLst>
                    <a:ext uri="{FF2B5EF4-FFF2-40B4-BE49-F238E27FC236}">
                      <a16:creationId xmlns:a16="http://schemas.microsoft.com/office/drawing/2014/main" id="{3C43002A-AB9B-17F3-42B5-B00E6CB1CA65}"/>
                    </a:ext>
                  </a:extLst>
                </p:cNvPr>
                <p:cNvPicPr/>
                <p:nvPr/>
              </p:nvPicPr>
              <p:blipFill>
                <a:blip r:embed="rId861"/>
                <a:stretch>
                  <a:fillRect/>
                </a:stretch>
              </p:blipFill>
              <p:spPr>
                <a:xfrm>
                  <a:off x="1649915" y="1842861"/>
                  <a:ext cx="1393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174608" name="Freihand 174607">
                  <a:extLst>
                    <a:ext uri="{FF2B5EF4-FFF2-40B4-BE49-F238E27FC236}">
                      <a16:creationId xmlns:a16="http://schemas.microsoft.com/office/drawing/2014/main" id="{6B542D47-D56D-1272-AE6A-AC49B017C649}"/>
                    </a:ext>
                  </a:extLst>
                </p14:cNvPr>
                <p14:cNvContentPartPr/>
                <p14:nvPr/>
              </p14:nvContentPartPr>
              <p14:xfrm>
                <a:off x="1820555" y="1971021"/>
                <a:ext cx="102960" cy="117720"/>
              </p14:xfrm>
            </p:contentPart>
          </mc:Choice>
          <mc:Fallback xmlns="">
            <p:pic>
              <p:nvPicPr>
                <p:cNvPr id="174608" name="Freihand 174607">
                  <a:extLst>
                    <a:ext uri="{FF2B5EF4-FFF2-40B4-BE49-F238E27FC236}">
                      <a16:creationId xmlns:a16="http://schemas.microsoft.com/office/drawing/2014/main" id="{6B542D47-D56D-1272-AE6A-AC49B017C649}"/>
                    </a:ext>
                  </a:extLst>
                </p:cNvPr>
                <p:cNvPicPr/>
                <p:nvPr/>
              </p:nvPicPr>
              <p:blipFill>
                <a:blip r:embed="rId863"/>
                <a:stretch>
                  <a:fillRect/>
                </a:stretch>
              </p:blipFill>
              <p:spPr>
                <a:xfrm>
                  <a:off x="1811915" y="1962021"/>
                  <a:ext cx="1206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174609" name="Freihand 174608">
                  <a:extLst>
                    <a:ext uri="{FF2B5EF4-FFF2-40B4-BE49-F238E27FC236}">
                      <a16:creationId xmlns:a16="http://schemas.microsoft.com/office/drawing/2014/main" id="{2BF0041D-43E8-0F56-1434-5E37A7B500C1}"/>
                    </a:ext>
                  </a:extLst>
                </p14:cNvPr>
                <p14:cNvContentPartPr/>
                <p14:nvPr/>
              </p14:nvContentPartPr>
              <p14:xfrm>
                <a:off x="1983995" y="1900461"/>
                <a:ext cx="42840" cy="46800"/>
              </p14:xfrm>
            </p:contentPart>
          </mc:Choice>
          <mc:Fallback xmlns="">
            <p:pic>
              <p:nvPicPr>
                <p:cNvPr id="174609" name="Freihand 174608">
                  <a:extLst>
                    <a:ext uri="{FF2B5EF4-FFF2-40B4-BE49-F238E27FC236}">
                      <a16:creationId xmlns:a16="http://schemas.microsoft.com/office/drawing/2014/main" id="{2BF0041D-43E8-0F56-1434-5E37A7B500C1}"/>
                    </a:ext>
                  </a:extLst>
                </p:cNvPr>
                <p:cNvPicPr/>
                <p:nvPr/>
              </p:nvPicPr>
              <p:blipFill>
                <a:blip r:embed="rId865"/>
                <a:stretch>
                  <a:fillRect/>
                </a:stretch>
              </p:blipFill>
              <p:spPr>
                <a:xfrm>
                  <a:off x="1974995" y="1891461"/>
                  <a:ext cx="604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174610" name="Freihand 174609">
                  <a:extLst>
                    <a:ext uri="{FF2B5EF4-FFF2-40B4-BE49-F238E27FC236}">
                      <a16:creationId xmlns:a16="http://schemas.microsoft.com/office/drawing/2014/main" id="{D8A16C45-098F-F11F-4478-51510C84C59C}"/>
                    </a:ext>
                  </a:extLst>
                </p14:cNvPr>
                <p14:cNvContentPartPr/>
                <p14:nvPr/>
              </p14:nvContentPartPr>
              <p14:xfrm>
                <a:off x="2087315" y="1870581"/>
                <a:ext cx="149040" cy="216360"/>
              </p14:xfrm>
            </p:contentPart>
          </mc:Choice>
          <mc:Fallback xmlns="">
            <p:pic>
              <p:nvPicPr>
                <p:cNvPr id="174610" name="Freihand 174609">
                  <a:extLst>
                    <a:ext uri="{FF2B5EF4-FFF2-40B4-BE49-F238E27FC236}">
                      <a16:creationId xmlns:a16="http://schemas.microsoft.com/office/drawing/2014/main" id="{D8A16C45-098F-F11F-4478-51510C84C59C}"/>
                    </a:ext>
                  </a:extLst>
                </p:cNvPr>
                <p:cNvPicPr/>
                <p:nvPr/>
              </p:nvPicPr>
              <p:blipFill>
                <a:blip r:embed="rId867"/>
                <a:stretch>
                  <a:fillRect/>
                </a:stretch>
              </p:blipFill>
              <p:spPr>
                <a:xfrm>
                  <a:off x="2078675" y="1861581"/>
                  <a:ext cx="1666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174611" name="Freihand 174610">
                  <a:extLst>
                    <a:ext uri="{FF2B5EF4-FFF2-40B4-BE49-F238E27FC236}">
                      <a16:creationId xmlns:a16="http://schemas.microsoft.com/office/drawing/2014/main" id="{04CCA423-EF26-6C10-72E4-0AE363148E34}"/>
                    </a:ext>
                  </a:extLst>
                </p14:cNvPr>
                <p14:cNvContentPartPr/>
                <p14:nvPr/>
              </p14:nvContentPartPr>
              <p14:xfrm>
                <a:off x="2462795" y="1878861"/>
                <a:ext cx="15840" cy="146880"/>
              </p14:xfrm>
            </p:contentPart>
          </mc:Choice>
          <mc:Fallback xmlns="">
            <p:pic>
              <p:nvPicPr>
                <p:cNvPr id="174611" name="Freihand 174610">
                  <a:extLst>
                    <a:ext uri="{FF2B5EF4-FFF2-40B4-BE49-F238E27FC236}">
                      <a16:creationId xmlns:a16="http://schemas.microsoft.com/office/drawing/2014/main" id="{04CCA423-EF26-6C10-72E4-0AE363148E34}"/>
                    </a:ext>
                  </a:extLst>
                </p:cNvPr>
                <p:cNvPicPr/>
                <p:nvPr/>
              </p:nvPicPr>
              <p:blipFill>
                <a:blip r:embed="rId869"/>
                <a:stretch>
                  <a:fillRect/>
                </a:stretch>
              </p:blipFill>
              <p:spPr>
                <a:xfrm>
                  <a:off x="2453795" y="1869861"/>
                  <a:ext cx="334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174612" name="Freihand 174611">
                  <a:extLst>
                    <a:ext uri="{FF2B5EF4-FFF2-40B4-BE49-F238E27FC236}">
                      <a16:creationId xmlns:a16="http://schemas.microsoft.com/office/drawing/2014/main" id="{4D6226CB-FEF7-40AB-166F-0CCC30CAABE6}"/>
                    </a:ext>
                  </a:extLst>
                </p14:cNvPr>
                <p14:cNvContentPartPr/>
                <p14:nvPr/>
              </p14:nvContentPartPr>
              <p14:xfrm>
                <a:off x="2399795" y="1843941"/>
                <a:ext cx="349200" cy="177120"/>
              </p14:xfrm>
            </p:contentPart>
          </mc:Choice>
          <mc:Fallback xmlns="">
            <p:pic>
              <p:nvPicPr>
                <p:cNvPr id="174612" name="Freihand 174611">
                  <a:extLst>
                    <a:ext uri="{FF2B5EF4-FFF2-40B4-BE49-F238E27FC236}">
                      <a16:creationId xmlns:a16="http://schemas.microsoft.com/office/drawing/2014/main" id="{4D6226CB-FEF7-40AB-166F-0CCC30CAABE6}"/>
                    </a:ext>
                  </a:extLst>
                </p:cNvPr>
                <p:cNvPicPr/>
                <p:nvPr/>
              </p:nvPicPr>
              <p:blipFill>
                <a:blip r:embed="rId871"/>
                <a:stretch>
                  <a:fillRect/>
                </a:stretch>
              </p:blipFill>
              <p:spPr>
                <a:xfrm>
                  <a:off x="2391155" y="1835301"/>
                  <a:ext cx="366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174613" name="Freihand 174612">
                  <a:extLst>
                    <a:ext uri="{FF2B5EF4-FFF2-40B4-BE49-F238E27FC236}">
                      <a16:creationId xmlns:a16="http://schemas.microsoft.com/office/drawing/2014/main" id="{4F3B9DC4-9476-3E15-D758-D9F2104BA91D}"/>
                    </a:ext>
                  </a:extLst>
                </p14:cNvPr>
                <p14:cNvContentPartPr/>
                <p14:nvPr/>
              </p14:nvContentPartPr>
              <p14:xfrm>
                <a:off x="2650715" y="1843581"/>
                <a:ext cx="165600" cy="164520"/>
              </p14:xfrm>
            </p:contentPart>
          </mc:Choice>
          <mc:Fallback xmlns="">
            <p:pic>
              <p:nvPicPr>
                <p:cNvPr id="174613" name="Freihand 174612">
                  <a:extLst>
                    <a:ext uri="{FF2B5EF4-FFF2-40B4-BE49-F238E27FC236}">
                      <a16:creationId xmlns:a16="http://schemas.microsoft.com/office/drawing/2014/main" id="{4F3B9DC4-9476-3E15-D758-D9F2104BA91D}"/>
                    </a:ext>
                  </a:extLst>
                </p:cNvPr>
                <p:cNvPicPr/>
                <p:nvPr/>
              </p:nvPicPr>
              <p:blipFill>
                <a:blip r:embed="rId873"/>
                <a:stretch>
                  <a:fillRect/>
                </a:stretch>
              </p:blipFill>
              <p:spPr>
                <a:xfrm>
                  <a:off x="2641715" y="1834581"/>
                  <a:ext cx="1832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174614" name="Freihand 174613">
                  <a:extLst>
                    <a:ext uri="{FF2B5EF4-FFF2-40B4-BE49-F238E27FC236}">
                      <a16:creationId xmlns:a16="http://schemas.microsoft.com/office/drawing/2014/main" id="{069926B7-911B-227C-4962-ACA963315615}"/>
                    </a:ext>
                  </a:extLst>
                </p14:cNvPr>
                <p14:cNvContentPartPr/>
                <p14:nvPr/>
              </p14:nvContentPartPr>
              <p14:xfrm>
                <a:off x="2889035" y="1895421"/>
                <a:ext cx="84240" cy="110160"/>
              </p14:xfrm>
            </p:contentPart>
          </mc:Choice>
          <mc:Fallback xmlns="">
            <p:pic>
              <p:nvPicPr>
                <p:cNvPr id="174614" name="Freihand 174613">
                  <a:extLst>
                    <a:ext uri="{FF2B5EF4-FFF2-40B4-BE49-F238E27FC236}">
                      <a16:creationId xmlns:a16="http://schemas.microsoft.com/office/drawing/2014/main" id="{069926B7-911B-227C-4962-ACA963315615}"/>
                    </a:ext>
                  </a:extLst>
                </p:cNvPr>
                <p:cNvPicPr/>
                <p:nvPr/>
              </p:nvPicPr>
              <p:blipFill>
                <a:blip r:embed="rId875"/>
                <a:stretch>
                  <a:fillRect/>
                </a:stretch>
              </p:blipFill>
              <p:spPr>
                <a:xfrm>
                  <a:off x="2880395" y="1886421"/>
                  <a:ext cx="1018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174615" name="Freihand 174614">
                  <a:extLst>
                    <a:ext uri="{FF2B5EF4-FFF2-40B4-BE49-F238E27FC236}">
                      <a16:creationId xmlns:a16="http://schemas.microsoft.com/office/drawing/2014/main" id="{E8429CD5-276A-6179-6FB0-0109F45E0284}"/>
                    </a:ext>
                  </a:extLst>
                </p14:cNvPr>
                <p14:cNvContentPartPr/>
                <p14:nvPr/>
              </p14:nvContentPartPr>
              <p14:xfrm>
                <a:off x="3119075" y="1836381"/>
                <a:ext cx="127440" cy="224640"/>
              </p14:xfrm>
            </p:contentPart>
          </mc:Choice>
          <mc:Fallback xmlns="">
            <p:pic>
              <p:nvPicPr>
                <p:cNvPr id="174615" name="Freihand 174614">
                  <a:extLst>
                    <a:ext uri="{FF2B5EF4-FFF2-40B4-BE49-F238E27FC236}">
                      <a16:creationId xmlns:a16="http://schemas.microsoft.com/office/drawing/2014/main" id="{E8429CD5-276A-6179-6FB0-0109F45E0284}"/>
                    </a:ext>
                  </a:extLst>
                </p:cNvPr>
                <p:cNvPicPr/>
                <p:nvPr/>
              </p:nvPicPr>
              <p:blipFill>
                <a:blip r:embed="rId877"/>
                <a:stretch>
                  <a:fillRect/>
                </a:stretch>
              </p:blipFill>
              <p:spPr>
                <a:xfrm>
                  <a:off x="3110435" y="1827741"/>
                  <a:ext cx="1450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174617" name="Freihand 174616">
                  <a:extLst>
                    <a:ext uri="{FF2B5EF4-FFF2-40B4-BE49-F238E27FC236}">
                      <a16:creationId xmlns:a16="http://schemas.microsoft.com/office/drawing/2014/main" id="{2D5E5148-0526-1089-DA3C-DD1838DE7E1D}"/>
                    </a:ext>
                  </a:extLst>
                </p14:cNvPr>
                <p14:cNvContentPartPr/>
                <p14:nvPr/>
              </p14:nvContentPartPr>
              <p14:xfrm>
                <a:off x="172115" y="2385381"/>
                <a:ext cx="156240" cy="18000"/>
              </p14:xfrm>
            </p:contentPart>
          </mc:Choice>
          <mc:Fallback xmlns="">
            <p:pic>
              <p:nvPicPr>
                <p:cNvPr id="174617" name="Freihand 174616">
                  <a:extLst>
                    <a:ext uri="{FF2B5EF4-FFF2-40B4-BE49-F238E27FC236}">
                      <a16:creationId xmlns:a16="http://schemas.microsoft.com/office/drawing/2014/main" id="{2D5E5148-0526-1089-DA3C-DD1838DE7E1D}"/>
                    </a:ext>
                  </a:extLst>
                </p:cNvPr>
                <p:cNvPicPr/>
                <p:nvPr/>
              </p:nvPicPr>
              <p:blipFill>
                <a:blip r:embed="rId879"/>
                <a:stretch>
                  <a:fillRect/>
                </a:stretch>
              </p:blipFill>
              <p:spPr>
                <a:xfrm>
                  <a:off x="163115" y="2376381"/>
                  <a:ext cx="1738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174618" name="Freihand 174617">
                  <a:extLst>
                    <a:ext uri="{FF2B5EF4-FFF2-40B4-BE49-F238E27FC236}">
                      <a16:creationId xmlns:a16="http://schemas.microsoft.com/office/drawing/2014/main" id="{A3595956-F927-8383-6AE2-9A423EB77B84}"/>
                    </a:ext>
                  </a:extLst>
                </p14:cNvPr>
                <p14:cNvContentPartPr/>
                <p14:nvPr/>
              </p14:nvContentPartPr>
              <p14:xfrm>
                <a:off x="141155" y="2437941"/>
                <a:ext cx="190440" cy="44280"/>
              </p14:xfrm>
            </p:contentPart>
          </mc:Choice>
          <mc:Fallback xmlns="">
            <p:pic>
              <p:nvPicPr>
                <p:cNvPr id="174618" name="Freihand 174617">
                  <a:extLst>
                    <a:ext uri="{FF2B5EF4-FFF2-40B4-BE49-F238E27FC236}">
                      <a16:creationId xmlns:a16="http://schemas.microsoft.com/office/drawing/2014/main" id="{A3595956-F927-8383-6AE2-9A423EB77B84}"/>
                    </a:ext>
                  </a:extLst>
                </p:cNvPr>
                <p:cNvPicPr/>
                <p:nvPr/>
              </p:nvPicPr>
              <p:blipFill>
                <a:blip r:embed="rId881"/>
                <a:stretch>
                  <a:fillRect/>
                </a:stretch>
              </p:blipFill>
              <p:spPr>
                <a:xfrm>
                  <a:off x="132155" y="2429301"/>
                  <a:ext cx="2080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174619" name="Freihand 174618">
                  <a:extLst>
                    <a:ext uri="{FF2B5EF4-FFF2-40B4-BE49-F238E27FC236}">
                      <a16:creationId xmlns:a16="http://schemas.microsoft.com/office/drawing/2014/main" id="{8EBDA8DB-F318-13B8-3289-EC4FB27A70BD}"/>
                    </a:ext>
                  </a:extLst>
                </p14:cNvPr>
                <p14:cNvContentPartPr/>
                <p14:nvPr/>
              </p14:nvContentPartPr>
              <p14:xfrm>
                <a:off x="343835" y="2339661"/>
                <a:ext cx="111960" cy="186120"/>
              </p14:xfrm>
            </p:contentPart>
          </mc:Choice>
          <mc:Fallback xmlns="">
            <p:pic>
              <p:nvPicPr>
                <p:cNvPr id="174619" name="Freihand 174618">
                  <a:extLst>
                    <a:ext uri="{FF2B5EF4-FFF2-40B4-BE49-F238E27FC236}">
                      <a16:creationId xmlns:a16="http://schemas.microsoft.com/office/drawing/2014/main" id="{8EBDA8DB-F318-13B8-3289-EC4FB27A70BD}"/>
                    </a:ext>
                  </a:extLst>
                </p:cNvPr>
                <p:cNvPicPr/>
                <p:nvPr/>
              </p:nvPicPr>
              <p:blipFill>
                <a:blip r:embed="rId883"/>
                <a:stretch>
                  <a:fillRect/>
                </a:stretch>
              </p:blipFill>
              <p:spPr>
                <a:xfrm>
                  <a:off x="335195" y="2330661"/>
                  <a:ext cx="1296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174621" name="Freihand 174620">
                  <a:extLst>
                    <a:ext uri="{FF2B5EF4-FFF2-40B4-BE49-F238E27FC236}">
                      <a16:creationId xmlns:a16="http://schemas.microsoft.com/office/drawing/2014/main" id="{DC12F3E0-E760-6632-7F5D-2A423366C6C3}"/>
                    </a:ext>
                  </a:extLst>
                </p14:cNvPr>
                <p14:cNvContentPartPr/>
                <p14:nvPr/>
              </p14:nvContentPartPr>
              <p14:xfrm>
                <a:off x="797435" y="2343261"/>
                <a:ext cx="130320" cy="177120"/>
              </p14:xfrm>
            </p:contentPart>
          </mc:Choice>
          <mc:Fallback xmlns="">
            <p:pic>
              <p:nvPicPr>
                <p:cNvPr id="174621" name="Freihand 174620">
                  <a:extLst>
                    <a:ext uri="{FF2B5EF4-FFF2-40B4-BE49-F238E27FC236}">
                      <a16:creationId xmlns:a16="http://schemas.microsoft.com/office/drawing/2014/main" id="{DC12F3E0-E760-6632-7F5D-2A423366C6C3}"/>
                    </a:ext>
                  </a:extLst>
                </p:cNvPr>
                <p:cNvPicPr/>
                <p:nvPr/>
              </p:nvPicPr>
              <p:blipFill>
                <a:blip r:embed="rId885"/>
                <a:stretch>
                  <a:fillRect/>
                </a:stretch>
              </p:blipFill>
              <p:spPr>
                <a:xfrm>
                  <a:off x="788435" y="2334621"/>
                  <a:ext cx="1479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174622" name="Freihand 174621">
                  <a:extLst>
                    <a:ext uri="{FF2B5EF4-FFF2-40B4-BE49-F238E27FC236}">
                      <a16:creationId xmlns:a16="http://schemas.microsoft.com/office/drawing/2014/main" id="{C794578B-E600-D1ED-22CC-64144627C543}"/>
                    </a:ext>
                  </a:extLst>
                </p14:cNvPr>
                <p14:cNvContentPartPr/>
                <p14:nvPr/>
              </p14:nvContentPartPr>
              <p14:xfrm>
                <a:off x="1000475" y="2253621"/>
                <a:ext cx="106200" cy="137880"/>
              </p14:xfrm>
            </p:contentPart>
          </mc:Choice>
          <mc:Fallback xmlns="">
            <p:pic>
              <p:nvPicPr>
                <p:cNvPr id="174622" name="Freihand 174621">
                  <a:extLst>
                    <a:ext uri="{FF2B5EF4-FFF2-40B4-BE49-F238E27FC236}">
                      <a16:creationId xmlns:a16="http://schemas.microsoft.com/office/drawing/2014/main" id="{C794578B-E600-D1ED-22CC-64144627C543}"/>
                    </a:ext>
                  </a:extLst>
                </p:cNvPr>
                <p:cNvPicPr/>
                <p:nvPr/>
              </p:nvPicPr>
              <p:blipFill>
                <a:blip r:embed="rId887"/>
                <a:stretch>
                  <a:fillRect/>
                </a:stretch>
              </p:blipFill>
              <p:spPr>
                <a:xfrm>
                  <a:off x="991835" y="2244981"/>
                  <a:ext cx="1238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174623" name="Freihand 174622">
                  <a:extLst>
                    <a:ext uri="{FF2B5EF4-FFF2-40B4-BE49-F238E27FC236}">
                      <a16:creationId xmlns:a16="http://schemas.microsoft.com/office/drawing/2014/main" id="{9FBFA850-688C-FF09-D158-7FB41C6DB398}"/>
                    </a:ext>
                  </a:extLst>
                </p14:cNvPr>
                <p14:cNvContentPartPr/>
                <p14:nvPr/>
              </p14:nvContentPartPr>
              <p14:xfrm>
                <a:off x="1300355" y="2376021"/>
                <a:ext cx="172440" cy="9720"/>
              </p14:xfrm>
            </p:contentPart>
          </mc:Choice>
          <mc:Fallback xmlns="">
            <p:pic>
              <p:nvPicPr>
                <p:cNvPr id="174623" name="Freihand 174622">
                  <a:extLst>
                    <a:ext uri="{FF2B5EF4-FFF2-40B4-BE49-F238E27FC236}">
                      <a16:creationId xmlns:a16="http://schemas.microsoft.com/office/drawing/2014/main" id="{9FBFA850-688C-FF09-D158-7FB41C6DB398}"/>
                    </a:ext>
                  </a:extLst>
                </p:cNvPr>
                <p:cNvPicPr/>
                <p:nvPr/>
              </p:nvPicPr>
              <p:blipFill>
                <a:blip r:embed="rId889"/>
                <a:stretch>
                  <a:fillRect/>
                </a:stretch>
              </p:blipFill>
              <p:spPr>
                <a:xfrm>
                  <a:off x="1291715" y="2367021"/>
                  <a:ext cx="190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174624" name="Freihand 174623">
                  <a:extLst>
                    <a:ext uri="{FF2B5EF4-FFF2-40B4-BE49-F238E27FC236}">
                      <a16:creationId xmlns:a16="http://schemas.microsoft.com/office/drawing/2014/main" id="{74A81E57-78D5-053F-59C1-D171F7E63915}"/>
                    </a:ext>
                  </a:extLst>
                </p14:cNvPr>
                <p14:cNvContentPartPr/>
                <p14:nvPr/>
              </p14:nvContentPartPr>
              <p14:xfrm>
                <a:off x="1291715" y="2448021"/>
                <a:ext cx="181080" cy="19800"/>
              </p14:xfrm>
            </p:contentPart>
          </mc:Choice>
          <mc:Fallback xmlns="">
            <p:pic>
              <p:nvPicPr>
                <p:cNvPr id="174624" name="Freihand 174623">
                  <a:extLst>
                    <a:ext uri="{FF2B5EF4-FFF2-40B4-BE49-F238E27FC236}">
                      <a16:creationId xmlns:a16="http://schemas.microsoft.com/office/drawing/2014/main" id="{74A81E57-78D5-053F-59C1-D171F7E63915}"/>
                    </a:ext>
                  </a:extLst>
                </p:cNvPr>
                <p:cNvPicPr/>
                <p:nvPr/>
              </p:nvPicPr>
              <p:blipFill>
                <a:blip r:embed="rId891"/>
                <a:stretch>
                  <a:fillRect/>
                </a:stretch>
              </p:blipFill>
              <p:spPr>
                <a:xfrm>
                  <a:off x="1282715" y="2439381"/>
                  <a:ext cx="198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174626" name="Freihand 174625">
                  <a:extLst>
                    <a:ext uri="{FF2B5EF4-FFF2-40B4-BE49-F238E27FC236}">
                      <a16:creationId xmlns:a16="http://schemas.microsoft.com/office/drawing/2014/main" id="{EB4C03DD-DFFC-1E61-DD86-F038DFF6C42D}"/>
                    </a:ext>
                  </a:extLst>
                </p14:cNvPr>
                <p14:cNvContentPartPr/>
                <p14:nvPr/>
              </p14:nvContentPartPr>
              <p14:xfrm>
                <a:off x="1713995" y="2223381"/>
                <a:ext cx="119880" cy="107280"/>
              </p14:xfrm>
            </p:contentPart>
          </mc:Choice>
          <mc:Fallback xmlns="">
            <p:pic>
              <p:nvPicPr>
                <p:cNvPr id="174626" name="Freihand 174625">
                  <a:extLst>
                    <a:ext uri="{FF2B5EF4-FFF2-40B4-BE49-F238E27FC236}">
                      <a16:creationId xmlns:a16="http://schemas.microsoft.com/office/drawing/2014/main" id="{EB4C03DD-DFFC-1E61-DD86-F038DFF6C42D}"/>
                    </a:ext>
                  </a:extLst>
                </p:cNvPr>
                <p:cNvPicPr/>
                <p:nvPr/>
              </p:nvPicPr>
              <p:blipFill>
                <a:blip r:embed="rId893"/>
                <a:stretch>
                  <a:fillRect/>
                </a:stretch>
              </p:blipFill>
              <p:spPr>
                <a:xfrm>
                  <a:off x="1705355" y="2214741"/>
                  <a:ext cx="137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174627" name="Freihand 174626">
                  <a:extLst>
                    <a:ext uri="{FF2B5EF4-FFF2-40B4-BE49-F238E27FC236}">
                      <a16:creationId xmlns:a16="http://schemas.microsoft.com/office/drawing/2014/main" id="{9AE54AAF-034E-9BA8-6916-F3A120A8A032}"/>
                    </a:ext>
                  </a:extLst>
                </p14:cNvPr>
                <p14:cNvContentPartPr/>
                <p14:nvPr/>
              </p14:nvContentPartPr>
              <p14:xfrm>
                <a:off x="1846475" y="2302941"/>
                <a:ext cx="99360" cy="71280"/>
              </p14:xfrm>
            </p:contentPart>
          </mc:Choice>
          <mc:Fallback xmlns="">
            <p:pic>
              <p:nvPicPr>
                <p:cNvPr id="174627" name="Freihand 174626">
                  <a:extLst>
                    <a:ext uri="{FF2B5EF4-FFF2-40B4-BE49-F238E27FC236}">
                      <a16:creationId xmlns:a16="http://schemas.microsoft.com/office/drawing/2014/main" id="{9AE54AAF-034E-9BA8-6916-F3A120A8A032}"/>
                    </a:ext>
                  </a:extLst>
                </p:cNvPr>
                <p:cNvPicPr/>
                <p:nvPr/>
              </p:nvPicPr>
              <p:blipFill>
                <a:blip r:embed="rId895"/>
                <a:stretch>
                  <a:fillRect/>
                </a:stretch>
              </p:blipFill>
              <p:spPr>
                <a:xfrm>
                  <a:off x="1837475" y="2294301"/>
                  <a:ext cx="117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174628" name="Freihand 174627">
                  <a:extLst>
                    <a:ext uri="{FF2B5EF4-FFF2-40B4-BE49-F238E27FC236}">
                      <a16:creationId xmlns:a16="http://schemas.microsoft.com/office/drawing/2014/main" id="{CB2EB607-114F-AB86-A264-B3C24AA203D1}"/>
                    </a:ext>
                  </a:extLst>
                </p14:cNvPr>
                <p14:cNvContentPartPr/>
                <p14:nvPr/>
              </p14:nvContentPartPr>
              <p14:xfrm>
                <a:off x="2037995" y="2261181"/>
                <a:ext cx="161280" cy="87840"/>
              </p14:xfrm>
            </p:contentPart>
          </mc:Choice>
          <mc:Fallback xmlns="">
            <p:pic>
              <p:nvPicPr>
                <p:cNvPr id="174628" name="Freihand 174627">
                  <a:extLst>
                    <a:ext uri="{FF2B5EF4-FFF2-40B4-BE49-F238E27FC236}">
                      <a16:creationId xmlns:a16="http://schemas.microsoft.com/office/drawing/2014/main" id="{CB2EB607-114F-AB86-A264-B3C24AA203D1}"/>
                    </a:ext>
                  </a:extLst>
                </p:cNvPr>
                <p:cNvPicPr/>
                <p:nvPr/>
              </p:nvPicPr>
              <p:blipFill>
                <a:blip r:embed="rId897"/>
                <a:stretch>
                  <a:fillRect/>
                </a:stretch>
              </p:blipFill>
              <p:spPr>
                <a:xfrm>
                  <a:off x="2028995" y="2252541"/>
                  <a:ext cx="1789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174629" name="Freihand 174628">
                  <a:extLst>
                    <a:ext uri="{FF2B5EF4-FFF2-40B4-BE49-F238E27FC236}">
                      <a16:creationId xmlns:a16="http://schemas.microsoft.com/office/drawing/2014/main" id="{AD93BE47-AF7C-DFD4-735A-913B2385BF61}"/>
                    </a:ext>
                  </a:extLst>
                </p14:cNvPr>
                <p14:cNvContentPartPr/>
                <p14:nvPr/>
              </p14:nvContentPartPr>
              <p14:xfrm>
                <a:off x="2234555" y="2225901"/>
                <a:ext cx="109080" cy="100800"/>
              </p14:xfrm>
            </p:contentPart>
          </mc:Choice>
          <mc:Fallback xmlns="">
            <p:pic>
              <p:nvPicPr>
                <p:cNvPr id="174629" name="Freihand 174628">
                  <a:extLst>
                    <a:ext uri="{FF2B5EF4-FFF2-40B4-BE49-F238E27FC236}">
                      <a16:creationId xmlns:a16="http://schemas.microsoft.com/office/drawing/2014/main" id="{AD93BE47-AF7C-DFD4-735A-913B2385BF61}"/>
                    </a:ext>
                  </a:extLst>
                </p:cNvPr>
                <p:cNvPicPr/>
                <p:nvPr/>
              </p:nvPicPr>
              <p:blipFill>
                <a:blip r:embed="rId899"/>
                <a:stretch>
                  <a:fillRect/>
                </a:stretch>
              </p:blipFill>
              <p:spPr>
                <a:xfrm>
                  <a:off x="2225555" y="2217261"/>
                  <a:ext cx="126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174630" name="Freihand 174629">
                  <a:extLst>
                    <a:ext uri="{FF2B5EF4-FFF2-40B4-BE49-F238E27FC236}">
                      <a16:creationId xmlns:a16="http://schemas.microsoft.com/office/drawing/2014/main" id="{AF2C54E1-76E4-C7AE-D070-412015021462}"/>
                    </a:ext>
                  </a:extLst>
                </p14:cNvPr>
                <p14:cNvContentPartPr/>
                <p14:nvPr/>
              </p14:nvContentPartPr>
              <p14:xfrm>
                <a:off x="2249315" y="2202141"/>
                <a:ext cx="307800" cy="126720"/>
              </p14:xfrm>
            </p:contentPart>
          </mc:Choice>
          <mc:Fallback xmlns="">
            <p:pic>
              <p:nvPicPr>
                <p:cNvPr id="174630" name="Freihand 174629">
                  <a:extLst>
                    <a:ext uri="{FF2B5EF4-FFF2-40B4-BE49-F238E27FC236}">
                      <a16:creationId xmlns:a16="http://schemas.microsoft.com/office/drawing/2014/main" id="{AF2C54E1-76E4-C7AE-D070-412015021462}"/>
                    </a:ext>
                  </a:extLst>
                </p:cNvPr>
                <p:cNvPicPr/>
                <p:nvPr/>
              </p:nvPicPr>
              <p:blipFill>
                <a:blip r:embed="rId901"/>
                <a:stretch>
                  <a:fillRect/>
                </a:stretch>
              </p:blipFill>
              <p:spPr>
                <a:xfrm>
                  <a:off x="2240675" y="2193501"/>
                  <a:ext cx="3254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174631" name="Freihand 174630">
                  <a:extLst>
                    <a:ext uri="{FF2B5EF4-FFF2-40B4-BE49-F238E27FC236}">
                      <a16:creationId xmlns:a16="http://schemas.microsoft.com/office/drawing/2014/main" id="{9ED3CA4F-38A1-0EA3-5DFD-E4E0D5382A5A}"/>
                    </a:ext>
                  </a:extLst>
                </p14:cNvPr>
                <p14:cNvContentPartPr/>
                <p14:nvPr/>
              </p14:nvContentPartPr>
              <p14:xfrm>
                <a:off x="2658635" y="2191701"/>
                <a:ext cx="133560" cy="192600"/>
              </p14:xfrm>
            </p:contentPart>
          </mc:Choice>
          <mc:Fallback xmlns="">
            <p:pic>
              <p:nvPicPr>
                <p:cNvPr id="174631" name="Freihand 174630">
                  <a:extLst>
                    <a:ext uri="{FF2B5EF4-FFF2-40B4-BE49-F238E27FC236}">
                      <a16:creationId xmlns:a16="http://schemas.microsoft.com/office/drawing/2014/main" id="{9ED3CA4F-38A1-0EA3-5DFD-E4E0D5382A5A}"/>
                    </a:ext>
                  </a:extLst>
                </p:cNvPr>
                <p:cNvPicPr/>
                <p:nvPr/>
              </p:nvPicPr>
              <p:blipFill>
                <a:blip r:embed="rId903"/>
                <a:stretch>
                  <a:fillRect/>
                </a:stretch>
              </p:blipFill>
              <p:spPr>
                <a:xfrm>
                  <a:off x="2649635" y="2183061"/>
                  <a:ext cx="1512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174632" name="Freihand 174631">
                  <a:extLst>
                    <a:ext uri="{FF2B5EF4-FFF2-40B4-BE49-F238E27FC236}">
                      <a16:creationId xmlns:a16="http://schemas.microsoft.com/office/drawing/2014/main" id="{914DEC98-934A-AE3F-A3F5-7A7558CD1449}"/>
                    </a:ext>
                  </a:extLst>
                </p14:cNvPr>
                <p14:cNvContentPartPr/>
                <p14:nvPr/>
              </p14:nvContentPartPr>
              <p14:xfrm>
                <a:off x="1729475" y="2438661"/>
                <a:ext cx="1107720" cy="77040"/>
              </p14:xfrm>
            </p:contentPart>
          </mc:Choice>
          <mc:Fallback xmlns="">
            <p:pic>
              <p:nvPicPr>
                <p:cNvPr id="174632" name="Freihand 174631">
                  <a:extLst>
                    <a:ext uri="{FF2B5EF4-FFF2-40B4-BE49-F238E27FC236}">
                      <a16:creationId xmlns:a16="http://schemas.microsoft.com/office/drawing/2014/main" id="{914DEC98-934A-AE3F-A3F5-7A7558CD1449}"/>
                    </a:ext>
                  </a:extLst>
                </p:cNvPr>
                <p:cNvPicPr/>
                <p:nvPr/>
              </p:nvPicPr>
              <p:blipFill>
                <a:blip r:embed="rId905"/>
                <a:stretch>
                  <a:fillRect/>
                </a:stretch>
              </p:blipFill>
              <p:spPr>
                <a:xfrm>
                  <a:off x="1720475" y="2430021"/>
                  <a:ext cx="1125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174633" name="Freihand 174632">
                  <a:extLst>
                    <a:ext uri="{FF2B5EF4-FFF2-40B4-BE49-F238E27FC236}">
                      <a16:creationId xmlns:a16="http://schemas.microsoft.com/office/drawing/2014/main" id="{8C8CE06D-5DBD-E18C-7816-E34B3FA71CCA}"/>
                    </a:ext>
                  </a:extLst>
                </p14:cNvPr>
                <p14:cNvContentPartPr/>
                <p14:nvPr/>
              </p14:nvContentPartPr>
              <p14:xfrm>
                <a:off x="1939715" y="2540901"/>
                <a:ext cx="173520" cy="140760"/>
              </p14:xfrm>
            </p:contentPart>
          </mc:Choice>
          <mc:Fallback xmlns="">
            <p:pic>
              <p:nvPicPr>
                <p:cNvPr id="174633" name="Freihand 174632">
                  <a:extLst>
                    <a:ext uri="{FF2B5EF4-FFF2-40B4-BE49-F238E27FC236}">
                      <a16:creationId xmlns:a16="http://schemas.microsoft.com/office/drawing/2014/main" id="{8C8CE06D-5DBD-E18C-7816-E34B3FA71CCA}"/>
                    </a:ext>
                  </a:extLst>
                </p:cNvPr>
                <p:cNvPicPr/>
                <p:nvPr/>
              </p:nvPicPr>
              <p:blipFill>
                <a:blip r:embed="rId907"/>
                <a:stretch>
                  <a:fillRect/>
                </a:stretch>
              </p:blipFill>
              <p:spPr>
                <a:xfrm>
                  <a:off x="1930715" y="2531901"/>
                  <a:ext cx="1911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174634" name="Freihand 174633">
                  <a:extLst>
                    <a:ext uri="{FF2B5EF4-FFF2-40B4-BE49-F238E27FC236}">
                      <a16:creationId xmlns:a16="http://schemas.microsoft.com/office/drawing/2014/main" id="{80566D26-CE67-4639-16D0-2F318B5EDBAF}"/>
                    </a:ext>
                  </a:extLst>
                </p14:cNvPr>
                <p14:cNvContentPartPr/>
                <p14:nvPr/>
              </p14:nvContentPartPr>
              <p14:xfrm>
                <a:off x="2169035" y="2605701"/>
                <a:ext cx="127800" cy="19080"/>
              </p14:xfrm>
            </p:contentPart>
          </mc:Choice>
          <mc:Fallback xmlns="">
            <p:pic>
              <p:nvPicPr>
                <p:cNvPr id="174634" name="Freihand 174633">
                  <a:extLst>
                    <a:ext uri="{FF2B5EF4-FFF2-40B4-BE49-F238E27FC236}">
                      <a16:creationId xmlns:a16="http://schemas.microsoft.com/office/drawing/2014/main" id="{80566D26-CE67-4639-16D0-2F318B5EDBAF}"/>
                    </a:ext>
                  </a:extLst>
                </p:cNvPr>
                <p:cNvPicPr/>
                <p:nvPr/>
              </p:nvPicPr>
              <p:blipFill>
                <a:blip r:embed="rId909"/>
                <a:stretch>
                  <a:fillRect/>
                </a:stretch>
              </p:blipFill>
              <p:spPr>
                <a:xfrm>
                  <a:off x="2160035" y="2596701"/>
                  <a:ext cx="145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174635" name="Freihand 174634">
                  <a:extLst>
                    <a:ext uri="{FF2B5EF4-FFF2-40B4-BE49-F238E27FC236}">
                      <a16:creationId xmlns:a16="http://schemas.microsoft.com/office/drawing/2014/main" id="{EEDE37AD-377E-AD89-05E9-921B81518C9B}"/>
                    </a:ext>
                  </a:extLst>
                </p14:cNvPr>
                <p14:cNvContentPartPr/>
                <p14:nvPr/>
              </p14:nvContentPartPr>
              <p14:xfrm>
                <a:off x="2349755" y="2531901"/>
                <a:ext cx="126360" cy="122400"/>
              </p14:xfrm>
            </p:contentPart>
          </mc:Choice>
          <mc:Fallback xmlns="">
            <p:pic>
              <p:nvPicPr>
                <p:cNvPr id="174635" name="Freihand 174634">
                  <a:extLst>
                    <a:ext uri="{FF2B5EF4-FFF2-40B4-BE49-F238E27FC236}">
                      <a16:creationId xmlns:a16="http://schemas.microsoft.com/office/drawing/2014/main" id="{EEDE37AD-377E-AD89-05E9-921B81518C9B}"/>
                    </a:ext>
                  </a:extLst>
                </p:cNvPr>
                <p:cNvPicPr/>
                <p:nvPr/>
              </p:nvPicPr>
              <p:blipFill>
                <a:blip r:embed="rId911"/>
                <a:stretch>
                  <a:fillRect/>
                </a:stretch>
              </p:blipFill>
              <p:spPr>
                <a:xfrm>
                  <a:off x="2341115" y="2523261"/>
                  <a:ext cx="1440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174636" name="Freihand 174635">
                  <a:extLst>
                    <a:ext uri="{FF2B5EF4-FFF2-40B4-BE49-F238E27FC236}">
                      <a16:creationId xmlns:a16="http://schemas.microsoft.com/office/drawing/2014/main" id="{635378ED-B23A-CC82-6B2D-ADC200A1E5B4}"/>
                    </a:ext>
                  </a:extLst>
                </p14:cNvPr>
                <p14:cNvContentPartPr/>
                <p14:nvPr/>
              </p14:nvContentPartPr>
              <p14:xfrm>
                <a:off x="2498075" y="2604261"/>
                <a:ext cx="91800" cy="157320"/>
              </p14:xfrm>
            </p:contentPart>
          </mc:Choice>
          <mc:Fallback xmlns="">
            <p:pic>
              <p:nvPicPr>
                <p:cNvPr id="174636" name="Freihand 174635">
                  <a:extLst>
                    <a:ext uri="{FF2B5EF4-FFF2-40B4-BE49-F238E27FC236}">
                      <a16:creationId xmlns:a16="http://schemas.microsoft.com/office/drawing/2014/main" id="{635378ED-B23A-CC82-6B2D-ADC200A1E5B4}"/>
                    </a:ext>
                  </a:extLst>
                </p:cNvPr>
                <p:cNvPicPr/>
                <p:nvPr/>
              </p:nvPicPr>
              <p:blipFill>
                <a:blip r:embed="rId913"/>
                <a:stretch>
                  <a:fillRect/>
                </a:stretch>
              </p:blipFill>
              <p:spPr>
                <a:xfrm>
                  <a:off x="2489435" y="2595261"/>
                  <a:ext cx="109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174638" name="Freihand 174637">
                  <a:extLst>
                    <a:ext uri="{FF2B5EF4-FFF2-40B4-BE49-F238E27FC236}">
                      <a16:creationId xmlns:a16="http://schemas.microsoft.com/office/drawing/2014/main" id="{9232BC6E-4C0F-9EDF-6A47-2EE530AA1492}"/>
                    </a:ext>
                  </a:extLst>
                </p14:cNvPr>
                <p14:cNvContentPartPr/>
                <p14:nvPr/>
              </p14:nvContentPartPr>
              <p14:xfrm>
                <a:off x="670715" y="2155701"/>
                <a:ext cx="536760" cy="468360"/>
              </p14:xfrm>
            </p:contentPart>
          </mc:Choice>
          <mc:Fallback xmlns="">
            <p:pic>
              <p:nvPicPr>
                <p:cNvPr id="174638" name="Freihand 174637">
                  <a:extLst>
                    <a:ext uri="{FF2B5EF4-FFF2-40B4-BE49-F238E27FC236}">
                      <a16:creationId xmlns:a16="http://schemas.microsoft.com/office/drawing/2014/main" id="{9232BC6E-4C0F-9EDF-6A47-2EE530AA1492}"/>
                    </a:ext>
                  </a:extLst>
                </p:cNvPr>
                <p:cNvPicPr/>
                <p:nvPr/>
              </p:nvPicPr>
              <p:blipFill>
                <a:blip r:embed="rId915"/>
                <a:stretch>
                  <a:fillRect/>
                </a:stretch>
              </p:blipFill>
              <p:spPr>
                <a:xfrm>
                  <a:off x="662075" y="2147061"/>
                  <a:ext cx="55440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174640" name="Freihand 174639">
                  <a:extLst>
                    <a:ext uri="{FF2B5EF4-FFF2-40B4-BE49-F238E27FC236}">
                      <a16:creationId xmlns:a16="http://schemas.microsoft.com/office/drawing/2014/main" id="{FD67899A-11D3-63F2-E325-C297DB3101BC}"/>
                    </a:ext>
                  </a:extLst>
                </p14:cNvPr>
                <p14:cNvContentPartPr/>
                <p14:nvPr/>
              </p14:nvContentPartPr>
              <p14:xfrm>
                <a:off x="2573315" y="2071821"/>
                <a:ext cx="384120" cy="317520"/>
              </p14:xfrm>
            </p:contentPart>
          </mc:Choice>
          <mc:Fallback xmlns="">
            <p:pic>
              <p:nvPicPr>
                <p:cNvPr id="174640" name="Freihand 174639">
                  <a:extLst>
                    <a:ext uri="{FF2B5EF4-FFF2-40B4-BE49-F238E27FC236}">
                      <a16:creationId xmlns:a16="http://schemas.microsoft.com/office/drawing/2014/main" id="{FD67899A-11D3-63F2-E325-C297DB3101BC}"/>
                    </a:ext>
                  </a:extLst>
                </p:cNvPr>
                <p:cNvPicPr/>
                <p:nvPr/>
              </p:nvPicPr>
              <p:blipFill>
                <a:blip r:embed="rId917"/>
                <a:stretch>
                  <a:fillRect/>
                </a:stretch>
              </p:blipFill>
              <p:spPr>
                <a:xfrm>
                  <a:off x="2564675" y="2063181"/>
                  <a:ext cx="40176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174642" name="Freihand 174641">
                  <a:extLst>
                    <a:ext uri="{FF2B5EF4-FFF2-40B4-BE49-F238E27FC236}">
                      <a16:creationId xmlns:a16="http://schemas.microsoft.com/office/drawing/2014/main" id="{49A1E13A-2055-4A0F-4C38-C90C332A3715}"/>
                    </a:ext>
                  </a:extLst>
                </p14:cNvPr>
                <p14:cNvContentPartPr/>
                <p14:nvPr/>
              </p14:nvContentPartPr>
              <p14:xfrm>
                <a:off x="3061115" y="2347581"/>
                <a:ext cx="186480" cy="46080"/>
              </p14:xfrm>
            </p:contentPart>
          </mc:Choice>
          <mc:Fallback xmlns="">
            <p:pic>
              <p:nvPicPr>
                <p:cNvPr id="174642" name="Freihand 174641">
                  <a:extLst>
                    <a:ext uri="{FF2B5EF4-FFF2-40B4-BE49-F238E27FC236}">
                      <a16:creationId xmlns:a16="http://schemas.microsoft.com/office/drawing/2014/main" id="{49A1E13A-2055-4A0F-4C38-C90C332A3715}"/>
                    </a:ext>
                  </a:extLst>
                </p:cNvPr>
                <p:cNvPicPr/>
                <p:nvPr/>
              </p:nvPicPr>
              <p:blipFill>
                <a:blip r:embed="rId919"/>
                <a:stretch>
                  <a:fillRect/>
                </a:stretch>
              </p:blipFill>
              <p:spPr>
                <a:xfrm>
                  <a:off x="3052475" y="2338941"/>
                  <a:ext cx="204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174643" name="Freihand 174642">
                  <a:extLst>
                    <a:ext uri="{FF2B5EF4-FFF2-40B4-BE49-F238E27FC236}">
                      <a16:creationId xmlns:a16="http://schemas.microsoft.com/office/drawing/2014/main" id="{84073863-73D5-9232-BF10-D579EC5A5302}"/>
                    </a:ext>
                  </a:extLst>
                </p14:cNvPr>
                <p14:cNvContentPartPr/>
                <p14:nvPr/>
              </p14:nvContentPartPr>
              <p14:xfrm>
                <a:off x="3085235" y="2284581"/>
                <a:ext cx="276840" cy="183960"/>
              </p14:xfrm>
            </p:contentPart>
          </mc:Choice>
          <mc:Fallback xmlns="">
            <p:pic>
              <p:nvPicPr>
                <p:cNvPr id="174643" name="Freihand 174642">
                  <a:extLst>
                    <a:ext uri="{FF2B5EF4-FFF2-40B4-BE49-F238E27FC236}">
                      <a16:creationId xmlns:a16="http://schemas.microsoft.com/office/drawing/2014/main" id="{84073863-73D5-9232-BF10-D579EC5A5302}"/>
                    </a:ext>
                  </a:extLst>
                </p:cNvPr>
                <p:cNvPicPr/>
                <p:nvPr/>
              </p:nvPicPr>
              <p:blipFill>
                <a:blip r:embed="rId921"/>
                <a:stretch>
                  <a:fillRect/>
                </a:stretch>
              </p:blipFill>
              <p:spPr>
                <a:xfrm>
                  <a:off x="3076595" y="2275581"/>
                  <a:ext cx="2944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174644" name="Freihand 174643">
                  <a:extLst>
                    <a:ext uri="{FF2B5EF4-FFF2-40B4-BE49-F238E27FC236}">
                      <a16:creationId xmlns:a16="http://schemas.microsoft.com/office/drawing/2014/main" id="{19C7F104-BD58-7523-8962-0A5EE4D60833}"/>
                    </a:ext>
                  </a:extLst>
                </p14:cNvPr>
                <p14:cNvContentPartPr/>
                <p14:nvPr/>
              </p14:nvContentPartPr>
              <p14:xfrm>
                <a:off x="3533435" y="2049861"/>
                <a:ext cx="169920" cy="211680"/>
              </p14:xfrm>
            </p:contentPart>
          </mc:Choice>
          <mc:Fallback xmlns="">
            <p:pic>
              <p:nvPicPr>
                <p:cNvPr id="174644" name="Freihand 174643">
                  <a:extLst>
                    <a:ext uri="{FF2B5EF4-FFF2-40B4-BE49-F238E27FC236}">
                      <a16:creationId xmlns:a16="http://schemas.microsoft.com/office/drawing/2014/main" id="{19C7F104-BD58-7523-8962-0A5EE4D60833}"/>
                    </a:ext>
                  </a:extLst>
                </p:cNvPr>
                <p:cNvPicPr/>
                <p:nvPr/>
              </p:nvPicPr>
              <p:blipFill>
                <a:blip r:embed="rId923"/>
                <a:stretch>
                  <a:fillRect/>
                </a:stretch>
              </p:blipFill>
              <p:spPr>
                <a:xfrm>
                  <a:off x="3524435" y="2040861"/>
                  <a:ext cx="1875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174645" name="Freihand 174644">
                  <a:extLst>
                    <a:ext uri="{FF2B5EF4-FFF2-40B4-BE49-F238E27FC236}">
                      <a16:creationId xmlns:a16="http://schemas.microsoft.com/office/drawing/2014/main" id="{026FE3B1-8B41-BDB6-7A96-B706E45FED63}"/>
                    </a:ext>
                  </a:extLst>
                </p14:cNvPr>
                <p14:cNvContentPartPr/>
                <p14:nvPr/>
              </p14:nvContentPartPr>
              <p14:xfrm>
                <a:off x="3750875" y="2057421"/>
                <a:ext cx="99360" cy="178200"/>
              </p14:xfrm>
            </p:contentPart>
          </mc:Choice>
          <mc:Fallback xmlns="">
            <p:pic>
              <p:nvPicPr>
                <p:cNvPr id="174645" name="Freihand 174644">
                  <a:extLst>
                    <a:ext uri="{FF2B5EF4-FFF2-40B4-BE49-F238E27FC236}">
                      <a16:creationId xmlns:a16="http://schemas.microsoft.com/office/drawing/2014/main" id="{026FE3B1-8B41-BDB6-7A96-B706E45FED63}"/>
                    </a:ext>
                  </a:extLst>
                </p:cNvPr>
                <p:cNvPicPr/>
                <p:nvPr/>
              </p:nvPicPr>
              <p:blipFill>
                <a:blip r:embed="rId925"/>
                <a:stretch>
                  <a:fillRect/>
                </a:stretch>
              </p:blipFill>
              <p:spPr>
                <a:xfrm>
                  <a:off x="3742235" y="2048421"/>
                  <a:ext cx="117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174646" name="Freihand 174645">
                  <a:extLst>
                    <a:ext uri="{FF2B5EF4-FFF2-40B4-BE49-F238E27FC236}">
                      <a16:creationId xmlns:a16="http://schemas.microsoft.com/office/drawing/2014/main" id="{F30697DF-9412-BCCA-4B38-3887B67545BF}"/>
                    </a:ext>
                  </a:extLst>
                </p14:cNvPr>
                <p14:cNvContentPartPr/>
                <p14:nvPr/>
              </p14:nvContentPartPr>
              <p14:xfrm>
                <a:off x="3902435" y="1911261"/>
                <a:ext cx="79560" cy="142920"/>
              </p14:xfrm>
            </p:contentPart>
          </mc:Choice>
          <mc:Fallback xmlns="">
            <p:pic>
              <p:nvPicPr>
                <p:cNvPr id="174646" name="Freihand 174645">
                  <a:extLst>
                    <a:ext uri="{FF2B5EF4-FFF2-40B4-BE49-F238E27FC236}">
                      <a16:creationId xmlns:a16="http://schemas.microsoft.com/office/drawing/2014/main" id="{F30697DF-9412-BCCA-4B38-3887B67545BF}"/>
                    </a:ext>
                  </a:extLst>
                </p:cNvPr>
                <p:cNvPicPr/>
                <p:nvPr/>
              </p:nvPicPr>
              <p:blipFill>
                <a:blip r:embed="rId927"/>
                <a:stretch>
                  <a:fillRect/>
                </a:stretch>
              </p:blipFill>
              <p:spPr>
                <a:xfrm>
                  <a:off x="3893435" y="1902261"/>
                  <a:ext cx="97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174647" name="Freihand 174646">
                  <a:extLst>
                    <a:ext uri="{FF2B5EF4-FFF2-40B4-BE49-F238E27FC236}">
                      <a16:creationId xmlns:a16="http://schemas.microsoft.com/office/drawing/2014/main" id="{765EE197-CA42-936A-994C-56408DACE8F3}"/>
                    </a:ext>
                  </a:extLst>
                </p14:cNvPr>
                <p14:cNvContentPartPr/>
                <p14:nvPr/>
              </p14:nvContentPartPr>
              <p14:xfrm>
                <a:off x="3484835" y="2231301"/>
                <a:ext cx="485640" cy="217800"/>
              </p14:xfrm>
            </p:contentPart>
          </mc:Choice>
          <mc:Fallback xmlns="">
            <p:pic>
              <p:nvPicPr>
                <p:cNvPr id="174647" name="Freihand 174646">
                  <a:extLst>
                    <a:ext uri="{FF2B5EF4-FFF2-40B4-BE49-F238E27FC236}">
                      <a16:creationId xmlns:a16="http://schemas.microsoft.com/office/drawing/2014/main" id="{765EE197-CA42-936A-994C-56408DACE8F3}"/>
                    </a:ext>
                  </a:extLst>
                </p:cNvPr>
                <p:cNvPicPr/>
                <p:nvPr/>
              </p:nvPicPr>
              <p:blipFill>
                <a:blip r:embed="rId929"/>
                <a:stretch>
                  <a:fillRect/>
                </a:stretch>
              </p:blipFill>
              <p:spPr>
                <a:xfrm>
                  <a:off x="3476195" y="2222301"/>
                  <a:ext cx="5032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174648" name="Freihand 174647">
                  <a:extLst>
                    <a:ext uri="{FF2B5EF4-FFF2-40B4-BE49-F238E27FC236}">
                      <a16:creationId xmlns:a16="http://schemas.microsoft.com/office/drawing/2014/main" id="{5B0F41D7-A1C5-7187-3A3A-F331613C7132}"/>
                    </a:ext>
                  </a:extLst>
                </p14:cNvPr>
                <p14:cNvContentPartPr/>
                <p14:nvPr/>
              </p14:nvContentPartPr>
              <p14:xfrm>
                <a:off x="3634955" y="2334981"/>
                <a:ext cx="170640" cy="237960"/>
              </p14:xfrm>
            </p:contentPart>
          </mc:Choice>
          <mc:Fallback xmlns="">
            <p:pic>
              <p:nvPicPr>
                <p:cNvPr id="174648" name="Freihand 174647">
                  <a:extLst>
                    <a:ext uri="{FF2B5EF4-FFF2-40B4-BE49-F238E27FC236}">
                      <a16:creationId xmlns:a16="http://schemas.microsoft.com/office/drawing/2014/main" id="{5B0F41D7-A1C5-7187-3A3A-F331613C7132}"/>
                    </a:ext>
                  </a:extLst>
                </p:cNvPr>
                <p:cNvPicPr/>
                <p:nvPr/>
              </p:nvPicPr>
              <p:blipFill>
                <a:blip r:embed="rId931"/>
                <a:stretch>
                  <a:fillRect/>
                </a:stretch>
              </p:blipFill>
              <p:spPr>
                <a:xfrm>
                  <a:off x="3625955" y="2326341"/>
                  <a:ext cx="1882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174649" name="Freihand 174648">
                  <a:extLst>
                    <a:ext uri="{FF2B5EF4-FFF2-40B4-BE49-F238E27FC236}">
                      <a16:creationId xmlns:a16="http://schemas.microsoft.com/office/drawing/2014/main" id="{859A22C1-CAEA-8B28-9FF4-9CA1FF29F872}"/>
                    </a:ext>
                  </a:extLst>
                </p14:cNvPr>
                <p14:cNvContentPartPr/>
                <p14:nvPr/>
              </p14:nvContentPartPr>
              <p14:xfrm>
                <a:off x="3877595" y="2316981"/>
                <a:ext cx="159120" cy="218520"/>
              </p14:xfrm>
            </p:contentPart>
          </mc:Choice>
          <mc:Fallback xmlns="">
            <p:pic>
              <p:nvPicPr>
                <p:cNvPr id="174649" name="Freihand 174648">
                  <a:extLst>
                    <a:ext uri="{FF2B5EF4-FFF2-40B4-BE49-F238E27FC236}">
                      <a16:creationId xmlns:a16="http://schemas.microsoft.com/office/drawing/2014/main" id="{859A22C1-CAEA-8B28-9FF4-9CA1FF29F872}"/>
                    </a:ext>
                  </a:extLst>
                </p:cNvPr>
                <p:cNvPicPr/>
                <p:nvPr/>
              </p:nvPicPr>
              <p:blipFill>
                <a:blip r:embed="rId933"/>
                <a:stretch>
                  <a:fillRect/>
                </a:stretch>
              </p:blipFill>
              <p:spPr>
                <a:xfrm>
                  <a:off x="3868955" y="2307981"/>
                  <a:ext cx="1767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174650" name="Freihand 174649">
                  <a:extLst>
                    <a:ext uri="{FF2B5EF4-FFF2-40B4-BE49-F238E27FC236}">
                      <a16:creationId xmlns:a16="http://schemas.microsoft.com/office/drawing/2014/main" id="{3BE93A72-49F8-DE92-6486-B633B56879E6}"/>
                    </a:ext>
                  </a:extLst>
                </p14:cNvPr>
                <p14:cNvContentPartPr/>
                <p14:nvPr/>
              </p14:nvContentPartPr>
              <p14:xfrm>
                <a:off x="4095395" y="2146701"/>
                <a:ext cx="148680" cy="66960"/>
              </p14:xfrm>
            </p:contentPart>
          </mc:Choice>
          <mc:Fallback xmlns="">
            <p:pic>
              <p:nvPicPr>
                <p:cNvPr id="174650" name="Freihand 174649">
                  <a:extLst>
                    <a:ext uri="{FF2B5EF4-FFF2-40B4-BE49-F238E27FC236}">
                      <a16:creationId xmlns:a16="http://schemas.microsoft.com/office/drawing/2014/main" id="{3BE93A72-49F8-DE92-6486-B633B56879E6}"/>
                    </a:ext>
                  </a:extLst>
                </p:cNvPr>
                <p:cNvPicPr/>
                <p:nvPr/>
              </p:nvPicPr>
              <p:blipFill>
                <a:blip r:embed="rId935"/>
                <a:stretch>
                  <a:fillRect/>
                </a:stretch>
              </p:blipFill>
              <p:spPr>
                <a:xfrm>
                  <a:off x="4086755" y="2137701"/>
                  <a:ext cx="166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174651" name="Freihand 174650">
                  <a:extLst>
                    <a:ext uri="{FF2B5EF4-FFF2-40B4-BE49-F238E27FC236}">
                      <a16:creationId xmlns:a16="http://schemas.microsoft.com/office/drawing/2014/main" id="{5A2D218E-FC92-F1B0-5F0F-B40D7483BC1C}"/>
                    </a:ext>
                  </a:extLst>
                </p14:cNvPr>
                <p14:cNvContentPartPr/>
                <p14:nvPr/>
              </p14:nvContentPartPr>
              <p14:xfrm>
                <a:off x="4103675" y="2210061"/>
                <a:ext cx="127080" cy="58680"/>
              </p14:xfrm>
            </p:contentPart>
          </mc:Choice>
          <mc:Fallback xmlns="">
            <p:pic>
              <p:nvPicPr>
                <p:cNvPr id="174651" name="Freihand 174650">
                  <a:extLst>
                    <a:ext uri="{FF2B5EF4-FFF2-40B4-BE49-F238E27FC236}">
                      <a16:creationId xmlns:a16="http://schemas.microsoft.com/office/drawing/2014/main" id="{5A2D218E-FC92-F1B0-5F0F-B40D7483BC1C}"/>
                    </a:ext>
                  </a:extLst>
                </p:cNvPr>
                <p:cNvPicPr/>
                <p:nvPr/>
              </p:nvPicPr>
              <p:blipFill>
                <a:blip r:embed="rId937"/>
                <a:stretch>
                  <a:fillRect/>
                </a:stretch>
              </p:blipFill>
              <p:spPr>
                <a:xfrm>
                  <a:off x="4095035" y="2201061"/>
                  <a:ext cx="144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174653" name="Freihand 174652">
                  <a:extLst>
                    <a:ext uri="{FF2B5EF4-FFF2-40B4-BE49-F238E27FC236}">
                      <a16:creationId xmlns:a16="http://schemas.microsoft.com/office/drawing/2014/main" id="{75D9ABFC-EDD0-3056-0B7D-062DF41A3CA7}"/>
                    </a:ext>
                  </a:extLst>
                </p14:cNvPr>
                <p14:cNvContentPartPr/>
                <p14:nvPr/>
              </p14:nvContentPartPr>
              <p14:xfrm>
                <a:off x="4481315" y="1758621"/>
                <a:ext cx="190080" cy="275040"/>
              </p14:xfrm>
            </p:contentPart>
          </mc:Choice>
          <mc:Fallback xmlns="">
            <p:pic>
              <p:nvPicPr>
                <p:cNvPr id="174653" name="Freihand 174652">
                  <a:extLst>
                    <a:ext uri="{FF2B5EF4-FFF2-40B4-BE49-F238E27FC236}">
                      <a16:creationId xmlns:a16="http://schemas.microsoft.com/office/drawing/2014/main" id="{75D9ABFC-EDD0-3056-0B7D-062DF41A3CA7}"/>
                    </a:ext>
                  </a:extLst>
                </p:cNvPr>
                <p:cNvPicPr/>
                <p:nvPr/>
              </p:nvPicPr>
              <p:blipFill>
                <a:blip r:embed="rId939"/>
                <a:stretch>
                  <a:fillRect/>
                </a:stretch>
              </p:blipFill>
              <p:spPr>
                <a:xfrm>
                  <a:off x="4472315" y="1749621"/>
                  <a:ext cx="2077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174654" name="Freihand 174653">
                  <a:extLst>
                    <a:ext uri="{FF2B5EF4-FFF2-40B4-BE49-F238E27FC236}">
                      <a16:creationId xmlns:a16="http://schemas.microsoft.com/office/drawing/2014/main" id="{7FB94BCE-6D8B-00A4-98FE-2DEEC3DBFAB0}"/>
                    </a:ext>
                  </a:extLst>
                </p14:cNvPr>
                <p14:cNvContentPartPr/>
                <p14:nvPr/>
              </p14:nvContentPartPr>
              <p14:xfrm>
                <a:off x="4410755" y="1914501"/>
                <a:ext cx="518760" cy="209520"/>
              </p14:xfrm>
            </p:contentPart>
          </mc:Choice>
          <mc:Fallback xmlns="">
            <p:pic>
              <p:nvPicPr>
                <p:cNvPr id="174654" name="Freihand 174653">
                  <a:extLst>
                    <a:ext uri="{FF2B5EF4-FFF2-40B4-BE49-F238E27FC236}">
                      <a16:creationId xmlns:a16="http://schemas.microsoft.com/office/drawing/2014/main" id="{7FB94BCE-6D8B-00A4-98FE-2DEEC3DBFAB0}"/>
                    </a:ext>
                  </a:extLst>
                </p:cNvPr>
                <p:cNvPicPr/>
                <p:nvPr/>
              </p:nvPicPr>
              <p:blipFill>
                <a:blip r:embed="rId941"/>
                <a:stretch>
                  <a:fillRect/>
                </a:stretch>
              </p:blipFill>
              <p:spPr>
                <a:xfrm>
                  <a:off x="4402115" y="1905861"/>
                  <a:ext cx="5364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174655" name="Freihand 174654">
                  <a:extLst>
                    <a:ext uri="{FF2B5EF4-FFF2-40B4-BE49-F238E27FC236}">
                      <a16:creationId xmlns:a16="http://schemas.microsoft.com/office/drawing/2014/main" id="{4BC112A1-BF88-B620-7FB1-24851B63E856}"/>
                    </a:ext>
                  </a:extLst>
                </p14:cNvPr>
                <p14:cNvContentPartPr/>
                <p14:nvPr/>
              </p14:nvContentPartPr>
              <p14:xfrm>
                <a:off x="4432715" y="2191341"/>
                <a:ext cx="156240" cy="215280"/>
              </p14:xfrm>
            </p:contentPart>
          </mc:Choice>
          <mc:Fallback xmlns="">
            <p:pic>
              <p:nvPicPr>
                <p:cNvPr id="174655" name="Freihand 174654">
                  <a:extLst>
                    <a:ext uri="{FF2B5EF4-FFF2-40B4-BE49-F238E27FC236}">
                      <a16:creationId xmlns:a16="http://schemas.microsoft.com/office/drawing/2014/main" id="{4BC112A1-BF88-B620-7FB1-24851B63E856}"/>
                    </a:ext>
                  </a:extLst>
                </p:cNvPr>
                <p:cNvPicPr/>
                <p:nvPr/>
              </p:nvPicPr>
              <p:blipFill>
                <a:blip r:embed="rId943"/>
                <a:stretch>
                  <a:fillRect/>
                </a:stretch>
              </p:blipFill>
              <p:spPr>
                <a:xfrm>
                  <a:off x="4423715" y="2182701"/>
                  <a:ext cx="1738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174656" name="Freihand 174655">
                  <a:extLst>
                    <a:ext uri="{FF2B5EF4-FFF2-40B4-BE49-F238E27FC236}">
                      <a16:creationId xmlns:a16="http://schemas.microsoft.com/office/drawing/2014/main" id="{F1CC4FEF-E394-C123-C5D3-1F5EF8C60A3B}"/>
                    </a:ext>
                  </a:extLst>
                </p14:cNvPr>
                <p14:cNvContentPartPr/>
                <p14:nvPr/>
              </p14:nvContentPartPr>
              <p14:xfrm>
                <a:off x="4627115" y="2197461"/>
                <a:ext cx="68760" cy="46080"/>
              </p14:xfrm>
            </p:contentPart>
          </mc:Choice>
          <mc:Fallback xmlns="">
            <p:pic>
              <p:nvPicPr>
                <p:cNvPr id="174656" name="Freihand 174655">
                  <a:extLst>
                    <a:ext uri="{FF2B5EF4-FFF2-40B4-BE49-F238E27FC236}">
                      <a16:creationId xmlns:a16="http://schemas.microsoft.com/office/drawing/2014/main" id="{F1CC4FEF-E394-C123-C5D3-1F5EF8C60A3B}"/>
                    </a:ext>
                  </a:extLst>
                </p:cNvPr>
                <p:cNvPicPr/>
                <p:nvPr/>
              </p:nvPicPr>
              <p:blipFill>
                <a:blip r:embed="rId945"/>
                <a:stretch>
                  <a:fillRect/>
                </a:stretch>
              </p:blipFill>
              <p:spPr>
                <a:xfrm>
                  <a:off x="4618475" y="2188461"/>
                  <a:ext cx="864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174657" name="Freihand 174656">
                  <a:extLst>
                    <a:ext uri="{FF2B5EF4-FFF2-40B4-BE49-F238E27FC236}">
                      <a16:creationId xmlns:a16="http://schemas.microsoft.com/office/drawing/2014/main" id="{DC9F257E-0920-B808-C659-0F6A306B589D}"/>
                    </a:ext>
                  </a:extLst>
                </p14:cNvPr>
                <p14:cNvContentPartPr/>
                <p14:nvPr/>
              </p14:nvContentPartPr>
              <p14:xfrm>
                <a:off x="4741595" y="2103141"/>
                <a:ext cx="128880" cy="132480"/>
              </p14:xfrm>
            </p:contentPart>
          </mc:Choice>
          <mc:Fallback xmlns="">
            <p:pic>
              <p:nvPicPr>
                <p:cNvPr id="174657" name="Freihand 174656">
                  <a:extLst>
                    <a:ext uri="{FF2B5EF4-FFF2-40B4-BE49-F238E27FC236}">
                      <a16:creationId xmlns:a16="http://schemas.microsoft.com/office/drawing/2014/main" id="{DC9F257E-0920-B808-C659-0F6A306B589D}"/>
                    </a:ext>
                  </a:extLst>
                </p:cNvPr>
                <p:cNvPicPr/>
                <p:nvPr/>
              </p:nvPicPr>
              <p:blipFill>
                <a:blip r:embed="rId947"/>
                <a:stretch>
                  <a:fillRect/>
                </a:stretch>
              </p:blipFill>
              <p:spPr>
                <a:xfrm>
                  <a:off x="4732595" y="2094141"/>
                  <a:ext cx="1465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174658" name="Freihand 174657">
                  <a:extLst>
                    <a:ext uri="{FF2B5EF4-FFF2-40B4-BE49-F238E27FC236}">
                      <a16:creationId xmlns:a16="http://schemas.microsoft.com/office/drawing/2014/main" id="{F92AA406-5720-431A-1612-DCC16D7634DA}"/>
                    </a:ext>
                  </a:extLst>
                </p14:cNvPr>
                <p14:cNvContentPartPr/>
                <p14:nvPr/>
              </p14:nvContentPartPr>
              <p14:xfrm>
                <a:off x="4876955" y="2141301"/>
                <a:ext cx="89280" cy="132480"/>
              </p14:xfrm>
            </p:contentPart>
          </mc:Choice>
          <mc:Fallback xmlns="">
            <p:pic>
              <p:nvPicPr>
                <p:cNvPr id="174658" name="Freihand 174657">
                  <a:extLst>
                    <a:ext uri="{FF2B5EF4-FFF2-40B4-BE49-F238E27FC236}">
                      <a16:creationId xmlns:a16="http://schemas.microsoft.com/office/drawing/2014/main" id="{F92AA406-5720-431A-1612-DCC16D7634DA}"/>
                    </a:ext>
                  </a:extLst>
                </p:cNvPr>
                <p:cNvPicPr/>
                <p:nvPr/>
              </p:nvPicPr>
              <p:blipFill>
                <a:blip r:embed="rId949"/>
                <a:stretch>
                  <a:fillRect/>
                </a:stretch>
              </p:blipFill>
              <p:spPr>
                <a:xfrm>
                  <a:off x="4867955" y="2132301"/>
                  <a:ext cx="106920" cy="150120"/>
                </a:xfrm>
                <a:prstGeom prst="rect">
                  <a:avLst/>
                </a:prstGeom>
              </p:spPr>
            </p:pic>
          </mc:Fallback>
        </mc:AlternateContent>
      </p:grpSp>
      <p:grpSp>
        <p:nvGrpSpPr>
          <p:cNvPr id="174661" name="Gruppieren 174660">
            <a:extLst>
              <a:ext uri="{FF2B5EF4-FFF2-40B4-BE49-F238E27FC236}">
                <a16:creationId xmlns:a16="http://schemas.microsoft.com/office/drawing/2014/main" id="{BB2C9210-11DD-4B25-B60C-BD9B7156DE2E}"/>
              </a:ext>
            </a:extLst>
          </p:cNvPr>
          <p:cNvGrpSpPr/>
          <p:nvPr/>
        </p:nvGrpSpPr>
        <p:grpSpPr>
          <a:xfrm>
            <a:off x="6306875" y="855028"/>
            <a:ext cx="3333600" cy="1306800"/>
            <a:chOff x="6306875" y="855028"/>
            <a:chExt cx="3333600" cy="1306800"/>
          </a:xfrm>
        </p:grpSpPr>
        <mc:AlternateContent xmlns:mc="http://schemas.openxmlformats.org/markup-compatibility/2006" xmlns:p14="http://schemas.microsoft.com/office/powerpoint/2010/main">
          <mc:Choice Requires="p14">
            <p:contentPart p14:bwMode="auto" r:id="rId950">
              <p14:nvContentPartPr>
                <p14:cNvPr id="174084" name="Freihand 174083">
                  <a:extLst>
                    <a:ext uri="{FF2B5EF4-FFF2-40B4-BE49-F238E27FC236}">
                      <a16:creationId xmlns:a16="http://schemas.microsoft.com/office/drawing/2014/main" id="{6B0A5C26-4672-B649-013E-722E50BFA9EB}"/>
                    </a:ext>
                  </a:extLst>
                </p14:cNvPr>
                <p14:cNvContentPartPr/>
                <p14:nvPr/>
              </p14:nvContentPartPr>
              <p14:xfrm>
                <a:off x="6310115" y="996508"/>
                <a:ext cx="205200" cy="25560"/>
              </p14:xfrm>
            </p:contentPart>
          </mc:Choice>
          <mc:Fallback xmlns="">
            <p:pic>
              <p:nvPicPr>
                <p:cNvPr id="174084" name="Freihand 174083">
                  <a:extLst>
                    <a:ext uri="{FF2B5EF4-FFF2-40B4-BE49-F238E27FC236}">
                      <a16:creationId xmlns:a16="http://schemas.microsoft.com/office/drawing/2014/main" id="{6B0A5C26-4672-B649-013E-722E50BFA9EB}"/>
                    </a:ext>
                  </a:extLst>
                </p:cNvPr>
                <p:cNvPicPr/>
                <p:nvPr/>
              </p:nvPicPr>
              <p:blipFill>
                <a:blip r:embed="rId951"/>
                <a:stretch>
                  <a:fillRect/>
                </a:stretch>
              </p:blipFill>
              <p:spPr>
                <a:xfrm>
                  <a:off x="6301475" y="987508"/>
                  <a:ext cx="222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174085" name="Freihand 174084">
                  <a:extLst>
                    <a:ext uri="{FF2B5EF4-FFF2-40B4-BE49-F238E27FC236}">
                      <a16:creationId xmlns:a16="http://schemas.microsoft.com/office/drawing/2014/main" id="{0E017627-7AD5-7FB5-D9AB-D436926B5AA5}"/>
                    </a:ext>
                  </a:extLst>
                </p14:cNvPr>
                <p14:cNvContentPartPr/>
                <p14:nvPr/>
              </p14:nvContentPartPr>
              <p14:xfrm>
                <a:off x="6330995" y="1058068"/>
                <a:ext cx="140760" cy="9000"/>
              </p14:xfrm>
            </p:contentPart>
          </mc:Choice>
          <mc:Fallback xmlns="">
            <p:pic>
              <p:nvPicPr>
                <p:cNvPr id="174085" name="Freihand 174084">
                  <a:extLst>
                    <a:ext uri="{FF2B5EF4-FFF2-40B4-BE49-F238E27FC236}">
                      <a16:creationId xmlns:a16="http://schemas.microsoft.com/office/drawing/2014/main" id="{0E017627-7AD5-7FB5-D9AB-D436926B5AA5}"/>
                    </a:ext>
                  </a:extLst>
                </p:cNvPr>
                <p:cNvPicPr/>
                <p:nvPr/>
              </p:nvPicPr>
              <p:blipFill>
                <a:blip r:embed="rId953"/>
                <a:stretch>
                  <a:fillRect/>
                </a:stretch>
              </p:blipFill>
              <p:spPr>
                <a:xfrm>
                  <a:off x="6322355" y="1049428"/>
                  <a:ext cx="158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174087" name="Freihand 174086">
                  <a:extLst>
                    <a:ext uri="{FF2B5EF4-FFF2-40B4-BE49-F238E27FC236}">
                      <a16:creationId xmlns:a16="http://schemas.microsoft.com/office/drawing/2014/main" id="{D13F8060-18CA-D34D-4C85-BE52D120E998}"/>
                    </a:ext>
                  </a:extLst>
                </p14:cNvPr>
                <p14:cNvContentPartPr/>
                <p14:nvPr/>
              </p14:nvContentPartPr>
              <p14:xfrm>
                <a:off x="6636275" y="959788"/>
                <a:ext cx="114840" cy="134640"/>
              </p14:xfrm>
            </p:contentPart>
          </mc:Choice>
          <mc:Fallback xmlns="">
            <p:pic>
              <p:nvPicPr>
                <p:cNvPr id="174087" name="Freihand 174086">
                  <a:extLst>
                    <a:ext uri="{FF2B5EF4-FFF2-40B4-BE49-F238E27FC236}">
                      <a16:creationId xmlns:a16="http://schemas.microsoft.com/office/drawing/2014/main" id="{D13F8060-18CA-D34D-4C85-BE52D120E998}"/>
                    </a:ext>
                  </a:extLst>
                </p:cNvPr>
                <p:cNvPicPr/>
                <p:nvPr/>
              </p:nvPicPr>
              <p:blipFill>
                <a:blip r:embed="rId955"/>
                <a:stretch>
                  <a:fillRect/>
                </a:stretch>
              </p:blipFill>
              <p:spPr>
                <a:xfrm>
                  <a:off x="6627635" y="950788"/>
                  <a:ext cx="132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174088" name="Freihand 174087">
                  <a:extLst>
                    <a:ext uri="{FF2B5EF4-FFF2-40B4-BE49-F238E27FC236}">
                      <a16:creationId xmlns:a16="http://schemas.microsoft.com/office/drawing/2014/main" id="{C0BBE226-11E4-41C0-0486-48BEB3C12C84}"/>
                    </a:ext>
                  </a:extLst>
                </p14:cNvPr>
                <p14:cNvContentPartPr/>
                <p14:nvPr/>
              </p14:nvContentPartPr>
              <p14:xfrm>
                <a:off x="6901955" y="982108"/>
                <a:ext cx="118800" cy="82080"/>
              </p14:xfrm>
            </p:contentPart>
          </mc:Choice>
          <mc:Fallback xmlns="">
            <p:pic>
              <p:nvPicPr>
                <p:cNvPr id="174088" name="Freihand 174087">
                  <a:extLst>
                    <a:ext uri="{FF2B5EF4-FFF2-40B4-BE49-F238E27FC236}">
                      <a16:creationId xmlns:a16="http://schemas.microsoft.com/office/drawing/2014/main" id="{C0BBE226-11E4-41C0-0486-48BEB3C12C84}"/>
                    </a:ext>
                  </a:extLst>
                </p:cNvPr>
                <p:cNvPicPr/>
                <p:nvPr/>
              </p:nvPicPr>
              <p:blipFill>
                <a:blip r:embed="rId957"/>
                <a:stretch>
                  <a:fillRect/>
                </a:stretch>
              </p:blipFill>
              <p:spPr>
                <a:xfrm>
                  <a:off x="6892955" y="973108"/>
                  <a:ext cx="136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174089" name="Freihand 174088">
                  <a:extLst>
                    <a:ext uri="{FF2B5EF4-FFF2-40B4-BE49-F238E27FC236}">
                      <a16:creationId xmlns:a16="http://schemas.microsoft.com/office/drawing/2014/main" id="{FE261F2E-E18E-FD5E-1E3F-018C069A938B}"/>
                    </a:ext>
                  </a:extLst>
                </p14:cNvPr>
                <p14:cNvContentPartPr/>
                <p14:nvPr/>
              </p14:nvContentPartPr>
              <p14:xfrm>
                <a:off x="7167635" y="986068"/>
                <a:ext cx="11520" cy="105480"/>
              </p14:xfrm>
            </p:contentPart>
          </mc:Choice>
          <mc:Fallback xmlns="">
            <p:pic>
              <p:nvPicPr>
                <p:cNvPr id="174089" name="Freihand 174088">
                  <a:extLst>
                    <a:ext uri="{FF2B5EF4-FFF2-40B4-BE49-F238E27FC236}">
                      <a16:creationId xmlns:a16="http://schemas.microsoft.com/office/drawing/2014/main" id="{FE261F2E-E18E-FD5E-1E3F-018C069A938B}"/>
                    </a:ext>
                  </a:extLst>
                </p:cNvPr>
                <p:cNvPicPr/>
                <p:nvPr/>
              </p:nvPicPr>
              <p:blipFill>
                <a:blip r:embed="rId959"/>
                <a:stretch>
                  <a:fillRect/>
                </a:stretch>
              </p:blipFill>
              <p:spPr>
                <a:xfrm>
                  <a:off x="7158635" y="977068"/>
                  <a:ext cx="29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174090" name="Freihand 174089">
                  <a:extLst>
                    <a:ext uri="{FF2B5EF4-FFF2-40B4-BE49-F238E27FC236}">
                      <a16:creationId xmlns:a16="http://schemas.microsoft.com/office/drawing/2014/main" id="{F1246992-9648-C198-5E03-473D560E0C8A}"/>
                    </a:ext>
                  </a:extLst>
                </p14:cNvPr>
                <p14:cNvContentPartPr/>
                <p14:nvPr/>
              </p14:nvContentPartPr>
              <p14:xfrm>
                <a:off x="7106435" y="960508"/>
                <a:ext cx="398520" cy="105120"/>
              </p14:xfrm>
            </p:contentPart>
          </mc:Choice>
          <mc:Fallback xmlns="">
            <p:pic>
              <p:nvPicPr>
                <p:cNvPr id="174090" name="Freihand 174089">
                  <a:extLst>
                    <a:ext uri="{FF2B5EF4-FFF2-40B4-BE49-F238E27FC236}">
                      <a16:creationId xmlns:a16="http://schemas.microsoft.com/office/drawing/2014/main" id="{F1246992-9648-C198-5E03-473D560E0C8A}"/>
                    </a:ext>
                  </a:extLst>
                </p:cNvPr>
                <p:cNvPicPr/>
                <p:nvPr/>
              </p:nvPicPr>
              <p:blipFill>
                <a:blip r:embed="rId961"/>
                <a:stretch>
                  <a:fillRect/>
                </a:stretch>
              </p:blipFill>
              <p:spPr>
                <a:xfrm>
                  <a:off x="7097435" y="951868"/>
                  <a:ext cx="416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174091" name="Freihand 174090">
                  <a:extLst>
                    <a:ext uri="{FF2B5EF4-FFF2-40B4-BE49-F238E27FC236}">
                      <a16:creationId xmlns:a16="http://schemas.microsoft.com/office/drawing/2014/main" id="{4C79DF67-2F6E-F3E1-246F-712F80BE174A}"/>
                    </a:ext>
                  </a:extLst>
                </p14:cNvPr>
                <p14:cNvContentPartPr/>
                <p14:nvPr/>
              </p14:nvContentPartPr>
              <p14:xfrm>
                <a:off x="7531235" y="1100548"/>
                <a:ext cx="36000" cy="73800"/>
              </p14:xfrm>
            </p:contentPart>
          </mc:Choice>
          <mc:Fallback xmlns="">
            <p:pic>
              <p:nvPicPr>
                <p:cNvPr id="174091" name="Freihand 174090">
                  <a:extLst>
                    <a:ext uri="{FF2B5EF4-FFF2-40B4-BE49-F238E27FC236}">
                      <a16:creationId xmlns:a16="http://schemas.microsoft.com/office/drawing/2014/main" id="{4C79DF67-2F6E-F3E1-246F-712F80BE174A}"/>
                    </a:ext>
                  </a:extLst>
                </p:cNvPr>
                <p:cNvPicPr/>
                <p:nvPr/>
              </p:nvPicPr>
              <p:blipFill>
                <a:blip r:embed="rId963"/>
                <a:stretch>
                  <a:fillRect/>
                </a:stretch>
              </p:blipFill>
              <p:spPr>
                <a:xfrm>
                  <a:off x="7522595" y="1091908"/>
                  <a:ext cx="536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174092" name="Freihand 174091">
                  <a:extLst>
                    <a:ext uri="{FF2B5EF4-FFF2-40B4-BE49-F238E27FC236}">
                      <a16:creationId xmlns:a16="http://schemas.microsoft.com/office/drawing/2014/main" id="{8CE8460E-A0EF-707F-5FD1-9D97281C8F67}"/>
                    </a:ext>
                  </a:extLst>
                </p14:cNvPr>
                <p14:cNvContentPartPr/>
                <p14:nvPr/>
              </p14:nvContentPartPr>
              <p14:xfrm>
                <a:off x="7628075" y="980668"/>
                <a:ext cx="132480" cy="139320"/>
              </p14:xfrm>
            </p:contentPart>
          </mc:Choice>
          <mc:Fallback xmlns="">
            <p:pic>
              <p:nvPicPr>
                <p:cNvPr id="174092" name="Freihand 174091">
                  <a:extLst>
                    <a:ext uri="{FF2B5EF4-FFF2-40B4-BE49-F238E27FC236}">
                      <a16:creationId xmlns:a16="http://schemas.microsoft.com/office/drawing/2014/main" id="{8CE8460E-A0EF-707F-5FD1-9D97281C8F67}"/>
                    </a:ext>
                  </a:extLst>
                </p:cNvPr>
                <p:cNvPicPr/>
                <p:nvPr/>
              </p:nvPicPr>
              <p:blipFill>
                <a:blip r:embed="rId965"/>
                <a:stretch>
                  <a:fillRect/>
                </a:stretch>
              </p:blipFill>
              <p:spPr>
                <a:xfrm>
                  <a:off x="7619075" y="971668"/>
                  <a:ext cx="1501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174094" name="Freihand 174093">
                  <a:extLst>
                    <a:ext uri="{FF2B5EF4-FFF2-40B4-BE49-F238E27FC236}">
                      <a16:creationId xmlns:a16="http://schemas.microsoft.com/office/drawing/2014/main" id="{F893D503-5881-1329-5733-3ECD29AFE3DD}"/>
                    </a:ext>
                  </a:extLst>
                </p14:cNvPr>
                <p14:cNvContentPartPr/>
                <p14:nvPr/>
              </p14:nvContentPartPr>
              <p14:xfrm>
                <a:off x="7859195" y="1029268"/>
                <a:ext cx="116280" cy="157680"/>
              </p14:xfrm>
            </p:contentPart>
          </mc:Choice>
          <mc:Fallback xmlns="">
            <p:pic>
              <p:nvPicPr>
                <p:cNvPr id="174094" name="Freihand 174093">
                  <a:extLst>
                    <a:ext uri="{FF2B5EF4-FFF2-40B4-BE49-F238E27FC236}">
                      <a16:creationId xmlns:a16="http://schemas.microsoft.com/office/drawing/2014/main" id="{F893D503-5881-1329-5733-3ECD29AFE3DD}"/>
                    </a:ext>
                  </a:extLst>
                </p:cNvPr>
                <p:cNvPicPr/>
                <p:nvPr/>
              </p:nvPicPr>
              <p:blipFill>
                <a:blip r:embed="rId967"/>
                <a:stretch>
                  <a:fillRect/>
                </a:stretch>
              </p:blipFill>
              <p:spPr>
                <a:xfrm>
                  <a:off x="7850195" y="1020628"/>
                  <a:ext cx="1339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174096" name="Freihand 174095">
                  <a:extLst>
                    <a:ext uri="{FF2B5EF4-FFF2-40B4-BE49-F238E27FC236}">
                      <a16:creationId xmlns:a16="http://schemas.microsoft.com/office/drawing/2014/main" id="{DBBDBC0E-F9C5-CE96-2950-EB726C4380E3}"/>
                    </a:ext>
                  </a:extLst>
                </p14:cNvPr>
                <p14:cNvContentPartPr/>
                <p14:nvPr/>
              </p14:nvContentPartPr>
              <p14:xfrm>
                <a:off x="8119835" y="1011988"/>
                <a:ext cx="13680" cy="93600"/>
              </p14:xfrm>
            </p:contentPart>
          </mc:Choice>
          <mc:Fallback xmlns="">
            <p:pic>
              <p:nvPicPr>
                <p:cNvPr id="174096" name="Freihand 174095">
                  <a:extLst>
                    <a:ext uri="{FF2B5EF4-FFF2-40B4-BE49-F238E27FC236}">
                      <a16:creationId xmlns:a16="http://schemas.microsoft.com/office/drawing/2014/main" id="{DBBDBC0E-F9C5-CE96-2950-EB726C4380E3}"/>
                    </a:ext>
                  </a:extLst>
                </p:cNvPr>
                <p:cNvPicPr/>
                <p:nvPr/>
              </p:nvPicPr>
              <p:blipFill>
                <a:blip r:embed="rId969"/>
                <a:stretch>
                  <a:fillRect/>
                </a:stretch>
              </p:blipFill>
              <p:spPr>
                <a:xfrm>
                  <a:off x="8110835" y="1002988"/>
                  <a:ext cx="31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174097" name="Freihand 174096">
                  <a:extLst>
                    <a:ext uri="{FF2B5EF4-FFF2-40B4-BE49-F238E27FC236}">
                      <a16:creationId xmlns:a16="http://schemas.microsoft.com/office/drawing/2014/main" id="{01164BF5-3474-B5D7-2B3F-43B63311D288}"/>
                    </a:ext>
                  </a:extLst>
                </p14:cNvPr>
                <p14:cNvContentPartPr/>
                <p14:nvPr/>
              </p14:nvContentPartPr>
              <p14:xfrm>
                <a:off x="8082395" y="1043308"/>
                <a:ext cx="126720" cy="17280"/>
              </p14:xfrm>
            </p:contentPart>
          </mc:Choice>
          <mc:Fallback xmlns="">
            <p:pic>
              <p:nvPicPr>
                <p:cNvPr id="174097" name="Freihand 174096">
                  <a:extLst>
                    <a:ext uri="{FF2B5EF4-FFF2-40B4-BE49-F238E27FC236}">
                      <a16:creationId xmlns:a16="http://schemas.microsoft.com/office/drawing/2014/main" id="{01164BF5-3474-B5D7-2B3F-43B63311D288}"/>
                    </a:ext>
                  </a:extLst>
                </p:cNvPr>
                <p:cNvPicPr/>
                <p:nvPr/>
              </p:nvPicPr>
              <p:blipFill>
                <a:blip r:embed="rId971"/>
                <a:stretch>
                  <a:fillRect/>
                </a:stretch>
              </p:blipFill>
              <p:spPr>
                <a:xfrm>
                  <a:off x="8073395" y="1034308"/>
                  <a:ext cx="1443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174098" name="Freihand 174097">
                  <a:extLst>
                    <a:ext uri="{FF2B5EF4-FFF2-40B4-BE49-F238E27FC236}">
                      <a16:creationId xmlns:a16="http://schemas.microsoft.com/office/drawing/2014/main" id="{285FC04F-BE07-1061-4173-6295D8EE0D0F}"/>
                    </a:ext>
                  </a:extLst>
                </p14:cNvPr>
                <p14:cNvContentPartPr/>
                <p14:nvPr/>
              </p14:nvContentPartPr>
              <p14:xfrm>
                <a:off x="8310275" y="924148"/>
                <a:ext cx="119160" cy="155520"/>
              </p14:xfrm>
            </p:contentPart>
          </mc:Choice>
          <mc:Fallback xmlns="">
            <p:pic>
              <p:nvPicPr>
                <p:cNvPr id="174098" name="Freihand 174097">
                  <a:extLst>
                    <a:ext uri="{FF2B5EF4-FFF2-40B4-BE49-F238E27FC236}">
                      <a16:creationId xmlns:a16="http://schemas.microsoft.com/office/drawing/2014/main" id="{285FC04F-BE07-1061-4173-6295D8EE0D0F}"/>
                    </a:ext>
                  </a:extLst>
                </p:cNvPr>
                <p:cNvPicPr/>
                <p:nvPr/>
              </p:nvPicPr>
              <p:blipFill>
                <a:blip r:embed="rId973"/>
                <a:stretch>
                  <a:fillRect/>
                </a:stretch>
              </p:blipFill>
              <p:spPr>
                <a:xfrm>
                  <a:off x="8301275" y="915508"/>
                  <a:ext cx="136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174099" name="Freihand 174098">
                  <a:extLst>
                    <a:ext uri="{FF2B5EF4-FFF2-40B4-BE49-F238E27FC236}">
                      <a16:creationId xmlns:a16="http://schemas.microsoft.com/office/drawing/2014/main" id="{CB6519AB-F09C-42E8-3B76-9D36D6F37319}"/>
                    </a:ext>
                  </a:extLst>
                </p14:cNvPr>
                <p14:cNvContentPartPr/>
                <p14:nvPr/>
              </p14:nvContentPartPr>
              <p14:xfrm>
                <a:off x="8353835" y="949708"/>
                <a:ext cx="292680" cy="83160"/>
              </p14:xfrm>
            </p:contentPart>
          </mc:Choice>
          <mc:Fallback xmlns="">
            <p:pic>
              <p:nvPicPr>
                <p:cNvPr id="174099" name="Freihand 174098">
                  <a:extLst>
                    <a:ext uri="{FF2B5EF4-FFF2-40B4-BE49-F238E27FC236}">
                      <a16:creationId xmlns:a16="http://schemas.microsoft.com/office/drawing/2014/main" id="{CB6519AB-F09C-42E8-3B76-9D36D6F37319}"/>
                    </a:ext>
                  </a:extLst>
                </p:cNvPr>
                <p:cNvPicPr/>
                <p:nvPr/>
              </p:nvPicPr>
              <p:blipFill>
                <a:blip r:embed="rId975"/>
                <a:stretch>
                  <a:fillRect/>
                </a:stretch>
              </p:blipFill>
              <p:spPr>
                <a:xfrm>
                  <a:off x="8345195" y="941068"/>
                  <a:ext cx="310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174101" name="Freihand 174100">
                  <a:extLst>
                    <a:ext uri="{FF2B5EF4-FFF2-40B4-BE49-F238E27FC236}">
                      <a16:creationId xmlns:a16="http://schemas.microsoft.com/office/drawing/2014/main" id="{CB89D6AA-02B1-A147-4B81-B0D6AB03156A}"/>
                    </a:ext>
                  </a:extLst>
                </p14:cNvPr>
                <p14:cNvContentPartPr/>
                <p14:nvPr/>
              </p14:nvContentPartPr>
              <p14:xfrm>
                <a:off x="8835515" y="952228"/>
                <a:ext cx="10800" cy="107640"/>
              </p14:xfrm>
            </p:contentPart>
          </mc:Choice>
          <mc:Fallback xmlns="">
            <p:pic>
              <p:nvPicPr>
                <p:cNvPr id="174101" name="Freihand 174100">
                  <a:extLst>
                    <a:ext uri="{FF2B5EF4-FFF2-40B4-BE49-F238E27FC236}">
                      <a16:creationId xmlns:a16="http://schemas.microsoft.com/office/drawing/2014/main" id="{CB89D6AA-02B1-A147-4B81-B0D6AB03156A}"/>
                    </a:ext>
                  </a:extLst>
                </p:cNvPr>
                <p:cNvPicPr/>
                <p:nvPr/>
              </p:nvPicPr>
              <p:blipFill>
                <a:blip r:embed="rId977"/>
                <a:stretch>
                  <a:fillRect/>
                </a:stretch>
              </p:blipFill>
              <p:spPr>
                <a:xfrm>
                  <a:off x="8826875" y="943588"/>
                  <a:ext cx="28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174102" name="Freihand 174101">
                  <a:extLst>
                    <a:ext uri="{FF2B5EF4-FFF2-40B4-BE49-F238E27FC236}">
                      <a16:creationId xmlns:a16="http://schemas.microsoft.com/office/drawing/2014/main" id="{D25CB800-F02C-3928-A4EB-12DC997EB852}"/>
                    </a:ext>
                  </a:extLst>
                </p14:cNvPr>
                <p14:cNvContentPartPr/>
                <p14:nvPr/>
              </p14:nvContentPartPr>
              <p14:xfrm>
                <a:off x="8790515" y="993268"/>
                <a:ext cx="103320" cy="16920"/>
              </p14:xfrm>
            </p:contentPart>
          </mc:Choice>
          <mc:Fallback xmlns="">
            <p:pic>
              <p:nvPicPr>
                <p:cNvPr id="174102" name="Freihand 174101">
                  <a:extLst>
                    <a:ext uri="{FF2B5EF4-FFF2-40B4-BE49-F238E27FC236}">
                      <a16:creationId xmlns:a16="http://schemas.microsoft.com/office/drawing/2014/main" id="{D25CB800-F02C-3928-A4EB-12DC997EB852}"/>
                    </a:ext>
                  </a:extLst>
                </p:cNvPr>
                <p:cNvPicPr/>
                <p:nvPr/>
              </p:nvPicPr>
              <p:blipFill>
                <a:blip r:embed="rId979"/>
                <a:stretch>
                  <a:fillRect/>
                </a:stretch>
              </p:blipFill>
              <p:spPr>
                <a:xfrm>
                  <a:off x="8781515" y="984268"/>
                  <a:ext cx="1209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174103" name="Freihand 174102">
                  <a:extLst>
                    <a:ext uri="{FF2B5EF4-FFF2-40B4-BE49-F238E27FC236}">
                      <a16:creationId xmlns:a16="http://schemas.microsoft.com/office/drawing/2014/main" id="{50441D57-85F3-0082-3DD8-772466BB931A}"/>
                    </a:ext>
                  </a:extLst>
                </p14:cNvPr>
                <p14:cNvContentPartPr/>
                <p14:nvPr/>
              </p14:nvContentPartPr>
              <p14:xfrm>
                <a:off x="8979515" y="921268"/>
                <a:ext cx="89640" cy="146160"/>
              </p14:xfrm>
            </p:contentPart>
          </mc:Choice>
          <mc:Fallback xmlns="">
            <p:pic>
              <p:nvPicPr>
                <p:cNvPr id="174103" name="Freihand 174102">
                  <a:extLst>
                    <a:ext uri="{FF2B5EF4-FFF2-40B4-BE49-F238E27FC236}">
                      <a16:creationId xmlns:a16="http://schemas.microsoft.com/office/drawing/2014/main" id="{50441D57-85F3-0082-3DD8-772466BB931A}"/>
                    </a:ext>
                  </a:extLst>
                </p:cNvPr>
                <p:cNvPicPr/>
                <p:nvPr/>
              </p:nvPicPr>
              <p:blipFill>
                <a:blip r:embed="rId981"/>
                <a:stretch>
                  <a:fillRect/>
                </a:stretch>
              </p:blipFill>
              <p:spPr>
                <a:xfrm>
                  <a:off x="8970515" y="912628"/>
                  <a:ext cx="1072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174104" name="Freihand 174103">
                  <a:extLst>
                    <a:ext uri="{FF2B5EF4-FFF2-40B4-BE49-F238E27FC236}">
                      <a16:creationId xmlns:a16="http://schemas.microsoft.com/office/drawing/2014/main" id="{43C7E425-3537-5CA4-B985-30815535BF88}"/>
                    </a:ext>
                  </a:extLst>
                </p14:cNvPr>
                <p14:cNvContentPartPr/>
                <p14:nvPr/>
              </p14:nvContentPartPr>
              <p14:xfrm>
                <a:off x="9176435" y="957268"/>
                <a:ext cx="119520" cy="89640"/>
              </p14:xfrm>
            </p:contentPart>
          </mc:Choice>
          <mc:Fallback xmlns="">
            <p:pic>
              <p:nvPicPr>
                <p:cNvPr id="174104" name="Freihand 174103">
                  <a:extLst>
                    <a:ext uri="{FF2B5EF4-FFF2-40B4-BE49-F238E27FC236}">
                      <a16:creationId xmlns:a16="http://schemas.microsoft.com/office/drawing/2014/main" id="{43C7E425-3537-5CA4-B985-30815535BF88}"/>
                    </a:ext>
                  </a:extLst>
                </p:cNvPr>
                <p:cNvPicPr/>
                <p:nvPr/>
              </p:nvPicPr>
              <p:blipFill>
                <a:blip r:embed="rId983"/>
                <a:stretch>
                  <a:fillRect/>
                </a:stretch>
              </p:blipFill>
              <p:spPr>
                <a:xfrm>
                  <a:off x="9167435" y="948628"/>
                  <a:ext cx="1371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174106" name="Freihand 174105">
                  <a:extLst>
                    <a:ext uri="{FF2B5EF4-FFF2-40B4-BE49-F238E27FC236}">
                      <a16:creationId xmlns:a16="http://schemas.microsoft.com/office/drawing/2014/main" id="{C368F68A-5E6F-E1DA-717E-1D5FDDA1A37E}"/>
                    </a:ext>
                  </a:extLst>
                </p14:cNvPr>
                <p14:cNvContentPartPr/>
                <p14:nvPr/>
              </p14:nvContentPartPr>
              <p14:xfrm>
                <a:off x="8957555" y="862948"/>
                <a:ext cx="118080" cy="217080"/>
              </p14:xfrm>
            </p:contentPart>
          </mc:Choice>
          <mc:Fallback xmlns="">
            <p:pic>
              <p:nvPicPr>
                <p:cNvPr id="174106" name="Freihand 174105">
                  <a:extLst>
                    <a:ext uri="{FF2B5EF4-FFF2-40B4-BE49-F238E27FC236}">
                      <a16:creationId xmlns:a16="http://schemas.microsoft.com/office/drawing/2014/main" id="{C368F68A-5E6F-E1DA-717E-1D5FDDA1A37E}"/>
                    </a:ext>
                  </a:extLst>
                </p:cNvPr>
                <p:cNvPicPr/>
                <p:nvPr/>
              </p:nvPicPr>
              <p:blipFill>
                <a:blip r:embed="rId985"/>
                <a:stretch>
                  <a:fillRect/>
                </a:stretch>
              </p:blipFill>
              <p:spPr>
                <a:xfrm>
                  <a:off x="8948915" y="854308"/>
                  <a:ext cx="1357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174107" name="Freihand 174106">
                  <a:extLst>
                    <a:ext uri="{FF2B5EF4-FFF2-40B4-BE49-F238E27FC236}">
                      <a16:creationId xmlns:a16="http://schemas.microsoft.com/office/drawing/2014/main" id="{D62754B3-582C-5F17-953A-6511B4627F76}"/>
                    </a:ext>
                  </a:extLst>
                </p14:cNvPr>
                <p14:cNvContentPartPr/>
                <p14:nvPr/>
              </p14:nvContentPartPr>
              <p14:xfrm>
                <a:off x="9003995" y="855028"/>
                <a:ext cx="129600" cy="22680"/>
              </p14:xfrm>
            </p:contentPart>
          </mc:Choice>
          <mc:Fallback xmlns="">
            <p:pic>
              <p:nvPicPr>
                <p:cNvPr id="174107" name="Freihand 174106">
                  <a:extLst>
                    <a:ext uri="{FF2B5EF4-FFF2-40B4-BE49-F238E27FC236}">
                      <a16:creationId xmlns:a16="http://schemas.microsoft.com/office/drawing/2014/main" id="{D62754B3-582C-5F17-953A-6511B4627F76}"/>
                    </a:ext>
                  </a:extLst>
                </p:cNvPr>
                <p:cNvPicPr/>
                <p:nvPr/>
              </p:nvPicPr>
              <p:blipFill>
                <a:blip r:embed="rId987"/>
                <a:stretch>
                  <a:fillRect/>
                </a:stretch>
              </p:blipFill>
              <p:spPr>
                <a:xfrm>
                  <a:off x="8995355" y="846388"/>
                  <a:ext cx="1472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174109" name="Freihand 174108">
                  <a:extLst>
                    <a:ext uri="{FF2B5EF4-FFF2-40B4-BE49-F238E27FC236}">
                      <a16:creationId xmlns:a16="http://schemas.microsoft.com/office/drawing/2014/main" id="{DBA9D2AD-C9AD-6883-BB3E-E65BDB4E7F7B}"/>
                    </a:ext>
                  </a:extLst>
                </p14:cNvPr>
                <p14:cNvContentPartPr/>
                <p14:nvPr/>
              </p14:nvContentPartPr>
              <p14:xfrm>
                <a:off x="9462275" y="967708"/>
                <a:ext cx="178200" cy="25200"/>
              </p14:xfrm>
            </p:contentPart>
          </mc:Choice>
          <mc:Fallback xmlns="">
            <p:pic>
              <p:nvPicPr>
                <p:cNvPr id="174109" name="Freihand 174108">
                  <a:extLst>
                    <a:ext uri="{FF2B5EF4-FFF2-40B4-BE49-F238E27FC236}">
                      <a16:creationId xmlns:a16="http://schemas.microsoft.com/office/drawing/2014/main" id="{DBA9D2AD-C9AD-6883-BB3E-E65BDB4E7F7B}"/>
                    </a:ext>
                  </a:extLst>
                </p:cNvPr>
                <p:cNvPicPr/>
                <p:nvPr/>
              </p:nvPicPr>
              <p:blipFill>
                <a:blip r:embed="rId989"/>
                <a:stretch>
                  <a:fillRect/>
                </a:stretch>
              </p:blipFill>
              <p:spPr>
                <a:xfrm>
                  <a:off x="9453275" y="959068"/>
                  <a:ext cx="195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174110" name="Freihand 174109">
                  <a:extLst>
                    <a:ext uri="{FF2B5EF4-FFF2-40B4-BE49-F238E27FC236}">
                      <a16:creationId xmlns:a16="http://schemas.microsoft.com/office/drawing/2014/main" id="{3E83ABAB-127B-889C-C206-98F19F62DB16}"/>
                    </a:ext>
                  </a:extLst>
                </p14:cNvPr>
                <p14:cNvContentPartPr/>
                <p14:nvPr/>
              </p14:nvContentPartPr>
              <p14:xfrm>
                <a:off x="9496475" y="1021708"/>
                <a:ext cx="126000" cy="10800"/>
              </p14:xfrm>
            </p:contentPart>
          </mc:Choice>
          <mc:Fallback xmlns="">
            <p:pic>
              <p:nvPicPr>
                <p:cNvPr id="174110" name="Freihand 174109">
                  <a:extLst>
                    <a:ext uri="{FF2B5EF4-FFF2-40B4-BE49-F238E27FC236}">
                      <a16:creationId xmlns:a16="http://schemas.microsoft.com/office/drawing/2014/main" id="{3E83ABAB-127B-889C-C206-98F19F62DB16}"/>
                    </a:ext>
                  </a:extLst>
                </p:cNvPr>
                <p:cNvPicPr/>
                <p:nvPr/>
              </p:nvPicPr>
              <p:blipFill>
                <a:blip r:embed="rId991"/>
                <a:stretch>
                  <a:fillRect/>
                </a:stretch>
              </p:blipFill>
              <p:spPr>
                <a:xfrm>
                  <a:off x="9487475" y="1013068"/>
                  <a:ext cx="1436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174111" name="Freihand 174110">
                  <a:extLst>
                    <a:ext uri="{FF2B5EF4-FFF2-40B4-BE49-F238E27FC236}">
                      <a16:creationId xmlns:a16="http://schemas.microsoft.com/office/drawing/2014/main" id="{04B524E9-2398-82E4-3778-5F0771CD632C}"/>
                    </a:ext>
                  </a:extLst>
                </p14:cNvPr>
                <p14:cNvContentPartPr/>
                <p14:nvPr/>
              </p14:nvContentPartPr>
              <p14:xfrm>
                <a:off x="9005435" y="1113868"/>
                <a:ext cx="350280" cy="84240"/>
              </p14:xfrm>
            </p:contentPart>
          </mc:Choice>
          <mc:Fallback xmlns="">
            <p:pic>
              <p:nvPicPr>
                <p:cNvPr id="174111" name="Freihand 174110">
                  <a:extLst>
                    <a:ext uri="{FF2B5EF4-FFF2-40B4-BE49-F238E27FC236}">
                      <a16:creationId xmlns:a16="http://schemas.microsoft.com/office/drawing/2014/main" id="{04B524E9-2398-82E4-3778-5F0771CD632C}"/>
                    </a:ext>
                  </a:extLst>
                </p:cNvPr>
                <p:cNvPicPr/>
                <p:nvPr/>
              </p:nvPicPr>
              <p:blipFill>
                <a:blip r:embed="rId993"/>
                <a:stretch>
                  <a:fillRect/>
                </a:stretch>
              </p:blipFill>
              <p:spPr>
                <a:xfrm>
                  <a:off x="8996435" y="1104868"/>
                  <a:ext cx="367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174112" name="Freihand 174111">
                  <a:extLst>
                    <a:ext uri="{FF2B5EF4-FFF2-40B4-BE49-F238E27FC236}">
                      <a16:creationId xmlns:a16="http://schemas.microsoft.com/office/drawing/2014/main" id="{B857C807-DA54-5040-2F4B-933E7422E13D}"/>
                    </a:ext>
                  </a:extLst>
                </p14:cNvPr>
                <p14:cNvContentPartPr/>
                <p14:nvPr/>
              </p14:nvContentPartPr>
              <p14:xfrm>
                <a:off x="8361755" y="1150228"/>
                <a:ext cx="285840" cy="52200"/>
              </p14:xfrm>
            </p:contentPart>
          </mc:Choice>
          <mc:Fallback xmlns="">
            <p:pic>
              <p:nvPicPr>
                <p:cNvPr id="174112" name="Freihand 174111">
                  <a:extLst>
                    <a:ext uri="{FF2B5EF4-FFF2-40B4-BE49-F238E27FC236}">
                      <a16:creationId xmlns:a16="http://schemas.microsoft.com/office/drawing/2014/main" id="{B857C807-DA54-5040-2F4B-933E7422E13D}"/>
                    </a:ext>
                  </a:extLst>
                </p:cNvPr>
                <p:cNvPicPr/>
                <p:nvPr/>
              </p:nvPicPr>
              <p:blipFill>
                <a:blip r:embed="rId995"/>
                <a:stretch>
                  <a:fillRect/>
                </a:stretch>
              </p:blipFill>
              <p:spPr>
                <a:xfrm>
                  <a:off x="8352755" y="1141228"/>
                  <a:ext cx="3034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174113" name="Freihand 174112">
                  <a:extLst>
                    <a:ext uri="{FF2B5EF4-FFF2-40B4-BE49-F238E27FC236}">
                      <a16:creationId xmlns:a16="http://schemas.microsoft.com/office/drawing/2014/main" id="{FAFCE019-407C-3C2C-A95C-CD5A5D1C4AB7}"/>
                    </a:ext>
                  </a:extLst>
                </p14:cNvPr>
                <p14:cNvContentPartPr/>
                <p14:nvPr/>
              </p14:nvContentPartPr>
              <p14:xfrm>
                <a:off x="6711155" y="1175428"/>
                <a:ext cx="277920" cy="50400"/>
              </p14:xfrm>
            </p:contentPart>
          </mc:Choice>
          <mc:Fallback xmlns="">
            <p:pic>
              <p:nvPicPr>
                <p:cNvPr id="174113" name="Freihand 174112">
                  <a:extLst>
                    <a:ext uri="{FF2B5EF4-FFF2-40B4-BE49-F238E27FC236}">
                      <a16:creationId xmlns:a16="http://schemas.microsoft.com/office/drawing/2014/main" id="{FAFCE019-407C-3C2C-A95C-CD5A5D1C4AB7}"/>
                    </a:ext>
                  </a:extLst>
                </p:cNvPr>
                <p:cNvPicPr/>
                <p:nvPr/>
              </p:nvPicPr>
              <p:blipFill>
                <a:blip r:embed="rId997"/>
                <a:stretch>
                  <a:fillRect/>
                </a:stretch>
              </p:blipFill>
              <p:spPr>
                <a:xfrm>
                  <a:off x="6702515" y="1166788"/>
                  <a:ext cx="295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174204" name="Freihand 174203">
                  <a:extLst>
                    <a:ext uri="{FF2B5EF4-FFF2-40B4-BE49-F238E27FC236}">
                      <a16:creationId xmlns:a16="http://schemas.microsoft.com/office/drawing/2014/main" id="{D668C0ED-CA72-8C52-36FD-A35630728566}"/>
                    </a:ext>
                  </a:extLst>
                </p14:cNvPr>
                <p14:cNvContentPartPr/>
                <p14:nvPr/>
              </p14:nvContentPartPr>
              <p14:xfrm>
                <a:off x="6311915" y="1458028"/>
                <a:ext cx="25560" cy="113760"/>
              </p14:xfrm>
            </p:contentPart>
          </mc:Choice>
          <mc:Fallback xmlns="">
            <p:pic>
              <p:nvPicPr>
                <p:cNvPr id="174204" name="Freihand 174203">
                  <a:extLst>
                    <a:ext uri="{FF2B5EF4-FFF2-40B4-BE49-F238E27FC236}">
                      <a16:creationId xmlns:a16="http://schemas.microsoft.com/office/drawing/2014/main" id="{D668C0ED-CA72-8C52-36FD-A35630728566}"/>
                    </a:ext>
                  </a:extLst>
                </p:cNvPr>
                <p:cNvPicPr/>
                <p:nvPr/>
              </p:nvPicPr>
              <p:blipFill>
                <a:blip r:embed="rId999"/>
                <a:stretch>
                  <a:fillRect/>
                </a:stretch>
              </p:blipFill>
              <p:spPr>
                <a:xfrm>
                  <a:off x="6302915" y="1449388"/>
                  <a:ext cx="43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174205" name="Freihand 174204">
                  <a:extLst>
                    <a:ext uri="{FF2B5EF4-FFF2-40B4-BE49-F238E27FC236}">
                      <a16:creationId xmlns:a16="http://schemas.microsoft.com/office/drawing/2014/main" id="{844ADFB4-835D-1BD6-434F-F5832E4C9C8C}"/>
                    </a:ext>
                  </a:extLst>
                </p14:cNvPr>
                <p14:cNvContentPartPr/>
                <p14:nvPr/>
              </p14:nvContentPartPr>
              <p14:xfrm>
                <a:off x="6306875" y="1432828"/>
                <a:ext cx="176040" cy="92520"/>
              </p14:xfrm>
            </p:contentPart>
          </mc:Choice>
          <mc:Fallback xmlns="">
            <p:pic>
              <p:nvPicPr>
                <p:cNvPr id="174205" name="Freihand 174204">
                  <a:extLst>
                    <a:ext uri="{FF2B5EF4-FFF2-40B4-BE49-F238E27FC236}">
                      <a16:creationId xmlns:a16="http://schemas.microsoft.com/office/drawing/2014/main" id="{844ADFB4-835D-1BD6-434F-F5832E4C9C8C}"/>
                    </a:ext>
                  </a:extLst>
                </p:cNvPr>
                <p:cNvPicPr/>
                <p:nvPr/>
              </p:nvPicPr>
              <p:blipFill>
                <a:blip r:embed="rId1001"/>
                <a:stretch>
                  <a:fillRect/>
                </a:stretch>
              </p:blipFill>
              <p:spPr>
                <a:xfrm>
                  <a:off x="6297875" y="1424188"/>
                  <a:ext cx="193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174206" name="Freihand 174205">
                  <a:extLst>
                    <a:ext uri="{FF2B5EF4-FFF2-40B4-BE49-F238E27FC236}">
                      <a16:creationId xmlns:a16="http://schemas.microsoft.com/office/drawing/2014/main" id="{01C3BB12-9DDC-F23E-E434-6B2F6FA2C5CB}"/>
                    </a:ext>
                  </a:extLst>
                </p14:cNvPr>
                <p14:cNvContentPartPr/>
                <p14:nvPr/>
              </p14:nvContentPartPr>
              <p14:xfrm>
                <a:off x="6336755" y="1556308"/>
                <a:ext cx="89640" cy="5400"/>
              </p14:xfrm>
            </p:contentPart>
          </mc:Choice>
          <mc:Fallback xmlns="">
            <p:pic>
              <p:nvPicPr>
                <p:cNvPr id="174206" name="Freihand 174205">
                  <a:extLst>
                    <a:ext uri="{FF2B5EF4-FFF2-40B4-BE49-F238E27FC236}">
                      <a16:creationId xmlns:a16="http://schemas.microsoft.com/office/drawing/2014/main" id="{01C3BB12-9DDC-F23E-E434-6B2F6FA2C5CB}"/>
                    </a:ext>
                  </a:extLst>
                </p:cNvPr>
                <p:cNvPicPr/>
                <p:nvPr/>
              </p:nvPicPr>
              <p:blipFill>
                <a:blip r:embed="rId1003"/>
                <a:stretch>
                  <a:fillRect/>
                </a:stretch>
              </p:blipFill>
              <p:spPr>
                <a:xfrm>
                  <a:off x="6327755" y="1547308"/>
                  <a:ext cx="107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174207" name="Freihand 174206">
                  <a:extLst>
                    <a:ext uri="{FF2B5EF4-FFF2-40B4-BE49-F238E27FC236}">
                      <a16:creationId xmlns:a16="http://schemas.microsoft.com/office/drawing/2014/main" id="{81E556B8-EDAD-0C71-7910-4A7F7CF77F0A}"/>
                    </a:ext>
                  </a:extLst>
                </p14:cNvPr>
                <p14:cNvContentPartPr/>
                <p14:nvPr/>
              </p14:nvContentPartPr>
              <p14:xfrm>
                <a:off x="6543755" y="1485388"/>
                <a:ext cx="103680" cy="212760"/>
              </p14:xfrm>
            </p:contentPart>
          </mc:Choice>
          <mc:Fallback xmlns="">
            <p:pic>
              <p:nvPicPr>
                <p:cNvPr id="174207" name="Freihand 174206">
                  <a:extLst>
                    <a:ext uri="{FF2B5EF4-FFF2-40B4-BE49-F238E27FC236}">
                      <a16:creationId xmlns:a16="http://schemas.microsoft.com/office/drawing/2014/main" id="{81E556B8-EDAD-0C71-7910-4A7F7CF77F0A}"/>
                    </a:ext>
                  </a:extLst>
                </p:cNvPr>
                <p:cNvPicPr/>
                <p:nvPr/>
              </p:nvPicPr>
              <p:blipFill>
                <a:blip r:embed="rId1005"/>
                <a:stretch>
                  <a:fillRect/>
                </a:stretch>
              </p:blipFill>
              <p:spPr>
                <a:xfrm>
                  <a:off x="6535115" y="1476748"/>
                  <a:ext cx="1213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174208" name="Freihand 174207">
                  <a:extLst>
                    <a:ext uri="{FF2B5EF4-FFF2-40B4-BE49-F238E27FC236}">
                      <a16:creationId xmlns:a16="http://schemas.microsoft.com/office/drawing/2014/main" id="{415181F7-82D4-01A3-2A88-6E0EC4FE8845}"/>
                    </a:ext>
                  </a:extLst>
                </p14:cNvPr>
                <p14:cNvContentPartPr/>
                <p14:nvPr/>
              </p14:nvContentPartPr>
              <p14:xfrm>
                <a:off x="6694595" y="1495828"/>
                <a:ext cx="185400" cy="80280"/>
              </p14:xfrm>
            </p:contentPart>
          </mc:Choice>
          <mc:Fallback xmlns="">
            <p:pic>
              <p:nvPicPr>
                <p:cNvPr id="174208" name="Freihand 174207">
                  <a:extLst>
                    <a:ext uri="{FF2B5EF4-FFF2-40B4-BE49-F238E27FC236}">
                      <a16:creationId xmlns:a16="http://schemas.microsoft.com/office/drawing/2014/main" id="{415181F7-82D4-01A3-2A88-6E0EC4FE8845}"/>
                    </a:ext>
                  </a:extLst>
                </p:cNvPr>
                <p:cNvPicPr/>
                <p:nvPr/>
              </p:nvPicPr>
              <p:blipFill>
                <a:blip r:embed="rId1007"/>
                <a:stretch>
                  <a:fillRect/>
                </a:stretch>
              </p:blipFill>
              <p:spPr>
                <a:xfrm>
                  <a:off x="6685595" y="1487188"/>
                  <a:ext cx="203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174209" name="Freihand 174208">
                  <a:extLst>
                    <a:ext uri="{FF2B5EF4-FFF2-40B4-BE49-F238E27FC236}">
                      <a16:creationId xmlns:a16="http://schemas.microsoft.com/office/drawing/2014/main" id="{F849537F-7829-D917-F3B8-23B787AC0818}"/>
                    </a:ext>
                  </a:extLst>
                </p14:cNvPr>
                <p14:cNvContentPartPr/>
                <p14:nvPr/>
              </p14:nvContentPartPr>
              <p14:xfrm>
                <a:off x="6922835" y="1432828"/>
                <a:ext cx="5400" cy="19080"/>
              </p14:xfrm>
            </p:contentPart>
          </mc:Choice>
          <mc:Fallback xmlns="">
            <p:pic>
              <p:nvPicPr>
                <p:cNvPr id="174209" name="Freihand 174208">
                  <a:extLst>
                    <a:ext uri="{FF2B5EF4-FFF2-40B4-BE49-F238E27FC236}">
                      <a16:creationId xmlns:a16="http://schemas.microsoft.com/office/drawing/2014/main" id="{F849537F-7829-D917-F3B8-23B787AC0818}"/>
                    </a:ext>
                  </a:extLst>
                </p:cNvPr>
                <p:cNvPicPr/>
                <p:nvPr/>
              </p:nvPicPr>
              <p:blipFill>
                <a:blip r:embed="rId1009"/>
                <a:stretch>
                  <a:fillRect/>
                </a:stretch>
              </p:blipFill>
              <p:spPr>
                <a:xfrm>
                  <a:off x="6914195" y="1424188"/>
                  <a:ext cx="23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174210" name="Freihand 174209">
                  <a:extLst>
                    <a:ext uri="{FF2B5EF4-FFF2-40B4-BE49-F238E27FC236}">
                      <a16:creationId xmlns:a16="http://schemas.microsoft.com/office/drawing/2014/main" id="{561A50FD-929F-0188-64B9-B53322DC7479}"/>
                    </a:ext>
                  </a:extLst>
                </p14:cNvPr>
                <p14:cNvContentPartPr/>
                <p14:nvPr/>
              </p14:nvContentPartPr>
              <p14:xfrm>
                <a:off x="6897635" y="1355788"/>
                <a:ext cx="178920" cy="234720"/>
              </p14:xfrm>
            </p:contentPart>
          </mc:Choice>
          <mc:Fallback xmlns="">
            <p:pic>
              <p:nvPicPr>
                <p:cNvPr id="174210" name="Freihand 174209">
                  <a:extLst>
                    <a:ext uri="{FF2B5EF4-FFF2-40B4-BE49-F238E27FC236}">
                      <a16:creationId xmlns:a16="http://schemas.microsoft.com/office/drawing/2014/main" id="{561A50FD-929F-0188-64B9-B53322DC7479}"/>
                    </a:ext>
                  </a:extLst>
                </p:cNvPr>
                <p:cNvPicPr/>
                <p:nvPr/>
              </p:nvPicPr>
              <p:blipFill>
                <a:blip r:embed="rId1011"/>
                <a:stretch>
                  <a:fillRect/>
                </a:stretch>
              </p:blipFill>
              <p:spPr>
                <a:xfrm>
                  <a:off x="6888635" y="1346788"/>
                  <a:ext cx="1965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174211" name="Freihand 174210">
                  <a:extLst>
                    <a:ext uri="{FF2B5EF4-FFF2-40B4-BE49-F238E27FC236}">
                      <a16:creationId xmlns:a16="http://schemas.microsoft.com/office/drawing/2014/main" id="{E4D676A9-4E5B-8CCC-0ED0-0BAE0CF9B5D8}"/>
                    </a:ext>
                  </a:extLst>
                </p14:cNvPr>
                <p14:cNvContentPartPr/>
                <p14:nvPr/>
              </p14:nvContentPartPr>
              <p14:xfrm>
                <a:off x="7072955" y="1363348"/>
                <a:ext cx="105120" cy="218880"/>
              </p14:xfrm>
            </p:contentPart>
          </mc:Choice>
          <mc:Fallback xmlns="">
            <p:pic>
              <p:nvPicPr>
                <p:cNvPr id="174211" name="Freihand 174210">
                  <a:extLst>
                    <a:ext uri="{FF2B5EF4-FFF2-40B4-BE49-F238E27FC236}">
                      <a16:creationId xmlns:a16="http://schemas.microsoft.com/office/drawing/2014/main" id="{E4D676A9-4E5B-8CCC-0ED0-0BAE0CF9B5D8}"/>
                    </a:ext>
                  </a:extLst>
                </p:cNvPr>
                <p:cNvPicPr/>
                <p:nvPr/>
              </p:nvPicPr>
              <p:blipFill>
                <a:blip r:embed="rId1013"/>
                <a:stretch>
                  <a:fillRect/>
                </a:stretch>
              </p:blipFill>
              <p:spPr>
                <a:xfrm>
                  <a:off x="7064315" y="1354708"/>
                  <a:ext cx="1227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174212" name="Freihand 174211">
                  <a:extLst>
                    <a:ext uri="{FF2B5EF4-FFF2-40B4-BE49-F238E27FC236}">
                      <a16:creationId xmlns:a16="http://schemas.microsoft.com/office/drawing/2014/main" id="{0394A0C1-A927-6FC0-4B61-1B8D04531113}"/>
                    </a:ext>
                  </a:extLst>
                </p14:cNvPr>
                <p14:cNvContentPartPr/>
                <p14:nvPr/>
              </p14:nvContentPartPr>
              <p14:xfrm>
                <a:off x="7205075" y="1407988"/>
                <a:ext cx="357480" cy="150840"/>
              </p14:xfrm>
            </p:contentPart>
          </mc:Choice>
          <mc:Fallback xmlns="">
            <p:pic>
              <p:nvPicPr>
                <p:cNvPr id="174212" name="Freihand 174211">
                  <a:extLst>
                    <a:ext uri="{FF2B5EF4-FFF2-40B4-BE49-F238E27FC236}">
                      <a16:creationId xmlns:a16="http://schemas.microsoft.com/office/drawing/2014/main" id="{0394A0C1-A927-6FC0-4B61-1B8D04531113}"/>
                    </a:ext>
                  </a:extLst>
                </p:cNvPr>
                <p:cNvPicPr/>
                <p:nvPr/>
              </p:nvPicPr>
              <p:blipFill>
                <a:blip r:embed="rId1015"/>
                <a:stretch>
                  <a:fillRect/>
                </a:stretch>
              </p:blipFill>
              <p:spPr>
                <a:xfrm>
                  <a:off x="7196075" y="1399348"/>
                  <a:ext cx="3751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174214" name="Freihand 174213">
                  <a:extLst>
                    <a:ext uri="{FF2B5EF4-FFF2-40B4-BE49-F238E27FC236}">
                      <a16:creationId xmlns:a16="http://schemas.microsoft.com/office/drawing/2014/main" id="{C173EA1C-E207-F6E5-232D-E3D4D22C4ED7}"/>
                    </a:ext>
                  </a:extLst>
                </p14:cNvPr>
                <p14:cNvContentPartPr/>
                <p14:nvPr/>
              </p14:nvContentPartPr>
              <p14:xfrm>
                <a:off x="8324315" y="1510948"/>
                <a:ext cx="136080" cy="2520"/>
              </p14:xfrm>
            </p:contentPart>
          </mc:Choice>
          <mc:Fallback xmlns="">
            <p:pic>
              <p:nvPicPr>
                <p:cNvPr id="174214" name="Freihand 174213">
                  <a:extLst>
                    <a:ext uri="{FF2B5EF4-FFF2-40B4-BE49-F238E27FC236}">
                      <a16:creationId xmlns:a16="http://schemas.microsoft.com/office/drawing/2014/main" id="{C173EA1C-E207-F6E5-232D-E3D4D22C4ED7}"/>
                    </a:ext>
                  </a:extLst>
                </p:cNvPr>
                <p:cNvPicPr/>
                <p:nvPr/>
              </p:nvPicPr>
              <p:blipFill>
                <a:blip r:embed="rId1017"/>
                <a:stretch>
                  <a:fillRect/>
                </a:stretch>
              </p:blipFill>
              <p:spPr>
                <a:xfrm>
                  <a:off x="8315315" y="1502308"/>
                  <a:ext cx="153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174215" name="Freihand 174214">
                  <a:extLst>
                    <a:ext uri="{FF2B5EF4-FFF2-40B4-BE49-F238E27FC236}">
                      <a16:creationId xmlns:a16="http://schemas.microsoft.com/office/drawing/2014/main" id="{F63578ED-0B59-041D-94F3-E5511A0E3FAD}"/>
                    </a:ext>
                  </a:extLst>
                </p14:cNvPr>
                <p14:cNvContentPartPr/>
                <p14:nvPr/>
              </p14:nvContentPartPr>
              <p14:xfrm>
                <a:off x="8323235" y="1551988"/>
                <a:ext cx="171720" cy="7560"/>
              </p14:xfrm>
            </p:contentPart>
          </mc:Choice>
          <mc:Fallback xmlns="">
            <p:pic>
              <p:nvPicPr>
                <p:cNvPr id="174215" name="Freihand 174214">
                  <a:extLst>
                    <a:ext uri="{FF2B5EF4-FFF2-40B4-BE49-F238E27FC236}">
                      <a16:creationId xmlns:a16="http://schemas.microsoft.com/office/drawing/2014/main" id="{F63578ED-0B59-041D-94F3-E5511A0E3FAD}"/>
                    </a:ext>
                  </a:extLst>
                </p:cNvPr>
                <p:cNvPicPr/>
                <p:nvPr/>
              </p:nvPicPr>
              <p:blipFill>
                <a:blip r:embed="rId1019"/>
                <a:stretch>
                  <a:fillRect/>
                </a:stretch>
              </p:blipFill>
              <p:spPr>
                <a:xfrm>
                  <a:off x="8314235" y="1542988"/>
                  <a:ext cx="189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174216" name="Freihand 174215">
                  <a:extLst>
                    <a:ext uri="{FF2B5EF4-FFF2-40B4-BE49-F238E27FC236}">
                      <a16:creationId xmlns:a16="http://schemas.microsoft.com/office/drawing/2014/main" id="{47A3F6D7-2175-9753-D2F4-B92B243DAD7E}"/>
                    </a:ext>
                  </a:extLst>
                </p14:cNvPr>
                <p14:cNvContentPartPr/>
                <p14:nvPr/>
              </p14:nvContentPartPr>
              <p14:xfrm>
                <a:off x="8606915" y="1389268"/>
                <a:ext cx="285120" cy="261720"/>
              </p14:xfrm>
            </p:contentPart>
          </mc:Choice>
          <mc:Fallback xmlns="">
            <p:pic>
              <p:nvPicPr>
                <p:cNvPr id="174216" name="Freihand 174215">
                  <a:extLst>
                    <a:ext uri="{FF2B5EF4-FFF2-40B4-BE49-F238E27FC236}">
                      <a16:creationId xmlns:a16="http://schemas.microsoft.com/office/drawing/2014/main" id="{47A3F6D7-2175-9753-D2F4-B92B243DAD7E}"/>
                    </a:ext>
                  </a:extLst>
                </p:cNvPr>
                <p:cNvPicPr/>
                <p:nvPr/>
              </p:nvPicPr>
              <p:blipFill>
                <a:blip r:embed="rId1021"/>
                <a:stretch>
                  <a:fillRect/>
                </a:stretch>
              </p:blipFill>
              <p:spPr>
                <a:xfrm>
                  <a:off x="8597915" y="1380628"/>
                  <a:ext cx="3027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174217" name="Freihand 174216">
                  <a:extLst>
                    <a:ext uri="{FF2B5EF4-FFF2-40B4-BE49-F238E27FC236}">
                      <a16:creationId xmlns:a16="http://schemas.microsoft.com/office/drawing/2014/main" id="{E89DDFE4-9E9C-770E-5120-22AFDC900BC2}"/>
                    </a:ext>
                  </a:extLst>
                </p14:cNvPr>
                <p14:cNvContentPartPr/>
                <p14:nvPr/>
              </p14:nvContentPartPr>
              <p14:xfrm>
                <a:off x="8788355" y="1367668"/>
                <a:ext cx="132840" cy="131760"/>
              </p14:xfrm>
            </p:contentPart>
          </mc:Choice>
          <mc:Fallback xmlns="">
            <p:pic>
              <p:nvPicPr>
                <p:cNvPr id="174217" name="Freihand 174216">
                  <a:extLst>
                    <a:ext uri="{FF2B5EF4-FFF2-40B4-BE49-F238E27FC236}">
                      <a16:creationId xmlns:a16="http://schemas.microsoft.com/office/drawing/2014/main" id="{E89DDFE4-9E9C-770E-5120-22AFDC900BC2}"/>
                    </a:ext>
                  </a:extLst>
                </p:cNvPr>
                <p:cNvPicPr/>
                <p:nvPr/>
              </p:nvPicPr>
              <p:blipFill>
                <a:blip r:embed="rId1023"/>
                <a:stretch>
                  <a:fillRect/>
                </a:stretch>
              </p:blipFill>
              <p:spPr>
                <a:xfrm>
                  <a:off x="8779355" y="1358668"/>
                  <a:ext cx="1504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174218" name="Freihand 174217">
                  <a:extLst>
                    <a:ext uri="{FF2B5EF4-FFF2-40B4-BE49-F238E27FC236}">
                      <a16:creationId xmlns:a16="http://schemas.microsoft.com/office/drawing/2014/main" id="{2F66166B-8771-5C45-1A88-85095D000658}"/>
                    </a:ext>
                  </a:extLst>
                </p14:cNvPr>
                <p14:cNvContentPartPr/>
                <p14:nvPr/>
              </p14:nvContentPartPr>
              <p14:xfrm>
                <a:off x="8994275" y="1329148"/>
                <a:ext cx="103320" cy="113400"/>
              </p14:xfrm>
            </p:contentPart>
          </mc:Choice>
          <mc:Fallback xmlns="">
            <p:pic>
              <p:nvPicPr>
                <p:cNvPr id="174218" name="Freihand 174217">
                  <a:extLst>
                    <a:ext uri="{FF2B5EF4-FFF2-40B4-BE49-F238E27FC236}">
                      <a16:creationId xmlns:a16="http://schemas.microsoft.com/office/drawing/2014/main" id="{2F66166B-8771-5C45-1A88-85095D000658}"/>
                    </a:ext>
                  </a:extLst>
                </p:cNvPr>
                <p:cNvPicPr/>
                <p:nvPr/>
              </p:nvPicPr>
              <p:blipFill>
                <a:blip r:embed="rId1025"/>
                <a:stretch>
                  <a:fillRect/>
                </a:stretch>
              </p:blipFill>
              <p:spPr>
                <a:xfrm>
                  <a:off x="8985635" y="1320508"/>
                  <a:ext cx="120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174213" name="Freihand 174212">
                  <a:extLst>
                    <a:ext uri="{FF2B5EF4-FFF2-40B4-BE49-F238E27FC236}">
                      <a16:creationId xmlns:a16="http://schemas.microsoft.com/office/drawing/2014/main" id="{B271B53C-9BE9-2154-7510-324899C8BCD8}"/>
                    </a:ext>
                  </a:extLst>
                </p14:cNvPr>
                <p14:cNvContentPartPr/>
                <p14:nvPr/>
              </p14:nvContentPartPr>
              <p14:xfrm>
                <a:off x="7992755" y="1485748"/>
                <a:ext cx="144720" cy="232920"/>
              </p14:xfrm>
            </p:contentPart>
          </mc:Choice>
          <mc:Fallback xmlns="">
            <p:pic>
              <p:nvPicPr>
                <p:cNvPr id="174213" name="Freihand 174212">
                  <a:extLst>
                    <a:ext uri="{FF2B5EF4-FFF2-40B4-BE49-F238E27FC236}">
                      <a16:creationId xmlns:a16="http://schemas.microsoft.com/office/drawing/2014/main" id="{B271B53C-9BE9-2154-7510-324899C8BCD8}"/>
                    </a:ext>
                  </a:extLst>
                </p:cNvPr>
                <p:cNvPicPr/>
                <p:nvPr/>
              </p:nvPicPr>
              <p:blipFill>
                <a:blip r:embed="rId1027"/>
                <a:stretch>
                  <a:fillRect/>
                </a:stretch>
              </p:blipFill>
              <p:spPr>
                <a:xfrm>
                  <a:off x="7984115" y="1477108"/>
                  <a:ext cx="1623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174219" name="Freihand 174218">
                  <a:extLst>
                    <a:ext uri="{FF2B5EF4-FFF2-40B4-BE49-F238E27FC236}">
                      <a16:creationId xmlns:a16="http://schemas.microsoft.com/office/drawing/2014/main" id="{DE625307-0A86-5B88-C287-21C3C8DAD50B}"/>
                    </a:ext>
                  </a:extLst>
                </p14:cNvPr>
                <p14:cNvContentPartPr/>
                <p14:nvPr/>
              </p14:nvContentPartPr>
              <p14:xfrm>
                <a:off x="7897715" y="1367668"/>
                <a:ext cx="142560" cy="83520"/>
              </p14:xfrm>
            </p:contentPart>
          </mc:Choice>
          <mc:Fallback xmlns="">
            <p:pic>
              <p:nvPicPr>
                <p:cNvPr id="174219" name="Freihand 174218">
                  <a:extLst>
                    <a:ext uri="{FF2B5EF4-FFF2-40B4-BE49-F238E27FC236}">
                      <a16:creationId xmlns:a16="http://schemas.microsoft.com/office/drawing/2014/main" id="{DE625307-0A86-5B88-C287-21C3C8DAD50B}"/>
                    </a:ext>
                  </a:extLst>
                </p:cNvPr>
                <p:cNvPicPr/>
                <p:nvPr/>
              </p:nvPicPr>
              <p:blipFill>
                <a:blip r:embed="rId1029"/>
                <a:stretch>
                  <a:fillRect/>
                </a:stretch>
              </p:blipFill>
              <p:spPr>
                <a:xfrm>
                  <a:off x="7888715" y="1359028"/>
                  <a:ext cx="160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174224" name="Freihand 174223">
                  <a:extLst>
                    <a:ext uri="{FF2B5EF4-FFF2-40B4-BE49-F238E27FC236}">
                      <a16:creationId xmlns:a16="http://schemas.microsoft.com/office/drawing/2014/main" id="{3CA8F9B9-4BCB-084D-EDA0-AE70864F801E}"/>
                    </a:ext>
                  </a:extLst>
                </p14:cNvPr>
                <p14:cNvContentPartPr/>
                <p14:nvPr/>
              </p14:nvContentPartPr>
              <p14:xfrm>
                <a:off x="6410915" y="1968508"/>
                <a:ext cx="235080" cy="10800"/>
              </p14:xfrm>
            </p:contentPart>
          </mc:Choice>
          <mc:Fallback xmlns="">
            <p:pic>
              <p:nvPicPr>
                <p:cNvPr id="174224" name="Freihand 174223">
                  <a:extLst>
                    <a:ext uri="{FF2B5EF4-FFF2-40B4-BE49-F238E27FC236}">
                      <a16:creationId xmlns:a16="http://schemas.microsoft.com/office/drawing/2014/main" id="{3CA8F9B9-4BCB-084D-EDA0-AE70864F801E}"/>
                    </a:ext>
                  </a:extLst>
                </p:cNvPr>
                <p:cNvPicPr/>
                <p:nvPr/>
              </p:nvPicPr>
              <p:blipFill>
                <a:blip r:embed="rId1031"/>
                <a:stretch>
                  <a:fillRect/>
                </a:stretch>
              </p:blipFill>
              <p:spPr>
                <a:xfrm>
                  <a:off x="6402275" y="1959508"/>
                  <a:ext cx="252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174225" name="Freihand 174224">
                  <a:extLst>
                    <a:ext uri="{FF2B5EF4-FFF2-40B4-BE49-F238E27FC236}">
                      <a16:creationId xmlns:a16="http://schemas.microsoft.com/office/drawing/2014/main" id="{FD8CDE65-F453-669D-DA1C-3B6C2F91D808}"/>
                    </a:ext>
                  </a:extLst>
                </p14:cNvPr>
                <p14:cNvContentPartPr/>
                <p14:nvPr/>
              </p14:nvContentPartPr>
              <p14:xfrm>
                <a:off x="6463475" y="1992628"/>
                <a:ext cx="172440" cy="33480"/>
              </p14:xfrm>
            </p:contentPart>
          </mc:Choice>
          <mc:Fallback xmlns="">
            <p:pic>
              <p:nvPicPr>
                <p:cNvPr id="174225" name="Freihand 174224">
                  <a:extLst>
                    <a:ext uri="{FF2B5EF4-FFF2-40B4-BE49-F238E27FC236}">
                      <a16:creationId xmlns:a16="http://schemas.microsoft.com/office/drawing/2014/main" id="{FD8CDE65-F453-669D-DA1C-3B6C2F91D808}"/>
                    </a:ext>
                  </a:extLst>
                </p:cNvPr>
                <p:cNvPicPr/>
                <p:nvPr/>
              </p:nvPicPr>
              <p:blipFill>
                <a:blip r:embed="rId1033"/>
                <a:stretch>
                  <a:fillRect/>
                </a:stretch>
              </p:blipFill>
              <p:spPr>
                <a:xfrm>
                  <a:off x="6454475" y="1983988"/>
                  <a:ext cx="1900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174226" name="Freihand 174225">
                  <a:extLst>
                    <a:ext uri="{FF2B5EF4-FFF2-40B4-BE49-F238E27FC236}">
                      <a16:creationId xmlns:a16="http://schemas.microsoft.com/office/drawing/2014/main" id="{2727372F-029C-4447-8BDC-625C798A9EA4}"/>
                    </a:ext>
                  </a:extLst>
                </p14:cNvPr>
                <p14:cNvContentPartPr/>
                <p14:nvPr/>
              </p14:nvContentPartPr>
              <p14:xfrm>
                <a:off x="6629075" y="1893988"/>
                <a:ext cx="100080" cy="186480"/>
              </p14:xfrm>
            </p:contentPart>
          </mc:Choice>
          <mc:Fallback xmlns="">
            <p:pic>
              <p:nvPicPr>
                <p:cNvPr id="174226" name="Freihand 174225">
                  <a:extLst>
                    <a:ext uri="{FF2B5EF4-FFF2-40B4-BE49-F238E27FC236}">
                      <a16:creationId xmlns:a16="http://schemas.microsoft.com/office/drawing/2014/main" id="{2727372F-029C-4447-8BDC-625C798A9EA4}"/>
                    </a:ext>
                  </a:extLst>
                </p:cNvPr>
                <p:cNvPicPr/>
                <p:nvPr/>
              </p:nvPicPr>
              <p:blipFill>
                <a:blip r:embed="rId1035"/>
                <a:stretch>
                  <a:fillRect/>
                </a:stretch>
              </p:blipFill>
              <p:spPr>
                <a:xfrm>
                  <a:off x="6620435" y="1885348"/>
                  <a:ext cx="1177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174228" name="Freihand 174227">
                  <a:extLst>
                    <a:ext uri="{FF2B5EF4-FFF2-40B4-BE49-F238E27FC236}">
                      <a16:creationId xmlns:a16="http://schemas.microsoft.com/office/drawing/2014/main" id="{E19D0886-C0A3-759C-3653-7AFA97DAFB21}"/>
                    </a:ext>
                  </a:extLst>
                </p14:cNvPr>
                <p14:cNvContentPartPr/>
                <p14:nvPr/>
              </p14:nvContentPartPr>
              <p14:xfrm>
                <a:off x="7091675" y="1967788"/>
                <a:ext cx="143640" cy="72000"/>
              </p14:xfrm>
            </p:contentPart>
          </mc:Choice>
          <mc:Fallback xmlns="">
            <p:pic>
              <p:nvPicPr>
                <p:cNvPr id="174228" name="Freihand 174227">
                  <a:extLst>
                    <a:ext uri="{FF2B5EF4-FFF2-40B4-BE49-F238E27FC236}">
                      <a16:creationId xmlns:a16="http://schemas.microsoft.com/office/drawing/2014/main" id="{E19D0886-C0A3-759C-3653-7AFA97DAFB21}"/>
                    </a:ext>
                  </a:extLst>
                </p:cNvPr>
                <p:cNvPicPr/>
                <p:nvPr/>
              </p:nvPicPr>
              <p:blipFill>
                <a:blip r:embed="rId1037"/>
                <a:stretch>
                  <a:fillRect/>
                </a:stretch>
              </p:blipFill>
              <p:spPr>
                <a:xfrm>
                  <a:off x="7082675" y="1959148"/>
                  <a:ext cx="1612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174229" name="Freihand 174228">
                  <a:extLst>
                    <a:ext uri="{FF2B5EF4-FFF2-40B4-BE49-F238E27FC236}">
                      <a16:creationId xmlns:a16="http://schemas.microsoft.com/office/drawing/2014/main" id="{B77DB3E8-F5E2-0DBB-3D9C-2DEB6D4E76A8}"/>
                    </a:ext>
                  </a:extLst>
                </p14:cNvPr>
                <p14:cNvContentPartPr/>
                <p14:nvPr/>
              </p14:nvContentPartPr>
              <p14:xfrm>
                <a:off x="7179515" y="1956988"/>
                <a:ext cx="72000" cy="204840"/>
              </p14:xfrm>
            </p:contentPart>
          </mc:Choice>
          <mc:Fallback xmlns="">
            <p:pic>
              <p:nvPicPr>
                <p:cNvPr id="174229" name="Freihand 174228">
                  <a:extLst>
                    <a:ext uri="{FF2B5EF4-FFF2-40B4-BE49-F238E27FC236}">
                      <a16:creationId xmlns:a16="http://schemas.microsoft.com/office/drawing/2014/main" id="{B77DB3E8-F5E2-0DBB-3D9C-2DEB6D4E76A8}"/>
                    </a:ext>
                  </a:extLst>
                </p:cNvPr>
                <p:cNvPicPr/>
                <p:nvPr/>
              </p:nvPicPr>
              <p:blipFill>
                <a:blip r:embed="rId1039"/>
                <a:stretch>
                  <a:fillRect/>
                </a:stretch>
              </p:blipFill>
              <p:spPr>
                <a:xfrm>
                  <a:off x="7170875" y="1947988"/>
                  <a:ext cx="896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174230" name="Freihand 174229">
                  <a:extLst>
                    <a:ext uri="{FF2B5EF4-FFF2-40B4-BE49-F238E27FC236}">
                      <a16:creationId xmlns:a16="http://schemas.microsoft.com/office/drawing/2014/main" id="{F8524FFE-8642-18DC-3310-DF98B0017899}"/>
                    </a:ext>
                  </a:extLst>
                </p14:cNvPr>
                <p14:cNvContentPartPr/>
                <p14:nvPr/>
              </p14:nvContentPartPr>
              <p14:xfrm>
                <a:off x="7434755" y="1996588"/>
                <a:ext cx="237960" cy="15120"/>
              </p14:xfrm>
            </p:contentPart>
          </mc:Choice>
          <mc:Fallback xmlns="">
            <p:pic>
              <p:nvPicPr>
                <p:cNvPr id="174230" name="Freihand 174229">
                  <a:extLst>
                    <a:ext uri="{FF2B5EF4-FFF2-40B4-BE49-F238E27FC236}">
                      <a16:creationId xmlns:a16="http://schemas.microsoft.com/office/drawing/2014/main" id="{F8524FFE-8642-18DC-3310-DF98B0017899}"/>
                    </a:ext>
                  </a:extLst>
                </p:cNvPr>
                <p:cNvPicPr/>
                <p:nvPr/>
              </p:nvPicPr>
              <p:blipFill>
                <a:blip r:embed="rId1041"/>
                <a:stretch>
                  <a:fillRect/>
                </a:stretch>
              </p:blipFill>
              <p:spPr>
                <a:xfrm>
                  <a:off x="7426115" y="1987588"/>
                  <a:ext cx="2556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174231" name="Freihand 174230">
                  <a:extLst>
                    <a:ext uri="{FF2B5EF4-FFF2-40B4-BE49-F238E27FC236}">
                      <a16:creationId xmlns:a16="http://schemas.microsoft.com/office/drawing/2014/main" id="{BFCC855D-229A-5C11-3056-27784E516E24}"/>
                    </a:ext>
                  </a:extLst>
                </p14:cNvPr>
                <p14:cNvContentPartPr/>
                <p14:nvPr/>
              </p14:nvContentPartPr>
              <p14:xfrm>
                <a:off x="7492715" y="2048428"/>
                <a:ext cx="162360" cy="19080"/>
              </p14:xfrm>
            </p:contentPart>
          </mc:Choice>
          <mc:Fallback xmlns="">
            <p:pic>
              <p:nvPicPr>
                <p:cNvPr id="174231" name="Freihand 174230">
                  <a:extLst>
                    <a:ext uri="{FF2B5EF4-FFF2-40B4-BE49-F238E27FC236}">
                      <a16:creationId xmlns:a16="http://schemas.microsoft.com/office/drawing/2014/main" id="{BFCC855D-229A-5C11-3056-27784E516E24}"/>
                    </a:ext>
                  </a:extLst>
                </p:cNvPr>
                <p:cNvPicPr/>
                <p:nvPr/>
              </p:nvPicPr>
              <p:blipFill>
                <a:blip r:embed="rId1043"/>
                <a:stretch>
                  <a:fillRect/>
                </a:stretch>
              </p:blipFill>
              <p:spPr>
                <a:xfrm>
                  <a:off x="7483715" y="2039428"/>
                  <a:ext cx="180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174232" name="Freihand 174231">
                  <a:extLst>
                    <a:ext uri="{FF2B5EF4-FFF2-40B4-BE49-F238E27FC236}">
                      <a16:creationId xmlns:a16="http://schemas.microsoft.com/office/drawing/2014/main" id="{69072C08-797F-68AE-14E4-08D9B68C05BF}"/>
                    </a:ext>
                  </a:extLst>
                </p14:cNvPr>
                <p14:cNvContentPartPr/>
                <p14:nvPr/>
              </p14:nvContentPartPr>
              <p14:xfrm>
                <a:off x="7927955" y="1863748"/>
                <a:ext cx="212040" cy="168480"/>
              </p14:xfrm>
            </p:contentPart>
          </mc:Choice>
          <mc:Fallback xmlns="">
            <p:pic>
              <p:nvPicPr>
                <p:cNvPr id="174232" name="Freihand 174231">
                  <a:extLst>
                    <a:ext uri="{FF2B5EF4-FFF2-40B4-BE49-F238E27FC236}">
                      <a16:creationId xmlns:a16="http://schemas.microsoft.com/office/drawing/2014/main" id="{69072C08-797F-68AE-14E4-08D9B68C05BF}"/>
                    </a:ext>
                  </a:extLst>
                </p:cNvPr>
                <p:cNvPicPr/>
                <p:nvPr/>
              </p:nvPicPr>
              <p:blipFill>
                <a:blip r:embed="rId1045"/>
                <a:stretch>
                  <a:fillRect/>
                </a:stretch>
              </p:blipFill>
              <p:spPr>
                <a:xfrm>
                  <a:off x="7919315" y="1854748"/>
                  <a:ext cx="2296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174233" name="Freihand 174232">
                  <a:extLst>
                    <a:ext uri="{FF2B5EF4-FFF2-40B4-BE49-F238E27FC236}">
                      <a16:creationId xmlns:a16="http://schemas.microsoft.com/office/drawing/2014/main" id="{5A4A43D7-BD97-62FC-A072-8A3066ED08AB}"/>
                    </a:ext>
                  </a:extLst>
                </p14:cNvPr>
                <p14:cNvContentPartPr/>
                <p14:nvPr/>
              </p14:nvContentPartPr>
              <p14:xfrm>
                <a:off x="8196515" y="1863388"/>
                <a:ext cx="173880" cy="158760"/>
              </p14:xfrm>
            </p:contentPart>
          </mc:Choice>
          <mc:Fallback xmlns="">
            <p:pic>
              <p:nvPicPr>
                <p:cNvPr id="174233" name="Freihand 174232">
                  <a:extLst>
                    <a:ext uri="{FF2B5EF4-FFF2-40B4-BE49-F238E27FC236}">
                      <a16:creationId xmlns:a16="http://schemas.microsoft.com/office/drawing/2014/main" id="{5A4A43D7-BD97-62FC-A072-8A3066ED08AB}"/>
                    </a:ext>
                  </a:extLst>
                </p:cNvPr>
                <p:cNvPicPr/>
                <p:nvPr/>
              </p:nvPicPr>
              <p:blipFill>
                <a:blip r:embed="rId1047"/>
                <a:stretch>
                  <a:fillRect/>
                </a:stretch>
              </p:blipFill>
              <p:spPr>
                <a:xfrm>
                  <a:off x="8187515" y="1854388"/>
                  <a:ext cx="1915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174234" name="Freihand 174233">
                  <a:extLst>
                    <a:ext uri="{FF2B5EF4-FFF2-40B4-BE49-F238E27FC236}">
                      <a16:creationId xmlns:a16="http://schemas.microsoft.com/office/drawing/2014/main" id="{A98BE292-1C6C-4526-E135-67540AE574B6}"/>
                    </a:ext>
                  </a:extLst>
                </p14:cNvPr>
                <p14:cNvContentPartPr/>
                <p14:nvPr/>
              </p14:nvContentPartPr>
              <p14:xfrm>
                <a:off x="8418275" y="1855108"/>
                <a:ext cx="121320" cy="133200"/>
              </p14:xfrm>
            </p:contentPart>
          </mc:Choice>
          <mc:Fallback xmlns="">
            <p:pic>
              <p:nvPicPr>
                <p:cNvPr id="174234" name="Freihand 174233">
                  <a:extLst>
                    <a:ext uri="{FF2B5EF4-FFF2-40B4-BE49-F238E27FC236}">
                      <a16:creationId xmlns:a16="http://schemas.microsoft.com/office/drawing/2014/main" id="{A98BE292-1C6C-4526-E135-67540AE574B6}"/>
                    </a:ext>
                  </a:extLst>
                </p:cNvPr>
                <p:cNvPicPr/>
                <p:nvPr/>
              </p:nvPicPr>
              <p:blipFill>
                <a:blip r:embed="rId1049"/>
                <a:stretch>
                  <a:fillRect/>
                </a:stretch>
              </p:blipFill>
              <p:spPr>
                <a:xfrm>
                  <a:off x="8409275" y="1846108"/>
                  <a:ext cx="138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174235" name="Freihand 174234">
                  <a:extLst>
                    <a:ext uri="{FF2B5EF4-FFF2-40B4-BE49-F238E27FC236}">
                      <a16:creationId xmlns:a16="http://schemas.microsoft.com/office/drawing/2014/main" id="{02E50831-7971-444A-0BE3-8B9158FB2ACE}"/>
                    </a:ext>
                  </a:extLst>
                </p14:cNvPr>
                <p14:cNvContentPartPr/>
                <p14:nvPr/>
              </p14:nvContentPartPr>
              <p14:xfrm>
                <a:off x="8765675" y="1888948"/>
                <a:ext cx="5400" cy="124920"/>
              </p14:xfrm>
            </p:contentPart>
          </mc:Choice>
          <mc:Fallback xmlns="">
            <p:pic>
              <p:nvPicPr>
                <p:cNvPr id="174235" name="Freihand 174234">
                  <a:extLst>
                    <a:ext uri="{FF2B5EF4-FFF2-40B4-BE49-F238E27FC236}">
                      <a16:creationId xmlns:a16="http://schemas.microsoft.com/office/drawing/2014/main" id="{02E50831-7971-444A-0BE3-8B9158FB2ACE}"/>
                    </a:ext>
                  </a:extLst>
                </p:cNvPr>
                <p:cNvPicPr/>
                <p:nvPr/>
              </p:nvPicPr>
              <p:blipFill>
                <a:blip r:embed="rId1051"/>
                <a:stretch>
                  <a:fillRect/>
                </a:stretch>
              </p:blipFill>
              <p:spPr>
                <a:xfrm>
                  <a:off x="8756675" y="1880308"/>
                  <a:ext cx="23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174236" name="Freihand 174235">
                  <a:extLst>
                    <a:ext uri="{FF2B5EF4-FFF2-40B4-BE49-F238E27FC236}">
                      <a16:creationId xmlns:a16="http://schemas.microsoft.com/office/drawing/2014/main" id="{D213C7D7-CD65-46B5-4CA3-9DD56461A719}"/>
                    </a:ext>
                  </a:extLst>
                </p14:cNvPr>
                <p14:cNvContentPartPr/>
                <p14:nvPr/>
              </p14:nvContentPartPr>
              <p14:xfrm>
                <a:off x="8704835" y="1941508"/>
                <a:ext cx="174600" cy="20160"/>
              </p14:xfrm>
            </p:contentPart>
          </mc:Choice>
          <mc:Fallback xmlns="">
            <p:pic>
              <p:nvPicPr>
                <p:cNvPr id="174236" name="Freihand 174235">
                  <a:extLst>
                    <a:ext uri="{FF2B5EF4-FFF2-40B4-BE49-F238E27FC236}">
                      <a16:creationId xmlns:a16="http://schemas.microsoft.com/office/drawing/2014/main" id="{D213C7D7-CD65-46B5-4CA3-9DD56461A719}"/>
                    </a:ext>
                  </a:extLst>
                </p:cNvPr>
                <p:cNvPicPr/>
                <p:nvPr/>
              </p:nvPicPr>
              <p:blipFill>
                <a:blip r:embed="rId1053"/>
                <a:stretch>
                  <a:fillRect/>
                </a:stretch>
              </p:blipFill>
              <p:spPr>
                <a:xfrm>
                  <a:off x="8696195" y="1932508"/>
                  <a:ext cx="192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174237" name="Freihand 174236">
                  <a:extLst>
                    <a:ext uri="{FF2B5EF4-FFF2-40B4-BE49-F238E27FC236}">
                      <a16:creationId xmlns:a16="http://schemas.microsoft.com/office/drawing/2014/main" id="{0EEFC1A0-4514-B260-2E68-2E2E010E9E4F}"/>
                    </a:ext>
                  </a:extLst>
                </p14:cNvPr>
                <p14:cNvContentPartPr/>
                <p14:nvPr/>
              </p14:nvContentPartPr>
              <p14:xfrm>
                <a:off x="8936675" y="1839628"/>
                <a:ext cx="136440" cy="219600"/>
              </p14:xfrm>
            </p:contentPart>
          </mc:Choice>
          <mc:Fallback xmlns="">
            <p:pic>
              <p:nvPicPr>
                <p:cNvPr id="174237" name="Freihand 174236">
                  <a:extLst>
                    <a:ext uri="{FF2B5EF4-FFF2-40B4-BE49-F238E27FC236}">
                      <a16:creationId xmlns:a16="http://schemas.microsoft.com/office/drawing/2014/main" id="{0EEFC1A0-4514-B260-2E68-2E2E010E9E4F}"/>
                    </a:ext>
                  </a:extLst>
                </p:cNvPr>
                <p:cNvPicPr/>
                <p:nvPr/>
              </p:nvPicPr>
              <p:blipFill>
                <a:blip r:embed="rId1055"/>
                <a:stretch>
                  <a:fillRect/>
                </a:stretch>
              </p:blipFill>
              <p:spPr>
                <a:xfrm>
                  <a:off x="8927675" y="1830628"/>
                  <a:ext cx="1540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174238" name="Freihand 174237">
                  <a:extLst>
                    <a:ext uri="{FF2B5EF4-FFF2-40B4-BE49-F238E27FC236}">
                      <a16:creationId xmlns:a16="http://schemas.microsoft.com/office/drawing/2014/main" id="{80FC4725-3928-CCB8-83C4-A9208F9137D3}"/>
                    </a:ext>
                  </a:extLst>
                </p14:cNvPr>
                <p14:cNvContentPartPr/>
                <p14:nvPr/>
              </p14:nvContentPartPr>
              <p14:xfrm>
                <a:off x="9197315" y="1817308"/>
                <a:ext cx="127440" cy="198000"/>
              </p14:xfrm>
            </p:contentPart>
          </mc:Choice>
          <mc:Fallback xmlns="">
            <p:pic>
              <p:nvPicPr>
                <p:cNvPr id="174238" name="Freihand 174237">
                  <a:extLst>
                    <a:ext uri="{FF2B5EF4-FFF2-40B4-BE49-F238E27FC236}">
                      <a16:creationId xmlns:a16="http://schemas.microsoft.com/office/drawing/2014/main" id="{80FC4725-3928-CCB8-83C4-A9208F9137D3}"/>
                    </a:ext>
                  </a:extLst>
                </p:cNvPr>
                <p:cNvPicPr/>
                <p:nvPr/>
              </p:nvPicPr>
              <p:blipFill>
                <a:blip r:embed="rId1057"/>
                <a:stretch>
                  <a:fillRect/>
                </a:stretch>
              </p:blipFill>
              <p:spPr>
                <a:xfrm>
                  <a:off x="9188315" y="1808668"/>
                  <a:ext cx="1450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174239" name="Freihand 174238">
                  <a:extLst>
                    <a:ext uri="{FF2B5EF4-FFF2-40B4-BE49-F238E27FC236}">
                      <a16:creationId xmlns:a16="http://schemas.microsoft.com/office/drawing/2014/main" id="{06AAF17A-8039-6CEA-22FD-7E4433F799E1}"/>
                    </a:ext>
                  </a:extLst>
                </p14:cNvPr>
                <p14:cNvContentPartPr/>
                <p14:nvPr/>
              </p14:nvContentPartPr>
              <p14:xfrm>
                <a:off x="9430235" y="1847908"/>
                <a:ext cx="148680" cy="288720"/>
              </p14:xfrm>
            </p:contentPart>
          </mc:Choice>
          <mc:Fallback xmlns="">
            <p:pic>
              <p:nvPicPr>
                <p:cNvPr id="174239" name="Freihand 174238">
                  <a:extLst>
                    <a:ext uri="{FF2B5EF4-FFF2-40B4-BE49-F238E27FC236}">
                      <a16:creationId xmlns:a16="http://schemas.microsoft.com/office/drawing/2014/main" id="{06AAF17A-8039-6CEA-22FD-7E4433F799E1}"/>
                    </a:ext>
                  </a:extLst>
                </p:cNvPr>
                <p:cNvPicPr/>
                <p:nvPr/>
              </p:nvPicPr>
              <p:blipFill>
                <a:blip r:embed="rId1059"/>
                <a:stretch>
                  <a:fillRect/>
                </a:stretch>
              </p:blipFill>
              <p:spPr>
                <a:xfrm>
                  <a:off x="9421235" y="1838908"/>
                  <a:ext cx="1663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174660" name="Freihand 174659">
                  <a:extLst>
                    <a:ext uri="{FF2B5EF4-FFF2-40B4-BE49-F238E27FC236}">
                      <a16:creationId xmlns:a16="http://schemas.microsoft.com/office/drawing/2014/main" id="{20271F62-B0FA-2C5B-7369-4B3450B0BE3E}"/>
                    </a:ext>
                  </a:extLst>
                </p14:cNvPr>
                <p14:cNvContentPartPr/>
                <p14:nvPr/>
              </p14:nvContentPartPr>
              <p14:xfrm>
                <a:off x="7692515" y="1192341"/>
                <a:ext cx="1718640" cy="655560"/>
              </p14:xfrm>
            </p:contentPart>
          </mc:Choice>
          <mc:Fallback xmlns="">
            <p:pic>
              <p:nvPicPr>
                <p:cNvPr id="174660" name="Freihand 174659">
                  <a:extLst>
                    <a:ext uri="{FF2B5EF4-FFF2-40B4-BE49-F238E27FC236}">
                      <a16:creationId xmlns:a16="http://schemas.microsoft.com/office/drawing/2014/main" id="{20271F62-B0FA-2C5B-7369-4B3450B0BE3E}"/>
                    </a:ext>
                  </a:extLst>
                </p:cNvPr>
                <p:cNvPicPr/>
                <p:nvPr/>
              </p:nvPicPr>
              <p:blipFill>
                <a:blip r:embed="rId1061"/>
                <a:stretch>
                  <a:fillRect/>
                </a:stretch>
              </p:blipFill>
              <p:spPr>
                <a:xfrm>
                  <a:off x="7683515" y="1183701"/>
                  <a:ext cx="1736280" cy="673200"/>
                </a:xfrm>
                <a:prstGeom prst="rect">
                  <a:avLst/>
                </a:prstGeom>
              </p:spPr>
            </p:pic>
          </mc:Fallback>
        </mc:AlternateContent>
      </p:grpSp>
    </p:spTree>
    <p:extLst>
      <p:ext uri="{BB962C8B-B14F-4D97-AF65-F5344CB8AC3E}">
        <p14:creationId xmlns:p14="http://schemas.microsoft.com/office/powerpoint/2010/main" val="116988145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EC2F6E14-75D8-A4EC-BBFA-3275669F976D}"/>
              </a:ext>
            </a:extLst>
          </p:cNvPr>
          <p:cNvPicPr>
            <a:picLocks noChangeAspect="1"/>
          </p:cNvPicPr>
          <p:nvPr/>
        </p:nvPicPr>
        <p:blipFill>
          <a:blip r:embed="rId3"/>
          <a:stretch>
            <a:fillRect/>
          </a:stretch>
        </p:blipFill>
        <p:spPr>
          <a:xfrm>
            <a:off x="0" y="0"/>
            <a:ext cx="5010407" cy="3073558"/>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id="{412F8CFF-F745-2E28-82DD-61EB2D1624A2}"/>
                  </a:ext>
                </a:extLst>
              </p14:cNvPr>
              <p14:cNvContentPartPr/>
              <p14:nvPr/>
            </p14:nvContentPartPr>
            <p14:xfrm>
              <a:off x="5021675" y="1380628"/>
              <a:ext cx="42840" cy="52200"/>
            </p14:xfrm>
          </p:contentPart>
        </mc:Choice>
        <mc:Fallback xmlns="">
          <p:pic>
            <p:nvPicPr>
              <p:cNvPr id="10" name="Freihand 9">
                <a:extLst>
                  <a:ext uri="{FF2B5EF4-FFF2-40B4-BE49-F238E27FC236}">
                    <a16:creationId xmlns:a16="http://schemas.microsoft.com/office/drawing/2014/main" id="{412F8CFF-F745-2E28-82DD-61EB2D1624A2}"/>
                  </a:ext>
                </a:extLst>
              </p:cNvPr>
              <p:cNvPicPr/>
              <p:nvPr/>
            </p:nvPicPr>
            <p:blipFill>
              <a:blip r:embed="rId5"/>
              <a:stretch>
                <a:fillRect/>
              </a:stretch>
            </p:blipFill>
            <p:spPr>
              <a:xfrm>
                <a:off x="5013035" y="1371628"/>
                <a:ext cx="604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3DE4360B-F51B-7217-5877-90072F771D9E}"/>
                  </a:ext>
                </a:extLst>
              </p14:cNvPr>
              <p14:cNvContentPartPr/>
              <p14:nvPr/>
            </p14:nvContentPartPr>
            <p14:xfrm>
              <a:off x="2127995" y="550828"/>
              <a:ext cx="255960" cy="50760"/>
            </p14:xfrm>
          </p:contentPart>
        </mc:Choice>
        <mc:Fallback xmlns="">
          <p:pic>
            <p:nvPicPr>
              <p:cNvPr id="11" name="Freihand 10">
                <a:extLst>
                  <a:ext uri="{FF2B5EF4-FFF2-40B4-BE49-F238E27FC236}">
                    <a16:creationId xmlns:a16="http://schemas.microsoft.com/office/drawing/2014/main" id="{3DE4360B-F51B-7217-5877-90072F771D9E}"/>
                  </a:ext>
                </a:extLst>
              </p:cNvPr>
              <p:cNvPicPr/>
              <p:nvPr/>
            </p:nvPicPr>
            <p:blipFill>
              <a:blip r:embed="rId7"/>
              <a:stretch>
                <a:fillRect/>
              </a:stretch>
            </p:blipFill>
            <p:spPr>
              <a:xfrm>
                <a:off x="2119355" y="541828"/>
                <a:ext cx="2736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Freihand 12">
                <a:extLst>
                  <a:ext uri="{FF2B5EF4-FFF2-40B4-BE49-F238E27FC236}">
                    <a16:creationId xmlns:a16="http://schemas.microsoft.com/office/drawing/2014/main" id="{7B774CB0-2030-8BE6-7722-02D5CB1171A3}"/>
                  </a:ext>
                </a:extLst>
              </p14:cNvPr>
              <p14:cNvContentPartPr/>
              <p14:nvPr/>
            </p14:nvContentPartPr>
            <p14:xfrm>
              <a:off x="357515" y="1127188"/>
              <a:ext cx="3875400" cy="71280"/>
            </p14:xfrm>
          </p:contentPart>
        </mc:Choice>
        <mc:Fallback xmlns="">
          <p:pic>
            <p:nvPicPr>
              <p:cNvPr id="13" name="Freihand 12">
                <a:extLst>
                  <a:ext uri="{FF2B5EF4-FFF2-40B4-BE49-F238E27FC236}">
                    <a16:creationId xmlns:a16="http://schemas.microsoft.com/office/drawing/2014/main" id="{7B774CB0-2030-8BE6-7722-02D5CB1171A3}"/>
                  </a:ext>
                </a:extLst>
              </p:cNvPr>
              <p:cNvPicPr/>
              <p:nvPr/>
            </p:nvPicPr>
            <p:blipFill>
              <a:blip r:embed="rId9"/>
              <a:stretch>
                <a:fillRect/>
              </a:stretch>
            </p:blipFill>
            <p:spPr>
              <a:xfrm>
                <a:off x="348875" y="1118188"/>
                <a:ext cx="3893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Freihand 13">
                <a:extLst>
                  <a:ext uri="{FF2B5EF4-FFF2-40B4-BE49-F238E27FC236}">
                    <a16:creationId xmlns:a16="http://schemas.microsoft.com/office/drawing/2014/main" id="{00B98951-D03D-3FE1-C002-67C63E2B28B5}"/>
                  </a:ext>
                </a:extLst>
              </p14:cNvPr>
              <p14:cNvContentPartPr/>
              <p14:nvPr/>
            </p14:nvContentPartPr>
            <p14:xfrm>
              <a:off x="5657795" y="186868"/>
              <a:ext cx="115560" cy="160560"/>
            </p14:xfrm>
          </p:contentPart>
        </mc:Choice>
        <mc:Fallback xmlns="">
          <p:pic>
            <p:nvPicPr>
              <p:cNvPr id="14" name="Freihand 13">
                <a:extLst>
                  <a:ext uri="{FF2B5EF4-FFF2-40B4-BE49-F238E27FC236}">
                    <a16:creationId xmlns:a16="http://schemas.microsoft.com/office/drawing/2014/main" id="{00B98951-D03D-3FE1-C002-67C63E2B28B5}"/>
                  </a:ext>
                </a:extLst>
              </p:cNvPr>
              <p:cNvPicPr/>
              <p:nvPr/>
            </p:nvPicPr>
            <p:blipFill>
              <a:blip r:embed="rId11"/>
              <a:stretch>
                <a:fillRect/>
              </a:stretch>
            </p:blipFill>
            <p:spPr>
              <a:xfrm>
                <a:off x="5648795" y="178228"/>
                <a:ext cx="1332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Freihand 14">
                <a:extLst>
                  <a:ext uri="{FF2B5EF4-FFF2-40B4-BE49-F238E27FC236}">
                    <a16:creationId xmlns:a16="http://schemas.microsoft.com/office/drawing/2014/main" id="{52074C57-D2ED-20A6-0C1D-359BBD7940B0}"/>
                  </a:ext>
                </a:extLst>
              </p14:cNvPr>
              <p14:cNvContentPartPr/>
              <p14:nvPr/>
            </p14:nvContentPartPr>
            <p14:xfrm>
              <a:off x="5742395" y="153748"/>
              <a:ext cx="139680" cy="304560"/>
            </p14:xfrm>
          </p:contentPart>
        </mc:Choice>
        <mc:Fallback xmlns="">
          <p:pic>
            <p:nvPicPr>
              <p:cNvPr id="15" name="Freihand 14">
                <a:extLst>
                  <a:ext uri="{FF2B5EF4-FFF2-40B4-BE49-F238E27FC236}">
                    <a16:creationId xmlns:a16="http://schemas.microsoft.com/office/drawing/2014/main" id="{52074C57-D2ED-20A6-0C1D-359BBD7940B0}"/>
                  </a:ext>
                </a:extLst>
              </p:cNvPr>
              <p:cNvPicPr/>
              <p:nvPr/>
            </p:nvPicPr>
            <p:blipFill>
              <a:blip r:embed="rId13"/>
              <a:stretch>
                <a:fillRect/>
              </a:stretch>
            </p:blipFill>
            <p:spPr>
              <a:xfrm>
                <a:off x="5733755" y="145108"/>
                <a:ext cx="157320" cy="322200"/>
              </a:xfrm>
              <a:prstGeom prst="rect">
                <a:avLst/>
              </a:prstGeom>
            </p:spPr>
          </p:pic>
        </mc:Fallback>
      </mc:AlternateContent>
      <p:grpSp>
        <p:nvGrpSpPr>
          <p:cNvPr id="22" name="Gruppieren 21">
            <a:extLst>
              <a:ext uri="{FF2B5EF4-FFF2-40B4-BE49-F238E27FC236}">
                <a16:creationId xmlns:a16="http://schemas.microsoft.com/office/drawing/2014/main" id="{6419CD86-4E11-047B-71D6-F8088387DC56}"/>
              </a:ext>
            </a:extLst>
          </p:cNvPr>
          <p:cNvGrpSpPr/>
          <p:nvPr/>
        </p:nvGrpSpPr>
        <p:grpSpPr>
          <a:xfrm>
            <a:off x="6124715" y="185428"/>
            <a:ext cx="586440" cy="191520"/>
            <a:chOff x="6124715" y="185428"/>
            <a:chExt cx="586440" cy="191520"/>
          </a:xfrm>
        </p:grpSpPr>
        <mc:AlternateContent xmlns:mc="http://schemas.openxmlformats.org/markup-compatibility/2006" xmlns:p14="http://schemas.microsoft.com/office/powerpoint/2010/main">
          <mc:Choice Requires="p14">
            <p:contentPart p14:bwMode="auto" r:id="rId14">
              <p14:nvContentPartPr>
                <p14:cNvPr id="17" name="Freihand 16">
                  <a:extLst>
                    <a:ext uri="{FF2B5EF4-FFF2-40B4-BE49-F238E27FC236}">
                      <a16:creationId xmlns:a16="http://schemas.microsoft.com/office/drawing/2014/main" id="{195AA053-1C41-059A-34B0-074306D2A370}"/>
                    </a:ext>
                  </a:extLst>
                </p14:cNvPr>
                <p14:cNvContentPartPr/>
                <p14:nvPr/>
              </p14:nvContentPartPr>
              <p14:xfrm>
                <a:off x="6124715" y="242308"/>
                <a:ext cx="24120" cy="134640"/>
              </p14:xfrm>
            </p:contentPart>
          </mc:Choice>
          <mc:Fallback xmlns="">
            <p:pic>
              <p:nvPicPr>
                <p:cNvPr id="17" name="Freihand 16">
                  <a:extLst>
                    <a:ext uri="{FF2B5EF4-FFF2-40B4-BE49-F238E27FC236}">
                      <a16:creationId xmlns:a16="http://schemas.microsoft.com/office/drawing/2014/main" id="{195AA053-1C41-059A-34B0-074306D2A370}"/>
                    </a:ext>
                  </a:extLst>
                </p:cNvPr>
                <p:cNvPicPr/>
                <p:nvPr/>
              </p:nvPicPr>
              <p:blipFill>
                <a:blip r:embed="rId15"/>
                <a:stretch>
                  <a:fillRect/>
                </a:stretch>
              </p:blipFill>
              <p:spPr>
                <a:xfrm>
                  <a:off x="6115715" y="233668"/>
                  <a:ext cx="417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Freihand 17">
                  <a:extLst>
                    <a:ext uri="{FF2B5EF4-FFF2-40B4-BE49-F238E27FC236}">
                      <a16:creationId xmlns:a16="http://schemas.microsoft.com/office/drawing/2014/main" id="{88A7F6A7-049A-0773-A4F0-1011A4BFAD49}"/>
                    </a:ext>
                  </a:extLst>
                </p14:cNvPr>
                <p14:cNvContentPartPr/>
                <p14:nvPr/>
              </p14:nvContentPartPr>
              <p14:xfrm>
                <a:off x="6242435" y="205948"/>
                <a:ext cx="105840" cy="170640"/>
              </p14:xfrm>
            </p:contentPart>
          </mc:Choice>
          <mc:Fallback xmlns="">
            <p:pic>
              <p:nvPicPr>
                <p:cNvPr id="18" name="Freihand 17">
                  <a:extLst>
                    <a:ext uri="{FF2B5EF4-FFF2-40B4-BE49-F238E27FC236}">
                      <a16:creationId xmlns:a16="http://schemas.microsoft.com/office/drawing/2014/main" id="{88A7F6A7-049A-0773-A4F0-1011A4BFAD49}"/>
                    </a:ext>
                  </a:extLst>
                </p:cNvPr>
                <p:cNvPicPr/>
                <p:nvPr/>
              </p:nvPicPr>
              <p:blipFill>
                <a:blip r:embed="rId17"/>
                <a:stretch>
                  <a:fillRect/>
                </a:stretch>
              </p:blipFill>
              <p:spPr>
                <a:xfrm>
                  <a:off x="6233435" y="197308"/>
                  <a:ext cx="1234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Freihand 19">
                  <a:extLst>
                    <a:ext uri="{FF2B5EF4-FFF2-40B4-BE49-F238E27FC236}">
                      <a16:creationId xmlns:a16="http://schemas.microsoft.com/office/drawing/2014/main" id="{42743FE1-B4FF-8EB9-F945-910E2C18DB99}"/>
                    </a:ext>
                  </a:extLst>
                </p14:cNvPr>
                <p14:cNvContentPartPr/>
                <p14:nvPr/>
              </p14:nvContentPartPr>
              <p14:xfrm>
                <a:off x="6539435" y="259588"/>
                <a:ext cx="171720" cy="28440"/>
              </p14:xfrm>
            </p:contentPart>
          </mc:Choice>
          <mc:Fallback xmlns="">
            <p:pic>
              <p:nvPicPr>
                <p:cNvPr id="20" name="Freihand 19">
                  <a:extLst>
                    <a:ext uri="{FF2B5EF4-FFF2-40B4-BE49-F238E27FC236}">
                      <a16:creationId xmlns:a16="http://schemas.microsoft.com/office/drawing/2014/main" id="{42743FE1-B4FF-8EB9-F945-910E2C18DB99}"/>
                    </a:ext>
                  </a:extLst>
                </p:cNvPr>
                <p:cNvPicPr/>
                <p:nvPr/>
              </p:nvPicPr>
              <p:blipFill>
                <a:blip r:embed="rId19"/>
                <a:stretch>
                  <a:fillRect/>
                </a:stretch>
              </p:blipFill>
              <p:spPr>
                <a:xfrm>
                  <a:off x="6530435" y="250948"/>
                  <a:ext cx="1893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Freihand 20">
                  <a:extLst>
                    <a:ext uri="{FF2B5EF4-FFF2-40B4-BE49-F238E27FC236}">
                      <a16:creationId xmlns:a16="http://schemas.microsoft.com/office/drawing/2014/main" id="{AAC6CCEC-69D5-2A90-3DB2-8282FFE34999}"/>
                    </a:ext>
                  </a:extLst>
                </p14:cNvPr>
                <p14:cNvContentPartPr/>
                <p14:nvPr/>
              </p14:nvContentPartPr>
              <p14:xfrm>
                <a:off x="6468155" y="185428"/>
                <a:ext cx="146520" cy="143640"/>
              </p14:xfrm>
            </p:contentPart>
          </mc:Choice>
          <mc:Fallback xmlns="">
            <p:pic>
              <p:nvPicPr>
                <p:cNvPr id="21" name="Freihand 20">
                  <a:extLst>
                    <a:ext uri="{FF2B5EF4-FFF2-40B4-BE49-F238E27FC236}">
                      <a16:creationId xmlns:a16="http://schemas.microsoft.com/office/drawing/2014/main" id="{AAC6CCEC-69D5-2A90-3DB2-8282FFE34999}"/>
                    </a:ext>
                  </a:extLst>
                </p:cNvPr>
                <p:cNvPicPr/>
                <p:nvPr/>
              </p:nvPicPr>
              <p:blipFill>
                <a:blip r:embed="rId21"/>
                <a:stretch>
                  <a:fillRect/>
                </a:stretch>
              </p:blipFill>
              <p:spPr>
                <a:xfrm>
                  <a:off x="6459515" y="176428"/>
                  <a:ext cx="164160" cy="161280"/>
                </a:xfrm>
                <a:prstGeom prst="rect">
                  <a:avLst/>
                </a:prstGeom>
              </p:spPr>
            </p:pic>
          </mc:Fallback>
        </mc:AlternateContent>
      </p:grpSp>
      <p:grpSp>
        <p:nvGrpSpPr>
          <p:cNvPr id="38" name="Gruppieren 37">
            <a:extLst>
              <a:ext uri="{FF2B5EF4-FFF2-40B4-BE49-F238E27FC236}">
                <a16:creationId xmlns:a16="http://schemas.microsoft.com/office/drawing/2014/main" id="{A3397C4D-33A0-68E4-7464-290ABB6F3C67}"/>
              </a:ext>
            </a:extLst>
          </p:cNvPr>
          <p:cNvGrpSpPr/>
          <p:nvPr/>
        </p:nvGrpSpPr>
        <p:grpSpPr>
          <a:xfrm>
            <a:off x="6892595" y="111628"/>
            <a:ext cx="277560" cy="180720"/>
            <a:chOff x="6892595" y="111628"/>
            <a:chExt cx="277560" cy="180720"/>
          </a:xfrm>
        </p:grpSpPr>
        <mc:AlternateContent xmlns:mc="http://schemas.openxmlformats.org/markup-compatibility/2006" xmlns:p14="http://schemas.microsoft.com/office/powerpoint/2010/main">
          <mc:Choice Requires="p14">
            <p:contentPart p14:bwMode="auto" r:id="rId22">
              <p14:nvContentPartPr>
                <p14:cNvPr id="23" name="Freihand 22">
                  <a:extLst>
                    <a:ext uri="{FF2B5EF4-FFF2-40B4-BE49-F238E27FC236}">
                      <a16:creationId xmlns:a16="http://schemas.microsoft.com/office/drawing/2014/main" id="{779CD34E-FE79-8680-E095-141E5DC9AAC4}"/>
                    </a:ext>
                  </a:extLst>
                </p14:cNvPr>
                <p14:cNvContentPartPr/>
                <p14:nvPr/>
              </p14:nvContentPartPr>
              <p14:xfrm>
                <a:off x="6892595" y="212788"/>
                <a:ext cx="128160" cy="79560"/>
              </p14:xfrm>
            </p:contentPart>
          </mc:Choice>
          <mc:Fallback xmlns="">
            <p:pic>
              <p:nvPicPr>
                <p:cNvPr id="23" name="Freihand 22">
                  <a:extLst>
                    <a:ext uri="{FF2B5EF4-FFF2-40B4-BE49-F238E27FC236}">
                      <a16:creationId xmlns:a16="http://schemas.microsoft.com/office/drawing/2014/main" id="{779CD34E-FE79-8680-E095-141E5DC9AAC4}"/>
                    </a:ext>
                  </a:extLst>
                </p:cNvPr>
                <p:cNvPicPr/>
                <p:nvPr/>
              </p:nvPicPr>
              <p:blipFill>
                <a:blip r:embed="rId23"/>
                <a:stretch>
                  <a:fillRect/>
                </a:stretch>
              </p:blipFill>
              <p:spPr>
                <a:xfrm>
                  <a:off x="6883595" y="203788"/>
                  <a:ext cx="145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Freihand 23">
                  <a:extLst>
                    <a:ext uri="{FF2B5EF4-FFF2-40B4-BE49-F238E27FC236}">
                      <a16:creationId xmlns:a16="http://schemas.microsoft.com/office/drawing/2014/main" id="{53C39397-0982-644C-CB06-4F274BE983EC}"/>
                    </a:ext>
                  </a:extLst>
                </p14:cNvPr>
                <p14:cNvContentPartPr/>
                <p14:nvPr/>
              </p14:nvContentPartPr>
              <p14:xfrm>
                <a:off x="7058915" y="111628"/>
                <a:ext cx="111240" cy="132480"/>
              </p14:xfrm>
            </p:contentPart>
          </mc:Choice>
          <mc:Fallback xmlns="">
            <p:pic>
              <p:nvPicPr>
                <p:cNvPr id="24" name="Freihand 23">
                  <a:extLst>
                    <a:ext uri="{FF2B5EF4-FFF2-40B4-BE49-F238E27FC236}">
                      <a16:creationId xmlns:a16="http://schemas.microsoft.com/office/drawing/2014/main" id="{53C39397-0982-644C-CB06-4F274BE983EC}"/>
                    </a:ext>
                  </a:extLst>
                </p:cNvPr>
                <p:cNvPicPr/>
                <p:nvPr/>
              </p:nvPicPr>
              <p:blipFill>
                <a:blip r:embed="rId25"/>
                <a:stretch>
                  <a:fillRect/>
                </a:stretch>
              </p:blipFill>
              <p:spPr>
                <a:xfrm>
                  <a:off x="7050275" y="102628"/>
                  <a:ext cx="128880" cy="150120"/>
                </a:xfrm>
                <a:prstGeom prst="rect">
                  <a:avLst/>
                </a:prstGeom>
              </p:spPr>
            </p:pic>
          </mc:Fallback>
        </mc:AlternateContent>
      </p:grpSp>
      <p:grpSp>
        <p:nvGrpSpPr>
          <p:cNvPr id="37" name="Gruppieren 36">
            <a:extLst>
              <a:ext uri="{FF2B5EF4-FFF2-40B4-BE49-F238E27FC236}">
                <a16:creationId xmlns:a16="http://schemas.microsoft.com/office/drawing/2014/main" id="{347DEDE2-B2E1-704A-3DD6-F80A67422215}"/>
              </a:ext>
            </a:extLst>
          </p:cNvPr>
          <p:cNvGrpSpPr/>
          <p:nvPr/>
        </p:nvGrpSpPr>
        <p:grpSpPr>
          <a:xfrm>
            <a:off x="7507475" y="80668"/>
            <a:ext cx="307440" cy="205920"/>
            <a:chOff x="7507475" y="80668"/>
            <a:chExt cx="307440" cy="205920"/>
          </a:xfrm>
        </p:grpSpPr>
        <mc:AlternateContent xmlns:mc="http://schemas.openxmlformats.org/markup-compatibility/2006" xmlns:p14="http://schemas.microsoft.com/office/powerpoint/2010/main">
          <mc:Choice Requires="p14">
            <p:contentPart p14:bwMode="auto" r:id="rId26">
              <p14:nvContentPartPr>
                <p14:cNvPr id="25" name="Freihand 24">
                  <a:extLst>
                    <a:ext uri="{FF2B5EF4-FFF2-40B4-BE49-F238E27FC236}">
                      <a16:creationId xmlns:a16="http://schemas.microsoft.com/office/drawing/2014/main" id="{E935DB94-D9FC-9EDC-3D53-1D70A5752FE6}"/>
                    </a:ext>
                  </a:extLst>
                </p14:cNvPr>
                <p14:cNvContentPartPr/>
                <p14:nvPr/>
              </p14:nvContentPartPr>
              <p14:xfrm>
                <a:off x="7507475" y="125668"/>
                <a:ext cx="18720" cy="94680"/>
              </p14:xfrm>
            </p:contentPart>
          </mc:Choice>
          <mc:Fallback xmlns="">
            <p:pic>
              <p:nvPicPr>
                <p:cNvPr id="25" name="Freihand 24">
                  <a:extLst>
                    <a:ext uri="{FF2B5EF4-FFF2-40B4-BE49-F238E27FC236}">
                      <a16:creationId xmlns:a16="http://schemas.microsoft.com/office/drawing/2014/main" id="{E935DB94-D9FC-9EDC-3D53-1D70A5752FE6}"/>
                    </a:ext>
                  </a:extLst>
                </p:cNvPr>
                <p:cNvPicPr/>
                <p:nvPr/>
              </p:nvPicPr>
              <p:blipFill>
                <a:blip r:embed="rId27"/>
                <a:stretch>
                  <a:fillRect/>
                </a:stretch>
              </p:blipFill>
              <p:spPr>
                <a:xfrm>
                  <a:off x="7498835" y="117028"/>
                  <a:ext cx="36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Freihand 25">
                  <a:extLst>
                    <a:ext uri="{FF2B5EF4-FFF2-40B4-BE49-F238E27FC236}">
                      <a16:creationId xmlns:a16="http://schemas.microsoft.com/office/drawing/2014/main" id="{38366453-3762-A3A0-F5B9-7873F19B02D6}"/>
                    </a:ext>
                  </a:extLst>
                </p14:cNvPr>
                <p14:cNvContentPartPr/>
                <p14:nvPr/>
              </p14:nvContentPartPr>
              <p14:xfrm>
                <a:off x="7526915" y="80668"/>
                <a:ext cx="87840" cy="187200"/>
              </p14:xfrm>
            </p:contentPart>
          </mc:Choice>
          <mc:Fallback xmlns="">
            <p:pic>
              <p:nvPicPr>
                <p:cNvPr id="26" name="Freihand 25">
                  <a:extLst>
                    <a:ext uri="{FF2B5EF4-FFF2-40B4-BE49-F238E27FC236}">
                      <a16:creationId xmlns:a16="http://schemas.microsoft.com/office/drawing/2014/main" id="{38366453-3762-A3A0-F5B9-7873F19B02D6}"/>
                    </a:ext>
                  </a:extLst>
                </p:cNvPr>
                <p:cNvPicPr/>
                <p:nvPr/>
              </p:nvPicPr>
              <p:blipFill>
                <a:blip r:embed="rId29"/>
                <a:stretch>
                  <a:fillRect/>
                </a:stretch>
              </p:blipFill>
              <p:spPr>
                <a:xfrm>
                  <a:off x="7517915" y="71668"/>
                  <a:ext cx="1054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Freihand 26">
                  <a:extLst>
                    <a:ext uri="{FF2B5EF4-FFF2-40B4-BE49-F238E27FC236}">
                      <a16:creationId xmlns:a16="http://schemas.microsoft.com/office/drawing/2014/main" id="{4B36DA30-37AD-58B6-02C8-933A946AC878}"/>
                    </a:ext>
                  </a:extLst>
                </p14:cNvPr>
                <p14:cNvContentPartPr/>
                <p14:nvPr/>
              </p14:nvContentPartPr>
              <p14:xfrm>
                <a:off x="7704395" y="115948"/>
                <a:ext cx="110520" cy="170640"/>
              </p14:xfrm>
            </p:contentPart>
          </mc:Choice>
          <mc:Fallback xmlns="">
            <p:pic>
              <p:nvPicPr>
                <p:cNvPr id="27" name="Freihand 26">
                  <a:extLst>
                    <a:ext uri="{FF2B5EF4-FFF2-40B4-BE49-F238E27FC236}">
                      <a16:creationId xmlns:a16="http://schemas.microsoft.com/office/drawing/2014/main" id="{4B36DA30-37AD-58B6-02C8-933A946AC878}"/>
                    </a:ext>
                  </a:extLst>
                </p:cNvPr>
                <p:cNvPicPr/>
                <p:nvPr/>
              </p:nvPicPr>
              <p:blipFill>
                <a:blip r:embed="rId31"/>
                <a:stretch>
                  <a:fillRect/>
                </a:stretch>
              </p:blipFill>
              <p:spPr>
                <a:xfrm>
                  <a:off x="7695395" y="106948"/>
                  <a:ext cx="128160" cy="188280"/>
                </a:xfrm>
                <a:prstGeom prst="rect">
                  <a:avLst/>
                </a:prstGeom>
              </p:spPr>
            </p:pic>
          </mc:Fallback>
        </mc:AlternateContent>
      </p:grpSp>
      <p:grpSp>
        <p:nvGrpSpPr>
          <p:cNvPr id="36" name="Gruppieren 35">
            <a:extLst>
              <a:ext uri="{FF2B5EF4-FFF2-40B4-BE49-F238E27FC236}">
                <a16:creationId xmlns:a16="http://schemas.microsoft.com/office/drawing/2014/main" id="{6916B045-192F-8977-E92F-BEBB925A46B9}"/>
              </a:ext>
            </a:extLst>
          </p:cNvPr>
          <p:cNvGrpSpPr/>
          <p:nvPr/>
        </p:nvGrpSpPr>
        <p:grpSpPr>
          <a:xfrm>
            <a:off x="8097155" y="69508"/>
            <a:ext cx="1362600" cy="150480"/>
            <a:chOff x="8097155" y="69508"/>
            <a:chExt cx="1362600" cy="150480"/>
          </a:xfrm>
        </p:grpSpPr>
        <mc:AlternateContent xmlns:mc="http://schemas.openxmlformats.org/markup-compatibility/2006" xmlns:p14="http://schemas.microsoft.com/office/powerpoint/2010/main">
          <mc:Choice Requires="p14">
            <p:contentPart p14:bwMode="auto" r:id="rId32">
              <p14:nvContentPartPr>
                <p14:cNvPr id="28" name="Freihand 27">
                  <a:extLst>
                    <a:ext uri="{FF2B5EF4-FFF2-40B4-BE49-F238E27FC236}">
                      <a16:creationId xmlns:a16="http://schemas.microsoft.com/office/drawing/2014/main" id="{78EA0980-7505-D78D-D37D-30A965CB3F3D}"/>
                    </a:ext>
                  </a:extLst>
                </p14:cNvPr>
                <p14:cNvContentPartPr/>
                <p14:nvPr/>
              </p14:nvContentPartPr>
              <p14:xfrm>
                <a:off x="8097155" y="110908"/>
                <a:ext cx="73080" cy="82800"/>
              </p14:xfrm>
            </p:contentPart>
          </mc:Choice>
          <mc:Fallback xmlns="">
            <p:pic>
              <p:nvPicPr>
                <p:cNvPr id="28" name="Freihand 27">
                  <a:extLst>
                    <a:ext uri="{FF2B5EF4-FFF2-40B4-BE49-F238E27FC236}">
                      <a16:creationId xmlns:a16="http://schemas.microsoft.com/office/drawing/2014/main" id="{78EA0980-7505-D78D-D37D-30A965CB3F3D}"/>
                    </a:ext>
                  </a:extLst>
                </p:cNvPr>
                <p:cNvPicPr/>
                <p:nvPr/>
              </p:nvPicPr>
              <p:blipFill>
                <a:blip r:embed="rId33"/>
                <a:stretch>
                  <a:fillRect/>
                </a:stretch>
              </p:blipFill>
              <p:spPr>
                <a:xfrm>
                  <a:off x="8088155" y="101908"/>
                  <a:ext cx="90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Freihand 28">
                  <a:extLst>
                    <a:ext uri="{FF2B5EF4-FFF2-40B4-BE49-F238E27FC236}">
                      <a16:creationId xmlns:a16="http://schemas.microsoft.com/office/drawing/2014/main" id="{8B4ECCE3-58B8-36BB-26D8-C68FA46DD0B1}"/>
                    </a:ext>
                  </a:extLst>
                </p14:cNvPr>
                <p14:cNvContentPartPr/>
                <p14:nvPr/>
              </p14:nvContentPartPr>
              <p14:xfrm>
                <a:off x="8229635" y="126748"/>
                <a:ext cx="196200" cy="79200"/>
              </p14:xfrm>
            </p:contentPart>
          </mc:Choice>
          <mc:Fallback xmlns="">
            <p:pic>
              <p:nvPicPr>
                <p:cNvPr id="29" name="Freihand 28">
                  <a:extLst>
                    <a:ext uri="{FF2B5EF4-FFF2-40B4-BE49-F238E27FC236}">
                      <a16:creationId xmlns:a16="http://schemas.microsoft.com/office/drawing/2014/main" id="{8B4ECCE3-58B8-36BB-26D8-C68FA46DD0B1}"/>
                    </a:ext>
                  </a:extLst>
                </p:cNvPr>
                <p:cNvPicPr/>
                <p:nvPr/>
              </p:nvPicPr>
              <p:blipFill>
                <a:blip r:embed="rId35"/>
                <a:stretch>
                  <a:fillRect/>
                </a:stretch>
              </p:blipFill>
              <p:spPr>
                <a:xfrm>
                  <a:off x="8220995" y="118108"/>
                  <a:ext cx="2138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Freihand 29">
                  <a:extLst>
                    <a:ext uri="{FF2B5EF4-FFF2-40B4-BE49-F238E27FC236}">
                      <a16:creationId xmlns:a16="http://schemas.microsoft.com/office/drawing/2014/main" id="{5FD7BA66-916D-069B-B70A-B0D953977DFD}"/>
                    </a:ext>
                  </a:extLst>
                </p14:cNvPr>
                <p14:cNvContentPartPr/>
                <p14:nvPr/>
              </p14:nvContentPartPr>
              <p14:xfrm>
                <a:off x="8485955" y="72748"/>
                <a:ext cx="62280" cy="145800"/>
              </p14:xfrm>
            </p:contentPart>
          </mc:Choice>
          <mc:Fallback xmlns="">
            <p:pic>
              <p:nvPicPr>
                <p:cNvPr id="30" name="Freihand 29">
                  <a:extLst>
                    <a:ext uri="{FF2B5EF4-FFF2-40B4-BE49-F238E27FC236}">
                      <a16:creationId xmlns:a16="http://schemas.microsoft.com/office/drawing/2014/main" id="{5FD7BA66-916D-069B-B70A-B0D953977DFD}"/>
                    </a:ext>
                  </a:extLst>
                </p:cNvPr>
                <p:cNvPicPr/>
                <p:nvPr/>
              </p:nvPicPr>
              <p:blipFill>
                <a:blip r:embed="rId37"/>
                <a:stretch>
                  <a:fillRect/>
                </a:stretch>
              </p:blipFill>
              <p:spPr>
                <a:xfrm>
                  <a:off x="8477315" y="64108"/>
                  <a:ext cx="799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Freihand 30">
                  <a:extLst>
                    <a:ext uri="{FF2B5EF4-FFF2-40B4-BE49-F238E27FC236}">
                      <a16:creationId xmlns:a16="http://schemas.microsoft.com/office/drawing/2014/main" id="{F19857E6-09BC-F596-68AE-9D50B96504DF}"/>
                    </a:ext>
                  </a:extLst>
                </p14:cNvPr>
                <p14:cNvContentPartPr/>
                <p14:nvPr/>
              </p14:nvContentPartPr>
              <p14:xfrm>
                <a:off x="8600795" y="153388"/>
                <a:ext cx="6480" cy="66600"/>
              </p14:xfrm>
            </p:contentPart>
          </mc:Choice>
          <mc:Fallback xmlns="">
            <p:pic>
              <p:nvPicPr>
                <p:cNvPr id="31" name="Freihand 30">
                  <a:extLst>
                    <a:ext uri="{FF2B5EF4-FFF2-40B4-BE49-F238E27FC236}">
                      <a16:creationId xmlns:a16="http://schemas.microsoft.com/office/drawing/2014/main" id="{F19857E6-09BC-F596-68AE-9D50B96504DF}"/>
                    </a:ext>
                  </a:extLst>
                </p:cNvPr>
                <p:cNvPicPr/>
                <p:nvPr/>
              </p:nvPicPr>
              <p:blipFill>
                <a:blip r:embed="rId39"/>
                <a:stretch>
                  <a:fillRect/>
                </a:stretch>
              </p:blipFill>
              <p:spPr>
                <a:xfrm>
                  <a:off x="8592155" y="144388"/>
                  <a:ext cx="24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Freihand 31">
                  <a:extLst>
                    <a:ext uri="{FF2B5EF4-FFF2-40B4-BE49-F238E27FC236}">
                      <a16:creationId xmlns:a16="http://schemas.microsoft.com/office/drawing/2014/main" id="{3B964D35-CC72-DDCD-E7A7-2FCBB81B257D}"/>
                    </a:ext>
                  </a:extLst>
                </p14:cNvPr>
                <p14:cNvContentPartPr/>
                <p14:nvPr/>
              </p14:nvContentPartPr>
              <p14:xfrm>
                <a:off x="8666315" y="141148"/>
                <a:ext cx="131040" cy="69840"/>
              </p14:xfrm>
            </p:contentPart>
          </mc:Choice>
          <mc:Fallback xmlns="">
            <p:pic>
              <p:nvPicPr>
                <p:cNvPr id="32" name="Freihand 31">
                  <a:extLst>
                    <a:ext uri="{FF2B5EF4-FFF2-40B4-BE49-F238E27FC236}">
                      <a16:creationId xmlns:a16="http://schemas.microsoft.com/office/drawing/2014/main" id="{3B964D35-CC72-DDCD-E7A7-2FCBB81B257D}"/>
                    </a:ext>
                  </a:extLst>
                </p:cNvPr>
                <p:cNvPicPr/>
                <p:nvPr/>
              </p:nvPicPr>
              <p:blipFill>
                <a:blip r:embed="rId41"/>
                <a:stretch>
                  <a:fillRect/>
                </a:stretch>
              </p:blipFill>
              <p:spPr>
                <a:xfrm>
                  <a:off x="8657315" y="132508"/>
                  <a:ext cx="1486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Freihand 32">
                  <a:extLst>
                    <a:ext uri="{FF2B5EF4-FFF2-40B4-BE49-F238E27FC236}">
                      <a16:creationId xmlns:a16="http://schemas.microsoft.com/office/drawing/2014/main" id="{51D70D63-5F3B-C73B-E15F-14402E4A9340}"/>
                    </a:ext>
                  </a:extLst>
                </p14:cNvPr>
                <p14:cNvContentPartPr/>
                <p14:nvPr/>
              </p14:nvContentPartPr>
              <p14:xfrm>
                <a:off x="8825795" y="69508"/>
                <a:ext cx="294480" cy="147960"/>
              </p14:xfrm>
            </p:contentPart>
          </mc:Choice>
          <mc:Fallback xmlns="">
            <p:pic>
              <p:nvPicPr>
                <p:cNvPr id="33" name="Freihand 32">
                  <a:extLst>
                    <a:ext uri="{FF2B5EF4-FFF2-40B4-BE49-F238E27FC236}">
                      <a16:creationId xmlns:a16="http://schemas.microsoft.com/office/drawing/2014/main" id="{51D70D63-5F3B-C73B-E15F-14402E4A9340}"/>
                    </a:ext>
                  </a:extLst>
                </p:cNvPr>
                <p:cNvPicPr/>
                <p:nvPr/>
              </p:nvPicPr>
              <p:blipFill>
                <a:blip r:embed="rId43"/>
                <a:stretch>
                  <a:fillRect/>
                </a:stretch>
              </p:blipFill>
              <p:spPr>
                <a:xfrm>
                  <a:off x="8817155" y="60868"/>
                  <a:ext cx="312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Freihand 33">
                  <a:extLst>
                    <a:ext uri="{FF2B5EF4-FFF2-40B4-BE49-F238E27FC236}">
                      <a16:creationId xmlns:a16="http://schemas.microsoft.com/office/drawing/2014/main" id="{C5477B91-6473-6EC1-4ED5-4E354A86E6DA}"/>
                    </a:ext>
                  </a:extLst>
                </p14:cNvPr>
                <p14:cNvContentPartPr/>
                <p14:nvPr/>
              </p14:nvContentPartPr>
              <p14:xfrm>
                <a:off x="9140435" y="70588"/>
                <a:ext cx="163080" cy="102960"/>
              </p14:xfrm>
            </p:contentPart>
          </mc:Choice>
          <mc:Fallback xmlns="">
            <p:pic>
              <p:nvPicPr>
                <p:cNvPr id="34" name="Freihand 33">
                  <a:extLst>
                    <a:ext uri="{FF2B5EF4-FFF2-40B4-BE49-F238E27FC236}">
                      <a16:creationId xmlns:a16="http://schemas.microsoft.com/office/drawing/2014/main" id="{C5477B91-6473-6EC1-4ED5-4E354A86E6DA}"/>
                    </a:ext>
                  </a:extLst>
                </p:cNvPr>
                <p:cNvPicPr/>
                <p:nvPr/>
              </p:nvPicPr>
              <p:blipFill>
                <a:blip r:embed="rId45"/>
                <a:stretch>
                  <a:fillRect/>
                </a:stretch>
              </p:blipFill>
              <p:spPr>
                <a:xfrm>
                  <a:off x="9131435" y="61948"/>
                  <a:ext cx="180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Freihand 34">
                  <a:extLst>
                    <a:ext uri="{FF2B5EF4-FFF2-40B4-BE49-F238E27FC236}">
                      <a16:creationId xmlns:a16="http://schemas.microsoft.com/office/drawing/2014/main" id="{C001ABFC-84EE-3595-A225-AA6BCBBE44AE}"/>
                    </a:ext>
                  </a:extLst>
                </p14:cNvPr>
                <p14:cNvContentPartPr/>
                <p14:nvPr/>
              </p14:nvContentPartPr>
              <p14:xfrm>
                <a:off x="9348875" y="115948"/>
                <a:ext cx="110880" cy="87840"/>
              </p14:xfrm>
            </p:contentPart>
          </mc:Choice>
          <mc:Fallback xmlns="">
            <p:pic>
              <p:nvPicPr>
                <p:cNvPr id="35" name="Freihand 34">
                  <a:extLst>
                    <a:ext uri="{FF2B5EF4-FFF2-40B4-BE49-F238E27FC236}">
                      <a16:creationId xmlns:a16="http://schemas.microsoft.com/office/drawing/2014/main" id="{C001ABFC-84EE-3595-A225-AA6BCBBE44AE}"/>
                    </a:ext>
                  </a:extLst>
                </p:cNvPr>
                <p:cNvPicPr/>
                <p:nvPr/>
              </p:nvPicPr>
              <p:blipFill>
                <a:blip r:embed="rId47"/>
                <a:stretch>
                  <a:fillRect/>
                </a:stretch>
              </p:blipFill>
              <p:spPr>
                <a:xfrm>
                  <a:off x="9340235" y="106948"/>
                  <a:ext cx="128520" cy="105480"/>
                </a:xfrm>
                <a:prstGeom prst="rect">
                  <a:avLst/>
                </a:prstGeom>
              </p:spPr>
            </p:pic>
          </mc:Fallback>
        </mc:AlternateContent>
      </p:grpSp>
      <p:grpSp>
        <p:nvGrpSpPr>
          <p:cNvPr id="58" name="Gruppieren 57">
            <a:extLst>
              <a:ext uri="{FF2B5EF4-FFF2-40B4-BE49-F238E27FC236}">
                <a16:creationId xmlns:a16="http://schemas.microsoft.com/office/drawing/2014/main" id="{CE81D445-F3CC-98AC-C8A0-B47B946DC375}"/>
              </a:ext>
            </a:extLst>
          </p:cNvPr>
          <p:cNvGrpSpPr/>
          <p:nvPr/>
        </p:nvGrpSpPr>
        <p:grpSpPr>
          <a:xfrm>
            <a:off x="9693035" y="12268"/>
            <a:ext cx="2346120" cy="601920"/>
            <a:chOff x="9693035" y="12268"/>
            <a:chExt cx="2346120" cy="601920"/>
          </a:xfrm>
        </p:grpSpPr>
        <mc:AlternateContent xmlns:mc="http://schemas.openxmlformats.org/markup-compatibility/2006" xmlns:p14="http://schemas.microsoft.com/office/powerpoint/2010/main">
          <mc:Choice Requires="p14">
            <p:contentPart p14:bwMode="auto" r:id="rId48">
              <p14:nvContentPartPr>
                <p14:cNvPr id="39" name="Freihand 38">
                  <a:extLst>
                    <a:ext uri="{FF2B5EF4-FFF2-40B4-BE49-F238E27FC236}">
                      <a16:creationId xmlns:a16="http://schemas.microsoft.com/office/drawing/2014/main" id="{D5A420E3-74C0-A8FE-40FA-CBB39AF5602D}"/>
                    </a:ext>
                  </a:extLst>
                </p14:cNvPr>
                <p14:cNvContentPartPr/>
                <p14:nvPr/>
              </p14:nvContentPartPr>
              <p14:xfrm>
                <a:off x="9693035" y="72388"/>
                <a:ext cx="154080" cy="241560"/>
              </p14:xfrm>
            </p:contentPart>
          </mc:Choice>
          <mc:Fallback xmlns="">
            <p:pic>
              <p:nvPicPr>
                <p:cNvPr id="39" name="Freihand 38">
                  <a:extLst>
                    <a:ext uri="{FF2B5EF4-FFF2-40B4-BE49-F238E27FC236}">
                      <a16:creationId xmlns:a16="http://schemas.microsoft.com/office/drawing/2014/main" id="{D5A420E3-74C0-A8FE-40FA-CBB39AF5602D}"/>
                    </a:ext>
                  </a:extLst>
                </p:cNvPr>
                <p:cNvPicPr/>
                <p:nvPr/>
              </p:nvPicPr>
              <p:blipFill>
                <a:blip r:embed="rId49"/>
                <a:stretch>
                  <a:fillRect/>
                </a:stretch>
              </p:blipFill>
              <p:spPr>
                <a:xfrm>
                  <a:off x="9684395" y="63388"/>
                  <a:ext cx="1717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0" name="Freihand 39">
                  <a:extLst>
                    <a:ext uri="{FF2B5EF4-FFF2-40B4-BE49-F238E27FC236}">
                      <a16:creationId xmlns:a16="http://schemas.microsoft.com/office/drawing/2014/main" id="{BEE0A6CE-5590-51E0-781B-FD8206563789}"/>
                    </a:ext>
                  </a:extLst>
                </p14:cNvPr>
                <p14:cNvContentPartPr/>
                <p14:nvPr/>
              </p14:nvContentPartPr>
              <p14:xfrm>
                <a:off x="9830915" y="145828"/>
                <a:ext cx="171000" cy="76320"/>
              </p14:xfrm>
            </p:contentPart>
          </mc:Choice>
          <mc:Fallback xmlns="">
            <p:pic>
              <p:nvPicPr>
                <p:cNvPr id="40" name="Freihand 39">
                  <a:extLst>
                    <a:ext uri="{FF2B5EF4-FFF2-40B4-BE49-F238E27FC236}">
                      <a16:creationId xmlns:a16="http://schemas.microsoft.com/office/drawing/2014/main" id="{BEE0A6CE-5590-51E0-781B-FD8206563789}"/>
                    </a:ext>
                  </a:extLst>
                </p:cNvPr>
                <p:cNvPicPr/>
                <p:nvPr/>
              </p:nvPicPr>
              <p:blipFill>
                <a:blip r:embed="rId51"/>
                <a:stretch>
                  <a:fillRect/>
                </a:stretch>
              </p:blipFill>
              <p:spPr>
                <a:xfrm>
                  <a:off x="9822275" y="137188"/>
                  <a:ext cx="188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Freihand 40">
                  <a:extLst>
                    <a:ext uri="{FF2B5EF4-FFF2-40B4-BE49-F238E27FC236}">
                      <a16:creationId xmlns:a16="http://schemas.microsoft.com/office/drawing/2014/main" id="{C72EB277-9201-7E4D-FCDE-51F6238DA239}"/>
                    </a:ext>
                  </a:extLst>
                </p14:cNvPr>
                <p14:cNvContentPartPr/>
                <p14:nvPr/>
              </p14:nvContentPartPr>
              <p14:xfrm>
                <a:off x="10150595" y="136108"/>
                <a:ext cx="90720" cy="120960"/>
              </p14:xfrm>
            </p:contentPart>
          </mc:Choice>
          <mc:Fallback xmlns="">
            <p:pic>
              <p:nvPicPr>
                <p:cNvPr id="41" name="Freihand 40">
                  <a:extLst>
                    <a:ext uri="{FF2B5EF4-FFF2-40B4-BE49-F238E27FC236}">
                      <a16:creationId xmlns:a16="http://schemas.microsoft.com/office/drawing/2014/main" id="{C72EB277-9201-7E4D-FCDE-51F6238DA239}"/>
                    </a:ext>
                  </a:extLst>
                </p:cNvPr>
                <p:cNvPicPr/>
                <p:nvPr/>
              </p:nvPicPr>
              <p:blipFill>
                <a:blip r:embed="rId53"/>
                <a:stretch>
                  <a:fillRect/>
                </a:stretch>
              </p:blipFill>
              <p:spPr>
                <a:xfrm>
                  <a:off x="10141595" y="127468"/>
                  <a:ext cx="108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2" name="Freihand 41">
                  <a:extLst>
                    <a:ext uri="{FF2B5EF4-FFF2-40B4-BE49-F238E27FC236}">
                      <a16:creationId xmlns:a16="http://schemas.microsoft.com/office/drawing/2014/main" id="{B36A783F-7533-D367-C3F4-45EB0F96A3C0}"/>
                    </a:ext>
                  </a:extLst>
                </p14:cNvPr>
                <p14:cNvContentPartPr/>
                <p14:nvPr/>
              </p14:nvContentPartPr>
              <p14:xfrm>
                <a:off x="10279115" y="160588"/>
                <a:ext cx="515520" cy="79920"/>
              </p14:xfrm>
            </p:contentPart>
          </mc:Choice>
          <mc:Fallback xmlns="">
            <p:pic>
              <p:nvPicPr>
                <p:cNvPr id="42" name="Freihand 41">
                  <a:extLst>
                    <a:ext uri="{FF2B5EF4-FFF2-40B4-BE49-F238E27FC236}">
                      <a16:creationId xmlns:a16="http://schemas.microsoft.com/office/drawing/2014/main" id="{B36A783F-7533-D367-C3F4-45EB0F96A3C0}"/>
                    </a:ext>
                  </a:extLst>
                </p:cNvPr>
                <p:cNvPicPr/>
                <p:nvPr/>
              </p:nvPicPr>
              <p:blipFill>
                <a:blip r:embed="rId55"/>
                <a:stretch>
                  <a:fillRect/>
                </a:stretch>
              </p:blipFill>
              <p:spPr>
                <a:xfrm>
                  <a:off x="10270475" y="151588"/>
                  <a:ext cx="533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Freihand 42">
                  <a:extLst>
                    <a:ext uri="{FF2B5EF4-FFF2-40B4-BE49-F238E27FC236}">
                      <a16:creationId xmlns:a16="http://schemas.microsoft.com/office/drawing/2014/main" id="{2E4A7B25-FA50-6722-EB5E-A70390AD0383}"/>
                    </a:ext>
                  </a:extLst>
                </p14:cNvPr>
                <p14:cNvContentPartPr/>
                <p14:nvPr/>
              </p14:nvContentPartPr>
              <p14:xfrm>
                <a:off x="10832075" y="188668"/>
                <a:ext cx="63000" cy="41040"/>
              </p14:xfrm>
            </p:contentPart>
          </mc:Choice>
          <mc:Fallback xmlns="">
            <p:pic>
              <p:nvPicPr>
                <p:cNvPr id="43" name="Freihand 42">
                  <a:extLst>
                    <a:ext uri="{FF2B5EF4-FFF2-40B4-BE49-F238E27FC236}">
                      <a16:creationId xmlns:a16="http://schemas.microsoft.com/office/drawing/2014/main" id="{2E4A7B25-FA50-6722-EB5E-A70390AD0383}"/>
                    </a:ext>
                  </a:extLst>
                </p:cNvPr>
                <p:cNvPicPr/>
                <p:nvPr/>
              </p:nvPicPr>
              <p:blipFill>
                <a:blip r:embed="rId57"/>
                <a:stretch>
                  <a:fillRect/>
                </a:stretch>
              </p:blipFill>
              <p:spPr>
                <a:xfrm>
                  <a:off x="10823075" y="179668"/>
                  <a:ext cx="806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Freihand 43">
                  <a:extLst>
                    <a:ext uri="{FF2B5EF4-FFF2-40B4-BE49-F238E27FC236}">
                      <a16:creationId xmlns:a16="http://schemas.microsoft.com/office/drawing/2014/main" id="{FD07919E-22C3-01E8-0577-BF1ADD4E081D}"/>
                    </a:ext>
                  </a:extLst>
                </p14:cNvPr>
                <p14:cNvContentPartPr/>
                <p14:nvPr/>
              </p14:nvContentPartPr>
              <p14:xfrm>
                <a:off x="10951235" y="62308"/>
                <a:ext cx="351000" cy="259560"/>
              </p14:xfrm>
            </p:contentPart>
          </mc:Choice>
          <mc:Fallback xmlns="">
            <p:pic>
              <p:nvPicPr>
                <p:cNvPr id="44" name="Freihand 43">
                  <a:extLst>
                    <a:ext uri="{FF2B5EF4-FFF2-40B4-BE49-F238E27FC236}">
                      <a16:creationId xmlns:a16="http://schemas.microsoft.com/office/drawing/2014/main" id="{FD07919E-22C3-01E8-0577-BF1ADD4E081D}"/>
                    </a:ext>
                  </a:extLst>
                </p:cNvPr>
                <p:cNvPicPr/>
                <p:nvPr/>
              </p:nvPicPr>
              <p:blipFill>
                <a:blip r:embed="rId59"/>
                <a:stretch>
                  <a:fillRect/>
                </a:stretch>
              </p:blipFill>
              <p:spPr>
                <a:xfrm>
                  <a:off x="10942235" y="53308"/>
                  <a:ext cx="36864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Freihand 44">
                  <a:extLst>
                    <a:ext uri="{FF2B5EF4-FFF2-40B4-BE49-F238E27FC236}">
                      <a16:creationId xmlns:a16="http://schemas.microsoft.com/office/drawing/2014/main" id="{807950FC-BC64-C89C-B7F2-889E6D2AB192}"/>
                    </a:ext>
                  </a:extLst>
                </p14:cNvPr>
                <p14:cNvContentPartPr/>
                <p14:nvPr/>
              </p14:nvContentPartPr>
              <p14:xfrm>
                <a:off x="11182355" y="12268"/>
                <a:ext cx="28080" cy="12960"/>
              </p14:xfrm>
            </p:contentPart>
          </mc:Choice>
          <mc:Fallback xmlns="">
            <p:pic>
              <p:nvPicPr>
                <p:cNvPr id="45" name="Freihand 44">
                  <a:extLst>
                    <a:ext uri="{FF2B5EF4-FFF2-40B4-BE49-F238E27FC236}">
                      <a16:creationId xmlns:a16="http://schemas.microsoft.com/office/drawing/2014/main" id="{807950FC-BC64-C89C-B7F2-889E6D2AB192}"/>
                    </a:ext>
                  </a:extLst>
                </p:cNvPr>
                <p:cNvPicPr/>
                <p:nvPr/>
              </p:nvPicPr>
              <p:blipFill>
                <a:blip r:embed="rId61"/>
                <a:stretch>
                  <a:fillRect/>
                </a:stretch>
              </p:blipFill>
              <p:spPr>
                <a:xfrm>
                  <a:off x="11173715" y="3628"/>
                  <a:ext cx="45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Freihand 45">
                  <a:extLst>
                    <a:ext uri="{FF2B5EF4-FFF2-40B4-BE49-F238E27FC236}">
                      <a16:creationId xmlns:a16="http://schemas.microsoft.com/office/drawing/2014/main" id="{7354A2D2-E65B-7FAB-7449-558D0811B924}"/>
                    </a:ext>
                  </a:extLst>
                </p14:cNvPr>
                <p14:cNvContentPartPr/>
                <p14:nvPr/>
              </p14:nvContentPartPr>
              <p14:xfrm>
                <a:off x="11478275" y="100468"/>
                <a:ext cx="149040" cy="117360"/>
              </p14:xfrm>
            </p:contentPart>
          </mc:Choice>
          <mc:Fallback xmlns="">
            <p:pic>
              <p:nvPicPr>
                <p:cNvPr id="46" name="Freihand 45">
                  <a:extLst>
                    <a:ext uri="{FF2B5EF4-FFF2-40B4-BE49-F238E27FC236}">
                      <a16:creationId xmlns:a16="http://schemas.microsoft.com/office/drawing/2014/main" id="{7354A2D2-E65B-7FAB-7449-558D0811B924}"/>
                    </a:ext>
                  </a:extLst>
                </p:cNvPr>
                <p:cNvPicPr/>
                <p:nvPr/>
              </p:nvPicPr>
              <p:blipFill>
                <a:blip r:embed="rId63"/>
                <a:stretch>
                  <a:fillRect/>
                </a:stretch>
              </p:blipFill>
              <p:spPr>
                <a:xfrm>
                  <a:off x="11469275" y="91828"/>
                  <a:ext cx="166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Freihand 46">
                  <a:extLst>
                    <a:ext uri="{FF2B5EF4-FFF2-40B4-BE49-F238E27FC236}">
                      <a16:creationId xmlns:a16="http://schemas.microsoft.com/office/drawing/2014/main" id="{5B2B5BAF-8908-D8AE-80F5-7B975C6C8135}"/>
                    </a:ext>
                  </a:extLst>
                </p14:cNvPr>
                <p14:cNvContentPartPr/>
                <p14:nvPr/>
              </p14:nvContentPartPr>
              <p14:xfrm>
                <a:off x="11645675" y="86788"/>
                <a:ext cx="160200" cy="97200"/>
              </p14:xfrm>
            </p:contentPart>
          </mc:Choice>
          <mc:Fallback xmlns="">
            <p:pic>
              <p:nvPicPr>
                <p:cNvPr id="47" name="Freihand 46">
                  <a:extLst>
                    <a:ext uri="{FF2B5EF4-FFF2-40B4-BE49-F238E27FC236}">
                      <a16:creationId xmlns:a16="http://schemas.microsoft.com/office/drawing/2014/main" id="{5B2B5BAF-8908-D8AE-80F5-7B975C6C8135}"/>
                    </a:ext>
                  </a:extLst>
                </p:cNvPr>
                <p:cNvPicPr/>
                <p:nvPr/>
              </p:nvPicPr>
              <p:blipFill>
                <a:blip r:embed="rId65"/>
                <a:stretch>
                  <a:fillRect/>
                </a:stretch>
              </p:blipFill>
              <p:spPr>
                <a:xfrm>
                  <a:off x="11637035" y="77788"/>
                  <a:ext cx="177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Freihand 47">
                  <a:extLst>
                    <a:ext uri="{FF2B5EF4-FFF2-40B4-BE49-F238E27FC236}">
                      <a16:creationId xmlns:a16="http://schemas.microsoft.com/office/drawing/2014/main" id="{F1E20732-0A32-21B8-19A2-66B4EE760A34}"/>
                    </a:ext>
                  </a:extLst>
                </p14:cNvPr>
                <p14:cNvContentPartPr/>
                <p14:nvPr/>
              </p14:nvContentPartPr>
              <p14:xfrm>
                <a:off x="11792915" y="26668"/>
                <a:ext cx="120960" cy="195480"/>
              </p14:xfrm>
            </p:contentPart>
          </mc:Choice>
          <mc:Fallback xmlns="">
            <p:pic>
              <p:nvPicPr>
                <p:cNvPr id="48" name="Freihand 47">
                  <a:extLst>
                    <a:ext uri="{FF2B5EF4-FFF2-40B4-BE49-F238E27FC236}">
                      <a16:creationId xmlns:a16="http://schemas.microsoft.com/office/drawing/2014/main" id="{F1E20732-0A32-21B8-19A2-66B4EE760A34}"/>
                    </a:ext>
                  </a:extLst>
                </p:cNvPr>
                <p:cNvPicPr/>
                <p:nvPr/>
              </p:nvPicPr>
              <p:blipFill>
                <a:blip r:embed="rId67"/>
                <a:stretch>
                  <a:fillRect/>
                </a:stretch>
              </p:blipFill>
              <p:spPr>
                <a:xfrm>
                  <a:off x="11783915" y="17668"/>
                  <a:ext cx="1386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Freihand 48">
                  <a:extLst>
                    <a:ext uri="{FF2B5EF4-FFF2-40B4-BE49-F238E27FC236}">
                      <a16:creationId xmlns:a16="http://schemas.microsoft.com/office/drawing/2014/main" id="{3DDFDA71-A1A9-4DF1-9885-05D45A12839F}"/>
                    </a:ext>
                  </a:extLst>
                </p14:cNvPr>
                <p14:cNvContentPartPr/>
                <p14:nvPr/>
              </p14:nvContentPartPr>
              <p14:xfrm>
                <a:off x="11922155" y="25948"/>
                <a:ext cx="117000" cy="248400"/>
              </p14:xfrm>
            </p:contentPart>
          </mc:Choice>
          <mc:Fallback xmlns="">
            <p:pic>
              <p:nvPicPr>
                <p:cNvPr id="49" name="Freihand 48">
                  <a:extLst>
                    <a:ext uri="{FF2B5EF4-FFF2-40B4-BE49-F238E27FC236}">
                      <a16:creationId xmlns:a16="http://schemas.microsoft.com/office/drawing/2014/main" id="{3DDFDA71-A1A9-4DF1-9885-05D45A12839F}"/>
                    </a:ext>
                  </a:extLst>
                </p:cNvPr>
                <p:cNvPicPr/>
                <p:nvPr/>
              </p:nvPicPr>
              <p:blipFill>
                <a:blip r:embed="rId69"/>
                <a:stretch>
                  <a:fillRect/>
                </a:stretch>
              </p:blipFill>
              <p:spPr>
                <a:xfrm>
                  <a:off x="11913155" y="16948"/>
                  <a:ext cx="1346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Freihand 50">
                  <a:extLst>
                    <a:ext uri="{FF2B5EF4-FFF2-40B4-BE49-F238E27FC236}">
                      <a16:creationId xmlns:a16="http://schemas.microsoft.com/office/drawing/2014/main" id="{EB4A35EC-4979-B7D6-6A39-EDF9F7CFD959}"/>
                    </a:ext>
                  </a:extLst>
                </p14:cNvPr>
                <p14:cNvContentPartPr/>
                <p14:nvPr/>
              </p14:nvContentPartPr>
              <p14:xfrm>
                <a:off x="10271195" y="362908"/>
                <a:ext cx="177120" cy="144720"/>
              </p14:xfrm>
            </p:contentPart>
          </mc:Choice>
          <mc:Fallback xmlns="">
            <p:pic>
              <p:nvPicPr>
                <p:cNvPr id="51" name="Freihand 50">
                  <a:extLst>
                    <a:ext uri="{FF2B5EF4-FFF2-40B4-BE49-F238E27FC236}">
                      <a16:creationId xmlns:a16="http://schemas.microsoft.com/office/drawing/2014/main" id="{EB4A35EC-4979-B7D6-6A39-EDF9F7CFD959}"/>
                    </a:ext>
                  </a:extLst>
                </p:cNvPr>
                <p:cNvPicPr/>
                <p:nvPr/>
              </p:nvPicPr>
              <p:blipFill>
                <a:blip r:embed="rId71"/>
                <a:stretch>
                  <a:fillRect/>
                </a:stretch>
              </p:blipFill>
              <p:spPr>
                <a:xfrm>
                  <a:off x="10262195" y="353908"/>
                  <a:ext cx="1947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 name="Freihand 51">
                  <a:extLst>
                    <a:ext uri="{FF2B5EF4-FFF2-40B4-BE49-F238E27FC236}">
                      <a16:creationId xmlns:a16="http://schemas.microsoft.com/office/drawing/2014/main" id="{A67A4DBD-0445-CF27-3CE2-AC695AD6395F}"/>
                    </a:ext>
                  </a:extLst>
                </p14:cNvPr>
                <p14:cNvContentPartPr/>
                <p14:nvPr/>
              </p14:nvContentPartPr>
              <p14:xfrm>
                <a:off x="10417715" y="366508"/>
                <a:ext cx="266400" cy="247680"/>
              </p14:xfrm>
            </p:contentPart>
          </mc:Choice>
          <mc:Fallback xmlns="">
            <p:pic>
              <p:nvPicPr>
                <p:cNvPr id="52" name="Freihand 51">
                  <a:extLst>
                    <a:ext uri="{FF2B5EF4-FFF2-40B4-BE49-F238E27FC236}">
                      <a16:creationId xmlns:a16="http://schemas.microsoft.com/office/drawing/2014/main" id="{A67A4DBD-0445-CF27-3CE2-AC695AD6395F}"/>
                    </a:ext>
                  </a:extLst>
                </p:cNvPr>
                <p:cNvPicPr/>
                <p:nvPr/>
              </p:nvPicPr>
              <p:blipFill>
                <a:blip r:embed="rId73"/>
                <a:stretch>
                  <a:fillRect/>
                </a:stretch>
              </p:blipFill>
              <p:spPr>
                <a:xfrm>
                  <a:off x="10408715" y="357868"/>
                  <a:ext cx="2840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Freihand 52">
                  <a:extLst>
                    <a:ext uri="{FF2B5EF4-FFF2-40B4-BE49-F238E27FC236}">
                      <a16:creationId xmlns:a16="http://schemas.microsoft.com/office/drawing/2014/main" id="{FF42FE02-F494-AE52-A48E-9572AA56616E}"/>
                    </a:ext>
                  </a:extLst>
                </p14:cNvPr>
                <p14:cNvContentPartPr/>
                <p14:nvPr/>
              </p14:nvContentPartPr>
              <p14:xfrm>
                <a:off x="10716875" y="403948"/>
                <a:ext cx="39600" cy="75960"/>
              </p14:xfrm>
            </p:contentPart>
          </mc:Choice>
          <mc:Fallback xmlns="">
            <p:pic>
              <p:nvPicPr>
                <p:cNvPr id="53" name="Freihand 52">
                  <a:extLst>
                    <a:ext uri="{FF2B5EF4-FFF2-40B4-BE49-F238E27FC236}">
                      <a16:creationId xmlns:a16="http://schemas.microsoft.com/office/drawing/2014/main" id="{FF42FE02-F494-AE52-A48E-9572AA56616E}"/>
                    </a:ext>
                  </a:extLst>
                </p:cNvPr>
                <p:cNvPicPr/>
                <p:nvPr/>
              </p:nvPicPr>
              <p:blipFill>
                <a:blip r:embed="rId75"/>
                <a:stretch>
                  <a:fillRect/>
                </a:stretch>
              </p:blipFill>
              <p:spPr>
                <a:xfrm>
                  <a:off x="10708235" y="395308"/>
                  <a:ext cx="57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Freihand 53">
                  <a:extLst>
                    <a:ext uri="{FF2B5EF4-FFF2-40B4-BE49-F238E27FC236}">
                      <a16:creationId xmlns:a16="http://schemas.microsoft.com/office/drawing/2014/main" id="{CC552FBD-E866-606A-56F7-1CC263514FC8}"/>
                    </a:ext>
                  </a:extLst>
                </p14:cNvPr>
                <p14:cNvContentPartPr/>
                <p14:nvPr/>
              </p14:nvContentPartPr>
              <p14:xfrm>
                <a:off x="10783835" y="307828"/>
                <a:ext cx="87840" cy="203400"/>
              </p14:xfrm>
            </p:contentPart>
          </mc:Choice>
          <mc:Fallback xmlns="">
            <p:pic>
              <p:nvPicPr>
                <p:cNvPr id="54" name="Freihand 53">
                  <a:extLst>
                    <a:ext uri="{FF2B5EF4-FFF2-40B4-BE49-F238E27FC236}">
                      <a16:creationId xmlns:a16="http://schemas.microsoft.com/office/drawing/2014/main" id="{CC552FBD-E866-606A-56F7-1CC263514FC8}"/>
                    </a:ext>
                  </a:extLst>
                </p:cNvPr>
                <p:cNvPicPr/>
                <p:nvPr/>
              </p:nvPicPr>
              <p:blipFill>
                <a:blip r:embed="rId77"/>
                <a:stretch>
                  <a:fillRect/>
                </a:stretch>
              </p:blipFill>
              <p:spPr>
                <a:xfrm>
                  <a:off x="10774835" y="298828"/>
                  <a:ext cx="1054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Freihand 54">
                  <a:extLst>
                    <a:ext uri="{FF2B5EF4-FFF2-40B4-BE49-F238E27FC236}">
                      <a16:creationId xmlns:a16="http://schemas.microsoft.com/office/drawing/2014/main" id="{D8B83614-E6D1-87D8-30C0-CB89BB485049}"/>
                    </a:ext>
                  </a:extLst>
                </p14:cNvPr>
                <p14:cNvContentPartPr/>
                <p14:nvPr/>
              </p14:nvContentPartPr>
              <p14:xfrm>
                <a:off x="10895435" y="383068"/>
                <a:ext cx="16920" cy="21960"/>
              </p14:xfrm>
            </p:contentPart>
          </mc:Choice>
          <mc:Fallback xmlns="">
            <p:pic>
              <p:nvPicPr>
                <p:cNvPr id="55" name="Freihand 54">
                  <a:extLst>
                    <a:ext uri="{FF2B5EF4-FFF2-40B4-BE49-F238E27FC236}">
                      <a16:creationId xmlns:a16="http://schemas.microsoft.com/office/drawing/2014/main" id="{D8B83614-E6D1-87D8-30C0-CB89BB485049}"/>
                    </a:ext>
                  </a:extLst>
                </p:cNvPr>
                <p:cNvPicPr/>
                <p:nvPr/>
              </p:nvPicPr>
              <p:blipFill>
                <a:blip r:embed="rId79"/>
                <a:stretch>
                  <a:fillRect/>
                </a:stretch>
              </p:blipFill>
              <p:spPr>
                <a:xfrm>
                  <a:off x="10886435" y="374428"/>
                  <a:ext cx="34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Freihand 55">
                  <a:extLst>
                    <a:ext uri="{FF2B5EF4-FFF2-40B4-BE49-F238E27FC236}">
                      <a16:creationId xmlns:a16="http://schemas.microsoft.com/office/drawing/2014/main" id="{7A7BCC04-E29B-D6E4-6A0F-E9BCF0889327}"/>
                    </a:ext>
                  </a:extLst>
                </p14:cNvPr>
                <p14:cNvContentPartPr/>
                <p14:nvPr/>
              </p14:nvContentPartPr>
              <p14:xfrm>
                <a:off x="10914155" y="314668"/>
                <a:ext cx="87120" cy="179640"/>
              </p14:xfrm>
            </p:contentPart>
          </mc:Choice>
          <mc:Fallback xmlns="">
            <p:pic>
              <p:nvPicPr>
                <p:cNvPr id="56" name="Freihand 55">
                  <a:extLst>
                    <a:ext uri="{FF2B5EF4-FFF2-40B4-BE49-F238E27FC236}">
                      <a16:creationId xmlns:a16="http://schemas.microsoft.com/office/drawing/2014/main" id="{7A7BCC04-E29B-D6E4-6A0F-E9BCF0889327}"/>
                    </a:ext>
                  </a:extLst>
                </p:cNvPr>
                <p:cNvPicPr/>
                <p:nvPr/>
              </p:nvPicPr>
              <p:blipFill>
                <a:blip r:embed="rId81"/>
                <a:stretch>
                  <a:fillRect/>
                </a:stretch>
              </p:blipFill>
              <p:spPr>
                <a:xfrm>
                  <a:off x="10905155" y="306028"/>
                  <a:ext cx="1047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7" name="Freihand 56">
                  <a:extLst>
                    <a:ext uri="{FF2B5EF4-FFF2-40B4-BE49-F238E27FC236}">
                      <a16:creationId xmlns:a16="http://schemas.microsoft.com/office/drawing/2014/main" id="{B3558EC1-613D-9B0E-6527-D61BF5005C41}"/>
                    </a:ext>
                  </a:extLst>
                </p14:cNvPr>
                <p14:cNvContentPartPr/>
                <p14:nvPr/>
              </p14:nvContentPartPr>
              <p14:xfrm>
                <a:off x="11032235" y="334108"/>
                <a:ext cx="367920" cy="150480"/>
              </p14:xfrm>
            </p:contentPart>
          </mc:Choice>
          <mc:Fallback xmlns="">
            <p:pic>
              <p:nvPicPr>
                <p:cNvPr id="57" name="Freihand 56">
                  <a:extLst>
                    <a:ext uri="{FF2B5EF4-FFF2-40B4-BE49-F238E27FC236}">
                      <a16:creationId xmlns:a16="http://schemas.microsoft.com/office/drawing/2014/main" id="{B3558EC1-613D-9B0E-6527-D61BF5005C41}"/>
                    </a:ext>
                  </a:extLst>
                </p:cNvPr>
                <p:cNvPicPr/>
                <p:nvPr/>
              </p:nvPicPr>
              <p:blipFill>
                <a:blip r:embed="rId83"/>
                <a:stretch>
                  <a:fillRect/>
                </a:stretch>
              </p:blipFill>
              <p:spPr>
                <a:xfrm>
                  <a:off x="11023595" y="325468"/>
                  <a:ext cx="385560" cy="168120"/>
                </a:xfrm>
                <a:prstGeom prst="rect">
                  <a:avLst/>
                </a:prstGeom>
              </p:spPr>
            </p:pic>
          </mc:Fallback>
        </mc:AlternateContent>
      </p:grpSp>
      <p:grpSp>
        <p:nvGrpSpPr>
          <p:cNvPr id="174084" name="Gruppieren 174083">
            <a:extLst>
              <a:ext uri="{FF2B5EF4-FFF2-40B4-BE49-F238E27FC236}">
                <a16:creationId xmlns:a16="http://schemas.microsoft.com/office/drawing/2014/main" id="{0F441201-DD1D-A83C-C842-4D5741C8BFF2}"/>
              </a:ext>
            </a:extLst>
          </p:cNvPr>
          <p:cNvGrpSpPr/>
          <p:nvPr/>
        </p:nvGrpSpPr>
        <p:grpSpPr>
          <a:xfrm>
            <a:off x="5894675" y="529588"/>
            <a:ext cx="1026000" cy="368280"/>
            <a:chOff x="5894675" y="529588"/>
            <a:chExt cx="1026000" cy="368280"/>
          </a:xfrm>
        </p:grpSpPr>
        <mc:AlternateContent xmlns:mc="http://schemas.openxmlformats.org/markup-compatibility/2006" xmlns:p14="http://schemas.microsoft.com/office/powerpoint/2010/main">
          <mc:Choice Requires="p14">
            <p:contentPart p14:bwMode="auto" r:id="rId84">
              <p14:nvContentPartPr>
                <p14:cNvPr id="59" name="Freihand 58">
                  <a:extLst>
                    <a:ext uri="{FF2B5EF4-FFF2-40B4-BE49-F238E27FC236}">
                      <a16:creationId xmlns:a16="http://schemas.microsoft.com/office/drawing/2014/main" id="{F72417D0-1336-59DC-2FF6-D0E7BB9009EC}"/>
                    </a:ext>
                  </a:extLst>
                </p14:cNvPr>
                <p14:cNvContentPartPr/>
                <p14:nvPr/>
              </p14:nvContentPartPr>
              <p14:xfrm>
                <a:off x="6070355" y="697348"/>
                <a:ext cx="100800" cy="91080"/>
              </p14:xfrm>
            </p:contentPart>
          </mc:Choice>
          <mc:Fallback xmlns="">
            <p:pic>
              <p:nvPicPr>
                <p:cNvPr id="59" name="Freihand 58">
                  <a:extLst>
                    <a:ext uri="{FF2B5EF4-FFF2-40B4-BE49-F238E27FC236}">
                      <a16:creationId xmlns:a16="http://schemas.microsoft.com/office/drawing/2014/main" id="{F72417D0-1336-59DC-2FF6-D0E7BB9009EC}"/>
                    </a:ext>
                  </a:extLst>
                </p:cNvPr>
                <p:cNvPicPr/>
                <p:nvPr/>
              </p:nvPicPr>
              <p:blipFill>
                <a:blip r:embed="rId85"/>
                <a:stretch>
                  <a:fillRect/>
                </a:stretch>
              </p:blipFill>
              <p:spPr>
                <a:xfrm>
                  <a:off x="6061715" y="688348"/>
                  <a:ext cx="118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0" name="Freihand 59">
                  <a:extLst>
                    <a:ext uri="{FF2B5EF4-FFF2-40B4-BE49-F238E27FC236}">
                      <a16:creationId xmlns:a16="http://schemas.microsoft.com/office/drawing/2014/main" id="{D34F4AB2-719C-C05B-CC56-A1429CA1C375}"/>
                    </a:ext>
                  </a:extLst>
                </p14:cNvPr>
                <p14:cNvContentPartPr/>
                <p14:nvPr/>
              </p14:nvContentPartPr>
              <p14:xfrm>
                <a:off x="6120395" y="690148"/>
                <a:ext cx="78120" cy="207720"/>
              </p14:xfrm>
            </p:contentPart>
          </mc:Choice>
          <mc:Fallback xmlns="">
            <p:pic>
              <p:nvPicPr>
                <p:cNvPr id="60" name="Freihand 59">
                  <a:extLst>
                    <a:ext uri="{FF2B5EF4-FFF2-40B4-BE49-F238E27FC236}">
                      <a16:creationId xmlns:a16="http://schemas.microsoft.com/office/drawing/2014/main" id="{D34F4AB2-719C-C05B-CC56-A1429CA1C375}"/>
                    </a:ext>
                  </a:extLst>
                </p:cNvPr>
                <p:cNvPicPr/>
                <p:nvPr/>
              </p:nvPicPr>
              <p:blipFill>
                <a:blip r:embed="rId87"/>
                <a:stretch>
                  <a:fillRect/>
                </a:stretch>
              </p:blipFill>
              <p:spPr>
                <a:xfrm>
                  <a:off x="6111755" y="681148"/>
                  <a:ext cx="957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Freihand 60">
                  <a:extLst>
                    <a:ext uri="{FF2B5EF4-FFF2-40B4-BE49-F238E27FC236}">
                      <a16:creationId xmlns:a16="http://schemas.microsoft.com/office/drawing/2014/main" id="{22644484-1077-D4EF-0A42-151CE044843C}"/>
                    </a:ext>
                  </a:extLst>
                </p14:cNvPr>
                <p14:cNvContentPartPr/>
                <p14:nvPr/>
              </p14:nvContentPartPr>
              <p14:xfrm>
                <a:off x="6321275" y="713908"/>
                <a:ext cx="126720" cy="72000"/>
              </p14:xfrm>
            </p:contentPart>
          </mc:Choice>
          <mc:Fallback xmlns="">
            <p:pic>
              <p:nvPicPr>
                <p:cNvPr id="61" name="Freihand 60">
                  <a:extLst>
                    <a:ext uri="{FF2B5EF4-FFF2-40B4-BE49-F238E27FC236}">
                      <a16:creationId xmlns:a16="http://schemas.microsoft.com/office/drawing/2014/main" id="{22644484-1077-D4EF-0A42-151CE044843C}"/>
                    </a:ext>
                  </a:extLst>
                </p:cNvPr>
                <p:cNvPicPr/>
                <p:nvPr/>
              </p:nvPicPr>
              <p:blipFill>
                <a:blip r:embed="rId89"/>
                <a:stretch>
                  <a:fillRect/>
                </a:stretch>
              </p:blipFill>
              <p:spPr>
                <a:xfrm>
                  <a:off x="6312275" y="704908"/>
                  <a:ext cx="144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Freihand 61">
                  <a:extLst>
                    <a:ext uri="{FF2B5EF4-FFF2-40B4-BE49-F238E27FC236}">
                      <a16:creationId xmlns:a16="http://schemas.microsoft.com/office/drawing/2014/main" id="{5C03A26D-C7ED-F3F6-A6FA-AD747527FA67}"/>
                    </a:ext>
                  </a:extLst>
                </p14:cNvPr>
                <p14:cNvContentPartPr/>
                <p14:nvPr/>
              </p14:nvContentPartPr>
              <p14:xfrm>
                <a:off x="6544475" y="687628"/>
                <a:ext cx="101880" cy="162720"/>
              </p14:xfrm>
            </p:contentPart>
          </mc:Choice>
          <mc:Fallback xmlns="">
            <p:pic>
              <p:nvPicPr>
                <p:cNvPr id="62" name="Freihand 61">
                  <a:extLst>
                    <a:ext uri="{FF2B5EF4-FFF2-40B4-BE49-F238E27FC236}">
                      <a16:creationId xmlns:a16="http://schemas.microsoft.com/office/drawing/2014/main" id="{5C03A26D-C7ED-F3F6-A6FA-AD747527FA67}"/>
                    </a:ext>
                  </a:extLst>
                </p:cNvPr>
                <p:cNvPicPr/>
                <p:nvPr/>
              </p:nvPicPr>
              <p:blipFill>
                <a:blip r:embed="rId91"/>
                <a:stretch>
                  <a:fillRect/>
                </a:stretch>
              </p:blipFill>
              <p:spPr>
                <a:xfrm>
                  <a:off x="6535835" y="678628"/>
                  <a:ext cx="119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Freihand 62">
                  <a:extLst>
                    <a:ext uri="{FF2B5EF4-FFF2-40B4-BE49-F238E27FC236}">
                      <a16:creationId xmlns:a16="http://schemas.microsoft.com/office/drawing/2014/main" id="{CD81D3A7-4471-B1EC-1A6D-A3052AF0C069}"/>
                    </a:ext>
                  </a:extLst>
                </p14:cNvPr>
                <p14:cNvContentPartPr/>
                <p14:nvPr/>
              </p14:nvContentPartPr>
              <p14:xfrm>
                <a:off x="6732395" y="595468"/>
                <a:ext cx="39960" cy="107640"/>
              </p14:xfrm>
            </p:contentPart>
          </mc:Choice>
          <mc:Fallback xmlns="">
            <p:pic>
              <p:nvPicPr>
                <p:cNvPr id="63" name="Freihand 62">
                  <a:extLst>
                    <a:ext uri="{FF2B5EF4-FFF2-40B4-BE49-F238E27FC236}">
                      <a16:creationId xmlns:a16="http://schemas.microsoft.com/office/drawing/2014/main" id="{CD81D3A7-4471-B1EC-1A6D-A3052AF0C069}"/>
                    </a:ext>
                  </a:extLst>
                </p:cNvPr>
                <p:cNvPicPr/>
                <p:nvPr/>
              </p:nvPicPr>
              <p:blipFill>
                <a:blip r:embed="rId93"/>
                <a:stretch>
                  <a:fillRect/>
                </a:stretch>
              </p:blipFill>
              <p:spPr>
                <a:xfrm>
                  <a:off x="6723395" y="586468"/>
                  <a:ext cx="57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74080" name="Freihand 174079">
                  <a:extLst>
                    <a:ext uri="{FF2B5EF4-FFF2-40B4-BE49-F238E27FC236}">
                      <a16:creationId xmlns:a16="http://schemas.microsoft.com/office/drawing/2014/main" id="{870D4145-C98E-ECA9-A542-8EE0CA486AD7}"/>
                    </a:ext>
                  </a:extLst>
                </p14:cNvPr>
                <p14:cNvContentPartPr/>
                <p14:nvPr/>
              </p14:nvContentPartPr>
              <p14:xfrm>
                <a:off x="6681635" y="575308"/>
                <a:ext cx="124920" cy="116280"/>
              </p14:xfrm>
            </p:contentPart>
          </mc:Choice>
          <mc:Fallback xmlns="">
            <p:pic>
              <p:nvPicPr>
                <p:cNvPr id="174080" name="Freihand 174079">
                  <a:extLst>
                    <a:ext uri="{FF2B5EF4-FFF2-40B4-BE49-F238E27FC236}">
                      <a16:creationId xmlns:a16="http://schemas.microsoft.com/office/drawing/2014/main" id="{870D4145-C98E-ECA9-A542-8EE0CA486AD7}"/>
                    </a:ext>
                  </a:extLst>
                </p:cNvPr>
                <p:cNvPicPr/>
                <p:nvPr/>
              </p:nvPicPr>
              <p:blipFill>
                <a:blip r:embed="rId95"/>
                <a:stretch>
                  <a:fillRect/>
                </a:stretch>
              </p:blipFill>
              <p:spPr>
                <a:xfrm>
                  <a:off x="6672635" y="566308"/>
                  <a:ext cx="1425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74081" name="Freihand 174080">
                  <a:extLst>
                    <a:ext uri="{FF2B5EF4-FFF2-40B4-BE49-F238E27FC236}">
                      <a16:creationId xmlns:a16="http://schemas.microsoft.com/office/drawing/2014/main" id="{17E4A7F1-CF58-16F6-FC89-918728671D04}"/>
                    </a:ext>
                  </a:extLst>
                </p14:cNvPr>
                <p14:cNvContentPartPr/>
                <p14:nvPr/>
              </p14:nvContentPartPr>
              <p14:xfrm>
                <a:off x="6852995" y="529588"/>
                <a:ext cx="67680" cy="65880"/>
              </p14:xfrm>
            </p:contentPart>
          </mc:Choice>
          <mc:Fallback xmlns="">
            <p:pic>
              <p:nvPicPr>
                <p:cNvPr id="174081" name="Freihand 174080">
                  <a:extLst>
                    <a:ext uri="{FF2B5EF4-FFF2-40B4-BE49-F238E27FC236}">
                      <a16:creationId xmlns:a16="http://schemas.microsoft.com/office/drawing/2014/main" id="{17E4A7F1-CF58-16F6-FC89-918728671D04}"/>
                    </a:ext>
                  </a:extLst>
                </p:cNvPr>
                <p:cNvPicPr/>
                <p:nvPr/>
              </p:nvPicPr>
              <p:blipFill>
                <a:blip r:embed="rId97"/>
                <a:stretch>
                  <a:fillRect/>
                </a:stretch>
              </p:blipFill>
              <p:spPr>
                <a:xfrm>
                  <a:off x="6843995" y="520948"/>
                  <a:ext cx="85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74082" name="Freihand 174081">
                  <a:extLst>
                    <a:ext uri="{FF2B5EF4-FFF2-40B4-BE49-F238E27FC236}">
                      <a16:creationId xmlns:a16="http://schemas.microsoft.com/office/drawing/2014/main" id="{3631BC7B-1A8E-A7D4-4F21-4542469D43BE}"/>
                    </a:ext>
                  </a:extLst>
                </p14:cNvPr>
                <p14:cNvContentPartPr/>
                <p14:nvPr/>
              </p14:nvContentPartPr>
              <p14:xfrm>
                <a:off x="5894675" y="552988"/>
                <a:ext cx="87840" cy="103320"/>
              </p14:xfrm>
            </p:contentPart>
          </mc:Choice>
          <mc:Fallback xmlns="">
            <p:pic>
              <p:nvPicPr>
                <p:cNvPr id="174082" name="Freihand 174081">
                  <a:extLst>
                    <a:ext uri="{FF2B5EF4-FFF2-40B4-BE49-F238E27FC236}">
                      <a16:creationId xmlns:a16="http://schemas.microsoft.com/office/drawing/2014/main" id="{3631BC7B-1A8E-A7D4-4F21-4542469D43BE}"/>
                    </a:ext>
                  </a:extLst>
                </p:cNvPr>
                <p:cNvPicPr/>
                <p:nvPr/>
              </p:nvPicPr>
              <p:blipFill>
                <a:blip r:embed="rId99"/>
                <a:stretch>
                  <a:fillRect/>
                </a:stretch>
              </p:blipFill>
              <p:spPr>
                <a:xfrm>
                  <a:off x="5886035" y="543988"/>
                  <a:ext cx="105480" cy="120960"/>
                </a:xfrm>
                <a:prstGeom prst="rect">
                  <a:avLst/>
                </a:prstGeom>
              </p:spPr>
            </p:pic>
          </mc:Fallback>
        </mc:AlternateContent>
      </p:grpSp>
      <p:grpSp>
        <p:nvGrpSpPr>
          <p:cNvPr id="174088" name="Gruppieren 174087">
            <a:extLst>
              <a:ext uri="{FF2B5EF4-FFF2-40B4-BE49-F238E27FC236}">
                <a16:creationId xmlns:a16="http://schemas.microsoft.com/office/drawing/2014/main" id="{5C3EFB4E-9308-EE88-5140-3AACD98391BC}"/>
              </a:ext>
            </a:extLst>
          </p:cNvPr>
          <p:cNvGrpSpPr/>
          <p:nvPr/>
        </p:nvGrpSpPr>
        <p:grpSpPr>
          <a:xfrm>
            <a:off x="7329635" y="722548"/>
            <a:ext cx="448560" cy="165600"/>
            <a:chOff x="7329635" y="722548"/>
            <a:chExt cx="448560" cy="165600"/>
          </a:xfrm>
        </p:grpSpPr>
        <mc:AlternateContent xmlns:mc="http://schemas.openxmlformats.org/markup-compatibility/2006" xmlns:p14="http://schemas.microsoft.com/office/powerpoint/2010/main">
          <mc:Choice Requires="p14">
            <p:contentPart p14:bwMode="auto" r:id="rId100">
              <p14:nvContentPartPr>
                <p14:cNvPr id="174085" name="Freihand 174084">
                  <a:extLst>
                    <a:ext uri="{FF2B5EF4-FFF2-40B4-BE49-F238E27FC236}">
                      <a16:creationId xmlns:a16="http://schemas.microsoft.com/office/drawing/2014/main" id="{54E20365-99A8-61A8-56E8-1655B30AA751}"/>
                    </a:ext>
                  </a:extLst>
                </p14:cNvPr>
                <p14:cNvContentPartPr/>
                <p14:nvPr/>
              </p14:nvContentPartPr>
              <p14:xfrm>
                <a:off x="7329635" y="735148"/>
                <a:ext cx="112680" cy="50040"/>
              </p14:xfrm>
            </p:contentPart>
          </mc:Choice>
          <mc:Fallback xmlns="">
            <p:pic>
              <p:nvPicPr>
                <p:cNvPr id="174085" name="Freihand 174084">
                  <a:extLst>
                    <a:ext uri="{FF2B5EF4-FFF2-40B4-BE49-F238E27FC236}">
                      <a16:creationId xmlns:a16="http://schemas.microsoft.com/office/drawing/2014/main" id="{54E20365-99A8-61A8-56E8-1655B30AA751}"/>
                    </a:ext>
                  </a:extLst>
                </p:cNvPr>
                <p:cNvPicPr/>
                <p:nvPr/>
              </p:nvPicPr>
              <p:blipFill>
                <a:blip r:embed="rId101"/>
                <a:stretch>
                  <a:fillRect/>
                </a:stretch>
              </p:blipFill>
              <p:spPr>
                <a:xfrm>
                  <a:off x="7320635" y="726508"/>
                  <a:ext cx="130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74086" name="Freihand 174085">
                  <a:extLst>
                    <a:ext uri="{FF2B5EF4-FFF2-40B4-BE49-F238E27FC236}">
                      <a16:creationId xmlns:a16="http://schemas.microsoft.com/office/drawing/2014/main" id="{28A2349F-E19C-8E0C-8E99-ADF2295141A8}"/>
                    </a:ext>
                  </a:extLst>
                </p14:cNvPr>
                <p14:cNvContentPartPr/>
                <p14:nvPr/>
              </p14:nvContentPartPr>
              <p14:xfrm>
                <a:off x="7374275" y="722548"/>
                <a:ext cx="87480" cy="165600"/>
              </p14:xfrm>
            </p:contentPart>
          </mc:Choice>
          <mc:Fallback xmlns="">
            <p:pic>
              <p:nvPicPr>
                <p:cNvPr id="174086" name="Freihand 174085">
                  <a:extLst>
                    <a:ext uri="{FF2B5EF4-FFF2-40B4-BE49-F238E27FC236}">
                      <a16:creationId xmlns:a16="http://schemas.microsoft.com/office/drawing/2014/main" id="{28A2349F-E19C-8E0C-8E99-ADF2295141A8}"/>
                    </a:ext>
                  </a:extLst>
                </p:cNvPr>
                <p:cNvPicPr/>
                <p:nvPr/>
              </p:nvPicPr>
              <p:blipFill>
                <a:blip r:embed="rId103"/>
                <a:stretch>
                  <a:fillRect/>
                </a:stretch>
              </p:blipFill>
              <p:spPr>
                <a:xfrm>
                  <a:off x="7365275" y="713908"/>
                  <a:ext cx="1051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74087" name="Freihand 174086">
                  <a:extLst>
                    <a:ext uri="{FF2B5EF4-FFF2-40B4-BE49-F238E27FC236}">
                      <a16:creationId xmlns:a16="http://schemas.microsoft.com/office/drawing/2014/main" id="{BC433D28-2D2C-B184-48A9-89D7B6829792}"/>
                    </a:ext>
                  </a:extLst>
                </p14:cNvPr>
                <p14:cNvContentPartPr/>
                <p14:nvPr/>
              </p14:nvContentPartPr>
              <p14:xfrm>
                <a:off x="7611875" y="738028"/>
                <a:ext cx="166320" cy="53280"/>
              </p14:xfrm>
            </p:contentPart>
          </mc:Choice>
          <mc:Fallback xmlns="">
            <p:pic>
              <p:nvPicPr>
                <p:cNvPr id="174087" name="Freihand 174086">
                  <a:extLst>
                    <a:ext uri="{FF2B5EF4-FFF2-40B4-BE49-F238E27FC236}">
                      <a16:creationId xmlns:a16="http://schemas.microsoft.com/office/drawing/2014/main" id="{BC433D28-2D2C-B184-48A9-89D7B6829792}"/>
                    </a:ext>
                  </a:extLst>
                </p:cNvPr>
                <p:cNvPicPr/>
                <p:nvPr/>
              </p:nvPicPr>
              <p:blipFill>
                <a:blip r:embed="rId105"/>
                <a:stretch>
                  <a:fillRect/>
                </a:stretch>
              </p:blipFill>
              <p:spPr>
                <a:xfrm>
                  <a:off x="7602875" y="729028"/>
                  <a:ext cx="183960" cy="70920"/>
                </a:xfrm>
                <a:prstGeom prst="rect">
                  <a:avLst/>
                </a:prstGeom>
              </p:spPr>
            </p:pic>
          </mc:Fallback>
        </mc:AlternateContent>
      </p:grpSp>
      <p:grpSp>
        <p:nvGrpSpPr>
          <p:cNvPr id="174105" name="Gruppieren 174104">
            <a:extLst>
              <a:ext uri="{FF2B5EF4-FFF2-40B4-BE49-F238E27FC236}">
                <a16:creationId xmlns:a16="http://schemas.microsoft.com/office/drawing/2014/main" id="{3D7C0099-B031-9770-7D7E-B075B6ACF4F0}"/>
              </a:ext>
            </a:extLst>
          </p:cNvPr>
          <p:cNvGrpSpPr/>
          <p:nvPr/>
        </p:nvGrpSpPr>
        <p:grpSpPr>
          <a:xfrm>
            <a:off x="8032355" y="641188"/>
            <a:ext cx="963360" cy="194760"/>
            <a:chOff x="8032355" y="641188"/>
            <a:chExt cx="963360" cy="194760"/>
          </a:xfrm>
        </p:grpSpPr>
        <mc:AlternateContent xmlns:mc="http://schemas.openxmlformats.org/markup-compatibility/2006" xmlns:p14="http://schemas.microsoft.com/office/powerpoint/2010/main">
          <mc:Choice Requires="p14">
            <p:contentPart p14:bwMode="auto" r:id="rId106">
              <p14:nvContentPartPr>
                <p14:cNvPr id="174089" name="Freihand 174088">
                  <a:extLst>
                    <a:ext uri="{FF2B5EF4-FFF2-40B4-BE49-F238E27FC236}">
                      <a16:creationId xmlns:a16="http://schemas.microsoft.com/office/drawing/2014/main" id="{7DAB5C95-2372-0251-672A-F1356465245D}"/>
                    </a:ext>
                  </a:extLst>
                </p14:cNvPr>
                <p14:cNvContentPartPr/>
                <p14:nvPr/>
              </p14:nvContentPartPr>
              <p14:xfrm>
                <a:off x="8032355" y="653068"/>
                <a:ext cx="95760" cy="116640"/>
              </p14:xfrm>
            </p:contentPart>
          </mc:Choice>
          <mc:Fallback xmlns="">
            <p:pic>
              <p:nvPicPr>
                <p:cNvPr id="174089" name="Freihand 174088">
                  <a:extLst>
                    <a:ext uri="{FF2B5EF4-FFF2-40B4-BE49-F238E27FC236}">
                      <a16:creationId xmlns:a16="http://schemas.microsoft.com/office/drawing/2014/main" id="{7DAB5C95-2372-0251-672A-F1356465245D}"/>
                    </a:ext>
                  </a:extLst>
                </p:cNvPr>
                <p:cNvPicPr/>
                <p:nvPr/>
              </p:nvPicPr>
              <p:blipFill>
                <a:blip r:embed="rId107"/>
                <a:stretch>
                  <a:fillRect/>
                </a:stretch>
              </p:blipFill>
              <p:spPr>
                <a:xfrm>
                  <a:off x="8023355" y="644068"/>
                  <a:ext cx="1134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74090" name="Freihand 174089">
                  <a:extLst>
                    <a:ext uri="{FF2B5EF4-FFF2-40B4-BE49-F238E27FC236}">
                      <a16:creationId xmlns:a16="http://schemas.microsoft.com/office/drawing/2014/main" id="{298C15A7-3E0D-1CD7-16DF-40BEA43D50E6}"/>
                    </a:ext>
                  </a:extLst>
                </p14:cNvPr>
                <p14:cNvContentPartPr/>
                <p14:nvPr/>
              </p14:nvContentPartPr>
              <p14:xfrm>
                <a:off x="8154395" y="758908"/>
                <a:ext cx="73800" cy="66240"/>
              </p14:xfrm>
            </p:contentPart>
          </mc:Choice>
          <mc:Fallback xmlns="">
            <p:pic>
              <p:nvPicPr>
                <p:cNvPr id="174090" name="Freihand 174089">
                  <a:extLst>
                    <a:ext uri="{FF2B5EF4-FFF2-40B4-BE49-F238E27FC236}">
                      <a16:creationId xmlns:a16="http://schemas.microsoft.com/office/drawing/2014/main" id="{298C15A7-3E0D-1CD7-16DF-40BEA43D50E6}"/>
                    </a:ext>
                  </a:extLst>
                </p:cNvPr>
                <p:cNvPicPr/>
                <p:nvPr/>
              </p:nvPicPr>
              <p:blipFill>
                <a:blip r:embed="rId109"/>
                <a:stretch>
                  <a:fillRect/>
                </a:stretch>
              </p:blipFill>
              <p:spPr>
                <a:xfrm>
                  <a:off x="8145755" y="750268"/>
                  <a:ext cx="91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74091" name="Freihand 174090">
                  <a:extLst>
                    <a:ext uri="{FF2B5EF4-FFF2-40B4-BE49-F238E27FC236}">
                      <a16:creationId xmlns:a16="http://schemas.microsoft.com/office/drawing/2014/main" id="{7BF65494-D885-9425-A053-13F40D13391A}"/>
                    </a:ext>
                  </a:extLst>
                </p14:cNvPr>
                <p14:cNvContentPartPr/>
                <p14:nvPr/>
              </p14:nvContentPartPr>
              <p14:xfrm>
                <a:off x="8412875" y="683308"/>
                <a:ext cx="16200" cy="110160"/>
              </p14:xfrm>
            </p:contentPart>
          </mc:Choice>
          <mc:Fallback xmlns="">
            <p:pic>
              <p:nvPicPr>
                <p:cNvPr id="174091" name="Freihand 174090">
                  <a:extLst>
                    <a:ext uri="{FF2B5EF4-FFF2-40B4-BE49-F238E27FC236}">
                      <a16:creationId xmlns:a16="http://schemas.microsoft.com/office/drawing/2014/main" id="{7BF65494-D885-9425-A053-13F40D13391A}"/>
                    </a:ext>
                  </a:extLst>
                </p:cNvPr>
                <p:cNvPicPr/>
                <p:nvPr/>
              </p:nvPicPr>
              <p:blipFill>
                <a:blip r:embed="rId111"/>
                <a:stretch>
                  <a:fillRect/>
                </a:stretch>
              </p:blipFill>
              <p:spPr>
                <a:xfrm>
                  <a:off x="8404235" y="674668"/>
                  <a:ext cx="338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74092" name="Freihand 174091">
                  <a:extLst>
                    <a:ext uri="{FF2B5EF4-FFF2-40B4-BE49-F238E27FC236}">
                      <a16:creationId xmlns:a16="http://schemas.microsoft.com/office/drawing/2014/main" id="{290A71EF-6FB3-3424-C7EE-79CDBD91AC8C}"/>
                    </a:ext>
                  </a:extLst>
                </p14:cNvPr>
                <p14:cNvContentPartPr/>
                <p14:nvPr/>
              </p14:nvContentPartPr>
              <p14:xfrm>
                <a:off x="8348075" y="719668"/>
                <a:ext cx="148680" cy="16920"/>
              </p14:xfrm>
            </p:contentPart>
          </mc:Choice>
          <mc:Fallback xmlns="">
            <p:pic>
              <p:nvPicPr>
                <p:cNvPr id="174092" name="Freihand 174091">
                  <a:extLst>
                    <a:ext uri="{FF2B5EF4-FFF2-40B4-BE49-F238E27FC236}">
                      <a16:creationId xmlns:a16="http://schemas.microsoft.com/office/drawing/2014/main" id="{290A71EF-6FB3-3424-C7EE-79CDBD91AC8C}"/>
                    </a:ext>
                  </a:extLst>
                </p:cNvPr>
                <p:cNvPicPr/>
                <p:nvPr/>
              </p:nvPicPr>
              <p:blipFill>
                <a:blip r:embed="rId113"/>
                <a:stretch>
                  <a:fillRect/>
                </a:stretch>
              </p:blipFill>
              <p:spPr>
                <a:xfrm>
                  <a:off x="8339075" y="711028"/>
                  <a:ext cx="1663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74094" name="Freihand 174093">
                  <a:extLst>
                    <a:ext uri="{FF2B5EF4-FFF2-40B4-BE49-F238E27FC236}">
                      <a16:creationId xmlns:a16="http://schemas.microsoft.com/office/drawing/2014/main" id="{A5945204-0F50-EE8B-3205-5A472EC03ACE}"/>
                    </a:ext>
                  </a:extLst>
                </p14:cNvPr>
                <p14:cNvContentPartPr/>
                <p14:nvPr/>
              </p14:nvContentPartPr>
              <p14:xfrm>
                <a:off x="8584955" y="641188"/>
                <a:ext cx="108000" cy="141120"/>
              </p14:xfrm>
            </p:contentPart>
          </mc:Choice>
          <mc:Fallback xmlns="">
            <p:pic>
              <p:nvPicPr>
                <p:cNvPr id="174094" name="Freihand 174093">
                  <a:extLst>
                    <a:ext uri="{FF2B5EF4-FFF2-40B4-BE49-F238E27FC236}">
                      <a16:creationId xmlns:a16="http://schemas.microsoft.com/office/drawing/2014/main" id="{A5945204-0F50-EE8B-3205-5A472EC03ACE}"/>
                    </a:ext>
                  </a:extLst>
                </p:cNvPr>
                <p:cNvPicPr/>
                <p:nvPr/>
              </p:nvPicPr>
              <p:blipFill>
                <a:blip r:embed="rId115"/>
                <a:stretch>
                  <a:fillRect/>
                </a:stretch>
              </p:blipFill>
              <p:spPr>
                <a:xfrm>
                  <a:off x="8575955" y="632188"/>
                  <a:ext cx="125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74095" name="Freihand 174094">
                  <a:extLst>
                    <a:ext uri="{FF2B5EF4-FFF2-40B4-BE49-F238E27FC236}">
                      <a16:creationId xmlns:a16="http://schemas.microsoft.com/office/drawing/2014/main" id="{F3EC2B20-5FF7-D5E6-EC73-DC2C9FD6EBCD}"/>
                    </a:ext>
                  </a:extLst>
                </p14:cNvPr>
                <p14:cNvContentPartPr/>
                <p14:nvPr/>
              </p14:nvContentPartPr>
              <p14:xfrm>
                <a:off x="8692955" y="753508"/>
                <a:ext cx="62640" cy="82440"/>
              </p14:xfrm>
            </p:contentPart>
          </mc:Choice>
          <mc:Fallback xmlns="">
            <p:pic>
              <p:nvPicPr>
                <p:cNvPr id="174095" name="Freihand 174094">
                  <a:extLst>
                    <a:ext uri="{FF2B5EF4-FFF2-40B4-BE49-F238E27FC236}">
                      <a16:creationId xmlns:a16="http://schemas.microsoft.com/office/drawing/2014/main" id="{F3EC2B20-5FF7-D5E6-EC73-DC2C9FD6EBCD}"/>
                    </a:ext>
                  </a:extLst>
                </p:cNvPr>
                <p:cNvPicPr/>
                <p:nvPr/>
              </p:nvPicPr>
              <p:blipFill>
                <a:blip r:embed="rId117"/>
                <a:stretch>
                  <a:fillRect/>
                </a:stretch>
              </p:blipFill>
              <p:spPr>
                <a:xfrm>
                  <a:off x="8684315" y="744508"/>
                  <a:ext cx="802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4096" name="Freihand 174095">
                  <a:extLst>
                    <a:ext uri="{FF2B5EF4-FFF2-40B4-BE49-F238E27FC236}">
                      <a16:creationId xmlns:a16="http://schemas.microsoft.com/office/drawing/2014/main" id="{2C3B51A8-A12C-2198-FF05-6E690723E76D}"/>
                    </a:ext>
                  </a:extLst>
                </p14:cNvPr>
                <p14:cNvContentPartPr/>
                <p14:nvPr/>
              </p14:nvContentPartPr>
              <p14:xfrm>
                <a:off x="8814275" y="727948"/>
                <a:ext cx="33840" cy="15840"/>
              </p14:xfrm>
            </p:contentPart>
          </mc:Choice>
          <mc:Fallback xmlns="">
            <p:pic>
              <p:nvPicPr>
                <p:cNvPr id="174096" name="Freihand 174095">
                  <a:extLst>
                    <a:ext uri="{FF2B5EF4-FFF2-40B4-BE49-F238E27FC236}">
                      <a16:creationId xmlns:a16="http://schemas.microsoft.com/office/drawing/2014/main" id="{2C3B51A8-A12C-2198-FF05-6E690723E76D}"/>
                    </a:ext>
                  </a:extLst>
                </p:cNvPr>
                <p:cNvPicPr/>
                <p:nvPr/>
              </p:nvPicPr>
              <p:blipFill>
                <a:blip r:embed="rId119"/>
                <a:stretch>
                  <a:fillRect/>
                </a:stretch>
              </p:blipFill>
              <p:spPr>
                <a:xfrm>
                  <a:off x="8805275" y="719308"/>
                  <a:ext cx="514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4097" name="Freihand 174096">
                  <a:extLst>
                    <a:ext uri="{FF2B5EF4-FFF2-40B4-BE49-F238E27FC236}">
                      <a16:creationId xmlns:a16="http://schemas.microsoft.com/office/drawing/2014/main" id="{7C21F2B1-F707-1115-724E-56413AFD68BD}"/>
                    </a:ext>
                  </a:extLst>
                </p14:cNvPr>
                <p14:cNvContentPartPr/>
                <p14:nvPr/>
              </p14:nvContentPartPr>
              <p14:xfrm>
                <a:off x="8905715" y="690148"/>
                <a:ext cx="90000" cy="133200"/>
              </p14:xfrm>
            </p:contentPart>
          </mc:Choice>
          <mc:Fallback xmlns="">
            <p:pic>
              <p:nvPicPr>
                <p:cNvPr id="174097" name="Freihand 174096">
                  <a:extLst>
                    <a:ext uri="{FF2B5EF4-FFF2-40B4-BE49-F238E27FC236}">
                      <a16:creationId xmlns:a16="http://schemas.microsoft.com/office/drawing/2014/main" id="{7C21F2B1-F707-1115-724E-56413AFD68BD}"/>
                    </a:ext>
                  </a:extLst>
                </p:cNvPr>
                <p:cNvPicPr/>
                <p:nvPr/>
              </p:nvPicPr>
              <p:blipFill>
                <a:blip r:embed="rId121"/>
                <a:stretch>
                  <a:fillRect/>
                </a:stretch>
              </p:blipFill>
              <p:spPr>
                <a:xfrm>
                  <a:off x="8896715" y="681148"/>
                  <a:ext cx="107640" cy="150840"/>
                </a:xfrm>
                <a:prstGeom prst="rect">
                  <a:avLst/>
                </a:prstGeom>
              </p:spPr>
            </p:pic>
          </mc:Fallback>
        </mc:AlternateContent>
      </p:grpSp>
      <p:grpSp>
        <p:nvGrpSpPr>
          <p:cNvPr id="174104" name="Gruppieren 174103">
            <a:extLst>
              <a:ext uri="{FF2B5EF4-FFF2-40B4-BE49-F238E27FC236}">
                <a16:creationId xmlns:a16="http://schemas.microsoft.com/office/drawing/2014/main" id="{18B3AA72-146D-4AB3-B3A2-31252392D05F}"/>
              </a:ext>
            </a:extLst>
          </p:cNvPr>
          <p:cNvGrpSpPr/>
          <p:nvPr/>
        </p:nvGrpSpPr>
        <p:grpSpPr>
          <a:xfrm>
            <a:off x="9153035" y="624628"/>
            <a:ext cx="528120" cy="254160"/>
            <a:chOff x="9153035" y="624628"/>
            <a:chExt cx="528120" cy="254160"/>
          </a:xfrm>
        </p:grpSpPr>
        <mc:AlternateContent xmlns:mc="http://schemas.openxmlformats.org/markup-compatibility/2006" xmlns:p14="http://schemas.microsoft.com/office/powerpoint/2010/main">
          <mc:Choice Requires="p14">
            <p:contentPart p14:bwMode="auto" r:id="rId122">
              <p14:nvContentPartPr>
                <p14:cNvPr id="174098" name="Freihand 174097">
                  <a:extLst>
                    <a:ext uri="{FF2B5EF4-FFF2-40B4-BE49-F238E27FC236}">
                      <a16:creationId xmlns:a16="http://schemas.microsoft.com/office/drawing/2014/main" id="{5D3B02AE-DC2B-2804-A022-01770097F34C}"/>
                    </a:ext>
                  </a:extLst>
                </p14:cNvPr>
                <p14:cNvContentPartPr/>
                <p14:nvPr/>
              </p14:nvContentPartPr>
              <p14:xfrm>
                <a:off x="9203795" y="690148"/>
                <a:ext cx="15840" cy="110160"/>
              </p14:xfrm>
            </p:contentPart>
          </mc:Choice>
          <mc:Fallback xmlns="">
            <p:pic>
              <p:nvPicPr>
                <p:cNvPr id="174098" name="Freihand 174097">
                  <a:extLst>
                    <a:ext uri="{FF2B5EF4-FFF2-40B4-BE49-F238E27FC236}">
                      <a16:creationId xmlns:a16="http://schemas.microsoft.com/office/drawing/2014/main" id="{5D3B02AE-DC2B-2804-A022-01770097F34C}"/>
                    </a:ext>
                  </a:extLst>
                </p:cNvPr>
                <p:cNvPicPr/>
                <p:nvPr/>
              </p:nvPicPr>
              <p:blipFill>
                <a:blip r:embed="rId123"/>
                <a:stretch>
                  <a:fillRect/>
                </a:stretch>
              </p:blipFill>
              <p:spPr>
                <a:xfrm>
                  <a:off x="9194795" y="681148"/>
                  <a:ext cx="33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4099" name="Freihand 174098">
                  <a:extLst>
                    <a:ext uri="{FF2B5EF4-FFF2-40B4-BE49-F238E27FC236}">
                      <a16:creationId xmlns:a16="http://schemas.microsoft.com/office/drawing/2014/main" id="{F9A02EA5-A681-F0DA-496A-FDB6752EAD80}"/>
                    </a:ext>
                  </a:extLst>
                </p14:cNvPr>
                <p14:cNvContentPartPr/>
                <p14:nvPr/>
              </p14:nvContentPartPr>
              <p14:xfrm>
                <a:off x="9153035" y="749188"/>
                <a:ext cx="106560" cy="6840"/>
              </p14:xfrm>
            </p:contentPart>
          </mc:Choice>
          <mc:Fallback xmlns="">
            <p:pic>
              <p:nvPicPr>
                <p:cNvPr id="174099" name="Freihand 174098">
                  <a:extLst>
                    <a:ext uri="{FF2B5EF4-FFF2-40B4-BE49-F238E27FC236}">
                      <a16:creationId xmlns:a16="http://schemas.microsoft.com/office/drawing/2014/main" id="{F9A02EA5-A681-F0DA-496A-FDB6752EAD80}"/>
                    </a:ext>
                  </a:extLst>
                </p:cNvPr>
                <p:cNvPicPr/>
                <p:nvPr/>
              </p:nvPicPr>
              <p:blipFill>
                <a:blip r:embed="rId125"/>
                <a:stretch>
                  <a:fillRect/>
                </a:stretch>
              </p:blipFill>
              <p:spPr>
                <a:xfrm>
                  <a:off x="9144035" y="740188"/>
                  <a:ext cx="124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4100" name="Freihand 174099">
                  <a:extLst>
                    <a:ext uri="{FF2B5EF4-FFF2-40B4-BE49-F238E27FC236}">
                      <a16:creationId xmlns:a16="http://schemas.microsoft.com/office/drawing/2014/main" id="{34E1BBBD-CCC9-6A85-2F3F-83A9B1C00A2E}"/>
                    </a:ext>
                  </a:extLst>
                </p14:cNvPr>
                <p14:cNvContentPartPr/>
                <p14:nvPr/>
              </p14:nvContentPartPr>
              <p14:xfrm>
                <a:off x="9457595" y="652708"/>
                <a:ext cx="20880" cy="153720"/>
              </p14:xfrm>
            </p:contentPart>
          </mc:Choice>
          <mc:Fallback xmlns="">
            <p:pic>
              <p:nvPicPr>
                <p:cNvPr id="174100" name="Freihand 174099">
                  <a:extLst>
                    <a:ext uri="{FF2B5EF4-FFF2-40B4-BE49-F238E27FC236}">
                      <a16:creationId xmlns:a16="http://schemas.microsoft.com/office/drawing/2014/main" id="{34E1BBBD-CCC9-6A85-2F3F-83A9B1C00A2E}"/>
                    </a:ext>
                  </a:extLst>
                </p:cNvPr>
                <p:cNvPicPr/>
                <p:nvPr/>
              </p:nvPicPr>
              <p:blipFill>
                <a:blip r:embed="rId127"/>
                <a:stretch>
                  <a:fillRect/>
                </a:stretch>
              </p:blipFill>
              <p:spPr>
                <a:xfrm>
                  <a:off x="9448955" y="643708"/>
                  <a:ext cx="385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74101" name="Freihand 174100">
                  <a:extLst>
                    <a:ext uri="{FF2B5EF4-FFF2-40B4-BE49-F238E27FC236}">
                      <a16:creationId xmlns:a16="http://schemas.microsoft.com/office/drawing/2014/main" id="{4AC24CE9-70E7-B1DC-B9B9-A5EE3797F0AD}"/>
                    </a:ext>
                  </a:extLst>
                </p14:cNvPr>
                <p14:cNvContentPartPr/>
                <p14:nvPr/>
              </p14:nvContentPartPr>
              <p14:xfrm>
                <a:off x="9372995" y="780868"/>
                <a:ext cx="158400" cy="33840"/>
              </p14:xfrm>
            </p:contentPart>
          </mc:Choice>
          <mc:Fallback xmlns="">
            <p:pic>
              <p:nvPicPr>
                <p:cNvPr id="174101" name="Freihand 174100">
                  <a:extLst>
                    <a:ext uri="{FF2B5EF4-FFF2-40B4-BE49-F238E27FC236}">
                      <a16:creationId xmlns:a16="http://schemas.microsoft.com/office/drawing/2014/main" id="{4AC24CE9-70E7-B1DC-B9B9-A5EE3797F0AD}"/>
                    </a:ext>
                  </a:extLst>
                </p:cNvPr>
                <p:cNvPicPr/>
                <p:nvPr/>
              </p:nvPicPr>
              <p:blipFill>
                <a:blip r:embed="rId129"/>
                <a:stretch>
                  <a:fillRect/>
                </a:stretch>
              </p:blipFill>
              <p:spPr>
                <a:xfrm>
                  <a:off x="9363995" y="772228"/>
                  <a:ext cx="1760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4102" name="Freihand 174101">
                  <a:extLst>
                    <a:ext uri="{FF2B5EF4-FFF2-40B4-BE49-F238E27FC236}">
                      <a16:creationId xmlns:a16="http://schemas.microsoft.com/office/drawing/2014/main" id="{C67BA370-B5C6-335D-C76F-4FEE04FE2A57}"/>
                    </a:ext>
                  </a:extLst>
                </p14:cNvPr>
                <p14:cNvContentPartPr/>
                <p14:nvPr/>
              </p14:nvContentPartPr>
              <p14:xfrm>
                <a:off x="9380555" y="624628"/>
                <a:ext cx="151920" cy="38520"/>
              </p14:xfrm>
            </p:contentPart>
          </mc:Choice>
          <mc:Fallback xmlns="">
            <p:pic>
              <p:nvPicPr>
                <p:cNvPr id="174102" name="Freihand 174101">
                  <a:extLst>
                    <a:ext uri="{FF2B5EF4-FFF2-40B4-BE49-F238E27FC236}">
                      <a16:creationId xmlns:a16="http://schemas.microsoft.com/office/drawing/2014/main" id="{C67BA370-B5C6-335D-C76F-4FEE04FE2A57}"/>
                    </a:ext>
                  </a:extLst>
                </p:cNvPr>
                <p:cNvPicPr/>
                <p:nvPr/>
              </p:nvPicPr>
              <p:blipFill>
                <a:blip r:embed="rId131"/>
                <a:stretch>
                  <a:fillRect/>
                </a:stretch>
              </p:blipFill>
              <p:spPr>
                <a:xfrm>
                  <a:off x="9371915" y="615628"/>
                  <a:ext cx="1695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74103" name="Freihand 174102">
                  <a:extLst>
                    <a:ext uri="{FF2B5EF4-FFF2-40B4-BE49-F238E27FC236}">
                      <a16:creationId xmlns:a16="http://schemas.microsoft.com/office/drawing/2014/main" id="{0913B218-C3D4-EE85-B4D8-342CAE93955D}"/>
                    </a:ext>
                  </a:extLst>
                </p14:cNvPr>
                <p14:cNvContentPartPr/>
                <p14:nvPr/>
              </p14:nvContentPartPr>
              <p14:xfrm>
                <a:off x="9592595" y="808588"/>
                <a:ext cx="88560" cy="70200"/>
              </p14:xfrm>
            </p:contentPart>
          </mc:Choice>
          <mc:Fallback xmlns="">
            <p:pic>
              <p:nvPicPr>
                <p:cNvPr id="174103" name="Freihand 174102">
                  <a:extLst>
                    <a:ext uri="{FF2B5EF4-FFF2-40B4-BE49-F238E27FC236}">
                      <a16:creationId xmlns:a16="http://schemas.microsoft.com/office/drawing/2014/main" id="{0913B218-C3D4-EE85-B4D8-342CAE93955D}"/>
                    </a:ext>
                  </a:extLst>
                </p:cNvPr>
                <p:cNvPicPr/>
                <p:nvPr/>
              </p:nvPicPr>
              <p:blipFill>
                <a:blip r:embed="rId133"/>
                <a:stretch>
                  <a:fillRect/>
                </a:stretch>
              </p:blipFill>
              <p:spPr>
                <a:xfrm>
                  <a:off x="9583595" y="799588"/>
                  <a:ext cx="106200" cy="87840"/>
                </a:xfrm>
                <a:prstGeom prst="rect">
                  <a:avLst/>
                </a:prstGeom>
              </p:spPr>
            </p:pic>
          </mc:Fallback>
        </mc:AlternateContent>
      </p:grpSp>
      <p:grpSp>
        <p:nvGrpSpPr>
          <p:cNvPr id="174117" name="Gruppieren 174116">
            <a:extLst>
              <a:ext uri="{FF2B5EF4-FFF2-40B4-BE49-F238E27FC236}">
                <a16:creationId xmlns:a16="http://schemas.microsoft.com/office/drawing/2014/main" id="{A466AF66-2805-E235-016E-94857625D4B1}"/>
              </a:ext>
            </a:extLst>
          </p:cNvPr>
          <p:cNvGrpSpPr/>
          <p:nvPr/>
        </p:nvGrpSpPr>
        <p:grpSpPr>
          <a:xfrm>
            <a:off x="9728675" y="595828"/>
            <a:ext cx="668880" cy="262800"/>
            <a:chOff x="9728675" y="595828"/>
            <a:chExt cx="668880" cy="262800"/>
          </a:xfrm>
        </p:grpSpPr>
        <mc:AlternateContent xmlns:mc="http://schemas.openxmlformats.org/markup-compatibility/2006" xmlns:p14="http://schemas.microsoft.com/office/powerpoint/2010/main">
          <mc:Choice Requires="p14">
            <p:contentPart p14:bwMode="auto" r:id="rId134">
              <p14:nvContentPartPr>
                <p14:cNvPr id="174106" name="Freihand 174105">
                  <a:extLst>
                    <a:ext uri="{FF2B5EF4-FFF2-40B4-BE49-F238E27FC236}">
                      <a16:creationId xmlns:a16="http://schemas.microsoft.com/office/drawing/2014/main" id="{3BA05CFB-CEFA-79A0-D409-F11F80349C6C}"/>
                    </a:ext>
                  </a:extLst>
                </p14:cNvPr>
                <p14:cNvContentPartPr/>
                <p14:nvPr/>
              </p14:nvContentPartPr>
              <p14:xfrm>
                <a:off x="9774035" y="667108"/>
                <a:ext cx="14400" cy="101880"/>
              </p14:xfrm>
            </p:contentPart>
          </mc:Choice>
          <mc:Fallback xmlns="">
            <p:pic>
              <p:nvPicPr>
                <p:cNvPr id="174106" name="Freihand 174105">
                  <a:extLst>
                    <a:ext uri="{FF2B5EF4-FFF2-40B4-BE49-F238E27FC236}">
                      <a16:creationId xmlns:a16="http://schemas.microsoft.com/office/drawing/2014/main" id="{3BA05CFB-CEFA-79A0-D409-F11F80349C6C}"/>
                    </a:ext>
                  </a:extLst>
                </p:cNvPr>
                <p:cNvPicPr/>
                <p:nvPr/>
              </p:nvPicPr>
              <p:blipFill>
                <a:blip r:embed="rId135"/>
                <a:stretch>
                  <a:fillRect/>
                </a:stretch>
              </p:blipFill>
              <p:spPr>
                <a:xfrm>
                  <a:off x="9765395" y="658108"/>
                  <a:ext cx="32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74107" name="Freihand 174106">
                  <a:extLst>
                    <a:ext uri="{FF2B5EF4-FFF2-40B4-BE49-F238E27FC236}">
                      <a16:creationId xmlns:a16="http://schemas.microsoft.com/office/drawing/2014/main" id="{E3ACD221-13B4-8ECA-B181-2ABB2C868C1C}"/>
                    </a:ext>
                  </a:extLst>
                </p14:cNvPr>
                <p14:cNvContentPartPr/>
                <p14:nvPr/>
              </p14:nvContentPartPr>
              <p14:xfrm>
                <a:off x="9728675" y="719668"/>
                <a:ext cx="116640" cy="13680"/>
              </p14:xfrm>
            </p:contentPart>
          </mc:Choice>
          <mc:Fallback xmlns="">
            <p:pic>
              <p:nvPicPr>
                <p:cNvPr id="174107" name="Freihand 174106">
                  <a:extLst>
                    <a:ext uri="{FF2B5EF4-FFF2-40B4-BE49-F238E27FC236}">
                      <a16:creationId xmlns:a16="http://schemas.microsoft.com/office/drawing/2014/main" id="{E3ACD221-13B4-8ECA-B181-2ABB2C868C1C}"/>
                    </a:ext>
                  </a:extLst>
                </p:cNvPr>
                <p:cNvPicPr/>
                <p:nvPr/>
              </p:nvPicPr>
              <p:blipFill>
                <a:blip r:embed="rId137"/>
                <a:stretch>
                  <a:fillRect/>
                </a:stretch>
              </p:blipFill>
              <p:spPr>
                <a:xfrm>
                  <a:off x="9720035" y="711028"/>
                  <a:ext cx="134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74108" name="Freihand 174107">
                  <a:extLst>
                    <a:ext uri="{FF2B5EF4-FFF2-40B4-BE49-F238E27FC236}">
                      <a16:creationId xmlns:a16="http://schemas.microsoft.com/office/drawing/2014/main" id="{5B35C307-E6B8-7A2D-DF44-213EAE9DBBD1}"/>
                    </a:ext>
                  </a:extLst>
                </p14:cNvPr>
                <p14:cNvContentPartPr/>
                <p14:nvPr/>
              </p14:nvContentPartPr>
              <p14:xfrm>
                <a:off x="9908315" y="635428"/>
                <a:ext cx="95760" cy="151200"/>
              </p14:xfrm>
            </p:contentPart>
          </mc:Choice>
          <mc:Fallback xmlns="">
            <p:pic>
              <p:nvPicPr>
                <p:cNvPr id="174108" name="Freihand 174107">
                  <a:extLst>
                    <a:ext uri="{FF2B5EF4-FFF2-40B4-BE49-F238E27FC236}">
                      <a16:creationId xmlns:a16="http://schemas.microsoft.com/office/drawing/2014/main" id="{5B35C307-E6B8-7A2D-DF44-213EAE9DBBD1}"/>
                    </a:ext>
                  </a:extLst>
                </p:cNvPr>
                <p:cNvPicPr/>
                <p:nvPr/>
              </p:nvPicPr>
              <p:blipFill>
                <a:blip r:embed="rId139"/>
                <a:stretch>
                  <a:fillRect/>
                </a:stretch>
              </p:blipFill>
              <p:spPr>
                <a:xfrm>
                  <a:off x="9899675" y="626788"/>
                  <a:ext cx="113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74109" name="Freihand 174108">
                  <a:extLst>
                    <a:ext uri="{FF2B5EF4-FFF2-40B4-BE49-F238E27FC236}">
                      <a16:creationId xmlns:a16="http://schemas.microsoft.com/office/drawing/2014/main" id="{9F3E51C4-2341-A6FE-70B0-C1DAE663EB3C}"/>
                    </a:ext>
                  </a:extLst>
                </p14:cNvPr>
                <p14:cNvContentPartPr/>
                <p14:nvPr/>
              </p14:nvContentPartPr>
              <p14:xfrm>
                <a:off x="9907955" y="617788"/>
                <a:ext cx="217440" cy="240840"/>
              </p14:xfrm>
            </p:contentPart>
          </mc:Choice>
          <mc:Fallback xmlns="">
            <p:pic>
              <p:nvPicPr>
                <p:cNvPr id="174109" name="Freihand 174108">
                  <a:extLst>
                    <a:ext uri="{FF2B5EF4-FFF2-40B4-BE49-F238E27FC236}">
                      <a16:creationId xmlns:a16="http://schemas.microsoft.com/office/drawing/2014/main" id="{9F3E51C4-2341-A6FE-70B0-C1DAE663EB3C}"/>
                    </a:ext>
                  </a:extLst>
                </p:cNvPr>
                <p:cNvPicPr/>
                <p:nvPr/>
              </p:nvPicPr>
              <p:blipFill>
                <a:blip r:embed="rId141"/>
                <a:stretch>
                  <a:fillRect/>
                </a:stretch>
              </p:blipFill>
              <p:spPr>
                <a:xfrm>
                  <a:off x="9898955" y="609148"/>
                  <a:ext cx="2350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74110" name="Freihand 174109">
                  <a:extLst>
                    <a:ext uri="{FF2B5EF4-FFF2-40B4-BE49-F238E27FC236}">
                      <a16:creationId xmlns:a16="http://schemas.microsoft.com/office/drawing/2014/main" id="{01784BEF-D351-A0D2-DC52-1534AC013A08}"/>
                    </a:ext>
                  </a:extLst>
                </p14:cNvPr>
                <p14:cNvContentPartPr/>
                <p14:nvPr/>
              </p14:nvContentPartPr>
              <p14:xfrm>
                <a:off x="10111715" y="682948"/>
                <a:ext cx="7920" cy="10800"/>
              </p14:xfrm>
            </p:contentPart>
          </mc:Choice>
          <mc:Fallback xmlns="">
            <p:pic>
              <p:nvPicPr>
                <p:cNvPr id="174110" name="Freihand 174109">
                  <a:extLst>
                    <a:ext uri="{FF2B5EF4-FFF2-40B4-BE49-F238E27FC236}">
                      <a16:creationId xmlns:a16="http://schemas.microsoft.com/office/drawing/2014/main" id="{01784BEF-D351-A0D2-DC52-1534AC013A08}"/>
                    </a:ext>
                  </a:extLst>
                </p:cNvPr>
                <p:cNvPicPr/>
                <p:nvPr/>
              </p:nvPicPr>
              <p:blipFill>
                <a:blip r:embed="rId143"/>
                <a:stretch>
                  <a:fillRect/>
                </a:stretch>
              </p:blipFill>
              <p:spPr>
                <a:xfrm>
                  <a:off x="10103075" y="673948"/>
                  <a:ext cx="25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74111" name="Freihand 174110">
                  <a:extLst>
                    <a:ext uri="{FF2B5EF4-FFF2-40B4-BE49-F238E27FC236}">
                      <a16:creationId xmlns:a16="http://schemas.microsoft.com/office/drawing/2014/main" id="{94AAA27A-A3C0-5F84-6C1D-C08C49C482CC}"/>
                    </a:ext>
                  </a:extLst>
                </p14:cNvPr>
                <p14:cNvContentPartPr/>
                <p14:nvPr/>
              </p14:nvContentPartPr>
              <p14:xfrm>
                <a:off x="10213235" y="746668"/>
                <a:ext cx="11520" cy="9720"/>
              </p14:xfrm>
            </p:contentPart>
          </mc:Choice>
          <mc:Fallback xmlns="">
            <p:pic>
              <p:nvPicPr>
                <p:cNvPr id="174111" name="Freihand 174110">
                  <a:extLst>
                    <a:ext uri="{FF2B5EF4-FFF2-40B4-BE49-F238E27FC236}">
                      <a16:creationId xmlns:a16="http://schemas.microsoft.com/office/drawing/2014/main" id="{94AAA27A-A3C0-5F84-6C1D-C08C49C482CC}"/>
                    </a:ext>
                  </a:extLst>
                </p:cNvPr>
                <p:cNvPicPr/>
                <p:nvPr/>
              </p:nvPicPr>
              <p:blipFill>
                <a:blip r:embed="rId145"/>
                <a:stretch>
                  <a:fillRect/>
                </a:stretch>
              </p:blipFill>
              <p:spPr>
                <a:xfrm>
                  <a:off x="10204235" y="738028"/>
                  <a:ext cx="29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74112" name="Freihand 174111">
                  <a:extLst>
                    <a:ext uri="{FF2B5EF4-FFF2-40B4-BE49-F238E27FC236}">
                      <a16:creationId xmlns:a16="http://schemas.microsoft.com/office/drawing/2014/main" id="{4C3BBFE8-27F7-8AB3-5F73-1898F751E0CF}"/>
                    </a:ext>
                  </a:extLst>
                </p14:cNvPr>
                <p14:cNvContentPartPr/>
                <p14:nvPr/>
              </p14:nvContentPartPr>
              <p14:xfrm>
                <a:off x="10322315" y="595828"/>
                <a:ext cx="75240" cy="184680"/>
              </p14:xfrm>
            </p:contentPart>
          </mc:Choice>
          <mc:Fallback xmlns="">
            <p:pic>
              <p:nvPicPr>
                <p:cNvPr id="174112" name="Freihand 174111">
                  <a:extLst>
                    <a:ext uri="{FF2B5EF4-FFF2-40B4-BE49-F238E27FC236}">
                      <a16:creationId xmlns:a16="http://schemas.microsoft.com/office/drawing/2014/main" id="{4C3BBFE8-27F7-8AB3-5F73-1898F751E0CF}"/>
                    </a:ext>
                  </a:extLst>
                </p:cNvPr>
                <p:cNvPicPr/>
                <p:nvPr/>
              </p:nvPicPr>
              <p:blipFill>
                <a:blip r:embed="rId147"/>
                <a:stretch>
                  <a:fillRect/>
                </a:stretch>
              </p:blipFill>
              <p:spPr>
                <a:xfrm>
                  <a:off x="10313315" y="587188"/>
                  <a:ext cx="92880" cy="202320"/>
                </a:xfrm>
                <a:prstGeom prst="rect">
                  <a:avLst/>
                </a:prstGeom>
              </p:spPr>
            </p:pic>
          </mc:Fallback>
        </mc:AlternateContent>
      </p:grpSp>
      <p:grpSp>
        <p:nvGrpSpPr>
          <p:cNvPr id="174116" name="Gruppieren 174115">
            <a:extLst>
              <a:ext uri="{FF2B5EF4-FFF2-40B4-BE49-F238E27FC236}">
                <a16:creationId xmlns:a16="http://schemas.microsoft.com/office/drawing/2014/main" id="{90B2A5FC-3590-9D59-D055-CDA1E3DFFC05}"/>
              </a:ext>
            </a:extLst>
          </p:cNvPr>
          <p:cNvGrpSpPr/>
          <p:nvPr/>
        </p:nvGrpSpPr>
        <p:grpSpPr>
          <a:xfrm>
            <a:off x="10563515" y="654868"/>
            <a:ext cx="371880" cy="205920"/>
            <a:chOff x="10563515" y="654868"/>
            <a:chExt cx="371880" cy="205920"/>
          </a:xfrm>
        </p:grpSpPr>
        <mc:AlternateContent xmlns:mc="http://schemas.openxmlformats.org/markup-compatibility/2006" xmlns:p14="http://schemas.microsoft.com/office/powerpoint/2010/main">
          <mc:Choice Requires="p14">
            <p:contentPart p14:bwMode="auto" r:id="rId148">
              <p14:nvContentPartPr>
                <p14:cNvPr id="174113" name="Freihand 174112">
                  <a:extLst>
                    <a:ext uri="{FF2B5EF4-FFF2-40B4-BE49-F238E27FC236}">
                      <a16:creationId xmlns:a16="http://schemas.microsoft.com/office/drawing/2014/main" id="{09489F36-F119-1FBC-F386-2333F7866628}"/>
                    </a:ext>
                  </a:extLst>
                </p14:cNvPr>
                <p14:cNvContentPartPr/>
                <p14:nvPr/>
              </p14:nvContentPartPr>
              <p14:xfrm>
                <a:off x="10627595" y="696628"/>
                <a:ext cx="7920" cy="115560"/>
              </p14:xfrm>
            </p:contentPart>
          </mc:Choice>
          <mc:Fallback xmlns="">
            <p:pic>
              <p:nvPicPr>
                <p:cNvPr id="174113" name="Freihand 174112">
                  <a:extLst>
                    <a:ext uri="{FF2B5EF4-FFF2-40B4-BE49-F238E27FC236}">
                      <a16:creationId xmlns:a16="http://schemas.microsoft.com/office/drawing/2014/main" id="{09489F36-F119-1FBC-F386-2333F7866628}"/>
                    </a:ext>
                  </a:extLst>
                </p:cNvPr>
                <p:cNvPicPr/>
                <p:nvPr/>
              </p:nvPicPr>
              <p:blipFill>
                <a:blip r:embed="rId149"/>
                <a:stretch>
                  <a:fillRect/>
                </a:stretch>
              </p:blipFill>
              <p:spPr>
                <a:xfrm>
                  <a:off x="10618955" y="687988"/>
                  <a:ext cx="255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74114" name="Freihand 174113">
                  <a:extLst>
                    <a:ext uri="{FF2B5EF4-FFF2-40B4-BE49-F238E27FC236}">
                      <a16:creationId xmlns:a16="http://schemas.microsoft.com/office/drawing/2014/main" id="{4FF2534E-B2AD-3F0C-9E03-FBFCCA979D98}"/>
                    </a:ext>
                  </a:extLst>
                </p14:cNvPr>
                <p14:cNvContentPartPr/>
                <p14:nvPr/>
              </p14:nvContentPartPr>
              <p14:xfrm>
                <a:off x="10563515" y="758548"/>
                <a:ext cx="149760" cy="16920"/>
              </p14:xfrm>
            </p:contentPart>
          </mc:Choice>
          <mc:Fallback xmlns="">
            <p:pic>
              <p:nvPicPr>
                <p:cNvPr id="174114" name="Freihand 174113">
                  <a:extLst>
                    <a:ext uri="{FF2B5EF4-FFF2-40B4-BE49-F238E27FC236}">
                      <a16:creationId xmlns:a16="http://schemas.microsoft.com/office/drawing/2014/main" id="{4FF2534E-B2AD-3F0C-9E03-FBFCCA979D98}"/>
                    </a:ext>
                  </a:extLst>
                </p:cNvPr>
                <p:cNvPicPr/>
                <p:nvPr/>
              </p:nvPicPr>
              <p:blipFill>
                <a:blip r:embed="rId151"/>
                <a:stretch>
                  <a:fillRect/>
                </a:stretch>
              </p:blipFill>
              <p:spPr>
                <a:xfrm>
                  <a:off x="10554875" y="749548"/>
                  <a:ext cx="1674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4115" name="Freihand 174114">
                  <a:extLst>
                    <a:ext uri="{FF2B5EF4-FFF2-40B4-BE49-F238E27FC236}">
                      <a16:creationId xmlns:a16="http://schemas.microsoft.com/office/drawing/2014/main" id="{EA384782-3535-D988-9A24-9715847E79DB}"/>
                    </a:ext>
                  </a:extLst>
                </p14:cNvPr>
                <p14:cNvContentPartPr/>
                <p14:nvPr/>
              </p14:nvContentPartPr>
              <p14:xfrm>
                <a:off x="10815155" y="654868"/>
                <a:ext cx="120240" cy="205920"/>
              </p14:xfrm>
            </p:contentPart>
          </mc:Choice>
          <mc:Fallback xmlns="">
            <p:pic>
              <p:nvPicPr>
                <p:cNvPr id="174115" name="Freihand 174114">
                  <a:extLst>
                    <a:ext uri="{FF2B5EF4-FFF2-40B4-BE49-F238E27FC236}">
                      <a16:creationId xmlns:a16="http://schemas.microsoft.com/office/drawing/2014/main" id="{EA384782-3535-D988-9A24-9715847E79DB}"/>
                    </a:ext>
                  </a:extLst>
                </p:cNvPr>
                <p:cNvPicPr/>
                <p:nvPr/>
              </p:nvPicPr>
              <p:blipFill>
                <a:blip r:embed="rId153"/>
                <a:stretch>
                  <a:fillRect/>
                </a:stretch>
              </p:blipFill>
              <p:spPr>
                <a:xfrm>
                  <a:off x="10806155" y="645868"/>
                  <a:ext cx="137880" cy="22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
            <p14:nvContentPartPr>
              <p14:cNvPr id="174118" name="Freihand 174117">
                <a:extLst>
                  <a:ext uri="{FF2B5EF4-FFF2-40B4-BE49-F238E27FC236}">
                    <a16:creationId xmlns:a16="http://schemas.microsoft.com/office/drawing/2014/main" id="{99426AE2-196D-2227-9426-D1D0EC7D748C}"/>
                  </a:ext>
                </a:extLst>
              </p14:cNvPr>
              <p14:cNvContentPartPr/>
              <p14:nvPr/>
            </p14:nvContentPartPr>
            <p14:xfrm>
              <a:off x="7639955" y="1136548"/>
              <a:ext cx="153000" cy="26280"/>
            </p14:xfrm>
          </p:contentPart>
        </mc:Choice>
        <mc:Fallback xmlns="">
          <p:pic>
            <p:nvPicPr>
              <p:cNvPr id="174118" name="Freihand 174117">
                <a:extLst>
                  <a:ext uri="{FF2B5EF4-FFF2-40B4-BE49-F238E27FC236}">
                    <a16:creationId xmlns:a16="http://schemas.microsoft.com/office/drawing/2014/main" id="{99426AE2-196D-2227-9426-D1D0EC7D748C}"/>
                  </a:ext>
                </a:extLst>
              </p:cNvPr>
              <p:cNvPicPr/>
              <p:nvPr/>
            </p:nvPicPr>
            <p:blipFill>
              <a:blip r:embed="rId155"/>
              <a:stretch>
                <a:fillRect/>
              </a:stretch>
            </p:blipFill>
            <p:spPr>
              <a:xfrm>
                <a:off x="7630955" y="1127548"/>
                <a:ext cx="1706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4119" name="Freihand 174118">
                <a:extLst>
                  <a:ext uri="{FF2B5EF4-FFF2-40B4-BE49-F238E27FC236}">
                    <a16:creationId xmlns:a16="http://schemas.microsoft.com/office/drawing/2014/main" id="{58D2F9A0-A658-24BB-5355-17F9DDE92385}"/>
                  </a:ext>
                </a:extLst>
              </p14:cNvPr>
              <p14:cNvContentPartPr/>
              <p14:nvPr/>
            </p14:nvContentPartPr>
            <p14:xfrm>
              <a:off x="7655075" y="1240588"/>
              <a:ext cx="128880" cy="10800"/>
            </p14:xfrm>
          </p:contentPart>
        </mc:Choice>
        <mc:Fallback xmlns="">
          <p:pic>
            <p:nvPicPr>
              <p:cNvPr id="174119" name="Freihand 174118">
                <a:extLst>
                  <a:ext uri="{FF2B5EF4-FFF2-40B4-BE49-F238E27FC236}">
                    <a16:creationId xmlns:a16="http://schemas.microsoft.com/office/drawing/2014/main" id="{58D2F9A0-A658-24BB-5355-17F9DDE92385}"/>
                  </a:ext>
                </a:extLst>
              </p:cNvPr>
              <p:cNvPicPr/>
              <p:nvPr/>
            </p:nvPicPr>
            <p:blipFill>
              <a:blip r:embed="rId157"/>
              <a:stretch>
                <a:fillRect/>
              </a:stretch>
            </p:blipFill>
            <p:spPr>
              <a:xfrm>
                <a:off x="7646435" y="1231588"/>
                <a:ext cx="146520" cy="28440"/>
              </a:xfrm>
              <a:prstGeom prst="rect">
                <a:avLst/>
              </a:prstGeom>
            </p:spPr>
          </p:pic>
        </mc:Fallback>
      </mc:AlternateContent>
      <p:grpSp>
        <p:nvGrpSpPr>
          <p:cNvPr id="174148" name="Gruppieren 174147">
            <a:extLst>
              <a:ext uri="{FF2B5EF4-FFF2-40B4-BE49-F238E27FC236}">
                <a16:creationId xmlns:a16="http://schemas.microsoft.com/office/drawing/2014/main" id="{F92A9AF3-2EC1-FE0C-FE76-269E14541638}"/>
              </a:ext>
            </a:extLst>
          </p:cNvPr>
          <p:cNvGrpSpPr/>
          <p:nvPr/>
        </p:nvGrpSpPr>
        <p:grpSpPr>
          <a:xfrm>
            <a:off x="7989875" y="1026028"/>
            <a:ext cx="2823120" cy="344160"/>
            <a:chOff x="7989875" y="1026028"/>
            <a:chExt cx="2823120" cy="344160"/>
          </a:xfrm>
        </p:grpSpPr>
        <mc:AlternateContent xmlns:mc="http://schemas.openxmlformats.org/markup-compatibility/2006" xmlns:p14="http://schemas.microsoft.com/office/powerpoint/2010/main">
          <mc:Choice Requires="p14">
            <p:contentPart p14:bwMode="auto" r:id="rId158">
              <p14:nvContentPartPr>
                <p14:cNvPr id="174120" name="Freihand 174119">
                  <a:extLst>
                    <a:ext uri="{FF2B5EF4-FFF2-40B4-BE49-F238E27FC236}">
                      <a16:creationId xmlns:a16="http://schemas.microsoft.com/office/drawing/2014/main" id="{1A53D520-AB1C-96C2-0414-43D7E5355878}"/>
                    </a:ext>
                  </a:extLst>
                </p14:cNvPr>
                <p14:cNvContentPartPr/>
                <p14:nvPr/>
              </p14:nvContentPartPr>
              <p14:xfrm>
                <a:off x="8032355" y="1082548"/>
                <a:ext cx="106200" cy="136800"/>
              </p14:xfrm>
            </p:contentPart>
          </mc:Choice>
          <mc:Fallback xmlns="">
            <p:pic>
              <p:nvPicPr>
                <p:cNvPr id="174120" name="Freihand 174119">
                  <a:extLst>
                    <a:ext uri="{FF2B5EF4-FFF2-40B4-BE49-F238E27FC236}">
                      <a16:creationId xmlns:a16="http://schemas.microsoft.com/office/drawing/2014/main" id="{1A53D520-AB1C-96C2-0414-43D7E5355878}"/>
                    </a:ext>
                  </a:extLst>
                </p:cNvPr>
                <p:cNvPicPr/>
                <p:nvPr/>
              </p:nvPicPr>
              <p:blipFill>
                <a:blip r:embed="rId159"/>
                <a:stretch>
                  <a:fillRect/>
                </a:stretch>
              </p:blipFill>
              <p:spPr>
                <a:xfrm>
                  <a:off x="8023715" y="1073908"/>
                  <a:ext cx="123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4121" name="Freihand 174120">
                  <a:extLst>
                    <a:ext uri="{FF2B5EF4-FFF2-40B4-BE49-F238E27FC236}">
                      <a16:creationId xmlns:a16="http://schemas.microsoft.com/office/drawing/2014/main" id="{AB5EE095-47C9-FD9B-7942-9E5D3C35E4CB}"/>
                    </a:ext>
                  </a:extLst>
                </p14:cNvPr>
                <p14:cNvContentPartPr/>
                <p14:nvPr/>
              </p14:nvContentPartPr>
              <p14:xfrm>
                <a:off x="7996355" y="1048708"/>
                <a:ext cx="178200" cy="242280"/>
              </p14:xfrm>
            </p:contentPart>
          </mc:Choice>
          <mc:Fallback xmlns="">
            <p:pic>
              <p:nvPicPr>
                <p:cNvPr id="174121" name="Freihand 174120">
                  <a:extLst>
                    <a:ext uri="{FF2B5EF4-FFF2-40B4-BE49-F238E27FC236}">
                      <a16:creationId xmlns:a16="http://schemas.microsoft.com/office/drawing/2014/main" id="{AB5EE095-47C9-FD9B-7942-9E5D3C35E4CB}"/>
                    </a:ext>
                  </a:extLst>
                </p:cNvPr>
                <p:cNvPicPr/>
                <p:nvPr/>
              </p:nvPicPr>
              <p:blipFill>
                <a:blip r:embed="rId161"/>
                <a:stretch>
                  <a:fillRect/>
                </a:stretch>
              </p:blipFill>
              <p:spPr>
                <a:xfrm>
                  <a:off x="7987355" y="1039708"/>
                  <a:ext cx="1958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74122" name="Freihand 174121">
                  <a:extLst>
                    <a:ext uri="{FF2B5EF4-FFF2-40B4-BE49-F238E27FC236}">
                      <a16:creationId xmlns:a16="http://schemas.microsoft.com/office/drawing/2014/main" id="{2D9747F7-E2B2-8ADE-CE09-02CFEE45BD0C}"/>
                    </a:ext>
                  </a:extLst>
                </p14:cNvPr>
                <p14:cNvContentPartPr/>
                <p14:nvPr/>
              </p14:nvContentPartPr>
              <p14:xfrm>
                <a:off x="8078435" y="1034668"/>
                <a:ext cx="135000" cy="21240"/>
              </p14:xfrm>
            </p:contentPart>
          </mc:Choice>
          <mc:Fallback xmlns="">
            <p:pic>
              <p:nvPicPr>
                <p:cNvPr id="174122" name="Freihand 174121">
                  <a:extLst>
                    <a:ext uri="{FF2B5EF4-FFF2-40B4-BE49-F238E27FC236}">
                      <a16:creationId xmlns:a16="http://schemas.microsoft.com/office/drawing/2014/main" id="{2D9747F7-E2B2-8ADE-CE09-02CFEE45BD0C}"/>
                    </a:ext>
                  </a:extLst>
                </p:cNvPr>
                <p:cNvPicPr/>
                <p:nvPr/>
              </p:nvPicPr>
              <p:blipFill>
                <a:blip r:embed="rId163"/>
                <a:stretch>
                  <a:fillRect/>
                </a:stretch>
              </p:blipFill>
              <p:spPr>
                <a:xfrm>
                  <a:off x="8069795" y="1026028"/>
                  <a:ext cx="152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74124" name="Freihand 174123">
                  <a:extLst>
                    <a:ext uri="{FF2B5EF4-FFF2-40B4-BE49-F238E27FC236}">
                      <a16:creationId xmlns:a16="http://schemas.microsoft.com/office/drawing/2014/main" id="{4303D167-B7D9-F661-B62E-D8B9A8E26EF7}"/>
                    </a:ext>
                  </a:extLst>
                </p14:cNvPr>
                <p14:cNvContentPartPr/>
                <p14:nvPr/>
              </p14:nvContentPartPr>
              <p14:xfrm>
                <a:off x="8343395" y="1135828"/>
                <a:ext cx="12600" cy="123840"/>
              </p14:xfrm>
            </p:contentPart>
          </mc:Choice>
          <mc:Fallback xmlns="">
            <p:pic>
              <p:nvPicPr>
                <p:cNvPr id="174124" name="Freihand 174123">
                  <a:extLst>
                    <a:ext uri="{FF2B5EF4-FFF2-40B4-BE49-F238E27FC236}">
                      <a16:creationId xmlns:a16="http://schemas.microsoft.com/office/drawing/2014/main" id="{4303D167-B7D9-F661-B62E-D8B9A8E26EF7}"/>
                    </a:ext>
                  </a:extLst>
                </p:cNvPr>
                <p:cNvPicPr/>
                <p:nvPr/>
              </p:nvPicPr>
              <p:blipFill>
                <a:blip r:embed="rId165"/>
                <a:stretch>
                  <a:fillRect/>
                </a:stretch>
              </p:blipFill>
              <p:spPr>
                <a:xfrm>
                  <a:off x="8334755" y="1127188"/>
                  <a:ext cx="30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74125" name="Freihand 174124">
                  <a:extLst>
                    <a:ext uri="{FF2B5EF4-FFF2-40B4-BE49-F238E27FC236}">
                      <a16:creationId xmlns:a16="http://schemas.microsoft.com/office/drawing/2014/main" id="{C75F91BC-FA6F-3CE5-4401-B5719CE98492}"/>
                    </a:ext>
                  </a:extLst>
                </p14:cNvPr>
                <p14:cNvContentPartPr/>
                <p14:nvPr/>
              </p14:nvContentPartPr>
              <p14:xfrm>
                <a:off x="8310275" y="1178308"/>
                <a:ext cx="75960" cy="10440"/>
              </p14:xfrm>
            </p:contentPart>
          </mc:Choice>
          <mc:Fallback xmlns="">
            <p:pic>
              <p:nvPicPr>
                <p:cNvPr id="174125" name="Freihand 174124">
                  <a:extLst>
                    <a:ext uri="{FF2B5EF4-FFF2-40B4-BE49-F238E27FC236}">
                      <a16:creationId xmlns:a16="http://schemas.microsoft.com/office/drawing/2014/main" id="{C75F91BC-FA6F-3CE5-4401-B5719CE98492}"/>
                    </a:ext>
                  </a:extLst>
                </p:cNvPr>
                <p:cNvPicPr/>
                <p:nvPr/>
              </p:nvPicPr>
              <p:blipFill>
                <a:blip r:embed="rId167"/>
                <a:stretch>
                  <a:fillRect/>
                </a:stretch>
              </p:blipFill>
              <p:spPr>
                <a:xfrm>
                  <a:off x="8301635" y="1169308"/>
                  <a:ext cx="93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74126" name="Freihand 174125">
                  <a:extLst>
                    <a:ext uri="{FF2B5EF4-FFF2-40B4-BE49-F238E27FC236}">
                      <a16:creationId xmlns:a16="http://schemas.microsoft.com/office/drawing/2014/main" id="{399517D7-C682-0EC3-AE8D-46CE97884832}"/>
                    </a:ext>
                  </a:extLst>
                </p14:cNvPr>
                <p14:cNvContentPartPr/>
                <p14:nvPr/>
              </p14:nvContentPartPr>
              <p14:xfrm>
                <a:off x="8481635" y="1082548"/>
                <a:ext cx="105840" cy="205920"/>
              </p14:xfrm>
            </p:contentPart>
          </mc:Choice>
          <mc:Fallback xmlns="">
            <p:pic>
              <p:nvPicPr>
                <p:cNvPr id="174126" name="Freihand 174125">
                  <a:extLst>
                    <a:ext uri="{FF2B5EF4-FFF2-40B4-BE49-F238E27FC236}">
                      <a16:creationId xmlns:a16="http://schemas.microsoft.com/office/drawing/2014/main" id="{399517D7-C682-0EC3-AE8D-46CE97884832}"/>
                    </a:ext>
                  </a:extLst>
                </p:cNvPr>
                <p:cNvPicPr/>
                <p:nvPr/>
              </p:nvPicPr>
              <p:blipFill>
                <a:blip r:embed="rId169"/>
                <a:stretch>
                  <a:fillRect/>
                </a:stretch>
              </p:blipFill>
              <p:spPr>
                <a:xfrm>
                  <a:off x="8472635" y="1073548"/>
                  <a:ext cx="1234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74127" name="Freihand 174126">
                  <a:extLst>
                    <a:ext uri="{FF2B5EF4-FFF2-40B4-BE49-F238E27FC236}">
                      <a16:creationId xmlns:a16="http://schemas.microsoft.com/office/drawing/2014/main" id="{701AA7AB-A1C4-B207-F560-7377B900B4F9}"/>
                    </a:ext>
                  </a:extLst>
                </p14:cNvPr>
                <p14:cNvContentPartPr/>
                <p14:nvPr/>
              </p14:nvContentPartPr>
              <p14:xfrm>
                <a:off x="8682875" y="1059868"/>
                <a:ext cx="90720" cy="176400"/>
              </p14:xfrm>
            </p:contentPart>
          </mc:Choice>
          <mc:Fallback xmlns="">
            <p:pic>
              <p:nvPicPr>
                <p:cNvPr id="174127" name="Freihand 174126">
                  <a:extLst>
                    <a:ext uri="{FF2B5EF4-FFF2-40B4-BE49-F238E27FC236}">
                      <a16:creationId xmlns:a16="http://schemas.microsoft.com/office/drawing/2014/main" id="{701AA7AB-A1C4-B207-F560-7377B900B4F9}"/>
                    </a:ext>
                  </a:extLst>
                </p:cNvPr>
                <p:cNvPicPr/>
                <p:nvPr/>
              </p:nvPicPr>
              <p:blipFill>
                <a:blip r:embed="rId171"/>
                <a:stretch>
                  <a:fillRect/>
                </a:stretch>
              </p:blipFill>
              <p:spPr>
                <a:xfrm>
                  <a:off x="8674235" y="1050868"/>
                  <a:ext cx="1083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74128" name="Freihand 174127">
                  <a:extLst>
                    <a:ext uri="{FF2B5EF4-FFF2-40B4-BE49-F238E27FC236}">
                      <a16:creationId xmlns:a16="http://schemas.microsoft.com/office/drawing/2014/main" id="{A1F19228-8449-8DB4-0EA9-F50FB282C660}"/>
                    </a:ext>
                  </a:extLst>
                </p14:cNvPr>
                <p14:cNvContentPartPr/>
                <p14:nvPr/>
              </p14:nvContentPartPr>
              <p14:xfrm>
                <a:off x="8816435" y="1049788"/>
                <a:ext cx="167400" cy="186840"/>
              </p14:xfrm>
            </p:contentPart>
          </mc:Choice>
          <mc:Fallback xmlns="">
            <p:pic>
              <p:nvPicPr>
                <p:cNvPr id="174128" name="Freihand 174127">
                  <a:extLst>
                    <a:ext uri="{FF2B5EF4-FFF2-40B4-BE49-F238E27FC236}">
                      <a16:creationId xmlns:a16="http://schemas.microsoft.com/office/drawing/2014/main" id="{A1F19228-8449-8DB4-0EA9-F50FB282C660}"/>
                    </a:ext>
                  </a:extLst>
                </p:cNvPr>
                <p:cNvPicPr/>
                <p:nvPr/>
              </p:nvPicPr>
              <p:blipFill>
                <a:blip r:embed="rId173"/>
                <a:stretch>
                  <a:fillRect/>
                </a:stretch>
              </p:blipFill>
              <p:spPr>
                <a:xfrm>
                  <a:off x="8807435" y="1041148"/>
                  <a:ext cx="1850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74130" name="Freihand 174129">
                  <a:extLst>
                    <a:ext uri="{FF2B5EF4-FFF2-40B4-BE49-F238E27FC236}">
                      <a16:creationId xmlns:a16="http://schemas.microsoft.com/office/drawing/2014/main" id="{656E229B-22E6-76F0-0159-8E525CBF2A4E}"/>
                    </a:ext>
                  </a:extLst>
                </p14:cNvPr>
                <p14:cNvContentPartPr/>
                <p14:nvPr/>
              </p14:nvContentPartPr>
              <p14:xfrm>
                <a:off x="9023795" y="1132948"/>
                <a:ext cx="87480" cy="164520"/>
              </p14:xfrm>
            </p:contentPart>
          </mc:Choice>
          <mc:Fallback xmlns="">
            <p:pic>
              <p:nvPicPr>
                <p:cNvPr id="174130" name="Freihand 174129">
                  <a:extLst>
                    <a:ext uri="{FF2B5EF4-FFF2-40B4-BE49-F238E27FC236}">
                      <a16:creationId xmlns:a16="http://schemas.microsoft.com/office/drawing/2014/main" id="{656E229B-22E6-76F0-0159-8E525CBF2A4E}"/>
                    </a:ext>
                  </a:extLst>
                </p:cNvPr>
                <p:cNvPicPr/>
                <p:nvPr/>
              </p:nvPicPr>
              <p:blipFill>
                <a:blip r:embed="rId175"/>
                <a:stretch>
                  <a:fillRect/>
                </a:stretch>
              </p:blipFill>
              <p:spPr>
                <a:xfrm>
                  <a:off x="9014795" y="1124308"/>
                  <a:ext cx="1051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74131" name="Freihand 174130">
                  <a:extLst>
                    <a:ext uri="{FF2B5EF4-FFF2-40B4-BE49-F238E27FC236}">
                      <a16:creationId xmlns:a16="http://schemas.microsoft.com/office/drawing/2014/main" id="{2D1B7B59-38C3-634F-9908-DA3C7C8F3246}"/>
                    </a:ext>
                  </a:extLst>
                </p14:cNvPr>
                <p14:cNvContentPartPr/>
                <p14:nvPr/>
              </p14:nvContentPartPr>
              <p14:xfrm>
                <a:off x="9236915" y="1110988"/>
                <a:ext cx="14040" cy="122040"/>
              </p14:xfrm>
            </p:contentPart>
          </mc:Choice>
          <mc:Fallback xmlns="">
            <p:pic>
              <p:nvPicPr>
                <p:cNvPr id="174131" name="Freihand 174130">
                  <a:extLst>
                    <a:ext uri="{FF2B5EF4-FFF2-40B4-BE49-F238E27FC236}">
                      <a16:creationId xmlns:a16="http://schemas.microsoft.com/office/drawing/2014/main" id="{2D1B7B59-38C3-634F-9908-DA3C7C8F3246}"/>
                    </a:ext>
                  </a:extLst>
                </p:cNvPr>
                <p:cNvPicPr/>
                <p:nvPr/>
              </p:nvPicPr>
              <p:blipFill>
                <a:blip r:embed="rId177"/>
                <a:stretch>
                  <a:fillRect/>
                </a:stretch>
              </p:blipFill>
              <p:spPr>
                <a:xfrm>
                  <a:off x="9227915" y="1102348"/>
                  <a:ext cx="316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74132" name="Freihand 174131">
                  <a:extLst>
                    <a:ext uri="{FF2B5EF4-FFF2-40B4-BE49-F238E27FC236}">
                      <a16:creationId xmlns:a16="http://schemas.microsoft.com/office/drawing/2014/main" id="{2C6FC921-07DB-EC3C-4DFA-12AEC0EF700F}"/>
                    </a:ext>
                  </a:extLst>
                </p14:cNvPr>
                <p14:cNvContentPartPr/>
                <p14:nvPr/>
              </p14:nvContentPartPr>
              <p14:xfrm>
                <a:off x="9198755" y="1156708"/>
                <a:ext cx="102960" cy="10440"/>
              </p14:xfrm>
            </p:contentPart>
          </mc:Choice>
          <mc:Fallback xmlns="">
            <p:pic>
              <p:nvPicPr>
                <p:cNvPr id="174132" name="Freihand 174131">
                  <a:extLst>
                    <a:ext uri="{FF2B5EF4-FFF2-40B4-BE49-F238E27FC236}">
                      <a16:creationId xmlns:a16="http://schemas.microsoft.com/office/drawing/2014/main" id="{2C6FC921-07DB-EC3C-4DFA-12AEC0EF700F}"/>
                    </a:ext>
                  </a:extLst>
                </p:cNvPr>
                <p:cNvPicPr/>
                <p:nvPr/>
              </p:nvPicPr>
              <p:blipFill>
                <a:blip r:embed="rId179"/>
                <a:stretch>
                  <a:fillRect/>
                </a:stretch>
              </p:blipFill>
              <p:spPr>
                <a:xfrm>
                  <a:off x="9189755" y="1148068"/>
                  <a:ext cx="120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74133" name="Freihand 174132">
                  <a:extLst>
                    <a:ext uri="{FF2B5EF4-FFF2-40B4-BE49-F238E27FC236}">
                      <a16:creationId xmlns:a16="http://schemas.microsoft.com/office/drawing/2014/main" id="{CB3529D4-6EE0-B6D4-5A9E-7565868B0EEA}"/>
                    </a:ext>
                  </a:extLst>
                </p14:cNvPr>
                <p14:cNvContentPartPr/>
                <p14:nvPr/>
              </p14:nvContentPartPr>
              <p14:xfrm>
                <a:off x="9433475" y="1079668"/>
                <a:ext cx="95400" cy="143280"/>
              </p14:xfrm>
            </p:contentPart>
          </mc:Choice>
          <mc:Fallback xmlns="">
            <p:pic>
              <p:nvPicPr>
                <p:cNvPr id="174133" name="Freihand 174132">
                  <a:extLst>
                    <a:ext uri="{FF2B5EF4-FFF2-40B4-BE49-F238E27FC236}">
                      <a16:creationId xmlns:a16="http://schemas.microsoft.com/office/drawing/2014/main" id="{CB3529D4-6EE0-B6D4-5A9E-7565868B0EEA}"/>
                    </a:ext>
                  </a:extLst>
                </p:cNvPr>
                <p:cNvPicPr/>
                <p:nvPr/>
              </p:nvPicPr>
              <p:blipFill>
                <a:blip r:embed="rId181"/>
                <a:stretch>
                  <a:fillRect/>
                </a:stretch>
              </p:blipFill>
              <p:spPr>
                <a:xfrm>
                  <a:off x="9424835" y="1071028"/>
                  <a:ext cx="1130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74134" name="Freihand 174133">
                  <a:extLst>
                    <a:ext uri="{FF2B5EF4-FFF2-40B4-BE49-F238E27FC236}">
                      <a16:creationId xmlns:a16="http://schemas.microsoft.com/office/drawing/2014/main" id="{55B15A85-0DF0-7739-8F93-C9B3955EEB35}"/>
                    </a:ext>
                  </a:extLst>
                </p14:cNvPr>
                <p14:cNvContentPartPr/>
                <p14:nvPr/>
              </p14:nvContentPartPr>
              <p14:xfrm>
                <a:off x="9474155" y="1058788"/>
                <a:ext cx="82440" cy="15120"/>
              </p14:xfrm>
            </p:contentPart>
          </mc:Choice>
          <mc:Fallback xmlns="">
            <p:pic>
              <p:nvPicPr>
                <p:cNvPr id="174134" name="Freihand 174133">
                  <a:extLst>
                    <a:ext uri="{FF2B5EF4-FFF2-40B4-BE49-F238E27FC236}">
                      <a16:creationId xmlns:a16="http://schemas.microsoft.com/office/drawing/2014/main" id="{55B15A85-0DF0-7739-8F93-C9B3955EEB35}"/>
                    </a:ext>
                  </a:extLst>
                </p:cNvPr>
                <p:cNvPicPr/>
                <p:nvPr/>
              </p:nvPicPr>
              <p:blipFill>
                <a:blip r:embed="rId183"/>
                <a:stretch>
                  <a:fillRect/>
                </a:stretch>
              </p:blipFill>
              <p:spPr>
                <a:xfrm>
                  <a:off x="9465515" y="1049788"/>
                  <a:ext cx="1000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74135" name="Freihand 174134">
                  <a:extLst>
                    <a:ext uri="{FF2B5EF4-FFF2-40B4-BE49-F238E27FC236}">
                      <a16:creationId xmlns:a16="http://schemas.microsoft.com/office/drawing/2014/main" id="{E7D88E56-2B4B-90B5-5034-BA1B932F19D2}"/>
                    </a:ext>
                  </a:extLst>
                </p14:cNvPr>
                <p14:cNvContentPartPr/>
                <p14:nvPr/>
              </p14:nvContentPartPr>
              <p14:xfrm>
                <a:off x="9698075" y="1128628"/>
                <a:ext cx="64800" cy="15120"/>
              </p14:xfrm>
            </p:contentPart>
          </mc:Choice>
          <mc:Fallback xmlns="">
            <p:pic>
              <p:nvPicPr>
                <p:cNvPr id="174135" name="Freihand 174134">
                  <a:extLst>
                    <a:ext uri="{FF2B5EF4-FFF2-40B4-BE49-F238E27FC236}">
                      <a16:creationId xmlns:a16="http://schemas.microsoft.com/office/drawing/2014/main" id="{E7D88E56-2B4B-90B5-5034-BA1B932F19D2}"/>
                    </a:ext>
                  </a:extLst>
                </p:cNvPr>
                <p:cNvPicPr/>
                <p:nvPr/>
              </p:nvPicPr>
              <p:blipFill>
                <a:blip r:embed="rId185"/>
                <a:stretch>
                  <a:fillRect/>
                </a:stretch>
              </p:blipFill>
              <p:spPr>
                <a:xfrm>
                  <a:off x="9689075" y="1119988"/>
                  <a:ext cx="824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74136" name="Freihand 174135">
                  <a:extLst>
                    <a:ext uri="{FF2B5EF4-FFF2-40B4-BE49-F238E27FC236}">
                      <a16:creationId xmlns:a16="http://schemas.microsoft.com/office/drawing/2014/main" id="{B3D5890A-90D2-9F90-C10D-31FE7AC5A9D5}"/>
                    </a:ext>
                  </a:extLst>
                </p14:cNvPr>
                <p14:cNvContentPartPr/>
                <p14:nvPr/>
              </p14:nvContentPartPr>
              <p14:xfrm>
                <a:off x="9845675" y="1065268"/>
                <a:ext cx="104040" cy="143640"/>
              </p14:xfrm>
            </p:contentPart>
          </mc:Choice>
          <mc:Fallback xmlns="">
            <p:pic>
              <p:nvPicPr>
                <p:cNvPr id="174136" name="Freihand 174135">
                  <a:extLst>
                    <a:ext uri="{FF2B5EF4-FFF2-40B4-BE49-F238E27FC236}">
                      <a16:creationId xmlns:a16="http://schemas.microsoft.com/office/drawing/2014/main" id="{B3D5890A-90D2-9F90-C10D-31FE7AC5A9D5}"/>
                    </a:ext>
                  </a:extLst>
                </p:cNvPr>
                <p:cNvPicPr/>
                <p:nvPr/>
              </p:nvPicPr>
              <p:blipFill>
                <a:blip r:embed="rId187"/>
                <a:stretch>
                  <a:fillRect/>
                </a:stretch>
              </p:blipFill>
              <p:spPr>
                <a:xfrm>
                  <a:off x="9836675" y="1056628"/>
                  <a:ext cx="1216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4137" name="Freihand 174136">
                  <a:extLst>
                    <a:ext uri="{FF2B5EF4-FFF2-40B4-BE49-F238E27FC236}">
                      <a16:creationId xmlns:a16="http://schemas.microsoft.com/office/drawing/2014/main" id="{3935A58A-AD11-7E5C-8686-708AE6AD89BE}"/>
                    </a:ext>
                  </a:extLst>
                </p14:cNvPr>
                <p14:cNvContentPartPr/>
                <p14:nvPr/>
              </p14:nvContentPartPr>
              <p14:xfrm>
                <a:off x="9972755" y="1083988"/>
                <a:ext cx="70920" cy="111240"/>
              </p14:xfrm>
            </p:contentPart>
          </mc:Choice>
          <mc:Fallback xmlns="">
            <p:pic>
              <p:nvPicPr>
                <p:cNvPr id="174137" name="Freihand 174136">
                  <a:extLst>
                    <a:ext uri="{FF2B5EF4-FFF2-40B4-BE49-F238E27FC236}">
                      <a16:creationId xmlns:a16="http://schemas.microsoft.com/office/drawing/2014/main" id="{3935A58A-AD11-7E5C-8686-708AE6AD89BE}"/>
                    </a:ext>
                  </a:extLst>
                </p:cNvPr>
                <p:cNvPicPr/>
                <p:nvPr/>
              </p:nvPicPr>
              <p:blipFill>
                <a:blip r:embed="rId189"/>
                <a:stretch>
                  <a:fillRect/>
                </a:stretch>
              </p:blipFill>
              <p:spPr>
                <a:xfrm>
                  <a:off x="9963755" y="1074988"/>
                  <a:ext cx="88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4138" name="Freihand 174137">
                  <a:extLst>
                    <a:ext uri="{FF2B5EF4-FFF2-40B4-BE49-F238E27FC236}">
                      <a16:creationId xmlns:a16="http://schemas.microsoft.com/office/drawing/2014/main" id="{052BEAE3-6D5F-F58E-AF1A-51EB5614DF33}"/>
                    </a:ext>
                  </a:extLst>
                </p14:cNvPr>
                <p14:cNvContentPartPr/>
                <p14:nvPr/>
              </p14:nvContentPartPr>
              <p14:xfrm>
                <a:off x="10094795" y="1054468"/>
                <a:ext cx="82440" cy="128880"/>
              </p14:xfrm>
            </p:contentPart>
          </mc:Choice>
          <mc:Fallback xmlns="">
            <p:pic>
              <p:nvPicPr>
                <p:cNvPr id="174138" name="Freihand 174137">
                  <a:extLst>
                    <a:ext uri="{FF2B5EF4-FFF2-40B4-BE49-F238E27FC236}">
                      <a16:creationId xmlns:a16="http://schemas.microsoft.com/office/drawing/2014/main" id="{052BEAE3-6D5F-F58E-AF1A-51EB5614DF33}"/>
                    </a:ext>
                  </a:extLst>
                </p:cNvPr>
                <p:cNvPicPr/>
                <p:nvPr/>
              </p:nvPicPr>
              <p:blipFill>
                <a:blip r:embed="rId191"/>
                <a:stretch>
                  <a:fillRect/>
                </a:stretch>
              </p:blipFill>
              <p:spPr>
                <a:xfrm>
                  <a:off x="10085795" y="1045468"/>
                  <a:ext cx="1000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74139" name="Freihand 174138">
                  <a:extLst>
                    <a:ext uri="{FF2B5EF4-FFF2-40B4-BE49-F238E27FC236}">
                      <a16:creationId xmlns:a16="http://schemas.microsoft.com/office/drawing/2014/main" id="{DA28CAA5-E833-9474-51FB-ADD7FD1111D9}"/>
                    </a:ext>
                  </a:extLst>
                </p14:cNvPr>
                <p14:cNvContentPartPr/>
                <p14:nvPr/>
              </p14:nvContentPartPr>
              <p14:xfrm>
                <a:off x="10216115" y="1026028"/>
                <a:ext cx="74880" cy="189360"/>
              </p14:xfrm>
            </p:contentPart>
          </mc:Choice>
          <mc:Fallback xmlns="">
            <p:pic>
              <p:nvPicPr>
                <p:cNvPr id="174139" name="Freihand 174138">
                  <a:extLst>
                    <a:ext uri="{FF2B5EF4-FFF2-40B4-BE49-F238E27FC236}">
                      <a16:creationId xmlns:a16="http://schemas.microsoft.com/office/drawing/2014/main" id="{DA28CAA5-E833-9474-51FB-ADD7FD1111D9}"/>
                    </a:ext>
                  </a:extLst>
                </p:cNvPr>
                <p:cNvPicPr/>
                <p:nvPr/>
              </p:nvPicPr>
              <p:blipFill>
                <a:blip r:embed="rId193"/>
                <a:stretch>
                  <a:fillRect/>
                </a:stretch>
              </p:blipFill>
              <p:spPr>
                <a:xfrm>
                  <a:off x="10207475" y="1017388"/>
                  <a:ext cx="925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4141" name="Freihand 174140">
                  <a:extLst>
                    <a:ext uri="{FF2B5EF4-FFF2-40B4-BE49-F238E27FC236}">
                      <a16:creationId xmlns:a16="http://schemas.microsoft.com/office/drawing/2014/main" id="{03EDCDF2-C33F-35E6-4BA1-A02FC4E3F88F}"/>
                    </a:ext>
                  </a:extLst>
                </p14:cNvPr>
                <p14:cNvContentPartPr/>
                <p14:nvPr/>
              </p14:nvContentPartPr>
              <p14:xfrm>
                <a:off x="10477835" y="1081468"/>
                <a:ext cx="3600" cy="123840"/>
              </p14:xfrm>
            </p:contentPart>
          </mc:Choice>
          <mc:Fallback xmlns="">
            <p:pic>
              <p:nvPicPr>
                <p:cNvPr id="174141" name="Freihand 174140">
                  <a:extLst>
                    <a:ext uri="{FF2B5EF4-FFF2-40B4-BE49-F238E27FC236}">
                      <a16:creationId xmlns:a16="http://schemas.microsoft.com/office/drawing/2014/main" id="{03EDCDF2-C33F-35E6-4BA1-A02FC4E3F88F}"/>
                    </a:ext>
                  </a:extLst>
                </p:cNvPr>
                <p:cNvPicPr/>
                <p:nvPr/>
              </p:nvPicPr>
              <p:blipFill>
                <a:blip r:embed="rId195"/>
                <a:stretch>
                  <a:fillRect/>
                </a:stretch>
              </p:blipFill>
              <p:spPr>
                <a:xfrm>
                  <a:off x="10468835" y="1072468"/>
                  <a:ext cx="21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74142" name="Freihand 174141">
                  <a:extLst>
                    <a:ext uri="{FF2B5EF4-FFF2-40B4-BE49-F238E27FC236}">
                      <a16:creationId xmlns:a16="http://schemas.microsoft.com/office/drawing/2014/main" id="{0232E33B-9675-DB95-2D8F-BB17E2159145}"/>
                    </a:ext>
                  </a:extLst>
                </p14:cNvPr>
                <p14:cNvContentPartPr/>
                <p14:nvPr/>
              </p14:nvContentPartPr>
              <p14:xfrm>
                <a:off x="10425995" y="1129348"/>
                <a:ext cx="78480" cy="13680"/>
              </p14:xfrm>
            </p:contentPart>
          </mc:Choice>
          <mc:Fallback xmlns="">
            <p:pic>
              <p:nvPicPr>
                <p:cNvPr id="174142" name="Freihand 174141">
                  <a:extLst>
                    <a:ext uri="{FF2B5EF4-FFF2-40B4-BE49-F238E27FC236}">
                      <a16:creationId xmlns:a16="http://schemas.microsoft.com/office/drawing/2014/main" id="{0232E33B-9675-DB95-2D8F-BB17E2159145}"/>
                    </a:ext>
                  </a:extLst>
                </p:cNvPr>
                <p:cNvPicPr/>
                <p:nvPr/>
              </p:nvPicPr>
              <p:blipFill>
                <a:blip r:embed="rId197"/>
                <a:stretch>
                  <a:fillRect/>
                </a:stretch>
              </p:blipFill>
              <p:spPr>
                <a:xfrm>
                  <a:off x="10416995" y="1120348"/>
                  <a:ext cx="961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4143" name="Freihand 174142">
                  <a:extLst>
                    <a:ext uri="{FF2B5EF4-FFF2-40B4-BE49-F238E27FC236}">
                      <a16:creationId xmlns:a16="http://schemas.microsoft.com/office/drawing/2014/main" id="{3FE5113A-A5ED-5119-4526-488EF88CA066}"/>
                    </a:ext>
                  </a:extLst>
                </p14:cNvPr>
                <p14:cNvContentPartPr/>
                <p14:nvPr/>
              </p14:nvContentPartPr>
              <p14:xfrm>
                <a:off x="10629395" y="1040428"/>
                <a:ext cx="142920" cy="167760"/>
              </p14:xfrm>
            </p:contentPart>
          </mc:Choice>
          <mc:Fallback xmlns="">
            <p:pic>
              <p:nvPicPr>
                <p:cNvPr id="174143" name="Freihand 174142">
                  <a:extLst>
                    <a:ext uri="{FF2B5EF4-FFF2-40B4-BE49-F238E27FC236}">
                      <a16:creationId xmlns:a16="http://schemas.microsoft.com/office/drawing/2014/main" id="{3FE5113A-A5ED-5119-4526-488EF88CA066}"/>
                    </a:ext>
                  </a:extLst>
                </p:cNvPr>
                <p:cNvPicPr/>
                <p:nvPr/>
              </p:nvPicPr>
              <p:blipFill>
                <a:blip r:embed="rId199"/>
                <a:stretch>
                  <a:fillRect/>
                </a:stretch>
              </p:blipFill>
              <p:spPr>
                <a:xfrm>
                  <a:off x="10620755" y="1031788"/>
                  <a:ext cx="160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74145" name="Freihand 174144">
                  <a:extLst>
                    <a:ext uri="{FF2B5EF4-FFF2-40B4-BE49-F238E27FC236}">
                      <a16:creationId xmlns:a16="http://schemas.microsoft.com/office/drawing/2014/main" id="{B9D7B311-B9DA-5CB3-B5DB-151CFE7F702E}"/>
                    </a:ext>
                  </a:extLst>
                </p14:cNvPr>
                <p14:cNvContentPartPr/>
                <p14:nvPr/>
              </p14:nvContentPartPr>
              <p14:xfrm>
                <a:off x="7989875" y="1324468"/>
                <a:ext cx="234000" cy="45720"/>
              </p14:xfrm>
            </p:contentPart>
          </mc:Choice>
          <mc:Fallback xmlns="">
            <p:pic>
              <p:nvPicPr>
                <p:cNvPr id="174145" name="Freihand 174144">
                  <a:extLst>
                    <a:ext uri="{FF2B5EF4-FFF2-40B4-BE49-F238E27FC236}">
                      <a16:creationId xmlns:a16="http://schemas.microsoft.com/office/drawing/2014/main" id="{B9D7B311-B9DA-5CB3-B5DB-151CFE7F702E}"/>
                    </a:ext>
                  </a:extLst>
                </p:cNvPr>
                <p:cNvPicPr/>
                <p:nvPr/>
              </p:nvPicPr>
              <p:blipFill>
                <a:blip r:embed="rId201"/>
                <a:stretch>
                  <a:fillRect/>
                </a:stretch>
              </p:blipFill>
              <p:spPr>
                <a:xfrm>
                  <a:off x="7980875" y="1315468"/>
                  <a:ext cx="2516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74146" name="Freihand 174145">
                  <a:extLst>
                    <a:ext uri="{FF2B5EF4-FFF2-40B4-BE49-F238E27FC236}">
                      <a16:creationId xmlns:a16="http://schemas.microsoft.com/office/drawing/2014/main" id="{561D5D03-575D-403A-6E0E-B277031015AE}"/>
                    </a:ext>
                  </a:extLst>
                </p14:cNvPr>
                <p14:cNvContentPartPr/>
                <p14:nvPr/>
              </p14:nvContentPartPr>
              <p14:xfrm>
                <a:off x="9430595" y="1307908"/>
                <a:ext cx="145800" cy="47160"/>
              </p14:xfrm>
            </p:contentPart>
          </mc:Choice>
          <mc:Fallback xmlns="">
            <p:pic>
              <p:nvPicPr>
                <p:cNvPr id="174146" name="Freihand 174145">
                  <a:extLst>
                    <a:ext uri="{FF2B5EF4-FFF2-40B4-BE49-F238E27FC236}">
                      <a16:creationId xmlns:a16="http://schemas.microsoft.com/office/drawing/2014/main" id="{561D5D03-575D-403A-6E0E-B277031015AE}"/>
                    </a:ext>
                  </a:extLst>
                </p:cNvPr>
                <p:cNvPicPr/>
                <p:nvPr/>
              </p:nvPicPr>
              <p:blipFill>
                <a:blip r:embed="rId203"/>
                <a:stretch>
                  <a:fillRect/>
                </a:stretch>
              </p:blipFill>
              <p:spPr>
                <a:xfrm>
                  <a:off x="9421955" y="1298908"/>
                  <a:ext cx="163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4147" name="Freihand 174146">
                  <a:extLst>
                    <a:ext uri="{FF2B5EF4-FFF2-40B4-BE49-F238E27FC236}">
                      <a16:creationId xmlns:a16="http://schemas.microsoft.com/office/drawing/2014/main" id="{208AB617-F999-DFF8-D2D1-245490792FB0}"/>
                    </a:ext>
                  </a:extLst>
                </p14:cNvPr>
                <p14:cNvContentPartPr/>
                <p14:nvPr/>
              </p14:nvContentPartPr>
              <p14:xfrm>
                <a:off x="10634795" y="1261108"/>
                <a:ext cx="178200" cy="37800"/>
              </p14:xfrm>
            </p:contentPart>
          </mc:Choice>
          <mc:Fallback xmlns="">
            <p:pic>
              <p:nvPicPr>
                <p:cNvPr id="174147" name="Freihand 174146">
                  <a:extLst>
                    <a:ext uri="{FF2B5EF4-FFF2-40B4-BE49-F238E27FC236}">
                      <a16:creationId xmlns:a16="http://schemas.microsoft.com/office/drawing/2014/main" id="{208AB617-F999-DFF8-D2D1-245490792FB0}"/>
                    </a:ext>
                  </a:extLst>
                </p:cNvPr>
                <p:cNvPicPr/>
                <p:nvPr/>
              </p:nvPicPr>
              <p:blipFill>
                <a:blip r:embed="rId205"/>
                <a:stretch>
                  <a:fillRect/>
                </a:stretch>
              </p:blipFill>
              <p:spPr>
                <a:xfrm>
                  <a:off x="10625795" y="1252108"/>
                  <a:ext cx="195840" cy="55440"/>
                </a:xfrm>
                <a:prstGeom prst="rect">
                  <a:avLst/>
                </a:prstGeom>
              </p:spPr>
            </p:pic>
          </mc:Fallback>
        </mc:AlternateContent>
      </p:grpSp>
      <p:grpSp>
        <p:nvGrpSpPr>
          <p:cNvPr id="174161" name="Gruppieren 174160">
            <a:extLst>
              <a:ext uri="{FF2B5EF4-FFF2-40B4-BE49-F238E27FC236}">
                <a16:creationId xmlns:a16="http://schemas.microsoft.com/office/drawing/2014/main" id="{BF144BF9-921F-FA47-9F39-83EFD1CBEC4C}"/>
              </a:ext>
            </a:extLst>
          </p:cNvPr>
          <p:cNvGrpSpPr/>
          <p:nvPr/>
        </p:nvGrpSpPr>
        <p:grpSpPr>
          <a:xfrm>
            <a:off x="7652555" y="1500508"/>
            <a:ext cx="1676880" cy="237240"/>
            <a:chOff x="7652555" y="1500508"/>
            <a:chExt cx="1676880" cy="237240"/>
          </a:xfrm>
        </p:grpSpPr>
        <mc:AlternateContent xmlns:mc="http://schemas.openxmlformats.org/markup-compatibility/2006" xmlns:p14="http://schemas.microsoft.com/office/powerpoint/2010/main">
          <mc:Choice Requires="p14">
            <p:contentPart p14:bwMode="auto" r:id="rId206">
              <p14:nvContentPartPr>
                <p14:cNvPr id="174149" name="Freihand 174148">
                  <a:extLst>
                    <a:ext uri="{FF2B5EF4-FFF2-40B4-BE49-F238E27FC236}">
                      <a16:creationId xmlns:a16="http://schemas.microsoft.com/office/drawing/2014/main" id="{88B26BEE-77C0-9EAA-F74B-8BB9CBFE4181}"/>
                    </a:ext>
                  </a:extLst>
                </p14:cNvPr>
                <p14:cNvContentPartPr/>
                <p14:nvPr/>
              </p14:nvContentPartPr>
              <p14:xfrm>
                <a:off x="7652555" y="1591588"/>
                <a:ext cx="161280" cy="14040"/>
              </p14:xfrm>
            </p:contentPart>
          </mc:Choice>
          <mc:Fallback xmlns="">
            <p:pic>
              <p:nvPicPr>
                <p:cNvPr id="174149" name="Freihand 174148">
                  <a:extLst>
                    <a:ext uri="{FF2B5EF4-FFF2-40B4-BE49-F238E27FC236}">
                      <a16:creationId xmlns:a16="http://schemas.microsoft.com/office/drawing/2014/main" id="{88B26BEE-77C0-9EAA-F74B-8BB9CBFE4181}"/>
                    </a:ext>
                  </a:extLst>
                </p:cNvPr>
                <p:cNvPicPr/>
                <p:nvPr/>
              </p:nvPicPr>
              <p:blipFill>
                <a:blip r:embed="rId207"/>
                <a:stretch>
                  <a:fillRect/>
                </a:stretch>
              </p:blipFill>
              <p:spPr>
                <a:xfrm>
                  <a:off x="7643555" y="1582588"/>
                  <a:ext cx="178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4150" name="Freihand 174149">
                  <a:extLst>
                    <a:ext uri="{FF2B5EF4-FFF2-40B4-BE49-F238E27FC236}">
                      <a16:creationId xmlns:a16="http://schemas.microsoft.com/office/drawing/2014/main" id="{705BDCC3-933A-FEA2-8AC0-590AA37632C5}"/>
                    </a:ext>
                  </a:extLst>
                </p14:cNvPr>
                <p14:cNvContentPartPr/>
                <p14:nvPr/>
              </p14:nvContentPartPr>
              <p14:xfrm>
                <a:off x="7674515" y="1669348"/>
                <a:ext cx="150120" cy="31680"/>
              </p14:xfrm>
            </p:contentPart>
          </mc:Choice>
          <mc:Fallback xmlns="">
            <p:pic>
              <p:nvPicPr>
                <p:cNvPr id="174150" name="Freihand 174149">
                  <a:extLst>
                    <a:ext uri="{FF2B5EF4-FFF2-40B4-BE49-F238E27FC236}">
                      <a16:creationId xmlns:a16="http://schemas.microsoft.com/office/drawing/2014/main" id="{705BDCC3-933A-FEA2-8AC0-590AA37632C5}"/>
                    </a:ext>
                  </a:extLst>
                </p:cNvPr>
                <p:cNvPicPr/>
                <p:nvPr/>
              </p:nvPicPr>
              <p:blipFill>
                <a:blip r:embed="rId209"/>
                <a:stretch>
                  <a:fillRect/>
                </a:stretch>
              </p:blipFill>
              <p:spPr>
                <a:xfrm>
                  <a:off x="7665875" y="1660348"/>
                  <a:ext cx="167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4152" name="Freihand 174151">
                  <a:extLst>
                    <a:ext uri="{FF2B5EF4-FFF2-40B4-BE49-F238E27FC236}">
                      <a16:creationId xmlns:a16="http://schemas.microsoft.com/office/drawing/2014/main" id="{30013937-29A1-E6B3-8810-66B6CA428C99}"/>
                    </a:ext>
                  </a:extLst>
                </p14:cNvPr>
                <p14:cNvContentPartPr/>
                <p14:nvPr/>
              </p14:nvContentPartPr>
              <p14:xfrm>
                <a:off x="7942715" y="1557028"/>
                <a:ext cx="12600" cy="128880"/>
              </p14:xfrm>
            </p:contentPart>
          </mc:Choice>
          <mc:Fallback xmlns="">
            <p:pic>
              <p:nvPicPr>
                <p:cNvPr id="174152" name="Freihand 174151">
                  <a:extLst>
                    <a:ext uri="{FF2B5EF4-FFF2-40B4-BE49-F238E27FC236}">
                      <a16:creationId xmlns:a16="http://schemas.microsoft.com/office/drawing/2014/main" id="{30013937-29A1-E6B3-8810-66B6CA428C99}"/>
                    </a:ext>
                  </a:extLst>
                </p:cNvPr>
                <p:cNvPicPr/>
                <p:nvPr/>
              </p:nvPicPr>
              <p:blipFill>
                <a:blip r:embed="rId211"/>
                <a:stretch>
                  <a:fillRect/>
                </a:stretch>
              </p:blipFill>
              <p:spPr>
                <a:xfrm>
                  <a:off x="7934075" y="1548388"/>
                  <a:ext cx="30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4153" name="Freihand 174152">
                  <a:extLst>
                    <a:ext uri="{FF2B5EF4-FFF2-40B4-BE49-F238E27FC236}">
                      <a16:creationId xmlns:a16="http://schemas.microsoft.com/office/drawing/2014/main" id="{61F6337B-9E56-3B21-BD1A-8209C327EDDA}"/>
                    </a:ext>
                  </a:extLst>
                </p14:cNvPr>
                <p14:cNvContentPartPr/>
                <p14:nvPr/>
              </p14:nvContentPartPr>
              <p14:xfrm>
                <a:off x="8062955" y="1540468"/>
                <a:ext cx="86400" cy="163080"/>
              </p14:xfrm>
            </p:contentPart>
          </mc:Choice>
          <mc:Fallback xmlns="">
            <p:pic>
              <p:nvPicPr>
                <p:cNvPr id="174153" name="Freihand 174152">
                  <a:extLst>
                    <a:ext uri="{FF2B5EF4-FFF2-40B4-BE49-F238E27FC236}">
                      <a16:creationId xmlns:a16="http://schemas.microsoft.com/office/drawing/2014/main" id="{61F6337B-9E56-3B21-BD1A-8209C327EDDA}"/>
                    </a:ext>
                  </a:extLst>
                </p:cNvPr>
                <p:cNvPicPr/>
                <p:nvPr/>
              </p:nvPicPr>
              <p:blipFill>
                <a:blip r:embed="rId213"/>
                <a:stretch>
                  <a:fillRect/>
                </a:stretch>
              </p:blipFill>
              <p:spPr>
                <a:xfrm>
                  <a:off x="8054315" y="1531468"/>
                  <a:ext cx="104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4154" name="Freihand 174153">
                  <a:extLst>
                    <a:ext uri="{FF2B5EF4-FFF2-40B4-BE49-F238E27FC236}">
                      <a16:creationId xmlns:a16="http://schemas.microsoft.com/office/drawing/2014/main" id="{ECEEEEBB-283C-27BB-5AC1-B2FF57C60692}"/>
                    </a:ext>
                  </a:extLst>
                </p14:cNvPr>
                <p14:cNvContentPartPr/>
                <p14:nvPr/>
              </p14:nvContentPartPr>
              <p14:xfrm>
                <a:off x="8082755" y="1530388"/>
                <a:ext cx="121680" cy="5400"/>
              </p14:xfrm>
            </p:contentPart>
          </mc:Choice>
          <mc:Fallback xmlns="">
            <p:pic>
              <p:nvPicPr>
                <p:cNvPr id="174154" name="Freihand 174153">
                  <a:extLst>
                    <a:ext uri="{FF2B5EF4-FFF2-40B4-BE49-F238E27FC236}">
                      <a16:creationId xmlns:a16="http://schemas.microsoft.com/office/drawing/2014/main" id="{ECEEEEBB-283C-27BB-5AC1-B2FF57C60692}"/>
                    </a:ext>
                  </a:extLst>
                </p:cNvPr>
                <p:cNvPicPr/>
                <p:nvPr/>
              </p:nvPicPr>
              <p:blipFill>
                <a:blip r:embed="rId215"/>
                <a:stretch>
                  <a:fillRect/>
                </a:stretch>
              </p:blipFill>
              <p:spPr>
                <a:xfrm>
                  <a:off x="8074115" y="1521748"/>
                  <a:ext cx="139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4155" name="Freihand 174154">
                  <a:extLst>
                    <a:ext uri="{FF2B5EF4-FFF2-40B4-BE49-F238E27FC236}">
                      <a16:creationId xmlns:a16="http://schemas.microsoft.com/office/drawing/2014/main" id="{7288353F-678B-86ED-430C-3142F12FCCC6}"/>
                    </a:ext>
                  </a:extLst>
                </p14:cNvPr>
                <p14:cNvContentPartPr/>
                <p14:nvPr/>
              </p14:nvContentPartPr>
              <p14:xfrm>
                <a:off x="8381555" y="1571788"/>
                <a:ext cx="15120" cy="137520"/>
              </p14:xfrm>
            </p:contentPart>
          </mc:Choice>
          <mc:Fallback xmlns="">
            <p:pic>
              <p:nvPicPr>
                <p:cNvPr id="174155" name="Freihand 174154">
                  <a:extLst>
                    <a:ext uri="{FF2B5EF4-FFF2-40B4-BE49-F238E27FC236}">
                      <a16:creationId xmlns:a16="http://schemas.microsoft.com/office/drawing/2014/main" id="{7288353F-678B-86ED-430C-3142F12FCCC6}"/>
                    </a:ext>
                  </a:extLst>
                </p:cNvPr>
                <p:cNvPicPr/>
                <p:nvPr/>
              </p:nvPicPr>
              <p:blipFill>
                <a:blip r:embed="rId217"/>
                <a:stretch>
                  <a:fillRect/>
                </a:stretch>
              </p:blipFill>
              <p:spPr>
                <a:xfrm>
                  <a:off x="8372555" y="1562788"/>
                  <a:ext cx="32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4156" name="Freihand 174155">
                  <a:extLst>
                    <a:ext uri="{FF2B5EF4-FFF2-40B4-BE49-F238E27FC236}">
                      <a16:creationId xmlns:a16="http://schemas.microsoft.com/office/drawing/2014/main" id="{268C5C53-776E-4041-0561-289590FDEFED}"/>
                    </a:ext>
                  </a:extLst>
                </p14:cNvPr>
                <p14:cNvContentPartPr/>
                <p14:nvPr/>
              </p14:nvContentPartPr>
              <p14:xfrm>
                <a:off x="8332955" y="1634428"/>
                <a:ext cx="141480" cy="20880"/>
              </p14:xfrm>
            </p:contentPart>
          </mc:Choice>
          <mc:Fallback xmlns="">
            <p:pic>
              <p:nvPicPr>
                <p:cNvPr id="174156" name="Freihand 174155">
                  <a:extLst>
                    <a:ext uri="{FF2B5EF4-FFF2-40B4-BE49-F238E27FC236}">
                      <a16:creationId xmlns:a16="http://schemas.microsoft.com/office/drawing/2014/main" id="{268C5C53-776E-4041-0561-289590FDEFED}"/>
                    </a:ext>
                  </a:extLst>
                </p:cNvPr>
                <p:cNvPicPr/>
                <p:nvPr/>
              </p:nvPicPr>
              <p:blipFill>
                <a:blip r:embed="rId219"/>
                <a:stretch>
                  <a:fillRect/>
                </a:stretch>
              </p:blipFill>
              <p:spPr>
                <a:xfrm>
                  <a:off x="8324315" y="1625788"/>
                  <a:ext cx="1591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4157" name="Freihand 174156">
                  <a:extLst>
                    <a:ext uri="{FF2B5EF4-FFF2-40B4-BE49-F238E27FC236}">
                      <a16:creationId xmlns:a16="http://schemas.microsoft.com/office/drawing/2014/main" id="{D099755D-7542-EFC0-7CEB-39115B2D47C9}"/>
                    </a:ext>
                  </a:extLst>
                </p14:cNvPr>
                <p14:cNvContentPartPr/>
                <p14:nvPr/>
              </p14:nvContentPartPr>
              <p14:xfrm>
                <a:off x="8574875" y="1558468"/>
                <a:ext cx="158040" cy="178920"/>
              </p14:xfrm>
            </p:contentPart>
          </mc:Choice>
          <mc:Fallback xmlns="">
            <p:pic>
              <p:nvPicPr>
                <p:cNvPr id="174157" name="Freihand 174156">
                  <a:extLst>
                    <a:ext uri="{FF2B5EF4-FFF2-40B4-BE49-F238E27FC236}">
                      <a16:creationId xmlns:a16="http://schemas.microsoft.com/office/drawing/2014/main" id="{D099755D-7542-EFC0-7CEB-39115B2D47C9}"/>
                    </a:ext>
                  </a:extLst>
                </p:cNvPr>
                <p:cNvPicPr/>
                <p:nvPr/>
              </p:nvPicPr>
              <p:blipFill>
                <a:blip r:embed="rId221"/>
                <a:stretch>
                  <a:fillRect/>
                </a:stretch>
              </p:blipFill>
              <p:spPr>
                <a:xfrm>
                  <a:off x="8565875" y="1549828"/>
                  <a:ext cx="1756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4158" name="Freihand 174157">
                  <a:extLst>
                    <a:ext uri="{FF2B5EF4-FFF2-40B4-BE49-F238E27FC236}">
                      <a16:creationId xmlns:a16="http://schemas.microsoft.com/office/drawing/2014/main" id="{B0A1B4A5-B19C-9553-E7F8-5065D57C2DB1}"/>
                    </a:ext>
                  </a:extLst>
                </p14:cNvPr>
                <p14:cNvContentPartPr/>
                <p14:nvPr/>
              </p14:nvContentPartPr>
              <p14:xfrm>
                <a:off x="8789435" y="1519948"/>
                <a:ext cx="158040" cy="137160"/>
              </p14:xfrm>
            </p:contentPart>
          </mc:Choice>
          <mc:Fallback xmlns="">
            <p:pic>
              <p:nvPicPr>
                <p:cNvPr id="174158" name="Freihand 174157">
                  <a:extLst>
                    <a:ext uri="{FF2B5EF4-FFF2-40B4-BE49-F238E27FC236}">
                      <a16:creationId xmlns:a16="http://schemas.microsoft.com/office/drawing/2014/main" id="{B0A1B4A5-B19C-9553-E7F8-5065D57C2DB1}"/>
                    </a:ext>
                  </a:extLst>
                </p:cNvPr>
                <p:cNvPicPr/>
                <p:nvPr/>
              </p:nvPicPr>
              <p:blipFill>
                <a:blip r:embed="rId223"/>
                <a:stretch>
                  <a:fillRect/>
                </a:stretch>
              </p:blipFill>
              <p:spPr>
                <a:xfrm>
                  <a:off x="8780435" y="1510948"/>
                  <a:ext cx="175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4159" name="Freihand 174158">
                  <a:extLst>
                    <a:ext uri="{FF2B5EF4-FFF2-40B4-BE49-F238E27FC236}">
                      <a16:creationId xmlns:a16="http://schemas.microsoft.com/office/drawing/2014/main" id="{74E087F8-12F0-62ED-3564-8D6EDBF64F53}"/>
                    </a:ext>
                  </a:extLst>
                </p14:cNvPr>
                <p14:cNvContentPartPr/>
                <p14:nvPr/>
              </p14:nvContentPartPr>
              <p14:xfrm>
                <a:off x="9014795" y="1500508"/>
                <a:ext cx="124200" cy="142200"/>
              </p14:xfrm>
            </p:contentPart>
          </mc:Choice>
          <mc:Fallback xmlns="">
            <p:pic>
              <p:nvPicPr>
                <p:cNvPr id="174159" name="Freihand 174158">
                  <a:extLst>
                    <a:ext uri="{FF2B5EF4-FFF2-40B4-BE49-F238E27FC236}">
                      <a16:creationId xmlns:a16="http://schemas.microsoft.com/office/drawing/2014/main" id="{74E087F8-12F0-62ED-3564-8D6EDBF64F53}"/>
                    </a:ext>
                  </a:extLst>
                </p:cNvPr>
                <p:cNvPicPr/>
                <p:nvPr/>
              </p:nvPicPr>
              <p:blipFill>
                <a:blip r:embed="rId225"/>
                <a:stretch>
                  <a:fillRect/>
                </a:stretch>
              </p:blipFill>
              <p:spPr>
                <a:xfrm>
                  <a:off x="9005795" y="1491868"/>
                  <a:ext cx="141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4160" name="Freihand 174159">
                  <a:extLst>
                    <a:ext uri="{FF2B5EF4-FFF2-40B4-BE49-F238E27FC236}">
                      <a16:creationId xmlns:a16="http://schemas.microsoft.com/office/drawing/2014/main" id="{019DA055-76E3-7801-843F-F3B1ACB53012}"/>
                    </a:ext>
                  </a:extLst>
                </p14:cNvPr>
                <p14:cNvContentPartPr/>
                <p14:nvPr/>
              </p14:nvContentPartPr>
              <p14:xfrm>
                <a:off x="9200555" y="1554508"/>
                <a:ext cx="128880" cy="183240"/>
              </p14:xfrm>
            </p:contentPart>
          </mc:Choice>
          <mc:Fallback xmlns="">
            <p:pic>
              <p:nvPicPr>
                <p:cNvPr id="174160" name="Freihand 174159">
                  <a:extLst>
                    <a:ext uri="{FF2B5EF4-FFF2-40B4-BE49-F238E27FC236}">
                      <a16:creationId xmlns:a16="http://schemas.microsoft.com/office/drawing/2014/main" id="{019DA055-76E3-7801-843F-F3B1ACB53012}"/>
                    </a:ext>
                  </a:extLst>
                </p:cNvPr>
                <p:cNvPicPr/>
                <p:nvPr/>
              </p:nvPicPr>
              <p:blipFill>
                <a:blip r:embed="rId227"/>
                <a:stretch>
                  <a:fillRect/>
                </a:stretch>
              </p:blipFill>
              <p:spPr>
                <a:xfrm>
                  <a:off x="9191555" y="1545868"/>
                  <a:ext cx="146520" cy="20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8">
            <p14:nvContentPartPr>
              <p14:cNvPr id="174162" name="Freihand 174161">
                <a:extLst>
                  <a:ext uri="{FF2B5EF4-FFF2-40B4-BE49-F238E27FC236}">
                    <a16:creationId xmlns:a16="http://schemas.microsoft.com/office/drawing/2014/main" id="{6869C48B-A6D7-0BE0-15F4-FB5A6BDB2914}"/>
                  </a:ext>
                </a:extLst>
              </p14:cNvPr>
              <p14:cNvContentPartPr/>
              <p14:nvPr/>
            </p14:nvContentPartPr>
            <p14:xfrm>
              <a:off x="9528875" y="1583308"/>
              <a:ext cx="142920" cy="32760"/>
            </p14:xfrm>
          </p:contentPart>
        </mc:Choice>
        <mc:Fallback xmlns="">
          <p:pic>
            <p:nvPicPr>
              <p:cNvPr id="174162" name="Freihand 174161">
                <a:extLst>
                  <a:ext uri="{FF2B5EF4-FFF2-40B4-BE49-F238E27FC236}">
                    <a16:creationId xmlns:a16="http://schemas.microsoft.com/office/drawing/2014/main" id="{6869C48B-A6D7-0BE0-15F4-FB5A6BDB2914}"/>
                  </a:ext>
                </a:extLst>
              </p:cNvPr>
              <p:cNvPicPr/>
              <p:nvPr/>
            </p:nvPicPr>
            <p:blipFill>
              <a:blip r:embed="rId229"/>
              <a:stretch>
                <a:fillRect/>
              </a:stretch>
            </p:blipFill>
            <p:spPr>
              <a:xfrm>
                <a:off x="9519875" y="1574308"/>
                <a:ext cx="160560" cy="50400"/>
              </a:xfrm>
              <a:prstGeom prst="rect">
                <a:avLst/>
              </a:prstGeom>
            </p:spPr>
          </p:pic>
        </mc:Fallback>
      </mc:AlternateContent>
      <p:grpSp>
        <p:nvGrpSpPr>
          <p:cNvPr id="174167" name="Gruppieren 174166">
            <a:extLst>
              <a:ext uri="{FF2B5EF4-FFF2-40B4-BE49-F238E27FC236}">
                <a16:creationId xmlns:a16="http://schemas.microsoft.com/office/drawing/2014/main" id="{A1F0B905-9194-FDD4-EB2D-8DF05007ADAE}"/>
              </a:ext>
            </a:extLst>
          </p:cNvPr>
          <p:cNvGrpSpPr/>
          <p:nvPr/>
        </p:nvGrpSpPr>
        <p:grpSpPr>
          <a:xfrm>
            <a:off x="9843875" y="1458748"/>
            <a:ext cx="574200" cy="172440"/>
            <a:chOff x="9843875" y="1458748"/>
            <a:chExt cx="574200" cy="172440"/>
          </a:xfrm>
        </p:grpSpPr>
        <mc:AlternateContent xmlns:mc="http://schemas.openxmlformats.org/markup-compatibility/2006" xmlns:p14="http://schemas.microsoft.com/office/powerpoint/2010/main">
          <mc:Choice Requires="p14">
            <p:contentPart p14:bwMode="auto" r:id="rId230">
              <p14:nvContentPartPr>
                <p14:cNvPr id="174163" name="Freihand 174162">
                  <a:extLst>
                    <a:ext uri="{FF2B5EF4-FFF2-40B4-BE49-F238E27FC236}">
                      <a16:creationId xmlns:a16="http://schemas.microsoft.com/office/drawing/2014/main" id="{998A196A-6504-3670-8E2E-370B9E1F5F82}"/>
                    </a:ext>
                  </a:extLst>
                </p14:cNvPr>
                <p14:cNvContentPartPr/>
                <p14:nvPr/>
              </p14:nvContentPartPr>
              <p14:xfrm>
                <a:off x="9843875" y="1535068"/>
                <a:ext cx="144720" cy="96120"/>
              </p14:xfrm>
            </p:contentPart>
          </mc:Choice>
          <mc:Fallback xmlns="">
            <p:pic>
              <p:nvPicPr>
                <p:cNvPr id="174163" name="Freihand 174162">
                  <a:extLst>
                    <a:ext uri="{FF2B5EF4-FFF2-40B4-BE49-F238E27FC236}">
                      <a16:creationId xmlns:a16="http://schemas.microsoft.com/office/drawing/2014/main" id="{998A196A-6504-3670-8E2E-370B9E1F5F82}"/>
                    </a:ext>
                  </a:extLst>
                </p:cNvPr>
                <p:cNvPicPr/>
                <p:nvPr/>
              </p:nvPicPr>
              <p:blipFill>
                <a:blip r:embed="rId231"/>
                <a:stretch>
                  <a:fillRect/>
                </a:stretch>
              </p:blipFill>
              <p:spPr>
                <a:xfrm>
                  <a:off x="9835235" y="1526068"/>
                  <a:ext cx="162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4164" name="Freihand 174163">
                  <a:extLst>
                    <a:ext uri="{FF2B5EF4-FFF2-40B4-BE49-F238E27FC236}">
                      <a16:creationId xmlns:a16="http://schemas.microsoft.com/office/drawing/2014/main" id="{872F40FC-0FFB-0737-38F4-EE939A6115FA}"/>
                    </a:ext>
                  </a:extLst>
                </p14:cNvPr>
                <p14:cNvContentPartPr/>
                <p14:nvPr/>
              </p14:nvContentPartPr>
              <p14:xfrm>
                <a:off x="10032155" y="1517788"/>
                <a:ext cx="83520" cy="88560"/>
              </p14:xfrm>
            </p:contentPart>
          </mc:Choice>
          <mc:Fallback xmlns="">
            <p:pic>
              <p:nvPicPr>
                <p:cNvPr id="174164" name="Freihand 174163">
                  <a:extLst>
                    <a:ext uri="{FF2B5EF4-FFF2-40B4-BE49-F238E27FC236}">
                      <a16:creationId xmlns:a16="http://schemas.microsoft.com/office/drawing/2014/main" id="{872F40FC-0FFB-0737-38F4-EE939A6115FA}"/>
                    </a:ext>
                  </a:extLst>
                </p:cNvPr>
                <p:cNvPicPr/>
                <p:nvPr/>
              </p:nvPicPr>
              <p:blipFill>
                <a:blip r:embed="rId233"/>
                <a:stretch>
                  <a:fillRect/>
                </a:stretch>
              </p:blipFill>
              <p:spPr>
                <a:xfrm>
                  <a:off x="10023515" y="1508788"/>
                  <a:ext cx="1011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4165" name="Freihand 174164">
                  <a:extLst>
                    <a:ext uri="{FF2B5EF4-FFF2-40B4-BE49-F238E27FC236}">
                      <a16:creationId xmlns:a16="http://schemas.microsoft.com/office/drawing/2014/main" id="{C07B8ADB-D1FA-83E4-CB32-D426FFBA5089}"/>
                    </a:ext>
                  </a:extLst>
                </p14:cNvPr>
                <p14:cNvContentPartPr/>
                <p14:nvPr/>
              </p14:nvContentPartPr>
              <p14:xfrm>
                <a:off x="10166435" y="1519948"/>
                <a:ext cx="251640" cy="107640"/>
              </p14:xfrm>
            </p:contentPart>
          </mc:Choice>
          <mc:Fallback xmlns="">
            <p:pic>
              <p:nvPicPr>
                <p:cNvPr id="174165" name="Freihand 174164">
                  <a:extLst>
                    <a:ext uri="{FF2B5EF4-FFF2-40B4-BE49-F238E27FC236}">
                      <a16:creationId xmlns:a16="http://schemas.microsoft.com/office/drawing/2014/main" id="{C07B8ADB-D1FA-83E4-CB32-D426FFBA5089}"/>
                    </a:ext>
                  </a:extLst>
                </p:cNvPr>
                <p:cNvPicPr/>
                <p:nvPr/>
              </p:nvPicPr>
              <p:blipFill>
                <a:blip r:embed="rId235"/>
                <a:stretch>
                  <a:fillRect/>
                </a:stretch>
              </p:blipFill>
              <p:spPr>
                <a:xfrm>
                  <a:off x="10157795" y="1511308"/>
                  <a:ext cx="2692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4166" name="Freihand 174165">
                  <a:extLst>
                    <a:ext uri="{FF2B5EF4-FFF2-40B4-BE49-F238E27FC236}">
                      <a16:creationId xmlns:a16="http://schemas.microsoft.com/office/drawing/2014/main" id="{754621C1-C814-EE8A-AC82-DF5A0241D1F3}"/>
                    </a:ext>
                  </a:extLst>
                </p14:cNvPr>
                <p14:cNvContentPartPr/>
                <p14:nvPr/>
              </p14:nvContentPartPr>
              <p14:xfrm>
                <a:off x="10381355" y="1458748"/>
                <a:ext cx="10800" cy="9720"/>
              </p14:xfrm>
            </p:contentPart>
          </mc:Choice>
          <mc:Fallback xmlns="">
            <p:pic>
              <p:nvPicPr>
                <p:cNvPr id="174166" name="Freihand 174165">
                  <a:extLst>
                    <a:ext uri="{FF2B5EF4-FFF2-40B4-BE49-F238E27FC236}">
                      <a16:creationId xmlns:a16="http://schemas.microsoft.com/office/drawing/2014/main" id="{754621C1-C814-EE8A-AC82-DF5A0241D1F3}"/>
                    </a:ext>
                  </a:extLst>
                </p:cNvPr>
                <p:cNvPicPr/>
                <p:nvPr/>
              </p:nvPicPr>
              <p:blipFill>
                <a:blip r:embed="rId143"/>
                <a:stretch>
                  <a:fillRect/>
                </a:stretch>
              </p:blipFill>
              <p:spPr>
                <a:xfrm>
                  <a:off x="10372355" y="1450108"/>
                  <a:ext cx="2844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7">
            <p14:nvContentPartPr>
              <p14:cNvPr id="174168" name="Freihand 174167">
                <a:extLst>
                  <a:ext uri="{FF2B5EF4-FFF2-40B4-BE49-F238E27FC236}">
                    <a16:creationId xmlns:a16="http://schemas.microsoft.com/office/drawing/2014/main" id="{E422989D-B5E8-EB07-9532-2B27127F9CEE}"/>
                  </a:ext>
                </a:extLst>
              </p14:cNvPr>
              <p14:cNvContentPartPr/>
              <p14:nvPr/>
            </p14:nvContentPartPr>
            <p14:xfrm>
              <a:off x="10870235" y="1401508"/>
              <a:ext cx="21240" cy="297360"/>
            </p14:xfrm>
          </p:contentPart>
        </mc:Choice>
        <mc:Fallback xmlns="">
          <p:pic>
            <p:nvPicPr>
              <p:cNvPr id="174168" name="Freihand 174167">
                <a:extLst>
                  <a:ext uri="{FF2B5EF4-FFF2-40B4-BE49-F238E27FC236}">
                    <a16:creationId xmlns:a16="http://schemas.microsoft.com/office/drawing/2014/main" id="{E422989D-B5E8-EB07-9532-2B27127F9CEE}"/>
                  </a:ext>
                </a:extLst>
              </p:cNvPr>
              <p:cNvPicPr/>
              <p:nvPr/>
            </p:nvPicPr>
            <p:blipFill>
              <a:blip r:embed="rId238"/>
              <a:stretch>
                <a:fillRect/>
              </a:stretch>
            </p:blipFill>
            <p:spPr>
              <a:xfrm>
                <a:off x="10861235" y="1392508"/>
                <a:ext cx="38880" cy="315000"/>
              </a:xfrm>
              <a:prstGeom prst="rect">
                <a:avLst/>
              </a:prstGeom>
            </p:spPr>
          </p:pic>
        </mc:Fallback>
      </mc:AlternateContent>
      <p:grpSp>
        <p:nvGrpSpPr>
          <p:cNvPr id="174177" name="Gruppieren 174176">
            <a:extLst>
              <a:ext uri="{FF2B5EF4-FFF2-40B4-BE49-F238E27FC236}">
                <a16:creationId xmlns:a16="http://schemas.microsoft.com/office/drawing/2014/main" id="{48C8C3C7-9B4B-1B73-1354-82AF5E420AE4}"/>
              </a:ext>
            </a:extLst>
          </p:cNvPr>
          <p:cNvGrpSpPr/>
          <p:nvPr/>
        </p:nvGrpSpPr>
        <p:grpSpPr>
          <a:xfrm>
            <a:off x="10999115" y="1376668"/>
            <a:ext cx="920520" cy="230400"/>
            <a:chOff x="10999115" y="1376668"/>
            <a:chExt cx="920520" cy="230400"/>
          </a:xfrm>
        </p:grpSpPr>
        <mc:AlternateContent xmlns:mc="http://schemas.openxmlformats.org/markup-compatibility/2006" xmlns:p14="http://schemas.microsoft.com/office/powerpoint/2010/main">
          <mc:Choice Requires="p14">
            <p:contentPart p14:bwMode="auto" r:id="rId239">
              <p14:nvContentPartPr>
                <p14:cNvPr id="174169" name="Freihand 174168">
                  <a:extLst>
                    <a:ext uri="{FF2B5EF4-FFF2-40B4-BE49-F238E27FC236}">
                      <a16:creationId xmlns:a16="http://schemas.microsoft.com/office/drawing/2014/main" id="{B93AF4DE-61B1-2A48-A68A-31D99532A4E9}"/>
                    </a:ext>
                  </a:extLst>
                </p14:cNvPr>
                <p14:cNvContentPartPr/>
                <p14:nvPr/>
              </p14:nvContentPartPr>
              <p14:xfrm>
                <a:off x="11069675" y="1501588"/>
                <a:ext cx="15120" cy="102240"/>
              </p14:xfrm>
            </p:contentPart>
          </mc:Choice>
          <mc:Fallback xmlns="">
            <p:pic>
              <p:nvPicPr>
                <p:cNvPr id="174169" name="Freihand 174168">
                  <a:extLst>
                    <a:ext uri="{FF2B5EF4-FFF2-40B4-BE49-F238E27FC236}">
                      <a16:creationId xmlns:a16="http://schemas.microsoft.com/office/drawing/2014/main" id="{B93AF4DE-61B1-2A48-A68A-31D99532A4E9}"/>
                    </a:ext>
                  </a:extLst>
                </p:cNvPr>
                <p:cNvPicPr/>
                <p:nvPr/>
              </p:nvPicPr>
              <p:blipFill>
                <a:blip r:embed="rId240"/>
                <a:stretch>
                  <a:fillRect/>
                </a:stretch>
              </p:blipFill>
              <p:spPr>
                <a:xfrm>
                  <a:off x="11060675" y="1492948"/>
                  <a:ext cx="32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4170" name="Freihand 174169">
                  <a:extLst>
                    <a:ext uri="{FF2B5EF4-FFF2-40B4-BE49-F238E27FC236}">
                      <a16:creationId xmlns:a16="http://schemas.microsoft.com/office/drawing/2014/main" id="{A4BADDD0-66A5-A035-D223-1F86755ADC69}"/>
                    </a:ext>
                  </a:extLst>
                </p14:cNvPr>
                <p14:cNvContentPartPr/>
                <p14:nvPr/>
              </p14:nvContentPartPr>
              <p14:xfrm>
                <a:off x="11010635" y="1543708"/>
                <a:ext cx="132480" cy="10800"/>
              </p14:xfrm>
            </p:contentPart>
          </mc:Choice>
          <mc:Fallback xmlns="">
            <p:pic>
              <p:nvPicPr>
                <p:cNvPr id="174170" name="Freihand 174169">
                  <a:extLst>
                    <a:ext uri="{FF2B5EF4-FFF2-40B4-BE49-F238E27FC236}">
                      <a16:creationId xmlns:a16="http://schemas.microsoft.com/office/drawing/2014/main" id="{A4BADDD0-66A5-A035-D223-1F86755ADC69}"/>
                    </a:ext>
                  </a:extLst>
                </p:cNvPr>
                <p:cNvPicPr/>
                <p:nvPr/>
              </p:nvPicPr>
              <p:blipFill>
                <a:blip r:embed="rId242"/>
                <a:stretch>
                  <a:fillRect/>
                </a:stretch>
              </p:blipFill>
              <p:spPr>
                <a:xfrm>
                  <a:off x="11001635" y="1534708"/>
                  <a:ext cx="150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4171" name="Freihand 174170">
                  <a:extLst>
                    <a:ext uri="{FF2B5EF4-FFF2-40B4-BE49-F238E27FC236}">
                      <a16:creationId xmlns:a16="http://schemas.microsoft.com/office/drawing/2014/main" id="{8E888FCB-B83C-AA5B-1865-07E81E9FB26B}"/>
                    </a:ext>
                  </a:extLst>
                </p14:cNvPr>
                <p14:cNvContentPartPr/>
                <p14:nvPr/>
              </p14:nvContentPartPr>
              <p14:xfrm>
                <a:off x="10999115" y="1520308"/>
                <a:ext cx="173880" cy="25200"/>
              </p14:xfrm>
            </p:contentPart>
          </mc:Choice>
          <mc:Fallback xmlns="">
            <p:pic>
              <p:nvPicPr>
                <p:cNvPr id="174171" name="Freihand 174170">
                  <a:extLst>
                    <a:ext uri="{FF2B5EF4-FFF2-40B4-BE49-F238E27FC236}">
                      <a16:creationId xmlns:a16="http://schemas.microsoft.com/office/drawing/2014/main" id="{8E888FCB-B83C-AA5B-1865-07E81E9FB26B}"/>
                    </a:ext>
                  </a:extLst>
                </p:cNvPr>
                <p:cNvPicPr/>
                <p:nvPr/>
              </p:nvPicPr>
              <p:blipFill>
                <a:blip r:embed="rId244"/>
                <a:stretch>
                  <a:fillRect/>
                </a:stretch>
              </p:blipFill>
              <p:spPr>
                <a:xfrm>
                  <a:off x="10990475" y="1511668"/>
                  <a:ext cx="191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4172" name="Freihand 174171">
                  <a:extLst>
                    <a:ext uri="{FF2B5EF4-FFF2-40B4-BE49-F238E27FC236}">
                      <a16:creationId xmlns:a16="http://schemas.microsoft.com/office/drawing/2014/main" id="{A0FAC3F9-C4B6-7030-0F8F-A23954744143}"/>
                    </a:ext>
                  </a:extLst>
                </p14:cNvPr>
                <p14:cNvContentPartPr/>
                <p14:nvPr/>
              </p14:nvContentPartPr>
              <p14:xfrm>
                <a:off x="11278475" y="1436788"/>
                <a:ext cx="109080" cy="108360"/>
              </p14:xfrm>
            </p:contentPart>
          </mc:Choice>
          <mc:Fallback xmlns="">
            <p:pic>
              <p:nvPicPr>
                <p:cNvPr id="174172" name="Freihand 174171">
                  <a:extLst>
                    <a:ext uri="{FF2B5EF4-FFF2-40B4-BE49-F238E27FC236}">
                      <a16:creationId xmlns:a16="http://schemas.microsoft.com/office/drawing/2014/main" id="{A0FAC3F9-C4B6-7030-0F8F-A23954744143}"/>
                    </a:ext>
                  </a:extLst>
                </p:cNvPr>
                <p:cNvPicPr/>
                <p:nvPr/>
              </p:nvPicPr>
              <p:blipFill>
                <a:blip r:embed="rId246"/>
                <a:stretch>
                  <a:fillRect/>
                </a:stretch>
              </p:blipFill>
              <p:spPr>
                <a:xfrm>
                  <a:off x="11269835" y="1428148"/>
                  <a:ext cx="126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4173" name="Freihand 174172">
                  <a:extLst>
                    <a:ext uri="{FF2B5EF4-FFF2-40B4-BE49-F238E27FC236}">
                      <a16:creationId xmlns:a16="http://schemas.microsoft.com/office/drawing/2014/main" id="{6E03A8DE-287E-8D1D-391E-7F9EA2E1A429}"/>
                    </a:ext>
                  </a:extLst>
                </p14:cNvPr>
                <p14:cNvContentPartPr/>
                <p14:nvPr/>
              </p14:nvContentPartPr>
              <p14:xfrm>
                <a:off x="11401955" y="1535788"/>
                <a:ext cx="18720" cy="71280"/>
              </p14:xfrm>
            </p:contentPart>
          </mc:Choice>
          <mc:Fallback xmlns="">
            <p:pic>
              <p:nvPicPr>
                <p:cNvPr id="174173" name="Freihand 174172">
                  <a:extLst>
                    <a:ext uri="{FF2B5EF4-FFF2-40B4-BE49-F238E27FC236}">
                      <a16:creationId xmlns:a16="http://schemas.microsoft.com/office/drawing/2014/main" id="{6E03A8DE-287E-8D1D-391E-7F9EA2E1A429}"/>
                    </a:ext>
                  </a:extLst>
                </p:cNvPr>
                <p:cNvPicPr/>
                <p:nvPr/>
              </p:nvPicPr>
              <p:blipFill>
                <a:blip r:embed="rId248"/>
                <a:stretch>
                  <a:fillRect/>
                </a:stretch>
              </p:blipFill>
              <p:spPr>
                <a:xfrm>
                  <a:off x="11392955" y="1527148"/>
                  <a:ext cx="36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4174" name="Freihand 174173">
                  <a:extLst>
                    <a:ext uri="{FF2B5EF4-FFF2-40B4-BE49-F238E27FC236}">
                      <a16:creationId xmlns:a16="http://schemas.microsoft.com/office/drawing/2014/main" id="{F9366037-21F1-5CCC-8945-AFC619F759D8}"/>
                    </a:ext>
                  </a:extLst>
                </p14:cNvPr>
                <p14:cNvContentPartPr/>
                <p14:nvPr/>
              </p14:nvContentPartPr>
              <p14:xfrm>
                <a:off x="11485115" y="1406548"/>
                <a:ext cx="150120" cy="146880"/>
              </p14:xfrm>
            </p:contentPart>
          </mc:Choice>
          <mc:Fallback xmlns="">
            <p:pic>
              <p:nvPicPr>
                <p:cNvPr id="174174" name="Freihand 174173">
                  <a:extLst>
                    <a:ext uri="{FF2B5EF4-FFF2-40B4-BE49-F238E27FC236}">
                      <a16:creationId xmlns:a16="http://schemas.microsoft.com/office/drawing/2014/main" id="{F9366037-21F1-5CCC-8945-AFC619F759D8}"/>
                    </a:ext>
                  </a:extLst>
                </p:cNvPr>
                <p:cNvPicPr/>
                <p:nvPr/>
              </p:nvPicPr>
              <p:blipFill>
                <a:blip r:embed="rId250"/>
                <a:stretch>
                  <a:fillRect/>
                </a:stretch>
              </p:blipFill>
              <p:spPr>
                <a:xfrm>
                  <a:off x="11476115" y="1397548"/>
                  <a:ext cx="1677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4175" name="Freihand 174174">
                  <a:extLst>
                    <a:ext uri="{FF2B5EF4-FFF2-40B4-BE49-F238E27FC236}">
                      <a16:creationId xmlns:a16="http://schemas.microsoft.com/office/drawing/2014/main" id="{38B009BF-C8FF-7F91-A2DD-F4A4EE8E23E1}"/>
                    </a:ext>
                  </a:extLst>
                </p14:cNvPr>
                <p14:cNvContentPartPr/>
                <p14:nvPr/>
              </p14:nvContentPartPr>
              <p14:xfrm>
                <a:off x="11647475" y="1376668"/>
                <a:ext cx="163440" cy="158400"/>
              </p14:xfrm>
            </p:contentPart>
          </mc:Choice>
          <mc:Fallback xmlns="">
            <p:pic>
              <p:nvPicPr>
                <p:cNvPr id="174175" name="Freihand 174174">
                  <a:extLst>
                    <a:ext uri="{FF2B5EF4-FFF2-40B4-BE49-F238E27FC236}">
                      <a16:creationId xmlns:a16="http://schemas.microsoft.com/office/drawing/2014/main" id="{38B009BF-C8FF-7F91-A2DD-F4A4EE8E23E1}"/>
                    </a:ext>
                  </a:extLst>
                </p:cNvPr>
                <p:cNvPicPr/>
                <p:nvPr/>
              </p:nvPicPr>
              <p:blipFill>
                <a:blip r:embed="rId252"/>
                <a:stretch>
                  <a:fillRect/>
                </a:stretch>
              </p:blipFill>
              <p:spPr>
                <a:xfrm>
                  <a:off x="11638835" y="1367668"/>
                  <a:ext cx="1810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4176" name="Freihand 174175">
                  <a:extLst>
                    <a:ext uri="{FF2B5EF4-FFF2-40B4-BE49-F238E27FC236}">
                      <a16:creationId xmlns:a16="http://schemas.microsoft.com/office/drawing/2014/main" id="{4DF55A81-3125-914D-6EAA-C6FE9F872CEF}"/>
                    </a:ext>
                  </a:extLst>
                </p14:cNvPr>
                <p14:cNvContentPartPr/>
                <p14:nvPr/>
              </p14:nvContentPartPr>
              <p14:xfrm>
                <a:off x="11839715" y="1467028"/>
                <a:ext cx="79920" cy="136800"/>
              </p14:xfrm>
            </p:contentPart>
          </mc:Choice>
          <mc:Fallback xmlns="">
            <p:pic>
              <p:nvPicPr>
                <p:cNvPr id="174176" name="Freihand 174175">
                  <a:extLst>
                    <a:ext uri="{FF2B5EF4-FFF2-40B4-BE49-F238E27FC236}">
                      <a16:creationId xmlns:a16="http://schemas.microsoft.com/office/drawing/2014/main" id="{4DF55A81-3125-914D-6EAA-C6FE9F872CEF}"/>
                    </a:ext>
                  </a:extLst>
                </p:cNvPr>
                <p:cNvPicPr/>
                <p:nvPr/>
              </p:nvPicPr>
              <p:blipFill>
                <a:blip r:embed="rId254"/>
                <a:stretch>
                  <a:fillRect/>
                </a:stretch>
              </p:blipFill>
              <p:spPr>
                <a:xfrm>
                  <a:off x="11831075" y="1458388"/>
                  <a:ext cx="97560" cy="154440"/>
                </a:xfrm>
                <a:prstGeom prst="rect">
                  <a:avLst/>
                </a:prstGeom>
              </p:spPr>
            </p:pic>
          </mc:Fallback>
        </mc:AlternateContent>
      </p:grpSp>
      <p:grpSp>
        <p:nvGrpSpPr>
          <p:cNvPr id="174188" name="Gruppieren 174187">
            <a:extLst>
              <a:ext uri="{FF2B5EF4-FFF2-40B4-BE49-F238E27FC236}">
                <a16:creationId xmlns:a16="http://schemas.microsoft.com/office/drawing/2014/main" id="{97580183-6AED-1B4D-D654-C08B1ADBA70C}"/>
              </a:ext>
            </a:extLst>
          </p:cNvPr>
          <p:cNvGrpSpPr/>
          <p:nvPr/>
        </p:nvGrpSpPr>
        <p:grpSpPr>
          <a:xfrm>
            <a:off x="7022915" y="1941508"/>
            <a:ext cx="608040" cy="227160"/>
            <a:chOff x="7022915" y="1941508"/>
            <a:chExt cx="608040" cy="227160"/>
          </a:xfrm>
        </p:grpSpPr>
        <mc:AlternateContent xmlns:mc="http://schemas.openxmlformats.org/markup-compatibility/2006" xmlns:p14="http://schemas.microsoft.com/office/powerpoint/2010/main">
          <mc:Choice Requires="p14">
            <p:contentPart p14:bwMode="auto" r:id="rId255">
              <p14:nvContentPartPr>
                <p14:cNvPr id="174178" name="Freihand 174177">
                  <a:extLst>
                    <a:ext uri="{FF2B5EF4-FFF2-40B4-BE49-F238E27FC236}">
                      <a16:creationId xmlns:a16="http://schemas.microsoft.com/office/drawing/2014/main" id="{E1AA1FF2-B049-98F8-9CCE-C3F2824F987F}"/>
                    </a:ext>
                  </a:extLst>
                </p14:cNvPr>
                <p14:cNvContentPartPr/>
                <p14:nvPr/>
              </p14:nvContentPartPr>
              <p14:xfrm>
                <a:off x="7022915" y="1981828"/>
                <a:ext cx="101880" cy="79920"/>
              </p14:xfrm>
            </p:contentPart>
          </mc:Choice>
          <mc:Fallback xmlns="">
            <p:pic>
              <p:nvPicPr>
                <p:cNvPr id="174178" name="Freihand 174177">
                  <a:extLst>
                    <a:ext uri="{FF2B5EF4-FFF2-40B4-BE49-F238E27FC236}">
                      <a16:creationId xmlns:a16="http://schemas.microsoft.com/office/drawing/2014/main" id="{E1AA1FF2-B049-98F8-9CCE-C3F2824F987F}"/>
                    </a:ext>
                  </a:extLst>
                </p:cNvPr>
                <p:cNvPicPr/>
                <p:nvPr/>
              </p:nvPicPr>
              <p:blipFill>
                <a:blip r:embed="rId256"/>
                <a:stretch>
                  <a:fillRect/>
                </a:stretch>
              </p:blipFill>
              <p:spPr>
                <a:xfrm>
                  <a:off x="7014275" y="1972828"/>
                  <a:ext cx="119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4179" name="Freihand 174178">
                  <a:extLst>
                    <a:ext uri="{FF2B5EF4-FFF2-40B4-BE49-F238E27FC236}">
                      <a16:creationId xmlns:a16="http://schemas.microsoft.com/office/drawing/2014/main" id="{C7218F98-1288-2B13-D89B-B766A6CC92C3}"/>
                    </a:ext>
                  </a:extLst>
                </p14:cNvPr>
                <p14:cNvContentPartPr/>
                <p14:nvPr/>
              </p14:nvContentPartPr>
              <p14:xfrm>
                <a:off x="7126235" y="2051668"/>
                <a:ext cx="15120" cy="117000"/>
              </p14:xfrm>
            </p:contentPart>
          </mc:Choice>
          <mc:Fallback xmlns="">
            <p:pic>
              <p:nvPicPr>
                <p:cNvPr id="174179" name="Freihand 174178">
                  <a:extLst>
                    <a:ext uri="{FF2B5EF4-FFF2-40B4-BE49-F238E27FC236}">
                      <a16:creationId xmlns:a16="http://schemas.microsoft.com/office/drawing/2014/main" id="{C7218F98-1288-2B13-D89B-B766A6CC92C3}"/>
                    </a:ext>
                  </a:extLst>
                </p:cNvPr>
                <p:cNvPicPr/>
                <p:nvPr/>
              </p:nvPicPr>
              <p:blipFill>
                <a:blip r:embed="rId258"/>
                <a:stretch>
                  <a:fillRect/>
                </a:stretch>
              </p:blipFill>
              <p:spPr>
                <a:xfrm>
                  <a:off x="7117235" y="2042668"/>
                  <a:ext cx="32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4180" name="Freihand 174179">
                  <a:extLst>
                    <a:ext uri="{FF2B5EF4-FFF2-40B4-BE49-F238E27FC236}">
                      <a16:creationId xmlns:a16="http://schemas.microsoft.com/office/drawing/2014/main" id="{7C30664F-487D-8583-2BD6-120FA1D1BFBE}"/>
                    </a:ext>
                  </a:extLst>
                </p14:cNvPr>
                <p14:cNvContentPartPr/>
                <p14:nvPr/>
              </p14:nvContentPartPr>
              <p14:xfrm>
                <a:off x="7201835" y="1983628"/>
                <a:ext cx="82800" cy="85320"/>
              </p14:xfrm>
            </p:contentPart>
          </mc:Choice>
          <mc:Fallback xmlns="">
            <p:pic>
              <p:nvPicPr>
                <p:cNvPr id="174180" name="Freihand 174179">
                  <a:extLst>
                    <a:ext uri="{FF2B5EF4-FFF2-40B4-BE49-F238E27FC236}">
                      <a16:creationId xmlns:a16="http://schemas.microsoft.com/office/drawing/2014/main" id="{7C30664F-487D-8583-2BD6-120FA1D1BFBE}"/>
                    </a:ext>
                  </a:extLst>
                </p:cNvPr>
                <p:cNvPicPr/>
                <p:nvPr/>
              </p:nvPicPr>
              <p:blipFill>
                <a:blip r:embed="rId260"/>
                <a:stretch>
                  <a:fillRect/>
                </a:stretch>
              </p:blipFill>
              <p:spPr>
                <a:xfrm>
                  <a:off x="7193195" y="1974988"/>
                  <a:ext cx="100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4181" name="Freihand 174180">
                  <a:extLst>
                    <a:ext uri="{FF2B5EF4-FFF2-40B4-BE49-F238E27FC236}">
                      <a16:creationId xmlns:a16="http://schemas.microsoft.com/office/drawing/2014/main" id="{115E89C3-A618-A0B9-D825-1F225F859739}"/>
                    </a:ext>
                  </a:extLst>
                </p14:cNvPr>
                <p14:cNvContentPartPr/>
                <p14:nvPr/>
              </p14:nvContentPartPr>
              <p14:xfrm>
                <a:off x="7353395" y="1941508"/>
                <a:ext cx="124920" cy="115920"/>
              </p14:xfrm>
            </p:contentPart>
          </mc:Choice>
          <mc:Fallback xmlns="">
            <p:pic>
              <p:nvPicPr>
                <p:cNvPr id="174181" name="Freihand 174180">
                  <a:extLst>
                    <a:ext uri="{FF2B5EF4-FFF2-40B4-BE49-F238E27FC236}">
                      <a16:creationId xmlns:a16="http://schemas.microsoft.com/office/drawing/2014/main" id="{115E89C3-A618-A0B9-D825-1F225F859739}"/>
                    </a:ext>
                  </a:extLst>
                </p:cNvPr>
                <p:cNvPicPr/>
                <p:nvPr/>
              </p:nvPicPr>
              <p:blipFill>
                <a:blip r:embed="rId262"/>
                <a:stretch>
                  <a:fillRect/>
                </a:stretch>
              </p:blipFill>
              <p:spPr>
                <a:xfrm>
                  <a:off x="7344395" y="1932508"/>
                  <a:ext cx="142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4182" name="Freihand 174181">
                  <a:extLst>
                    <a:ext uri="{FF2B5EF4-FFF2-40B4-BE49-F238E27FC236}">
                      <a16:creationId xmlns:a16="http://schemas.microsoft.com/office/drawing/2014/main" id="{45F88D98-2BDA-A17E-E666-EDF25F04ED8E}"/>
                    </a:ext>
                  </a:extLst>
                </p14:cNvPr>
                <p14:cNvContentPartPr/>
                <p14:nvPr/>
              </p14:nvContentPartPr>
              <p14:xfrm>
                <a:off x="7529075" y="1982188"/>
                <a:ext cx="101880" cy="160200"/>
              </p14:xfrm>
            </p:contentPart>
          </mc:Choice>
          <mc:Fallback xmlns="">
            <p:pic>
              <p:nvPicPr>
                <p:cNvPr id="174182" name="Freihand 174181">
                  <a:extLst>
                    <a:ext uri="{FF2B5EF4-FFF2-40B4-BE49-F238E27FC236}">
                      <a16:creationId xmlns:a16="http://schemas.microsoft.com/office/drawing/2014/main" id="{45F88D98-2BDA-A17E-E666-EDF25F04ED8E}"/>
                    </a:ext>
                  </a:extLst>
                </p:cNvPr>
                <p:cNvPicPr/>
                <p:nvPr/>
              </p:nvPicPr>
              <p:blipFill>
                <a:blip r:embed="rId264"/>
                <a:stretch>
                  <a:fillRect/>
                </a:stretch>
              </p:blipFill>
              <p:spPr>
                <a:xfrm>
                  <a:off x="7520075" y="1973548"/>
                  <a:ext cx="119520" cy="17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5">
            <p14:nvContentPartPr>
              <p14:cNvPr id="174183" name="Freihand 174182">
                <a:extLst>
                  <a:ext uri="{FF2B5EF4-FFF2-40B4-BE49-F238E27FC236}">
                    <a16:creationId xmlns:a16="http://schemas.microsoft.com/office/drawing/2014/main" id="{CFA34336-FB46-D6CD-CF96-A88A3AE9459D}"/>
                  </a:ext>
                </a:extLst>
              </p14:cNvPr>
              <p14:cNvContentPartPr/>
              <p14:nvPr/>
            </p14:nvContentPartPr>
            <p14:xfrm>
              <a:off x="7782515" y="1999828"/>
              <a:ext cx="106200" cy="47160"/>
            </p14:xfrm>
          </p:contentPart>
        </mc:Choice>
        <mc:Fallback xmlns="">
          <p:pic>
            <p:nvPicPr>
              <p:cNvPr id="174183" name="Freihand 174182">
                <a:extLst>
                  <a:ext uri="{FF2B5EF4-FFF2-40B4-BE49-F238E27FC236}">
                    <a16:creationId xmlns:a16="http://schemas.microsoft.com/office/drawing/2014/main" id="{CFA34336-FB46-D6CD-CF96-A88A3AE9459D}"/>
                  </a:ext>
                </a:extLst>
              </p:cNvPr>
              <p:cNvPicPr/>
              <p:nvPr/>
            </p:nvPicPr>
            <p:blipFill>
              <a:blip r:embed="rId266"/>
              <a:stretch>
                <a:fillRect/>
              </a:stretch>
            </p:blipFill>
            <p:spPr>
              <a:xfrm>
                <a:off x="7773875" y="1991188"/>
                <a:ext cx="123840" cy="64800"/>
              </a:xfrm>
              <a:prstGeom prst="rect">
                <a:avLst/>
              </a:prstGeom>
            </p:spPr>
          </p:pic>
        </mc:Fallback>
      </mc:AlternateContent>
      <p:grpSp>
        <p:nvGrpSpPr>
          <p:cNvPr id="174187" name="Gruppieren 174186">
            <a:extLst>
              <a:ext uri="{FF2B5EF4-FFF2-40B4-BE49-F238E27FC236}">
                <a16:creationId xmlns:a16="http://schemas.microsoft.com/office/drawing/2014/main" id="{1944A5EA-920A-5F07-8D15-E61C829C16FF}"/>
              </a:ext>
            </a:extLst>
          </p:cNvPr>
          <p:cNvGrpSpPr/>
          <p:nvPr/>
        </p:nvGrpSpPr>
        <p:grpSpPr>
          <a:xfrm>
            <a:off x="8109035" y="1864828"/>
            <a:ext cx="387720" cy="175680"/>
            <a:chOff x="8109035" y="1864828"/>
            <a:chExt cx="387720" cy="175680"/>
          </a:xfrm>
        </p:grpSpPr>
        <mc:AlternateContent xmlns:mc="http://schemas.openxmlformats.org/markup-compatibility/2006" xmlns:p14="http://schemas.microsoft.com/office/powerpoint/2010/main">
          <mc:Choice Requires="p14">
            <p:contentPart p14:bwMode="auto" r:id="rId267">
              <p14:nvContentPartPr>
                <p14:cNvPr id="174184" name="Freihand 174183">
                  <a:extLst>
                    <a:ext uri="{FF2B5EF4-FFF2-40B4-BE49-F238E27FC236}">
                      <a16:creationId xmlns:a16="http://schemas.microsoft.com/office/drawing/2014/main" id="{9B2C5D4A-A47D-F380-EFFC-98D9CB96E3D2}"/>
                    </a:ext>
                  </a:extLst>
                </p14:cNvPr>
                <p14:cNvContentPartPr/>
                <p14:nvPr/>
              </p14:nvContentPartPr>
              <p14:xfrm>
                <a:off x="8109035" y="1894348"/>
                <a:ext cx="163440" cy="133560"/>
              </p14:xfrm>
            </p:contentPart>
          </mc:Choice>
          <mc:Fallback xmlns="">
            <p:pic>
              <p:nvPicPr>
                <p:cNvPr id="174184" name="Freihand 174183">
                  <a:extLst>
                    <a:ext uri="{FF2B5EF4-FFF2-40B4-BE49-F238E27FC236}">
                      <a16:creationId xmlns:a16="http://schemas.microsoft.com/office/drawing/2014/main" id="{9B2C5D4A-A47D-F380-EFFC-98D9CB96E3D2}"/>
                    </a:ext>
                  </a:extLst>
                </p:cNvPr>
                <p:cNvPicPr/>
                <p:nvPr/>
              </p:nvPicPr>
              <p:blipFill>
                <a:blip r:embed="rId268"/>
                <a:stretch>
                  <a:fillRect/>
                </a:stretch>
              </p:blipFill>
              <p:spPr>
                <a:xfrm>
                  <a:off x="8100035" y="1885348"/>
                  <a:ext cx="181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4185" name="Freihand 174184">
                  <a:extLst>
                    <a:ext uri="{FF2B5EF4-FFF2-40B4-BE49-F238E27FC236}">
                      <a16:creationId xmlns:a16="http://schemas.microsoft.com/office/drawing/2014/main" id="{970BD4AF-45E4-AB72-61CD-67B2F0200C90}"/>
                    </a:ext>
                  </a:extLst>
                </p14:cNvPr>
                <p14:cNvContentPartPr/>
                <p14:nvPr/>
              </p14:nvContentPartPr>
              <p14:xfrm>
                <a:off x="8357075" y="1876348"/>
                <a:ext cx="113040" cy="164160"/>
              </p14:xfrm>
            </p:contentPart>
          </mc:Choice>
          <mc:Fallback xmlns="">
            <p:pic>
              <p:nvPicPr>
                <p:cNvPr id="174185" name="Freihand 174184">
                  <a:extLst>
                    <a:ext uri="{FF2B5EF4-FFF2-40B4-BE49-F238E27FC236}">
                      <a16:creationId xmlns:a16="http://schemas.microsoft.com/office/drawing/2014/main" id="{970BD4AF-45E4-AB72-61CD-67B2F0200C90}"/>
                    </a:ext>
                  </a:extLst>
                </p:cNvPr>
                <p:cNvPicPr/>
                <p:nvPr/>
              </p:nvPicPr>
              <p:blipFill>
                <a:blip r:embed="rId270"/>
                <a:stretch>
                  <a:fillRect/>
                </a:stretch>
              </p:blipFill>
              <p:spPr>
                <a:xfrm>
                  <a:off x="8348435" y="1867708"/>
                  <a:ext cx="1306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4186" name="Freihand 174185">
                  <a:extLst>
                    <a:ext uri="{FF2B5EF4-FFF2-40B4-BE49-F238E27FC236}">
                      <a16:creationId xmlns:a16="http://schemas.microsoft.com/office/drawing/2014/main" id="{6B7A4A63-2BF8-91CC-59FF-7801205ABA25}"/>
                    </a:ext>
                  </a:extLst>
                </p14:cNvPr>
                <p14:cNvContentPartPr/>
                <p14:nvPr/>
              </p14:nvContentPartPr>
              <p14:xfrm>
                <a:off x="8407835" y="1864828"/>
                <a:ext cx="88920" cy="11880"/>
              </p14:xfrm>
            </p:contentPart>
          </mc:Choice>
          <mc:Fallback xmlns="">
            <p:pic>
              <p:nvPicPr>
                <p:cNvPr id="174186" name="Freihand 174185">
                  <a:extLst>
                    <a:ext uri="{FF2B5EF4-FFF2-40B4-BE49-F238E27FC236}">
                      <a16:creationId xmlns:a16="http://schemas.microsoft.com/office/drawing/2014/main" id="{6B7A4A63-2BF8-91CC-59FF-7801205ABA25}"/>
                    </a:ext>
                  </a:extLst>
                </p:cNvPr>
                <p:cNvPicPr/>
                <p:nvPr/>
              </p:nvPicPr>
              <p:blipFill>
                <a:blip r:embed="rId272"/>
                <a:stretch>
                  <a:fillRect/>
                </a:stretch>
              </p:blipFill>
              <p:spPr>
                <a:xfrm>
                  <a:off x="8399195" y="1856188"/>
                  <a:ext cx="106560" cy="2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3">
            <p14:nvContentPartPr>
              <p14:cNvPr id="174189" name="Freihand 174188">
                <a:extLst>
                  <a:ext uri="{FF2B5EF4-FFF2-40B4-BE49-F238E27FC236}">
                    <a16:creationId xmlns:a16="http://schemas.microsoft.com/office/drawing/2014/main" id="{34B504CD-499D-5FEA-FD42-AD4F991E256D}"/>
                  </a:ext>
                </a:extLst>
              </p14:cNvPr>
              <p14:cNvContentPartPr/>
              <p14:nvPr/>
            </p14:nvContentPartPr>
            <p14:xfrm>
              <a:off x="8751275" y="2000908"/>
              <a:ext cx="126000" cy="8640"/>
            </p14:xfrm>
          </p:contentPart>
        </mc:Choice>
        <mc:Fallback xmlns="">
          <p:pic>
            <p:nvPicPr>
              <p:cNvPr id="174189" name="Freihand 174188">
                <a:extLst>
                  <a:ext uri="{FF2B5EF4-FFF2-40B4-BE49-F238E27FC236}">
                    <a16:creationId xmlns:a16="http://schemas.microsoft.com/office/drawing/2014/main" id="{34B504CD-499D-5FEA-FD42-AD4F991E256D}"/>
                  </a:ext>
                </a:extLst>
              </p:cNvPr>
              <p:cNvPicPr/>
              <p:nvPr/>
            </p:nvPicPr>
            <p:blipFill>
              <a:blip r:embed="rId274"/>
              <a:stretch>
                <a:fillRect/>
              </a:stretch>
            </p:blipFill>
            <p:spPr>
              <a:xfrm>
                <a:off x="8742635" y="1992268"/>
                <a:ext cx="143640" cy="26280"/>
              </a:xfrm>
              <a:prstGeom prst="rect">
                <a:avLst/>
              </a:prstGeom>
            </p:spPr>
          </p:pic>
        </mc:Fallback>
      </mc:AlternateContent>
      <p:grpSp>
        <p:nvGrpSpPr>
          <p:cNvPr id="174194" name="Gruppieren 174193">
            <a:extLst>
              <a:ext uri="{FF2B5EF4-FFF2-40B4-BE49-F238E27FC236}">
                <a16:creationId xmlns:a16="http://schemas.microsoft.com/office/drawing/2014/main" id="{139E1E98-727C-D9AC-0830-597F72D276D1}"/>
              </a:ext>
            </a:extLst>
          </p:cNvPr>
          <p:cNvGrpSpPr/>
          <p:nvPr/>
        </p:nvGrpSpPr>
        <p:grpSpPr>
          <a:xfrm>
            <a:off x="9026315" y="1796068"/>
            <a:ext cx="568440" cy="223920"/>
            <a:chOff x="9026315" y="1796068"/>
            <a:chExt cx="568440" cy="223920"/>
          </a:xfrm>
        </p:grpSpPr>
        <mc:AlternateContent xmlns:mc="http://schemas.openxmlformats.org/markup-compatibility/2006" xmlns:p14="http://schemas.microsoft.com/office/powerpoint/2010/main">
          <mc:Choice Requires="p14">
            <p:contentPart p14:bwMode="auto" r:id="rId275">
              <p14:nvContentPartPr>
                <p14:cNvPr id="174190" name="Freihand 174189">
                  <a:extLst>
                    <a:ext uri="{FF2B5EF4-FFF2-40B4-BE49-F238E27FC236}">
                      <a16:creationId xmlns:a16="http://schemas.microsoft.com/office/drawing/2014/main" id="{8F28D506-20E5-204B-8BBF-C5295A1662CD}"/>
                    </a:ext>
                  </a:extLst>
                </p14:cNvPr>
                <p14:cNvContentPartPr/>
                <p14:nvPr/>
              </p14:nvContentPartPr>
              <p14:xfrm>
                <a:off x="9026315" y="1906228"/>
                <a:ext cx="136080" cy="103320"/>
              </p14:xfrm>
            </p:contentPart>
          </mc:Choice>
          <mc:Fallback xmlns="">
            <p:pic>
              <p:nvPicPr>
                <p:cNvPr id="174190" name="Freihand 174189">
                  <a:extLst>
                    <a:ext uri="{FF2B5EF4-FFF2-40B4-BE49-F238E27FC236}">
                      <a16:creationId xmlns:a16="http://schemas.microsoft.com/office/drawing/2014/main" id="{8F28D506-20E5-204B-8BBF-C5295A1662CD}"/>
                    </a:ext>
                  </a:extLst>
                </p:cNvPr>
                <p:cNvPicPr/>
                <p:nvPr/>
              </p:nvPicPr>
              <p:blipFill>
                <a:blip r:embed="rId276"/>
                <a:stretch>
                  <a:fillRect/>
                </a:stretch>
              </p:blipFill>
              <p:spPr>
                <a:xfrm>
                  <a:off x="9017675" y="1897588"/>
                  <a:ext cx="153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4191" name="Freihand 174190">
                  <a:extLst>
                    <a:ext uri="{FF2B5EF4-FFF2-40B4-BE49-F238E27FC236}">
                      <a16:creationId xmlns:a16="http://schemas.microsoft.com/office/drawing/2014/main" id="{58FE2DC2-E378-8BCA-E2C7-CE9A35372CB3}"/>
                    </a:ext>
                  </a:extLst>
                </p14:cNvPr>
                <p14:cNvContentPartPr/>
                <p14:nvPr/>
              </p14:nvContentPartPr>
              <p14:xfrm>
                <a:off x="9216395" y="1897948"/>
                <a:ext cx="91080" cy="122040"/>
              </p14:xfrm>
            </p:contentPart>
          </mc:Choice>
          <mc:Fallback xmlns="">
            <p:pic>
              <p:nvPicPr>
                <p:cNvPr id="174191" name="Freihand 174190">
                  <a:extLst>
                    <a:ext uri="{FF2B5EF4-FFF2-40B4-BE49-F238E27FC236}">
                      <a16:creationId xmlns:a16="http://schemas.microsoft.com/office/drawing/2014/main" id="{58FE2DC2-E378-8BCA-E2C7-CE9A35372CB3}"/>
                    </a:ext>
                  </a:extLst>
                </p:cNvPr>
                <p:cNvPicPr/>
                <p:nvPr/>
              </p:nvPicPr>
              <p:blipFill>
                <a:blip r:embed="rId278"/>
                <a:stretch>
                  <a:fillRect/>
                </a:stretch>
              </p:blipFill>
              <p:spPr>
                <a:xfrm>
                  <a:off x="9207395" y="1888948"/>
                  <a:ext cx="108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4192" name="Freihand 174191">
                  <a:extLst>
                    <a:ext uri="{FF2B5EF4-FFF2-40B4-BE49-F238E27FC236}">
                      <a16:creationId xmlns:a16="http://schemas.microsoft.com/office/drawing/2014/main" id="{EABCB78A-C239-ECF6-A869-4B6F0BD8BA26}"/>
                    </a:ext>
                  </a:extLst>
                </p14:cNvPr>
                <p14:cNvContentPartPr/>
                <p14:nvPr/>
              </p14:nvContentPartPr>
              <p14:xfrm>
                <a:off x="9357875" y="1913788"/>
                <a:ext cx="101160" cy="86400"/>
              </p14:xfrm>
            </p:contentPart>
          </mc:Choice>
          <mc:Fallback xmlns="">
            <p:pic>
              <p:nvPicPr>
                <p:cNvPr id="174192" name="Freihand 174191">
                  <a:extLst>
                    <a:ext uri="{FF2B5EF4-FFF2-40B4-BE49-F238E27FC236}">
                      <a16:creationId xmlns:a16="http://schemas.microsoft.com/office/drawing/2014/main" id="{EABCB78A-C239-ECF6-A869-4B6F0BD8BA26}"/>
                    </a:ext>
                  </a:extLst>
                </p:cNvPr>
                <p:cNvPicPr/>
                <p:nvPr/>
              </p:nvPicPr>
              <p:blipFill>
                <a:blip r:embed="rId280"/>
                <a:stretch>
                  <a:fillRect/>
                </a:stretch>
              </p:blipFill>
              <p:spPr>
                <a:xfrm>
                  <a:off x="9349235" y="1904788"/>
                  <a:ext cx="118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4193" name="Freihand 174192">
                  <a:extLst>
                    <a:ext uri="{FF2B5EF4-FFF2-40B4-BE49-F238E27FC236}">
                      <a16:creationId xmlns:a16="http://schemas.microsoft.com/office/drawing/2014/main" id="{E2DB5C86-9182-4AB1-4C96-9022EF53AF7D}"/>
                    </a:ext>
                  </a:extLst>
                </p14:cNvPr>
                <p14:cNvContentPartPr/>
                <p14:nvPr/>
              </p14:nvContentPartPr>
              <p14:xfrm>
                <a:off x="9551915" y="1796068"/>
                <a:ext cx="42840" cy="205200"/>
              </p14:xfrm>
            </p:contentPart>
          </mc:Choice>
          <mc:Fallback xmlns="">
            <p:pic>
              <p:nvPicPr>
                <p:cNvPr id="174193" name="Freihand 174192">
                  <a:extLst>
                    <a:ext uri="{FF2B5EF4-FFF2-40B4-BE49-F238E27FC236}">
                      <a16:creationId xmlns:a16="http://schemas.microsoft.com/office/drawing/2014/main" id="{E2DB5C86-9182-4AB1-4C96-9022EF53AF7D}"/>
                    </a:ext>
                  </a:extLst>
                </p:cNvPr>
                <p:cNvPicPr/>
                <p:nvPr/>
              </p:nvPicPr>
              <p:blipFill>
                <a:blip r:embed="rId282"/>
                <a:stretch>
                  <a:fillRect/>
                </a:stretch>
              </p:blipFill>
              <p:spPr>
                <a:xfrm>
                  <a:off x="9543275" y="1787068"/>
                  <a:ext cx="60480" cy="22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3">
            <p14:nvContentPartPr>
              <p14:cNvPr id="174195" name="Freihand 174194">
                <a:extLst>
                  <a:ext uri="{FF2B5EF4-FFF2-40B4-BE49-F238E27FC236}">
                    <a16:creationId xmlns:a16="http://schemas.microsoft.com/office/drawing/2014/main" id="{B028307F-6328-1EA6-8318-79364114AD6F}"/>
                  </a:ext>
                </a:extLst>
              </p14:cNvPr>
              <p14:cNvContentPartPr/>
              <p14:nvPr/>
            </p14:nvContentPartPr>
            <p14:xfrm>
              <a:off x="10882115" y="1835668"/>
              <a:ext cx="20880" cy="207720"/>
            </p14:xfrm>
          </p:contentPart>
        </mc:Choice>
        <mc:Fallback xmlns="">
          <p:pic>
            <p:nvPicPr>
              <p:cNvPr id="174195" name="Freihand 174194">
                <a:extLst>
                  <a:ext uri="{FF2B5EF4-FFF2-40B4-BE49-F238E27FC236}">
                    <a16:creationId xmlns:a16="http://schemas.microsoft.com/office/drawing/2014/main" id="{B028307F-6328-1EA6-8318-79364114AD6F}"/>
                  </a:ext>
                </a:extLst>
              </p:cNvPr>
              <p:cNvPicPr/>
              <p:nvPr/>
            </p:nvPicPr>
            <p:blipFill>
              <a:blip r:embed="rId284"/>
              <a:stretch>
                <a:fillRect/>
              </a:stretch>
            </p:blipFill>
            <p:spPr>
              <a:xfrm>
                <a:off x="10873475" y="1826668"/>
                <a:ext cx="38520" cy="225360"/>
              </a:xfrm>
              <a:prstGeom prst="rect">
                <a:avLst/>
              </a:prstGeom>
            </p:spPr>
          </p:pic>
        </mc:Fallback>
      </mc:AlternateContent>
      <p:grpSp>
        <p:nvGrpSpPr>
          <p:cNvPr id="174198" name="Gruppieren 174197">
            <a:extLst>
              <a:ext uri="{FF2B5EF4-FFF2-40B4-BE49-F238E27FC236}">
                <a16:creationId xmlns:a16="http://schemas.microsoft.com/office/drawing/2014/main" id="{0CE616DA-6643-45D3-D76D-9FE088370EDA}"/>
              </a:ext>
            </a:extLst>
          </p:cNvPr>
          <p:cNvGrpSpPr/>
          <p:nvPr/>
        </p:nvGrpSpPr>
        <p:grpSpPr>
          <a:xfrm>
            <a:off x="11183795" y="1818748"/>
            <a:ext cx="244800" cy="212400"/>
            <a:chOff x="11183795" y="1818748"/>
            <a:chExt cx="244800" cy="212400"/>
          </a:xfrm>
        </p:grpSpPr>
        <mc:AlternateContent xmlns:mc="http://schemas.openxmlformats.org/markup-compatibility/2006" xmlns:p14="http://schemas.microsoft.com/office/powerpoint/2010/main">
          <mc:Choice Requires="p14">
            <p:contentPart p14:bwMode="auto" r:id="rId285">
              <p14:nvContentPartPr>
                <p14:cNvPr id="174196" name="Freihand 174195">
                  <a:extLst>
                    <a:ext uri="{FF2B5EF4-FFF2-40B4-BE49-F238E27FC236}">
                      <a16:creationId xmlns:a16="http://schemas.microsoft.com/office/drawing/2014/main" id="{4416EAF3-B4E7-F550-478B-44CB91AE7DB9}"/>
                    </a:ext>
                  </a:extLst>
                </p14:cNvPr>
                <p14:cNvContentPartPr/>
                <p14:nvPr/>
              </p14:nvContentPartPr>
              <p14:xfrm>
                <a:off x="11183795" y="1886428"/>
                <a:ext cx="19800" cy="61560"/>
              </p14:xfrm>
            </p:contentPart>
          </mc:Choice>
          <mc:Fallback xmlns="">
            <p:pic>
              <p:nvPicPr>
                <p:cNvPr id="174196" name="Freihand 174195">
                  <a:extLst>
                    <a:ext uri="{FF2B5EF4-FFF2-40B4-BE49-F238E27FC236}">
                      <a16:creationId xmlns:a16="http://schemas.microsoft.com/office/drawing/2014/main" id="{4416EAF3-B4E7-F550-478B-44CB91AE7DB9}"/>
                    </a:ext>
                  </a:extLst>
                </p:cNvPr>
                <p:cNvPicPr/>
                <p:nvPr/>
              </p:nvPicPr>
              <p:blipFill>
                <a:blip r:embed="rId286"/>
                <a:stretch>
                  <a:fillRect/>
                </a:stretch>
              </p:blipFill>
              <p:spPr>
                <a:xfrm>
                  <a:off x="11174795" y="1877428"/>
                  <a:ext cx="37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4197" name="Freihand 174196">
                  <a:extLst>
                    <a:ext uri="{FF2B5EF4-FFF2-40B4-BE49-F238E27FC236}">
                      <a16:creationId xmlns:a16="http://schemas.microsoft.com/office/drawing/2014/main" id="{3415F77C-B991-484A-2182-0491396CD02D}"/>
                    </a:ext>
                  </a:extLst>
                </p14:cNvPr>
                <p14:cNvContentPartPr/>
                <p14:nvPr/>
              </p14:nvContentPartPr>
              <p14:xfrm>
                <a:off x="11305475" y="1818748"/>
                <a:ext cx="123120" cy="212400"/>
              </p14:xfrm>
            </p:contentPart>
          </mc:Choice>
          <mc:Fallback xmlns="">
            <p:pic>
              <p:nvPicPr>
                <p:cNvPr id="174197" name="Freihand 174196">
                  <a:extLst>
                    <a:ext uri="{FF2B5EF4-FFF2-40B4-BE49-F238E27FC236}">
                      <a16:creationId xmlns:a16="http://schemas.microsoft.com/office/drawing/2014/main" id="{3415F77C-B991-484A-2182-0491396CD02D}"/>
                    </a:ext>
                  </a:extLst>
                </p:cNvPr>
                <p:cNvPicPr/>
                <p:nvPr/>
              </p:nvPicPr>
              <p:blipFill>
                <a:blip r:embed="rId288"/>
                <a:stretch>
                  <a:fillRect/>
                </a:stretch>
              </p:blipFill>
              <p:spPr>
                <a:xfrm>
                  <a:off x="11296475" y="1809748"/>
                  <a:ext cx="140760" cy="230040"/>
                </a:xfrm>
                <a:prstGeom prst="rect">
                  <a:avLst/>
                </a:prstGeom>
              </p:spPr>
            </p:pic>
          </mc:Fallback>
        </mc:AlternateContent>
      </p:grpSp>
      <p:grpSp>
        <p:nvGrpSpPr>
          <p:cNvPr id="174219" name="Gruppieren 174218">
            <a:extLst>
              <a:ext uri="{FF2B5EF4-FFF2-40B4-BE49-F238E27FC236}">
                <a16:creationId xmlns:a16="http://schemas.microsoft.com/office/drawing/2014/main" id="{E30E0FB4-6F85-59D2-34E0-3CA996066DF5}"/>
              </a:ext>
            </a:extLst>
          </p:cNvPr>
          <p:cNvGrpSpPr/>
          <p:nvPr/>
        </p:nvGrpSpPr>
        <p:grpSpPr>
          <a:xfrm>
            <a:off x="10128995" y="2162908"/>
            <a:ext cx="1615320" cy="307440"/>
            <a:chOff x="10128995" y="2162908"/>
            <a:chExt cx="1615320" cy="307440"/>
          </a:xfrm>
        </p:grpSpPr>
        <mc:AlternateContent xmlns:mc="http://schemas.openxmlformats.org/markup-compatibility/2006" xmlns:p14="http://schemas.microsoft.com/office/powerpoint/2010/main">
          <mc:Choice Requires="p14">
            <p:contentPart p14:bwMode="auto" r:id="rId289">
              <p14:nvContentPartPr>
                <p14:cNvPr id="174210" name="Freihand 174209">
                  <a:extLst>
                    <a:ext uri="{FF2B5EF4-FFF2-40B4-BE49-F238E27FC236}">
                      <a16:creationId xmlns:a16="http://schemas.microsoft.com/office/drawing/2014/main" id="{3F89B9C4-5474-3F4A-EC2D-7471D874BFDB}"/>
                    </a:ext>
                  </a:extLst>
                </p14:cNvPr>
                <p14:cNvContentPartPr/>
                <p14:nvPr/>
              </p14:nvContentPartPr>
              <p14:xfrm>
                <a:off x="10128995" y="2257228"/>
                <a:ext cx="77040" cy="213120"/>
              </p14:xfrm>
            </p:contentPart>
          </mc:Choice>
          <mc:Fallback xmlns="">
            <p:pic>
              <p:nvPicPr>
                <p:cNvPr id="174210" name="Freihand 174209">
                  <a:extLst>
                    <a:ext uri="{FF2B5EF4-FFF2-40B4-BE49-F238E27FC236}">
                      <a16:creationId xmlns:a16="http://schemas.microsoft.com/office/drawing/2014/main" id="{3F89B9C4-5474-3F4A-EC2D-7471D874BFDB}"/>
                    </a:ext>
                  </a:extLst>
                </p:cNvPr>
                <p:cNvPicPr/>
                <p:nvPr/>
              </p:nvPicPr>
              <p:blipFill>
                <a:blip r:embed="rId290"/>
                <a:stretch>
                  <a:fillRect/>
                </a:stretch>
              </p:blipFill>
              <p:spPr>
                <a:xfrm>
                  <a:off x="10119995" y="2248228"/>
                  <a:ext cx="946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4211" name="Freihand 174210">
                  <a:extLst>
                    <a:ext uri="{FF2B5EF4-FFF2-40B4-BE49-F238E27FC236}">
                      <a16:creationId xmlns:a16="http://schemas.microsoft.com/office/drawing/2014/main" id="{7034004A-0337-A548-98D4-97E49C73263C}"/>
                    </a:ext>
                  </a:extLst>
                </p14:cNvPr>
                <p14:cNvContentPartPr/>
                <p14:nvPr/>
              </p14:nvContentPartPr>
              <p14:xfrm>
                <a:off x="10419875" y="2276308"/>
                <a:ext cx="20160" cy="117720"/>
              </p14:xfrm>
            </p:contentPart>
          </mc:Choice>
          <mc:Fallback xmlns="">
            <p:pic>
              <p:nvPicPr>
                <p:cNvPr id="174211" name="Freihand 174210">
                  <a:extLst>
                    <a:ext uri="{FF2B5EF4-FFF2-40B4-BE49-F238E27FC236}">
                      <a16:creationId xmlns:a16="http://schemas.microsoft.com/office/drawing/2014/main" id="{7034004A-0337-A548-98D4-97E49C73263C}"/>
                    </a:ext>
                  </a:extLst>
                </p:cNvPr>
                <p:cNvPicPr/>
                <p:nvPr/>
              </p:nvPicPr>
              <p:blipFill>
                <a:blip r:embed="rId292"/>
                <a:stretch>
                  <a:fillRect/>
                </a:stretch>
              </p:blipFill>
              <p:spPr>
                <a:xfrm>
                  <a:off x="10410875" y="2267668"/>
                  <a:ext cx="378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4212" name="Freihand 174211">
                  <a:extLst>
                    <a:ext uri="{FF2B5EF4-FFF2-40B4-BE49-F238E27FC236}">
                      <a16:creationId xmlns:a16="http://schemas.microsoft.com/office/drawing/2014/main" id="{C72F63C1-09CB-4422-FD3F-12B03212CBB8}"/>
                    </a:ext>
                  </a:extLst>
                </p14:cNvPr>
                <p14:cNvContentPartPr/>
                <p14:nvPr/>
              </p14:nvContentPartPr>
              <p14:xfrm>
                <a:off x="10352555" y="2270908"/>
                <a:ext cx="183240" cy="149760"/>
              </p14:xfrm>
            </p:contentPart>
          </mc:Choice>
          <mc:Fallback xmlns="">
            <p:pic>
              <p:nvPicPr>
                <p:cNvPr id="174212" name="Freihand 174211">
                  <a:extLst>
                    <a:ext uri="{FF2B5EF4-FFF2-40B4-BE49-F238E27FC236}">
                      <a16:creationId xmlns:a16="http://schemas.microsoft.com/office/drawing/2014/main" id="{C72F63C1-09CB-4422-FD3F-12B03212CBB8}"/>
                    </a:ext>
                  </a:extLst>
                </p:cNvPr>
                <p:cNvPicPr/>
                <p:nvPr/>
              </p:nvPicPr>
              <p:blipFill>
                <a:blip r:embed="rId294"/>
                <a:stretch>
                  <a:fillRect/>
                </a:stretch>
              </p:blipFill>
              <p:spPr>
                <a:xfrm>
                  <a:off x="10343915" y="2262268"/>
                  <a:ext cx="2008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4213" name="Freihand 174212">
                  <a:extLst>
                    <a:ext uri="{FF2B5EF4-FFF2-40B4-BE49-F238E27FC236}">
                      <a16:creationId xmlns:a16="http://schemas.microsoft.com/office/drawing/2014/main" id="{16DA6284-4804-DEE7-2B1D-248EBD6510DA}"/>
                    </a:ext>
                  </a:extLst>
                </p14:cNvPr>
                <p14:cNvContentPartPr/>
                <p14:nvPr/>
              </p14:nvContentPartPr>
              <p14:xfrm>
                <a:off x="10544435" y="2272708"/>
                <a:ext cx="106560" cy="119160"/>
              </p14:xfrm>
            </p:contentPart>
          </mc:Choice>
          <mc:Fallback xmlns="">
            <p:pic>
              <p:nvPicPr>
                <p:cNvPr id="174213" name="Freihand 174212">
                  <a:extLst>
                    <a:ext uri="{FF2B5EF4-FFF2-40B4-BE49-F238E27FC236}">
                      <a16:creationId xmlns:a16="http://schemas.microsoft.com/office/drawing/2014/main" id="{16DA6284-4804-DEE7-2B1D-248EBD6510DA}"/>
                    </a:ext>
                  </a:extLst>
                </p:cNvPr>
                <p:cNvPicPr/>
                <p:nvPr/>
              </p:nvPicPr>
              <p:blipFill>
                <a:blip r:embed="rId296"/>
                <a:stretch>
                  <a:fillRect/>
                </a:stretch>
              </p:blipFill>
              <p:spPr>
                <a:xfrm>
                  <a:off x="10535435" y="2263708"/>
                  <a:ext cx="124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4214" name="Freihand 174213">
                  <a:extLst>
                    <a:ext uri="{FF2B5EF4-FFF2-40B4-BE49-F238E27FC236}">
                      <a16:creationId xmlns:a16="http://schemas.microsoft.com/office/drawing/2014/main" id="{F1C8FED0-373A-74E1-77E0-7A0ECA0791FB}"/>
                    </a:ext>
                  </a:extLst>
                </p14:cNvPr>
                <p14:cNvContentPartPr/>
                <p14:nvPr/>
              </p14:nvContentPartPr>
              <p14:xfrm>
                <a:off x="10702115" y="2314468"/>
                <a:ext cx="136080" cy="19080"/>
              </p14:xfrm>
            </p:contentPart>
          </mc:Choice>
          <mc:Fallback xmlns="">
            <p:pic>
              <p:nvPicPr>
                <p:cNvPr id="174214" name="Freihand 174213">
                  <a:extLst>
                    <a:ext uri="{FF2B5EF4-FFF2-40B4-BE49-F238E27FC236}">
                      <a16:creationId xmlns:a16="http://schemas.microsoft.com/office/drawing/2014/main" id="{F1C8FED0-373A-74E1-77E0-7A0ECA0791FB}"/>
                    </a:ext>
                  </a:extLst>
                </p:cNvPr>
                <p:cNvPicPr/>
                <p:nvPr/>
              </p:nvPicPr>
              <p:blipFill>
                <a:blip r:embed="rId298"/>
                <a:stretch>
                  <a:fillRect/>
                </a:stretch>
              </p:blipFill>
              <p:spPr>
                <a:xfrm>
                  <a:off x="10693115" y="2305828"/>
                  <a:ext cx="153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4215" name="Freihand 174214">
                  <a:extLst>
                    <a:ext uri="{FF2B5EF4-FFF2-40B4-BE49-F238E27FC236}">
                      <a16:creationId xmlns:a16="http://schemas.microsoft.com/office/drawing/2014/main" id="{11D87876-0516-31E6-24BA-D807D089CCE2}"/>
                    </a:ext>
                  </a:extLst>
                </p14:cNvPr>
                <p14:cNvContentPartPr/>
                <p14:nvPr/>
              </p14:nvContentPartPr>
              <p14:xfrm>
                <a:off x="10928915" y="2319148"/>
                <a:ext cx="77040" cy="105480"/>
              </p14:xfrm>
            </p:contentPart>
          </mc:Choice>
          <mc:Fallback xmlns="">
            <p:pic>
              <p:nvPicPr>
                <p:cNvPr id="174215" name="Freihand 174214">
                  <a:extLst>
                    <a:ext uri="{FF2B5EF4-FFF2-40B4-BE49-F238E27FC236}">
                      <a16:creationId xmlns:a16="http://schemas.microsoft.com/office/drawing/2014/main" id="{11D87876-0516-31E6-24BA-D807D089CCE2}"/>
                    </a:ext>
                  </a:extLst>
                </p:cNvPr>
                <p:cNvPicPr/>
                <p:nvPr/>
              </p:nvPicPr>
              <p:blipFill>
                <a:blip r:embed="rId300"/>
                <a:stretch>
                  <a:fillRect/>
                </a:stretch>
              </p:blipFill>
              <p:spPr>
                <a:xfrm>
                  <a:off x="10919915" y="2310508"/>
                  <a:ext cx="946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4216" name="Freihand 174215">
                  <a:extLst>
                    <a:ext uri="{FF2B5EF4-FFF2-40B4-BE49-F238E27FC236}">
                      <a16:creationId xmlns:a16="http://schemas.microsoft.com/office/drawing/2014/main" id="{66FB4F70-EB83-09AE-ACFD-CBF51184C4CC}"/>
                    </a:ext>
                  </a:extLst>
                </p14:cNvPr>
                <p14:cNvContentPartPr/>
                <p14:nvPr/>
              </p14:nvContentPartPr>
              <p14:xfrm>
                <a:off x="11053115" y="2306908"/>
                <a:ext cx="240840" cy="104040"/>
              </p14:xfrm>
            </p:contentPart>
          </mc:Choice>
          <mc:Fallback xmlns="">
            <p:pic>
              <p:nvPicPr>
                <p:cNvPr id="174216" name="Freihand 174215">
                  <a:extLst>
                    <a:ext uri="{FF2B5EF4-FFF2-40B4-BE49-F238E27FC236}">
                      <a16:creationId xmlns:a16="http://schemas.microsoft.com/office/drawing/2014/main" id="{66FB4F70-EB83-09AE-ACFD-CBF51184C4CC}"/>
                    </a:ext>
                  </a:extLst>
                </p:cNvPr>
                <p:cNvPicPr/>
                <p:nvPr/>
              </p:nvPicPr>
              <p:blipFill>
                <a:blip r:embed="rId302"/>
                <a:stretch>
                  <a:fillRect/>
                </a:stretch>
              </p:blipFill>
              <p:spPr>
                <a:xfrm>
                  <a:off x="11044115" y="2297908"/>
                  <a:ext cx="258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4217" name="Freihand 174216">
                  <a:extLst>
                    <a:ext uri="{FF2B5EF4-FFF2-40B4-BE49-F238E27FC236}">
                      <a16:creationId xmlns:a16="http://schemas.microsoft.com/office/drawing/2014/main" id="{903383C6-C05E-300C-9B7C-92A60CCE8FE0}"/>
                    </a:ext>
                  </a:extLst>
                </p14:cNvPr>
                <p14:cNvContentPartPr/>
                <p14:nvPr/>
              </p14:nvContentPartPr>
              <p14:xfrm>
                <a:off x="11341115" y="2271628"/>
                <a:ext cx="235080" cy="117000"/>
              </p14:xfrm>
            </p:contentPart>
          </mc:Choice>
          <mc:Fallback xmlns="">
            <p:pic>
              <p:nvPicPr>
                <p:cNvPr id="174217" name="Freihand 174216">
                  <a:extLst>
                    <a:ext uri="{FF2B5EF4-FFF2-40B4-BE49-F238E27FC236}">
                      <a16:creationId xmlns:a16="http://schemas.microsoft.com/office/drawing/2014/main" id="{903383C6-C05E-300C-9B7C-92A60CCE8FE0}"/>
                    </a:ext>
                  </a:extLst>
                </p:cNvPr>
                <p:cNvPicPr/>
                <p:nvPr/>
              </p:nvPicPr>
              <p:blipFill>
                <a:blip r:embed="rId304"/>
                <a:stretch>
                  <a:fillRect/>
                </a:stretch>
              </p:blipFill>
              <p:spPr>
                <a:xfrm>
                  <a:off x="11332475" y="2262628"/>
                  <a:ext cx="2527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4218" name="Freihand 174217">
                  <a:extLst>
                    <a:ext uri="{FF2B5EF4-FFF2-40B4-BE49-F238E27FC236}">
                      <a16:creationId xmlns:a16="http://schemas.microsoft.com/office/drawing/2014/main" id="{87B4C9EF-31DC-F676-722E-13409A8E14FD}"/>
                    </a:ext>
                  </a:extLst>
                </p14:cNvPr>
                <p14:cNvContentPartPr/>
                <p14:nvPr/>
              </p14:nvContentPartPr>
              <p14:xfrm>
                <a:off x="11610755" y="2162908"/>
                <a:ext cx="133560" cy="286200"/>
              </p14:xfrm>
            </p:contentPart>
          </mc:Choice>
          <mc:Fallback xmlns="">
            <p:pic>
              <p:nvPicPr>
                <p:cNvPr id="174218" name="Freihand 174217">
                  <a:extLst>
                    <a:ext uri="{FF2B5EF4-FFF2-40B4-BE49-F238E27FC236}">
                      <a16:creationId xmlns:a16="http://schemas.microsoft.com/office/drawing/2014/main" id="{87B4C9EF-31DC-F676-722E-13409A8E14FD}"/>
                    </a:ext>
                  </a:extLst>
                </p:cNvPr>
                <p:cNvPicPr/>
                <p:nvPr/>
              </p:nvPicPr>
              <p:blipFill>
                <a:blip r:embed="rId306"/>
                <a:stretch>
                  <a:fillRect/>
                </a:stretch>
              </p:blipFill>
              <p:spPr>
                <a:xfrm>
                  <a:off x="11601755" y="2154268"/>
                  <a:ext cx="151200" cy="303840"/>
                </a:xfrm>
                <a:prstGeom prst="rect">
                  <a:avLst/>
                </a:prstGeom>
              </p:spPr>
            </p:pic>
          </mc:Fallback>
        </mc:AlternateContent>
      </p:grpSp>
      <p:grpSp>
        <p:nvGrpSpPr>
          <p:cNvPr id="174225" name="Gruppieren 174224">
            <a:extLst>
              <a:ext uri="{FF2B5EF4-FFF2-40B4-BE49-F238E27FC236}">
                <a16:creationId xmlns:a16="http://schemas.microsoft.com/office/drawing/2014/main" id="{9DD291A8-4855-3921-9A50-8561012AEB9C}"/>
              </a:ext>
            </a:extLst>
          </p:cNvPr>
          <p:cNvGrpSpPr/>
          <p:nvPr/>
        </p:nvGrpSpPr>
        <p:grpSpPr>
          <a:xfrm>
            <a:off x="6141275" y="2839348"/>
            <a:ext cx="314640" cy="182880"/>
            <a:chOff x="6141275" y="2839348"/>
            <a:chExt cx="314640" cy="182880"/>
          </a:xfrm>
        </p:grpSpPr>
        <mc:AlternateContent xmlns:mc="http://schemas.openxmlformats.org/markup-compatibility/2006" xmlns:p14="http://schemas.microsoft.com/office/powerpoint/2010/main">
          <mc:Choice Requires="p14">
            <p:contentPart p14:bwMode="auto" r:id="rId307">
              <p14:nvContentPartPr>
                <p14:cNvPr id="174223" name="Freihand 174222">
                  <a:extLst>
                    <a:ext uri="{FF2B5EF4-FFF2-40B4-BE49-F238E27FC236}">
                      <a16:creationId xmlns:a16="http://schemas.microsoft.com/office/drawing/2014/main" id="{2E71FCEF-6651-506E-9E27-F78017A15301}"/>
                    </a:ext>
                  </a:extLst>
                </p14:cNvPr>
                <p14:cNvContentPartPr/>
                <p14:nvPr/>
              </p14:nvContentPartPr>
              <p14:xfrm>
                <a:off x="6141275" y="2855548"/>
                <a:ext cx="120600" cy="166680"/>
              </p14:xfrm>
            </p:contentPart>
          </mc:Choice>
          <mc:Fallback xmlns="">
            <p:pic>
              <p:nvPicPr>
                <p:cNvPr id="174223" name="Freihand 174222">
                  <a:extLst>
                    <a:ext uri="{FF2B5EF4-FFF2-40B4-BE49-F238E27FC236}">
                      <a16:creationId xmlns:a16="http://schemas.microsoft.com/office/drawing/2014/main" id="{2E71FCEF-6651-506E-9E27-F78017A15301}"/>
                    </a:ext>
                  </a:extLst>
                </p:cNvPr>
                <p:cNvPicPr/>
                <p:nvPr/>
              </p:nvPicPr>
              <p:blipFill>
                <a:blip r:embed="rId308"/>
                <a:stretch>
                  <a:fillRect/>
                </a:stretch>
              </p:blipFill>
              <p:spPr>
                <a:xfrm>
                  <a:off x="6132275" y="2846908"/>
                  <a:ext cx="138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4224" name="Freihand 174223">
                  <a:extLst>
                    <a:ext uri="{FF2B5EF4-FFF2-40B4-BE49-F238E27FC236}">
                      <a16:creationId xmlns:a16="http://schemas.microsoft.com/office/drawing/2014/main" id="{2FA2422F-0142-7779-7656-1BB78411656A}"/>
                    </a:ext>
                  </a:extLst>
                </p14:cNvPr>
                <p14:cNvContentPartPr/>
                <p14:nvPr/>
              </p14:nvContentPartPr>
              <p14:xfrm>
                <a:off x="6326675" y="2839348"/>
                <a:ext cx="129240" cy="160200"/>
              </p14:xfrm>
            </p:contentPart>
          </mc:Choice>
          <mc:Fallback xmlns="">
            <p:pic>
              <p:nvPicPr>
                <p:cNvPr id="174224" name="Freihand 174223">
                  <a:extLst>
                    <a:ext uri="{FF2B5EF4-FFF2-40B4-BE49-F238E27FC236}">
                      <a16:creationId xmlns:a16="http://schemas.microsoft.com/office/drawing/2014/main" id="{2FA2422F-0142-7779-7656-1BB78411656A}"/>
                    </a:ext>
                  </a:extLst>
                </p:cNvPr>
                <p:cNvPicPr/>
                <p:nvPr/>
              </p:nvPicPr>
              <p:blipFill>
                <a:blip r:embed="rId310"/>
                <a:stretch>
                  <a:fillRect/>
                </a:stretch>
              </p:blipFill>
              <p:spPr>
                <a:xfrm>
                  <a:off x="6318035" y="2830708"/>
                  <a:ext cx="146880" cy="177840"/>
                </a:xfrm>
                <a:prstGeom prst="rect">
                  <a:avLst/>
                </a:prstGeom>
              </p:spPr>
            </p:pic>
          </mc:Fallback>
        </mc:AlternateContent>
      </p:grpSp>
      <p:grpSp>
        <p:nvGrpSpPr>
          <p:cNvPr id="174244" name="Gruppieren 174243">
            <a:extLst>
              <a:ext uri="{FF2B5EF4-FFF2-40B4-BE49-F238E27FC236}">
                <a16:creationId xmlns:a16="http://schemas.microsoft.com/office/drawing/2014/main" id="{10AE75C5-C1C0-04B2-ECAE-D0D7D50D51F1}"/>
              </a:ext>
            </a:extLst>
          </p:cNvPr>
          <p:cNvGrpSpPr/>
          <p:nvPr/>
        </p:nvGrpSpPr>
        <p:grpSpPr>
          <a:xfrm>
            <a:off x="6625475" y="2826388"/>
            <a:ext cx="217440" cy="179280"/>
            <a:chOff x="6625475" y="2826388"/>
            <a:chExt cx="217440" cy="179280"/>
          </a:xfrm>
        </p:grpSpPr>
        <mc:AlternateContent xmlns:mc="http://schemas.openxmlformats.org/markup-compatibility/2006" xmlns:p14="http://schemas.microsoft.com/office/powerpoint/2010/main">
          <mc:Choice Requires="p14">
            <p:contentPart p14:bwMode="auto" r:id="rId311">
              <p14:nvContentPartPr>
                <p14:cNvPr id="174226" name="Freihand 174225">
                  <a:extLst>
                    <a:ext uri="{FF2B5EF4-FFF2-40B4-BE49-F238E27FC236}">
                      <a16:creationId xmlns:a16="http://schemas.microsoft.com/office/drawing/2014/main" id="{2F6865B4-288E-32C5-78CB-D3FA286DB00B}"/>
                    </a:ext>
                  </a:extLst>
                </p14:cNvPr>
                <p14:cNvContentPartPr/>
                <p14:nvPr/>
              </p14:nvContentPartPr>
              <p14:xfrm>
                <a:off x="6651395" y="2917828"/>
                <a:ext cx="191520" cy="30600"/>
              </p14:xfrm>
            </p:contentPart>
          </mc:Choice>
          <mc:Fallback xmlns="">
            <p:pic>
              <p:nvPicPr>
                <p:cNvPr id="174226" name="Freihand 174225">
                  <a:extLst>
                    <a:ext uri="{FF2B5EF4-FFF2-40B4-BE49-F238E27FC236}">
                      <a16:creationId xmlns:a16="http://schemas.microsoft.com/office/drawing/2014/main" id="{2F6865B4-288E-32C5-78CB-D3FA286DB00B}"/>
                    </a:ext>
                  </a:extLst>
                </p:cNvPr>
                <p:cNvPicPr/>
                <p:nvPr/>
              </p:nvPicPr>
              <p:blipFill>
                <a:blip r:embed="rId312"/>
                <a:stretch>
                  <a:fillRect/>
                </a:stretch>
              </p:blipFill>
              <p:spPr>
                <a:xfrm>
                  <a:off x="6642395" y="2909188"/>
                  <a:ext cx="2091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4227" name="Freihand 174226">
                  <a:extLst>
                    <a:ext uri="{FF2B5EF4-FFF2-40B4-BE49-F238E27FC236}">
                      <a16:creationId xmlns:a16="http://schemas.microsoft.com/office/drawing/2014/main" id="{B1D9D0D4-CD2D-F9AC-CD3F-43759DED0C73}"/>
                    </a:ext>
                  </a:extLst>
                </p14:cNvPr>
                <p14:cNvContentPartPr/>
                <p14:nvPr/>
              </p14:nvContentPartPr>
              <p14:xfrm>
                <a:off x="6625475" y="2826388"/>
                <a:ext cx="144360" cy="179280"/>
              </p14:xfrm>
            </p:contentPart>
          </mc:Choice>
          <mc:Fallback xmlns="">
            <p:pic>
              <p:nvPicPr>
                <p:cNvPr id="174227" name="Freihand 174226">
                  <a:extLst>
                    <a:ext uri="{FF2B5EF4-FFF2-40B4-BE49-F238E27FC236}">
                      <a16:creationId xmlns:a16="http://schemas.microsoft.com/office/drawing/2014/main" id="{B1D9D0D4-CD2D-F9AC-CD3F-43759DED0C73}"/>
                    </a:ext>
                  </a:extLst>
                </p:cNvPr>
                <p:cNvPicPr/>
                <p:nvPr/>
              </p:nvPicPr>
              <p:blipFill>
                <a:blip r:embed="rId314"/>
                <a:stretch>
                  <a:fillRect/>
                </a:stretch>
              </p:blipFill>
              <p:spPr>
                <a:xfrm>
                  <a:off x="6616835" y="2817748"/>
                  <a:ext cx="162000" cy="196920"/>
                </a:xfrm>
                <a:prstGeom prst="rect">
                  <a:avLst/>
                </a:prstGeom>
              </p:spPr>
            </p:pic>
          </mc:Fallback>
        </mc:AlternateContent>
      </p:grpSp>
      <p:grpSp>
        <p:nvGrpSpPr>
          <p:cNvPr id="174259" name="Gruppieren 174258">
            <a:extLst>
              <a:ext uri="{FF2B5EF4-FFF2-40B4-BE49-F238E27FC236}">
                <a16:creationId xmlns:a16="http://schemas.microsoft.com/office/drawing/2014/main" id="{CC7127D7-D650-94B3-B9CB-1C12CEA38578}"/>
              </a:ext>
            </a:extLst>
          </p:cNvPr>
          <p:cNvGrpSpPr/>
          <p:nvPr/>
        </p:nvGrpSpPr>
        <p:grpSpPr>
          <a:xfrm>
            <a:off x="10378835" y="2598868"/>
            <a:ext cx="1497960" cy="794880"/>
            <a:chOff x="10378835" y="2598868"/>
            <a:chExt cx="1497960" cy="794880"/>
          </a:xfrm>
        </p:grpSpPr>
        <mc:AlternateContent xmlns:mc="http://schemas.openxmlformats.org/markup-compatibility/2006" xmlns:p14="http://schemas.microsoft.com/office/powerpoint/2010/main">
          <mc:Choice Requires="p14">
            <p:contentPart p14:bwMode="auto" r:id="rId315">
              <p14:nvContentPartPr>
                <p14:cNvPr id="174247" name="Freihand 174246">
                  <a:extLst>
                    <a:ext uri="{FF2B5EF4-FFF2-40B4-BE49-F238E27FC236}">
                      <a16:creationId xmlns:a16="http://schemas.microsoft.com/office/drawing/2014/main" id="{5142CAFC-7297-E268-96B8-DD098D23CD06}"/>
                    </a:ext>
                  </a:extLst>
                </p14:cNvPr>
                <p14:cNvContentPartPr/>
                <p14:nvPr/>
              </p14:nvContentPartPr>
              <p14:xfrm>
                <a:off x="10378835" y="2784628"/>
                <a:ext cx="99360" cy="110880"/>
              </p14:xfrm>
            </p:contentPart>
          </mc:Choice>
          <mc:Fallback xmlns="">
            <p:pic>
              <p:nvPicPr>
                <p:cNvPr id="174247" name="Freihand 174246">
                  <a:extLst>
                    <a:ext uri="{FF2B5EF4-FFF2-40B4-BE49-F238E27FC236}">
                      <a16:creationId xmlns:a16="http://schemas.microsoft.com/office/drawing/2014/main" id="{5142CAFC-7297-E268-96B8-DD098D23CD06}"/>
                    </a:ext>
                  </a:extLst>
                </p:cNvPr>
                <p:cNvPicPr/>
                <p:nvPr/>
              </p:nvPicPr>
              <p:blipFill>
                <a:blip r:embed="rId316"/>
                <a:stretch>
                  <a:fillRect/>
                </a:stretch>
              </p:blipFill>
              <p:spPr>
                <a:xfrm>
                  <a:off x="10370195" y="2775628"/>
                  <a:ext cx="117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4248" name="Freihand 174247">
                  <a:extLst>
                    <a:ext uri="{FF2B5EF4-FFF2-40B4-BE49-F238E27FC236}">
                      <a16:creationId xmlns:a16="http://schemas.microsoft.com/office/drawing/2014/main" id="{0E490EA2-85F5-86B9-DD33-B8D579DA3357}"/>
                    </a:ext>
                  </a:extLst>
                </p14:cNvPr>
                <p14:cNvContentPartPr/>
                <p14:nvPr/>
              </p14:nvContentPartPr>
              <p14:xfrm>
                <a:off x="10523915" y="2773108"/>
                <a:ext cx="403920" cy="204480"/>
              </p14:xfrm>
            </p:contentPart>
          </mc:Choice>
          <mc:Fallback xmlns="">
            <p:pic>
              <p:nvPicPr>
                <p:cNvPr id="174248" name="Freihand 174247">
                  <a:extLst>
                    <a:ext uri="{FF2B5EF4-FFF2-40B4-BE49-F238E27FC236}">
                      <a16:creationId xmlns:a16="http://schemas.microsoft.com/office/drawing/2014/main" id="{0E490EA2-85F5-86B9-DD33-B8D579DA3357}"/>
                    </a:ext>
                  </a:extLst>
                </p:cNvPr>
                <p:cNvPicPr/>
                <p:nvPr/>
              </p:nvPicPr>
              <p:blipFill>
                <a:blip r:embed="rId318"/>
                <a:stretch>
                  <a:fillRect/>
                </a:stretch>
              </p:blipFill>
              <p:spPr>
                <a:xfrm>
                  <a:off x="10514915" y="2764468"/>
                  <a:ext cx="4215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4249" name="Freihand 174248">
                  <a:extLst>
                    <a:ext uri="{FF2B5EF4-FFF2-40B4-BE49-F238E27FC236}">
                      <a16:creationId xmlns:a16="http://schemas.microsoft.com/office/drawing/2014/main" id="{3B78097C-606F-A272-00AC-E8B646B6F2F7}"/>
                    </a:ext>
                  </a:extLst>
                </p14:cNvPr>
                <p14:cNvContentPartPr/>
                <p14:nvPr/>
              </p14:nvContentPartPr>
              <p14:xfrm>
                <a:off x="11059595" y="2748268"/>
                <a:ext cx="182880" cy="87120"/>
              </p14:xfrm>
            </p:contentPart>
          </mc:Choice>
          <mc:Fallback xmlns="">
            <p:pic>
              <p:nvPicPr>
                <p:cNvPr id="174249" name="Freihand 174248">
                  <a:extLst>
                    <a:ext uri="{FF2B5EF4-FFF2-40B4-BE49-F238E27FC236}">
                      <a16:creationId xmlns:a16="http://schemas.microsoft.com/office/drawing/2014/main" id="{3B78097C-606F-A272-00AC-E8B646B6F2F7}"/>
                    </a:ext>
                  </a:extLst>
                </p:cNvPr>
                <p:cNvPicPr/>
                <p:nvPr/>
              </p:nvPicPr>
              <p:blipFill>
                <a:blip r:embed="rId320"/>
                <a:stretch>
                  <a:fillRect/>
                </a:stretch>
              </p:blipFill>
              <p:spPr>
                <a:xfrm>
                  <a:off x="11050955" y="2739628"/>
                  <a:ext cx="200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74250" name="Freihand 174249">
                  <a:extLst>
                    <a:ext uri="{FF2B5EF4-FFF2-40B4-BE49-F238E27FC236}">
                      <a16:creationId xmlns:a16="http://schemas.microsoft.com/office/drawing/2014/main" id="{4733CAA3-0725-7C1D-7AF2-C21AB13B75C1}"/>
                    </a:ext>
                  </a:extLst>
                </p14:cNvPr>
                <p14:cNvContentPartPr/>
                <p14:nvPr/>
              </p14:nvContentPartPr>
              <p14:xfrm>
                <a:off x="11274155" y="2731708"/>
                <a:ext cx="176760" cy="79560"/>
              </p14:xfrm>
            </p:contentPart>
          </mc:Choice>
          <mc:Fallback xmlns="">
            <p:pic>
              <p:nvPicPr>
                <p:cNvPr id="174250" name="Freihand 174249">
                  <a:extLst>
                    <a:ext uri="{FF2B5EF4-FFF2-40B4-BE49-F238E27FC236}">
                      <a16:creationId xmlns:a16="http://schemas.microsoft.com/office/drawing/2014/main" id="{4733CAA3-0725-7C1D-7AF2-C21AB13B75C1}"/>
                    </a:ext>
                  </a:extLst>
                </p:cNvPr>
                <p:cNvPicPr/>
                <p:nvPr/>
              </p:nvPicPr>
              <p:blipFill>
                <a:blip r:embed="rId322"/>
                <a:stretch>
                  <a:fillRect/>
                </a:stretch>
              </p:blipFill>
              <p:spPr>
                <a:xfrm>
                  <a:off x="11265515" y="2722708"/>
                  <a:ext cx="1944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74251" name="Freihand 174250">
                  <a:extLst>
                    <a:ext uri="{FF2B5EF4-FFF2-40B4-BE49-F238E27FC236}">
                      <a16:creationId xmlns:a16="http://schemas.microsoft.com/office/drawing/2014/main" id="{02968DE9-B64E-01E8-60E2-59CD77AC5A9A}"/>
                    </a:ext>
                  </a:extLst>
                </p14:cNvPr>
                <p14:cNvContentPartPr/>
                <p14:nvPr/>
              </p14:nvContentPartPr>
              <p14:xfrm>
                <a:off x="11498075" y="2613268"/>
                <a:ext cx="79560" cy="164160"/>
              </p14:xfrm>
            </p:contentPart>
          </mc:Choice>
          <mc:Fallback xmlns="">
            <p:pic>
              <p:nvPicPr>
                <p:cNvPr id="174251" name="Freihand 174250">
                  <a:extLst>
                    <a:ext uri="{FF2B5EF4-FFF2-40B4-BE49-F238E27FC236}">
                      <a16:creationId xmlns:a16="http://schemas.microsoft.com/office/drawing/2014/main" id="{02968DE9-B64E-01E8-60E2-59CD77AC5A9A}"/>
                    </a:ext>
                  </a:extLst>
                </p:cNvPr>
                <p:cNvPicPr/>
                <p:nvPr/>
              </p:nvPicPr>
              <p:blipFill>
                <a:blip r:embed="rId324"/>
                <a:stretch>
                  <a:fillRect/>
                </a:stretch>
              </p:blipFill>
              <p:spPr>
                <a:xfrm>
                  <a:off x="11489075" y="2604268"/>
                  <a:ext cx="972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74252" name="Freihand 174251">
                  <a:extLst>
                    <a:ext uri="{FF2B5EF4-FFF2-40B4-BE49-F238E27FC236}">
                      <a16:creationId xmlns:a16="http://schemas.microsoft.com/office/drawing/2014/main" id="{F58FD7F6-101F-DECC-EF78-22054568FE0D}"/>
                    </a:ext>
                  </a:extLst>
                </p14:cNvPr>
                <p14:cNvContentPartPr/>
                <p14:nvPr/>
              </p14:nvContentPartPr>
              <p14:xfrm>
                <a:off x="11615075" y="2598868"/>
                <a:ext cx="261720" cy="181080"/>
              </p14:xfrm>
            </p:contentPart>
          </mc:Choice>
          <mc:Fallback xmlns="">
            <p:pic>
              <p:nvPicPr>
                <p:cNvPr id="174252" name="Freihand 174251">
                  <a:extLst>
                    <a:ext uri="{FF2B5EF4-FFF2-40B4-BE49-F238E27FC236}">
                      <a16:creationId xmlns:a16="http://schemas.microsoft.com/office/drawing/2014/main" id="{F58FD7F6-101F-DECC-EF78-22054568FE0D}"/>
                    </a:ext>
                  </a:extLst>
                </p:cNvPr>
                <p:cNvPicPr/>
                <p:nvPr/>
              </p:nvPicPr>
              <p:blipFill>
                <a:blip r:embed="rId326"/>
                <a:stretch>
                  <a:fillRect/>
                </a:stretch>
              </p:blipFill>
              <p:spPr>
                <a:xfrm>
                  <a:off x="11606435" y="2590228"/>
                  <a:ext cx="2793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74253" name="Freihand 174252">
                  <a:extLst>
                    <a:ext uri="{FF2B5EF4-FFF2-40B4-BE49-F238E27FC236}">
                      <a16:creationId xmlns:a16="http://schemas.microsoft.com/office/drawing/2014/main" id="{90EF7E47-9EBB-961F-D622-9C7CE15FE303}"/>
                    </a:ext>
                  </a:extLst>
                </p14:cNvPr>
                <p14:cNvContentPartPr/>
                <p14:nvPr/>
              </p14:nvContentPartPr>
              <p14:xfrm>
                <a:off x="10383515" y="3110428"/>
                <a:ext cx="99720" cy="147600"/>
              </p14:xfrm>
            </p:contentPart>
          </mc:Choice>
          <mc:Fallback xmlns="">
            <p:pic>
              <p:nvPicPr>
                <p:cNvPr id="174253" name="Freihand 174252">
                  <a:extLst>
                    <a:ext uri="{FF2B5EF4-FFF2-40B4-BE49-F238E27FC236}">
                      <a16:creationId xmlns:a16="http://schemas.microsoft.com/office/drawing/2014/main" id="{90EF7E47-9EBB-961F-D622-9C7CE15FE303}"/>
                    </a:ext>
                  </a:extLst>
                </p:cNvPr>
                <p:cNvPicPr/>
                <p:nvPr/>
              </p:nvPicPr>
              <p:blipFill>
                <a:blip r:embed="rId328"/>
                <a:stretch>
                  <a:fillRect/>
                </a:stretch>
              </p:blipFill>
              <p:spPr>
                <a:xfrm>
                  <a:off x="10374875" y="3101788"/>
                  <a:ext cx="1173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74254" name="Freihand 174253">
                  <a:extLst>
                    <a:ext uri="{FF2B5EF4-FFF2-40B4-BE49-F238E27FC236}">
                      <a16:creationId xmlns:a16="http://schemas.microsoft.com/office/drawing/2014/main" id="{A01121D3-0FF0-4BEF-4627-82AC05E03D27}"/>
                    </a:ext>
                  </a:extLst>
                </p14:cNvPr>
                <p14:cNvContentPartPr/>
                <p14:nvPr/>
              </p14:nvContentPartPr>
              <p14:xfrm>
                <a:off x="10499435" y="3088828"/>
                <a:ext cx="384120" cy="304920"/>
              </p14:xfrm>
            </p:contentPart>
          </mc:Choice>
          <mc:Fallback xmlns="">
            <p:pic>
              <p:nvPicPr>
                <p:cNvPr id="174254" name="Freihand 174253">
                  <a:extLst>
                    <a:ext uri="{FF2B5EF4-FFF2-40B4-BE49-F238E27FC236}">
                      <a16:creationId xmlns:a16="http://schemas.microsoft.com/office/drawing/2014/main" id="{A01121D3-0FF0-4BEF-4627-82AC05E03D27}"/>
                    </a:ext>
                  </a:extLst>
                </p:cNvPr>
                <p:cNvPicPr/>
                <p:nvPr/>
              </p:nvPicPr>
              <p:blipFill>
                <a:blip r:embed="rId330"/>
                <a:stretch>
                  <a:fillRect/>
                </a:stretch>
              </p:blipFill>
              <p:spPr>
                <a:xfrm>
                  <a:off x="10490795" y="3080188"/>
                  <a:ext cx="40176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74255" name="Freihand 174254">
                  <a:extLst>
                    <a:ext uri="{FF2B5EF4-FFF2-40B4-BE49-F238E27FC236}">
                      <a16:creationId xmlns:a16="http://schemas.microsoft.com/office/drawing/2014/main" id="{2D256C82-7B3E-57AE-4681-4E3BD249515B}"/>
                    </a:ext>
                  </a:extLst>
                </p14:cNvPr>
                <p14:cNvContentPartPr/>
                <p14:nvPr/>
              </p14:nvContentPartPr>
              <p14:xfrm>
                <a:off x="10958075" y="3012508"/>
                <a:ext cx="131760" cy="191880"/>
              </p14:xfrm>
            </p:contentPart>
          </mc:Choice>
          <mc:Fallback xmlns="">
            <p:pic>
              <p:nvPicPr>
                <p:cNvPr id="174255" name="Freihand 174254">
                  <a:extLst>
                    <a:ext uri="{FF2B5EF4-FFF2-40B4-BE49-F238E27FC236}">
                      <a16:creationId xmlns:a16="http://schemas.microsoft.com/office/drawing/2014/main" id="{2D256C82-7B3E-57AE-4681-4E3BD249515B}"/>
                    </a:ext>
                  </a:extLst>
                </p:cNvPr>
                <p:cNvPicPr/>
                <p:nvPr/>
              </p:nvPicPr>
              <p:blipFill>
                <a:blip r:embed="rId332"/>
                <a:stretch>
                  <a:fillRect/>
                </a:stretch>
              </p:blipFill>
              <p:spPr>
                <a:xfrm>
                  <a:off x="10949435" y="3003508"/>
                  <a:ext cx="1494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74256" name="Freihand 174255">
                  <a:extLst>
                    <a:ext uri="{FF2B5EF4-FFF2-40B4-BE49-F238E27FC236}">
                      <a16:creationId xmlns:a16="http://schemas.microsoft.com/office/drawing/2014/main" id="{F77BE73F-E9D8-A182-F45B-FB43225A6A1F}"/>
                    </a:ext>
                  </a:extLst>
                </p14:cNvPr>
                <p14:cNvContentPartPr/>
                <p14:nvPr/>
              </p14:nvContentPartPr>
              <p14:xfrm>
                <a:off x="11140595" y="2997748"/>
                <a:ext cx="16200" cy="9720"/>
              </p14:xfrm>
            </p:contentPart>
          </mc:Choice>
          <mc:Fallback xmlns="">
            <p:pic>
              <p:nvPicPr>
                <p:cNvPr id="174256" name="Freihand 174255">
                  <a:extLst>
                    <a:ext uri="{FF2B5EF4-FFF2-40B4-BE49-F238E27FC236}">
                      <a16:creationId xmlns:a16="http://schemas.microsoft.com/office/drawing/2014/main" id="{F77BE73F-E9D8-A182-F45B-FB43225A6A1F}"/>
                    </a:ext>
                  </a:extLst>
                </p:cNvPr>
                <p:cNvPicPr/>
                <p:nvPr/>
              </p:nvPicPr>
              <p:blipFill>
                <a:blip r:embed="rId334"/>
                <a:stretch>
                  <a:fillRect/>
                </a:stretch>
              </p:blipFill>
              <p:spPr>
                <a:xfrm>
                  <a:off x="11131955" y="2989108"/>
                  <a:ext cx="33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74257" name="Freihand 174256">
                  <a:extLst>
                    <a:ext uri="{FF2B5EF4-FFF2-40B4-BE49-F238E27FC236}">
                      <a16:creationId xmlns:a16="http://schemas.microsoft.com/office/drawing/2014/main" id="{D5233204-360D-9254-1E0D-7A5EEAC6061E}"/>
                    </a:ext>
                  </a:extLst>
                </p14:cNvPr>
                <p14:cNvContentPartPr/>
                <p14:nvPr/>
              </p14:nvContentPartPr>
              <p14:xfrm>
                <a:off x="11147435" y="2981188"/>
                <a:ext cx="66960" cy="185760"/>
              </p14:xfrm>
            </p:contentPart>
          </mc:Choice>
          <mc:Fallback xmlns="">
            <p:pic>
              <p:nvPicPr>
                <p:cNvPr id="174257" name="Freihand 174256">
                  <a:extLst>
                    <a:ext uri="{FF2B5EF4-FFF2-40B4-BE49-F238E27FC236}">
                      <a16:creationId xmlns:a16="http://schemas.microsoft.com/office/drawing/2014/main" id="{D5233204-360D-9254-1E0D-7A5EEAC6061E}"/>
                    </a:ext>
                  </a:extLst>
                </p:cNvPr>
                <p:cNvPicPr/>
                <p:nvPr/>
              </p:nvPicPr>
              <p:blipFill>
                <a:blip r:embed="rId336"/>
                <a:stretch>
                  <a:fillRect/>
                </a:stretch>
              </p:blipFill>
              <p:spPr>
                <a:xfrm>
                  <a:off x="11138435" y="2972548"/>
                  <a:ext cx="846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74258" name="Freihand 174257">
                  <a:extLst>
                    <a:ext uri="{FF2B5EF4-FFF2-40B4-BE49-F238E27FC236}">
                      <a16:creationId xmlns:a16="http://schemas.microsoft.com/office/drawing/2014/main" id="{F12EB102-DD20-091B-3B26-B1AFA3F21A43}"/>
                    </a:ext>
                  </a:extLst>
                </p14:cNvPr>
                <p14:cNvContentPartPr/>
                <p14:nvPr/>
              </p14:nvContentPartPr>
              <p14:xfrm>
                <a:off x="11252555" y="2942668"/>
                <a:ext cx="354600" cy="222480"/>
              </p14:xfrm>
            </p:contentPart>
          </mc:Choice>
          <mc:Fallback xmlns="">
            <p:pic>
              <p:nvPicPr>
                <p:cNvPr id="174258" name="Freihand 174257">
                  <a:extLst>
                    <a:ext uri="{FF2B5EF4-FFF2-40B4-BE49-F238E27FC236}">
                      <a16:creationId xmlns:a16="http://schemas.microsoft.com/office/drawing/2014/main" id="{F12EB102-DD20-091B-3B26-B1AFA3F21A43}"/>
                    </a:ext>
                  </a:extLst>
                </p:cNvPr>
                <p:cNvPicPr/>
                <p:nvPr/>
              </p:nvPicPr>
              <p:blipFill>
                <a:blip r:embed="rId338"/>
                <a:stretch>
                  <a:fillRect/>
                </a:stretch>
              </p:blipFill>
              <p:spPr>
                <a:xfrm>
                  <a:off x="11243555" y="2934028"/>
                  <a:ext cx="372240" cy="240120"/>
                </a:xfrm>
                <a:prstGeom prst="rect">
                  <a:avLst/>
                </a:prstGeom>
              </p:spPr>
            </p:pic>
          </mc:Fallback>
        </mc:AlternateContent>
      </p:grpSp>
      <p:grpSp>
        <p:nvGrpSpPr>
          <p:cNvPr id="174274" name="Gruppieren 174273">
            <a:extLst>
              <a:ext uri="{FF2B5EF4-FFF2-40B4-BE49-F238E27FC236}">
                <a16:creationId xmlns:a16="http://schemas.microsoft.com/office/drawing/2014/main" id="{0607B6D6-376E-61EA-53CC-1A438600E9DE}"/>
              </a:ext>
            </a:extLst>
          </p:cNvPr>
          <p:cNvGrpSpPr/>
          <p:nvPr/>
        </p:nvGrpSpPr>
        <p:grpSpPr>
          <a:xfrm>
            <a:off x="6073955" y="3268828"/>
            <a:ext cx="1470600" cy="519480"/>
            <a:chOff x="6073955" y="3268828"/>
            <a:chExt cx="1470600" cy="519480"/>
          </a:xfrm>
        </p:grpSpPr>
        <mc:AlternateContent xmlns:mc="http://schemas.openxmlformats.org/markup-compatibility/2006" xmlns:p14="http://schemas.microsoft.com/office/powerpoint/2010/main">
          <mc:Choice Requires="p14">
            <p:contentPart p14:bwMode="auto" r:id="rId339">
              <p14:nvContentPartPr>
                <p14:cNvPr id="174261" name="Freihand 174260">
                  <a:extLst>
                    <a:ext uri="{FF2B5EF4-FFF2-40B4-BE49-F238E27FC236}">
                      <a16:creationId xmlns:a16="http://schemas.microsoft.com/office/drawing/2014/main" id="{A1B93E26-372A-CC8C-DE5C-CE2443C4B4EE}"/>
                    </a:ext>
                  </a:extLst>
                </p14:cNvPr>
                <p14:cNvContentPartPr/>
                <p14:nvPr/>
              </p14:nvContentPartPr>
              <p14:xfrm>
                <a:off x="6274835" y="3281068"/>
                <a:ext cx="130320" cy="205200"/>
              </p14:xfrm>
            </p:contentPart>
          </mc:Choice>
          <mc:Fallback xmlns="">
            <p:pic>
              <p:nvPicPr>
                <p:cNvPr id="174261" name="Freihand 174260">
                  <a:extLst>
                    <a:ext uri="{FF2B5EF4-FFF2-40B4-BE49-F238E27FC236}">
                      <a16:creationId xmlns:a16="http://schemas.microsoft.com/office/drawing/2014/main" id="{A1B93E26-372A-CC8C-DE5C-CE2443C4B4EE}"/>
                    </a:ext>
                  </a:extLst>
                </p:cNvPr>
                <p:cNvPicPr/>
                <p:nvPr/>
              </p:nvPicPr>
              <p:blipFill>
                <a:blip r:embed="rId340"/>
                <a:stretch>
                  <a:fillRect/>
                </a:stretch>
              </p:blipFill>
              <p:spPr>
                <a:xfrm>
                  <a:off x="6266195" y="3272428"/>
                  <a:ext cx="1479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74262" name="Freihand 174261">
                  <a:extLst>
                    <a:ext uri="{FF2B5EF4-FFF2-40B4-BE49-F238E27FC236}">
                      <a16:creationId xmlns:a16="http://schemas.microsoft.com/office/drawing/2014/main" id="{48EF0D6E-A684-C76E-C9A4-468D6F77A052}"/>
                    </a:ext>
                  </a:extLst>
                </p14:cNvPr>
                <p14:cNvContentPartPr/>
                <p14:nvPr/>
              </p14:nvContentPartPr>
              <p14:xfrm>
                <a:off x="6193115" y="3519748"/>
                <a:ext cx="282960" cy="32400"/>
              </p14:xfrm>
            </p:contentPart>
          </mc:Choice>
          <mc:Fallback xmlns="">
            <p:pic>
              <p:nvPicPr>
                <p:cNvPr id="174262" name="Freihand 174261">
                  <a:extLst>
                    <a:ext uri="{FF2B5EF4-FFF2-40B4-BE49-F238E27FC236}">
                      <a16:creationId xmlns:a16="http://schemas.microsoft.com/office/drawing/2014/main" id="{48EF0D6E-A684-C76E-C9A4-468D6F77A052}"/>
                    </a:ext>
                  </a:extLst>
                </p:cNvPr>
                <p:cNvPicPr/>
                <p:nvPr/>
              </p:nvPicPr>
              <p:blipFill>
                <a:blip r:embed="rId342"/>
                <a:stretch>
                  <a:fillRect/>
                </a:stretch>
              </p:blipFill>
              <p:spPr>
                <a:xfrm>
                  <a:off x="6184475" y="3510748"/>
                  <a:ext cx="300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74263" name="Freihand 174262">
                  <a:extLst>
                    <a:ext uri="{FF2B5EF4-FFF2-40B4-BE49-F238E27FC236}">
                      <a16:creationId xmlns:a16="http://schemas.microsoft.com/office/drawing/2014/main" id="{05C3473F-F4BD-DA81-4EF2-5EC56F170BAA}"/>
                    </a:ext>
                  </a:extLst>
                </p14:cNvPr>
                <p14:cNvContentPartPr/>
                <p14:nvPr/>
              </p14:nvContentPartPr>
              <p14:xfrm>
                <a:off x="6318395" y="3577708"/>
                <a:ext cx="89640" cy="210600"/>
              </p14:xfrm>
            </p:contentPart>
          </mc:Choice>
          <mc:Fallback xmlns="">
            <p:pic>
              <p:nvPicPr>
                <p:cNvPr id="174263" name="Freihand 174262">
                  <a:extLst>
                    <a:ext uri="{FF2B5EF4-FFF2-40B4-BE49-F238E27FC236}">
                      <a16:creationId xmlns:a16="http://schemas.microsoft.com/office/drawing/2014/main" id="{05C3473F-F4BD-DA81-4EF2-5EC56F170BAA}"/>
                    </a:ext>
                  </a:extLst>
                </p:cNvPr>
                <p:cNvPicPr/>
                <p:nvPr/>
              </p:nvPicPr>
              <p:blipFill>
                <a:blip r:embed="rId344"/>
                <a:stretch>
                  <a:fillRect/>
                </a:stretch>
              </p:blipFill>
              <p:spPr>
                <a:xfrm>
                  <a:off x="6309755" y="3568708"/>
                  <a:ext cx="1072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74265" name="Freihand 174264">
                  <a:extLst>
                    <a:ext uri="{FF2B5EF4-FFF2-40B4-BE49-F238E27FC236}">
                      <a16:creationId xmlns:a16="http://schemas.microsoft.com/office/drawing/2014/main" id="{3FBACED1-357C-DB09-DE88-1AFD460D552A}"/>
                    </a:ext>
                  </a:extLst>
                </p14:cNvPr>
                <p14:cNvContentPartPr/>
                <p14:nvPr/>
              </p14:nvContentPartPr>
              <p14:xfrm>
                <a:off x="6073955" y="3268828"/>
                <a:ext cx="62640" cy="74520"/>
              </p14:xfrm>
            </p:contentPart>
          </mc:Choice>
          <mc:Fallback xmlns="">
            <p:pic>
              <p:nvPicPr>
                <p:cNvPr id="174265" name="Freihand 174264">
                  <a:extLst>
                    <a:ext uri="{FF2B5EF4-FFF2-40B4-BE49-F238E27FC236}">
                      <a16:creationId xmlns:a16="http://schemas.microsoft.com/office/drawing/2014/main" id="{3FBACED1-357C-DB09-DE88-1AFD460D552A}"/>
                    </a:ext>
                  </a:extLst>
                </p:cNvPr>
                <p:cNvPicPr/>
                <p:nvPr/>
              </p:nvPicPr>
              <p:blipFill>
                <a:blip r:embed="rId346"/>
                <a:stretch>
                  <a:fillRect/>
                </a:stretch>
              </p:blipFill>
              <p:spPr>
                <a:xfrm>
                  <a:off x="6065315" y="3259828"/>
                  <a:ext cx="80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74266" name="Freihand 174265">
                  <a:extLst>
                    <a:ext uri="{FF2B5EF4-FFF2-40B4-BE49-F238E27FC236}">
                      <a16:creationId xmlns:a16="http://schemas.microsoft.com/office/drawing/2014/main" id="{5190CBDB-E6A8-FA68-AEF0-27B0A6002805}"/>
                    </a:ext>
                  </a:extLst>
                </p14:cNvPr>
                <p14:cNvContentPartPr/>
                <p14:nvPr/>
              </p14:nvContentPartPr>
              <p14:xfrm>
                <a:off x="6600995" y="3480868"/>
                <a:ext cx="89640" cy="9720"/>
              </p14:xfrm>
            </p:contentPart>
          </mc:Choice>
          <mc:Fallback xmlns="">
            <p:pic>
              <p:nvPicPr>
                <p:cNvPr id="174266" name="Freihand 174265">
                  <a:extLst>
                    <a:ext uri="{FF2B5EF4-FFF2-40B4-BE49-F238E27FC236}">
                      <a16:creationId xmlns:a16="http://schemas.microsoft.com/office/drawing/2014/main" id="{5190CBDB-E6A8-FA68-AEF0-27B0A6002805}"/>
                    </a:ext>
                  </a:extLst>
                </p:cNvPr>
                <p:cNvPicPr/>
                <p:nvPr/>
              </p:nvPicPr>
              <p:blipFill>
                <a:blip r:embed="rId348"/>
                <a:stretch>
                  <a:fillRect/>
                </a:stretch>
              </p:blipFill>
              <p:spPr>
                <a:xfrm>
                  <a:off x="6592355" y="3472228"/>
                  <a:ext cx="107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74267" name="Freihand 174266">
                  <a:extLst>
                    <a:ext uri="{FF2B5EF4-FFF2-40B4-BE49-F238E27FC236}">
                      <a16:creationId xmlns:a16="http://schemas.microsoft.com/office/drawing/2014/main" id="{2A59D3EB-C8E3-63D0-DD56-CF6530138663}"/>
                    </a:ext>
                  </a:extLst>
                </p14:cNvPr>
                <p14:cNvContentPartPr/>
                <p14:nvPr/>
              </p14:nvContentPartPr>
              <p14:xfrm>
                <a:off x="6603155" y="3519028"/>
                <a:ext cx="126720" cy="21960"/>
              </p14:xfrm>
            </p:contentPart>
          </mc:Choice>
          <mc:Fallback xmlns="">
            <p:pic>
              <p:nvPicPr>
                <p:cNvPr id="174267" name="Freihand 174266">
                  <a:extLst>
                    <a:ext uri="{FF2B5EF4-FFF2-40B4-BE49-F238E27FC236}">
                      <a16:creationId xmlns:a16="http://schemas.microsoft.com/office/drawing/2014/main" id="{2A59D3EB-C8E3-63D0-DD56-CF6530138663}"/>
                    </a:ext>
                  </a:extLst>
                </p:cNvPr>
                <p:cNvPicPr/>
                <p:nvPr/>
              </p:nvPicPr>
              <p:blipFill>
                <a:blip r:embed="rId350"/>
                <a:stretch>
                  <a:fillRect/>
                </a:stretch>
              </p:blipFill>
              <p:spPr>
                <a:xfrm>
                  <a:off x="6594515" y="3510388"/>
                  <a:ext cx="144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74268" name="Freihand 174267">
                  <a:extLst>
                    <a:ext uri="{FF2B5EF4-FFF2-40B4-BE49-F238E27FC236}">
                      <a16:creationId xmlns:a16="http://schemas.microsoft.com/office/drawing/2014/main" id="{90EE2F9E-0B6D-7C61-40B0-489B69E2621D}"/>
                    </a:ext>
                  </a:extLst>
                </p14:cNvPr>
                <p14:cNvContentPartPr/>
                <p14:nvPr/>
              </p14:nvContentPartPr>
              <p14:xfrm>
                <a:off x="6821315" y="3341188"/>
                <a:ext cx="115560" cy="210600"/>
              </p14:xfrm>
            </p:contentPart>
          </mc:Choice>
          <mc:Fallback xmlns="">
            <p:pic>
              <p:nvPicPr>
                <p:cNvPr id="174268" name="Freihand 174267">
                  <a:extLst>
                    <a:ext uri="{FF2B5EF4-FFF2-40B4-BE49-F238E27FC236}">
                      <a16:creationId xmlns:a16="http://schemas.microsoft.com/office/drawing/2014/main" id="{90EE2F9E-0B6D-7C61-40B0-489B69E2621D}"/>
                    </a:ext>
                  </a:extLst>
                </p:cNvPr>
                <p:cNvPicPr/>
                <p:nvPr/>
              </p:nvPicPr>
              <p:blipFill>
                <a:blip r:embed="rId352"/>
                <a:stretch>
                  <a:fillRect/>
                </a:stretch>
              </p:blipFill>
              <p:spPr>
                <a:xfrm>
                  <a:off x="6812675" y="3332188"/>
                  <a:ext cx="1332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74269" name="Freihand 174268">
                  <a:extLst>
                    <a:ext uri="{FF2B5EF4-FFF2-40B4-BE49-F238E27FC236}">
                      <a16:creationId xmlns:a16="http://schemas.microsoft.com/office/drawing/2014/main" id="{52A8271F-7C03-E9EB-94E3-078F866A1C94}"/>
                    </a:ext>
                  </a:extLst>
                </p14:cNvPr>
                <p14:cNvContentPartPr/>
                <p14:nvPr/>
              </p14:nvContentPartPr>
              <p14:xfrm>
                <a:off x="7017155" y="3326068"/>
                <a:ext cx="38880" cy="215280"/>
              </p14:xfrm>
            </p:contentPart>
          </mc:Choice>
          <mc:Fallback xmlns="">
            <p:pic>
              <p:nvPicPr>
                <p:cNvPr id="174269" name="Freihand 174268">
                  <a:extLst>
                    <a:ext uri="{FF2B5EF4-FFF2-40B4-BE49-F238E27FC236}">
                      <a16:creationId xmlns:a16="http://schemas.microsoft.com/office/drawing/2014/main" id="{52A8271F-7C03-E9EB-94E3-078F866A1C94}"/>
                    </a:ext>
                  </a:extLst>
                </p:cNvPr>
                <p:cNvPicPr/>
                <p:nvPr/>
              </p:nvPicPr>
              <p:blipFill>
                <a:blip r:embed="rId354"/>
                <a:stretch>
                  <a:fillRect/>
                </a:stretch>
              </p:blipFill>
              <p:spPr>
                <a:xfrm>
                  <a:off x="7008155" y="3317428"/>
                  <a:ext cx="565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74270" name="Freihand 174269">
                  <a:extLst>
                    <a:ext uri="{FF2B5EF4-FFF2-40B4-BE49-F238E27FC236}">
                      <a16:creationId xmlns:a16="http://schemas.microsoft.com/office/drawing/2014/main" id="{99FE727A-24F2-6B13-612C-22AD7280D743}"/>
                    </a:ext>
                  </a:extLst>
                </p14:cNvPr>
                <p14:cNvContentPartPr/>
                <p14:nvPr/>
              </p14:nvContentPartPr>
              <p14:xfrm>
                <a:off x="7134515" y="3416428"/>
                <a:ext cx="4320" cy="88560"/>
              </p14:xfrm>
            </p:contentPart>
          </mc:Choice>
          <mc:Fallback xmlns="">
            <p:pic>
              <p:nvPicPr>
                <p:cNvPr id="174270" name="Freihand 174269">
                  <a:extLst>
                    <a:ext uri="{FF2B5EF4-FFF2-40B4-BE49-F238E27FC236}">
                      <a16:creationId xmlns:a16="http://schemas.microsoft.com/office/drawing/2014/main" id="{99FE727A-24F2-6B13-612C-22AD7280D743}"/>
                    </a:ext>
                  </a:extLst>
                </p:cNvPr>
                <p:cNvPicPr/>
                <p:nvPr/>
              </p:nvPicPr>
              <p:blipFill>
                <a:blip r:embed="rId356"/>
                <a:stretch>
                  <a:fillRect/>
                </a:stretch>
              </p:blipFill>
              <p:spPr>
                <a:xfrm>
                  <a:off x="7125515" y="3407788"/>
                  <a:ext cx="21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74271" name="Freihand 174270">
                  <a:extLst>
                    <a:ext uri="{FF2B5EF4-FFF2-40B4-BE49-F238E27FC236}">
                      <a16:creationId xmlns:a16="http://schemas.microsoft.com/office/drawing/2014/main" id="{9C167F5B-F7E1-F64E-D105-649842A19F5E}"/>
                    </a:ext>
                  </a:extLst>
                </p14:cNvPr>
                <p14:cNvContentPartPr/>
                <p14:nvPr/>
              </p14:nvContentPartPr>
              <p14:xfrm>
                <a:off x="7239635" y="3469348"/>
                <a:ext cx="5760" cy="45720"/>
              </p14:xfrm>
            </p:contentPart>
          </mc:Choice>
          <mc:Fallback xmlns="">
            <p:pic>
              <p:nvPicPr>
                <p:cNvPr id="174271" name="Freihand 174270">
                  <a:extLst>
                    <a:ext uri="{FF2B5EF4-FFF2-40B4-BE49-F238E27FC236}">
                      <a16:creationId xmlns:a16="http://schemas.microsoft.com/office/drawing/2014/main" id="{9C167F5B-F7E1-F64E-D105-649842A19F5E}"/>
                    </a:ext>
                  </a:extLst>
                </p:cNvPr>
                <p:cNvPicPr/>
                <p:nvPr/>
              </p:nvPicPr>
              <p:blipFill>
                <a:blip r:embed="rId358"/>
                <a:stretch>
                  <a:fillRect/>
                </a:stretch>
              </p:blipFill>
              <p:spPr>
                <a:xfrm>
                  <a:off x="7230995" y="3460708"/>
                  <a:ext cx="234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74272" name="Freihand 174271">
                  <a:extLst>
                    <a:ext uri="{FF2B5EF4-FFF2-40B4-BE49-F238E27FC236}">
                      <a16:creationId xmlns:a16="http://schemas.microsoft.com/office/drawing/2014/main" id="{3238CEAC-8BF3-3A95-0644-C8855C5745A0}"/>
                    </a:ext>
                  </a:extLst>
                </p14:cNvPr>
                <p14:cNvContentPartPr/>
                <p14:nvPr/>
              </p14:nvContentPartPr>
              <p14:xfrm>
                <a:off x="7318835" y="3382948"/>
                <a:ext cx="115920" cy="147600"/>
              </p14:xfrm>
            </p:contentPart>
          </mc:Choice>
          <mc:Fallback xmlns="">
            <p:pic>
              <p:nvPicPr>
                <p:cNvPr id="174272" name="Freihand 174271">
                  <a:extLst>
                    <a:ext uri="{FF2B5EF4-FFF2-40B4-BE49-F238E27FC236}">
                      <a16:creationId xmlns:a16="http://schemas.microsoft.com/office/drawing/2014/main" id="{3238CEAC-8BF3-3A95-0644-C8855C5745A0}"/>
                    </a:ext>
                  </a:extLst>
                </p:cNvPr>
                <p:cNvPicPr/>
                <p:nvPr/>
              </p:nvPicPr>
              <p:blipFill>
                <a:blip r:embed="rId360"/>
                <a:stretch>
                  <a:fillRect/>
                </a:stretch>
              </p:blipFill>
              <p:spPr>
                <a:xfrm>
                  <a:off x="7310195" y="3373948"/>
                  <a:ext cx="1335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74273" name="Freihand 174272">
                  <a:extLst>
                    <a:ext uri="{FF2B5EF4-FFF2-40B4-BE49-F238E27FC236}">
                      <a16:creationId xmlns:a16="http://schemas.microsoft.com/office/drawing/2014/main" id="{CB784018-8301-00D7-CC13-A599EF8EFD9F}"/>
                    </a:ext>
                  </a:extLst>
                </p14:cNvPr>
                <p14:cNvContentPartPr/>
                <p14:nvPr/>
              </p14:nvContentPartPr>
              <p14:xfrm>
                <a:off x="7439075" y="3287188"/>
                <a:ext cx="105480" cy="344160"/>
              </p14:xfrm>
            </p:contentPart>
          </mc:Choice>
          <mc:Fallback xmlns="">
            <p:pic>
              <p:nvPicPr>
                <p:cNvPr id="174273" name="Freihand 174272">
                  <a:extLst>
                    <a:ext uri="{FF2B5EF4-FFF2-40B4-BE49-F238E27FC236}">
                      <a16:creationId xmlns:a16="http://schemas.microsoft.com/office/drawing/2014/main" id="{CB784018-8301-00D7-CC13-A599EF8EFD9F}"/>
                    </a:ext>
                  </a:extLst>
                </p:cNvPr>
                <p:cNvPicPr/>
                <p:nvPr/>
              </p:nvPicPr>
              <p:blipFill>
                <a:blip r:embed="rId362"/>
                <a:stretch>
                  <a:fillRect/>
                </a:stretch>
              </p:blipFill>
              <p:spPr>
                <a:xfrm>
                  <a:off x="7430435" y="3278188"/>
                  <a:ext cx="123120" cy="361800"/>
                </a:xfrm>
                <a:prstGeom prst="rect">
                  <a:avLst/>
                </a:prstGeom>
              </p:spPr>
            </p:pic>
          </mc:Fallback>
        </mc:AlternateContent>
      </p:grpSp>
      <p:grpSp>
        <p:nvGrpSpPr>
          <p:cNvPr id="174277" name="Gruppieren 174276">
            <a:extLst>
              <a:ext uri="{FF2B5EF4-FFF2-40B4-BE49-F238E27FC236}">
                <a16:creationId xmlns:a16="http://schemas.microsoft.com/office/drawing/2014/main" id="{CA9B110D-18A6-8B64-AE02-6D43A44F3C15}"/>
              </a:ext>
            </a:extLst>
          </p:cNvPr>
          <p:cNvGrpSpPr/>
          <p:nvPr/>
        </p:nvGrpSpPr>
        <p:grpSpPr>
          <a:xfrm>
            <a:off x="3905315" y="185428"/>
            <a:ext cx="703080" cy="532440"/>
            <a:chOff x="3905315" y="185428"/>
            <a:chExt cx="703080" cy="532440"/>
          </a:xfrm>
        </p:grpSpPr>
        <mc:AlternateContent xmlns:mc="http://schemas.openxmlformats.org/markup-compatibility/2006" xmlns:p14="http://schemas.microsoft.com/office/powerpoint/2010/main">
          <mc:Choice Requires="p14">
            <p:contentPart p14:bwMode="auto" r:id="rId363">
              <p14:nvContentPartPr>
                <p14:cNvPr id="174275" name="Freihand 174274">
                  <a:extLst>
                    <a:ext uri="{FF2B5EF4-FFF2-40B4-BE49-F238E27FC236}">
                      <a16:creationId xmlns:a16="http://schemas.microsoft.com/office/drawing/2014/main" id="{4BB7F600-4F8B-E6E5-5107-FAA34BCA5EC3}"/>
                    </a:ext>
                  </a:extLst>
                </p14:cNvPr>
                <p14:cNvContentPartPr/>
                <p14:nvPr/>
              </p14:nvContentPartPr>
              <p14:xfrm>
                <a:off x="3999635" y="185428"/>
                <a:ext cx="396000" cy="120960"/>
              </p14:xfrm>
            </p:contentPart>
          </mc:Choice>
          <mc:Fallback xmlns="">
            <p:pic>
              <p:nvPicPr>
                <p:cNvPr id="174275" name="Freihand 174274">
                  <a:extLst>
                    <a:ext uri="{FF2B5EF4-FFF2-40B4-BE49-F238E27FC236}">
                      <a16:creationId xmlns:a16="http://schemas.microsoft.com/office/drawing/2014/main" id="{4BB7F600-4F8B-E6E5-5107-FAA34BCA5EC3}"/>
                    </a:ext>
                  </a:extLst>
                </p:cNvPr>
                <p:cNvPicPr/>
                <p:nvPr/>
              </p:nvPicPr>
              <p:blipFill>
                <a:blip r:embed="rId364"/>
                <a:stretch>
                  <a:fillRect/>
                </a:stretch>
              </p:blipFill>
              <p:spPr>
                <a:xfrm>
                  <a:off x="3990635" y="176428"/>
                  <a:ext cx="413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74276" name="Freihand 174275">
                  <a:extLst>
                    <a:ext uri="{FF2B5EF4-FFF2-40B4-BE49-F238E27FC236}">
                      <a16:creationId xmlns:a16="http://schemas.microsoft.com/office/drawing/2014/main" id="{443CC4CD-2473-9777-B0DF-2C210EE10430}"/>
                    </a:ext>
                  </a:extLst>
                </p14:cNvPr>
                <p14:cNvContentPartPr/>
                <p14:nvPr/>
              </p14:nvContentPartPr>
              <p14:xfrm>
                <a:off x="3905315" y="199828"/>
                <a:ext cx="703080" cy="518040"/>
              </p14:xfrm>
            </p:contentPart>
          </mc:Choice>
          <mc:Fallback xmlns="">
            <p:pic>
              <p:nvPicPr>
                <p:cNvPr id="174276" name="Freihand 174275">
                  <a:extLst>
                    <a:ext uri="{FF2B5EF4-FFF2-40B4-BE49-F238E27FC236}">
                      <a16:creationId xmlns:a16="http://schemas.microsoft.com/office/drawing/2014/main" id="{443CC4CD-2473-9777-B0DF-2C210EE10430}"/>
                    </a:ext>
                  </a:extLst>
                </p:cNvPr>
                <p:cNvPicPr/>
                <p:nvPr/>
              </p:nvPicPr>
              <p:blipFill>
                <a:blip r:embed="rId366"/>
                <a:stretch>
                  <a:fillRect/>
                </a:stretch>
              </p:blipFill>
              <p:spPr>
                <a:xfrm>
                  <a:off x="3896315" y="190828"/>
                  <a:ext cx="720720" cy="53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7">
            <p14:nvContentPartPr>
              <p14:cNvPr id="174283" name="Freihand 174282">
                <a:extLst>
                  <a:ext uri="{FF2B5EF4-FFF2-40B4-BE49-F238E27FC236}">
                    <a16:creationId xmlns:a16="http://schemas.microsoft.com/office/drawing/2014/main" id="{02757852-6181-4097-8E75-A2E1DC8A1435}"/>
                  </a:ext>
                </a:extLst>
              </p14:cNvPr>
              <p14:cNvContentPartPr/>
              <p14:nvPr/>
            </p14:nvContentPartPr>
            <p14:xfrm>
              <a:off x="2983355" y="559108"/>
              <a:ext cx="972360" cy="34200"/>
            </p14:xfrm>
          </p:contentPart>
        </mc:Choice>
        <mc:Fallback xmlns="">
          <p:pic>
            <p:nvPicPr>
              <p:cNvPr id="174283" name="Freihand 174282">
                <a:extLst>
                  <a:ext uri="{FF2B5EF4-FFF2-40B4-BE49-F238E27FC236}">
                    <a16:creationId xmlns:a16="http://schemas.microsoft.com/office/drawing/2014/main" id="{02757852-6181-4097-8E75-A2E1DC8A1435}"/>
                  </a:ext>
                </a:extLst>
              </p:cNvPr>
              <p:cNvPicPr/>
              <p:nvPr/>
            </p:nvPicPr>
            <p:blipFill>
              <a:blip r:embed="rId368"/>
              <a:stretch>
                <a:fillRect/>
              </a:stretch>
            </p:blipFill>
            <p:spPr>
              <a:xfrm>
                <a:off x="2974715" y="550108"/>
                <a:ext cx="990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74293" name="Freihand 174292">
                <a:extLst>
                  <a:ext uri="{FF2B5EF4-FFF2-40B4-BE49-F238E27FC236}">
                    <a16:creationId xmlns:a16="http://schemas.microsoft.com/office/drawing/2014/main" id="{E1DF9B55-C340-A2FE-57D1-7B709C005213}"/>
                  </a:ext>
                </a:extLst>
              </p14:cNvPr>
              <p14:cNvContentPartPr/>
              <p14:nvPr/>
            </p14:nvContentPartPr>
            <p14:xfrm>
              <a:off x="9090035" y="3740428"/>
              <a:ext cx="9720" cy="242640"/>
            </p14:xfrm>
          </p:contentPart>
        </mc:Choice>
        <mc:Fallback xmlns="">
          <p:pic>
            <p:nvPicPr>
              <p:cNvPr id="174293" name="Freihand 174292">
                <a:extLst>
                  <a:ext uri="{FF2B5EF4-FFF2-40B4-BE49-F238E27FC236}">
                    <a16:creationId xmlns:a16="http://schemas.microsoft.com/office/drawing/2014/main" id="{E1DF9B55-C340-A2FE-57D1-7B709C005213}"/>
                  </a:ext>
                </a:extLst>
              </p:cNvPr>
              <p:cNvPicPr/>
              <p:nvPr/>
            </p:nvPicPr>
            <p:blipFill>
              <a:blip r:embed="rId370"/>
              <a:stretch>
                <a:fillRect/>
              </a:stretch>
            </p:blipFill>
            <p:spPr>
              <a:xfrm>
                <a:off x="9081395" y="3731788"/>
                <a:ext cx="273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74294" name="Freihand 174293">
                <a:extLst>
                  <a:ext uri="{FF2B5EF4-FFF2-40B4-BE49-F238E27FC236}">
                    <a16:creationId xmlns:a16="http://schemas.microsoft.com/office/drawing/2014/main" id="{2DF669FF-53CA-54D6-0835-DE74BC809CAA}"/>
                  </a:ext>
                </a:extLst>
              </p14:cNvPr>
              <p14:cNvContentPartPr/>
              <p14:nvPr/>
            </p14:nvContentPartPr>
            <p14:xfrm>
              <a:off x="9307475" y="3831868"/>
              <a:ext cx="133560" cy="29160"/>
            </p14:xfrm>
          </p:contentPart>
        </mc:Choice>
        <mc:Fallback xmlns="">
          <p:pic>
            <p:nvPicPr>
              <p:cNvPr id="174294" name="Freihand 174293">
                <a:extLst>
                  <a:ext uri="{FF2B5EF4-FFF2-40B4-BE49-F238E27FC236}">
                    <a16:creationId xmlns:a16="http://schemas.microsoft.com/office/drawing/2014/main" id="{2DF669FF-53CA-54D6-0835-DE74BC809CAA}"/>
                  </a:ext>
                </a:extLst>
              </p:cNvPr>
              <p:cNvPicPr/>
              <p:nvPr/>
            </p:nvPicPr>
            <p:blipFill>
              <a:blip r:embed="rId372"/>
              <a:stretch>
                <a:fillRect/>
              </a:stretch>
            </p:blipFill>
            <p:spPr>
              <a:xfrm>
                <a:off x="9298475" y="3823228"/>
                <a:ext cx="151200" cy="46800"/>
              </a:xfrm>
              <a:prstGeom prst="rect">
                <a:avLst/>
              </a:prstGeom>
            </p:spPr>
          </p:pic>
        </mc:Fallback>
      </mc:AlternateContent>
      <p:grpSp>
        <p:nvGrpSpPr>
          <p:cNvPr id="174299" name="Gruppieren 174298">
            <a:extLst>
              <a:ext uri="{FF2B5EF4-FFF2-40B4-BE49-F238E27FC236}">
                <a16:creationId xmlns:a16="http://schemas.microsoft.com/office/drawing/2014/main" id="{C6ED6AA6-4C6E-9135-C705-012E3D566B33}"/>
              </a:ext>
            </a:extLst>
          </p:cNvPr>
          <p:cNvGrpSpPr/>
          <p:nvPr/>
        </p:nvGrpSpPr>
        <p:grpSpPr>
          <a:xfrm>
            <a:off x="9616355" y="3640348"/>
            <a:ext cx="660600" cy="245880"/>
            <a:chOff x="9616355" y="3640348"/>
            <a:chExt cx="660600" cy="245880"/>
          </a:xfrm>
        </p:grpSpPr>
        <mc:AlternateContent xmlns:mc="http://schemas.openxmlformats.org/markup-compatibility/2006" xmlns:p14="http://schemas.microsoft.com/office/powerpoint/2010/main">
          <mc:Choice Requires="p14">
            <p:contentPart p14:bwMode="auto" r:id="rId373">
              <p14:nvContentPartPr>
                <p14:cNvPr id="174295" name="Freihand 174294">
                  <a:extLst>
                    <a:ext uri="{FF2B5EF4-FFF2-40B4-BE49-F238E27FC236}">
                      <a16:creationId xmlns:a16="http://schemas.microsoft.com/office/drawing/2014/main" id="{11BE0B8F-3940-2268-FF65-C777267775CC}"/>
                    </a:ext>
                  </a:extLst>
                </p14:cNvPr>
                <p14:cNvContentPartPr/>
                <p14:nvPr/>
              </p14:nvContentPartPr>
              <p14:xfrm>
                <a:off x="9616355" y="3751228"/>
                <a:ext cx="96120" cy="135000"/>
              </p14:xfrm>
            </p:contentPart>
          </mc:Choice>
          <mc:Fallback xmlns="">
            <p:pic>
              <p:nvPicPr>
                <p:cNvPr id="174295" name="Freihand 174294">
                  <a:extLst>
                    <a:ext uri="{FF2B5EF4-FFF2-40B4-BE49-F238E27FC236}">
                      <a16:creationId xmlns:a16="http://schemas.microsoft.com/office/drawing/2014/main" id="{11BE0B8F-3940-2268-FF65-C777267775CC}"/>
                    </a:ext>
                  </a:extLst>
                </p:cNvPr>
                <p:cNvPicPr/>
                <p:nvPr/>
              </p:nvPicPr>
              <p:blipFill>
                <a:blip r:embed="rId374"/>
                <a:stretch>
                  <a:fillRect/>
                </a:stretch>
              </p:blipFill>
              <p:spPr>
                <a:xfrm>
                  <a:off x="9607715" y="3742228"/>
                  <a:ext cx="1137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74296" name="Freihand 174295">
                  <a:extLst>
                    <a:ext uri="{FF2B5EF4-FFF2-40B4-BE49-F238E27FC236}">
                      <a16:creationId xmlns:a16="http://schemas.microsoft.com/office/drawing/2014/main" id="{5B07E838-C3D1-F1CF-F29A-7F674F024523}"/>
                    </a:ext>
                  </a:extLst>
                </p14:cNvPr>
                <p14:cNvContentPartPr/>
                <p14:nvPr/>
              </p14:nvContentPartPr>
              <p14:xfrm>
                <a:off x="9775115" y="3760588"/>
                <a:ext cx="134280" cy="122760"/>
              </p14:xfrm>
            </p:contentPart>
          </mc:Choice>
          <mc:Fallback xmlns="">
            <p:pic>
              <p:nvPicPr>
                <p:cNvPr id="174296" name="Freihand 174295">
                  <a:extLst>
                    <a:ext uri="{FF2B5EF4-FFF2-40B4-BE49-F238E27FC236}">
                      <a16:creationId xmlns:a16="http://schemas.microsoft.com/office/drawing/2014/main" id="{5B07E838-C3D1-F1CF-F29A-7F674F024523}"/>
                    </a:ext>
                  </a:extLst>
                </p:cNvPr>
                <p:cNvPicPr/>
                <p:nvPr/>
              </p:nvPicPr>
              <p:blipFill>
                <a:blip r:embed="rId376"/>
                <a:stretch>
                  <a:fillRect/>
                </a:stretch>
              </p:blipFill>
              <p:spPr>
                <a:xfrm>
                  <a:off x="9766475" y="3751588"/>
                  <a:ext cx="151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74297" name="Freihand 174296">
                  <a:extLst>
                    <a:ext uri="{FF2B5EF4-FFF2-40B4-BE49-F238E27FC236}">
                      <a16:creationId xmlns:a16="http://schemas.microsoft.com/office/drawing/2014/main" id="{A42C64F0-147E-1D8B-ED4F-F246CAEC04C9}"/>
                    </a:ext>
                  </a:extLst>
                </p14:cNvPr>
                <p14:cNvContentPartPr/>
                <p14:nvPr/>
              </p14:nvContentPartPr>
              <p14:xfrm>
                <a:off x="9984995" y="3733948"/>
                <a:ext cx="131400" cy="91080"/>
              </p14:xfrm>
            </p:contentPart>
          </mc:Choice>
          <mc:Fallback xmlns="">
            <p:pic>
              <p:nvPicPr>
                <p:cNvPr id="174297" name="Freihand 174296">
                  <a:extLst>
                    <a:ext uri="{FF2B5EF4-FFF2-40B4-BE49-F238E27FC236}">
                      <a16:creationId xmlns:a16="http://schemas.microsoft.com/office/drawing/2014/main" id="{A42C64F0-147E-1D8B-ED4F-F246CAEC04C9}"/>
                    </a:ext>
                  </a:extLst>
                </p:cNvPr>
                <p:cNvPicPr/>
                <p:nvPr/>
              </p:nvPicPr>
              <p:blipFill>
                <a:blip r:embed="rId378"/>
                <a:stretch>
                  <a:fillRect/>
                </a:stretch>
              </p:blipFill>
              <p:spPr>
                <a:xfrm>
                  <a:off x="9975995" y="3724948"/>
                  <a:ext cx="149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74298" name="Freihand 174297">
                  <a:extLst>
                    <a:ext uri="{FF2B5EF4-FFF2-40B4-BE49-F238E27FC236}">
                      <a16:creationId xmlns:a16="http://schemas.microsoft.com/office/drawing/2014/main" id="{5BBD5E79-D3DC-33B4-FC42-4B0E2BDACF81}"/>
                    </a:ext>
                  </a:extLst>
                </p14:cNvPr>
                <p14:cNvContentPartPr/>
                <p14:nvPr/>
              </p14:nvContentPartPr>
              <p14:xfrm>
                <a:off x="10233035" y="3640348"/>
                <a:ext cx="43920" cy="188640"/>
              </p14:xfrm>
            </p:contentPart>
          </mc:Choice>
          <mc:Fallback xmlns="">
            <p:pic>
              <p:nvPicPr>
                <p:cNvPr id="174298" name="Freihand 174297">
                  <a:extLst>
                    <a:ext uri="{FF2B5EF4-FFF2-40B4-BE49-F238E27FC236}">
                      <a16:creationId xmlns:a16="http://schemas.microsoft.com/office/drawing/2014/main" id="{5BBD5E79-D3DC-33B4-FC42-4B0E2BDACF81}"/>
                    </a:ext>
                  </a:extLst>
                </p:cNvPr>
                <p:cNvPicPr/>
                <p:nvPr/>
              </p:nvPicPr>
              <p:blipFill>
                <a:blip r:embed="rId380"/>
                <a:stretch>
                  <a:fillRect/>
                </a:stretch>
              </p:blipFill>
              <p:spPr>
                <a:xfrm>
                  <a:off x="10224395" y="3631348"/>
                  <a:ext cx="61560" cy="206280"/>
                </a:xfrm>
                <a:prstGeom prst="rect">
                  <a:avLst/>
                </a:prstGeom>
              </p:spPr>
            </p:pic>
          </mc:Fallback>
        </mc:AlternateContent>
      </p:grpSp>
      <p:grpSp>
        <p:nvGrpSpPr>
          <p:cNvPr id="174303" name="Gruppieren 174302">
            <a:extLst>
              <a:ext uri="{FF2B5EF4-FFF2-40B4-BE49-F238E27FC236}">
                <a16:creationId xmlns:a16="http://schemas.microsoft.com/office/drawing/2014/main" id="{D61266FB-0B4D-01A8-94A5-F778DBCEDAB2}"/>
              </a:ext>
            </a:extLst>
          </p:cNvPr>
          <p:cNvGrpSpPr/>
          <p:nvPr/>
        </p:nvGrpSpPr>
        <p:grpSpPr>
          <a:xfrm>
            <a:off x="10602395" y="3719548"/>
            <a:ext cx="332640" cy="172440"/>
            <a:chOff x="10602395" y="3719548"/>
            <a:chExt cx="332640" cy="172440"/>
          </a:xfrm>
        </p:grpSpPr>
        <mc:AlternateContent xmlns:mc="http://schemas.openxmlformats.org/markup-compatibility/2006" xmlns:p14="http://schemas.microsoft.com/office/powerpoint/2010/main">
          <mc:Choice Requires="p14">
            <p:contentPart p14:bwMode="auto" r:id="rId381">
              <p14:nvContentPartPr>
                <p14:cNvPr id="174300" name="Freihand 174299">
                  <a:extLst>
                    <a:ext uri="{FF2B5EF4-FFF2-40B4-BE49-F238E27FC236}">
                      <a16:creationId xmlns:a16="http://schemas.microsoft.com/office/drawing/2014/main" id="{808C1AB3-3CAF-40E2-5E00-166AB1D33A41}"/>
                    </a:ext>
                  </a:extLst>
                </p14:cNvPr>
                <p14:cNvContentPartPr/>
                <p14:nvPr/>
              </p14:nvContentPartPr>
              <p14:xfrm>
                <a:off x="10617155" y="3756628"/>
                <a:ext cx="7920" cy="5760"/>
              </p14:xfrm>
            </p:contentPart>
          </mc:Choice>
          <mc:Fallback xmlns="">
            <p:pic>
              <p:nvPicPr>
                <p:cNvPr id="174300" name="Freihand 174299">
                  <a:extLst>
                    <a:ext uri="{FF2B5EF4-FFF2-40B4-BE49-F238E27FC236}">
                      <a16:creationId xmlns:a16="http://schemas.microsoft.com/office/drawing/2014/main" id="{808C1AB3-3CAF-40E2-5E00-166AB1D33A41}"/>
                    </a:ext>
                  </a:extLst>
                </p:cNvPr>
                <p:cNvPicPr/>
                <p:nvPr/>
              </p:nvPicPr>
              <p:blipFill>
                <a:blip r:embed="rId382"/>
                <a:stretch>
                  <a:fillRect/>
                </a:stretch>
              </p:blipFill>
              <p:spPr>
                <a:xfrm>
                  <a:off x="10608155" y="3747628"/>
                  <a:ext cx="25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74301" name="Freihand 174300">
                  <a:extLst>
                    <a:ext uri="{FF2B5EF4-FFF2-40B4-BE49-F238E27FC236}">
                      <a16:creationId xmlns:a16="http://schemas.microsoft.com/office/drawing/2014/main" id="{E0E8BE2D-5222-D3CA-E20A-35EC9E613246}"/>
                    </a:ext>
                  </a:extLst>
                </p14:cNvPr>
                <p14:cNvContentPartPr/>
                <p14:nvPr/>
              </p14:nvContentPartPr>
              <p14:xfrm>
                <a:off x="10602395" y="3832588"/>
                <a:ext cx="35640" cy="35640"/>
              </p14:xfrm>
            </p:contentPart>
          </mc:Choice>
          <mc:Fallback xmlns="">
            <p:pic>
              <p:nvPicPr>
                <p:cNvPr id="174301" name="Freihand 174300">
                  <a:extLst>
                    <a:ext uri="{FF2B5EF4-FFF2-40B4-BE49-F238E27FC236}">
                      <a16:creationId xmlns:a16="http://schemas.microsoft.com/office/drawing/2014/main" id="{E0E8BE2D-5222-D3CA-E20A-35EC9E613246}"/>
                    </a:ext>
                  </a:extLst>
                </p:cNvPr>
                <p:cNvPicPr/>
                <p:nvPr/>
              </p:nvPicPr>
              <p:blipFill>
                <a:blip r:embed="rId384"/>
                <a:stretch>
                  <a:fillRect/>
                </a:stretch>
              </p:blipFill>
              <p:spPr>
                <a:xfrm>
                  <a:off x="10593395" y="3823588"/>
                  <a:ext cx="532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74302" name="Freihand 174301">
                  <a:extLst>
                    <a:ext uri="{FF2B5EF4-FFF2-40B4-BE49-F238E27FC236}">
                      <a16:creationId xmlns:a16="http://schemas.microsoft.com/office/drawing/2014/main" id="{3E2EFDF0-5097-6D56-BE13-435EB1A2CDA0}"/>
                    </a:ext>
                  </a:extLst>
                </p14:cNvPr>
                <p14:cNvContentPartPr/>
                <p14:nvPr/>
              </p14:nvContentPartPr>
              <p14:xfrm>
                <a:off x="10771955" y="3719548"/>
                <a:ext cx="163080" cy="172440"/>
              </p14:xfrm>
            </p:contentPart>
          </mc:Choice>
          <mc:Fallback xmlns="">
            <p:pic>
              <p:nvPicPr>
                <p:cNvPr id="174302" name="Freihand 174301">
                  <a:extLst>
                    <a:ext uri="{FF2B5EF4-FFF2-40B4-BE49-F238E27FC236}">
                      <a16:creationId xmlns:a16="http://schemas.microsoft.com/office/drawing/2014/main" id="{3E2EFDF0-5097-6D56-BE13-435EB1A2CDA0}"/>
                    </a:ext>
                  </a:extLst>
                </p:cNvPr>
                <p:cNvPicPr/>
                <p:nvPr/>
              </p:nvPicPr>
              <p:blipFill>
                <a:blip r:embed="rId386"/>
                <a:stretch>
                  <a:fillRect/>
                </a:stretch>
              </p:blipFill>
              <p:spPr>
                <a:xfrm>
                  <a:off x="10763315" y="3710908"/>
                  <a:ext cx="180720" cy="19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7">
            <p14:nvContentPartPr>
              <p14:cNvPr id="174319" name="Freihand 174318">
                <a:extLst>
                  <a:ext uri="{FF2B5EF4-FFF2-40B4-BE49-F238E27FC236}">
                    <a16:creationId xmlns:a16="http://schemas.microsoft.com/office/drawing/2014/main" id="{E7D46E72-E8CD-D391-7424-129A9E348E9C}"/>
                  </a:ext>
                </a:extLst>
              </p14:cNvPr>
              <p14:cNvContentPartPr/>
              <p14:nvPr/>
            </p14:nvContentPartPr>
            <p14:xfrm>
              <a:off x="6704675" y="4271068"/>
              <a:ext cx="25920" cy="171000"/>
            </p14:xfrm>
          </p:contentPart>
        </mc:Choice>
        <mc:Fallback xmlns="">
          <p:pic>
            <p:nvPicPr>
              <p:cNvPr id="174319" name="Freihand 174318">
                <a:extLst>
                  <a:ext uri="{FF2B5EF4-FFF2-40B4-BE49-F238E27FC236}">
                    <a16:creationId xmlns:a16="http://schemas.microsoft.com/office/drawing/2014/main" id="{E7D46E72-E8CD-D391-7424-129A9E348E9C}"/>
                  </a:ext>
                </a:extLst>
              </p:cNvPr>
              <p:cNvPicPr/>
              <p:nvPr/>
            </p:nvPicPr>
            <p:blipFill>
              <a:blip r:embed="rId388"/>
              <a:stretch>
                <a:fillRect/>
              </a:stretch>
            </p:blipFill>
            <p:spPr>
              <a:xfrm>
                <a:off x="6695675" y="4262068"/>
                <a:ext cx="435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74327" name="Freihand 174326">
                <a:extLst>
                  <a:ext uri="{FF2B5EF4-FFF2-40B4-BE49-F238E27FC236}">
                    <a16:creationId xmlns:a16="http://schemas.microsoft.com/office/drawing/2014/main" id="{0E4DC754-E857-0468-BFAA-0C18D7E98765}"/>
                  </a:ext>
                </a:extLst>
              </p14:cNvPr>
              <p14:cNvContentPartPr/>
              <p14:nvPr/>
            </p14:nvContentPartPr>
            <p14:xfrm>
              <a:off x="463715" y="1328788"/>
              <a:ext cx="2045880" cy="49320"/>
            </p14:xfrm>
          </p:contentPart>
        </mc:Choice>
        <mc:Fallback xmlns="">
          <p:pic>
            <p:nvPicPr>
              <p:cNvPr id="174327" name="Freihand 174326">
                <a:extLst>
                  <a:ext uri="{FF2B5EF4-FFF2-40B4-BE49-F238E27FC236}">
                    <a16:creationId xmlns:a16="http://schemas.microsoft.com/office/drawing/2014/main" id="{0E4DC754-E857-0468-BFAA-0C18D7E98765}"/>
                  </a:ext>
                </a:extLst>
              </p:cNvPr>
              <p:cNvPicPr/>
              <p:nvPr/>
            </p:nvPicPr>
            <p:blipFill>
              <a:blip r:embed="rId390"/>
              <a:stretch>
                <a:fillRect/>
              </a:stretch>
            </p:blipFill>
            <p:spPr>
              <a:xfrm>
                <a:off x="455075" y="1319788"/>
                <a:ext cx="2063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74199" name="Freihand 174198">
                <a:extLst>
                  <a:ext uri="{FF2B5EF4-FFF2-40B4-BE49-F238E27FC236}">
                    <a16:creationId xmlns:a16="http://schemas.microsoft.com/office/drawing/2014/main" id="{7C08CC66-C095-007C-D47B-A0C3AFB6B26F}"/>
                  </a:ext>
                </a:extLst>
              </p14:cNvPr>
              <p14:cNvContentPartPr/>
              <p14:nvPr/>
            </p14:nvContentPartPr>
            <p14:xfrm>
              <a:off x="7488755" y="2435788"/>
              <a:ext cx="92880" cy="153000"/>
            </p14:xfrm>
          </p:contentPart>
        </mc:Choice>
        <mc:Fallback xmlns="">
          <p:pic>
            <p:nvPicPr>
              <p:cNvPr id="174199" name="Freihand 174198">
                <a:extLst>
                  <a:ext uri="{FF2B5EF4-FFF2-40B4-BE49-F238E27FC236}">
                    <a16:creationId xmlns:a16="http://schemas.microsoft.com/office/drawing/2014/main" id="{7C08CC66-C095-007C-D47B-A0C3AFB6B26F}"/>
                  </a:ext>
                </a:extLst>
              </p:cNvPr>
              <p:cNvPicPr/>
              <p:nvPr/>
            </p:nvPicPr>
            <p:blipFill>
              <a:blip r:embed="rId392"/>
              <a:stretch>
                <a:fillRect/>
              </a:stretch>
            </p:blipFill>
            <p:spPr>
              <a:xfrm>
                <a:off x="7480115" y="2426788"/>
                <a:ext cx="1105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74200" name="Freihand 174199">
                <a:extLst>
                  <a:ext uri="{FF2B5EF4-FFF2-40B4-BE49-F238E27FC236}">
                    <a16:creationId xmlns:a16="http://schemas.microsoft.com/office/drawing/2014/main" id="{08980C78-B3F4-C791-E616-746542D832FC}"/>
                  </a:ext>
                </a:extLst>
              </p14:cNvPr>
              <p14:cNvContentPartPr/>
              <p14:nvPr/>
            </p14:nvContentPartPr>
            <p14:xfrm>
              <a:off x="7776035" y="2434708"/>
              <a:ext cx="113400" cy="16200"/>
            </p14:xfrm>
          </p:contentPart>
        </mc:Choice>
        <mc:Fallback xmlns="">
          <p:pic>
            <p:nvPicPr>
              <p:cNvPr id="174200" name="Freihand 174199">
                <a:extLst>
                  <a:ext uri="{FF2B5EF4-FFF2-40B4-BE49-F238E27FC236}">
                    <a16:creationId xmlns:a16="http://schemas.microsoft.com/office/drawing/2014/main" id="{08980C78-B3F4-C791-E616-746542D832FC}"/>
                  </a:ext>
                </a:extLst>
              </p:cNvPr>
              <p:cNvPicPr/>
              <p:nvPr/>
            </p:nvPicPr>
            <p:blipFill>
              <a:blip r:embed="rId394"/>
              <a:stretch>
                <a:fillRect/>
              </a:stretch>
            </p:blipFill>
            <p:spPr>
              <a:xfrm>
                <a:off x="7767035" y="2425708"/>
                <a:ext cx="131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74201" name="Freihand 174200">
                <a:extLst>
                  <a:ext uri="{FF2B5EF4-FFF2-40B4-BE49-F238E27FC236}">
                    <a16:creationId xmlns:a16="http://schemas.microsoft.com/office/drawing/2014/main" id="{D0770BC6-92F8-0C0B-2E1E-661767F48648}"/>
                  </a:ext>
                </a:extLst>
              </p14:cNvPr>
              <p14:cNvContentPartPr/>
              <p14:nvPr/>
            </p14:nvContentPartPr>
            <p14:xfrm>
              <a:off x="7791875" y="2476468"/>
              <a:ext cx="120600" cy="20880"/>
            </p14:xfrm>
          </p:contentPart>
        </mc:Choice>
        <mc:Fallback xmlns="">
          <p:pic>
            <p:nvPicPr>
              <p:cNvPr id="174201" name="Freihand 174200">
                <a:extLst>
                  <a:ext uri="{FF2B5EF4-FFF2-40B4-BE49-F238E27FC236}">
                    <a16:creationId xmlns:a16="http://schemas.microsoft.com/office/drawing/2014/main" id="{D0770BC6-92F8-0C0B-2E1E-661767F48648}"/>
                  </a:ext>
                </a:extLst>
              </p:cNvPr>
              <p:cNvPicPr/>
              <p:nvPr/>
            </p:nvPicPr>
            <p:blipFill>
              <a:blip r:embed="rId396"/>
              <a:stretch>
                <a:fillRect/>
              </a:stretch>
            </p:blipFill>
            <p:spPr>
              <a:xfrm>
                <a:off x="7783235" y="2467828"/>
                <a:ext cx="138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74202" name="Freihand 174201">
                <a:extLst>
                  <a:ext uri="{FF2B5EF4-FFF2-40B4-BE49-F238E27FC236}">
                    <a16:creationId xmlns:a16="http://schemas.microsoft.com/office/drawing/2014/main" id="{C596E030-27BE-F307-14EB-8ADB49CEC3E4}"/>
                  </a:ext>
                </a:extLst>
              </p14:cNvPr>
              <p14:cNvContentPartPr/>
              <p14:nvPr/>
            </p14:nvContentPartPr>
            <p14:xfrm>
              <a:off x="8142875" y="2330668"/>
              <a:ext cx="123840" cy="194760"/>
            </p14:xfrm>
          </p:contentPart>
        </mc:Choice>
        <mc:Fallback xmlns="">
          <p:pic>
            <p:nvPicPr>
              <p:cNvPr id="174202" name="Freihand 174201">
                <a:extLst>
                  <a:ext uri="{FF2B5EF4-FFF2-40B4-BE49-F238E27FC236}">
                    <a16:creationId xmlns:a16="http://schemas.microsoft.com/office/drawing/2014/main" id="{C596E030-27BE-F307-14EB-8ADB49CEC3E4}"/>
                  </a:ext>
                </a:extLst>
              </p:cNvPr>
              <p:cNvPicPr/>
              <p:nvPr/>
            </p:nvPicPr>
            <p:blipFill>
              <a:blip r:embed="rId398"/>
              <a:stretch>
                <a:fillRect/>
              </a:stretch>
            </p:blipFill>
            <p:spPr>
              <a:xfrm>
                <a:off x="8134235" y="2322028"/>
                <a:ext cx="1414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74203" name="Freihand 174202">
                <a:extLst>
                  <a:ext uri="{FF2B5EF4-FFF2-40B4-BE49-F238E27FC236}">
                    <a16:creationId xmlns:a16="http://schemas.microsoft.com/office/drawing/2014/main" id="{D0F821E1-B4F4-A22C-487F-7A9F55E72983}"/>
                  </a:ext>
                </a:extLst>
              </p14:cNvPr>
              <p14:cNvContentPartPr/>
              <p14:nvPr/>
            </p14:nvContentPartPr>
            <p14:xfrm>
              <a:off x="8349875" y="2366308"/>
              <a:ext cx="95400" cy="137160"/>
            </p14:xfrm>
          </p:contentPart>
        </mc:Choice>
        <mc:Fallback xmlns="">
          <p:pic>
            <p:nvPicPr>
              <p:cNvPr id="174203" name="Freihand 174202">
                <a:extLst>
                  <a:ext uri="{FF2B5EF4-FFF2-40B4-BE49-F238E27FC236}">
                    <a16:creationId xmlns:a16="http://schemas.microsoft.com/office/drawing/2014/main" id="{D0F821E1-B4F4-A22C-487F-7A9F55E72983}"/>
                  </a:ext>
                </a:extLst>
              </p:cNvPr>
              <p:cNvPicPr/>
              <p:nvPr/>
            </p:nvPicPr>
            <p:blipFill>
              <a:blip r:embed="rId400"/>
              <a:stretch>
                <a:fillRect/>
              </a:stretch>
            </p:blipFill>
            <p:spPr>
              <a:xfrm>
                <a:off x="8340875" y="2357308"/>
                <a:ext cx="113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74204" name="Freihand 174203">
                <a:extLst>
                  <a:ext uri="{FF2B5EF4-FFF2-40B4-BE49-F238E27FC236}">
                    <a16:creationId xmlns:a16="http://schemas.microsoft.com/office/drawing/2014/main" id="{BB4A55A4-C00C-0499-54E4-9FB34287BF26}"/>
                  </a:ext>
                </a:extLst>
              </p14:cNvPr>
              <p14:cNvContentPartPr/>
              <p14:nvPr/>
            </p14:nvContentPartPr>
            <p14:xfrm>
              <a:off x="8710595" y="2427868"/>
              <a:ext cx="101160" cy="29520"/>
            </p14:xfrm>
          </p:contentPart>
        </mc:Choice>
        <mc:Fallback xmlns="">
          <p:pic>
            <p:nvPicPr>
              <p:cNvPr id="174204" name="Freihand 174203">
                <a:extLst>
                  <a:ext uri="{FF2B5EF4-FFF2-40B4-BE49-F238E27FC236}">
                    <a16:creationId xmlns:a16="http://schemas.microsoft.com/office/drawing/2014/main" id="{BB4A55A4-C00C-0499-54E4-9FB34287BF26}"/>
                  </a:ext>
                </a:extLst>
              </p:cNvPr>
              <p:cNvPicPr/>
              <p:nvPr/>
            </p:nvPicPr>
            <p:blipFill>
              <a:blip r:embed="rId402"/>
              <a:stretch>
                <a:fillRect/>
              </a:stretch>
            </p:blipFill>
            <p:spPr>
              <a:xfrm>
                <a:off x="8701595" y="2419228"/>
                <a:ext cx="1188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74205" name="Freihand 174204">
                <a:extLst>
                  <a:ext uri="{FF2B5EF4-FFF2-40B4-BE49-F238E27FC236}">
                    <a16:creationId xmlns:a16="http://schemas.microsoft.com/office/drawing/2014/main" id="{C52A2F8D-8D05-E923-D2F2-9C945467183B}"/>
                  </a:ext>
                </a:extLst>
              </p14:cNvPr>
              <p14:cNvContentPartPr/>
              <p14:nvPr/>
            </p14:nvContentPartPr>
            <p14:xfrm>
              <a:off x="8969795" y="2327068"/>
              <a:ext cx="56880" cy="171720"/>
            </p14:xfrm>
          </p:contentPart>
        </mc:Choice>
        <mc:Fallback xmlns="">
          <p:pic>
            <p:nvPicPr>
              <p:cNvPr id="174205" name="Freihand 174204">
                <a:extLst>
                  <a:ext uri="{FF2B5EF4-FFF2-40B4-BE49-F238E27FC236}">
                    <a16:creationId xmlns:a16="http://schemas.microsoft.com/office/drawing/2014/main" id="{C52A2F8D-8D05-E923-D2F2-9C945467183B}"/>
                  </a:ext>
                </a:extLst>
              </p:cNvPr>
              <p:cNvPicPr/>
              <p:nvPr/>
            </p:nvPicPr>
            <p:blipFill>
              <a:blip r:embed="rId404"/>
              <a:stretch>
                <a:fillRect/>
              </a:stretch>
            </p:blipFill>
            <p:spPr>
              <a:xfrm>
                <a:off x="8961155" y="2318428"/>
                <a:ext cx="745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74206" name="Freihand 174205">
                <a:extLst>
                  <a:ext uri="{FF2B5EF4-FFF2-40B4-BE49-F238E27FC236}">
                    <a16:creationId xmlns:a16="http://schemas.microsoft.com/office/drawing/2014/main" id="{694B5202-7C14-7BA7-D985-3265F6642C26}"/>
                  </a:ext>
                </a:extLst>
              </p14:cNvPr>
              <p14:cNvContentPartPr/>
              <p14:nvPr/>
            </p14:nvContentPartPr>
            <p14:xfrm>
              <a:off x="9111995" y="2343628"/>
              <a:ext cx="81720" cy="136080"/>
            </p14:xfrm>
          </p:contentPart>
        </mc:Choice>
        <mc:Fallback xmlns="">
          <p:pic>
            <p:nvPicPr>
              <p:cNvPr id="174206" name="Freihand 174205">
                <a:extLst>
                  <a:ext uri="{FF2B5EF4-FFF2-40B4-BE49-F238E27FC236}">
                    <a16:creationId xmlns:a16="http://schemas.microsoft.com/office/drawing/2014/main" id="{694B5202-7C14-7BA7-D985-3265F6642C26}"/>
                  </a:ext>
                </a:extLst>
              </p:cNvPr>
              <p:cNvPicPr/>
              <p:nvPr/>
            </p:nvPicPr>
            <p:blipFill>
              <a:blip r:embed="rId406"/>
              <a:stretch>
                <a:fillRect/>
              </a:stretch>
            </p:blipFill>
            <p:spPr>
              <a:xfrm>
                <a:off x="9102995" y="2334988"/>
                <a:ext cx="993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74207" name="Freihand 174206">
                <a:extLst>
                  <a:ext uri="{FF2B5EF4-FFF2-40B4-BE49-F238E27FC236}">
                    <a16:creationId xmlns:a16="http://schemas.microsoft.com/office/drawing/2014/main" id="{7EFA3D38-51B7-BAD4-2D3A-0605DBF469FB}"/>
                  </a:ext>
                </a:extLst>
              </p14:cNvPr>
              <p14:cNvContentPartPr/>
              <p14:nvPr/>
            </p14:nvContentPartPr>
            <p14:xfrm>
              <a:off x="9247715" y="2341108"/>
              <a:ext cx="87120" cy="144360"/>
            </p14:xfrm>
          </p:contentPart>
        </mc:Choice>
        <mc:Fallback xmlns="">
          <p:pic>
            <p:nvPicPr>
              <p:cNvPr id="174207" name="Freihand 174206">
                <a:extLst>
                  <a:ext uri="{FF2B5EF4-FFF2-40B4-BE49-F238E27FC236}">
                    <a16:creationId xmlns:a16="http://schemas.microsoft.com/office/drawing/2014/main" id="{7EFA3D38-51B7-BAD4-2D3A-0605DBF469FB}"/>
                  </a:ext>
                </a:extLst>
              </p:cNvPr>
              <p:cNvPicPr/>
              <p:nvPr/>
            </p:nvPicPr>
            <p:blipFill>
              <a:blip r:embed="rId408"/>
              <a:stretch>
                <a:fillRect/>
              </a:stretch>
            </p:blipFill>
            <p:spPr>
              <a:xfrm>
                <a:off x="9239075" y="2332108"/>
                <a:ext cx="104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74208" name="Freihand 174207">
                <a:extLst>
                  <a:ext uri="{FF2B5EF4-FFF2-40B4-BE49-F238E27FC236}">
                    <a16:creationId xmlns:a16="http://schemas.microsoft.com/office/drawing/2014/main" id="{FAC69716-0ABB-7374-E5EA-815391183BDB}"/>
                  </a:ext>
                </a:extLst>
              </p14:cNvPr>
              <p14:cNvContentPartPr/>
              <p14:nvPr/>
            </p14:nvContentPartPr>
            <p14:xfrm>
              <a:off x="9473075" y="2386108"/>
              <a:ext cx="58320" cy="78120"/>
            </p14:xfrm>
          </p:contentPart>
        </mc:Choice>
        <mc:Fallback xmlns="">
          <p:pic>
            <p:nvPicPr>
              <p:cNvPr id="174208" name="Freihand 174207">
                <a:extLst>
                  <a:ext uri="{FF2B5EF4-FFF2-40B4-BE49-F238E27FC236}">
                    <a16:creationId xmlns:a16="http://schemas.microsoft.com/office/drawing/2014/main" id="{FAC69716-0ABB-7374-E5EA-815391183BDB}"/>
                  </a:ext>
                </a:extLst>
              </p:cNvPr>
              <p:cNvPicPr/>
              <p:nvPr/>
            </p:nvPicPr>
            <p:blipFill>
              <a:blip r:embed="rId410"/>
              <a:stretch>
                <a:fillRect/>
              </a:stretch>
            </p:blipFill>
            <p:spPr>
              <a:xfrm>
                <a:off x="9464435" y="2377468"/>
                <a:ext cx="75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74209" name="Freihand 174208">
                <a:extLst>
                  <a:ext uri="{FF2B5EF4-FFF2-40B4-BE49-F238E27FC236}">
                    <a16:creationId xmlns:a16="http://schemas.microsoft.com/office/drawing/2014/main" id="{31C45EB7-D493-82C3-28B0-02E45F19DDEF}"/>
                  </a:ext>
                </a:extLst>
              </p14:cNvPr>
              <p14:cNvContentPartPr/>
              <p14:nvPr/>
            </p14:nvContentPartPr>
            <p14:xfrm>
              <a:off x="9495035" y="2262268"/>
              <a:ext cx="26640" cy="15840"/>
            </p14:xfrm>
          </p:contentPart>
        </mc:Choice>
        <mc:Fallback xmlns="">
          <p:pic>
            <p:nvPicPr>
              <p:cNvPr id="174209" name="Freihand 174208">
                <a:extLst>
                  <a:ext uri="{FF2B5EF4-FFF2-40B4-BE49-F238E27FC236}">
                    <a16:creationId xmlns:a16="http://schemas.microsoft.com/office/drawing/2014/main" id="{31C45EB7-D493-82C3-28B0-02E45F19DDEF}"/>
                  </a:ext>
                </a:extLst>
              </p:cNvPr>
              <p:cNvPicPr/>
              <p:nvPr/>
            </p:nvPicPr>
            <p:blipFill>
              <a:blip r:embed="rId412"/>
              <a:stretch>
                <a:fillRect/>
              </a:stretch>
            </p:blipFill>
            <p:spPr>
              <a:xfrm>
                <a:off x="9486395" y="2253268"/>
                <a:ext cx="44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74340" name="Freihand 174339">
                <a:extLst>
                  <a:ext uri="{FF2B5EF4-FFF2-40B4-BE49-F238E27FC236}">
                    <a16:creationId xmlns:a16="http://schemas.microsoft.com/office/drawing/2014/main" id="{30228E95-CDD8-FABD-5B19-9273AD7533E8}"/>
                  </a:ext>
                </a:extLst>
              </p14:cNvPr>
              <p14:cNvContentPartPr/>
              <p14:nvPr/>
            </p14:nvContentPartPr>
            <p14:xfrm>
              <a:off x="7283195" y="2575108"/>
              <a:ext cx="2299320" cy="175680"/>
            </p14:xfrm>
          </p:contentPart>
        </mc:Choice>
        <mc:Fallback xmlns="">
          <p:pic>
            <p:nvPicPr>
              <p:cNvPr id="174340" name="Freihand 174339">
                <a:extLst>
                  <a:ext uri="{FF2B5EF4-FFF2-40B4-BE49-F238E27FC236}">
                    <a16:creationId xmlns:a16="http://schemas.microsoft.com/office/drawing/2014/main" id="{30228E95-CDD8-FABD-5B19-9273AD7533E8}"/>
                  </a:ext>
                </a:extLst>
              </p:cNvPr>
              <p:cNvPicPr/>
              <p:nvPr/>
            </p:nvPicPr>
            <p:blipFill>
              <a:blip r:embed="rId414"/>
              <a:stretch>
                <a:fillRect/>
              </a:stretch>
            </p:blipFill>
            <p:spPr>
              <a:xfrm>
                <a:off x="7274555" y="2566468"/>
                <a:ext cx="2316960" cy="193320"/>
              </a:xfrm>
              <a:prstGeom prst="rect">
                <a:avLst/>
              </a:prstGeom>
            </p:spPr>
          </p:pic>
        </mc:Fallback>
      </mc:AlternateContent>
      <p:grpSp>
        <p:nvGrpSpPr>
          <p:cNvPr id="174343" name="Gruppieren 174342">
            <a:extLst>
              <a:ext uri="{FF2B5EF4-FFF2-40B4-BE49-F238E27FC236}">
                <a16:creationId xmlns:a16="http://schemas.microsoft.com/office/drawing/2014/main" id="{A56014D2-32A2-0036-292B-3550F6B9B8C5}"/>
              </a:ext>
            </a:extLst>
          </p:cNvPr>
          <p:cNvGrpSpPr/>
          <p:nvPr/>
        </p:nvGrpSpPr>
        <p:grpSpPr>
          <a:xfrm>
            <a:off x="5834555" y="3738268"/>
            <a:ext cx="2905560" cy="864720"/>
            <a:chOff x="5834555" y="3738268"/>
            <a:chExt cx="2905560" cy="864720"/>
          </a:xfrm>
        </p:grpSpPr>
        <mc:AlternateContent xmlns:mc="http://schemas.openxmlformats.org/markup-compatibility/2006" xmlns:p14="http://schemas.microsoft.com/office/powerpoint/2010/main">
          <mc:Choice Requires="p14">
            <p:contentPart p14:bwMode="auto" r:id="rId415">
              <p14:nvContentPartPr>
                <p14:cNvPr id="174278" name="Freihand 174277">
                  <a:extLst>
                    <a:ext uri="{FF2B5EF4-FFF2-40B4-BE49-F238E27FC236}">
                      <a16:creationId xmlns:a16="http://schemas.microsoft.com/office/drawing/2014/main" id="{EBC7E138-632F-1F28-A77D-BD183C29E8A2}"/>
                    </a:ext>
                  </a:extLst>
                </p14:cNvPr>
                <p14:cNvContentPartPr/>
                <p14:nvPr/>
              </p14:nvContentPartPr>
              <p14:xfrm>
                <a:off x="6330275" y="3887668"/>
                <a:ext cx="123120" cy="176040"/>
              </p14:xfrm>
            </p:contentPart>
          </mc:Choice>
          <mc:Fallback xmlns="">
            <p:pic>
              <p:nvPicPr>
                <p:cNvPr id="174278" name="Freihand 174277">
                  <a:extLst>
                    <a:ext uri="{FF2B5EF4-FFF2-40B4-BE49-F238E27FC236}">
                      <a16:creationId xmlns:a16="http://schemas.microsoft.com/office/drawing/2014/main" id="{EBC7E138-632F-1F28-A77D-BD183C29E8A2}"/>
                    </a:ext>
                  </a:extLst>
                </p:cNvPr>
                <p:cNvPicPr/>
                <p:nvPr/>
              </p:nvPicPr>
              <p:blipFill>
                <a:blip r:embed="rId416"/>
                <a:stretch>
                  <a:fillRect/>
                </a:stretch>
              </p:blipFill>
              <p:spPr>
                <a:xfrm>
                  <a:off x="6321275" y="3879028"/>
                  <a:ext cx="1407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74279" name="Freihand 174278">
                  <a:extLst>
                    <a:ext uri="{FF2B5EF4-FFF2-40B4-BE49-F238E27FC236}">
                      <a16:creationId xmlns:a16="http://schemas.microsoft.com/office/drawing/2014/main" id="{BFC1D834-13CC-FF02-517C-EDD9AF342DFE}"/>
                    </a:ext>
                  </a:extLst>
                </p14:cNvPr>
                <p14:cNvContentPartPr/>
                <p14:nvPr/>
              </p14:nvContentPartPr>
              <p14:xfrm>
                <a:off x="6346115" y="3891988"/>
                <a:ext cx="161280" cy="31680"/>
              </p14:xfrm>
            </p:contentPart>
          </mc:Choice>
          <mc:Fallback xmlns="">
            <p:pic>
              <p:nvPicPr>
                <p:cNvPr id="174279" name="Freihand 174278">
                  <a:extLst>
                    <a:ext uri="{FF2B5EF4-FFF2-40B4-BE49-F238E27FC236}">
                      <a16:creationId xmlns:a16="http://schemas.microsoft.com/office/drawing/2014/main" id="{BFC1D834-13CC-FF02-517C-EDD9AF342DFE}"/>
                    </a:ext>
                  </a:extLst>
                </p:cNvPr>
                <p:cNvPicPr/>
                <p:nvPr/>
              </p:nvPicPr>
              <p:blipFill>
                <a:blip r:embed="rId418"/>
                <a:stretch>
                  <a:fillRect/>
                </a:stretch>
              </p:blipFill>
              <p:spPr>
                <a:xfrm>
                  <a:off x="6337115" y="3883348"/>
                  <a:ext cx="1789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74280" name="Freihand 174279">
                  <a:extLst>
                    <a:ext uri="{FF2B5EF4-FFF2-40B4-BE49-F238E27FC236}">
                      <a16:creationId xmlns:a16="http://schemas.microsoft.com/office/drawing/2014/main" id="{4344195D-49F7-C653-549C-0A652B00352C}"/>
                    </a:ext>
                  </a:extLst>
                </p14:cNvPr>
                <p14:cNvContentPartPr/>
                <p14:nvPr/>
              </p14:nvContentPartPr>
              <p14:xfrm>
                <a:off x="6566075" y="3872908"/>
                <a:ext cx="430920" cy="136080"/>
              </p14:xfrm>
            </p:contentPart>
          </mc:Choice>
          <mc:Fallback xmlns="">
            <p:pic>
              <p:nvPicPr>
                <p:cNvPr id="174280" name="Freihand 174279">
                  <a:extLst>
                    <a:ext uri="{FF2B5EF4-FFF2-40B4-BE49-F238E27FC236}">
                      <a16:creationId xmlns:a16="http://schemas.microsoft.com/office/drawing/2014/main" id="{4344195D-49F7-C653-549C-0A652B00352C}"/>
                    </a:ext>
                  </a:extLst>
                </p:cNvPr>
                <p:cNvPicPr/>
                <p:nvPr/>
              </p:nvPicPr>
              <p:blipFill>
                <a:blip r:embed="rId420"/>
                <a:stretch>
                  <a:fillRect/>
                </a:stretch>
              </p:blipFill>
              <p:spPr>
                <a:xfrm>
                  <a:off x="6557435" y="3863908"/>
                  <a:ext cx="4485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74281" name="Freihand 174280">
                  <a:extLst>
                    <a:ext uri="{FF2B5EF4-FFF2-40B4-BE49-F238E27FC236}">
                      <a16:creationId xmlns:a16="http://schemas.microsoft.com/office/drawing/2014/main" id="{E54D2AE1-F9B1-6CC9-D085-9FC1B930C63B}"/>
                    </a:ext>
                  </a:extLst>
                </p14:cNvPr>
                <p14:cNvContentPartPr/>
                <p14:nvPr/>
              </p14:nvContentPartPr>
              <p14:xfrm>
                <a:off x="6855515" y="3969748"/>
                <a:ext cx="171720" cy="10440"/>
              </p14:xfrm>
            </p:contentPart>
          </mc:Choice>
          <mc:Fallback xmlns="">
            <p:pic>
              <p:nvPicPr>
                <p:cNvPr id="174281" name="Freihand 174280">
                  <a:extLst>
                    <a:ext uri="{FF2B5EF4-FFF2-40B4-BE49-F238E27FC236}">
                      <a16:creationId xmlns:a16="http://schemas.microsoft.com/office/drawing/2014/main" id="{E54D2AE1-F9B1-6CC9-D085-9FC1B930C63B}"/>
                    </a:ext>
                  </a:extLst>
                </p:cNvPr>
                <p:cNvPicPr/>
                <p:nvPr/>
              </p:nvPicPr>
              <p:blipFill>
                <a:blip r:embed="rId422"/>
                <a:stretch>
                  <a:fillRect/>
                </a:stretch>
              </p:blipFill>
              <p:spPr>
                <a:xfrm>
                  <a:off x="6846875" y="3961108"/>
                  <a:ext cx="189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74284" name="Freihand 174283">
                  <a:extLst>
                    <a:ext uri="{FF2B5EF4-FFF2-40B4-BE49-F238E27FC236}">
                      <a16:creationId xmlns:a16="http://schemas.microsoft.com/office/drawing/2014/main" id="{F772F581-A301-8F92-F048-85176AD421B4}"/>
                    </a:ext>
                  </a:extLst>
                </p14:cNvPr>
                <p14:cNvContentPartPr/>
                <p14:nvPr/>
              </p14:nvContentPartPr>
              <p14:xfrm>
                <a:off x="7187795" y="3847708"/>
                <a:ext cx="166320" cy="140040"/>
              </p14:xfrm>
            </p:contentPart>
          </mc:Choice>
          <mc:Fallback xmlns="">
            <p:pic>
              <p:nvPicPr>
                <p:cNvPr id="174284" name="Freihand 174283">
                  <a:extLst>
                    <a:ext uri="{FF2B5EF4-FFF2-40B4-BE49-F238E27FC236}">
                      <a16:creationId xmlns:a16="http://schemas.microsoft.com/office/drawing/2014/main" id="{F772F581-A301-8F92-F048-85176AD421B4}"/>
                    </a:ext>
                  </a:extLst>
                </p:cNvPr>
                <p:cNvPicPr/>
                <p:nvPr/>
              </p:nvPicPr>
              <p:blipFill>
                <a:blip r:embed="rId424"/>
                <a:stretch>
                  <a:fillRect/>
                </a:stretch>
              </p:blipFill>
              <p:spPr>
                <a:xfrm>
                  <a:off x="7179155" y="3839068"/>
                  <a:ext cx="1839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74285" name="Freihand 174284">
                  <a:extLst>
                    <a:ext uri="{FF2B5EF4-FFF2-40B4-BE49-F238E27FC236}">
                      <a16:creationId xmlns:a16="http://schemas.microsoft.com/office/drawing/2014/main" id="{94480ABB-22C4-4D49-7957-98AA0E83C50C}"/>
                    </a:ext>
                  </a:extLst>
                </p14:cNvPr>
                <p14:cNvContentPartPr/>
                <p14:nvPr/>
              </p14:nvContentPartPr>
              <p14:xfrm>
                <a:off x="7498115" y="3857428"/>
                <a:ext cx="110160" cy="174600"/>
              </p14:xfrm>
            </p:contentPart>
          </mc:Choice>
          <mc:Fallback xmlns="">
            <p:pic>
              <p:nvPicPr>
                <p:cNvPr id="174285" name="Freihand 174284">
                  <a:extLst>
                    <a:ext uri="{FF2B5EF4-FFF2-40B4-BE49-F238E27FC236}">
                      <a16:creationId xmlns:a16="http://schemas.microsoft.com/office/drawing/2014/main" id="{94480ABB-22C4-4D49-7957-98AA0E83C50C}"/>
                    </a:ext>
                  </a:extLst>
                </p:cNvPr>
                <p:cNvPicPr/>
                <p:nvPr/>
              </p:nvPicPr>
              <p:blipFill>
                <a:blip r:embed="rId426"/>
                <a:stretch>
                  <a:fillRect/>
                </a:stretch>
              </p:blipFill>
              <p:spPr>
                <a:xfrm>
                  <a:off x="7489115" y="3848428"/>
                  <a:ext cx="1278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74287" name="Freihand 174286">
                  <a:extLst>
                    <a:ext uri="{FF2B5EF4-FFF2-40B4-BE49-F238E27FC236}">
                      <a16:creationId xmlns:a16="http://schemas.microsoft.com/office/drawing/2014/main" id="{D09FA5C6-AA3B-91B4-EBB4-516E4E738F48}"/>
                    </a:ext>
                  </a:extLst>
                </p14:cNvPr>
                <p14:cNvContentPartPr/>
                <p14:nvPr/>
              </p14:nvContentPartPr>
              <p14:xfrm>
                <a:off x="7777115" y="3916468"/>
                <a:ext cx="87840" cy="8640"/>
              </p14:xfrm>
            </p:contentPart>
          </mc:Choice>
          <mc:Fallback xmlns="">
            <p:pic>
              <p:nvPicPr>
                <p:cNvPr id="174287" name="Freihand 174286">
                  <a:extLst>
                    <a:ext uri="{FF2B5EF4-FFF2-40B4-BE49-F238E27FC236}">
                      <a16:creationId xmlns:a16="http://schemas.microsoft.com/office/drawing/2014/main" id="{D09FA5C6-AA3B-91B4-EBB4-516E4E738F48}"/>
                    </a:ext>
                  </a:extLst>
                </p:cNvPr>
                <p:cNvPicPr/>
                <p:nvPr/>
              </p:nvPicPr>
              <p:blipFill>
                <a:blip r:embed="rId428"/>
                <a:stretch>
                  <a:fillRect/>
                </a:stretch>
              </p:blipFill>
              <p:spPr>
                <a:xfrm>
                  <a:off x="7768115" y="3907468"/>
                  <a:ext cx="105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74288" name="Freihand 174287">
                  <a:extLst>
                    <a:ext uri="{FF2B5EF4-FFF2-40B4-BE49-F238E27FC236}">
                      <a16:creationId xmlns:a16="http://schemas.microsoft.com/office/drawing/2014/main" id="{7944A3D7-BC6A-71F7-86A9-86E16D6414EB}"/>
                    </a:ext>
                  </a:extLst>
                </p14:cNvPr>
                <p14:cNvContentPartPr/>
                <p14:nvPr/>
              </p14:nvContentPartPr>
              <p14:xfrm>
                <a:off x="8015795" y="3797308"/>
                <a:ext cx="59040" cy="147240"/>
              </p14:xfrm>
            </p:contentPart>
          </mc:Choice>
          <mc:Fallback xmlns="">
            <p:pic>
              <p:nvPicPr>
                <p:cNvPr id="174288" name="Freihand 174287">
                  <a:extLst>
                    <a:ext uri="{FF2B5EF4-FFF2-40B4-BE49-F238E27FC236}">
                      <a16:creationId xmlns:a16="http://schemas.microsoft.com/office/drawing/2014/main" id="{7944A3D7-BC6A-71F7-86A9-86E16D6414EB}"/>
                    </a:ext>
                  </a:extLst>
                </p:cNvPr>
                <p:cNvPicPr/>
                <p:nvPr/>
              </p:nvPicPr>
              <p:blipFill>
                <a:blip r:embed="rId430"/>
                <a:stretch>
                  <a:fillRect/>
                </a:stretch>
              </p:blipFill>
              <p:spPr>
                <a:xfrm>
                  <a:off x="8006795" y="3788668"/>
                  <a:ext cx="766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74289" name="Freihand 174288">
                  <a:extLst>
                    <a:ext uri="{FF2B5EF4-FFF2-40B4-BE49-F238E27FC236}">
                      <a16:creationId xmlns:a16="http://schemas.microsoft.com/office/drawing/2014/main" id="{01158F00-DDF2-6A92-B242-2606A50427A6}"/>
                    </a:ext>
                  </a:extLst>
                </p14:cNvPr>
                <p14:cNvContentPartPr/>
                <p14:nvPr/>
              </p14:nvContentPartPr>
              <p14:xfrm>
                <a:off x="8173115" y="3822868"/>
                <a:ext cx="99720" cy="112680"/>
              </p14:xfrm>
            </p:contentPart>
          </mc:Choice>
          <mc:Fallback xmlns="">
            <p:pic>
              <p:nvPicPr>
                <p:cNvPr id="174289" name="Freihand 174288">
                  <a:extLst>
                    <a:ext uri="{FF2B5EF4-FFF2-40B4-BE49-F238E27FC236}">
                      <a16:creationId xmlns:a16="http://schemas.microsoft.com/office/drawing/2014/main" id="{01158F00-DDF2-6A92-B242-2606A50427A6}"/>
                    </a:ext>
                  </a:extLst>
                </p:cNvPr>
                <p:cNvPicPr/>
                <p:nvPr/>
              </p:nvPicPr>
              <p:blipFill>
                <a:blip r:embed="rId432"/>
                <a:stretch>
                  <a:fillRect/>
                </a:stretch>
              </p:blipFill>
              <p:spPr>
                <a:xfrm>
                  <a:off x="8164115" y="3813868"/>
                  <a:ext cx="117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74290" name="Freihand 174289">
                  <a:extLst>
                    <a:ext uri="{FF2B5EF4-FFF2-40B4-BE49-F238E27FC236}">
                      <a16:creationId xmlns:a16="http://schemas.microsoft.com/office/drawing/2014/main" id="{0F1DE97C-3F03-770E-00E6-F0F88A09B508}"/>
                    </a:ext>
                  </a:extLst>
                </p14:cNvPr>
                <p14:cNvContentPartPr/>
                <p14:nvPr/>
              </p14:nvContentPartPr>
              <p14:xfrm>
                <a:off x="8332235" y="3805228"/>
                <a:ext cx="298080" cy="121680"/>
              </p14:xfrm>
            </p:contentPart>
          </mc:Choice>
          <mc:Fallback xmlns="">
            <p:pic>
              <p:nvPicPr>
                <p:cNvPr id="174290" name="Freihand 174289">
                  <a:extLst>
                    <a:ext uri="{FF2B5EF4-FFF2-40B4-BE49-F238E27FC236}">
                      <a16:creationId xmlns:a16="http://schemas.microsoft.com/office/drawing/2014/main" id="{0F1DE97C-3F03-770E-00E6-F0F88A09B508}"/>
                    </a:ext>
                  </a:extLst>
                </p:cNvPr>
                <p:cNvPicPr/>
                <p:nvPr/>
              </p:nvPicPr>
              <p:blipFill>
                <a:blip r:embed="rId434"/>
                <a:stretch>
                  <a:fillRect/>
                </a:stretch>
              </p:blipFill>
              <p:spPr>
                <a:xfrm>
                  <a:off x="8323595" y="3796588"/>
                  <a:ext cx="315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74291" name="Freihand 174290">
                  <a:extLst>
                    <a:ext uri="{FF2B5EF4-FFF2-40B4-BE49-F238E27FC236}">
                      <a16:creationId xmlns:a16="http://schemas.microsoft.com/office/drawing/2014/main" id="{24F3E3DF-2BD8-158E-C156-379E95AD26AD}"/>
                    </a:ext>
                  </a:extLst>
                </p14:cNvPr>
                <p14:cNvContentPartPr/>
                <p14:nvPr/>
              </p14:nvContentPartPr>
              <p14:xfrm>
                <a:off x="8624555" y="3738268"/>
                <a:ext cx="7560" cy="3240"/>
              </p14:xfrm>
            </p:contentPart>
          </mc:Choice>
          <mc:Fallback xmlns="">
            <p:pic>
              <p:nvPicPr>
                <p:cNvPr id="174291" name="Freihand 174290">
                  <a:extLst>
                    <a:ext uri="{FF2B5EF4-FFF2-40B4-BE49-F238E27FC236}">
                      <a16:creationId xmlns:a16="http://schemas.microsoft.com/office/drawing/2014/main" id="{24F3E3DF-2BD8-158E-C156-379E95AD26AD}"/>
                    </a:ext>
                  </a:extLst>
                </p:cNvPr>
                <p:cNvPicPr/>
                <p:nvPr/>
              </p:nvPicPr>
              <p:blipFill>
                <a:blip r:embed="rId382"/>
                <a:stretch>
                  <a:fillRect/>
                </a:stretch>
              </p:blipFill>
              <p:spPr>
                <a:xfrm>
                  <a:off x="8615555" y="3729628"/>
                  <a:ext cx="25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74304" name="Freihand 174303">
                  <a:extLst>
                    <a:ext uri="{FF2B5EF4-FFF2-40B4-BE49-F238E27FC236}">
                      <a16:creationId xmlns:a16="http://schemas.microsoft.com/office/drawing/2014/main" id="{4D7A5277-AE66-3668-F12A-67C235F04179}"/>
                    </a:ext>
                  </a:extLst>
                </p14:cNvPr>
                <p14:cNvContentPartPr/>
                <p14:nvPr/>
              </p14:nvContentPartPr>
              <p14:xfrm>
                <a:off x="5856515" y="4343788"/>
                <a:ext cx="129240" cy="16200"/>
              </p14:xfrm>
            </p:contentPart>
          </mc:Choice>
          <mc:Fallback xmlns="">
            <p:pic>
              <p:nvPicPr>
                <p:cNvPr id="174304" name="Freihand 174303">
                  <a:extLst>
                    <a:ext uri="{FF2B5EF4-FFF2-40B4-BE49-F238E27FC236}">
                      <a16:creationId xmlns:a16="http://schemas.microsoft.com/office/drawing/2014/main" id="{4D7A5277-AE66-3668-F12A-67C235F04179}"/>
                    </a:ext>
                  </a:extLst>
                </p:cNvPr>
                <p:cNvPicPr/>
                <p:nvPr/>
              </p:nvPicPr>
              <p:blipFill>
                <a:blip r:embed="rId437"/>
                <a:stretch>
                  <a:fillRect/>
                </a:stretch>
              </p:blipFill>
              <p:spPr>
                <a:xfrm>
                  <a:off x="5847875" y="4335148"/>
                  <a:ext cx="146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74305" name="Freihand 174304">
                  <a:extLst>
                    <a:ext uri="{FF2B5EF4-FFF2-40B4-BE49-F238E27FC236}">
                      <a16:creationId xmlns:a16="http://schemas.microsoft.com/office/drawing/2014/main" id="{1C44FFA0-503B-D1FE-7846-E8BB31306401}"/>
                    </a:ext>
                  </a:extLst>
                </p14:cNvPr>
                <p14:cNvContentPartPr/>
                <p14:nvPr/>
              </p14:nvContentPartPr>
              <p14:xfrm>
                <a:off x="5834555" y="4416508"/>
                <a:ext cx="137520" cy="22320"/>
              </p14:xfrm>
            </p:contentPart>
          </mc:Choice>
          <mc:Fallback xmlns="">
            <p:pic>
              <p:nvPicPr>
                <p:cNvPr id="174305" name="Freihand 174304">
                  <a:extLst>
                    <a:ext uri="{FF2B5EF4-FFF2-40B4-BE49-F238E27FC236}">
                      <a16:creationId xmlns:a16="http://schemas.microsoft.com/office/drawing/2014/main" id="{1C44FFA0-503B-D1FE-7846-E8BB31306401}"/>
                    </a:ext>
                  </a:extLst>
                </p:cNvPr>
                <p:cNvPicPr/>
                <p:nvPr/>
              </p:nvPicPr>
              <p:blipFill>
                <a:blip r:embed="rId439"/>
                <a:stretch>
                  <a:fillRect/>
                </a:stretch>
              </p:blipFill>
              <p:spPr>
                <a:xfrm>
                  <a:off x="5825915" y="4407868"/>
                  <a:ext cx="1551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74306" name="Freihand 174305">
                  <a:extLst>
                    <a:ext uri="{FF2B5EF4-FFF2-40B4-BE49-F238E27FC236}">
                      <a16:creationId xmlns:a16="http://schemas.microsoft.com/office/drawing/2014/main" id="{5689DE63-1830-264F-5C56-EB3959A45854}"/>
                    </a:ext>
                  </a:extLst>
                </p14:cNvPr>
                <p14:cNvContentPartPr/>
                <p14:nvPr/>
              </p14:nvContentPartPr>
              <p14:xfrm>
                <a:off x="6016355" y="4313188"/>
                <a:ext cx="87840" cy="154800"/>
              </p14:xfrm>
            </p:contentPart>
          </mc:Choice>
          <mc:Fallback xmlns="">
            <p:pic>
              <p:nvPicPr>
                <p:cNvPr id="174306" name="Freihand 174305">
                  <a:extLst>
                    <a:ext uri="{FF2B5EF4-FFF2-40B4-BE49-F238E27FC236}">
                      <a16:creationId xmlns:a16="http://schemas.microsoft.com/office/drawing/2014/main" id="{5689DE63-1830-264F-5C56-EB3959A45854}"/>
                    </a:ext>
                  </a:extLst>
                </p:cNvPr>
                <p:cNvPicPr/>
                <p:nvPr/>
              </p:nvPicPr>
              <p:blipFill>
                <a:blip r:embed="rId441"/>
                <a:stretch>
                  <a:fillRect/>
                </a:stretch>
              </p:blipFill>
              <p:spPr>
                <a:xfrm>
                  <a:off x="6007715" y="4304188"/>
                  <a:ext cx="105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74308" name="Freihand 174307">
                  <a:extLst>
                    <a:ext uri="{FF2B5EF4-FFF2-40B4-BE49-F238E27FC236}">
                      <a16:creationId xmlns:a16="http://schemas.microsoft.com/office/drawing/2014/main" id="{0936954D-AB63-AA87-AC4B-E3336F8BCE11}"/>
                    </a:ext>
                  </a:extLst>
                </p14:cNvPr>
                <p14:cNvContentPartPr/>
                <p14:nvPr/>
              </p14:nvContentPartPr>
              <p14:xfrm>
                <a:off x="6280235" y="4317148"/>
                <a:ext cx="66600" cy="128880"/>
              </p14:xfrm>
            </p:contentPart>
          </mc:Choice>
          <mc:Fallback xmlns="">
            <p:pic>
              <p:nvPicPr>
                <p:cNvPr id="174308" name="Freihand 174307">
                  <a:extLst>
                    <a:ext uri="{FF2B5EF4-FFF2-40B4-BE49-F238E27FC236}">
                      <a16:creationId xmlns:a16="http://schemas.microsoft.com/office/drawing/2014/main" id="{0936954D-AB63-AA87-AC4B-E3336F8BCE11}"/>
                    </a:ext>
                  </a:extLst>
                </p:cNvPr>
                <p:cNvPicPr/>
                <p:nvPr/>
              </p:nvPicPr>
              <p:blipFill>
                <a:blip r:embed="rId443"/>
                <a:stretch>
                  <a:fillRect/>
                </a:stretch>
              </p:blipFill>
              <p:spPr>
                <a:xfrm>
                  <a:off x="6271235" y="4308148"/>
                  <a:ext cx="84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74309" name="Freihand 174308">
                  <a:extLst>
                    <a:ext uri="{FF2B5EF4-FFF2-40B4-BE49-F238E27FC236}">
                      <a16:creationId xmlns:a16="http://schemas.microsoft.com/office/drawing/2014/main" id="{0EFA8B92-41A1-FBF1-B616-2D3C07E85BC4}"/>
                    </a:ext>
                  </a:extLst>
                </p14:cNvPr>
                <p14:cNvContentPartPr/>
                <p14:nvPr/>
              </p14:nvContentPartPr>
              <p14:xfrm>
                <a:off x="6436475" y="4273948"/>
                <a:ext cx="91080" cy="155160"/>
              </p14:xfrm>
            </p:contentPart>
          </mc:Choice>
          <mc:Fallback xmlns="">
            <p:pic>
              <p:nvPicPr>
                <p:cNvPr id="174309" name="Freihand 174308">
                  <a:extLst>
                    <a:ext uri="{FF2B5EF4-FFF2-40B4-BE49-F238E27FC236}">
                      <a16:creationId xmlns:a16="http://schemas.microsoft.com/office/drawing/2014/main" id="{0EFA8B92-41A1-FBF1-B616-2D3C07E85BC4}"/>
                    </a:ext>
                  </a:extLst>
                </p:cNvPr>
                <p:cNvPicPr/>
                <p:nvPr/>
              </p:nvPicPr>
              <p:blipFill>
                <a:blip r:embed="rId445"/>
                <a:stretch>
                  <a:fillRect/>
                </a:stretch>
              </p:blipFill>
              <p:spPr>
                <a:xfrm>
                  <a:off x="6427835" y="4265308"/>
                  <a:ext cx="1087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74310" name="Freihand 174309">
                  <a:extLst>
                    <a:ext uri="{FF2B5EF4-FFF2-40B4-BE49-F238E27FC236}">
                      <a16:creationId xmlns:a16="http://schemas.microsoft.com/office/drawing/2014/main" id="{A099D05B-1E18-5CA8-6C13-A721C097753D}"/>
                    </a:ext>
                  </a:extLst>
                </p14:cNvPr>
                <p14:cNvContentPartPr/>
                <p14:nvPr/>
              </p14:nvContentPartPr>
              <p14:xfrm>
                <a:off x="6469235" y="4263868"/>
                <a:ext cx="123840" cy="7920"/>
              </p14:xfrm>
            </p:contentPart>
          </mc:Choice>
          <mc:Fallback xmlns="">
            <p:pic>
              <p:nvPicPr>
                <p:cNvPr id="174310" name="Freihand 174309">
                  <a:extLst>
                    <a:ext uri="{FF2B5EF4-FFF2-40B4-BE49-F238E27FC236}">
                      <a16:creationId xmlns:a16="http://schemas.microsoft.com/office/drawing/2014/main" id="{A099D05B-1E18-5CA8-6C13-A721C097753D}"/>
                    </a:ext>
                  </a:extLst>
                </p:cNvPr>
                <p:cNvPicPr/>
                <p:nvPr/>
              </p:nvPicPr>
              <p:blipFill>
                <a:blip r:embed="rId447"/>
                <a:stretch>
                  <a:fillRect/>
                </a:stretch>
              </p:blipFill>
              <p:spPr>
                <a:xfrm>
                  <a:off x="6460595" y="4255228"/>
                  <a:ext cx="141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74311" name="Freihand 174310">
                  <a:extLst>
                    <a:ext uri="{FF2B5EF4-FFF2-40B4-BE49-F238E27FC236}">
                      <a16:creationId xmlns:a16="http://schemas.microsoft.com/office/drawing/2014/main" id="{300F25C7-6728-0756-F542-3C40EE2B30F1}"/>
                    </a:ext>
                  </a:extLst>
                </p14:cNvPr>
                <p14:cNvContentPartPr/>
                <p14:nvPr/>
              </p14:nvContentPartPr>
              <p14:xfrm>
                <a:off x="6681995" y="4322908"/>
                <a:ext cx="104040" cy="28080"/>
              </p14:xfrm>
            </p:contentPart>
          </mc:Choice>
          <mc:Fallback xmlns="">
            <p:pic>
              <p:nvPicPr>
                <p:cNvPr id="174311" name="Freihand 174310">
                  <a:extLst>
                    <a:ext uri="{FF2B5EF4-FFF2-40B4-BE49-F238E27FC236}">
                      <a16:creationId xmlns:a16="http://schemas.microsoft.com/office/drawing/2014/main" id="{300F25C7-6728-0756-F542-3C40EE2B30F1}"/>
                    </a:ext>
                  </a:extLst>
                </p:cNvPr>
                <p:cNvPicPr/>
                <p:nvPr/>
              </p:nvPicPr>
              <p:blipFill>
                <a:blip r:embed="rId449"/>
                <a:stretch>
                  <a:fillRect/>
                </a:stretch>
              </p:blipFill>
              <p:spPr>
                <a:xfrm>
                  <a:off x="6673355" y="4314268"/>
                  <a:ext cx="121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74312" name="Freihand 174311">
                  <a:extLst>
                    <a:ext uri="{FF2B5EF4-FFF2-40B4-BE49-F238E27FC236}">
                      <a16:creationId xmlns:a16="http://schemas.microsoft.com/office/drawing/2014/main" id="{D34242C7-A147-B5DF-52E4-B7B641071634}"/>
                    </a:ext>
                  </a:extLst>
                </p14:cNvPr>
                <p14:cNvContentPartPr/>
                <p14:nvPr/>
              </p14:nvContentPartPr>
              <p14:xfrm>
                <a:off x="6890435" y="4276828"/>
                <a:ext cx="113400" cy="126720"/>
              </p14:xfrm>
            </p:contentPart>
          </mc:Choice>
          <mc:Fallback xmlns="">
            <p:pic>
              <p:nvPicPr>
                <p:cNvPr id="174312" name="Freihand 174311">
                  <a:extLst>
                    <a:ext uri="{FF2B5EF4-FFF2-40B4-BE49-F238E27FC236}">
                      <a16:creationId xmlns:a16="http://schemas.microsoft.com/office/drawing/2014/main" id="{D34242C7-A147-B5DF-52E4-B7B641071634}"/>
                    </a:ext>
                  </a:extLst>
                </p:cNvPr>
                <p:cNvPicPr/>
                <p:nvPr/>
              </p:nvPicPr>
              <p:blipFill>
                <a:blip r:embed="rId451"/>
                <a:stretch>
                  <a:fillRect/>
                </a:stretch>
              </p:blipFill>
              <p:spPr>
                <a:xfrm>
                  <a:off x="6881435" y="4267828"/>
                  <a:ext cx="131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74313" name="Freihand 174312">
                  <a:extLst>
                    <a:ext uri="{FF2B5EF4-FFF2-40B4-BE49-F238E27FC236}">
                      <a16:creationId xmlns:a16="http://schemas.microsoft.com/office/drawing/2014/main" id="{250EBA0E-E706-2850-1D2A-942022F6CA70}"/>
                    </a:ext>
                  </a:extLst>
                </p14:cNvPr>
                <p14:cNvContentPartPr/>
                <p14:nvPr/>
              </p14:nvContentPartPr>
              <p14:xfrm>
                <a:off x="7077635" y="4252708"/>
                <a:ext cx="79200" cy="126720"/>
              </p14:xfrm>
            </p:contentPart>
          </mc:Choice>
          <mc:Fallback xmlns="">
            <p:pic>
              <p:nvPicPr>
                <p:cNvPr id="174313" name="Freihand 174312">
                  <a:extLst>
                    <a:ext uri="{FF2B5EF4-FFF2-40B4-BE49-F238E27FC236}">
                      <a16:creationId xmlns:a16="http://schemas.microsoft.com/office/drawing/2014/main" id="{250EBA0E-E706-2850-1D2A-942022F6CA70}"/>
                    </a:ext>
                  </a:extLst>
                </p:cNvPr>
                <p:cNvPicPr/>
                <p:nvPr/>
              </p:nvPicPr>
              <p:blipFill>
                <a:blip r:embed="rId453"/>
                <a:stretch>
                  <a:fillRect/>
                </a:stretch>
              </p:blipFill>
              <p:spPr>
                <a:xfrm>
                  <a:off x="7068635" y="4243708"/>
                  <a:ext cx="968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74314" name="Freihand 174313">
                  <a:extLst>
                    <a:ext uri="{FF2B5EF4-FFF2-40B4-BE49-F238E27FC236}">
                      <a16:creationId xmlns:a16="http://schemas.microsoft.com/office/drawing/2014/main" id="{414F59FB-0EB5-C8E9-4C41-81A8402FEA4C}"/>
                    </a:ext>
                  </a:extLst>
                </p14:cNvPr>
                <p14:cNvContentPartPr/>
                <p14:nvPr/>
              </p14:nvContentPartPr>
              <p14:xfrm>
                <a:off x="7218035" y="4178188"/>
                <a:ext cx="258840" cy="186840"/>
              </p14:xfrm>
            </p:contentPart>
          </mc:Choice>
          <mc:Fallback xmlns="">
            <p:pic>
              <p:nvPicPr>
                <p:cNvPr id="174314" name="Freihand 174313">
                  <a:extLst>
                    <a:ext uri="{FF2B5EF4-FFF2-40B4-BE49-F238E27FC236}">
                      <a16:creationId xmlns:a16="http://schemas.microsoft.com/office/drawing/2014/main" id="{414F59FB-0EB5-C8E9-4C41-81A8402FEA4C}"/>
                    </a:ext>
                  </a:extLst>
                </p:cNvPr>
                <p:cNvPicPr/>
                <p:nvPr/>
              </p:nvPicPr>
              <p:blipFill>
                <a:blip r:embed="rId455"/>
                <a:stretch>
                  <a:fillRect/>
                </a:stretch>
              </p:blipFill>
              <p:spPr>
                <a:xfrm>
                  <a:off x="7209395" y="4169188"/>
                  <a:ext cx="276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74315" name="Freihand 174314">
                  <a:extLst>
                    <a:ext uri="{FF2B5EF4-FFF2-40B4-BE49-F238E27FC236}">
                      <a16:creationId xmlns:a16="http://schemas.microsoft.com/office/drawing/2014/main" id="{C2D3F20A-9E57-C369-C2A0-FB9AC6E002E3}"/>
                    </a:ext>
                  </a:extLst>
                </p14:cNvPr>
                <p14:cNvContentPartPr/>
                <p14:nvPr/>
              </p14:nvContentPartPr>
              <p14:xfrm>
                <a:off x="7579115" y="4262788"/>
                <a:ext cx="159480" cy="23400"/>
              </p14:xfrm>
            </p:contentPart>
          </mc:Choice>
          <mc:Fallback xmlns="">
            <p:pic>
              <p:nvPicPr>
                <p:cNvPr id="174315" name="Freihand 174314">
                  <a:extLst>
                    <a:ext uri="{FF2B5EF4-FFF2-40B4-BE49-F238E27FC236}">
                      <a16:creationId xmlns:a16="http://schemas.microsoft.com/office/drawing/2014/main" id="{C2D3F20A-9E57-C369-C2A0-FB9AC6E002E3}"/>
                    </a:ext>
                  </a:extLst>
                </p:cNvPr>
                <p:cNvPicPr/>
                <p:nvPr/>
              </p:nvPicPr>
              <p:blipFill>
                <a:blip r:embed="rId457"/>
                <a:stretch>
                  <a:fillRect/>
                </a:stretch>
              </p:blipFill>
              <p:spPr>
                <a:xfrm>
                  <a:off x="7570475" y="4254148"/>
                  <a:ext cx="1771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74316" name="Freihand 174315">
                  <a:extLst>
                    <a:ext uri="{FF2B5EF4-FFF2-40B4-BE49-F238E27FC236}">
                      <a16:creationId xmlns:a16="http://schemas.microsoft.com/office/drawing/2014/main" id="{CD6E215C-C8AC-61E1-3890-5077F3C6C54A}"/>
                    </a:ext>
                  </a:extLst>
                </p14:cNvPr>
                <p14:cNvContentPartPr/>
                <p14:nvPr/>
              </p14:nvContentPartPr>
              <p14:xfrm>
                <a:off x="7603955" y="4330108"/>
                <a:ext cx="164520" cy="42120"/>
              </p14:xfrm>
            </p:contentPart>
          </mc:Choice>
          <mc:Fallback xmlns="">
            <p:pic>
              <p:nvPicPr>
                <p:cNvPr id="174316" name="Freihand 174315">
                  <a:extLst>
                    <a:ext uri="{FF2B5EF4-FFF2-40B4-BE49-F238E27FC236}">
                      <a16:creationId xmlns:a16="http://schemas.microsoft.com/office/drawing/2014/main" id="{CD6E215C-C8AC-61E1-3890-5077F3C6C54A}"/>
                    </a:ext>
                  </a:extLst>
                </p:cNvPr>
                <p:cNvPicPr/>
                <p:nvPr/>
              </p:nvPicPr>
              <p:blipFill>
                <a:blip r:embed="rId459"/>
                <a:stretch>
                  <a:fillRect/>
                </a:stretch>
              </p:blipFill>
              <p:spPr>
                <a:xfrm>
                  <a:off x="7595315" y="4321468"/>
                  <a:ext cx="1821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74317" name="Freihand 174316">
                  <a:extLst>
                    <a:ext uri="{FF2B5EF4-FFF2-40B4-BE49-F238E27FC236}">
                      <a16:creationId xmlns:a16="http://schemas.microsoft.com/office/drawing/2014/main" id="{943E6502-D402-62E4-97F3-ECA81600C069}"/>
                    </a:ext>
                  </a:extLst>
                </p14:cNvPr>
                <p14:cNvContentPartPr/>
                <p14:nvPr/>
              </p14:nvContentPartPr>
              <p14:xfrm>
                <a:off x="7875755" y="4232548"/>
                <a:ext cx="141840" cy="211320"/>
              </p14:xfrm>
            </p:contentPart>
          </mc:Choice>
          <mc:Fallback xmlns="">
            <p:pic>
              <p:nvPicPr>
                <p:cNvPr id="174317" name="Freihand 174316">
                  <a:extLst>
                    <a:ext uri="{FF2B5EF4-FFF2-40B4-BE49-F238E27FC236}">
                      <a16:creationId xmlns:a16="http://schemas.microsoft.com/office/drawing/2014/main" id="{943E6502-D402-62E4-97F3-ECA81600C069}"/>
                    </a:ext>
                  </a:extLst>
                </p:cNvPr>
                <p:cNvPicPr/>
                <p:nvPr/>
              </p:nvPicPr>
              <p:blipFill>
                <a:blip r:embed="rId461"/>
                <a:stretch>
                  <a:fillRect/>
                </a:stretch>
              </p:blipFill>
              <p:spPr>
                <a:xfrm>
                  <a:off x="7867115" y="4223908"/>
                  <a:ext cx="1594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74321" name="Freihand 174320">
                  <a:extLst>
                    <a:ext uri="{FF2B5EF4-FFF2-40B4-BE49-F238E27FC236}">
                      <a16:creationId xmlns:a16="http://schemas.microsoft.com/office/drawing/2014/main" id="{8751EE72-E840-3E6D-8504-42E33CC23FC5}"/>
                    </a:ext>
                  </a:extLst>
                </p14:cNvPr>
                <p14:cNvContentPartPr/>
                <p14:nvPr/>
              </p14:nvContentPartPr>
              <p14:xfrm>
                <a:off x="8144675" y="4161988"/>
                <a:ext cx="81360" cy="159480"/>
              </p14:xfrm>
            </p:contentPart>
          </mc:Choice>
          <mc:Fallback xmlns="">
            <p:pic>
              <p:nvPicPr>
                <p:cNvPr id="174321" name="Freihand 174320">
                  <a:extLst>
                    <a:ext uri="{FF2B5EF4-FFF2-40B4-BE49-F238E27FC236}">
                      <a16:creationId xmlns:a16="http://schemas.microsoft.com/office/drawing/2014/main" id="{8751EE72-E840-3E6D-8504-42E33CC23FC5}"/>
                    </a:ext>
                  </a:extLst>
                </p:cNvPr>
                <p:cNvPicPr/>
                <p:nvPr/>
              </p:nvPicPr>
              <p:blipFill>
                <a:blip r:embed="rId463"/>
                <a:stretch>
                  <a:fillRect/>
                </a:stretch>
              </p:blipFill>
              <p:spPr>
                <a:xfrm>
                  <a:off x="8135675" y="4152988"/>
                  <a:ext cx="99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74322" name="Freihand 174321">
                  <a:extLst>
                    <a:ext uri="{FF2B5EF4-FFF2-40B4-BE49-F238E27FC236}">
                      <a16:creationId xmlns:a16="http://schemas.microsoft.com/office/drawing/2014/main" id="{50CF7D79-5BFE-46D4-1786-42DFC03519F1}"/>
                    </a:ext>
                  </a:extLst>
                </p14:cNvPr>
                <p14:cNvContentPartPr/>
                <p14:nvPr/>
              </p14:nvContentPartPr>
              <p14:xfrm>
                <a:off x="8269235" y="4151908"/>
                <a:ext cx="90720" cy="191520"/>
              </p14:xfrm>
            </p:contentPart>
          </mc:Choice>
          <mc:Fallback xmlns="">
            <p:pic>
              <p:nvPicPr>
                <p:cNvPr id="174322" name="Freihand 174321">
                  <a:extLst>
                    <a:ext uri="{FF2B5EF4-FFF2-40B4-BE49-F238E27FC236}">
                      <a16:creationId xmlns:a16="http://schemas.microsoft.com/office/drawing/2014/main" id="{50CF7D79-5BFE-46D4-1786-42DFC03519F1}"/>
                    </a:ext>
                  </a:extLst>
                </p:cNvPr>
                <p:cNvPicPr/>
                <p:nvPr/>
              </p:nvPicPr>
              <p:blipFill>
                <a:blip r:embed="rId465"/>
                <a:stretch>
                  <a:fillRect/>
                </a:stretch>
              </p:blipFill>
              <p:spPr>
                <a:xfrm>
                  <a:off x="8260235" y="4142908"/>
                  <a:ext cx="1083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74324" name="Freihand 174323">
                  <a:extLst>
                    <a:ext uri="{FF2B5EF4-FFF2-40B4-BE49-F238E27FC236}">
                      <a16:creationId xmlns:a16="http://schemas.microsoft.com/office/drawing/2014/main" id="{2E490FA9-1B85-D4A6-8B3A-66D2D14BB9E8}"/>
                    </a:ext>
                  </a:extLst>
                </p14:cNvPr>
                <p14:cNvContentPartPr/>
                <p14:nvPr/>
              </p14:nvContentPartPr>
              <p14:xfrm>
                <a:off x="8383715" y="4154428"/>
                <a:ext cx="134280" cy="144720"/>
              </p14:xfrm>
            </p:contentPart>
          </mc:Choice>
          <mc:Fallback xmlns="">
            <p:pic>
              <p:nvPicPr>
                <p:cNvPr id="174324" name="Freihand 174323">
                  <a:extLst>
                    <a:ext uri="{FF2B5EF4-FFF2-40B4-BE49-F238E27FC236}">
                      <a16:creationId xmlns:a16="http://schemas.microsoft.com/office/drawing/2014/main" id="{2E490FA9-1B85-D4A6-8B3A-66D2D14BB9E8}"/>
                    </a:ext>
                  </a:extLst>
                </p:cNvPr>
                <p:cNvPicPr/>
                <p:nvPr/>
              </p:nvPicPr>
              <p:blipFill>
                <a:blip r:embed="rId467"/>
                <a:stretch>
                  <a:fillRect/>
                </a:stretch>
              </p:blipFill>
              <p:spPr>
                <a:xfrm>
                  <a:off x="8375075" y="4145428"/>
                  <a:ext cx="1519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74325" name="Freihand 174324">
                  <a:extLst>
                    <a:ext uri="{FF2B5EF4-FFF2-40B4-BE49-F238E27FC236}">
                      <a16:creationId xmlns:a16="http://schemas.microsoft.com/office/drawing/2014/main" id="{58B5063E-41C1-F3DA-64C5-8606A558FDA2}"/>
                    </a:ext>
                  </a:extLst>
                </p14:cNvPr>
                <p14:cNvContentPartPr/>
                <p14:nvPr/>
              </p14:nvContentPartPr>
              <p14:xfrm>
                <a:off x="8474075" y="4075588"/>
                <a:ext cx="118800" cy="355680"/>
              </p14:xfrm>
            </p:contentPart>
          </mc:Choice>
          <mc:Fallback xmlns="">
            <p:pic>
              <p:nvPicPr>
                <p:cNvPr id="174325" name="Freihand 174324">
                  <a:extLst>
                    <a:ext uri="{FF2B5EF4-FFF2-40B4-BE49-F238E27FC236}">
                      <a16:creationId xmlns:a16="http://schemas.microsoft.com/office/drawing/2014/main" id="{58B5063E-41C1-F3DA-64C5-8606A558FDA2}"/>
                    </a:ext>
                  </a:extLst>
                </p:cNvPr>
                <p:cNvPicPr/>
                <p:nvPr/>
              </p:nvPicPr>
              <p:blipFill>
                <a:blip r:embed="rId469"/>
                <a:stretch>
                  <a:fillRect/>
                </a:stretch>
              </p:blipFill>
              <p:spPr>
                <a:xfrm>
                  <a:off x="8465435" y="4066948"/>
                  <a:ext cx="13644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74342" name="Freihand 174341">
                  <a:extLst>
                    <a:ext uri="{FF2B5EF4-FFF2-40B4-BE49-F238E27FC236}">
                      <a16:creationId xmlns:a16="http://schemas.microsoft.com/office/drawing/2014/main" id="{54095D07-D5E9-67C8-639E-CD7AF40A8797}"/>
                    </a:ext>
                  </a:extLst>
                </p14:cNvPr>
                <p14:cNvContentPartPr/>
                <p14:nvPr/>
              </p14:nvContentPartPr>
              <p14:xfrm>
                <a:off x="6267275" y="4502188"/>
                <a:ext cx="2472840" cy="100800"/>
              </p14:xfrm>
            </p:contentPart>
          </mc:Choice>
          <mc:Fallback xmlns="">
            <p:pic>
              <p:nvPicPr>
                <p:cNvPr id="174342" name="Freihand 174341">
                  <a:extLst>
                    <a:ext uri="{FF2B5EF4-FFF2-40B4-BE49-F238E27FC236}">
                      <a16:creationId xmlns:a16="http://schemas.microsoft.com/office/drawing/2014/main" id="{54095D07-D5E9-67C8-639E-CD7AF40A8797}"/>
                    </a:ext>
                  </a:extLst>
                </p:cNvPr>
                <p:cNvPicPr/>
                <p:nvPr/>
              </p:nvPicPr>
              <p:blipFill>
                <a:blip r:embed="rId471"/>
                <a:stretch>
                  <a:fillRect/>
                </a:stretch>
              </p:blipFill>
              <p:spPr>
                <a:xfrm>
                  <a:off x="6258275" y="4493188"/>
                  <a:ext cx="2490480" cy="118440"/>
                </a:xfrm>
                <a:prstGeom prst="rect">
                  <a:avLst/>
                </a:prstGeom>
              </p:spPr>
            </p:pic>
          </mc:Fallback>
        </mc:AlternateContent>
      </p:grpSp>
      <p:grpSp>
        <p:nvGrpSpPr>
          <p:cNvPr id="174361" name="Gruppieren 174360">
            <a:extLst>
              <a:ext uri="{FF2B5EF4-FFF2-40B4-BE49-F238E27FC236}">
                <a16:creationId xmlns:a16="http://schemas.microsoft.com/office/drawing/2014/main" id="{0F5FC689-C74E-516D-E8D5-F9BD34D079CD}"/>
              </a:ext>
            </a:extLst>
          </p:cNvPr>
          <p:cNvGrpSpPr/>
          <p:nvPr/>
        </p:nvGrpSpPr>
        <p:grpSpPr>
          <a:xfrm>
            <a:off x="229355" y="3059668"/>
            <a:ext cx="2841120" cy="665280"/>
            <a:chOff x="229355" y="3059668"/>
            <a:chExt cx="2841120" cy="665280"/>
          </a:xfrm>
        </p:grpSpPr>
        <mc:AlternateContent xmlns:mc="http://schemas.openxmlformats.org/markup-compatibility/2006" xmlns:p14="http://schemas.microsoft.com/office/powerpoint/2010/main">
          <mc:Choice Requires="p14">
            <p:contentPart p14:bwMode="auto" r:id="rId472">
              <p14:nvContentPartPr>
                <p14:cNvPr id="174328" name="Freihand 174327">
                  <a:extLst>
                    <a:ext uri="{FF2B5EF4-FFF2-40B4-BE49-F238E27FC236}">
                      <a16:creationId xmlns:a16="http://schemas.microsoft.com/office/drawing/2014/main" id="{4F678257-EC9F-D00A-22CF-22270D809B66}"/>
                    </a:ext>
                  </a:extLst>
                </p14:cNvPr>
                <p14:cNvContentPartPr/>
                <p14:nvPr/>
              </p14:nvContentPartPr>
              <p14:xfrm>
                <a:off x="229355" y="3215908"/>
                <a:ext cx="147960" cy="130320"/>
              </p14:xfrm>
            </p:contentPart>
          </mc:Choice>
          <mc:Fallback xmlns="">
            <p:pic>
              <p:nvPicPr>
                <p:cNvPr id="174328" name="Freihand 174327">
                  <a:extLst>
                    <a:ext uri="{FF2B5EF4-FFF2-40B4-BE49-F238E27FC236}">
                      <a16:creationId xmlns:a16="http://schemas.microsoft.com/office/drawing/2014/main" id="{4F678257-EC9F-D00A-22CF-22270D809B66}"/>
                    </a:ext>
                  </a:extLst>
                </p:cNvPr>
                <p:cNvPicPr/>
                <p:nvPr/>
              </p:nvPicPr>
              <p:blipFill>
                <a:blip r:embed="rId473"/>
                <a:stretch>
                  <a:fillRect/>
                </a:stretch>
              </p:blipFill>
              <p:spPr>
                <a:xfrm>
                  <a:off x="220715" y="3207268"/>
                  <a:ext cx="165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74329" name="Freihand 174328">
                  <a:extLst>
                    <a:ext uri="{FF2B5EF4-FFF2-40B4-BE49-F238E27FC236}">
                      <a16:creationId xmlns:a16="http://schemas.microsoft.com/office/drawing/2014/main" id="{62C029F8-763F-550E-00A5-829B21051152}"/>
                    </a:ext>
                  </a:extLst>
                </p14:cNvPr>
                <p14:cNvContentPartPr/>
                <p14:nvPr/>
              </p14:nvContentPartPr>
              <p14:xfrm>
                <a:off x="341675" y="3131668"/>
                <a:ext cx="137520" cy="358560"/>
              </p14:xfrm>
            </p:contentPart>
          </mc:Choice>
          <mc:Fallback xmlns="">
            <p:pic>
              <p:nvPicPr>
                <p:cNvPr id="174329" name="Freihand 174328">
                  <a:extLst>
                    <a:ext uri="{FF2B5EF4-FFF2-40B4-BE49-F238E27FC236}">
                      <a16:creationId xmlns:a16="http://schemas.microsoft.com/office/drawing/2014/main" id="{62C029F8-763F-550E-00A5-829B21051152}"/>
                    </a:ext>
                  </a:extLst>
                </p:cNvPr>
                <p:cNvPicPr/>
                <p:nvPr/>
              </p:nvPicPr>
              <p:blipFill>
                <a:blip r:embed="rId475"/>
                <a:stretch>
                  <a:fillRect/>
                </a:stretch>
              </p:blipFill>
              <p:spPr>
                <a:xfrm>
                  <a:off x="333035" y="3123028"/>
                  <a:ext cx="15516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74331" name="Freihand 174330">
                  <a:extLst>
                    <a:ext uri="{FF2B5EF4-FFF2-40B4-BE49-F238E27FC236}">
                      <a16:creationId xmlns:a16="http://schemas.microsoft.com/office/drawing/2014/main" id="{03BBACB2-4789-3650-60E7-9782A09BC490}"/>
                    </a:ext>
                  </a:extLst>
                </p14:cNvPr>
                <p14:cNvContentPartPr/>
                <p14:nvPr/>
              </p14:nvContentPartPr>
              <p14:xfrm>
                <a:off x="696635" y="3210868"/>
                <a:ext cx="88920" cy="135000"/>
              </p14:xfrm>
            </p:contentPart>
          </mc:Choice>
          <mc:Fallback xmlns="">
            <p:pic>
              <p:nvPicPr>
                <p:cNvPr id="174331" name="Freihand 174330">
                  <a:extLst>
                    <a:ext uri="{FF2B5EF4-FFF2-40B4-BE49-F238E27FC236}">
                      <a16:creationId xmlns:a16="http://schemas.microsoft.com/office/drawing/2014/main" id="{03BBACB2-4789-3650-60E7-9782A09BC490}"/>
                    </a:ext>
                  </a:extLst>
                </p:cNvPr>
                <p:cNvPicPr/>
                <p:nvPr/>
              </p:nvPicPr>
              <p:blipFill>
                <a:blip r:embed="rId477"/>
                <a:stretch>
                  <a:fillRect/>
                </a:stretch>
              </p:blipFill>
              <p:spPr>
                <a:xfrm>
                  <a:off x="687635" y="3201868"/>
                  <a:ext cx="106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74332" name="Freihand 174331">
                  <a:extLst>
                    <a:ext uri="{FF2B5EF4-FFF2-40B4-BE49-F238E27FC236}">
                      <a16:creationId xmlns:a16="http://schemas.microsoft.com/office/drawing/2014/main" id="{FA8674C7-C8DC-B78D-7C25-265068A17BF9}"/>
                    </a:ext>
                  </a:extLst>
                </p14:cNvPr>
                <p14:cNvContentPartPr/>
                <p14:nvPr/>
              </p14:nvContentPartPr>
              <p14:xfrm>
                <a:off x="874835" y="3194668"/>
                <a:ext cx="131760" cy="122400"/>
              </p14:xfrm>
            </p:contentPart>
          </mc:Choice>
          <mc:Fallback xmlns="">
            <p:pic>
              <p:nvPicPr>
                <p:cNvPr id="174332" name="Freihand 174331">
                  <a:extLst>
                    <a:ext uri="{FF2B5EF4-FFF2-40B4-BE49-F238E27FC236}">
                      <a16:creationId xmlns:a16="http://schemas.microsoft.com/office/drawing/2014/main" id="{FA8674C7-C8DC-B78D-7C25-265068A17BF9}"/>
                    </a:ext>
                  </a:extLst>
                </p:cNvPr>
                <p:cNvPicPr/>
                <p:nvPr/>
              </p:nvPicPr>
              <p:blipFill>
                <a:blip r:embed="rId479"/>
                <a:stretch>
                  <a:fillRect/>
                </a:stretch>
              </p:blipFill>
              <p:spPr>
                <a:xfrm>
                  <a:off x="865835" y="3186028"/>
                  <a:ext cx="149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74333" name="Freihand 174332">
                  <a:extLst>
                    <a:ext uri="{FF2B5EF4-FFF2-40B4-BE49-F238E27FC236}">
                      <a16:creationId xmlns:a16="http://schemas.microsoft.com/office/drawing/2014/main" id="{F3894982-CE3E-BBB5-3FC3-463F7C027A74}"/>
                    </a:ext>
                  </a:extLst>
                </p14:cNvPr>
                <p14:cNvContentPartPr/>
                <p14:nvPr/>
              </p14:nvContentPartPr>
              <p14:xfrm>
                <a:off x="1170395" y="3263428"/>
                <a:ext cx="131040" cy="10800"/>
              </p14:xfrm>
            </p:contentPart>
          </mc:Choice>
          <mc:Fallback xmlns="">
            <p:pic>
              <p:nvPicPr>
                <p:cNvPr id="174333" name="Freihand 174332">
                  <a:extLst>
                    <a:ext uri="{FF2B5EF4-FFF2-40B4-BE49-F238E27FC236}">
                      <a16:creationId xmlns:a16="http://schemas.microsoft.com/office/drawing/2014/main" id="{F3894982-CE3E-BBB5-3FC3-463F7C027A74}"/>
                    </a:ext>
                  </a:extLst>
                </p:cNvPr>
                <p:cNvPicPr/>
                <p:nvPr/>
              </p:nvPicPr>
              <p:blipFill>
                <a:blip r:embed="rId481"/>
                <a:stretch>
                  <a:fillRect/>
                </a:stretch>
              </p:blipFill>
              <p:spPr>
                <a:xfrm>
                  <a:off x="1161755" y="3254428"/>
                  <a:ext cx="148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74334" name="Freihand 174333">
                  <a:extLst>
                    <a:ext uri="{FF2B5EF4-FFF2-40B4-BE49-F238E27FC236}">
                      <a16:creationId xmlns:a16="http://schemas.microsoft.com/office/drawing/2014/main" id="{84581C5D-8A0A-8EA5-1BCD-6BB7A7E21E1A}"/>
                    </a:ext>
                  </a:extLst>
                </p14:cNvPr>
                <p14:cNvContentPartPr/>
                <p14:nvPr/>
              </p14:nvContentPartPr>
              <p14:xfrm>
                <a:off x="1202435" y="3296908"/>
                <a:ext cx="120960" cy="26640"/>
              </p14:xfrm>
            </p:contentPart>
          </mc:Choice>
          <mc:Fallback xmlns="">
            <p:pic>
              <p:nvPicPr>
                <p:cNvPr id="174334" name="Freihand 174333">
                  <a:extLst>
                    <a:ext uri="{FF2B5EF4-FFF2-40B4-BE49-F238E27FC236}">
                      <a16:creationId xmlns:a16="http://schemas.microsoft.com/office/drawing/2014/main" id="{84581C5D-8A0A-8EA5-1BCD-6BB7A7E21E1A}"/>
                    </a:ext>
                  </a:extLst>
                </p:cNvPr>
                <p:cNvPicPr/>
                <p:nvPr/>
              </p:nvPicPr>
              <p:blipFill>
                <a:blip r:embed="rId483"/>
                <a:stretch>
                  <a:fillRect/>
                </a:stretch>
              </p:blipFill>
              <p:spPr>
                <a:xfrm>
                  <a:off x="1193435" y="3288268"/>
                  <a:ext cx="138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74335" name="Freihand 174334">
                  <a:extLst>
                    <a:ext uri="{FF2B5EF4-FFF2-40B4-BE49-F238E27FC236}">
                      <a16:creationId xmlns:a16="http://schemas.microsoft.com/office/drawing/2014/main" id="{DB8F36A4-E462-3560-563D-82BBC6D33EFC}"/>
                    </a:ext>
                  </a:extLst>
                </p14:cNvPr>
                <p14:cNvContentPartPr/>
                <p14:nvPr/>
              </p14:nvContentPartPr>
              <p14:xfrm>
                <a:off x="1478915" y="3197188"/>
                <a:ext cx="28440" cy="123840"/>
              </p14:xfrm>
            </p:contentPart>
          </mc:Choice>
          <mc:Fallback xmlns="">
            <p:pic>
              <p:nvPicPr>
                <p:cNvPr id="174335" name="Freihand 174334">
                  <a:extLst>
                    <a:ext uri="{FF2B5EF4-FFF2-40B4-BE49-F238E27FC236}">
                      <a16:creationId xmlns:a16="http://schemas.microsoft.com/office/drawing/2014/main" id="{DB8F36A4-E462-3560-563D-82BBC6D33EFC}"/>
                    </a:ext>
                  </a:extLst>
                </p:cNvPr>
                <p:cNvPicPr/>
                <p:nvPr/>
              </p:nvPicPr>
              <p:blipFill>
                <a:blip r:embed="rId485"/>
                <a:stretch>
                  <a:fillRect/>
                </a:stretch>
              </p:blipFill>
              <p:spPr>
                <a:xfrm>
                  <a:off x="1470275" y="3188548"/>
                  <a:ext cx="460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74336" name="Freihand 174335">
                  <a:extLst>
                    <a:ext uri="{FF2B5EF4-FFF2-40B4-BE49-F238E27FC236}">
                      <a16:creationId xmlns:a16="http://schemas.microsoft.com/office/drawing/2014/main" id="{CBB9915A-3E57-06F2-DE1F-D01FF3B235A1}"/>
                    </a:ext>
                  </a:extLst>
                </p14:cNvPr>
                <p14:cNvContentPartPr/>
                <p14:nvPr/>
              </p14:nvContentPartPr>
              <p14:xfrm>
                <a:off x="1590875" y="3177028"/>
                <a:ext cx="101520" cy="129960"/>
              </p14:xfrm>
            </p:contentPart>
          </mc:Choice>
          <mc:Fallback xmlns="">
            <p:pic>
              <p:nvPicPr>
                <p:cNvPr id="174336" name="Freihand 174335">
                  <a:extLst>
                    <a:ext uri="{FF2B5EF4-FFF2-40B4-BE49-F238E27FC236}">
                      <a16:creationId xmlns:a16="http://schemas.microsoft.com/office/drawing/2014/main" id="{CBB9915A-3E57-06F2-DE1F-D01FF3B235A1}"/>
                    </a:ext>
                  </a:extLst>
                </p:cNvPr>
                <p:cNvPicPr/>
                <p:nvPr/>
              </p:nvPicPr>
              <p:blipFill>
                <a:blip r:embed="rId487"/>
                <a:stretch>
                  <a:fillRect/>
                </a:stretch>
              </p:blipFill>
              <p:spPr>
                <a:xfrm>
                  <a:off x="1582235" y="3168028"/>
                  <a:ext cx="119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74337" name="Freihand 174336">
                  <a:extLst>
                    <a:ext uri="{FF2B5EF4-FFF2-40B4-BE49-F238E27FC236}">
                      <a16:creationId xmlns:a16="http://schemas.microsoft.com/office/drawing/2014/main" id="{0E75BD3B-9F24-2D82-BC81-22AF6E814528}"/>
                    </a:ext>
                  </a:extLst>
                </p14:cNvPr>
                <p14:cNvContentPartPr/>
                <p14:nvPr/>
              </p14:nvContentPartPr>
              <p14:xfrm>
                <a:off x="1729835" y="3059668"/>
                <a:ext cx="91080" cy="97200"/>
              </p14:xfrm>
            </p:contentPart>
          </mc:Choice>
          <mc:Fallback xmlns="">
            <p:pic>
              <p:nvPicPr>
                <p:cNvPr id="174337" name="Freihand 174336">
                  <a:extLst>
                    <a:ext uri="{FF2B5EF4-FFF2-40B4-BE49-F238E27FC236}">
                      <a16:creationId xmlns:a16="http://schemas.microsoft.com/office/drawing/2014/main" id="{0E75BD3B-9F24-2D82-BC81-22AF6E814528}"/>
                    </a:ext>
                  </a:extLst>
                </p:cNvPr>
                <p:cNvPicPr/>
                <p:nvPr/>
              </p:nvPicPr>
              <p:blipFill>
                <a:blip r:embed="rId489"/>
                <a:stretch>
                  <a:fillRect/>
                </a:stretch>
              </p:blipFill>
              <p:spPr>
                <a:xfrm>
                  <a:off x="1721195" y="3050668"/>
                  <a:ext cx="108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74338" name="Freihand 174337">
                  <a:extLst>
                    <a:ext uri="{FF2B5EF4-FFF2-40B4-BE49-F238E27FC236}">
                      <a16:creationId xmlns:a16="http://schemas.microsoft.com/office/drawing/2014/main" id="{F34B92CC-422E-4FD6-2C29-8C66046A4290}"/>
                    </a:ext>
                  </a:extLst>
                </p14:cNvPr>
                <p14:cNvContentPartPr/>
                <p14:nvPr/>
              </p14:nvContentPartPr>
              <p14:xfrm>
                <a:off x="632195" y="3089548"/>
                <a:ext cx="113400" cy="121320"/>
              </p14:xfrm>
            </p:contentPart>
          </mc:Choice>
          <mc:Fallback xmlns="">
            <p:pic>
              <p:nvPicPr>
                <p:cNvPr id="174338" name="Freihand 174337">
                  <a:extLst>
                    <a:ext uri="{FF2B5EF4-FFF2-40B4-BE49-F238E27FC236}">
                      <a16:creationId xmlns:a16="http://schemas.microsoft.com/office/drawing/2014/main" id="{F34B92CC-422E-4FD6-2C29-8C66046A4290}"/>
                    </a:ext>
                  </a:extLst>
                </p:cNvPr>
                <p:cNvPicPr/>
                <p:nvPr/>
              </p:nvPicPr>
              <p:blipFill>
                <a:blip r:embed="rId491"/>
                <a:stretch>
                  <a:fillRect/>
                </a:stretch>
              </p:blipFill>
              <p:spPr>
                <a:xfrm>
                  <a:off x="623555" y="3080548"/>
                  <a:ext cx="1310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74344" name="Freihand 174343">
                  <a:extLst>
                    <a:ext uri="{FF2B5EF4-FFF2-40B4-BE49-F238E27FC236}">
                      <a16:creationId xmlns:a16="http://schemas.microsoft.com/office/drawing/2014/main" id="{EAB334C4-8361-30FD-7121-9557050ED62A}"/>
                    </a:ext>
                  </a:extLst>
                </p14:cNvPr>
                <p14:cNvContentPartPr/>
                <p14:nvPr/>
              </p14:nvContentPartPr>
              <p14:xfrm>
                <a:off x="521315" y="3585628"/>
                <a:ext cx="85320" cy="139320"/>
              </p14:xfrm>
            </p:contentPart>
          </mc:Choice>
          <mc:Fallback xmlns="">
            <p:pic>
              <p:nvPicPr>
                <p:cNvPr id="174344" name="Freihand 174343">
                  <a:extLst>
                    <a:ext uri="{FF2B5EF4-FFF2-40B4-BE49-F238E27FC236}">
                      <a16:creationId xmlns:a16="http://schemas.microsoft.com/office/drawing/2014/main" id="{EAB334C4-8361-30FD-7121-9557050ED62A}"/>
                    </a:ext>
                  </a:extLst>
                </p:cNvPr>
                <p:cNvPicPr/>
                <p:nvPr/>
              </p:nvPicPr>
              <p:blipFill>
                <a:blip r:embed="rId493"/>
                <a:stretch>
                  <a:fillRect/>
                </a:stretch>
              </p:blipFill>
              <p:spPr>
                <a:xfrm>
                  <a:off x="512675" y="3576988"/>
                  <a:ext cx="1029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74345" name="Freihand 174344">
                  <a:extLst>
                    <a:ext uri="{FF2B5EF4-FFF2-40B4-BE49-F238E27FC236}">
                      <a16:creationId xmlns:a16="http://schemas.microsoft.com/office/drawing/2014/main" id="{9B783F1E-171D-BF79-9C57-AB12C5F8646E}"/>
                    </a:ext>
                  </a:extLst>
                </p14:cNvPr>
                <p14:cNvContentPartPr/>
                <p14:nvPr/>
              </p14:nvContentPartPr>
              <p14:xfrm>
                <a:off x="655235" y="3585268"/>
                <a:ext cx="86760" cy="130680"/>
              </p14:xfrm>
            </p:contentPart>
          </mc:Choice>
          <mc:Fallback xmlns="">
            <p:pic>
              <p:nvPicPr>
                <p:cNvPr id="174345" name="Freihand 174344">
                  <a:extLst>
                    <a:ext uri="{FF2B5EF4-FFF2-40B4-BE49-F238E27FC236}">
                      <a16:creationId xmlns:a16="http://schemas.microsoft.com/office/drawing/2014/main" id="{9B783F1E-171D-BF79-9C57-AB12C5F8646E}"/>
                    </a:ext>
                  </a:extLst>
                </p:cNvPr>
                <p:cNvPicPr/>
                <p:nvPr/>
              </p:nvPicPr>
              <p:blipFill>
                <a:blip r:embed="rId495"/>
                <a:stretch>
                  <a:fillRect/>
                </a:stretch>
              </p:blipFill>
              <p:spPr>
                <a:xfrm>
                  <a:off x="646595" y="3576268"/>
                  <a:ext cx="1044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74346" name="Freihand 174345">
                  <a:extLst>
                    <a:ext uri="{FF2B5EF4-FFF2-40B4-BE49-F238E27FC236}">
                      <a16:creationId xmlns:a16="http://schemas.microsoft.com/office/drawing/2014/main" id="{C5463CF5-AAC8-D429-D751-CAA204535E4F}"/>
                    </a:ext>
                  </a:extLst>
                </p14:cNvPr>
                <p14:cNvContentPartPr/>
                <p14:nvPr/>
              </p14:nvContentPartPr>
              <p14:xfrm>
                <a:off x="674675" y="3531628"/>
                <a:ext cx="271080" cy="168840"/>
              </p14:xfrm>
            </p:contentPart>
          </mc:Choice>
          <mc:Fallback xmlns="">
            <p:pic>
              <p:nvPicPr>
                <p:cNvPr id="174346" name="Freihand 174345">
                  <a:extLst>
                    <a:ext uri="{FF2B5EF4-FFF2-40B4-BE49-F238E27FC236}">
                      <a16:creationId xmlns:a16="http://schemas.microsoft.com/office/drawing/2014/main" id="{C5463CF5-AAC8-D429-D751-CAA204535E4F}"/>
                    </a:ext>
                  </a:extLst>
                </p:cNvPr>
                <p:cNvPicPr/>
                <p:nvPr/>
              </p:nvPicPr>
              <p:blipFill>
                <a:blip r:embed="rId497"/>
                <a:stretch>
                  <a:fillRect/>
                </a:stretch>
              </p:blipFill>
              <p:spPr>
                <a:xfrm>
                  <a:off x="665675" y="3522988"/>
                  <a:ext cx="2887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74347" name="Freihand 174346">
                  <a:extLst>
                    <a:ext uri="{FF2B5EF4-FFF2-40B4-BE49-F238E27FC236}">
                      <a16:creationId xmlns:a16="http://schemas.microsoft.com/office/drawing/2014/main" id="{FE0B7822-41A0-4CED-6D5D-FF75D9153947}"/>
                    </a:ext>
                  </a:extLst>
                </p14:cNvPr>
                <p14:cNvContentPartPr/>
                <p14:nvPr/>
              </p14:nvContentPartPr>
              <p14:xfrm>
                <a:off x="1033955" y="3559708"/>
                <a:ext cx="118080" cy="110880"/>
              </p14:xfrm>
            </p:contentPart>
          </mc:Choice>
          <mc:Fallback xmlns="">
            <p:pic>
              <p:nvPicPr>
                <p:cNvPr id="174347" name="Freihand 174346">
                  <a:extLst>
                    <a:ext uri="{FF2B5EF4-FFF2-40B4-BE49-F238E27FC236}">
                      <a16:creationId xmlns:a16="http://schemas.microsoft.com/office/drawing/2014/main" id="{FE0B7822-41A0-4CED-6D5D-FF75D9153947}"/>
                    </a:ext>
                  </a:extLst>
                </p:cNvPr>
                <p:cNvPicPr/>
                <p:nvPr/>
              </p:nvPicPr>
              <p:blipFill>
                <a:blip r:embed="rId499"/>
                <a:stretch>
                  <a:fillRect/>
                </a:stretch>
              </p:blipFill>
              <p:spPr>
                <a:xfrm>
                  <a:off x="1025315" y="3550708"/>
                  <a:ext cx="1357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74348" name="Freihand 174347">
                  <a:extLst>
                    <a:ext uri="{FF2B5EF4-FFF2-40B4-BE49-F238E27FC236}">
                      <a16:creationId xmlns:a16="http://schemas.microsoft.com/office/drawing/2014/main" id="{699D9A86-C2CB-B813-6BE1-33D2C23F4B13}"/>
                    </a:ext>
                  </a:extLst>
                </p14:cNvPr>
                <p14:cNvContentPartPr/>
                <p14:nvPr/>
              </p14:nvContentPartPr>
              <p14:xfrm>
                <a:off x="1220435" y="3551428"/>
                <a:ext cx="89640" cy="106560"/>
              </p14:xfrm>
            </p:contentPart>
          </mc:Choice>
          <mc:Fallback xmlns="">
            <p:pic>
              <p:nvPicPr>
                <p:cNvPr id="174348" name="Freihand 174347">
                  <a:extLst>
                    <a:ext uri="{FF2B5EF4-FFF2-40B4-BE49-F238E27FC236}">
                      <a16:creationId xmlns:a16="http://schemas.microsoft.com/office/drawing/2014/main" id="{699D9A86-C2CB-B813-6BE1-33D2C23F4B13}"/>
                    </a:ext>
                  </a:extLst>
                </p:cNvPr>
                <p:cNvPicPr/>
                <p:nvPr/>
              </p:nvPicPr>
              <p:blipFill>
                <a:blip r:embed="rId501"/>
                <a:stretch>
                  <a:fillRect/>
                </a:stretch>
              </p:blipFill>
              <p:spPr>
                <a:xfrm>
                  <a:off x="1211435" y="3542788"/>
                  <a:ext cx="1072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74349" name="Freihand 174348">
                  <a:extLst>
                    <a:ext uri="{FF2B5EF4-FFF2-40B4-BE49-F238E27FC236}">
                      <a16:creationId xmlns:a16="http://schemas.microsoft.com/office/drawing/2014/main" id="{272AE9E1-70AB-E9D4-FE2A-7A4AED38E430}"/>
                    </a:ext>
                  </a:extLst>
                </p14:cNvPr>
                <p14:cNvContentPartPr/>
                <p14:nvPr/>
              </p14:nvContentPartPr>
              <p14:xfrm>
                <a:off x="1333115" y="3535588"/>
                <a:ext cx="217800" cy="121320"/>
              </p14:xfrm>
            </p:contentPart>
          </mc:Choice>
          <mc:Fallback xmlns="">
            <p:pic>
              <p:nvPicPr>
                <p:cNvPr id="174349" name="Freihand 174348">
                  <a:extLst>
                    <a:ext uri="{FF2B5EF4-FFF2-40B4-BE49-F238E27FC236}">
                      <a16:creationId xmlns:a16="http://schemas.microsoft.com/office/drawing/2014/main" id="{272AE9E1-70AB-E9D4-FE2A-7A4AED38E430}"/>
                    </a:ext>
                  </a:extLst>
                </p:cNvPr>
                <p:cNvPicPr/>
                <p:nvPr/>
              </p:nvPicPr>
              <p:blipFill>
                <a:blip r:embed="rId503"/>
                <a:stretch>
                  <a:fillRect/>
                </a:stretch>
              </p:blipFill>
              <p:spPr>
                <a:xfrm>
                  <a:off x="1324475" y="3526588"/>
                  <a:ext cx="235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74350" name="Freihand 174349">
                  <a:extLst>
                    <a:ext uri="{FF2B5EF4-FFF2-40B4-BE49-F238E27FC236}">
                      <a16:creationId xmlns:a16="http://schemas.microsoft.com/office/drawing/2014/main" id="{989B8F06-A00E-F569-9FD0-A013A3723B91}"/>
                    </a:ext>
                  </a:extLst>
                </p14:cNvPr>
                <p14:cNvContentPartPr/>
                <p14:nvPr/>
              </p14:nvContentPartPr>
              <p14:xfrm>
                <a:off x="1542275" y="3486628"/>
                <a:ext cx="301680" cy="70200"/>
              </p14:xfrm>
            </p:contentPart>
          </mc:Choice>
          <mc:Fallback xmlns="">
            <p:pic>
              <p:nvPicPr>
                <p:cNvPr id="174350" name="Freihand 174349">
                  <a:extLst>
                    <a:ext uri="{FF2B5EF4-FFF2-40B4-BE49-F238E27FC236}">
                      <a16:creationId xmlns:a16="http://schemas.microsoft.com/office/drawing/2014/main" id="{989B8F06-A00E-F569-9FD0-A013A3723B91}"/>
                    </a:ext>
                  </a:extLst>
                </p:cNvPr>
                <p:cNvPicPr/>
                <p:nvPr/>
              </p:nvPicPr>
              <p:blipFill>
                <a:blip r:embed="rId505"/>
                <a:stretch>
                  <a:fillRect/>
                </a:stretch>
              </p:blipFill>
              <p:spPr>
                <a:xfrm>
                  <a:off x="1533635" y="3477628"/>
                  <a:ext cx="319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74351" name="Freihand 174350">
                  <a:extLst>
                    <a:ext uri="{FF2B5EF4-FFF2-40B4-BE49-F238E27FC236}">
                      <a16:creationId xmlns:a16="http://schemas.microsoft.com/office/drawing/2014/main" id="{075B1E5E-F268-724F-4059-8D843BB719D0}"/>
                    </a:ext>
                  </a:extLst>
                </p14:cNvPr>
                <p14:cNvContentPartPr/>
                <p14:nvPr/>
              </p14:nvContentPartPr>
              <p14:xfrm>
                <a:off x="1724795" y="3597148"/>
                <a:ext cx="124920" cy="32760"/>
              </p14:xfrm>
            </p:contentPart>
          </mc:Choice>
          <mc:Fallback xmlns="">
            <p:pic>
              <p:nvPicPr>
                <p:cNvPr id="174351" name="Freihand 174350">
                  <a:extLst>
                    <a:ext uri="{FF2B5EF4-FFF2-40B4-BE49-F238E27FC236}">
                      <a16:creationId xmlns:a16="http://schemas.microsoft.com/office/drawing/2014/main" id="{075B1E5E-F268-724F-4059-8D843BB719D0}"/>
                    </a:ext>
                  </a:extLst>
                </p:cNvPr>
                <p:cNvPicPr/>
                <p:nvPr/>
              </p:nvPicPr>
              <p:blipFill>
                <a:blip r:embed="rId507"/>
                <a:stretch>
                  <a:fillRect/>
                </a:stretch>
              </p:blipFill>
              <p:spPr>
                <a:xfrm>
                  <a:off x="1716155" y="3588508"/>
                  <a:ext cx="142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74353" name="Freihand 174352">
                  <a:extLst>
                    <a:ext uri="{FF2B5EF4-FFF2-40B4-BE49-F238E27FC236}">
                      <a16:creationId xmlns:a16="http://schemas.microsoft.com/office/drawing/2014/main" id="{5E6CE3FD-A0B3-EC66-05C5-577C003CF22D}"/>
                    </a:ext>
                  </a:extLst>
                </p14:cNvPr>
                <p14:cNvContentPartPr/>
                <p14:nvPr/>
              </p14:nvContentPartPr>
              <p14:xfrm>
                <a:off x="1969235" y="3498508"/>
                <a:ext cx="70920" cy="144000"/>
              </p14:xfrm>
            </p:contentPart>
          </mc:Choice>
          <mc:Fallback xmlns="">
            <p:pic>
              <p:nvPicPr>
                <p:cNvPr id="174353" name="Freihand 174352">
                  <a:extLst>
                    <a:ext uri="{FF2B5EF4-FFF2-40B4-BE49-F238E27FC236}">
                      <a16:creationId xmlns:a16="http://schemas.microsoft.com/office/drawing/2014/main" id="{5E6CE3FD-A0B3-EC66-05C5-577C003CF22D}"/>
                    </a:ext>
                  </a:extLst>
                </p:cNvPr>
                <p:cNvPicPr/>
                <p:nvPr/>
              </p:nvPicPr>
              <p:blipFill>
                <a:blip r:embed="rId509"/>
                <a:stretch>
                  <a:fillRect/>
                </a:stretch>
              </p:blipFill>
              <p:spPr>
                <a:xfrm>
                  <a:off x="1960595" y="3489508"/>
                  <a:ext cx="885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74354" name="Freihand 174353">
                  <a:extLst>
                    <a:ext uri="{FF2B5EF4-FFF2-40B4-BE49-F238E27FC236}">
                      <a16:creationId xmlns:a16="http://schemas.microsoft.com/office/drawing/2014/main" id="{451C2674-F938-82C5-5A20-13E23BEF5099}"/>
                    </a:ext>
                  </a:extLst>
                </p14:cNvPr>
                <p14:cNvContentPartPr/>
                <p14:nvPr/>
              </p14:nvContentPartPr>
              <p14:xfrm>
                <a:off x="2112155" y="3524068"/>
                <a:ext cx="114480" cy="113400"/>
              </p14:xfrm>
            </p:contentPart>
          </mc:Choice>
          <mc:Fallback xmlns="">
            <p:pic>
              <p:nvPicPr>
                <p:cNvPr id="174354" name="Freihand 174353">
                  <a:extLst>
                    <a:ext uri="{FF2B5EF4-FFF2-40B4-BE49-F238E27FC236}">
                      <a16:creationId xmlns:a16="http://schemas.microsoft.com/office/drawing/2014/main" id="{451C2674-F938-82C5-5A20-13E23BEF5099}"/>
                    </a:ext>
                  </a:extLst>
                </p:cNvPr>
                <p:cNvPicPr/>
                <p:nvPr/>
              </p:nvPicPr>
              <p:blipFill>
                <a:blip r:embed="rId511"/>
                <a:stretch>
                  <a:fillRect/>
                </a:stretch>
              </p:blipFill>
              <p:spPr>
                <a:xfrm>
                  <a:off x="2103155" y="3515068"/>
                  <a:ext cx="132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74356" name="Freihand 174355">
                  <a:extLst>
                    <a:ext uri="{FF2B5EF4-FFF2-40B4-BE49-F238E27FC236}">
                      <a16:creationId xmlns:a16="http://schemas.microsoft.com/office/drawing/2014/main" id="{0BFF3567-0F8A-795F-95E2-85A006BB9C9A}"/>
                    </a:ext>
                  </a:extLst>
                </p14:cNvPr>
                <p14:cNvContentPartPr/>
                <p14:nvPr/>
              </p14:nvContentPartPr>
              <p14:xfrm>
                <a:off x="2305475" y="3539908"/>
                <a:ext cx="96840" cy="5760"/>
              </p14:xfrm>
            </p:contentPart>
          </mc:Choice>
          <mc:Fallback xmlns="">
            <p:pic>
              <p:nvPicPr>
                <p:cNvPr id="174356" name="Freihand 174355">
                  <a:extLst>
                    <a:ext uri="{FF2B5EF4-FFF2-40B4-BE49-F238E27FC236}">
                      <a16:creationId xmlns:a16="http://schemas.microsoft.com/office/drawing/2014/main" id="{0BFF3567-0F8A-795F-95E2-85A006BB9C9A}"/>
                    </a:ext>
                  </a:extLst>
                </p:cNvPr>
                <p:cNvPicPr/>
                <p:nvPr/>
              </p:nvPicPr>
              <p:blipFill>
                <a:blip r:embed="rId513"/>
                <a:stretch>
                  <a:fillRect/>
                </a:stretch>
              </p:blipFill>
              <p:spPr>
                <a:xfrm>
                  <a:off x="2296835" y="3531268"/>
                  <a:ext cx="114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74357" name="Freihand 174356">
                  <a:extLst>
                    <a:ext uri="{FF2B5EF4-FFF2-40B4-BE49-F238E27FC236}">
                      <a16:creationId xmlns:a16="http://schemas.microsoft.com/office/drawing/2014/main" id="{42607248-99C6-CBCF-F2F7-3679B3B5FD10}"/>
                    </a:ext>
                  </a:extLst>
                </p14:cNvPr>
                <p14:cNvContentPartPr/>
                <p14:nvPr/>
              </p14:nvContentPartPr>
              <p14:xfrm>
                <a:off x="2472875" y="3475468"/>
                <a:ext cx="76320" cy="117000"/>
              </p14:xfrm>
            </p:contentPart>
          </mc:Choice>
          <mc:Fallback xmlns="">
            <p:pic>
              <p:nvPicPr>
                <p:cNvPr id="174357" name="Freihand 174356">
                  <a:extLst>
                    <a:ext uri="{FF2B5EF4-FFF2-40B4-BE49-F238E27FC236}">
                      <a16:creationId xmlns:a16="http://schemas.microsoft.com/office/drawing/2014/main" id="{42607248-99C6-CBCF-F2F7-3679B3B5FD10}"/>
                    </a:ext>
                  </a:extLst>
                </p:cNvPr>
                <p:cNvPicPr/>
                <p:nvPr/>
              </p:nvPicPr>
              <p:blipFill>
                <a:blip r:embed="rId515"/>
                <a:stretch>
                  <a:fillRect/>
                </a:stretch>
              </p:blipFill>
              <p:spPr>
                <a:xfrm>
                  <a:off x="2463875" y="3466828"/>
                  <a:ext cx="939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74358" name="Freihand 174357">
                  <a:extLst>
                    <a:ext uri="{FF2B5EF4-FFF2-40B4-BE49-F238E27FC236}">
                      <a16:creationId xmlns:a16="http://schemas.microsoft.com/office/drawing/2014/main" id="{CDA6BC45-9DD1-07FC-9C2A-76B466041ADD}"/>
                    </a:ext>
                  </a:extLst>
                </p14:cNvPr>
                <p14:cNvContentPartPr/>
                <p14:nvPr/>
              </p14:nvContentPartPr>
              <p14:xfrm>
                <a:off x="2624795" y="3489148"/>
                <a:ext cx="98280" cy="100800"/>
              </p14:xfrm>
            </p:contentPart>
          </mc:Choice>
          <mc:Fallback xmlns="">
            <p:pic>
              <p:nvPicPr>
                <p:cNvPr id="174358" name="Freihand 174357">
                  <a:extLst>
                    <a:ext uri="{FF2B5EF4-FFF2-40B4-BE49-F238E27FC236}">
                      <a16:creationId xmlns:a16="http://schemas.microsoft.com/office/drawing/2014/main" id="{CDA6BC45-9DD1-07FC-9C2A-76B466041ADD}"/>
                    </a:ext>
                  </a:extLst>
                </p:cNvPr>
                <p:cNvPicPr/>
                <p:nvPr/>
              </p:nvPicPr>
              <p:blipFill>
                <a:blip r:embed="rId517"/>
                <a:stretch>
                  <a:fillRect/>
                </a:stretch>
              </p:blipFill>
              <p:spPr>
                <a:xfrm>
                  <a:off x="2615795" y="3480508"/>
                  <a:ext cx="1159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74359" name="Freihand 174358">
                  <a:extLst>
                    <a:ext uri="{FF2B5EF4-FFF2-40B4-BE49-F238E27FC236}">
                      <a16:creationId xmlns:a16="http://schemas.microsoft.com/office/drawing/2014/main" id="{F104DCAB-1EE3-A022-474B-C69BFC819C46}"/>
                    </a:ext>
                  </a:extLst>
                </p14:cNvPr>
                <p14:cNvContentPartPr/>
                <p14:nvPr/>
              </p14:nvContentPartPr>
              <p14:xfrm>
                <a:off x="2786435" y="3481948"/>
                <a:ext cx="104040" cy="73080"/>
              </p14:xfrm>
            </p:contentPart>
          </mc:Choice>
          <mc:Fallback xmlns="">
            <p:pic>
              <p:nvPicPr>
                <p:cNvPr id="174359" name="Freihand 174358">
                  <a:extLst>
                    <a:ext uri="{FF2B5EF4-FFF2-40B4-BE49-F238E27FC236}">
                      <a16:creationId xmlns:a16="http://schemas.microsoft.com/office/drawing/2014/main" id="{F104DCAB-1EE3-A022-474B-C69BFC819C46}"/>
                    </a:ext>
                  </a:extLst>
                </p:cNvPr>
                <p:cNvPicPr/>
                <p:nvPr/>
              </p:nvPicPr>
              <p:blipFill>
                <a:blip r:embed="rId519"/>
                <a:stretch>
                  <a:fillRect/>
                </a:stretch>
              </p:blipFill>
              <p:spPr>
                <a:xfrm>
                  <a:off x="2777435" y="3473308"/>
                  <a:ext cx="121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74360" name="Freihand 174359">
                  <a:extLst>
                    <a:ext uri="{FF2B5EF4-FFF2-40B4-BE49-F238E27FC236}">
                      <a16:creationId xmlns:a16="http://schemas.microsoft.com/office/drawing/2014/main" id="{AB5F3B4C-D0D7-0EEA-CF84-003A6250BEA3}"/>
                    </a:ext>
                  </a:extLst>
                </p14:cNvPr>
                <p14:cNvContentPartPr/>
                <p14:nvPr/>
              </p14:nvContentPartPr>
              <p14:xfrm>
                <a:off x="2981915" y="3389428"/>
                <a:ext cx="88560" cy="165600"/>
              </p14:xfrm>
            </p:contentPart>
          </mc:Choice>
          <mc:Fallback xmlns="">
            <p:pic>
              <p:nvPicPr>
                <p:cNvPr id="174360" name="Freihand 174359">
                  <a:extLst>
                    <a:ext uri="{FF2B5EF4-FFF2-40B4-BE49-F238E27FC236}">
                      <a16:creationId xmlns:a16="http://schemas.microsoft.com/office/drawing/2014/main" id="{AB5F3B4C-D0D7-0EEA-CF84-003A6250BEA3}"/>
                    </a:ext>
                  </a:extLst>
                </p:cNvPr>
                <p:cNvPicPr/>
                <p:nvPr/>
              </p:nvPicPr>
              <p:blipFill>
                <a:blip r:embed="rId521"/>
                <a:stretch>
                  <a:fillRect/>
                </a:stretch>
              </p:blipFill>
              <p:spPr>
                <a:xfrm>
                  <a:off x="2972915" y="3380788"/>
                  <a:ext cx="106200" cy="183240"/>
                </a:xfrm>
                <a:prstGeom prst="rect">
                  <a:avLst/>
                </a:prstGeom>
              </p:spPr>
            </p:pic>
          </mc:Fallback>
        </mc:AlternateContent>
      </p:grpSp>
      <p:grpSp>
        <p:nvGrpSpPr>
          <p:cNvPr id="174380" name="Gruppieren 174379">
            <a:extLst>
              <a:ext uri="{FF2B5EF4-FFF2-40B4-BE49-F238E27FC236}">
                <a16:creationId xmlns:a16="http://schemas.microsoft.com/office/drawing/2014/main" id="{BB8A91BA-11D2-C48B-9A4C-C201F8F6F68F}"/>
              </a:ext>
            </a:extLst>
          </p:cNvPr>
          <p:cNvGrpSpPr/>
          <p:nvPr/>
        </p:nvGrpSpPr>
        <p:grpSpPr>
          <a:xfrm>
            <a:off x="1040795" y="3771388"/>
            <a:ext cx="1765800" cy="236520"/>
            <a:chOff x="1040795" y="3771388"/>
            <a:chExt cx="1765800" cy="236520"/>
          </a:xfrm>
        </p:grpSpPr>
        <mc:AlternateContent xmlns:mc="http://schemas.openxmlformats.org/markup-compatibility/2006" xmlns:p14="http://schemas.microsoft.com/office/powerpoint/2010/main">
          <mc:Choice Requires="p14">
            <p:contentPart p14:bwMode="auto" r:id="rId522">
              <p14:nvContentPartPr>
                <p14:cNvPr id="174362" name="Freihand 174361">
                  <a:extLst>
                    <a:ext uri="{FF2B5EF4-FFF2-40B4-BE49-F238E27FC236}">
                      <a16:creationId xmlns:a16="http://schemas.microsoft.com/office/drawing/2014/main" id="{A51F5B55-B0B5-8B42-B48D-4D87976F9BA2}"/>
                    </a:ext>
                  </a:extLst>
                </p14:cNvPr>
                <p14:cNvContentPartPr/>
                <p14:nvPr/>
              </p14:nvContentPartPr>
              <p14:xfrm>
                <a:off x="1040795" y="3859588"/>
                <a:ext cx="82800" cy="148320"/>
              </p14:xfrm>
            </p:contentPart>
          </mc:Choice>
          <mc:Fallback xmlns="">
            <p:pic>
              <p:nvPicPr>
                <p:cNvPr id="174362" name="Freihand 174361">
                  <a:extLst>
                    <a:ext uri="{FF2B5EF4-FFF2-40B4-BE49-F238E27FC236}">
                      <a16:creationId xmlns:a16="http://schemas.microsoft.com/office/drawing/2014/main" id="{A51F5B55-B0B5-8B42-B48D-4D87976F9BA2}"/>
                    </a:ext>
                  </a:extLst>
                </p:cNvPr>
                <p:cNvPicPr/>
                <p:nvPr/>
              </p:nvPicPr>
              <p:blipFill>
                <a:blip r:embed="rId523"/>
                <a:stretch>
                  <a:fillRect/>
                </a:stretch>
              </p:blipFill>
              <p:spPr>
                <a:xfrm>
                  <a:off x="1032155" y="3850588"/>
                  <a:ext cx="100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74363" name="Freihand 174362">
                  <a:extLst>
                    <a:ext uri="{FF2B5EF4-FFF2-40B4-BE49-F238E27FC236}">
                      <a16:creationId xmlns:a16="http://schemas.microsoft.com/office/drawing/2014/main" id="{CC3336DC-32C1-E194-6300-3D9367E143F7}"/>
                    </a:ext>
                  </a:extLst>
                </p14:cNvPr>
                <p14:cNvContentPartPr/>
                <p14:nvPr/>
              </p14:nvContentPartPr>
              <p14:xfrm>
                <a:off x="1089035" y="3858508"/>
                <a:ext cx="99000" cy="14760"/>
              </p14:xfrm>
            </p:contentPart>
          </mc:Choice>
          <mc:Fallback xmlns="">
            <p:pic>
              <p:nvPicPr>
                <p:cNvPr id="174363" name="Freihand 174362">
                  <a:extLst>
                    <a:ext uri="{FF2B5EF4-FFF2-40B4-BE49-F238E27FC236}">
                      <a16:creationId xmlns:a16="http://schemas.microsoft.com/office/drawing/2014/main" id="{CC3336DC-32C1-E194-6300-3D9367E143F7}"/>
                    </a:ext>
                  </a:extLst>
                </p:cNvPr>
                <p:cNvPicPr/>
                <p:nvPr/>
              </p:nvPicPr>
              <p:blipFill>
                <a:blip r:embed="rId525"/>
                <a:stretch>
                  <a:fillRect/>
                </a:stretch>
              </p:blipFill>
              <p:spPr>
                <a:xfrm>
                  <a:off x="1080035" y="3849508"/>
                  <a:ext cx="1166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74364" name="Freihand 174363">
                  <a:extLst>
                    <a:ext uri="{FF2B5EF4-FFF2-40B4-BE49-F238E27FC236}">
                      <a16:creationId xmlns:a16="http://schemas.microsoft.com/office/drawing/2014/main" id="{7F398E70-4B5C-4F35-F715-9400B6F9DA57}"/>
                    </a:ext>
                  </a:extLst>
                </p14:cNvPr>
                <p14:cNvContentPartPr/>
                <p14:nvPr/>
              </p14:nvContentPartPr>
              <p14:xfrm>
                <a:off x="1239875" y="3861028"/>
                <a:ext cx="227520" cy="108000"/>
              </p14:xfrm>
            </p:contentPart>
          </mc:Choice>
          <mc:Fallback xmlns="">
            <p:pic>
              <p:nvPicPr>
                <p:cNvPr id="174364" name="Freihand 174363">
                  <a:extLst>
                    <a:ext uri="{FF2B5EF4-FFF2-40B4-BE49-F238E27FC236}">
                      <a16:creationId xmlns:a16="http://schemas.microsoft.com/office/drawing/2014/main" id="{7F398E70-4B5C-4F35-F715-9400B6F9DA57}"/>
                    </a:ext>
                  </a:extLst>
                </p:cNvPr>
                <p:cNvPicPr/>
                <p:nvPr/>
              </p:nvPicPr>
              <p:blipFill>
                <a:blip r:embed="rId527"/>
                <a:stretch>
                  <a:fillRect/>
                </a:stretch>
              </p:blipFill>
              <p:spPr>
                <a:xfrm>
                  <a:off x="1231235" y="3852028"/>
                  <a:ext cx="2451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74365" name="Freihand 174364">
                  <a:extLst>
                    <a:ext uri="{FF2B5EF4-FFF2-40B4-BE49-F238E27FC236}">
                      <a16:creationId xmlns:a16="http://schemas.microsoft.com/office/drawing/2014/main" id="{32733FA6-D156-F0A4-A48E-28B0FBBAA6E8}"/>
                    </a:ext>
                  </a:extLst>
                </p14:cNvPr>
                <p14:cNvContentPartPr/>
                <p14:nvPr/>
              </p14:nvContentPartPr>
              <p14:xfrm>
                <a:off x="1554155" y="3783628"/>
                <a:ext cx="34920" cy="177840"/>
              </p14:xfrm>
            </p:contentPart>
          </mc:Choice>
          <mc:Fallback xmlns="">
            <p:pic>
              <p:nvPicPr>
                <p:cNvPr id="174365" name="Freihand 174364">
                  <a:extLst>
                    <a:ext uri="{FF2B5EF4-FFF2-40B4-BE49-F238E27FC236}">
                      <a16:creationId xmlns:a16="http://schemas.microsoft.com/office/drawing/2014/main" id="{32733FA6-D156-F0A4-A48E-28B0FBBAA6E8}"/>
                    </a:ext>
                  </a:extLst>
                </p:cNvPr>
                <p:cNvPicPr/>
                <p:nvPr/>
              </p:nvPicPr>
              <p:blipFill>
                <a:blip r:embed="rId529"/>
                <a:stretch>
                  <a:fillRect/>
                </a:stretch>
              </p:blipFill>
              <p:spPr>
                <a:xfrm>
                  <a:off x="1545155" y="3774628"/>
                  <a:ext cx="525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74366" name="Freihand 174365">
                  <a:extLst>
                    <a:ext uri="{FF2B5EF4-FFF2-40B4-BE49-F238E27FC236}">
                      <a16:creationId xmlns:a16="http://schemas.microsoft.com/office/drawing/2014/main" id="{3AD6A27F-4D71-0EE8-32F1-748B2E1C46C2}"/>
                    </a:ext>
                  </a:extLst>
                </p14:cNvPr>
                <p14:cNvContentPartPr/>
                <p14:nvPr/>
              </p14:nvContentPartPr>
              <p14:xfrm>
                <a:off x="1770155" y="3875428"/>
                <a:ext cx="128160" cy="74880"/>
              </p14:xfrm>
            </p:contentPart>
          </mc:Choice>
          <mc:Fallback xmlns="">
            <p:pic>
              <p:nvPicPr>
                <p:cNvPr id="174366" name="Freihand 174365">
                  <a:extLst>
                    <a:ext uri="{FF2B5EF4-FFF2-40B4-BE49-F238E27FC236}">
                      <a16:creationId xmlns:a16="http://schemas.microsoft.com/office/drawing/2014/main" id="{3AD6A27F-4D71-0EE8-32F1-748B2E1C46C2}"/>
                    </a:ext>
                  </a:extLst>
                </p:cNvPr>
                <p:cNvPicPr/>
                <p:nvPr/>
              </p:nvPicPr>
              <p:blipFill>
                <a:blip r:embed="rId531"/>
                <a:stretch>
                  <a:fillRect/>
                </a:stretch>
              </p:blipFill>
              <p:spPr>
                <a:xfrm>
                  <a:off x="1761155" y="3866788"/>
                  <a:ext cx="1458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74367" name="Freihand 174366">
                  <a:extLst>
                    <a:ext uri="{FF2B5EF4-FFF2-40B4-BE49-F238E27FC236}">
                      <a16:creationId xmlns:a16="http://schemas.microsoft.com/office/drawing/2014/main" id="{EC5276FC-4D28-F4A1-3B2A-639D20767CE6}"/>
                    </a:ext>
                  </a:extLst>
                </p14:cNvPr>
                <p14:cNvContentPartPr/>
                <p14:nvPr/>
              </p14:nvContentPartPr>
              <p14:xfrm>
                <a:off x="2076155" y="3793348"/>
                <a:ext cx="127080" cy="166320"/>
              </p14:xfrm>
            </p:contentPart>
          </mc:Choice>
          <mc:Fallback xmlns="">
            <p:pic>
              <p:nvPicPr>
                <p:cNvPr id="174367" name="Freihand 174366">
                  <a:extLst>
                    <a:ext uri="{FF2B5EF4-FFF2-40B4-BE49-F238E27FC236}">
                      <a16:creationId xmlns:a16="http://schemas.microsoft.com/office/drawing/2014/main" id="{EC5276FC-4D28-F4A1-3B2A-639D20767CE6}"/>
                    </a:ext>
                  </a:extLst>
                </p:cNvPr>
                <p:cNvPicPr/>
                <p:nvPr/>
              </p:nvPicPr>
              <p:blipFill>
                <a:blip r:embed="rId533"/>
                <a:stretch>
                  <a:fillRect/>
                </a:stretch>
              </p:blipFill>
              <p:spPr>
                <a:xfrm>
                  <a:off x="2067515" y="3784348"/>
                  <a:ext cx="1447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74368" name="Freihand 174367">
                  <a:extLst>
                    <a:ext uri="{FF2B5EF4-FFF2-40B4-BE49-F238E27FC236}">
                      <a16:creationId xmlns:a16="http://schemas.microsoft.com/office/drawing/2014/main" id="{2746AFC2-D964-41E1-94D7-8B6113C3E991}"/>
                    </a:ext>
                  </a:extLst>
                </p14:cNvPr>
                <p14:cNvContentPartPr/>
                <p14:nvPr/>
              </p14:nvContentPartPr>
              <p14:xfrm>
                <a:off x="2290715" y="3806308"/>
                <a:ext cx="84960" cy="138600"/>
              </p14:xfrm>
            </p:contentPart>
          </mc:Choice>
          <mc:Fallback xmlns="">
            <p:pic>
              <p:nvPicPr>
                <p:cNvPr id="174368" name="Freihand 174367">
                  <a:extLst>
                    <a:ext uri="{FF2B5EF4-FFF2-40B4-BE49-F238E27FC236}">
                      <a16:creationId xmlns:a16="http://schemas.microsoft.com/office/drawing/2014/main" id="{2746AFC2-D964-41E1-94D7-8B6113C3E991}"/>
                    </a:ext>
                  </a:extLst>
                </p:cNvPr>
                <p:cNvPicPr/>
                <p:nvPr/>
              </p:nvPicPr>
              <p:blipFill>
                <a:blip r:embed="rId535"/>
                <a:stretch>
                  <a:fillRect/>
                </a:stretch>
              </p:blipFill>
              <p:spPr>
                <a:xfrm>
                  <a:off x="2282075" y="3797308"/>
                  <a:ext cx="102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74369" name="Freihand 174368">
                  <a:extLst>
                    <a:ext uri="{FF2B5EF4-FFF2-40B4-BE49-F238E27FC236}">
                      <a16:creationId xmlns:a16="http://schemas.microsoft.com/office/drawing/2014/main" id="{A97141DA-3B79-E2B9-9DAD-3BC092D13ED7}"/>
                    </a:ext>
                  </a:extLst>
                </p14:cNvPr>
                <p14:cNvContentPartPr/>
                <p14:nvPr/>
              </p14:nvContentPartPr>
              <p14:xfrm>
                <a:off x="2334275" y="3771388"/>
                <a:ext cx="106560" cy="8640"/>
              </p14:xfrm>
            </p:contentPart>
          </mc:Choice>
          <mc:Fallback xmlns="">
            <p:pic>
              <p:nvPicPr>
                <p:cNvPr id="174369" name="Freihand 174368">
                  <a:extLst>
                    <a:ext uri="{FF2B5EF4-FFF2-40B4-BE49-F238E27FC236}">
                      <a16:creationId xmlns:a16="http://schemas.microsoft.com/office/drawing/2014/main" id="{A97141DA-3B79-E2B9-9DAD-3BC092D13ED7}"/>
                    </a:ext>
                  </a:extLst>
                </p:cNvPr>
                <p:cNvPicPr/>
                <p:nvPr/>
              </p:nvPicPr>
              <p:blipFill>
                <a:blip r:embed="rId537"/>
                <a:stretch>
                  <a:fillRect/>
                </a:stretch>
              </p:blipFill>
              <p:spPr>
                <a:xfrm>
                  <a:off x="2325635" y="3762748"/>
                  <a:ext cx="1242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74371" name="Freihand 174370">
                  <a:extLst>
                    <a:ext uri="{FF2B5EF4-FFF2-40B4-BE49-F238E27FC236}">
                      <a16:creationId xmlns:a16="http://schemas.microsoft.com/office/drawing/2014/main" id="{EDAD1DD7-DE4E-DC76-8CBD-11014FF5AFF9}"/>
                    </a:ext>
                  </a:extLst>
                </p14:cNvPr>
                <p14:cNvContentPartPr/>
                <p14:nvPr/>
              </p14:nvContentPartPr>
              <p14:xfrm>
                <a:off x="2631635" y="3833308"/>
                <a:ext cx="91440" cy="22680"/>
              </p14:xfrm>
            </p:contentPart>
          </mc:Choice>
          <mc:Fallback xmlns="">
            <p:pic>
              <p:nvPicPr>
                <p:cNvPr id="174371" name="Freihand 174370">
                  <a:extLst>
                    <a:ext uri="{FF2B5EF4-FFF2-40B4-BE49-F238E27FC236}">
                      <a16:creationId xmlns:a16="http://schemas.microsoft.com/office/drawing/2014/main" id="{EDAD1DD7-DE4E-DC76-8CBD-11014FF5AFF9}"/>
                    </a:ext>
                  </a:extLst>
                </p:cNvPr>
                <p:cNvPicPr/>
                <p:nvPr/>
              </p:nvPicPr>
              <p:blipFill>
                <a:blip r:embed="rId539"/>
                <a:stretch>
                  <a:fillRect/>
                </a:stretch>
              </p:blipFill>
              <p:spPr>
                <a:xfrm>
                  <a:off x="2622635" y="3824308"/>
                  <a:ext cx="1090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74372" name="Freihand 174371">
                  <a:extLst>
                    <a:ext uri="{FF2B5EF4-FFF2-40B4-BE49-F238E27FC236}">
                      <a16:creationId xmlns:a16="http://schemas.microsoft.com/office/drawing/2014/main" id="{BACB3322-972B-7B43-E4AD-2764B7792EB6}"/>
                    </a:ext>
                  </a:extLst>
                </p14:cNvPr>
                <p14:cNvContentPartPr/>
                <p14:nvPr/>
              </p14:nvContentPartPr>
              <p14:xfrm>
                <a:off x="2603915" y="3894868"/>
                <a:ext cx="107640" cy="21960"/>
              </p14:xfrm>
            </p:contentPart>
          </mc:Choice>
          <mc:Fallback xmlns="">
            <p:pic>
              <p:nvPicPr>
                <p:cNvPr id="174372" name="Freihand 174371">
                  <a:extLst>
                    <a:ext uri="{FF2B5EF4-FFF2-40B4-BE49-F238E27FC236}">
                      <a16:creationId xmlns:a16="http://schemas.microsoft.com/office/drawing/2014/main" id="{BACB3322-972B-7B43-E4AD-2764B7792EB6}"/>
                    </a:ext>
                  </a:extLst>
                </p:cNvPr>
                <p:cNvPicPr/>
                <p:nvPr/>
              </p:nvPicPr>
              <p:blipFill>
                <a:blip r:embed="rId541"/>
                <a:stretch>
                  <a:fillRect/>
                </a:stretch>
              </p:blipFill>
              <p:spPr>
                <a:xfrm>
                  <a:off x="2594915" y="3885868"/>
                  <a:ext cx="1252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74373" name="Freihand 174372">
                  <a:extLst>
                    <a:ext uri="{FF2B5EF4-FFF2-40B4-BE49-F238E27FC236}">
                      <a16:creationId xmlns:a16="http://schemas.microsoft.com/office/drawing/2014/main" id="{2568E415-2E00-4AA5-0D07-AD2B1DB1BB6D}"/>
                    </a:ext>
                  </a:extLst>
                </p14:cNvPr>
                <p14:cNvContentPartPr/>
                <p14:nvPr/>
              </p14:nvContentPartPr>
              <p14:xfrm>
                <a:off x="2725235" y="3772108"/>
                <a:ext cx="81360" cy="180720"/>
              </p14:xfrm>
            </p:contentPart>
          </mc:Choice>
          <mc:Fallback xmlns="">
            <p:pic>
              <p:nvPicPr>
                <p:cNvPr id="174373" name="Freihand 174372">
                  <a:extLst>
                    <a:ext uri="{FF2B5EF4-FFF2-40B4-BE49-F238E27FC236}">
                      <a16:creationId xmlns:a16="http://schemas.microsoft.com/office/drawing/2014/main" id="{2568E415-2E00-4AA5-0D07-AD2B1DB1BB6D}"/>
                    </a:ext>
                  </a:extLst>
                </p:cNvPr>
                <p:cNvPicPr/>
                <p:nvPr/>
              </p:nvPicPr>
              <p:blipFill>
                <a:blip r:embed="rId543"/>
                <a:stretch>
                  <a:fillRect/>
                </a:stretch>
              </p:blipFill>
              <p:spPr>
                <a:xfrm>
                  <a:off x="2716235" y="3763108"/>
                  <a:ext cx="99000" cy="198360"/>
                </a:xfrm>
                <a:prstGeom prst="rect">
                  <a:avLst/>
                </a:prstGeom>
              </p:spPr>
            </p:pic>
          </mc:Fallback>
        </mc:AlternateContent>
      </p:grpSp>
      <p:grpSp>
        <p:nvGrpSpPr>
          <p:cNvPr id="174386" name="Gruppieren 174385">
            <a:extLst>
              <a:ext uri="{FF2B5EF4-FFF2-40B4-BE49-F238E27FC236}">
                <a16:creationId xmlns:a16="http://schemas.microsoft.com/office/drawing/2014/main" id="{BBC58203-D0E5-B82B-C5E9-AB97594BAA49}"/>
              </a:ext>
            </a:extLst>
          </p:cNvPr>
          <p:cNvGrpSpPr/>
          <p:nvPr/>
        </p:nvGrpSpPr>
        <p:grpSpPr>
          <a:xfrm>
            <a:off x="3104315" y="3590308"/>
            <a:ext cx="945360" cy="304560"/>
            <a:chOff x="3104315" y="3590308"/>
            <a:chExt cx="945360" cy="304560"/>
          </a:xfrm>
        </p:grpSpPr>
        <mc:AlternateContent xmlns:mc="http://schemas.openxmlformats.org/markup-compatibility/2006" xmlns:p14="http://schemas.microsoft.com/office/powerpoint/2010/main">
          <mc:Choice Requires="p14">
            <p:contentPart p14:bwMode="auto" r:id="rId544">
              <p14:nvContentPartPr>
                <p14:cNvPr id="174374" name="Freihand 174373">
                  <a:extLst>
                    <a:ext uri="{FF2B5EF4-FFF2-40B4-BE49-F238E27FC236}">
                      <a16:creationId xmlns:a16="http://schemas.microsoft.com/office/drawing/2014/main" id="{AE0B58B5-B1C7-6DCF-C06B-42653E48DE50}"/>
                    </a:ext>
                  </a:extLst>
                </p14:cNvPr>
                <p14:cNvContentPartPr/>
                <p14:nvPr/>
              </p14:nvContentPartPr>
              <p14:xfrm>
                <a:off x="3104315" y="3783628"/>
                <a:ext cx="63000" cy="111240"/>
              </p14:xfrm>
            </p:contentPart>
          </mc:Choice>
          <mc:Fallback xmlns="">
            <p:pic>
              <p:nvPicPr>
                <p:cNvPr id="174374" name="Freihand 174373">
                  <a:extLst>
                    <a:ext uri="{FF2B5EF4-FFF2-40B4-BE49-F238E27FC236}">
                      <a16:creationId xmlns:a16="http://schemas.microsoft.com/office/drawing/2014/main" id="{AE0B58B5-B1C7-6DCF-C06B-42653E48DE50}"/>
                    </a:ext>
                  </a:extLst>
                </p:cNvPr>
                <p:cNvPicPr/>
                <p:nvPr/>
              </p:nvPicPr>
              <p:blipFill>
                <a:blip r:embed="rId545"/>
                <a:stretch>
                  <a:fillRect/>
                </a:stretch>
              </p:blipFill>
              <p:spPr>
                <a:xfrm>
                  <a:off x="3095675" y="3774628"/>
                  <a:ext cx="806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74375" name="Freihand 174374">
                  <a:extLst>
                    <a:ext uri="{FF2B5EF4-FFF2-40B4-BE49-F238E27FC236}">
                      <a16:creationId xmlns:a16="http://schemas.microsoft.com/office/drawing/2014/main" id="{31407556-3C9C-FEB7-094C-72C2553E45CD}"/>
                    </a:ext>
                  </a:extLst>
                </p14:cNvPr>
                <p14:cNvContentPartPr/>
                <p14:nvPr/>
              </p14:nvContentPartPr>
              <p14:xfrm>
                <a:off x="3114035" y="3710188"/>
                <a:ext cx="33840" cy="4680"/>
              </p14:xfrm>
            </p:contentPart>
          </mc:Choice>
          <mc:Fallback xmlns="">
            <p:pic>
              <p:nvPicPr>
                <p:cNvPr id="174375" name="Freihand 174374">
                  <a:extLst>
                    <a:ext uri="{FF2B5EF4-FFF2-40B4-BE49-F238E27FC236}">
                      <a16:creationId xmlns:a16="http://schemas.microsoft.com/office/drawing/2014/main" id="{31407556-3C9C-FEB7-094C-72C2553E45CD}"/>
                    </a:ext>
                  </a:extLst>
                </p:cNvPr>
                <p:cNvPicPr/>
                <p:nvPr/>
              </p:nvPicPr>
              <p:blipFill>
                <a:blip r:embed="rId547"/>
                <a:stretch>
                  <a:fillRect/>
                </a:stretch>
              </p:blipFill>
              <p:spPr>
                <a:xfrm>
                  <a:off x="3105035" y="3701548"/>
                  <a:ext cx="51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74376" name="Freihand 174375">
                  <a:extLst>
                    <a:ext uri="{FF2B5EF4-FFF2-40B4-BE49-F238E27FC236}">
                      <a16:creationId xmlns:a16="http://schemas.microsoft.com/office/drawing/2014/main" id="{55A7ED1F-DF7F-03E6-5168-709BECAEDD89}"/>
                    </a:ext>
                  </a:extLst>
                </p14:cNvPr>
                <p14:cNvContentPartPr/>
                <p14:nvPr/>
              </p14:nvContentPartPr>
              <p14:xfrm>
                <a:off x="3227075" y="3678148"/>
                <a:ext cx="69120" cy="88920"/>
              </p14:xfrm>
            </p:contentPart>
          </mc:Choice>
          <mc:Fallback xmlns="">
            <p:pic>
              <p:nvPicPr>
                <p:cNvPr id="174376" name="Freihand 174375">
                  <a:extLst>
                    <a:ext uri="{FF2B5EF4-FFF2-40B4-BE49-F238E27FC236}">
                      <a16:creationId xmlns:a16="http://schemas.microsoft.com/office/drawing/2014/main" id="{55A7ED1F-DF7F-03E6-5168-709BECAEDD89}"/>
                    </a:ext>
                  </a:extLst>
                </p:cNvPr>
                <p:cNvPicPr/>
                <p:nvPr/>
              </p:nvPicPr>
              <p:blipFill>
                <a:blip r:embed="rId549"/>
                <a:stretch>
                  <a:fillRect/>
                </a:stretch>
              </p:blipFill>
              <p:spPr>
                <a:xfrm>
                  <a:off x="3218435" y="3669148"/>
                  <a:ext cx="86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74377" name="Freihand 174376">
                  <a:extLst>
                    <a:ext uri="{FF2B5EF4-FFF2-40B4-BE49-F238E27FC236}">
                      <a16:creationId xmlns:a16="http://schemas.microsoft.com/office/drawing/2014/main" id="{1EFA2EE1-BD94-1EDC-D930-AD575F115573}"/>
                    </a:ext>
                  </a:extLst>
                </p14:cNvPr>
                <p14:cNvContentPartPr/>
                <p14:nvPr/>
              </p14:nvContentPartPr>
              <p14:xfrm>
                <a:off x="3390515" y="3771388"/>
                <a:ext cx="78480" cy="7560"/>
              </p14:xfrm>
            </p:contentPart>
          </mc:Choice>
          <mc:Fallback xmlns="">
            <p:pic>
              <p:nvPicPr>
                <p:cNvPr id="174377" name="Freihand 174376">
                  <a:extLst>
                    <a:ext uri="{FF2B5EF4-FFF2-40B4-BE49-F238E27FC236}">
                      <a16:creationId xmlns:a16="http://schemas.microsoft.com/office/drawing/2014/main" id="{1EFA2EE1-BD94-1EDC-D930-AD575F115573}"/>
                    </a:ext>
                  </a:extLst>
                </p:cNvPr>
                <p:cNvPicPr/>
                <p:nvPr/>
              </p:nvPicPr>
              <p:blipFill>
                <a:blip r:embed="rId551"/>
                <a:stretch>
                  <a:fillRect/>
                </a:stretch>
              </p:blipFill>
              <p:spPr>
                <a:xfrm>
                  <a:off x="3381875" y="3762748"/>
                  <a:ext cx="96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74378" name="Freihand 174377">
                  <a:extLst>
                    <a:ext uri="{FF2B5EF4-FFF2-40B4-BE49-F238E27FC236}">
                      <a16:creationId xmlns:a16="http://schemas.microsoft.com/office/drawing/2014/main" id="{39BF301F-B8E9-BC78-6CF0-747E3B1A519B}"/>
                    </a:ext>
                  </a:extLst>
                </p14:cNvPr>
                <p14:cNvContentPartPr/>
                <p14:nvPr/>
              </p14:nvContentPartPr>
              <p14:xfrm>
                <a:off x="3354875" y="3814228"/>
                <a:ext cx="111600" cy="32400"/>
              </p14:xfrm>
            </p:contentPart>
          </mc:Choice>
          <mc:Fallback xmlns="">
            <p:pic>
              <p:nvPicPr>
                <p:cNvPr id="174378" name="Freihand 174377">
                  <a:extLst>
                    <a:ext uri="{FF2B5EF4-FFF2-40B4-BE49-F238E27FC236}">
                      <a16:creationId xmlns:a16="http://schemas.microsoft.com/office/drawing/2014/main" id="{39BF301F-B8E9-BC78-6CF0-747E3B1A519B}"/>
                    </a:ext>
                  </a:extLst>
                </p:cNvPr>
                <p:cNvPicPr/>
                <p:nvPr/>
              </p:nvPicPr>
              <p:blipFill>
                <a:blip r:embed="rId553"/>
                <a:stretch>
                  <a:fillRect/>
                </a:stretch>
              </p:blipFill>
              <p:spPr>
                <a:xfrm>
                  <a:off x="3345875" y="3805588"/>
                  <a:ext cx="1292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74381" name="Freihand 174380">
                  <a:extLst>
                    <a:ext uri="{FF2B5EF4-FFF2-40B4-BE49-F238E27FC236}">
                      <a16:creationId xmlns:a16="http://schemas.microsoft.com/office/drawing/2014/main" id="{6A5D2FA7-664E-1881-4CDF-36C107D346F6}"/>
                    </a:ext>
                  </a:extLst>
                </p14:cNvPr>
                <p14:cNvContentPartPr/>
                <p14:nvPr/>
              </p14:nvContentPartPr>
              <p14:xfrm>
                <a:off x="3604355" y="3662308"/>
                <a:ext cx="159840" cy="167040"/>
              </p14:xfrm>
            </p:contentPart>
          </mc:Choice>
          <mc:Fallback xmlns="">
            <p:pic>
              <p:nvPicPr>
                <p:cNvPr id="174381" name="Freihand 174380">
                  <a:extLst>
                    <a:ext uri="{FF2B5EF4-FFF2-40B4-BE49-F238E27FC236}">
                      <a16:creationId xmlns:a16="http://schemas.microsoft.com/office/drawing/2014/main" id="{6A5D2FA7-664E-1881-4CDF-36C107D346F6}"/>
                    </a:ext>
                  </a:extLst>
                </p:cNvPr>
                <p:cNvPicPr/>
                <p:nvPr/>
              </p:nvPicPr>
              <p:blipFill>
                <a:blip r:embed="rId555"/>
                <a:stretch>
                  <a:fillRect/>
                </a:stretch>
              </p:blipFill>
              <p:spPr>
                <a:xfrm>
                  <a:off x="3595355" y="3653668"/>
                  <a:ext cx="177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74382" name="Freihand 174381">
                  <a:extLst>
                    <a:ext uri="{FF2B5EF4-FFF2-40B4-BE49-F238E27FC236}">
                      <a16:creationId xmlns:a16="http://schemas.microsoft.com/office/drawing/2014/main" id="{C9A1FDD9-F066-4F44-C098-E4784E4EB83A}"/>
                    </a:ext>
                  </a:extLst>
                </p14:cNvPr>
                <p14:cNvContentPartPr/>
                <p14:nvPr/>
              </p14:nvContentPartPr>
              <p14:xfrm>
                <a:off x="3647555" y="3759148"/>
                <a:ext cx="77040" cy="8640"/>
              </p14:xfrm>
            </p:contentPart>
          </mc:Choice>
          <mc:Fallback xmlns="">
            <p:pic>
              <p:nvPicPr>
                <p:cNvPr id="174382" name="Freihand 174381">
                  <a:extLst>
                    <a:ext uri="{FF2B5EF4-FFF2-40B4-BE49-F238E27FC236}">
                      <a16:creationId xmlns:a16="http://schemas.microsoft.com/office/drawing/2014/main" id="{C9A1FDD9-F066-4F44-C098-E4784E4EB83A}"/>
                    </a:ext>
                  </a:extLst>
                </p:cNvPr>
                <p:cNvPicPr/>
                <p:nvPr/>
              </p:nvPicPr>
              <p:blipFill>
                <a:blip r:embed="rId557"/>
                <a:stretch>
                  <a:fillRect/>
                </a:stretch>
              </p:blipFill>
              <p:spPr>
                <a:xfrm>
                  <a:off x="3638555" y="3750508"/>
                  <a:ext cx="946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74383" name="Freihand 174382">
                  <a:extLst>
                    <a:ext uri="{FF2B5EF4-FFF2-40B4-BE49-F238E27FC236}">
                      <a16:creationId xmlns:a16="http://schemas.microsoft.com/office/drawing/2014/main" id="{3E5E4D88-9445-C054-9BCA-624D2BD14F9B}"/>
                    </a:ext>
                  </a:extLst>
                </p14:cNvPr>
                <p14:cNvContentPartPr/>
                <p14:nvPr/>
              </p14:nvContentPartPr>
              <p14:xfrm>
                <a:off x="3909635" y="3676348"/>
                <a:ext cx="86400" cy="108360"/>
              </p14:xfrm>
            </p:contentPart>
          </mc:Choice>
          <mc:Fallback xmlns="">
            <p:pic>
              <p:nvPicPr>
                <p:cNvPr id="174383" name="Freihand 174382">
                  <a:extLst>
                    <a:ext uri="{FF2B5EF4-FFF2-40B4-BE49-F238E27FC236}">
                      <a16:creationId xmlns:a16="http://schemas.microsoft.com/office/drawing/2014/main" id="{3E5E4D88-9445-C054-9BCA-624D2BD14F9B}"/>
                    </a:ext>
                  </a:extLst>
                </p:cNvPr>
                <p:cNvPicPr/>
                <p:nvPr/>
              </p:nvPicPr>
              <p:blipFill>
                <a:blip r:embed="rId559"/>
                <a:stretch>
                  <a:fillRect/>
                </a:stretch>
              </p:blipFill>
              <p:spPr>
                <a:xfrm>
                  <a:off x="3900635" y="3667348"/>
                  <a:ext cx="104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74384" name="Freihand 174383">
                  <a:extLst>
                    <a:ext uri="{FF2B5EF4-FFF2-40B4-BE49-F238E27FC236}">
                      <a16:creationId xmlns:a16="http://schemas.microsoft.com/office/drawing/2014/main" id="{457BFB87-470A-FDBE-F648-80C76037F2FA}"/>
                    </a:ext>
                  </a:extLst>
                </p14:cNvPr>
                <p14:cNvContentPartPr/>
                <p14:nvPr/>
              </p14:nvContentPartPr>
              <p14:xfrm>
                <a:off x="3831155" y="3590308"/>
                <a:ext cx="104760" cy="105480"/>
              </p14:xfrm>
            </p:contentPart>
          </mc:Choice>
          <mc:Fallback xmlns="">
            <p:pic>
              <p:nvPicPr>
                <p:cNvPr id="174384" name="Freihand 174383">
                  <a:extLst>
                    <a:ext uri="{FF2B5EF4-FFF2-40B4-BE49-F238E27FC236}">
                      <a16:creationId xmlns:a16="http://schemas.microsoft.com/office/drawing/2014/main" id="{457BFB87-470A-FDBE-F648-80C76037F2FA}"/>
                    </a:ext>
                  </a:extLst>
                </p:cNvPr>
                <p:cNvPicPr/>
                <p:nvPr/>
              </p:nvPicPr>
              <p:blipFill>
                <a:blip r:embed="rId561"/>
                <a:stretch>
                  <a:fillRect/>
                </a:stretch>
              </p:blipFill>
              <p:spPr>
                <a:xfrm>
                  <a:off x="3822515" y="3581308"/>
                  <a:ext cx="122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74385" name="Freihand 174384">
                  <a:extLst>
                    <a:ext uri="{FF2B5EF4-FFF2-40B4-BE49-F238E27FC236}">
                      <a16:creationId xmlns:a16="http://schemas.microsoft.com/office/drawing/2014/main" id="{B3FC9608-859F-DFA4-1144-E7CE99F5B761}"/>
                    </a:ext>
                  </a:extLst>
                </p14:cNvPr>
                <p14:cNvContentPartPr/>
                <p14:nvPr/>
              </p14:nvContentPartPr>
              <p14:xfrm>
                <a:off x="3958955" y="3740428"/>
                <a:ext cx="90720" cy="75600"/>
              </p14:xfrm>
            </p:contentPart>
          </mc:Choice>
          <mc:Fallback xmlns="">
            <p:pic>
              <p:nvPicPr>
                <p:cNvPr id="174385" name="Freihand 174384">
                  <a:extLst>
                    <a:ext uri="{FF2B5EF4-FFF2-40B4-BE49-F238E27FC236}">
                      <a16:creationId xmlns:a16="http://schemas.microsoft.com/office/drawing/2014/main" id="{B3FC9608-859F-DFA4-1144-E7CE99F5B761}"/>
                    </a:ext>
                  </a:extLst>
                </p:cNvPr>
                <p:cNvPicPr/>
                <p:nvPr/>
              </p:nvPicPr>
              <p:blipFill>
                <a:blip r:embed="rId563"/>
                <a:stretch>
                  <a:fillRect/>
                </a:stretch>
              </p:blipFill>
              <p:spPr>
                <a:xfrm>
                  <a:off x="3949955" y="3731788"/>
                  <a:ext cx="108360" cy="93240"/>
                </a:xfrm>
                <a:prstGeom prst="rect">
                  <a:avLst/>
                </a:prstGeom>
              </p:spPr>
            </p:pic>
          </mc:Fallback>
        </mc:AlternateContent>
      </p:grpSp>
      <p:grpSp>
        <p:nvGrpSpPr>
          <p:cNvPr id="174394" name="Gruppieren 174393">
            <a:extLst>
              <a:ext uri="{FF2B5EF4-FFF2-40B4-BE49-F238E27FC236}">
                <a16:creationId xmlns:a16="http://schemas.microsoft.com/office/drawing/2014/main" id="{03215957-E286-EFE1-DBB4-83AF4A76AAC9}"/>
              </a:ext>
            </a:extLst>
          </p:cNvPr>
          <p:cNvGrpSpPr/>
          <p:nvPr/>
        </p:nvGrpSpPr>
        <p:grpSpPr>
          <a:xfrm>
            <a:off x="7038755" y="2620828"/>
            <a:ext cx="3151080" cy="418320"/>
            <a:chOff x="7038755" y="2620828"/>
            <a:chExt cx="3151080" cy="418320"/>
          </a:xfrm>
        </p:grpSpPr>
        <mc:AlternateContent xmlns:mc="http://schemas.openxmlformats.org/markup-compatibility/2006" xmlns:p14="http://schemas.microsoft.com/office/powerpoint/2010/main">
          <mc:Choice Requires="p14">
            <p:contentPart p14:bwMode="auto" r:id="rId564">
              <p14:nvContentPartPr>
                <p14:cNvPr id="174245" name="Freihand 174244">
                  <a:extLst>
                    <a:ext uri="{FF2B5EF4-FFF2-40B4-BE49-F238E27FC236}">
                      <a16:creationId xmlns:a16="http://schemas.microsoft.com/office/drawing/2014/main" id="{49C67F71-C216-87F6-7BD9-93BC1B1C4260}"/>
                    </a:ext>
                  </a:extLst>
                </p14:cNvPr>
                <p14:cNvContentPartPr/>
                <p14:nvPr/>
              </p14:nvContentPartPr>
              <p14:xfrm>
                <a:off x="9831275" y="2739628"/>
                <a:ext cx="155520" cy="299520"/>
              </p14:xfrm>
            </p:contentPart>
          </mc:Choice>
          <mc:Fallback xmlns="">
            <p:pic>
              <p:nvPicPr>
                <p:cNvPr id="174245" name="Freihand 174244">
                  <a:extLst>
                    <a:ext uri="{FF2B5EF4-FFF2-40B4-BE49-F238E27FC236}">
                      <a16:creationId xmlns:a16="http://schemas.microsoft.com/office/drawing/2014/main" id="{49C67F71-C216-87F6-7BD9-93BC1B1C4260}"/>
                    </a:ext>
                  </a:extLst>
                </p:cNvPr>
                <p:cNvPicPr/>
                <p:nvPr/>
              </p:nvPicPr>
              <p:blipFill>
                <a:blip r:embed="rId565"/>
                <a:stretch>
                  <a:fillRect/>
                </a:stretch>
              </p:blipFill>
              <p:spPr>
                <a:xfrm>
                  <a:off x="9822635" y="2730628"/>
                  <a:ext cx="17316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74246" name="Freihand 174245">
                  <a:extLst>
                    <a:ext uri="{FF2B5EF4-FFF2-40B4-BE49-F238E27FC236}">
                      <a16:creationId xmlns:a16="http://schemas.microsoft.com/office/drawing/2014/main" id="{0EB0951B-ACDC-534C-F13F-D44B1B4D2C44}"/>
                    </a:ext>
                  </a:extLst>
                </p14:cNvPr>
                <p14:cNvContentPartPr/>
                <p14:nvPr/>
              </p14:nvContentPartPr>
              <p14:xfrm>
                <a:off x="9903635" y="2816308"/>
                <a:ext cx="286200" cy="117000"/>
              </p14:xfrm>
            </p:contentPart>
          </mc:Choice>
          <mc:Fallback xmlns="">
            <p:pic>
              <p:nvPicPr>
                <p:cNvPr id="174246" name="Freihand 174245">
                  <a:extLst>
                    <a:ext uri="{FF2B5EF4-FFF2-40B4-BE49-F238E27FC236}">
                      <a16:creationId xmlns:a16="http://schemas.microsoft.com/office/drawing/2014/main" id="{0EB0951B-ACDC-534C-F13F-D44B1B4D2C44}"/>
                    </a:ext>
                  </a:extLst>
                </p:cNvPr>
                <p:cNvPicPr/>
                <p:nvPr/>
              </p:nvPicPr>
              <p:blipFill>
                <a:blip r:embed="rId567"/>
                <a:stretch>
                  <a:fillRect/>
                </a:stretch>
              </p:blipFill>
              <p:spPr>
                <a:xfrm>
                  <a:off x="9894635" y="2807668"/>
                  <a:ext cx="303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74228" name="Freihand 174227">
                  <a:extLst>
                    <a:ext uri="{FF2B5EF4-FFF2-40B4-BE49-F238E27FC236}">
                      <a16:creationId xmlns:a16="http://schemas.microsoft.com/office/drawing/2014/main" id="{32E1AD88-4291-D223-2DFA-DEAAFF31BA08}"/>
                    </a:ext>
                  </a:extLst>
                </p14:cNvPr>
                <p14:cNvContentPartPr/>
                <p14:nvPr/>
              </p14:nvContentPartPr>
              <p14:xfrm>
                <a:off x="7038755" y="2894788"/>
                <a:ext cx="93960" cy="98280"/>
              </p14:xfrm>
            </p:contentPart>
          </mc:Choice>
          <mc:Fallback xmlns="">
            <p:pic>
              <p:nvPicPr>
                <p:cNvPr id="174228" name="Freihand 174227">
                  <a:extLst>
                    <a:ext uri="{FF2B5EF4-FFF2-40B4-BE49-F238E27FC236}">
                      <a16:creationId xmlns:a16="http://schemas.microsoft.com/office/drawing/2014/main" id="{32E1AD88-4291-D223-2DFA-DEAAFF31BA08}"/>
                    </a:ext>
                  </a:extLst>
                </p:cNvPr>
                <p:cNvPicPr/>
                <p:nvPr/>
              </p:nvPicPr>
              <p:blipFill>
                <a:blip r:embed="rId569"/>
                <a:stretch>
                  <a:fillRect/>
                </a:stretch>
              </p:blipFill>
              <p:spPr>
                <a:xfrm>
                  <a:off x="7029755" y="2885788"/>
                  <a:ext cx="111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74229" name="Freihand 174228">
                  <a:extLst>
                    <a:ext uri="{FF2B5EF4-FFF2-40B4-BE49-F238E27FC236}">
                      <a16:creationId xmlns:a16="http://schemas.microsoft.com/office/drawing/2014/main" id="{E9970E28-DA3F-C203-97B9-3EB2532AE04A}"/>
                    </a:ext>
                  </a:extLst>
                </p14:cNvPr>
                <p14:cNvContentPartPr/>
                <p14:nvPr/>
              </p14:nvContentPartPr>
              <p14:xfrm>
                <a:off x="7205795" y="2814868"/>
                <a:ext cx="105480" cy="173880"/>
              </p14:xfrm>
            </p:contentPart>
          </mc:Choice>
          <mc:Fallback xmlns="">
            <p:pic>
              <p:nvPicPr>
                <p:cNvPr id="174229" name="Freihand 174228">
                  <a:extLst>
                    <a:ext uri="{FF2B5EF4-FFF2-40B4-BE49-F238E27FC236}">
                      <a16:creationId xmlns:a16="http://schemas.microsoft.com/office/drawing/2014/main" id="{E9970E28-DA3F-C203-97B9-3EB2532AE04A}"/>
                    </a:ext>
                  </a:extLst>
                </p:cNvPr>
                <p:cNvPicPr/>
                <p:nvPr/>
              </p:nvPicPr>
              <p:blipFill>
                <a:blip r:embed="rId571"/>
                <a:stretch>
                  <a:fillRect/>
                </a:stretch>
              </p:blipFill>
              <p:spPr>
                <a:xfrm>
                  <a:off x="7197155" y="2805868"/>
                  <a:ext cx="1231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74230" name="Freihand 174229">
                  <a:extLst>
                    <a:ext uri="{FF2B5EF4-FFF2-40B4-BE49-F238E27FC236}">
                      <a16:creationId xmlns:a16="http://schemas.microsoft.com/office/drawing/2014/main" id="{4CB41837-9259-2936-5D18-8FA0E69B91B8}"/>
                    </a:ext>
                  </a:extLst>
                </p14:cNvPr>
                <p14:cNvContentPartPr/>
                <p14:nvPr/>
              </p14:nvContentPartPr>
              <p14:xfrm>
                <a:off x="7666235" y="2899108"/>
                <a:ext cx="19800" cy="34560"/>
              </p14:xfrm>
            </p:contentPart>
          </mc:Choice>
          <mc:Fallback xmlns="">
            <p:pic>
              <p:nvPicPr>
                <p:cNvPr id="174230" name="Freihand 174229">
                  <a:extLst>
                    <a:ext uri="{FF2B5EF4-FFF2-40B4-BE49-F238E27FC236}">
                      <a16:creationId xmlns:a16="http://schemas.microsoft.com/office/drawing/2014/main" id="{4CB41837-9259-2936-5D18-8FA0E69B91B8}"/>
                    </a:ext>
                  </a:extLst>
                </p:cNvPr>
                <p:cNvPicPr/>
                <p:nvPr/>
              </p:nvPicPr>
              <p:blipFill>
                <a:blip r:embed="rId573"/>
                <a:stretch>
                  <a:fillRect/>
                </a:stretch>
              </p:blipFill>
              <p:spPr>
                <a:xfrm>
                  <a:off x="7657595" y="2890468"/>
                  <a:ext cx="374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74231" name="Freihand 174230">
                  <a:extLst>
                    <a:ext uri="{FF2B5EF4-FFF2-40B4-BE49-F238E27FC236}">
                      <a16:creationId xmlns:a16="http://schemas.microsoft.com/office/drawing/2014/main" id="{4C4E1802-4940-D021-FE35-6A55422FCCA6}"/>
                    </a:ext>
                  </a:extLst>
                </p14:cNvPr>
                <p14:cNvContentPartPr/>
                <p14:nvPr/>
              </p14:nvContentPartPr>
              <p14:xfrm>
                <a:off x="7709075" y="2769148"/>
                <a:ext cx="101160" cy="237960"/>
              </p14:xfrm>
            </p:contentPart>
          </mc:Choice>
          <mc:Fallback xmlns="">
            <p:pic>
              <p:nvPicPr>
                <p:cNvPr id="174231" name="Freihand 174230">
                  <a:extLst>
                    <a:ext uri="{FF2B5EF4-FFF2-40B4-BE49-F238E27FC236}">
                      <a16:creationId xmlns:a16="http://schemas.microsoft.com/office/drawing/2014/main" id="{4C4E1802-4940-D021-FE35-6A55422FCCA6}"/>
                    </a:ext>
                  </a:extLst>
                </p:cNvPr>
                <p:cNvPicPr/>
                <p:nvPr/>
              </p:nvPicPr>
              <p:blipFill>
                <a:blip r:embed="rId575"/>
                <a:stretch>
                  <a:fillRect/>
                </a:stretch>
              </p:blipFill>
              <p:spPr>
                <a:xfrm>
                  <a:off x="7700435" y="2760148"/>
                  <a:ext cx="1188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74232" name="Freihand 174231">
                  <a:extLst>
                    <a:ext uri="{FF2B5EF4-FFF2-40B4-BE49-F238E27FC236}">
                      <a16:creationId xmlns:a16="http://schemas.microsoft.com/office/drawing/2014/main" id="{FEE0B454-219A-98A9-72B8-FAC8FE0A63A0}"/>
                    </a:ext>
                  </a:extLst>
                </p14:cNvPr>
                <p14:cNvContentPartPr/>
                <p14:nvPr/>
              </p14:nvContentPartPr>
              <p14:xfrm>
                <a:off x="7897715" y="2849068"/>
                <a:ext cx="112680" cy="177840"/>
              </p14:xfrm>
            </p:contentPart>
          </mc:Choice>
          <mc:Fallback xmlns="">
            <p:pic>
              <p:nvPicPr>
                <p:cNvPr id="174232" name="Freihand 174231">
                  <a:extLst>
                    <a:ext uri="{FF2B5EF4-FFF2-40B4-BE49-F238E27FC236}">
                      <a16:creationId xmlns:a16="http://schemas.microsoft.com/office/drawing/2014/main" id="{FEE0B454-219A-98A9-72B8-FAC8FE0A63A0}"/>
                    </a:ext>
                  </a:extLst>
                </p:cNvPr>
                <p:cNvPicPr/>
                <p:nvPr/>
              </p:nvPicPr>
              <p:blipFill>
                <a:blip r:embed="rId577"/>
                <a:stretch>
                  <a:fillRect/>
                </a:stretch>
              </p:blipFill>
              <p:spPr>
                <a:xfrm>
                  <a:off x="7889075" y="2840068"/>
                  <a:ext cx="1303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74233" name="Freihand 174232">
                  <a:extLst>
                    <a:ext uri="{FF2B5EF4-FFF2-40B4-BE49-F238E27FC236}">
                      <a16:creationId xmlns:a16="http://schemas.microsoft.com/office/drawing/2014/main" id="{2A880E71-99EC-E511-37C0-2648368B869A}"/>
                    </a:ext>
                  </a:extLst>
                </p14:cNvPr>
                <p14:cNvContentPartPr/>
                <p14:nvPr/>
              </p14:nvContentPartPr>
              <p14:xfrm>
                <a:off x="8190755" y="2927908"/>
                <a:ext cx="107640" cy="19800"/>
              </p14:xfrm>
            </p:contentPart>
          </mc:Choice>
          <mc:Fallback xmlns="">
            <p:pic>
              <p:nvPicPr>
                <p:cNvPr id="174233" name="Freihand 174232">
                  <a:extLst>
                    <a:ext uri="{FF2B5EF4-FFF2-40B4-BE49-F238E27FC236}">
                      <a16:creationId xmlns:a16="http://schemas.microsoft.com/office/drawing/2014/main" id="{2A880E71-99EC-E511-37C0-2648368B869A}"/>
                    </a:ext>
                  </a:extLst>
                </p:cNvPr>
                <p:cNvPicPr/>
                <p:nvPr/>
              </p:nvPicPr>
              <p:blipFill>
                <a:blip r:embed="rId579"/>
                <a:stretch>
                  <a:fillRect/>
                </a:stretch>
              </p:blipFill>
              <p:spPr>
                <a:xfrm>
                  <a:off x="8182115" y="2918908"/>
                  <a:ext cx="1252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74234" name="Freihand 174233">
                  <a:extLst>
                    <a:ext uri="{FF2B5EF4-FFF2-40B4-BE49-F238E27FC236}">
                      <a16:creationId xmlns:a16="http://schemas.microsoft.com/office/drawing/2014/main" id="{4FC5863E-5D6E-EE5F-F79F-B28272D58F5D}"/>
                    </a:ext>
                  </a:extLst>
                </p14:cNvPr>
                <p14:cNvContentPartPr/>
                <p14:nvPr/>
              </p14:nvContentPartPr>
              <p14:xfrm>
                <a:off x="8402075" y="2843308"/>
                <a:ext cx="113760" cy="122400"/>
              </p14:xfrm>
            </p:contentPart>
          </mc:Choice>
          <mc:Fallback xmlns="">
            <p:pic>
              <p:nvPicPr>
                <p:cNvPr id="174234" name="Freihand 174233">
                  <a:extLst>
                    <a:ext uri="{FF2B5EF4-FFF2-40B4-BE49-F238E27FC236}">
                      <a16:creationId xmlns:a16="http://schemas.microsoft.com/office/drawing/2014/main" id="{4FC5863E-5D6E-EE5F-F79F-B28272D58F5D}"/>
                    </a:ext>
                  </a:extLst>
                </p:cNvPr>
                <p:cNvPicPr/>
                <p:nvPr/>
              </p:nvPicPr>
              <p:blipFill>
                <a:blip r:embed="rId581"/>
                <a:stretch>
                  <a:fillRect/>
                </a:stretch>
              </p:blipFill>
              <p:spPr>
                <a:xfrm>
                  <a:off x="8393435" y="2834668"/>
                  <a:ext cx="131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74235" name="Freihand 174234">
                  <a:extLst>
                    <a:ext uri="{FF2B5EF4-FFF2-40B4-BE49-F238E27FC236}">
                      <a16:creationId xmlns:a16="http://schemas.microsoft.com/office/drawing/2014/main" id="{0F280D01-B7DD-0F48-7A29-EFDB983DF24A}"/>
                    </a:ext>
                  </a:extLst>
                </p14:cNvPr>
                <p14:cNvContentPartPr/>
                <p14:nvPr/>
              </p14:nvContentPartPr>
              <p14:xfrm>
                <a:off x="8551475" y="2862388"/>
                <a:ext cx="230400" cy="80280"/>
              </p14:xfrm>
            </p:contentPart>
          </mc:Choice>
          <mc:Fallback xmlns="">
            <p:pic>
              <p:nvPicPr>
                <p:cNvPr id="174235" name="Freihand 174234">
                  <a:extLst>
                    <a:ext uri="{FF2B5EF4-FFF2-40B4-BE49-F238E27FC236}">
                      <a16:creationId xmlns:a16="http://schemas.microsoft.com/office/drawing/2014/main" id="{0F280D01-B7DD-0F48-7A29-EFDB983DF24A}"/>
                    </a:ext>
                  </a:extLst>
                </p:cNvPr>
                <p:cNvPicPr/>
                <p:nvPr/>
              </p:nvPicPr>
              <p:blipFill>
                <a:blip r:embed="rId583"/>
                <a:stretch>
                  <a:fillRect/>
                </a:stretch>
              </p:blipFill>
              <p:spPr>
                <a:xfrm>
                  <a:off x="8542475" y="2853388"/>
                  <a:ext cx="248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74236" name="Freihand 174235">
                  <a:extLst>
                    <a:ext uri="{FF2B5EF4-FFF2-40B4-BE49-F238E27FC236}">
                      <a16:creationId xmlns:a16="http://schemas.microsoft.com/office/drawing/2014/main" id="{8DD1E4B5-015E-99B6-871C-B7B72EF97C59}"/>
                    </a:ext>
                  </a:extLst>
                </p14:cNvPr>
                <p14:cNvContentPartPr/>
                <p14:nvPr/>
              </p14:nvContentPartPr>
              <p14:xfrm>
                <a:off x="8838395" y="2780668"/>
                <a:ext cx="303120" cy="170280"/>
              </p14:xfrm>
            </p:contentPart>
          </mc:Choice>
          <mc:Fallback xmlns="">
            <p:pic>
              <p:nvPicPr>
                <p:cNvPr id="174236" name="Freihand 174235">
                  <a:extLst>
                    <a:ext uri="{FF2B5EF4-FFF2-40B4-BE49-F238E27FC236}">
                      <a16:creationId xmlns:a16="http://schemas.microsoft.com/office/drawing/2014/main" id="{8DD1E4B5-015E-99B6-871C-B7B72EF97C59}"/>
                    </a:ext>
                  </a:extLst>
                </p:cNvPr>
                <p:cNvPicPr/>
                <p:nvPr/>
              </p:nvPicPr>
              <p:blipFill>
                <a:blip r:embed="rId585"/>
                <a:stretch>
                  <a:fillRect/>
                </a:stretch>
              </p:blipFill>
              <p:spPr>
                <a:xfrm>
                  <a:off x="8829755" y="2771668"/>
                  <a:ext cx="3207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74237" name="Freihand 174236">
                  <a:extLst>
                    <a:ext uri="{FF2B5EF4-FFF2-40B4-BE49-F238E27FC236}">
                      <a16:creationId xmlns:a16="http://schemas.microsoft.com/office/drawing/2014/main" id="{A5802FE4-7070-02C0-817A-78505D473CBC}"/>
                    </a:ext>
                  </a:extLst>
                </p14:cNvPr>
                <p14:cNvContentPartPr/>
                <p14:nvPr/>
              </p14:nvContentPartPr>
              <p14:xfrm>
                <a:off x="9123875" y="2793988"/>
                <a:ext cx="53640" cy="28440"/>
              </p14:xfrm>
            </p:contentPart>
          </mc:Choice>
          <mc:Fallback xmlns="">
            <p:pic>
              <p:nvPicPr>
                <p:cNvPr id="174237" name="Freihand 174236">
                  <a:extLst>
                    <a:ext uri="{FF2B5EF4-FFF2-40B4-BE49-F238E27FC236}">
                      <a16:creationId xmlns:a16="http://schemas.microsoft.com/office/drawing/2014/main" id="{A5802FE4-7070-02C0-817A-78505D473CBC}"/>
                    </a:ext>
                  </a:extLst>
                </p:cNvPr>
                <p:cNvPicPr/>
                <p:nvPr/>
              </p:nvPicPr>
              <p:blipFill>
                <a:blip r:embed="rId587"/>
                <a:stretch>
                  <a:fillRect/>
                </a:stretch>
              </p:blipFill>
              <p:spPr>
                <a:xfrm>
                  <a:off x="9114875" y="2784988"/>
                  <a:ext cx="712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74238" name="Freihand 174237">
                  <a:extLst>
                    <a:ext uri="{FF2B5EF4-FFF2-40B4-BE49-F238E27FC236}">
                      <a16:creationId xmlns:a16="http://schemas.microsoft.com/office/drawing/2014/main" id="{647FBB81-28B8-06B4-1A90-67BB5263C4C7}"/>
                    </a:ext>
                  </a:extLst>
                </p14:cNvPr>
                <p14:cNvContentPartPr/>
                <p14:nvPr/>
              </p14:nvContentPartPr>
              <p14:xfrm>
                <a:off x="9187595" y="2764828"/>
                <a:ext cx="257400" cy="182520"/>
              </p14:xfrm>
            </p:contentPart>
          </mc:Choice>
          <mc:Fallback xmlns="">
            <p:pic>
              <p:nvPicPr>
                <p:cNvPr id="174238" name="Freihand 174237">
                  <a:extLst>
                    <a:ext uri="{FF2B5EF4-FFF2-40B4-BE49-F238E27FC236}">
                      <a16:creationId xmlns:a16="http://schemas.microsoft.com/office/drawing/2014/main" id="{647FBB81-28B8-06B4-1A90-67BB5263C4C7}"/>
                    </a:ext>
                  </a:extLst>
                </p:cNvPr>
                <p:cNvPicPr/>
                <p:nvPr/>
              </p:nvPicPr>
              <p:blipFill>
                <a:blip r:embed="rId589"/>
                <a:stretch>
                  <a:fillRect/>
                </a:stretch>
              </p:blipFill>
              <p:spPr>
                <a:xfrm>
                  <a:off x="9178955" y="2756188"/>
                  <a:ext cx="2750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74239" name="Freihand 174238">
                  <a:extLst>
                    <a:ext uri="{FF2B5EF4-FFF2-40B4-BE49-F238E27FC236}">
                      <a16:creationId xmlns:a16="http://schemas.microsoft.com/office/drawing/2014/main" id="{59AB432A-90C0-F467-46BA-98641D31871D}"/>
                    </a:ext>
                  </a:extLst>
                </p14:cNvPr>
                <p14:cNvContentPartPr/>
                <p14:nvPr/>
              </p14:nvContentPartPr>
              <p14:xfrm>
                <a:off x="9421235" y="2765188"/>
                <a:ext cx="41760" cy="31680"/>
              </p14:xfrm>
            </p:contentPart>
          </mc:Choice>
          <mc:Fallback xmlns="">
            <p:pic>
              <p:nvPicPr>
                <p:cNvPr id="174239" name="Freihand 174238">
                  <a:extLst>
                    <a:ext uri="{FF2B5EF4-FFF2-40B4-BE49-F238E27FC236}">
                      <a16:creationId xmlns:a16="http://schemas.microsoft.com/office/drawing/2014/main" id="{59AB432A-90C0-F467-46BA-98641D31871D}"/>
                    </a:ext>
                  </a:extLst>
                </p:cNvPr>
                <p:cNvPicPr/>
                <p:nvPr/>
              </p:nvPicPr>
              <p:blipFill>
                <a:blip r:embed="rId591"/>
                <a:stretch>
                  <a:fillRect/>
                </a:stretch>
              </p:blipFill>
              <p:spPr>
                <a:xfrm>
                  <a:off x="9412595" y="2756548"/>
                  <a:ext cx="594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74240" name="Freihand 174239">
                  <a:extLst>
                    <a:ext uri="{FF2B5EF4-FFF2-40B4-BE49-F238E27FC236}">
                      <a16:creationId xmlns:a16="http://schemas.microsoft.com/office/drawing/2014/main" id="{35AE88C7-20C7-F01E-BE14-B0FAB2B1D13D}"/>
                    </a:ext>
                  </a:extLst>
                </p14:cNvPr>
                <p14:cNvContentPartPr/>
                <p14:nvPr/>
              </p14:nvContentPartPr>
              <p14:xfrm>
                <a:off x="9490355" y="2830348"/>
                <a:ext cx="141840" cy="95400"/>
              </p14:xfrm>
            </p:contentPart>
          </mc:Choice>
          <mc:Fallback xmlns="">
            <p:pic>
              <p:nvPicPr>
                <p:cNvPr id="174240" name="Freihand 174239">
                  <a:extLst>
                    <a:ext uri="{FF2B5EF4-FFF2-40B4-BE49-F238E27FC236}">
                      <a16:creationId xmlns:a16="http://schemas.microsoft.com/office/drawing/2014/main" id="{35AE88C7-20C7-F01E-BE14-B0FAB2B1D13D}"/>
                    </a:ext>
                  </a:extLst>
                </p:cNvPr>
                <p:cNvPicPr/>
                <p:nvPr/>
              </p:nvPicPr>
              <p:blipFill>
                <a:blip r:embed="rId593"/>
                <a:stretch>
                  <a:fillRect/>
                </a:stretch>
              </p:blipFill>
              <p:spPr>
                <a:xfrm>
                  <a:off x="9481715" y="2821348"/>
                  <a:ext cx="159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74393" name="Freihand 174392">
                  <a:extLst>
                    <a:ext uri="{FF2B5EF4-FFF2-40B4-BE49-F238E27FC236}">
                      <a16:creationId xmlns:a16="http://schemas.microsoft.com/office/drawing/2014/main" id="{176F6667-AB5C-AE65-8629-4B4023FB0927}"/>
                    </a:ext>
                  </a:extLst>
                </p14:cNvPr>
                <p14:cNvContentPartPr/>
                <p14:nvPr/>
              </p14:nvContentPartPr>
              <p14:xfrm>
                <a:off x="7370315" y="2620828"/>
                <a:ext cx="2332440" cy="128880"/>
              </p14:xfrm>
            </p:contentPart>
          </mc:Choice>
          <mc:Fallback xmlns="">
            <p:pic>
              <p:nvPicPr>
                <p:cNvPr id="174393" name="Freihand 174392">
                  <a:extLst>
                    <a:ext uri="{FF2B5EF4-FFF2-40B4-BE49-F238E27FC236}">
                      <a16:creationId xmlns:a16="http://schemas.microsoft.com/office/drawing/2014/main" id="{176F6667-AB5C-AE65-8629-4B4023FB0927}"/>
                    </a:ext>
                  </a:extLst>
                </p:cNvPr>
                <p:cNvPicPr/>
                <p:nvPr/>
              </p:nvPicPr>
              <p:blipFill>
                <a:blip r:embed="rId595"/>
                <a:stretch>
                  <a:fillRect/>
                </a:stretch>
              </p:blipFill>
              <p:spPr>
                <a:xfrm>
                  <a:off x="7361675" y="2612188"/>
                  <a:ext cx="2350080" cy="146520"/>
                </a:xfrm>
                <a:prstGeom prst="rect">
                  <a:avLst/>
                </a:prstGeom>
              </p:spPr>
            </p:pic>
          </mc:Fallback>
        </mc:AlternateContent>
      </p:grpSp>
      <p:grpSp>
        <p:nvGrpSpPr>
          <p:cNvPr id="174432" name="Gruppieren 174431">
            <a:extLst>
              <a:ext uri="{FF2B5EF4-FFF2-40B4-BE49-F238E27FC236}">
                <a16:creationId xmlns:a16="http://schemas.microsoft.com/office/drawing/2014/main" id="{A708AC7C-CE21-116C-87BF-C3039CD793B5}"/>
              </a:ext>
            </a:extLst>
          </p:cNvPr>
          <p:cNvGrpSpPr/>
          <p:nvPr/>
        </p:nvGrpSpPr>
        <p:grpSpPr>
          <a:xfrm>
            <a:off x="293795" y="4082428"/>
            <a:ext cx="4371840" cy="480600"/>
            <a:chOff x="293795" y="4082428"/>
            <a:chExt cx="4371840" cy="480600"/>
          </a:xfrm>
        </p:grpSpPr>
        <mc:AlternateContent xmlns:mc="http://schemas.openxmlformats.org/markup-compatibility/2006" xmlns:p14="http://schemas.microsoft.com/office/powerpoint/2010/main">
          <mc:Choice Requires="p14">
            <p:contentPart p14:bwMode="auto" r:id="rId596">
              <p14:nvContentPartPr>
                <p14:cNvPr id="174387" name="Freihand 174386">
                  <a:extLst>
                    <a:ext uri="{FF2B5EF4-FFF2-40B4-BE49-F238E27FC236}">
                      <a16:creationId xmlns:a16="http://schemas.microsoft.com/office/drawing/2014/main" id="{C037C893-CD35-3CF0-0760-90E805A7D115}"/>
                    </a:ext>
                  </a:extLst>
                </p14:cNvPr>
                <p14:cNvContentPartPr/>
                <p14:nvPr/>
              </p14:nvContentPartPr>
              <p14:xfrm>
                <a:off x="293795" y="4271788"/>
                <a:ext cx="104760" cy="173520"/>
              </p14:xfrm>
            </p:contentPart>
          </mc:Choice>
          <mc:Fallback xmlns="">
            <p:pic>
              <p:nvPicPr>
                <p:cNvPr id="174387" name="Freihand 174386">
                  <a:extLst>
                    <a:ext uri="{FF2B5EF4-FFF2-40B4-BE49-F238E27FC236}">
                      <a16:creationId xmlns:a16="http://schemas.microsoft.com/office/drawing/2014/main" id="{C037C893-CD35-3CF0-0760-90E805A7D115}"/>
                    </a:ext>
                  </a:extLst>
                </p:cNvPr>
                <p:cNvPicPr/>
                <p:nvPr/>
              </p:nvPicPr>
              <p:blipFill>
                <a:blip r:embed="rId597"/>
                <a:stretch>
                  <a:fillRect/>
                </a:stretch>
              </p:blipFill>
              <p:spPr>
                <a:xfrm>
                  <a:off x="284795" y="4263148"/>
                  <a:ext cx="1224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74388" name="Freihand 174387">
                  <a:extLst>
                    <a:ext uri="{FF2B5EF4-FFF2-40B4-BE49-F238E27FC236}">
                      <a16:creationId xmlns:a16="http://schemas.microsoft.com/office/drawing/2014/main" id="{B269E936-553E-4B97-4D12-5C34534A4425}"/>
                    </a:ext>
                  </a:extLst>
                </p14:cNvPr>
                <p14:cNvContentPartPr/>
                <p14:nvPr/>
              </p14:nvContentPartPr>
              <p14:xfrm>
                <a:off x="460835" y="4175308"/>
                <a:ext cx="111240" cy="132840"/>
              </p14:xfrm>
            </p:contentPart>
          </mc:Choice>
          <mc:Fallback xmlns="">
            <p:pic>
              <p:nvPicPr>
                <p:cNvPr id="174388" name="Freihand 174387">
                  <a:extLst>
                    <a:ext uri="{FF2B5EF4-FFF2-40B4-BE49-F238E27FC236}">
                      <a16:creationId xmlns:a16="http://schemas.microsoft.com/office/drawing/2014/main" id="{B269E936-553E-4B97-4D12-5C34534A4425}"/>
                    </a:ext>
                  </a:extLst>
                </p:cNvPr>
                <p:cNvPicPr/>
                <p:nvPr/>
              </p:nvPicPr>
              <p:blipFill>
                <a:blip r:embed="rId599"/>
                <a:stretch>
                  <a:fillRect/>
                </a:stretch>
              </p:blipFill>
              <p:spPr>
                <a:xfrm>
                  <a:off x="452195" y="4166308"/>
                  <a:ext cx="1288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74390" name="Freihand 174389">
                  <a:extLst>
                    <a:ext uri="{FF2B5EF4-FFF2-40B4-BE49-F238E27FC236}">
                      <a16:creationId xmlns:a16="http://schemas.microsoft.com/office/drawing/2014/main" id="{882E8590-220C-0C02-AEC2-CAC9B735F35E}"/>
                    </a:ext>
                  </a:extLst>
                </p14:cNvPr>
                <p14:cNvContentPartPr/>
                <p14:nvPr/>
              </p14:nvContentPartPr>
              <p14:xfrm>
                <a:off x="713195" y="4297708"/>
                <a:ext cx="110520" cy="18720"/>
              </p14:xfrm>
            </p:contentPart>
          </mc:Choice>
          <mc:Fallback xmlns="">
            <p:pic>
              <p:nvPicPr>
                <p:cNvPr id="174390" name="Freihand 174389">
                  <a:extLst>
                    <a:ext uri="{FF2B5EF4-FFF2-40B4-BE49-F238E27FC236}">
                      <a16:creationId xmlns:a16="http://schemas.microsoft.com/office/drawing/2014/main" id="{882E8590-220C-0C02-AEC2-CAC9B735F35E}"/>
                    </a:ext>
                  </a:extLst>
                </p:cNvPr>
                <p:cNvPicPr/>
                <p:nvPr/>
              </p:nvPicPr>
              <p:blipFill>
                <a:blip r:embed="rId601"/>
                <a:stretch>
                  <a:fillRect/>
                </a:stretch>
              </p:blipFill>
              <p:spPr>
                <a:xfrm>
                  <a:off x="704195" y="4288708"/>
                  <a:ext cx="128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74391" name="Freihand 174390">
                  <a:extLst>
                    <a:ext uri="{FF2B5EF4-FFF2-40B4-BE49-F238E27FC236}">
                      <a16:creationId xmlns:a16="http://schemas.microsoft.com/office/drawing/2014/main" id="{5AC771A4-14D3-24EE-061D-F47AA3B1C2BC}"/>
                    </a:ext>
                  </a:extLst>
                </p14:cNvPr>
                <p14:cNvContentPartPr/>
                <p14:nvPr/>
              </p14:nvContentPartPr>
              <p14:xfrm>
                <a:off x="717515" y="4371868"/>
                <a:ext cx="130320" cy="9720"/>
              </p14:xfrm>
            </p:contentPart>
          </mc:Choice>
          <mc:Fallback xmlns="">
            <p:pic>
              <p:nvPicPr>
                <p:cNvPr id="174391" name="Freihand 174390">
                  <a:extLst>
                    <a:ext uri="{FF2B5EF4-FFF2-40B4-BE49-F238E27FC236}">
                      <a16:creationId xmlns:a16="http://schemas.microsoft.com/office/drawing/2014/main" id="{5AC771A4-14D3-24EE-061D-F47AA3B1C2BC}"/>
                    </a:ext>
                  </a:extLst>
                </p:cNvPr>
                <p:cNvPicPr/>
                <p:nvPr/>
              </p:nvPicPr>
              <p:blipFill>
                <a:blip r:embed="rId603"/>
                <a:stretch>
                  <a:fillRect/>
                </a:stretch>
              </p:blipFill>
              <p:spPr>
                <a:xfrm>
                  <a:off x="708515" y="4363228"/>
                  <a:ext cx="147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74395" name="Freihand 174394">
                  <a:extLst>
                    <a:ext uri="{FF2B5EF4-FFF2-40B4-BE49-F238E27FC236}">
                      <a16:creationId xmlns:a16="http://schemas.microsoft.com/office/drawing/2014/main" id="{F55952FD-EAFB-A148-FC41-C12D64ACF702}"/>
                    </a:ext>
                  </a:extLst>
                </p14:cNvPr>
                <p14:cNvContentPartPr/>
                <p14:nvPr/>
              </p14:nvContentPartPr>
              <p14:xfrm>
                <a:off x="992555" y="4207708"/>
                <a:ext cx="117000" cy="196560"/>
              </p14:xfrm>
            </p:contentPart>
          </mc:Choice>
          <mc:Fallback xmlns="">
            <p:pic>
              <p:nvPicPr>
                <p:cNvPr id="174395" name="Freihand 174394">
                  <a:extLst>
                    <a:ext uri="{FF2B5EF4-FFF2-40B4-BE49-F238E27FC236}">
                      <a16:creationId xmlns:a16="http://schemas.microsoft.com/office/drawing/2014/main" id="{F55952FD-EAFB-A148-FC41-C12D64ACF702}"/>
                    </a:ext>
                  </a:extLst>
                </p:cNvPr>
                <p:cNvPicPr/>
                <p:nvPr/>
              </p:nvPicPr>
              <p:blipFill>
                <a:blip r:embed="rId605"/>
                <a:stretch>
                  <a:fillRect/>
                </a:stretch>
              </p:blipFill>
              <p:spPr>
                <a:xfrm>
                  <a:off x="983555" y="4199068"/>
                  <a:ext cx="1346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74396" name="Freihand 174395">
                  <a:extLst>
                    <a:ext uri="{FF2B5EF4-FFF2-40B4-BE49-F238E27FC236}">
                      <a16:creationId xmlns:a16="http://schemas.microsoft.com/office/drawing/2014/main" id="{529D19C3-B78C-8CDE-2D00-AD69D67A3471}"/>
                    </a:ext>
                  </a:extLst>
                </p14:cNvPr>
                <p14:cNvContentPartPr/>
                <p14:nvPr/>
              </p14:nvContentPartPr>
              <p14:xfrm>
                <a:off x="1225475" y="4245868"/>
                <a:ext cx="88560" cy="114840"/>
              </p14:xfrm>
            </p:contentPart>
          </mc:Choice>
          <mc:Fallback xmlns="">
            <p:pic>
              <p:nvPicPr>
                <p:cNvPr id="174396" name="Freihand 174395">
                  <a:extLst>
                    <a:ext uri="{FF2B5EF4-FFF2-40B4-BE49-F238E27FC236}">
                      <a16:creationId xmlns:a16="http://schemas.microsoft.com/office/drawing/2014/main" id="{529D19C3-B78C-8CDE-2D00-AD69D67A3471}"/>
                    </a:ext>
                  </a:extLst>
                </p:cNvPr>
                <p:cNvPicPr/>
                <p:nvPr/>
              </p:nvPicPr>
              <p:blipFill>
                <a:blip r:embed="rId607"/>
                <a:stretch>
                  <a:fillRect/>
                </a:stretch>
              </p:blipFill>
              <p:spPr>
                <a:xfrm>
                  <a:off x="1216475" y="4237228"/>
                  <a:ext cx="106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74397" name="Freihand 174396">
                  <a:extLst>
                    <a:ext uri="{FF2B5EF4-FFF2-40B4-BE49-F238E27FC236}">
                      <a16:creationId xmlns:a16="http://schemas.microsoft.com/office/drawing/2014/main" id="{AA843F7E-415A-A540-BB4D-552D62173892}"/>
                    </a:ext>
                  </a:extLst>
                </p14:cNvPr>
                <p14:cNvContentPartPr/>
                <p14:nvPr/>
              </p14:nvContentPartPr>
              <p14:xfrm>
                <a:off x="1403675" y="4295908"/>
                <a:ext cx="101160" cy="10800"/>
              </p14:xfrm>
            </p:contentPart>
          </mc:Choice>
          <mc:Fallback xmlns="">
            <p:pic>
              <p:nvPicPr>
                <p:cNvPr id="174397" name="Freihand 174396">
                  <a:extLst>
                    <a:ext uri="{FF2B5EF4-FFF2-40B4-BE49-F238E27FC236}">
                      <a16:creationId xmlns:a16="http://schemas.microsoft.com/office/drawing/2014/main" id="{AA843F7E-415A-A540-BB4D-552D62173892}"/>
                    </a:ext>
                  </a:extLst>
                </p:cNvPr>
                <p:cNvPicPr/>
                <p:nvPr/>
              </p:nvPicPr>
              <p:blipFill>
                <a:blip r:embed="rId609"/>
                <a:stretch>
                  <a:fillRect/>
                </a:stretch>
              </p:blipFill>
              <p:spPr>
                <a:xfrm>
                  <a:off x="1394675" y="4287268"/>
                  <a:ext cx="118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74398" name="Freihand 174397">
                  <a:extLst>
                    <a:ext uri="{FF2B5EF4-FFF2-40B4-BE49-F238E27FC236}">
                      <a16:creationId xmlns:a16="http://schemas.microsoft.com/office/drawing/2014/main" id="{8BC0940A-193D-E680-EB09-6E3662C8CCBC}"/>
                    </a:ext>
                  </a:extLst>
                </p14:cNvPr>
                <p14:cNvContentPartPr/>
                <p14:nvPr/>
              </p14:nvContentPartPr>
              <p14:xfrm>
                <a:off x="1571075" y="4183588"/>
                <a:ext cx="73080" cy="110160"/>
              </p14:xfrm>
            </p:contentPart>
          </mc:Choice>
          <mc:Fallback xmlns="">
            <p:pic>
              <p:nvPicPr>
                <p:cNvPr id="174398" name="Freihand 174397">
                  <a:extLst>
                    <a:ext uri="{FF2B5EF4-FFF2-40B4-BE49-F238E27FC236}">
                      <a16:creationId xmlns:a16="http://schemas.microsoft.com/office/drawing/2014/main" id="{8BC0940A-193D-E680-EB09-6E3662C8CCBC}"/>
                    </a:ext>
                  </a:extLst>
                </p:cNvPr>
                <p:cNvPicPr/>
                <p:nvPr/>
              </p:nvPicPr>
              <p:blipFill>
                <a:blip r:embed="rId611"/>
                <a:stretch>
                  <a:fillRect/>
                </a:stretch>
              </p:blipFill>
              <p:spPr>
                <a:xfrm>
                  <a:off x="1562435" y="4174948"/>
                  <a:ext cx="90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74399" name="Freihand 174398">
                  <a:extLst>
                    <a:ext uri="{FF2B5EF4-FFF2-40B4-BE49-F238E27FC236}">
                      <a16:creationId xmlns:a16="http://schemas.microsoft.com/office/drawing/2014/main" id="{945AAE7A-6B5C-2682-710E-9F4F15B9E6FB}"/>
                    </a:ext>
                  </a:extLst>
                </p14:cNvPr>
                <p14:cNvContentPartPr/>
                <p14:nvPr/>
              </p14:nvContentPartPr>
              <p14:xfrm>
                <a:off x="1651715" y="4248748"/>
                <a:ext cx="31680" cy="80640"/>
              </p14:xfrm>
            </p:contentPart>
          </mc:Choice>
          <mc:Fallback xmlns="">
            <p:pic>
              <p:nvPicPr>
                <p:cNvPr id="174399" name="Freihand 174398">
                  <a:extLst>
                    <a:ext uri="{FF2B5EF4-FFF2-40B4-BE49-F238E27FC236}">
                      <a16:creationId xmlns:a16="http://schemas.microsoft.com/office/drawing/2014/main" id="{945AAE7A-6B5C-2682-710E-9F4F15B9E6FB}"/>
                    </a:ext>
                  </a:extLst>
                </p:cNvPr>
                <p:cNvPicPr/>
                <p:nvPr/>
              </p:nvPicPr>
              <p:blipFill>
                <a:blip r:embed="rId613"/>
                <a:stretch>
                  <a:fillRect/>
                </a:stretch>
              </p:blipFill>
              <p:spPr>
                <a:xfrm>
                  <a:off x="1642715" y="4239748"/>
                  <a:ext cx="49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74400" name="Freihand 174399">
                  <a:extLst>
                    <a:ext uri="{FF2B5EF4-FFF2-40B4-BE49-F238E27FC236}">
                      <a16:creationId xmlns:a16="http://schemas.microsoft.com/office/drawing/2014/main" id="{5988D4F6-F4C2-FC8E-83AD-7ABBE87672A2}"/>
                    </a:ext>
                  </a:extLst>
                </p14:cNvPr>
                <p14:cNvContentPartPr/>
                <p14:nvPr/>
              </p14:nvContentPartPr>
              <p14:xfrm>
                <a:off x="1742795" y="4207708"/>
                <a:ext cx="250200" cy="123120"/>
              </p14:xfrm>
            </p:contentPart>
          </mc:Choice>
          <mc:Fallback xmlns="">
            <p:pic>
              <p:nvPicPr>
                <p:cNvPr id="174400" name="Freihand 174399">
                  <a:extLst>
                    <a:ext uri="{FF2B5EF4-FFF2-40B4-BE49-F238E27FC236}">
                      <a16:creationId xmlns:a16="http://schemas.microsoft.com/office/drawing/2014/main" id="{5988D4F6-F4C2-FC8E-83AD-7ABBE87672A2}"/>
                    </a:ext>
                  </a:extLst>
                </p:cNvPr>
                <p:cNvPicPr/>
                <p:nvPr/>
              </p:nvPicPr>
              <p:blipFill>
                <a:blip r:embed="rId615"/>
                <a:stretch>
                  <a:fillRect/>
                </a:stretch>
              </p:blipFill>
              <p:spPr>
                <a:xfrm>
                  <a:off x="1734155" y="4199068"/>
                  <a:ext cx="2678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74401" name="Freihand 174400">
                  <a:extLst>
                    <a:ext uri="{FF2B5EF4-FFF2-40B4-BE49-F238E27FC236}">
                      <a16:creationId xmlns:a16="http://schemas.microsoft.com/office/drawing/2014/main" id="{A801FF14-1B80-D1A7-D306-3B99B8A7FCF6}"/>
                    </a:ext>
                  </a:extLst>
                </p14:cNvPr>
                <p14:cNvContentPartPr/>
                <p14:nvPr/>
              </p14:nvContentPartPr>
              <p14:xfrm>
                <a:off x="2086235" y="4263508"/>
                <a:ext cx="23040" cy="15120"/>
              </p14:xfrm>
            </p:contentPart>
          </mc:Choice>
          <mc:Fallback xmlns="">
            <p:pic>
              <p:nvPicPr>
                <p:cNvPr id="174401" name="Freihand 174400">
                  <a:extLst>
                    <a:ext uri="{FF2B5EF4-FFF2-40B4-BE49-F238E27FC236}">
                      <a16:creationId xmlns:a16="http://schemas.microsoft.com/office/drawing/2014/main" id="{A801FF14-1B80-D1A7-D306-3B99B8A7FCF6}"/>
                    </a:ext>
                  </a:extLst>
                </p:cNvPr>
                <p:cNvPicPr/>
                <p:nvPr/>
              </p:nvPicPr>
              <p:blipFill>
                <a:blip r:embed="rId617"/>
                <a:stretch>
                  <a:fillRect/>
                </a:stretch>
              </p:blipFill>
              <p:spPr>
                <a:xfrm>
                  <a:off x="2077595" y="4254508"/>
                  <a:ext cx="406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74402" name="Freihand 174401">
                  <a:extLst>
                    <a:ext uri="{FF2B5EF4-FFF2-40B4-BE49-F238E27FC236}">
                      <a16:creationId xmlns:a16="http://schemas.microsoft.com/office/drawing/2014/main" id="{D4265480-A20F-385A-14C2-1EAA166EC876}"/>
                    </a:ext>
                  </a:extLst>
                </p14:cNvPr>
                <p14:cNvContentPartPr/>
                <p14:nvPr/>
              </p14:nvContentPartPr>
              <p14:xfrm>
                <a:off x="2143835" y="4199428"/>
                <a:ext cx="109080" cy="125280"/>
              </p14:xfrm>
            </p:contentPart>
          </mc:Choice>
          <mc:Fallback xmlns="">
            <p:pic>
              <p:nvPicPr>
                <p:cNvPr id="174402" name="Freihand 174401">
                  <a:extLst>
                    <a:ext uri="{FF2B5EF4-FFF2-40B4-BE49-F238E27FC236}">
                      <a16:creationId xmlns:a16="http://schemas.microsoft.com/office/drawing/2014/main" id="{D4265480-A20F-385A-14C2-1EAA166EC876}"/>
                    </a:ext>
                  </a:extLst>
                </p:cNvPr>
                <p:cNvPicPr/>
                <p:nvPr/>
              </p:nvPicPr>
              <p:blipFill>
                <a:blip r:embed="rId619"/>
                <a:stretch>
                  <a:fillRect/>
                </a:stretch>
              </p:blipFill>
              <p:spPr>
                <a:xfrm>
                  <a:off x="2134835" y="4190788"/>
                  <a:ext cx="126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74403" name="Freihand 174402">
                  <a:extLst>
                    <a:ext uri="{FF2B5EF4-FFF2-40B4-BE49-F238E27FC236}">
                      <a16:creationId xmlns:a16="http://schemas.microsoft.com/office/drawing/2014/main" id="{A420E91D-2676-BF95-5E80-2B25C4BA2E5C}"/>
                    </a:ext>
                  </a:extLst>
                </p14:cNvPr>
                <p14:cNvContentPartPr/>
                <p14:nvPr/>
              </p14:nvContentPartPr>
              <p14:xfrm>
                <a:off x="2179475" y="4234348"/>
                <a:ext cx="79200" cy="18720"/>
              </p14:xfrm>
            </p:contentPart>
          </mc:Choice>
          <mc:Fallback xmlns="">
            <p:pic>
              <p:nvPicPr>
                <p:cNvPr id="174403" name="Freihand 174402">
                  <a:extLst>
                    <a:ext uri="{FF2B5EF4-FFF2-40B4-BE49-F238E27FC236}">
                      <a16:creationId xmlns:a16="http://schemas.microsoft.com/office/drawing/2014/main" id="{A420E91D-2676-BF95-5E80-2B25C4BA2E5C}"/>
                    </a:ext>
                  </a:extLst>
                </p:cNvPr>
                <p:cNvPicPr/>
                <p:nvPr/>
              </p:nvPicPr>
              <p:blipFill>
                <a:blip r:embed="rId621"/>
                <a:stretch>
                  <a:fillRect/>
                </a:stretch>
              </p:blipFill>
              <p:spPr>
                <a:xfrm>
                  <a:off x="2170475" y="4225348"/>
                  <a:ext cx="968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74404" name="Freihand 174403">
                  <a:extLst>
                    <a:ext uri="{FF2B5EF4-FFF2-40B4-BE49-F238E27FC236}">
                      <a16:creationId xmlns:a16="http://schemas.microsoft.com/office/drawing/2014/main" id="{FB699567-2AF5-6B04-D0BF-3A2977E377D3}"/>
                    </a:ext>
                  </a:extLst>
                </p14:cNvPr>
                <p14:cNvContentPartPr/>
                <p14:nvPr/>
              </p14:nvContentPartPr>
              <p14:xfrm>
                <a:off x="1563515" y="4386988"/>
                <a:ext cx="682200" cy="16920"/>
              </p14:xfrm>
            </p:contentPart>
          </mc:Choice>
          <mc:Fallback xmlns="">
            <p:pic>
              <p:nvPicPr>
                <p:cNvPr id="174404" name="Freihand 174403">
                  <a:extLst>
                    <a:ext uri="{FF2B5EF4-FFF2-40B4-BE49-F238E27FC236}">
                      <a16:creationId xmlns:a16="http://schemas.microsoft.com/office/drawing/2014/main" id="{FB699567-2AF5-6B04-D0BF-3A2977E377D3}"/>
                    </a:ext>
                  </a:extLst>
                </p:cNvPr>
                <p:cNvPicPr/>
                <p:nvPr/>
              </p:nvPicPr>
              <p:blipFill>
                <a:blip r:embed="rId623"/>
                <a:stretch>
                  <a:fillRect/>
                </a:stretch>
              </p:blipFill>
              <p:spPr>
                <a:xfrm>
                  <a:off x="1554515" y="4378348"/>
                  <a:ext cx="6998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74405" name="Freihand 174404">
                  <a:extLst>
                    <a:ext uri="{FF2B5EF4-FFF2-40B4-BE49-F238E27FC236}">
                      <a16:creationId xmlns:a16="http://schemas.microsoft.com/office/drawing/2014/main" id="{CF47E925-DBA8-49F2-EBCD-9AC432ED1568}"/>
                    </a:ext>
                  </a:extLst>
                </p14:cNvPr>
                <p14:cNvContentPartPr/>
                <p14:nvPr/>
              </p14:nvContentPartPr>
              <p14:xfrm>
                <a:off x="1636955" y="4467268"/>
                <a:ext cx="127080" cy="95760"/>
              </p14:xfrm>
            </p:contentPart>
          </mc:Choice>
          <mc:Fallback xmlns="">
            <p:pic>
              <p:nvPicPr>
                <p:cNvPr id="174405" name="Freihand 174404">
                  <a:extLst>
                    <a:ext uri="{FF2B5EF4-FFF2-40B4-BE49-F238E27FC236}">
                      <a16:creationId xmlns:a16="http://schemas.microsoft.com/office/drawing/2014/main" id="{CF47E925-DBA8-49F2-EBCD-9AC432ED1568}"/>
                    </a:ext>
                  </a:extLst>
                </p:cNvPr>
                <p:cNvPicPr/>
                <p:nvPr/>
              </p:nvPicPr>
              <p:blipFill>
                <a:blip r:embed="rId625"/>
                <a:stretch>
                  <a:fillRect/>
                </a:stretch>
              </p:blipFill>
              <p:spPr>
                <a:xfrm>
                  <a:off x="1627955" y="4458268"/>
                  <a:ext cx="144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74406" name="Freihand 174405">
                  <a:extLst>
                    <a:ext uri="{FF2B5EF4-FFF2-40B4-BE49-F238E27FC236}">
                      <a16:creationId xmlns:a16="http://schemas.microsoft.com/office/drawing/2014/main" id="{0AF8B37C-1B79-B99B-552F-5C6D572C7831}"/>
                    </a:ext>
                  </a:extLst>
                </p14:cNvPr>
                <p14:cNvContentPartPr/>
                <p14:nvPr/>
              </p14:nvContentPartPr>
              <p14:xfrm>
                <a:off x="1828475" y="4460788"/>
                <a:ext cx="99000" cy="91440"/>
              </p14:xfrm>
            </p:contentPart>
          </mc:Choice>
          <mc:Fallback xmlns="">
            <p:pic>
              <p:nvPicPr>
                <p:cNvPr id="174406" name="Freihand 174405">
                  <a:extLst>
                    <a:ext uri="{FF2B5EF4-FFF2-40B4-BE49-F238E27FC236}">
                      <a16:creationId xmlns:a16="http://schemas.microsoft.com/office/drawing/2014/main" id="{0AF8B37C-1B79-B99B-552F-5C6D572C7831}"/>
                    </a:ext>
                  </a:extLst>
                </p:cNvPr>
                <p:cNvPicPr/>
                <p:nvPr/>
              </p:nvPicPr>
              <p:blipFill>
                <a:blip r:embed="rId627"/>
                <a:stretch>
                  <a:fillRect/>
                </a:stretch>
              </p:blipFill>
              <p:spPr>
                <a:xfrm>
                  <a:off x="1819835" y="4451788"/>
                  <a:ext cx="1166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74407" name="Freihand 174406">
                  <a:extLst>
                    <a:ext uri="{FF2B5EF4-FFF2-40B4-BE49-F238E27FC236}">
                      <a16:creationId xmlns:a16="http://schemas.microsoft.com/office/drawing/2014/main" id="{14DB6B84-662B-53CA-EB5C-3B019E70A5F8}"/>
                    </a:ext>
                  </a:extLst>
                </p14:cNvPr>
                <p14:cNvContentPartPr/>
                <p14:nvPr/>
              </p14:nvContentPartPr>
              <p14:xfrm>
                <a:off x="1990835" y="4456828"/>
                <a:ext cx="101520" cy="97920"/>
              </p14:xfrm>
            </p:contentPart>
          </mc:Choice>
          <mc:Fallback xmlns="">
            <p:pic>
              <p:nvPicPr>
                <p:cNvPr id="174407" name="Freihand 174406">
                  <a:extLst>
                    <a:ext uri="{FF2B5EF4-FFF2-40B4-BE49-F238E27FC236}">
                      <a16:creationId xmlns:a16="http://schemas.microsoft.com/office/drawing/2014/main" id="{14DB6B84-662B-53CA-EB5C-3B019E70A5F8}"/>
                    </a:ext>
                  </a:extLst>
                </p:cNvPr>
                <p:cNvPicPr/>
                <p:nvPr/>
              </p:nvPicPr>
              <p:blipFill>
                <a:blip r:embed="rId629"/>
                <a:stretch>
                  <a:fillRect/>
                </a:stretch>
              </p:blipFill>
              <p:spPr>
                <a:xfrm>
                  <a:off x="1981835" y="4448188"/>
                  <a:ext cx="119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74409" name="Freihand 174408">
                  <a:extLst>
                    <a:ext uri="{FF2B5EF4-FFF2-40B4-BE49-F238E27FC236}">
                      <a16:creationId xmlns:a16="http://schemas.microsoft.com/office/drawing/2014/main" id="{8D640B4F-AF55-FFAC-0FEC-D735F1858DFD}"/>
                    </a:ext>
                  </a:extLst>
                </p14:cNvPr>
                <p14:cNvContentPartPr/>
                <p14:nvPr/>
              </p14:nvContentPartPr>
              <p14:xfrm>
                <a:off x="2390075" y="4356028"/>
                <a:ext cx="123120" cy="66600"/>
              </p14:xfrm>
            </p:contentPart>
          </mc:Choice>
          <mc:Fallback xmlns="">
            <p:pic>
              <p:nvPicPr>
                <p:cNvPr id="174409" name="Freihand 174408">
                  <a:extLst>
                    <a:ext uri="{FF2B5EF4-FFF2-40B4-BE49-F238E27FC236}">
                      <a16:creationId xmlns:a16="http://schemas.microsoft.com/office/drawing/2014/main" id="{8D640B4F-AF55-FFAC-0FEC-D735F1858DFD}"/>
                    </a:ext>
                  </a:extLst>
                </p:cNvPr>
                <p:cNvPicPr/>
                <p:nvPr/>
              </p:nvPicPr>
              <p:blipFill>
                <a:blip r:embed="rId631"/>
                <a:stretch>
                  <a:fillRect/>
                </a:stretch>
              </p:blipFill>
              <p:spPr>
                <a:xfrm>
                  <a:off x="2381075" y="4347388"/>
                  <a:ext cx="140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74411" name="Freihand 174410">
                  <a:extLst>
                    <a:ext uri="{FF2B5EF4-FFF2-40B4-BE49-F238E27FC236}">
                      <a16:creationId xmlns:a16="http://schemas.microsoft.com/office/drawing/2014/main" id="{8F4E3D54-2184-2D32-A28F-62674EC7F8C3}"/>
                    </a:ext>
                  </a:extLst>
                </p14:cNvPr>
                <p14:cNvContentPartPr/>
                <p14:nvPr/>
              </p14:nvContentPartPr>
              <p14:xfrm>
                <a:off x="2616875" y="4226068"/>
                <a:ext cx="106200" cy="175320"/>
              </p14:xfrm>
            </p:contentPart>
          </mc:Choice>
          <mc:Fallback xmlns="">
            <p:pic>
              <p:nvPicPr>
                <p:cNvPr id="174411" name="Freihand 174410">
                  <a:extLst>
                    <a:ext uri="{FF2B5EF4-FFF2-40B4-BE49-F238E27FC236}">
                      <a16:creationId xmlns:a16="http://schemas.microsoft.com/office/drawing/2014/main" id="{8F4E3D54-2184-2D32-A28F-62674EC7F8C3}"/>
                    </a:ext>
                  </a:extLst>
                </p:cNvPr>
                <p:cNvPicPr/>
                <p:nvPr/>
              </p:nvPicPr>
              <p:blipFill>
                <a:blip r:embed="rId633"/>
                <a:stretch>
                  <a:fillRect/>
                </a:stretch>
              </p:blipFill>
              <p:spPr>
                <a:xfrm>
                  <a:off x="2608235" y="4217428"/>
                  <a:ext cx="1238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74412" name="Freihand 174411">
                  <a:extLst>
                    <a:ext uri="{FF2B5EF4-FFF2-40B4-BE49-F238E27FC236}">
                      <a16:creationId xmlns:a16="http://schemas.microsoft.com/office/drawing/2014/main" id="{59D910AC-A7C2-2836-BF2E-6B7FAF2F7F05}"/>
                    </a:ext>
                  </a:extLst>
                </p14:cNvPr>
                <p14:cNvContentPartPr/>
                <p14:nvPr/>
              </p14:nvContentPartPr>
              <p14:xfrm>
                <a:off x="2786075" y="4255948"/>
                <a:ext cx="56520" cy="86400"/>
              </p14:xfrm>
            </p:contentPart>
          </mc:Choice>
          <mc:Fallback xmlns="">
            <p:pic>
              <p:nvPicPr>
                <p:cNvPr id="174412" name="Freihand 174411">
                  <a:extLst>
                    <a:ext uri="{FF2B5EF4-FFF2-40B4-BE49-F238E27FC236}">
                      <a16:creationId xmlns:a16="http://schemas.microsoft.com/office/drawing/2014/main" id="{59D910AC-A7C2-2836-BF2E-6B7FAF2F7F05}"/>
                    </a:ext>
                  </a:extLst>
                </p:cNvPr>
                <p:cNvPicPr/>
                <p:nvPr/>
              </p:nvPicPr>
              <p:blipFill>
                <a:blip r:embed="rId635"/>
                <a:stretch>
                  <a:fillRect/>
                </a:stretch>
              </p:blipFill>
              <p:spPr>
                <a:xfrm>
                  <a:off x="2777435" y="4246948"/>
                  <a:ext cx="74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74413" name="Freihand 174412">
                  <a:extLst>
                    <a:ext uri="{FF2B5EF4-FFF2-40B4-BE49-F238E27FC236}">
                      <a16:creationId xmlns:a16="http://schemas.microsoft.com/office/drawing/2014/main" id="{1B835BCD-04FD-6BF2-93FC-80CA240823FC}"/>
                    </a:ext>
                  </a:extLst>
                </p14:cNvPr>
                <p14:cNvContentPartPr/>
                <p14:nvPr/>
              </p14:nvContentPartPr>
              <p14:xfrm>
                <a:off x="2773835" y="4225348"/>
                <a:ext cx="163800" cy="186120"/>
              </p14:xfrm>
            </p:contentPart>
          </mc:Choice>
          <mc:Fallback xmlns="">
            <p:pic>
              <p:nvPicPr>
                <p:cNvPr id="174413" name="Freihand 174412">
                  <a:extLst>
                    <a:ext uri="{FF2B5EF4-FFF2-40B4-BE49-F238E27FC236}">
                      <a16:creationId xmlns:a16="http://schemas.microsoft.com/office/drawing/2014/main" id="{1B835BCD-04FD-6BF2-93FC-80CA240823FC}"/>
                    </a:ext>
                  </a:extLst>
                </p:cNvPr>
                <p:cNvPicPr/>
                <p:nvPr/>
              </p:nvPicPr>
              <p:blipFill>
                <a:blip r:embed="rId637"/>
                <a:stretch>
                  <a:fillRect/>
                </a:stretch>
              </p:blipFill>
              <p:spPr>
                <a:xfrm>
                  <a:off x="2764835" y="4216708"/>
                  <a:ext cx="1814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74414" name="Freihand 174413">
                  <a:extLst>
                    <a:ext uri="{FF2B5EF4-FFF2-40B4-BE49-F238E27FC236}">
                      <a16:creationId xmlns:a16="http://schemas.microsoft.com/office/drawing/2014/main" id="{7FCA833B-7C7F-EEBA-1DC7-014C2BD02DE2}"/>
                    </a:ext>
                  </a:extLst>
                </p14:cNvPr>
                <p14:cNvContentPartPr/>
                <p14:nvPr/>
              </p14:nvContentPartPr>
              <p14:xfrm>
                <a:off x="3050675" y="4271068"/>
                <a:ext cx="128160" cy="11880"/>
              </p14:xfrm>
            </p:contentPart>
          </mc:Choice>
          <mc:Fallback xmlns="">
            <p:pic>
              <p:nvPicPr>
                <p:cNvPr id="174414" name="Freihand 174413">
                  <a:extLst>
                    <a:ext uri="{FF2B5EF4-FFF2-40B4-BE49-F238E27FC236}">
                      <a16:creationId xmlns:a16="http://schemas.microsoft.com/office/drawing/2014/main" id="{7FCA833B-7C7F-EEBA-1DC7-014C2BD02DE2}"/>
                    </a:ext>
                  </a:extLst>
                </p:cNvPr>
                <p:cNvPicPr/>
                <p:nvPr/>
              </p:nvPicPr>
              <p:blipFill>
                <a:blip r:embed="rId639"/>
                <a:stretch>
                  <a:fillRect/>
                </a:stretch>
              </p:blipFill>
              <p:spPr>
                <a:xfrm>
                  <a:off x="3041675" y="4262428"/>
                  <a:ext cx="1458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74415" name="Freihand 174414">
                  <a:extLst>
                    <a:ext uri="{FF2B5EF4-FFF2-40B4-BE49-F238E27FC236}">
                      <a16:creationId xmlns:a16="http://schemas.microsoft.com/office/drawing/2014/main" id="{33A13A41-FBA7-7B01-70D1-DD83791E1B07}"/>
                    </a:ext>
                  </a:extLst>
                </p14:cNvPr>
                <p14:cNvContentPartPr/>
                <p14:nvPr/>
              </p14:nvContentPartPr>
              <p14:xfrm>
                <a:off x="3023675" y="4292668"/>
                <a:ext cx="140760" cy="29160"/>
              </p14:xfrm>
            </p:contentPart>
          </mc:Choice>
          <mc:Fallback xmlns="">
            <p:pic>
              <p:nvPicPr>
                <p:cNvPr id="174415" name="Freihand 174414">
                  <a:extLst>
                    <a:ext uri="{FF2B5EF4-FFF2-40B4-BE49-F238E27FC236}">
                      <a16:creationId xmlns:a16="http://schemas.microsoft.com/office/drawing/2014/main" id="{33A13A41-FBA7-7B01-70D1-DD83791E1B07}"/>
                    </a:ext>
                  </a:extLst>
                </p:cNvPr>
                <p:cNvPicPr/>
                <p:nvPr/>
              </p:nvPicPr>
              <p:blipFill>
                <a:blip r:embed="rId641"/>
                <a:stretch>
                  <a:fillRect/>
                </a:stretch>
              </p:blipFill>
              <p:spPr>
                <a:xfrm>
                  <a:off x="3014675" y="4284028"/>
                  <a:ext cx="1584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74417" name="Freihand 174416">
                  <a:extLst>
                    <a:ext uri="{FF2B5EF4-FFF2-40B4-BE49-F238E27FC236}">
                      <a16:creationId xmlns:a16="http://schemas.microsoft.com/office/drawing/2014/main" id="{26054033-9AAA-B5A5-5C5B-87857D60DD2D}"/>
                    </a:ext>
                  </a:extLst>
                </p14:cNvPr>
                <p14:cNvContentPartPr/>
                <p14:nvPr/>
              </p14:nvContentPartPr>
              <p14:xfrm>
                <a:off x="3256235" y="4176748"/>
                <a:ext cx="117360" cy="145800"/>
              </p14:xfrm>
            </p:contentPart>
          </mc:Choice>
          <mc:Fallback xmlns="">
            <p:pic>
              <p:nvPicPr>
                <p:cNvPr id="174417" name="Freihand 174416">
                  <a:extLst>
                    <a:ext uri="{FF2B5EF4-FFF2-40B4-BE49-F238E27FC236}">
                      <a16:creationId xmlns:a16="http://schemas.microsoft.com/office/drawing/2014/main" id="{26054033-9AAA-B5A5-5C5B-87857D60DD2D}"/>
                    </a:ext>
                  </a:extLst>
                </p:cNvPr>
                <p:cNvPicPr/>
                <p:nvPr/>
              </p:nvPicPr>
              <p:blipFill>
                <a:blip r:embed="rId643"/>
                <a:stretch>
                  <a:fillRect/>
                </a:stretch>
              </p:blipFill>
              <p:spPr>
                <a:xfrm>
                  <a:off x="3247235" y="4167748"/>
                  <a:ext cx="135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74418" name="Freihand 174417">
                  <a:extLst>
                    <a:ext uri="{FF2B5EF4-FFF2-40B4-BE49-F238E27FC236}">
                      <a16:creationId xmlns:a16="http://schemas.microsoft.com/office/drawing/2014/main" id="{89378B4C-9905-C125-1852-69F51C392291}"/>
                    </a:ext>
                  </a:extLst>
                </p14:cNvPr>
                <p14:cNvContentPartPr/>
                <p14:nvPr/>
              </p14:nvContentPartPr>
              <p14:xfrm>
                <a:off x="3469355" y="4160188"/>
                <a:ext cx="85320" cy="131400"/>
              </p14:xfrm>
            </p:contentPart>
          </mc:Choice>
          <mc:Fallback xmlns="">
            <p:pic>
              <p:nvPicPr>
                <p:cNvPr id="174418" name="Freihand 174417">
                  <a:extLst>
                    <a:ext uri="{FF2B5EF4-FFF2-40B4-BE49-F238E27FC236}">
                      <a16:creationId xmlns:a16="http://schemas.microsoft.com/office/drawing/2014/main" id="{89378B4C-9905-C125-1852-69F51C392291}"/>
                    </a:ext>
                  </a:extLst>
                </p:cNvPr>
                <p:cNvPicPr/>
                <p:nvPr/>
              </p:nvPicPr>
              <p:blipFill>
                <a:blip r:embed="rId645"/>
                <a:stretch>
                  <a:fillRect/>
                </a:stretch>
              </p:blipFill>
              <p:spPr>
                <a:xfrm>
                  <a:off x="3460715" y="4151188"/>
                  <a:ext cx="1029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74419" name="Freihand 174418">
                  <a:extLst>
                    <a:ext uri="{FF2B5EF4-FFF2-40B4-BE49-F238E27FC236}">
                      <a16:creationId xmlns:a16="http://schemas.microsoft.com/office/drawing/2014/main" id="{89B5176D-3EF2-595F-037B-47BD60790143}"/>
                    </a:ext>
                  </a:extLst>
                </p14:cNvPr>
                <p14:cNvContentPartPr/>
                <p14:nvPr/>
              </p14:nvContentPartPr>
              <p14:xfrm>
                <a:off x="3500315" y="4147228"/>
                <a:ext cx="237240" cy="113760"/>
              </p14:xfrm>
            </p:contentPart>
          </mc:Choice>
          <mc:Fallback xmlns="">
            <p:pic>
              <p:nvPicPr>
                <p:cNvPr id="174419" name="Freihand 174418">
                  <a:extLst>
                    <a:ext uri="{FF2B5EF4-FFF2-40B4-BE49-F238E27FC236}">
                      <a16:creationId xmlns:a16="http://schemas.microsoft.com/office/drawing/2014/main" id="{89B5176D-3EF2-595F-037B-47BD60790143}"/>
                    </a:ext>
                  </a:extLst>
                </p:cNvPr>
                <p:cNvPicPr/>
                <p:nvPr/>
              </p:nvPicPr>
              <p:blipFill>
                <a:blip r:embed="rId647"/>
                <a:stretch>
                  <a:fillRect/>
                </a:stretch>
              </p:blipFill>
              <p:spPr>
                <a:xfrm>
                  <a:off x="3491315" y="4138228"/>
                  <a:ext cx="254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74420" name="Freihand 174419">
                  <a:extLst>
                    <a:ext uri="{FF2B5EF4-FFF2-40B4-BE49-F238E27FC236}">
                      <a16:creationId xmlns:a16="http://schemas.microsoft.com/office/drawing/2014/main" id="{AB9E54F3-9F5A-8FB0-E1A7-B97329377522}"/>
                    </a:ext>
                  </a:extLst>
                </p14:cNvPr>
                <p14:cNvContentPartPr/>
                <p14:nvPr/>
              </p14:nvContentPartPr>
              <p14:xfrm>
                <a:off x="3690035" y="4208788"/>
                <a:ext cx="75240" cy="5400"/>
              </p14:xfrm>
            </p:contentPart>
          </mc:Choice>
          <mc:Fallback xmlns="">
            <p:pic>
              <p:nvPicPr>
                <p:cNvPr id="174420" name="Freihand 174419">
                  <a:extLst>
                    <a:ext uri="{FF2B5EF4-FFF2-40B4-BE49-F238E27FC236}">
                      <a16:creationId xmlns:a16="http://schemas.microsoft.com/office/drawing/2014/main" id="{AB9E54F3-9F5A-8FB0-E1A7-B97329377522}"/>
                    </a:ext>
                  </a:extLst>
                </p:cNvPr>
                <p:cNvPicPr/>
                <p:nvPr/>
              </p:nvPicPr>
              <p:blipFill>
                <a:blip r:embed="rId649"/>
                <a:stretch>
                  <a:fillRect/>
                </a:stretch>
              </p:blipFill>
              <p:spPr>
                <a:xfrm>
                  <a:off x="3681035" y="4200148"/>
                  <a:ext cx="92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74422" name="Freihand 174421">
                  <a:extLst>
                    <a:ext uri="{FF2B5EF4-FFF2-40B4-BE49-F238E27FC236}">
                      <a16:creationId xmlns:a16="http://schemas.microsoft.com/office/drawing/2014/main" id="{BDC6C6F3-1852-4ACB-CEE7-DA37D2B1B9BA}"/>
                    </a:ext>
                  </a:extLst>
                </p14:cNvPr>
                <p14:cNvContentPartPr/>
                <p14:nvPr/>
              </p14:nvContentPartPr>
              <p14:xfrm>
                <a:off x="3859955" y="4117708"/>
                <a:ext cx="121320" cy="118080"/>
              </p14:xfrm>
            </p:contentPart>
          </mc:Choice>
          <mc:Fallback xmlns="">
            <p:pic>
              <p:nvPicPr>
                <p:cNvPr id="174422" name="Freihand 174421">
                  <a:extLst>
                    <a:ext uri="{FF2B5EF4-FFF2-40B4-BE49-F238E27FC236}">
                      <a16:creationId xmlns:a16="http://schemas.microsoft.com/office/drawing/2014/main" id="{BDC6C6F3-1852-4ACB-CEE7-DA37D2B1B9BA}"/>
                    </a:ext>
                  </a:extLst>
                </p:cNvPr>
                <p:cNvPicPr/>
                <p:nvPr/>
              </p:nvPicPr>
              <p:blipFill>
                <a:blip r:embed="rId651"/>
                <a:stretch>
                  <a:fillRect/>
                </a:stretch>
              </p:blipFill>
              <p:spPr>
                <a:xfrm>
                  <a:off x="3850955" y="4108708"/>
                  <a:ext cx="138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174423" name="Freihand 174422">
                  <a:extLst>
                    <a:ext uri="{FF2B5EF4-FFF2-40B4-BE49-F238E27FC236}">
                      <a16:creationId xmlns:a16="http://schemas.microsoft.com/office/drawing/2014/main" id="{60542602-36E9-18B9-0110-DDEC28B9026C}"/>
                    </a:ext>
                  </a:extLst>
                </p14:cNvPr>
                <p14:cNvContentPartPr/>
                <p14:nvPr/>
              </p14:nvContentPartPr>
              <p14:xfrm>
                <a:off x="4039955" y="4145428"/>
                <a:ext cx="108720" cy="78480"/>
              </p14:xfrm>
            </p:contentPart>
          </mc:Choice>
          <mc:Fallback xmlns="">
            <p:pic>
              <p:nvPicPr>
                <p:cNvPr id="174423" name="Freihand 174422">
                  <a:extLst>
                    <a:ext uri="{FF2B5EF4-FFF2-40B4-BE49-F238E27FC236}">
                      <a16:creationId xmlns:a16="http://schemas.microsoft.com/office/drawing/2014/main" id="{60542602-36E9-18B9-0110-DDEC28B9026C}"/>
                    </a:ext>
                  </a:extLst>
                </p:cNvPr>
                <p:cNvPicPr/>
                <p:nvPr/>
              </p:nvPicPr>
              <p:blipFill>
                <a:blip r:embed="rId653"/>
                <a:stretch>
                  <a:fillRect/>
                </a:stretch>
              </p:blipFill>
              <p:spPr>
                <a:xfrm>
                  <a:off x="4030955" y="4136428"/>
                  <a:ext cx="126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174424" name="Freihand 174423">
                  <a:extLst>
                    <a:ext uri="{FF2B5EF4-FFF2-40B4-BE49-F238E27FC236}">
                      <a16:creationId xmlns:a16="http://schemas.microsoft.com/office/drawing/2014/main" id="{70809D09-4D4E-C459-027F-4B72CA477166}"/>
                    </a:ext>
                  </a:extLst>
                </p14:cNvPr>
                <p14:cNvContentPartPr/>
                <p14:nvPr/>
              </p14:nvContentPartPr>
              <p14:xfrm>
                <a:off x="4186115" y="4138228"/>
                <a:ext cx="72360" cy="82080"/>
              </p14:xfrm>
            </p:contentPart>
          </mc:Choice>
          <mc:Fallback xmlns="">
            <p:pic>
              <p:nvPicPr>
                <p:cNvPr id="174424" name="Freihand 174423">
                  <a:extLst>
                    <a:ext uri="{FF2B5EF4-FFF2-40B4-BE49-F238E27FC236}">
                      <a16:creationId xmlns:a16="http://schemas.microsoft.com/office/drawing/2014/main" id="{70809D09-4D4E-C459-027F-4B72CA477166}"/>
                    </a:ext>
                  </a:extLst>
                </p:cNvPr>
                <p:cNvPicPr/>
                <p:nvPr/>
              </p:nvPicPr>
              <p:blipFill>
                <a:blip r:embed="rId655"/>
                <a:stretch>
                  <a:fillRect/>
                </a:stretch>
              </p:blipFill>
              <p:spPr>
                <a:xfrm>
                  <a:off x="4177115" y="4129588"/>
                  <a:ext cx="90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174425" name="Freihand 174424">
                  <a:extLst>
                    <a:ext uri="{FF2B5EF4-FFF2-40B4-BE49-F238E27FC236}">
                      <a16:creationId xmlns:a16="http://schemas.microsoft.com/office/drawing/2014/main" id="{A6220A59-54CE-B117-2D0C-7058906BE831}"/>
                    </a:ext>
                  </a:extLst>
                </p14:cNvPr>
                <p14:cNvContentPartPr/>
                <p14:nvPr/>
              </p14:nvContentPartPr>
              <p14:xfrm>
                <a:off x="4369715" y="4186468"/>
                <a:ext cx="16200" cy="16200"/>
              </p14:xfrm>
            </p:contentPart>
          </mc:Choice>
          <mc:Fallback xmlns="">
            <p:pic>
              <p:nvPicPr>
                <p:cNvPr id="174425" name="Freihand 174424">
                  <a:extLst>
                    <a:ext uri="{FF2B5EF4-FFF2-40B4-BE49-F238E27FC236}">
                      <a16:creationId xmlns:a16="http://schemas.microsoft.com/office/drawing/2014/main" id="{A6220A59-54CE-B117-2D0C-7058906BE831}"/>
                    </a:ext>
                  </a:extLst>
                </p:cNvPr>
                <p:cNvPicPr/>
                <p:nvPr/>
              </p:nvPicPr>
              <p:blipFill>
                <a:blip r:embed="rId657"/>
                <a:stretch>
                  <a:fillRect/>
                </a:stretch>
              </p:blipFill>
              <p:spPr>
                <a:xfrm>
                  <a:off x="4361075" y="4177468"/>
                  <a:ext cx="338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174426" name="Freihand 174425">
                  <a:extLst>
                    <a:ext uri="{FF2B5EF4-FFF2-40B4-BE49-F238E27FC236}">
                      <a16:creationId xmlns:a16="http://schemas.microsoft.com/office/drawing/2014/main" id="{D2D187D3-A3EC-9F99-8786-DC2E86DAAFA5}"/>
                    </a:ext>
                  </a:extLst>
                </p14:cNvPr>
                <p14:cNvContentPartPr/>
                <p14:nvPr/>
              </p14:nvContentPartPr>
              <p14:xfrm>
                <a:off x="4458275" y="4082428"/>
                <a:ext cx="138960" cy="135000"/>
              </p14:xfrm>
            </p:contentPart>
          </mc:Choice>
          <mc:Fallback xmlns="">
            <p:pic>
              <p:nvPicPr>
                <p:cNvPr id="174426" name="Freihand 174425">
                  <a:extLst>
                    <a:ext uri="{FF2B5EF4-FFF2-40B4-BE49-F238E27FC236}">
                      <a16:creationId xmlns:a16="http://schemas.microsoft.com/office/drawing/2014/main" id="{D2D187D3-A3EC-9F99-8786-DC2E86DAAFA5}"/>
                    </a:ext>
                  </a:extLst>
                </p:cNvPr>
                <p:cNvPicPr/>
                <p:nvPr/>
              </p:nvPicPr>
              <p:blipFill>
                <a:blip r:embed="rId659"/>
                <a:stretch>
                  <a:fillRect/>
                </a:stretch>
              </p:blipFill>
              <p:spPr>
                <a:xfrm>
                  <a:off x="4449635" y="4073788"/>
                  <a:ext cx="156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174427" name="Freihand 174426">
                  <a:extLst>
                    <a:ext uri="{FF2B5EF4-FFF2-40B4-BE49-F238E27FC236}">
                      <a16:creationId xmlns:a16="http://schemas.microsoft.com/office/drawing/2014/main" id="{9CC8EE79-D51F-6C4D-BAD1-A13964816A81}"/>
                    </a:ext>
                  </a:extLst>
                </p14:cNvPr>
                <p14:cNvContentPartPr/>
                <p14:nvPr/>
              </p14:nvContentPartPr>
              <p14:xfrm>
                <a:off x="3903155" y="4261348"/>
                <a:ext cx="762480" cy="76320"/>
              </p14:xfrm>
            </p:contentPart>
          </mc:Choice>
          <mc:Fallback xmlns="">
            <p:pic>
              <p:nvPicPr>
                <p:cNvPr id="174427" name="Freihand 174426">
                  <a:extLst>
                    <a:ext uri="{FF2B5EF4-FFF2-40B4-BE49-F238E27FC236}">
                      <a16:creationId xmlns:a16="http://schemas.microsoft.com/office/drawing/2014/main" id="{9CC8EE79-D51F-6C4D-BAD1-A13964816A81}"/>
                    </a:ext>
                  </a:extLst>
                </p:cNvPr>
                <p:cNvPicPr/>
                <p:nvPr/>
              </p:nvPicPr>
              <p:blipFill>
                <a:blip r:embed="rId661"/>
                <a:stretch>
                  <a:fillRect/>
                </a:stretch>
              </p:blipFill>
              <p:spPr>
                <a:xfrm>
                  <a:off x="3894155" y="4252348"/>
                  <a:ext cx="7801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174428" name="Freihand 174427">
                  <a:extLst>
                    <a:ext uri="{FF2B5EF4-FFF2-40B4-BE49-F238E27FC236}">
                      <a16:creationId xmlns:a16="http://schemas.microsoft.com/office/drawing/2014/main" id="{EFE01E72-253C-10A8-16F2-ABE8FF39CF4C}"/>
                    </a:ext>
                  </a:extLst>
                </p14:cNvPr>
                <p14:cNvContentPartPr/>
                <p14:nvPr/>
              </p14:nvContentPartPr>
              <p14:xfrm>
                <a:off x="4087115" y="4361068"/>
                <a:ext cx="157680" cy="105840"/>
              </p14:xfrm>
            </p:contentPart>
          </mc:Choice>
          <mc:Fallback xmlns="">
            <p:pic>
              <p:nvPicPr>
                <p:cNvPr id="174428" name="Freihand 174427">
                  <a:extLst>
                    <a:ext uri="{FF2B5EF4-FFF2-40B4-BE49-F238E27FC236}">
                      <a16:creationId xmlns:a16="http://schemas.microsoft.com/office/drawing/2014/main" id="{EFE01E72-253C-10A8-16F2-ABE8FF39CF4C}"/>
                    </a:ext>
                  </a:extLst>
                </p:cNvPr>
                <p:cNvPicPr/>
                <p:nvPr/>
              </p:nvPicPr>
              <p:blipFill>
                <a:blip r:embed="rId663"/>
                <a:stretch>
                  <a:fillRect/>
                </a:stretch>
              </p:blipFill>
              <p:spPr>
                <a:xfrm>
                  <a:off x="4078475" y="4352428"/>
                  <a:ext cx="1753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174429" name="Freihand 174428">
                  <a:extLst>
                    <a:ext uri="{FF2B5EF4-FFF2-40B4-BE49-F238E27FC236}">
                      <a16:creationId xmlns:a16="http://schemas.microsoft.com/office/drawing/2014/main" id="{909BFEB7-230E-46A4-9339-4CBEB7112B5B}"/>
                    </a:ext>
                  </a:extLst>
                </p14:cNvPr>
                <p14:cNvContentPartPr/>
                <p14:nvPr/>
              </p14:nvContentPartPr>
              <p14:xfrm>
                <a:off x="4295555" y="4384108"/>
                <a:ext cx="113760" cy="77400"/>
              </p14:xfrm>
            </p:contentPart>
          </mc:Choice>
          <mc:Fallback xmlns="">
            <p:pic>
              <p:nvPicPr>
                <p:cNvPr id="174429" name="Freihand 174428">
                  <a:extLst>
                    <a:ext uri="{FF2B5EF4-FFF2-40B4-BE49-F238E27FC236}">
                      <a16:creationId xmlns:a16="http://schemas.microsoft.com/office/drawing/2014/main" id="{909BFEB7-230E-46A4-9339-4CBEB7112B5B}"/>
                    </a:ext>
                  </a:extLst>
                </p:cNvPr>
                <p:cNvPicPr/>
                <p:nvPr/>
              </p:nvPicPr>
              <p:blipFill>
                <a:blip r:embed="rId665"/>
                <a:stretch>
                  <a:fillRect/>
                </a:stretch>
              </p:blipFill>
              <p:spPr>
                <a:xfrm>
                  <a:off x="4286555" y="4375468"/>
                  <a:ext cx="131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174430" name="Freihand 174429">
                  <a:extLst>
                    <a:ext uri="{FF2B5EF4-FFF2-40B4-BE49-F238E27FC236}">
                      <a16:creationId xmlns:a16="http://schemas.microsoft.com/office/drawing/2014/main" id="{9EF594F4-B2AE-9DAC-B4C2-A81A1C167A02}"/>
                    </a:ext>
                  </a:extLst>
                </p14:cNvPr>
                <p14:cNvContentPartPr/>
                <p14:nvPr/>
              </p14:nvContentPartPr>
              <p14:xfrm>
                <a:off x="4465475" y="4358908"/>
                <a:ext cx="89280" cy="83880"/>
              </p14:xfrm>
            </p:contentPart>
          </mc:Choice>
          <mc:Fallback xmlns="">
            <p:pic>
              <p:nvPicPr>
                <p:cNvPr id="174430" name="Freihand 174429">
                  <a:extLst>
                    <a:ext uri="{FF2B5EF4-FFF2-40B4-BE49-F238E27FC236}">
                      <a16:creationId xmlns:a16="http://schemas.microsoft.com/office/drawing/2014/main" id="{9EF594F4-B2AE-9DAC-B4C2-A81A1C167A02}"/>
                    </a:ext>
                  </a:extLst>
                </p:cNvPr>
                <p:cNvPicPr/>
                <p:nvPr/>
              </p:nvPicPr>
              <p:blipFill>
                <a:blip r:embed="rId667"/>
                <a:stretch>
                  <a:fillRect/>
                </a:stretch>
              </p:blipFill>
              <p:spPr>
                <a:xfrm>
                  <a:off x="4456835" y="4349908"/>
                  <a:ext cx="1069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174431" name="Freihand 174430">
                  <a:extLst>
                    <a:ext uri="{FF2B5EF4-FFF2-40B4-BE49-F238E27FC236}">
                      <a16:creationId xmlns:a16="http://schemas.microsoft.com/office/drawing/2014/main" id="{7DBA0A2F-50CA-CDE5-5439-9CCAE48A61B4}"/>
                    </a:ext>
                  </a:extLst>
                </p14:cNvPr>
                <p14:cNvContentPartPr/>
                <p14:nvPr/>
              </p14:nvContentPartPr>
              <p14:xfrm>
                <a:off x="2626235" y="4459348"/>
                <a:ext cx="423000" cy="42840"/>
              </p14:xfrm>
            </p:contentPart>
          </mc:Choice>
          <mc:Fallback xmlns="">
            <p:pic>
              <p:nvPicPr>
                <p:cNvPr id="174431" name="Freihand 174430">
                  <a:extLst>
                    <a:ext uri="{FF2B5EF4-FFF2-40B4-BE49-F238E27FC236}">
                      <a16:creationId xmlns:a16="http://schemas.microsoft.com/office/drawing/2014/main" id="{7DBA0A2F-50CA-CDE5-5439-9CCAE48A61B4}"/>
                    </a:ext>
                  </a:extLst>
                </p:cNvPr>
                <p:cNvPicPr/>
                <p:nvPr/>
              </p:nvPicPr>
              <p:blipFill>
                <a:blip r:embed="rId669"/>
                <a:stretch>
                  <a:fillRect/>
                </a:stretch>
              </p:blipFill>
              <p:spPr>
                <a:xfrm>
                  <a:off x="2617595" y="4450348"/>
                  <a:ext cx="440640" cy="6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0">
            <p14:nvContentPartPr>
              <p14:cNvPr id="174433" name="Freihand 174432">
                <a:extLst>
                  <a:ext uri="{FF2B5EF4-FFF2-40B4-BE49-F238E27FC236}">
                    <a16:creationId xmlns:a16="http://schemas.microsoft.com/office/drawing/2014/main" id="{7EFCAE48-4CEB-B901-85BB-E42BF78780FC}"/>
                  </a:ext>
                </a:extLst>
              </p14:cNvPr>
              <p14:cNvContentPartPr/>
              <p14:nvPr/>
            </p14:nvContentPartPr>
            <p14:xfrm>
              <a:off x="346715" y="1519948"/>
              <a:ext cx="2659320" cy="65880"/>
            </p14:xfrm>
          </p:contentPart>
        </mc:Choice>
        <mc:Fallback xmlns="">
          <p:pic>
            <p:nvPicPr>
              <p:cNvPr id="174433" name="Freihand 174432">
                <a:extLst>
                  <a:ext uri="{FF2B5EF4-FFF2-40B4-BE49-F238E27FC236}">
                    <a16:creationId xmlns:a16="http://schemas.microsoft.com/office/drawing/2014/main" id="{7EFCAE48-4CEB-B901-85BB-E42BF78780FC}"/>
                  </a:ext>
                </a:extLst>
              </p:cNvPr>
              <p:cNvPicPr/>
              <p:nvPr/>
            </p:nvPicPr>
            <p:blipFill>
              <a:blip r:embed="rId671"/>
              <a:stretch>
                <a:fillRect/>
              </a:stretch>
            </p:blipFill>
            <p:spPr>
              <a:xfrm>
                <a:off x="338075" y="1510948"/>
                <a:ext cx="2676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174434" name="Freihand 174433">
                <a:extLst>
                  <a:ext uri="{FF2B5EF4-FFF2-40B4-BE49-F238E27FC236}">
                    <a16:creationId xmlns:a16="http://schemas.microsoft.com/office/drawing/2014/main" id="{ABD11212-5FF4-4D1F-BBA3-E862B16FF791}"/>
                  </a:ext>
                </a:extLst>
              </p14:cNvPr>
              <p14:cNvContentPartPr/>
              <p14:nvPr/>
            </p14:nvContentPartPr>
            <p14:xfrm>
              <a:off x="8382635" y="4983148"/>
              <a:ext cx="21240" cy="9000"/>
            </p14:xfrm>
          </p:contentPart>
        </mc:Choice>
        <mc:Fallback xmlns="">
          <p:pic>
            <p:nvPicPr>
              <p:cNvPr id="174434" name="Freihand 174433">
                <a:extLst>
                  <a:ext uri="{FF2B5EF4-FFF2-40B4-BE49-F238E27FC236}">
                    <a16:creationId xmlns:a16="http://schemas.microsoft.com/office/drawing/2014/main" id="{ABD11212-5FF4-4D1F-BBA3-E862B16FF791}"/>
                  </a:ext>
                </a:extLst>
              </p:cNvPr>
              <p:cNvPicPr/>
              <p:nvPr/>
            </p:nvPicPr>
            <p:blipFill>
              <a:blip r:embed="rId673"/>
              <a:stretch>
                <a:fillRect/>
              </a:stretch>
            </p:blipFill>
            <p:spPr>
              <a:xfrm>
                <a:off x="8373635" y="4974148"/>
                <a:ext cx="388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174444" name="Freihand 174443">
                <a:extLst>
                  <a:ext uri="{FF2B5EF4-FFF2-40B4-BE49-F238E27FC236}">
                    <a16:creationId xmlns:a16="http://schemas.microsoft.com/office/drawing/2014/main" id="{44B5104B-0A8C-56FC-C2E1-A836A58836D6}"/>
                  </a:ext>
                </a:extLst>
              </p14:cNvPr>
              <p14:cNvContentPartPr/>
              <p14:nvPr/>
            </p14:nvContentPartPr>
            <p14:xfrm>
              <a:off x="10650635" y="511588"/>
              <a:ext cx="494640" cy="459720"/>
            </p14:xfrm>
          </p:contentPart>
        </mc:Choice>
        <mc:Fallback xmlns="">
          <p:pic>
            <p:nvPicPr>
              <p:cNvPr id="174444" name="Freihand 174443">
                <a:extLst>
                  <a:ext uri="{FF2B5EF4-FFF2-40B4-BE49-F238E27FC236}">
                    <a16:creationId xmlns:a16="http://schemas.microsoft.com/office/drawing/2014/main" id="{44B5104B-0A8C-56FC-C2E1-A836A58836D6}"/>
                  </a:ext>
                </a:extLst>
              </p:cNvPr>
              <p:cNvPicPr/>
              <p:nvPr/>
            </p:nvPicPr>
            <p:blipFill>
              <a:blip r:embed="rId675"/>
              <a:stretch>
                <a:fillRect/>
              </a:stretch>
            </p:blipFill>
            <p:spPr>
              <a:xfrm>
                <a:off x="10641995" y="502588"/>
                <a:ext cx="512280" cy="477360"/>
              </a:xfrm>
              <a:prstGeom prst="rect">
                <a:avLst/>
              </a:prstGeom>
            </p:spPr>
          </p:pic>
        </mc:Fallback>
      </mc:AlternateContent>
      <p:grpSp>
        <p:nvGrpSpPr>
          <p:cNvPr id="174447" name="Gruppieren 174446">
            <a:extLst>
              <a:ext uri="{FF2B5EF4-FFF2-40B4-BE49-F238E27FC236}">
                <a16:creationId xmlns:a16="http://schemas.microsoft.com/office/drawing/2014/main" id="{9EC213EF-DFF7-2DCC-BA98-98C48F4F9E39}"/>
              </a:ext>
            </a:extLst>
          </p:cNvPr>
          <p:cNvGrpSpPr/>
          <p:nvPr/>
        </p:nvGrpSpPr>
        <p:grpSpPr>
          <a:xfrm>
            <a:off x="10504835" y="906508"/>
            <a:ext cx="618120" cy="427680"/>
            <a:chOff x="10504835" y="906508"/>
            <a:chExt cx="618120" cy="427680"/>
          </a:xfrm>
        </p:grpSpPr>
        <mc:AlternateContent xmlns:mc="http://schemas.openxmlformats.org/markup-compatibility/2006" xmlns:p14="http://schemas.microsoft.com/office/powerpoint/2010/main">
          <mc:Choice Requires="p14">
            <p:contentPart p14:bwMode="auto" r:id="rId676">
              <p14:nvContentPartPr>
                <p14:cNvPr id="174445" name="Freihand 174444">
                  <a:extLst>
                    <a:ext uri="{FF2B5EF4-FFF2-40B4-BE49-F238E27FC236}">
                      <a16:creationId xmlns:a16="http://schemas.microsoft.com/office/drawing/2014/main" id="{8F33C096-6BAD-A1D8-3947-CF8F07B70378}"/>
                    </a:ext>
                  </a:extLst>
                </p14:cNvPr>
                <p14:cNvContentPartPr/>
                <p14:nvPr/>
              </p14:nvContentPartPr>
              <p14:xfrm>
                <a:off x="10504835" y="940348"/>
                <a:ext cx="366120" cy="393840"/>
              </p14:xfrm>
            </p:contentPart>
          </mc:Choice>
          <mc:Fallback xmlns="">
            <p:pic>
              <p:nvPicPr>
                <p:cNvPr id="174445" name="Freihand 174444">
                  <a:extLst>
                    <a:ext uri="{FF2B5EF4-FFF2-40B4-BE49-F238E27FC236}">
                      <a16:creationId xmlns:a16="http://schemas.microsoft.com/office/drawing/2014/main" id="{8F33C096-6BAD-A1D8-3947-CF8F07B70378}"/>
                    </a:ext>
                  </a:extLst>
                </p:cNvPr>
                <p:cNvPicPr/>
                <p:nvPr/>
              </p:nvPicPr>
              <p:blipFill>
                <a:blip r:embed="rId677"/>
                <a:stretch>
                  <a:fillRect/>
                </a:stretch>
              </p:blipFill>
              <p:spPr>
                <a:xfrm>
                  <a:off x="10495835" y="931348"/>
                  <a:ext cx="38376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174446" name="Freihand 174445">
                  <a:extLst>
                    <a:ext uri="{FF2B5EF4-FFF2-40B4-BE49-F238E27FC236}">
                      <a16:creationId xmlns:a16="http://schemas.microsoft.com/office/drawing/2014/main" id="{D7AB16C5-1874-C286-4504-630CC88D6191}"/>
                    </a:ext>
                  </a:extLst>
                </p14:cNvPr>
                <p14:cNvContentPartPr/>
                <p14:nvPr/>
              </p14:nvContentPartPr>
              <p14:xfrm>
                <a:off x="10982915" y="906508"/>
                <a:ext cx="140040" cy="179280"/>
              </p14:xfrm>
            </p:contentPart>
          </mc:Choice>
          <mc:Fallback xmlns="">
            <p:pic>
              <p:nvPicPr>
                <p:cNvPr id="174446" name="Freihand 174445">
                  <a:extLst>
                    <a:ext uri="{FF2B5EF4-FFF2-40B4-BE49-F238E27FC236}">
                      <a16:creationId xmlns:a16="http://schemas.microsoft.com/office/drawing/2014/main" id="{D7AB16C5-1874-C286-4504-630CC88D6191}"/>
                    </a:ext>
                  </a:extLst>
                </p:cNvPr>
                <p:cNvPicPr/>
                <p:nvPr/>
              </p:nvPicPr>
              <p:blipFill>
                <a:blip r:embed="rId679"/>
                <a:stretch>
                  <a:fillRect/>
                </a:stretch>
              </p:blipFill>
              <p:spPr>
                <a:xfrm>
                  <a:off x="10974275" y="897508"/>
                  <a:ext cx="157680" cy="196920"/>
                </a:xfrm>
                <a:prstGeom prst="rect">
                  <a:avLst/>
                </a:prstGeom>
              </p:spPr>
            </p:pic>
          </mc:Fallback>
        </mc:AlternateContent>
      </p:grpSp>
      <p:grpSp>
        <p:nvGrpSpPr>
          <p:cNvPr id="174450" name="Gruppieren 174449">
            <a:extLst>
              <a:ext uri="{FF2B5EF4-FFF2-40B4-BE49-F238E27FC236}">
                <a16:creationId xmlns:a16="http://schemas.microsoft.com/office/drawing/2014/main" id="{09A03F98-77B4-FA03-5D93-3E7B6C0EA5FC}"/>
              </a:ext>
            </a:extLst>
          </p:cNvPr>
          <p:cNvGrpSpPr/>
          <p:nvPr/>
        </p:nvGrpSpPr>
        <p:grpSpPr>
          <a:xfrm>
            <a:off x="8107235" y="1342468"/>
            <a:ext cx="246960" cy="159120"/>
            <a:chOff x="8107235" y="1342468"/>
            <a:chExt cx="246960" cy="159120"/>
          </a:xfrm>
        </p:grpSpPr>
        <mc:AlternateContent xmlns:mc="http://schemas.openxmlformats.org/markup-compatibility/2006" xmlns:p14="http://schemas.microsoft.com/office/powerpoint/2010/main">
          <mc:Choice Requires="p14">
            <p:contentPart p14:bwMode="auto" r:id="rId680">
              <p14:nvContentPartPr>
                <p14:cNvPr id="174448" name="Freihand 174447">
                  <a:extLst>
                    <a:ext uri="{FF2B5EF4-FFF2-40B4-BE49-F238E27FC236}">
                      <a16:creationId xmlns:a16="http://schemas.microsoft.com/office/drawing/2014/main" id="{E0CEEAFD-E2AE-F08E-FD99-8590EE65E8DA}"/>
                    </a:ext>
                  </a:extLst>
                </p14:cNvPr>
                <p14:cNvContentPartPr/>
                <p14:nvPr/>
              </p14:nvContentPartPr>
              <p14:xfrm>
                <a:off x="8107235" y="1374508"/>
                <a:ext cx="120960" cy="113400"/>
              </p14:xfrm>
            </p:contentPart>
          </mc:Choice>
          <mc:Fallback xmlns="">
            <p:pic>
              <p:nvPicPr>
                <p:cNvPr id="174448" name="Freihand 174447">
                  <a:extLst>
                    <a:ext uri="{FF2B5EF4-FFF2-40B4-BE49-F238E27FC236}">
                      <a16:creationId xmlns:a16="http://schemas.microsoft.com/office/drawing/2014/main" id="{E0CEEAFD-E2AE-F08E-FD99-8590EE65E8DA}"/>
                    </a:ext>
                  </a:extLst>
                </p:cNvPr>
                <p:cNvPicPr/>
                <p:nvPr/>
              </p:nvPicPr>
              <p:blipFill>
                <a:blip r:embed="rId681"/>
                <a:stretch>
                  <a:fillRect/>
                </a:stretch>
              </p:blipFill>
              <p:spPr>
                <a:xfrm>
                  <a:off x="8098235" y="1365868"/>
                  <a:ext cx="1386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174449" name="Freihand 174448">
                  <a:extLst>
                    <a:ext uri="{FF2B5EF4-FFF2-40B4-BE49-F238E27FC236}">
                      <a16:creationId xmlns:a16="http://schemas.microsoft.com/office/drawing/2014/main" id="{2E655033-4E79-3A1C-2E5B-8D39403A6D83}"/>
                    </a:ext>
                  </a:extLst>
                </p14:cNvPr>
                <p14:cNvContentPartPr/>
                <p14:nvPr/>
              </p14:nvContentPartPr>
              <p14:xfrm>
                <a:off x="8284355" y="1342468"/>
                <a:ext cx="69840" cy="159120"/>
              </p14:xfrm>
            </p:contentPart>
          </mc:Choice>
          <mc:Fallback xmlns="">
            <p:pic>
              <p:nvPicPr>
                <p:cNvPr id="174449" name="Freihand 174448">
                  <a:extLst>
                    <a:ext uri="{FF2B5EF4-FFF2-40B4-BE49-F238E27FC236}">
                      <a16:creationId xmlns:a16="http://schemas.microsoft.com/office/drawing/2014/main" id="{2E655033-4E79-3A1C-2E5B-8D39403A6D83}"/>
                    </a:ext>
                  </a:extLst>
                </p:cNvPr>
                <p:cNvPicPr/>
                <p:nvPr/>
              </p:nvPicPr>
              <p:blipFill>
                <a:blip r:embed="rId683"/>
                <a:stretch>
                  <a:fillRect/>
                </a:stretch>
              </p:blipFill>
              <p:spPr>
                <a:xfrm>
                  <a:off x="8275355" y="1333828"/>
                  <a:ext cx="87480" cy="176760"/>
                </a:xfrm>
                <a:prstGeom prst="rect">
                  <a:avLst/>
                </a:prstGeom>
              </p:spPr>
            </p:pic>
          </mc:Fallback>
        </mc:AlternateContent>
      </p:grpSp>
      <p:grpSp>
        <p:nvGrpSpPr>
          <p:cNvPr id="174454" name="Gruppieren 174453">
            <a:extLst>
              <a:ext uri="{FF2B5EF4-FFF2-40B4-BE49-F238E27FC236}">
                <a16:creationId xmlns:a16="http://schemas.microsoft.com/office/drawing/2014/main" id="{7903B480-AA7E-74FF-02B6-0BAEC833C5CC}"/>
              </a:ext>
            </a:extLst>
          </p:cNvPr>
          <p:cNvGrpSpPr/>
          <p:nvPr/>
        </p:nvGrpSpPr>
        <p:grpSpPr>
          <a:xfrm>
            <a:off x="8301995" y="2125108"/>
            <a:ext cx="268200" cy="168120"/>
            <a:chOff x="8301995" y="2125108"/>
            <a:chExt cx="268200" cy="168120"/>
          </a:xfrm>
        </p:grpSpPr>
        <mc:AlternateContent xmlns:mc="http://schemas.openxmlformats.org/markup-compatibility/2006" xmlns:p14="http://schemas.microsoft.com/office/powerpoint/2010/main">
          <mc:Choice Requires="p14">
            <p:contentPart p14:bwMode="auto" r:id="rId684">
              <p14:nvContentPartPr>
                <p14:cNvPr id="174451" name="Freihand 174450">
                  <a:extLst>
                    <a:ext uri="{FF2B5EF4-FFF2-40B4-BE49-F238E27FC236}">
                      <a16:creationId xmlns:a16="http://schemas.microsoft.com/office/drawing/2014/main" id="{8C9C67FE-8933-668A-1CFB-7F4328C32304}"/>
                    </a:ext>
                  </a:extLst>
                </p14:cNvPr>
                <p14:cNvContentPartPr/>
                <p14:nvPr/>
              </p14:nvContentPartPr>
              <p14:xfrm>
                <a:off x="8301995" y="2126188"/>
                <a:ext cx="130680" cy="143640"/>
              </p14:xfrm>
            </p:contentPart>
          </mc:Choice>
          <mc:Fallback xmlns="">
            <p:pic>
              <p:nvPicPr>
                <p:cNvPr id="174451" name="Freihand 174450">
                  <a:extLst>
                    <a:ext uri="{FF2B5EF4-FFF2-40B4-BE49-F238E27FC236}">
                      <a16:creationId xmlns:a16="http://schemas.microsoft.com/office/drawing/2014/main" id="{8C9C67FE-8933-668A-1CFB-7F4328C32304}"/>
                    </a:ext>
                  </a:extLst>
                </p:cNvPr>
                <p:cNvPicPr/>
                <p:nvPr/>
              </p:nvPicPr>
              <p:blipFill>
                <a:blip r:embed="rId685"/>
                <a:stretch>
                  <a:fillRect/>
                </a:stretch>
              </p:blipFill>
              <p:spPr>
                <a:xfrm>
                  <a:off x="8292995" y="2117548"/>
                  <a:ext cx="148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174452" name="Freihand 174451">
                  <a:extLst>
                    <a:ext uri="{FF2B5EF4-FFF2-40B4-BE49-F238E27FC236}">
                      <a16:creationId xmlns:a16="http://schemas.microsoft.com/office/drawing/2014/main" id="{A0910C51-A8F9-B88D-BBD8-17868B0B1513}"/>
                    </a:ext>
                  </a:extLst>
                </p14:cNvPr>
                <p14:cNvContentPartPr/>
                <p14:nvPr/>
              </p14:nvContentPartPr>
              <p14:xfrm>
                <a:off x="8483795" y="2125108"/>
                <a:ext cx="70560" cy="122400"/>
              </p14:xfrm>
            </p:contentPart>
          </mc:Choice>
          <mc:Fallback xmlns="">
            <p:pic>
              <p:nvPicPr>
                <p:cNvPr id="174452" name="Freihand 174451">
                  <a:extLst>
                    <a:ext uri="{FF2B5EF4-FFF2-40B4-BE49-F238E27FC236}">
                      <a16:creationId xmlns:a16="http://schemas.microsoft.com/office/drawing/2014/main" id="{A0910C51-A8F9-B88D-BBD8-17868B0B1513}"/>
                    </a:ext>
                  </a:extLst>
                </p:cNvPr>
                <p:cNvPicPr/>
                <p:nvPr/>
              </p:nvPicPr>
              <p:blipFill>
                <a:blip r:embed="rId687"/>
                <a:stretch>
                  <a:fillRect/>
                </a:stretch>
              </p:blipFill>
              <p:spPr>
                <a:xfrm>
                  <a:off x="8475155" y="2116108"/>
                  <a:ext cx="88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174453" name="Freihand 174452">
                  <a:extLst>
                    <a:ext uri="{FF2B5EF4-FFF2-40B4-BE49-F238E27FC236}">
                      <a16:creationId xmlns:a16="http://schemas.microsoft.com/office/drawing/2014/main" id="{F5BBA7D9-C4C9-7932-5DC4-A75C51F4CCF5}"/>
                    </a:ext>
                  </a:extLst>
                </p14:cNvPr>
                <p14:cNvContentPartPr/>
                <p14:nvPr/>
              </p14:nvContentPartPr>
              <p14:xfrm>
                <a:off x="8533475" y="2178388"/>
                <a:ext cx="36720" cy="114840"/>
              </p14:xfrm>
            </p:contentPart>
          </mc:Choice>
          <mc:Fallback xmlns="">
            <p:pic>
              <p:nvPicPr>
                <p:cNvPr id="174453" name="Freihand 174452">
                  <a:extLst>
                    <a:ext uri="{FF2B5EF4-FFF2-40B4-BE49-F238E27FC236}">
                      <a16:creationId xmlns:a16="http://schemas.microsoft.com/office/drawing/2014/main" id="{F5BBA7D9-C4C9-7932-5DC4-A75C51F4CCF5}"/>
                    </a:ext>
                  </a:extLst>
                </p:cNvPr>
                <p:cNvPicPr/>
                <p:nvPr/>
              </p:nvPicPr>
              <p:blipFill>
                <a:blip r:embed="rId689"/>
                <a:stretch>
                  <a:fillRect/>
                </a:stretch>
              </p:blipFill>
              <p:spPr>
                <a:xfrm>
                  <a:off x="8524835" y="2169748"/>
                  <a:ext cx="54360" cy="132480"/>
                </a:xfrm>
                <a:prstGeom prst="rect">
                  <a:avLst/>
                </a:prstGeom>
              </p:spPr>
            </p:pic>
          </mc:Fallback>
        </mc:AlternateContent>
      </p:grpSp>
      <p:grpSp>
        <p:nvGrpSpPr>
          <p:cNvPr id="174487" name="Gruppieren 174486">
            <a:extLst>
              <a:ext uri="{FF2B5EF4-FFF2-40B4-BE49-F238E27FC236}">
                <a16:creationId xmlns:a16="http://schemas.microsoft.com/office/drawing/2014/main" id="{E1756FC7-DD02-226B-9446-BAD47AF2030B}"/>
              </a:ext>
            </a:extLst>
          </p:cNvPr>
          <p:cNvGrpSpPr/>
          <p:nvPr/>
        </p:nvGrpSpPr>
        <p:grpSpPr>
          <a:xfrm>
            <a:off x="1988315" y="3236428"/>
            <a:ext cx="240840" cy="196560"/>
            <a:chOff x="1988315" y="3236428"/>
            <a:chExt cx="240840" cy="196560"/>
          </a:xfrm>
        </p:grpSpPr>
        <mc:AlternateContent xmlns:mc="http://schemas.openxmlformats.org/markup-compatibility/2006" xmlns:p14="http://schemas.microsoft.com/office/powerpoint/2010/main">
          <mc:Choice Requires="p14">
            <p:contentPart p14:bwMode="auto" r:id="rId690">
              <p14:nvContentPartPr>
                <p14:cNvPr id="174485" name="Freihand 174484">
                  <a:extLst>
                    <a:ext uri="{FF2B5EF4-FFF2-40B4-BE49-F238E27FC236}">
                      <a16:creationId xmlns:a16="http://schemas.microsoft.com/office/drawing/2014/main" id="{F2A9FCC2-CF1A-ACA7-B637-3AA78089F541}"/>
                    </a:ext>
                  </a:extLst>
                </p14:cNvPr>
                <p14:cNvContentPartPr/>
                <p14:nvPr/>
              </p14:nvContentPartPr>
              <p14:xfrm>
                <a:off x="1988315" y="3251548"/>
                <a:ext cx="132120" cy="181440"/>
              </p14:xfrm>
            </p:contentPart>
          </mc:Choice>
          <mc:Fallback xmlns="">
            <p:pic>
              <p:nvPicPr>
                <p:cNvPr id="174485" name="Freihand 174484">
                  <a:extLst>
                    <a:ext uri="{FF2B5EF4-FFF2-40B4-BE49-F238E27FC236}">
                      <a16:creationId xmlns:a16="http://schemas.microsoft.com/office/drawing/2014/main" id="{F2A9FCC2-CF1A-ACA7-B637-3AA78089F541}"/>
                    </a:ext>
                  </a:extLst>
                </p:cNvPr>
                <p:cNvPicPr/>
                <p:nvPr/>
              </p:nvPicPr>
              <p:blipFill>
                <a:blip r:embed="rId691"/>
                <a:stretch>
                  <a:fillRect/>
                </a:stretch>
              </p:blipFill>
              <p:spPr>
                <a:xfrm>
                  <a:off x="1979675" y="3242548"/>
                  <a:ext cx="1497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174486" name="Freihand 174485">
                  <a:extLst>
                    <a:ext uri="{FF2B5EF4-FFF2-40B4-BE49-F238E27FC236}">
                      <a16:creationId xmlns:a16="http://schemas.microsoft.com/office/drawing/2014/main" id="{3AE669DE-CA24-651F-2A09-2163F417A689}"/>
                    </a:ext>
                  </a:extLst>
                </p14:cNvPr>
                <p14:cNvContentPartPr/>
                <p14:nvPr/>
              </p14:nvContentPartPr>
              <p14:xfrm>
                <a:off x="2165075" y="3236428"/>
                <a:ext cx="64080" cy="187560"/>
              </p14:xfrm>
            </p:contentPart>
          </mc:Choice>
          <mc:Fallback xmlns="">
            <p:pic>
              <p:nvPicPr>
                <p:cNvPr id="174486" name="Freihand 174485">
                  <a:extLst>
                    <a:ext uri="{FF2B5EF4-FFF2-40B4-BE49-F238E27FC236}">
                      <a16:creationId xmlns:a16="http://schemas.microsoft.com/office/drawing/2014/main" id="{3AE669DE-CA24-651F-2A09-2163F417A689}"/>
                    </a:ext>
                  </a:extLst>
                </p:cNvPr>
                <p:cNvPicPr/>
                <p:nvPr/>
              </p:nvPicPr>
              <p:blipFill>
                <a:blip r:embed="rId693"/>
                <a:stretch>
                  <a:fillRect/>
                </a:stretch>
              </p:blipFill>
              <p:spPr>
                <a:xfrm>
                  <a:off x="2156435" y="3227428"/>
                  <a:ext cx="81720" cy="205200"/>
                </a:xfrm>
                <a:prstGeom prst="rect">
                  <a:avLst/>
                </a:prstGeom>
              </p:spPr>
            </p:pic>
          </mc:Fallback>
        </mc:AlternateContent>
      </p:grpSp>
      <p:grpSp>
        <p:nvGrpSpPr>
          <p:cNvPr id="174490" name="Gruppieren 174489">
            <a:extLst>
              <a:ext uri="{FF2B5EF4-FFF2-40B4-BE49-F238E27FC236}">
                <a16:creationId xmlns:a16="http://schemas.microsoft.com/office/drawing/2014/main" id="{8DE233AD-54CF-8F81-69C4-896171A3855D}"/>
              </a:ext>
            </a:extLst>
          </p:cNvPr>
          <p:cNvGrpSpPr/>
          <p:nvPr/>
        </p:nvGrpSpPr>
        <p:grpSpPr>
          <a:xfrm>
            <a:off x="2258315" y="3600388"/>
            <a:ext cx="234000" cy="149760"/>
            <a:chOff x="2258315" y="3600388"/>
            <a:chExt cx="234000" cy="149760"/>
          </a:xfrm>
        </p:grpSpPr>
        <mc:AlternateContent xmlns:mc="http://schemas.openxmlformats.org/markup-compatibility/2006" xmlns:p14="http://schemas.microsoft.com/office/powerpoint/2010/main">
          <mc:Choice Requires="p14">
            <p:contentPart p14:bwMode="auto" r:id="rId694">
              <p14:nvContentPartPr>
                <p14:cNvPr id="174488" name="Freihand 174487">
                  <a:extLst>
                    <a:ext uri="{FF2B5EF4-FFF2-40B4-BE49-F238E27FC236}">
                      <a16:creationId xmlns:a16="http://schemas.microsoft.com/office/drawing/2014/main" id="{AFDFFAF6-C9EA-882E-4C52-012FF9411854}"/>
                    </a:ext>
                  </a:extLst>
                </p14:cNvPr>
                <p14:cNvContentPartPr/>
                <p14:nvPr/>
              </p14:nvContentPartPr>
              <p14:xfrm>
                <a:off x="2258315" y="3600388"/>
                <a:ext cx="73080" cy="128880"/>
              </p14:xfrm>
            </p:contentPart>
          </mc:Choice>
          <mc:Fallback xmlns="">
            <p:pic>
              <p:nvPicPr>
                <p:cNvPr id="174488" name="Freihand 174487">
                  <a:extLst>
                    <a:ext uri="{FF2B5EF4-FFF2-40B4-BE49-F238E27FC236}">
                      <a16:creationId xmlns:a16="http://schemas.microsoft.com/office/drawing/2014/main" id="{AFDFFAF6-C9EA-882E-4C52-012FF9411854}"/>
                    </a:ext>
                  </a:extLst>
                </p:cNvPr>
                <p:cNvPicPr/>
                <p:nvPr/>
              </p:nvPicPr>
              <p:blipFill>
                <a:blip r:embed="rId695"/>
                <a:stretch>
                  <a:fillRect/>
                </a:stretch>
              </p:blipFill>
              <p:spPr>
                <a:xfrm>
                  <a:off x="2249675" y="3591388"/>
                  <a:ext cx="907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174489" name="Freihand 174488">
                  <a:extLst>
                    <a:ext uri="{FF2B5EF4-FFF2-40B4-BE49-F238E27FC236}">
                      <a16:creationId xmlns:a16="http://schemas.microsoft.com/office/drawing/2014/main" id="{8D067793-702D-8AA4-1677-046B0C9683F4}"/>
                    </a:ext>
                  </a:extLst>
                </p14:cNvPr>
                <p14:cNvContentPartPr/>
                <p14:nvPr/>
              </p14:nvContentPartPr>
              <p14:xfrm>
                <a:off x="2383955" y="3631348"/>
                <a:ext cx="108360" cy="118800"/>
              </p14:xfrm>
            </p:contentPart>
          </mc:Choice>
          <mc:Fallback xmlns="">
            <p:pic>
              <p:nvPicPr>
                <p:cNvPr id="174489" name="Freihand 174488">
                  <a:extLst>
                    <a:ext uri="{FF2B5EF4-FFF2-40B4-BE49-F238E27FC236}">
                      <a16:creationId xmlns:a16="http://schemas.microsoft.com/office/drawing/2014/main" id="{8D067793-702D-8AA4-1677-046B0C9683F4}"/>
                    </a:ext>
                  </a:extLst>
                </p:cNvPr>
                <p:cNvPicPr/>
                <p:nvPr/>
              </p:nvPicPr>
              <p:blipFill>
                <a:blip r:embed="rId697"/>
                <a:stretch>
                  <a:fillRect/>
                </a:stretch>
              </p:blipFill>
              <p:spPr>
                <a:xfrm>
                  <a:off x="2375315" y="3622708"/>
                  <a:ext cx="126000" cy="136440"/>
                </a:xfrm>
                <a:prstGeom prst="rect">
                  <a:avLst/>
                </a:prstGeom>
              </p:spPr>
            </p:pic>
          </mc:Fallback>
        </mc:AlternateContent>
      </p:grpSp>
      <p:grpSp>
        <p:nvGrpSpPr>
          <p:cNvPr id="174498" name="Gruppieren 174497">
            <a:extLst>
              <a:ext uri="{FF2B5EF4-FFF2-40B4-BE49-F238E27FC236}">
                <a16:creationId xmlns:a16="http://schemas.microsoft.com/office/drawing/2014/main" id="{A6C60F04-19E4-6766-E0AD-703C47771E4C}"/>
              </a:ext>
            </a:extLst>
          </p:cNvPr>
          <p:cNvGrpSpPr/>
          <p:nvPr/>
        </p:nvGrpSpPr>
        <p:grpSpPr>
          <a:xfrm>
            <a:off x="4188275" y="3468268"/>
            <a:ext cx="689040" cy="313920"/>
            <a:chOff x="4188275" y="3468268"/>
            <a:chExt cx="689040" cy="313920"/>
          </a:xfrm>
        </p:grpSpPr>
        <mc:AlternateContent xmlns:mc="http://schemas.openxmlformats.org/markup-compatibility/2006" xmlns:p14="http://schemas.microsoft.com/office/powerpoint/2010/main">
          <mc:Choice Requires="p14">
            <p:contentPart p14:bwMode="auto" r:id="rId698">
              <p14:nvContentPartPr>
                <p14:cNvPr id="174491" name="Freihand 174490">
                  <a:extLst>
                    <a:ext uri="{FF2B5EF4-FFF2-40B4-BE49-F238E27FC236}">
                      <a16:creationId xmlns:a16="http://schemas.microsoft.com/office/drawing/2014/main" id="{5D34439A-52D1-5E7E-1BAA-D128D53310F1}"/>
                    </a:ext>
                  </a:extLst>
                </p14:cNvPr>
                <p14:cNvContentPartPr/>
                <p14:nvPr/>
              </p14:nvContentPartPr>
              <p14:xfrm>
                <a:off x="4188275" y="3585268"/>
                <a:ext cx="155880" cy="196920"/>
              </p14:xfrm>
            </p:contentPart>
          </mc:Choice>
          <mc:Fallback xmlns="">
            <p:pic>
              <p:nvPicPr>
                <p:cNvPr id="174491" name="Freihand 174490">
                  <a:extLst>
                    <a:ext uri="{FF2B5EF4-FFF2-40B4-BE49-F238E27FC236}">
                      <a16:creationId xmlns:a16="http://schemas.microsoft.com/office/drawing/2014/main" id="{5D34439A-52D1-5E7E-1BAA-D128D53310F1}"/>
                    </a:ext>
                  </a:extLst>
                </p:cNvPr>
                <p:cNvPicPr/>
                <p:nvPr/>
              </p:nvPicPr>
              <p:blipFill>
                <a:blip r:embed="rId699"/>
                <a:stretch>
                  <a:fillRect/>
                </a:stretch>
              </p:blipFill>
              <p:spPr>
                <a:xfrm>
                  <a:off x="4179275" y="3576268"/>
                  <a:ext cx="1735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174492" name="Freihand 174491">
                  <a:extLst>
                    <a:ext uri="{FF2B5EF4-FFF2-40B4-BE49-F238E27FC236}">
                      <a16:creationId xmlns:a16="http://schemas.microsoft.com/office/drawing/2014/main" id="{FE903471-75F8-C60C-C827-73C604544C3E}"/>
                    </a:ext>
                  </a:extLst>
                </p14:cNvPr>
                <p14:cNvContentPartPr/>
                <p14:nvPr/>
              </p14:nvContentPartPr>
              <p14:xfrm>
                <a:off x="4208435" y="3703708"/>
                <a:ext cx="196560" cy="78120"/>
              </p14:xfrm>
            </p:contentPart>
          </mc:Choice>
          <mc:Fallback xmlns="">
            <p:pic>
              <p:nvPicPr>
                <p:cNvPr id="174492" name="Freihand 174491">
                  <a:extLst>
                    <a:ext uri="{FF2B5EF4-FFF2-40B4-BE49-F238E27FC236}">
                      <a16:creationId xmlns:a16="http://schemas.microsoft.com/office/drawing/2014/main" id="{FE903471-75F8-C60C-C827-73C604544C3E}"/>
                    </a:ext>
                  </a:extLst>
                </p:cNvPr>
                <p:cNvPicPr/>
                <p:nvPr/>
              </p:nvPicPr>
              <p:blipFill>
                <a:blip r:embed="rId701"/>
                <a:stretch>
                  <a:fillRect/>
                </a:stretch>
              </p:blipFill>
              <p:spPr>
                <a:xfrm>
                  <a:off x="4199435" y="3694708"/>
                  <a:ext cx="214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174493" name="Freihand 174492">
                  <a:extLst>
                    <a:ext uri="{FF2B5EF4-FFF2-40B4-BE49-F238E27FC236}">
                      <a16:creationId xmlns:a16="http://schemas.microsoft.com/office/drawing/2014/main" id="{0FB3DB96-DF0F-00A8-1A90-3E853A67BEDA}"/>
                    </a:ext>
                  </a:extLst>
                </p14:cNvPr>
                <p14:cNvContentPartPr/>
                <p14:nvPr/>
              </p14:nvContentPartPr>
              <p14:xfrm>
                <a:off x="4465835" y="3537028"/>
                <a:ext cx="117720" cy="196920"/>
              </p14:xfrm>
            </p:contentPart>
          </mc:Choice>
          <mc:Fallback xmlns="">
            <p:pic>
              <p:nvPicPr>
                <p:cNvPr id="174493" name="Freihand 174492">
                  <a:extLst>
                    <a:ext uri="{FF2B5EF4-FFF2-40B4-BE49-F238E27FC236}">
                      <a16:creationId xmlns:a16="http://schemas.microsoft.com/office/drawing/2014/main" id="{0FB3DB96-DF0F-00A8-1A90-3E853A67BEDA}"/>
                    </a:ext>
                  </a:extLst>
                </p:cNvPr>
                <p:cNvPicPr/>
                <p:nvPr/>
              </p:nvPicPr>
              <p:blipFill>
                <a:blip r:embed="rId703"/>
                <a:stretch>
                  <a:fillRect/>
                </a:stretch>
              </p:blipFill>
              <p:spPr>
                <a:xfrm>
                  <a:off x="4456835" y="3528388"/>
                  <a:ext cx="1353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174495" name="Freihand 174494">
                  <a:extLst>
                    <a:ext uri="{FF2B5EF4-FFF2-40B4-BE49-F238E27FC236}">
                      <a16:creationId xmlns:a16="http://schemas.microsoft.com/office/drawing/2014/main" id="{037F84BF-14D4-738D-4450-727F0651D8C9}"/>
                    </a:ext>
                  </a:extLst>
                </p14:cNvPr>
                <p14:cNvContentPartPr/>
                <p14:nvPr/>
              </p14:nvContentPartPr>
              <p14:xfrm>
                <a:off x="4689395" y="3548908"/>
                <a:ext cx="93240" cy="147960"/>
              </p14:xfrm>
            </p:contentPart>
          </mc:Choice>
          <mc:Fallback xmlns="">
            <p:pic>
              <p:nvPicPr>
                <p:cNvPr id="174495" name="Freihand 174494">
                  <a:extLst>
                    <a:ext uri="{FF2B5EF4-FFF2-40B4-BE49-F238E27FC236}">
                      <a16:creationId xmlns:a16="http://schemas.microsoft.com/office/drawing/2014/main" id="{037F84BF-14D4-738D-4450-727F0651D8C9}"/>
                    </a:ext>
                  </a:extLst>
                </p:cNvPr>
                <p:cNvPicPr/>
                <p:nvPr/>
              </p:nvPicPr>
              <p:blipFill>
                <a:blip r:embed="rId705"/>
                <a:stretch>
                  <a:fillRect/>
                </a:stretch>
              </p:blipFill>
              <p:spPr>
                <a:xfrm>
                  <a:off x="4680755" y="3539908"/>
                  <a:ext cx="110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174496" name="Freihand 174495">
                  <a:extLst>
                    <a:ext uri="{FF2B5EF4-FFF2-40B4-BE49-F238E27FC236}">
                      <a16:creationId xmlns:a16="http://schemas.microsoft.com/office/drawing/2014/main" id="{FEE342C7-C014-E1DE-9E8F-B24A2F59F2BE}"/>
                    </a:ext>
                  </a:extLst>
                </p14:cNvPr>
                <p14:cNvContentPartPr/>
                <p14:nvPr/>
              </p14:nvContentPartPr>
              <p14:xfrm>
                <a:off x="4644755" y="3468268"/>
                <a:ext cx="63360" cy="54360"/>
              </p14:xfrm>
            </p:contentPart>
          </mc:Choice>
          <mc:Fallback xmlns="">
            <p:pic>
              <p:nvPicPr>
                <p:cNvPr id="174496" name="Freihand 174495">
                  <a:extLst>
                    <a:ext uri="{FF2B5EF4-FFF2-40B4-BE49-F238E27FC236}">
                      <a16:creationId xmlns:a16="http://schemas.microsoft.com/office/drawing/2014/main" id="{FEE342C7-C014-E1DE-9E8F-B24A2F59F2BE}"/>
                    </a:ext>
                  </a:extLst>
                </p:cNvPr>
                <p:cNvPicPr/>
                <p:nvPr/>
              </p:nvPicPr>
              <p:blipFill>
                <a:blip r:embed="rId707"/>
                <a:stretch>
                  <a:fillRect/>
                </a:stretch>
              </p:blipFill>
              <p:spPr>
                <a:xfrm>
                  <a:off x="4636115" y="3459628"/>
                  <a:ext cx="81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174497" name="Freihand 174496">
                  <a:extLst>
                    <a:ext uri="{FF2B5EF4-FFF2-40B4-BE49-F238E27FC236}">
                      <a16:creationId xmlns:a16="http://schemas.microsoft.com/office/drawing/2014/main" id="{65795935-2BE3-64CC-52E7-5EE60419ED90}"/>
                    </a:ext>
                  </a:extLst>
                </p14:cNvPr>
                <p14:cNvContentPartPr/>
                <p14:nvPr/>
              </p14:nvContentPartPr>
              <p14:xfrm>
                <a:off x="4784435" y="3652948"/>
                <a:ext cx="92880" cy="53280"/>
              </p14:xfrm>
            </p:contentPart>
          </mc:Choice>
          <mc:Fallback xmlns="">
            <p:pic>
              <p:nvPicPr>
                <p:cNvPr id="174497" name="Freihand 174496">
                  <a:extLst>
                    <a:ext uri="{FF2B5EF4-FFF2-40B4-BE49-F238E27FC236}">
                      <a16:creationId xmlns:a16="http://schemas.microsoft.com/office/drawing/2014/main" id="{65795935-2BE3-64CC-52E7-5EE60419ED90}"/>
                    </a:ext>
                  </a:extLst>
                </p:cNvPr>
                <p:cNvPicPr/>
                <p:nvPr/>
              </p:nvPicPr>
              <p:blipFill>
                <a:blip r:embed="rId709"/>
                <a:stretch>
                  <a:fillRect/>
                </a:stretch>
              </p:blipFill>
              <p:spPr>
                <a:xfrm>
                  <a:off x="4775435" y="3644308"/>
                  <a:ext cx="110520" cy="70920"/>
                </a:xfrm>
                <a:prstGeom prst="rect">
                  <a:avLst/>
                </a:prstGeom>
              </p:spPr>
            </p:pic>
          </mc:Fallback>
        </mc:AlternateContent>
      </p:grpSp>
      <p:grpSp>
        <p:nvGrpSpPr>
          <p:cNvPr id="174505" name="Gruppieren 174504">
            <a:extLst>
              <a:ext uri="{FF2B5EF4-FFF2-40B4-BE49-F238E27FC236}">
                <a16:creationId xmlns:a16="http://schemas.microsoft.com/office/drawing/2014/main" id="{C3BD284F-7649-253A-1236-6B508D91700A}"/>
              </a:ext>
            </a:extLst>
          </p:cNvPr>
          <p:cNvGrpSpPr/>
          <p:nvPr/>
        </p:nvGrpSpPr>
        <p:grpSpPr>
          <a:xfrm>
            <a:off x="2244995" y="3981268"/>
            <a:ext cx="423720" cy="192960"/>
            <a:chOff x="2244995" y="3981268"/>
            <a:chExt cx="423720" cy="192960"/>
          </a:xfrm>
        </p:grpSpPr>
        <mc:AlternateContent xmlns:mc="http://schemas.openxmlformats.org/markup-compatibility/2006" xmlns:p14="http://schemas.microsoft.com/office/powerpoint/2010/main">
          <mc:Choice Requires="p14">
            <p:contentPart p14:bwMode="auto" r:id="rId710">
              <p14:nvContentPartPr>
                <p14:cNvPr id="174499" name="Freihand 174498">
                  <a:extLst>
                    <a:ext uri="{FF2B5EF4-FFF2-40B4-BE49-F238E27FC236}">
                      <a16:creationId xmlns:a16="http://schemas.microsoft.com/office/drawing/2014/main" id="{7564D6FA-5D31-180B-21AC-58C8790E4DE5}"/>
                    </a:ext>
                  </a:extLst>
                </p14:cNvPr>
                <p14:cNvContentPartPr/>
                <p14:nvPr/>
              </p14:nvContentPartPr>
              <p14:xfrm>
                <a:off x="2244995" y="4012588"/>
                <a:ext cx="109440" cy="135000"/>
              </p14:xfrm>
            </p:contentPart>
          </mc:Choice>
          <mc:Fallback xmlns="">
            <p:pic>
              <p:nvPicPr>
                <p:cNvPr id="174499" name="Freihand 174498">
                  <a:extLst>
                    <a:ext uri="{FF2B5EF4-FFF2-40B4-BE49-F238E27FC236}">
                      <a16:creationId xmlns:a16="http://schemas.microsoft.com/office/drawing/2014/main" id="{7564D6FA-5D31-180B-21AC-58C8790E4DE5}"/>
                    </a:ext>
                  </a:extLst>
                </p:cNvPr>
                <p:cNvPicPr/>
                <p:nvPr/>
              </p:nvPicPr>
              <p:blipFill>
                <a:blip r:embed="rId711"/>
                <a:stretch>
                  <a:fillRect/>
                </a:stretch>
              </p:blipFill>
              <p:spPr>
                <a:xfrm>
                  <a:off x="2236355" y="4003948"/>
                  <a:ext cx="127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174500" name="Freihand 174499">
                  <a:extLst>
                    <a:ext uri="{FF2B5EF4-FFF2-40B4-BE49-F238E27FC236}">
                      <a16:creationId xmlns:a16="http://schemas.microsoft.com/office/drawing/2014/main" id="{50B08909-C837-DFF2-D4B0-7DBC1062F41F}"/>
                    </a:ext>
                  </a:extLst>
                </p14:cNvPr>
                <p14:cNvContentPartPr/>
                <p14:nvPr/>
              </p14:nvContentPartPr>
              <p14:xfrm>
                <a:off x="2368835" y="4114828"/>
                <a:ext cx="7920" cy="59400"/>
              </p14:xfrm>
            </p:contentPart>
          </mc:Choice>
          <mc:Fallback xmlns="">
            <p:pic>
              <p:nvPicPr>
                <p:cNvPr id="174500" name="Freihand 174499">
                  <a:extLst>
                    <a:ext uri="{FF2B5EF4-FFF2-40B4-BE49-F238E27FC236}">
                      <a16:creationId xmlns:a16="http://schemas.microsoft.com/office/drawing/2014/main" id="{50B08909-C837-DFF2-D4B0-7DBC1062F41F}"/>
                    </a:ext>
                  </a:extLst>
                </p:cNvPr>
                <p:cNvPicPr/>
                <p:nvPr/>
              </p:nvPicPr>
              <p:blipFill>
                <a:blip r:embed="rId713"/>
                <a:stretch>
                  <a:fillRect/>
                </a:stretch>
              </p:blipFill>
              <p:spPr>
                <a:xfrm>
                  <a:off x="2360195" y="4105828"/>
                  <a:ext cx="25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174501" name="Freihand 174500">
                  <a:extLst>
                    <a:ext uri="{FF2B5EF4-FFF2-40B4-BE49-F238E27FC236}">
                      <a16:creationId xmlns:a16="http://schemas.microsoft.com/office/drawing/2014/main" id="{55EBC5D3-9D79-49AA-338F-3B5BAC98CF8B}"/>
                    </a:ext>
                  </a:extLst>
                </p14:cNvPr>
                <p14:cNvContentPartPr/>
                <p14:nvPr/>
              </p14:nvContentPartPr>
              <p14:xfrm>
                <a:off x="2424995" y="4015108"/>
                <a:ext cx="65880" cy="122760"/>
              </p14:xfrm>
            </p:contentPart>
          </mc:Choice>
          <mc:Fallback xmlns="">
            <p:pic>
              <p:nvPicPr>
                <p:cNvPr id="174501" name="Freihand 174500">
                  <a:extLst>
                    <a:ext uri="{FF2B5EF4-FFF2-40B4-BE49-F238E27FC236}">
                      <a16:creationId xmlns:a16="http://schemas.microsoft.com/office/drawing/2014/main" id="{55EBC5D3-9D79-49AA-338F-3B5BAC98CF8B}"/>
                    </a:ext>
                  </a:extLst>
                </p:cNvPr>
                <p:cNvPicPr/>
                <p:nvPr/>
              </p:nvPicPr>
              <p:blipFill>
                <a:blip r:embed="rId715"/>
                <a:stretch>
                  <a:fillRect/>
                </a:stretch>
              </p:blipFill>
              <p:spPr>
                <a:xfrm>
                  <a:off x="2415995" y="4006468"/>
                  <a:ext cx="83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174502" name="Freihand 174501">
                  <a:extLst>
                    <a:ext uri="{FF2B5EF4-FFF2-40B4-BE49-F238E27FC236}">
                      <a16:creationId xmlns:a16="http://schemas.microsoft.com/office/drawing/2014/main" id="{07BEA5AE-FB61-7EDE-3699-8F6121195207}"/>
                    </a:ext>
                  </a:extLst>
                </p14:cNvPr>
                <p14:cNvContentPartPr/>
                <p14:nvPr/>
              </p14:nvContentPartPr>
              <p14:xfrm>
                <a:off x="2536595" y="4019788"/>
                <a:ext cx="63360" cy="90000"/>
              </p14:xfrm>
            </p:contentPart>
          </mc:Choice>
          <mc:Fallback xmlns="">
            <p:pic>
              <p:nvPicPr>
                <p:cNvPr id="174502" name="Freihand 174501">
                  <a:extLst>
                    <a:ext uri="{FF2B5EF4-FFF2-40B4-BE49-F238E27FC236}">
                      <a16:creationId xmlns:a16="http://schemas.microsoft.com/office/drawing/2014/main" id="{07BEA5AE-FB61-7EDE-3699-8F6121195207}"/>
                    </a:ext>
                  </a:extLst>
                </p:cNvPr>
                <p:cNvPicPr/>
                <p:nvPr/>
              </p:nvPicPr>
              <p:blipFill>
                <a:blip r:embed="rId717"/>
                <a:stretch>
                  <a:fillRect/>
                </a:stretch>
              </p:blipFill>
              <p:spPr>
                <a:xfrm>
                  <a:off x="2527595" y="4011148"/>
                  <a:ext cx="81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174503" name="Freihand 174502">
                  <a:extLst>
                    <a:ext uri="{FF2B5EF4-FFF2-40B4-BE49-F238E27FC236}">
                      <a16:creationId xmlns:a16="http://schemas.microsoft.com/office/drawing/2014/main" id="{A7DAB26C-6FD2-D91D-4C5A-F5E007D85FF7}"/>
                    </a:ext>
                  </a:extLst>
                </p14:cNvPr>
                <p14:cNvContentPartPr/>
                <p14:nvPr/>
              </p14:nvContentPartPr>
              <p14:xfrm>
                <a:off x="2495915" y="3981268"/>
                <a:ext cx="49680" cy="60120"/>
              </p14:xfrm>
            </p:contentPart>
          </mc:Choice>
          <mc:Fallback xmlns="">
            <p:pic>
              <p:nvPicPr>
                <p:cNvPr id="174503" name="Freihand 174502">
                  <a:extLst>
                    <a:ext uri="{FF2B5EF4-FFF2-40B4-BE49-F238E27FC236}">
                      <a16:creationId xmlns:a16="http://schemas.microsoft.com/office/drawing/2014/main" id="{A7DAB26C-6FD2-D91D-4C5A-F5E007D85FF7}"/>
                    </a:ext>
                  </a:extLst>
                </p:cNvPr>
                <p:cNvPicPr/>
                <p:nvPr/>
              </p:nvPicPr>
              <p:blipFill>
                <a:blip r:embed="rId719"/>
                <a:stretch>
                  <a:fillRect/>
                </a:stretch>
              </p:blipFill>
              <p:spPr>
                <a:xfrm>
                  <a:off x="2487275" y="3972628"/>
                  <a:ext cx="67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174504" name="Freihand 174503">
                  <a:extLst>
                    <a:ext uri="{FF2B5EF4-FFF2-40B4-BE49-F238E27FC236}">
                      <a16:creationId xmlns:a16="http://schemas.microsoft.com/office/drawing/2014/main" id="{4AF4599C-27A5-4467-46D2-1EC186900E44}"/>
                    </a:ext>
                  </a:extLst>
                </p14:cNvPr>
                <p14:cNvContentPartPr/>
                <p14:nvPr/>
              </p14:nvContentPartPr>
              <p14:xfrm>
                <a:off x="2604275" y="4091788"/>
                <a:ext cx="64440" cy="48600"/>
              </p14:xfrm>
            </p:contentPart>
          </mc:Choice>
          <mc:Fallback xmlns="">
            <p:pic>
              <p:nvPicPr>
                <p:cNvPr id="174504" name="Freihand 174503">
                  <a:extLst>
                    <a:ext uri="{FF2B5EF4-FFF2-40B4-BE49-F238E27FC236}">
                      <a16:creationId xmlns:a16="http://schemas.microsoft.com/office/drawing/2014/main" id="{4AF4599C-27A5-4467-46D2-1EC186900E44}"/>
                    </a:ext>
                  </a:extLst>
                </p:cNvPr>
                <p:cNvPicPr/>
                <p:nvPr/>
              </p:nvPicPr>
              <p:blipFill>
                <a:blip r:embed="rId721"/>
                <a:stretch>
                  <a:fillRect/>
                </a:stretch>
              </p:blipFill>
              <p:spPr>
                <a:xfrm>
                  <a:off x="2595635" y="4082788"/>
                  <a:ext cx="82080" cy="66240"/>
                </a:xfrm>
                <a:prstGeom prst="rect">
                  <a:avLst/>
                </a:prstGeom>
              </p:spPr>
            </p:pic>
          </mc:Fallback>
        </mc:AlternateContent>
      </p:grpSp>
      <p:grpSp>
        <p:nvGrpSpPr>
          <p:cNvPr id="174515" name="Gruppieren 174514">
            <a:extLst>
              <a:ext uri="{FF2B5EF4-FFF2-40B4-BE49-F238E27FC236}">
                <a16:creationId xmlns:a16="http://schemas.microsoft.com/office/drawing/2014/main" id="{C7B7960E-CE7D-3050-1084-31BED6B7302B}"/>
              </a:ext>
            </a:extLst>
          </p:cNvPr>
          <p:cNvGrpSpPr/>
          <p:nvPr/>
        </p:nvGrpSpPr>
        <p:grpSpPr>
          <a:xfrm>
            <a:off x="4633595" y="3780748"/>
            <a:ext cx="513000" cy="236880"/>
            <a:chOff x="4633595" y="3780748"/>
            <a:chExt cx="513000" cy="236880"/>
          </a:xfrm>
        </p:grpSpPr>
        <mc:AlternateContent xmlns:mc="http://schemas.openxmlformats.org/markup-compatibility/2006" xmlns:p14="http://schemas.microsoft.com/office/powerpoint/2010/main">
          <mc:Choice Requires="p14">
            <p:contentPart p14:bwMode="auto" r:id="rId722">
              <p14:nvContentPartPr>
                <p14:cNvPr id="174506" name="Freihand 174505">
                  <a:extLst>
                    <a:ext uri="{FF2B5EF4-FFF2-40B4-BE49-F238E27FC236}">
                      <a16:creationId xmlns:a16="http://schemas.microsoft.com/office/drawing/2014/main" id="{30BB375F-0286-AE7B-6D3E-18D95B3D6E0A}"/>
                    </a:ext>
                  </a:extLst>
                </p14:cNvPr>
                <p14:cNvContentPartPr/>
                <p14:nvPr/>
              </p14:nvContentPartPr>
              <p14:xfrm>
                <a:off x="4653755" y="3967588"/>
                <a:ext cx="360" cy="5400"/>
              </p14:xfrm>
            </p:contentPart>
          </mc:Choice>
          <mc:Fallback xmlns="">
            <p:pic>
              <p:nvPicPr>
                <p:cNvPr id="174506" name="Freihand 174505">
                  <a:extLst>
                    <a:ext uri="{FF2B5EF4-FFF2-40B4-BE49-F238E27FC236}">
                      <a16:creationId xmlns:a16="http://schemas.microsoft.com/office/drawing/2014/main" id="{30BB375F-0286-AE7B-6D3E-18D95B3D6E0A}"/>
                    </a:ext>
                  </a:extLst>
                </p:cNvPr>
                <p:cNvPicPr/>
                <p:nvPr/>
              </p:nvPicPr>
              <p:blipFill>
                <a:blip r:embed="rId723"/>
                <a:stretch>
                  <a:fillRect/>
                </a:stretch>
              </p:blipFill>
              <p:spPr>
                <a:xfrm>
                  <a:off x="4644755" y="3958588"/>
                  <a:ext cx="180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174507" name="Freihand 174506">
                  <a:extLst>
                    <a:ext uri="{FF2B5EF4-FFF2-40B4-BE49-F238E27FC236}">
                      <a16:creationId xmlns:a16="http://schemas.microsoft.com/office/drawing/2014/main" id="{A9D7ABF7-84E0-2EC1-2BE5-20D58B867834}"/>
                    </a:ext>
                  </a:extLst>
                </p14:cNvPr>
                <p14:cNvContentPartPr/>
                <p14:nvPr/>
              </p14:nvContentPartPr>
              <p14:xfrm>
                <a:off x="4633595" y="3877948"/>
                <a:ext cx="93240" cy="120600"/>
              </p14:xfrm>
            </p:contentPart>
          </mc:Choice>
          <mc:Fallback xmlns="">
            <p:pic>
              <p:nvPicPr>
                <p:cNvPr id="174507" name="Freihand 174506">
                  <a:extLst>
                    <a:ext uri="{FF2B5EF4-FFF2-40B4-BE49-F238E27FC236}">
                      <a16:creationId xmlns:a16="http://schemas.microsoft.com/office/drawing/2014/main" id="{A9D7ABF7-84E0-2EC1-2BE5-20D58B867834}"/>
                    </a:ext>
                  </a:extLst>
                </p:cNvPr>
                <p:cNvPicPr/>
                <p:nvPr/>
              </p:nvPicPr>
              <p:blipFill>
                <a:blip r:embed="rId725"/>
                <a:stretch>
                  <a:fillRect/>
                </a:stretch>
              </p:blipFill>
              <p:spPr>
                <a:xfrm>
                  <a:off x="4624595" y="3868948"/>
                  <a:ext cx="1108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174508" name="Freihand 174507">
                  <a:extLst>
                    <a:ext uri="{FF2B5EF4-FFF2-40B4-BE49-F238E27FC236}">
                      <a16:creationId xmlns:a16="http://schemas.microsoft.com/office/drawing/2014/main" id="{272E4CA6-FA57-2EEC-7DCC-74449875FD85}"/>
                    </a:ext>
                  </a:extLst>
                </p14:cNvPr>
                <p14:cNvContentPartPr/>
                <p14:nvPr/>
              </p14:nvContentPartPr>
              <p14:xfrm>
                <a:off x="4656275" y="3945628"/>
                <a:ext cx="89640" cy="30600"/>
              </p14:xfrm>
            </p:contentPart>
          </mc:Choice>
          <mc:Fallback xmlns="">
            <p:pic>
              <p:nvPicPr>
                <p:cNvPr id="174508" name="Freihand 174507">
                  <a:extLst>
                    <a:ext uri="{FF2B5EF4-FFF2-40B4-BE49-F238E27FC236}">
                      <a16:creationId xmlns:a16="http://schemas.microsoft.com/office/drawing/2014/main" id="{272E4CA6-FA57-2EEC-7DCC-74449875FD85}"/>
                    </a:ext>
                  </a:extLst>
                </p:cNvPr>
                <p:cNvPicPr/>
                <p:nvPr/>
              </p:nvPicPr>
              <p:blipFill>
                <a:blip r:embed="rId727"/>
                <a:stretch>
                  <a:fillRect/>
                </a:stretch>
              </p:blipFill>
              <p:spPr>
                <a:xfrm>
                  <a:off x="4647635" y="3936628"/>
                  <a:ext cx="1072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174510" name="Freihand 174509">
                  <a:extLst>
                    <a:ext uri="{FF2B5EF4-FFF2-40B4-BE49-F238E27FC236}">
                      <a16:creationId xmlns:a16="http://schemas.microsoft.com/office/drawing/2014/main" id="{F663CA8E-0DE0-CF4C-6574-592925401190}"/>
                    </a:ext>
                  </a:extLst>
                </p14:cNvPr>
                <p14:cNvContentPartPr/>
                <p14:nvPr/>
              </p14:nvContentPartPr>
              <p14:xfrm>
                <a:off x="4807115" y="3944908"/>
                <a:ext cx="23040" cy="72720"/>
              </p14:xfrm>
            </p:contentPart>
          </mc:Choice>
          <mc:Fallback xmlns="">
            <p:pic>
              <p:nvPicPr>
                <p:cNvPr id="174510" name="Freihand 174509">
                  <a:extLst>
                    <a:ext uri="{FF2B5EF4-FFF2-40B4-BE49-F238E27FC236}">
                      <a16:creationId xmlns:a16="http://schemas.microsoft.com/office/drawing/2014/main" id="{F663CA8E-0DE0-CF4C-6574-592925401190}"/>
                    </a:ext>
                  </a:extLst>
                </p:cNvPr>
                <p:cNvPicPr/>
                <p:nvPr/>
              </p:nvPicPr>
              <p:blipFill>
                <a:blip r:embed="rId729"/>
                <a:stretch>
                  <a:fillRect/>
                </a:stretch>
              </p:blipFill>
              <p:spPr>
                <a:xfrm>
                  <a:off x="4798115" y="3936268"/>
                  <a:ext cx="40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174511" name="Freihand 174510">
                  <a:extLst>
                    <a:ext uri="{FF2B5EF4-FFF2-40B4-BE49-F238E27FC236}">
                      <a16:creationId xmlns:a16="http://schemas.microsoft.com/office/drawing/2014/main" id="{8383AD09-BC90-6229-D913-4B8AEED92346}"/>
                    </a:ext>
                  </a:extLst>
                </p14:cNvPr>
                <p14:cNvContentPartPr/>
                <p14:nvPr/>
              </p14:nvContentPartPr>
              <p14:xfrm>
                <a:off x="4867955" y="3846988"/>
                <a:ext cx="63360" cy="131040"/>
              </p14:xfrm>
            </p:contentPart>
          </mc:Choice>
          <mc:Fallback xmlns="">
            <p:pic>
              <p:nvPicPr>
                <p:cNvPr id="174511" name="Freihand 174510">
                  <a:extLst>
                    <a:ext uri="{FF2B5EF4-FFF2-40B4-BE49-F238E27FC236}">
                      <a16:creationId xmlns:a16="http://schemas.microsoft.com/office/drawing/2014/main" id="{8383AD09-BC90-6229-D913-4B8AEED92346}"/>
                    </a:ext>
                  </a:extLst>
                </p:cNvPr>
                <p:cNvPicPr/>
                <p:nvPr/>
              </p:nvPicPr>
              <p:blipFill>
                <a:blip r:embed="rId731"/>
                <a:stretch>
                  <a:fillRect/>
                </a:stretch>
              </p:blipFill>
              <p:spPr>
                <a:xfrm>
                  <a:off x="4859315" y="3838348"/>
                  <a:ext cx="81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174512" name="Freihand 174511">
                  <a:extLst>
                    <a:ext uri="{FF2B5EF4-FFF2-40B4-BE49-F238E27FC236}">
                      <a16:creationId xmlns:a16="http://schemas.microsoft.com/office/drawing/2014/main" id="{503237C1-2299-1E86-E203-79A58596C7E8}"/>
                    </a:ext>
                  </a:extLst>
                </p14:cNvPr>
                <p14:cNvContentPartPr/>
                <p14:nvPr/>
              </p14:nvContentPartPr>
              <p14:xfrm>
                <a:off x="5023475" y="3843748"/>
                <a:ext cx="60480" cy="111600"/>
              </p14:xfrm>
            </p:contentPart>
          </mc:Choice>
          <mc:Fallback xmlns="">
            <p:pic>
              <p:nvPicPr>
                <p:cNvPr id="174512" name="Freihand 174511">
                  <a:extLst>
                    <a:ext uri="{FF2B5EF4-FFF2-40B4-BE49-F238E27FC236}">
                      <a16:creationId xmlns:a16="http://schemas.microsoft.com/office/drawing/2014/main" id="{503237C1-2299-1E86-E203-79A58596C7E8}"/>
                    </a:ext>
                  </a:extLst>
                </p:cNvPr>
                <p:cNvPicPr/>
                <p:nvPr/>
              </p:nvPicPr>
              <p:blipFill>
                <a:blip r:embed="rId733"/>
                <a:stretch>
                  <a:fillRect/>
                </a:stretch>
              </p:blipFill>
              <p:spPr>
                <a:xfrm>
                  <a:off x="5014475" y="3834748"/>
                  <a:ext cx="781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174513" name="Freihand 174512">
                  <a:extLst>
                    <a:ext uri="{FF2B5EF4-FFF2-40B4-BE49-F238E27FC236}">
                      <a16:creationId xmlns:a16="http://schemas.microsoft.com/office/drawing/2014/main" id="{3183A266-52CE-FA30-A0F4-D8AC939E028E}"/>
                    </a:ext>
                  </a:extLst>
                </p14:cNvPr>
                <p14:cNvContentPartPr/>
                <p14:nvPr/>
              </p14:nvContentPartPr>
              <p14:xfrm>
                <a:off x="4950755" y="3780748"/>
                <a:ext cx="77040" cy="78840"/>
              </p14:xfrm>
            </p:contentPart>
          </mc:Choice>
          <mc:Fallback xmlns="">
            <p:pic>
              <p:nvPicPr>
                <p:cNvPr id="174513" name="Freihand 174512">
                  <a:extLst>
                    <a:ext uri="{FF2B5EF4-FFF2-40B4-BE49-F238E27FC236}">
                      <a16:creationId xmlns:a16="http://schemas.microsoft.com/office/drawing/2014/main" id="{3183A266-52CE-FA30-A0F4-D8AC939E028E}"/>
                    </a:ext>
                  </a:extLst>
                </p:cNvPr>
                <p:cNvPicPr/>
                <p:nvPr/>
              </p:nvPicPr>
              <p:blipFill>
                <a:blip r:embed="rId735"/>
                <a:stretch>
                  <a:fillRect/>
                </a:stretch>
              </p:blipFill>
              <p:spPr>
                <a:xfrm>
                  <a:off x="4941755" y="3771748"/>
                  <a:ext cx="946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174514" name="Freihand 174513">
                  <a:extLst>
                    <a:ext uri="{FF2B5EF4-FFF2-40B4-BE49-F238E27FC236}">
                      <a16:creationId xmlns:a16="http://schemas.microsoft.com/office/drawing/2014/main" id="{5506450A-7F52-08CD-6A26-68867A48C7A5}"/>
                    </a:ext>
                  </a:extLst>
                </p14:cNvPr>
                <p14:cNvContentPartPr/>
                <p14:nvPr/>
              </p14:nvContentPartPr>
              <p14:xfrm>
                <a:off x="5099075" y="3936268"/>
                <a:ext cx="47520" cy="36000"/>
              </p14:xfrm>
            </p:contentPart>
          </mc:Choice>
          <mc:Fallback xmlns="">
            <p:pic>
              <p:nvPicPr>
                <p:cNvPr id="174514" name="Freihand 174513">
                  <a:extLst>
                    <a:ext uri="{FF2B5EF4-FFF2-40B4-BE49-F238E27FC236}">
                      <a16:creationId xmlns:a16="http://schemas.microsoft.com/office/drawing/2014/main" id="{5506450A-7F52-08CD-6A26-68867A48C7A5}"/>
                    </a:ext>
                  </a:extLst>
                </p:cNvPr>
                <p:cNvPicPr/>
                <p:nvPr/>
              </p:nvPicPr>
              <p:blipFill>
                <a:blip r:embed="rId737"/>
                <a:stretch>
                  <a:fillRect/>
                </a:stretch>
              </p:blipFill>
              <p:spPr>
                <a:xfrm>
                  <a:off x="5090075" y="3927628"/>
                  <a:ext cx="65160" cy="53640"/>
                </a:xfrm>
                <a:prstGeom prst="rect">
                  <a:avLst/>
                </a:prstGeom>
              </p:spPr>
            </p:pic>
          </mc:Fallback>
        </mc:AlternateContent>
      </p:grpSp>
      <p:grpSp>
        <p:nvGrpSpPr>
          <p:cNvPr id="174520" name="Gruppieren 174519">
            <a:extLst>
              <a:ext uri="{FF2B5EF4-FFF2-40B4-BE49-F238E27FC236}">
                <a16:creationId xmlns:a16="http://schemas.microsoft.com/office/drawing/2014/main" id="{CE761812-2325-17CA-72C4-EE8A1F635317}"/>
              </a:ext>
            </a:extLst>
          </p:cNvPr>
          <p:cNvGrpSpPr/>
          <p:nvPr/>
        </p:nvGrpSpPr>
        <p:grpSpPr>
          <a:xfrm>
            <a:off x="2823155" y="3965068"/>
            <a:ext cx="455760" cy="192960"/>
            <a:chOff x="2823155" y="3965068"/>
            <a:chExt cx="455760" cy="192960"/>
          </a:xfrm>
        </p:grpSpPr>
        <mc:AlternateContent xmlns:mc="http://schemas.openxmlformats.org/markup-compatibility/2006" xmlns:p14="http://schemas.microsoft.com/office/powerpoint/2010/main">
          <mc:Choice Requires="p14">
            <p:contentPart p14:bwMode="auto" r:id="rId738">
              <p14:nvContentPartPr>
                <p14:cNvPr id="174516" name="Freihand 174515">
                  <a:extLst>
                    <a:ext uri="{FF2B5EF4-FFF2-40B4-BE49-F238E27FC236}">
                      <a16:creationId xmlns:a16="http://schemas.microsoft.com/office/drawing/2014/main" id="{3476C1B0-F861-BC48-DFF1-B93565A76146}"/>
                    </a:ext>
                  </a:extLst>
                </p14:cNvPr>
                <p14:cNvContentPartPr/>
                <p14:nvPr/>
              </p14:nvContentPartPr>
              <p14:xfrm>
                <a:off x="2823155" y="3990628"/>
                <a:ext cx="99720" cy="129240"/>
              </p14:xfrm>
            </p:contentPart>
          </mc:Choice>
          <mc:Fallback xmlns="">
            <p:pic>
              <p:nvPicPr>
                <p:cNvPr id="174516" name="Freihand 174515">
                  <a:extLst>
                    <a:ext uri="{FF2B5EF4-FFF2-40B4-BE49-F238E27FC236}">
                      <a16:creationId xmlns:a16="http://schemas.microsoft.com/office/drawing/2014/main" id="{3476C1B0-F861-BC48-DFF1-B93565A76146}"/>
                    </a:ext>
                  </a:extLst>
                </p:cNvPr>
                <p:cNvPicPr/>
                <p:nvPr/>
              </p:nvPicPr>
              <p:blipFill>
                <a:blip r:embed="rId739"/>
                <a:stretch>
                  <a:fillRect/>
                </a:stretch>
              </p:blipFill>
              <p:spPr>
                <a:xfrm>
                  <a:off x="2814155" y="3981988"/>
                  <a:ext cx="117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174517" name="Freihand 174516">
                  <a:extLst>
                    <a:ext uri="{FF2B5EF4-FFF2-40B4-BE49-F238E27FC236}">
                      <a16:creationId xmlns:a16="http://schemas.microsoft.com/office/drawing/2014/main" id="{4420DA70-84DD-70B3-BF73-BC7167FAAD78}"/>
                    </a:ext>
                  </a:extLst>
                </p14:cNvPr>
                <p14:cNvContentPartPr/>
                <p14:nvPr/>
              </p14:nvContentPartPr>
              <p14:xfrm>
                <a:off x="2981195" y="3989908"/>
                <a:ext cx="70920" cy="92160"/>
              </p14:xfrm>
            </p:contentPart>
          </mc:Choice>
          <mc:Fallback xmlns="">
            <p:pic>
              <p:nvPicPr>
                <p:cNvPr id="174517" name="Freihand 174516">
                  <a:extLst>
                    <a:ext uri="{FF2B5EF4-FFF2-40B4-BE49-F238E27FC236}">
                      <a16:creationId xmlns:a16="http://schemas.microsoft.com/office/drawing/2014/main" id="{4420DA70-84DD-70B3-BF73-BC7167FAAD78}"/>
                    </a:ext>
                  </a:extLst>
                </p:cNvPr>
                <p:cNvPicPr/>
                <p:nvPr/>
              </p:nvPicPr>
              <p:blipFill>
                <a:blip r:embed="rId741"/>
                <a:stretch>
                  <a:fillRect/>
                </a:stretch>
              </p:blipFill>
              <p:spPr>
                <a:xfrm>
                  <a:off x="2972555" y="3981268"/>
                  <a:ext cx="88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174518" name="Freihand 174517">
                  <a:extLst>
                    <a:ext uri="{FF2B5EF4-FFF2-40B4-BE49-F238E27FC236}">
                      <a16:creationId xmlns:a16="http://schemas.microsoft.com/office/drawing/2014/main" id="{661A25B8-6082-FBA0-F032-C872008AF7E6}"/>
                    </a:ext>
                  </a:extLst>
                </p14:cNvPr>
                <p14:cNvContentPartPr/>
                <p14:nvPr/>
              </p14:nvContentPartPr>
              <p14:xfrm>
                <a:off x="3128795" y="4047508"/>
                <a:ext cx="6480" cy="110520"/>
              </p14:xfrm>
            </p:contentPart>
          </mc:Choice>
          <mc:Fallback xmlns="">
            <p:pic>
              <p:nvPicPr>
                <p:cNvPr id="174518" name="Freihand 174517">
                  <a:extLst>
                    <a:ext uri="{FF2B5EF4-FFF2-40B4-BE49-F238E27FC236}">
                      <a16:creationId xmlns:a16="http://schemas.microsoft.com/office/drawing/2014/main" id="{661A25B8-6082-FBA0-F032-C872008AF7E6}"/>
                    </a:ext>
                  </a:extLst>
                </p:cNvPr>
                <p:cNvPicPr/>
                <p:nvPr/>
              </p:nvPicPr>
              <p:blipFill>
                <a:blip r:embed="rId743"/>
                <a:stretch>
                  <a:fillRect/>
                </a:stretch>
              </p:blipFill>
              <p:spPr>
                <a:xfrm>
                  <a:off x="3120155" y="4038508"/>
                  <a:ext cx="241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174519" name="Freihand 174518">
                  <a:extLst>
                    <a:ext uri="{FF2B5EF4-FFF2-40B4-BE49-F238E27FC236}">
                      <a16:creationId xmlns:a16="http://schemas.microsoft.com/office/drawing/2014/main" id="{03CC78B0-0F29-8EB2-EFCC-F462AD8788EA}"/>
                    </a:ext>
                  </a:extLst>
                </p14:cNvPr>
                <p14:cNvContentPartPr/>
                <p14:nvPr/>
              </p14:nvContentPartPr>
              <p14:xfrm>
                <a:off x="3198995" y="3965068"/>
                <a:ext cx="79920" cy="128520"/>
              </p14:xfrm>
            </p:contentPart>
          </mc:Choice>
          <mc:Fallback xmlns="">
            <p:pic>
              <p:nvPicPr>
                <p:cNvPr id="174519" name="Freihand 174518">
                  <a:extLst>
                    <a:ext uri="{FF2B5EF4-FFF2-40B4-BE49-F238E27FC236}">
                      <a16:creationId xmlns:a16="http://schemas.microsoft.com/office/drawing/2014/main" id="{03CC78B0-0F29-8EB2-EFCC-F462AD8788EA}"/>
                    </a:ext>
                  </a:extLst>
                </p:cNvPr>
                <p:cNvPicPr/>
                <p:nvPr/>
              </p:nvPicPr>
              <p:blipFill>
                <a:blip r:embed="rId745"/>
                <a:stretch>
                  <a:fillRect/>
                </a:stretch>
              </p:blipFill>
              <p:spPr>
                <a:xfrm>
                  <a:off x="3189995" y="3956428"/>
                  <a:ext cx="97560" cy="146160"/>
                </a:xfrm>
                <a:prstGeom prst="rect">
                  <a:avLst/>
                </a:prstGeom>
              </p:spPr>
            </p:pic>
          </mc:Fallback>
        </mc:AlternateContent>
      </p:grpSp>
      <p:grpSp>
        <p:nvGrpSpPr>
          <p:cNvPr id="174551" name="Gruppieren 174550">
            <a:extLst>
              <a:ext uri="{FF2B5EF4-FFF2-40B4-BE49-F238E27FC236}">
                <a16:creationId xmlns:a16="http://schemas.microsoft.com/office/drawing/2014/main" id="{BF574B3F-C9C6-1F27-F3DB-838B39B36298}"/>
              </a:ext>
            </a:extLst>
          </p:cNvPr>
          <p:cNvGrpSpPr/>
          <p:nvPr/>
        </p:nvGrpSpPr>
        <p:grpSpPr>
          <a:xfrm>
            <a:off x="5648435" y="4948588"/>
            <a:ext cx="281880" cy="169560"/>
            <a:chOff x="5648435" y="4948588"/>
            <a:chExt cx="281880" cy="169560"/>
          </a:xfrm>
        </p:grpSpPr>
        <mc:AlternateContent xmlns:mc="http://schemas.openxmlformats.org/markup-compatibility/2006" xmlns:p14="http://schemas.microsoft.com/office/powerpoint/2010/main">
          <mc:Choice Requires="p14">
            <p:contentPart p14:bwMode="auto" r:id="rId746">
              <p14:nvContentPartPr>
                <p14:cNvPr id="174542" name="Freihand 174541">
                  <a:extLst>
                    <a:ext uri="{FF2B5EF4-FFF2-40B4-BE49-F238E27FC236}">
                      <a16:creationId xmlns:a16="http://schemas.microsoft.com/office/drawing/2014/main" id="{B23BB521-75E2-119C-32F8-6F826920829B}"/>
                    </a:ext>
                  </a:extLst>
                </p14:cNvPr>
                <p14:cNvContentPartPr/>
                <p14:nvPr/>
              </p14:nvContentPartPr>
              <p14:xfrm>
                <a:off x="5648435" y="4993228"/>
                <a:ext cx="193680" cy="96840"/>
              </p14:xfrm>
            </p:contentPart>
          </mc:Choice>
          <mc:Fallback xmlns="">
            <p:pic>
              <p:nvPicPr>
                <p:cNvPr id="174542" name="Freihand 174541">
                  <a:extLst>
                    <a:ext uri="{FF2B5EF4-FFF2-40B4-BE49-F238E27FC236}">
                      <a16:creationId xmlns:a16="http://schemas.microsoft.com/office/drawing/2014/main" id="{B23BB521-75E2-119C-32F8-6F826920829B}"/>
                    </a:ext>
                  </a:extLst>
                </p:cNvPr>
                <p:cNvPicPr/>
                <p:nvPr/>
              </p:nvPicPr>
              <p:blipFill>
                <a:blip r:embed="rId747"/>
                <a:stretch>
                  <a:fillRect/>
                </a:stretch>
              </p:blipFill>
              <p:spPr>
                <a:xfrm>
                  <a:off x="5639435" y="4984228"/>
                  <a:ext cx="211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174543" name="Freihand 174542">
                  <a:extLst>
                    <a:ext uri="{FF2B5EF4-FFF2-40B4-BE49-F238E27FC236}">
                      <a16:creationId xmlns:a16="http://schemas.microsoft.com/office/drawing/2014/main" id="{0E7D53F6-9991-E7D0-E247-8D958F0FCE5E}"/>
                    </a:ext>
                  </a:extLst>
                </p14:cNvPr>
                <p14:cNvContentPartPr/>
                <p14:nvPr/>
              </p14:nvContentPartPr>
              <p14:xfrm>
                <a:off x="5837795" y="4948588"/>
                <a:ext cx="92520" cy="169560"/>
              </p14:xfrm>
            </p:contentPart>
          </mc:Choice>
          <mc:Fallback xmlns="">
            <p:pic>
              <p:nvPicPr>
                <p:cNvPr id="174543" name="Freihand 174542">
                  <a:extLst>
                    <a:ext uri="{FF2B5EF4-FFF2-40B4-BE49-F238E27FC236}">
                      <a16:creationId xmlns:a16="http://schemas.microsoft.com/office/drawing/2014/main" id="{0E7D53F6-9991-E7D0-E247-8D958F0FCE5E}"/>
                    </a:ext>
                  </a:extLst>
                </p:cNvPr>
                <p:cNvPicPr/>
                <p:nvPr/>
              </p:nvPicPr>
              <p:blipFill>
                <a:blip r:embed="rId749"/>
                <a:stretch>
                  <a:fillRect/>
                </a:stretch>
              </p:blipFill>
              <p:spPr>
                <a:xfrm>
                  <a:off x="5829155" y="4939588"/>
                  <a:ext cx="110160" cy="187200"/>
                </a:xfrm>
                <a:prstGeom prst="rect">
                  <a:avLst/>
                </a:prstGeom>
              </p:spPr>
            </p:pic>
          </mc:Fallback>
        </mc:AlternateContent>
      </p:grpSp>
      <p:grpSp>
        <p:nvGrpSpPr>
          <p:cNvPr id="174550" name="Gruppieren 174549">
            <a:extLst>
              <a:ext uri="{FF2B5EF4-FFF2-40B4-BE49-F238E27FC236}">
                <a16:creationId xmlns:a16="http://schemas.microsoft.com/office/drawing/2014/main" id="{050C3797-9037-74AC-3C6C-59A44A870458}"/>
              </a:ext>
            </a:extLst>
          </p:cNvPr>
          <p:cNvGrpSpPr/>
          <p:nvPr/>
        </p:nvGrpSpPr>
        <p:grpSpPr>
          <a:xfrm>
            <a:off x="6265475" y="4808908"/>
            <a:ext cx="1034640" cy="229680"/>
            <a:chOff x="6265475" y="4808908"/>
            <a:chExt cx="1034640" cy="229680"/>
          </a:xfrm>
        </p:grpSpPr>
        <mc:AlternateContent xmlns:mc="http://schemas.openxmlformats.org/markup-compatibility/2006" xmlns:p14="http://schemas.microsoft.com/office/powerpoint/2010/main">
          <mc:Choice Requires="p14">
            <p:contentPart p14:bwMode="auto" r:id="rId750">
              <p14:nvContentPartPr>
                <p14:cNvPr id="174544" name="Freihand 174543">
                  <a:extLst>
                    <a:ext uri="{FF2B5EF4-FFF2-40B4-BE49-F238E27FC236}">
                      <a16:creationId xmlns:a16="http://schemas.microsoft.com/office/drawing/2014/main" id="{2CA9CA19-A02E-C70E-C518-DE67685918D1}"/>
                    </a:ext>
                  </a:extLst>
                </p14:cNvPr>
                <p14:cNvContentPartPr/>
                <p14:nvPr/>
              </p14:nvContentPartPr>
              <p14:xfrm>
                <a:off x="6265475" y="4836988"/>
                <a:ext cx="88920" cy="201600"/>
              </p14:xfrm>
            </p:contentPart>
          </mc:Choice>
          <mc:Fallback xmlns="">
            <p:pic>
              <p:nvPicPr>
                <p:cNvPr id="174544" name="Freihand 174543">
                  <a:extLst>
                    <a:ext uri="{FF2B5EF4-FFF2-40B4-BE49-F238E27FC236}">
                      <a16:creationId xmlns:a16="http://schemas.microsoft.com/office/drawing/2014/main" id="{2CA9CA19-A02E-C70E-C518-DE67685918D1}"/>
                    </a:ext>
                  </a:extLst>
                </p:cNvPr>
                <p:cNvPicPr/>
                <p:nvPr/>
              </p:nvPicPr>
              <p:blipFill>
                <a:blip r:embed="rId751"/>
                <a:stretch>
                  <a:fillRect/>
                </a:stretch>
              </p:blipFill>
              <p:spPr>
                <a:xfrm>
                  <a:off x="6256835" y="4828348"/>
                  <a:ext cx="1065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174545" name="Freihand 174544">
                  <a:extLst>
                    <a:ext uri="{FF2B5EF4-FFF2-40B4-BE49-F238E27FC236}">
                      <a16:creationId xmlns:a16="http://schemas.microsoft.com/office/drawing/2014/main" id="{EAB3E856-67E0-DEB7-899A-5C7272D0A4B7}"/>
                    </a:ext>
                  </a:extLst>
                </p14:cNvPr>
                <p14:cNvContentPartPr/>
                <p14:nvPr/>
              </p14:nvContentPartPr>
              <p14:xfrm>
                <a:off x="6441515" y="4808908"/>
                <a:ext cx="92160" cy="131040"/>
              </p14:xfrm>
            </p:contentPart>
          </mc:Choice>
          <mc:Fallback xmlns="">
            <p:pic>
              <p:nvPicPr>
                <p:cNvPr id="174545" name="Freihand 174544">
                  <a:extLst>
                    <a:ext uri="{FF2B5EF4-FFF2-40B4-BE49-F238E27FC236}">
                      <a16:creationId xmlns:a16="http://schemas.microsoft.com/office/drawing/2014/main" id="{EAB3E856-67E0-DEB7-899A-5C7272D0A4B7}"/>
                    </a:ext>
                  </a:extLst>
                </p:cNvPr>
                <p:cNvPicPr/>
                <p:nvPr/>
              </p:nvPicPr>
              <p:blipFill>
                <a:blip r:embed="rId753"/>
                <a:stretch>
                  <a:fillRect/>
                </a:stretch>
              </p:blipFill>
              <p:spPr>
                <a:xfrm>
                  <a:off x="6432515" y="4800268"/>
                  <a:ext cx="109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174546" name="Freihand 174545">
                  <a:extLst>
                    <a:ext uri="{FF2B5EF4-FFF2-40B4-BE49-F238E27FC236}">
                      <a16:creationId xmlns:a16="http://schemas.microsoft.com/office/drawing/2014/main" id="{2A054C8C-DB18-15F7-6CF1-05215040E036}"/>
                    </a:ext>
                  </a:extLst>
                </p14:cNvPr>
                <p14:cNvContentPartPr/>
                <p14:nvPr/>
              </p14:nvContentPartPr>
              <p14:xfrm>
                <a:off x="6679475" y="4941748"/>
                <a:ext cx="122760" cy="51120"/>
              </p14:xfrm>
            </p:contentPart>
          </mc:Choice>
          <mc:Fallback xmlns="">
            <p:pic>
              <p:nvPicPr>
                <p:cNvPr id="174546" name="Freihand 174545">
                  <a:extLst>
                    <a:ext uri="{FF2B5EF4-FFF2-40B4-BE49-F238E27FC236}">
                      <a16:creationId xmlns:a16="http://schemas.microsoft.com/office/drawing/2014/main" id="{2A054C8C-DB18-15F7-6CF1-05215040E036}"/>
                    </a:ext>
                  </a:extLst>
                </p:cNvPr>
                <p:cNvPicPr/>
                <p:nvPr/>
              </p:nvPicPr>
              <p:blipFill>
                <a:blip r:embed="rId755"/>
                <a:stretch>
                  <a:fillRect/>
                </a:stretch>
              </p:blipFill>
              <p:spPr>
                <a:xfrm>
                  <a:off x="6670475" y="4933108"/>
                  <a:ext cx="1404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174547" name="Freihand 174546">
                  <a:extLst>
                    <a:ext uri="{FF2B5EF4-FFF2-40B4-BE49-F238E27FC236}">
                      <a16:creationId xmlns:a16="http://schemas.microsoft.com/office/drawing/2014/main" id="{E55027DB-69E7-E236-2C96-03A6D870FF9F}"/>
                    </a:ext>
                  </a:extLst>
                </p14:cNvPr>
                <p14:cNvContentPartPr/>
                <p14:nvPr/>
              </p14:nvContentPartPr>
              <p14:xfrm>
                <a:off x="6912395" y="4860028"/>
                <a:ext cx="144360" cy="140760"/>
              </p14:xfrm>
            </p:contentPart>
          </mc:Choice>
          <mc:Fallback xmlns="">
            <p:pic>
              <p:nvPicPr>
                <p:cNvPr id="174547" name="Freihand 174546">
                  <a:extLst>
                    <a:ext uri="{FF2B5EF4-FFF2-40B4-BE49-F238E27FC236}">
                      <a16:creationId xmlns:a16="http://schemas.microsoft.com/office/drawing/2014/main" id="{E55027DB-69E7-E236-2C96-03A6D870FF9F}"/>
                    </a:ext>
                  </a:extLst>
                </p:cNvPr>
                <p:cNvPicPr/>
                <p:nvPr/>
              </p:nvPicPr>
              <p:blipFill>
                <a:blip r:embed="rId757"/>
                <a:stretch>
                  <a:fillRect/>
                </a:stretch>
              </p:blipFill>
              <p:spPr>
                <a:xfrm>
                  <a:off x="6903755" y="4851388"/>
                  <a:ext cx="162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174548" name="Freihand 174547">
                  <a:extLst>
                    <a:ext uri="{FF2B5EF4-FFF2-40B4-BE49-F238E27FC236}">
                      <a16:creationId xmlns:a16="http://schemas.microsoft.com/office/drawing/2014/main" id="{39E744D6-F105-ACD1-8B80-AF55D1059BB2}"/>
                    </a:ext>
                  </a:extLst>
                </p14:cNvPr>
                <p14:cNvContentPartPr/>
                <p14:nvPr/>
              </p14:nvContentPartPr>
              <p14:xfrm>
                <a:off x="6955235" y="4954348"/>
                <a:ext cx="161280" cy="76320"/>
              </p14:xfrm>
            </p:contentPart>
          </mc:Choice>
          <mc:Fallback xmlns="">
            <p:pic>
              <p:nvPicPr>
                <p:cNvPr id="174548" name="Freihand 174547">
                  <a:extLst>
                    <a:ext uri="{FF2B5EF4-FFF2-40B4-BE49-F238E27FC236}">
                      <a16:creationId xmlns:a16="http://schemas.microsoft.com/office/drawing/2014/main" id="{39E744D6-F105-ACD1-8B80-AF55D1059BB2}"/>
                    </a:ext>
                  </a:extLst>
                </p:cNvPr>
                <p:cNvPicPr/>
                <p:nvPr/>
              </p:nvPicPr>
              <p:blipFill>
                <a:blip r:embed="rId759"/>
                <a:stretch>
                  <a:fillRect/>
                </a:stretch>
              </p:blipFill>
              <p:spPr>
                <a:xfrm>
                  <a:off x="6946595" y="4945708"/>
                  <a:ext cx="178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174549" name="Freihand 174548">
                  <a:extLst>
                    <a:ext uri="{FF2B5EF4-FFF2-40B4-BE49-F238E27FC236}">
                      <a16:creationId xmlns:a16="http://schemas.microsoft.com/office/drawing/2014/main" id="{9EA003D4-A1F8-8965-513B-ECDDC0DB5A2A}"/>
                    </a:ext>
                  </a:extLst>
                </p14:cNvPr>
                <p14:cNvContentPartPr/>
                <p14:nvPr/>
              </p14:nvContentPartPr>
              <p14:xfrm>
                <a:off x="7208315" y="4835908"/>
                <a:ext cx="91800" cy="147240"/>
              </p14:xfrm>
            </p:contentPart>
          </mc:Choice>
          <mc:Fallback xmlns="">
            <p:pic>
              <p:nvPicPr>
                <p:cNvPr id="174549" name="Freihand 174548">
                  <a:extLst>
                    <a:ext uri="{FF2B5EF4-FFF2-40B4-BE49-F238E27FC236}">
                      <a16:creationId xmlns:a16="http://schemas.microsoft.com/office/drawing/2014/main" id="{9EA003D4-A1F8-8965-513B-ECDDC0DB5A2A}"/>
                    </a:ext>
                  </a:extLst>
                </p:cNvPr>
                <p:cNvPicPr/>
                <p:nvPr/>
              </p:nvPicPr>
              <p:blipFill>
                <a:blip r:embed="rId761"/>
                <a:stretch>
                  <a:fillRect/>
                </a:stretch>
              </p:blipFill>
              <p:spPr>
                <a:xfrm>
                  <a:off x="7199675" y="4827268"/>
                  <a:ext cx="109440" cy="16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2">
            <p14:nvContentPartPr>
              <p14:cNvPr id="174559" name="Freihand 174558">
                <a:extLst>
                  <a:ext uri="{FF2B5EF4-FFF2-40B4-BE49-F238E27FC236}">
                    <a16:creationId xmlns:a16="http://schemas.microsoft.com/office/drawing/2014/main" id="{436831A7-8070-F338-B04E-822A0F398DDA}"/>
                  </a:ext>
                </a:extLst>
              </p14:cNvPr>
              <p14:cNvContentPartPr/>
              <p14:nvPr/>
            </p14:nvContentPartPr>
            <p14:xfrm>
              <a:off x="6639515" y="4737988"/>
              <a:ext cx="11880" cy="68040"/>
            </p14:xfrm>
          </p:contentPart>
        </mc:Choice>
        <mc:Fallback xmlns="">
          <p:pic>
            <p:nvPicPr>
              <p:cNvPr id="174559" name="Freihand 174558">
                <a:extLst>
                  <a:ext uri="{FF2B5EF4-FFF2-40B4-BE49-F238E27FC236}">
                    <a16:creationId xmlns:a16="http://schemas.microsoft.com/office/drawing/2014/main" id="{436831A7-8070-F338-B04E-822A0F398DDA}"/>
                  </a:ext>
                </a:extLst>
              </p:cNvPr>
              <p:cNvPicPr/>
              <p:nvPr/>
            </p:nvPicPr>
            <p:blipFill>
              <a:blip r:embed="rId763"/>
              <a:stretch>
                <a:fillRect/>
              </a:stretch>
            </p:blipFill>
            <p:spPr>
              <a:xfrm>
                <a:off x="6630875" y="4728988"/>
                <a:ext cx="29520" cy="85680"/>
              </a:xfrm>
              <a:prstGeom prst="rect">
                <a:avLst/>
              </a:prstGeom>
            </p:spPr>
          </p:pic>
        </mc:Fallback>
      </mc:AlternateContent>
      <p:grpSp>
        <p:nvGrpSpPr>
          <p:cNvPr id="174566" name="Gruppieren 174565">
            <a:extLst>
              <a:ext uri="{FF2B5EF4-FFF2-40B4-BE49-F238E27FC236}">
                <a16:creationId xmlns:a16="http://schemas.microsoft.com/office/drawing/2014/main" id="{FD7A6E2F-EF6B-A702-4426-A7CA9404338C}"/>
              </a:ext>
            </a:extLst>
          </p:cNvPr>
          <p:cNvGrpSpPr/>
          <p:nvPr/>
        </p:nvGrpSpPr>
        <p:grpSpPr>
          <a:xfrm>
            <a:off x="7564715" y="4676788"/>
            <a:ext cx="1079280" cy="358920"/>
            <a:chOff x="7564715" y="4676788"/>
            <a:chExt cx="1079280" cy="358920"/>
          </a:xfrm>
        </p:grpSpPr>
        <mc:AlternateContent xmlns:mc="http://schemas.openxmlformats.org/markup-compatibility/2006" xmlns:p14="http://schemas.microsoft.com/office/powerpoint/2010/main">
          <mc:Choice Requires="p14">
            <p:contentPart p14:bwMode="auto" r:id="rId764">
              <p14:nvContentPartPr>
                <p14:cNvPr id="174554" name="Freihand 174553">
                  <a:extLst>
                    <a:ext uri="{FF2B5EF4-FFF2-40B4-BE49-F238E27FC236}">
                      <a16:creationId xmlns:a16="http://schemas.microsoft.com/office/drawing/2014/main" id="{A80DA756-5ADD-3357-B88F-675A3573D319}"/>
                    </a:ext>
                  </a:extLst>
                </p14:cNvPr>
                <p14:cNvContentPartPr/>
                <p14:nvPr/>
              </p14:nvContentPartPr>
              <p14:xfrm>
                <a:off x="7564715" y="4865068"/>
                <a:ext cx="154080" cy="170640"/>
              </p14:xfrm>
            </p:contentPart>
          </mc:Choice>
          <mc:Fallback xmlns="">
            <p:pic>
              <p:nvPicPr>
                <p:cNvPr id="174554" name="Freihand 174553">
                  <a:extLst>
                    <a:ext uri="{FF2B5EF4-FFF2-40B4-BE49-F238E27FC236}">
                      <a16:creationId xmlns:a16="http://schemas.microsoft.com/office/drawing/2014/main" id="{A80DA756-5ADD-3357-B88F-675A3573D319}"/>
                    </a:ext>
                  </a:extLst>
                </p:cNvPr>
                <p:cNvPicPr/>
                <p:nvPr/>
              </p:nvPicPr>
              <p:blipFill>
                <a:blip r:embed="rId765"/>
                <a:stretch>
                  <a:fillRect/>
                </a:stretch>
              </p:blipFill>
              <p:spPr>
                <a:xfrm>
                  <a:off x="7555715" y="4856428"/>
                  <a:ext cx="1717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174555" name="Freihand 174554">
                  <a:extLst>
                    <a:ext uri="{FF2B5EF4-FFF2-40B4-BE49-F238E27FC236}">
                      <a16:creationId xmlns:a16="http://schemas.microsoft.com/office/drawing/2014/main" id="{8DFE4634-51BA-FF58-B374-CDE297ECF2C9}"/>
                    </a:ext>
                  </a:extLst>
                </p14:cNvPr>
                <p14:cNvContentPartPr/>
                <p14:nvPr/>
              </p14:nvContentPartPr>
              <p14:xfrm>
                <a:off x="7812755" y="4766068"/>
                <a:ext cx="74520" cy="149040"/>
              </p14:xfrm>
            </p:contentPart>
          </mc:Choice>
          <mc:Fallback xmlns="">
            <p:pic>
              <p:nvPicPr>
                <p:cNvPr id="174555" name="Freihand 174554">
                  <a:extLst>
                    <a:ext uri="{FF2B5EF4-FFF2-40B4-BE49-F238E27FC236}">
                      <a16:creationId xmlns:a16="http://schemas.microsoft.com/office/drawing/2014/main" id="{8DFE4634-51BA-FF58-B374-CDE297ECF2C9}"/>
                    </a:ext>
                  </a:extLst>
                </p:cNvPr>
                <p:cNvPicPr/>
                <p:nvPr/>
              </p:nvPicPr>
              <p:blipFill>
                <a:blip r:embed="rId767"/>
                <a:stretch>
                  <a:fillRect/>
                </a:stretch>
              </p:blipFill>
              <p:spPr>
                <a:xfrm>
                  <a:off x="7804115" y="4757068"/>
                  <a:ext cx="921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174556" name="Freihand 174555">
                  <a:extLst>
                    <a:ext uri="{FF2B5EF4-FFF2-40B4-BE49-F238E27FC236}">
                      <a16:creationId xmlns:a16="http://schemas.microsoft.com/office/drawing/2014/main" id="{543C6465-371F-E0CA-45EF-A5DA13AEB613}"/>
                    </a:ext>
                  </a:extLst>
                </p14:cNvPr>
                <p14:cNvContentPartPr/>
                <p14:nvPr/>
              </p14:nvContentPartPr>
              <p14:xfrm>
                <a:off x="7966475" y="4845988"/>
                <a:ext cx="129960" cy="14040"/>
              </p14:xfrm>
            </p:contentPart>
          </mc:Choice>
          <mc:Fallback xmlns="">
            <p:pic>
              <p:nvPicPr>
                <p:cNvPr id="174556" name="Freihand 174555">
                  <a:extLst>
                    <a:ext uri="{FF2B5EF4-FFF2-40B4-BE49-F238E27FC236}">
                      <a16:creationId xmlns:a16="http://schemas.microsoft.com/office/drawing/2014/main" id="{543C6465-371F-E0CA-45EF-A5DA13AEB613}"/>
                    </a:ext>
                  </a:extLst>
                </p:cNvPr>
                <p:cNvPicPr/>
                <p:nvPr/>
              </p:nvPicPr>
              <p:blipFill>
                <a:blip r:embed="rId769"/>
                <a:stretch>
                  <a:fillRect/>
                </a:stretch>
              </p:blipFill>
              <p:spPr>
                <a:xfrm>
                  <a:off x="7957835" y="4836988"/>
                  <a:ext cx="1476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174557" name="Freihand 174556">
                  <a:extLst>
                    <a:ext uri="{FF2B5EF4-FFF2-40B4-BE49-F238E27FC236}">
                      <a16:creationId xmlns:a16="http://schemas.microsoft.com/office/drawing/2014/main" id="{DF17BEF9-90C8-7D82-87CB-4C4889675EA2}"/>
                    </a:ext>
                  </a:extLst>
                </p14:cNvPr>
                <p14:cNvContentPartPr/>
                <p14:nvPr/>
              </p14:nvContentPartPr>
              <p14:xfrm>
                <a:off x="7979435" y="4910428"/>
                <a:ext cx="107640" cy="20160"/>
              </p14:xfrm>
            </p:contentPart>
          </mc:Choice>
          <mc:Fallback xmlns="">
            <p:pic>
              <p:nvPicPr>
                <p:cNvPr id="174557" name="Freihand 174556">
                  <a:extLst>
                    <a:ext uri="{FF2B5EF4-FFF2-40B4-BE49-F238E27FC236}">
                      <a16:creationId xmlns:a16="http://schemas.microsoft.com/office/drawing/2014/main" id="{DF17BEF9-90C8-7D82-87CB-4C4889675EA2}"/>
                    </a:ext>
                  </a:extLst>
                </p:cNvPr>
                <p:cNvPicPr/>
                <p:nvPr/>
              </p:nvPicPr>
              <p:blipFill>
                <a:blip r:embed="rId771"/>
                <a:stretch>
                  <a:fillRect/>
                </a:stretch>
              </p:blipFill>
              <p:spPr>
                <a:xfrm>
                  <a:off x="7970435" y="4901428"/>
                  <a:ext cx="125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174560" name="Freihand 174559">
                  <a:extLst>
                    <a:ext uri="{FF2B5EF4-FFF2-40B4-BE49-F238E27FC236}">
                      <a16:creationId xmlns:a16="http://schemas.microsoft.com/office/drawing/2014/main" id="{067E5B4B-6639-AEC2-4256-D12795986E5B}"/>
                    </a:ext>
                  </a:extLst>
                </p14:cNvPr>
                <p14:cNvContentPartPr/>
                <p14:nvPr/>
              </p14:nvContentPartPr>
              <p14:xfrm>
                <a:off x="7913195" y="4676788"/>
                <a:ext cx="9000" cy="51480"/>
              </p14:xfrm>
            </p:contentPart>
          </mc:Choice>
          <mc:Fallback xmlns="">
            <p:pic>
              <p:nvPicPr>
                <p:cNvPr id="174560" name="Freihand 174559">
                  <a:extLst>
                    <a:ext uri="{FF2B5EF4-FFF2-40B4-BE49-F238E27FC236}">
                      <a16:creationId xmlns:a16="http://schemas.microsoft.com/office/drawing/2014/main" id="{067E5B4B-6639-AEC2-4256-D12795986E5B}"/>
                    </a:ext>
                  </a:extLst>
                </p:cNvPr>
                <p:cNvPicPr/>
                <p:nvPr/>
              </p:nvPicPr>
              <p:blipFill>
                <a:blip r:embed="rId773"/>
                <a:stretch>
                  <a:fillRect/>
                </a:stretch>
              </p:blipFill>
              <p:spPr>
                <a:xfrm>
                  <a:off x="7904195" y="4667788"/>
                  <a:ext cx="26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174562" name="Freihand 174561">
                  <a:extLst>
                    <a:ext uri="{FF2B5EF4-FFF2-40B4-BE49-F238E27FC236}">
                      <a16:creationId xmlns:a16="http://schemas.microsoft.com/office/drawing/2014/main" id="{3639CACE-77A0-6EF2-1B2F-71FE26E721DE}"/>
                    </a:ext>
                  </a:extLst>
                </p14:cNvPr>
                <p14:cNvContentPartPr/>
                <p14:nvPr/>
              </p14:nvContentPartPr>
              <p14:xfrm>
                <a:off x="8205875" y="4753108"/>
                <a:ext cx="92520" cy="193320"/>
              </p14:xfrm>
            </p:contentPart>
          </mc:Choice>
          <mc:Fallback xmlns="">
            <p:pic>
              <p:nvPicPr>
                <p:cNvPr id="174562" name="Freihand 174561">
                  <a:extLst>
                    <a:ext uri="{FF2B5EF4-FFF2-40B4-BE49-F238E27FC236}">
                      <a16:creationId xmlns:a16="http://schemas.microsoft.com/office/drawing/2014/main" id="{3639CACE-77A0-6EF2-1B2F-71FE26E721DE}"/>
                    </a:ext>
                  </a:extLst>
                </p:cNvPr>
                <p:cNvPicPr/>
                <p:nvPr/>
              </p:nvPicPr>
              <p:blipFill>
                <a:blip r:embed="rId775"/>
                <a:stretch>
                  <a:fillRect/>
                </a:stretch>
              </p:blipFill>
              <p:spPr>
                <a:xfrm>
                  <a:off x="8197235" y="4744468"/>
                  <a:ext cx="1101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174563" name="Freihand 174562">
                  <a:extLst>
                    <a:ext uri="{FF2B5EF4-FFF2-40B4-BE49-F238E27FC236}">
                      <a16:creationId xmlns:a16="http://schemas.microsoft.com/office/drawing/2014/main" id="{927B1BA4-B742-38C9-4D5C-6A60AF7B5254}"/>
                    </a:ext>
                  </a:extLst>
                </p14:cNvPr>
                <p14:cNvContentPartPr/>
                <p14:nvPr/>
              </p14:nvContentPartPr>
              <p14:xfrm>
                <a:off x="8330075" y="4737988"/>
                <a:ext cx="83880" cy="164520"/>
              </p14:xfrm>
            </p:contentPart>
          </mc:Choice>
          <mc:Fallback xmlns="">
            <p:pic>
              <p:nvPicPr>
                <p:cNvPr id="174563" name="Freihand 174562">
                  <a:extLst>
                    <a:ext uri="{FF2B5EF4-FFF2-40B4-BE49-F238E27FC236}">
                      <a16:creationId xmlns:a16="http://schemas.microsoft.com/office/drawing/2014/main" id="{927B1BA4-B742-38C9-4D5C-6A60AF7B5254}"/>
                    </a:ext>
                  </a:extLst>
                </p:cNvPr>
                <p:cNvPicPr/>
                <p:nvPr/>
              </p:nvPicPr>
              <p:blipFill>
                <a:blip r:embed="rId777"/>
                <a:stretch>
                  <a:fillRect/>
                </a:stretch>
              </p:blipFill>
              <p:spPr>
                <a:xfrm>
                  <a:off x="8321075" y="4729348"/>
                  <a:ext cx="1015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174564" name="Freihand 174563">
                  <a:extLst>
                    <a:ext uri="{FF2B5EF4-FFF2-40B4-BE49-F238E27FC236}">
                      <a16:creationId xmlns:a16="http://schemas.microsoft.com/office/drawing/2014/main" id="{580EFF63-F1D1-F516-AC2C-033F02E90E8F}"/>
                    </a:ext>
                  </a:extLst>
                </p14:cNvPr>
                <p14:cNvContentPartPr/>
                <p14:nvPr/>
              </p14:nvContentPartPr>
              <p14:xfrm>
                <a:off x="8411435" y="4892068"/>
                <a:ext cx="34560" cy="90000"/>
              </p14:xfrm>
            </p:contentPart>
          </mc:Choice>
          <mc:Fallback xmlns="">
            <p:pic>
              <p:nvPicPr>
                <p:cNvPr id="174564" name="Freihand 174563">
                  <a:extLst>
                    <a:ext uri="{FF2B5EF4-FFF2-40B4-BE49-F238E27FC236}">
                      <a16:creationId xmlns:a16="http://schemas.microsoft.com/office/drawing/2014/main" id="{580EFF63-F1D1-F516-AC2C-033F02E90E8F}"/>
                    </a:ext>
                  </a:extLst>
                </p:cNvPr>
                <p:cNvPicPr/>
                <p:nvPr/>
              </p:nvPicPr>
              <p:blipFill>
                <a:blip r:embed="rId779"/>
                <a:stretch>
                  <a:fillRect/>
                </a:stretch>
              </p:blipFill>
              <p:spPr>
                <a:xfrm>
                  <a:off x="8402435" y="4883428"/>
                  <a:ext cx="52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174565" name="Freihand 174564">
                  <a:extLst>
                    <a:ext uri="{FF2B5EF4-FFF2-40B4-BE49-F238E27FC236}">
                      <a16:creationId xmlns:a16="http://schemas.microsoft.com/office/drawing/2014/main" id="{DFC946C3-F6F4-406E-0ABC-AFAFEB63E519}"/>
                    </a:ext>
                  </a:extLst>
                </p14:cNvPr>
                <p14:cNvContentPartPr/>
                <p14:nvPr/>
              </p14:nvContentPartPr>
              <p14:xfrm>
                <a:off x="8508635" y="4701268"/>
                <a:ext cx="135360" cy="200520"/>
              </p14:xfrm>
            </p:contentPart>
          </mc:Choice>
          <mc:Fallback xmlns="">
            <p:pic>
              <p:nvPicPr>
                <p:cNvPr id="174565" name="Freihand 174564">
                  <a:extLst>
                    <a:ext uri="{FF2B5EF4-FFF2-40B4-BE49-F238E27FC236}">
                      <a16:creationId xmlns:a16="http://schemas.microsoft.com/office/drawing/2014/main" id="{DFC946C3-F6F4-406E-0ABC-AFAFEB63E519}"/>
                    </a:ext>
                  </a:extLst>
                </p:cNvPr>
                <p:cNvPicPr/>
                <p:nvPr/>
              </p:nvPicPr>
              <p:blipFill>
                <a:blip r:embed="rId781"/>
                <a:stretch>
                  <a:fillRect/>
                </a:stretch>
              </p:blipFill>
              <p:spPr>
                <a:xfrm>
                  <a:off x="8499995" y="4692628"/>
                  <a:ext cx="153000" cy="21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2">
            <p14:nvContentPartPr>
              <p14:cNvPr id="174567" name="Freihand 174566">
                <a:extLst>
                  <a:ext uri="{FF2B5EF4-FFF2-40B4-BE49-F238E27FC236}">
                    <a16:creationId xmlns:a16="http://schemas.microsoft.com/office/drawing/2014/main" id="{491E9036-DAB1-1BE7-7BD6-30B32C54AD76}"/>
                  </a:ext>
                </a:extLst>
              </p14:cNvPr>
              <p14:cNvContentPartPr/>
              <p14:nvPr/>
            </p14:nvContentPartPr>
            <p14:xfrm>
              <a:off x="1084355" y="1791388"/>
              <a:ext cx="3854880" cy="105480"/>
            </p14:xfrm>
          </p:contentPart>
        </mc:Choice>
        <mc:Fallback xmlns="">
          <p:pic>
            <p:nvPicPr>
              <p:cNvPr id="174567" name="Freihand 174566">
                <a:extLst>
                  <a:ext uri="{FF2B5EF4-FFF2-40B4-BE49-F238E27FC236}">
                    <a16:creationId xmlns:a16="http://schemas.microsoft.com/office/drawing/2014/main" id="{491E9036-DAB1-1BE7-7BD6-30B32C54AD76}"/>
                  </a:ext>
                </a:extLst>
              </p:cNvPr>
              <p:cNvPicPr/>
              <p:nvPr/>
            </p:nvPicPr>
            <p:blipFill>
              <a:blip r:embed="rId783"/>
              <a:stretch>
                <a:fillRect/>
              </a:stretch>
            </p:blipFill>
            <p:spPr>
              <a:xfrm>
                <a:off x="1075715" y="1782748"/>
                <a:ext cx="3872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174574" name="Freihand 174573">
                <a:extLst>
                  <a:ext uri="{FF2B5EF4-FFF2-40B4-BE49-F238E27FC236}">
                    <a16:creationId xmlns:a16="http://schemas.microsoft.com/office/drawing/2014/main" id="{68F55062-093A-F574-98A8-999FBC112694}"/>
                  </a:ext>
                </a:extLst>
              </p14:cNvPr>
              <p14:cNvContentPartPr/>
              <p14:nvPr/>
            </p14:nvContentPartPr>
            <p14:xfrm>
              <a:off x="687635" y="5007268"/>
              <a:ext cx="644400" cy="49680"/>
            </p14:xfrm>
          </p:contentPart>
        </mc:Choice>
        <mc:Fallback xmlns="">
          <p:pic>
            <p:nvPicPr>
              <p:cNvPr id="174574" name="Freihand 174573">
                <a:extLst>
                  <a:ext uri="{FF2B5EF4-FFF2-40B4-BE49-F238E27FC236}">
                    <a16:creationId xmlns:a16="http://schemas.microsoft.com/office/drawing/2014/main" id="{68F55062-093A-F574-98A8-999FBC112694}"/>
                  </a:ext>
                </a:extLst>
              </p:cNvPr>
              <p:cNvPicPr/>
              <p:nvPr/>
            </p:nvPicPr>
            <p:blipFill>
              <a:blip r:embed="rId785"/>
              <a:stretch>
                <a:fillRect/>
              </a:stretch>
            </p:blipFill>
            <p:spPr>
              <a:xfrm>
                <a:off x="678995" y="4998268"/>
                <a:ext cx="6620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174592" name="Freihand 174591">
                <a:extLst>
                  <a:ext uri="{FF2B5EF4-FFF2-40B4-BE49-F238E27FC236}">
                    <a16:creationId xmlns:a16="http://schemas.microsoft.com/office/drawing/2014/main" id="{C26934E0-907C-6F25-E132-430A0C81B053}"/>
                  </a:ext>
                </a:extLst>
              </p14:cNvPr>
              <p14:cNvContentPartPr/>
              <p14:nvPr/>
            </p14:nvContentPartPr>
            <p14:xfrm>
              <a:off x="568115" y="4514788"/>
              <a:ext cx="975960" cy="609120"/>
            </p14:xfrm>
          </p:contentPart>
        </mc:Choice>
        <mc:Fallback xmlns="">
          <p:pic>
            <p:nvPicPr>
              <p:cNvPr id="174592" name="Freihand 174591">
                <a:extLst>
                  <a:ext uri="{FF2B5EF4-FFF2-40B4-BE49-F238E27FC236}">
                    <a16:creationId xmlns:a16="http://schemas.microsoft.com/office/drawing/2014/main" id="{C26934E0-907C-6F25-E132-430A0C81B053}"/>
                  </a:ext>
                </a:extLst>
              </p:cNvPr>
              <p:cNvPicPr/>
              <p:nvPr/>
            </p:nvPicPr>
            <p:blipFill>
              <a:blip r:embed="rId787"/>
              <a:stretch>
                <a:fillRect/>
              </a:stretch>
            </p:blipFill>
            <p:spPr>
              <a:xfrm>
                <a:off x="559475" y="4505788"/>
                <a:ext cx="993600" cy="62676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174594" name="Freihand 174593">
                <a:extLst>
                  <a:ext uri="{FF2B5EF4-FFF2-40B4-BE49-F238E27FC236}">
                    <a16:creationId xmlns:a16="http://schemas.microsoft.com/office/drawing/2014/main" id="{533E5B3A-2D60-1AD6-01D7-C62B00155C4D}"/>
                  </a:ext>
                </a:extLst>
              </p14:cNvPr>
              <p14:cNvContentPartPr/>
              <p14:nvPr/>
            </p14:nvContentPartPr>
            <p14:xfrm>
              <a:off x="7061075" y="5371228"/>
              <a:ext cx="1495440" cy="557280"/>
            </p14:xfrm>
          </p:contentPart>
        </mc:Choice>
        <mc:Fallback xmlns="">
          <p:pic>
            <p:nvPicPr>
              <p:cNvPr id="174594" name="Freihand 174593">
                <a:extLst>
                  <a:ext uri="{FF2B5EF4-FFF2-40B4-BE49-F238E27FC236}">
                    <a16:creationId xmlns:a16="http://schemas.microsoft.com/office/drawing/2014/main" id="{533E5B3A-2D60-1AD6-01D7-C62B00155C4D}"/>
                  </a:ext>
                </a:extLst>
              </p:cNvPr>
              <p:cNvPicPr/>
              <p:nvPr/>
            </p:nvPicPr>
            <p:blipFill>
              <a:blip r:embed="rId789"/>
              <a:stretch>
                <a:fillRect/>
              </a:stretch>
            </p:blipFill>
            <p:spPr>
              <a:xfrm>
                <a:off x="7052435" y="5362228"/>
                <a:ext cx="1513080" cy="574920"/>
              </a:xfrm>
              <a:prstGeom prst="rect">
                <a:avLst/>
              </a:prstGeom>
            </p:spPr>
          </p:pic>
        </mc:Fallback>
      </mc:AlternateContent>
      <p:grpSp>
        <p:nvGrpSpPr>
          <p:cNvPr id="174604" name="Gruppieren 174603">
            <a:extLst>
              <a:ext uri="{FF2B5EF4-FFF2-40B4-BE49-F238E27FC236}">
                <a16:creationId xmlns:a16="http://schemas.microsoft.com/office/drawing/2014/main" id="{07EB685D-DA0B-785F-060C-DDA8A9516AD0}"/>
              </a:ext>
            </a:extLst>
          </p:cNvPr>
          <p:cNvGrpSpPr/>
          <p:nvPr/>
        </p:nvGrpSpPr>
        <p:grpSpPr>
          <a:xfrm>
            <a:off x="7207955" y="5978908"/>
            <a:ext cx="891360" cy="503280"/>
            <a:chOff x="7207955" y="5978908"/>
            <a:chExt cx="891360" cy="503280"/>
          </a:xfrm>
        </p:grpSpPr>
        <mc:AlternateContent xmlns:mc="http://schemas.openxmlformats.org/markup-compatibility/2006" xmlns:p14="http://schemas.microsoft.com/office/powerpoint/2010/main">
          <mc:Choice Requires="p14">
            <p:contentPart p14:bwMode="auto" r:id="rId790">
              <p14:nvContentPartPr>
                <p14:cNvPr id="174596" name="Freihand 174595">
                  <a:extLst>
                    <a:ext uri="{FF2B5EF4-FFF2-40B4-BE49-F238E27FC236}">
                      <a16:creationId xmlns:a16="http://schemas.microsoft.com/office/drawing/2014/main" id="{BB09363A-E591-D78A-F684-77D61DC55EB7}"/>
                    </a:ext>
                  </a:extLst>
                </p14:cNvPr>
                <p14:cNvContentPartPr/>
                <p14:nvPr/>
              </p14:nvContentPartPr>
              <p14:xfrm>
                <a:off x="7208315" y="6028228"/>
                <a:ext cx="137160" cy="166680"/>
              </p14:xfrm>
            </p:contentPart>
          </mc:Choice>
          <mc:Fallback xmlns="">
            <p:pic>
              <p:nvPicPr>
                <p:cNvPr id="174596" name="Freihand 174595">
                  <a:extLst>
                    <a:ext uri="{FF2B5EF4-FFF2-40B4-BE49-F238E27FC236}">
                      <a16:creationId xmlns:a16="http://schemas.microsoft.com/office/drawing/2014/main" id="{BB09363A-E591-D78A-F684-77D61DC55EB7}"/>
                    </a:ext>
                  </a:extLst>
                </p:cNvPr>
                <p:cNvPicPr/>
                <p:nvPr/>
              </p:nvPicPr>
              <p:blipFill>
                <a:blip r:embed="rId791"/>
                <a:stretch>
                  <a:fillRect/>
                </a:stretch>
              </p:blipFill>
              <p:spPr>
                <a:xfrm>
                  <a:off x="7199675" y="6019588"/>
                  <a:ext cx="1548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174597" name="Freihand 174596">
                  <a:extLst>
                    <a:ext uri="{FF2B5EF4-FFF2-40B4-BE49-F238E27FC236}">
                      <a16:creationId xmlns:a16="http://schemas.microsoft.com/office/drawing/2014/main" id="{EC9849A1-9EDC-9F44-060B-0EFB960D7189}"/>
                    </a:ext>
                  </a:extLst>
                </p14:cNvPr>
                <p14:cNvContentPartPr/>
                <p14:nvPr/>
              </p14:nvContentPartPr>
              <p14:xfrm>
                <a:off x="7240355" y="6149188"/>
                <a:ext cx="141840" cy="56160"/>
              </p14:xfrm>
            </p:contentPart>
          </mc:Choice>
          <mc:Fallback xmlns="">
            <p:pic>
              <p:nvPicPr>
                <p:cNvPr id="174597" name="Freihand 174596">
                  <a:extLst>
                    <a:ext uri="{FF2B5EF4-FFF2-40B4-BE49-F238E27FC236}">
                      <a16:creationId xmlns:a16="http://schemas.microsoft.com/office/drawing/2014/main" id="{EC9849A1-9EDC-9F44-060B-0EFB960D7189}"/>
                    </a:ext>
                  </a:extLst>
                </p:cNvPr>
                <p:cNvPicPr/>
                <p:nvPr/>
              </p:nvPicPr>
              <p:blipFill>
                <a:blip r:embed="rId793"/>
                <a:stretch>
                  <a:fillRect/>
                </a:stretch>
              </p:blipFill>
              <p:spPr>
                <a:xfrm>
                  <a:off x="7231355" y="6140188"/>
                  <a:ext cx="159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174598" name="Freihand 174597">
                  <a:extLst>
                    <a:ext uri="{FF2B5EF4-FFF2-40B4-BE49-F238E27FC236}">
                      <a16:creationId xmlns:a16="http://schemas.microsoft.com/office/drawing/2014/main" id="{A9BE0943-1C16-8A9A-128D-E0BC093CA35F}"/>
                    </a:ext>
                  </a:extLst>
                </p14:cNvPr>
                <p14:cNvContentPartPr/>
                <p14:nvPr/>
              </p14:nvContentPartPr>
              <p14:xfrm>
                <a:off x="7207955" y="6080788"/>
                <a:ext cx="392040" cy="215280"/>
              </p14:xfrm>
            </p:contentPart>
          </mc:Choice>
          <mc:Fallback xmlns="">
            <p:pic>
              <p:nvPicPr>
                <p:cNvPr id="174598" name="Freihand 174597">
                  <a:extLst>
                    <a:ext uri="{FF2B5EF4-FFF2-40B4-BE49-F238E27FC236}">
                      <a16:creationId xmlns:a16="http://schemas.microsoft.com/office/drawing/2014/main" id="{A9BE0943-1C16-8A9A-128D-E0BC093CA35F}"/>
                    </a:ext>
                  </a:extLst>
                </p:cNvPr>
                <p:cNvPicPr/>
                <p:nvPr/>
              </p:nvPicPr>
              <p:blipFill>
                <a:blip r:embed="rId795"/>
                <a:stretch>
                  <a:fillRect/>
                </a:stretch>
              </p:blipFill>
              <p:spPr>
                <a:xfrm>
                  <a:off x="7198955" y="6071788"/>
                  <a:ext cx="4096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174599" name="Freihand 174598">
                  <a:extLst>
                    <a:ext uri="{FF2B5EF4-FFF2-40B4-BE49-F238E27FC236}">
                      <a16:creationId xmlns:a16="http://schemas.microsoft.com/office/drawing/2014/main" id="{846BFEA7-CE2B-E4A4-09FF-E68D24AD4B29}"/>
                    </a:ext>
                  </a:extLst>
                </p14:cNvPr>
                <p14:cNvContentPartPr/>
                <p14:nvPr/>
              </p14:nvContentPartPr>
              <p14:xfrm>
                <a:off x="7234595" y="6325588"/>
                <a:ext cx="156960" cy="156600"/>
              </p14:xfrm>
            </p:contentPart>
          </mc:Choice>
          <mc:Fallback xmlns="">
            <p:pic>
              <p:nvPicPr>
                <p:cNvPr id="174599" name="Freihand 174598">
                  <a:extLst>
                    <a:ext uri="{FF2B5EF4-FFF2-40B4-BE49-F238E27FC236}">
                      <a16:creationId xmlns:a16="http://schemas.microsoft.com/office/drawing/2014/main" id="{846BFEA7-CE2B-E4A4-09FF-E68D24AD4B29}"/>
                    </a:ext>
                  </a:extLst>
                </p:cNvPr>
                <p:cNvPicPr/>
                <p:nvPr/>
              </p:nvPicPr>
              <p:blipFill>
                <a:blip r:embed="rId797"/>
                <a:stretch>
                  <a:fillRect/>
                </a:stretch>
              </p:blipFill>
              <p:spPr>
                <a:xfrm>
                  <a:off x="7225595" y="6316588"/>
                  <a:ext cx="174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174600" name="Freihand 174599">
                  <a:extLst>
                    <a:ext uri="{FF2B5EF4-FFF2-40B4-BE49-F238E27FC236}">
                      <a16:creationId xmlns:a16="http://schemas.microsoft.com/office/drawing/2014/main" id="{53367F6C-DC8B-59CC-21F8-B0ED36FC3D01}"/>
                    </a:ext>
                  </a:extLst>
                </p14:cNvPr>
                <p14:cNvContentPartPr/>
                <p14:nvPr/>
              </p14:nvContentPartPr>
              <p14:xfrm>
                <a:off x="7272395" y="6399388"/>
                <a:ext cx="187560" cy="62640"/>
              </p14:xfrm>
            </p:contentPart>
          </mc:Choice>
          <mc:Fallback xmlns="">
            <p:pic>
              <p:nvPicPr>
                <p:cNvPr id="174600" name="Freihand 174599">
                  <a:extLst>
                    <a:ext uri="{FF2B5EF4-FFF2-40B4-BE49-F238E27FC236}">
                      <a16:creationId xmlns:a16="http://schemas.microsoft.com/office/drawing/2014/main" id="{53367F6C-DC8B-59CC-21F8-B0ED36FC3D01}"/>
                    </a:ext>
                  </a:extLst>
                </p:cNvPr>
                <p:cNvPicPr/>
                <p:nvPr/>
              </p:nvPicPr>
              <p:blipFill>
                <a:blip r:embed="rId799"/>
                <a:stretch>
                  <a:fillRect/>
                </a:stretch>
              </p:blipFill>
              <p:spPr>
                <a:xfrm>
                  <a:off x="7263395" y="6390388"/>
                  <a:ext cx="205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174601" name="Freihand 174600">
                  <a:extLst>
                    <a:ext uri="{FF2B5EF4-FFF2-40B4-BE49-F238E27FC236}">
                      <a16:creationId xmlns:a16="http://schemas.microsoft.com/office/drawing/2014/main" id="{090905BC-069B-ABB4-85F9-BA5D2D901F04}"/>
                    </a:ext>
                  </a:extLst>
                </p14:cNvPr>
                <p14:cNvContentPartPr/>
                <p14:nvPr/>
              </p14:nvContentPartPr>
              <p14:xfrm>
                <a:off x="7457435" y="6298588"/>
                <a:ext cx="128520" cy="164520"/>
              </p14:xfrm>
            </p:contentPart>
          </mc:Choice>
          <mc:Fallback xmlns="">
            <p:pic>
              <p:nvPicPr>
                <p:cNvPr id="174601" name="Freihand 174600">
                  <a:extLst>
                    <a:ext uri="{FF2B5EF4-FFF2-40B4-BE49-F238E27FC236}">
                      <a16:creationId xmlns:a16="http://schemas.microsoft.com/office/drawing/2014/main" id="{090905BC-069B-ABB4-85F9-BA5D2D901F04}"/>
                    </a:ext>
                  </a:extLst>
                </p:cNvPr>
                <p:cNvPicPr/>
                <p:nvPr/>
              </p:nvPicPr>
              <p:blipFill>
                <a:blip r:embed="rId801"/>
                <a:stretch>
                  <a:fillRect/>
                </a:stretch>
              </p:blipFill>
              <p:spPr>
                <a:xfrm>
                  <a:off x="7448435" y="6289588"/>
                  <a:ext cx="146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174602" name="Freihand 174601">
                  <a:extLst>
                    <a:ext uri="{FF2B5EF4-FFF2-40B4-BE49-F238E27FC236}">
                      <a16:creationId xmlns:a16="http://schemas.microsoft.com/office/drawing/2014/main" id="{8FAC557F-2286-AD11-5E95-71EFE6F3E673}"/>
                    </a:ext>
                  </a:extLst>
                </p14:cNvPr>
                <p14:cNvContentPartPr/>
                <p14:nvPr/>
              </p14:nvContentPartPr>
              <p14:xfrm>
                <a:off x="7699355" y="6106348"/>
                <a:ext cx="126000" cy="161640"/>
              </p14:xfrm>
            </p:contentPart>
          </mc:Choice>
          <mc:Fallback xmlns="">
            <p:pic>
              <p:nvPicPr>
                <p:cNvPr id="174602" name="Freihand 174601">
                  <a:extLst>
                    <a:ext uri="{FF2B5EF4-FFF2-40B4-BE49-F238E27FC236}">
                      <a16:creationId xmlns:a16="http://schemas.microsoft.com/office/drawing/2014/main" id="{8FAC557F-2286-AD11-5E95-71EFE6F3E673}"/>
                    </a:ext>
                  </a:extLst>
                </p:cNvPr>
                <p:cNvPicPr/>
                <p:nvPr/>
              </p:nvPicPr>
              <p:blipFill>
                <a:blip r:embed="rId803"/>
                <a:stretch>
                  <a:fillRect/>
                </a:stretch>
              </p:blipFill>
              <p:spPr>
                <a:xfrm>
                  <a:off x="7690355" y="6097708"/>
                  <a:ext cx="143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174603" name="Freihand 174602">
                  <a:extLst>
                    <a:ext uri="{FF2B5EF4-FFF2-40B4-BE49-F238E27FC236}">
                      <a16:creationId xmlns:a16="http://schemas.microsoft.com/office/drawing/2014/main" id="{00FCE8BB-1BE9-5CAF-2DBD-A247FF5B78EC}"/>
                    </a:ext>
                  </a:extLst>
                </p14:cNvPr>
                <p14:cNvContentPartPr/>
                <p14:nvPr/>
              </p14:nvContentPartPr>
              <p14:xfrm>
                <a:off x="7945595" y="5978908"/>
                <a:ext cx="153720" cy="240480"/>
              </p14:xfrm>
            </p:contentPart>
          </mc:Choice>
          <mc:Fallback xmlns="">
            <p:pic>
              <p:nvPicPr>
                <p:cNvPr id="174603" name="Freihand 174602">
                  <a:extLst>
                    <a:ext uri="{FF2B5EF4-FFF2-40B4-BE49-F238E27FC236}">
                      <a16:creationId xmlns:a16="http://schemas.microsoft.com/office/drawing/2014/main" id="{00FCE8BB-1BE9-5CAF-2DBD-A247FF5B78EC}"/>
                    </a:ext>
                  </a:extLst>
                </p:cNvPr>
                <p:cNvPicPr/>
                <p:nvPr/>
              </p:nvPicPr>
              <p:blipFill>
                <a:blip r:embed="rId805"/>
                <a:stretch>
                  <a:fillRect/>
                </a:stretch>
              </p:blipFill>
              <p:spPr>
                <a:xfrm>
                  <a:off x="7936955" y="5969908"/>
                  <a:ext cx="171360" cy="258120"/>
                </a:xfrm>
                <a:prstGeom prst="rect">
                  <a:avLst/>
                </a:prstGeom>
              </p:spPr>
            </p:pic>
          </mc:Fallback>
        </mc:AlternateContent>
      </p:grpSp>
      <p:grpSp>
        <p:nvGrpSpPr>
          <p:cNvPr id="174632" name="Gruppieren 174631">
            <a:extLst>
              <a:ext uri="{FF2B5EF4-FFF2-40B4-BE49-F238E27FC236}">
                <a16:creationId xmlns:a16="http://schemas.microsoft.com/office/drawing/2014/main" id="{D4E17FD9-D7EC-2B85-069D-789ED14BAE79}"/>
              </a:ext>
            </a:extLst>
          </p:cNvPr>
          <p:cNvGrpSpPr/>
          <p:nvPr/>
        </p:nvGrpSpPr>
        <p:grpSpPr>
          <a:xfrm>
            <a:off x="5373395" y="5211388"/>
            <a:ext cx="1440360" cy="1510200"/>
            <a:chOff x="5373395" y="5211388"/>
            <a:chExt cx="1440360" cy="1510200"/>
          </a:xfrm>
        </p:grpSpPr>
        <mc:AlternateContent xmlns:mc="http://schemas.openxmlformats.org/markup-compatibility/2006" xmlns:p14="http://schemas.microsoft.com/office/powerpoint/2010/main">
          <mc:Choice Requires="p14">
            <p:contentPart p14:bwMode="auto" r:id="rId806">
              <p14:nvContentPartPr>
                <p14:cNvPr id="174568" name="Freihand 174567">
                  <a:extLst>
                    <a:ext uri="{FF2B5EF4-FFF2-40B4-BE49-F238E27FC236}">
                      <a16:creationId xmlns:a16="http://schemas.microsoft.com/office/drawing/2014/main" id="{C2D8E63F-A702-58CC-D70F-E52FF01E7926}"/>
                    </a:ext>
                  </a:extLst>
                </p14:cNvPr>
                <p14:cNvContentPartPr/>
                <p14:nvPr/>
              </p14:nvContentPartPr>
              <p14:xfrm>
                <a:off x="6082955" y="5333068"/>
                <a:ext cx="169560" cy="30240"/>
              </p14:xfrm>
            </p:contentPart>
          </mc:Choice>
          <mc:Fallback xmlns="">
            <p:pic>
              <p:nvPicPr>
                <p:cNvPr id="174568" name="Freihand 174567">
                  <a:extLst>
                    <a:ext uri="{FF2B5EF4-FFF2-40B4-BE49-F238E27FC236}">
                      <a16:creationId xmlns:a16="http://schemas.microsoft.com/office/drawing/2014/main" id="{C2D8E63F-A702-58CC-D70F-E52FF01E7926}"/>
                    </a:ext>
                  </a:extLst>
                </p:cNvPr>
                <p:cNvPicPr/>
                <p:nvPr/>
              </p:nvPicPr>
              <p:blipFill>
                <a:blip r:embed="rId807"/>
                <a:stretch>
                  <a:fillRect/>
                </a:stretch>
              </p:blipFill>
              <p:spPr>
                <a:xfrm>
                  <a:off x="6073955" y="5324068"/>
                  <a:ext cx="187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174569" name="Freihand 174568">
                  <a:extLst>
                    <a:ext uri="{FF2B5EF4-FFF2-40B4-BE49-F238E27FC236}">
                      <a16:creationId xmlns:a16="http://schemas.microsoft.com/office/drawing/2014/main" id="{F5EDCB4C-6779-27A5-4AB9-063D7B93BE48}"/>
                    </a:ext>
                  </a:extLst>
                </p14:cNvPr>
                <p14:cNvContentPartPr/>
                <p14:nvPr/>
              </p14:nvContentPartPr>
              <p14:xfrm>
                <a:off x="6236675" y="5266828"/>
                <a:ext cx="91440" cy="170640"/>
              </p14:xfrm>
            </p:contentPart>
          </mc:Choice>
          <mc:Fallback xmlns="">
            <p:pic>
              <p:nvPicPr>
                <p:cNvPr id="174569" name="Freihand 174568">
                  <a:extLst>
                    <a:ext uri="{FF2B5EF4-FFF2-40B4-BE49-F238E27FC236}">
                      <a16:creationId xmlns:a16="http://schemas.microsoft.com/office/drawing/2014/main" id="{F5EDCB4C-6779-27A5-4AB9-063D7B93BE48}"/>
                    </a:ext>
                  </a:extLst>
                </p:cNvPr>
                <p:cNvPicPr/>
                <p:nvPr/>
              </p:nvPicPr>
              <p:blipFill>
                <a:blip r:embed="rId809"/>
                <a:stretch>
                  <a:fillRect/>
                </a:stretch>
              </p:blipFill>
              <p:spPr>
                <a:xfrm>
                  <a:off x="6228035" y="5257828"/>
                  <a:ext cx="1090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174570" name="Freihand 174569">
                  <a:extLst>
                    <a:ext uri="{FF2B5EF4-FFF2-40B4-BE49-F238E27FC236}">
                      <a16:creationId xmlns:a16="http://schemas.microsoft.com/office/drawing/2014/main" id="{5F3D6A86-E598-BEA8-D977-A9FC82BC4BCF}"/>
                    </a:ext>
                  </a:extLst>
                </p14:cNvPr>
                <p14:cNvContentPartPr/>
                <p14:nvPr/>
              </p14:nvContentPartPr>
              <p14:xfrm>
                <a:off x="6400475" y="5234068"/>
                <a:ext cx="118080" cy="155880"/>
              </p14:xfrm>
            </p:contentPart>
          </mc:Choice>
          <mc:Fallback xmlns="">
            <p:pic>
              <p:nvPicPr>
                <p:cNvPr id="174570" name="Freihand 174569">
                  <a:extLst>
                    <a:ext uri="{FF2B5EF4-FFF2-40B4-BE49-F238E27FC236}">
                      <a16:creationId xmlns:a16="http://schemas.microsoft.com/office/drawing/2014/main" id="{5F3D6A86-E598-BEA8-D977-A9FC82BC4BCF}"/>
                    </a:ext>
                  </a:extLst>
                </p:cNvPr>
                <p:cNvPicPr/>
                <p:nvPr/>
              </p:nvPicPr>
              <p:blipFill>
                <a:blip r:embed="rId811"/>
                <a:stretch>
                  <a:fillRect/>
                </a:stretch>
              </p:blipFill>
              <p:spPr>
                <a:xfrm>
                  <a:off x="6391835" y="5225068"/>
                  <a:ext cx="1357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174571" name="Freihand 174570">
                  <a:extLst>
                    <a:ext uri="{FF2B5EF4-FFF2-40B4-BE49-F238E27FC236}">
                      <a16:creationId xmlns:a16="http://schemas.microsoft.com/office/drawing/2014/main" id="{A6006A72-DE20-6A9B-A35F-E2F8DD500486}"/>
                    </a:ext>
                  </a:extLst>
                </p14:cNvPr>
                <p14:cNvContentPartPr/>
                <p14:nvPr/>
              </p14:nvContentPartPr>
              <p14:xfrm>
                <a:off x="6429275" y="5211388"/>
                <a:ext cx="143640" cy="191160"/>
              </p14:xfrm>
            </p:contentPart>
          </mc:Choice>
          <mc:Fallback xmlns="">
            <p:pic>
              <p:nvPicPr>
                <p:cNvPr id="174571" name="Freihand 174570">
                  <a:extLst>
                    <a:ext uri="{FF2B5EF4-FFF2-40B4-BE49-F238E27FC236}">
                      <a16:creationId xmlns:a16="http://schemas.microsoft.com/office/drawing/2014/main" id="{A6006A72-DE20-6A9B-A35F-E2F8DD500486}"/>
                    </a:ext>
                  </a:extLst>
                </p:cNvPr>
                <p:cNvPicPr/>
                <p:nvPr/>
              </p:nvPicPr>
              <p:blipFill>
                <a:blip r:embed="rId813"/>
                <a:stretch>
                  <a:fillRect/>
                </a:stretch>
              </p:blipFill>
              <p:spPr>
                <a:xfrm>
                  <a:off x="6420275" y="5202388"/>
                  <a:ext cx="1612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174572" name="Freihand 174571">
                  <a:extLst>
                    <a:ext uri="{FF2B5EF4-FFF2-40B4-BE49-F238E27FC236}">
                      <a16:creationId xmlns:a16="http://schemas.microsoft.com/office/drawing/2014/main" id="{648CA023-134C-66B2-11DB-03656C3DF546}"/>
                    </a:ext>
                  </a:extLst>
                </p14:cNvPr>
                <p14:cNvContentPartPr/>
                <p14:nvPr/>
              </p14:nvContentPartPr>
              <p14:xfrm>
                <a:off x="6595235" y="5272228"/>
                <a:ext cx="130320" cy="194040"/>
              </p14:xfrm>
            </p:contentPart>
          </mc:Choice>
          <mc:Fallback xmlns="">
            <p:pic>
              <p:nvPicPr>
                <p:cNvPr id="174572" name="Freihand 174571">
                  <a:extLst>
                    <a:ext uri="{FF2B5EF4-FFF2-40B4-BE49-F238E27FC236}">
                      <a16:creationId xmlns:a16="http://schemas.microsoft.com/office/drawing/2014/main" id="{648CA023-134C-66B2-11DB-03656C3DF546}"/>
                    </a:ext>
                  </a:extLst>
                </p:cNvPr>
                <p:cNvPicPr/>
                <p:nvPr/>
              </p:nvPicPr>
              <p:blipFill>
                <a:blip r:embed="rId815"/>
                <a:stretch>
                  <a:fillRect/>
                </a:stretch>
              </p:blipFill>
              <p:spPr>
                <a:xfrm>
                  <a:off x="6586235" y="5263228"/>
                  <a:ext cx="1479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174605" name="Freihand 174604">
                  <a:extLst>
                    <a:ext uri="{FF2B5EF4-FFF2-40B4-BE49-F238E27FC236}">
                      <a16:creationId xmlns:a16="http://schemas.microsoft.com/office/drawing/2014/main" id="{0F2CEBCE-93DE-0B56-C68E-458963066F61}"/>
                    </a:ext>
                  </a:extLst>
                </p14:cNvPr>
                <p14:cNvContentPartPr/>
                <p14:nvPr/>
              </p14:nvContentPartPr>
              <p14:xfrm>
                <a:off x="5373395" y="5887828"/>
                <a:ext cx="88560" cy="289080"/>
              </p14:xfrm>
            </p:contentPart>
          </mc:Choice>
          <mc:Fallback xmlns="">
            <p:pic>
              <p:nvPicPr>
                <p:cNvPr id="174605" name="Freihand 174604">
                  <a:extLst>
                    <a:ext uri="{FF2B5EF4-FFF2-40B4-BE49-F238E27FC236}">
                      <a16:creationId xmlns:a16="http://schemas.microsoft.com/office/drawing/2014/main" id="{0F2CEBCE-93DE-0B56-C68E-458963066F61}"/>
                    </a:ext>
                  </a:extLst>
                </p:cNvPr>
                <p:cNvPicPr/>
                <p:nvPr/>
              </p:nvPicPr>
              <p:blipFill>
                <a:blip r:embed="rId817"/>
                <a:stretch>
                  <a:fillRect/>
                </a:stretch>
              </p:blipFill>
              <p:spPr>
                <a:xfrm>
                  <a:off x="5364395" y="5879188"/>
                  <a:ext cx="1062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174606" name="Freihand 174605">
                  <a:extLst>
                    <a:ext uri="{FF2B5EF4-FFF2-40B4-BE49-F238E27FC236}">
                      <a16:creationId xmlns:a16="http://schemas.microsoft.com/office/drawing/2014/main" id="{D720A248-6E0F-559F-1D59-3EF7688E2C9C}"/>
                    </a:ext>
                  </a:extLst>
                </p14:cNvPr>
                <p14:cNvContentPartPr/>
                <p14:nvPr/>
              </p14:nvContentPartPr>
              <p14:xfrm>
                <a:off x="5507315" y="5811148"/>
                <a:ext cx="189000" cy="126000"/>
              </p14:xfrm>
            </p:contentPart>
          </mc:Choice>
          <mc:Fallback xmlns="">
            <p:pic>
              <p:nvPicPr>
                <p:cNvPr id="174606" name="Freihand 174605">
                  <a:extLst>
                    <a:ext uri="{FF2B5EF4-FFF2-40B4-BE49-F238E27FC236}">
                      <a16:creationId xmlns:a16="http://schemas.microsoft.com/office/drawing/2014/main" id="{D720A248-6E0F-559F-1D59-3EF7688E2C9C}"/>
                    </a:ext>
                  </a:extLst>
                </p:cNvPr>
                <p:cNvPicPr/>
                <p:nvPr/>
              </p:nvPicPr>
              <p:blipFill>
                <a:blip r:embed="rId819"/>
                <a:stretch>
                  <a:fillRect/>
                </a:stretch>
              </p:blipFill>
              <p:spPr>
                <a:xfrm>
                  <a:off x="5498315" y="5802508"/>
                  <a:ext cx="206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174607" name="Freihand 174606">
                  <a:extLst>
                    <a:ext uri="{FF2B5EF4-FFF2-40B4-BE49-F238E27FC236}">
                      <a16:creationId xmlns:a16="http://schemas.microsoft.com/office/drawing/2014/main" id="{CD8C90C6-74B3-4D9F-539B-EAF3CE2F8377}"/>
                    </a:ext>
                  </a:extLst>
                </p14:cNvPr>
                <p14:cNvContentPartPr/>
                <p14:nvPr/>
              </p14:nvContentPartPr>
              <p14:xfrm>
                <a:off x="5657075" y="5698468"/>
                <a:ext cx="4320" cy="4320"/>
              </p14:xfrm>
            </p:contentPart>
          </mc:Choice>
          <mc:Fallback xmlns="">
            <p:pic>
              <p:nvPicPr>
                <p:cNvPr id="174607" name="Freihand 174606">
                  <a:extLst>
                    <a:ext uri="{FF2B5EF4-FFF2-40B4-BE49-F238E27FC236}">
                      <a16:creationId xmlns:a16="http://schemas.microsoft.com/office/drawing/2014/main" id="{CD8C90C6-74B3-4D9F-539B-EAF3CE2F8377}"/>
                    </a:ext>
                  </a:extLst>
                </p:cNvPr>
                <p:cNvPicPr/>
                <p:nvPr/>
              </p:nvPicPr>
              <p:blipFill>
                <a:blip r:embed="rId821"/>
                <a:stretch>
                  <a:fillRect/>
                </a:stretch>
              </p:blipFill>
              <p:spPr>
                <a:xfrm>
                  <a:off x="5648435" y="5689468"/>
                  <a:ext cx="21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174608" name="Freihand 174607">
                  <a:extLst>
                    <a:ext uri="{FF2B5EF4-FFF2-40B4-BE49-F238E27FC236}">
                      <a16:creationId xmlns:a16="http://schemas.microsoft.com/office/drawing/2014/main" id="{0779E602-05EF-C8FE-0749-13280CA35F39}"/>
                    </a:ext>
                  </a:extLst>
                </p14:cNvPr>
                <p14:cNvContentPartPr/>
                <p14:nvPr/>
              </p14:nvContentPartPr>
              <p14:xfrm>
                <a:off x="5721515" y="5739868"/>
                <a:ext cx="108720" cy="100080"/>
              </p14:xfrm>
            </p:contentPart>
          </mc:Choice>
          <mc:Fallback xmlns="">
            <p:pic>
              <p:nvPicPr>
                <p:cNvPr id="174608" name="Freihand 174607">
                  <a:extLst>
                    <a:ext uri="{FF2B5EF4-FFF2-40B4-BE49-F238E27FC236}">
                      <a16:creationId xmlns:a16="http://schemas.microsoft.com/office/drawing/2014/main" id="{0779E602-05EF-C8FE-0749-13280CA35F39}"/>
                    </a:ext>
                  </a:extLst>
                </p:cNvPr>
                <p:cNvPicPr/>
                <p:nvPr/>
              </p:nvPicPr>
              <p:blipFill>
                <a:blip r:embed="rId823"/>
                <a:stretch>
                  <a:fillRect/>
                </a:stretch>
              </p:blipFill>
              <p:spPr>
                <a:xfrm>
                  <a:off x="5712875" y="5730868"/>
                  <a:ext cx="126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174609" name="Freihand 174608">
                  <a:extLst>
                    <a:ext uri="{FF2B5EF4-FFF2-40B4-BE49-F238E27FC236}">
                      <a16:creationId xmlns:a16="http://schemas.microsoft.com/office/drawing/2014/main" id="{4963EF2F-DF8C-C569-9EC8-D97080B66524}"/>
                    </a:ext>
                  </a:extLst>
                </p14:cNvPr>
                <p14:cNvContentPartPr/>
                <p14:nvPr/>
              </p14:nvContentPartPr>
              <p14:xfrm>
                <a:off x="5925635" y="5688388"/>
                <a:ext cx="78120" cy="103320"/>
              </p14:xfrm>
            </p:contentPart>
          </mc:Choice>
          <mc:Fallback xmlns="">
            <p:pic>
              <p:nvPicPr>
                <p:cNvPr id="174609" name="Freihand 174608">
                  <a:extLst>
                    <a:ext uri="{FF2B5EF4-FFF2-40B4-BE49-F238E27FC236}">
                      <a16:creationId xmlns:a16="http://schemas.microsoft.com/office/drawing/2014/main" id="{4963EF2F-DF8C-C569-9EC8-D97080B66524}"/>
                    </a:ext>
                  </a:extLst>
                </p:cNvPr>
                <p:cNvPicPr/>
                <p:nvPr/>
              </p:nvPicPr>
              <p:blipFill>
                <a:blip r:embed="rId825"/>
                <a:stretch>
                  <a:fillRect/>
                </a:stretch>
              </p:blipFill>
              <p:spPr>
                <a:xfrm>
                  <a:off x="5916635" y="5679748"/>
                  <a:ext cx="957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174610" name="Freihand 174609">
                  <a:extLst>
                    <a:ext uri="{FF2B5EF4-FFF2-40B4-BE49-F238E27FC236}">
                      <a16:creationId xmlns:a16="http://schemas.microsoft.com/office/drawing/2014/main" id="{E4C93979-89E5-C33A-6BCF-499D8AD57590}"/>
                    </a:ext>
                  </a:extLst>
                </p14:cNvPr>
                <p14:cNvContentPartPr/>
                <p14:nvPr/>
              </p14:nvContentPartPr>
              <p14:xfrm>
                <a:off x="6070715" y="5646628"/>
                <a:ext cx="276120" cy="99360"/>
              </p14:xfrm>
            </p:contentPart>
          </mc:Choice>
          <mc:Fallback xmlns="">
            <p:pic>
              <p:nvPicPr>
                <p:cNvPr id="174610" name="Freihand 174609">
                  <a:extLst>
                    <a:ext uri="{FF2B5EF4-FFF2-40B4-BE49-F238E27FC236}">
                      <a16:creationId xmlns:a16="http://schemas.microsoft.com/office/drawing/2014/main" id="{E4C93979-89E5-C33A-6BCF-499D8AD57590}"/>
                    </a:ext>
                  </a:extLst>
                </p:cNvPr>
                <p:cNvPicPr/>
                <p:nvPr/>
              </p:nvPicPr>
              <p:blipFill>
                <a:blip r:embed="rId827"/>
                <a:stretch>
                  <a:fillRect/>
                </a:stretch>
              </p:blipFill>
              <p:spPr>
                <a:xfrm>
                  <a:off x="6062075" y="5637628"/>
                  <a:ext cx="293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174611" name="Freihand 174610">
                  <a:extLst>
                    <a:ext uri="{FF2B5EF4-FFF2-40B4-BE49-F238E27FC236}">
                      <a16:creationId xmlns:a16="http://schemas.microsoft.com/office/drawing/2014/main" id="{69F40501-82AA-C9EC-432E-958D1591E019}"/>
                    </a:ext>
                  </a:extLst>
                </p14:cNvPr>
                <p14:cNvContentPartPr/>
                <p14:nvPr/>
              </p14:nvContentPartPr>
              <p14:xfrm>
                <a:off x="6363035" y="5515948"/>
                <a:ext cx="147960" cy="152640"/>
              </p14:xfrm>
            </p:contentPart>
          </mc:Choice>
          <mc:Fallback xmlns="">
            <p:pic>
              <p:nvPicPr>
                <p:cNvPr id="174611" name="Freihand 174610">
                  <a:extLst>
                    <a:ext uri="{FF2B5EF4-FFF2-40B4-BE49-F238E27FC236}">
                      <a16:creationId xmlns:a16="http://schemas.microsoft.com/office/drawing/2014/main" id="{69F40501-82AA-C9EC-432E-958D1591E019}"/>
                    </a:ext>
                  </a:extLst>
                </p:cNvPr>
                <p:cNvPicPr/>
                <p:nvPr/>
              </p:nvPicPr>
              <p:blipFill>
                <a:blip r:embed="rId829"/>
                <a:stretch>
                  <a:fillRect/>
                </a:stretch>
              </p:blipFill>
              <p:spPr>
                <a:xfrm>
                  <a:off x="6354035" y="5506948"/>
                  <a:ext cx="1656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174612" name="Freihand 174611">
                  <a:extLst>
                    <a:ext uri="{FF2B5EF4-FFF2-40B4-BE49-F238E27FC236}">
                      <a16:creationId xmlns:a16="http://schemas.microsoft.com/office/drawing/2014/main" id="{17C2613E-3C49-E887-7AA6-2E6B8A48BD1C}"/>
                    </a:ext>
                  </a:extLst>
                </p14:cNvPr>
                <p14:cNvContentPartPr/>
                <p14:nvPr/>
              </p14:nvContentPartPr>
              <p14:xfrm>
                <a:off x="6516395" y="5478508"/>
                <a:ext cx="156960" cy="243720"/>
              </p14:xfrm>
            </p:contentPart>
          </mc:Choice>
          <mc:Fallback xmlns="">
            <p:pic>
              <p:nvPicPr>
                <p:cNvPr id="174612" name="Freihand 174611">
                  <a:extLst>
                    <a:ext uri="{FF2B5EF4-FFF2-40B4-BE49-F238E27FC236}">
                      <a16:creationId xmlns:a16="http://schemas.microsoft.com/office/drawing/2014/main" id="{17C2613E-3C49-E887-7AA6-2E6B8A48BD1C}"/>
                    </a:ext>
                  </a:extLst>
                </p:cNvPr>
                <p:cNvPicPr/>
                <p:nvPr/>
              </p:nvPicPr>
              <p:blipFill>
                <a:blip r:embed="rId831"/>
                <a:stretch>
                  <a:fillRect/>
                </a:stretch>
              </p:blipFill>
              <p:spPr>
                <a:xfrm>
                  <a:off x="6507395" y="5469508"/>
                  <a:ext cx="1746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174613" name="Freihand 174612">
                  <a:extLst>
                    <a:ext uri="{FF2B5EF4-FFF2-40B4-BE49-F238E27FC236}">
                      <a16:creationId xmlns:a16="http://schemas.microsoft.com/office/drawing/2014/main" id="{55262340-1DFE-DADD-3E93-68C1C55C486A}"/>
                    </a:ext>
                  </a:extLst>
                </p14:cNvPr>
                <p14:cNvContentPartPr/>
                <p14:nvPr/>
              </p14:nvContentPartPr>
              <p14:xfrm>
                <a:off x="5606315" y="6086188"/>
                <a:ext cx="142920" cy="83880"/>
              </p14:xfrm>
            </p:contentPart>
          </mc:Choice>
          <mc:Fallback xmlns="">
            <p:pic>
              <p:nvPicPr>
                <p:cNvPr id="174613" name="Freihand 174612">
                  <a:extLst>
                    <a:ext uri="{FF2B5EF4-FFF2-40B4-BE49-F238E27FC236}">
                      <a16:creationId xmlns:a16="http://schemas.microsoft.com/office/drawing/2014/main" id="{55262340-1DFE-DADD-3E93-68C1C55C486A}"/>
                    </a:ext>
                  </a:extLst>
                </p:cNvPr>
                <p:cNvPicPr/>
                <p:nvPr/>
              </p:nvPicPr>
              <p:blipFill>
                <a:blip r:embed="rId833"/>
                <a:stretch>
                  <a:fillRect/>
                </a:stretch>
              </p:blipFill>
              <p:spPr>
                <a:xfrm>
                  <a:off x="5597675" y="6077548"/>
                  <a:ext cx="160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174614" name="Freihand 174613">
                  <a:extLst>
                    <a:ext uri="{FF2B5EF4-FFF2-40B4-BE49-F238E27FC236}">
                      <a16:creationId xmlns:a16="http://schemas.microsoft.com/office/drawing/2014/main" id="{27C0313D-0FE3-2EB1-DA6C-B1A2A7982B4C}"/>
                    </a:ext>
                  </a:extLst>
                </p14:cNvPr>
                <p14:cNvContentPartPr/>
                <p14:nvPr/>
              </p14:nvContentPartPr>
              <p14:xfrm>
                <a:off x="5801435" y="6037948"/>
                <a:ext cx="102240" cy="120600"/>
              </p14:xfrm>
            </p:contentPart>
          </mc:Choice>
          <mc:Fallback xmlns="">
            <p:pic>
              <p:nvPicPr>
                <p:cNvPr id="174614" name="Freihand 174613">
                  <a:extLst>
                    <a:ext uri="{FF2B5EF4-FFF2-40B4-BE49-F238E27FC236}">
                      <a16:creationId xmlns:a16="http://schemas.microsoft.com/office/drawing/2014/main" id="{27C0313D-0FE3-2EB1-DA6C-B1A2A7982B4C}"/>
                    </a:ext>
                  </a:extLst>
                </p:cNvPr>
                <p:cNvPicPr/>
                <p:nvPr/>
              </p:nvPicPr>
              <p:blipFill>
                <a:blip r:embed="rId835"/>
                <a:stretch>
                  <a:fillRect/>
                </a:stretch>
              </p:blipFill>
              <p:spPr>
                <a:xfrm>
                  <a:off x="5792795" y="6028948"/>
                  <a:ext cx="1198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174615" name="Freihand 174614">
                  <a:extLst>
                    <a:ext uri="{FF2B5EF4-FFF2-40B4-BE49-F238E27FC236}">
                      <a16:creationId xmlns:a16="http://schemas.microsoft.com/office/drawing/2014/main" id="{84A5D305-A20B-9FF8-227B-9F58A54B2206}"/>
                    </a:ext>
                  </a:extLst>
                </p14:cNvPr>
                <p14:cNvContentPartPr/>
                <p14:nvPr/>
              </p14:nvContentPartPr>
              <p14:xfrm>
                <a:off x="5913035" y="5881348"/>
                <a:ext cx="271800" cy="192960"/>
              </p14:xfrm>
            </p:contentPart>
          </mc:Choice>
          <mc:Fallback xmlns="">
            <p:pic>
              <p:nvPicPr>
                <p:cNvPr id="174615" name="Freihand 174614">
                  <a:extLst>
                    <a:ext uri="{FF2B5EF4-FFF2-40B4-BE49-F238E27FC236}">
                      <a16:creationId xmlns:a16="http://schemas.microsoft.com/office/drawing/2014/main" id="{84A5D305-A20B-9FF8-227B-9F58A54B2206}"/>
                    </a:ext>
                  </a:extLst>
                </p:cNvPr>
                <p:cNvPicPr/>
                <p:nvPr/>
              </p:nvPicPr>
              <p:blipFill>
                <a:blip r:embed="rId837"/>
                <a:stretch>
                  <a:fillRect/>
                </a:stretch>
              </p:blipFill>
              <p:spPr>
                <a:xfrm>
                  <a:off x="5904395" y="5872348"/>
                  <a:ext cx="2894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174616" name="Freihand 174615">
                  <a:extLst>
                    <a:ext uri="{FF2B5EF4-FFF2-40B4-BE49-F238E27FC236}">
                      <a16:creationId xmlns:a16="http://schemas.microsoft.com/office/drawing/2014/main" id="{571F7C35-2581-2572-9661-F0FA2BA5C6F9}"/>
                    </a:ext>
                  </a:extLst>
                </p14:cNvPr>
                <p14:cNvContentPartPr/>
                <p14:nvPr/>
              </p14:nvContentPartPr>
              <p14:xfrm>
                <a:off x="5384915" y="6336388"/>
                <a:ext cx="33480" cy="164160"/>
              </p14:xfrm>
            </p:contentPart>
          </mc:Choice>
          <mc:Fallback xmlns="">
            <p:pic>
              <p:nvPicPr>
                <p:cNvPr id="174616" name="Freihand 174615">
                  <a:extLst>
                    <a:ext uri="{FF2B5EF4-FFF2-40B4-BE49-F238E27FC236}">
                      <a16:creationId xmlns:a16="http://schemas.microsoft.com/office/drawing/2014/main" id="{571F7C35-2581-2572-9661-F0FA2BA5C6F9}"/>
                    </a:ext>
                  </a:extLst>
                </p:cNvPr>
                <p:cNvPicPr/>
                <p:nvPr/>
              </p:nvPicPr>
              <p:blipFill>
                <a:blip r:embed="rId839"/>
                <a:stretch>
                  <a:fillRect/>
                </a:stretch>
              </p:blipFill>
              <p:spPr>
                <a:xfrm>
                  <a:off x="5375915" y="6327748"/>
                  <a:ext cx="511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174617" name="Freihand 174616">
                  <a:extLst>
                    <a:ext uri="{FF2B5EF4-FFF2-40B4-BE49-F238E27FC236}">
                      <a16:creationId xmlns:a16="http://schemas.microsoft.com/office/drawing/2014/main" id="{4E77C4A8-B508-E65C-E337-F9DF28824BC1}"/>
                    </a:ext>
                  </a:extLst>
                </p14:cNvPr>
                <p14:cNvContentPartPr/>
                <p14:nvPr/>
              </p14:nvContentPartPr>
              <p14:xfrm>
                <a:off x="5402555" y="6358348"/>
                <a:ext cx="157320" cy="149040"/>
              </p14:xfrm>
            </p:contentPart>
          </mc:Choice>
          <mc:Fallback xmlns="">
            <p:pic>
              <p:nvPicPr>
                <p:cNvPr id="174617" name="Freihand 174616">
                  <a:extLst>
                    <a:ext uri="{FF2B5EF4-FFF2-40B4-BE49-F238E27FC236}">
                      <a16:creationId xmlns:a16="http://schemas.microsoft.com/office/drawing/2014/main" id="{4E77C4A8-B508-E65C-E337-F9DF28824BC1}"/>
                    </a:ext>
                  </a:extLst>
                </p:cNvPr>
                <p:cNvPicPr/>
                <p:nvPr/>
              </p:nvPicPr>
              <p:blipFill>
                <a:blip r:embed="rId841"/>
                <a:stretch>
                  <a:fillRect/>
                </a:stretch>
              </p:blipFill>
              <p:spPr>
                <a:xfrm>
                  <a:off x="5393555" y="6349708"/>
                  <a:ext cx="1749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174618" name="Freihand 174617">
                  <a:extLst>
                    <a:ext uri="{FF2B5EF4-FFF2-40B4-BE49-F238E27FC236}">
                      <a16:creationId xmlns:a16="http://schemas.microsoft.com/office/drawing/2014/main" id="{E2EEE8ED-5C76-E7BD-0877-C21D15B0917D}"/>
                    </a:ext>
                  </a:extLst>
                </p14:cNvPr>
                <p14:cNvContentPartPr/>
                <p14:nvPr/>
              </p14:nvContentPartPr>
              <p14:xfrm>
                <a:off x="5570675" y="6349348"/>
                <a:ext cx="69840" cy="110160"/>
              </p14:xfrm>
            </p:contentPart>
          </mc:Choice>
          <mc:Fallback xmlns="">
            <p:pic>
              <p:nvPicPr>
                <p:cNvPr id="174618" name="Freihand 174617">
                  <a:extLst>
                    <a:ext uri="{FF2B5EF4-FFF2-40B4-BE49-F238E27FC236}">
                      <a16:creationId xmlns:a16="http://schemas.microsoft.com/office/drawing/2014/main" id="{E2EEE8ED-5C76-E7BD-0877-C21D15B0917D}"/>
                    </a:ext>
                  </a:extLst>
                </p:cNvPr>
                <p:cNvPicPr/>
                <p:nvPr/>
              </p:nvPicPr>
              <p:blipFill>
                <a:blip r:embed="rId843"/>
                <a:stretch>
                  <a:fillRect/>
                </a:stretch>
              </p:blipFill>
              <p:spPr>
                <a:xfrm>
                  <a:off x="5561675" y="6340708"/>
                  <a:ext cx="87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174619" name="Freihand 174618">
                  <a:extLst>
                    <a:ext uri="{FF2B5EF4-FFF2-40B4-BE49-F238E27FC236}">
                      <a16:creationId xmlns:a16="http://schemas.microsoft.com/office/drawing/2014/main" id="{DABFBFD1-6B78-1C33-8387-F43F419B767D}"/>
                    </a:ext>
                  </a:extLst>
                </p14:cNvPr>
                <p14:cNvContentPartPr/>
                <p14:nvPr/>
              </p14:nvContentPartPr>
              <p14:xfrm>
                <a:off x="5384915" y="6471388"/>
                <a:ext cx="283680" cy="239400"/>
              </p14:xfrm>
            </p:contentPart>
          </mc:Choice>
          <mc:Fallback xmlns="">
            <p:pic>
              <p:nvPicPr>
                <p:cNvPr id="174619" name="Freihand 174618">
                  <a:extLst>
                    <a:ext uri="{FF2B5EF4-FFF2-40B4-BE49-F238E27FC236}">
                      <a16:creationId xmlns:a16="http://schemas.microsoft.com/office/drawing/2014/main" id="{DABFBFD1-6B78-1C33-8387-F43F419B767D}"/>
                    </a:ext>
                  </a:extLst>
                </p:cNvPr>
                <p:cNvPicPr/>
                <p:nvPr/>
              </p:nvPicPr>
              <p:blipFill>
                <a:blip r:embed="rId845"/>
                <a:stretch>
                  <a:fillRect/>
                </a:stretch>
              </p:blipFill>
              <p:spPr>
                <a:xfrm>
                  <a:off x="5375915" y="6462748"/>
                  <a:ext cx="3013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174620" name="Freihand 174619">
                  <a:extLst>
                    <a:ext uri="{FF2B5EF4-FFF2-40B4-BE49-F238E27FC236}">
                      <a16:creationId xmlns:a16="http://schemas.microsoft.com/office/drawing/2014/main" id="{5E2B32ED-01DE-C082-DF25-747808E710B5}"/>
                    </a:ext>
                  </a:extLst>
                </p14:cNvPr>
                <p14:cNvContentPartPr/>
                <p14:nvPr/>
              </p14:nvContentPartPr>
              <p14:xfrm>
                <a:off x="5478515" y="6572908"/>
                <a:ext cx="135360" cy="148680"/>
              </p14:xfrm>
            </p:contentPart>
          </mc:Choice>
          <mc:Fallback xmlns="">
            <p:pic>
              <p:nvPicPr>
                <p:cNvPr id="174620" name="Freihand 174619">
                  <a:extLst>
                    <a:ext uri="{FF2B5EF4-FFF2-40B4-BE49-F238E27FC236}">
                      <a16:creationId xmlns:a16="http://schemas.microsoft.com/office/drawing/2014/main" id="{5E2B32ED-01DE-C082-DF25-747808E710B5}"/>
                    </a:ext>
                  </a:extLst>
                </p:cNvPr>
                <p:cNvPicPr/>
                <p:nvPr/>
              </p:nvPicPr>
              <p:blipFill>
                <a:blip r:embed="rId847"/>
                <a:stretch>
                  <a:fillRect/>
                </a:stretch>
              </p:blipFill>
              <p:spPr>
                <a:xfrm>
                  <a:off x="5469875" y="6563908"/>
                  <a:ext cx="153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174621" name="Freihand 174620">
                  <a:extLst>
                    <a:ext uri="{FF2B5EF4-FFF2-40B4-BE49-F238E27FC236}">
                      <a16:creationId xmlns:a16="http://schemas.microsoft.com/office/drawing/2014/main" id="{180173C1-E9D6-4EB9-9AB8-46792324CD90}"/>
                    </a:ext>
                  </a:extLst>
                </p14:cNvPr>
                <p14:cNvContentPartPr/>
                <p14:nvPr/>
              </p14:nvContentPartPr>
              <p14:xfrm>
                <a:off x="5631155" y="6536548"/>
                <a:ext cx="84960" cy="119520"/>
              </p14:xfrm>
            </p:contentPart>
          </mc:Choice>
          <mc:Fallback xmlns="">
            <p:pic>
              <p:nvPicPr>
                <p:cNvPr id="174621" name="Freihand 174620">
                  <a:extLst>
                    <a:ext uri="{FF2B5EF4-FFF2-40B4-BE49-F238E27FC236}">
                      <a16:creationId xmlns:a16="http://schemas.microsoft.com/office/drawing/2014/main" id="{180173C1-E9D6-4EB9-9AB8-46792324CD90}"/>
                    </a:ext>
                  </a:extLst>
                </p:cNvPr>
                <p:cNvPicPr/>
                <p:nvPr/>
              </p:nvPicPr>
              <p:blipFill>
                <a:blip r:embed="rId849"/>
                <a:stretch>
                  <a:fillRect/>
                </a:stretch>
              </p:blipFill>
              <p:spPr>
                <a:xfrm>
                  <a:off x="5622515" y="6527548"/>
                  <a:ext cx="1026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174622" name="Freihand 174621">
                  <a:extLst>
                    <a:ext uri="{FF2B5EF4-FFF2-40B4-BE49-F238E27FC236}">
                      <a16:creationId xmlns:a16="http://schemas.microsoft.com/office/drawing/2014/main" id="{F37EDDD9-1A1E-F176-921E-D9E7CA9965BB}"/>
                    </a:ext>
                  </a:extLst>
                </p14:cNvPr>
                <p14:cNvContentPartPr/>
                <p14:nvPr/>
              </p14:nvContentPartPr>
              <p14:xfrm>
                <a:off x="5744915" y="6407668"/>
                <a:ext cx="99000" cy="54360"/>
              </p14:xfrm>
            </p:contentPart>
          </mc:Choice>
          <mc:Fallback xmlns="">
            <p:pic>
              <p:nvPicPr>
                <p:cNvPr id="174622" name="Freihand 174621">
                  <a:extLst>
                    <a:ext uri="{FF2B5EF4-FFF2-40B4-BE49-F238E27FC236}">
                      <a16:creationId xmlns:a16="http://schemas.microsoft.com/office/drawing/2014/main" id="{F37EDDD9-1A1E-F176-921E-D9E7CA9965BB}"/>
                    </a:ext>
                  </a:extLst>
                </p:cNvPr>
                <p:cNvPicPr/>
                <p:nvPr/>
              </p:nvPicPr>
              <p:blipFill>
                <a:blip r:embed="rId851"/>
                <a:stretch>
                  <a:fillRect/>
                </a:stretch>
              </p:blipFill>
              <p:spPr>
                <a:xfrm>
                  <a:off x="5735915" y="6398668"/>
                  <a:ext cx="116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174623" name="Freihand 174622">
                  <a:extLst>
                    <a:ext uri="{FF2B5EF4-FFF2-40B4-BE49-F238E27FC236}">
                      <a16:creationId xmlns:a16="http://schemas.microsoft.com/office/drawing/2014/main" id="{C029579C-A5E9-372C-8E0E-41A1C04E4B42}"/>
                    </a:ext>
                  </a:extLst>
                </p14:cNvPr>
                <p14:cNvContentPartPr/>
                <p14:nvPr/>
              </p14:nvContentPartPr>
              <p14:xfrm>
                <a:off x="5922755" y="6081868"/>
                <a:ext cx="168480" cy="233280"/>
              </p14:xfrm>
            </p:contentPart>
          </mc:Choice>
          <mc:Fallback xmlns="">
            <p:pic>
              <p:nvPicPr>
                <p:cNvPr id="174623" name="Freihand 174622">
                  <a:extLst>
                    <a:ext uri="{FF2B5EF4-FFF2-40B4-BE49-F238E27FC236}">
                      <a16:creationId xmlns:a16="http://schemas.microsoft.com/office/drawing/2014/main" id="{C029579C-A5E9-372C-8E0E-41A1C04E4B42}"/>
                    </a:ext>
                  </a:extLst>
                </p:cNvPr>
                <p:cNvPicPr/>
                <p:nvPr/>
              </p:nvPicPr>
              <p:blipFill>
                <a:blip r:embed="rId853"/>
                <a:stretch>
                  <a:fillRect/>
                </a:stretch>
              </p:blipFill>
              <p:spPr>
                <a:xfrm>
                  <a:off x="5913755" y="6073228"/>
                  <a:ext cx="1861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174624" name="Freihand 174623">
                  <a:extLst>
                    <a:ext uri="{FF2B5EF4-FFF2-40B4-BE49-F238E27FC236}">
                      <a16:creationId xmlns:a16="http://schemas.microsoft.com/office/drawing/2014/main" id="{A1949128-8C59-63EA-9098-D1394A510E89}"/>
                    </a:ext>
                  </a:extLst>
                </p14:cNvPr>
                <p14:cNvContentPartPr/>
                <p14:nvPr/>
              </p14:nvContentPartPr>
              <p14:xfrm>
                <a:off x="5919875" y="6237388"/>
                <a:ext cx="244440" cy="132120"/>
              </p14:xfrm>
            </p:contentPart>
          </mc:Choice>
          <mc:Fallback xmlns="">
            <p:pic>
              <p:nvPicPr>
                <p:cNvPr id="174624" name="Freihand 174623">
                  <a:extLst>
                    <a:ext uri="{FF2B5EF4-FFF2-40B4-BE49-F238E27FC236}">
                      <a16:creationId xmlns:a16="http://schemas.microsoft.com/office/drawing/2014/main" id="{A1949128-8C59-63EA-9098-D1394A510E89}"/>
                    </a:ext>
                  </a:extLst>
                </p:cNvPr>
                <p:cNvPicPr/>
                <p:nvPr/>
              </p:nvPicPr>
              <p:blipFill>
                <a:blip r:embed="rId855"/>
                <a:stretch>
                  <a:fillRect/>
                </a:stretch>
              </p:blipFill>
              <p:spPr>
                <a:xfrm>
                  <a:off x="5911235" y="6228388"/>
                  <a:ext cx="262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174625" name="Freihand 174624">
                  <a:extLst>
                    <a:ext uri="{FF2B5EF4-FFF2-40B4-BE49-F238E27FC236}">
                      <a16:creationId xmlns:a16="http://schemas.microsoft.com/office/drawing/2014/main" id="{BCE478B8-42FF-A2E7-E9A7-4E6578AC4224}"/>
                    </a:ext>
                  </a:extLst>
                </p14:cNvPr>
                <p14:cNvContentPartPr/>
                <p14:nvPr/>
              </p14:nvContentPartPr>
              <p14:xfrm>
                <a:off x="5947955" y="6415228"/>
                <a:ext cx="208800" cy="176040"/>
              </p14:xfrm>
            </p:contentPart>
          </mc:Choice>
          <mc:Fallback xmlns="">
            <p:pic>
              <p:nvPicPr>
                <p:cNvPr id="174625" name="Freihand 174624">
                  <a:extLst>
                    <a:ext uri="{FF2B5EF4-FFF2-40B4-BE49-F238E27FC236}">
                      <a16:creationId xmlns:a16="http://schemas.microsoft.com/office/drawing/2014/main" id="{BCE478B8-42FF-A2E7-E9A7-4E6578AC4224}"/>
                    </a:ext>
                  </a:extLst>
                </p:cNvPr>
                <p:cNvPicPr/>
                <p:nvPr/>
              </p:nvPicPr>
              <p:blipFill>
                <a:blip r:embed="rId857"/>
                <a:stretch>
                  <a:fillRect/>
                </a:stretch>
              </p:blipFill>
              <p:spPr>
                <a:xfrm>
                  <a:off x="5939315" y="6406588"/>
                  <a:ext cx="2264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174626" name="Freihand 174625">
                  <a:extLst>
                    <a:ext uri="{FF2B5EF4-FFF2-40B4-BE49-F238E27FC236}">
                      <a16:creationId xmlns:a16="http://schemas.microsoft.com/office/drawing/2014/main" id="{2C66EBE6-986B-4902-AF18-B2FB803510C6}"/>
                    </a:ext>
                  </a:extLst>
                </p14:cNvPr>
                <p14:cNvContentPartPr/>
                <p14:nvPr/>
              </p14:nvContentPartPr>
              <p14:xfrm>
                <a:off x="6171155" y="6333148"/>
                <a:ext cx="63360" cy="137160"/>
              </p14:xfrm>
            </p:contentPart>
          </mc:Choice>
          <mc:Fallback xmlns="">
            <p:pic>
              <p:nvPicPr>
                <p:cNvPr id="174626" name="Freihand 174625">
                  <a:extLst>
                    <a:ext uri="{FF2B5EF4-FFF2-40B4-BE49-F238E27FC236}">
                      <a16:creationId xmlns:a16="http://schemas.microsoft.com/office/drawing/2014/main" id="{2C66EBE6-986B-4902-AF18-B2FB803510C6}"/>
                    </a:ext>
                  </a:extLst>
                </p:cNvPr>
                <p:cNvPicPr/>
                <p:nvPr/>
              </p:nvPicPr>
              <p:blipFill>
                <a:blip r:embed="rId859"/>
                <a:stretch>
                  <a:fillRect/>
                </a:stretch>
              </p:blipFill>
              <p:spPr>
                <a:xfrm>
                  <a:off x="6162515" y="6324508"/>
                  <a:ext cx="810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174627" name="Freihand 174626">
                  <a:extLst>
                    <a:ext uri="{FF2B5EF4-FFF2-40B4-BE49-F238E27FC236}">
                      <a16:creationId xmlns:a16="http://schemas.microsoft.com/office/drawing/2014/main" id="{B752B937-7269-076C-FEE3-10B160E03272}"/>
                    </a:ext>
                  </a:extLst>
                </p14:cNvPr>
                <p14:cNvContentPartPr/>
                <p14:nvPr/>
              </p14:nvContentPartPr>
              <p14:xfrm>
                <a:off x="6269075" y="6381748"/>
                <a:ext cx="48960" cy="83160"/>
              </p14:xfrm>
            </p:contentPart>
          </mc:Choice>
          <mc:Fallback xmlns="">
            <p:pic>
              <p:nvPicPr>
                <p:cNvPr id="174627" name="Freihand 174626">
                  <a:extLst>
                    <a:ext uri="{FF2B5EF4-FFF2-40B4-BE49-F238E27FC236}">
                      <a16:creationId xmlns:a16="http://schemas.microsoft.com/office/drawing/2014/main" id="{B752B937-7269-076C-FEE3-10B160E03272}"/>
                    </a:ext>
                  </a:extLst>
                </p:cNvPr>
                <p:cNvPicPr/>
                <p:nvPr/>
              </p:nvPicPr>
              <p:blipFill>
                <a:blip r:embed="rId861"/>
                <a:stretch>
                  <a:fillRect/>
                </a:stretch>
              </p:blipFill>
              <p:spPr>
                <a:xfrm>
                  <a:off x="6260075" y="6373108"/>
                  <a:ext cx="66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174628" name="Freihand 174627">
                  <a:extLst>
                    <a:ext uri="{FF2B5EF4-FFF2-40B4-BE49-F238E27FC236}">
                      <a16:creationId xmlns:a16="http://schemas.microsoft.com/office/drawing/2014/main" id="{B18EBED5-CCD6-30C8-57E9-2760F880AE64}"/>
                    </a:ext>
                  </a:extLst>
                </p14:cNvPr>
                <p14:cNvContentPartPr/>
                <p14:nvPr/>
              </p14:nvContentPartPr>
              <p14:xfrm>
                <a:off x="6325595" y="6185908"/>
                <a:ext cx="116640" cy="41040"/>
              </p14:xfrm>
            </p:contentPart>
          </mc:Choice>
          <mc:Fallback xmlns="">
            <p:pic>
              <p:nvPicPr>
                <p:cNvPr id="174628" name="Freihand 174627">
                  <a:extLst>
                    <a:ext uri="{FF2B5EF4-FFF2-40B4-BE49-F238E27FC236}">
                      <a16:creationId xmlns:a16="http://schemas.microsoft.com/office/drawing/2014/main" id="{B18EBED5-CCD6-30C8-57E9-2760F880AE64}"/>
                    </a:ext>
                  </a:extLst>
                </p:cNvPr>
                <p:cNvPicPr/>
                <p:nvPr/>
              </p:nvPicPr>
              <p:blipFill>
                <a:blip r:embed="rId863"/>
                <a:stretch>
                  <a:fillRect/>
                </a:stretch>
              </p:blipFill>
              <p:spPr>
                <a:xfrm>
                  <a:off x="6316595" y="6177268"/>
                  <a:ext cx="134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174629" name="Freihand 174628">
                  <a:extLst>
                    <a:ext uri="{FF2B5EF4-FFF2-40B4-BE49-F238E27FC236}">
                      <a16:creationId xmlns:a16="http://schemas.microsoft.com/office/drawing/2014/main" id="{766FB7DE-DFC7-A273-7940-1FB4026C05E7}"/>
                    </a:ext>
                  </a:extLst>
                </p14:cNvPr>
                <p14:cNvContentPartPr/>
                <p14:nvPr/>
              </p14:nvContentPartPr>
              <p14:xfrm>
                <a:off x="6360155" y="6231268"/>
                <a:ext cx="136080" cy="74160"/>
              </p14:xfrm>
            </p:contentPart>
          </mc:Choice>
          <mc:Fallback xmlns="">
            <p:pic>
              <p:nvPicPr>
                <p:cNvPr id="174629" name="Freihand 174628">
                  <a:extLst>
                    <a:ext uri="{FF2B5EF4-FFF2-40B4-BE49-F238E27FC236}">
                      <a16:creationId xmlns:a16="http://schemas.microsoft.com/office/drawing/2014/main" id="{766FB7DE-DFC7-A273-7940-1FB4026C05E7}"/>
                    </a:ext>
                  </a:extLst>
                </p:cNvPr>
                <p:cNvPicPr/>
                <p:nvPr/>
              </p:nvPicPr>
              <p:blipFill>
                <a:blip r:embed="rId865"/>
                <a:stretch>
                  <a:fillRect/>
                </a:stretch>
              </p:blipFill>
              <p:spPr>
                <a:xfrm>
                  <a:off x="6351515" y="6222268"/>
                  <a:ext cx="1537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174630" name="Freihand 174629">
                  <a:extLst>
                    <a:ext uri="{FF2B5EF4-FFF2-40B4-BE49-F238E27FC236}">
                      <a16:creationId xmlns:a16="http://schemas.microsoft.com/office/drawing/2014/main" id="{E5B5386D-D23B-58D8-ADFF-CE55E861C855}"/>
                    </a:ext>
                  </a:extLst>
                </p14:cNvPr>
                <p14:cNvContentPartPr/>
                <p14:nvPr/>
              </p14:nvContentPartPr>
              <p14:xfrm>
                <a:off x="6527195" y="6016348"/>
                <a:ext cx="131760" cy="171720"/>
              </p14:xfrm>
            </p:contentPart>
          </mc:Choice>
          <mc:Fallback xmlns="">
            <p:pic>
              <p:nvPicPr>
                <p:cNvPr id="174630" name="Freihand 174629">
                  <a:extLst>
                    <a:ext uri="{FF2B5EF4-FFF2-40B4-BE49-F238E27FC236}">
                      <a16:creationId xmlns:a16="http://schemas.microsoft.com/office/drawing/2014/main" id="{E5B5386D-D23B-58D8-ADFF-CE55E861C855}"/>
                    </a:ext>
                  </a:extLst>
                </p:cNvPr>
                <p:cNvPicPr/>
                <p:nvPr/>
              </p:nvPicPr>
              <p:blipFill>
                <a:blip r:embed="rId867"/>
                <a:stretch>
                  <a:fillRect/>
                </a:stretch>
              </p:blipFill>
              <p:spPr>
                <a:xfrm>
                  <a:off x="6518195" y="6007348"/>
                  <a:ext cx="1494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174631" name="Freihand 174630">
                  <a:extLst>
                    <a:ext uri="{FF2B5EF4-FFF2-40B4-BE49-F238E27FC236}">
                      <a16:creationId xmlns:a16="http://schemas.microsoft.com/office/drawing/2014/main" id="{C43238C1-8678-1839-66C5-47A64A368785}"/>
                    </a:ext>
                  </a:extLst>
                </p14:cNvPr>
                <p14:cNvContentPartPr/>
                <p14:nvPr/>
              </p14:nvContentPartPr>
              <p14:xfrm>
                <a:off x="6395795" y="5853628"/>
                <a:ext cx="417960" cy="434520"/>
              </p14:xfrm>
            </p:contentPart>
          </mc:Choice>
          <mc:Fallback xmlns="">
            <p:pic>
              <p:nvPicPr>
                <p:cNvPr id="174631" name="Freihand 174630">
                  <a:extLst>
                    <a:ext uri="{FF2B5EF4-FFF2-40B4-BE49-F238E27FC236}">
                      <a16:creationId xmlns:a16="http://schemas.microsoft.com/office/drawing/2014/main" id="{C43238C1-8678-1839-66C5-47A64A368785}"/>
                    </a:ext>
                  </a:extLst>
                </p:cNvPr>
                <p:cNvPicPr/>
                <p:nvPr/>
              </p:nvPicPr>
              <p:blipFill>
                <a:blip r:embed="rId869"/>
                <a:stretch>
                  <a:fillRect/>
                </a:stretch>
              </p:blipFill>
              <p:spPr>
                <a:xfrm>
                  <a:off x="6387155" y="5844988"/>
                  <a:ext cx="435600" cy="45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0">
            <p14:nvContentPartPr>
              <p14:cNvPr id="174633" name="Freihand 174632">
                <a:extLst>
                  <a:ext uri="{FF2B5EF4-FFF2-40B4-BE49-F238E27FC236}">
                    <a16:creationId xmlns:a16="http://schemas.microsoft.com/office/drawing/2014/main" id="{AA430BA1-0BF5-6CB3-9637-E3837AC5F8B8}"/>
                  </a:ext>
                </a:extLst>
              </p14:cNvPr>
              <p14:cNvContentPartPr/>
              <p14:nvPr/>
            </p14:nvContentPartPr>
            <p14:xfrm>
              <a:off x="2115035" y="277948"/>
              <a:ext cx="401760" cy="415080"/>
            </p14:xfrm>
          </p:contentPart>
        </mc:Choice>
        <mc:Fallback xmlns="">
          <p:pic>
            <p:nvPicPr>
              <p:cNvPr id="174633" name="Freihand 174632">
                <a:extLst>
                  <a:ext uri="{FF2B5EF4-FFF2-40B4-BE49-F238E27FC236}">
                    <a16:creationId xmlns:a16="http://schemas.microsoft.com/office/drawing/2014/main" id="{AA430BA1-0BF5-6CB3-9637-E3837AC5F8B8}"/>
                  </a:ext>
                </a:extLst>
              </p:cNvPr>
              <p:cNvPicPr/>
              <p:nvPr/>
            </p:nvPicPr>
            <p:blipFill>
              <a:blip r:embed="rId871"/>
              <a:stretch>
                <a:fillRect/>
              </a:stretch>
            </p:blipFill>
            <p:spPr>
              <a:xfrm>
                <a:off x="2106035" y="269308"/>
                <a:ext cx="419400" cy="432720"/>
              </a:xfrm>
              <a:prstGeom prst="rect">
                <a:avLst/>
              </a:prstGeom>
            </p:spPr>
          </p:pic>
        </mc:Fallback>
      </mc:AlternateContent>
      <p:grpSp>
        <p:nvGrpSpPr>
          <p:cNvPr id="174635" name="Gruppieren 174634">
            <a:extLst>
              <a:ext uri="{FF2B5EF4-FFF2-40B4-BE49-F238E27FC236}">
                <a16:creationId xmlns:a16="http://schemas.microsoft.com/office/drawing/2014/main" id="{FEB3DE1A-835A-C884-7ADB-4DD47BCE1002}"/>
              </a:ext>
            </a:extLst>
          </p:cNvPr>
          <p:cNvGrpSpPr/>
          <p:nvPr/>
        </p:nvGrpSpPr>
        <p:grpSpPr>
          <a:xfrm>
            <a:off x="210275" y="4519828"/>
            <a:ext cx="5141160" cy="914040"/>
            <a:chOff x="210275" y="4519828"/>
            <a:chExt cx="5141160" cy="914040"/>
          </a:xfrm>
        </p:grpSpPr>
        <mc:AlternateContent xmlns:mc="http://schemas.openxmlformats.org/markup-compatibility/2006" xmlns:p14="http://schemas.microsoft.com/office/powerpoint/2010/main">
          <mc:Choice Requires="p14">
            <p:contentPart p14:bwMode="auto" r:id="rId872">
              <p14:nvContentPartPr>
                <p14:cNvPr id="174435" name="Freihand 174434">
                  <a:extLst>
                    <a:ext uri="{FF2B5EF4-FFF2-40B4-BE49-F238E27FC236}">
                      <a16:creationId xmlns:a16="http://schemas.microsoft.com/office/drawing/2014/main" id="{85CCD20C-7B09-1AC3-F963-C996DE388FF6}"/>
                    </a:ext>
                  </a:extLst>
                </p14:cNvPr>
                <p14:cNvContentPartPr/>
                <p14:nvPr/>
              </p14:nvContentPartPr>
              <p14:xfrm>
                <a:off x="210275" y="4730068"/>
                <a:ext cx="142920" cy="229320"/>
              </p14:xfrm>
            </p:contentPart>
          </mc:Choice>
          <mc:Fallback xmlns="">
            <p:pic>
              <p:nvPicPr>
                <p:cNvPr id="174435" name="Freihand 174434">
                  <a:extLst>
                    <a:ext uri="{FF2B5EF4-FFF2-40B4-BE49-F238E27FC236}">
                      <a16:creationId xmlns:a16="http://schemas.microsoft.com/office/drawing/2014/main" id="{85CCD20C-7B09-1AC3-F963-C996DE388FF6}"/>
                    </a:ext>
                  </a:extLst>
                </p:cNvPr>
                <p:cNvPicPr/>
                <p:nvPr/>
              </p:nvPicPr>
              <p:blipFill>
                <a:blip r:embed="rId873"/>
                <a:stretch>
                  <a:fillRect/>
                </a:stretch>
              </p:blipFill>
              <p:spPr>
                <a:xfrm>
                  <a:off x="201635" y="4721068"/>
                  <a:ext cx="1605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174436" name="Freihand 174435">
                  <a:extLst>
                    <a:ext uri="{FF2B5EF4-FFF2-40B4-BE49-F238E27FC236}">
                      <a16:creationId xmlns:a16="http://schemas.microsoft.com/office/drawing/2014/main" id="{34113815-7121-DEDD-B5B9-5F29F45E76A2}"/>
                    </a:ext>
                  </a:extLst>
                </p14:cNvPr>
                <p14:cNvContentPartPr/>
                <p14:nvPr/>
              </p14:nvContentPartPr>
              <p14:xfrm>
                <a:off x="381995" y="4682188"/>
                <a:ext cx="75240" cy="315720"/>
              </p14:xfrm>
            </p:contentPart>
          </mc:Choice>
          <mc:Fallback xmlns="">
            <p:pic>
              <p:nvPicPr>
                <p:cNvPr id="174436" name="Freihand 174435">
                  <a:extLst>
                    <a:ext uri="{FF2B5EF4-FFF2-40B4-BE49-F238E27FC236}">
                      <a16:creationId xmlns:a16="http://schemas.microsoft.com/office/drawing/2014/main" id="{34113815-7121-DEDD-B5B9-5F29F45E76A2}"/>
                    </a:ext>
                  </a:extLst>
                </p:cNvPr>
                <p:cNvPicPr/>
                <p:nvPr/>
              </p:nvPicPr>
              <p:blipFill>
                <a:blip r:embed="rId875"/>
                <a:stretch>
                  <a:fillRect/>
                </a:stretch>
              </p:blipFill>
              <p:spPr>
                <a:xfrm>
                  <a:off x="372995" y="4673548"/>
                  <a:ext cx="928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174438" name="Freihand 174437">
                  <a:extLst>
                    <a:ext uri="{FF2B5EF4-FFF2-40B4-BE49-F238E27FC236}">
                      <a16:creationId xmlns:a16="http://schemas.microsoft.com/office/drawing/2014/main" id="{A7EA40F3-D3E8-F4B0-046A-55D89197C8FF}"/>
                    </a:ext>
                  </a:extLst>
                </p14:cNvPr>
                <p14:cNvContentPartPr/>
                <p14:nvPr/>
              </p14:nvContentPartPr>
              <p14:xfrm>
                <a:off x="600155" y="4752388"/>
                <a:ext cx="114840" cy="163080"/>
              </p14:xfrm>
            </p:contentPart>
          </mc:Choice>
          <mc:Fallback xmlns="">
            <p:pic>
              <p:nvPicPr>
                <p:cNvPr id="174438" name="Freihand 174437">
                  <a:extLst>
                    <a:ext uri="{FF2B5EF4-FFF2-40B4-BE49-F238E27FC236}">
                      <a16:creationId xmlns:a16="http://schemas.microsoft.com/office/drawing/2014/main" id="{A7EA40F3-D3E8-F4B0-046A-55D89197C8FF}"/>
                    </a:ext>
                  </a:extLst>
                </p:cNvPr>
                <p:cNvPicPr/>
                <p:nvPr/>
              </p:nvPicPr>
              <p:blipFill>
                <a:blip r:embed="rId877"/>
                <a:stretch>
                  <a:fillRect/>
                </a:stretch>
              </p:blipFill>
              <p:spPr>
                <a:xfrm>
                  <a:off x="591515" y="4743388"/>
                  <a:ext cx="1324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174439" name="Freihand 174438">
                  <a:extLst>
                    <a:ext uri="{FF2B5EF4-FFF2-40B4-BE49-F238E27FC236}">
                      <a16:creationId xmlns:a16="http://schemas.microsoft.com/office/drawing/2014/main" id="{4AD213A4-F079-0462-04EA-C57D72FB3679}"/>
                    </a:ext>
                  </a:extLst>
                </p14:cNvPr>
                <p14:cNvContentPartPr/>
                <p14:nvPr/>
              </p14:nvContentPartPr>
              <p14:xfrm>
                <a:off x="633275" y="4734748"/>
                <a:ext cx="130320" cy="212040"/>
              </p14:xfrm>
            </p:contentPart>
          </mc:Choice>
          <mc:Fallback xmlns="">
            <p:pic>
              <p:nvPicPr>
                <p:cNvPr id="174439" name="Freihand 174438">
                  <a:extLst>
                    <a:ext uri="{FF2B5EF4-FFF2-40B4-BE49-F238E27FC236}">
                      <a16:creationId xmlns:a16="http://schemas.microsoft.com/office/drawing/2014/main" id="{4AD213A4-F079-0462-04EA-C57D72FB3679}"/>
                    </a:ext>
                  </a:extLst>
                </p:cNvPr>
                <p:cNvPicPr/>
                <p:nvPr/>
              </p:nvPicPr>
              <p:blipFill>
                <a:blip r:embed="rId879"/>
                <a:stretch>
                  <a:fillRect/>
                </a:stretch>
              </p:blipFill>
              <p:spPr>
                <a:xfrm>
                  <a:off x="624275" y="4725748"/>
                  <a:ext cx="1479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174440" name="Freihand 174439">
                  <a:extLst>
                    <a:ext uri="{FF2B5EF4-FFF2-40B4-BE49-F238E27FC236}">
                      <a16:creationId xmlns:a16="http://schemas.microsoft.com/office/drawing/2014/main" id="{1F761189-31E5-0323-5BF6-4F1507B3974E}"/>
                    </a:ext>
                  </a:extLst>
                </p14:cNvPr>
                <p14:cNvContentPartPr/>
                <p14:nvPr/>
              </p14:nvContentPartPr>
              <p14:xfrm>
                <a:off x="800315" y="4749508"/>
                <a:ext cx="130320" cy="207000"/>
              </p14:xfrm>
            </p:contentPart>
          </mc:Choice>
          <mc:Fallback xmlns="">
            <p:pic>
              <p:nvPicPr>
                <p:cNvPr id="174440" name="Freihand 174439">
                  <a:extLst>
                    <a:ext uri="{FF2B5EF4-FFF2-40B4-BE49-F238E27FC236}">
                      <a16:creationId xmlns:a16="http://schemas.microsoft.com/office/drawing/2014/main" id="{1F761189-31E5-0323-5BF6-4F1507B3974E}"/>
                    </a:ext>
                  </a:extLst>
                </p:cNvPr>
                <p:cNvPicPr/>
                <p:nvPr/>
              </p:nvPicPr>
              <p:blipFill>
                <a:blip r:embed="rId881"/>
                <a:stretch>
                  <a:fillRect/>
                </a:stretch>
              </p:blipFill>
              <p:spPr>
                <a:xfrm>
                  <a:off x="791315" y="4740508"/>
                  <a:ext cx="1479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174441" name="Freihand 174440">
                  <a:extLst>
                    <a:ext uri="{FF2B5EF4-FFF2-40B4-BE49-F238E27FC236}">
                      <a16:creationId xmlns:a16="http://schemas.microsoft.com/office/drawing/2014/main" id="{94BAF554-F9B3-3F0D-9D6D-537F8330FBD9}"/>
                    </a:ext>
                  </a:extLst>
                </p14:cNvPr>
                <p14:cNvContentPartPr/>
                <p14:nvPr/>
              </p14:nvContentPartPr>
              <p14:xfrm>
                <a:off x="1017395" y="4821148"/>
                <a:ext cx="136440" cy="79560"/>
              </p14:xfrm>
            </p:contentPart>
          </mc:Choice>
          <mc:Fallback xmlns="">
            <p:pic>
              <p:nvPicPr>
                <p:cNvPr id="174441" name="Freihand 174440">
                  <a:extLst>
                    <a:ext uri="{FF2B5EF4-FFF2-40B4-BE49-F238E27FC236}">
                      <a16:creationId xmlns:a16="http://schemas.microsoft.com/office/drawing/2014/main" id="{94BAF554-F9B3-3F0D-9D6D-537F8330FBD9}"/>
                    </a:ext>
                  </a:extLst>
                </p:cNvPr>
                <p:cNvPicPr/>
                <p:nvPr/>
              </p:nvPicPr>
              <p:blipFill>
                <a:blip r:embed="rId883"/>
                <a:stretch>
                  <a:fillRect/>
                </a:stretch>
              </p:blipFill>
              <p:spPr>
                <a:xfrm>
                  <a:off x="1008395" y="4812148"/>
                  <a:ext cx="154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174442" name="Freihand 174441">
                  <a:extLst>
                    <a:ext uri="{FF2B5EF4-FFF2-40B4-BE49-F238E27FC236}">
                      <a16:creationId xmlns:a16="http://schemas.microsoft.com/office/drawing/2014/main" id="{15C823D4-E67C-C038-43D9-D5308F095A91}"/>
                    </a:ext>
                  </a:extLst>
                </p14:cNvPr>
                <p14:cNvContentPartPr/>
                <p14:nvPr/>
              </p14:nvContentPartPr>
              <p14:xfrm>
                <a:off x="1235555" y="4764988"/>
                <a:ext cx="85320" cy="174240"/>
              </p14:xfrm>
            </p:contentPart>
          </mc:Choice>
          <mc:Fallback xmlns="">
            <p:pic>
              <p:nvPicPr>
                <p:cNvPr id="174442" name="Freihand 174441">
                  <a:extLst>
                    <a:ext uri="{FF2B5EF4-FFF2-40B4-BE49-F238E27FC236}">
                      <a16:creationId xmlns:a16="http://schemas.microsoft.com/office/drawing/2014/main" id="{15C823D4-E67C-C038-43D9-D5308F095A91}"/>
                    </a:ext>
                  </a:extLst>
                </p:cNvPr>
                <p:cNvPicPr/>
                <p:nvPr/>
              </p:nvPicPr>
              <p:blipFill>
                <a:blip r:embed="rId885"/>
                <a:stretch>
                  <a:fillRect/>
                </a:stretch>
              </p:blipFill>
              <p:spPr>
                <a:xfrm>
                  <a:off x="1226555" y="4756348"/>
                  <a:ext cx="1029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174455" name="Freihand 174454">
                  <a:extLst>
                    <a:ext uri="{FF2B5EF4-FFF2-40B4-BE49-F238E27FC236}">
                      <a16:creationId xmlns:a16="http://schemas.microsoft.com/office/drawing/2014/main" id="{9D9D3588-FB99-5B8F-9DB1-17A87629EB5B}"/>
                    </a:ext>
                  </a:extLst>
                </p14:cNvPr>
                <p14:cNvContentPartPr/>
                <p14:nvPr/>
              </p14:nvContentPartPr>
              <p14:xfrm>
                <a:off x="1777715" y="4763188"/>
                <a:ext cx="22320" cy="171720"/>
              </p14:xfrm>
            </p:contentPart>
          </mc:Choice>
          <mc:Fallback xmlns="">
            <p:pic>
              <p:nvPicPr>
                <p:cNvPr id="174455" name="Freihand 174454">
                  <a:extLst>
                    <a:ext uri="{FF2B5EF4-FFF2-40B4-BE49-F238E27FC236}">
                      <a16:creationId xmlns:a16="http://schemas.microsoft.com/office/drawing/2014/main" id="{9D9D3588-FB99-5B8F-9DB1-17A87629EB5B}"/>
                    </a:ext>
                  </a:extLst>
                </p:cNvPr>
                <p:cNvPicPr/>
                <p:nvPr/>
              </p:nvPicPr>
              <p:blipFill>
                <a:blip r:embed="rId887"/>
                <a:stretch>
                  <a:fillRect/>
                </a:stretch>
              </p:blipFill>
              <p:spPr>
                <a:xfrm>
                  <a:off x="1769075" y="4754548"/>
                  <a:ext cx="399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174456" name="Freihand 174455">
                  <a:extLst>
                    <a:ext uri="{FF2B5EF4-FFF2-40B4-BE49-F238E27FC236}">
                      <a16:creationId xmlns:a16="http://schemas.microsoft.com/office/drawing/2014/main" id="{51B270FB-FF81-CDEF-BED9-F2421908F6EB}"/>
                    </a:ext>
                  </a:extLst>
                </p14:cNvPr>
                <p14:cNvContentPartPr/>
                <p14:nvPr/>
              </p14:nvContentPartPr>
              <p14:xfrm>
                <a:off x="1690235" y="4757068"/>
                <a:ext cx="157320" cy="173880"/>
              </p14:xfrm>
            </p:contentPart>
          </mc:Choice>
          <mc:Fallback xmlns="">
            <p:pic>
              <p:nvPicPr>
                <p:cNvPr id="174456" name="Freihand 174455">
                  <a:extLst>
                    <a:ext uri="{FF2B5EF4-FFF2-40B4-BE49-F238E27FC236}">
                      <a16:creationId xmlns:a16="http://schemas.microsoft.com/office/drawing/2014/main" id="{51B270FB-FF81-CDEF-BED9-F2421908F6EB}"/>
                    </a:ext>
                  </a:extLst>
                </p:cNvPr>
                <p:cNvPicPr/>
                <p:nvPr/>
              </p:nvPicPr>
              <p:blipFill>
                <a:blip r:embed="rId889"/>
                <a:stretch>
                  <a:fillRect/>
                </a:stretch>
              </p:blipFill>
              <p:spPr>
                <a:xfrm>
                  <a:off x="1681235" y="4748428"/>
                  <a:ext cx="1749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174457" name="Freihand 174456">
                  <a:extLst>
                    <a:ext uri="{FF2B5EF4-FFF2-40B4-BE49-F238E27FC236}">
                      <a16:creationId xmlns:a16="http://schemas.microsoft.com/office/drawing/2014/main" id="{9CC813AF-A483-E168-1898-A96C34049414}"/>
                    </a:ext>
                  </a:extLst>
                </p14:cNvPr>
                <p14:cNvContentPartPr/>
                <p14:nvPr/>
              </p14:nvContentPartPr>
              <p14:xfrm>
                <a:off x="1923155" y="4737988"/>
                <a:ext cx="85320" cy="179640"/>
              </p14:xfrm>
            </p:contentPart>
          </mc:Choice>
          <mc:Fallback xmlns="">
            <p:pic>
              <p:nvPicPr>
                <p:cNvPr id="174457" name="Freihand 174456">
                  <a:extLst>
                    <a:ext uri="{FF2B5EF4-FFF2-40B4-BE49-F238E27FC236}">
                      <a16:creationId xmlns:a16="http://schemas.microsoft.com/office/drawing/2014/main" id="{9CC813AF-A483-E168-1898-A96C34049414}"/>
                    </a:ext>
                  </a:extLst>
                </p:cNvPr>
                <p:cNvPicPr/>
                <p:nvPr/>
              </p:nvPicPr>
              <p:blipFill>
                <a:blip r:embed="rId891"/>
                <a:stretch>
                  <a:fillRect/>
                </a:stretch>
              </p:blipFill>
              <p:spPr>
                <a:xfrm>
                  <a:off x="1914515" y="4728988"/>
                  <a:ext cx="1029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174458" name="Freihand 174457">
                  <a:extLst>
                    <a:ext uri="{FF2B5EF4-FFF2-40B4-BE49-F238E27FC236}">
                      <a16:creationId xmlns:a16="http://schemas.microsoft.com/office/drawing/2014/main" id="{E77E243A-1DC6-FA67-224F-A3A4207BCD83}"/>
                    </a:ext>
                  </a:extLst>
                </p14:cNvPr>
                <p14:cNvContentPartPr/>
                <p14:nvPr/>
              </p14:nvContentPartPr>
              <p14:xfrm>
                <a:off x="2055995" y="4692628"/>
                <a:ext cx="10440" cy="55080"/>
              </p14:xfrm>
            </p:contentPart>
          </mc:Choice>
          <mc:Fallback xmlns="">
            <p:pic>
              <p:nvPicPr>
                <p:cNvPr id="174458" name="Freihand 174457">
                  <a:extLst>
                    <a:ext uri="{FF2B5EF4-FFF2-40B4-BE49-F238E27FC236}">
                      <a16:creationId xmlns:a16="http://schemas.microsoft.com/office/drawing/2014/main" id="{E77E243A-1DC6-FA67-224F-A3A4207BCD83}"/>
                    </a:ext>
                  </a:extLst>
                </p:cNvPr>
                <p:cNvPicPr/>
                <p:nvPr/>
              </p:nvPicPr>
              <p:blipFill>
                <a:blip r:embed="rId893"/>
                <a:stretch>
                  <a:fillRect/>
                </a:stretch>
              </p:blipFill>
              <p:spPr>
                <a:xfrm>
                  <a:off x="2047355" y="4683988"/>
                  <a:ext cx="280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174459" name="Freihand 174458">
                  <a:extLst>
                    <a:ext uri="{FF2B5EF4-FFF2-40B4-BE49-F238E27FC236}">
                      <a16:creationId xmlns:a16="http://schemas.microsoft.com/office/drawing/2014/main" id="{611872C9-A1DE-6E3B-273F-204247E38500}"/>
                    </a:ext>
                  </a:extLst>
                </p14:cNvPr>
                <p14:cNvContentPartPr/>
                <p14:nvPr/>
              </p14:nvContentPartPr>
              <p14:xfrm>
                <a:off x="2225555" y="4794148"/>
                <a:ext cx="124920" cy="107280"/>
              </p14:xfrm>
            </p:contentPart>
          </mc:Choice>
          <mc:Fallback xmlns="">
            <p:pic>
              <p:nvPicPr>
                <p:cNvPr id="174459" name="Freihand 174458">
                  <a:extLst>
                    <a:ext uri="{FF2B5EF4-FFF2-40B4-BE49-F238E27FC236}">
                      <a16:creationId xmlns:a16="http://schemas.microsoft.com/office/drawing/2014/main" id="{611872C9-A1DE-6E3B-273F-204247E38500}"/>
                    </a:ext>
                  </a:extLst>
                </p:cNvPr>
                <p:cNvPicPr/>
                <p:nvPr/>
              </p:nvPicPr>
              <p:blipFill>
                <a:blip r:embed="rId895"/>
                <a:stretch>
                  <a:fillRect/>
                </a:stretch>
              </p:blipFill>
              <p:spPr>
                <a:xfrm>
                  <a:off x="2216915" y="4785148"/>
                  <a:ext cx="142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174460" name="Freihand 174459">
                  <a:extLst>
                    <a:ext uri="{FF2B5EF4-FFF2-40B4-BE49-F238E27FC236}">
                      <a16:creationId xmlns:a16="http://schemas.microsoft.com/office/drawing/2014/main" id="{1F6B89A8-82F5-1C8B-AA54-E607464174D9}"/>
                    </a:ext>
                  </a:extLst>
                </p14:cNvPr>
                <p14:cNvContentPartPr/>
                <p14:nvPr/>
              </p14:nvContentPartPr>
              <p14:xfrm>
                <a:off x="2462435" y="4749508"/>
                <a:ext cx="97920" cy="187920"/>
              </p14:xfrm>
            </p:contentPart>
          </mc:Choice>
          <mc:Fallback xmlns="">
            <p:pic>
              <p:nvPicPr>
                <p:cNvPr id="174460" name="Freihand 174459">
                  <a:extLst>
                    <a:ext uri="{FF2B5EF4-FFF2-40B4-BE49-F238E27FC236}">
                      <a16:creationId xmlns:a16="http://schemas.microsoft.com/office/drawing/2014/main" id="{1F6B89A8-82F5-1C8B-AA54-E607464174D9}"/>
                    </a:ext>
                  </a:extLst>
                </p:cNvPr>
                <p:cNvPicPr/>
                <p:nvPr/>
              </p:nvPicPr>
              <p:blipFill>
                <a:blip r:embed="rId897"/>
                <a:stretch>
                  <a:fillRect/>
                </a:stretch>
              </p:blipFill>
              <p:spPr>
                <a:xfrm>
                  <a:off x="2453795" y="4740508"/>
                  <a:ext cx="1155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174461" name="Freihand 174460">
                  <a:extLst>
                    <a:ext uri="{FF2B5EF4-FFF2-40B4-BE49-F238E27FC236}">
                      <a16:creationId xmlns:a16="http://schemas.microsoft.com/office/drawing/2014/main" id="{727F8CE9-3C5C-0B2F-3353-46816595EE06}"/>
                    </a:ext>
                  </a:extLst>
                </p14:cNvPr>
                <p14:cNvContentPartPr/>
                <p14:nvPr/>
              </p14:nvContentPartPr>
              <p14:xfrm>
                <a:off x="2248955" y="4782628"/>
                <a:ext cx="36720" cy="79560"/>
              </p14:xfrm>
            </p:contentPart>
          </mc:Choice>
          <mc:Fallback xmlns="">
            <p:pic>
              <p:nvPicPr>
                <p:cNvPr id="174461" name="Freihand 174460">
                  <a:extLst>
                    <a:ext uri="{FF2B5EF4-FFF2-40B4-BE49-F238E27FC236}">
                      <a16:creationId xmlns:a16="http://schemas.microsoft.com/office/drawing/2014/main" id="{727F8CE9-3C5C-0B2F-3353-46816595EE06}"/>
                    </a:ext>
                  </a:extLst>
                </p:cNvPr>
                <p:cNvPicPr/>
                <p:nvPr/>
              </p:nvPicPr>
              <p:blipFill>
                <a:blip r:embed="rId899"/>
                <a:stretch>
                  <a:fillRect/>
                </a:stretch>
              </p:blipFill>
              <p:spPr>
                <a:xfrm>
                  <a:off x="2239955" y="4773628"/>
                  <a:ext cx="54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174462" name="Freihand 174461">
                  <a:extLst>
                    <a:ext uri="{FF2B5EF4-FFF2-40B4-BE49-F238E27FC236}">
                      <a16:creationId xmlns:a16="http://schemas.microsoft.com/office/drawing/2014/main" id="{455EA031-5152-ED3D-205F-B1F116E26660}"/>
                    </a:ext>
                  </a:extLst>
                </p14:cNvPr>
                <p14:cNvContentPartPr/>
                <p14:nvPr/>
              </p14:nvContentPartPr>
              <p14:xfrm>
                <a:off x="2275955" y="4919428"/>
                <a:ext cx="26280" cy="37800"/>
              </p14:xfrm>
            </p:contentPart>
          </mc:Choice>
          <mc:Fallback xmlns="">
            <p:pic>
              <p:nvPicPr>
                <p:cNvPr id="174462" name="Freihand 174461">
                  <a:extLst>
                    <a:ext uri="{FF2B5EF4-FFF2-40B4-BE49-F238E27FC236}">
                      <a16:creationId xmlns:a16="http://schemas.microsoft.com/office/drawing/2014/main" id="{455EA031-5152-ED3D-205F-B1F116E26660}"/>
                    </a:ext>
                  </a:extLst>
                </p:cNvPr>
                <p:cNvPicPr/>
                <p:nvPr/>
              </p:nvPicPr>
              <p:blipFill>
                <a:blip r:embed="rId901"/>
                <a:stretch>
                  <a:fillRect/>
                </a:stretch>
              </p:blipFill>
              <p:spPr>
                <a:xfrm>
                  <a:off x="2266955" y="4910428"/>
                  <a:ext cx="439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174463" name="Freihand 174462">
                  <a:extLst>
                    <a:ext uri="{FF2B5EF4-FFF2-40B4-BE49-F238E27FC236}">
                      <a16:creationId xmlns:a16="http://schemas.microsoft.com/office/drawing/2014/main" id="{CBFDA04F-36CF-6012-30E9-A39D5A7435AF}"/>
                    </a:ext>
                  </a:extLst>
                </p14:cNvPr>
                <p14:cNvContentPartPr/>
                <p14:nvPr/>
              </p14:nvContentPartPr>
              <p14:xfrm>
                <a:off x="2684195" y="4731868"/>
                <a:ext cx="57240" cy="124200"/>
              </p14:xfrm>
            </p:contentPart>
          </mc:Choice>
          <mc:Fallback xmlns="">
            <p:pic>
              <p:nvPicPr>
                <p:cNvPr id="174463" name="Freihand 174462">
                  <a:extLst>
                    <a:ext uri="{FF2B5EF4-FFF2-40B4-BE49-F238E27FC236}">
                      <a16:creationId xmlns:a16="http://schemas.microsoft.com/office/drawing/2014/main" id="{CBFDA04F-36CF-6012-30E9-A39D5A7435AF}"/>
                    </a:ext>
                  </a:extLst>
                </p:cNvPr>
                <p:cNvPicPr/>
                <p:nvPr/>
              </p:nvPicPr>
              <p:blipFill>
                <a:blip r:embed="rId903"/>
                <a:stretch>
                  <a:fillRect/>
                </a:stretch>
              </p:blipFill>
              <p:spPr>
                <a:xfrm>
                  <a:off x="2675555" y="4722868"/>
                  <a:ext cx="74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174464" name="Freihand 174463">
                  <a:extLst>
                    <a:ext uri="{FF2B5EF4-FFF2-40B4-BE49-F238E27FC236}">
                      <a16:creationId xmlns:a16="http://schemas.microsoft.com/office/drawing/2014/main" id="{14043B91-8ECC-8C27-83CF-77E61D9BEF82}"/>
                    </a:ext>
                  </a:extLst>
                </p14:cNvPr>
                <p14:cNvContentPartPr/>
                <p14:nvPr/>
              </p14:nvContentPartPr>
              <p14:xfrm>
                <a:off x="2735315" y="4798108"/>
                <a:ext cx="255960" cy="125280"/>
              </p14:xfrm>
            </p:contentPart>
          </mc:Choice>
          <mc:Fallback xmlns="">
            <p:pic>
              <p:nvPicPr>
                <p:cNvPr id="174464" name="Freihand 174463">
                  <a:extLst>
                    <a:ext uri="{FF2B5EF4-FFF2-40B4-BE49-F238E27FC236}">
                      <a16:creationId xmlns:a16="http://schemas.microsoft.com/office/drawing/2014/main" id="{14043B91-8ECC-8C27-83CF-77E61D9BEF82}"/>
                    </a:ext>
                  </a:extLst>
                </p:cNvPr>
                <p:cNvPicPr/>
                <p:nvPr/>
              </p:nvPicPr>
              <p:blipFill>
                <a:blip r:embed="rId905"/>
                <a:stretch>
                  <a:fillRect/>
                </a:stretch>
              </p:blipFill>
              <p:spPr>
                <a:xfrm>
                  <a:off x="2726675" y="4789108"/>
                  <a:ext cx="273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174465" name="Freihand 174464">
                  <a:extLst>
                    <a:ext uri="{FF2B5EF4-FFF2-40B4-BE49-F238E27FC236}">
                      <a16:creationId xmlns:a16="http://schemas.microsoft.com/office/drawing/2014/main" id="{85FD1B33-552A-0F61-020B-C46C871BFFF9}"/>
                    </a:ext>
                  </a:extLst>
                </p14:cNvPr>
                <p14:cNvContentPartPr/>
                <p14:nvPr/>
              </p14:nvContentPartPr>
              <p14:xfrm>
                <a:off x="3118355" y="4722148"/>
                <a:ext cx="73440" cy="176760"/>
              </p14:xfrm>
            </p:contentPart>
          </mc:Choice>
          <mc:Fallback xmlns="">
            <p:pic>
              <p:nvPicPr>
                <p:cNvPr id="174465" name="Freihand 174464">
                  <a:extLst>
                    <a:ext uri="{FF2B5EF4-FFF2-40B4-BE49-F238E27FC236}">
                      <a16:creationId xmlns:a16="http://schemas.microsoft.com/office/drawing/2014/main" id="{85FD1B33-552A-0F61-020B-C46C871BFFF9}"/>
                    </a:ext>
                  </a:extLst>
                </p:cNvPr>
                <p:cNvPicPr/>
                <p:nvPr/>
              </p:nvPicPr>
              <p:blipFill>
                <a:blip r:embed="rId907"/>
                <a:stretch>
                  <a:fillRect/>
                </a:stretch>
              </p:blipFill>
              <p:spPr>
                <a:xfrm>
                  <a:off x="3109355" y="4713508"/>
                  <a:ext cx="910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174466" name="Freihand 174465">
                  <a:extLst>
                    <a:ext uri="{FF2B5EF4-FFF2-40B4-BE49-F238E27FC236}">
                      <a16:creationId xmlns:a16="http://schemas.microsoft.com/office/drawing/2014/main" id="{F91F1FFB-B295-9797-0C99-0173E85362C0}"/>
                    </a:ext>
                  </a:extLst>
                </p14:cNvPr>
                <p14:cNvContentPartPr/>
                <p14:nvPr/>
              </p14:nvContentPartPr>
              <p14:xfrm>
                <a:off x="3257315" y="4763188"/>
                <a:ext cx="75600" cy="126720"/>
              </p14:xfrm>
            </p:contentPart>
          </mc:Choice>
          <mc:Fallback xmlns="">
            <p:pic>
              <p:nvPicPr>
                <p:cNvPr id="174466" name="Freihand 174465">
                  <a:extLst>
                    <a:ext uri="{FF2B5EF4-FFF2-40B4-BE49-F238E27FC236}">
                      <a16:creationId xmlns:a16="http://schemas.microsoft.com/office/drawing/2014/main" id="{F91F1FFB-B295-9797-0C99-0173E85362C0}"/>
                    </a:ext>
                  </a:extLst>
                </p:cNvPr>
                <p:cNvPicPr/>
                <p:nvPr/>
              </p:nvPicPr>
              <p:blipFill>
                <a:blip r:embed="rId909"/>
                <a:stretch>
                  <a:fillRect/>
                </a:stretch>
              </p:blipFill>
              <p:spPr>
                <a:xfrm>
                  <a:off x="3248315" y="4754548"/>
                  <a:ext cx="93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174467" name="Freihand 174466">
                  <a:extLst>
                    <a:ext uri="{FF2B5EF4-FFF2-40B4-BE49-F238E27FC236}">
                      <a16:creationId xmlns:a16="http://schemas.microsoft.com/office/drawing/2014/main" id="{693808C2-E699-31F7-E5FF-F8E90098F646}"/>
                    </a:ext>
                  </a:extLst>
                </p14:cNvPr>
                <p14:cNvContentPartPr/>
                <p14:nvPr/>
              </p14:nvContentPartPr>
              <p14:xfrm>
                <a:off x="3385835" y="4752748"/>
                <a:ext cx="109440" cy="130680"/>
              </p14:xfrm>
            </p:contentPart>
          </mc:Choice>
          <mc:Fallback xmlns="">
            <p:pic>
              <p:nvPicPr>
                <p:cNvPr id="174467" name="Freihand 174466">
                  <a:extLst>
                    <a:ext uri="{FF2B5EF4-FFF2-40B4-BE49-F238E27FC236}">
                      <a16:creationId xmlns:a16="http://schemas.microsoft.com/office/drawing/2014/main" id="{693808C2-E699-31F7-E5FF-F8E90098F646}"/>
                    </a:ext>
                  </a:extLst>
                </p:cNvPr>
                <p:cNvPicPr/>
                <p:nvPr/>
              </p:nvPicPr>
              <p:blipFill>
                <a:blip r:embed="rId911"/>
                <a:stretch>
                  <a:fillRect/>
                </a:stretch>
              </p:blipFill>
              <p:spPr>
                <a:xfrm>
                  <a:off x="3376835" y="4743748"/>
                  <a:ext cx="127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174469" name="Freihand 174468">
                  <a:extLst>
                    <a:ext uri="{FF2B5EF4-FFF2-40B4-BE49-F238E27FC236}">
                      <a16:creationId xmlns:a16="http://schemas.microsoft.com/office/drawing/2014/main" id="{B1FC9B6A-6822-1B34-9095-36B2BA859F98}"/>
                    </a:ext>
                  </a:extLst>
                </p14:cNvPr>
                <p14:cNvContentPartPr/>
                <p14:nvPr/>
              </p14:nvContentPartPr>
              <p14:xfrm>
                <a:off x="3588155" y="4779748"/>
                <a:ext cx="51840" cy="137160"/>
              </p14:xfrm>
            </p:contentPart>
          </mc:Choice>
          <mc:Fallback xmlns="">
            <p:pic>
              <p:nvPicPr>
                <p:cNvPr id="174469" name="Freihand 174468">
                  <a:extLst>
                    <a:ext uri="{FF2B5EF4-FFF2-40B4-BE49-F238E27FC236}">
                      <a16:creationId xmlns:a16="http://schemas.microsoft.com/office/drawing/2014/main" id="{B1FC9B6A-6822-1B34-9095-36B2BA859F98}"/>
                    </a:ext>
                  </a:extLst>
                </p:cNvPr>
                <p:cNvPicPr/>
                <p:nvPr/>
              </p:nvPicPr>
              <p:blipFill>
                <a:blip r:embed="rId913"/>
                <a:stretch>
                  <a:fillRect/>
                </a:stretch>
              </p:blipFill>
              <p:spPr>
                <a:xfrm>
                  <a:off x="3579155" y="4771108"/>
                  <a:ext cx="69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174470" name="Freihand 174469">
                  <a:extLst>
                    <a:ext uri="{FF2B5EF4-FFF2-40B4-BE49-F238E27FC236}">
                      <a16:creationId xmlns:a16="http://schemas.microsoft.com/office/drawing/2014/main" id="{331D792F-F489-C92E-50A4-4E0829A6DB0D}"/>
                    </a:ext>
                  </a:extLst>
                </p14:cNvPr>
                <p14:cNvContentPartPr/>
                <p14:nvPr/>
              </p14:nvContentPartPr>
              <p14:xfrm>
                <a:off x="3600035" y="4716388"/>
                <a:ext cx="65880" cy="16200"/>
              </p14:xfrm>
            </p:contentPart>
          </mc:Choice>
          <mc:Fallback xmlns="">
            <p:pic>
              <p:nvPicPr>
                <p:cNvPr id="174470" name="Freihand 174469">
                  <a:extLst>
                    <a:ext uri="{FF2B5EF4-FFF2-40B4-BE49-F238E27FC236}">
                      <a16:creationId xmlns:a16="http://schemas.microsoft.com/office/drawing/2014/main" id="{331D792F-F489-C92E-50A4-4E0829A6DB0D}"/>
                    </a:ext>
                  </a:extLst>
                </p:cNvPr>
                <p:cNvPicPr/>
                <p:nvPr/>
              </p:nvPicPr>
              <p:blipFill>
                <a:blip r:embed="rId915"/>
                <a:stretch>
                  <a:fillRect/>
                </a:stretch>
              </p:blipFill>
              <p:spPr>
                <a:xfrm>
                  <a:off x="3591395" y="4707748"/>
                  <a:ext cx="835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174471" name="Freihand 174470">
                  <a:extLst>
                    <a:ext uri="{FF2B5EF4-FFF2-40B4-BE49-F238E27FC236}">
                      <a16:creationId xmlns:a16="http://schemas.microsoft.com/office/drawing/2014/main" id="{FA6885FF-5A3E-A606-F847-E155F0653567}"/>
                    </a:ext>
                  </a:extLst>
                </p14:cNvPr>
                <p14:cNvContentPartPr/>
                <p14:nvPr/>
              </p14:nvContentPartPr>
              <p14:xfrm>
                <a:off x="3759875" y="4816108"/>
                <a:ext cx="129960" cy="68760"/>
              </p14:xfrm>
            </p:contentPart>
          </mc:Choice>
          <mc:Fallback xmlns="">
            <p:pic>
              <p:nvPicPr>
                <p:cNvPr id="174471" name="Freihand 174470">
                  <a:extLst>
                    <a:ext uri="{FF2B5EF4-FFF2-40B4-BE49-F238E27FC236}">
                      <a16:creationId xmlns:a16="http://schemas.microsoft.com/office/drawing/2014/main" id="{FA6885FF-5A3E-A606-F847-E155F0653567}"/>
                    </a:ext>
                  </a:extLst>
                </p:cNvPr>
                <p:cNvPicPr/>
                <p:nvPr/>
              </p:nvPicPr>
              <p:blipFill>
                <a:blip r:embed="rId917"/>
                <a:stretch>
                  <a:fillRect/>
                </a:stretch>
              </p:blipFill>
              <p:spPr>
                <a:xfrm>
                  <a:off x="3750875" y="4807468"/>
                  <a:ext cx="147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174472" name="Freihand 174471">
                  <a:extLst>
                    <a:ext uri="{FF2B5EF4-FFF2-40B4-BE49-F238E27FC236}">
                      <a16:creationId xmlns:a16="http://schemas.microsoft.com/office/drawing/2014/main" id="{949DF726-EF74-CC7E-B9EE-52CCEBACB7EA}"/>
                    </a:ext>
                  </a:extLst>
                </p14:cNvPr>
                <p14:cNvContentPartPr/>
                <p14:nvPr/>
              </p14:nvContentPartPr>
              <p14:xfrm>
                <a:off x="4050035" y="4768228"/>
                <a:ext cx="132840" cy="208080"/>
              </p14:xfrm>
            </p:contentPart>
          </mc:Choice>
          <mc:Fallback xmlns="">
            <p:pic>
              <p:nvPicPr>
                <p:cNvPr id="174472" name="Freihand 174471">
                  <a:extLst>
                    <a:ext uri="{FF2B5EF4-FFF2-40B4-BE49-F238E27FC236}">
                      <a16:creationId xmlns:a16="http://schemas.microsoft.com/office/drawing/2014/main" id="{949DF726-EF74-CC7E-B9EE-52CCEBACB7EA}"/>
                    </a:ext>
                  </a:extLst>
                </p:cNvPr>
                <p:cNvPicPr/>
                <p:nvPr/>
              </p:nvPicPr>
              <p:blipFill>
                <a:blip r:embed="rId919"/>
                <a:stretch>
                  <a:fillRect/>
                </a:stretch>
              </p:blipFill>
              <p:spPr>
                <a:xfrm>
                  <a:off x="4041035" y="4759588"/>
                  <a:ext cx="1504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174474" name="Freihand 174473">
                  <a:extLst>
                    <a:ext uri="{FF2B5EF4-FFF2-40B4-BE49-F238E27FC236}">
                      <a16:creationId xmlns:a16="http://schemas.microsoft.com/office/drawing/2014/main" id="{680ABC80-1BB1-FE9E-76B8-D48982C8AE11}"/>
                    </a:ext>
                  </a:extLst>
                </p14:cNvPr>
                <p14:cNvContentPartPr/>
                <p14:nvPr/>
              </p14:nvContentPartPr>
              <p14:xfrm>
                <a:off x="599795" y="5232628"/>
                <a:ext cx="114120" cy="201240"/>
              </p14:xfrm>
            </p:contentPart>
          </mc:Choice>
          <mc:Fallback xmlns="">
            <p:pic>
              <p:nvPicPr>
                <p:cNvPr id="174474" name="Freihand 174473">
                  <a:extLst>
                    <a:ext uri="{FF2B5EF4-FFF2-40B4-BE49-F238E27FC236}">
                      <a16:creationId xmlns:a16="http://schemas.microsoft.com/office/drawing/2014/main" id="{680ABC80-1BB1-FE9E-76B8-D48982C8AE11}"/>
                    </a:ext>
                  </a:extLst>
                </p:cNvPr>
                <p:cNvPicPr/>
                <p:nvPr/>
              </p:nvPicPr>
              <p:blipFill>
                <a:blip r:embed="rId921"/>
                <a:stretch>
                  <a:fillRect/>
                </a:stretch>
              </p:blipFill>
              <p:spPr>
                <a:xfrm>
                  <a:off x="591155" y="5223628"/>
                  <a:ext cx="1317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174475" name="Freihand 174474">
                  <a:extLst>
                    <a:ext uri="{FF2B5EF4-FFF2-40B4-BE49-F238E27FC236}">
                      <a16:creationId xmlns:a16="http://schemas.microsoft.com/office/drawing/2014/main" id="{9CD9000F-914B-1544-3A71-84713AA2577F}"/>
                    </a:ext>
                  </a:extLst>
                </p14:cNvPr>
                <p14:cNvContentPartPr/>
                <p14:nvPr/>
              </p14:nvContentPartPr>
              <p14:xfrm>
                <a:off x="797075" y="5218228"/>
                <a:ext cx="123480" cy="148680"/>
              </p14:xfrm>
            </p:contentPart>
          </mc:Choice>
          <mc:Fallback xmlns="">
            <p:pic>
              <p:nvPicPr>
                <p:cNvPr id="174475" name="Freihand 174474">
                  <a:extLst>
                    <a:ext uri="{FF2B5EF4-FFF2-40B4-BE49-F238E27FC236}">
                      <a16:creationId xmlns:a16="http://schemas.microsoft.com/office/drawing/2014/main" id="{9CD9000F-914B-1544-3A71-84713AA2577F}"/>
                    </a:ext>
                  </a:extLst>
                </p:cNvPr>
                <p:cNvPicPr/>
                <p:nvPr/>
              </p:nvPicPr>
              <p:blipFill>
                <a:blip r:embed="rId923"/>
                <a:stretch>
                  <a:fillRect/>
                </a:stretch>
              </p:blipFill>
              <p:spPr>
                <a:xfrm>
                  <a:off x="788075" y="5209588"/>
                  <a:ext cx="141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174476" name="Freihand 174475">
                  <a:extLst>
                    <a:ext uri="{FF2B5EF4-FFF2-40B4-BE49-F238E27FC236}">
                      <a16:creationId xmlns:a16="http://schemas.microsoft.com/office/drawing/2014/main" id="{86128925-84E3-6AF6-6B5D-6AA005874108}"/>
                    </a:ext>
                  </a:extLst>
                </p14:cNvPr>
                <p14:cNvContentPartPr/>
                <p14:nvPr/>
              </p14:nvContentPartPr>
              <p14:xfrm>
                <a:off x="1029995" y="5288428"/>
                <a:ext cx="141480" cy="15120"/>
              </p14:xfrm>
            </p:contentPart>
          </mc:Choice>
          <mc:Fallback xmlns="">
            <p:pic>
              <p:nvPicPr>
                <p:cNvPr id="174476" name="Freihand 174475">
                  <a:extLst>
                    <a:ext uri="{FF2B5EF4-FFF2-40B4-BE49-F238E27FC236}">
                      <a16:creationId xmlns:a16="http://schemas.microsoft.com/office/drawing/2014/main" id="{86128925-84E3-6AF6-6B5D-6AA005874108}"/>
                    </a:ext>
                  </a:extLst>
                </p:cNvPr>
                <p:cNvPicPr/>
                <p:nvPr/>
              </p:nvPicPr>
              <p:blipFill>
                <a:blip r:embed="rId925"/>
                <a:stretch>
                  <a:fillRect/>
                </a:stretch>
              </p:blipFill>
              <p:spPr>
                <a:xfrm>
                  <a:off x="1020995" y="5279428"/>
                  <a:ext cx="159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174477" name="Freihand 174476">
                  <a:extLst>
                    <a:ext uri="{FF2B5EF4-FFF2-40B4-BE49-F238E27FC236}">
                      <a16:creationId xmlns:a16="http://schemas.microsoft.com/office/drawing/2014/main" id="{AD6129DE-6173-7C8E-D5ED-C98D14A84B93}"/>
                    </a:ext>
                  </a:extLst>
                </p14:cNvPr>
                <p14:cNvContentPartPr/>
                <p14:nvPr/>
              </p14:nvContentPartPr>
              <p14:xfrm>
                <a:off x="1058075" y="5221108"/>
                <a:ext cx="254520" cy="152280"/>
              </p14:xfrm>
            </p:contentPart>
          </mc:Choice>
          <mc:Fallback xmlns="">
            <p:pic>
              <p:nvPicPr>
                <p:cNvPr id="174477" name="Freihand 174476">
                  <a:extLst>
                    <a:ext uri="{FF2B5EF4-FFF2-40B4-BE49-F238E27FC236}">
                      <a16:creationId xmlns:a16="http://schemas.microsoft.com/office/drawing/2014/main" id="{AD6129DE-6173-7C8E-D5ED-C98D14A84B93}"/>
                    </a:ext>
                  </a:extLst>
                </p:cNvPr>
                <p:cNvPicPr/>
                <p:nvPr/>
              </p:nvPicPr>
              <p:blipFill>
                <a:blip r:embed="rId927"/>
                <a:stretch>
                  <a:fillRect/>
                </a:stretch>
              </p:blipFill>
              <p:spPr>
                <a:xfrm>
                  <a:off x="1049075" y="5212468"/>
                  <a:ext cx="2721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174478" name="Freihand 174477">
                  <a:extLst>
                    <a:ext uri="{FF2B5EF4-FFF2-40B4-BE49-F238E27FC236}">
                      <a16:creationId xmlns:a16="http://schemas.microsoft.com/office/drawing/2014/main" id="{3ED56A02-6519-7D04-B76B-1EB28BC918A3}"/>
                    </a:ext>
                  </a:extLst>
                </p14:cNvPr>
                <p14:cNvContentPartPr/>
                <p14:nvPr/>
              </p14:nvContentPartPr>
              <p14:xfrm>
                <a:off x="1248875" y="5319388"/>
                <a:ext cx="119880" cy="61560"/>
              </p14:xfrm>
            </p:contentPart>
          </mc:Choice>
          <mc:Fallback xmlns="">
            <p:pic>
              <p:nvPicPr>
                <p:cNvPr id="174478" name="Freihand 174477">
                  <a:extLst>
                    <a:ext uri="{FF2B5EF4-FFF2-40B4-BE49-F238E27FC236}">
                      <a16:creationId xmlns:a16="http://schemas.microsoft.com/office/drawing/2014/main" id="{3ED56A02-6519-7D04-B76B-1EB28BC918A3}"/>
                    </a:ext>
                  </a:extLst>
                </p:cNvPr>
                <p:cNvPicPr/>
                <p:nvPr/>
              </p:nvPicPr>
              <p:blipFill>
                <a:blip r:embed="rId929"/>
                <a:stretch>
                  <a:fillRect/>
                </a:stretch>
              </p:blipFill>
              <p:spPr>
                <a:xfrm>
                  <a:off x="1239875" y="5310388"/>
                  <a:ext cx="137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174479" name="Freihand 174478">
                  <a:extLst>
                    <a:ext uri="{FF2B5EF4-FFF2-40B4-BE49-F238E27FC236}">
                      <a16:creationId xmlns:a16="http://schemas.microsoft.com/office/drawing/2014/main" id="{25F098E1-C356-048E-C424-C0F56A9030AB}"/>
                    </a:ext>
                  </a:extLst>
                </p14:cNvPr>
                <p14:cNvContentPartPr/>
                <p14:nvPr/>
              </p14:nvContentPartPr>
              <p14:xfrm>
                <a:off x="1258235" y="5193748"/>
                <a:ext cx="258120" cy="169920"/>
              </p14:xfrm>
            </p:contentPart>
          </mc:Choice>
          <mc:Fallback xmlns="">
            <p:pic>
              <p:nvPicPr>
                <p:cNvPr id="174479" name="Freihand 174478">
                  <a:extLst>
                    <a:ext uri="{FF2B5EF4-FFF2-40B4-BE49-F238E27FC236}">
                      <a16:creationId xmlns:a16="http://schemas.microsoft.com/office/drawing/2014/main" id="{25F098E1-C356-048E-C424-C0F56A9030AB}"/>
                    </a:ext>
                  </a:extLst>
                </p:cNvPr>
                <p:cNvPicPr/>
                <p:nvPr/>
              </p:nvPicPr>
              <p:blipFill>
                <a:blip r:embed="rId931"/>
                <a:stretch>
                  <a:fillRect/>
                </a:stretch>
              </p:blipFill>
              <p:spPr>
                <a:xfrm>
                  <a:off x="1249235" y="5184748"/>
                  <a:ext cx="2757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174480" name="Freihand 174479">
                  <a:extLst>
                    <a:ext uri="{FF2B5EF4-FFF2-40B4-BE49-F238E27FC236}">
                      <a16:creationId xmlns:a16="http://schemas.microsoft.com/office/drawing/2014/main" id="{2EF34D3C-ACC4-3659-2B36-9546BE583E61}"/>
                    </a:ext>
                  </a:extLst>
                </p14:cNvPr>
                <p14:cNvContentPartPr/>
                <p14:nvPr/>
              </p14:nvContentPartPr>
              <p14:xfrm>
                <a:off x="1536515" y="5149108"/>
                <a:ext cx="6840" cy="63720"/>
              </p14:xfrm>
            </p:contentPart>
          </mc:Choice>
          <mc:Fallback xmlns="">
            <p:pic>
              <p:nvPicPr>
                <p:cNvPr id="174480" name="Freihand 174479">
                  <a:extLst>
                    <a:ext uri="{FF2B5EF4-FFF2-40B4-BE49-F238E27FC236}">
                      <a16:creationId xmlns:a16="http://schemas.microsoft.com/office/drawing/2014/main" id="{2EF34D3C-ACC4-3659-2B36-9546BE583E61}"/>
                    </a:ext>
                  </a:extLst>
                </p:cNvPr>
                <p:cNvPicPr/>
                <p:nvPr/>
              </p:nvPicPr>
              <p:blipFill>
                <a:blip r:embed="rId933"/>
                <a:stretch>
                  <a:fillRect/>
                </a:stretch>
              </p:blipFill>
              <p:spPr>
                <a:xfrm>
                  <a:off x="1527515" y="5140108"/>
                  <a:ext cx="24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174482" name="Freihand 174481">
                  <a:extLst>
                    <a:ext uri="{FF2B5EF4-FFF2-40B4-BE49-F238E27FC236}">
                      <a16:creationId xmlns:a16="http://schemas.microsoft.com/office/drawing/2014/main" id="{C9AEA28E-C2BA-D9A7-A30A-6AF8FA3E684C}"/>
                    </a:ext>
                  </a:extLst>
                </p14:cNvPr>
                <p14:cNvContentPartPr/>
                <p14:nvPr/>
              </p14:nvContentPartPr>
              <p14:xfrm>
                <a:off x="1652795" y="5093308"/>
                <a:ext cx="61560" cy="97920"/>
              </p14:xfrm>
            </p:contentPart>
          </mc:Choice>
          <mc:Fallback xmlns="">
            <p:pic>
              <p:nvPicPr>
                <p:cNvPr id="174482" name="Freihand 174481">
                  <a:extLst>
                    <a:ext uri="{FF2B5EF4-FFF2-40B4-BE49-F238E27FC236}">
                      <a16:creationId xmlns:a16="http://schemas.microsoft.com/office/drawing/2014/main" id="{C9AEA28E-C2BA-D9A7-A30A-6AF8FA3E684C}"/>
                    </a:ext>
                  </a:extLst>
                </p:cNvPr>
                <p:cNvPicPr/>
                <p:nvPr/>
              </p:nvPicPr>
              <p:blipFill>
                <a:blip r:embed="rId935"/>
                <a:stretch>
                  <a:fillRect/>
                </a:stretch>
              </p:blipFill>
              <p:spPr>
                <a:xfrm>
                  <a:off x="1643795" y="5084308"/>
                  <a:ext cx="79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174483" name="Freihand 174482">
                  <a:extLst>
                    <a:ext uri="{FF2B5EF4-FFF2-40B4-BE49-F238E27FC236}">
                      <a16:creationId xmlns:a16="http://schemas.microsoft.com/office/drawing/2014/main" id="{CE1BA8D3-5844-447B-02AF-3543ACF7A895}"/>
                    </a:ext>
                  </a:extLst>
                </p14:cNvPr>
                <p14:cNvContentPartPr/>
                <p14:nvPr/>
              </p14:nvContentPartPr>
              <p14:xfrm>
                <a:off x="483515" y="5120668"/>
                <a:ext cx="86760" cy="56160"/>
              </p14:xfrm>
            </p:contentPart>
          </mc:Choice>
          <mc:Fallback xmlns="">
            <p:pic>
              <p:nvPicPr>
                <p:cNvPr id="174483" name="Freihand 174482">
                  <a:extLst>
                    <a:ext uri="{FF2B5EF4-FFF2-40B4-BE49-F238E27FC236}">
                      <a16:creationId xmlns:a16="http://schemas.microsoft.com/office/drawing/2014/main" id="{CE1BA8D3-5844-447B-02AF-3543ACF7A895}"/>
                    </a:ext>
                  </a:extLst>
                </p:cNvPr>
                <p:cNvPicPr/>
                <p:nvPr/>
              </p:nvPicPr>
              <p:blipFill>
                <a:blip r:embed="rId937"/>
                <a:stretch>
                  <a:fillRect/>
                </a:stretch>
              </p:blipFill>
              <p:spPr>
                <a:xfrm>
                  <a:off x="474875" y="5112028"/>
                  <a:ext cx="104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174521" name="Freihand 174520">
                  <a:extLst>
                    <a:ext uri="{FF2B5EF4-FFF2-40B4-BE49-F238E27FC236}">
                      <a16:creationId xmlns:a16="http://schemas.microsoft.com/office/drawing/2014/main" id="{06C0FCAB-3C6E-44A7-26FA-0A7AA7EFCA47}"/>
                    </a:ext>
                  </a:extLst>
                </p14:cNvPr>
                <p14:cNvContentPartPr/>
                <p14:nvPr/>
              </p14:nvContentPartPr>
              <p14:xfrm>
                <a:off x="2018555" y="5238748"/>
                <a:ext cx="126720" cy="14040"/>
              </p14:xfrm>
            </p:contentPart>
          </mc:Choice>
          <mc:Fallback xmlns="">
            <p:pic>
              <p:nvPicPr>
                <p:cNvPr id="174521" name="Freihand 174520">
                  <a:extLst>
                    <a:ext uri="{FF2B5EF4-FFF2-40B4-BE49-F238E27FC236}">
                      <a16:creationId xmlns:a16="http://schemas.microsoft.com/office/drawing/2014/main" id="{06C0FCAB-3C6E-44A7-26FA-0A7AA7EFCA47}"/>
                    </a:ext>
                  </a:extLst>
                </p:cNvPr>
                <p:cNvPicPr/>
                <p:nvPr/>
              </p:nvPicPr>
              <p:blipFill>
                <a:blip r:embed="rId939"/>
                <a:stretch>
                  <a:fillRect/>
                </a:stretch>
              </p:blipFill>
              <p:spPr>
                <a:xfrm>
                  <a:off x="2009555" y="5230108"/>
                  <a:ext cx="1443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174522" name="Freihand 174521">
                  <a:extLst>
                    <a:ext uri="{FF2B5EF4-FFF2-40B4-BE49-F238E27FC236}">
                      <a16:creationId xmlns:a16="http://schemas.microsoft.com/office/drawing/2014/main" id="{7182201F-5CDA-D675-5F0B-6A320A696301}"/>
                    </a:ext>
                  </a:extLst>
                </p14:cNvPr>
                <p14:cNvContentPartPr/>
                <p14:nvPr/>
              </p14:nvContentPartPr>
              <p14:xfrm>
                <a:off x="2001635" y="5319748"/>
                <a:ext cx="123120" cy="34920"/>
              </p14:xfrm>
            </p:contentPart>
          </mc:Choice>
          <mc:Fallback xmlns="">
            <p:pic>
              <p:nvPicPr>
                <p:cNvPr id="174522" name="Freihand 174521">
                  <a:extLst>
                    <a:ext uri="{FF2B5EF4-FFF2-40B4-BE49-F238E27FC236}">
                      <a16:creationId xmlns:a16="http://schemas.microsoft.com/office/drawing/2014/main" id="{7182201F-5CDA-D675-5F0B-6A320A696301}"/>
                    </a:ext>
                  </a:extLst>
                </p:cNvPr>
                <p:cNvPicPr/>
                <p:nvPr/>
              </p:nvPicPr>
              <p:blipFill>
                <a:blip r:embed="rId941"/>
                <a:stretch>
                  <a:fillRect/>
                </a:stretch>
              </p:blipFill>
              <p:spPr>
                <a:xfrm>
                  <a:off x="1992635" y="5311108"/>
                  <a:ext cx="1407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174523" name="Freihand 174522">
                  <a:extLst>
                    <a:ext uri="{FF2B5EF4-FFF2-40B4-BE49-F238E27FC236}">
                      <a16:creationId xmlns:a16="http://schemas.microsoft.com/office/drawing/2014/main" id="{4B376225-041C-0880-E4E6-B92016313F6A}"/>
                    </a:ext>
                  </a:extLst>
                </p14:cNvPr>
                <p14:cNvContentPartPr/>
                <p14:nvPr/>
              </p14:nvContentPartPr>
              <p14:xfrm>
                <a:off x="2208635" y="5187988"/>
                <a:ext cx="63720" cy="170640"/>
              </p14:xfrm>
            </p:contentPart>
          </mc:Choice>
          <mc:Fallback xmlns="">
            <p:pic>
              <p:nvPicPr>
                <p:cNvPr id="174523" name="Freihand 174522">
                  <a:extLst>
                    <a:ext uri="{FF2B5EF4-FFF2-40B4-BE49-F238E27FC236}">
                      <a16:creationId xmlns:a16="http://schemas.microsoft.com/office/drawing/2014/main" id="{4B376225-041C-0880-E4E6-B92016313F6A}"/>
                    </a:ext>
                  </a:extLst>
                </p:cNvPr>
                <p:cNvPicPr/>
                <p:nvPr/>
              </p:nvPicPr>
              <p:blipFill>
                <a:blip r:embed="rId943"/>
                <a:stretch>
                  <a:fillRect/>
                </a:stretch>
              </p:blipFill>
              <p:spPr>
                <a:xfrm>
                  <a:off x="2199995" y="5179348"/>
                  <a:ext cx="813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174525" name="Freihand 174524">
                  <a:extLst>
                    <a:ext uri="{FF2B5EF4-FFF2-40B4-BE49-F238E27FC236}">
                      <a16:creationId xmlns:a16="http://schemas.microsoft.com/office/drawing/2014/main" id="{47641217-1113-0259-AB69-F9BE6824D144}"/>
                    </a:ext>
                  </a:extLst>
                </p14:cNvPr>
                <p14:cNvContentPartPr/>
                <p14:nvPr/>
              </p14:nvContentPartPr>
              <p14:xfrm>
                <a:off x="2503115" y="5176828"/>
                <a:ext cx="69840" cy="149040"/>
              </p14:xfrm>
            </p:contentPart>
          </mc:Choice>
          <mc:Fallback xmlns="">
            <p:pic>
              <p:nvPicPr>
                <p:cNvPr id="174525" name="Freihand 174524">
                  <a:extLst>
                    <a:ext uri="{FF2B5EF4-FFF2-40B4-BE49-F238E27FC236}">
                      <a16:creationId xmlns:a16="http://schemas.microsoft.com/office/drawing/2014/main" id="{47641217-1113-0259-AB69-F9BE6824D144}"/>
                    </a:ext>
                  </a:extLst>
                </p:cNvPr>
                <p:cNvPicPr/>
                <p:nvPr/>
              </p:nvPicPr>
              <p:blipFill>
                <a:blip r:embed="rId945"/>
                <a:stretch>
                  <a:fillRect/>
                </a:stretch>
              </p:blipFill>
              <p:spPr>
                <a:xfrm>
                  <a:off x="2494115" y="5167828"/>
                  <a:ext cx="87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174526" name="Freihand 174525">
                  <a:extLst>
                    <a:ext uri="{FF2B5EF4-FFF2-40B4-BE49-F238E27FC236}">
                      <a16:creationId xmlns:a16="http://schemas.microsoft.com/office/drawing/2014/main" id="{DE797E03-44E5-E1F5-3946-FCF05E401290}"/>
                    </a:ext>
                  </a:extLst>
                </p14:cNvPr>
                <p14:cNvContentPartPr/>
                <p14:nvPr/>
              </p14:nvContentPartPr>
              <p14:xfrm>
                <a:off x="2707595" y="5171068"/>
                <a:ext cx="62280" cy="130320"/>
              </p14:xfrm>
            </p:contentPart>
          </mc:Choice>
          <mc:Fallback xmlns="">
            <p:pic>
              <p:nvPicPr>
                <p:cNvPr id="174526" name="Freihand 174525">
                  <a:extLst>
                    <a:ext uri="{FF2B5EF4-FFF2-40B4-BE49-F238E27FC236}">
                      <a16:creationId xmlns:a16="http://schemas.microsoft.com/office/drawing/2014/main" id="{DE797E03-44E5-E1F5-3946-FCF05E401290}"/>
                    </a:ext>
                  </a:extLst>
                </p:cNvPr>
                <p:cNvPicPr/>
                <p:nvPr/>
              </p:nvPicPr>
              <p:blipFill>
                <a:blip r:embed="rId947"/>
                <a:stretch>
                  <a:fillRect/>
                </a:stretch>
              </p:blipFill>
              <p:spPr>
                <a:xfrm>
                  <a:off x="2698955" y="5162068"/>
                  <a:ext cx="79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174527" name="Freihand 174526">
                  <a:extLst>
                    <a:ext uri="{FF2B5EF4-FFF2-40B4-BE49-F238E27FC236}">
                      <a16:creationId xmlns:a16="http://schemas.microsoft.com/office/drawing/2014/main" id="{865E0608-438D-73D5-4CEF-C9872984DC37}"/>
                    </a:ext>
                  </a:extLst>
                </p14:cNvPr>
                <p14:cNvContentPartPr/>
                <p14:nvPr/>
              </p14:nvContentPartPr>
              <p14:xfrm>
                <a:off x="2747555" y="5139028"/>
                <a:ext cx="273600" cy="118800"/>
              </p14:xfrm>
            </p:contentPart>
          </mc:Choice>
          <mc:Fallback xmlns="">
            <p:pic>
              <p:nvPicPr>
                <p:cNvPr id="174527" name="Freihand 174526">
                  <a:extLst>
                    <a:ext uri="{FF2B5EF4-FFF2-40B4-BE49-F238E27FC236}">
                      <a16:creationId xmlns:a16="http://schemas.microsoft.com/office/drawing/2014/main" id="{865E0608-438D-73D5-4CEF-C9872984DC37}"/>
                    </a:ext>
                  </a:extLst>
                </p:cNvPr>
                <p:cNvPicPr/>
                <p:nvPr/>
              </p:nvPicPr>
              <p:blipFill>
                <a:blip r:embed="rId949"/>
                <a:stretch>
                  <a:fillRect/>
                </a:stretch>
              </p:blipFill>
              <p:spPr>
                <a:xfrm>
                  <a:off x="2738915" y="5130388"/>
                  <a:ext cx="291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174528" name="Freihand 174527">
                  <a:extLst>
                    <a:ext uri="{FF2B5EF4-FFF2-40B4-BE49-F238E27FC236}">
                      <a16:creationId xmlns:a16="http://schemas.microsoft.com/office/drawing/2014/main" id="{396AB321-197E-761D-A64D-A31152AB55F6}"/>
                    </a:ext>
                  </a:extLst>
                </p14:cNvPr>
                <p14:cNvContentPartPr/>
                <p14:nvPr/>
              </p14:nvContentPartPr>
              <p14:xfrm>
                <a:off x="3147155" y="5109868"/>
                <a:ext cx="127080" cy="115920"/>
              </p14:xfrm>
            </p:contentPart>
          </mc:Choice>
          <mc:Fallback xmlns="">
            <p:pic>
              <p:nvPicPr>
                <p:cNvPr id="174528" name="Freihand 174527">
                  <a:extLst>
                    <a:ext uri="{FF2B5EF4-FFF2-40B4-BE49-F238E27FC236}">
                      <a16:creationId xmlns:a16="http://schemas.microsoft.com/office/drawing/2014/main" id="{396AB321-197E-761D-A64D-A31152AB55F6}"/>
                    </a:ext>
                  </a:extLst>
                </p:cNvPr>
                <p:cNvPicPr/>
                <p:nvPr/>
              </p:nvPicPr>
              <p:blipFill>
                <a:blip r:embed="rId951"/>
                <a:stretch>
                  <a:fillRect/>
                </a:stretch>
              </p:blipFill>
              <p:spPr>
                <a:xfrm>
                  <a:off x="3138155" y="5101228"/>
                  <a:ext cx="144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174529" name="Freihand 174528">
                  <a:extLst>
                    <a:ext uri="{FF2B5EF4-FFF2-40B4-BE49-F238E27FC236}">
                      <a16:creationId xmlns:a16="http://schemas.microsoft.com/office/drawing/2014/main" id="{F81E3466-6A5A-3164-7D2B-54F9CEFFB642}"/>
                    </a:ext>
                  </a:extLst>
                </p14:cNvPr>
                <p14:cNvContentPartPr/>
                <p14:nvPr/>
              </p14:nvContentPartPr>
              <p14:xfrm>
                <a:off x="3308435" y="5141908"/>
                <a:ext cx="105840" cy="68760"/>
              </p14:xfrm>
            </p:contentPart>
          </mc:Choice>
          <mc:Fallback xmlns="">
            <p:pic>
              <p:nvPicPr>
                <p:cNvPr id="174529" name="Freihand 174528">
                  <a:extLst>
                    <a:ext uri="{FF2B5EF4-FFF2-40B4-BE49-F238E27FC236}">
                      <a16:creationId xmlns:a16="http://schemas.microsoft.com/office/drawing/2014/main" id="{F81E3466-6A5A-3164-7D2B-54F9CEFFB642}"/>
                    </a:ext>
                  </a:extLst>
                </p:cNvPr>
                <p:cNvPicPr/>
                <p:nvPr/>
              </p:nvPicPr>
              <p:blipFill>
                <a:blip r:embed="rId953"/>
                <a:stretch>
                  <a:fillRect/>
                </a:stretch>
              </p:blipFill>
              <p:spPr>
                <a:xfrm>
                  <a:off x="3299435" y="5132908"/>
                  <a:ext cx="1234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174530" name="Freihand 174529">
                  <a:extLst>
                    <a:ext uri="{FF2B5EF4-FFF2-40B4-BE49-F238E27FC236}">
                      <a16:creationId xmlns:a16="http://schemas.microsoft.com/office/drawing/2014/main" id="{B24FA2C6-BC3E-DACE-B4A3-E9C89FEF7AE4}"/>
                    </a:ext>
                  </a:extLst>
                </p14:cNvPr>
                <p14:cNvContentPartPr/>
                <p14:nvPr/>
              </p14:nvContentPartPr>
              <p14:xfrm>
                <a:off x="3481235" y="5127148"/>
                <a:ext cx="187560" cy="95040"/>
              </p14:xfrm>
            </p:contentPart>
          </mc:Choice>
          <mc:Fallback xmlns="">
            <p:pic>
              <p:nvPicPr>
                <p:cNvPr id="174530" name="Freihand 174529">
                  <a:extLst>
                    <a:ext uri="{FF2B5EF4-FFF2-40B4-BE49-F238E27FC236}">
                      <a16:creationId xmlns:a16="http://schemas.microsoft.com/office/drawing/2014/main" id="{B24FA2C6-BC3E-DACE-B4A3-E9C89FEF7AE4}"/>
                    </a:ext>
                  </a:extLst>
                </p:cNvPr>
                <p:cNvPicPr/>
                <p:nvPr/>
              </p:nvPicPr>
              <p:blipFill>
                <a:blip r:embed="rId955"/>
                <a:stretch>
                  <a:fillRect/>
                </a:stretch>
              </p:blipFill>
              <p:spPr>
                <a:xfrm>
                  <a:off x="3472595" y="5118148"/>
                  <a:ext cx="205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174531" name="Freihand 174530">
                  <a:extLst>
                    <a:ext uri="{FF2B5EF4-FFF2-40B4-BE49-F238E27FC236}">
                      <a16:creationId xmlns:a16="http://schemas.microsoft.com/office/drawing/2014/main" id="{52FCF226-94FB-90C3-D015-47B8D69D0E93}"/>
                    </a:ext>
                  </a:extLst>
                </p14:cNvPr>
                <p14:cNvContentPartPr/>
                <p14:nvPr/>
              </p14:nvContentPartPr>
              <p14:xfrm>
                <a:off x="3639635" y="5045428"/>
                <a:ext cx="15840" cy="14760"/>
              </p14:xfrm>
            </p:contentPart>
          </mc:Choice>
          <mc:Fallback xmlns="">
            <p:pic>
              <p:nvPicPr>
                <p:cNvPr id="174531" name="Freihand 174530">
                  <a:extLst>
                    <a:ext uri="{FF2B5EF4-FFF2-40B4-BE49-F238E27FC236}">
                      <a16:creationId xmlns:a16="http://schemas.microsoft.com/office/drawing/2014/main" id="{52FCF226-94FB-90C3-D015-47B8D69D0E93}"/>
                    </a:ext>
                  </a:extLst>
                </p:cNvPr>
                <p:cNvPicPr/>
                <p:nvPr/>
              </p:nvPicPr>
              <p:blipFill>
                <a:blip r:embed="rId957"/>
                <a:stretch>
                  <a:fillRect/>
                </a:stretch>
              </p:blipFill>
              <p:spPr>
                <a:xfrm>
                  <a:off x="3630995" y="5036428"/>
                  <a:ext cx="334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174532" name="Freihand 174531">
                  <a:extLst>
                    <a:ext uri="{FF2B5EF4-FFF2-40B4-BE49-F238E27FC236}">
                      <a16:creationId xmlns:a16="http://schemas.microsoft.com/office/drawing/2014/main" id="{69896977-410E-C50D-185B-A056A7C653D1}"/>
                    </a:ext>
                  </a:extLst>
                </p14:cNvPr>
                <p14:cNvContentPartPr/>
                <p14:nvPr/>
              </p14:nvContentPartPr>
              <p14:xfrm>
                <a:off x="3806315" y="5167828"/>
                <a:ext cx="138240" cy="19800"/>
              </p14:xfrm>
            </p:contentPart>
          </mc:Choice>
          <mc:Fallback xmlns="">
            <p:pic>
              <p:nvPicPr>
                <p:cNvPr id="174532" name="Freihand 174531">
                  <a:extLst>
                    <a:ext uri="{FF2B5EF4-FFF2-40B4-BE49-F238E27FC236}">
                      <a16:creationId xmlns:a16="http://schemas.microsoft.com/office/drawing/2014/main" id="{69896977-410E-C50D-185B-A056A7C653D1}"/>
                    </a:ext>
                  </a:extLst>
                </p:cNvPr>
                <p:cNvPicPr/>
                <p:nvPr/>
              </p:nvPicPr>
              <p:blipFill>
                <a:blip r:embed="rId959"/>
                <a:stretch>
                  <a:fillRect/>
                </a:stretch>
              </p:blipFill>
              <p:spPr>
                <a:xfrm>
                  <a:off x="3797315" y="5158828"/>
                  <a:ext cx="1558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174533" name="Freihand 174532">
                  <a:extLst>
                    <a:ext uri="{FF2B5EF4-FFF2-40B4-BE49-F238E27FC236}">
                      <a16:creationId xmlns:a16="http://schemas.microsoft.com/office/drawing/2014/main" id="{22F7B083-BF3B-B374-B209-3AE2CFB857D6}"/>
                    </a:ext>
                  </a:extLst>
                </p14:cNvPr>
                <p14:cNvContentPartPr/>
                <p14:nvPr/>
              </p14:nvContentPartPr>
              <p14:xfrm>
                <a:off x="3829355" y="5221828"/>
                <a:ext cx="137160" cy="12960"/>
              </p14:xfrm>
            </p:contentPart>
          </mc:Choice>
          <mc:Fallback xmlns="">
            <p:pic>
              <p:nvPicPr>
                <p:cNvPr id="174533" name="Freihand 174532">
                  <a:extLst>
                    <a:ext uri="{FF2B5EF4-FFF2-40B4-BE49-F238E27FC236}">
                      <a16:creationId xmlns:a16="http://schemas.microsoft.com/office/drawing/2014/main" id="{22F7B083-BF3B-B374-B209-3AE2CFB857D6}"/>
                    </a:ext>
                  </a:extLst>
                </p:cNvPr>
                <p:cNvPicPr/>
                <p:nvPr/>
              </p:nvPicPr>
              <p:blipFill>
                <a:blip r:embed="rId961"/>
                <a:stretch>
                  <a:fillRect/>
                </a:stretch>
              </p:blipFill>
              <p:spPr>
                <a:xfrm>
                  <a:off x="3820355" y="5212828"/>
                  <a:ext cx="1548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174534" name="Freihand 174533">
                  <a:extLst>
                    <a:ext uri="{FF2B5EF4-FFF2-40B4-BE49-F238E27FC236}">
                      <a16:creationId xmlns:a16="http://schemas.microsoft.com/office/drawing/2014/main" id="{26F8BFCC-A624-D933-E8FF-9F59473C1CEE}"/>
                    </a:ext>
                  </a:extLst>
                </p14:cNvPr>
                <p14:cNvContentPartPr/>
                <p14:nvPr/>
              </p14:nvContentPartPr>
              <p14:xfrm>
                <a:off x="4168475" y="5033188"/>
                <a:ext cx="98640" cy="167040"/>
              </p14:xfrm>
            </p:contentPart>
          </mc:Choice>
          <mc:Fallback xmlns="">
            <p:pic>
              <p:nvPicPr>
                <p:cNvPr id="174534" name="Freihand 174533">
                  <a:extLst>
                    <a:ext uri="{FF2B5EF4-FFF2-40B4-BE49-F238E27FC236}">
                      <a16:creationId xmlns:a16="http://schemas.microsoft.com/office/drawing/2014/main" id="{26F8BFCC-A624-D933-E8FF-9F59473C1CEE}"/>
                    </a:ext>
                  </a:extLst>
                </p:cNvPr>
                <p:cNvPicPr/>
                <p:nvPr/>
              </p:nvPicPr>
              <p:blipFill>
                <a:blip r:embed="rId963"/>
                <a:stretch>
                  <a:fillRect/>
                </a:stretch>
              </p:blipFill>
              <p:spPr>
                <a:xfrm>
                  <a:off x="4159475" y="5024188"/>
                  <a:ext cx="1162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174535" name="Freihand 174534">
                  <a:extLst>
                    <a:ext uri="{FF2B5EF4-FFF2-40B4-BE49-F238E27FC236}">
                      <a16:creationId xmlns:a16="http://schemas.microsoft.com/office/drawing/2014/main" id="{EE53F0F7-9465-3AD7-FA4E-570ED8FE0B57}"/>
                    </a:ext>
                  </a:extLst>
                </p14:cNvPr>
                <p14:cNvContentPartPr/>
                <p14:nvPr/>
              </p14:nvContentPartPr>
              <p14:xfrm>
                <a:off x="4359275" y="5003668"/>
                <a:ext cx="70200" cy="175320"/>
              </p14:xfrm>
            </p:contentPart>
          </mc:Choice>
          <mc:Fallback xmlns="">
            <p:pic>
              <p:nvPicPr>
                <p:cNvPr id="174535" name="Freihand 174534">
                  <a:extLst>
                    <a:ext uri="{FF2B5EF4-FFF2-40B4-BE49-F238E27FC236}">
                      <a16:creationId xmlns:a16="http://schemas.microsoft.com/office/drawing/2014/main" id="{EE53F0F7-9465-3AD7-FA4E-570ED8FE0B57}"/>
                    </a:ext>
                  </a:extLst>
                </p:cNvPr>
                <p:cNvPicPr/>
                <p:nvPr/>
              </p:nvPicPr>
              <p:blipFill>
                <a:blip r:embed="rId965"/>
                <a:stretch>
                  <a:fillRect/>
                </a:stretch>
              </p:blipFill>
              <p:spPr>
                <a:xfrm>
                  <a:off x="4350635" y="4994668"/>
                  <a:ext cx="878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174536" name="Freihand 174535">
                  <a:extLst>
                    <a:ext uri="{FF2B5EF4-FFF2-40B4-BE49-F238E27FC236}">
                      <a16:creationId xmlns:a16="http://schemas.microsoft.com/office/drawing/2014/main" id="{589CE7C9-8022-606D-C210-4E6888CAC2A8}"/>
                    </a:ext>
                  </a:extLst>
                </p14:cNvPr>
                <p14:cNvContentPartPr/>
                <p14:nvPr/>
              </p14:nvContentPartPr>
              <p14:xfrm>
                <a:off x="4527395" y="5104828"/>
                <a:ext cx="104400" cy="15120"/>
              </p14:xfrm>
            </p:contentPart>
          </mc:Choice>
          <mc:Fallback xmlns="">
            <p:pic>
              <p:nvPicPr>
                <p:cNvPr id="174536" name="Freihand 174535">
                  <a:extLst>
                    <a:ext uri="{FF2B5EF4-FFF2-40B4-BE49-F238E27FC236}">
                      <a16:creationId xmlns:a16="http://schemas.microsoft.com/office/drawing/2014/main" id="{589CE7C9-8022-606D-C210-4E6888CAC2A8}"/>
                    </a:ext>
                  </a:extLst>
                </p:cNvPr>
                <p:cNvPicPr/>
                <p:nvPr/>
              </p:nvPicPr>
              <p:blipFill>
                <a:blip r:embed="rId967"/>
                <a:stretch>
                  <a:fillRect/>
                </a:stretch>
              </p:blipFill>
              <p:spPr>
                <a:xfrm>
                  <a:off x="4518755" y="5096188"/>
                  <a:ext cx="1220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174537" name="Freihand 174536">
                  <a:extLst>
                    <a:ext uri="{FF2B5EF4-FFF2-40B4-BE49-F238E27FC236}">
                      <a16:creationId xmlns:a16="http://schemas.microsoft.com/office/drawing/2014/main" id="{C5BF9A9A-28C6-0245-D8C4-1BAB0C2F1AD6}"/>
                    </a:ext>
                  </a:extLst>
                </p14:cNvPr>
                <p14:cNvContentPartPr/>
                <p14:nvPr/>
              </p14:nvContentPartPr>
              <p14:xfrm>
                <a:off x="4751675" y="4965868"/>
                <a:ext cx="102960" cy="137520"/>
              </p14:xfrm>
            </p:contentPart>
          </mc:Choice>
          <mc:Fallback xmlns="">
            <p:pic>
              <p:nvPicPr>
                <p:cNvPr id="174537" name="Freihand 174536">
                  <a:extLst>
                    <a:ext uri="{FF2B5EF4-FFF2-40B4-BE49-F238E27FC236}">
                      <a16:creationId xmlns:a16="http://schemas.microsoft.com/office/drawing/2014/main" id="{C5BF9A9A-28C6-0245-D8C4-1BAB0C2F1AD6}"/>
                    </a:ext>
                  </a:extLst>
                </p:cNvPr>
                <p:cNvPicPr/>
                <p:nvPr/>
              </p:nvPicPr>
              <p:blipFill>
                <a:blip r:embed="rId969"/>
                <a:stretch>
                  <a:fillRect/>
                </a:stretch>
              </p:blipFill>
              <p:spPr>
                <a:xfrm>
                  <a:off x="4742675" y="4957228"/>
                  <a:ext cx="1206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174538" name="Freihand 174537">
                  <a:extLst>
                    <a:ext uri="{FF2B5EF4-FFF2-40B4-BE49-F238E27FC236}">
                      <a16:creationId xmlns:a16="http://schemas.microsoft.com/office/drawing/2014/main" id="{34894DE5-E4CE-10B8-7E8E-F47A57472679}"/>
                    </a:ext>
                  </a:extLst>
                </p14:cNvPr>
                <p14:cNvContentPartPr/>
                <p14:nvPr/>
              </p14:nvContentPartPr>
              <p14:xfrm>
                <a:off x="4813595" y="5002588"/>
                <a:ext cx="221400" cy="151200"/>
              </p14:xfrm>
            </p:contentPart>
          </mc:Choice>
          <mc:Fallback xmlns="">
            <p:pic>
              <p:nvPicPr>
                <p:cNvPr id="174538" name="Freihand 174537">
                  <a:extLst>
                    <a:ext uri="{FF2B5EF4-FFF2-40B4-BE49-F238E27FC236}">
                      <a16:creationId xmlns:a16="http://schemas.microsoft.com/office/drawing/2014/main" id="{34894DE5-E4CE-10B8-7E8E-F47A57472679}"/>
                    </a:ext>
                  </a:extLst>
                </p:cNvPr>
                <p:cNvPicPr/>
                <p:nvPr/>
              </p:nvPicPr>
              <p:blipFill>
                <a:blip r:embed="rId971"/>
                <a:stretch>
                  <a:fillRect/>
                </a:stretch>
              </p:blipFill>
              <p:spPr>
                <a:xfrm>
                  <a:off x="4804595" y="4993588"/>
                  <a:ext cx="2390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174539" name="Freihand 174538">
                  <a:extLst>
                    <a:ext uri="{FF2B5EF4-FFF2-40B4-BE49-F238E27FC236}">
                      <a16:creationId xmlns:a16="http://schemas.microsoft.com/office/drawing/2014/main" id="{4E113990-8167-F906-C25A-C6F68DCD0480}"/>
                    </a:ext>
                  </a:extLst>
                </p14:cNvPr>
                <p14:cNvContentPartPr/>
                <p14:nvPr/>
              </p14:nvContentPartPr>
              <p14:xfrm>
                <a:off x="5103035" y="4978828"/>
                <a:ext cx="78120" cy="130320"/>
              </p14:xfrm>
            </p:contentPart>
          </mc:Choice>
          <mc:Fallback xmlns="">
            <p:pic>
              <p:nvPicPr>
                <p:cNvPr id="174539" name="Freihand 174538">
                  <a:extLst>
                    <a:ext uri="{FF2B5EF4-FFF2-40B4-BE49-F238E27FC236}">
                      <a16:creationId xmlns:a16="http://schemas.microsoft.com/office/drawing/2014/main" id="{4E113990-8167-F906-C25A-C6F68DCD0480}"/>
                    </a:ext>
                  </a:extLst>
                </p:cNvPr>
                <p:cNvPicPr/>
                <p:nvPr/>
              </p:nvPicPr>
              <p:blipFill>
                <a:blip r:embed="rId973"/>
                <a:stretch>
                  <a:fillRect/>
                </a:stretch>
              </p:blipFill>
              <p:spPr>
                <a:xfrm>
                  <a:off x="5094035" y="4970188"/>
                  <a:ext cx="957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174540" name="Freihand 174539">
                  <a:extLst>
                    <a:ext uri="{FF2B5EF4-FFF2-40B4-BE49-F238E27FC236}">
                      <a16:creationId xmlns:a16="http://schemas.microsoft.com/office/drawing/2014/main" id="{0C224085-C796-75C7-8002-263CB4F622BB}"/>
                    </a:ext>
                  </a:extLst>
                </p14:cNvPr>
                <p14:cNvContentPartPr/>
                <p14:nvPr/>
              </p14:nvContentPartPr>
              <p14:xfrm>
                <a:off x="5283755" y="5018428"/>
                <a:ext cx="67680" cy="112680"/>
              </p14:xfrm>
            </p:contentPart>
          </mc:Choice>
          <mc:Fallback xmlns="">
            <p:pic>
              <p:nvPicPr>
                <p:cNvPr id="174540" name="Freihand 174539">
                  <a:extLst>
                    <a:ext uri="{FF2B5EF4-FFF2-40B4-BE49-F238E27FC236}">
                      <a16:creationId xmlns:a16="http://schemas.microsoft.com/office/drawing/2014/main" id="{0C224085-C796-75C7-8002-263CB4F622BB}"/>
                    </a:ext>
                  </a:extLst>
                </p:cNvPr>
                <p:cNvPicPr/>
                <p:nvPr/>
              </p:nvPicPr>
              <p:blipFill>
                <a:blip r:embed="rId975"/>
                <a:stretch>
                  <a:fillRect/>
                </a:stretch>
              </p:blipFill>
              <p:spPr>
                <a:xfrm>
                  <a:off x="5275115" y="5009428"/>
                  <a:ext cx="85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174541" name="Freihand 174540">
                  <a:extLst>
                    <a:ext uri="{FF2B5EF4-FFF2-40B4-BE49-F238E27FC236}">
                      <a16:creationId xmlns:a16="http://schemas.microsoft.com/office/drawing/2014/main" id="{5230C7A2-0457-4904-E8AE-080730B523EC}"/>
                    </a:ext>
                  </a:extLst>
                </p14:cNvPr>
                <p14:cNvContentPartPr/>
                <p14:nvPr/>
              </p14:nvContentPartPr>
              <p14:xfrm>
                <a:off x="5321915" y="4940308"/>
                <a:ext cx="26640" cy="7920"/>
              </p14:xfrm>
            </p:contentPart>
          </mc:Choice>
          <mc:Fallback xmlns="">
            <p:pic>
              <p:nvPicPr>
                <p:cNvPr id="174541" name="Freihand 174540">
                  <a:extLst>
                    <a:ext uri="{FF2B5EF4-FFF2-40B4-BE49-F238E27FC236}">
                      <a16:creationId xmlns:a16="http://schemas.microsoft.com/office/drawing/2014/main" id="{5230C7A2-0457-4904-E8AE-080730B523EC}"/>
                    </a:ext>
                  </a:extLst>
                </p:cNvPr>
                <p:cNvPicPr/>
                <p:nvPr/>
              </p:nvPicPr>
              <p:blipFill>
                <a:blip r:embed="rId977"/>
                <a:stretch>
                  <a:fillRect/>
                </a:stretch>
              </p:blipFill>
              <p:spPr>
                <a:xfrm>
                  <a:off x="5313275" y="4931308"/>
                  <a:ext cx="44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174634" name="Freihand 174633">
                  <a:extLst>
                    <a:ext uri="{FF2B5EF4-FFF2-40B4-BE49-F238E27FC236}">
                      <a16:creationId xmlns:a16="http://schemas.microsoft.com/office/drawing/2014/main" id="{82B7224D-79B3-7D7A-F1F3-F54A56F7FAEF}"/>
                    </a:ext>
                  </a:extLst>
                </p14:cNvPr>
                <p14:cNvContentPartPr/>
                <p14:nvPr/>
              </p14:nvContentPartPr>
              <p14:xfrm>
                <a:off x="626075" y="4519828"/>
                <a:ext cx="969840" cy="611640"/>
              </p14:xfrm>
            </p:contentPart>
          </mc:Choice>
          <mc:Fallback xmlns="">
            <p:pic>
              <p:nvPicPr>
                <p:cNvPr id="174634" name="Freihand 174633">
                  <a:extLst>
                    <a:ext uri="{FF2B5EF4-FFF2-40B4-BE49-F238E27FC236}">
                      <a16:creationId xmlns:a16="http://schemas.microsoft.com/office/drawing/2014/main" id="{82B7224D-79B3-7D7A-F1F3-F54A56F7FAEF}"/>
                    </a:ext>
                  </a:extLst>
                </p:cNvPr>
                <p:cNvPicPr/>
                <p:nvPr/>
              </p:nvPicPr>
              <p:blipFill>
                <a:blip r:embed="rId979"/>
                <a:stretch>
                  <a:fillRect/>
                </a:stretch>
              </p:blipFill>
              <p:spPr>
                <a:xfrm>
                  <a:off x="617435" y="4510828"/>
                  <a:ext cx="987480" cy="629280"/>
                </a:xfrm>
                <a:prstGeom prst="rect">
                  <a:avLst/>
                </a:prstGeom>
              </p:spPr>
            </p:pic>
          </mc:Fallback>
        </mc:AlternateContent>
      </p:grpSp>
      <p:grpSp>
        <p:nvGrpSpPr>
          <p:cNvPr id="174637" name="Gruppieren 174636">
            <a:extLst>
              <a:ext uri="{FF2B5EF4-FFF2-40B4-BE49-F238E27FC236}">
                <a16:creationId xmlns:a16="http://schemas.microsoft.com/office/drawing/2014/main" id="{59F13D1D-ED90-ED5B-C830-56DA58B23F74}"/>
              </a:ext>
            </a:extLst>
          </p:cNvPr>
          <p:cNvGrpSpPr/>
          <p:nvPr/>
        </p:nvGrpSpPr>
        <p:grpSpPr>
          <a:xfrm>
            <a:off x="6871715" y="5163508"/>
            <a:ext cx="1738080" cy="777960"/>
            <a:chOff x="6871715" y="5163508"/>
            <a:chExt cx="1738080" cy="777960"/>
          </a:xfrm>
        </p:grpSpPr>
        <mc:AlternateContent xmlns:mc="http://schemas.openxmlformats.org/markup-compatibility/2006" xmlns:p14="http://schemas.microsoft.com/office/powerpoint/2010/main">
          <mc:Choice Requires="p14">
            <p:contentPart p14:bwMode="auto" r:id="rId980">
              <p14:nvContentPartPr>
                <p14:cNvPr id="174575" name="Freihand 174574">
                  <a:extLst>
                    <a:ext uri="{FF2B5EF4-FFF2-40B4-BE49-F238E27FC236}">
                      <a16:creationId xmlns:a16="http://schemas.microsoft.com/office/drawing/2014/main" id="{9B9F24EA-9638-2B57-DC3D-A7E248C69CED}"/>
                    </a:ext>
                  </a:extLst>
                </p14:cNvPr>
                <p14:cNvContentPartPr/>
                <p14:nvPr/>
              </p14:nvContentPartPr>
              <p14:xfrm>
                <a:off x="6871715" y="5240548"/>
                <a:ext cx="102600" cy="182880"/>
              </p14:xfrm>
            </p:contentPart>
          </mc:Choice>
          <mc:Fallback xmlns="">
            <p:pic>
              <p:nvPicPr>
                <p:cNvPr id="174575" name="Freihand 174574">
                  <a:extLst>
                    <a:ext uri="{FF2B5EF4-FFF2-40B4-BE49-F238E27FC236}">
                      <a16:creationId xmlns:a16="http://schemas.microsoft.com/office/drawing/2014/main" id="{9B9F24EA-9638-2B57-DC3D-A7E248C69CED}"/>
                    </a:ext>
                  </a:extLst>
                </p:cNvPr>
                <p:cNvPicPr/>
                <p:nvPr/>
              </p:nvPicPr>
              <p:blipFill>
                <a:blip r:embed="rId981"/>
                <a:stretch>
                  <a:fillRect/>
                </a:stretch>
              </p:blipFill>
              <p:spPr>
                <a:xfrm>
                  <a:off x="6862715" y="5231908"/>
                  <a:ext cx="1202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174576" name="Freihand 174575">
                  <a:extLst>
                    <a:ext uri="{FF2B5EF4-FFF2-40B4-BE49-F238E27FC236}">
                      <a16:creationId xmlns:a16="http://schemas.microsoft.com/office/drawing/2014/main" id="{FC0A981B-BC66-3471-562D-524BEBD08519}"/>
                    </a:ext>
                  </a:extLst>
                </p14:cNvPr>
                <p14:cNvContentPartPr/>
                <p14:nvPr/>
              </p14:nvContentPartPr>
              <p14:xfrm>
                <a:off x="7066835" y="5240188"/>
                <a:ext cx="85320" cy="153000"/>
              </p14:xfrm>
            </p:contentPart>
          </mc:Choice>
          <mc:Fallback xmlns="">
            <p:pic>
              <p:nvPicPr>
                <p:cNvPr id="174576" name="Freihand 174575">
                  <a:extLst>
                    <a:ext uri="{FF2B5EF4-FFF2-40B4-BE49-F238E27FC236}">
                      <a16:creationId xmlns:a16="http://schemas.microsoft.com/office/drawing/2014/main" id="{FC0A981B-BC66-3471-562D-524BEBD08519}"/>
                    </a:ext>
                  </a:extLst>
                </p:cNvPr>
                <p:cNvPicPr/>
                <p:nvPr/>
              </p:nvPicPr>
              <p:blipFill>
                <a:blip r:embed="rId983"/>
                <a:stretch>
                  <a:fillRect/>
                </a:stretch>
              </p:blipFill>
              <p:spPr>
                <a:xfrm>
                  <a:off x="7057835" y="5231188"/>
                  <a:ext cx="102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174577" name="Freihand 174576">
                  <a:extLst>
                    <a:ext uri="{FF2B5EF4-FFF2-40B4-BE49-F238E27FC236}">
                      <a16:creationId xmlns:a16="http://schemas.microsoft.com/office/drawing/2014/main" id="{EE5F3DAD-CD56-F9CE-C6E2-DBD98C43C388}"/>
                    </a:ext>
                  </a:extLst>
                </p14:cNvPr>
                <p14:cNvContentPartPr/>
                <p14:nvPr/>
              </p14:nvContentPartPr>
              <p14:xfrm>
                <a:off x="7252955" y="5300668"/>
                <a:ext cx="66960" cy="16920"/>
              </p14:xfrm>
            </p:contentPart>
          </mc:Choice>
          <mc:Fallback xmlns="">
            <p:pic>
              <p:nvPicPr>
                <p:cNvPr id="174577" name="Freihand 174576">
                  <a:extLst>
                    <a:ext uri="{FF2B5EF4-FFF2-40B4-BE49-F238E27FC236}">
                      <a16:creationId xmlns:a16="http://schemas.microsoft.com/office/drawing/2014/main" id="{EE5F3DAD-CD56-F9CE-C6E2-DBD98C43C388}"/>
                    </a:ext>
                  </a:extLst>
                </p:cNvPr>
                <p:cNvPicPr/>
                <p:nvPr/>
              </p:nvPicPr>
              <p:blipFill>
                <a:blip r:embed="rId985"/>
                <a:stretch>
                  <a:fillRect/>
                </a:stretch>
              </p:blipFill>
              <p:spPr>
                <a:xfrm>
                  <a:off x="7244315" y="5291668"/>
                  <a:ext cx="846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174578" name="Freihand 174577">
                  <a:extLst>
                    <a:ext uri="{FF2B5EF4-FFF2-40B4-BE49-F238E27FC236}">
                      <a16:creationId xmlns:a16="http://schemas.microsoft.com/office/drawing/2014/main" id="{BE1076EC-B429-9A98-727B-79A8DE2DC63C}"/>
                    </a:ext>
                  </a:extLst>
                </p14:cNvPr>
                <p14:cNvContentPartPr/>
                <p14:nvPr/>
              </p14:nvContentPartPr>
              <p14:xfrm>
                <a:off x="7327835" y="5222908"/>
                <a:ext cx="104760" cy="171000"/>
              </p14:xfrm>
            </p:contentPart>
          </mc:Choice>
          <mc:Fallback xmlns="">
            <p:pic>
              <p:nvPicPr>
                <p:cNvPr id="174578" name="Freihand 174577">
                  <a:extLst>
                    <a:ext uri="{FF2B5EF4-FFF2-40B4-BE49-F238E27FC236}">
                      <a16:creationId xmlns:a16="http://schemas.microsoft.com/office/drawing/2014/main" id="{BE1076EC-B429-9A98-727B-79A8DE2DC63C}"/>
                    </a:ext>
                  </a:extLst>
                </p:cNvPr>
                <p:cNvPicPr/>
                <p:nvPr/>
              </p:nvPicPr>
              <p:blipFill>
                <a:blip r:embed="rId987"/>
                <a:stretch>
                  <a:fillRect/>
                </a:stretch>
              </p:blipFill>
              <p:spPr>
                <a:xfrm>
                  <a:off x="7319195" y="5213908"/>
                  <a:ext cx="1224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174579" name="Freihand 174578">
                  <a:extLst>
                    <a:ext uri="{FF2B5EF4-FFF2-40B4-BE49-F238E27FC236}">
                      <a16:creationId xmlns:a16="http://schemas.microsoft.com/office/drawing/2014/main" id="{D1FA39DA-B36F-2D78-3980-B74245AD935D}"/>
                    </a:ext>
                  </a:extLst>
                </p14:cNvPr>
                <p14:cNvContentPartPr/>
                <p14:nvPr/>
              </p14:nvContentPartPr>
              <p14:xfrm>
                <a:off x="7556435" y="5191948"/>
                <a:ext cx="100800" cy="174960"/>
              </p14:xfrm>
            </p:contentPart>
          </mc:Choice>
          <mc:Fallback xmlns="">
            <p:pic>
              <p:nvPicPr>
                <p:cNvPr id="174579" name="Freihand 174578">
                  <a:extLst>
                    <a:ext uri="{FF2B5EF4-FFF2-40B4-BE49-F238E27FC236}">
                      <a16:creationId xmlns:a16="http://schemas.microsoft.com/office/drawing/2014/main" id="{D1FA39DA-B36F-2D78-3980-B74245AD935D}"/>
                    </a:ext>
                  </a:extLst>
                </p:cNvPr>
                <p:cNvPicPr/>
                <p:nvPr/>
              </p:nvPicPr>
              <p:blipFill>
                <a:blip r:embed="rId989"/>
                <a:stretch>
                  <a:fillRect/>
                </a:stretch>
              </p:blipFill>
              <p:spPr>
                <a:xfrm>
                  <a:off x="7547795" y="5183308"/>
                  <a:ext cx="1184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174580" name="Freihand 174579">
                  <a:extLst>
                    <a:ext uri="{FF2B5EF4-FFF2-40B4-BE49-F238E27FC236}">
                      <a16:creationId xmlns:a16="http://schemas.microsoft.com/office/drawing/2014/main" id="{5F6228F0-0FB9-EACD-4259-D111C91E4FD7}"/>
                    </a:ext>
                  </a:extLst>
                </p14:cNvPr>
                <p14:cNvContentPartPr/>
                <p14:nvPr/>
              </p14:nvContentPartPr>
              <p14:xfrm>
                <a:off x="7716995" y="5195908"/>
                <a:ext cx="158040" cy="205200"/>
              </p14:xfrm>
            </p:contentPart>
          </mc:Choice>
          <mc:Fallback xmlns="">
            <p:pic>
              <p:nvPicPr>
                <p:cNvPr id="174580" name="Freihand 174579">
                  <a:extLst>
                    <a:ext uri="{FF2B5EF4-FFF2-40B4-BE49-F238E27FC236}">
                      <a16:creationId xmlns:a16="http://schemas.microsoft.com/office/drawing/2014/main" id="{5F6228F0-0FB9-EACD-4259-D111C91E4FD7}"/>
                    </a:ext>
                  </a:extLst>
                </p:cNvPr>
                <p:cNvPicPr/>
                <p:nvPr/>
              </p:nvPicPr>
              <p:blipFill>
                <a:blip r:embed="rId991"/>
                <a:stretch>
                  <a:fillRect/>
                </a:stretch>
              </p:blipFill>
              <p:spPr>
                <a:xfrm>
                  <a:off x="7707995" y="5187268"/>
                  <a:ext cx="1756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174581" name="Freihand 174580">
                  <a:extLst>
                    <a:ext uri="{FF2B5EF4-FFF2-40B4-BE49-F238E27FC236}">
                      <a16:creationId xmlns:a16="http://schemas.microsoft.com/office/drawing/2014/main" id="{74D17D1F-D94F-6622-EFF9-EF562884A165}"/>
                    </a:ext>
                  </a:extLst>
                </p14:cNvPr>
                <p14:cNvContentPartPr/>
                <p14:nvPr/>
              </p14:nvContentPartPr>
              <p14:xfrm>
                <a:off x="7980875" y="5163508"/>
                <a:ext cx="101520" cy="162720"/>
              </p14:xfrm>
            </p:contentPart>
          </mc:Choice>
          <mc:Fallback xmlns="">
            <p:pic>
              <p:nvPicPr>
                <p:cNvPr id="174581" name="Freihand 174580">
                  <a:extLst>
                    <a:ext uri="{FF2B5EF4-FFF2-40B4-BE49-F238E27FC236}">
                      <a16:creationId xmlns:a16="http://schemas.microsoft.com/office/drawing/2014/main" id="{74D17D1F-D94F-6622-EFF9-EF562884A165}"/>
                    </a:ext>
                  </a:extLst>
                </p:cNvPr>
                <p:cNvPicPr/>
                <p:nvPr/>
              </p:nvPicPr>
              <p:blipFill>
                <a:blip r:embed="rId993"/>
                <a:stretch>
                  <a:fillRect/>
                </a:stretch>
              </p:blipFill>
              <p:spPr>
                <a:xfrm>
                  <a:off x="7972235" y="5154508"/>
                  <a:ext cx="1191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174583" name="Freihand 174582">
                  <a:extLst>
                    <a:ext uri="{FF2B5EF4-FFF2-40B4-BE49-F238E27FC236}">
                      <a16:creationId xmlns:a16="http://schemas.microsoft.com/office/drawing/2014/main" id="{8C98C88D-3D21-BB9F-85B4-93A51DF8735A}"/>
                    </a:ext>
                  </a:extLst>
                </p14:cNvPr>
                <p14:cNvContentPartPr/>
                <p14:nvPr/>
              </p14:nvContentPartPr>
              <p14:xfrm>
                <a:off x="7178435" y="5548348"/>
                <a:ext cx="107640" cy="158040"/>
              </p14:xfrm>
            </p:contentPart>
          </mc:Choice>
          <mc:Fallback xmlns="">
            <p:pic>
              <p:nvPicPr>
                <p:cNvPr id="174583" name="Freihand 174582">
                  <a:extLst>
                    <a:ext uri="{FF2B5EF4-FFF2-40B4-BE49-F238E27FC236}">
                      <a16:creationId xmlns:a16="http://schemas.microsoft.com/office/drawing/2014/main" id="{8C98C88D-3D21-BB9F-85B4-93A51DF8735A}"/>
                    </a:ext>
                  </a:extLst>
                </p:cNvPr>
                <p:cNvPicPr/>
                <p:nvPr/>
              </p:nvPicPr>
              <p:blipFill>
                <a:blip r:embed="rId995"/>
                <a:stretch>
                  <a:fillRect/>
                </a:stretch>
              </p:blipFill>
              <p:spPr>
                <a:xfrm>
                  <a:off x="7169795" y="5539708"/>
                  <a:ext cx="1252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174584" name="Freihand 174583">
                  <a:extLst>
                    <a:ext uri="{FF2B5EF4-FFF2-40B4-BE49-F238E27FC236}">
                      <a16:creationId xmlns:a16="http://schemas.microsoft.com/office/drawing/2014/main" id="{A4B2694E-6A34-9E3C-8B5D-CF7060C1AAEE}"/>
                    </a:ext>
                  </a:extLst>
                </p14:cNvPr>
                <p14:cNvContentPartPr/>
                <p14:nvPr/>
              </p14:nvContentPartPr>
              <p14:xfrm>
                <a:off x="7202915" y="5561308"/>
                <a:ext cx="133200" cy="165240"/>
              </p14:xfrm>
            </p:contentPart>
          </mc:Choice>
          <mc:Fallback xmlns="">
            <p:pic>
              <p:nvPicPr>
                <p:cNvPr id="174584" name="Freihand 174583">
                  <a:extLst>
                    <a:ext uri="{FF2B5EF4-FFF2-40B4-BE49-F238E27FC236}">
                      <a16:creationId xmlns:a16="http://schemas.microsoft.com/office/drawing/2014/main" id="{A4B2694E-6A34-9E3C-8B5D-CF7060C1AAEE}"/>
                    </a:ext>
                  </a:extLst>
                </p:cNvPr>
                <p:cNvPicPr/>
                <p:nvPr/>
              </p:nvPicPr>
              <p:blipFill>
                <a:blip r:embed="rId997"/>
                <a:stretch>
                  <a:fillRect/>
                </a:stretch>
              </p:blipFill>
              <p:spPr>
                <a:xfrm>
                  <a:off x="7193915" y="5552308"/>
                  <a:ext cx="1508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174585" name="Freihand 174584">
                  <a:extLst>
                    <a:ext uri="{FF2B5EF4-FFF2-40B4-BE49-F238E27FC236}">
                      <a16:creationId xmlns:a16="http://schemas.microsoft.com/office/drawing/2014/main" id="{AD574DC1-FC5F-D31D-7373-BAF11A97CEE3}"/>
                    </a:ext>
                  </a:extLst>
                </p14:cNvPr>
                <p14:cNvContentPartPr/>
                <p14:nvPr/>
              </p14:nvContentPartPr>
              <p14:xfrm>
                <a:off x="7414235" y="5622148"/>
                <a:ext cx="135720" cy="130320"/>
              </p14:xfrm>
            </p:contentPart>
          </mc:Choice>
          <mc:Fallback xmlns="">
            <p:pic>
              <p:nvPicPr>
                <p:cNvPr id="174585" name="Freihand 174584">
                  <a:extLst>
                    <a:ext uri="{FF2B5EF4-FFF2-40B4-BE49-F238E27FC236}">
                      <a16:creationId xmlns:a16="http://schemas.microsoft.com/office/drawing/2014/main" id="{AD574DC1-FC5F-D31D-7373-BAF11A97CEE3}"/>
                    </a:ext>
                  </a:extLst>
                </p:cNvPr>
                <p:cNvPicPr/>
                <p:nvPr/>
              </p:nvPicPr>
              <p:blipFill>
                <a:blip r:embed="rId999"/>
                <a:stretch>
                  <a:fillRect/>
                </a:stretch>
              </p:blipFill>
              <p:spPr>
                <a:xfrm>
                  <a:off x="7405595" y="5613508"/>
                  <a:ext cx="153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174586" name="Freihand 174585">
                  <a:extLst>
                    <a:ext uri="{FF2B5EF4-FFF2-40B4-BE49-F238E27FC236}">
                      <a16:creationId xmlns:a16="http://schemas.microsoft.com/office/drawing/2014/main" id="{95DD8DC7-4201-1C09-611A-5361D563ADE1}"/>
                    </a:ext>
                  </a:extLst>
                </p14:cNvPr>
                <p14:cNvContentPartPr/>
                <p14:nvPr/>
              </p14:nvContentPartPr>
              <p14:xfrm>
                <a:off x="7632755" y="5601988"/>
                <a:ext cx="138600" cy="74880"/>
              </p14:xfrm>
            </p:contentPart>
          </mc:Choice>
          <mc:Fallback xmlns="">
            <p:pic>
              <p:nvPicPr>
                <p:cNvPr id="174586" name="Freihand 174585">
                  <a:extLst>
                    <a:ext uri="{FF2B5EF4-FFF2-40B4-BE49-F238E27FC236}">
                      <a16:creationId xmlns:a16="http://schemas.microsoft.com/office/drawing/2014/main" id="{95DD8DC7-4201-1C09-611A-5361D563ADE1}"/>
                    </a:ext>
                  </a:extLst>
                </p:cNvPr>
                <p:cNvPicPr/>
                <p:nvPr/>
              </p:nvPicPr>
              <p:blipFill>
                <a:blip r:embed="rId1001"/>
                <a:stretch>
                  <a:fillRect/>
                </a:stretch>
              </p:blipFill>
              <p:spPr>
                <a:xfrm>
                  <a:off x="7623755" y="5592988"/>
                  <a:ext cx="156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174587" name="Freihand 174586">
                  <a:extLst>
                    <a:ext uri="{FF2B5EF4-FFF2-40B4-BE49-F238E27FC236}">
                      <a16:creationId xmlns:a16="http://schemas.microsoft.com/office/drawing/2014/main" id="{C4EE6DEB-1C79-8E33-7459-9743B36722B1}"/>
                    </a:ext>
                  </a:extLst>
                </p14:cNvPr>
                <p14:cNvContentPartPr/>
                <p14:nvPr/>
              </p14:nvContentPartPr>
              <p14:xfrm>
                <a:off x="7866035" y="5548708"/>
                <a:ext cx="132840" cy="90000"/>
              </p14:xfrm>
            </p:contentPart>
          </mc:Choice>
          <mc:Fallback xmlns="">
            <p:pic>
              <p:nvPicPr>
                <p:cNvPr id="174587" name="Freihand 174586">
                  <a:extLst>
                    <a:ext uri="{FF2B5EF4-FFF2-40B4-BE49-F238E27FC236}">
                      <a16:creationId xmlns:a16="http://schemas.microsoft.com/office/drawing/2014/main" id="{C4EE6DEB-1C79-8E33-7459-9743B36722B1}"/>
                    </a:ext>
                  </a:extLst>
                </p:cNvPr>
                <p:cNvPicPr/>
                <p:nvPr/>
              </p:nvPicPr>
              <p:blipFill>
                <a:blip r:embed="rId1003"/>
                <a:stretch>
                  <a:fillRect/>
                </a:stretch>
              </p:blipFill>
              <p:spPr>
                <a:xfrm>
                  <a:off x="7857395" y="5540068"/>
                  <a:ext cx="1504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174588" name="Freihand 174587">
                  <a:extLst>
                    <a:ext uri="{FF2B5EF4-FFF2-40B4-BE49-F238E27FC236}">
                      <a16:creationId xmlns:a16="http://schemas.microsoft.com/office/drawing/2014/main" id="{914A1284-8751-4D51-B8C5-7E1BE8F6FE3A}"/>
                    </a:ext>
                  </a:extLst>
                </p14:cNvPr>
                <p14:cNvContentPartPr/>
                <p14:nvPr/>
              </p14:nvContentPartPr>
              <p14:xfrm>
                <a:off x="8031995" y="5634388"/>
                <a:ext cx="22320" cy="70920"/>
              </p14:xfrm>
            </p:contentPart>
          </mc:Choice>
          <mc:Fallback xmlns="">
            <p:pic>
              <p:nvPicPr>
                <p:cNvPr id="174588" name="Freihand 174587">
                  <a:extLst>
                    <a:ext uri="{FF2B5EF4-FFF2-40B4-BE49-F238E27FC236}">
                      <a16:creationId xmlns:a16="http://schemas.microsoft.com/office/drawing/2014/main" id="{914A1284-8751-4D51-B8C5-7E1BE8F6FE3A}"/>
                    </a:ext>
                  </a:extLst>
                </p:cNvPr>
                <p:cNvPicPr/>
                <p:nvPr/>
              </p:nvPicPr>
              <p:blipFill>
                <a:blip r:embed="rId1005"/>
                <a:stretch>
                  <a:fillRect/>
                </a:stretch>
              </p:blipFill>
              <p:spPr>
                <a:xfrm>
                  <a:off x="8023355" y="5625748"/>
                  <a:ext cx="39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174589" name="Freihand 174588">
                  <a:extLst>
                    <a:ext uri="{FF2B5EF4-FFF2-40B4-BE49-F238E27FC236}">
                      <a16:creationId xmlns:a16="http://schemas.microsoft.com/office/drawing/2014/main" id="{7BD4BDB2-83A7-0D32-5DD9-3D300745ACB4}"/>
                    </a:ext>
                  </a:extLst>
                </p14:cNvPr>
                <p14:cNvContentPartPr/>
                <p14:nvPr/>
              </p14:nvContentPartPr>
              <p14:xfrm>
                <a:off x="8143235" y="5452228"/>
                <a:ext cx="179640" cy="207720"/>
              </p14:xfrm>
            </p:contentPart>
          </mc:Choice>
          <mc:Fallback xmlns="">
            <p:pic>
              <p:nvPicPr>
                <p:cNvPr id="174589" name="Freihand 174588">
                  <a:extLst>
                    <a:ext uri="{FF2B5EF4-FFF2-40B4-BE49-F238E27FC236}">
                      <a16:creationId xmlns:a16="http://schemas.microsoft.com/office/drawing/2014/main" id="{7BD4BDB2-83A7-0D32-5DD9-3D300745ACB4}"/>
                    </a:ext>
                  </a:extLst>
                </p:cNvPr>
                <p:cNvPicPr/>
                <p:nvPr/>
              </p:nvPicPr>
              <p:blipFill>
                <a:blip r:embed="rId1007"/>
                <a:stretch>
                  <a:fillRect/>
                </a:stretch>
              </p:blipFill>
              <p:spPr>
                <a:xfrm>
                  <a:off x="8134235" y="5443588"/>
                  <a:ext cx="1972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174590" name="Freihand 174589">
                  <a:extLst>
                    <a:ext uri="{FF2B5EF4-FFF2-40B4-BE49-F238E27FC236}">
                      <a16:creationId xmlns:a16="http://schemas.microsoft.com/office/drawing/2014/main" id="{B7FA578D-5A65-60EE-4EE7-3905F7C77244}"/>
                    </a:ext>
                  </a:extLst>
                </p14:cNvPr>
                <p14:cNvContentPartPr/>
                <p14:nvPr/>
              </p14:nvContentPartPr>
              <p14:xfrm>
                <a:off x="7780355" y="5711428"/>
                <a:ext cx="627120" cy="117000"/>
              </p14:xfrm>
            </p:contentPart>
          </mc:Choice>
          <mc:Fallback xmlns="">
            <p:pic>
              <p:nvPicPr>
                <p:cNvPr id="174590" name="Freihand 174589">
                  <a:extLst>
                    <a:ext uri="{FF2B5EF4-FFF2-40B4-BE49-F238E27FC236}">
                      <a16:creationId xmlns:a16="http://schemas.microsoft.com/office/drawing/2014/main" id="{B7FA578D-5A65-60EE-4EE7-3905F7C77244}"/>
                    </a:ext>
                  </a:extLst>
                </p:cNvPr>
                <p:cNvPicPr/>
                <p:nvPr/>
              </p:nvPicPr>
              <p:blipFill>
                <a:blip r:embed="rId1009"/>
                <a:stretch>
                  <a:fillRect/>
                </a:stretch>
              </p:blipFill>
              <p:spPr>
                <a:xfrm>
                  <a:off x="7771355" y="5702788"/>
                  <a:ext cx="644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174636" name="Freihand 174635">
                  <a:extLst>
                    <a:ext uri="{FF2B5EF4-FFF2-40B4-BE49-F238E27FC236}">
                      <a16:creationId xmlns:a16="http://schemas.microsoft.com/office/drawing/2014/main" id="{D1965DBC-6450-1220-DCDB-C49324BB79E9}"/>
                    </a:ext>
                  </a:extLst>
                </p14:cNvPr>
                <p14:cNvContentPartPr/>
                <p14:nvPr/>
              </p14:nvContentPartPr>
              <p14:xfrm>
                <a:off x="7022195" y="5364028"/>
                <a:ext cx="1587600" cy="577440"/>
              </p14:xfrm>
            </p:contentPart>
          </mc:Choice>
          <mc:Fallback xmlns="">
            <p:pic>
              <p:nvPicPr>
                <p:cNvPr id="174636" name="Freihand 174635">
                  <a:extLst>
                    <a:ext uri="{FF2B5EF4-FFF2-40B4-BE49-F238E27FC236}">
                      <a16:creationId xmlns:a16="http://schemas.microsoft.com/office/drawing/2014/main" id="{D1965DBC-6450-1220-DCDB-C49324BB79E9}"/>
                    </a:ext>
                  </a:extLst>
                </p:cNvPr>
                <p:cNvPicPr/>
                <p:nvPr/>
              </p:nvPicPr>
              <p:blipFill>
                <a:blip r:embed="rId1011"/>
                <a:stretch>
                  <a:fillRect/>
                </a:stretch>
              </p:blipFill>
              <p:spPr>
                <a:xfrm>
                  <a:off x="7013555" y="5355028"/>
                  <a:ext cx="1605240" cy="595080"/>
                </a:xfrm>
                <a:prstGeom prst="rect">
                  <a:avLst/>
                </a:prstGeom>
              </p:spPr>
            </p:pic>
          </mc:Fallback>
        </mc:AlternateContent>
      </p:grpSp>
      <p:grpSp>
        <p:nvGrpSpPr>
          <p:cNvPr id="174640" name="Gruppieren 174639">
            <a:extLst>
              <a:ext uri="{FF2B5EF4-FFF2-40B4-BE49-F238E27FC236}">
                <a16:creationId xmlns:a16="http://schemas.microsoft.com/office/drawing/2014/main" id="{3FA0B1C0-3D6A-1140-F162-F5CE496974F0}"/>
              </a:ext>
            </a:extLst>
          </p:cNvPr>
          <p:cNvGrpSpPr/>
          <p:nvPr/>
        </p:nvGrpSpPr>
        <p:grpSpPr>
          <a:xfrm>
            <a:off x="203075" y="5698468"/>
            <a:ext cx="282960" cy="369000"/>
            <a:chOff x="203075" y="5698468"/>
            <a:chExt cx="282960" cy="369000"/>
          </a:xfrm>
        </p:grpSpPr>
        <mc:AlternateContent xmlns:mc="http://schemas.openxmlformats.org/markup-compatibility/2006" xmlns:p14="http://schemas.microsoft.com/office/powerpoint/2010/main">
          <mc:Choice Requires="p14">
            <p:contentPart p14:bwMode="auto" r:id="rId1012">
              <p14:nvContentPartPr>
                <p14:cNvPr id="174638" name="Freihand 174637">
                  <a:extLst>
                    <a:ext uri="{FF2B5EF4-FFF2-40B4-BE49-F238E27FC236}">
                      <a16:creationId xmlns:a16="http://schemas.microsoft.com/office/drawing/2014/main" id="{EB4A66EC-7BD2-A050-2F52-65F870855D2C}"/>
                    </a:ext>
                  </a:extLst>
                </p14:cNvPr>
                <p14:cNvContentPartPr/>
                <p14:nvPr/>
              </p14:nvContentPartPr>
              <p14:xfrm>
                <a:off x="203075" y="5763988"/>
                <a:ext cx="143280" cy="162360"/>
              </p14:xfrm>
            </p:contentPart>
          </mc:Choice>
          <mc:Fallback xmlns="">
            <p:pic>
              <p:nvPicPr>
                <p:cNvPr id="174638" name="Freihand 174637">
                  <a:extLst>
                    <a:ext uri="{FF2B5EF4-FFF2-40B4-BE49-F238E27FC236}">
                      <a16:creationId xmlns:a16="http://schemas.microsoft.com/office/drawing/2014/main" id="{EB4A66EC-7BD2-A050-2F52-65F870855D2C}"/>
                    </a:ext>
                  </a:extLst>
                </p:cNvPr>
                <p:cNvPicPr/>
                <p:nvPr/>
              </p:nvPicPr>
              <p:blipFill>
                <a:blip r:embed="rId1013"/>
                <a:stretch>
                  <a:fillRect/>
                </a:stretch>
              </p:blipFill>
              <p:spPr>
                <a:xfrm>
                  <a:off x="194075" y="5755348"/>
                  <a:ext cx="1609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174639" name="Freihand 174638">
                  <a:extLst>
                    <a:ext uri="{FF2B5EF4-FFF2-40B4-BE49-F238E27FC236}">
                      <a16:creationId xmlns:a16="http://schemas.microsoft.com/office/drawing/2014/main" id="{A0B73987-AC07-5A00-0BCE-EE62E20CA7FA}"/>
                    </a:ext>
                  </a:extLst>
                </p14:cNvPr>
                <p14:cNvContentPartPr/>
                <p14:nvPr/>
              </p14:nvContentPartPr>
              <p14:xfrm>
                <a:off x="282275" y="5698468"/>
                <a:ext cx="203760" cy="369000"/>
              </p14:xfrm>
            </p:contentPart>
          </mc:Choice>
          <mc:Fallback xmlns="">
            <p:pic>
              <p:nvPicPr>
                <p:cNvPr id="174639" name="Freihand 174638">
                  <a:extLst>
                    <a:ext uri="{FF2B5EF4-FFF2-40B4-BE49-F238E27FC236}">
                      <a16:creationId xmlns:a16="http://schemas.microsoft.com/office/drawing/2014/main" id="{A0B73987-AC07-5A00-0BCE-EE62E20CA7FA}"/>
                    </a:ext>
                  </a:extLst>
                </p:cNvPr>
                <p:cNvPicPr/>
                <p:nvPr/>
              </p:nvPicPr>
              <p:blipFill>
                <a:blip r:embed="rId1015"/>
                <a:stretch>
                  <a:fillRect/>
                </a:stretch>
              </p:blipFill>
              <p:spPr>
                <a:xfrm>
                  <a:off x="273275" y="5689468"/>
                  <a:ext cx="221400" cy="38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6">
            <p14:nvContentPartPr>
              <p14:cNvPr id="174641" name="Freihand 174640">
                <a:extLst>
                  <a:ext uri="{FF2B5EF4-FFF2-40B4-BE49-F238E27FC236}">
                    <a16:creationId xmlns:a16="http://schemas.microsoft.com/office/drawing/2014/main" id="{CD09D2DD-6DB2-F6D4-A012-F467CDCD4E81}"/>
                  </a:ext>
                </a:extLst>
              </p14:cNvPr>
              <p14:cNvContentPartPr/>
              <p14:nvPr/>
            </p14:nvContentPartPr>
            <p14:xfrm>
              <a:off x="3923675" y="2178748"/>
              <a:ext cx="448920" cy="41400"/>
            </p14:xfrm>
          </p:contentPart>
        </mc:Choice>
        <mc:Fallback xmlns="">
          <p:pic>
            <p:nvPicPr>
              <p:cNvPr id="174641" name="Freihand 174640">
                <a:extLst>
                  <a:ext uri="{FF2B5EF4-FFF2-40B4-BE49-F238E27FC236}">
                    <a16:creationId xmlns:a16="http://schemas.microsoft.com/office/drawing/2014/main" id="{CD09D2DD-6DB2-F6D4-A012-F467CDCD4E81}"/>
                  </a:ext>
                </a:extLst>
              </p:cNvPr>
              <p:cNvPicPr/>
              <p:nvPr/>
            </p:nvPicPr>
            <p:blipFill>
              <a:blip r:embed="rId1017"/>
              <a:stretch>
                <a:fillRect/>
              </a:stretch>
            </p:blipFill>
            <p:spPr>
              <a:xfrm>
                <a:off x="3915035" y="2170108"/>
                <a:ext cx="466560" cy="59040"/>
              </a:xfrm>
              <a:prstGeom prst="rect">
                <a:avLst/>
              </a:prstGeom>
            </p:spPr>
          </p:pic>
        </mc:Fallback>
      </mc:AlternateContent>
      <p:grpSp>
        <p:nvGrpSpPr>
          <p:cNvPr id="174644" name="Gruppieren 174643">
            <a:extLst>
              <a:ext uri="{FF2B5EF4-FFF2-40B4-BE49-F238E27FC236}">
                <a16:creationId xmlns:a16="http://schemas.microsoft.com/office/drawing/2014/main" id="{B46D59C6-9A5A-21CE-E81A-3E191A43A814}"/>
              </a:ext>
            </a:extLst>
          </p:cNvPr>
          <p:cNvGrpSpPr/>
          <p:nvPr/>
        </p:nvGrpSpPr>
        <p:grpSpPr>
          <a:xfrm>
            <a:off x="5963075" y="2581228"/>
            <a:ext cx="690120" cy="992520"/>
            <a:chOff x="5963075" y="2581228"/>
            <a:chExt cx="690120" cy="992520"/>
          </a:xfrm>
        </p:grpSpPr>
        <mc:AlternateContent xmlns:mc="http://schemas.openxmlformats.org/markup-compatibility/2006" xmlns:p14="http://schemas.microsoft.com/office/powerpoint/2010/main">
          <mc:Choice Requires="p14">
            <p:contentPart p14:bwMode="auto" r:id="rId1018">
              <p14:nvContentPartPr>
                <p14:cNvPr id="174642" name="Freihand 174641">
                  <a:extLst>
                    <a:ext uri="{FF2B5EF4-FFF2-40B4-BE49-F238E27FC236}">
                      <a16:creationId xmlns:a16="http://schemas.microsoft.com/office/drawing/2014/main" id="{AE1EA94A-E642-BF04-BCDE-15A3E588061F}"/>
                    </a:ext>
                  </a:extLst>
                </p14:cNvPr>
                <p14:cNvContentPartPr/>
                <p14:nvPr/>
              </p14:nvContentPartPr>
              <p14:xfrm>
                <a:off x="5963075" y="2581228"/>
                <a:ext cx="690120" cy="642240"/>
              </p14:xfrm>
            </p:contentPart>
          </mc:Choice>
          <mc:Fallback xmlns="">
            <p:pic>
              <p:nvPicPr>
                <p:cNvPr id="174642" name="Freihand 174641">
                  <a:extLst>
                    <a:ext uri="{FF2B5EF4-FFF2-40B4-BE49-F238E27FC236}">
                      <a16:creationId xmlns:a16="http://schemas.microsoft.com/office/drawing/2014/main" id="{AE1EA94A-E642-BF04-BCDE-15A3E588061F}"/>
                    </a:ext>
                  </a:extLst>
                </p:cNvPr>
                <p:cNvPicPr/>
                <p:nvPr/>
              </p:nvPicPr>
              <p:blipFill>
                <a:blip r:embed="rId1019"/>
                <a:stretch>
                  <a:fillRect/>
                </a:stretch>
              </p:blipFill>
              <p:spPr>
                <a:xfrm>
                  <a:off x="5954435" y="2572588"/>
                  <a:ext cx="707760" cy="65988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174643" name="Freihand 174642">
                  <a:extLst>
                    <a:ext uri="{FF2B5EF4-FFF2-40B4-BE49-F238E27FC236}">
                      <a16:creationId xmlns:a16="http://schemas.microsoft.com/office/drawing/2014/main" id="{4987AA24-4E0D-9D60-443A-4DDF19BE075D}"/>
                    </a:ext>
                  </a:extLst>
                </p14:cNvPr>
                <p14:cNvContentPartPr/>
                <p14:nvPr/>
              </p14:nvContentPartPr>
              <p14:xfrm>
                <a:off x="6155315" y="3186028"/>
                <a:ext cx="412560" cy="387720"/>
              </p14:xfrm>
            </p:contentPart>
          </mc:Choice>
          <mc:Fallback xmlns="">
            <p:pic>
              <p:nvPicPr>
                <p:cNvPr id="174643" name="Freihand 174642">
                  <a:extLst>
                    <a:ext uri="{FF2B5EF4-FFF2-40B4-BE49-F238E27FC236}">
                      <a16:creationId xmlns:a16="http://schemas.microsoft.com/office/drawing/2014/main" id="{4987AA24-4E0D-9D60-443A-4DDF19BE075D}"/>
                    </a:ext>
                  </a:extLst>
                </p:cNvPr>
                <p:cNvPicPr/>
                <p:nvPr/>
              </p:nvPicPr>
              <p:blipFill>
                <a:blip r:embed="rId1021"/>
                <a:stretch>
                  <a:fillRect/>
                </a:stretch>
              </p:blipFill>
              <p:spPr>
                <a:xfrm>
                  <a:off x="6146675" y="3177028"/>
                  <a:ext cx="430200" cy="40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2">
            <p14:nvContentPartPr>
              <p14:cNvPr id="174645" name="Freihand 174644">
                <a:extLst>
                  <a:ext uri="{FF2B5EF4-FFF2-40B4-BE49-F238E27FC236}">
                    <a16:creationId xmlns:a16="http://schemas.microsoft.com/office/drawing/2014/main" id="{3F539F81-BE63-CD1B-A8EB-C8F32C02D107}"/>
                  </a:ext>
                </a:extLst>
              </p14:cNvPr>
              <p14:cNvContentPartPr/>
              <p14:nvPr/>
            </p14:nvContentPartPr>
            <p14:xfrm>
              <a:off x="4195115" y="-7532"/>
              <a:ext cx="406440" cy="312120"/>
            </p14:xfrm>
          </p:contentPart>
        </mc:Choice>
        <mc:Fallback xmlns="">
          <p:pic>
            <p:nvPicPr>
              <p:cNvPr id="174645" name="Freihand 174644">
                <a:extLst>
                  <a:ext uri="{FF2B5EF4-FFF2-40B4-BE49-F238E27FC236}">
                    <a16:creationId xmlns:a16="http://schemas.microsoft.com/office/drawing/2014/main" id="{3F539F81-BE63-CD1B-A8EB-C8F32C02D107}"/>
                  </a:ext>
                </a:extLst>
              </p:cNvPr>
              <p:cNvPicPr/>
              <p:nvPr/>
            </p:nvPicPr>
            <p:blipFill>
              <a:blip r:embed="rId1023"/>
              <a:stretch>
                <a:fillRect/>
              </a:stretch>
            </p:blipFill>
            <p:spPr>
              <a:xfrm>
                <a:off x="4186115" y="-16172"/>
                <a:ext cx="424080" cy="329760"/>
              </a:xfrm>
              <a:prstGeom prst="rect">
                <a:avLst/>
              </a:prstGeom>
            </p:spPr>
          </p:pic>
        </mc:Fallback>
      </mc:AlternateContent>
      <p:grpSp>
        <p:nvGrpSpPr>
          <p:cNvPr id="174655" name="Gruppieren 174654">
            <a:extLst>
              <a:ext uri="{FF2B5EF4-FFF2-40B4-BE49-F238E27FC236}">
                <a16:creationId xmlns:a16="http://schemas.microsoft.com/office/drawing/2014/main" id="{A09C2C74-CE06-C101-5085-50BB8A68F095}"/>
              </a:ext>
            </a:extLst>
          </p:cNvPr>
          <p:cNvGrpSpPr/>
          <p:nvPr/>
        </p:nvGrpSpPr>
        <p:grpSpPr>
          <a:xfrm>
            <a:off x="6498755" y="3546993"/>
            <a:ext cx="1391400" cy="253080"/>
            <a:chOff x="6498755" y="3546993"/>
            <a:chExt cx="1391400" cy="253080"/>
          </a:xfrm>
        </p:grpSpPr>
        <mc:AlternateContent xmlns:mc="http://schemas.openxmlformats.org/markup-compatibility/2006" xmlns:p14="http://schemas.microsoft.com/office/powerpoint/2010/main">
          <mc:Choice Requires="p14">
            <p:contentPart p14:bwMode="auto" r:id="rId1024">
              <p14:nvContentPartPr>
                <p14:cNvPr id="174646" name="Freihand 174645">
                  <a:extLst>
                    <a:ext uri="{FF2B5EF4-FFF2-40B4-BE49-F238E27FC236}">
                      <a16:creationId xmlns:a16="http://schemas.microsoft.com/office/drawing/2014/main" id="{5CA2DFC2-C5D5-9A49-0BCD-34649F4B07B7}"/>
                    </a:ext>
                  </a:extLst>
                </p14:cNvPr>
                <p14:cNvContentPartPr/>
                <p14:nvPr/>
              </p14:nvContentPartPr>
              <p14:xfrm>
                <a:off x="6498755" y="3653193"/>
                <a:ext cx="82080" cy="146880"/>
              </p14:xfrm>
            </p:contentPart>
          </mc:Choice>
          <mc:Fallback xmlns="">
            <p:pic>
              <p:nvPicPr>
                <p:cNvPr id="174646" name="Freihand 174645">
                  <a:extLst>
                    <a:ext uri="{FF2B5EF4-FFF2-40B4-BE49-F238E27FC236}">
                      <a16:creationId xmlns:a16="http://schemas.microsoft.com/office/drawing/2014/main" id="{5CA2DFC2-C5D5-9A49-0BCD-34649F4B07B7}"/>
                    </a:ext>
                  </a:extLst>
                </p:cNvPr>
                <p:cNvPicPr/>
                <p:nvPr/>
              </p:nvPicPr>
              <p:blipFill>
                <a:blip r:embed="rId1025"/>
                <a:stretch>
                  <a:fillRect/>
                </a:stretch>
              </p:blipFill>
              <p:spPr>
                <a:xfrm>
                  <a:off x="6489755" y="3644553"/>
                  <a:ext cx="997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174647" name="Freihand 174646">
                  <a:extLst>
                    <a:ext uri="{FF2B5EF4-FFF2-40B4-BE49-F238E27FC236}">
                      <a16:creationId xmlns:a16="http://schemas.microsoft.com/office/drawing/2014/main" id="{800B2C7E-96B6-69A3-A1EF-5E8F40E9A573}"/>
                    </a:ext>
                  </a:extLst>
                </p14:cNvPr>
                <p14:cNvContentPartPr/>
                <p14:nvPr/>
              </p14:nvContentPartPr>
              <p14:xfrm>
                <a:off x="6654635" y="3679113"/>
                <a:ext cx="111240" cy="88920"/>
              </p14:xfrm>
            </p:contentPart>
          </mc:Choice>
          <mc:Fallback xmlns="">
            <p:pic>
              <p:nvPicPr>
                <p:cNvPr id="174647" name="Freihand 174646">
                  <a:extLst>
                    <a:ext uri="{FF2B5EF4-FFF2-40B4-BE49-F238E27FC236}">
                      <a16:creationId xmlns:a16="http://schemas.microsoft.com/office/drawing/2014/main" id="{800B2C7E-96B6-69A3-A1EF-5E8F40E9A573}"/>
                    </a:ext>
                  </a:extLst>
                </p:cNvPr>
                <p:cNvPicPr/>
                <p:nvPr/>
              </p:nvPicPr>
              <p:blipFill>
                <a:blip r:embed="rId1027"/>
                <a:stretch>
                  <a:fillRect/>
                </a:stretch>
              </p:blipFill>
              <p:spPr>
                <a:xfrm>
                  <a:off x="6645995" y="3670473"/>
                  <a:ext cx="128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174649" name="Freihand 174648">
                  <a:extLst>
                    <a:ext uri="{FF2B5EF4-FFF2-40B4-BE49-F238E27FC236}">
                      <a16:creationId xmlns:a16="http://schemas.microsoft.com/office/drawing/2014/main" id="{9AEA58A8-CE2E-1F53-71DF-4FD1818E641A}"/>
                    </a:ext>
                  </a:extLst>
                </p14:cNvPr>
                <p14:cNvContentPartPr/>
                <p14:nvPr/>
              </p14:nvContentPartPr>
              <p14:xfrm>
                <a:off x="6909515" y="3648873"/>
                <a:ext cx="10440" cy="114480"/>
              </p14:xfrm>
            </p:contentPart>
          </mc:Choice>
          <mc:Fallback xmlns="">
            <p:pic>
              <p:nvPicPr>
                <p:cNvPr id="174649" name="Freihand 174648">
                  <a:extLst>
                    <a:ext uri="{FF2B5EF4-FFF2-40B4-BE49-F238E27FC236}">
                      <a16:creationId xmlns:a16="http://schemas.microsoft.com/office/drawing/2014/main" id="{9AEA58A8-CE2E-1F53-71DF-4FD1818E641A}"/>
                    </a:ext>
                  </a:extLst>
                </p:cNvPr>
                <p:cNvPicPr/>
                <p:nvPr/>
              </p:nvPicPr>
              <p:blipFill>
                <a:blip r:embed="rId1029"/>
                <a:stretch>
                  <a:fillRect/>
                </a:stretch>
              </p:blipFill>
              <p:spPr>
                <a:xfrm>
                  <a:off x="6900875" y="3640233"/>
                  <a:ext cx="280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174651" name="Freihand 174650">
                  <a:extLst>
                    <a:ext uri="{FF2B5EF4-FFF2-40B4-BE49-F238E27FC236}">
                      <a16:creationId xmlns:a16="http://schemas.microsoft.com/office/drawing/2014/main" id="{4A2DD3E5-C4AE-B57F-09AB-C53002293150}"/>
                    </a:ext>
                  </a:extLst>
                </p14:cNvPr>
                <p14:cNvContentPartPr/>
                <p14:nvPr/>
              </p14:nvContentPartPr>
              <p14:xfrm>
                <a:off x="6866675" y="3611073"/>
                <a:ext cx="485280" cy="134640"/>
              </p14:xfrm>
            </p:contentPart>
          </mc:Choice>
          <mc:Fallback xmlns="">
            <p:pic>
              <p:nvPicPr>
                <p:cNvPr id="174651" name="Freihand 174650">
                  <a:extLst>
                    <a:ext uri="{FF2B5EF4-FFF2-40B4-BE49-F238E27FC236}">
                      <a16:creationId xmlns:a16="http://schemas.microsoft.com/office/drawing/2014/main" id="{4A2DD3E5-C4AE-B57F-09AB-C53002293150}"/>
                    </a:ext>
                  </a:extLst>
                </p:cNvPr>
                <p:cNvPicPr/>
                <p:nvPr/>
              </p:nvPicPr>
              <p:blipFill>
                <a:blip r:embed="rId1031"/>
                <a:stretch>
                  <a:fillRect/>
                </a:stretch>
              </p:blipFill>
              <p:spPr>
                <a:xfrm>
                  <a:off x="6858035" y="3602073"/>
                  <a:ext cx="502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174652" name="Freihand 174651">
                  <a:extLst>
                    <a:ext uri="{FF2B5EF4-FFF2-40B4-BE49-F238E27FC236}">
                      <a16:creationId xmlns:a16="http://schemas.microsoft.com/office/drawing/2014/main" id="{D8EC5EEB-7A9C-7237-AC24-3E2E75C64E39}"/>
                    </a:ext>
                  </a:extLst>
                </p14:cNvPr>
                <p14:cNvContentPartPr/>
                <p14:nvPr/>
              </p14:nvContentPartPr>
              <p14:xfrm>
                <a:off x="7389755" y="3644553"/>
                <a:ext cx="168840" cy="59760"/>
              </p14:xfrm>
            </p:contentPart>
          </mc:Choice>
          <mc:Fallback xmlns="">
            <p:pic>
              <p:nvPicPr>
                <p:cNvPr id="174652" name="Freihand 174651">
                  <a:extLst>
                    <a:ext uri="{FF2B5EF4-FFF2-40B4-BE49-F238E27FC236}">
                      <a16:creationId xmlns:a16="http://schemas.microsoft.com/office/drawing/2014/main" id="{D8EC5EEB-7A9C-7237-AC24-3E2E75C64E39}"/>
                    </a:ext>
                  </a:extLst>
                </p:cNvPr>
                <p:cNvPicPr/>
                <p:nvPr/>
              </p:nvPicPr>
              <p:blipFill>
                <a:blip r:embed="rId1033"/>
                <a:stretch>
                  <a:fillRect/>
                </a:stretch>
              </p:blipFill>
              <p:spPr>
                <a:xfrm>
                  <a:off x="7380755" y="3635913"/>
                  <a:ext cx="186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174653" name="Freihand 174652">
                  <a:extLst>
                    <a:ext uri="{FF2B5EF4-FFF2-40B4-BE49-F238E27FC236}">
                      <a16:creationId xmlns:a16="http://schemas.microsoft.com/office/drawing/2014/main" id="{7F789CAD-50A4-6EC2-1544-1FA505136CC7}"/>
                    </a:ext>
                  </a:extLst>
                </p14:cNvPr>
                <p14:cNvContentPartPr/>
                <p14:nvPr/>
              </p14:nvContentPartPr>
              <p14:xfrm>
                <a:off x="7593155" y="3558513"/>
                <a:ext cx="110880" cy="113040"/>
              </p14:xfrm>
            </p:contentPart>
          </mc:Choice>
          <mc:Fallback xmlns="">
            <p:pic>
              <p:nvPicPr>
                <p:cNvPr id="174653" name="Freihand 174652">
                  <a:extLst>
                    <a:ext uri="{FF2B5EF4-FFF2-40B4-BE49-F238E27FC236}">
                      <a16:creationId xmlns:a16="http://schemas.microsoft.com/office/drawing/2014/main" id="{7F789CAD-50A4-6EC2-1544-1FA505136CC7}"/>
                    </a:ext>
                  </a:extLst>
                </p:cNvPr>
                <p:cNvPicPr/>
                <p:nvPr/>
              </p:nvPicPr>
              <p:blipFill>
                <a:blip r:embed="rId1035"/>
                <a:stretch>
                  <a:fillRect/>
                </a:stretch>
              </p:blipFill>
              <p:spPr>
                <a:xfrm>
                  <a:off x="7584515" y="3549513"/>
                  <a:ext cx="128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174654" name="Freihand 174653">
                  <a:extLst>
                    <a:ext uri="{FF2B5EF4-FFF2-40B4-BE49-F238E27FC236}">
                      <a16:creationId xmlns:a16="http://schemas.microsoft.com/office/drawing/2014/main" id="{6B87ED13-B6CE-5D72-B2A8-3C10475C4CD1}"/>
                    </a:ext>
                  </a:extLst>
                </p14:cNvPr>
                <p14:cNvContentPartPr/>
                <p14:nvPr/>
              </p14:nvContentPartPr>
              <p14:xfrm>
                <a:off x="7772795" y="3546993"/>
                <a:ext cx="117360" cy="120960"/>
              </p14:xfrm>
            </p:contentPart>
          </mc:Choice>
          <mc:Fallback xmlns="">
            <p:pic>
              <p:nvPicPr>
                <p:cNvPr id="174654" name="Freihand 174653">
                  <a:extLst>
                    <a:ext uri="{FF2B5EF4-FFF2-40B4-BE49-F238E27FC236}">
                      <a16:creationId xmlns:a16="http://schemas.microsoft.com/office/drawing/2014/main" id="{6B87ED13-B6CE-5D72-B2A8-3C10475C4CD1}"/>
                    </a:ext>
                  </a:extLst>
                </p:cNvPr>
                <p:cNvPicPr/>
                <p:nvPr/>
              </p:nvPicPr>
              <p:blipFill>
                <a:blip r:embed="rId1037"/>
                <a:stretch>
                  <a:fillRect/>
                </a:stretch>
              </p:blipFill>
              <p:spPr>
                <a:xfrm>
                  <a:off x="7763795" y="3537993"/>
                  <a:ext cx="135000" cy="138600"/>
                </a:xfrm>
                <a:prstGeom prst="rect">
                  <a:avLst/>
                </a:prstGeom>
              </p:spPr>
            </p:pic>
          </mc:Fallback>
        </mc:AlternateContent>
      </p:grpSp>
      <p:grpSp>
        <p:nvGrpSpPr>
          <p:cNvPr id="174658" name="Gruppieren 174657">
            <a:extLst>
              <a:ext uri="{FF2B5EF4-FFF2-40B4-BE49-F238E27FC236}">
                <a16:creationId xmlns:a16="http://schemas.microsoft.com/office/drawing/2014/main" id="{E60C335F-BB9C-408F-D4A4-F9AB36E52FF9}"/>
              </a:ext>
            </a:extLst>
          </p:cNvPr>
          <p:cNvGrpSpPr/>
          <p:nvPr/>
        </p:nvGrpSpPr>
        <p:grpSpPr>
          <a:xfrm>
            <a:off x="6237395" y="4099953"/>
            <a:ext cx="323640" cy="150120"/>
            <a:chOff x="6237395" y="4099953"/>
            <a:chExt cx="323640" cy="150120"/>
          </a:xfrm>
        </p:grpSpPr>
        <mc:AlternateContent xmlns:mc="http://schemas.openxmlformats.org/markup-compatibility/2006" xmlns:p14="http://schemas.microsoft.com/office/powerpoint/2010/main">
          <mc:Choice Requires="p14">
            <p:contentPart p14:bwMode="auto" r:id="rId1038">
              <p14:nvContentPartPr>
                <p14:cNvPr id="174656" name="Freihand 174655">
                  <a:extLst>
                    <a:ext uri="{FF2B5EF4-FFF2-40B4-BE49-F238E27FC236}">
                      <a16:creationId xmlns:a16="http://schemas.microsoft.com/office/drawing/2014/main" id="{80BD012D-8DFE-C0A2-AD72-F93AC4C124BE}"/>
                    </a:ext>
                  </a:extLst>
                </p14:cNvPr>
                <p14:cNvContentPartPr/>
                <p14:nvPr/>
              </p14:nvContentPartPr>
              <p14:xfrm>
                <a:off x="6237395" y="4121913"/>
                <a:ext cx="97920" cy="128160"/>
              </p14:xfrm>
            </p:contentPart>
          </mc:Choice>
          <mc:Fallback xmlns="">
            <p:pic>
              <p:nvPicPr>
                <p:cNvPr id="174656" name="Freihand 174655">
                  <a:extLst>
                    <a:ext uri="{FF2B5EF4-FFF2-40B4-BE49-F238E27FC236}">
                      <a16:creationId xmlns:a16="http://schemas.microsoft.com/office/drawing/2014/main" id="{80BD012D-8DFE-C0A2-AD72-F93AC4C124BE}"/>
                    </a:ext>
                  </a:extLst>
                </p:cNvPr>
                <p:cNvPicPr/>
                <p:nvPr/>
              </p:nvPicPr>
              <p:blipFill>
                <a:blip r:embed="rId1039"/>
                <a:stretch>
                  <a:fillRect/>
                </a:stretch>
              </p:blipFill>
              <p:spPr>
                <a:xfrm>
                  <a:off x="6228395" y="4112913"/>
                  <a:ext cx="1155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174657" name="Freihand 174656">
                  <a:extLst>
                    <a:ext uri="{FF2B5EF4-FFF2-40B4-BE49-F238E27FC236}">
                      <a16:creationId xmlns:a16="http://schemas.microsoft.com/office/drawing/2014/main" id="{60C3262F-B3FD-6DF0-8E5B-146C0382EC14}"/>
                    </a:ext>
                  </a:extLst>
                </p14:cNvPr>
                <p14:cNvContentPartPr/>
                <p14:nvPr/>
              </p14:nvContentPartPr>
              <p14:xfrm>
                <a:off x="6433595" y="4099953"/>
                <a:ext cx="127440" cy="91440"/>
              </p14:xfrm>
            </p:contentPart>
          </mc:Choice>
          <mc:Fallback xmlns="">
            <p:pic>
              <p:nvPicPr>
                <p:cNvPr id="174657" name="Freihand 174656">
                  <a:extLst>
                    <a:ext uri="{FF2B5EF4-FFF2-40B4-BE49-F238E27FC236}">
                      <a16:creationId xmlns:a16="http://schemas.microsoft.com/office/drawing/2014/main" id="{60C3262F-B3FD-6DF0-8E5B-146C0382EC14}"/>
                    </a:ext>
                  </a:extLst>
                </p:cNvPr>
                <p:cNvPicPr/>
                <p:nvPr/>
              </p:nvPicPr>
              <p:blipFill>
                <a:blip r:embed="rId1041"/>
                <a:stretch>
                  <a:fillRect/>
                </a:stretch>
              </p:blipFill>
              <p:spPr>
                <a:xfrm>
                  <a:off x="6424595" y="4091313"/>
                  <a:ext cx="145080" cy="109080"/>
                </a:xfrm>
                <a:prstGeom prst="rect">
                  <a:avLst/>
                </a:prstGeom>
              </p:spPr>
            </p:pic>
          </mc:Fallback>
        </mc:AlternateContent>
      </p:grpSp>
      <p:grpSp>
        <p:nvGrpSpPr>
          <p:cNvPr id="174673" name="Gruppieren 174672">
            <a:extLst>
              <a:ext uri="{FF2B5EF4-FFF2-40B4-BE49-F238E27FC236}">
                <a16:creationId xmlns:a16="http://schemas.microsoft.com/office/drawing/2014/main" id="{2790BEB1-CA85-FE2C-5CF5-0E6E65761E98}"/>
              </a:ext>
            </a:extLst>
          </p:cNvPr>
          <p:cNvGrpSpPr/>
          <p:nvPr/>
        </p:nvGrpSpPr>
        <p:grpSpPr>
          <a:xfrm>
            <a:off x="610595" y="5678553"/>
            <a:ext cx="900000" cy="221760"/>
            <a:chOff x="610595" y="5678553"/>
            <a:chExt cx="900000" cy="221760"/>
          </a:xfrm>
        </p:grpSpPr>
        <mc:AlternateContent xmlns:mc="http://schemas.openxmlformats.org/markup-compatibility/2006" xmlns:p14="http://schemas.microsoft.com/office/powerpoint/2010/main">
          <mc:Choice Requires="p14">
            <p:contentPart p14:bwMode="auto" r:id="rId1042">
              <p14:nvContentPartPr>
                <p14:cNvPr id="174659" name="Freihand 174658">
                  <a:extLst>
                    <a:ext uri="{FF2B5EF4-FFF2-40B4-BE49-F238E27FC236}">
                      <a16:creationId xmlns:a16="http://schemas.microsoft.com/office/drawing/2014/main" id="{395ED2D6-5741-DF2E-1D29-D51E35FFB3E6}"/>
                    </a:ext>
                  </a:extLst>
                </p14:cNvPr>
                <p14:cNvContentPartPr/>
                <p14:nvPr/>
              </p14:nvContentPartPr>
              <p14:xfrm>
                <a:off x="610595" y="5678553"/>
                <a:ext cx="94320" cy="181800"/>
              </p14:xfrm>
            </p:contentPart>
          </mc:Choice>
          <mc:Fallback xmlns="">
            <p:pic>
              <p:nvPicPr>
                <p:cNvPr id="174659" name="Freihand 174658">
                  <a:extLst>
                    <a:ext uri="{FF2B5EF4-FFF2-40B4-BE49-F238E27FC236}">
                      <a16:creationId xmlns:a16="http://schemas.microsoft.com/office/drawing/2014/main" id="{395ED2D6-5741-DF2E-1D29-D51E35FFB3E6}"/>
                    </a:ext>
                  </a:extLst>
                </p:cNvPr>
                <p:cNvPicPr/>
                <p:nvPr/>
              </p:nvPicPr>
              <p:blipFill>
                <a:blip r:embed="rId1043"/>
                <a:stretch>
                  <a:fillRect/>
                </a:stretch>
              </p:blipFill>
              <p:spPr>
                <a:xfrm>
                  <a:off x="601955" y="5669913"/>
                  <a:ext cx="1119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174660" name="Freihand 174659">
                  <a:extLst>
                    <a:ext uri="{FF2B5EF4-FFF2-40B4-BE49-F238E27FC236}">
                      <a16:creationId xmlns:a16="http://schemas.microsoft.com/office/drawing/2014/main" id="{F70FC1BC-8C06-368B-79E5-527C8A7CB7F2}"/>
                    </a:ext>
                  </a:extLst>
                </p14:cNvPr>
                <p14:cNvContentPartPr/>
                <p14:nvPr/>
              </p14:nvContentPartPr>
              <p14:xfrm>
                <a:off x="626075" y="5690433"/>
                <a:ext cx="132120" cy="209880"/>
              </p14:xfrm>
            </p:contentPart>
          </mc:Choice>
          <mc:Fallback xmlns="">
            <p:pic>
              <p:nvPicPr>
                <p:cNvPr id="174660" name="Freihand 174659">
                  <a:extLst>
                    <a:ext uri="{FF2B5EF4-FFF2-40B4-BE49-F238E27FC236}">
                      <a16:creationId xmlns:a16="http://schemas.microsoft.com/office/drawing/2014/main" id="{F70FC1BC-8C06-368B-79E5-527C8A7CB7F2}"/>
                    </a:ext>
                  </a:extLst>
                </p:cNvPr>
                <p:cNvPicPr/>
                <p:nvPr/>
              </p:nvPicPr>
              <p:blipFill>
                <a:blip r:embed="rId1045"/>
                <a:stretch>
                  <a:fillRect/>
                </a:stretch>
              </p:blipFill>
              <p:spPr>
                <a:xfrm>
                  <a:off x="617075" y="5681793"/>
                  <a:ext cx="1497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174661" name="Freihand 174660">
                  <a:extLst>
                    <a:ext uri="{FF2B5EF4-FFF2-40B4-BE49-F238E27FC236}">
                      <a16:creationId xmlns:a16="http://schemas.microsoft.com/office/drawing/2014/main" id="{A78EEB10-8B7E-D03A-00BA-854F7A2D3E7E}"/>
                    </a:ext>
                  </a:extLst>
                </p14:cNvPr>
                <p14:cNvContentPartPr/>
                <p14:nvPr/>
              </p14:nvContentPartPr>
              <p14:xfrm>
                <a:off x="805355" y="5707353"/>
                <a:ext cx="123480" cy="163440"/>
              </p14:xfrm>
            </p:contentPart>
          </mc:Choice>
          <mc:Fallback xmlns="">
            <p:pic>
              <p:nvPicPr>
                <p:cNvPr id="174661" name="Freihand 174660">
                  <a:extLst>
                    <a:ext uri="{FF2B5EF4-FFF2-40B4-BE49-F238E27FC236}">
                      <a16:creationId xmlns:a16="http://schemas.microsoft.com/office/drawing/2014/main" id="{A78EEB10-8B7E-D03A-00BA-854F7A2D3E7E}"/>
                    </a:ext>
                  </a:extLst>
                </p:cNvPr>
                <p:cNvPicPr/>
                <p:nvPr/>
              </p:nvPicPr>
              <p:blipFill>
                <a:blip r:embed="rId1047"/>
                <a:stretch>
                  <a:fillRect/>
                </a:stretch>
              </p:blipFill>
              <p:spPr>
                <a:xfrm>
                  <a:off x="796715" y="5698713"/>
                  <a:ext cx="1411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174662" name="Freihand 174661">
                  <a:extLst>
                    <a:ext uri="{FF2B5EF4-FFF2-40B4-BE49-F238E27FC236}">
                      <a16:creationId xmlns:a16="http://schemas.microsoft.com/office/drawing/2014/main" id="{EEF74492-3652-94CD-59A6-8ED8948E8E87}"/>
                    </a:ext>
                  </a:extLst>
                </p14:cNvPr>
                <p14:cNvContentPartPr/>
                <p14:nvPr/>
              </p14:nvContentPartPr>
              <p14:xfrm>
                <a:off x="1012715" y="5763153"/>
                <a:ext cx="133560" cy="82080"/>
              </p14:xfrm>
            </p:contentPart>
          </mc:Choice>
          <mc:Fallback xmlns="">
            <p:pic>
              <p:nvPicPr>
                <p:cNvPr id="174662" name="Freihand 174661">
                  <a:extLst>
                    <a:ext uri="{FF2B5EF4-FFF2-40B4-BE49-F238E27FC236}">
                      <a16:creationId xmlns:a16="http://schemas.microsoft.com/office/drawing/2014/main" id="{EEF74492-3652-94CD-59A6-8ED8948E8E87}"/>
                    </a:ext>
                  </a:extLst>
                </p:cNvPr>
                <p:cNvPicPr/>
                <p:nvPr/>
              </p:nvPicPr>
              <p:blipFill>
                <a:blip r:embed="rId1049"/>
                <a:stretch>
                  <a:fillRect/>
                </a:stretch>
              </p:blipFill>
              <p:spPr>
                <a:xfrm>
                  <a:off x="1004075" y="5754513"/>
                  <a:ext cx="151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174663" name="Freihand 174662">
                  <a:extLst>
                    <a:ext uri="{FF2B5EF4-FFF2-40B4-BE49-F238E27FC236}">
                      <a16:creationId xmlns:a16="http://schemas.microsoft.com/office/drawing/2014/main" id="{293B3CBC-AAFB-5695-4EAC-241312193F4B}"/>
                    </a:ext>
                  </a:extLst>
                </p14:cNvPr>
                <p14:cNvContentPartPr/>
                <p14:nvPr/>
              </p14:nvContentPartPr>
              <p14:xfrm>
                <a:off x="1230155" y="5710233"/>
                <a:ext cx="111240" cy="135720"/>
              </p14:xfrm>
            </p:contentPart>
          </mc:Choice>
          <mc:Fallback xmlns="">
            <p:pic>
              <p:nvPicPr>
                <p:cNvPr id="174663" name="Freihand 174662">
                  <a:extLst>
                    <a:ext uri="{FF2B5EF4-FFF2-40B4-BE49-F238E27FC236}">
                      <a16:creationId xmlns:a16="http://schemas.microsoft.com/office/drawing/2014/main" id="{293B3CBC-AAFB-5695-4EAC-241312193F4B}"/>
                    </a:ext>
                  </a:extLst>
                </p:cNvPr>
                <p:cNvPicPr/>
                <p:nvPr/>
              </p:nvPicPr>
              <p:blipFill>
                <a:blip r:embed="rId1051"/>
                <a:stretch>
                  <a:fillRect/>
                </a:stretch>
              </p:blipFill>
              <p:spPr>
                <a:xfrm>
                  <a:off x="1221155" y="5701233"/>
                  <a:ext cx="1288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174664" name="Freihand 174663">
                  <a:extLst>
                    <a:ext uri="{FF2B5EF4-FFF2-40B4-BE49-F238E27FC236}">
                      <a16:creationId xmlns:a16="http://schemas.microsoft.com/office/drawing/2014/main" id="{07436606-A45A-ADF0-679E-7A005A80F69D}"/>
                    </a:ext>
                  </a:extLst>
                </p14:cNvPr>
                <p14:cNvContentPartPr/>
                <p14:nvPr/>
              </p14:nvContentPartPr>
              <p14:xfrm>
                <a:off x="1417355" y="5708793"/>
                <a:ext cx="93240" cy="123840"/>
              </p14:xfrm>
            </p:contentPart>
          </mc:Choice>
          <mc:Fallback xmlns="">
            <p:pic>
              <p:nvPicPr>
                <p:cNvPr id="174664" name="Freihand 174663">
                  <a:extLst>
                    <a:ext uri="{FF2B5EF4-FFF2-40B4-BE49-F238E27FC236}">
                      <a16:creationId xmlns:a16="http://schemas.microsoft.com/office/drawing/2014/main" id="{07436606-A45A-ADF0-679E-7A005A80F69D}"/>
                    </a:ext>
                  </a:extLst>
                </p:cNvPr>
                <p:cNvPicPr/>
                <p:nvPr/>
              </p:nvPicPr>
              <p:blipFill>
                <a:blip r:embed="rId1053"/>
                <a:stretch>
                  <a:fillRect/>
                </a:stretch>
              </p:blipFill>
              <p:spPr>
                <a:xfrm>
                  <a:off x="1408355" y="5700153"/>
                  <a:ext cx="110880" cy="141480"/>
                </a:xfrm>
                <a:prstGeom prst="rect">
                  <a:avLst/>
                </a:prstGeom>
              </p:spPr>
            </p:pic>
          </mc:Fallback>
        </mc:AlternateContent>
      </p:grpSp>
      <p:grpSp>
        <p:nvGrpSpPr>
          <p:cNvPr id="174672" name="Gruppieren 174671">
            <a:extLst>
              <a:ext uri="{FF2B5EF4-FFF2-40B4-BE49-F238E27FC236}">
                <a16:creationId xmlns:a16="http://schemas.microsoft.com/office/drawing/2014/main" id="{38D7F7B8-CA90-D846-102D-3BEC9B06D213}"/>
              </a:ext>
            </a:extLst>
          </p:cNvPr>
          <p:cNvGrpSpPr/>
          <p:nvPr/>
        </p:nvGrpSpPr>
        <p:grpSpPr>
          <a:xfrm>
            <a:off x="1764395" y="5584233"/>
            <a:ext cx="775800" cy="235080"/>
            <a:chOff x="1764395" y="5584233"/>
            <a:chExt cx="775800" cy="235080"/>
          </a:xfrm>
        </p:grpSpPr>
        <mc:AlternateContent xmlns:mc="http://schemas.openxmlformats.org/markup-compatibility/2006" xmlns:p14="http://schemas.microsoft.com/office/powerpoint/2010/main">
          <mc:Choice Requires="p14">
            <p:contentPart p14:bwMode="auto" r:id="rId1054">
              <p14:nvContentPartPr>
                <p14:cNvPr id="174665" name="Freihand 174664">
                  <a:extLst>
                    <a:ext uri="{FF2B5EF4-FFF2-40B4-BE49-F238E27FC236}">
                      <a16:creationId xmlns:a16="http://schemas.microsoft.com/office/drawing/2014/main" id="{E4B73944-83E3-32B1-7351-225F97E8AABC}"/>
                    </a:ext>
                  </a:extLst>
                </p14:cNvPr>
                <p14:cNvContentPartPr/>
                <p14:nvPr/>
              </p14:nvContentPartPr>
              <p14:xfrm>
                <a:off x="1764395" y="5683953"/>
                <a:ext cx="124920" cy="123840"/>
              </p14:xfrm>
            </p:contentPart>
          </mc:Choice>
          <mc:Fallback xmlns="">
            <p:pic>
              <p:nvPicPr>
                <p:cNvPr id="174665" name="Freihand 174664">
                  <a:extLst>
                    <a:ext uri="{FF2B5EF4-FFF2-40B4-BE49-F238E27FC236}">
                      <a16:creationId xmlns:a16="http://schemas.microsoft.com/office/drawing/2014/main" id="{E4B73944-83E3-32B1-7351-225F97E8AABC}"/>
                    </a:ext>
                  </a:extLst>
                </p:cNvPr>
                <p:cNvPicPr/>
                <p:nvPr/>
              </p:nvPicPr>
              <p:blipFill>
                <a:blip r:embed="rId1055"/>
                <a:stretch>
                  <a:fillRect/>
                </a:stretch>
              </p:blipFill>
              <p:spPr>
                <a:xfrm>
                  <a:off x="1755395" y="5674953"/>
                  <a:ext cx="1425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174666" name="Freihand 174665">
                  <a:extLst>
                    <a:ext uri="{FF2B5EF4-FFF2-40B4-BE49-F238E27FC236}">
                      <a16:creationId xmlns:a16="http://schemas.microsoft.com/office/drawing/2014/main" id="{6737F16B-C794-00F0-CE33-6CBDDD91F732}"/>
                    </a:ext>
                  </a:extLst>
                </p14:cNvPr>
                <p14:cNvContentPartPr/>
                <p14:nvPr/>
              </p14:nvContentPartPr>
              <p14:xfrm>
                <a:off x="1952315" y="5650833"/>
                <a:ext cx="153000" cy="152280"/>
              </p14:xfrm>
            </p:contentPart>
          </mc:Choice>
          <mc:Fallback xmlns="">
            <p:pic>
              <p:nvPicPr>
                <p:cNvPr id="174666" name="Freihand 174665">
                  <a:extLst>
                    <a:ext uri="{FF2B5EF4-FFF2-40B4-BE49-F238E27FC236}">
                      <a16:creationId xmlns:a16="http://schemas.microsoft.com/office/drawing/2014/main" id="{6737F16B-C794-00F0-CE33-6CBDDD91F732}"/>
                    </a:ext>
                  </a:extLst>
                </p:cNvPr>
                <p:cNvPicPr/>
                <p:nvPr/>
              </p:nvPicPr>
              <p:blipFill>
                <a:blip r:embed="rId1057"/>
                <a:stretch>
                  <a:fillRect/>
                </a:stretch>
              </p:blipFill>
              <p:spPr>
                <a:xfrm>
                  <a:off x="1943675" y="5641833"/>
                  <a:ext cx="1706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174667" name="Freihand 174666">
                  <a:extLst>
                    <a:ext uri="{FF2B5EF4-FFF2-40B4-BE49-F238E27FC236}">
                      <a16:creationId xmlns:a16="http://schemas.microsoft.com/office/drawing/2014/main" id="{57EFF523-ECE5-3D6B-AA74-223094AB898D}"/>
                    </a:ext>
                  </a:extLst>
                </p14:cNvPr>
                <p14:cNvContentPartPr/>
                <p14:nvPr/>
              </p14:nvContentPartPr>
              <p14:xfrm>
                <a:off x="2207555" y="5584233"/>
                <a:ext cx="13680" cy="72000"/>
              </p14:xfrm>
            </p:contentPart>
          </mc:Choice>
          <mc:Fallback xmlns="">
            <p:pic>
              <p:nvPicPr>
                <p:cNvPr id="174667" name="Freihand 174666">
                  <a:extLst>
                    <a:ext uri="{FF2B5EF4-FFF2-40B4-BE49-F238E27FC236}">
                      <a16:creationId xmlns:a16="http://schemas.microsoft.com/office/drawing/2014/main" id="{57EFF523-ECE5-3D6B-AA74-223094AB898D}"/>
                    </a:ext>
                  </a:extLst>
                </p:cNvPr>
                <p:cNvPicPr/>
                <p:nvPr/>
              </p:nvPicPr>
              <p:blipFill>
                <a:blip r:embed="rId1059"/>
                <a:stretch>
                  <a:fillRect/>
                </a:stretch>
              </p:blipFill>
              <p:spPr>
                <a:xfrm>
                  <a:off x="2198555" y="5575233"/>
                  <a:ext cx="313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174668" name="Freihand 174667">
                  <a:extLst>
                    <a:ext uri="{FF2B5EF4-FFF2-40B4-BE49-F238E27FC236}">
                      <a16:creationId xmlns:a16="http://schemas.microsoft.com/office/drawing/2014/main" id="{89C00F8B-C808-4779-FF5F-D0C5B66457DE}"/>
                    </a:ext>
                  </a:extLst>
                </p14:cNvPr>
                <p14:cNvContentPartPr/>
                <p14:nvPr/>
              </p14:nvContentPartPr>
              <p14:xfrm>
                <a:off x="2351915" y="5713113"/>
                <a:ext cx="188280" cy="14040"/>
              </p14:xfrm>
            </p:contentPart>
          </mc:Choice>
          <mc:Fallback xmlns="">
            <p:pic>
              <p:nvPicPr>
                <p:cNvPr id="174668" name="Freihand 174667">
                  <a:extLst>
                    <a:ext uri="{FF2B5EF4-FFF2-40B4-BE49-F238E27FC236}">
                      <a16:creationId xmlns:a16="http://schemas.microsoft.com/office/drawing/2014/main" id="{89C00F8B-C808-4779-FF5F-D0C5B66457DE}"/>
                    </a:ext>
                  </a:extLst>
                </p:cNvPr>
                <p:cNvPicPr/>
                <p:nvPr/>
              </p:nvPicPr>
              <p:blipFill>
                <a:blip r:embed="rId1061"/>
                <a:stretch>
                  <a:fillRect/>
                </a:stretch>
              </p:blipFill>
              <p:spPr>
                <a:xfrm>
                  <a:off x="2343275" y="5704473"/>
                  <a:ext cx="205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174669" name="Freihand 174668">
                  <a:extLst>
                    <a:ext uri="{FF2B5EF4-FFF2-40B4-BE49-F238E27FC236}">
                      <a16:creationId xmlns:a16="http://schemas.microsoft.com/office/drawing/2014/main" id="{1CF29106-E5D1-DC56-ABF8-DA8C3CE9DD87}"/>
                    </a:ext>
                  </a:extLst>
                </p14:cNvPr>
                <p14:cNvContentPartPr/>
                <p14:nvPr/>
              </p14:nvContentPartPr>
              <p14:xfrm>
                <a:off x="2382155" y="5776473"/>
                <a:ext cx="103320" cy="15840"/>
              </p14:xfrm>
            </p:contentPart>
          </mc:Choice>
          <mc:Fallback xmlns="">
            <p:pic>
              <p:nvPicPr>
                <p:cNvPr id="174669" name="Freihand 174668">
                  <a:extLst>
                    <a:ext uri="{FF2B5EF4-FFF2-40B4-BE49-F238E27FC236}">
                      <a16:creationId xmlns:a16="http://schemas.microsoft.com/office/drawing/2014/main" id="{1CF29106-E5D1-DC56-ABF8-DA8C3CE9DD87}"/>
                    </a:ext>
                  </a:extLst>
                </p:cNvPr>
                <p:cNvPicPr/>
                <p:nvPr/>
              </p:nvPicPr>
              <p:blipFill>
                <a:blip r:embed="rId1063"/>
                <a:stretch>
                  <a:fillRect/>
                </a:stretch>
              </p:blipFill>
              <p:spPr>
                <a:xfrm>
                  <a:off x="2373515" y="5767833"/>
                  <a:ext cx="120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174670" name="Freihand 174669">
                  <a:extLst>
                    <a:ext uri="{FF2B5EF4-FFF2-40B4-BE49-F238E27FC236}">
                      <a16:creationId xmlns:a16="http://schemas.microsoft.com/office/drawing/2014/main" id="{90564DAD-C159-0A35-412F-38955C2D0D4D}"/>
                    </a:ext>
                  </a:extLst>
                </p14:cNvPr>
                <p14:cNvContentPartPr/>
                <p14:nvPr/>
              </p14:nvContentPartPr>
              <p14:xfrm>
                <a:off x="2432195" y="5668473"/>
                <a:ext cx="64440" cy="79560"/>
              </p14:xfrm>
            </p:contentPart>
          </mc:Choice>
          <mc:Fallback xmlns="">
            <p:pic>
              <p:nvPicPr>
                <p:cNvPr id="174670" name="Freihand 174669">
                  <a:extLst>
                    <a:ext uri="{FF2B5EF4-FFF2-40B4-BE49-F238E27FC236}">
                      <a16:creationId xmlns:a16="http://schemas.microsoft.com/office/drawing/2014/main" id="{90564DAD-C159-0A35-412F-38955C2D0D4D}"/>
                    </a:ext>
                  </a:extLst>
                </p:cNvPr>
                <p:cNvPicPr/>
                <p:nvPr/>
              </p:nvPicPr>
              <p:blipFill>
                <a:blip r:embed="rId1065"/>
                <a:stretch>
                  <a:fillRect/>
                </a:stretch>
              </p:blipFill>
              <p:spPr>
                <a:xfrm>
                  <a:off x="2423555" y="5659833"/>
                  <a:ext cx="82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174671" name="Freihand 174670">
                  <a:extLst>
                    <a:ext uri="{FF2B5EF4-FFF2-40B4-BE49-F238E27FC236}">
                      <a16:creationId xmlns:a16="http://schemas.microsoft.com/office/drawing/2014/main" id="{A6D80F33-4711-12E5-0818-3D764C74CE02}"/>
                    </a:ext>
                  </a:extLst>
                </p14:cNvPr>
                <p14:cNvContentPartPr/>
                <p14:nvPr/>
              </p14:nvContentPartPr>
              <p14:xfrm>
                <a:off x="2472155" y="5764233"/>
                <a:ext cx="19080" cy="55080"/>
              </p14:xfrm>
            </p:contentPart>
          </mc:Choice>
          <mc:Fallback xmlns="">
            <p:pic>
              <p:nvPicPr>
                <p:cNvPr id="174671" name="Freihand 174670">
                  <a:extLst>
                    <a:ext uri="{FF2B5EF4-FFF2-40B4-BE49-F238E27FC236}">
                      <a16:creationId xmlns:a16="http://schemas.microsoft.com/office/drawing/2014/main" id="{A6D80F33-4711-12E5-0818-3D764C74CE02}"/>
                    </a:ext>
                  </a:extLst>
                </p:cNvPr>
                <p:cNvPicPr/>
                <p:nvPr/>
              </p:nvPicPr>
              <p:blipFill>
                <a:blip r:embed="rId1067"/>
                <a:stretch>
                  <a:fillRect/>
                </a:stretch>
              </p:blipFill>
              <p:spPr>
                <a:xfrm>
                  <a:off x="2463155" y="5755593"/>
                  <a:ext cx="36720" cy="72720"/>
                </a:xfrm>
                <a:prstGeom prst="rect">
                  <a:avLst/>
                </a:prstGeom>
              </p:spPr>
            </p:pic>
          </mc:Fallback>
        </mc:AlternateContent>
      </p:grpSp>
      <p:grpSp>
        <p:nvGrpSpPr>
          <p:cNvPr id="174681" name="Gruppieren 174680">
            <a:extLst>
              <a:ext uri="{FF2B5EF4-FFF2-40B4-BE49-F238E27FC236}">
                <a16:creationId xmlns:a16="http://schemas.microsoft.com/office/drawing/2014/main" id="{0CBCEB5E-82A3-00E8-B8BF-A19F0A7693F3}"/>
              </a:ext>
            </a:extLst>
          </p:cNvPr>
          <p:cNvGrpSpPr/>
          <p:nvPr/>
        </p:nvGrpSpPr>
        <p:grpSpPr>
          <a:xfrm>
            <a:off x="2709395" y="5458593"/>
            <a:ext cx="1150200" cy="309960"/>
            <a:chOff x="2709395" y="5458593"/>
            <a:chExt cx="1150200" cy="309960"/>
          </a:xfrm>
        </p:grpSpPr>
        <mc:AlternateContent xmlns:mc="http://schemas.openxmlformats.org/markup-compatibility/2006" xmlns:p14="http://schemas.microsoft.com/office/powerpoint/2010/main">
          <mc:Choice Requires="p14">
            <p:contentPart p14:bwMode="auto" r:id="rId1068">
              <p14:nvContentPartPr>
                <p14:cNvPr id="174674" name="Freihand 174673">
                  <a:extLst>
                    <a:ext uri="{FF2B5EF4-FFF2-40B4-BE49-F238E27FC236}">
                      <a16:creationId xmlns:a16="http://schemas.microsoft.com/office/drawing/2014/main" id="{306B4BC2-D49A-C15D-D40C-335DC9064404}"/>
                    </a:ext>
                  </a:extLst>
                </p14:cNvPr>
                <p14:cNvContentPartPr/>
                <p14:nvPr/>
              </p14:nvContentPartPr>
              <p14:xfrm>
                <a:off x="2709395" y="5592513"/>
                <a:ext cx="93240" cy="176040"/>
              </p14:xfrm>
            </p:contentPart>
          </mc:Choice>
          <mc:Fallback xmlns="">
            <p:pic>
              <p:nvPicPr>
                <p:cNvPr id="174674" name="Freihand 174673">
                  <a:extLst>
                    <a:ext uri="{FF2B5EF4-FFF2-40B4-BE49-F238E27FC236}">
                      <a16:creationId xmlns:a16="http://schemas.microsoft.com/office/drawing/2014/main" id="{306B4BC2-D49A-C15D-D40C-335DC9064404}"/>
                    </a:ext>
                  </a:extLst>
                </p:cNvPr>
                <p:cNvPicPr/>
                <p:nvPr/>
              </p:nvPicPr>
              <p:blipFill>
                <a:blip r:embed="rId1069"/>
                <a:stretch>
                  <a:fillRect/>
                </a:stretch>
              </p:blipFill>
              <p:spPr>
                <a:xfrm>
                  <a:off x="2700755" y="5583873"/>
                  <a:ext cx="1108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174675" name="Freihand 174674">
                  <a:extLst>
                    <a:ext uri="{FF2B5EF4-FFF2-40B4-BE49-F238E27FC236}">
                      <a16:creationId xmlns:a16="http://schemas.microsoft.com/office/drawing/2014/main" id="{1D531A16-872B-D498-9979-F9657A56A275}"/>
                    </a:ext>
                  </a:extLst>
                </p14:cNvPr>
                <p14:cNvContentPartPr/>
                <p14:nvPr/>
              </p14:nvContentPartPr>
              <p14:xfrm>
                <a:off x="2907035" y="5635713"/>
                <a:ext cx="83160" cy="90360"/>
              </p14:xfrm>
            </p:contentPart>
          </mc:Choice>
          <mc:Fallback xmlns="">
            <p:pic>
              <p:nvPicPr>
                <p:cNvPr id="174675" name="Freihand 174674">
                  <a:extLst>
                    <a:ext uri="{FF2B5EF4-FFF2-40B4-BE49-F238E27FC236}">
                      <a16:creationId xmlns:a16="http://schemas.microsoft.com/office/drawing/2014/main" id="{1D531A16-872B-D498-9979-F9657A56A275}"/>
                    </a:ext>
                  </a:extLst>
                </p:cNvPr>
                <p:cNvPicPr/>
                <p:nvPr/>
              </p:nvPicPr>
              <p:blipFill>
                <a:blip r:embed="rId1071"/>
                <a:stretch>
                  <a:fillRect/>
                </a:stretch>
              </p:blipFill>
              <p:spPr>
                <a:xfrm>
                  <a:off x="2898035" y="5627073"/>
                  <a:ext cx="100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174676" name="Freihand 174675">
                  <a:extLst>
                    <a:ext uri="{FF2B5EF4-FFF2-40B4-BE49-F238E27FC236}">
                      <a16:creationId xmlns:a16="http://schemas.microsoft.com/office/drawing/2014/main" id="{CAA1F91C-3FB9-48B2-95FC-4ECC10065331}"/>
                    </a:ext>
                  </a:extLst>
                </p14:cNvPr>
                <p14:cNvContentPartPr/>
                <p14:nvPr/>
              </p14:nvContentPartPr>
              <p14:xfrm>
                <a:off x="3052475" y="5605113"/>
                <a:ext cx="135360" cy="137520"/>
              </p14:xfrm>
            </p:contentPart>
          </mc:Choice>
          <mc:Fallback xmlns="">
            <p:pic>
              <p:nvPicPr>
                <p:cNvPr id="174676" name="Freihand 174675">
                  <a:extLst>
                    <a:ext uri="{FF2B5EF4-FFF2-40B4-BE49-F238E27FC236}">
                      <a16:creationId xmlns:a16="http://schemas.microsoft.com/office/drawing/2014/main" id="{CAA1F91C-3FB9-48B2-95FC-4ECC10065331}"/>
                    </a:ext>
                  </a:extLst>
                </p:cNvPr>
                <p:cNvPicPr/>
                <p:nvPr/>
              </p:nvPicPr>
              <p:blipFill>
                <a:blip r:embed="rId1073"/>
                <a:stretch>
                  <a:fillRect/>
                </a:stretch>
              </p:blipFill>
              <p:spPr>
                <a:xfrm>
                  <a:off x="3043475" y="5596473"/>
                  <a:ext cx="153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174677" name="Freihand 174676">
                  <a:extLst>
                    <a:ext uri="{FF2B5EF4-FFF2-40B4-BE49-F238E27FC236}">
                      <a16:creationId xmlns:a16="http://schemas.microsoft.com/office/drawing/2014/main" id="{FC134CC7-A30A-766C-E6F3-27D030A949BC}"/>
                    </a:ext>
                  </a:extLst>
                </p14:cNvPr>
                <p14:cNvContentPartPr/>
                <p14:nvPr/>
              </p14:nvContentPartPr>
              <p14:xfrm>
                <a:off x="3255155" y="5533833"/>
                <a:ext cx="149040" cy="174960"/>
              </p14:xfrm>
            </p:contentPart>
          </mc:Choice>
          <mc:Fallback xmlns="">
            <p:pic>
              <p:nvPicPr>
                <p:cNvPr id="174677" name="Freihand 174676">
                  <a:extLst>
                    <a:ext uri="{FF2B5EF4-FFF2-40B4-BE49-F238E27FC236}">
                      <a16:creationId xmlns:a16="http://schemas.microsoft.com/office/drawing/2014/main" id="{FC134CC7-A30A-766C-E6F3-27D030A949BC}"/>
                    </a:ext>
                  </a:extLst>
                </p:cNvPr>
                <p:cNvPicPr/>
                <p:nvPr/>
              </p:nvPicPr>
              <p:blipFill>
                <a:blip r:embed="rId1075"/>
                <a:stretch>
                  <a:fillRect/>
                </a:stretch>
              </p:blipFill>
              <p:spPr>
                <a:xfrm>
                  <a:off x="3246155" y="5525193"/>
                  <a:ext cx="1666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174678" name="Freihand 174677">
                  <a:extLst>
                    <a:ext uri="{FF2B5EF4-FFF2-40B4-BE49-F238E27FC236}">
                      <a16:creationId xmlns:a16="http://schemas.microsoft.com/office/drawing/2014/main" id="{A9E3A4E2-733B-4C78-7DEC-BC0F61793FCC}"/>
                    </a:ext>
                  </a:extLst>
                </p14:cNvPr>
                <p14:cNvContentPartPr/>
                <p14:nvPr/>
              </p14:nvContentPartPr>
              <p14:xfrm>
                <a:off x="3474395" y="5572713"/>
                <a:ext cx="113760" cy="96480"/>
              </p14:xfrm>
            </p:contentPart>
          </mc:Choice>
          <mc:Fallback xmlns="">
            <p:pic>
              <p:nvPicPr>
                <p:cNvPr id="174678" name="Freihand 174677">
                  <a:extLst>
                    <a:ext uri="{FF2B5EF4-FFF2-40B4-BE49-F238E27FC236}">
                      <a16:creationId xmlns:a16="http://schemas.microsoft.com/office/drawing/2014/main" id="{A9E3A4E2-733B-4C78-7DEC-BC0F61793FCC}"/>
                    </a:ext>
                  </a:extLst>
                </p:cNvPr>
                <p:cNvPicPr/>
                <p:nvPr/>
              </p:nvPicPr>
              <p:blipFill>
                <a:blip r:embed="rId1077"/>
                <a:stretch>
                  <a:fillRect/>
                </a:stretch>
              </p:blipFill>
              <p:spPr>
                <a:xfrm>
                  <a:off x="3465395" y="5563713"/>
                  <a:ext cx="131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174679" name="Freihand 174678">
                  <a:extLst>
                    <a:ext uri="{FF2B5EF4-FFF2-40B4-BE49-F238E27FC236}">
                      <a16:creationId xmlns:a16="http://schemas.microsoft.com/office/drawing/2014/main" id="{D71A4F6A-B843-AA5E-79C5-67EB02534549}"/>
                    </a:ext>
                  </a:extLst>
                </p14:cNvPr>
                <p14:cNvContentPartPr/>
                <p14:nvPr/>
              </p14:nvContentPartPr>
              <p14:xfrm>
                <a:off x="3645395" y="5551833"/>
                <a:ext cx="85320" cy="119520"/>
              </p14:xfrm>
            </p:contentPart>
          </mc:Choice>
          <mc:Fallback xmlns="">
            <p:pic>
              <p:nvPicPr>
                <p:cNvPr id="174679" name="Freihand 174678">
                  <a:extLst>
                    <a:ext uri="{FF2B5EF4-FFF2-40B4-BE49-F238E27FC236}">
                      <a16:creationId xmlns:a16="http://schemas.microsoft.com/office/drawing/2014/main" id="{D71A4F6A-B843-AA5E-79C5-67EB02534549}"/>
                    </a:ext>
                  </a:extLst>
                </p:cNvPr>
                <p:cNvPicPr/>
                <p:nvPr/>
              </p:nvPicPr>
              <p:blipFill>
                <a:blip r:embed="rId1079"/>
                <a:stretch>
                  <a:fillRect/>
                </a:stretch>
              </p:blipFill>
              <p:spPr>
                <a:xfrm>
                  <a:off x="3636395" y="5542833"/>
                  <a:ext cx="102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174680" name="Freihand 174679">
                  <a:extLst>
                    <a:ext uri="{FF2B5EF4-FFF2-40B4-BE49-F238E27FC236}">
                      <a16:creationId xmlns:a16="http://schemas.microsoft.com/office/drawing/2014/main" id="{FFC9EE72-9B39-5310-F561-10BF8EBA1AF9}"/>
                    </a:ext>
                  </a:extLst>
                </p14:cNvPr>
                <p14:cNvContentPartPr/>
                <p14:nvPr/>
              </p14:nvContentPartPr>
              <p14:xfrm>
                <a:off x="3812795" y="5458593"/>
                <a:ext cx="46800" cy="212040"/>
              </p14:xfrm>
            </p:contentPart>
          </mc:Choice>
          <mc:Fallback xmlns="">
            <p:pic>
              <p:nvPicPr>
                <p:cNvPr id="174680" name="Freihand 174679">
                  <a:extLst>
                    <a:ext uri="{FF2B5EF4-FFF2-40B4-BE49-F238E27FC236}">
                      <a16:creationId xmlns:a16="http://schemas.microsoft.com/office/drawing/2014/main" id="{FFC9EE72-9B39-5310-F561-10BF8EBA1AF9}"/>
                    </a:ext>
                  </a:extLst>
                </p:cNvPr>
                <p:cNvPicPr/>
                <p:nvPr/>
              </p:nvPicPr>
              <p:blipFill>
                <a:blip r:embed="rId1081"/>
                <a:stretch>
                  <a:fillRect/>
                </a:stretch>
              </p:blipFill>
              <p:spPr>
                <a:xfrm>
                  <a:off x="3803795" y="5449593"/>
                  <a:ext cx="64440" cy="229680"/>
                </a:xfrm>
                <a:prstGeom prst="rect">
                  <a:avLst/>
                </a:prstGeom>
              </p:spPr>
            </p:pic>
          </mc:Fallback>
        </mc:AlternateContent>
      </p:grpSp>
      <p:grpSp>
        <p:nvGrpSpPr>
          <p:cNvPr id="174685" name="Gruppieren 174684">
            <a:extLst>
              <a:ext uri="{FF2B5EF4-FFF2-40B4-BE49-F238E27FC236}">
                <a16:creationId xmlns:a16="http://schemas.microsoft.com/office/drawing/2014/main" id="{FB27ADE6-594F-DB3B-C4E3-137E27F4F4E9}"/>
              </a:ext>
            </a:extLst>
          </p:cNvPr>
          <p:cNvGrpSpPr/>
          <p:nvPr/>
        </p:nvGrpSpPr>
        <p:grpSpPr>
          <a:xfrm>
            <a:off x="4017635" y="5497113"/>
            <a:ext cx="395640" cy="209880"/>
            <a:chOff x="4017635" y="5497113"/>
            <a:chExt cx="395640" cy="209880"/>
          </a:xfrm>
        </p:grpSpPr>
        <mc:AlternateContent xmlns:mc="http://schemas.openxmlformats.org/markup-compatibility/2006" xmlns:p14="http://schemas.microsoft.com/office/powerpoint/2010/main">
          <mc:Choice Requires="p14">
            <p:contentPart p14:bwMode="auto" r:id="rId1082">
              <p14:nvContentPartPr>
                <p14:cNvPr id="174682" name="Freihand 174681">
                  <a:extLst>
                    <a:ext uri="{FF2B5EF4-FFF2-40B4-BE49-F238E27FC236}">
                      <a16:creationId xmlns:a16="http://schemas.microsoft.com/office/drawing/2014/main" id="{825E6BCA-C4AD-1DCF-D95D-12659B9F3FAF}"/>
                    </a:ext>
                  </a:extLst>
                </p14:cNvPr>
                <p14:cNvContentPartPr/>
                <p14:nvPr/>
              </p14:nvContentPartPr>
              <p14:xfrm>
                <a:off x="4017635" y="5537793"/>
                <a:ext cx="160560" cy="44280"/>
              </p14:xfrm>
            </p:contentPart>
          </mc:Choice>
          <mc:Fallback xmlns="">
            <p:pic>
              <p:nvPicPr>
                <p:cNvPr id="174682" name="Freihand 174681">
                  <a:extLst>
                    <a:ext uri="{FF2B5EF4-FFF2-40B4-BE49-F238E27FC236}">
                      <a16:creationId xmlns:a16="http://schemas.microsoft.com/office/drawing/2014/main" id="{825E6BCA-C4AD-1DCF-D95D-12659B9F3FAF}"/>
                    </a:ext>
                  </a:extLst>
                </p:cNvPr>
                <p:cNvPicPr/>
                <p:nvPr/>
              </p:nvPicPr>
              <p:blipFill>
                <a:blip r:embed="rId1083"/>
                <a:stretch>
                  <a:fillRect/>
                </a:stretch>
              </p:blipFill>
              <p:spPr>
                <a:xfrm>
                  <a:off x="4008995" y="5529153"/>
                  <a:ext cx="1782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174683" name="Freihand 174682">
                  <a:extLst>
                    <a:ext uri="{FF2B5EF4-FFF2-40B4-BE49-F238E27FC236}">
                      <a16:creationId xmlns:a16="http://schemas.microsoft.com/office/drawing/2014/main" id="{ADF52E41-180E-0E62-D41D-37A01321BA6C}"/>
                    </a:ext>
                  </a:extLst>
                </p14:cNvPr>
                <p14:cNvContentPartPr/>
                <p14:nvPr/>
              </p14:nvContentPartPr>
              <p14:xfrm>
                <a:off x="4052555" y="5595753"/>
                <a:ext cx="156240" cy="37440"/>
              </p14:xfrm>
            </p:contentPart>
          </mc:Choice>
          <mc:Fallback xmlns="">
            <p:pic>
              <p:nvPicPr>
                <p:cNvPr id="174683" name="Freihand 174682">
                  <a:extLst>
                    <a:ext uri="{FF2B5EF4-FFF2-40B4-BE49-F238E27FC236}">
                      <a16:creationId xmlns:a16="http://schemas.microsoft.com/office/drawing/2014/main" id="{ADF52E41-180E-0E62-D41D-37A01321BA6C}"/>
                    </a:ext>
                  </a:extLst>
                </p:cNvPr>
                <p:cNvPicPr/>
                <p:nvPr/>
              </p:nvPicPr>
              <p:blipFill>
                <a:blip r:embed="rId1085"/>
                <a:stretch>
                  <a:fillRect/>
                </a:stretch>
              </p:blipFill>
              <p:spPr>
                <a:xfrm>
                  <a:off x="4043555" y="5586753"/>
                  <a:ext cx="173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174684" name="Freihand 174683">
                  <a:extLst>
                    <a:ext uri="{FF2B5EF4-FFF2-40B4-BE49-F238E27FC236}">
                      <a16:creationId xmlns:a16="http://schemas.microsoft.com/office/drawing/2014/main" id="{071B93CF-2B69-E128-F777-0619793C9B0D}"/>
                    </a:ext>
                  </a:extLst>
                </p14:cNvPr>
                <p14:cNvContentPartPr/>
                <p14:nvPr/>
              </p14:nvContentPartPr>
              <p14:xfrm>
                <a:off x="4286555" y="5497113"/>
                <a:ext cx="126720" cy="209880"/>
              </p14:xfrm>
            </p:contentPart>
          </mc:Choice>
          <mc:Fallback xmlns="">
            <p:pic>
              <p:nvPicPr>
                <p:cNvPr id="174684" name="Freihand 174683">
                  <a:extLst>
                    <a:ext uri="{FF2B5EF4-FFF2-40B4-BE49-F238E27FC236}">
                      <a16:creationId xmlns:a16="http://schemas.microsoft.com/office/drawing/2014/main" id="{071B93CF-2B69-E128-F777-0619793C9B0D}"/>
                    </a:ext>
                  </a:extLst>
                </p:cNvPr>
                <p:cNvPicPr/>
                <p:nvPr/>
              </p:nvPicPr>
              <p:blipFill>
                <a:blip r:embed="rId1087"/>
                <a:stretch>
                  <a:fillRect/>
                </a:stretch>
              </p:blipFill>
              <p:spPr>
                <a:xfrm>
                  <a:off x="4277915" y="5488113"/>
                  <a:ext cx="144360" cy="227520"/>
                </a:xfrm>
                <a:prstGeom prst="rect">
                  <a:avLst/>
                </a:prstGeom>
              </p:spPr>
            </p:pic>
          </mc:Fallback>
        </mc:AlternateContent>
      </p:grpSp>
      <p:grpSp>
        <p:nvGrpSpPr>
          <p:cNvPr id="174696" name="Gruppieren 174695">
            <a:extLst>
              <a:ext uri="{FF2B5EF4-FFF2-40B4-BE49-F238E27FC236}">
                <a16:creationId xmlns:a16="http://schemas.microsoft.com/office/drawing/2014/main" id="{3511497A-5B64-DC1A-FDF9-54FF6ECB2A83}"/>
              </a:ext>
            </a:extLst>
          </p:cNvPr>
          <p:cNvGrpSpPr/>
          <p:nvPr/>
        </p:nvGrpSpPr>
        <p:grpSpPr>
          <a:xfrm>
            <a:off x="305675" y="6089313"/>
            <a:ext cx="756360" cy="284040"/>
            <a:chOff x="305675" y="6089313"/>
            <a:chExt cx="756360" cy="284040"/>
          </a:xfrm>
        </p:grpSpPr>
        <mc:AlternateContent xmlns:mc="http://schemas.openxmlformats.org/markup-compatibility/2006" xmlns:p14="http://schemas.microsoft.com/office/powerpoint/2010/main">
          <mc:Choice Requires="p14">
            <p:contentPart p14:bwMode="auto" r:id="rId1088">
              <p14:nvContentPartPr>
                <p14:cNvPr id="174686" name="Freihand 174685">
                  <a:extLst>
                    <a:ext uri="{FF2B5EF4-FFF2-40B4-BE49-F238E27FC236}">
                      <a16:creationId xmlns:a16="http://schemas.microsoft.com/office/drawing/2014/main" id="{8C4D8E24-EFC5-0105-7E65-663890C7A738}"/>
                    </a:ext>
                  </a:extLst>
                </p14:cNvPr>
                <p14:cNvContentPartPr/>
                <p14:nvPr/>
              </p14:nvContentPartPr>
              <p14:xfrm>
                <a:off x="398555" y="6177153"/>
                <a:ext cx="130320" cy="196200"/>
              </p14:xfrm>
            </p:contentPart>
          </mc:Choice>
          <mc:Fallback xmlns="">
            <p:pic>
              <p:nvPicPr>
                <p:cNvPr id="174686" name="Freihand 174685">
                  <a:extLst>
                    <a:ext uri="{FF2B5EF4-FFF2-40B4-BE49-F238E27FC236}">
                      <a16:creationId xmlns:a16="http://schemas.microsoft.com/office/drawing/2014/main" id="{8C4D8E24-EFC5-0105-7E65-663890C7A738}"/>
                    </a:ext>
                  </a:extLst>
                </p:cNvPr>
                <p:cNvPicPr/>
                <p:nvPr/>
              </p:nvPicPr>
              <p:blipFill>
                <a:blip r:embed="rId1089"/>
                <a:stretch>
                  <a:fillRect/>
                </a:stretch>
              </p:blipFill>
              <p:spPr>
                <a:xfrm>
                  <a:off x="389915" y="6168153"/>
                  <a:ext cx="1479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174687" name="Freihand 174686">
                  <a:extLst>
                    <a:ext uri="{FF2B5EF4-FFF2-40B4-BE49-F238E27FC236}">
                      <a16:creationId xmlns:a16="http://schemas.microsoft.com/office/drawing/2014/main" id="{F72D8733-4255-CCAD-1286-A4AD2AAB1E39}"/>
                    </a:ext>
                  </a:extLst>
                </p14:cNvPr>
                <p14:cNvContentPartPr/>
                <p14:nvPr/>
              </p14:nvContentPartPr>
              <p14:xfrm>
                <a:off x="586475" y="6153033"/>
                <a:ext cx="104040" cy="138960"/>
              </p14:xfrm>
            </p:contentPart>
          </mc:Choice>
          <mc:Fallback xmlns="">
            <p:pic>
              <p:nvPicPr>
                <p:cNvPr id="174687" name="Freihand 174686">
                  <a:extLst>
                    <a:ext uri="{FF2B5EF4-FFF2-40B4-BE49-F238E27FC236}">
                      <a16:creationId xmlns:a16="http://schemas.microsoft.com/office/drawing/2014/main" id="{F72D8733-4255-CCAD-1286-A4AD2AAB1E39}"/>
                    </a:ext>
                  </a:extLst>
                </p:cNvPr>
                <p:cNvPicPr/>
                <p:nvPr/>
              </p:nvPicPr>
              <p:blipFill>
                <a:blip r:embed="rId1091"/>
                <a:stretch>
                  <a:fillRect/>
                </a:stretch>
              </p:blipFill>
              <p:spPr>
                <a:xfrm>
                  <a:off x="577475" y="6144393"/>
                  <a:ext cx="1216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174688" name="Freihand 174687">
                  <a:extLst>
                    <a:ext uri="{FF2B5EF4-FFF2-40B4-BE49-F238E27FC236}">
                      <a16:creationId xmlns:a16="http://schemas.microsoft.com/office/drawing/2014/main" id="{4368E7CD-AB77-6D0B-1C66-12F7C155D893}"/>
                    </a:ext>
                  </a:extLst>
                </p14:cNvPr>
                <p14:cNvContentPartPr/>
                <p14:nvPr/>
              </p14:nvContentPartPr>
              <p14:xfrm>
                <a:off x="759995" y="6092913"/>
                <a:ext cx="12960" cy="69840"/>
              </p14:xfrm>
            </p:contentPart>
          </mc:Choice>
          <mc:Fallback xmlns="">
            <p:pic>
              <p:nvPicPr>
                <p:cNvPr id="174688" name="Freihand 174687">
                  <a:extLst>
                    <a:ext uri="{FF2B5EF4-FFF2-40B4-BE49-F238E27FC236}">
                      <a16:creationId xmlns:a16="http://schemas.microsoft.com/office/drawing/2014/main" id="{4368E7CD-AB77-6D0B-1C66-12F7C155D893}"/>
                    </a:ext>
                  </a:extLst>
                </p:cNvPr>
                <p:cNvPicPr/>
                <p:nvPr/>
              </p:nvPicPr>
              <p:blipFill>
                <a:blip r:embed="rId1093"/>
                <a:stretch>
                  <a:fillRect/>
                </a:stretch>
              </p:blipFill>
              <p:spPr>
                <a:xfrm>
                  <a:off x="750995" y="6083913"/>
                  <a:ext cx="306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174689" name="Freihand 174688">
                  <a:extLst>
                    <a:ext uri="{FF2B5EF4-FFF2-40B4-BE49-F238E27FC236}">
                      <a16:creationId xmlns:a16="http://schemas.microsoft.com/office/drawing/2014/main" id="{F9A80884-2B13-7B03-FB3E-374F48625429}"/>
                    </a:ext>
                  </a:extLst>
                </p14:cNvPr>
                <p14:cNvContentPartPr/>
                <p14:nvPr/>
              </p14:nvContentPartPr>
              <p14:xfrm>
                <a:off x="866195" y="6179673"/>
                <a:ext cx="172800" cy="12600"/>
              </p14:xfrm>
            </p:contentPart>
          </mc:Choice>
          <mc:Fallback xmlns="">
            <p:pic>
              <p:nvPicPr>
                <p:cNvPr id="174689" name="Freihand 174688">
                  <a:extLst>
                    <a:ext uri="{FF2B5EF4-FFF2-40B4-BE49-F238E27FC236}">
                      <a16:creationId xmlns:a16="http://schemas.microsoft.com/office/drawing/2014/main" id="{F9A80884-2B13-7B03-FB3E-374F48625429}"/>
                    </a:ext>
                  </a:extLst>
                </p:cNvPr>
                <p:cNvPicPr/>
                <p:nvPr/>
              </p:nvPicPr>
              <p:blipFill>
                <a:blip r:embed="rId1095"/>
                <a:stretch>
                  <a:fillRect/>
                </a:stretch>
              </p:blipFill>
              <p:spPr>
                <a:xfrm>
                  <a:off x="857555" y="6171033"/>
                  <a:ext cx="190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174690" name="Freihand 174689">
                  <a:extLst>
                    <a:ext uri="{FF2B5EF4-FFF2-40B4-BE49-F238E27FC236}">
                      <a16:creationId xmlns:a16="http://schemas.microsoft.com/office/drawing/2014/main" id="{5DE5151F-F272-51F9-0658-B26080FB9CF9}"/>
                    </a:ext>
                  </a:extLst>
                </p14:cNvPr>
                <p14:cNvContentPartPr/>
                <p14:nvPr/>
              </p14:nvContentPartPr>
              <p14:xfrm>
                <a:off x="898955" y="6245913"/>
                <a:ext cx="163080" cy="40680"/>
              </p14:xfrm>
            </p:contentPart>
          </mc:Choice>
          <mc:Fallback xmlns="">
            <p:pic>
              <p:nvPicPr>
                <p:cNvPr id="174690" name="Freihand 174689">
                  <a:extLst>
                    <a:ext uri="{FF2B5EF4-FFF2-40B4-BE49-F238E27FC236}">
                      <a16:creationId xmlns:a16="http://schemas.microsoft.com/office/drawing/2014/main" id="{5DE5151F-F272-51F9-0658-B26080FB9CF9}"/>
                    </a:ext>
                  </a:extLst>
                </p:cNvPr>
                <p:cNvPicPr/>
                <p:nvPr/>
              </p:nvPicPr>
              <p:blipFill>
                <a:blip r:embed="rId1097"/>
                <a:stretch>
                  <a:fillRect/>
                </a:stretch>
              </p:blipFill>
              <p:spPr>
                <a:xfrm>
                  <a:off x="889955" y="6237273"/>
                  <a:ext cx="1807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174693" name="Freihand 174692">
                  <a:extLst>
                    <a:ext uri="{FF2B5EF4-FFF2-40B4-BE49-F238E27FC236}">
                      <a16:creationId xmlns:a16="http://schemas.microsoft.com/office/drawing/2014/main" id="{7CA0D807-7775-E8CB-9C78-A612C55CF490}"/>
                    </a:ext>
                  </a:extLst>
                </p14:cNvPr>
                <p14:cNvContentPartPr/>
                <p14:nvPr/>
              </p14:nvContentPartPr>
              <p14:xfrm>
                <a:off x="305675" y="6089313"/>
                <a:ext cx="101160" cy="65160"/>
              </p14:xfrm>
            </p:contentPart>
          </mc:Choice>
          <mc:Fallback xmlns="">
            <p:pic>
              <p:nvPicPr>
                <p:cNvPr id="174693" name="Freihand 174692">
                  <a:extLst>
                    <a:ext uri="{FF2B5EF4-FFF2-40B4-BE49-F238E27FC236}">
                      <a16:creationId xmlns:a16="http://schemas.microsoft.com/office/drawing/2014/main" id="{7CA0D807-7775-E8CB-9C78-A612C55CF490}"/>
                    </a:ext>
                  </a:extLst>
                </p:cNvPr>
                <p:cNvPicPr/>
                <p:nvPr/>
              </p:nvPicPr>
              <p:blipFill>
                <a:blip r:embed="rId1099"/>
                <a:stretch>
                  <a:fillRect/>
                </a:stretch>
              </p:blipFill>
              <p:spPr>
                <a:xfrm>
                  <a:off x="297035" y="6080313"/>
                  <a:ext cx="118800" cy="82800"/>
                </a:xfrm>
                <a:prstGeom prst="rect">
                  <a:avLst/>
                </a:prstGeom>
              </p:spPr>
            </p:pic>
          </mc:Fallback>
        </mc:AlternateContent>
      </p:grpSp>
      <p:grpSp>
        <p:nvGrpSpPr>
          <p:cNvPr id="174695" name="Gruppieren 174694">
            <a:extLst>
              <a:ext uri="{FF2B5EF4-FFF2-40B4-BE49-F238E27FC236}">
                <a16:creationId xmlns:a16="http://schemas.microsoft.com/office/drawing/2014/main" id="{0A54042F-53F0-7FE8-B20B-A76AC7717C80}"/>
              </a:ext>
            </a:extLst>
          </p:cNvPr>
          <p:cNvGrpSpPr/>
          <p:nvPr/>
        </p:nvGrpSpPr>
        <p:grpSpPr>
          <a:xfrm>
            <a:off x="1253555" y="6018393"/>
            <a:ext cx="355680" cy="259920"/>
            <a:chOff x="1253555" y="6018393"/>
            <a:chExt cx="355680" cy="259920"/>
          </a:xfrm>
        </p:grpSpPr>
        <mc:AlternateContent xmlns:mc="http://schemas.openxmlformats.org/markup-compatibility/2006" xmlns:p14="http://schemas.microsoft.com/office/powerpoint/2010/main">
          <mc:Choice Requires="p14">
            <p:contentPart p14:bwMode="auto" r:id="rId1100">
              <p14:nvContentPartPr>
                <p14:cNvPr id="174691" name="Freihand 174690">
                  <a:extLst>
                    <a:ext uri="{FF2B5EF4-FFF2-40B4-BE49-F238E27FC236}">
                      <a16:creationId xmlns:a16="http://schemas.microsoft.com/office/drawing/2014/main" id="{38F62A43-B333-A644-4455-56A57A63F75B}"/>
                    </a:ext>
                  </a:extLst>
                </p14:cNvPr>
                <p14:cNvContentPartPr/>
                <p14:nvPr/>
              </p14:nvContentPartPr>
              <p14:xfrm>
                <a:off x="1253555" y="6139713"/>
                <a:ext cx="6480" cy="138600"/>
              </p14:xfrm>
            </p:contentPart>
          </mc:Choice>
          <mc:Fallback xmlns="">
            <p:pic>
              <p:nvPicPr>
                <p:cNvPr id="174691" name="Freihand 174690">
                  <a:extLst>
                    <a:ext uri="{FF2B5EF4-FFF2-40B4-BE49-F238E27FC236}">
                      <a16:creationId xmlns:a16="http://schemas.microsoft.com/office/drawing/2014/main" id="{38F62A43-B333-A644-4455-56A57A63F75B}"/>
                    </a:ext>
                  </a:extLst>
                </p:cNvPr>
                <p:cNvPicPr/>
                <p:nvPr/>
              </p:nvPicPr>
              <p:blipFill>
                <a:blip r:embed="rId1101"/>
                <a:stretch>
                  <a:fillRect/>
                </a:stretch>
              </p:blipFill>
              <p:spPr>
                <a:xfrm>
                  <a:off x="1244915" y="6130713"/>
                  <a:ext cx="241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174692" name="Freihand 174691">
                  <a:extLst>
                    <a:ext uri="{FF2B5EF4-FFF2-40B4-BE49-F238E27FC236}">
                      <a16:creationId xmlns:a16="http://schemas.microsoft.com/office/drawing/2014/main" id="{5AA0A9E1-0D6C-78C2-5639-8DBCA1393630}"/>
                    </a:ext>
                  </a:extLst>
                </p14:cNvPr>
                <p14:cNvContentPartPr/>
                <p14:nvPr/>
              </p14:nvContentPartPr>
              <p14:xfrm>
                <a:off x="1353995" y="6121353"/>
                <a:ext cx="99720" cy="125640"/>
              </p14:xfrm>
            </p:contentPart>
          </mc:Choice>
          <mc:Fallback xmlns="">
            <p:pic>
              <p:nvPicPr>
                <p:cNvPr id="174692" name="Freihand 174691">
                  <a:extLst>
                    <a:ext uri="{FF2B5EF4-FFF2-40B4-BE49-F238E27FC236}">
                      <a16:creationId xmlns:a16="http://schemas.microsoft.com/office/drawing/2014/main" id="{5AA0A9E1-0D6C-78C2-5639-8DBCA1393630}"/>
                    </a:ext>
                  </a:extLst>
                </p:cNvPr>
                <p:cNvPicPr/>
                <p:nvPr/>
              </p:nvPicPr>
              <p:blipFill>
                <a:blip r:embed="rId1103"/>
                <a:stretch>
                  <a:fillRect/>
                </a:stretch>
              </p:blipFill>
              <p:spPr>
                <a:xfrm>
                  <a:off x="1344995" y="6112713"/>
                  <a:ext cx="117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174694" name="Freihand 174693">
                  <a:extLst>
                    <a:ext uri="{FF2B5EF4-FFF2-40B4-BE49-F238E27FC236}">
                      <a16:creationId xmlns:a16="http://schemas.microsoft.com/office/drawing/2014/main" id="{9D5E822C-D3DF-5957-DFAB-64DD954A2CF7}"/>
                    </a:ext>
                  </a:extLst>
                </p14:cNvPr>
                <p14:cNvContentPartPr/>
                <p14:nvPr/>
              </p14:nvContentPartPr>
              <p14:xfrm>
                <a:off x="1541195" y="6018393"/>
                <a:ext cx="68040" cy="64440"/>
              </p14:xfrm>
            </p:contentPart>
          </mc:Choice>
          <mc:Fallback xmlns="">
            <p:pic>
              <p:nvPicPr>
                <p:cNvPr id="174694" name="Freihand 174693">
                  <a:extLst>
                    <a:ext uri="{FF2B5EF4-FFF2-40B4-BE49-F238E27FC236}">
                      <a16:creationId xmlns:a16="http://schemas.microsoft.com/office/drawing/2014/main" id="{9D5E822C-D3DF-5957-DFAB-64DD954A2CF7}"/>
                    </a:ext>
                  </a:extLst>
                </p:cNvPr>
                <p:cNvPicPr/>
                <p:nvPr/>
              </p:nvPicPr>
              <p:blipFill>
                <a:blip r:embed="rId1105"/>
                <a:stretch>
                  <a:fillRect/>
                </a:stretch>
              </p:blipFill>
              <p:spPr>
                <a:xfrm>
                  <a:off x="1532555" y="6009393"/>
                  <a:ext cx="85680" cy="82080"/>
                </a:xfrm>
                <a:prstGeom prst="rect">
                  <a:avLst/>
                </a:prstGeom>
              </p:spPr>
            </p:pic>
          </mc:Fallback>
        </mc:AlternateContent>
      </p:grpSp>
      <p:grpSp>
        <p:nvGrpSpPr>
          <p:cNvPr id="174705" name="Gruppieren 174704">
            <a:extLst>
              <a:ext uri="{FF2B5EF4-FFF2-40B4-BE49-F238E27FC236}">
                <a16:creationId xmlns:a16="http://schemas.microsoft.com/office/drawing/2014/main" id="{1B6EDB5D-A597-0487-4CB8-49B7B353D9AD}"/>
              </a:ext>
            </a:extLst>
          </p:cNvPr>
          <p:cNvGrpSpPr/>
          <p:nvPr/>
        </p:nvGrpSpPr>
        <p:grpSpPr>
          <a:xfrm>
            <a:off x="1888595" y="5934153"/>
            <a:ext cx="1317960" cy="282600"/>
            <a:chOff x="1888595" y="5934153"/>
            <a:chExt cx="1317960" cy="282600"/>
          </a:xfrm>
        </p:grpSpPr>
        <mc:AlternateContent xmlns:mc="http://schemas.openxmlformats.org/markup-compatibility/2006" xmlns:p14="http://schemas.microsoft.com/office/powerpoint/2010/main">
          <mc:Choice Requires="p14">
            <p:contentPart p14:bwMode="auto" r:id="rId1106">
              <p14:nvContentPartPr>
                <p14:cNvPr id="174697" name="Freihand 174696">
                  <a:extLst>
                    <a:ext uri="{FF2B5EF4-FFF2-40B4-BE49-F238E27FC236}">
                      <a16:creationId xmlns:a16="http://schemas.microsoft.com/office/drawing/2014/main" id="{B7889931-678C-959C-38AB-A2BD0D18FDB3}"/>
                    </a:ext>
                  </a:extLst>
                </p14:cNvPr>
                <p14:cNvContentPartPr/>
                <p14:nvPr/>
              </p14:nvContentPartPr>
              <p14:xfrm>
                <a:off x="1888595" y="6025953"/>
                <a:ext cx="95400" cy="176760"/>
              </p14:xfrm>
            </p:contentPart>
          </mc:Choice>
          <mc:Fallback xmlns="">
            <p:pic>
              <p:nvPicPr>
                <p:cNvPr id="174697" name="Freihand 174696">
                  <a:extLst>
                    <a:ext uri="{FF2B5EF4-FFF2-40B4-BE49-F238E27FC236}">
                      <a16:creationId xmlns:a16="http://schemas.microsoft.com/office/drawing/2014/main" id="{B7889931-678C-959C-38AB-A2BD0D18FDB3}"/>
                    </a:ext>
                  </a:extLst>
                </p:cNvPr>
                <p:cNvPicPr/>
                <p:nvPr/>
              </p:nvPicPr>
              <p:blipFill>
                <a:blip r:embed="rId1107"/>
                <a:stretch>
                  <a:fillRect/>
                </a:stretch>
              </p:blipFill>
              <p:spPr>
                <a:xfrm>
                  <a:off x="1879595" y="6016953"/>
                  <a:ext cx="1130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174698" name="Freihand 174697">
                  <a:extLst>
                    <a:ext uri="{FF2B5EF4-FFF2-40B4-BE49-F238E27FC236}">
                      <a16:creationId xmlns:a16="http://schemas.microsoft.com/office/drawing/2014/main" id="{5BD2F1EE-A7FE-43E7-7874-6D37B15B19FC}"/>
                    </a:ext>
                  </a:extLst>
                </p14:cNvPr>
                <p14:cNvContentPartPr/>
                <p14:nvPr/>
              </p14:nvContentPartPr>
              <p14:xfrm>
                <a:off x="2092715" y="6101913"/>
                <a:ext cx="91440" cy="89640"/>
              </p14:xfrm>
            </p:contentPart>
          </mc:Choice>
          <mc:Fallback xmlns="">
            <p:pic>
              <p:nvPicPr>
                <p:cNvPr id="174698" name="Freihand 174697">
                  <a:extLst>
                    <a:ext uri="{FF2B5EF4-FFF2-40B4-BE49-F238E27FC236}">
                      <a16:creationId xmlns:a16="http://schemas.microsoft.com/office/drawing/2014/main" id="{5BD2F1EE-A7FE-43E7-7874-6D37B15B19FC}"/>
                    </a:ext>
                  </a:extLst>
                </p:cNvPr>
                <p:cNvPicPr/>
                <p:nvPr/>
              </p:nvPicPr>
              <p:blipFill>
                <a:blip r:embed="rId1109"/>
                <a:stretch>
                  <a:fillRect/>
                </a:stretch>
              </p:blipFill>
              <p:spPr>
                <a:xfrm>
                  <a:off x="2083715" y="6092913"/>
                  <a:ext cx="109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174699" name="Freihand 174698">
                  <a:extLst>
                    <a:ext uri="{FF2B5EF4-FFF2-40B4-BE49-F238E27FC236}">
                      <a16:creationId xmlns:a16="http://schemas.microsoft.com/office/drawing/2014/main" id="{F79018DC-459E-C4C4-5D38-2523DDBF2B8A}"/>
                    </a:ext>
                  </a:extLst>
                </p14:cNvPr>
                <p14:cNvContentPartPr/>
                <p14:nvPr/>
              </p14:nvContentPartPr>
              <p14:xfrm>
                <a:off x="2345795" y="6125313"/>
                <a:ext cx="17280" cy="91440"/>
              </p14:xfrm>
            </p:contentPart>
          </mc:Choice>
          <mc:Fallback xmlns="">
            <p:pic>
              <p:nvPicPr>
                <p:cNvPr id="174699" name="Freihand 174698">
                  <a:extLst>
                    <a:ext uri="{FF2B5EF4-FFF2-40B4-BE49-F238E27FC236}">
                      <a16:creationId xmlns:a16="http://schemas.microsoft.com/office/drawing/2014/main" id="{F79018DC-459E-C4C4-5D38-2523DDBF2B8A}"/>
                    </a:ext>
                  </a:extLst>
                </p:cNvPr>
                <p:cNvPicPr/>
                <p:nvPr/>
              </p:nvPicPr>
              <p:blipFill>
                <a:blip r:embed="rId1111"/>
                <a:stretch>
                  <a:fillRect/>
                </a:stretch>
              </p:blipFill>
              <p:spPr>
                <a:xfrm>
                  <a:off x="2337155" y="6116313"/>
                  <a:ext cx="349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174700" name="Freihand 174699">
                  <a:extLst>
                    <a:ext uri="{FF2B5EF4-FFF2-40B4-BE49-F238E27FC236}">
                      <a16:creationId xmlns:a16="http://schemas.microsoft.com/office/drawing/2014/main" id="{6BDEB8E1-AE36-645E-1977-6C159D8D80FA}"/>
                    </a:ext>
                  </a:extLst>
                </p14:cNvPr>
                <p14:cNvContentPartPr/>
                <p14:nvPr/>
              </p14:nvContentPartPr>
              <p14:xfrm>
                <a:off x="2301155" y="6161673"/>
                <a:ext cx="135360" cy="8640"/>
              </p14:xfrm>
            </p:contentPart>
          </mc:Choice>
          <mc:Fallback xmlns="">
            <p:pic>
              <p:nvPicPr>
                <p:cNvPr id="174700" name="Freihand 174699">
                  <a:extLst>
                    <a:ext uri="{FF2B5EF4-FFF2-40B4-BE49-F238E27FC236}">
                      <a16:creationId xmlns:a16="http://schemas.microsoft.com/office/drawing/2014/main" id="{6BDEB8E1-AE36-645E-1977-6C159D8D80FA}"/>
                    </a:ext>
                  </a:extLst>
                </p:cNvPr>
                <p:cNvPicPr/>
                <p:nvPr/>
              </p:nvPicPr>
              <p:blipFill>
                <a:blip r:embed="rId1113"/>
                <a:stretch>
                  <a:fillRect/>
                </a:stretch>
              </p:blipFill>
              <p:spPr>
                <a:xfrm>
                  <a:off x="2292515" y="6152673"/>
                  <a:ext cx="153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174701" name="Freihand 174700">
                  <a:extLst>
                    <a:ext uri="{FF2B5EF4-FFF2-40B4-BE49-F238E27FC236}">
                      <a16:creationId xmlns:a16="http://schemas.microsoft.com/office/drawing/2014/main" id="{42106FD1-0EA8-58CF-1B00-BA8C26F9030E}"/>
                    </a:ext>
                  </a:extLst>
                </p14:cNvPr>
                <p14:cNvContentPartPr/>
                <p14:nvPr/>
              </p14:nvContentPartPr>
              <p14:xfrm>
                <a:off x="2560715" y="6076353"/>
                <a:ext cx="159480" cy="122760"/>
              </p14:xfrm>
            </p:contentPart>
          </mc:Choice>
          <mc:Fallback xmlns="">
            <p:pic>
              <p:nvPicPr>
                <p:cNvPr id="174701" name="Freihand 174700">
                  <a:extLst>
                    <a:ext uri="{FF2B5EF4-FFF2-40B4-BE49-F238E27FC236}">
                      <a16:creationId xmlns:a16="http://schemas.microsoft.com/office/drawing/2014/main" id="{42106FD1-0EA8-58CF-1B00-BA8C26F9030E}"/>
                    </a:ext>
                  </a:extLst>
                </p:cNvPr>
                <p:cNvPicPr/>
                <p:nvPr/>
              </p:nvPicPr>
              <p:blipFill>
                <a:blip r:embed="rId1115"/>
                <a:stretch>
                  <a:fillRect/>
                </a:stretch>
              </p:blipFill>
              <p:spPr>
                <a:xfrm>
                  <a:off x="2552075" y="6067713"/>
                  <a:ext cx="1771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174702" name="Freihand 174701">
                  <a:extLst>
                    <a:ext uri="{FF2B5EF4-FFF2-40B4-BE49-F238E27FC236}">
                      <a16:creationId xmlns:a16="http://schemas.microsoft.com/office/drawing/2014/main" id="{A1690EE1-C680-E1EB-88EF-28EA7B430E64}"/>
                    </a:ext>
                  </a:extLst>
                </p14:cNvPr>
                <p14:cNvContentPartPr/>
                <p14:nvPr/>
              </p14:nvContentPartPr>
              <p14:xfrm>
                <a:off x="2769875" y="6024153"/>
                <a:ext cx="272880" cy="123480"/>
              </p14:xfrm>
            </p:contentPart>
          </mc:Choice>
          <mc:Fallback xmlns="">
            <p:pic>
              <p:nvPicPr>
                <p:cNvPr id="174702" name="Freihand 174701">
                  <a:extLst>
                    <a:ext uri="{FF2B5EF4-FFF2-40B4-BE49-F238E27FC236}">
                      <a16:creationId xmlns:a16="http://schemas.microsoft.com/office/drawing/2014/main" id="{A1690EE1-C680-E1EB-88EF-28EA7B430E64}"/>
                    </a:ext>
                  </a:extLst>
                </p:cNvPr>
                <p:cNvPicPr/>
                <p:nvPr/>
              </p:nvPicPr>
              <p:blipFill>
                <a:blip r:embed="rId1117"/>
                <a:stretch>
                  <a:fillRect/>
                </a:stretch>
              </p:blipFill>
              <p:spPr>
                <a:xfrm>
                  <a:off x="2761235" y="6015513"/>
                  <a:ext cx="290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174703" name="Freihand 174702">
                  <a:extLst>
                    <a:ext uri="{FF2B5EF4-FFF2-40B4-BE49-F238E27FC236}">
                      <a16:creationId xmlns:a16="http://schemas.microsoft.com/office/drawing/2014/main" id="{7596E78F-5E43-4CF7-2345-A4560E18EF24}"/>
                    </a:ext>
                  </a:extLst>
                </p14:cNvPr>
                <p14:cNvContentPartPr/>
                <p14:nvPr/>
              </p14:nvContentPartPr>
              <p14:xfrm>
                <a:off x="3168755" y="5934153"/>
                <a:ext cx="37800" cy="204120"/>
              </p14:xfrm>
            </p:contentPart>
          </mc:Choice>
          <mc:Fallback xmlns="">
            <p:pic>
              <p:nvPicPr>
                <p:cNvPr id="174703" name="Freihand 174702">
                  <a:extLst>
                    <a:ext uri="{FF2B5EF4-FFF2-40B4-BE49-F238E27FC236}">
                      <a16:creationId xmlns:a16="http://schemas.microsoft.com/office/drawing/2014/main" id="{7596E78F-5E43-4CF7-2345-A4560E18EF24}"/>
                    </a:ext>
                  </a:extLst>
                </p:cNvPr>
                <p:cNvPicPr/>
                <p:nvPr/>
              </p:nvPicPr>
              <p:blipFill>
                <a:blip r:embed="rId1119"/>
                <a:stretch>
                  <a:fillRect/>
                </a:stretch>
              </p:blipFill>
              <p:spPr>
                <a:xfrm>
                  <a:off x="3159755" y="5925153"/>
                  <a:ext cx="55440" cy="22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0">
            <p14:nvContentPartPr>
              <p14:cNvPr id="174704" name="Freihand 174703">
                <a:extLst>
                  <a:ext uri="{FF2B5EF4-FFF2-40B4-BE49-F238E27FC236}">
                    <a16:creationId xmlns:a16="http://schemas.microsoft.com/office/drawing/2014/main" id="{1FD46AA2-F4C5-3A6D-8461-E721A0E8AA03}"/>
                  </a:ext>
                </a:extLst>
              </p14:cNvPr>
              <p14:cNvContentPartPr/>
              <p14:nvPr/>
            </p14:nvContentPartPr>
            <p14:xfrm>
              <a:off x="3417155" y="6057993"/>
              <a:ext cx="187560" cy="74160"/>
            </p14:xfrm>
          </p:contentPart>
        </mc:Choice>
        <mc:Fallback xmlns="">
          <p:pic>
            <p:nvPicPr>
              <p:cNvPr id="174704" name="Freihand 174703">
                <a:extLst>
                  <a:ext uri="{FF2B5EF4-FFF2-40B4-BE49-F238E27FC236}">
                    <a16:creationId xmlns:a16="http://schemas.microsoft.com/office/drawing/2014/main" id="{1FD46AA2-F4C5-3A6D-8461-E721A0E8AA03}"/>
                  </a:ext>
                </a:extLst>
              </p:cNvPr>
              <p:cNvPicPr/>
              <p:nvPr/>
            </p:nvPicPr>
            <p:blipFill>
              <a:blip r:embed="rId1121"/>
              <a:stretch>
                <a:fillRect/>
              </a:stretch>
            </p:blipFill>
            <p:spPr>
              <a:xfrm>
                <a:off x="3408155" y="6049353"/>
                <a:ext cx="205200" cy="91800"/>
              </a:xfrm>
              <a:prstGeom prst="rect">
                <a:avLst/>
              </a:prstGeom>
            </p:spPr>
          </p:pic>
        </mc:Fallback>
      </mc:AlternateContent>
      <p:grpSp>
        <p:nvGrpSpPr>
          <p:cNvPr id="174715" name="Gruppieren 174714">
            <a:extLst>
              <a:ext uri="{FF2B5EF4-FFF2-40B4-BE49-F238E27FC236}">
                <a16:creationId xmlns:a16="http://schemas.microsoft.com/office/drawing/2014/main" id="{46C85363-3B63-08A7-99D2-E19D13A8B35B}"/>
              </a:ext>
            </a:extLst>
          </p:cNvPr>
          <p:cNvGrpSpPr/>
          <p:nvPr/>
        </p:nvGrpSpPr>
        <p:grpSpPr>
          <a:xfrm>
            <a:off x="3747275" y="5867913"/>
            <a:ext cx="1213200" cy="283680"/>
            <a:chOff x="3747275" y="5867913"/>
            <a:chExt cx="1213200" cy="283680"/>
          </a:xfrm>
        </p:grpSpPr>
        <mc:AlternateContent xmlns:mc="http://schemas.openxmlformats.org/markup-compatibility/2006" xmlns:p14="http://schemas.microsoft.com/office/powerpoint/2010/main">
          <mc:Choice Requires="p14">
            <p:contentPart p14:bwMode="auto" r:id="rId1122">
              <p14:nvContentPartPr>
                <p14:cNvPr id="174706" name="Freihand 174705">
                  <a:extLst>
                    <a:ext uri="{FF2B5EF4-FFF2-40B4-BE49-F238E27FC236}">
                      <a16:creationId xmlns:a16="http://schemas.microsoft.com/office/drawing/2014/main" id="{E3E0809B-F433-0D3E-CE00-E0A6466AA04E}"/>
                    </a:ext>
                  </a:extLst>
                </p14:cNvPr>
                <p14:cNvContentPartPr/>
                <p14:nvPr/>
              </p14:nvContentPartPr>
              <p14:xfrm>
                <a:off x="3747275" y="5929833"/>
                <a:ext cx="115200" cy="221760"/>
              </p14:xfrm>
            </p:contentPart>
          </mc:Choice>
          <mc:Fallback xmlns="">
            <p:pic>
              <p:nvPicPr>
                <p:cNvPr id="174706" name="Freihand 174705">
                  <a:extLst>
                    <a:ext uri="{FF2B5EF4-FFF2-40B4-BE49-F238E27FC236}">
                      <a16:creationId xmlns:a16="http://schemas.microsoft.com/office/drawing/2014/main" id="{E3E0809B-F433-0D3E-CE00-E0A6466AA04E}"/>
                    </a:ext>
                  </a:extLst>
                </p:cNvPr>
                <p:cNvPicPr/>
                <p:nvPr/>
              </p:nvPicPr>
              <p:blipFill>
                <a:blip r:embed="rId1123"/>
                <a:stretch>
                  <a:fillRect/>
                </a:stretch>
              </p:blipFill>
              <p:spPr>
                <a:xfrm>
                  <a:off x="3738635" y="5920833"/>
                  <a:ext cx="1328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174707" name="Freihand 174706">
                  <a:extLst>
                    <a:ext uri="{FF2B5EF4-FFF2-40B4-BE49-F238E27FC236}">
                      <a16:creationId xmlns:a16="http://schemas.microsoft.com/office/drawing/2014/main" id="{F135BC59-9E6B-5463-3132-8719249B5BC5}"/>
                    </a:ext>
                  </a:extLst>
                </p14:cNvPr>
                <p14:cNvContentPartPr/>
                <p14:nvPr/>
              </p14:nvContentPartPr>
              <p14:xfrm>
                <a:off x="3907835" y="5949993"/>
                <a:ext cx="148680" cy="194760"/>
              </p14:xfrm>
            </p:contentPart>
          </mc:Choice>
          <mc:Fallback xmlns="">
            <p:pic>
              <p:nvPicPr>
                <p:cNvPr id="174707" name="Freihand 174706">
                  <a:extLst>
                    <a:ext uri="{FF2B5EF4-FFF2-40B4-BE49-F238E27FC236}">
                      <a16:creationId xmlns:a16="http://schemas.microsoft.com/office/drawing/2014/main" id="{F135BC59-9E6B-5463-3132-8719249B5BC5}"/>
                    </a:ext>
                  </a:extLst>
                </p:cNvPr>
                <p:cNvPicPr/>
                <p:nvPr/>
              </p:nvPicPr>
              <p:blipFill>
                <a:blip r:embed="rId1125"/>
                <a:stretch>
                  <a:fillRect/>
                </a:stretch>
              </p:blipFill>
              <p:spPr>
                <a:xfrm>
                  <a:off x="3899195" y="5941353"/>
                  <a:ext cx="1663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174708" name="Freihand 174707">
                  <a:extLst>
                    <a:ext uri="{FF2B5EF4-FFF2-40B4-BE49-F238E27FC236}">
                      <a16:creationId xmlns:a16="http://schemas.microsoft.com/office/drawing/2014/main" id="{E1CD0476-ED10-4402-6E5E-CCB0CE5B2BF8}"/>
                    </a:ext>
                  </a:extLst>
                </p14:cNvPr>
                <p14:cNvContentPartPr/>
                <p14:nvPr/>
              </p14:nvContentPartPr>
              <p14:xfrm>
                <a:off x="4174235" y="6009033"/>
                <a:ext cx="108360" cy="29520"/>
              </p14:xfrm>
            </p:contentPart>
          </mc:Choice>
          <mc:Fallback xmlns="">
            <p:pic>
              <p:nvPicPr>
                <p:cNvPr id="174708" name="Freihand 174707">
                  <a:extLst>
                    <a:ext uri="{FF2B5EF4-FFF2-40B4-BE49-F238E27FC236}">
                      <a16:creationId xmlns:a16="http://schemas.microsoft.com/office/drawing/2014/main" id="{E1CD0476-ED10-4402-6E5E-CCB0CE5B2BF8}"/>
                    </a:ext>
                  </a:extLst>
                </p:cNvPr>
                <p:cNvPicPr/>
                <p:nvPr/>
              </p:nvPicPr>
              <p:blipFill>
                <a:blip r:embed="rId1127"/>
                <a:stretch>
                  <a:fillRect/>
                </a:stretch>
              </p:blipFill>
              <p:spPr>
                <a:xfrm>
                  <a:off x="4165595" y="6000033"/>
                  <a:ext cx="126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174710" name="Freihand 174709">
                  <a:extLst>
                    <a:ext uri="{FF2B5EF4-FFF2-40B4-BE49-F238E27FC236}">
                      <a16:creationId xmlns:a16="http://schemas.microsoft.com/office/drawing/2014/main" id="{90F37643-8AC1-C150-D92D-EBB44638F610}"/>
                    </a:ext>
                  </a:extLst>
                </p14:cNvPr>
                <p14:cNvContentPartPr/>
                <p14:nvPr/>
              </p14:nvContentPartPr>
              <p14:xfrm>
                <a:off x="4367555" y="5867913"/>
                <a:ext cx="136080" cy="118440"/>
              </p14:xfrm>
            </p:contentPart>
          </mc:Choice>
          <mc:Fallback xmlns="">
            <p:pic>
              <p:nvPicPr>
                <p:cNvPr id="174710" name="Freihand 174709">
                  <a:extLst>
                    <a:ext uri="{FF2B5EF4-FFF2-40B4-BE49-F238E27FC236}">
                      <a16:creationId xmlns:a16="http://schemas.microsoft.com/office/drawing/2014/main" id="{90F37643-8AC1-C150-D92D-EBB44638F610}"/>
                    </a:ext>
                  </a:extLst>
                </p:cNvPr>
                <p:cNvPicPr/>
                <p:nvPr/>
              </p:nvPicPr>
              <p:blipFill>
                <a:blip r:embed="rId1129"/>
                <a:stretch>
                  <a:fillRect/>
                </a:stretch>
              </p:blipFill>
              <p:spPr>
                <a:xfrm>
                  <a:off x="4358915" y="5859273"/>
                  <a:ext cx="153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174711" name="Freihand 174710">
                  <a:extLst>
                    <a:ext uri="{FF2B5EF4-FFF2-40B4-BE49-F238E27FC236}">
                      <a16:creationId xmlns:a16="http://schemas.microsoft.com/office/drawing/2014/main" id="{155329CF-8923-6CB9-D5CE-2AC8254E9483}"/>
                    </a:ext>
                  </a:extLst>
                </p14:cNvPr>
                <p14:cNvContentPartPr/>
                <p14:nvPr/>
              </p14:nvContentPartPr>
              <p14:xfrm>
                <a:off x="4457915" y="5895993"/>
                <a:ext cx="7920" cy="120960"/>
              </p14:xfrm>
            </p:contentPart>
          </mc:Choice>
          <mc:Fallback xmlns="">
            <p:pic>
              <p:nvPicPr>
                <p:cNvPr id="174711" name="Freihand 174710">
                  <a:extLst>
                    <a:ext uri="{FF2B5EF4-FFF2-40B4-BE49-F238E27FC236}">
                      <a16:creationId xmlns:a16="http://schemas.microsoft.com/office/drawing/2014/main" id="{155329CF-8923-6CB9-D5CE-2AC8254E9483}"/>
                    </a:ext>
                  </a:extLst>
                </p:cNvPr>
                <p:cNvPicPr/>
                <p:nvPr/>
              </p:nvPicPr>
              <p:blipFill>
                <a:blip r:embed="rId1131"/>
                <a:stretch>
                  <a:fillRect/>
                </a:stretch>
              </p:blipFill>
              <p:spPr>
                <a:xfrm>
                  <a:off x="4449275" y="5887353"/>
                  <a:ext cx="25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174712" name="Freihand 174711">
                  <a:extLst>
                    <a:ext uri="{FF2B5EF4-FFF2-40B4-BE49-F238E27FC236}">
                      <a16:creationId xmlns:a16="http://schemas.microsoft.com/office/drawing/2014/main" id="{6A919A16-03C5-5DD8-8D80-F3AEF654099E}"/>
                    </a:ext>
                  </a:extLst>
                </p14:cNvPr>
                <p14:cNvContentPartPr/>
                <p14:nvPr/>
              </p14:nvContentPartPr>
              <p14:xfrm>
                <a:off x="4580315" y="5874753"/>
                <a:ext cx="77040" cy="110160"/>
              </p14:xfrm>
            </p:contentPart>
          </mc:Choice>
          <mc:Fallback xmlns="">
            <p:pic>
              <p:nvPicPr>
                <p:cNvPr id="174712" name="Freihand 174711">
                  <a:extLst>
                    <a:ext uri="{FF2B5EF4-FFF2-40B4-BE49-F238E27FC236}">
                      <a16:creationId xmlns:a16="http://schemas.microsoft.com/office/drawing/2014/main" id="{6A919A16-03C5-5DD8-8D80-F3AEF654099E}"/>
                    </a:ext>
                  </a:extLst>
                </p:cNvPr>
                <p:cNvPicPr/>
                <p:nvPr/>
              </p:nvPicPr>
              <p:blipFill>
                <a:blip r:embed="rId1133"/>
                <a:stretch>
                  <a:fillRect/>
                </a:stretch>
              </p:blipFill>
              <p:spPr>
                <a:xfrm>
                  <a:off x="4571675" y="5866113"/>
                  <a:ext cx="946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174713" name="Freihand 174712">
                  <a:extLst>
                    <a:ext uri="{FF2B5EF4-FFF2-40B4-BE49-F238E27FC236}">
                      <a16:creationId xmlns:a16="http://schemas.microsoft.com/office/drawing/2014/main" id="{BC0DD710-4D9E-0D13-60F1-A5F28A8C7E2E}"/>
                    </a:ext>
                  </a:extLst>
                </p14:cNvPr>
                <p14:cNvContentPartPr/>
                <p14:nvPr/>
              </p14:nvContentPartPr>
              <p14:xfrm>
                <a:off x="4698395" y="5875113"/>
                <a:ext cx="262080" cy="109080"/>
              </p14:xfrm>
            </p:contentPart>
          </mc:Choice>
          <mc:Fallback xmlns="">
            <p:pic>
              <p:nvPicPr>
                <p:cNvPr id="174713" name="Freihand 174712">
                  <a:extLst>
                    <a:ext uri="{FF2B5EF4-FFF2-40B4-BE49-F238E27FC236}">
                      <a16:creationId xmlns:a16="http://schemas.microsoft.com/office/drawing/2014/main" id="{BC0DD710-4D9E-0D13-60F1-A5F28A8C7E2E}"/>
                    </a:ext>
                  </a:extLst>
                </p:cNvPr>
                <p:cNvPicPr/>
                <p:nvPr/>
              </p:nvPicPr>
              <p:blipFill>
                <a:blip r:embed="rId1135"/>
                <a:stretch>
                  <a:fillRect/>
                </a:stretch>
              </p:blipFill>
              <p:spPr>
                <a:xfrm>
                  <a:off x="4689755" y="5866113"/>
                  <a:ext cx="279720" cy="12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36">
            <p14:nvContentPartPr>
              <p14:cNvPr id="174714" name="Freihand 174713">
                <a:extLst>
                  <a:ext uri="{FF2B5EF4-FFF2-40B4-BE49-F238E27FC236}">
                    <a16:creationId xmlns:a16="http://schemas.microsoft.com/office/drawing/2014/main" id="{382AE406-823A-7299-6562-BE85ECACB990}"/>
                  </a:ext>
                </a:extLst>
              </p14:cNvPr>
              <p14:cNvContentPartPr/>
              <p14:nvPr/>
            </p14:nvContentPartPr>
            <p14:xfrm>
              <a:off x="4939235" y="5761713"/>
              <a:ext cx="16200" cy="5760"/>
            </p14:xfrm>
          </p:contentPart>
        </mc:Choice>
        <mc:Fallback xmlns="">
          <p:pic>
            <p:nvPicPr>
              <p:cNvPr id="174714" name="Freihand 174713">
                <a:extLst>
                  <a:ext uri="{FF2B5EF4-FFF2-40B4-BE49-F238E27FC236}">
                    <a16:creationId xmlns:a16="http://schemas.microsoft.com/office/drawing/2014/main" id="{382AE406-823A-7299-6562-BE85ECACB990}"/>
                  </a:ext>
                </a:extLst>
              </p:cNvPr>
              <p:cNvPicPr/>
              <p:nvPr/>
            </p:nvPicPr>
            <p:blipFill>
              <a:blip r:embed="rId1137"/>
              <a:stretch>
                <a:fillRect/>
              </a:stretch>
            </p:blipFill>
            <p:spPr>
              <a:xfrm>
                <a:off x="4930235" y="5752713"/>
                <a:ext cx="33840" cy="23400"/>
              </a:xfrm>
              <a:prstGeom prst="rect">
                <a:avLst/>
              </a:prstGeom>
            </p:spPr>
          </p:pic>
        </mc:Fallback>
      </mc:AlternateContent>
      <p:grpSp>
        <p:nvGrpSpPr>
          <p:cNvPr id="174718" name="Gruppieren 174717">
            <a:extLst>
              <a:ext uri="{FF2B5EF4-FFF2-40B4-BE49-F238E27FC236}">
                <a16:creationId xmlns:a16="http://schemas.microsoft.com/office/drawing/2014/main" id="{A5D42663-D077-CF98-C3F6-07930EB5A05C}"/>
              </a:ext>
            </a:extLst>
          </p:cNvPr>
          <p:cNvGrpSpPr/>
          <p:nvPr/>
        </p:nvGrpSpPr>
        <p:grpSpPr>
          <a:xfrm>
            <a:off x="1169675" y="4072593"/>
            <a:ext cx="236880" cy="153000"/>
            <a:chOff x="1169675" y="4072593"/>
            <a:chExt cx="236880" cy="153000"/>
          </a:xfrm>
        </p:grpSpPr>
        <mc:AlternateContent xmlns:mc="http://schemas.openxmlformats.org/markup-compatibility/2006" xmlns:p14="http://schemas.microsoft.com/office/powerpoint/2010/main">
          <mc:Choice Requires="p14">
            <p:contentPart p14:bwMode="auto" r:id="rId1138">
              <p14:nvContentPartPr>
                <p14:cNvPr id="174716" name="Freihand 174715">
                  <a:extLst>
                    <a:ext uri="{FF2B5EF4-FFF2-40B4-BE49-F238E27FC236}">
                      <a16:creationId xmlns:a16="http://schemas.microsoft.com/office/drawing/2014/main" id="{084C65F9-6661-91FB-45E0-5B427C89FF07}"/>
                    </a:ext>
                  </a:extLst>
                </p14:cNvPr>
                <p14:cNvContentPartPr/>
                <p14:nvPr/>
              </p14:nvContentPartPr>
              <p14:xfrm>
                <a:off x="1169675" y="4094193"/>
                <a:ext cx="92880" cy="131400"/>
              </p14:xfrm>
            </p:contentPart>
          </mc:Choice>
          <mc:Fallback xmlns="">
            <p:pic>
              <p:nvPicPr>
                <p:cNvPr id="174716" name="Freihand 174715">
                  <a:extLst>
                    <a:ext uri="{FF2B5EF4-FFF2-40B4-BE49-F238E27FC236}">
                      <a16:creationId xmlns:a16="http://schemas.microsoft.com/office/drawing/2014/main" id="{084C65F9-6661-91FB-45E0-5B427C89FF07}"/>
                    </a:ext>
                  </a:extLst>
                </p:cNvPr>
                <p:cNvPicPr/>
                <p:nvPr/>
              </p:nvPicPr>
              <p:blipFill>
                <a:blip r:embed="rId1139"/>
                <a:stretch>
                  <a:fillRect/>
                </a:stretch>
              </p:blipFill>
              <p:spPr>
                <a:xfrm>
                  <a:off x="1160675" y="4085553"/>
                  <a:ext cx="110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174717" name="Freihand 174716">
                  <a:extLst>
                    <a:ext uri="{FF2B5EF4-FFF2-40B4-BE49-F238E27FC236}">
                      <a16:creationId xmlns:a16="http://schemas.microsoft.com/office/drawing/2014/main" id="{95DB60BC-BBB0-911A-D41E-BFB819470EBE}"/>
                    </a:ext>
                  </a:extLst>
                </p14:cNvPr>
                <p14:cNvContentPartPr/>
                <p14:nvPr/>
              </p14:nvContentPartPr>
              <p14:xfrm>
                <a:off x="1310075" y="4072593"/>
                <a:ext cx="96480" cy="138240"/>
              </p14:xfrm>
            </p:contentPart>
          </mc:Choice>
          <mc:Fallback xmlns="">
            <p:pic>
              <p:nvPicPr>
                <p:cNvPr id="174717" name="Freihand 174716">
                  <a:extLst>
                    <a:ext uri="{FF2B5EF4-FFF2-40B4-BE49-F238E27FC236}">
                      <a16:creationId xmlns:a16="http://schemas.microsoft.com/office/drawing/2014/main" id="{95DB60BC-BBB0-911A-D41E-BFB819470EBE}"/>
                    </a:ext>
                  </a:extLst>
                </p:cNvPr>
                <p:cNvPicPr/>
                <p:nvPr/>
              </p:nvPicPr>
              <p:blipFill>
                <a:blip r:embed="rId1141"/>
                <a:stretch>
                  <a:fillRect/>
                </a:stretch>
              </p:blipFill>
              <p:spPr>
                <a:xfrm>
                  <a:off x="1301075" y="4063953"/>
                  <a:ext cx="114120" cy="155880"/>
                </a:xfrm>
                <a:prstGeom prst="rect">
                  <a:avLst/>
                </a:prstGeom>
              </p:spPr>
            </p:pic>
          </mc:Fallback>
        </mc:AlternateContent>
      </p:grpSp>
      <p:grpSp>
        <p:nvGrpSpPr>
          <p:cNvPr id="174721" name="Gruppieren 174720">
            <a:extLst>
              <a:ext uri="{FF2B5EF4-FFF2-40B4-BE49-F238E27FC236}">
                <a16:creationId xmlns:a16="http://schemas.microsoft.com/office/drawing/2014/main" id="{4CC73813-ECC4-F6E9-854A-C1061997CA2D}"/>
              </a:ext>
            </a:extLst>
          </p:cNvPr>
          <p:cNvGrpSpPr/>
          <p:nvPr/>
        </p:nvGrpSpPr>
        <p:grpSpPr>
          <a:xfrm>
            <a:off x="496475" y="3384633"/>
            <a:ext cx="235440" cy="133200"/>
            <a:chOff x="496475" y="3384633"/>
            <a:chExt cx="235440" cy="133200"/>
          </a:xfrm>
        </p:grpSpPr>
        <mc:AlternateContent xmlns:mc="http://schemas.openxmlformats.org/markup-compatibility/2006" xmlns:p14="http://schemas.microsoft.com/office/powerpoint/2010/main">
          <mc:Choice Requires="p14">
            <p:contentPart p14:bwMode="auto" r:id="rId1142">
              <p14:nvContentPartPr>
                <p14:cNvPr id="174719" name="Freihand 174718">
                  <a:extLst>
                    <a:ext uri="{FF2B5EF4-FFF2-40B4-BE49-F238E27FC236}">
                      <a16:creationId xmlns:a16="http://schemas.microsoft.com/office/drawing/2014/main" id="{63B8F3C7-4048-0466-1203-88C9E2AF8D90}"/>
                    </a:ext>
                  </a:extLst>
                </p14:cNvPr>
                <p14:cNvContentPartPr/>
                <p14:nvPr/>
              </p14:nvContentPartPr>
              <p14:xfrm>
                <a:off x="496475" y="3384633"/>
                <a:ext cx="78840" cy="133200"/>
              </p14:xfrm>
            </p:contentPart>
          </mc:Choice>
          <mc:Fallback xmlns="">
            <p:pic>
              <p:nvPicPr>
                <p:cNvPr id="174719" name="Freihand 174718">
                  <a:extLst>
                    <a:ext uri="{FF2B5EF4-FFF2-40B4-BE49-F238E27FC236}">
                      <a16:creationId xmlns:a16="http://schemas.microsoft.com/office/drawing/2014/main" id="{63B8F3C7-4048-0466-1203-88C9E2AF8D90}"/>
                    </a:ext>
                  </a:extLst>
                </p:cNvPr>
                <p:cNvPicPr/>
                <p:nvPr/>
              </p:nvPicPr>
              <p:blipFill>
                <a:blip r:embed="rId1143"/>
                <a:stretch>
                  <a:fillRect/>
                </a:stretch>
              </p:blipFill>
              <p:spPr>
                <a:xfrm>
                  <a:off x="487475" y="3375633"/>
                  <a:ext cx="96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174720" name="Freihand 174719">
                  <a:extLst>
                    <a:ext uri="{FF2B5EF4-FFF2-40B4-BE49-F238E27FC236}">
                      <a16:creationId xmlns:a16="http://schemas.microsoft.com/office/drawing/2014/main" id="{C7811310-491F-EFDF-CF45-03DA269F6DD3}"/>
                    </a:ext>
                  </a:extLst>
                </p14:cNvPr>
                <p14:cNvContentPartPr/>
                <p14:nvPr/>
              </p14:nvContentPartPr>
              <p14:xfrm>
                <a:off x="645155" y="3389673"/>
                <a:ext cx="86760" cy="77760"/>
              </p14:xfrm>
            </p:contentPart>
          </mc:Choice>
          <mc:Fallback xmlns="">
            <p:pic>
              <p:nvPicPr>
                <p:cNvPr id="174720" name="Freihand 174719">
                  <a:extLst>
                    <a:ext uri="{FF2B5EF4-FFF2-40B4-BE49-F238E27FC236}">
                      <a16:creationId xmlns:a16="http://schemas.microsoft.com/office/drawing/2014/main" id="{C7811310-491F-EFDF-CF45-03DA269F6DD3}"/>
                    </a:ext>
                  </a:extLst>
                </p:cNvPr>
                <p:cNvPicPr/>
                <p:nvPr/>
              </p:nvPicPr>
              <p:blipFill>
                <a:blip r:embed="rId1145"/>
                <a:stretch>
                  <a:fillRect/>
                </a:stretch>
              </p:blipFill>
              <p:spPr>
                <a:xfrm>
                  <a:off x="636155" y="3380673"/>
                  <a:ext cx="104400" cy="95400"/>
                </a:xfrm>
                <a:prstGeom prst="rect">
                  <a:avLst/>
                </a:prstGeom>
              </p:spPr>
            </p:pic>
          </mc:Fallback>
        </mc:AlternateContent>
      </p:grpSp>
      <p:grpSp>
        <p:nvGrpSpPr>
          <p:cNvPr id="174726" name="Gruppieren 174725">
            <a:extLst>
              <a:ext uri="{FF2B5EF4-FFF2-40B4-BE49-F238E27FC236}">
                <a16:creationId xmlns:a16="http://schemas.microsoft.com/office/drawing/2014/main" id="{6570CB5B-0E04-6071-3BE9-DFF38EB6E3B8}"/>
              </a:ext>
            </a:extLst>
          </p:cNvPr>
          <p:cNvGrpSpPr/>
          <p:nvPr/>
        </p:nvGrpSpPr>
        <p:grpSpPr>
          <a:xfrm>
            <a:off x="3625595" y="3192033"/>
            <a:ext cx="372600" cy="267480"/>
            <a:chOff x="3625595" y="3192033"/>
            <a:chExt cx="372600" cy="267480"/>
          </a:xfrm>
        </p:grpSpPr>
        <mc:AlternateContent xmlns:mc="http://schemas.openxmlformats.org/markup-compatibility/2006" xmlns:p14="http://schemas.microsoft.com/office/powerpoint/2010/main">
          <mc:Choice Requires="p14">
            <p:contentPart p14:bwMode="auto" r:id="rId1146">
              <p14:nvContentPartPr>
                <p14:cNvPr id="174722" name="Freihand 174721">
                  <a:extLst>
                    <a:ext uri="{FF2B5EF4-FFF2-40B4-BE49-F238E27FC236}">
                      <a16:creationId xmlns:a16="http://schemas.microsoft.com/office/drawing/2014/main" id="{CE567F2E-8383-E302-81B9-6533224062F8}"/>
                    </a:ext>
                  </a:extLst>
                </p14:cNvPr>
                <p14:cNvContentPartPr/>
                <p14:nvPr/>
              </p14:nvContentPartPr>
              <p14:xfrm>
                <a:off x="3625595" y="3259713"/>
                <a:ext cx="97200" cy="199800"/>
              </p14:xfrm>
            </p:contentPart>
          </mc:Choice>
          <mc:Fallback xmlns="">
            <p:pic>
              <p:nvPicPr>
                <p:cNvPr id="174722" name="Freihand 174721">
                  <a:extLst>
                    <a:ext uri="{FF2B5EF4-FFF2-40B4-BE49-F238E27FC236}">
                      <a16:creationId xmlns:a16="http://schemas.microsoft.com/office/drawing/2014/main" id="{CE567F2E-8383-E302-81B9-6533224062F8}"/>
                    </a:ext>
                  </a:extLst>
                </p:cNvPr>
                <p:cNvPicPr/>
                <p:nvPr/>
              </p:nvPicPr>
              <p:blipFill>
                <a:blip r:embed="rId1147"/>
                <a:stretch>
                  <a:fillRect/>
                </a:stretch>
              </p:blipFill>
              <p:spPr>
                <a:xfrm>
                  <a:off x="3616595" y="3251073"/>
                  <a:ext cx="1148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174723" name="Freihand 174722">
                  <a:extLst>
                    <a:ext uri="{FF2B5EF4-FFF2-40B4-BE49-F238E27FC236}">
                      <a16:creationId xmlns:a16="http://schemas.microsoft.com/office/drawing/2014/main" id="{65DBB5D6-7AA9-DFD5-09E0-91998DD0BD2E}"/>
                    </a:ext>
                  </a:extLst>
                </p14:cNvPr>
                <p14:cNvContentPartPr/>
                <p14:nvPr/>
              </p14:nvContentPartPr>
              <p14:xfrm>
                <a:off x="3834395" y="3228033"/>
                <a:ext cx="81720" cy="139680"/>
              </p14:xfrm>
            </p:contentPart>
          </mc:Choice>
          <mc:Fallback xmlns="">
            <p:pic>
              <p:nvPicPr>
                <p:cNvPr id="174723" name="Freihand 174722">
                  <a:extLst>
                    <a:ext uri="{FF2B5EF4-FFF2-40B4-BE49-F238E27FC236}">
                      <a16:creationId xmlns:a16="http://schemas.microsoft.com/office/drawing/2014/main" id="{65DBB5D6-7AA9-DFD5-09E0-91998DD0BD2E}"/>
                    </a:ext>
                  </a:extLst>
                </p:cNvPr>
                <p:cNvPicPr/>
                <p:nvPr/>
              </p:nvPicPr>
              <p:blipFill>
                <a:blip r:embed="rId1149"/>
                <a:stretch>
                  <a:fillRect/>
                </a:stretch>
              </p:blipFill>
              <p:spPr>
                <a:xfrm>
                  <a:off x="3825395" y="3219393"/>
                  <a:ext cx="993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174724" name="Freihand 174723">
                  <a:extLst>
                    <a:ext uri="{FF2B5EF4-FFF2-40B4-BE49-F238E27FC236}">
                      <a16:creationId xmlns:a16="http://schemas.microsoft.com/office/drawing/2014/main" id="{E179D59F-D33A-0197-911A-9F952AA63D7F}"/>
                    </a:ext>
                  </a:extLst>
                </p14:cNvPr>
                <p14:cNvContentPartPr/>
                <p14:nvPr/>
              </p14:nvContentPartPr>
              <p14:xfrm>
                <a:off x="3731435" y="3192033"/>
                <a:ext cx="93600" cy="91080"/>
              </p14:xfrm>
            </p:contentPart>
          </mc:Choice>
          <mc:Fallback xmlns="">
            <p:pic>
              <p:nvPicPr>
                <p:cNvPr id="174724" name="Freihand 174723">
                  <a:extLst>
                    <a:ext uri="{FF2B5EF4-FFF2-40B4-BE49-F238E27FC236}">
                      <a16:creationId xmlns:a16="http://schemas.microsoft.com/office/drawing/2014/main" id="{E179D59F-D33A-0197-911A-9F952AA63D7F}"/>
                    </a:ext>
                  </a:extLst>
                </p:cNvPr>
                <p:cNvPicPr/>
                <p:nvPr/>
              </p:nvPicPr>
              <p:blipFill>
                <a:blip r:embed="rId1151"/>
                <a:stretch>
                  <a:fillRect/>
                </a:stretch>
              </p:blipFill>
              <p:spPr>
                <a:xfrm>
                  <a:off x="3722795" y="3183033"/>
                  <a:ext cx="1112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174725" name="Freihand 174724">
                  <a:extLst>
                    <a:ext uri="{FF2B5EF4-FFF2-40B4-BE49-F238E27FC236}">
                      <a16:creationId xmlns:a16="http://schemas.microsoft.com/office/drawing/2014/main" id="{046642EA-A22D-E0C7-F9BE-A92AF8A53BDE}"/>
                    </a:ext>
                  </a:extLst>
                </p14:cNvPr>
                <p14:cNvContentPartPr/>
                <p14:nvPr/>
              </p14:nvContentPartPr>
              <p14:xfrm>
                <a:off x="3919715" y="3289593"/>
                <a:ext cx="78480" cy="125640"/>
              </p14:xfrm>
            </p:contentPart>
          </mc:Choice>
          <mc:Fallback xmlns="">
            <p:pic>
              <p:nvPicPr>
                <p:cNvPr id="174725" name="Freihand 174724">
                  <a:extLst>
                    <a:ext uri="{FF2B5EF4-FFF2-40B4-BE49-F238E27FC236}">
                      <a16:creationId xmlns:a16="http://schemas.microsoft.com/office/drawing/2014/main" id="{046642EA-A22D-E0C7-F9BE-A92AF8A53BDE}"/>
                    </a:ext>
                  </a:extLst>
                </p:cNvPr>
                <p:cNvPicPr/>
                <p:nvPr/>
              </p:nvPicPr>
              <p:blipFill>
                <a:blip r:embed="rId1153"/>
                <a:stretch>
                  <a:fillRect/>
                </a:stretch>
              </p:blipFill>
              <p:spPr>
                <a:xfrm>
                  <a:off x="3911075" y="3280593"/>
                  <a:ext cx="96120" cy="143280"/>
                </a:xfrm>
                <a:prstGeom prst="rect">
                  <a:avLst/>
                </a:prstGeom>
              </p:spPr>
            </p:pic>
          </mc:Fallback>
        </mc:AlternateContent>
      </p:grpSp>
      <p:grpSp>
        <p:nvGrpSpPr>
          <p:cNvPr id="174729" name="Gruppieren 174728">
            <a:extLst>
              <a:ext uri="{FF2B5EF4-FFF2-40B4-BE49-F238E27FC236}">
                <a16:creationId xmlns:a16="http://schemas.microsoft.com/office/drawing/2014/main" id="{45DF7CF0-79EF-30B6-778E-1C3D1BEC679F}"/>
              </a:ext>
            </a:extLst>
          </p:cNvPr>
          <p:cNvGrpSpPr/>
          <p:nvPr/>
        </p:nvGrpSpPr>
        <p:grpSpPr>
          <a:xfrm>
            <a:off x="1921355" y="3688833"/>
            <a:ext cx="183600" cy="153000"/>
            <a:chOff x="1921355" y="3688833"/>
            <a:chExt cx="183600" cy="153000"/>
          </a:xfrm>
        </p:grpSpPr>
        <mc:AlternateContent xmlns:mc="http://schemas.openxmlformats.org/markup-compatibility/2006" xmlns:p14="http://schemas.microsoft.com/office/powerpoint/2010/main">
          <mc:Choice Requires="p14">
            <p:contentPart p14:bwMode="auto" r:id="rId1154">
              <p14:nvContentPartPr>
                <p14:cNvPr id="174727" name="Freihand 174726">
                  <a:extLst>
                    <a:ext uri="{FF2B5EF4-FFF2-40B4-BE49-F238E27FC236}">
                      <a16:creationId xmlns:a16="http://schemas.microsoft.com/office/drawing/2014/main" id="{B90CFE9C-DBF0-5B88-B496-EAFA1784CF5B}"/>
                    </a:ext>
                  </a:extLst>
                </p14:cNvPr>
                <p14:cNvContentPartPr/>
                <p14:nvPr/>
              </p14:nvContentPartPr>
              <p14:xfrm>
                <a:off x="1921355" y="3688833"/>
                <a:ext cx="70200" cy="153000"/>
              </p14:xfrm>
            </p:contentPart>
          </mc:Choice>
          <mc:Fallback xmlns="">
            <p:pic>
              <p:nvPicPr>
                <p:cNvPr id="174727" name="Freihand 174726">
                  <a:extLst>
                    <a:ext uri="{FF2B5EF4-FFF2-40B4-BE49-F238E27FC236}">
                      <a16:creationId xmlns:a16="http://schemas.microsoft.com/office/drawing/2014/main" id="{B90CFE9C-DBF0-5B88-B496-EAFA1784CF5B}"/>
                    </a:ext>
                  </a:extLst>
                </p:cNvPr>
                <p:cNvPicPr/>
                <p:nvPr/>
              </p:nvPicPr>
              <p:blipFill>
                <a:blip r:embed="rId1155"/>
                <a:stretch>
                  <a:fillRect/>
                </a:stretch>
              </p:blipFill>
              <p:spPr>
                <a:xfrm>
                  <a:off x="1912715" y="3680193"/>
                  <a:ext cx="87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174728" name="Freihand 174727">
                  <a:extLst>
                    <a:ext uri="{FF2B5EF4-FFF2-40B4-BE49-F238E27FC236}">
                      <a16:creationId xmlns:a16="http://schemas.microsoft.com/office/drawing/2014/main" id="{85FDDB90-67C7-F93F-A946-235961EB8E7D}"/>
                    </a:ext>
                  </a:extLst>
                </p14:cNvPr>
                <p14:cNvContentPartPr/>
                <p14:nvPr/>
              </p14:nvContentPartPr>
              <p14:xfrm>
                <a:off x="2029355" y="3700713"/>
                <a:ext cx="75600" cy="70920"/>
              </p14:xfrm>
            </p:contentPart>
          </mc:Choice>
          <mc:Fallback xmlns="">
            <p:pic>
              <p:nvPicPr>
                <p:cNvPr id="174728" name="Freihand 174727">
                  <a:extLst>
                    <a:ext uri="{FF2B5EF4-FFF2-40B4-BE49-F238E27FC236}">
                      <a16:creationId xmlns:a16="http://schemas.microsoft.com/office/drawing/2014/main" id="{85FDDB90-67C7-F93F-A946-235961EB8E7D}"/>
                    </a:ext>
                  </a:extLst>
                </p:cNvPr>
                <p:cNvPicPr/>
                <p:nvPr/>
              </p:nvPicPr>
              <p:blipFill>
                <a:blip r:embed="rId1157"/>
                <a:stretch>
                  <a:fillRect/>
                </a:stretch>
              </p:blipFill>
              <p:spPr>
                <a:xfrm>
                  <a:off x="2020355" y="3692073"/>
                  <a:ext cx="93240" cy="88560"/>
                </a:xfrm>
                <a:prstGeom prst="rect">
                  <a:avLst/>
                </a:prstGeom>
              </p:spPr>
            </p:pic>
          </mc:Fallback>
        </mc:AlternateContent>
      </p:grpSp>
      <p:grpSp>
        <p:nvGrpSpPr>
          <p:cNvPr id="174732" name="Gruppieren 174731">
            <a:extLst>
              <a:ext uri="{FF2B5EF4-FFF2-40B4-BE49-F238E27FC236}">
                <a16:creationId xmlns:a16="http://schemas.microsoft.com/office/drawing/2014/main" id="{353A59FD-8A6D-B5BB-0AA0-59FE3FCCBF42}"/>
              </a:ext>
            </a:extLst>
          </p:cNvPr>
          <p:cNvGrpSpPr/>
          <p:nvPr/>
        </p:nvGrpSpPr>
        <p:grpSpPr>
          <a:xfrm>
            <a:off x="3389795" y="3924633"/>
            <a:ext cx="278280" cy="141480"/>
            <a:chOff x="3389795" y="3924633"/>
            <a:chExt cx="278280" cy="141480"/>
          </a:xfrm>
        </p:grpSpPr>
        <mc:AlternateContent xmlns:mc="http://schemas.openxmlformats.org/markup-compatibility/2006" xmlns:p14="http://schemas.microsoft.com/office/powerpoint/2010/main">
          <mc:Choice Requires="p14">
            <p:contentPart p14:bwMode="auto" r:id="rId1158">
              <p14:nvContentPartPr>
                <p14:cNvPr id="174730" name="Freihand 174729">
                  <a:extLst>
                    <a:ext uri="{FF2B5EF4-FFF2-40B4-BE49-F238E27FC236}">
                      <a16:creationId xmlns:a16="http://schemas.microsoft.com/office/drawing/2014/main" id="{2C168BE8-960E-771E-BD63-6214E92A12F9}"/>
                    </a:ext>
                  </a:extLst>
                </p14:cNvPr>
                <p14:cNvContentPartPr/>
                <p14:nvPr/>
              </p14:nvContentPartPr>
              <p14:xfrm>
                <a:off x="3389795" y="3934713"/>
                <a:ext cx="86760" cy="131400"/>
              </p14:xfrm>
            </p:contentPart>
          </mc:Choice>
          <mc:Fallback xmlns="">
            <p:pic>
              <p:nvPicPr>
                <p:cNvPr id="174730" name="Freihand 174729">
                  <a:extLst>
                    <a:ext uri="{FF2B5EF4-FFF2-40B4-BE49-F238E27FC236}">
                      <a16:creationId xmlns:a16="http://schemas.microsoft.com/office/drawing/2014/main" id="{2C168BE8-960E-771E-BD63-6214E92A12F9}"/>
                    </a:ext>
                  </a:extLst>
                </p:cNvPr>
                <p:cNvPicPr/>
                <p:nvPr/>
              </p:nvPicPr>
              <p:blipFill>
                <a:blip r:embed="rId1159"/>
                <a:stretch>
                  <a:fillRect/>
                </a:stretch>
              </p:blipFill>
              <p:spPr>
                <a:xfrm>
                  <a:off x="3380795" y="3925713"/>
                  <a:ext cx="104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174731" name="Freihand 174730">
                  <a:extLst>
                    <a:ext uri="{FF2B5EF4-FFF2-40B4-BE49-F238E27FC236}">
                      <a16:creationId xmlns:a16="http://schemas.microsoft.com/office/drawing/2014/main" id="{F227C9CB-6BD6-7277-7CB6-5F119E05A44D}"/>
                    </a:ext>
                  </a:extLst>
                </p14:cNvPr>
                <p14:cNvContentPartPr/>
                <p14:nvPr/>
              </p14:nvContentPartPr>
              <p14:xfrm>
                <a:off x="3552155" y="3924633"/>
                <a:ext cx="115920" cy="83520"/>
              </p14:xfrm>
            </p:contentPart>
          </mc:Choice>
          <mc:Fallback xmlns="">
            <p:pic>
              <p:nvPicPr>
                <p:cNvPr id="174731" name="Freihand 174730">
                  <a:extLst>
                    <a:ext uri="{FF2B5EF4-FFF2-40B4-BE49-F238E27FC236}">
                      <a16:creationId xmlns:a16="http://schemas.microsoft.com/office/drawing/2014/main" id="{F227C9CB-6BD6-7277-7CB6-5F119E05A44D}"/>
                    </a:ext>
                  </a:extLst>
                </p:cNvPr>
                <p:cNvPicPr/>
                <p:nvPr/>
              </p:nvPicPr>
              <p:blipFill>
                <a:blip r:embed="rId1161"/>
                <a:stretch>
                  <a:fillRect/>
                </a:stretch>
              </p:blipFill>
              <p:spPr>
                <a:xfrm>
                  <a:off x="3543515" y="3915993"/>
                  <a:ext cx="133560" cy="10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62">
            <p14:nvContentPartPr>
              <p14:cNvPr id="174733" name="Freihand 174732">
                <a:extLst>
                  <a:ext uri="{FF2B5EF4-FFF2-40B4-BE49-F238E27FC236}">
                    <a16:creationId xmlns:a16="http://schemas.microsoft.com/office/drawing/2014/main" id="{7F4F98AE-833E-AAF0-C632-10907DAFF614}"/>
                  </a:ext>
                </a:extLst>
              </p14:cNvPr>
              <p14:cNvContentPartPr/>
              <p14:nvPr/>
            </p14:nvContentPartPr>
            <p14:xfrm>
              <a:off x="2082995" y="4016433"/>
              <a:ext cx="91080" cy="123840"/>
            </p14:xfrm>
          </p:contentPart>
        </mc:Choice>
        <mc:Fallback xmlns="">
          <p:pic>
            <p:nvPicPr>
              <p:cNvPr id="174733" name="Freihand 174732">
                <a:extLst>
                  <a:ext uri="{FF2B5EF4-FFF2-40B4-BE49-F238E27FC236}">
                    <a16:creationId xmlns:a16="http://schemas.microsoft.com/office/drawing/2014/main" id="{7F4F98AE-833E-AAF0-C632-10907DAFF614}"/>
                  </a:ext>
                </a:extLst>
              </p:cNvPr>
              <p:cNvPicPr/>
              <p:nvPr/>
            </p:nvPicPr>
            <p:blipFill>
              <a:blip r:embed="rId1163"/>
              <a:stretch>
                <a:fillRect/>
              </a:stretch>
            </p:blipFill>
            <p:spPr>
              <a:xfrm>
                <a:off x="2073995" y="4007433"/>
                <a:ext cx="108720" cy="141480"/>
              </a:xfrm>
              <a:prstGeom prst="rect">
                <a:avLst/>
              </a:prstGeom>
            </p:spPr>
          </p:pic>
        </mc:Fallback>
      </mc:AlternateContent>
      <p:grpSp>
        <p:nvGrpSpPr>
          <p:cNvPr id="174736" name="Gruppieren 174735">
            <a:extLst>
              <a:ext uri="{FF2B5EF4-FFF2-40B4-BE49-F238E27FC236}">
                <a16:creationId xmlns:a16="http://schemas.microsoft.com/office/drawing/2014/main" id="{EF271B70-06DA-76EB-FF6B-B6FA3D0F2775}"/>
              </a:ext>
            </a:extLst>
          </p:cNvPr>
          <p:cNvGrpSpPr/>
          <p:nvPr/>
        </p:nvGrpSpPr>
        <p:grpSpPr>
          <a:xfrm>
            <a:off x="2722355" y="4480473"/>
            <a:ext cx="266760" cy="178920"/>
            <a:chOff x="2722355" y="4480473"/>
            <a:chExt cx="266760" cy="178920"/>
          </a:xfrm>
        </p:grpSpPr>
        <mc:AlternateContent xmlns:mc="http://schemas.openxmlformats.org/markup-compatibility/2006" xmlns:p14="http://schemas.microsoft.com/office/powerpoint/2010/main">
          <mc:Choice Requires="p14">
            <p:contentPart p14:bwMode="auto" r:id="rId1164">
              <p14:nvContentPartPr>
                <p14:cNvPr id="174734" name="Freihand 174733">
                  <a:extLst>
                    <a:ext uri="{FF2B5EF4-FFF2-40B4-BE49-F238E27FC236}">
                      <a16:creationId xmlns:a16="http://schemas.microsoft.com/office/drawing/2014/main" id="{33DD5A39-ED1A-EC8D-013F-723E9B8D98BC}"/>
                    </a:ext>
                  </a:extLst>
                </p14:cNvPr>
                <p14:cNvContentPartPr/>
                <p14:nvPr/>
              </p14:nvContentPartPr>
              <p14:xfrm>
                <a:off x="2722355" y="4510713"/>
                <a:ext cx="118080" cy="148680"/>
              </p14:xfrm>
            </p:contentPart>
          </mc:Choice>
          <mc:Fallback xmlns="">
            <p:pic>
              <p:nvPicPr>
                <p:cNvPr id="174734" name="Freihand 174733">
                  <a:extLst>
                    <a:ext uri="{FF2B5EF4-FFF2-40B4-BE49-F238E27FC236}">
                      <a16:creationId xmlns:a16="http://schemas.microsoft.com/office/drawing/2014/main" id="{33DD5A39-ED1A-EC8D-013F-723E9B8D98BC}"/>
                    </a:ext>
                  </a:extLst>
                </p:cNvPr>
                <p:cNvPicPr/>
                <p:nvPr/>
              </p:nvPicPr>
              <p:blipFill>
                <a:blip r:embed="rId1165"/>
                <a:stretch>
                  <a:fillRect/>
                </a:stretch>
              </p:blipFill>
              <p:spPr>
                <a:xfrm>
                  <a:off x="2713355" y="4501713"/>
                  <a:ext cx="1357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174735" name="Freihand 174734">
                  <a:extLst>
                    <a:ext uri="{FF2B5EF4-FFF2-40B4-BE49-F238E27FC236}">
                      <a16:creationId xmlns:a16="http://schemas.microsoft.com/office/drawing/2014/main" id="{10B98EF5-A4BF-C475-2B1F-59AE9B17E4A8}"/>
                    </a:ext>
                  </a:extLst>
                </p14:cNvPr>
                <p14:cNvContentPartPr/>
                <p14:nvPr/>
              </p14:nvContentPartPr>
              <p14:xfrm>
                <a:off x="2924675" y="4480473"/>
                <a:ext cx="64440" cy="136080"/>
              </p14:xfrm>
            </p:contentPart>
          </mc:Choice>
          <mc:Fallback xmlns="">
            <p:pic>
              <p:nvPicPr>
                <p:cNvPr id="174735" name="Freihand 174734">
                  <a:extLst>
                    <a:ext uri="{FF2B5EF4-FFF2-40B4-BE49-F238E27FC236}">
                      <a16:creationId xmlns:a16="http://schemas.microsoft.com/office/drawing/2014/main" id="{10B98EF5-A4BF-C475-2B1F-59AE9B17E4A8}"/>
                    </a:ext>
                  </a:extLst>
                </p:cNvPr>
                <p:cNvPicPr/>
                <p:nvPr/>
              </p:nvPicPr>
              <p:blipFill>
                <a:blip r:embed="rId1167"/>
                <a:stretch>
                  <a:fillRect/>
                </a:stretch>
              </p:blipFill>
              <p:spPr>
                <a:xfrm>
                  <a:off x="2916035" y="4471473"/>
                  <a:ext cx="82080" cy="15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68">
            <p14:nvContentPartPr>
              <p14:cNvPr id="174737" name="Freihand 174736">
                <a:extLst>
                  <a:ext uri="{FF2B5EF4-FFF2-40B4-BE49-F238E27FC236}">
                    <a16:creationId xmlns:a16="http://schemas.microsoft.com/office/drawing/2014/main" id="{A6B523AD-B4ED-C3BD-F064-42A8DFC1E711}"/>
                  </a:ext>
                </a:extLst>
              </p14:cNvPr>
              <p14:cNvContentPartPr/>
              <p14:nvPr/>
            </p14:nvContentPartPr>
            <p14:xfrm>
              <a:off x="4683635" y="4099593"/>
              <a:ext cx="76680" cy="111960"/>
            </p14:xfrm>
          </p:contentPart>
        </mc:Choice>
        <mc:Fallback xmlns="">
          <p:pic>
            <p:nvPicPr>
              <p:cNvPr id="174737" name="Freihand 174736">
                <a:extLst>
                  <a:ext uri="{FF2B5EF4-FFF2-40B4-BE49-F238E27FC236}">
                    <a16:creationId xmlns:a16="http://schemas.microsoft.com/office/drawing/2014/main" id="{A6B523AD-B4ED-C3BD-F064-42A8DFC1E711}"/>
                  </a:ext>
                </a:extLst>
              </p:cNvPr>
              <p:cNvPicPr/>
              <p:nvPr/>
            </p:nvPicPr>
            <p:blipFill>
              <a:blip r:embed="rId1169"/>
              <a:stretch>
                <a:fillRect/>
              </a:stretch>
            </p:blipFill>
            <p:spPr>
              <a:xfrm>
                <a:off x="4674995" y="4090593"/>
                <a:ext cx="94320" cy="129600"/>
              </a:xfrm>
              <a:prstGeom prst="rect">
                <a:avLst/>
              </a:prstGeom>
            </p:spPr>
          </p:pic>
        </mc:Fallback>
      </mc:AlternateContent>
      <p:grpSp>
        <p:nvGrpSpPr>
          <p:cNvPr id="174742" name="Gruppieren 174741">
            <a:extLst>
              <a:ext uri="{FF2B5EF4-FFF2-40B4-BE49-F238E27FC236}">
                <a16:creationId xmlns:a16="http://schemas.microsoft.com/office/drawing/2014/main" id="{6EC115B4-A023-BAE2-FB9A-B115A7CCB5C7}"/>
              </a:ext>
            </a:extLst>
          </p:cNvPr>
          <p:cNvGrpSpPr/>
          <p:nvPr/>
        </p:nvGrpSpPr>
        <p:grpSpPr>
          <a:xfrm>
            <a:off x="1497635" y="6446793"/>
            <a:ext cx="268200" cy="204840"/>
            <a:chOff x="1497635" y="6446793"/>
            <a:chExt cx="268200" cy="204840"/>
          </a:xfrm>
        </p:grpSpPr>
        <mc:AlternateContent xmlns:mc="http://schemas.openxmlformats.org/markup-compatibility/2006" xmlns:p14="http://schemas.microsoft.com/office/powerpoint/2010/main">
          <mc:Choice Requires="p14">
            <p:contentPart p14:bwMode="auto" r:id="rId1170">
              <p14:nvContentPartPr>
                <p14:cNvPr id="174738" name="Freihand 174737">
                  <a:extLst>
                    <a:ext uri="{FF2B5EF4-FFF2-40B4-BE49-F238E27FC236}">
                      <a16:creationId xmlns:a16="http://schemas.microsoft.com/office/drawing/2014/main" id="{F6F5FEEC-3B1F-02C2-7681-F5D02D55908B}"/>
                    </a:ext>
                  </a:extLst>
                </p14:cNvPr>
                <p14:cNvContentPartPr/>
                <p14:nvPr/>
              </p14:nvContentPartPr>
              <p14:xfrm>
                <a:off x="1509515" y="6530673"/>
                <a:ext cx="140400" cy="30600"/>
              </p14:xfrm>
            </p:contentPart>
          </mc:Choice>
          <mc:Fallback xmlns="">
            <p:pic>
              <p:nvPicPr>
                <p:cNvPr id="174738" name="Freihand 174737">
                  <a:extLst>
                    <a:ext uri="{FF2B5EF4-FFF2-40B4-BE49-F238E27FC236}">
                      <a16:creationId xmlns:a16="http://schemas.microsoft.com/office/drawing/2014/main" id="{F6F5FEEC-3B1F-02C2-7681-F5D02D55908B}"/>
                    </a:ext>
                  </a:extLst>
                </p:cNvPr>
                <p:cNvPicPr/>
                <p:nvPr/>
              </p:nvPicPr>
              <p:blipFill>
                <a:blip r:embed="rId1171"/>
                <a:stretch>
                  <a:fillRect/>
                </a:stretch>
              </p:blipFill>
              <p:spPr>
                <a:xfrm>
                  <a:off x="1500515" y="6522033"/>
                  <a:ext cx="1580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174739" name="Freihand 174738">
                  <a:extLst>
                    <a:ext uri="{FF2B5EF4-FFF2-40B4-BE49-F238E27FC236}">
                      <a16:creationId xmlns:a16="http://schemas.microsoft.com/office/drawing/2014/main" id="{D33D774C-C972-71C8-7A92-9D02E7782B4E}"/>
                    </a:ext>
                  </a:extLst>
                </p14:cNvPr>
                <p14:cNvContentPartPr/>
                <p14:nvPr/>
              </p14:nvContentPartPr>
              <p14:xfrm>
                <a:off x="1497635" y="6446793"/>
                <a:ext cx="268200" cy="204840"/>
              </p14:xfrm>
            </p:contentPart>
          </mc:Choice>
          <mc:Fallback xmlns="">
            <p:pic>
              <p:nvPicPr>
                <p:cNvPr id="174739" name="Freihand 174738">
                  <a:extLst>
                    <a:ext uri="{FF2B5EF4-FFF2-40B4-BE49-F238E27FC236}">
                      <a16:creationId xmlns:a16="http://schemas.microsoft.com/office/drawing/2014/main" id="{D33D774C-C972-71C8-7A92-9D02E7782B4E}"/>
                    </a:ext>
                  </a:extLst>
                </p:cNvPr>
                <p:cNvPicPr/>
                <p:nvPr/>
              </p:nvPicPr>
              <p:blipFill>
                <a:blip r:embed="rId1173"/>
                <a:stretch>
                  <a:fillRect/>
                </a:stretch>
              </p:blipFill>
              <p:spPr>
                <a:xfrm>
                  <a:off x="1488995" y="6437793"/>
                  <a:ext cx="285840" cy="222480"/>
                </a:xfrm>
                <a:prstGeom prst="rect">
                  <a:avLst/>
                </a:prstGeom>
              </p:spPr>
            </p:pic>
          </mc:Fallback>
        </mc:AlternateContent>
      </p:grpSp>
      <p:grpSp>
        <p:nvGrpSpPr>
          <p:cNvPr id="174744" name="Gruppieren 174743">
            <a:extLst>
              <a:ext uri="{FF2B5EF4-FFF2-40B4-BE49-F238E27FC236}">
                <a16:creationId xmlns:a16="http://schemas.microsoft.com/office/drawing/2014/main" id="{15DD028F-B43F-3F86-8AAD-C4D54C0B619E}"/>
              </a:ext>
            </a:extLst>
          </p:cNvPr>
          <p:cNvGrpSpPr/>
          <p:nvPr/>
        </p:nvGrpSpPr>
        <p:grpSpPr>
          <a:xfrm>
            <a:off x="1955195" y="6331953"/>
            <a:ext cx="231120" cy="262080"/>
            <a:chOff x="1955195" y="6331953"/>
            <a:chExt cx="231120" cy="262080"/>
          </a:xfrm>
        </p:grpSpPr>
        <mc:AlternateContent xmlns:mc="http://schemas.openxmlformats.org/markup-compatibility/2006" xmlns:p14="http://schemas.microsoft.com/office/powerpoint/2010/main">
          <mc:Choice Requires="p14">
            <p:contentPart p14:bwMode="auto" r:id="rId1174">
              <p14:nvContentPartPr>
                <p14:cNvPr id="174740" name="Freihand 174739">
                  <a:extLst>
                    <a:ext uri="{FF2B5EF4-FFF2-40B4-BE49-F238E27FC236}">
                      <a16:creationId xmlns:a16="http://schemas.microsoft.com/office/drawing/2014/main" id="{BCB47853-A917-5AAB-3977-13439F93B901}"/>
                    </a:ext>
                  </a:extLst>
                </p14:cNvPr>
                <p14:cNvContentPartPr/>
                <p14:nvPr/>
              </p14:nvContentPartPr>
              <p14:xfrm>
                <a:off x="1955195" y="6447513"/>
                <a:ext cx="62280" cy="146520"/>
              </p14:xfrm>
            </p:contentPart>
          </mc:Choice>
          <mc:Fallback xmlns="">
            <p:pic>
              <p:nvPicPr>
                <p:cNvPr id="174740" name="Freihand 174739">
                  <a:extLst>
                    <a:ext uri="{FF2B5EF4-FFF2-40B4-BE49-F238E27FC236}">
                      <a16:creationId xmlns:a16="http://schemas.microsoft.com/office/drawing/2014/main" id="{BCB47853-A917-5AAB-3977-13439F93B901}"/>
                    </a:ext>
                  </a:extLst>
                </p:cNvPr>
                <p:cNvPicPr/>
                <p:nvPr/>
              </p:nvPicPr>
              <p:blipFill>
                <a:blip r:embed="rId1175"/>
                <a:stretch>
                  <a:fillRect/>
                </a:stretch>
              </p:blipFill>
              <p:spPr>
                <a:xfrm>
                  <a:off x="1946195" y="6438873"/>
                  <a:ext cx="799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174741" name="Freihand 174740">
                  <a:extLst>
                    <a:ext uri="{FF2B5EF4-FFF2-40B4-BE49-F238E27FC236}">
                      <a16:creationId xmlns:a16="http://schemas.microsoft.com/office/drawing/2014/main" id="{F278AAEF-CFB2-5A9B-065E-B095A988EAF8}"/>
                    </a:ext>
                  </a:extLst>
                </p14:cNvPr>
                <p14:cNvContentPartPr/>
                <p14:nvPr/>
              </p14:nvContentPartPr>
              <p14:xfrm>
                <a:off x="1986155" y="6331953"/>
                <a:ext cx="12600" cy="29160"/>
              </p14:xfrm>
            </p:contentPart>
          </mc:Choice>
          <mc:Fallback xmlns="">
            <p:pic>
              <p:nvPicPr>
                <p:cNvPr id="174741" name="Freihand 174740">
                  <a:extLst>
                    <a:ext uri="{FF2B5EF4-FFF2-40B4-BE49-F238E27FC236}">
                      <a16:creationId xmlns:a16="http://schemas.microsoft.com/office/drawing/2014/main" id="{F278AAEF-CFB2-5A9B-065E-B095A988EAF8}"/>
                    </a:ext>
                  </a:extLst>
                </p:cNvPr>
                <p:cNvPicPr/>
                <p:nvPr/>
              </p:nvPicPr>
              <p:blipFill>
                <a:blip r:embed="rId1177"/>
                <a:stretch>
                  <a:fillRect/>
                </a:stretch>
              </p:blipFill>
              <p:spPr>
                <a:xfrm>
                  <a:off x="1977155" y="6322953"/>
                  <a:ext cx="302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174743" name="Freihand 174742">
                  <a:extLst>
                    <a:ext uri="{FF2B5EF4-FFF2-40B4-BE49-F238E27FC236}">
                      <a16:creationId xmlns:a16="http://schemas.microsoft.com/office/drawing/2014/main" id="{99451274-41B0-01BC-9D3D-DF04D66C31A7}"/>
                    </a:ext>
                  </a:extLst>
                </p14:cNvPr>
                <p14:cNvContentPartPr/>
                <p14:nvPr/>
              </p14:nvContentPartPr>
              <p14:xfrm>
                <a:off x="2086955" y="6356793"/>
                <a:ext cx="99360" cy="136080"/>
              </p14:xfrm>
            </p:contentPart>
          </mc:Choice>
          <mc:Fallback xmlns="">
            <p:pic>
              <p:nvPicPr>
                <p:cNvPr id="174743" name="Freihand 174742">
                  <a:extLst>
                    <a:ext uri="{FF2B5EF4-FFF2-40B4-BE49-F238E27FC236}">
                      <a16:creationId xmlns:a16="http://schemas.microsoft.com/office/drawing/2014/main" id="{99451274-41B0-01BC-9D3D-DF04D66C31A7}"/>
                    </a:ext>
                  </a:extLst>
                </p:cNvPr>
                <p:cNvPicPr/>
                <p:nvPr/>
              </p:nvPicPr>
              <p:blipFill>
                <a:blip r:embed="rId1179"/>
                <a:stretch>
                  <a:fillRect/>
                </a:stretch>
              </p:blipFill>
              <p:spPr>
                <a:xfrm>
                  <a:off x="2078315" y="6348153"/>
                  <a:ext cx="117000" cy="153720"/>
                </a:xfrm>
                <a:prstGeom prst="rect">
                  <a:avLst/>
                </a:prstGeom>
              </p:spPr>
            </p:pic>
          </mc:Fallback>
        </mc:AlternateContent>
      </p:grpSp>
      <p:grpSp>
        <p:nvGrpSpPr>
          <p:cNvPr id="174755" name="Gruppieren 174754">
            <a:extLst>
              <a:ext uri="{FF2B5EF4-FFF2-40B4-BE49-F238E27FC236}">
                <a16:creationId xmlns:a16="http://schemas.microsoft.com/office/drawing/2014/main" id="{9B7EA846-8BCC-49AB-EBC2-64F2FB89F26E}"/>
              </a:ext>
            </a:extLst>
          </p:cNvPr>
          <p:cNvGrpSpPr/>
          <p:nvPr/>
        </p:nvGrpSpPr>
        <p:grpSpPr>
          <a:xfrm>
            <a:off x="2244635" y="6281913"/>
            <a:ext cx="760680" cy="337680"/>
            <a:chOff x="2244635" y="6281913"/>
            <a:chExt cx="760680" cy="337680"/>
          </a:xfrm>
        </p:grpSpPr>
        <mc:AlternateContent xmlns:mc="http://schemas.openxmlformats.org/markup-compatibility/2006" xmlns:p14="http://schemas.microsoft.com/office/powerpoint/2010/main">
          <mc:Choice Requires="p14">
            <p:contentPart p14:bwMode="auto" r:id="rId1180">
              <p14:nvContentPartPr>
                <p14:cNvPr id="174745" name="Freihand 174744">
                  <a:extLst>
                    <a:ext uri="{FF2B5EF4-FFF2-40B4-BE49-F238E27FC236}">
                      <a16:creationId xmlns:a16="http://schemas.microsoft.com/office/drawing/2014/main" id="{C6E44249-BB39-5D7D-3D0B-54486CB4FD6A}"/>
                    </a:ext>
                  </a:extLst>
                </p14:cNvPr>
                <p14:cNvContentPartPr/>
                <p14:nvPr/>
              </p14:nvContentPartPr>
              <p14:xfrm>
                <a:off x="2244635" y="6281913"/>
                <a:ext cx="39600" cy="108000"/>
              </p14:xfrm>
            </p:contentPart>
          </mc:Choice>
          <mc:Fallback xmlns="">
            <p:pic>
              <p:nvPicPr>
                <p:cNvPr id="174745" name="Freihand 174744">
                  <a:extLst>
                    <a:ext uri="{FF2B5EF4-FFF2-40B4-BE49-F238E27FC236}">
                      <a16:creationId xmlns:a16="http://schemas.microsoft.com/office/drawing/2014/main" id="{C6E44249-BB39-5D7D-3D0B-54486CB4FD6A}"/>
                    </a:ext>
                  </a:extLst>
                </p:cNvPr>
                <p:cNvPicPr/>
                <p:nvPr/>
              </p:nvPicPr>
              <p:blipFill>
                <a:blip r:embed="rId1181"/>
                <a:stretch>
                  <a:fillRect/>
                </a:stretch>
              </p:blipFill>
              <p:spPr>
                <a:xfrm>
                  <a:off x="2235635" y="6273273"/>
                  <a:ext cx="572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174746" name="Freihand 174745">
                  <a:extLst>
                    <a:ext uri="{FF2B5EF4-FFF2-40B4-BE49-F238E27FC236}">
                      <a16:creationId xmlns:a16="http://schemas.microsoft.com/office/drawing/2014/main" id="{11705721-84C2-B69B-4EFE-4E13F595B8E4}"/>
                    </a:ext>
                  </a:extLst>
                </p14:cNvPr>
                <p14:cNvContentPartPr/>
                <p14:nvPr/>
              </p14:nvContentPartPr>
              <p14:xfrm>
                <a:off x="2325635" y="6516993"/>
                <a:ext cx="138240" cy="23040"/>
              </p14:xfrm>
            </p:contentPart>
          </mc:Choice>
          <mc:Fallback xmlns="">
            <p:pic>
              <p:nvPicPr>
                <p:cNvPr id="174746" name="Freihand 174745">
                  <a:extLst>
                    <a:ext uri="{FF2B5EF4-FFF2-40B4-BE49-F238E27FC236}">
                      <a16:creationId xmlns:a16="http://schemas.microsoft.com/office/drawing/2014/main" id="{11705721-84C2-B69B-4EFE-4E13F595B8E4}"/>
                    </a:ext>
                  </a:extLst>
                </p:cNvPr>
                <p:cNvPicPr/>
                <p:nvPr/>
              </p:nvPicPr>
              <p:blipFill>
                <a:blip r:embed="rId1183"/>
                <a:stretch>
                  <a:fillRect/>
                </a:stretch>
              </p:blipFill>
              <p:spPr>
                <a:xfrm>
                  <a:off x="2316635" y="6508353"/>
                  <a:ext cx="1558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174747" name="Freihand 174746">
                  <a:extLst>
                    <a:ext uri="{FF2B5EF4-FFF2-40B4-BE49-F238E27FC236}">
                      <a16:creationId xmlns:a16="http://schemas.microsoft.com/office/drawing/2014/main" id="{A00A940A-714F-C46C-DC3F-E89318EEB622}"/>
                    </a:ext>
                  </a:extLst>
                </p14:cNvPr>
                <p14:cNvContentPartPr/>
                <p14:nvPr/>
              </p14:nvContentPartPr>
              <p14:xfrm>
                <a:off x="2317715" y="6592953"/>
                <a:ext cx="144720" cy="26640"/>
              </p14:xfrm>
            </p:contentPart>
          </mc:Choice>
          <mc:Fallback xmlns="">
            <p:pic>
              <p:nvPicPr>
                <p:cNvPr id="174747" name="Freihand 174746">
                  <a:extLst>
                    <a:ext uri="{FF2B5EF4-FFF2-40B4-BE49-F238E27FC236}">
                      <a16:creationId xmlns:a16="http://schemas.microsoft.com/office/drawing/2014/main" id="{A00A940A-714F-C46C-DC3F-E89318EEB622}"/>
                    </a:ext>
                  </a:extLst>
                </p:cNvPr>
                <p:cNvPicPr/>
                <p:nvPr/>
              </p:nvPicPr>
              <p:blipFill>
                <a:blip r:embed="rId1185"/>
                <a:stretch>
                  <a:fillRect/>
                </a:stretch>
              </p:blipFill>
              <p:spPr>
                <a:xfrm>
                  <a:off x="2309075" y="6584313"/>
                  <a:ext cx="1623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174748" name="Freihand 174747">
                  <a:extLst>
                    <a:ext uri="{FF2B5EF4-FFF2-40B4-BE49-F238E27FC236}">
                      <a16:creationId xmlns:a16="http://schemas.microsoft.com/office/drawing/2014/main" id="{6108CBD1-2FA0-A159-1CCD-1989528A704B}"/>
                    </a:ext>
                  </a:extLst>
                </p14:cNvPr>
                <p14:cNvContentPartPr/>
                <p14:nvPr/>
              </p14:nvContentPartPr>
              <p14:xfrm>
                <a:off x="2573315" y="6408993"/>
                <a:ext cx="304560" cy="195120"/>
              </p14:xfrm>
            </p:contentPart>
          </mc:Choice>
          <mc:Fallback xmlns="">
            <p:pic>
              <p:nvPicPr>
                <p:cNvPr id="174748" name="Freihand 174747">
                  <a:extLst>
                    <a:ext uri="{FF2B5EF4-FFF2-40B4-BE49-F238E27FC236}">
                      <a16:creationId xmlns:a16="http://schemas.microsoft.com/office/drawing/2014/main" id="{6108CBD1-2FA0-A159-1CCD-1989528A704B}"/>
                    </a:ext>
                  </a:extLst>
                </p:cNvPr>
                <p:cNvPicPr/>
                <p:nvPr/>
              </p:nvPicPr>
              <p:blipFill>
                <a:blip r:embed="rId1187"/>
                <a:stretch>
                  <a:fillRect/>
                </a:stretch>
              </p:blipFill>
              <p:spPr>
                <a:xfrm>
                  <a:off x="2564675" y="6400353"/>
                  <a:ext cx="3222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174749" name="Freihand 174748">
                  <a:extLst>
                    <a:ext uri="{FF2B5EF4-FFF2-40B4-BE49-F238E27FC236}">
                      <a16:creationId xmlns:a16="http://schemas.microsoft.com/office/drawing/2014/main" id="{84A93AA1-078F-9000-DD2B-079F509012B9}"/>
                    </a:ext>
                  </a:extLst>
                </p14:cNvPr>
                <p14:cNvContentPartPr/>
                <p14:nvPr/>
              </p14:nvContentPartPr>
              <p14:xfrm>
                <a:off x="2734595" y="6305313"/>
                <a:ext cx="89640" cy="147960"/>
              </p14:xfrm>
            </p:contentPart>
          </mc:Choice>
          <mc:Fallback xmlns="">
            <p:pic>
              <p:nvPicPr>
                <p:cNvPr id="174749" name="Freihand 174748">
                  <a:extLst>
                    <a:ext uri="{FF2B5EF4-FFF2-40B4-BE49-F238E27FC236}">
                      <a16:creationId xmlns:a16="http://schemas.microsoft.com/office/drawing/2014/main" id="{84A93AA1-078F-9000-DD2B-079F509012B9}"/>
                    </a:ext>
                  </a:extLst>
                </p:cNvPr>
                <p:cNvPicPr/>
                <p:nvPr/>
              </p:nvPicPr>
              <p:blipFill>
                <a:blip r:embed="rId1189"/>
                <a:stretch>
                  <a:fillRect/>
                </a:stretch>
              </p:blipFill>
              <p:spPr>
                <a:xfrm>
                  <a:off x="2725595" y="6296673"/>
                  <a:ext cx="1072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174750" name="Freihand 174749">
                  <a:extLst>
                    <a:ext uri="{FF2B5EF4-FFF2-40B4-BE49-F238E27FC236}">
                      <a16:creationId xmlns:a16="http://schemas.microsoft.com/office/drawing/2014/main" id="{02675D1C-1CF1-5AF6-07E8-F598993A5AF7}"/>
                    </a:ext>
                  </a:extLst>
                </p14:cNvPr>
                <p14:cNvContentPartPr/>
                <p14:nvPr/>
              </p14:nvContentPartPr>
              <p14:xfrm>
                <a:off x="2950235" y="6452913"/>
                <a:ext cx="55080" cy="57600"/>
              </p14:xfrm>
            </p:contentPart>
          </mc:Choice>
          <mc:Fallback xmlns="">
            <p:pic>
              <p:nvPicPr>
                <p:cNvPr id="174750" name="Freihand 174749">
                  <a:extLst>
                    <a:ext uri="{FF2B5EF4-FFF2-40B4-BE49-F238E27FC236}">
                      <a16:creationId xmlns:a16="http://schemas.microsoft.com/office/drawing/2014/main" id="{02675D1C-1CF1-5AF6-07E8-F598993A5AF7}"/>
                    </a:ext>
                  </a:extLst>
                </p:cNvPr>
                <p:cNvPicPr/>
                <p:nvPr/>
              </p:nvPicPr>
              <p:blipFill>
                <a:blip r:embed="rId1191"/>
                <a:stretch>
                  <a:fillRect/>
                </a:stretch>
              </p:blipFill>
              <p:spPr>
                <a:xfrm>
                  <a:off x="2941595" y="6444273"/>
                  <a:ext cx="72720" cy="75240"/>
                </a:xfrm>
                <a:prstGeom prst="rect">
                  <a:avLst/>
                </a:prstGeom>
              </p:spPr>
            </p:pic>
          </mc:Fallback>
        </mc:AlternateContent>
      </p:grpSp>
      <p:grpSp>
        <p:nvGrpSpPr>
          <p:cNvPr id="174763" name="Gruppieren 174762">
            <a:extLst>
              <a:ext uri="{FF2B5EF4-FFF2-40B4-BE49-F238E27FC236}">
                <a16:creationId xmlns:a16="http://schemas.microsoft.com/office/drawing/2014/main" id="{5C5166C2-7B35-DED5-1A1C-A0FDCDB4AD86}"/>
              </a:ext>
            </a:extLst>
          </p:cNvPr>
          <p:cNvGrpSpPr/>
          <p:nvPr/>
        </p:nvGrpSpPr>
        <p:grpSpPr>
          <a:xfrm>
            <a:off x="3284315" y="6252033"/>
            <a:ext cx="1641960" cy="419040"/>
            <a:chOff x="3284315" y="6252033"/>
            <a:chExt cx="1641960" cy="419040"/>
          </a:xfrm>
        </p:grpSpPr>
        <mc:AlternateContent xmlns:mc="http://schemas.openxmlformats.org/markup-compatibility/2006" xmlns:p14="http://schemas.microsoft.com/office/powerpoint/2010/main">
          <mc:Choice Requires="p14">
            <p:contentPart p14:bwMode="auto" r:id="rId1192">
              <p14:nvContentPartPr>
                <p14:cNvPr id="174751" name="Freihand 174750">
                  <a:extLst>
                    <a:ext uri="{FF2B5EF4-FFF2-40B4-BE49-F238E27FC236}">
                      <a16:creationId xmlns:a16="http://schemas.microsoft.com/office/drawing/2014/main" id="{96EE3B5F-32D3-1BFC-F5CF-427B36AF6690}"/>
                    </a:ext>
                  </a:extLst>
                </p14:cNvPr>
                <p14:cNvContentPartPr/>
                <p14:nvPr/>
              </p14:nvContentPartPr>
              <p14:xfrm>
                <a:off x="3284315" y="6420153"/>
                <a:ext cx="120600" cy="89640"/>
              </p14:xfrm>
            </p:contentPart>
          </mc:Choice>
          <mc:Fallback xmlns="">
            <p:pic>
              <p:nvPicPr>
                <p:cNvPr id="174751" name="Freihand 174750">
                  <a:extLst>
                    <a:ext uri="{FF2B5EF4-FFF2-40B4-BE49-F238E27FC236}">
                      <a16:creationId xmlns:a16="http://schemas.microsoft.com/office/drawing/2014/main" id="{96EE3B5F-32D3-1BFC-F5CF-427B36AF6690}"/>
                    </a:ext>
                  </a:extLst>
                </p:cNvPr>
                <p:cNvPicPr/>
                <p:nvPr/>
              </p:nvPicPr>
              <p:blipFill>
                <a:blip r:embed="rId1193"/>
                <a:stretch>
                  <a:fillRect/>
                </a:stretch>
              </p:blipFill>
              <p:spPr>
                <a:xfrm>
                  <a:off x="3275315" y="6411153"/>
                  <a:ext cx="138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174752" name="Freihand 174751">
                  <a:extLst>
                    <a:ext uri="{FF2B5EF4-FFF2-40B4-BE49-F238E27FC236}">
                      <a16:creationId xmlns:a16="http://schemas.microsoft.com/office/drawing/2014/main" id="{5D37686E-2208-02A8-4C8C-157C0FEF5484}"/>
                    </a:ext>
                  </a:extLst>
                </p14:cNvPr>
                <p14:cNvContentPartPr/>
                <p14:nvPr/>
              </p14:nvContentPartPr>
              <p14:xfrm>
                <a:off x="3350915" y="6432033"/>
                <a:ext cx="85680" cy="210960"/>
              </p14:xfrm>
            </p:contentPart>
          </mc:Choice>
          <mc:Fallback xmlns="">
            <p:pic>
              <p:nvPicPr>
                <p:cNvPr id="174752" name="Freihand 174751">
                  <a:extLst>
                    <a:ext uri="{FF2B5EF4-FFF2-40B4-BE49-F238E27FC236}">
                      <a16:creationId xmlns:a16="http://schemas.microsoft.com/office/drawing/2014/main" id="{5D37686E-2208-02A8-4C8C-157C0FEF5484}"/>
                    </a:ext>
                  </a:extLst>
                </p:cNvPr>
                <p:cNvPicPr/>
                <p:nvPr/>
              </p:nvPicPr>
              <p:blipFill>
                <a:blip r:embed="rId1195"/>
                <a:stretch>
                  <a:fillRect/>
                </a:stretch>
              </p:blipFill>
              <p:spPr>
                <a:xfrm>
                  <a:off x="3342275" y="6423393"/>
                  <a:ext cx="1033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174753" name="Freihand 174752">
                  <a:extLst>
                    <a:ext uri="{FF2B5EF4-FFF2-40B4-BE49-F238E27FC236}">
                      <a16:creationId xmlns:a16="http://schemas.microsoft.com/office/drawing/2014/main" id="{9AC97538-A329-B3B3-CE52-BF2BDD2F045D}"/>
                    </a:ext>
                  </a:extLst>
                </p14:cNvPr>
                <p14:cNvContentPartPr/>
                <p14:nvPr/>
              </p14:nvContentPartPr>
              <p14:xfrm>
                <a:off x="3495275" y="6325833"/>
                <a:ext cx="119160" cy="140400"/>
              </p14:xfrm>
            </p:contentPart>
          </mc:Choice>
          <mc:Fallback xmlns="">
            <p:pic>
              <p:nvPicPr>
                <p:cNvPr id="174753" name="Freihand 174752">
                  <a:extLst>
                    <a:ext uri="{FF2B5EF4-FFF2-40B4-BE49-F238E27FC236}">
                      <a16:creationId xmlns:a16="http://schemas.microsoft.com/office/drawing/2014/main" id="{9AC97538-A329-B3B3-CE52-BF2BDD2F045D}"/>
                    </a:ext>
                  </a:extLst>
                </p:cNvPr>
                <p:cNvPicPr/>
                <p:nvPr/>
              </p:nvPicPr>
              <p:blipFill>
                <a:blip r:embed="rId1197"/>
                <a:stretch>
                  <a:fillRect/>
                </a:stretch>
              </p:blipFill>
              <p:spPr>
                <a:xfrm>
                  <a:off x="3486635" y="6317193"/>
                  <a:ext cx="136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174756" name="Freihand 174755">
                  <a:extLst>
                    <a:ext uri="{FF2B5EF4-FFF2-40B4-BE49-F238E27FC236}">
                      <a16:creationId xmlns:a16="http://schemas.microsoft.com/office/drawing/2014/main" id="{FA630F52-E0B9-5777-D86C-9207A291D840}"/>
                    </a:ext>
                  </a:extLst>
                </p14:cNvPr>
                <p14:cNvContentPartPr/>
                <p14:nvPr/>
              </p14:nvContentPartPr>
              <p14:xfrm>
                <a:off x="3679235" y="6252033"/>
                <a:ext cx="57960" cy="117720"/>
              </p14:xfrm>
            </p:contentPart>
          </mc:Choice>
          <mc:Fallback xmlns="">
            <p:pic>
              <p:nvPicPr>
                <p:cNvPr id="174756" name="Freihand 174755">
                  <a:extLst>
                    <a:ext uri="{FF2B5EF4-FFF2-40B4-BE49-F238E27FC236}">
                      <a16:creationId xmlns:a16="http://schemas.microsoft.com/office/drawing/2014/main" id="{FA630F52-E0B9-5777-D86C-9207A291D840}"/>
                    </a:ext>
                  </a:extLst>
                </p:cNvPr>
                <p:cNvPicPr/>
                <p:nvPr/>
              </p:nvPicPr>
              <p:blipFill>
                <a:blip r:embed="rId1199"/>
                <a:stretch>
                  <a:fillRect/>
                </a:stretch>
              </p:blipFill>
              <p:spPr>
                <a:xfrm>
                  <a:off x="3670595" y="6243033"/>
                  <a:ext cx="756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174758" name="Freihand 174757">
                  <a:extLst>
                    <a:ext uri="{FF2B5EF4-FFF2-40B4-BE49-F238E27FC236}">
                      <a16:creationId xmlns:a16="http://schemas.microsoft.com/office/drawing/2014/main" id="{83CAE9E9-D0FD-8434-1D39-C4EBB104CA6D}"/>
                    </a:ext>
                  </a:extLst>
                </p14:cNvPr>
                <p14:cNvContentPartPr/>
                <p14:nvPr/>
              </p14:nvContentPartPr>
              <p14:xfrm>
                <a:off x="3845915" y="6423393"/>
                <a:ext cx="137160" cy="18720"/>
              </p14:xfrm>
            </p:contentPart>
          </mc:Choice>
          <mc:Fallback xmlns="">
            <p:pic>
              <p:nvPicPr>
                <p:cNvPr id="174758" name="Freihand 174757">
                  <a:extLst>
                    <a:ext uri="{FF2B5EF4-FFF2-40B4-BE49-F238E27FC236}">
                      <a16:creationId xmlns:a16="http://schemas.microsoft.com/office/drawing/2014/main" id="{83CAE9E9-D0FD-8434-1D39-C4EBB104CA6D}"/>
                    </a:ext>
                  </a:extLst>
                </p:cNvPr>
                <p:cNvPicPr/>
                <p:nvPr/>
              </p:nvPicPr>
              <p:blipFill>
                <a:blip r:embed="rId1201"/>
                <a:stretch>
                  <a:fillRect/>
                </a:stretch>
              </p:blipFill>
              <p:spPr>
                <a:xfrm>
                  <a:off x="3836915" y="6414753"/>
                  <a:ext cx="154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174759" name="Freihand 174758">
                  <a:extLst>
                    <a:ext uri="{FF2B5EF4-FFF2-40B4-BE49-F238E27FC236}">
                      <a16:creationId xmlns:a16="http://schemas.microsoft.com/office/drawing/2014/main" id="{BC0A2CE7-CF74-4C1E-4F9E-E5153131F1DA}"/>
                    </a:ext>
                  </a:extLst>
                </p14:cNvPr>
                <p14:cNvContentPartPr/>
                <p14:nvPr/>
              </p14:nvContentPartPr>
              <p14:xfrm>
                <a:off x="3854195" y="6478113"/>
                <a:ext cx="136080" cy="43200"/>
              </p14:xfrm>
            </p:contentPart>
          </mc:Choice>
          <mc:Fallback xmlns="">
            <p:pic>
              <p:nvPicPr>
                <p:cNvPr id="174759" name="Freihand 174758">
                  <a:extLst>
                    <a:ext uri="{FF2B5EF4-FFF2-40B4-BE49-F238E27FC236}">
                      <a16:creationId xmlns:a16="http://schemas.microsoft.com/office/drawing/2014/main" id="{BC0A2CE7-CF74-4C1E-4F9E-E5153131F1DA}"/>
                    </a:ext>
                  </a:extLst>
                </p:cNvPr>
                <p:cNvPicPr/>
                <p:nvPr/>
              </p:nvPicPr>
              <p:blipFill>
                <a:blip r:embed="rId1203"/>
                <a:stretch>
                  <a:fillRect/>
                </a:stretch>
              </p:blipFill>
              <p:spPr>
                <a:xfrm>
                  <a:off x="3845195" y="6469113"/>
                  <a:ext cx="1537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174760" name="Freihand 174759">
                  <a:extLst>
                    <a:ext uri="{FF2B5EF4-FFF2-40B4-BE49-F238E27FC236}">
                      <a16:creationId xmlns:a16="http://schemas.microsoft.com/office/drawing/2014/main" id="{7DB5D18D-B17F-21F7-102A-1BC56F849A88}"/>
                    </a:ext>
                  </a:extLst>
                </p14:cNvPr>
                <p14:cNvContentPartPr/>
                <p14:nvPr/>
              </p14:nvContentPartPr>
              <p14:xfrm>
                <a:off x="4128515" y="6301353"/>
                <a:ext cx="128880" cy="174960"/>
              </p14:xfrm>
            </p:contentPart>
          </mc:Choice>
          <mc:Fallback xmlns="">
            <p:pic>
              <p:nvPicPr>
                <p:cNvPr id="174760" name="Freihand 174759">
                  <a:extLst>
                    <a:ext uri="{FF2B5EF4-FFF2-40B4-BE49-F238E27FC236}">
                      <a16:creationId xmlns:a16="http://schemas.microsoft.com/office/drawing/2014/main" id="{7DB5D18D-B17F-21F7-102A-1BC56F849A88}"/>
                    </a:ext>
                  </a:extLst>
                </p:cNvPr>
                <p:cNvPicPr/>
                <p:nvPr/>
              </p:nvPicPr>
              <p:blipFill>
                <a:blip r:embed="rId1205"/>
                <a:stretch>
                  <a:fillRect/>
                </a:stretch>
              </p:blipFill>
              <p:spPr>
                <a:xfrm>
                  <a:off x="4119515" y="6292353"/>
                  <a:ext cx="146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174761" name="Freihand 174760">
                  <a:extLst>
                    <a:ext uri="{FF2B5EF4-FFF2-40B4-BE49-F238E27FC236}">
                      <a16:creationId xmlns:a16="http://schemas.microsoft.com/office/drawing/2014/main" id="{3DEFB034-455E-7330-5021-54EDEFBAFDBD}"/>
                    </a:ext>
                  </a:extLst>
                </p14:cNvPr>
                <p14:cNvContentPartPr/>
                <p14:nvPr/>
              </p14:nvContentPartPr>
              <p14:xfrm>
                <a:off x="4377275" y="6278313"/>
                <a:ext cx="138240" cy="171360"/>
              </p14:xfrm>
            </p:contentPart>
          </mc:Choice>
          <mc:Fallback xmlns="">
            <p:pic>
              <p:nvPicPr>
                <p:cNvPr id="174761" name="Freihand 174760">
                  <a:extLst>
                    <a:ext uri="{FF2B5EF4-FFF2-40B4-BE49-F238E27FC236}">
                      <a16:creationId xmlns:a16="http://schemas.microsoft.com/office/drawing/2014/main" id="{3DEFB034-455E-7330-5021-54EDEFBAFDBD}"/>
                    </a:ext>
                  </a:extLst>
                </p:cNvPr>
                <p:cNvPicPr/>
                <p:nvPr/>
              </p:nvPicPr>
              <p:blipFill>
                <a:blip r:embed="rId1207"/>
                <a:stretch>
                  <a:fillRect/>
                </a:stretch>
              </p:blipFill>
              <p:spPr>
                <a:xfrm>
                  <a:off x="4368275" y="6269673"/>
                  <a:ext cx="1558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174762" name="Freihand 174761">
                  <a:extLst>
                    <a:ext uri="{FF2B5EF4-FFF2-40B4-BE49-F238E27FC236}">
                      <a16:creationId xmlns:a16="http://schemas.microsoft.com/office/drawing/2014/main" id="{8ABAD68A-CA1B-F580-53A9-DB1DC874FC18}"/>
                    </a:ext>
                  </a:extLst>
                </p14:cNvPr>
                <p14:cNvContentPartPr/>
                <p14:nvPr/>
              </p14:nvContentPartPr>
              <p14:xfrm>
                <a:off x="4012235" y="6430233"/>
                <a:ext cx="914040" cy="240840"/>
              </p14:xfrm>
            </p:contentPart>
          </mc:Choice>
          <mc:Fallback xmlns="">
            <p:pic>
              <p:nvPicPr>
                <p:cNvPr id="174762" name="Freihand 174761">
                  <a:extLst>
                    <a:ext uri="{FF2B5EF4-FFF2-40B4-BE49-F238E27FC236}">
                      <a16:creationId xmlns:a16="http://schemas.microsoft.com/office/drawing/2014/main" id="{8ABAD68A-CA1B-F580-53A9-DB1DC874FC18}"/>
                    </a:ext>
                  </a:extLst>
                </p:cNvPr>
                <p:cNvPicPr/>
                <p:nvPr/>
              </p:nvPicPr>
              <p:blipFill>
                <a:blip r:embed="rId1209"/>
                <a:stretch>
                  <a:fillRect/>
                </a:stretch>
              </p:blipFill>
              <p:spPr>
                <a:xfrm>
                  <a:off x="4003595" y="6421593"/>
                  <a:ext cx="931680" cy="25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0">
            <p14:nvContentPartPr>
              <p14:cNvPr id="174764" name="Freihand 174763">
                <a:extLst>
                  <a:ext uri="{FF2B5EF4-FFF2-40B4-BE49-F238E27FC236}">
                    <a16:creationId xmlns:a16="http://schemas.microsoft.com/office/drawing/2014/main" id="{5334BE62-D933-5148-19D6-B83358D8FB62}"/>
                  </a:ext>
                </a:extLst>
              </p14:cNvPr>
              <p14:cNvContentPartPr/>
              <p14:nvPr/>
            </p14:nvContentPartPr>
            <p14:xfrm>
              <a:off x="4452155" y="2357913"/>
              <a:ext cx="532800" cy="378720"/>
            </p14:xfrm>
          </p:contentPart>
        </mc:Choice>
        <mc:Fallback xmlns="">
          <p:pic>
            <p:nvPicPr>
              <p:cNvPr id="174764" name="Freihand 174763">
                <a:extLst>
                  <a:ext uri="{FF2B5EF4-FFF2-40B4-BE49-F238E27FC236}">
                    <a16:creationId xmlns:a16="http://schemas.microsoft.com/office/drawing/2014/main" id="{5334BE62-D933-5148-19D6-B83358D8FB62}"/>
                  </a:ext>
                </a:extLst>
              </p:cNvPr>
              <p:cNvPicPr/>
              <p:nvPr/>
            </p:nvPicPr>
            <p:blipFill>
              <a:blip r:embed="rId1211"/>
              <a:stretch>
                <a:fillRect/>
              </a:stretch>
            </p:blipFill>
            <p:spPr>
              <a:xfrm>
                <a:off x="4443155" y="2349273"/>
                <a:ext cx="55044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2" name="Freihand 1">
                <a:extLst>
                  <a:ext uri="{FF2B5EF4-FFF2-40B4-BE49-F238E27FC236}">
                    <a16:creationId xmlns:a16="http://schemas.microsoft.com/office/drawing/2014/main" id="{9296EBBF-87B9-11B3-015F-7876590A1BFB}"/>
                  </a:ext>
                </a:extLst>
              </p14:cNvPr>
              <p14:cNvContentPartPr/>
              <p14:nvPr/>
            </p14:nvContentPartPr>
            <p14:xfrm>
              <a:off x="219995" y="1225353"/>
              <a:ext cx="20160" cy="274680"/>
            </p14:xfrm>
          </p:contentPart>
        </mc:Choice>
        <mc:Fallback>
          <p:pic>
            <p:nvPicPr>
              <p:cNvPr id="2" name="Freihand 1">
                <a:extLst>
                  <a:ext uri="{FF2B5EF4-FFF2-40B4-BE49-F238E27FC236}">
                    <a16:creationId xmlns:a16="http://schemas.microsoft.com/office/drawing/2014/main" id="{9296EBBF-87B9-11B3-015F-7876590A1BFB}"/>
                  </a:ext>
                </a:extLst>
              </p:cNvPr>
              <p:cNvPicPr/>
              <p:nvPr/>
            </p:nvPicPr>
            <p:blipFill>
              <a:blip r:embed="rId1213"/>
              <a:stretch>
                <a:fillRect/>
              </a:stretch>
            </p:blipFill>
            <p:spPr>
              <a:xfrm>
                <a:off x="211355" y="1216713"/>
                <a:ext cx="3780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3" name="Freihand 2">
                <a:extLst>
                  <a:ext uri="{FF2B5EF4-FFF2-40B4-BE49-F238E27FC236}">
                    <a16:creationId xmlns:a16="http://schemas.microsoft.com/office/drawing/2014/main" id="{CCD87A64-E7E4-9335-58F2-6F01A7CBC37C}"/>
                  </a:ext>
                </a:extLst>
              </p14:cNvPr>
              <p14:cNvContentPartPr/>
              <p14:nvPr/>
            </p14:nvContentPartPr>
            <p14:xfrm>
              <a:off x="538235" y="1838433"/>
              <a:ext cx="360000" cy="41760"/>
            </p14:xfrm>
          </p:contentPart>
        </mc:Choice>
        <mc:Fallback>
          <p:pic>
            <p:nvPicPr>
              <p:cNvPr id="3" name="Freihand 2">
                <a:extLst>
                  <a:ext uri="{FF2B5EF4-FFF2-40B4-BE49-F238E27FC236}">
                    <a16:creationId xmlns:a16="http://schemas.microsoft.com/office/drawing/2014/main" id="{CCD87A64-E7E4-9335-58F2-6F01A7CBC37C}"/>
                  </a:ext>
                </a:extLst>
              </p:cNvPr>
              <p:cNvPicPr/>
              <p:nvPr/>
            </p:nvPicPr>
            <p:blipFill>
              <a:blip r:embed="rId1215"/>
              <a:stretch>
                <a:fillRect/>
              </a:stretch>
            </p:blipFill>
            <p:spPr>
              <a:xfrm>
                <a:off x="529235" y="1829433"/>
                <a:ext cx="3776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5" name="Freihand 4">
                <a:extLst>
                  <a:ext uri="{FF2B5EF4-FFF2-40B4-BE49-F238E27FC236}">
                    <a16:creationId xmlns:a16="http://schemas.microsoft.com/office/drawing/2014/main" id="{074F7210-CDE0-1DAB-3B5C-934C44370ACD}"/>
                  </a:ext>
                </a:extLst>
              </p14:cNvPr>
              <p14:cNvContentPartPr/>
              <p14:nvPr/>
            </p14:nvContentPartPr>
            <p14:xfrm>
              <a:off x="3812435" y="1960113"/>
              <a:ext cx="708840" cy="346680"/>
            </p14:xfrm>
          </p:contentPart>
        </mc:Choice>
        <mc:Fallback>
          <p:pic>
            <p:nvPicPr>
              <p:cNvPr id="5" name="Freihand 4">
                <a:extLst>
                  <a:ext uri="{FF2B5EF4-FFF2-40B4-BE49-F238E27FC236}">
                    <a16:creationId xmlns:a16="http://schemas.microsoft.com/office/drawing/2014/main" id="{074F7210-CDE0-1DAB-3B5C-934C44370ACD}"/>
                  </a:ext>
                </a:extLst>
              </p:cNvPr>
              <p:cNvPicPr/>
              <p:nvPr/>
            </p:nvPicPr>
            <p:blipFill>
              <a:blip r:embed="rId1217"/>
              <a:stretch>
                <a:fillRect/>
              </a:stretch>
            </p:blipFill>
            <p:spPr>
              <a:xfrm>
                <a:off x="3803435" y="1951473"/>
                <a:ext cx="72648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6" name="Freihand 5">
                <a:extLst>
                  <a:ext uri="{FF2B5EF4-FFF2-40B4-BE49-F238E27FC236}">
                    <a16:creationId xmlns:a16="http://schemas.microsoft.com/office/drawing/2014/main" id="{0D8778E8-AA1B-D79F-445F-81A04EB643AD}"/>
                  </a:ext>
                </a:extLst>
              </p14:cNvPr>
              <p14:cNvContentPartPr/>
              <p14:nvPr/>
            </p14:nvContentPartPr>
            <p14:xfrm>
              <a:off x="7354835" y="2106993"/>
              <a:ext cx="2293560" cy="654840"/>
            </p14:xfrm>
          </p:contentPart>
        </mc:Choice>
        <mc:Fallback>
          <p:pic>
            <p:nvPicPr>
              <p:cNvPr id="6" name="Freihand 5">
                <a:extLst>
                  <a:ext uri="{FF2B5EF4-FFF2-40B4-BE49-F238E27FC236}">
                    <a16:creationId xmlns:a16="http://schemas.microsoft.com/office/drawing/2014/main" id="{0D8778E8-AA1B-D79F-445F-81A04EB643AD}"/>
                  </a:ext>
                </a:extLst>
              </p:cNvPr>
              <p:cNvPicPr/>
              <p:nvPr/>
            </p:nvPicPr>
            <p:blipFill>
              <a:blip r:embed="rId1219"/>
              <a:stretch>
                <a:fillRect/>
              </a:stretch>
            </p:blipFill>
            <p:spPr>
              <a:xfrm>
                <a:off x="7346195" y="2098353"/>
                <a:ext cx="2311200" cy="67248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7" name="Freihand 6">
                <a:extLst>
                  <a:ext uri="{FF2B5EF4-FFF2-40B4-BE49-F238E27FC236}">
                    <a16:creationId xmlns:a16="http://schemas.microsoft.com/office/drawing/2014/main" id="{C724F0D4-5091-F4A0-62CC-951809D43FAB}"/>
                  </a:ext>
                </a:extLst>
              </p14:cNvPr>
              <p14:cNvContentPartPr/>
              <p14:nvPr/>
            </p14:nvContentPartPr>
            <p14:xfrm>
              <a:off x="3661235" y="3862353"/>
              <a:ext cx="419040" cy="72000"/>
            </p14:xfrm>
          </p:contentPart>
        </mc:Choice>
        <mc:Fallback>
          <p:pic>
            <p:nvPicPr>
              <p:cNvPr id="7" name="Freihand 6">
                <a:extLst>
                  <a:ext uri="{FF2B5EF4-FFF2-40B4-BE49-F238E27FC236}">
                    <a16:creationId xmlns:a16="http://schemas.microsoft.com/office/drawing/2014/main" id="{C724F0D4-5091-F4A0-62CC-951809D43FAB}"/>
                  </a:ext>
                </a:extLst>
              </p:cNvPr>
              <p:cNvPicPr/>
              <p:nvPr/>
            </p:nvPicPr>
            <p:blipFill>
              <a:blip r:embed="rId1221"/>
              <a:stretch>
                <a:fillRect/>
              </a:stretch>
            </p:blipFill>
            <p:spPr>
              <a:xfrm>
                <a:off x="3652595" y="3853353"/>
                <a:ext cx="4366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8" name="Freihand 7">
                <a:extLst>
                  <a:ext uri="{FF2B5EF4-FFF2-40B4-BE49-F238E27FC236}">
                    <a16:creationId xmlns:a16="http://schemas.microsoft.com/office/drawing/2014/main" id="{BE285FE4-55CC-BC19-1740-0D6C95B8D08F}"/>
                  </a:ext>
                </a:extLst>
              </p14:cNvPr>
              <p14:cNvContentPartPr/>
              <p14:nvPr/>
            </p14:nvContentPartPr>
            <p14:xfrm>
              <a:off x="2518955" y="4131633"/>
              <a:ext cx="477000" cy="332640"/>
            </p14:xfrm>
          </p:contentPart>
        </mc:Choice>
        <mc:Fallback>
          <p:pic>
            <p:nvPicPr>
              <p:cNvPr id="8" name="Freihand 7">
                <a:extLst>
                  <a:ext uri="{FF2B5EF4-FFF2-40B4-BE49-F238E27FC236}">
                    <a16:creationId xmlns:a16="http://schemas.microsoft.com/office/drawing/2014/main" id="{BE285FE4-55CC-BC19-1740-0D6C95B8D08F}"/>
                  </a:ext>
                </a:extLst>
              </p:cNvPr>
              <p:cNvPicPr/>
              <p:nvPr/>
            </p:nvPicPr>
            <p:blipFill>
              <a:blip r:embed="rId1223"/>
              <a:stretch>
                <a:fillRect/>
              </a:stretch>
            </p:blipFill>
            <p:spPr>
              <a:xfrm>
                <a:off x="2510315" y="4122993"/>
                <a:ext cx="49464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12" name="Freihand 11">
                <a:extLst>
                  <a:ext uri="{FF2B5EF4-FFF2-40B4-BE49-F238E27FC236}">
                    <a16:creationId xmlns:a16="http://schemas.microsoft.com/office/drawing/2014/main" id="{D3A2A605-5056-6B8C-97BE-871C53219DF7}"/>
                  </a:ext>
                </a:extLst>
              </p14:cNvPr>
              <p14:cNvContentPartPr/>
              <p14:nvPr/>
            </p14:nvContentPartPr>
            <p14:xfrm>
              <a:off x="233246" y="2335200"/>
              <a:ext cx="4905720" cy="557280"/>
            </p14:xfrm>
          </p:contentPart>
        </mc:Choice>
        <mc:Fallback>
          <p:pic>
            <p:nvPicPr>
              <p:cNvPr id="12" name="Freihand 11">
                <a:extLst>
                  <a:ext uri="{FF2B5EF4-FFF2-40B4-BE49-F238E27FC236}">
                    <a16:creationId xmlns:a16="http://schemas.microsoft.com/office/drawing/2014/main" id="{D3A2A605-5056-6B8C-97BE-871C53219DF7}"/>
                  </a:ext>
                </a:extLst>
              </p:cNvPr>
              <p:cNvPicPr/>
              <p:nvPr/>
            </p:nvPicPr>
            <p:blipFill>
              <a:blip r:embed="rId1225"/>
              <a:stretch>
                <a:fillRect/>
              </a:stretch>
            </p:blipFill>
            <p:spPr>
              <a:xfrm>
                <a:off x="224246" y="2326560"/>
                <a:ext cx="4923360" cy="57492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16" name="Freihand 15">
                <a:extLst>
                  <a:ext uri="{FF2B5EF4-FFF2-40B4-BE49-F238E27FC236}">
                    <a16:creationId xmlns:a16="http://schemas.microsoft.com/office/drawing/2014/main" id="{D6869064-69CA-B754-8912-DFC473480914}"/>
                  </a:ext>
                </a:extLst>
              </p14:cNvPr>
              <p14:cNvContentPartPr/>
              <p14:nvPr/>
            </p14:nvContentPartPr>
            <p14:xfrm>
              <a:off x="2611046" y="2632920"/>
              <a:ext cx="1116360" cy="51840"/>
            </p14:xfrm>
          </p:contentPart>
        </mc:Choice>
        <mc:Fallback>
          <p:pic>
            <p:nvPicPr>
              <p:cNvPr id="16" name="Freihand 15">
                <a:extLst>
                  <a:ext uri="{FF2B5EF4-FFF2-40B4-BE49-F238E27FC236}">
                    <a16:creationId xmlns:a16="http://schemas.microsoft.com/office/drawing/2014/main" id="{D6869064-69CA-B754-8912-DFC473480914}"/>
                  </a:ext>
                </a:extLst>
              </p:cNvPr>
              <p:cNvPicPr/>
              <p:nvPr/>
            </p:nvPicPr>
            <p:blipFill>
              <a:blip r:embed="rId1227"/>
              <a:stretch>
                <a:fillRect/>
              </a:stretch>
            </p:blipFill>
            <p:spPr>
              <a:xfrm>
                <a:off x="2602046" y="2623920"/>
                <a:ext cx="11340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228">
            <p14:nvContentPartPr>
              <p14:cNvPr id="19" name="Freihand 18">
                <a:extLst>
                  <a:ext uri="{FF2B5EF4-FFF2-40B4-BE49-F238E27FC236}">
                    <a16:creationId xmlns:a16="http://schemas.microsoft.com/office/drawing/2014/main" id="{F225B45F-2453-99DD-7BF5-3A0147C866DD}"/>
                  </a:ext>
                </a:extLst>
              </p14:cNvPr>
              <p14:cNvContentPartPr/>
              <p14:nvPr/>
            </p14:nvContentPartPr>
            <p14:xfrm>
              <a:off x="172115" y="925113"/>
              <a:ext cx="4411800" cy="311400"/>
            </p14:xfrm>
          </p:contentPart>
        </mc:Choice>
        <mc:Fallback>
          <p:pic>
            <p:nvPicPr>
              <p:cNvPr id="19" name="Freihand 18">
                <a:extLst>
                  <a:ext uri="{FF2B5EF4-FFF2-40B4-BE49-F238E27FC236}">
                    <a16:creationId xmlns:a16="http://schemas.microsoft.com/office/drawing/2014/main" id="{F225B45F-2453-99DD-7BF5-3A0147C866DD}"/>
                  </a:ext>
                </a:extLst>
              </p:cNvPr>
              <p:cNvPicPr/>
              <p:nvPr/>
            </p:nvPicPr>
            <p:blipFill>
              <a:blip r:embed="rId1229"/>
              <a:stretch>
                <a:fillRect/>
              </a:stretch>
            </p:blipFill>
            <p:spPr>
              <a:xfrm>
                <a:off x="163115" y="916473"/>
                <a:ext cx="4429440" cy="329040"/>
              </a:xfrm>
              <a:prstGeom prst="rect">
                <a:avLst/>
              </a:prstGeom>
            </p:spPr>
          </p:pic>
        </mc:Fallback>
      </mc:AlternateContent>
    </p:spTree>
    <p:extLst>
      <p:ext uri="{BB962C8B-B14F-4D97-AF65-F5344CB8AC3E}">
        <p14:creationId xmlns:p14="http://schemas.microsoft.com/office/powerpoint/2010/main" val="35816067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8" name="Freihand 7">
                <a:extLst>
                  <a:ext uri="{FF2B5EF4-FFF2-40B4-BE49-F238E27FC236}">
                    <a16:creationId xmlns:a16="http://schemas.microsoft.com/office/drawing/2014/main" id="{6DD49052-C486-17E3-4A9E-F7836F0C5825}"/>
                  </a:ext>
                </a:extLst>
              </p14:cNvPr>
              <p14:cNvContentPartPr/>
              <p14:nvPr/>
            </p14:nvContentPartPr>
            <p14:xfrm>
              <a:off x="883475" y="1379548"/>
              <a:ext cx="5400" cy="6480"/>
            </p14:xfrm>
          </p:contentPart>
        </mc:Choice>
        <mc:Fallback>
          <p:pic>
            <p:nvPicPr>
              <p:cNvPr id="8" name="Freihand 7">
                <a:extLst>
                  <a:ext uri="{FF2B5EF4-FFF2-40B4-BE49-F238E27FC236}">
                    <a16:creationId xmlns:a16="http://schemas.microsoft.com/office/drawing/2014/main" id="{6DD49052-C486-17E3-4A9E-F7836F0C5825}"/>
                  </a:ext>
                </a:extLst>
              </p:cNvPr>
              <p:cNvPicPr/>
              <p:nvPr/>
            </p:nvPicPr>
            <p:blipFill>
              <a:blip r:embed="rId4"/>
              <a:stretch>
                <a:fillRect/>
              </a:stretch>
            </p:blipFill>
            <p:spPr>
              <a:xfrm>
                <a:off x="874475" y="1370548"/>
                <a:ext cx="23040" cy="24120"/>
              </a:xfrm>
              <a:prstGeom prst="rect">
                <a:avLst/>
              </a:prstGeom>
            </p:spPr>
          </p:pic>
        </mc:Fallback>
      </mc:AlternateContent>
      <p:grpSp>
        <p:nvGrpSpPr>
          <p:cNvPr id="36" name="Gruppieren 35">
            <a:extLst>
              <a:ext uri="{FF2B5EF4-FFF2-40B4-BE49-F238E27FC236}">
                <a16:creationId xmlns:a16="http://schemas.microsoft.com/office/drawing/2014/main" id="{EA1E7DA8-3CDA-80DC-7E9E-F3AF82D3B407}"/>
              </a:ext>
            </a:extLst>
          </p:cNvPr>
          <p:cNvGrpSpPr/>
          <p:nvPr/>
        </p:nvGrpSpPr>
        <p:grpSpPr>
          <a:xfrm>
            <a:off x="7542825" y="283528"/>
            <a:ext cx="2293560" cy="654840"/>
            <a:chOff x="7354835" y="2106993"/>
            <a:chExt cx="2293560" cy="654840"/>
          </a:xfrm>
        </p:grpSpPr>
        <mc:AlternateContent xmlns:mc="http://schemas.openxmlformats.org/markup-compatibility/2006">
          <mc:Choice xmlns:p14="http://schemas.microsoft.com/office/powerpoint/2010/main" Requires="p14">
            <p:contentPart p14:bwMode="auto" r:id="rId5">
              <p14:nvContentPartPr>
                <p14:cNvPr id="21" name="Freihand 20">
                  <a:extLst>
                    <a:ext uri="{FF2B5EF4-FFF2-40B4-BE49-F238E27FC236}">
                      <a16:creationId xmlns:a16="http://schemas.microsoft.com/office/drawing/2014/main" id="{39100B51-0A54-A3DD-8255-CDF73D36DC24}"/>
                    </a:ext>
                  </a:extLst>
                </p14:cNvPr>
                <p14:cNvContentPartPr/>
                <p14:nvPr/>
              </p14:nvContentPartPr>
              <p14:xfrm>
                <a:off x="7488755" y="2435788"/>
                <a:ext cx="92880" cy="153000"/>
              </p14:xfrm>
            </p:contentPart>
          </mc:Choice>
          <mc:Fallback>
            <p:pic>
              <p:nvPicPr>
                <p:cNvPr id="21" name="Freihand 20">
                  <a:extLst>
                    <a:ext uri="{FF2B5EF4-FFF2-40B4-BE49-F238E27FC236}">
                      <a16:creationId xmlns:a16="http://schemas.microsoft.com/office/drawing/2014/main" id="{39100B51-0A54-A3DD-8255-CDF73D36DC24}"/>
                    </a:ext>
                  </a:extLst>
                </p:cNvPr>
                <p:cNvPicPr/>
                <p:nvPr/>
              </p:nvPicPr>
              <p:blipFill>
                <a:blip r:embed="rId6"/>
                <a:stretch>
                  <a:fillRect/>
                </a:stretch>
              </p:blipFill>
              <p:spPr>
                <a:xfrm>
                  <a:off x="7479755" y="2426788"/>
                  <a:ext cx="1105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2" name="Freihand 21">
                  <a:extLst>
                    <a:ext uri="{FF2B5EF4-FFF2-40B4-BE49-F238E27FC236}">
                      <a16:creationId xmlns:a16="http://schemas.microsoft.com/office/drawing/2014/main" id="{D23BAE6D-98FD-A595-4398-730C5DA887B0}"/>
                    </a:ext>
                  </a:extLst>
                </p14:cNvPr>
                <p14:cNvContentPartPr/>
                <p14:nvPr/>
              </p14:nvContentPartPr>
              <p14:xfrm>
                <a:off x="7776035" y="2434708"/>
                <a:ext cx="113400" cy="16200"/>
              </p14:xfrm>
            </p:contentPart>
          </mc:Choice>
          <mc:Fallback>
            <p:pic>
              <p:nvPicPr>
                <p:cNvPr id="22" name="Freihand 21">
                  <a:extLst>
                    <a:ext uri="{FF2B5EF4-FFF2-40B4-BE49-F238E27FC236}">
                      <a16:creationId xmlns:a16="http://schemas.microsoft.com/office/drawing/2014/main" id="{D23BAE6D-98FD-A595-4398-730C5DA887B0}"/>
                    </a:ext>
                  </a:extLst>
                </p:cNvPr>
                <p:cNvPicPr/>
                <p:nvPr/>
              </p:nvPicPr>
              <p:blipFill>
                <a:blip r:embed="rId8"/>
                <a:stretch>
                  <a:fillRect/>
                </a:stretch>
              </p:blipFill>
              <p:spPr>
                <a:xfrm>
                  <a:off x="7767035" y="2425904"/>
                  <a:ext cx="131040" cy="33457"/>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3" name="Freihand 22">
                  <a:extLst>
                    <a:ext uri="{FF2B5EF4-FFF2-40B4-BE49-F238E27FC236}">
                      <a16:creationId xmlns:a16="http://schemas.microsoft.com/office/drawing/2014/main" id="{635B862A-C5C7-304E-06EA-EDBCE1EBA2F8}"/>
                    </a:ext>
                  </a:extLst>
                </p14:cNvPr>
                <p14:cNvContentPartPr/>
                <p14:nvPr/>
              </p14:nvContentPartPr>
              <p14:xfrm>
                <a:off x="7791875" y="2476468"/>
                <a:ext cx="120600" cy="20880"/>
              </p14:xfrm>
            </p:contentPart>
          </mc:Choice>
          <mc:Fallback>
            <p:pic>
              <p:nvPicPr>
                <p:cNvPr id="23" name="Freihand 22">
                  <a:extLst>
                    <a:ext uri="{FF2B5EF4-FFF2-40B4-BE49-F238E27FC236}">
                      <a16:creationId xmlns:a16="http://schemas.microsoft.com/office/drawing/2014/main" id="{635B862A-C5C7-304E-06EA-EDBCE1EBA2F8}"/>
                    </a:ext>
                  </a:extLst>
                </p:cNvPr>
                <p:cNvPicPr/>
                <p:nvPr/>
              </p:nvPicPr>
              <p:blipFill>
                <a:blip r:embed="rId10"/>
                <a:stretch>
                  <a:fillRect/>
                </a:stretch>
              </p:blipFill>
              <p:spPr>
                <a:xfrm>
                  <a:off x="7782848" y="2467310"/>
                  <a:ext cx="138293" cy="38829"/>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4" name="Freihand 23">
                  <a:extLst>
                    <a:ext uri="{FF2B5EF4-FFF2-40B4-BE49-F238E27FC236}">
                      <a16:creationId xmlns:a16="http://schemas.microsoft.com/office/drawing/2014/main" id="{807342C0-F0D9-C343-7F6C-DBBD0AF908CC}"/>
                    </a:ext>
                  </a:extLst>
                </p14:cNvPr>
                <p14:cNvContentPartPr/>
                <p14:nvPr/>
              </p14:nvContentPartPr>
              <p14:xfrm>
                <a:off x="8142875" y="2330668"/>
                <a:ext cx="123840" cy="194760"/>
              </p14:xfrm>
            </p:contentPart>
          </mc:Choice>
          <mc:Fallback>
            <p:pic>
              <p:nvPicPr>
                <p:cNvPr id="24" name="Freihand 23">
                  <a:extLst>
                    <a:ext uri="{FF2B5EF4-FFF2-40B4-BE49-F238E27FC236}">
                      <a16:creationId xmlns:a16="http://schemas.microsoft.com/office/drawing/2014/main" id="{807342C0-F0D9-C343-7F6C-DBBD0AF908CC}"/>
                    </a:ext>
                  </a:extLst>
                </p:cNvPr>
                <p:cNvPicPr/>
                <p:nvPr/>
              </p:nvPicPr>
              <p:blipFill>
                <a:blip r:embed="rId12"/>
                <a:stretch>
                  <a:fillRect/>
                </a:stretch>
              </p:blipFill>
              <p:spPr>
                <a:xfrm>
                  <a:off x="8133849" y="2321668"/>
                  <a:ext cx="141531"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5" name="Freihand 24">
                  <a:extLst>
                    <a:ext uri="{FF2B5EF4-FFF2-40B4-BE49-F238E27FC236}">
                      <a16:creationId xmlns:a16="http://schemas.microsoft.com/office/drawing/2014/main" id="{B48A1413-8AD7-1A6B-6E54-A176811DD979}"/>
                    </a:ext>
                  </a:extLst>
                </p14:cNvPr>
                <p14:cNvContentPartPr/>
                <p14:nvPr/>
              </p14:nvContentPartPr>
              <p14:xfrm>
                <a:off x="8349875" y="2366308"/>
                <a:ext cx="95400" cy="137160"/>
              </p14:xfrm>
            </p:contentPart>
          </mc:Choice>
          <mc:Fallback>
            <p:pic>
              <p:nvPicPr>
                <p:cNvPr id="25" name="Freihand 24">
                  <a:extLst>
                    <a:ext uri="{FF2B5EF4-FFF2-40B4-BE49-F238E27FC236}">
                      <a16:creationId xmlns:a16="http://schemas.microsoft.com/office/drawing/2014/main" id="{B48A1413-8AD7-1A6B-6E54-A176811DD979}"/>
                    </a:ext>
                  </a:extLst>
                </p:cNvPr>
                <p:cNvPicPr/>
                <p:nvPr/>
              </p:nvPicPr>
              <p:blipFill>
                <a:blip r:embed="rId14"/>
                <a:stretch>
                  <a:fillRect/>
                </a:stretch>
              </p:blipFill>
              <p:spPr>
                <a:xfrm>
                  <a:off x="8340875" y="2357308"/>
                  <a:ext cx="1130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6" name="Freihand 25">
                  <a:extLst>
                    <a:ext uri="{FF2B5EF4-FFF2-40B4-BE49-F238E27FC236}">
                      <a16:creationId xmlns:a16="http://schemas.microsoft.com/office/drawing/2014/main" id="{F0A24B2B-61BD-5D72-0F4C-509EEB14B546}"/>
                    </a:ext>
                  </a:extLst>
                </p14:cNvPr>
                <p14:cNvContentPartPr/>
                <p14:nvPr/>
              </p14:nvContentPartPr>
              <p14:xfrm>
                <a:off x="8710595" y="2427868"/>
                <a:ext cx="101160" cy="29520"/>
              </p14:xfrm>
            </p:contentPart>
          </mc:Choice>
          <mc:Fallback>
            <p:pic>
              <p:nvPicPr>
                <p:cNvPr id="26" name="Freihand 25">
                  <a:extLst>
                    <a:ext uri="{FF2B5EF4-FFF2-40B4-BE49-F238E27FC236}">
                      <a16:creationId xmlns:a16="http://schemas.microsoft.com/office/drawing/2014/main" id="{F0A24B2B-61BD-5D72-0F4C-509EEB14B546}"/>
                    </a:ext>
                  </a:extLst>
                </p:cNvPr>
                <p:cNvPicPr/>
                <p:nvPr/>
              </p:nvPicPr>
              <p:blipFill>
                <a:blip r:embed="rId16"/>
                <a:stretch>
                  <a:fillRect/>
                </a:stretch>
              </p:blipFill>
              <p:spPr>
                <a:xfrm>
                  <a:off x="8701595" y="2418868"/>
                  <a:ext cx="1188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7" name="Freihand 26">
                  <a:extLst>
                    <a:ext uri="{FF2B5EF4-FFF2-40B4-BE49-F238E27FC236}">
                      <a16:creationId xmlns:a16="http://schemas.microsoft.com/office/drawing/2014/main" id="{ADAD65A7-9E51-1147-A6FC-E6D261BA1611}"/>
                    </a:ext>
                  </a:extLst>
                </p14:cNvPr>
                <p14:cNvContentPartPr/>
                <p14:nvPr/>
              </p14:nvContentPartPr>
              <p14:xfrm>
                <a:off x="8969795" y="2327068"/>
                <a:ext cx="56880" cy="171720"/>
              </p14:xfrm>
            </p:contentPart>
          </mc:Choice>
          <mc:Fallback>
            <p:pic>
              <p:nvPicPr>
                <p:cNvPr id="27" name="Freihand 26">
                  <a:extLst>
                    <a:ext uri="{FF2B5EF4-FFF2-40B4-BE49-F238E27FC236}">
                      <a16:creationId xmlns:a16="http://schemas.microsoft.com/office/drawing/2014/main" id="{ADAD65A7-9E51-1147-A6FC-E6D261BA1611}"/>
                    </a:ext>
                  </a:extLst>
                </p:cNvPr>
                <p:cNvPicPr/>
                <p:nvPr/>
              </p:nvPicPr>
              <p:blipFill>
                <a:blip r:embed="rId18"/>
                <a:stretch>
                  <a:fillRect/>
                </a:stretch>
              </p:blipFill>
              <p:spPr>
                <a:xfrm>
                  <a:off x="8960795" y="2318068"/>
                  <a:ext cx="745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8" name="Freihand 27">
                  <a:extLst>
                    <a:ext uri="{FF2B5EF4-FFF2-40B4-BE49-F238E27FC236}">
                      <a16:creationId xmlns:a16="http://schemas.microsoft.com/office/drawing/2014/main" id="{019D14B0-767F-A193-58A4-CC576871B827}"/>
                    </a:ext>
                  </a:extLst>
                </p14:cNvPr>
                <p14:cNvContentPartPr/>
                <p14:nvPr/>
              </p14:nvContentPartPr>
              <p14:xfrm>
                <a:off x="9111995" y="2343628"/>
                <a:ext cx="81720" cy="136080"/>
              </p14:xfrm>
            </p:contentPart>
          </mc:Choice>
          <mc:Fallback>
            <p:pic>
              <p:nvPicPr>
                <p:cNvPr id="28" name="Freihand 27">
                  <a:extLst>
                    <a:ext uri="{FF2B5EF4-FFF2-40B4-BE49-F238E27FC236}">
                      <a16:creationId xmlns:a16="http://schemas.microsoft.com/office/drawing/2014/main" id="{019D14B0-767F-A193-58A4-CC576871B827}"/>
                    </a:ext>
                  </a:extLst>
                </p:cNvPr>
                <p:cNvPicPr/>
                <p:nvPr/>
              </p:nvPicPr>
              <p:blipFill>
                <a:blip r:embed="rId20"/>
                <a:stretch>
                  <a:fillRect/>
                </a:stretch>
              </p:blipFill>
              <p:spPr>
                <a:xfrm>
                  <a:off x="9103034" y="2334604"/>
                  <a:ext cx="99283" cy="153767"/>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9" name="Freihand 28">
                  <a:extLst>
                    <a:ext uri="{FF2B5EF4-FFF2-40B4-BE49-F238E27FC236}">
                      <a16:creationId xmlns:a16="http://schemas.microsoft.com/office/drawing/2014/main" id="{95A289F6-345B-C754-37EA-C97697FA25AC}"/>
                    </a:ext>
                  </a:extLst>
                </p14:cNvPr>
                <p14:cNvContentPartPr/>
                <p14:nvPr/>
              </p14:nvContentPartPr>
              <p14:xfrm>
                <a:off x="9247715" y="2341108"/>
                <a:ext cx="87120" cy="144360"/>
              </p14:xfrm>
            </p:contentPart>
          </mc:Choice>
          <mc:Fallback>
            <p:pic>
              <p:nvPicPr>
                <p:cNvPr id="29" name="Freihand 28">
                  <a:extLst>
                    <a:ext uri="{FF2B5EF4-FFF2-40B4-BE49-F238E27FC236}">
                      <a16:creationId xmlns:a16="http://schemas.microsoft.com/office/drawing/2014/main" id="{95A289F6-345B-C754-37EA-C97697FA25AC}"/>
                    </a:ext>
                  </a:extLst>
                </p:cNvPr>
                <p:cNvPicPr/>
                <p:nvPr/>
              </p:nvPicPr>
              <p:blipFill>
                <a:blip r:embed="rId22"/>
                <a:stretch>
                  <a:fillRect/>
                </a:stretch>
              </p:blipFill>
              <p:spPr>
                <a:xfrm>
                  <a:off x="9238678" y="2332108"/>
                  <a:ext cx="104833"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0" name="Freihand 29">
                  <a:extLst>
                    <a:ext uri="{FF2B5EF4-FFF2-40B4-BE49-F238E27FC236}">
                      <a16:creationId xmlns:a16="http://schemas.microsoft.com/office/drawing/2014/main" id="{1F7EDE18-2BF7-8A1F-5DD5-3BFF21BBDC28}"/>
                    </a:ext>
                  </a:extLst>
                </p14:cNvPr>
                <p14:cNvContentPartPr/>
                <p14:nvPr/>
              </p14:nvContentPartPr>
              <p14:xfrm>
                <a:off x="9473075" y="2386108"/>
                <a:ext cx="58320" cy="78120"/>
              </p14:xfrm>
            </p:contentPart>
          </mc:Choice>
          <mc:Fallback>
            <p:pic>
              <p:nvPicPr>
                <p:cNvPr id="30" name="Freihand 29">
                  <a:extLst>
                    <a:ext uri="{FF2B5EF4-FFF2-40B4-BE49-F238E27FC236}">
                      <a16:creationId xmlns:a16="http://schemas.microsoft.com/office/drawing/2014/main" id="{1F7EDE18-2BF7-8A1F-5DD5-3BFF21BBDC28}"/>
                    </a:ext>
                  </a:extLst>
                </p:cNvPr>
                <p:cNvPicPr/>
                <p:nvPr/>
              </p:nvPicPr>
              <p:blipFill>
                <a:blip r:embed="rId24"/>
                <a:stretch>
                  <a:fillRect/>
                </a:stretch>
              </p:blipFill>
              <p:spPr>
                <a:xfrm>
                  <a:off x="9464019" y="2377066"/>
                  <a:ext cx="76070" cy="95842"/>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1" name="Freihand 30">
                  <a:extLst>
                    <a:ext uri="{FF2B5EF4-FFF2-40B4-BE49-F238E27FC236}">
                      <a16:creationId xmlns:a16="http://schemas.microsoft.com/office/drawing/2014/main" id="{4236A15F-A5CF-6BCD-8ADD-8BD50304E0F4}"/>
                    </a:ext>
                  </a:extLst>
                </p14:cNvPr>
                <p14:cNvContentPartPr/>
                <p14:nvPr/>
              </p14:nvContentPartPr>
              <p14:xfrm>
                <a:off x="9495035" y="2262268"/>
                <a:ext cx="26640" cy="15840"/>
              </p14:xfrm>
            </p:contentPart>
          </mc:Choice>
          <mc:Fallback>
            <p:pic>
              <p:nvPicPr>
                <p:cNvPr id="31" name="Freihand 30">
                  <a:extLst>
                    <a:ext uri="{FF2B5EF4-FFF2-40B4-BE49-F238E27FC236}">
                      <a16:creationId xmlns:a16="http://schemas.microsoft.com/office/drawing/2014/main" id="{4236A15F-A5CF-6BCD-8ADD-8BD50304E0F4}"/>
                    </a:ext>
                  </a:extLst>
                </p:cNvPr>
                <p:cNvPicPr/>
                <p:nvPr/>
              </p:nvPicPr>
              <p:blipFill>
                <a:blip r:embed="rId26"/>
                <a:stretch>
                  <a:fillRect/>
                </a:stretch>
              </p:blipFill>
              <p:spPr>
                <a:xfrm>
                  <a:off x="9486035" y="2253268"/>
                  <a:ext cx="442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2" name="Freihand 31">
                  <a:extLst>
                    <a:ext uri="{FF2B5EF4-FFF2-40B4-BE49-F238E27FC236}">
                      <a16:creationId xmlns:a16="http://schemas.microsoft.com/office/drawing/2014/main" id="{906C1CD3-F4D3-A909-B7F8-FDFDE8B6C5AC}"/>
                    </a:ext>
                  </a:extLst>
                </p14:cNvPr>
                <p14:cNvContentPartPr/>
                <p14:nvPr/>
              </p14:nvContentPartPr>
              <p14:xfrm>
                <a:off x="8301995" y="2126188"/>
                <a:ext cx="130680" cy="143640"/>
              </p14:xfrm>
            </p:contentPart>
          </mc:Choice>
          <mc:Fallback>
            <p:pic>
              <p:nvPicPr>
                <p:cNvPr id="32" name="Freihand 31">
                  <a:extLst>
                    <a:ext uri="{FF2B5EF4-FFF2-40B4-BE49-F238E27FC236}">
                      <a16:creationId xmlns:a16="http://schemas.microsoft.com/office/drawing/2014/main" id="{906C1CD3-F4D3-A909-B7F8-FDFDE8B6C5AC}"/>
                    </a:ext>
                  </a:extLst>
                </p:cNvPr>
                <p:cNvPicPr/>
                <p:nvPr/>
              </p:nvPicPr>
              <p:blipFill>
                <a:blip r:embed="rId28"/>
                <a:stretch>
                  <a:fillRect/>
                </a:stretch>
              </p:blipFill>
              <p:spPr>
                <a:xfrm>
                  <a:off x="8293020" y="2117165"/>
                  <a:ext cx="148272" cy="161324"/>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3" name="Freihand 32">
                  <a:extLst>
                    <a:ext uri="{FF2B5EF4-FFF2-40B4-BE49-F238E27FC236}">
                      <a16:creationId xmlns:a16="http://schemas.microsoft.com/office/drawing/2014/main" id="{ECD17FE2-5738-BCFA-DAC7-151BF90B144F}"/>
                    </a:ext>
                  </a:extLst>
                </p14:cNvPr>
                <p14:cNvContentPartPr/>
                <p14:nvPr/>
              </p14:nvContentPartPr>
              <p14:xfrm>
                <a:off x="8483795" y="2125108"/>
                <a:ext cx="70560" cy="122400"/>
              </p14:xfrm>
            </p:contentPart>
          </mc:Choice>
          <mc:Fallback>
            <p:pic>
              <p:nvPicPr>
                <p:cNvPr id="33" name="Freihand 32">
                  <a:extLst>
                    <a:ext uri="{FF2B5EF4-FFF2-40B4-BE49-F238E27FC236}">
                      <a16:creationId xmlns:a16="http://schemas.microsoft.com/office/drawing/2014/main" id="{ECD17FE2-5738-BCFA-DAC7-151BF90B144F}"/>
                    </a:ext>
                  </a:extLst>
                </p:cNvPr>
                <p:cNvPicPr/>
                <p:nvPr/>
              </p:nvPicPr>
              <p:blipFill>
                <a:blip r:embed="rId30"/>
                <a:stretch>
                  <a:fillRect/>
                </a:stretch>
              </p:blipFill>
              <p:spPr>
                <a:xfrm>
                  <a:off x="8474795" y="2116108"/>
                  <a:ext cx="88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4" name="Freihand 33">
                  <a:extLst>
                    <a:ext uri="{FF2B5EF4-FFF2-40B4-BE49-F238E27FC236}">
                      <a16:creationId xmlns:a16="http://schemas.microsoft.com/office/drawing/2014/main" id="{D5CB6A7E-0606-AC7F-49E4-B70A7229D94F}"/>
                    </a:ext>
                  </a:extLst>
                </p14:cNvPr>
                <p14:cNvContentPartPr/>
                <p14:nvPr/>
              </p14:nvContentPartPr>
              <p14:xfrm>
                <a:off x="8533475" y="2178388"/>
                <a:ext cx="36720" cy="114840"/>
              </p14:xfrm>
            </p:contentPart>
          </mc:Choice>
          <mc:Fallback>
            <p:pic>
              <p:nvPicPr>
                <p:cNvPr id="34" name="Freihand 33">
                  <a:extLst>
                    <a:ext uri="{FF2B5EF4-FFF2-40B4-BE49-F238E27FC236}">
                      <a16:creationId xmlns:a16="http://schemas.microsoft.com/office/drawing/2014/main" id="{D5CB6A7E-0606-AC7F-49E4-B70A7229D94F}"/>
                    </a:ext>
                  </a:extLst>
                </p:cNvPr>
                <p:cNvPicPr/>
                <p:nvPr/>
              </p:nvPicPr>
              <p:blipFill>
                <a:blip r:embed="rId32"/>
                <a:stretch>
                  <a:fillRect/>
                </a:stretch>
              </p:blipFill>
              <p:spPr>
                <a:xfrm>
                  <a:off x="8524475" y="2169388"/>
                  <a:ext cx="54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5" name="Freihand 34">
                  <a:extLst>
                    <a:ext uri="{FF2B5EF4-FFF2-40B4-BE49-F238E27FC236}">
                      <a16:creationId xmlns:a16="http://schemas.microsoft.com/office/drawing/2014/main" id="{0C3C6D16-AB41-3237-2C08-EB56F7A44A08}"/>
                    </a:ext>
                  </a:extLst>
                </p14:cNvPr>
                <p14:cNvContentPartPr/>
                <p14:nvPr/>
              </p14:nvContentPartPr>
              <p14:xfrm>
                <a:off x="7354835" y="2106993"/>
                <a:ext cx="2293560" cy="654840"/>
              </p14:xfrm>
            </p:contentPart>
          </mc:Choice>
          <mc:Fallback>
            <p:pic>
              <p:nvPicPr>
                <p:cNvPr id="35" name="Freihand 34">
                  <a:extLst>
                    <a:ext uri="{FF2B5EF4-FFF2-40B4-BE49-F238E27FC236}">
                      <a16:creationId xmlns:a16="http://schemas.microsoft.com/office/drawing/2014/main" id="{0C3C6D16-AB41-3237-2C08-EB56F7A44A08}"/>
                    </a:ext>
                  </a:extLst>
                </p:cNvPr>
                <p:cNvPicPr/>
                <p:nvPr/>
              </p:nvPicPr>
              <p:blipFill>
                <a:blip r:embed="rId34"/>
                <a:stretch>
                  <a:fillRect/>
                </a:stretch>
              </p:blipFill>
              <p:spPr>
                <a:xfrm>
                  <a:off x="7346195" y="2098353"/>
                  <a:ext cx="2311200" cy="672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37" name="Freihand 36">
                <a:extLst>
                  <a:ext uri="{FF2B5EF4-FFF2-40B4-BE49-F238E27FC236}">
                    <a16:creationId xmlns:a16="http://schemas.microsoft.com/office/drawing/2014/main" id="{C2A3E93F-12DF-3AC3-08F3-3E8567AEABCA}"/>
                  </a:ext>
                </a:extLst>
              </p14:cNvPr>
              <p14:cNvContentPartPr/>
              <p14:nvPr/>
            </p14:nvContentPartPr>
            <p14:xfrm>
              <a:off x="8464065" y="1289123"/>
              <a:ext cx="25920" cy="171000"/>
            </p14:xfrm>
          </p:contentPart>
        </mc:Choice>
        <mc:Fallback>
          <p:pic>
            <p:nvPicPr>
              <p:cNvPr id="37" name="Freihand 36">
                <a:extLst>
                  <a:ext uri="{FF2B5EF4-FFF2-40B4-BE49-F238E27FC236}">
                    <a16:creationId xmlns:a16="http://schemas.microsoft.com/office/drawing/2014/main" id="{C2A3E93F-12DF-3AC3-08F3-3E8567AEABCA}"/>
                  </a:ext>
                </a:extLst>
              </p:cNvPr>
              <p:cNvPicPr/>
              <p:nvPr/>
            </p:nvPicPr>
            <p:blipFill>
              <a:blip r:embed="rId36"/>
              <a:stretch>
                <a:fillRect/>
              </a:stretch>
            </p:blipFill>
            <p:spPr>
              <a:xfrm>
                <a:off x="8455065" y="1280123"/>
                <a:ext cx="435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8" name="Freihand 37">
                <a:extLst>
                  <a:ext uri="{FF2B5EF4-FFF2-40B4-BE49-F238E27FC236}">
                    <a16:creationId xmlns:a16="http://schemas.microsoft.com/office/drawing/2014/main" id="{A910151E-B2B4-BEEE-9805-FB7C29799546}"/>
                  </a:ext>
                </a:extLst>
              </p14:cNvPr>
              <p14:cNvContentPartPr/>
              <p14:nvPr/>
            </p14:nvContentPartPr>
            <p14:xfrm>
              <a:off x="7615905" y="1361843"/>
              <a:ext cx="129240" cy="16200"/>
            </p14:xfrm>
          </p:contentPart>
        </mc:Choice>
        <mc:Fallback>
          <p:pic>
            <p:nvPicPr>
              <p:cNvPr id="38" name="Freihand 37">
                <a:extLst>
                  <a:ext uri="{FF2B5EF4-FFF2-40B4-BE49-F238E27FC236}">
                    <a16:creationId xmlns:a16="http://schemas.microsoft.com/office/drawing/2014/main" id="{A910151E-B2B4-BEEE-9805-FB7C29799546}"/>
                  </a:ext>
                </a:extLst>
              </p:cNvPr>
              <p:cNvPicPr/>
              <p:nvPr/>
            </p:nvPicPr>
            <p:blipFill>
              <a:blip r:embed="rId38"/>
              <a:stretch>
                <a:fillRect/>
              </a:stretch>
            </p:blipFill>
            <p:spPr>
              <a:xfrm>
                <a:off x="7606905" y="1352843"/>
                <a:ext cx="1468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9" name="Freihand 38">
                <a:extLst>
                  <a:ext uri="{FF2B5EF4-FFF2-40B4-BE49-F238E27FC236}">
                    <a16:creationId xmlns:a16="http://schemas.microsoft.com/office/drawing/2014/main" id="{7E8615A4-88DE-1424-462E-03228381BE24}"/>
                  </a:ext>
                </a:extLst>
              </p14:cNvPr>
              <p14:cNvContentPartPr/>
              <p14:nvPr/>
            </p14:nvContentPartPr>
            <p14:xfrm>
              <a:off x="7593945" y="1434563"/>
              <a:ext cx="137520" cy="22320"/>
            </p14:xfrm>
          </p:contentPart>
        </mc:Choice>
        <mc:Fallback>
          <p:pic>
            <p:nvPicPr>
              <p:cNvPr id="39" name="Freihand 38">
                <a:extLst>
                  <a:ext uri="{FF2B5EF4-FFF2-40B4-BE49-F238E27FC236}">
                    <a16:creationId xmlns:a16="http://schemas.microsoft.com/office/drawing/2014/main" id="{7E8615A4-88DE-1424-462E-03228381BE24}"/>
                  </a:ext>
                </a:extLst>
              </p:cNvPr>
              <p:cNvPicPr/>
              <p:nvPr/>
            </p:nvPicPr>
            <p:blipFill>
              <a:blip r:embed="rId40"/>
              <a:stretch>
                <a:fillRect/>
              </a:stretch>
            </p:blipFill>
            <p:spPr>
              <a:xfrm>
                <a:off x="7584945" y="1425563"/>
                <a:ext cx="1551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0" name="Freihand 39">
                <a:extLst>
                  <a:ext uri="{FF2B5EF4-FFF2-40B4-BE49-F238E27FC236}">
                    <a16:creationId xmlns:a16="http://schemas.microsoft.com/office/drawing/2014/main" id="{50C5445A-CACC-132D-3039-8A737B7B2929}"/>
                  </a:ext>
                </a:extLst>
              </p14:cNvPr>
              <p14:cNvContentPartPr/>
              <p14:nvPr/>
            </p14:nvContentPartPr>
            <p14:xfrm>
              <a:off x="7775745" y="1331243"/>
              <a:ext cx="87840" cy="154800"/>
            </p14:xfrm>
          </p:contentPart>
        </mc:Choice>
        <mc:Fallback>
          <p:pic>
            <p:nvPicPr>
              <p:cNvPr id="40" name="Freihand 39">
                <a:extLst>
                  <a:ext uri="{FF2B5EF4-FFF2-40B4-BE49-F238E27FC236}">
                    <a16:creationId xmlns:a16="http://schemas.microsoft.com/office/drawing/2014/main" id="{50C5445A-CACC-132D-3039-8A737B7B2929}"/>
                  </a:ext>
                </a:extLst>
              </p:cNvPr>
              <p:cNvPicPr/>
              <p:nvPr/>
            </p:nvPicPr>
            <p:blipFill>
              <a:blip r:embed="rId42"/>
              <a:stretch>
                <a:fillRect/>
              </a:stretch>
            </p:blipFill>
            <p:spPr>
              <a:xfrm>
                <a:off x="7766745" y="1322243"/>
                <a:ext cx="1054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1" name="Freihand 40">
                <a:extLst>
                  <a:ext uri="{FF2B5EF4-FFF2-40B4-BE49-F238E27FC236}">
                    <a16:creationId xmlns:a16="http://schemas.microsoft.com/office/drawing/2014/main" id="{28BFD277-3D7A-FBA4-9DB6-7A7B10C64FCF}"/>
                  </a:ext>
                </a:extLst>
              </p14:cNvPr>
              <p14:cNvContentPartPr/>
              <p14:nvPr/>
            </p14:nvContentPartPr>
            <p14:xfrm>
              <a:off x="8039625" y="1335203"/>
              <a:ext cx="66600" cy="128880"/>
            </p14:xfrm>
          </p:contentPart>
        </mc:Choice>
        <mc:Fallback>
          <p:pic>
            <p:nvPicPr>
              <p:cNvPr id="41" name="Freihand 40">
                <a:extLst>
                  <a:ext uri="{FF2B5EF4-FFF2-40B4-BE49-F238E27FC236}">
                    <a16:creationId xmlns:a16="http://schemas.microsoft.com/office/drawing/2014/main" id="{28BFD277-3D7A-FBA4-9DB6-7A7B10C64FCF}"/>
                  </a:ext>
                </a:extLst>
              </p:cNvPr>
              <p:cNvPicPr/>
              <p:nvPr/>
            </p:nvPicPr>
            <p:blipFill>
              <a:blip r:embed="rId44"/>
              <a:stretch>
                <a:fillRect/>
              </a:stretch>
            </p:blipFill>
            <p:spPr>
              <a:xfrm>
                <a:off x="8030625" y="1326203"/>
                <a:ext cx="842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2" name="Freihand 41">
                <a:extLst>
                  <a:ext uri="{FF2B5EF4-FFF2-40B4-BE49-F238E27FC236}">
                    <a16:creationId xmlns:a16="http://schemas.microsoft.com/office/drawing/2014/main" id="{57C24F4F-9A99-D38A-90FF-43539E752FD1}"/>
                  </a:ext>
                </a:extLst>
              </p14:cNvPr>
              <p14:cNvContentPartPr/>
              <p14:nvPr/>
            </p14:nvContentPartPr>
            <p14:xfrm>
              <a:off x="8195865" y="1292003"/>
              <a:ext cx="91080" cy="155160"/>
            </p14:xfrm>
          </p:contentPart>
        </mc:Choice>
        <mc:Fallback>
          <p:pic>
            <p:nvPicPr>
              <p:cNvPr id="42" name="Freihand 41">
                <a:extLst>
                  <a:ext uri="{FF2B5EF4-FFF2-40B4-BE49-F238E27FC236}">
                    <a16:creationId xmlns:a16="http://schemas.microsoft.com/office/drawing/2014/main" id="{57C24F4F-9A99-D38A-90FF-43539E752FD1}"/>
                  </a:ext>
                </a:extLst>
              </p:cNvPr>
              <p:cNvPicPr/>
              <p:nvPr/>
            </p:nvPicPr>
            <p:blipFill>
              <a:blip r:embed="rId46"/>
              <a:stretch>
                <a:fillRect/>
              </a:stretch>
            </p:blipFill>
            <p:spPr>
              <a:xfrm>
                <a:off x="8186865" y="1283003"/>
                <a:ext cx="1087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3" name="Freihand 42">
                <a:extLst>
                  <a:ext uri="{FF2B5EF4-FFF2-40B4-BE49-F238E27FC236}">
                    <a16:creationId xmlns:a16="http://schemas.microsoft.com/office/drawing/2014/main" id="{D5571510-4D02-4CBF-341A-8470614966DE}"/>
                  </a:ext>
                </a:extLst>
              </p14:cNvPr>
              <p14:cNvContentPartPr/>
              <p14:nvPr/>
            </p14:nvContentPartPr>
            <p14:xfrm>
              <a:off x="8228625" y="1281923"/>
              <a:ext cx="123840" cy="7920"/>
            </p14:xfrm>
          </p:contentPart>
        </mc:Choice>
        <mc:Fallback>
          <p:pic>
            <p:nvPicPr>
              <p:cNvPr id="43" name="Freihand 42">
                <a:extLst>
                  <a:ext uri="{FF2B5EF4-FFF2-40B4-BE49-F238E27FC236}">
                    <a16:creationId xmlns:a16="http://schemas.microsoft.com/office/drawing/2014/main" id="{D5571510-4D02-4CBF-341A-8470614966DE}"/>
                  </a:ext>
                </a:extLst>
              </p:cNvPr>
              <p:cNvPicPr/>
              <p:nvPr/>
            </p:nvPicPr>
            <p:blipFill>
              <a:blip r:embed="rId48"/>
              <a:stretch>
                <a:fillRect/>
              </a:stretch>
            </p:blipFill>
            <p:spPr>
              <a:xfrm>
                <a:off x="8219625" y="1272923"/>
                <a:ext cx="1414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4" name="Freihand 43">
                <a:extLst>
                  <a:ext uri="{FF2B5EF4-FFF2-40B4-BE49-F238E27FC236}">
                    <a16:creationId xmlns:a16="http://schemas.microsoft.com/office/drawing/2014/main" id="{3D7A4219-04C0-146C-2E3B-60AA9D31C4AE}"/>
                  </a:ext>
                </a:extLst>
              </p14:cNvPr>
              <p14:cNvContentPartPr/>
              <p14:nvPr/>
            </p14:nvContentPartPr>
            <p14:xfrm>
              <a:off x="8441385" y="1340963"/>
              <a:ext cx="104040" cy="28080"/>
            </p14:xfrm>
          </p:contentPart>
        </mc:Choice>
        <mc:Fallback>
          <p:pic>
            <p:nvPicPr>
              <p:cNvPr id="44" name="Freihand 43">
                <a:extLst>
                  <a:ext uri="{FF2B5EF4-FFF2-40B4-BE49-F238E27FC236}">
                    <a16:creationId xmlns:a16="http://schemas.microsoft.com/office/drawing/2014/main" id="{3D7A4219-04C0-146C-2E3B-60AA9D31C4AE}"/>
                  </a:ext>
                </a:extLst>
              </p:cNvPr>
              <p:cNvPicPr/>
              <p:nvPr/>
            </p:nvPicPr>
            <p:blipFill>
              <a:blip r:embed="rId50"/>
              <a:stretch>
                <a:fillRect/>
              </a:stretch>
            </p:blipFill>
            <p:spPr>
              <a:xfrm>
                <a:off x="8432385" y="1331846"/>
                <a:ext cx="121680" cy="45949"/>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5" name="Freihand 44">
                <a:extLst>
                  <a:ext uri="{FF2B5EF4-FFF2-40B4-BE49-F238E27FC236}">
                    <a16:creationId xmlns:a16="http://schemas.microsoft.com/office/drawing/2014/main" id="{14865FD9-D48C-3732-990A-29F6CA9B2559}"/>
                  </a:ext>
                </a:extLst>
              </p14:cNvPr>
              <p14:cNvContentPartPr/>
              <p14:nvPr/>
            </p14:nvContentPartPr>
            <p14:xfrm>
              <a:off x="8649825" y="1294883"/>
              <a:ext cx="113400" cy="126720"/>
            </p14:xfrm>
          </p:contentPart>
        </mc:Choice>
        <mc:Fallback>
          <p:pic>
            <p:nvPicPr>
              <p:cNvPr id="45" name="Freihand 44">
                <a:extLst>
                  <a:ext uri="{FF2B5EF4-FFF2-40B4-BE49-F238E27FC236}">
                    <a16:creationId xmlns:a16="http://schemas.microsoft.com/office/drawing/2014/main" id="{14865FD9-D48C-3732-990A-29F6CA9B2559}"/>
                  </a:ext>
                </a:extLst>
              </p:cNvPr>
              <p:cNvPicPr/>
              <p:nvPr/>
            </p:nvPicPr>
            <p:blipFill>
              <a:blip r:embed="rId52"/>
              <a:stretch>
                <a:fillRect/>
              </a:stretch>
            </p:blipFill>
            <p:spPr>
              <a:xfrm>
                <a:off x="8640825" y="1285883"/>
                <a:ext cx="1310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6" name="Freihand 45">
                <a:extLst>
                  <a:ext uri="{FF2B5EF4-FFF2-40B4-BE49-F238E27FC236}">
                    <a16:creationId xmlns:a16="http://schemas.microsoft.com/office/drawing/2014/main" id="{C2BEFF4B-E5CF-3B32-03B1-4C6CE211CA1B}"/>
                  </a:ext>
                </a:extLst>
              </p14:cNvPr>
              <p14:cNvContentPartPr/>
              <p14:nvPr/>
            </p14:nvContentPartPr>
            <p14:xfrm>
              <a:off x="8837025" y="1270763"/>
              <a:ext cx="79200" cy="126720"/>
            </p14:xfrm>
          </p:contentPart>
        </mc:Choice>
        <mc:Fallback>
          <p:pic>
            <p:nvPicPr>
              <p:cNvPr id="46" name="Freihand 45">
                <a:extLst>
                  <a:ext uri="{FF2B5EF4-FFF2-40B4-BE49-F238E27FC236}">
                    <a16:creationId xmlns:a16="http://schemas.microsoft.com/office/drawing/2014/main" id="{C2BEFF4B-E5CF-3B32-03B1-4C6CE211CA1B}"/>
                  </a:ext>
                </a:extLst>
              </p:cNvPr>
              <p:cNvPicPr/>
              <p:nvPr/>
            </p:nvPicPr>
            <p:blipFill>
              <a:blip r:embed="rId54"/>
              <a:stretch>
                <a:fillRect/>
              </a:stretch>
            </p:blipFill>
            <p:spPr>
              <a:xfrm>
                <a:off x="8828025" y="1261763"/>
                <a:ext cx="968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7" name="Freihand 46">
                <a:extLst>
                  <a:ext uri="{FF2B5EF4-FFF2-40B4-BE49-F238E27FC236}">
                    <a16:creationId xmlns:a16="http://schemas.microsoft.com/office/drawing/2014/main" id="{49A48873-61CB-D51B-F1BB-1F66591D54B4}"/>
                  </a:ext>
                </a:extLst>
              </p14:cNvPr>
              <p14:cNvContentPartPr/>
              <p14:nvPr/>
            </p14:nvContentPartPr>
            <p14:xfrm>
              <a:off x="8977425" y="1196243"/>
              <a:ext cx="258840" cy="186840"/>
            </p14:xfrm>
          </p:contentPart>
        </mc:Choice>
        <mc:Fallback>
          <p:pic>
            <p:nvPicPr>
              <p:cNvPr id="47" name="Freihand 46">
                <a:extLst>
                  <a:ext uri="{FF2B5EF4-FFF2-40B4-BE49-F238E27FC236}">
                    <a16:creationId xmlns:a16="http://schemas.microsoft.com/office/drawing/2014/main" id="{49A48873-61CB-D51B-F1BB-1F66591D54B4}"/>
                  </a:ext>
                </a:extLst>
              </p:cNvPr>
              <p:cNvPicPr/>
              <p:nvPr/>
            </p:nvPicPr>
            <p:blipFill>
              <a:blip r:embed="rId56"/>
              <a:stretch>
                <a:fillRect/>
              </a:stretch>
            </p:blipFill>
            <p:spPr>
              <a:xfrm>
                <a:off x="8968425" y="1187243"/>
                <a:ext cx="2764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8" name="Freihand 47">
                <a:extLst>
                  <a:ext uri="{FF2B5EF4-FFF2-40B4-BE49-F238E27FC236}">
                    <a16:creationId xmlns:a16="http://schemas.microsoft.com/office/drawing/2014/main" id="{7BFA3DA3-76F6-2E3D-07CC-3E134B35F956}"/>
                  </a:ext>
                </a:extLst>
              </p14:cNvPr>
              <p14:cNvContentPartPr/>
              <p14:nvPr/>
            </p14:nvContentPartPr>
            <p14:xfrm>
              <a:off x="9338505" y="1280843"/>
              <a:ext cx="159480" cy="23400"/>
            </p14:xfrm>
          </p:contentPart>
        </mc:Choice>
        <mc:Fallback>
          <p:pic>
            <p:nvPicPr>
              <p:cNvPr id="48" name="Freihand 47">
                <a:extLst>
                  <a:ext uri="{FF2B5EF4-FFF2-40B4-BE49-F238E27FC236}">
                    <a16:creationId xmlns:a16="http://schemas.microsoft.com/office/drawing/2014/main" id="{7BFA3DA3-76F6-2E3D-07CC-3E134B35F956}"/>
                  </a:ext>
                </a:extLst>
              </p:cNvPr>
              <p:cNvPicPr/>
              <p:nvPr/>
            </p:nvPicPr>
            <p:blipFill>
              <a:blip r:embed="rId58"/>
              <a:stretch>
                <a:fillRect/>
              </a:stretch>
            </p:blipFill>
            <p:spPr>
              <a:xfrm>
                <a:off x="9329505" y="1271843"/>
                <a:ext cx="1771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9" name="Freihand 48">
                <a:extLst>
                  <a:ext uri="{FF2B5EF4-FFF2-40B4-BE49-F238E27FC236}">
                    <a16:creationId xmlns:a16="http://schemas.microsoft.com/office/drawing/2014/main" id="{E5070F60-2B30-017B-940C-DAF49DD229D8}"/>
                  </a:ext>
                </a:extLst>
              </p14:cNvPr>
              <p14:cNvContentPartPr/>
              <p14:nvPr/>
            </p14:nvContentPartPr>
            <p14:xfrm>
              <a:off x="9363345" y="1348163"/>
              <a:ext cx="164520" cy="42120"/>
            </p14:xfrm>
          </p:contentPart>
        </mc:Choice>
        <mc:Fallback>
          <p:pic>
            <p:nvPicPr>
              <p:cNvPr id="49" name="Freihand 48">
                <a:extLst>
                  <a:ext uri="{FF2B5EF4-FFF2-40B4-BE49-F238E27FC236}">
                    <a16:creationId xmlns:a16="http://schemas.microsoft.com/office/drawing/2014/main" id="{E5070F60-2B30-017B-940C-DAF49DD229D8}"/>
                  </a:ext>
                </a:extLst>
              </p:cNvPr>
              <p:cNvPicPr/>
              <p:nvPr/>
            </p:nvPicPr>
            <p:blipFill>
              <a:blip r:embed="rId60"/>
              <a:stretch>
                <a:fillRect/>
              </a:stretch>
            </p:blipFill>
            <p:spPr>
              <a:xfrm>
                <a:off x="9354345" y="1339163"/>
                <a:ext cx="1821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0" name="Freihand 49">
                <a:extLst>
                  <a:ext uri="{FF2B5EF4-FFF2-40B4-BE49-F238E27FC236}">
                    <a16:creationId xmlns:a16="http://schemas.microsoft.com/office/drawing/2014/main" id="{DC86F2BC-071D-800B-8ADE-F6E03F14D28C}"/>
                  </a:ext>
                </a:extLst>
              </p14:cNvPr>
              <p14:cNvContentPartPr/>
              <p14:nvPr/>
            </p14:nvContentPartPr>
            <p14:xfrm>
              <a:off x="9635145" y="1250603"/>
              <a:ext cx="141840" cy="211320"/>
            </p14:xfrm>
          </p:contentPart>
        </mc:Choice>
        <mc:Fallback>
          <p:pic>
            <p:nvPicPr>
              <p:cNvPr id="50" name="Freihand 49">
                <a:extLst>
                  <a:ext uri="{FF2B5EF4-FFF2-40B4-BE49-F238E27FC236}">
                    <a16:creationId xmlns:a16="http://schemas.microsoft.com/office/drawing/2014/main" id="{DC86F2BC-071D-800B-8ADE-F6E03F14D28C}"/>
                  </a:ext>
                </a:extLst>
              </p:cNvPr>
              <p:cNvPicPr/>
              <p:nvPr/>
            </p:nvPicPr>
            <p:blipFill>
              <a:blip r:embed="rId62"/>
              <a:stretch>
                <a:fillRect/>
              </a:stretch>
            </p:blipFill>
            <p:spPr>
              <a:xfrm>
                <a:off x="9626145" y="1241603"/>
                <a:ext cx="1594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1" name="Freihand 50">
                <a:extLst>
                  <a:ext uri="{FF2B5EF4-FFF2-40B4-BE49-F238E27FC236}">
                    <a16:creationId xmlns:a16="http://schemas.microsoft.com/office/drawing/2014/main" id="{1C43B739-8E7F-DF1A-75EB-9B8600B91B7A}"/>
                  </a:ext>
                </a:extLst>
              </p14:cNvPr>
              <p14:cNvContentPartPr/>
              <p14:nvPr/>
            </p14:nvContentPartPr>
            <p14:xfrm>
              <a:off x="9904065" y="1180043"/>
              <a:ext cx="81360" cy="159480"/>
            </p14:xfrm>
          </p:contentPart>
        </mc:Choice>
        <mc:Fallback>
          <p:pic>
            <p:nvPicPr>
              <p:cNvPr id="51" name="Freihand 50">
                <a:extLst>
                  <a:ext uri="{FF2B5EF4-FFF2-40B4-BE49-F238E27FC236}">
                    <a16:creationId xmlns:a16="http://schemas.microsoft.com/office/drawing/2014/main" id="{1C43B739-8E7F-DF1A-75EB-9B8600B91B7A}"/>
                  </a:ext>
                </a:extLst>
              </p:cNvPr>
              <p:cNvPicPr/>
              <p:nvPr/>
            </p:nvPicPr>
            <p:blipFill>
              <a:blip r:embed="rId64"/>
              <a:stretch>
                <a:fillRect/>
              </a:stretch>
            </p:blipFill>
            <p:spPr>
              <a:xfrm>
                <a:off x="9895065" y="1171043"/>
                <a:ext cx="990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2" name="Freihand 51">
                <a:extLst>
                  <a:ext uri="{FF2B5EF4-FFF2-40B4-BE49-F238E27FC236}">
                    <a16:creationId xmlns:a16="http://schemas.microsoft.com/office/drawing/2014/main" id="{D7B2904F-011C-7E74-AF34-510537835917}"/>
                  </a:ext>
                </a:extLst>
              </p14:cNvPr>
              <p14:cNvContentPartPr/>
              <p14:nvPr/>
            </p14:nvContentPartPr>
            <p14:xfrm>
              <a:off x="10028625" y="1169963"/>
              <a:ext cx="90720" cy="191520"/>
            </p14:xfrm>
          </p:contentPart>
        </mc:Choice>
        <mc:Fallback>
          <p:pic>
            <p:nvPicPr>
              <p:cNvPr id="52" name="Freihand 51">
                <a:extLst>
                  <a:ext uri="{FF2B5EF4-FFF2-40B4-BE49-F238E27FC236}">
                    <a16:creationId xmlns:a16="http://schemas.microsoft.com/office/drawing/2014/main" id="{D7B2904F-011C-7E74-AF34-510537835917}"/>
                  </a:ext>
                </a:extLst>
              </p:cNvPr>
              <p:cNvPicPr/>
              <p:nvPr/>
            </p:nvPicPr>
            <p:blipFill>
              <a:blip r:embed="rId66"/>
              <a:stretch>
                <a:fillRect/>
              </a:stretch>
            </p:blipFill>
            <p:spPr>
              <a:xfrm>
                <a:off x="10019625" y="1160963"/>
                <a:ext cx="1083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3" name="Freihand 52">
                <a:extLst>
                  <a:ext uri="{FF2B5EF4-FFF2-40B4-BE49-F238E27FC236}">
                    <a16:creationId xmlns:a16="http://schemas.microsoft.com/office/drawing/2014/main" id="{1435A4D0-06E2-8A98-070C-BCE13307EA52}"/>
                  </a:ext>
                </a:extLst>
              </p14:cNvPr>
              <p14:cNvContentPartPr/>
              <p14:nvPr/>
            </p14:nvContentPartPr>
            <p14:xfrm>
              <a:off x="10143105" y="1172483"/>
              <a:ext cx="134280" cy="144720"/>
            </p14:xfrm>
          </p:contentPart>
        </mc:Choice>
        <mc:Fallback>
          <p:pic>
            <p:nvPicPr>
              <p:cNvPr id="53" name="Freihand 52">
                <a:extLst>
                  <a:ext uri="{FF2B5EF4-FFF2-40B4-BE49-F238E27FC236}">
                    <a16:creationId xmlns:a16="http://schemas.microsoft.com/office/drawing/2014/main" id="{1435A4D0-06E2-8A98-070C-BCE13307EA52}"/>
                  </a:ext>
                </a:extLst>
              </p:cNvPr>
              <p:cNvPicPr/>
              <p:nvPr/>
            </p:nvPicPr>
            <p:blipFill>
              <a:blip r:embed="rId68"/>
              <a:stretch>
                <a:fillRect/>
              </a:stretch>
            </p:blipFill>
            <p:spPr>
              <a:xfrm>
                <a:off x="10134105" y="1163483"/>
                <a:ext cx="1519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4" name="Freihand 53">
                <a:extLst>
                  <a:ext uri="{FF2B5EF4-FFF2-40B4-BE49-F238E27FC236}">
                    <a16:creationId xmlns:a16="http://schemas.microsoft.com/office/drawing/2014/main" id="{C601B89D-D732-5A73-5F3C-BE3DF19F1106}"/>
                  </a:ext>
                </a:extLst>
              </p14:cNvPr>
              <p14:cNvContentPartPr/>
              <p14:nvPr/>
            </p14:nvContentPartPr>
            <p14:xfrm>
              <a:off x="10233465" y="1093643"/>
              <a:ext cx="118800" cy="355680"/>
            </p14:xfrm>
          </p:contentPart>
        </mc:Choice>
        <mc:Fallback>
          <p:pic>
            <p:nvPicPr>
              <p:cNvPr id="54" name="Freihand 53">
                <a:extLst>
                  <a:ext uri="{FF2B5EF4-FFF2-40B4-BE49-F238E27FC236}">
                    <a16:creationId xmlns:a16="http://schemas.microsoft.com/office/drawing/2014/main" id="{C601B89D-D732-5A73-5F3C-BE3DF19F1106}"/>
                  </a:ext>
                </a:extLst>
              </p:cNvPr>
              <p:cNvPicPr/>
              <p:nvPr/>
            </p:nvPicPr>
            <p:blipFill>
              <a:blip r:embed="rId70"/>
              <a:stretch>
                <a:fillRect/>
              </a:stretch>
            </p:blipFill>
            <p:spPr>
              <a:xfrm>
                <a:off x="10224465" y="1084643"/>
                <a:ext cx="13644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5" name="Freihand 54">
                <a:extLst>
                  <a:ext uri="{FF2B5EF4-FFF2-40B4-BE49-F238E27FC236}">
                    <a16:creationId xmlns:a16="http://schemas.microsoft.com/office/drawing/2014/main" id="{BB399CB2-638A-DCB9-5206-47F2F144808B}"/>
                  </a:ext>
                </a:extLst>
              </p14:cNvPr>
              <p14:cNvContentPartPr/>
              <p14:nvPr/>
            </p14:nvContentPartPr>
            <p14:xfrm>
              <a:off x="8026665" y="1520243"/>
              <a:ext cx="2472840" cy="100800"/>
            </p14:xfrm>
          </p:contentPart>
        </mc:Choice>
        <mc:Fallback>
          <p:pic>
            <p:nvPicPr>
              <p:cNvPr id="55" name="Freihand 54">
                <a:extLst>
                  <a:ext uri="{FF2B5EF4-FFF2-40B4-BE49-F238E27FC236}">
                    <a16:creationId xmlns:a16="http://schemas.microsoft.com/office/drawing/2014/main" id="{BB399CB2-638A-DCB9-5206-47F2F144808B}"/>
                  </a:ext>
                </a:extLst>
              </p:cNvPr>
              <p:cNvPicPr/>
              <p:nvPr/>
            </p:nvPicPr>
            <p:blipFill>
              <a:blip r:embed="rId72"/>
              <a:stretch>
                <a:fillRect/>
              </a:stretch>
            </p:blipFill>
            <p:spPr>
              <a:xfrm>
                <a:off x="8017665" y="1511275"/>
                <a:ext cx="2490480" cy="118377"/>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6" name="Freihand 55">
                <a:extLst>
                  <a:ext uri="{FF2B5EF4-FFF2-40B4-BE49-F238E27FC236}">
                    <a16:creationId xmlns:a16="http://schemas.microsoft.com/office/drawing/2014/main" id="{FBD716EC-ADA9-6581-EBE2-3250D406DEA6}"/>
                  </a:ext>
                </a:extLst>
              </p14:cNvPr>
              <p14:cNvContentPartPr/>
              <p14:nvPr/>
            </p14:nvContentPartPr>
            <p14:xfrm>
              <a:off x="7996785" y="1139968"/>
              <a:ext cx="97920" cy="128160"/>
            </p14:xfrm>
          </p:contentPart>
        </mc:Choice>
        <mc:Fallback>
          <p:pic>
            <p:nvPicPr>
              <p:cNvPr id="56" name="Freihand 55">
                <a:extLst>
                  <a:ext uri="{FF2B5EF4-FFF2-40B4-BE49-F238E27FC236}">
                    <a16:creationId xmlns:a16="http://schemas.microsoft.com/office/drawing/2014/main" id="{FBD716EC-ADA9-6581-EBE2-3250D406DEA6}"/>
                  </a:ext>
                </a:extLst>
              </p:cNvPr>
              <p:cNvPicPr/>
              <p:nvPr/>
            </p:nvPicPr>
            <p:blipFill>
              <a:blip r:embed="rId74"/>
              <a:stretch>
                <a:fillRect/>
              </a:stretch>
            </p:blipFill>
            <p:spPr>
              <a:xfrm>
                <a:off x="7987818" y="1130968"/>
                <a:ext cx="115495"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7" name="Freihand 56">
                <a:extLst>
                  <a:ext uri="{FF2B5EF4-FFF2-40B4-BE49-F238E27FC236}">
                    <a16:creationId xmlns:a16="http://schemas.microsoft.com/office/drawing/2014/main" id="{DF8562EF-0BA4-2D3E-5C7D-8765C9120809}"/>
                  </a:ext>
                </a:extLst>
              </p14:cNvPr>
              <p14:cNvContentPartPr/>
              <p14:nvPr/>
            </p14:nvContentPartPr>
            <p14:xfrm>
              <a:off x="8192985" y="1118008"/>
              <a:ext cx="127440" cy="91440"/>
            </p14:xfrm>
          </p:contentPart>
        </mc:Choice>
        <mc:Fallback>
          <p:pic>
            <p:nvPicPr>
              <p:cNvPr id="57" name="Freihand 56">
                <a:extLst>
                  <a:ext uri="{FF2B5EF4-FFF2-40B4-BE49-F238E27FC236}">
                    <a16:creationId xmlns:a16="http://schemas.microsoft.com/office/drawing/2014/main" id="{DF8562EF-0BA4-2D3E-5C7D-8765C9120809}"/>
                  </a:ext>
                </a:extLst>
              </p:cNvPr>
              <p:cNvPicPr/>
              <p:nvPr/>
            </p:nvPicPr>
            <p:blipFill>
              <a:blip r:embed="rId76"/>
              <a:stretch>
                <a:fillRect/>
              </a:stretch>
            </p:blipFill>
            <p:spPr>
              <a:xfrm>
                <a:off x="8183985" y="1109008"/>
                <a:ext cx="1450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8" name="Freihand 57">
                <a:extLst>
                  <a:ext uri="{FF2B5EF4-FFF2-40B4-BE49-F238E27FC236}">
                    <a16:creationId xmlns:a16="http://schemas.microsoft.com/office/drawing/2014/main" id="{F05439CF-35A9-2E6D-6CF5-7DE4E6F2EA62}"/>
                  </a:ext>
                </a:extLst>
              </p14:cNvPr>
              <p14:cNvContentPartPr/>
              <p14:nvPr/>
            </p14:nvContentPartPr>
            <p14:xfrm>
              <a:off x="10076075" y="2556388"/>
              <a:ext cx="360" cy="360"/>
            </p14:xfrm>
          </p:contentPart>
        </mc:Choice>
        <mc:Fallback>
          <p:pic>
            <p:nvPicPr>
              <p:cNvPr id="58" name="Freihand 57">
                <a:extLst>
                  <a:ext uri="{FF2B5EF4-FFF2-40B4-BE49-F238E27FC236}">
                    <a16:creationId xmlns:a16="http://schemas.microsoft.com/office/drawing/2014/main" id="{F05439CF-35A9-2E6D-6CF5-7DE4E6F2EA62}"/>
                  </a:ext>
                </a:extLst>
              </p:cNvPr>
              <p:cNvPicPr/>
              <p:nvPr/>
            </p:nvPicPr>
            <p:blipFill>
              <a:blip r:embed="rId4"/>
              <a:stretch>
                <a:fillRect/>
              </a:stretch>
            </p:blipFill>
            <p:spPr>
              <a:xfrm>
                <a:off x="10067075" y="2547388"/>
                <a:ext cx="18000" cy="18000"/>
              </a:xfrm>
              <a:prstGeom prst="rect">
                <a:avLst/>
              </a:prstGeom>
            </p:spPr>
          </p:pic>
        </mc:Fallback>
      </mc:AlternateContent>
      <p:grpSp>
        <p:nvGrpSpPr>
          <p:cNvPr id="63" name="Gruppieren 62">
            <a:extLst>
              <a:ext uri="{FF2B5EF4-FFF2-40B4-BE49-F238E27FC236}">
                <a16:creationId xmlns:a16="http://schemas.microsoft.com/office/drawing/2014/main" id="{67D1C3E5-BEB8-1573-0255-EF4B0F2AB7E3}"/>
              </a:ext>
            </a:extLst>
          </p:cNvPr>
          <p:cNvGrpSpPr/>
          <p:nvPr/>
        </p:nvGrpSpPr>
        <p:grpSpPr>
          <a:xfrm>
            <a:off x="10956995" y="1109188"/>
            <a:ext cx="632520" cy="306360"/>
            <a:chOff x="10956995" y="1109188"/>
            <a:chExt cx="632520" cy="306360"/>
          </a:xfrm>
        </p:grpSpPr>
        <mc:AlternateContent xmlns:mc="http://schemas.openxmlformats.org/markup-compatibility/2006">
          <mc:Choice xmlns:p14="http://schemas.microsoft.com/office/powerpoint/2010/main" Requires="p14">
            <p:contentPart p14:bwMode="auto" r:id="rId78">
              <p14:nvContentPartPr>
                <p14:cNvPr id="61" name="Freihand 60">
                  <a:extLst>
                    <a:ext uri="{FF2B5EF4-FFF2-40B4-BE49-F238E27FC236}">
                      <a16:creationId xmlns:a16="http://schemas.microsoft.com/office/drawing/2014/main" id="{938CD2DF-312B-A7B2-EF67-978E7EE0E72C}"/>
                    </a:ext>
                  </a:extLst>
                </p14:cNvPr>
                <p14:cNvContentPartPr/>
                <p14:nvPr/>
              </p14:nvContentPartPr>
              <p14:xfrm>
                <a:off x="10956995" y="1137268"/>
                <a:ext cx="199440" cy="278280"/>
              </p14:xfrm>
            </p:contentPart>
          </mc:Choice>
          <mc:Fallback>
            <p:pic>
              <p:nvPicPr>
                <p:cNvPr id="61" name="Freihand 60">
                  <a:extLst>
                    <a:ext uri="{FF2B5EF4-FFF2-40B4-BE49-F238E27FC236}">
                      <a16:creationId xmlns:a16="http://schemas.microsoft.com/office/drawing/2014/main" id="{938CD2DF-312B-A7B2-EF67-978E7EE0E72C}"/>
                    </a:ext>
                  </a:extLst>
                </p:cNvPr>
                <p:cNvPicPr/>
                <p:nvPr/>
              </p:nvPicPr>
              <p:blipFill>
                <a:blip r:embed="rId79"/>
                <a:stretch>
                  <a:fillRect/>
                </a:stretch>
              </p:blipFill>
              <p:spPr>
                <a:xfrm>
                  <a:off x="10948355" y="1128268"/>
                  <a:ext cx="21708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2" name="Freihand 61">
                  <a:extLst>
                    <a:ext uri="{FF2B5EF4-FFF2-40B4-BE49-F238E27FC236}">
                      <a16:creationId xmlns:a16="http://schemas.microsoft.com/office/drawing/2014/main" id="{4A51F574-0B31-2A2A-4BA3-4BFA499ABB3A}"/>
                    </a:ext>
                  </a:extLst>
                </p14:cNvPr>
                <p14:cNvContentPartPr/>
                <p14:nvPr/>
              </p14:nvContentPartPr>
              <p14:xfrm>
                <a:off x="11304395" y="1109188"/>
                <a:ext cx="285120" cy="236880"/>
              </p14:xfrm>
            </p:contentPart>
          </mc:Choice>
          <mc:Fallback>
            <p:pic>
              <p:nvPicPr>
                <p:cNvPr id="62" name="Freihand 61">
                  <a:extLst>
                    <a:ext uri="{FF2B5EF4-FFF2-40B4-BE49-F238E27FC236}">
                      <a16:creationId xmlns:a16="http://schemas.microsoft.com/office/drawing/2014/main" id="{4A51F574-0B31-2A2A-4BA3-4BFA499ABB3A}"/>
                    </a:ext>
                  </a:extLst>
                </p:cNvPr>
                <p:cNvPicPr/>
                <p:nvPr/>
              </p:nvPicPr>
              <p:blipFill>
                <a:blip r:embed="rId81"/>
                <a:stretch>
                  <a:fillRect/>
                </a:stretch>
              </p:blipFill>
              <p:spPr>
                <a:xfrm>
                  <a:off x="11295755" y="1100188"/>
                  <a:ext cx="302760" cy="25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
            <p14:nvContentPartPr>
              <p14:cNvPr id="174081" name="Freihand 174080">
                <a:extLst>
                  <a:ext uri="{FF2B5EF4-FFF2-40B4-BE49-F238E27FC236}">
                    <a16:creationId xmlns:a16="http://schemas.microsoft.com/office/drawing/2014/main" id="{40BEE9CC-9812-44CA-194B-8F495ED5DBE5}"/>
                  </a:ext>
                </a:extLst>
              </p14:cNvPr>
              <p14:cNvContentPartPr/>
              <p14:nvPr/>
            </p14:nvContentPartPr>
            <p14:xfrm>
              <a:off x="7558235" y="791308"/>
              <a:ext cx="308160" cy="59760"/>
            </p14:xfrm>
          </p:contentPart>
        </mc:Choice>
        <mc:Fallback>
          <p:pic>
            <p:nvPicPr>
              <p:cNvPr id="174081" name="Freihand 174080">
                <a:extLst>
                  <a:ext uri="{FF2B5EF4-FFF2-40B4-BE49-F238E27FC236}">
                    <a16:creationId xmlns:a16="http://schemas.microsoft.com/office/drawing/2014/main" id="{40BEE9CC-9812-44CA-194B-8F495ED5DBE5}"/>
                  </a:ext>
                </a:extLst>
              </p:cNvPr>
              <p:cNvPicPr/>
              <p:nvPr/>
            </p:nvPicPr>
            <p:blipFill>
              <a:blip r:embed="rId83"/>
              <a:stretch>
                <a:fillRect/>
              </a:stretch>
            </p:blipFill>
            <p:spPr>
              <a:xfrm>
                <a:off x="7549595" y="782668"/>
                <a:ext cx="3258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74082" name="Freihand 174081">
                <a:extLst>
                  <a:ext uri="{FF2B5EF4-FFF2-40B4-BE49-F238E27FC236}">
                    <a16:creationId xmlns:a16="http://schemas.microsoft.com/office/drawing/2014/main" id="{411DF547-D868-8076-B97B-3779B20AB5D8}"/>
                  </a:ext>
                </a:extLst>
              </p14:cNvPr>
              <p14:cNvContentPartPr/>
              <p14:nvPr/>
            </p14:nvContentPartPr>
            <p14:xfrm>
              <a:off x="5276195" y="3774268"/>
              <a:ext cx="552240" cy="556200"/>
            </p14:xfrm>
          </p:contentPart>
        </mc:Choice>
        <mc:Fallback>
          <p:pic>
            <p:nvPicPr>
              <p:cNvPr id="174082" name="Freihand 174081">
                <a:extLst>
                  <a:ext uri="{FF2B5EF4-FFF2-40B4-BE49-F238E27FC236}">
                    <a16:creationId xmlns:a16="http://schemas.microsoft.com/office/drawing/2014/main" id="{411DF547-D868-8076-B97B-3779B20AB5D8}"/>
                  </a:ext>
                </a:extLst>
              </p:cNvPr>
              <p:cNvPicPr/>
              <p:nvPr/>
            </p:nvPicPr>
            <p:blipFill>
              <a:blip r:embed="rId85"/>
              <a:stretch>
                <a:fillRect/>
              </a:stretch>
            </p:blipFill>
            <p:spPr>
              <a:xfrm>
                <a:off x="5267555" y="3765268"/>
                <a:ext cx="569880" cy="573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74085" name="Freihand 174084">
                <a:extLst>
                  <a:ext uri="{FF2B5EF4-FFF2-40B4-BE49-F238E27FC236}">
                    <a16:creationId xmlns:a16="http://schemas.microsoft.com/office/drawing/2014/main" id="{173859C5-5FBE-7E73-07E7-88281A8B8626}"/>
                  </a:ext>
                </a:extLst>
              </p14:cNvPr>
              <p14:cNvContentPartPr/>
              <p14:nvPr/>
            </p14:nvContentPartPr>
            <p14:xfrm>
              <a:off x="7642115" y="815068"/>
              <a:ext cx="185040" cy="52200"/>
            </p14:xfrm>
          </p:contentPart>
        </mc:Choice>
        <mc:Fallback>
          <p:pic>
            <p:nvPicPr>
              <p:cNvPr id="174085" name="Freihand 174084">
                <a:extLst>
                  <a:ext uri="{FF2B5EF4-FFF2-40B4-BE49-F238E27FC236}">
                    <a16:creationId xmlns:a16="http://schemas.microsoft.com/office/drawing/2014/main" id="{173859C5-5FBE-7E73-07E7-88281A8B8626}"/>
                  </a:ext>
                </a:extLst>
              </p:cNvPr>
              <p:cNvPicPr/>
              <p:nvPr/>
            </p:nvPicPr>
            <p:blipFill>
              <a:blip r:embed="rId87"/>
              <a:stretch>
                <a:fillRect/>
              </a:stretch>
            </p:blipFill>
            <p:spPr>
              <a:xfrm>
                <a:off x="7633475" y="806428"/>
                <a:ext cx="2026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74089" name="Freihand 174088">
                <a:extLst>
                  <a:ext uri="{FF2B5EF4-FFF2-40B4-BE49-F238E27FC236}">
                    <a16:creationId xmlns:a16="http://schemas.microsoft.com/office/drawing/2014/main" id="{73FEBB9C-A11D-32B8-8BE7-8726D1622640}"/>
                  </a:ext>
                </a:extLst>
              </p14:cNvPr>
              <p14:cNvContentPartPr/>
              <p14:nvPr/>
            </p14:nvContentPartPr>
            <p14:xfrm>
              <a:off x="9542195" y="743788"/>
              <a:ext cx="208080" cy="46440"/>
            </p14:xfrm>
          </p:contentPart>
        </mc:Choice>
        <mc:Fallback>
          <p:pic>
            <p:nvPicPr>
              <p:cNvPr id="174089" name="Freihand 174088">
                <a:extLst>
                  <a:ext uri="{FF2B5EF4-FFF2-40B4-BE49-F238E27FC236}">
                    <a16:creationId xmlns:a16="http://schemas.microsoft.com/office/drawing/2014/main" id="{73FEBB9C-A11D-32B8-8BE7-8726D1622640}"/>
                  </a:ext>
                </a:extLst>
              </p:cNvPr>
              <p:cNvPicPr/>
              <p:nvPr/>
            </p:nvPicPr>
            <p:blipFill>
              <a:blip r:embed="rId89"/>
              <a:stretch>
                <a:fillRect/>
              </a:stretch>
            </p:blipFill>
            <p:spPr>
              <a:xfrm>
                <a:off x="9533195" y="734788"/>
                <a:ext cx="2257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74090" name="Freihand 174089">
                <a:extLst>
                  <a:ext uri="{FF2B5EF4-FFF2-40B4-BE49-F238E27FC236}">
                    <a16:creationId xmlns:a16="http://schemas.microsoft.com/office/drawing/2014/main" id="{2B0CF12F-495E-412D-7A36-046EBBD7FF04}"/>
                  </a:ext>
                </a:extLst>
              </p14:cNvPr>
              <p14:cNvContentPartPr/>
              <p14:nvPr/>
            </p14:nvContentPartPr>
            <p14:xfrm>
              <a:off x="8260955" y="806428"/>
              <a:ext cx="411480" cy="23400"/>
            </p14:xfrm>
          </p:contentPart>
        </mc:Choice>
        <mc:Fallback>
          <p:pic>
            <p:nvPicPr>
              <p:cNvPr id="174090" name="Freihand 174089">
                <a:extLst>
                  <a:ext uri="{FF2B5EF4-FFF2-40B4-BE49-F238E27FC236}">
                    <a16:creationId xmlns:a16="http://schemas.microsoft.com/office/drawing/2014/main" id="{2B0CF12F-495E-412D-7A36-046EBBD7FF04}"/>
                  </a:ext>
                </a:extLst>
              </p:cNvPr>
              <p:cNvPicPr/>
              <p:nvPr/>
            </p:nvPicPr>
            <p:blipFill>
              <a:blip r:embed="rId91"/>
              <a:stretch>
                <a:fillRect/>
              </a:stretch>
            </p:blipFill>
            <p:spPr>
              <a:xfrm>
                <a:off x="8252315" y="797428"/>
                <a:ext cx="4291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74095" name="Freihand 174094">
                <a:extLst>
                  <a:ext uri="{FF2B5EF4-FFF2-40B4-BE49-F238E27FC236}">
                    <a16:creationId xmlns:a16="http://schemas.microsoft.com/office/drawing/2014/main" id="{3D7DC30D-E9B3-F5B1-3B19-0C6F68FD9E9F}"/>
                  </a:ext>
                </a:extLst>
              </p14:cNvPr>
              <p14:cNvContentPartPr/>
              <p14:nvPr/>
            </p14:nvContentPartPr>
            <p14:xfrm>
              <a:off x="7653635" y="88948"/>
              <a:ext cx="135360" cy="114480"/>
            </p14:xfrm>
          </p:contentPart>
        </mc:Choice>
        <mc:Fallback>
          <p:pic>
            <p:nvPicPr>
              <p:cNvPr id="174095" name="Freihand 174094">
                <a:extLst>
                  <a:ext uri="{FF2B5EF4-FFF2-40B4-BE49-F238E27FC236}">
                    <a16:creationId xmlns:a16="http://schemas.microsoft.com/office/drawing/2014/main" id="{3D7DC30D-E9B3-F5B1-3B19-0C6F68FD9E9F}"/>
                  </a:ext>
                </a:extLst>
              </p:cNvPr>
              <p:cNvPicPr/>
              <p:nvPr/>
            </p:nvPicPr>
            <p:blipFill>
              <a:blip r:embed="rId93"/>
              <a:stretch>
                <a:fillRect/>
              </a:stretch>
            </p:blipFill>
            <p:spPr>
              <a:xfrm>
                <a:off x="7644995" y="80308"/>
                <a:ext cx="153000" cy="132120"/>
              </a:xfrm>
              <a:prstGeom prst="rect">
                <a:avLst/>
              </a:prstGeom>
            </p:spPr>
          </p:pic>
        </mc:Fallback>
      </mc:AlternateContent>
      <p:grpSp>
        <p:nvGrpSpPr>
          <p:cNvPr id="174107" name="Gruppieren 174106">
            <a:extLst>
              <a:ext uri="{FF2B5EF4-FFF2-40B4-BE49-F238E27FC236}">
                <a16:creationId xmlns:a16="http://schemas.microsoft.com/office/drawing/2014/main" id="{4B416392-5144-3642-845D-7514AD56A69F}"/>
              </a:ext>
            </a:extLst>
          </p:cNvPr>
          <p:cNvGrpSpPr/>
          <p:nvPr/>
        </p:nvGrpSpPr>
        <p:grpSpPr>
          <a:xfrm>
            <a:off x="8007875" y="42148"/>
            <a:ext cx="1665720" cy="152640"/>
            <a:chOff x="8007875" y="42148"/>
            <a:chExt cx="1665720" cy="152640"/>
          </a:xfrm>
        </p:grpSpPr>
        <mc:AlternateContent xmlns:mc="http://schemas.openxmlformats.org/markup-compatibility/2006">
          <mc:Choice xmlns:p14="http://schemas.microsoft.com/office/powerpoint/2010/main" Requires="p14">
            <p:contentPart p14:bwMode="auto" r:id="rId94">
              <p14:nvContentPartPr>
                <p14:cNvPr id="174096" name="Freihand 174095">
                  <a:extLst>
                    <a:ext uri="{FF2B5EF4-FFF2-40B4-BE49-F238E27FC236}">
                      <a16:creationId xmlns:a16="http://schemas.microsoft.com/office/drawing/2014/main" id="{ED246AEA-15D0-5189-2265-0EA317F80C86}"/>
                    </a:ext>
                  </a:extLst>
                </p14:cNvPr>
                <p14:cNvContentPartPr/>
                <p14:nvPr/>
              </p14:nvContentPartPr>
              <p14:xfrm>
                <a:off x="8007875" y="120268"/>
                <a:ext cx="162360" cy="15840"/>
              </p14:xfrm>
            </p:contentPart>
          </mc:Choice>
          <mc:Fallback>
            <p:pic>
              <p:nvPicPr>
                <p:cNvPr id="174096" name="Freihand 174095">
                  <a:extLst>
                    <a:ext uri="{FF2B5EF4-FFF2-40B4-BE49-F238E27FC236}">
                      <a16:creationId xmlns:a16="http://schemas.microsoft.com/office/drawing/2014/main" id="{ED246AEA-15D0-5189-2265-0EA317F80C86}"/>
                    </a:ext>
                  </a:extLst>
                </p:cNvPr>
                <p:cNvPicPr/>
                <p:nvPr/>
              </p:nvPicPr>
              <p:blipFill>
                <a:blip r:embed="rId95"/>
                <a:stretch>
                  <a:fillRect/>
                </a:stretch>
              </p:blipFill>
              <p:spPr>
                <a:xfrm>
                  <a:off x="7999235" y="111628"/>
                  <a:ext cx="1800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74097" name="Freihand 174096">
                  <a:extLst>
                    <a:ext uri="{FF2B5EF4-FFF2-40B4-BE49-F238E27FC236}">
                      <a16:creationId xmlns:a16="http://schemas.microsoft.com/office/drawing/2014/main" id="{2BF9D834-0FA6-EC21-471F-C512192D334F}"/>
                    </a:ext>
                  </a:extLst>
                </p14:cNvPr>
                <p14:cNvContentPartPr/>
                <p14:nvPr/>
              </p14:nvContentPartPr>
              <p14:xfrm>
                <a:off x="8019395" y="173908"/>
                <a:ext cx="101160" cy="20880"/>
              </p14:xfrm>
            </p:contentPart>
          </mc:Choice>
          <mc:Fallback>
            <p:pic>
              <p:nvPicPr>
                <p:cNvPr id="174097" name="Freihand 174096">
                  <a:extLst>
                    <a:ext uri="{FF2B5EF4-FFF2-40B4-BE49-F238E27FC236}">
                      <a16:creationId xmlns:a16="http://schemas.microsoft.com/office/drawing/2014/main" id="{2BF9D834-0FA6-EC21-471F-C512192D334F}"/>
                    </a:ext>
                  </a:extLst>
                </p:cNvPr>
                <p:cNvPicPr/>
                <p:nvPr/>
              </p:nvPicPr>
              <p:blipFill>
                <a:blip r:embed="rId97"/>
                <a:stretch>
                  <a:fillRect/>
                </a:stretch>
              </p:blipFill>
              <p:spPr>
                <a:xfrm>
                  <a:off x="8010755" y="164908"/>
                  <a:ext cx="1188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74099" name="Freihand 174098">
                  <a:extLst>
                    <a:ext uri="{FF2B5EF4-FFF2-40B4-BE49-F238E27FC236}">
                      <a16:creationId xmlns:a16="http://schemas.microsoft.com/office/drawing/2014/main" id="{11C5EEAF-FD96-6921-80E0-577B42802030}"/>
                    </a:ext>
                  </a:extLst>
                </p14:cNvPr>
                <p14:cNvContentPartPr/>
                <p14:nvPr/>
              </p14:nvContentPartPr>
              <p14:xfrm>
                <a:off x="8304875" y="50068"/>
                <a:ext cx="136800" cy="115560"/>
              </p14:xfrm>
            </p:contentPart>
          </mc:Choice>
          <mc:Fallback>
            <p:pic>
              <p:nvPicPr>
                <p:cNvPr id="174099" name="Freihand 174098">
                  <a:extLst>
                    <a:ext uri="{FF2B5EF4-FFF2-40B4-BE49-F238E27FC236}">
                      <a16:creationId xmlns:a16="http://schemas.microsoft.com/office/drawing/2014/main" id="{11C5EEAF-FD96-6921-80E0-577B42802030}"/>
                    </a:ext>
                  </a:extLst>
                </p:cNvPr>
                <p:cNvPicPr/>
                <p:nvPr/>
              </p:nvPicPr>
              <p:blipFill>
                <a:blip r:embed="rId99"/>
                <a:stretch>
                  <a:fillRect/>
                </a:stretch>
              </p:blipFill>
              <p:spPr>
                <a:xfrm>
                  <a:off x="8296235" y="41068"/>
                  <a:ext cx="1544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74100" name="Freihand 174099">
                  <a:extLst>
                    <a:ext uri="{FF2B5EF4-FFF2-40B4-BE49-F238E27FC236}">
                      <a16:creationId xmlns:a16="http://schemas.microsoft.com/office/drawing/2014/main" id="{476A3019-F681-A50D-F9F2-0196F4259503}"/>
                    </a:ext>
                  </a:extLst>
                </p14:cNvPr>
                <p14:cNvContentPartPr/>
                <p14:nvPr/>
              </p14:nvContentPartPr>
              <p14:xfrm>
                <a:off x="8541035" y="76708"/>
                <a:ext cx="90000" cy="57240"/>
              </p14:xfrm>
            </p:contentPart>
          </mc:Choice>
          <mc:Fallback>
            <p:pic>
              <p:nvPicPr>
                <p:cNvPr id="174100" name="Freihand 174099">
                  <a:extLst>
                    <a:ext uri="{FF2B5EF4-FFF2-40B4-BE49-F238E27FC236}">
                      <a16:creationId xmlns:a16="http://schemas.microsoft.com/office/drawing/2014/main" id="{476A3019-F681-A50D-F9F2-0196F4259503}"/>
                    </a:ext>
                  </a:extLst>
                </p:cNvPr>
                <p:cNvPicPr/>
                <p:nvPr/>
              </p:nvPicPr>
              <p:blipFill>
                <a:blip r:embed="rId101"/>
                <a:stretch>
                  <a:fillRect/>
                </a:stretch>
              </p:blipFill>
              <p:spPr>
                <a:xfrm>
                  <a:off x="8532035" y="68068"/>
                  <a:ext cx="107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74102" name="Freihand 174101">
                  <a:extLst>
                    <a:ext uri="{FF2B5EF4-FFF2-40B4-BE49-F238E27FC236}">
                      <a16:creationId xmlns:a16="http://schemas.microsoft.com/office/drawing/2014/main" id="{D0001ED0-EED9-E195-3A14-FF5EBA4CCD48}"/>
                    </a:ext>
                  </a:extLst>
                </p14:cNvPr>
                <p14:cNvContentPartPr/>
                <p14:nvPr/>
              </p14:nvContentPartPr>
              <p14:xfrm>
                <a:off x="8796635" y="94348"/>
                <a:ext cx="181800" cy="14040"/>
              </p14:xfrm>
            </p:contentPart>
          </mc:Choice>
          <mc:Fallback>
            <p:pic>
              <p:nvPicPr>
                <p:cNvPr id="174102" name="Freihand 174101">
                  <a:extLst>
                    <a:ext uri="{FF2B5EF4-FFF2-40B4-BE49-F238E27FC236}">
                      <a16:creationId xmlns:a16="http://schemas.microsoft.com/office/drawing/2014/main" id="{D0001ED0-EED9-E195-3A14-FF5EBA4CCD48}"/>
                    </a:ext>
                  </a:extLst>
                </p:cNvPr>
                <p:cNvPicPr/>
                <p:nvPr/>
              </p:nvPicPr>
              <p:blipFill>
                <a:blip r:embed="rId103"/>
                <a:stretch>
                  <a:fillRect/>
                </a:stretch>
              </p:blipFill>
              <p:spPr>
                <a:xfrm>
                  <a:off x="8787635" y="85708"/>
                  <a:ext cx="1994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74103" name="Freihand 174102">
                  <a:extLst>
                    <a:ext uri="{FF2B5EF4-FFF2-40B4-BE49-F238E27FC236}">
                      <a16:creationId xmlns:a16="http://schemas.microsoft.com/office/drawing/2014/main" id="{689B9ED7-671D-0ACA-7257-3166CAC24D73}"/>
                    </a:ext>
                  </a:extLst>
                </p14:cNvPr>
                <p14:cNvContentPartPr/>
                <p14:nvPr/>
              </p14:nvContentPartPr>
              <p14:xfrm>
                <a:off x="9058355" y="42148"/>
                <a:ext cx="85320" cy="126360"/>
              </p14:xfrm>
            </p:contentPart>
          </mc:Choice>
          <mc:Fallback>
            <p:pic>
              <p:nvPicPr>
                <p:cNvPr id="174103" name="Freihand 174102">
                  <a:extLst>
                    <a:ext uri="{FF2B5EF4-FFF2-40B4-BE49-F238E27FC236}">
                      <a16:creationId xmlns:a16="http://schemas.microsoft.com/office/drawing/2014/main" id="{689B9ED7-671D-0ACA-7257-3166CAC24D73}"/>
                    </a:ext>
                  </a:extLst>
                </p:cNvPr>
                <p:cNvPicPr/>
                <p:nvPr/>
              </p:nvPicPr>
              <p:blipFill>
                <a:blip r:embed="rId105"/>
                <a:stretch>
                  <a:fillRect/>
                </a:stretch>
              </p:blipFill>
              <p:spPr>
                <a:xfrm>
                  <a:off x="9049715" y="33148"/>
                  <a:ext cx="1029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74104" name="Freihand 174103">
                  <a:extLst>
                    <a:ext uri="{FF2B5EF4-FFF2-40B4-BE49-F238E27FC236}">
                      <a16:creationId xmlns:a16="http://schemas.microsoft.com/office/drawing/2014/main" id="{372C8A7E-3DCA-0350-D264-2FF956C217EA}"/>
                    </a:ext>
                  </a:extLst>
                </p14:cNvPr>
                <p14:cNvContentPartPr/>
                <p14:nvPr/>
              </p14:nvContentPartPr>
              <p14:xfrm>
                <a:off x="9245555" y="73468"/>
                <a:ext cx="69840" cy="72360"/>
              </p14:xfrm>
            </p:contentPart>
          </mc:Choice>
          <mc:Fallback>
            <p:pic>
              <p:nvPicPr>
                <p:cNvPr id="174104" name="Freihand 174103">
                  <a:extLst>
                    <a:ext uri="{FF2B5EF4-FFF2-40B4-BE49-F238E27FC236}">
                      <a16:creationId xmlns:a16="http://schemas.microsoft.com/office/drawing/2014/main" id="{372C8A7E-3DCA-0350-D264-2FF956C217EA}"/>
                    </a:ext>
                  </a:extLst>
                </p:cNvPr>
                <p:cNvPicPr/>
                <p:nvPr/>
              </p:nvPicPr>
              <p:blipFill>
                <a:blip r:embed="rId107"/>
                <a:stretch>
                  <a:fillRect/>
                </a:stretch>
              </p:blipFill>
              <p:spPr>
                <a:xfrm>
                  <a:off x="9236555" y="64828"/>
                  <a:ext cx="87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74105" name="Freihand 174104">
                  <a:extLst>
                    <a:ext uri="{FF2B5EF4-FFF2-40B4-BE49-F238E27FC236}">
                      <a16:creationId xmlns:a16="http://schemas.microsoft.com/office/drawing/2014/main" id="{AA0E5BA2-F020-93AE-47DC-FE6B96B3D264}"/>
                    </a:ext>
                  </a:extLst>
                </p14:cNvPr>
                <p14:cNvContentPartPr/>
                <p14:nvPr/>
              </p14:nvContentPartPr>
              <p14:xfrm>
                <a:off x="9370115" y="72748"/>
                <a:ext cx="140040" cy="72000"/>
              </p14:xfrm>
            </p:contentPart>
          </mc:Choice>
          <mc:Fallback>
            <p:pic>
              <p:nvPicPr>
                <p:cNvPr id="174105" name="Freihand 174104">
                  <a:extLst>
                    <a:ext uri="{FF2B5EF4-FFF2-40B4-BE49-F238E27FC236}">
                      <a16:creationId xmlns:a16="http://schemas.microsoft.com/office/drawing/2014/main" id="{AA0E5BA2-F020-93AE-47DC-FE6B96B3D264}"/>
                    </a:ext>
                  </a:extLst>
                </p:cNvPr>
                <p:cNvPicPr/>
                <p:nvPr/>
              </p:nvPicPr>
              <p:blipFill>
                <a:blip r:embed="rId109"/>
                <a:stretch>
                  <a:fillRect/>
                </a:stretch>
              </p:blipFill>
              <p:spPr>
                <a:xfrm>
                  <a:off x="9361475" y="64108"/>
                  <a:ext cx="1576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74106" name="Freihand 174105">
                  <a:extLst>
                    <a:ext uri="{FF2B5EF4-FFF2-40B4-BE49-F238E27FC236}">
                      <a16:creationId xmlns:a16="http://schemas.microsoft.com/office/drawing/2014/main" id="{38973B3A-8217-D8FC-1E2B-DA2836FDDC0C}"/>
                    </a:ext>
                  </a:extLst>
                </p14:cNvPr>
                <p14:cNvContentPartPr/>
                <p14:nvPr/>
              </p14:nvContentPartPr>
              <p14:xfrm>
                <a:off x="9593315" y="77428"/>
                <a:ext cx="80280" cy="103320"/>
              </p14:xfrm>
            </p:contentPart>
          </mc:Choice>
          <mc:Fallback>
            <p:pic>
              <p:nvPicPr>
                <p:cNvPr id="174106" name="Freihand 174105">
                  <a:extLst>
                    <a:ext uri="{FF2B5EF4-FFF2-40B4-BE49-F238E27FC236}">
                      <a16:creationId xmlns:a16="http://schemas.microsoft.com/office/drawing/2014/main" id="{38973B3A-8217-D8FC-1E2B-DA2836FDDC0C}"/>
                    </a:ext>
                  </a:extLst>
                </p:cNvPr>
                <p:cNvPicPr/>
                <p:nvPr/>
              </p:nvPicPr>
              <p:blipFill>
                <a:blip r:embed="rId111"/>
                <a:stretch>
                  <a:fillRect/>
                </a:stretch>
              </p:blipFill>
              <p:spPr>
                <a:xfrm>
                  <a:off x="9584315" y="68428"/>
                  <a:ext cx="97920" cy="120960"/>
                </a:xfrm>
                <a:prstGeom prst="rect">
                  <a:avLst/>
                </a:prstGeom>
              </p:spPr>
            </p:pic>
          </mc:Fallback>
        </mc:AlternateContent>
      </p:grpSp>
      <p:grpSp>
        <p:nvGrpSpPr>
          <p:cNvPr id="174111" name="Gruppieren 174110">
            <a:extLst>
              <a:ext uri="{FF2B5EF4-FFF2-40B4-BE49-F238E27FC236}">
                <a16:creationId xmlns:a16="http://schemas.microsoft.com/office/drawing/2014/main" id="{EA2B6A9F-69CF-91CF-024E-E1C9D90A53C6}"/>
              </a:ext>
            </a:extLst>
          </p:cNvPr>
          <p:cNvGrpSpPr/>
          <p:nvPr/>
        </p:nvGrpSpPr>
        <p:grpSpPr>
          <a:xfrm>
            <a:off x="9930635" y="97588"/>
            <a:ext cx="305280" cy="103680"/>
            <a:chOff x="9930635" y="97588"/>
            <a:chExt cx="305280" cy="103680"/>
          </a:xfrm>
        </p:grpSpPr>
        <mc:AlternateContent xmlns:mc="http://schemas.openxmlformats.org/markup-compatibility/2006">
          <mc:Choice xmlns:p14="http://schemas.microsoft.com/office/powerpoint/2010/main" Requires="p14">
            <p:contentPart p14:bwMode="auto" r:id="rId112">
              <p14:nvContentPartPr>
                <p14:cNvPr id="174108" name="Freihand 174107">
                  <a:extLst>
                    <a:ext uri="{FF2B5EF4-FFF2-40B4-BE49-F238E27FC236}">
                      <a16:creationId xmlns:a16="http://schemas.microsoft.com/office/drawing/2014/main" id="{DC06A5CA-B6DE-D0D9-617B-C4808494144B}"/>
                    </a:ext>
                  </a:extLst>
                </p14:cNvPr>
                <p14:cNvContentPartPr/>
                <p14:nvPr/>
              </p14:nvContentPartPr>
              <p14:xfrm>
                <a:off x="9930635" y="110908"/>
                <a:ext cx="159480" cy="4680"/>
              </p14:xfrm>
            </p:contentPart>
          </mc:Choice>
          <mc:Fallback>
            <p:pic>
              <p:nvPicPr>
                <p:cNvPr id="174108" name="Freihand 174107">
                  <a:extLst>
                    <a:ext uri="{FF2B5EF4-FFF2-40B4-BE49-F238E27FC236}">
                      <a16:creationId xmlns:a16="http://schemas.microsoft.com/office/drawing/2014/main" id="{DC06A5CA-B6DE-D0D9-617B-C4808494144B}"/>
                    </a:ext>
                  </a:extLst>
                </p:cNvPr>
                <p:cNvPicPr/>
                <p:nvPr/>
              </p:nvPicPr>
              <p:blipFill>
                <a:blip r:embed="rId113"/>
                <a:stretch>
                  <a:fillRect/>
                </a:stretch>
              </p:blipFill>
              <p:spPr>
                <a:xfrm>
                  <a:off x="9921635" y="102268"/>
                  <a:ext cx="1771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74109" name="Freihand 174108">
                  <a:extLst>
                    <a:ext uri="{FF2B5EF4-FFF2-40B4-BE49-F238E27FC236}">
                      <a16:creationId xmlns:a16="http://schemas.microsoft.com/office/drawing/2014/main" id="{CC68E255-4511-292E-9AEA-3F948C4686F1}"/>
                    </a:ext>
                  </a:extLst>
                </p14:cNvPr>
                <p14:cNvContentPartPr/>
                <p14:nvPr/>
              </p14:nvContentPartPr>
              <p14:xfrm>
                <a:off x="9930995" y="186508"/>
                <a:ext cx="164160" cy="14760"/>
              </p14:xfrm>
            </p:contentPart>
          </mc:Choice>
          <mc:Fallback>
            <p:pic>
              <p:nvPicPr>
                <p:cNvPr id="174109" name="Freihand 174108">
                  <a:extLst>
                    <a:ext uri="{FF2B5EF4-FFF2-40B4-BE49-F238E27FC236}">
                      <a16:creationId xmlns:a16="http://schemas.microsoft.com/office/drawing/2014/main" id="{CC68E255-4511-292E-9AEA-3F948C4686F1}"/>
                    </a:ext>
                  </a:extLst>
                </p:cNvPr>
                <p:cNvPicPr/>
                <p:nvPr/>
              </p:nvPicPr>
              <p:blipFill>
                <a:blip r:embed="rId115"/>
                <a:stretch>
                  <a:fillRect/>
                </a:stretch>
              </p:blipFill>
              <p:spPr>
                <a:xfrm>
                  <a:off x="9922355" y="177508"/>
                  <a:ext cx="1818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74110" name="Freihand 174109">
                  <a:extLst>
                    <a:ext uri="{FF2B5EF4-FFF2-40B4-BE49-F238E27FC236}">
                      <a16:creationId xmlns:a16="http://schemas.microsoft.com/office/drawing/2014/main" id="{A5FA6AAB-E756-F64B-7E64-02DF930C2090}"/>
                    </a:ext>
                  </a:extLst>
                </p14:cNvPr>
                <p14:cNvContentPartPr/>
                <p14:nvPr/>
              </p14:nvContentPartPr>
              <p14:xfrm>
                <a:off x="10128275" y="97588"/>
                <a:ext cx="107640" cy="96840"/>
              </p14:xfrm>
            </p:contentPart>
          </mc:Choice>
          <mc:Fallback>
            <p:pic>
              <p:nvPicPr>
                <p:cNvPr id="174110" name="Freihand 174109">
                  <a:extLst>
                    <a:ext uri="{FF2B5EF4-FFF2-40B4-BE49-F238E27FC236}">
                      <a16:creationId xmlns:a16="http://schemas.microsoft.com/office/drawing/2014/main" id="{A5FA6AAB-E756-F64B-7E64-02DF930C2090}"/>
                    </a:ext>
                  </a:extLst>
                </p:cNvPr>
                <p:cNvPicPr/>
                <p:nvPr/>
              </p:nvPicPr>
              <p:blipFill>
                <a:blip r:embed="rId117"/>
                <a:stretch>
                  <a:fillRect/>
                </a:stretch>
              </p:blipFill>
              <p:spPr>
                <a:xfrm>
                  <a:off x="10119635" y="88948"/>
                  <a:ext cx="125280" cy="114480"/>
                </a:xfrm>
                <a:prstGeom prst="rect">
                  <a:avLst/>
                </a:prstGeom>
              </p:spPr>
            </p:pic>
          </mc:Fallback>
        </mc:AlternateContent>
      </p:grpSp>
      <p:grpSp>
        <p:nvGrpSpPr>
          <p:cNvPr id="174143" name="Gruppieren 174142">
            <a:extLst>
              <a:ext uri="{FF2B5EF4-FFF2-40B4-BE49-F238E27FC236}">
                <a16:creationId xmlns:a16="http://schemas.microsoft.com/office/drawing/2014/main" id="{17CBB1A4-6565-541D-485D-8EDCAA1E39B2}"/>
              </a:ext>
            </a:extLst>
          </p:cNvPr>
          <p:cNvGrpSpPr/>
          <p:nvPr/>
        </p:nvGrpSpPr>
        <p:grpSpPr>
          <a:xfrm>
            <a:off x="10461275" y="34228"/>
            <a:ext cx="1683000" cy="626040"/>
            <a:chOff x="10461275" y="34228"/>
            <a:chExt cx="1683000" cy="626040"/>
          </a:xfrm>
        </p:grpSpPr>
        <mc:AlternateContent xmlns:mc="http://schemas.openxmlformats.org/markup-compatibility/2006">
          <mc:Choice xmlns:p14="http://schemas.microsoft.com/office/powerpoint/2010/main" Requires="p14">
            <p:contentPart p14:bwMode="auto" r:id="rId118">
              <p14:nvContentPartPr>
                <p14:cNvPr id="59" name="Freihand 58">
                  <a:extLst>
                    <a:ext uri="{FF2B5EF4-FFF2-40B4-BE49-F238E27FC236}">
                      <a16:creationId xmlns:a16="http://schemas.microsoft.com/office/drawing/2014/main" id="{CC924754-5102-0B86-979F-6C2EE5A7D266}"/>
                    </a:ext>
                  </a:extLst>
                </p14:cNvPr>
                <p14:cNvContentPartPr/>
                <p14:nvPr/>
              </p14:nvContentPartPr>
              <p14:xfrm>
                <a:off x="10476035" y="462628"/>
                <a:ext cx="29520" cy="197640"/>
              </p14:xfrm>
            </p:contentPart>
          </mc:Choice>
          <mc:Fallback>
            <p:pic>
              <p:nvPicPr>
                <p:cNvPr id="59" name="Freihand 58">
                  <a:extLst>
                    <a:ext uri="{FF2B5EF4-FFF2-40B4-BE49-F238E27FC236}">
                      <a16:creationId xmlns:a16="http://schemas.microsoft.com/office/drawing/2014/main" id="{CC924754-5102-0B86-979F-6C2EE5A7D266}"/>
                    </a:ext>
                  </a:extLst>
                </p:cNvPr>
                <p:cNvPicPr/>
                <p:nvPr/>
              </p:nvPicPr>
              <p:blipFill>
                <a:blip r:embed="rId119"/>
                <a:stretch>
                  <a:fillRect/>
                </a:stretch>
              </p:blipFill>
              <p:spPr>
                <a:xfrm>
                  <a:off x="10467395" y="453628"/>
                  <a:ext cx="471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0" name="Freihand 59">
                  <a:extLst>
                    <a:ext uri="{FF2B5EF4-FFF2-40B4-BE49-F238E27FC236}">
                      <a16:creationId xmlns:a16="http://schemas.microsoft.com/office/drawing/2014/main" id="{2885B013-0694-23E1-30EF-5FEDEF0CDFB5}"/>
                    </a:ext>
                  </a:extLst>
                </p14:cNvPr>
                <p14:cNvContentPartPr/>
                <p14:nvPr/>
              </p14:nvContentPartPr>
              <p14:xfrm>
                <a:off x="10625795" y="446788"/>
                <a:ext cx="172080" cy="196560"/>
              </p14:xfrm>
            </p:contentPart>
          </mc:Choice>
          <mc:Fallback>
            <p:pic>
              <p:nvPicPr>
                <p:cNvPr id="60" name="Freihand 59">
                  <a:extLst>
                    <a:ext uri="{FF2B5EF4-FFF2-40B4-BE49-F238E27FC236}">
                      <a16:creationId xmlns:a16="http://schemas.microsoft.com/office/drawing/2014/main" id="{2885B013-0694-23E1-30EF-5FEDEF0CDFB5}"/>
                    </a:ext>
                  </a:extLst>
                </p:cNvPr>
                <p:cNvPicPr/>
                <p:nvPr/>
              </p:nvPicPr>
              <p:blipFill>
                <a:blip r:embed="rId121"/>
                <a:stretch>
                  <a:fillRect/>
                </a:stretch>
              </p:blipFill>
              <p:spPr>
                <a:xfrm>
                  <a:off x="10616795" y="438148"/>
                  <a:ext cx="1897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74112" name="Freihand 174111">
                  <a:extLst>
                    <a:ext uri="{FF2B5EF4-FFF2-40B4-BE49-F238E27FC236}">
                      <a16:creationId xmlns:a16="http://schemas.microsoft.com/office/drawing/2014/main" id="{2955960C-91EC-1795-3169-A03D24DA3FB9}"/>
                    </a:ext>
                  </a:extLst>
                </p14:cNvPr>
                <p14:cNvContentPartPr/>
                <p14:nvPr/>
              </p14:nvContentPartPr>
              <p14:xfrm>
                <a:off x="10461275" y="70588"/>
                <a:ext cx="82800" cy="136080"/>
              </p14:xfrm>
            </p:contentPart>
          </mc:Choice>
          <mc:Fallback>
            <p:pic>
              <p:nvPicPr>
                <p:cNvPr id="174112" name="Freihand 174111">
                  <a:extLst>
                    <a:ext uri="{FF2B5EF4-FFF2-40B4-BE49-F238E27FC236}">
                      <a16:creationId xmlns:a16="http://schemas.microsoft.com/office/drawing/2014/main" id="{2955960C-91EC-1795-3169-A03D24DA3FB9}"/>
                    </a:ext>
                  </a:extLst>
                </p:cNvPr>
                <p:cNvPicPr/>
                <p:nvPr/>
              </p:nvPicPr>
              <p:blipFill>
                <a:blip r:embed="rId123"/>
                <a:stretch>
                  <a:fillRect/>
                </a:stretch>
              </p:blipFill>
              <p:spPr>
                <a:xfrm>
                  <a:off x="10452635" y="61588"/>
                  <a:ext cx="100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74113" name="Freihand 174112">
                  <a:extLst>
                    <a:ext uri="{FF2B5EF4-FFF2-40B4-BE49-F238E27FC236}">
                      <a16:creationId xmlns:a16="http://schemas.microsoft.com/office/drawing/2014/main" id="{CC729EF5-0E1E-F088-6659-1FB5B38F8017}"/>
                    </a:ext>
                  </a:extLst>
                </p14:cNvPr>
                <p14:cNvContentPartPr/>
                <p14:nvPr/>
              </p14:nvContentPartPr>
              <p14:xfrm>
                <a:off x="10622195" y="86068"/>
                <a:ext cx="81000" cy="73440"/>
              </p14:xfrm>
            </p:contentPart>
          </mc:Choice>
          <mc:Fallback>
            <p:pic>
              <p:nvPicPr>
                <p:cNvPr id="174113" name="Freihand 174112">
                  <a:extLst>
                    <a:ext uri="{FF2B5EF4-FFF2-40B4-BE49-F238E27FC236}">
                      <a16:creationId xmlns:a16="http://schemas.microsoft.com/office/drawing/2014/main" id="{CC729EF5-0E1E-F088-6659-1FB5B38F8017}"/>
                    </a:ext>
                  </a:extLst>
                </p:cNvPr>
                <p:cNvPicPr/>
                <p:nvPr/>
              </p:nvPicPr>
              <p:blipFill>
                <a:blip r:embed="rId125"/>
                <a:stretch>
                  <a:fillRect/>
                </a:stretch>
              </p:blipFill>
              <p:spPr>
                <a:xfrm>
                  <a:off x="10613555" y="77428"/>
                  <a:ext cx="98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74114" name="Freihand 174113">
                  <a:extLst>
                    <a:ext uri="{FF2B5EF4-FFF2-40B4-BE49-F238E27FC236}">
                      <a16:creationId xmlns:a16="http://schemas.microsoft.com/office/drawing/2014/main" id="{E3F4CE7A-BC5A-1978-9EFC-4CBA3E028F00}"/>
                    </a:ext>
                  </a:extLst>
                </p14:cNvPr>
                <p14:cNvContentPartPr/>
                <p14:nvPr/>
              </p14:nvContentPartPr>
              <p14:xfrm>
                <a:off x="10780235" y="84628"/>
                <a:ext cx="80280" cy="47520"/>
              </p14:xfrm>
            </p:contentPart>
          </mc:Choice>
          <mc:Fallback>
            <p:pic>
              <p:nvPicPr>
                <p:cNvPr id="174114" name="Freihand 174113">
                  <a:extLst>
                    <a:ext uri="{FF2B5EF4-FFF2-40B4-BE49-F238E27FC236}">
                      <a16:creationId xmlns:a16="http://schemas.microsoft.com/office/drawing/2014/main" id="{E3F4CE7A-BC5A-1978-9EFC-4CBA3E028F00}"/>
                    </a:ext>
                  </a:extLst>
                </p:cNvPr>
                <p:cNvPicPr/>
                <p:nvPr/>
              </p:nvPicPr>
              <p:blipFill>
                <a:blip r:embed="rId127"/>
                <a:stretch>
                  <a:fillRect/>
                </a:stretch>
              </p:blipFill>
              <p:spPr>
                <a:xfrm>
                  <a:off x="10771235" y="75628"/>
                  <a:ext cx="979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74115" name="Freihand 174114">
                  <a:extLst>
                    <a:ext uri="{FF2B5EF4-FFF2-40B4-BE49-F238E27FC236}">
                      <a16:creationId xmlns:a16="http://schemas.microsoft.com/office/drawing/2014/main" id="{4C1860C4-F68D-9B3C-FC41-862D4D2AD74F}"/>
                    </a:ext>
                  </a:extLst>
                </p14:cNvPr>
                <p14:cNvContentPartPr/>
                <p14:nvPr/>
              </p14:nvContentPartPr>
              <p14:xfrm>
                <a:off x="10982555" y="101548"/>
                <a:ext cx="43920" cy="59400"/>
              </p14:xfrm>
            </p:contentPart>
          </mc:Choice>
          <mc:Fallback>
            <p:pic>
              <p:nvPicPr>
                <p:cNvPr id="174115" name="Freihand 174114">
                  <a:extLst>
                    <a:ext uri="{FF2B5EF4-FFF2-40B4-BE49-F238E27FC236}">
                      <a16:creationId xmlns:a16="http://schemas.microsoft.com/office/drawing/2014/main" id="{4C1860C4-F68D-9B3C-FC41-862D4D2AD74F}"/>
                    </a:ext>
                  </a:extLst>
                </p:cNvPr>
                <p:cNvPicPr/>
                <p:nvPr/>
              </p:nvPicPr>
              <p:blipFill>
                <a:blip r:embed="rId129"/>
                <a:stretch>
                  <a:fillRect/>
                </a:stretch>
              </p:blipFill>
              <p:spPr>
                <a:xfrm>
                  <a:off x="10973555" y="92908"/>
                  <a:ext cx="615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74116" name="Freihand 174115">
                  <a:extLst>
                    <a:ext uri="{FF2B5EF4-FFF2-40B4-BE49-F238E27FC236}">
                      <a16:creationId xmlns:a16="http://schemas.microsoft.com/office/drawing/2014/main" id="{B5F2B831-608F-035B-8D4D-E024D6FB4CD7}"/>
                    </a:ext>
                  </a:extLst>
                </p14:cNvPr>
                <p14:cNvContentPartPr/>
                <p14:nvPr/>
              </p14:nvContentPartPr>
              <p14:xfrm>
                <a:off x="10977515" y="34228"/>
                <a:ext cx="267480" cy="71280"/>
              </p14:xfrm>
            </p:contentPart>
          </mc:Choice>
          <mc:Fallback>
            <p:pic>
              <p:nvPicPr>
                <p:cNvPr id="174116" name="Freihand 174115">
                  <a:extLst>
                    <a:ext uri="{FF2B5EF4-FFF2-40B4-BE49-F238E27FC236}">
                      <a16:creationId xmlns:a16="http://schemas.microsoft.com/office/drawing/2014/main" id="{B5F2B831-608F-035B-8D4D-E024D6FB4CD7}"/>
                    </a:ext>
                  </a:extLst>
                </p:cNvPr>
                <p:cNvPicPr/>
                <p:nvPr/>
              </p:nvPicPr>
              <p:blipFill>
                <a:blip r:embed="rId131"/>
                <a:stretch>
                  <a:fillRect/>
                </a:stretch>
              </p:blipFill>
              <p:spPr>
                <a:xfrm>
                  <a:off x="10968875" y="25588"/>
                  <a:ext cx="2851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74117" name="Freihand 174116">
                  <a:extLst>
                    <a:ext uri="{FF2B5EF4-FFF2-40B4-BE49-F238E27FC236}">
                      <a16:creationId xmlns:a16="http://schemas.microsoft.com/office/drawing/2014/main" id="{F9913E22-A7E5-DE5C-09CF-54C6BD8D300C}"/>
                    </a:ext>
                  </a:extLst>
                </p14:cNvPr>
                <p14:cNvContentPartPr/>
                <p14:nvPr/>
              </p14:nvContentPartPr>
              <p14:xfrm>
                <a:off x="11145995" y="132508"/>
                <a:ext cx="90720" cy="10800"/>
              </p14:xfrm>
            </p:contentPart>
          </mc:Choice>
          <mc:Fallback>
            <p:pic>
              <p:nvPicPr>
                <p:cNvPr id="174117" name="Freihand 174116">
                  <a:extLst>
                    <a:ext uri="{FF2B5EF4-FFF2-40B4-BE49-F238E27FC236}">
                      <a16:creationId xmlns:a16="http://schemas.microsoft.com/office/drawing/2014/main" id="{F9913E22-A7E5-DE5C-09CF-54C6BD8D300C}"/>
                    </a:ext>
                  </a:extLst>
                </p:cNvPr>
                <p:cNvPicPr/>
                <p:nvPr/>
              </p:nvPicPr>
              <p:blipFill>
                <a:blip r:embed="rId133"/>
                <a:stretch>
                  <a:fillRect/>
                </a:stretch>
              </p:blipFill>
              <p:spPr>
                <a:xfrm>
                  <a:off x="11137355" y="123508"/>
                  <a:ext cx="1083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74119" name="Freihand 174118">
                  <a:extLst>
                    <a:ext uri="{FF2B5EF4-FFF2-40B4-BE49-F238E27FC236}">
                      <a16:creationId xmlns:a16="http://schemas.microsoft.com/office/drawing/2014/main" id="{F0D11053-92FB-CF41-0878-31D66978890E}"/>
                    </a:ext>
                  </a:extLst>
                </p14:cNvPr>
                <p14:cNvContentPartPr/>
                <p14:nvPr/>
              </p14:nvContentPartPr>
              <p14:xfrm>
                <a:off x="11361995" y="62308"/>
                <a:ext cx="107640" cy="128160"/>
              </p14:xfrm>
            </p:contentPart>
          </mc:Choice>
          <mc:Fallback>
            <p:pic>
              <p:nvPicPr>
                <p:cNvPr id="174119" name="Freihand 174118">
                  <a:extLst>
                    <a:ext uri="{FF2B5EF4-FFF2-40B4-BE49-F238E27FC236}">
                      <a16:creationId xmlns:a16="http://schemas.microsoft.com/office/drawing/2014/main" id="{F0D11053-92FB-CF41-0878-31D66978890E}"/>
                    </a:ext>
                  </a:extLst>
                </p:cNvPr>
                <p:cNvPicPr/>
                <p:nvPr/>
              </p:nvPicPr>
              <p:blipFill>
                <a:blip r:embed="rId135"/>
                <a:stretch>
                  <a:fillRect/>
                </a:stretch>
              </p:blipFill>
              <p:spPr>
                <a:xfrm>
                  <a:off x="11352995" y="53308"/>
                  <a:ext cx="1252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74120" name="Freihand 174119">
                  <a:extLst>
                    <a:ext uri="{FF2B5EF4-FFF2-40B4-BE49-F238E27FC236}">
                      <a16:creationId xmlns:a16="http://schemas.microsoft.com/office/drawing/2014/main" id="{9500E66A-8C9E-4008-CD87-2B7005B8B43D}"/>
                    </a:ext>
                  </a:extLst>
                </p14:cNvPr>
                <p14:cNvContentPartPr/>
                <p14:nvPr/>
              </p14:nvContentPartPr>
              <p14:xfrm>
                <a:off x="11536955" y="77068"/>
                <a:ext cx="113400" cy="81360"/>
              </p14:xfrm>
            </p:contentPart>
          </mc:Choice>
          <mc:Fallback>
            <p:pic>
              <p:nvPicPr>
                <p:cNvPr id="174120" name="Freihand 174119">
                  <a:extLst>
                    <a:ext uri="{FF2B5EF4-FFF2-40B4-BE49-F238E27FC236}">
                      <a16:creationId xmlns:a16="http://schemas.microsoft.com/office/drawing/2014/main" id="{9500E66A-8C9E-4008-CD87-2B7005B8B43D}"/>
                    </a:ext>
                  </a:extLst>
                </p:cNvPr>
                <p:cNvPicPr/>
                <p:nvPr/>
              </p:nvPicPr>
              <p:blipFill>
                <a:blip r:embed="rId137"/>
                <a:stretch>
                  <a:fillRect/>
                </a:stretch>
              </p:blipFill>
              <p:spPr>
                <a:xfrm>
                  <a:off x="11528315" y="68068"/>
                  <a:ext cx="131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74121" name="Freihand 174120">
                  <a:extLst>
                    <a:ext uri="{FF2B5EF4-FFF2-40B4-BE49-F238E27FC236}">
                      <a16:creationId xmlns:a16="http://schemas.microsoft.com/office/drawing/2014/main" id="{3C8DDA52-E7AB-CAD8-6A9E-67610CE9A7BE}"/>
                    </a:ext>
                  </a:extLst>
                </p14:cNvPr>
                <p14:cNvContentPartPr/>
                <p14:nvPr/>
              </p14:nvContentPartPr>
              <p14:xfrm>
                <a:off x="11527955" y="61948"/>
                <a:ext cx="136440" cy="85320"/>
              </p14:xfrm>
            </p:contentPart>
          </mc:Choice>
          <mc:Fallback>
            <p:pic>
              <p:nvPicPr>
                <p:cNvPr id="174121" name="Freihand 174120">
                  <a:extLst>
                    <a:ext uri="{FF2B5EF4-FFF2-40B4-BE49-F238E27FC236}">
                      <a16:creationId xmlns:a16="http://schemas.microsoft.com/office/drawing/2014/main" id="{3C8DDA52-E7AB-CAD8-6A9E-67610CE9A7BE}"/>
                    </a:ext>
                  </a:extLst>
                </p:cNvPr>
                <p:cNvPicPr/>
                <p:nvPr/>
              </p:nvPicPr>
              <p:blipFill>
                <a:blip r:embed="rId139"/>
                <a:stretch>
                  <a:fillRect/>
                </a:stretch>
              </p:blipFill>
              <p:spPr>
                <a:xfrm>
                  <a:off x="11519315" y="52948"/>
                  <a:ext cx="154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74123" name="Freihand 174122">
                  <a:extLst>
                    <a:ext uri="{FF2B5EF4-FFF2-40B4-BE49-F238E27FC236}">
                      <a16:creationId xmlns:a16="http://schemas.microsoft.com/office/drawing/2014/main" id="{EB70051C-25A8-9342-E3A5-583BBB3328DC}"/>
                    </a:ext>
                  </a:extLst>
                </p14:cNvPr>
                <p14:cNvContentPartPr/>
                <p14:nvPr/>
              </p14:nvContentPartPr>
              <p14:xfrm>
                <a:off x="10743875" y="64828"/>
                <a:ext cx="153720" cy="108360"/>
              </p14:xfrm>
            </p:contentPart>
          </mc:Choice>
          <mc:Fallback>
            <p:pic>
              <p:nvPicPr>
                <p:cNvPr id="174123" name="Freihand 174122">
                  <a:extLst>
                    <a:ext uri="{FF2B5EF4-FFF2-40B4-BE49-F238E27FC236}">
                      <a16:creationId xmlns:a16="http://schemas.microsoft.com/office/drawing/2014/main" id="{EB70051C-25A8-9342-E3A5-583BBB3328DC}"/>
                    </a:ext>
                  </a:extLst>
                </p:cNvPr>
                <p:cNvPicPr/>
                <p:nvPr/>
              </p:nvPicPr>
              <p:blipFill>
                <a:blip r:embed="rId141"/>
                <a:stretch>
                  <a:fillRect/>
                </a:stretch>
              </p:blipFill>
              <p:spPr>
                <a:xfrm>
                  <a:off x="10735235" y="55828"/>
                  <a:ext cx="171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74126" name="Freihand 174125">
                  <a:extLst>
                    <a:ext uri="{FF2B5EF4-FFF2-40B4-BE49-F238E27FC236}">
                      <a16:creationId xmlns:a16="http://schemas.microsoft.com/office/drawing/2014/main" id="{241DB4D9-957F-784B-BB82-6F25D4C9DAEF}"/>
                    </a:ext>
                  </a:extLst>
                </p14:cNvPr>
                <p14:cNvContentPartPr/>
                <p14:nvPr/>
              </p14:nvContentPartPr>
              <p14:xfrm>
                <a:off x="11131235" y="272908"/>
                <a:ext cx="20160" cy="11520"/>
              </p14:xfrm>
            </p:contentPart>
          </mc:Choice>
          <mc:Fallback>
            <p:pic>
              <p:nvPicPr>
                <p:cNvPr id="174126" name="Freihand 174125">
                  <a:extLst>
                    <a:ext uri="{FF2B5EF4-FFF2-40B4-BE49-F238E27FC236}">
                      <a16:creationId xmlns:a16="http://schemas.microsoft.com/office/drawing/2014/main" id="{241DB4D9-957F-784B-BB82-6F25D4C9DAEF}"/>
                    </a:ext>
                  </a:extLst>
                </p:cNvPr>
                <p:cNvPicPr/>
                <p:nvPr/>
              </p:nvPicPr>
              <p:blipFill>
                <a:blip r:embed="rId143"/>
                <a:stretch>
                  <a:fillRect/>
                </a:stretch>
              </p:blipFill>
              <p:spPr>
                <a:xfrm>
                  <a:off x="11122595" y="264268"/>
                  <a:ext cx="378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74125" name="Freihand 174124">
                  <a:extLst>
                    <a:ext uri="{FF2B5EF4-FFF2-40B4-BE49-F238E27FC236}">
                      <a16:creationId xmlns:a16="http://schemas.microsoft.com/office/drawing/2014/main" id="{65078C62-72C1-47DD-06CF-3950DCED86FE}"/>
                    </a:ext>
                  </a:extLst>
                </p14:cNvPr>
                <p14:cNvContentPartPr/>
                <p14:nvPr/>
              </p14:nvContentPartPr>
              <p14:xfrm>
                <a:off x="11060315" y="360028"/>
                <a:ext cx="101880" cy="99720"/>
              </p14:xfrm>
            </p:contentPart>
          </mc:Choice>
          <mc:Fallback>
            <p:pic>
              <p:nvPicPr>
                <p:cNvPr id="174125" name="Freihand 174124">
                  <a:extLst>
                    <a:ext uri="{FF2B5EF4-FFF2-40B4-BE49-F238E27FC236}">
                      <a16:creationId xmlns:a16="http://schemas.microsoft.com/office/drawing/2014/main" id="{65078C62-72C1-47DD-06CF-3950DCED86FE}"/>
                    </a:ext>
                  </a:extLst>
                </p:cNvPr>
                <p:cNvPicPr/>
                <p:nvPr/>
              </p:nvPicPr>
              <p:blipFill>
                <a:blip r:embed="rId145"/>
                <a:stretch>
                  <a:fillRect/>
                </a:stretch>
              </p:blipFill>
              <p:spPr>
                <a:xfrm>
                  <a:off x="11051315" y="351028"/>
                  <a:ext cx="119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74127" name="Freihand 174126">
                  <a:extLst>
                    <a:ext uri="{FF2B5EF4-FFF2-40B4-BE49-F238E27FC236}">
                      <a16:creationId xmlns:a16="http://schemas.microsoft.com/office/drawing/2014/main" id="{2B9108AE-654A-4362-BD1D-0EDA602C7E96}"/>
                    </a:ext>
                  </a:extLst>
                </p14:cNvPr>
                <p14:cNvContentPartPr/>
                <p14:nvPr/>
              </p14:nvContentPartPr>
              <p14:xfrm>
                <a:off x="11182715" y="439948"/>
                <a:ext cx="54000" cy="78120"/>
              </p14:xfrm>
            </p:contentPart>
          </mc:Choice>
          <mc:Fallback>
            <p:pic>
              <p:nvPicPr>
                <p:cNvPr id="174127" name="Freihand 174126">
                  <a:extLst>
                    <a:ext uri="{FF2B5EF4-FFF2-40B4-BE49-F238E27FC236}">
                      <a16:creationId xmlns:a16="http://schemas.microsoft.com/office/drawing/2014/main" id="{2B9108AE-654A-4362-BD1D-0EDA602C7E96}"/>
                    </a:ext>
                  </a:extLst>
                </p:cNvPr>
                <p:cNvPicPr/>
                <p:nvPr/>
              </p:nvPicPr>
              <p:blipFill>
                <a:blip r:embed="rId147"/>
                <a:stretch>
                  <a:fillRect/>
                </a:stretch>
              </p:blipFill>
              <p:spPr>
                <a:xfrm>
                  <a:off x="11173715" y="431308"/>
                  <a:ext cx="716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74128" name="Freihand 174127">
                  <a:extLst>
                    <a:ext uri="{FF2B5EF4-FFF2-40B4-BE49-F238E27FC236}">
                      <a16:creationId xmlns:a16="http://schemas.microsoft.com/office/drawing/2014/main" id="{087848D8-F586-9876-7864-33F6B81122A2}"/>
                    </a:ext>
                  </a:extLst>
                </p14:cNvPr>
                <p14:cNvContentPartPr/>
                <p14:nvPr/>
              </p14:nvContentPartPr>
              <p14:xfrm>
                <a:off x="11359835" y="358948"/>
                <a:ext cx="94680" cy="16200"/>
              </p14:xfrm>
            </p:contentPart>
          </mc:Choice>
          <mc:Fallback>
            <p:pic>
              <p:nvPicPr>
                <p:cNvPr id="174128" name="Freihand 174127">
                  <a:extLst>
                    <a:ext uri="{FF2B5EF4-FFF2-40B4-BE49-F238E27FC236}">
                      <a16:creationId xmlns:a16="http://schemas.microsoft.com/office/drawing/2014/main" id="{087848D8-F586-9876-7864-33F6B81122A2}"/>
                    </a:ext>
                  </a:extLst>
                </p:cNvPr>
                <p:cNvPicPr/>
                <p:nvPr/>
              </p:nvPicPr>
              <p:blipFill>
                <a:blip r:embed="rId149"/>
                <a:stretch>
                  <a:fillRect/>
                </a:stretch>
              </p:blipFill>
              <p:spPr>
                <a:xfrm>
                  <a:off x="11351195" y="349948"/>
                  <a:ext cx="1123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74129" name="Freihand 174128">
                  <a:extLst>
                    <a:ext uri="{FF2B5EF4-FFF2-40B4-BE49-F238E27FC236}">
                      <a16:creationId xmlns:a16="http://schemas.microsoft.com/office/drawing/2014/main" id="{73C6AEFA-5CB5-2356-96BF-F37933D69B74}"/>
                    </a:ext>
                  </a:extLst>
                </p14:cNvPr>
                <p14:cNvContentPartPr/>
                <p14:nvPr/>
              </p14:nvContentPartPr>
              <p14:xfrm>
                <a:off x="11339675" y="401788"/>
                <a:ext cx="93600" cy="32760"/>
              </p14:xfrm>
            </p:contentPart>
          </mc:Choice>
          <mc:Fallback>
            <p:pic>
              <p:nvPicPr>
                <p:cNvPr id="174129" name="Freihand 174128">
                  <a:extLst>
                    <a:ext uri="{FF2B5EF4-FFF2-40B4-BE49-F238E27FC236}">
                      <a16:creationId xmlns:a16="http://schemas.microsoft.com/office/drawing/2014/main" id="{73C6AEFA-5CB5-2356-96BF-F37933D69B74}"/>
                    </a:ext>
                  </a:extLst>
                </p:cNvPr>
                <p:cNvPicPr/>
                <p:nvPr/>
              </p:nvPicPr>
              <p:blipFill>
                <a:blip r:embed="rId151"/>
                <a:stretch>
                  <a:fillRect/>
                </a:stretch>
              </p:blipFill>
              <p:spPr>
                <a:xfrm>
                  <a:off x="11330675" y="393148"/>
                  <a:ext cx="1112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74131" name="Freihand 174130">
                  <a:extLst>
                    <a:ext uri="{FF2B5EF4-FFF2-40B4-BE49-F238E27FC236}">
                      <a16:creationId xmlns:a16="http://schemas.microsoft.com/office/drawing/2014/main" id="{CD61C500-9D7E-4204-AE77-79B6F120F613}"/>
                    </a:ext>
                  </a:extLst>
                </p14:cNvPr>
                <p14:cNvContentPartPr/>
                <p14:nvPr/>
              </p14:nvContentPartPr>
              <p14:xfrm>
                <a:off x="11626955" y="246628"/>
                <a:ext cx="107280" cy="86040"/>
              </p14:xfrm>
            </p:contentPart>
          </mc:Choice>
          <mc:Fallback>
            <p:pic>
              <p:nvPicPr>
                <p:cNvPr id="174131" name="Freihand 174130">
                  <a:extLst>
                    <a:ext uri="{FF2B5EF4-FFF2-40B4-BE49-F238E27FC236}">
                      <a16:creationId xmlns:a16="http://schemas.microsoft.com/office/drawing/2014/main" id="{CD61C500-9D7E-4204-AE77-79B6F120F613}"/>
                    </a:ext>
                  </a:extLst>
                </p:cNvPr>
                <p:cNvPicPr/>
                <p:nvPr/>
              </p:nvPicPr>
              <p:blipFill>
                <a:blip r:embed="rId153"/>
                <a:stretch>
                  <a:fillRect/>
                </a:stretch>
              </p:blipFill>
              <p:spPr>
                <a:xfrm>
                  <a:off x="11617955" y="237988"/>
                  <a:ext cx="124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74132" name="Freihand 174131">
                  <a:extLst>
                    <a:ext uri="{FF2B5EF4-FFF2-40B4-BE49-F238E27FC236}">
                      <a16:creationId xmlns:a16="http://schemas.microsoft.com/office/drawing/2014/main" id="{97055B74-7D68-0F7F-23F4-15B1176429A8}"/>
                    </a:ext>
                  </a:extLst>
                </p14:cNvPr>
                <p14:cNvContentPartPr/>
                <p14:nvPr/>
              </p14:nvContentPartPr>
              <p14:xfrm>
                <a:off x="11558195" y="366508"/>
                <a:ext cx="213480" cy="38880"/>
              </p14:xfrm>
            </p:contentPart>
          </mc:Choice>
          <mc:Fallback>
            <p:pic>
              <p:nvPicPr>
                <p:cNvPr id="174132" name="Freihand 174131">
                  <a:extLst>
                    <a:ext uri="{FF2B5EF4-FFF2-40B4-BE49-F238E27FC236}">
                      <a16:creationId xmlns:a16="http://schemas.microsoft.com/office/drawing/2014/main" id="{97055B74-7D68-0F7F-23F4-15B1176429A8}"/>
                    </a:ext>
                  </a:extLst>
                </p:cNvPr>
                <p:cNvPicPr/>
                <p:nvPr/>
              </p:nvPicPr>
              <p:blipFill>
                <a:blip r:embed="rId155"/>
                <a:stretch>
                  <a:fillRect/>
                </a:stretch>
              </p:blipFill>
              <p:spPr>
                <a:xfrm>
                  <a:off x="11549555" y="357868"/>
                  <a:ext cx="2311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74133" name="Freihand 174132">
                  <a:extLst>
                    <a:ext uri="{FF2B5EF4-FFF2-40B4-BE49-F238E27FC236}">
                      <a16:creationId xmlns:a16="http://schemas.microsoft.com/office/drawing/2014/main" id="{38486AEA-FCD7-98B5-77F4-CC298D8AA1F4}"/>
                    </a:ext>
                  </a:extLst>
                </p14:cNvPr>
                <p14:cNvContentPartPr/>
                <p14:nvPr/>
              </p14:nvContentPartPr>
              <p14:xfrm>
                <a:off x="11506715" y="488188"/>
                <a:ext cx="102600" cy="88560"/>
              </p14:xfrm>
            </p:contentPart>
          </mc:Choice>
          <mc:Fallback>
            <p:pic>
              <p:nvPicPr>
                <p:cNvPr id="174133" name="Freihand 174132">
                  <a:extLst>
                    <a:ext uri="{FF2B5EF4-FFF2-40B4-BE49-F238E27FC236}">
                      <a16:creationId xmlns:a16="http://schemas.microsoft.com/office/drawing/2014/main" id="{38486AEA-FCD7-98B5-77F4-CC298D8AA1F4}"/>
                    </a:ext>
                  </a:extLst>
                </p:cNvPr>
                <p:cNvPicPr/>
                <p:nvPr/>
              </p:nvPicPr>
              <p:blipFill>
                <a:blip r:embed="rId157"/>
                <a:stretch>
                  <a:fillRect/>
                </a:stretch>
              </p:blipFill>
              <p:spPr>
                <a:xfrm>
                  <a:off x="11497715" y="479548"/>
                  <a:ext cx="1202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74134" name="Freihand 174133">
                  <a:extLst>
                    <a:ext uri="{FF2B5EF4-FFF2-40B4-BE49-F238E27FC236}">
                      <a16:creationId xmlns:a16="http://schemas.microsoft.com/office/drawing/2014/main" id="{92D95615-56FC-6582-826F-FD9961C22433}"/>
                    </a:ext>
                  </a:extLst>
                </p14:cNvPr>
                <p14:cNvContentPartPr/>
                <p14:nvPr/>
              </p14:nvContentPartPr>
              <p14:xfrm>
                <a:off x="11660075" y="509788"/>
                <a:ext cx="57240" cy="61920"/>
              </p14:xfrm>
            </p:contentPart>
          </mc:Choice>
          <mc:Fallback>
            <p:pic>
              <p:nvPicPr>
                <p:cNvPr id="174134" name="Freihand 174133">
                  <a:extLst>
                    <a:ext uri="{FF2B5EF4-FFF2-40B4-BE49-F238E27FC236}">
                      <a16:creationId xmlns:a16="http://schemas.microsoft.com/office/drawing/2014/main" id="{92D95615-56FC-6582-826F-FD9961C22433}"/>
                    </a:ext>
                  </a:extLst>
                </p:cNvPr>
                <p:cNvPicPr/>
                <p:nvPr/>
              </p:nvPicPr>
              <p:blipFill>
                <a:blip r:embed="rId159"/>
                <a:stretch>
                  <a:fillRect/>
                </a:stretch>
              </p:blipFill>
              <p:spPr>
                <a:xfrm>
                  <a:off x="11651075" y="501148"/>
                  <a:ext cx="748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74135" name="Freihand 174134">
                  <a:extLst>
                    <a:ext uri="{FF2B5EF4-FFF2-40B4-BE49-F238E27FC236}">
                      <a16:creationId xmlns:a16="http://schemas.microsoft.com/office/drawing/2014/main" id="{0D4B7265-948E-25AA-ED04-8A8DBE8F187D}"/>
                    </a:ext>
                  </a:extLst>
                </p14:cNvPr>
                <p14:cNvContentPartPr/>
                <p14:nvPr/>
              </p14:nvContentPartPr>
              <p14:xfrm>
                <a:off x="11804075" y="375868"/>
                <a:ext cx="110520" cy="21960"/>
              </p14:xfrm>
            </p:contentPart>
          </mc:Choice>
          <mc:Fallback>
            <p:pic>
              <p:nvPicPr>
                <p:cNvPr id="174135" name="Freihand 174134">
                  <a:extLst>
                    <a:ext uri="{FF2B5EF4-FFF2-40B4-BE49-F238E27FC236}">
                      <a16:creationId xmlns:a16="http://schemas.microsoft.com/office/drawing/2014/main" id="{0D4B7265-948E-25AA-ED04-8A8DBE8F187D}"/>
                    </a:ext>
                  </a:extLst>
                </p:cNvPr>
                <p:cNvPicPr/>
                <p:nvPr/>
              </p:nvPicPr>
              <p:blipFill>
                <a:blip r:embed="rId161"/>
                <a:stretch>
                  <a:fillRect/>
                </a:stretch>
              </p:blipFill>
              <p:spPr>
                <a:xfrm>
                  <a:off x="11795435" y="367228"/>
                  <a:ext cx="1281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74136" name="Freihand 174135">
                  <a:extLst>
                    <a:ext uri="{FF2B5EF4-FFF2-40B4-BE49-F238E27FC236}">
                      <a16:creationId xmlns:a16="http://schemas.microsoft.com/office/drawing/2014/main" id="{3DB1B4AA-4831-F155-63E5-0CF4CC5BEC22}"/>
                    </a:ext>
                  </a:extLst>
                </p14:cNvPr>
                <p14:cNvContentPartPr/>
                <p14:nvPr/>
              </p14:nvContentPartPr>
              <p14:xfrm>
                <a:off x="11818835" y="420508"/>
                <a:ext cx="98280" cy="34920"/>
              </p14:xfrm>
            </p:contentPart>
          </mc:Choice>
          <mc:Fallback>
            <p:pic>
              <p:nvPicPr>
                <p:cNvPr id="174136" name="Freihand 174135">
                  <a:extLst>
                    <a:ext uri="{FF2B5EF4-FFF2-40B4-BE49-F238E27FC236}">
                      <a16:creationId xmlns:a16="http://schemas.microsoft.com/office/drawing/2014/main" id="{3DB1B4AA-4831-F155-63E5-0CF4CC5BEC22}"/>
                    </a:ext>
                  </a:extLst>
                </p:cNvPr>
                <p:cNvPicPr/>
                <p:nvPr/>
              </p:nvPicPr>
              <p:blipFill>
                <a:blip r:embed="rId163"/>
                <a:stretch>
                  <a:fillRect/>
                </a:stretch>
              </p:blipFill>
              <p:spPr>
                <a:xfrm>
                  <a:off x="11810195" y="411868"/>
                  <a:ext cx="1159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74137" name="Freihand 174136">
                  <a:extLst>
                    <a:ext uri="{FF2B5EF4-FFF2-40B4-BE49-F238E27FC236}">
                      <a16:creationId xmlns:a16="http://schemas.microsoft.com/office/drawing/2014/main" id="{D07E1013-63D1-5F2D-E4A5-3B9308FA82A2}"/>
                    </a:ext>
                  </a:extLst>
                </p14:cNvPr>
                <p14:cNvContentPartPr/>
                <p14:nvPr/>
              </p14:nvContentPartPr>
              <p14:xfrm>
                <a:off x="11951315" y="271468"/>
                <a:ext cx="14760" cy="57600"/>
              </p14:xfrm>
            </p:contentPart>
          </mc:Choice>
          <mc:Fallback>
            <p:pic>
              <p:nvPicPr>
                <p:cNvPr id="174137" name="Freihand 174136">
                  <a:extLst>
                    <a:ext uri="{FF2B5EF4-FFF2-40B4-BE49-F238E27FC236}">
                      <a16:creationId xmlns:a16="http://schemas.microsoft.com/office/drawing/2014/main" id="{D07E1013-63D1-5F2D-E4A5-3B9308FA82A2}"/>
                    </a:ext>
                  </a:extLst>
                </p:cNvPr>
                <p:cNvPicPr/>
                <p:nvPr/>
              </p:nvPicPr>
              <p:blipFill>
                <a:blip r:embed="rId165"/>
                <a:stretch>
                  <a:fillRect/>
                </a:stretch>
              </p:blipFill>
              <p:spPr>
                <a:xfrm>
                  <a:off x="11942315" y="262468"/>
                  <a:ext cx="324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74138" name="Freihand 174137">
                  <a:extLst>
                    <a:ext uri="{FF2B5EF4-FFF2-40B4-BE49-F238E27FC236}">
                      <a16:creationId xmlns:a16="http://schemas.microsoft.com/office/drawing/2014/main" id="{6C273806-ABE4-409D-F76A-F1BF6CBE3B93}"/>
                    </a:ext>
                  </a:extLst>
                </p14:cNvPr>
                <p14:cNvContentPartPr/>
                <p14:nvPr/>
              </p14:nvContentPartPr>
              <p14:xfrm>
                <a:off x="12017195" y="240508"/>
                <a:ext cx="63720" cy="95040"/>
              </p14:xfrm>
            </p:contentPart>
          </mc:Choice>
          <mc:Fallback>
            <p:pic>
              <p:nvPicPr>
                <p:cNvPr id="174138" name="Freihand 174137">
                  <a:extLst>
                    <a:ext uri="{FF2B5EF4-FFF2-40B4-BE49-F238E27FC236}">
                      <a16:creationId xmlns:a16="http://schemas.microsoft.com/office/drawing/2014/main" id="{6C273806-ABE4-409D-F76A-F1BF6CBE3B93}"/>
                    </a:ext>
                  </a:extLst>
                </p:cNvPr>
                <p:cNvPicPr/>
                <p:nvPr/>
              </p:nvPicPr>
              <p:blipFill>
                <a:blip r:embed="rId167"/>
                <a:stretch>
                  <a:fillRect/>
                </a:stretch>
              </p:blipFill>
              <p:spPr>
                <a:xfrm>
                  <a:off x="12008555" y="231508"/>
                  <a:ext cx="813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74139" name="Freihand 174138">
                  <a:extLst>
                    <a:ext uri="{FF2B5EF4-FFF2-40B4-BE49-F238E27FC236}">
                      <a16:creationId xmlns:a16="http://schemas.microsoft.com/office/drawing/2014/main" id="{0E64DAD7-5E4F-4A27-1F62-C904FE89F3A4}"/>
                    </a:ext>
                  </a:extLst>
                </p14:cNvPr>
                <p14:cNvContentPartPr/>
                <p14:nvPr/>
              </p14:nvContentPartPr>
              <p14:xfrm>
                <a:off x="11930795" y="185428"/>
                <a:ext cx="213480" cy="217440"/>
              </p14:xfrm>
            </p:contentPart>
          </mc:Choice>
          <mc:Fallback>
            <p:pic>
              <p:nvPicPr>
                <p:cNvPr id="174139" name="Freihand 174138">
                  <a:extLst>
                    <a:ext uri="{FF2B5EF4-FFF2-40B4-BE49-F238E27FC236}">
                      <a16:creationId xmlns:a16="http://schemas.microsoft.com/office/drawing/2014/main" id="{0E64DAD7-5E4F-4A27-1F62-C904FE89F3A4}"/>
                    </a:ext>
                  </a:extLst>
                </p:cNvPr>
                <p:cNvPicPr/>
                <p:nvPr/>
              </p:nvPicPr>
              <p:blipFill>
                <a:blip r:embed="rId169"/>
                <a:stretch>
                  <a:fillRect/>
                </a:stretch>
              </p:blipFill>
              <p:spPr>
                <a:xfrm>
                  <a:off x="11922155" y="176428"/>
                  <a:ext cx="2311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74140" name="Freihand 174139">
                  <a:extLst>
                    <a:ext uri="{FF2B5EF4-FFF2-40B4-BE49-F238E27FC236}">
                      <a16:creationId xmlns:a16="http://schemas.microsoft.com/office/drawing/2014/main" id="{9EFD1FA7-5E00-11B5-A041-AC99EEF6BAA4}"/>
                    </a:ext>
                  </a:extLst>
                </p14:cNvPr>
                <p14:cNvContentPartPr/>
                <p14:nvPr/>
              </p14:nvContentPartPr>
              <p14:xfrm>
                <a:off x="11873555" y="506548"/>
                <a:ext cx="88200" cy="103320"/>
              </p14:xfrm>
            </p:contentPart>
          </mc:Choice>
          <mc:Fallback>
            <p:pic>
              <p:nvPicPr>
                <p:cNvPr id="174140" name="Freihand 174139">
                  <a:extLst>
                    <a:ext uri="{FF2B5EF4-FFF2-40B4-BE49-F238E27FC236}">
                      <a16:creationId xmlns:a16="http://schemas.microsoft.com/office/drawing/2014/main" id="{9EFD1FA7-5E00-11B5-A041-AC99EEF6BAA4}"/>
                    </a:ext>
                  </a:extLst>
                </p:cNvPr>
                <p:cNvPicPr/>
                <p:nvPr/>
              </p:nvPicPr>
              <p:blipFill>
                <a:blip r:embed="rId171"/>
                <a:stretch>
                  <a:fillRect/>
                </a:stretch>
              </p:blipFill>
              <p:spPr>
                <a:xfrm>
                  <a:off x="11864555" y="497908"/>
                  <a:ext cx="1058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74141" name="Freihand 174140">
                  <a:extLst>
                    <a:ext uri="{FF2B5EF4-FFF2-40B4-BE49-F238E27FC236}">
                      <a16:creationId xmlns:a16="http://schemas.microsoft.com/office/drawing/2014/main" id="{BBCA51A3-1064-0EC9-5B2E-0374ECDD041E}"/>
                    </a:ext>
                  </a:extLst>
                </p14:cNvPr>
                <p14:cNvContentPartPr/>
                <p14:nvPr/>
              </p14:nvContentPartPr>
              <p14:xfrm>
                <a:off x="11970395" y="482788"/>
                <a:ext cx="52920" cy="70920"/>
              </p14:xfrm>
            </p:contentPart>
          </mc:Choice>
          <mc:Fallback>
            <p:pic>
              <p:nvPicPr>
                <p:cNvPr id="174141" name="Freihand 174140">
                  <a:extLst>
                    <a:ext uri="{FF2B5EF4-FFF2-40B4-BE49-F238E27FC236}">
                      <a16:creationId xmlns:a16="http://schemas.microsoft.com/office/drawing/2014/main" id="{BBCA51A3-1064-0EC9-5B2E-0374ECDD041E}"/>
                    </a:ext>
                  </a:extLst>
                </p:cNvPr>
                <p:cNvPicPr/>
                <p:nvPr/>
              </p:nvPicPr>
              <p:blipFill>
                <a:blip r:embed="rId173"/>
                <a:stretch>
                  <a:fillRect/>
                </a:stretch>
              </p:blipFill>
              <p:spPr>
                <a:xfrm>
                  <a:off x="11961395" y="474148"/>
                  <a:ext cx="70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74142" name="Freihand 174141">
                  <a:extLst>
                    <a:ext uri="{FF2B5EF4-FFF2-40B4-BE49-F238E27FC236}">
                      <a16:creationId xmlns:a16="http://schemas.microsoft.com/office/drawing/2014/main" id="{721E2721-4F8C-B4D1-ADC5-623D084EC321}"/>
                    </a:ext>
                  </a:extLst>
                </p14:cNvPr>
                <p14:cNvContentPartPr/>
                <p14:nvPr/>
              </p14:nvContentPartPr>
              <p14:xfrm>
                <a:off x="12034835" y="507628"/>
                <a:ext cx="84240" cy="56160"/>
              </p14:xfrm>
            </p:contentPart>
          </mc:Choice>
          <mc:Fallback>
            <p:pic>
              <p:nvPicPr>
                <p:cNvPr id="174142" name="Freihand 174141">
                  <a:extLst>
                    <a:ext uri="{FF2B5EF4-FFF2-40B4-BE49-F238E27FC236}">
                      <a16:creationId xmlns:a16="http://schemas.microsoft.com/office/drawing/2014/main" id="{721E2721-4F8C-B4D1-ADC5-623D084EC321}"/>
                    </a:ext>
                  </a:extLst>
                </p:cNvPr>
                <p:cNvPicPr/>
                <p:nvPr/>
              </p:nvPicPr>
              <p:blipFill>
                <a:blip r:embed="rId175"/>
                <a:stretch>
                  <a:fillRect/>
                </a:stretch>
              </p:blipFill>
              <p:spPr>
                <a:xfrm>
                  <a:off x="12026195" y="498988"/>
                  <a:ext cx="101880" cy="7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6">
            <p14:nvContentPartPr>
              <p14:cNvPr id="174151" name="Freihand 174150">
                <a:extLst>
                  <a:ext uri="{FF2B5EF4-FFF2-40B4-BE49-F238E27FC236}">
                    <a16:creationId xmlns:a16="http://schemas.microsoft.com/office/drawing/2014/main" id="{F44D09DE-C4C6-C29C-C8CC-CC119A872D5B}"/>
                  </a:ext>
                </a:extLst>
              </p14:cNvPr>
              <p14:cNvContentPartPr/>
              <p14:nvPr/>
            </p14:nvContentPartPr>
            <p14:xfrm>
              <a:off x="1599155" y="1293508"/>
              <a:ext cx="2786040" cy="2377800"/>
            </p14:xfrm>
          </p:contentPart>
        </mc:Choice>
        <mc:Fallback>
          <p:pic>
            <p:nvPicPr>
              <p:cNvPr id="174151" name="Freihand 174150">
                <a:extLst>
                  <a:ext uri="{FF2B5EF4-FFF2-40B4-BE49-F238E27FC236}">
                    <a16:creationId xmlns:a16="http://schemas.microsoft.com/office/drawing/2014/main" id="{F44D09DE-C4C6-C29C-C8CC-CC119A872D5B}"/>
                  </a:ext>
                </a:extLst>
              </p:cNvPr>
              <p:cNvPicPr/>
              <p:nvPr/>
            </p:nvPicPr>
            <p:blipFill>
              <a:blip r:embed="rId177"/>
              <a:stretch>
                <a:fillRect/>
              </a:stretch>
            </p:blipFill>
            <p:spPr>
              <a:xfrm>
                <a:off x="1590515" y="1284508"/>
                <a:ext cx="2803680" cy="2395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74156" name="Freihand 174155">
                <a:extLst>
                  <a:ext uri="{FF2B5EF4-FFF2-40B4-BE49-F238E27FC236}">
                    <a16:creationId xmlns:a16="http://schemas.microsoft.com/office/drawing/2014/main" id="{A1165513-A293-FD2D-FCB2-56AA67D2E866}"/>
                  </a:ext>
                </a:extLst>
              </p14:cNvPr>
              <p14:cNvContentPartPr/>
              <p14:nvPr/>
            </p14:nvContentPartPr>
            <p14:xfrm>
              <a:off x="9068075" y="1485388"/>
              <a:ext cx="192240" cy="45360"/>
            </p14:xfrm>
          </p:contentPart>
        </mc:Choice>
        <mc:Fallback>
          <p:pic>
            <p:nvPicPr>
              <p:cNvPr id="174156" name="Freihand 174155">
                <a:extLst>
                  <a:ext uri="{FF2B5EF4-FFF2-40B4-BE49-F238E27FC236}">
                    <a16:creationId xmlns:a16="http://schemas.microsoft.com/office/drawing/2014/main" id="{A1165513-A293-FD2D-FCB2-56AA67D2E866}"/>
                  </a:ext>
                </a:extLst>
              </p:cNvPr>
              <p:cNvPicPr/>
              <p:nvPr/>
            </p:nvPicPr>
            <p:blipFill>
              <a:blip r:embed="rId179"/>
              <a:stretch>
                <a:fillRect/>
              </a:stretch>
            </p:blipFill>
            <p:spPr>
              <a:xfrm>
                <a:off x="9059435" y="1476748"/>
                <a:ext cx="209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74157" name="Freihand 174156">
                <a:extLst>
                  <a:ext uri="{FF2B5EF4-FFF2-40B4-BE49-F238E27FC236}">
                    <a16:creationId xmlns:a16="http://schemas.microsoft.com/office/drawing/2014/main" id="{4B45EB80-C632-AA43-1081-1845FAAB663C}"/>
                  </a:ext>
                </a:extLst>
              </p14:cNvPr>
              <p14:cNvContentPartPr/>
              <p14:nvPr/>
            </p14:nvContentPartPr>
            <p14:xfrm>
              <a:off x="8004995" y="1524988"/>
              <a:ext cx="325440" cy="51840"/>
            </p14:xfrm>
          </p:contentPart>
        </mc:Choice>
        <mc:Fallback>
          <p:pic>
            <p:nvPicPr>
              <p:cNvPr id="174157" name="Freihand 174156">
                <a:extLst>
                  <a:ext uri="{FF2B5EF4-FFF2-40B4-BE49-F238E27FC236}">
                    <a16:creationId xmlns:a16="http://schemas.microsoft.com/office/drawing/2014/main" id="{4B45EB80-C632-AA43-1081-1845FAAB663C}"/>
                  </a:ext>
                </a:extLst>
              </p:cNvPr>
              <p:cNvPicPr/>
              <p:nvPr/>
            </p:nvPicPr>
            <p:blipFill>
              <a:blip r:embed="rId181"/>
              <a:stretch>
                <a:fillRect/>
              </a:stretch>
            </p:blipFill>
            <p:spPr>
              <a:xfrm>
                <a:off x="7996355" y="1516348"/>
                <a:ext cx="3430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74163" name="Freihand 174162">
                <a:extLst>
                  <a:ext uri="{FF2B5EF4-FFF2-40B4-BE49-F238E27FC236}">
                    <a16:creationId xmlns:a16="http://schemas.microsoft.com/office/drawing/2014/main" id="{CA3F4E59-E977-8380-6B92-E43DE72221A1}"/>
                  </a:ext>
                </a:extLst>
              </p14:cNvPr>
              <p14:cNvContentPartPr/>
              <p14:nvPr/>
            </p14:nvContentPartPr>
            <p14:xfrm>
              <a:off x="9162395" y="775828"/>
              <a:ext cx="176040" cy="43200"/>
            </p14:xfrm>
          </p:contentPart>
        </mc:Choice>
        <mc:Fallback>
          <p:pic>
            <p:nvPicPr>
              <p:cNvPr id="174163" name="Freihand 174162">
                <a:extLst>
                  <a:ext uri="{FF2B5EF4-FFF2-40B4-BE49-F238E27FC236}">
                    <a16:creationId xmlns:a16="http://schemas.microsoft.com/office/drawing/2014/main" id="{CA3F4E59-E977-8380-6B92-E43DE72221A1}"/>
                  </a:ext>
                </a:extLst>
              </p:cNvPr>
              <p:cNvPicPr/>
              <p:nvPr/>
            </p:nvPicPr>
            <p:blipFill>
              <a:blip r:embed="rId183"/>
              <a:stretch>
                <a:fillRect/>
              </a:stretch>
            </p:blipFill>
            <p:spPr>
              <a:xfrm>
                <a:off x="9153755" y="766828"/>
                <a:ext cx="1936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74164" name="Freihand 174163">
                <a:extLst>
                  <a:ext uri="{FF2B5EF4-FFF2-40B4-BE49-F238E27FC236}">
                    <a16:creationId xmlns:a16="http://schemas.microsoft.com/office/drawing/2014/main" id="{37EA5F1F-76B0-9FA6-98AE-6B5F93D0E67F}"/>
                  </a:ext>
                </a:extLst>
              </p14:cNvPr>
              <p14:cNvContentPartPr/>
              <p14:nvPr/>
            </p14:nvContentPartPr>
            <p14:xfrm>
              <a:off x="8674955" y="1508788"/>
              <a:ext cx="221400" cy="50760"/>
            </p14:xfrm>
          </p:contentPart>
        </mc:Choice>
        <mc:Fallback>
          <p:pic>
            <p:nvPicPr>
              <p:cNvPr id="174164" name="Freihand 174163">
                <a:extLst>
                  <a:ext uri="{FF2B5EF4-FFF2-40B4-BE49-F238E27FC236}">
                    <a16:creationId xmlns:a16="http://schemas.microsoft.com/office/drawing/2014/main" id="{37EA5F1F-76B0-9FA6-98AE-6B5F93D0E67F}"/>
                  </a:ext>
                </a:extLst>
              </p:cNvPr>
              <p:cNvPicPr/>
              <p:nvPr/>
            </p:nvPicPr>
            <p:blipFill>
              <a:blip r:embed="rId185"/>
              <a:stretch>
                <a:fillRect/>
              </a:stretch>
            </p:blipFill>
            <p:spPr>
              <a:xfrm>
                <a:off x="8666315" y="1499788"/>
                <a:ext cx="2390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74165" name="Freihand 174164">
                <a:extLst>
                  <a:ext uri="{FF2B5EF4-FFF2-40B4-BE49-F238E27FC236}">
                    <a16:creationId xmlns:a16="http://schemas.microsoft.com/office/drawing/2014/main" id="{6534987F-C950-62C6-E238-2ECC643121E9}"/>
                  </a:ext>
                </a:extLst>
              </p14:cNvPr>
              <p14:cNvContentPartPr/>
              <p14:nvPr/>
            </p14:nvContentPartPr>
            <p14:xfrm>
              <a:off x="9184715" y="776548"/>
              <a:ext cx="109080" cy="34920"/>
            </p14:xfrm>
          </p:contentPart>
        </mc:Choice>
        <mc:Fallback>
          <p:pic>
            <p:nvPicPr>
              <p:cNvPr id="174165" name="Freihand 174164">
                <a:extLst>
                  <a:ext uri="{FF2B5EF4-FFF2-40B4-BE49-F238E27FC236}">
                    <a16:creationId xmlns:a16="http://schemas.microsoft.com/office/drawing/2014/main" id="{6534987F-C950-62C6-E238-2ECC643121E9}"/>
                  </a:ext>
                </a:extLst>
              </p:cNvPr>
              <p:cNvPicPr/>
              <p:nvPr/>
            </p:nvPicPr>
            <p:blipFill>
              <a:blip r:embed="rId187"/>
              <a:stretch>
                <a:fillRect/>
              </a:stretch>
            </p:blipFill>
            <p:spPr>
              <a:xfrm>
                <a:off x="9175715" y="767908"/>
                <a:ext cx="126720" cy="52560"/>
              </a:xfrm>
              <a:prstGeom prst="rect">
                <a:avLst/>
              </a:prstGeom>
            </p:spPr>
          </p:pic>
        </mc:Fallback>
      </mc:AlternateContent>
      <p:grpSp>
        <p:nvGrpSpPr>
          <p:cNvPr id="174188" name="Gruppieren 174187">
            <a:extLst>
              <a:ext uri="{FF2B5EF4-FFF2-40B4-BE49-F238E27FC236}">
                <a16:creationId xmlns:a16="http://schemas.microsoft.com/office/drawing/2014/main" id="{7646820F-4B43-2B76-5BF3-4E9434673F4A}"/>
              </a:ext>
            </a:extLst>
          </p:cNvPr>
          <p:cNvGrpSpPr/>
          <p:nvPr/>
        </p:nvGrpSpPr>
        <p:grpSpPr>
          <a:xfrm>
            <a:off x="1007315" y="287668"/>
            <a:ext cx="4824360" cy="4143600"/>
            <a:chOff x="1007315" y="287668"/>
            <a:chExt cx="4824360" cy="4143600"/>
          </a:xfrm>
        </p:grpSpPr>
        <mc:AlternateContent xmlns:mc="http://schemas.openxmlformats.org/markup-compatibility/2006">
          <mc:Choice xmlns:p14="http://schemas.microsoft.com/office/powerpoint/2010/main" Requires="p14">
            <p:contentPart p14:bwMode="auto" r:id="rId188">
              <p14:nvContentPartPr>
                <p14:cNvPr id="15" name="Freihand 14">
                  <a:extLst>
                    <a:ext uri="{FF2B5EF4-FFF2-40B4-BE49-F238E27FC236}">
                      <a16:creationId xmlns:a16="http://schemas.microsoft.com/office/drawing/2014/main" id="{F14D0EAC-FB9F-5E00-C51C-8D2192EA23EE}"/>
                    </a:ext>
                  </a:extLst>
                </p14:cNvPr>
                <p14:cNvContentPartPr/>
                <p14:nvPr/>
              </p14:nvContentPartPr>
              <p14:xfrm>
                <a:off x="1111355" y="466228"/>
                <a:ext cx="18000" cy="15840"/>
              </p14:xfrm>
            </p:contentPart>
          </mc:Choice>
          <mc:Fallback>
            <p:pic>
              <p:nvPicPr>
                <p:cNvPr id="15" name="Freihand 14">
                  <a:extLst>
                    <a:ext uri="{FF2B5EF4-FFF2-40B4-BE49-F238E27FC236}">
                      <a16:creationId xmlns:a16="http://schemas.microsoft.com/office/drawing/2014/main" id="{F14D0EAC-FB9F-5E00-C51C-8D2192EA23EE}"/>
                    </a:ext>
                  </a:extLst>
                </p:cNvPr>
                <p:cNvPicPr/>
                <p:nvPr/>
              </p:nvPicPr>
              <p:blipFill>
                <a:blip r:embed="rId189"/>
                <a:stretch>
                  <a:fillRect/>
                </a:stretch>
              </p:blipFill>
              <p:spPr>
                <a:xfrm>
                  <a:off x="1102715" y="457588"/>
                  <a:ext cx="356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9" name="Freihand 8">
                  <a:extLst>
                    <a:ext uri="{FF2B5EF4-FFF2-40B4-BE49-F238E27FC236}">
                      <a16:creationId xmlns:a16="http://schemas.microsoft.com/office/drawing/2014/main" id="{6C9143DC-5E5D-BDF0-71E4-70F226164747}"/>
                    </a:ext>
                  </a:extLst>
                </p14:cNvPr>
                <p14:cNvContentPartPr/>
                <p14:nvPr/>
              </p14:nvContentPartPr>
              <p14:xfrm>
                <a:off x="1573955" y="843508"/>
                <a:ext cx="56160" cy="2574720"/>
              </p14:xfrm>
            </p:contentPart>
          </mc:Choice>
          <mc:Fallback>
            <p:pic>
              <p:nvPicPr>
                <p:cNvPr id="9" name="Freihand 8">
                  <a:extLst>
                    <a:ext uri="{FF2B5EF4-FFF2-40B4-BE49-F238E27FC236}">
                      <a16:creationId xmlns:a16="http://schemas.microsoft.com/office/drawing/2014/main" id="{6C9143DC-5E5D-BDF0-71E4-70F226164747}"/>
                    </a:ext>
                  </a:extLst>
                </p:cNvPr>
                <p:cNvPicPr/>
                <p:nvPr/>
              </p:nvPicPr>
              <p:blipFill>
                <a:blip r:embed="rId191"/>
                <a:stretch>
                  <a:fillRect/>
                </a:stretch>
              </p:blipFill>
              <p:spPr>
                <a:xfrm>
                  <a:off x="1564955" y="834508"/>
                  <a:ext cx="73800" cy="2592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 name="Freihand 9">
                  <a:extLst>
                    <a:ext uri="{FF2B5EF4-FFF2-40B4-BE49-F238E27FC236}">
                      <a16:creationId xmlns:a16="http://schemas.microsoft.com/office/drawing/2014/main" id="{BCE1FAF4-8827-C771-F863-F8B0F8573FDC}"/>
                    </a:ext>
                  </a:extLst>
                </p14:cNvPr>
                <p14:cNvContentPartPr/>
                <p14:nvPr/>
              </p14:nvContentPartPr>
              <p14:xfrm>
                <a:off x="1598795" y="3333268"/>
                <a:ext cx="24480" cy="478080"/>
              </p14:xfrm>
            </p:contentPart>
          </mc:Choice>
          <mc:Fallback>
            <p:pic>
              <p:nvPicPr>
                <p:cNvPr id="10" name="Freihand 9">
                  <a:extLst>
                    <a:ext uri="{FF2B5EF4-FFF2-40B4-BE49-F238E27FC236}">
                      <a16:creationId xmlns:a16="http://schemas.microsoft.com/office/drawing/2014/main" id="{BCE1FAF4-8827-C771-F863-F8B0F8573FDC}"/>
                    </a:ext>
                  </a:extLst>
                </p:cNvPr>
                <p:cNvPicPr/>
                <p:nvPr/>
              </p:nvPicPr>
              <p:blipFill>
                <a:blip r:embed="rId193"/>
                <a:stretch>
                  <a:fillRect/>
                </a:stretch>
              </p:blipFill>
              <p:spPr>
                <a:xfrm>
                  <a:off x="1589795" y="3324628"/>
                  <a:ext cx="42120" cy="495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 name="Freihand 10">
                  <a:extLst>
                    <a:ext uri="{FF2B5EF4-FFF2-40B4-BE49-F238E27FC236}">
                      <a16:creationId xmlns:a16="http://schemas.microsoft.com/office/drawing/2014/main" id="{2DA194E7-E24E-FE92-25BA-A53EEBA713E1}"/>
                    </a:ext>
                  </a:extLst>
                </p14:cNvPr>
                <p14:cNvContentPartPr/>
                <p14:nvPr/>
              </p14:nvContentPartPr>
              <p14:xfrm>
                <a:off x="1338515" y="3591748"/>
                <a:ext cx="4269960" cy="181800"/>
              </p14:xfrm>
            </p:contentPart>
          </mc:Choice>
          <mc:Fallback>
            <p:pic>
              <p:nvPicPr>
                <p:cNvPr id="11" name="Freihand 10">
                  <a:extLst>
                    <a:ext uri="{FF2B5EF4-FFF2-40B4-BE49-F238E27FC236}">
                      <a16:creationId xmlns:a16="http://schemas.microsoft.com/office/drawing/2014/main" id="{2DA194E7-E24E-FE92-25BA-A53EEBA713E1}"/>
                    </a:ext>
                  </a:extLst>
                </p:cNvPr>
                <p:cNvPicPr/>
                <p:nvPr/>
              </p:nvPicPr>
              <p:blipFill>
                <a:blip r:embed="rId195"/>
                <a:stretch>
                  <a:fillRect/>
                </a:stretch>
              </p:blipFill>
              <p:spPr>
                <a:xfrm>
                  <a:off x="1329875" y="3583108"/>
                  <a:ext cx="42876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 name="Freihand 11">
                  <a:extLst>
                    <a:ext uri="{FF2B5EF4-FFF2-40B4-BE49-F238E27FC236}">
                      <a16:creationId xmlns:a16="http://schemas.microsoft.com/office/drawing/2014/main" id="{DDA08C7F-E8BF-FE36-8F5E-CB4273811461}"/>
                    </a:ext>
                  </a:extLst>
                </p14:cNvPr>
                <p14:cNvContentPartPr/>
                <p14:nvPr/>
              </p14:nvContentPartPr>
              <p14:xfrm>
                <a:off x="5613515" y="3505708"/>
                <a:ext cx="218160" cy="219240"/>
              </p14:xfrm>
            </p:contentPart>
          </mc:Choice>
          <mc:Fallback>
            <p:pic>
              <p:nvPicPr>
                <p:cNvPr id="12" name="Freihand 11">
                  <a:extLst>
                    <a:ext uri="{FF2B5EF4-FFF2-40B4-BE49-F238E27FC236}">
                      <a16:creationId xmlns:a16="http://schemas.microsoft.com/office/drawing/2014/main" id="{DDA08C7F-E8BF-FE36-8F5E-CB4273811461}"/>
                    </a:ext>
                  </a:extLst>
                </p:cNvPr>
                <p:cNvPicPr/>
                <p:nvPr/>
              </p:nvPicPr>
              <p:blipFill>
                <a:blip r:embed="rId197"/>
                <a:stretch>
                  <a:fillRect/>
                </a:stretch>
              </p:blipFill>
              <p:spPr>
                <a:xfrm>
                  <a:off x="5604515" y="3496708"/>
                  <a:ext cx="2358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 name="Freihand 12">
                  <a:extLst>
                    <a:ext uri="{FF2B5EF4-FFF2-40B4-BE49-F238E27FC236}">
                      <a16:creationId xmlns:a16="http://schemas.microsoft.com/office/drawing/2014/main" id="{C24233E2-490A-2A41-9CAA-D79DA83CF0FE}"/>
                    </a:ext>
                  </a:extLst>
                </p14:cNvPr>
                <p14:cNvContentPartPr/>
                <p14:nvPr/>
              </p14:nvContentPartPr>
              <p14:xfrm>
                <a:off x="1405835" y="610948"/>
                <a:ext cx="311760" cy="268560"/>
              </p14:xfrm>
            </p:contentPart>
          </mc:Choice>
          <mc:Fallback>
            <p:pic>
              <p:nvPicPr>
                <p:cNvPr id="13" name="Freihand 12">
                  <a:extLst>
                    <a:ext uri="{FF2B5EF4-FFF2-40B4-BE49-F238E27FC236}">
                      <a16:creationId xmlns:a16="http://schemas.microsoft.com/office/drawing/2014/main" id="{C24233E2-490A-2A41-9CAA-D79DA83CF0FE}"/>
                    </a:ext>
                  </a:extLst>
                </p:cNvPr>
                <p:cNvPicPr/>
                <p:nvPr/>
              </p:nvPicPr>
              <p:blipFill>
                <a:blip r:embed="rId199"/>
                <a:stretch>
                  <a:fillRect/>
                </a:stretch>
              </p:blipFill>
              <p:spPr>
                <a:xfrm>
                  <a:off x="1396835" y="602308"/>
                  <a:ext cx="32940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 name="Freihand 13">
                  <a:extLst>
                    <a:ext uri="{FF2B5EF4-FFF2-40B4-BE49-F238E27FC236}">
                      <a16:creationId xmlns:a16="http://schemas.microsoft.com/office/drawing/2014/main" id="{BF730ACD-37A3-12E7-D128-9756893D1DBA}"/>
                    </a:ext>
                  </a:extLst>
                </p14:cNvPr>
                <p14:cNvContentPartPr/>
                <p14:nvPr/>
              </p14:nvContentPartPr>
              <p14:xfrm>
                <a:off x="1120355" y="614548"/>
                <a:ext cx="107640" cy="145440"/>
              </p14:xfrm>
            </p:contentPart>
          </mc:Choice>
          <mc:Fallback>
            <p:pic>
              <p:nvPicPr>
                <p:cNvPr id="14" name="Freihand 13">
                  <a:extLst>
                    <a:ext uri="{FF2B5EF4-FFF2-40B4-BE49-F238E27FC236}">
                      <a16:creationId xmlns:a16="http://schemas.microsoft.com/office/drawing/2014/main" id="{BF730ACD-37A3-12E7-D128-9756893D1DBA}"/>
                    </a:ext>
                  </a:extLst>
                </p:cNvPr>
                <p:cNvPicPr/>
                <p:nvPr/>
              </p:nvPicPr>
              <p:blipFill>
                <a:blip r:embed="rId201"/>
                <a:stretch>
                  <a:fillRect/>
                </a:stretch>
              </p:blipFill>
              <p:spPr>
                <a:xfrm>
                  <a:off x="1111355" y="605908"/>
                  <a:ext cx="125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6" name="Freihand 15">
                  <a:extLst>
                    <a:ext uri="{FF2B5EF4-FFF2-40B4-BE49-F238E27FC236}">
                      <a16:creationId xmlns:a16="http://schemas.microsoft.com/office/drawing/2014/main" id="{92A801E3-6345-DFFC-A343-EF505F69ED20}"/>
                    </a:ext>
                  </a:extLst>
                </p14:cNvPr>
                <p14:cNvContentPartPr/>
                <p14:nvPr/>
              </p14:nvContentPartPr>
              <p14:xfrm>
                <a:off x="5496155" y="3911788"/>
                <a:ext cx="141840" cy="43920"/>
              </p14:xfrm>
            </p:contentPart>
          </mc:Choice>
          <mc:Fallback>
            <p:pic>
              <p:nvPicPr>
                <p:cNvPr id="16" name="Freihand 15">
                  <a:extLst>
                    <a:ext uri="{FF2B5EF4-FFF2-40B4-BE49-F238E27FC236}">
                      <a16:creationId xmlns:a16="http://schemas.microsoft.com/office/drawing/2014/main" id="{92A801E3-6345-DFFC-A343-EF505F69ED20}"/>
                    </a:ext>
                  </a:extLst>
                </p:cNvPr>
                <p:cNvPicPr/>
                <p:nvPr/>
              </p:nvPicPr>
              <p:blipFill>
                <a:blip r:embed="rId203"/>
                <a:stretch>
                  <a:fillRect/>
                </a:stretch>
              </p:blipFill>
              <p:spPr>
                <a:xfrm>
                  <a:off x="5487515" y="3903148"/>
                  <a:ext cx="1594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7" name="Freihand 16">
                  <a:extLst>
                    <a:ext uri="{FF2B5EF4-FFF2-40B4-BE49-F238E27FC236}">
                      <a16:creationId xmlns:a16="http://schemas.microsoft.com/office/drawing/2014/main" id="{6CD8DC27-51DC-BAEF-93EC-04B21C0D5C62}"/>
                    </a:ext>
                  </a:extLst>
                </p14:cNvPr>
                <p14:cNvContentPartPr/>
                <p14:nvPr/>
              </p14:nvContentPartPr>
              <p14:xfrm>
                <a:off x="5570675" y="3924028"/>
                <a:ext cx="79200" cy="276840"/>
              </p14:xfrm>
            </p:contentPart>
          </mc:Choice>
          <mc:Fallback>
            <p:pic>
              <p:nvPicPr>
                <p:cNvPr id="17" name="Freihand 16">
                  <a:extLst>
                    <a:ext uri="{FF2B5EF4-FFF2-40B4-BE49-F238E27FC236}">
                      <a16:creationId xmlns:a16="http://schemas.microsoft.com/office/drawing/2014/main" id="{6CD8DC27-51DC-BAEF-93EC-04B21C0D5C62}"/>
                    </a:ext>
                  </a:extLst>
                </p:cNvPr>
                <p:cNvPicPr/>
                <p:nvPr/>
              </p:nvPicPr>
              <p:blipFill>
                <a:blip r:embed="rId205"/>
                <a:stretch>
                  <a:fillRect/>
                </a:stretch>
              </p:blipFill>
              <p:spPr>
                <a:xfrm>
                  <a:off x="5561675" y="3915388"/>
                  <a:ext cx="968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74086" name="Freihand 174085">
                  <a:extLst>
                    <a:ext uri="{FF2B5EF4-FFF2-40B4-BE49-F238E27FC236}">
                      <a16:creationId xmlns:a16="http://schemas.microsoft.com/office/drawing/2014/main" id="{0F42F463-117A-1B91-E44E-109FA36B1747}"/>
                    </a:ext>
                  </a:extLst>
                </p14:cNvPr>
                <p14:cNvContentPartPr/>
                <p14:nvPr/>
              </p14:nvContentPartPr>
              <p14:xfrm>
                <a:off x="1600595" y="3688228"/>
                <a:ext cx="32400" cy="149040"/>
              </p14:xfrm>
            </p:contentPart>
          </mc:Choice>
          <mc:Fallback>
            <p:pic>
              <p:nvPicPr>
                <p:cNvPr id="174086" name="Freihand 174085">
                  <a:extLst>
                    <a:ext uri="{FF2B5EF4-FFF2-40B4-BE49-F238E27FC236}">
                      <a16:creationId xmlns:a16="http://schemas.microsoft.com/office/drawing/2014/main" id="{0F42F463-117A-1B91-E44E-109FA36B1747}"/>
                    </a:ext>
                  </a:extLst>
                </p:cNvPr>
                <p:cNvPicPr/>
                <p:nvPr/>
              </p:nvPicPr>
              <p:blipFill>
                <a:blip r:embed="rId207"/>
                <a:stretch>
                  <a:fillRect/>
                </a:stretch>
              </p:blipFill>
              <p:spPr>
                <a:xfrm>
                  <a:off x="1591955" y="3679588"/>
                  <a:ext cx="500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4087" name="Freihand 174086">
                  <a:extLst>
                    <a:ext uri="{FF2B5EF4-FFF2-40B4-BE49-F238E27FC236}">
                      <a16:creationId xmlns:a16="http://schemas.microsoft.com/office/drawing/2014/main" id="{508A4E65-8217-71DA-C032-85E0ECE247A5}"/>
                    </a:ext>
                  </a:extLst>
                </p14:cNvPr>
                <p14:cNvContentPartPr/>
                <p14:nvPr/>
              </p14:nvContentPartPr>
              <p14:xfrm>
                <a:off x="1385315" y="3691468"/>
                <a:ext cx="316440" cy="73080"/>
              </p14:xfrm>
            </p:contentPart>
          </mc:Choice>
          <mc:Fallback>
            <p:pic>
              <p:nvPicPr>
                <p:cNvPr id="174087" name="Freihand 174086">
                  <a:extLst>
                    <a:ext uri="{FF2B5EF4-FFF2-40B4-BE49-F238E27FC236}">
                      <a16:creationId xmlns:a16="http://schemas.microsoft.com/office/drawing/2014/main" id="{508A4E65-8217-71DA-C032-85E0ECE247A5}"/>
                    </a:ext>
                  </a:extLst>
                </p:cNvPr>
                <p:cNvPicPr/>
                <p:nvPr/>
              </p:nvPicPr>
              <p:blipFill>
                <a:blip r:embed="rId209"/>
                <a:stretch>
                  <a:fillRect/>
                </a:stretch>
              </p:blipFill>
              <p:spPr>
                <a:xfrm>
                  <a:off x="1376315" y="3682468"/>
                  <a:ext cx="334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4144" name="Freihand 174143">
                  <a:extLst>
                    <a:ext uri="{FF2B5EF4-FFF2-40B4-BE49-F238E27FC236}">
                      <a16:creationId xmlns:a16="http://schemas.microsoft.com/office/drawing/2014/main" id="{E89A2074-7896-233A-DC3E-3C35C04578AB}"/>
                    </a:ext>
                  </a:extLst>
                </p14:cNvPr>
                <p14:cNvContentPartPr/>
                <p14:nvPr/>
              </p14:nvContentPartPr>
              <p14:xfrm>
                <a:off x="1530395" y="1294588"/>
                <a:ext cx="192240" cy="23400"/>
              </p14:xfrm>
            </p:contentPart>
          </mc:Choice>
          <mc:Fallback>
            <p:pic>
              <p:nvPicPr>
                <p:cNvPr id="174144" name="Freihand 174143">
                  <a:extLst>
                    <a:ext uri="{FF2B5EF4-FFF2-40B4-BE49-F238E27FC236}">
                      <a16:creationId xmlns:a16="http://schemas.microsoft.com/office/drawing/2014/main" id="{E89A2074-7896-233A-DC3E-3C35C04578AB}"/>
                    </a:ext>
                  </a:extLst>
                </p:cNvPr>
                <p:cNvPicPr/>
                <p:nvPr/>
              </p:nvPicPr>
              <p:blipFill>
                <a:blip r:embed="rId211"/>
                <a:stretch>
                  <a:fillRect/>
                </a:stretch>
              </p:blipFill>
              <p:spPr>
                <a:xfrm>
                  <a:off x="1521395" y="1285588"/>
                  <a:ext cx="2098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4145" name="Freihand 174144">
                  <a:extLst>
                    <a:ext uri="{FF2B5EF4-FFF2-40B4-BE49-F238E27FC236}">
                      <a16:creationId xmlns:a16="http://schemas.microsoft.com/office/drawing/2014/main" id="{71C86A9D-7C06-35D7-8B16-507FB0FE7C8F}"/>
                    </a:ext>
                  </a:extLst>
                </p14:cNvPr>
                <p14:cNvContentPartPr/>
                <p14:nvPr/>
              </p14:nvContentPartPr>
              <p14:xfrm>
                <a:off x="1007315" y="1289908"/>
                <a:ext cx="98280" cy="154440"/>
              </p14:xfrm>
            </p:contentPart>
          </mc:Choice>
          <mc:Fallback>
            <p:pic>
              <p:nvPicPr>
                <p:cNvPr id="174145" name="Freihand 174144">
                  <a:extLst>
                    <a:ext uri="{FF2B5EF4-FFF2-40B4-BE49-F238E27FC236}">
                      <a16:creationId xmlns:a16="http://schemas.microsoft.com/office/drawing/2014/main" id="{71C86A9D-7C06-35D7-8B16-507FB0FE7C8F}"/>
                    </a:ext>
                  </a:extLst>
                </p:cNvPr>
                <p:cNvPicPr/>
                <p:nvPr/>
              </p:nvPicPr>
              <p:blipFill>
                <a:blip r:embed="rId213"/>
                <a:stretch>
                  <a:fillRect/>
                </a:stretch>
              </p:blipFill>
              <p:spPr>
                <a:xfrm>
                  <a:off x="998675" y="1280908"/>
                  <a:ext cx="1159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4146" name="Freihand 174145">
                  <a:extLst>
                    <a:ext uri="{FF2B5EF4-FFF2-40B4-BE49-F238E27FC236}">
                      <a16:creationId xmlns:a16="http://schemas.microsoft.com/office/drawing/2014/main" id="{0B7BF584-D3C8-BCD7-BF3D-8FE08AE43642}"/>
                    </a:ext>
                  </a:extLst>
                </p14:cNvPr>
                <p14:cNvContentPartPr/>
                <p14:nvPr/>
              </p14:nvContentPartPr>
              <p14:xfrm>
                <a:off x="1217195" y="1259668"/>
                <a:ext cx="67320" cy="156240"/>
              </p14:xfrm>
            </p:contentPart>
          </mc:Choice>
          <mc:Fallback>
            <p:pic>
              <p:nvPicPr>
                <p:cNvPr id="174146" name="Freihand 174145">
                  <a:extLst>
                    <a:ext uri="{FF2B5EF4-FFF2-40B4-BE49-F238E27FC236}">
                      <a16:creationId xmlns:a16="http://schemas.microsoft.com/office/drawing/2014/main" id="{0B7BF584-D3C8-BCD7-BF3D-8FE08AE43642}"/>
                    </a:ext>
                  </a:extLst>
                </p:cNvPr>
                <p:cNvPicPr/>
                <p:nvPr/>
              </p:nvPicPr>
              <p:blipFill>
                <a:blip r:embed="rId215"/>
                <a:stretch>
                  <a:fillRect/>
                </a:stretch>
              </p:blipFill>
              <p:spPr>
                <a:xfrm>
                  <a:off x="1208555" y="1251028"/>
                  <a:ext cx="849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74147" name="Freihand 174146">
                  <a:extLst>
                    <a:ext uri="{FF2B5EF4-FFF2-40B4-BE49-F238E27FC236}">
                      <a16:creationId xmlns:a16="http://schemas.microsoft.com/office/drawing/2014/main" id="{8FC719C2-D5ED-C842-B640-80413ABB02A7}"/>
                    </a:ext>
                  </a:extLst>
                </p14:cNvPr>
                <p14:cNvContentPartPr/>
                <p14:nvPr/>
              </p14:nvContentPartPr>
              <p14:xfrm>
                <a:off x="1255355" y="1212508"/>
                <a:ext cx="185040" cy="152280"/>
              </p14:xfrm>
            </p:contentPart>
          </mc:Choice>
          <mc:Fallback>
            <p:pic>
              <p:nvPicPr>
                <p:cNvPr id="174147" name="Freihand 174146">
                  <a:extLst>
                    <a:ext uri="{FF2B5EF4-FFF2-40B4-BE49-F238E27FC236}">
                      <a16:creationId xmlns:a16="http://schemas.microsoft.com/office/drawing/2014/main" id="{8FC719C2-D5ED-C842-B640-80413ABB02A7}"/>
                    </a:ext>
                  </a:extLst>
                </p:cNvPr>
                <p:cNvPicPr/>
                <p:nvPr/>
              </p:nvPicPr>
              <p:blipFill>
                <a:blip r:embed="rId217"/>
                <a:stretch>
                  <a:fillRect/>
                </a:stretch>
              </p:blipFill>
              <p:spPr>
                <a:xfrm>
                  <a:off x="1246355" y="1203508"/>
                  <a:ext cx="2026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4148" name="Freihand 174147">
                  <a:extLst>
                    <a:ext uri="{FF2B5EF4-FFF2-40B4-BE49-F238E27FC236}">
                      <a16:creationId xmlns:a16="http://schemas.microsoft.com/office/drawing/2014/main" id="{69537CEA-5ACA-ED1A-15C1-29BBB038868A}"/>
                    </a:ext>
                  </a:extLst>
                </p14:cNvPr>
                <p14:cNvContentPartPr/>
                <p14:nvPr/>
              </p14:nvContentPartPr>
              <p14:xfrm>
                <a:off x="1284875" y="1121428"/>
                <a:ext cx="76320" cy="89280"/>
              </p14:xfrm>
            </p:contentPart>
          </mc:Choice>
          <mc:Fallback>
            <p:pic>
              <p:nvPicPr>
                <p:cNvPr id="174148" name="Freihand 174147">
                  <a:extLst>
                    <a:ext uri="{FF2B5EF4-FFF2-40B4-BE49-F238E27FC236}">
                      <a16:creationId xmlns:a16="http://schemas.microsoft.com/office/drawing/2014/main" id="{69537CEA-5ACA-ED1A-15C1-29BBB038868A}"/>
                    </a:ext>
                  </a:extLst>
                </p:cNvPr>
                <p:cNvPicPr/>
                <p:nvPr/>
              </p:nvPicPr>
              <p:blipFill>
                <a:blip r:embed="rId219"/>
                <a:stretch>
                  <a:fillRect/>
                </a:stretch>
              </p:blipFill>
              <p:spPr>
                <a:xfrm>
                  <a:off x="1275875" y="1112788"/>
                  <a:ext cx="93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4149" name="Freihand 174148">
                  <a:extLst>
                    <a:ext uri="{FF2B5EF4-FFF2-40B4-BE49-F238E27FC236}">
                      <a16:creationId xmlns:a16="http://schemas.microsoft.com/office/drawing/2014/main" id="{A919FF64-2A4D-EC30-AEE4-C92574BCAE48}"/>
                    </a:ext>
                  </a:extLst>
                </p14:cNvPr>
                <p14:cNvContentPartPr/>
                <p14:nvPr/>
              </p14:nvContentPartPr>
              <p14:xfrm>
                <a:off x="1449395" y="1277668"/>
                <a:ext cx="70200" cy="96840"/>
              </p14:xfrm>
            </p:contentPart>
          </mc:Choice>
          <mc:Fallback>
            <p:pic>
              <p:nvPicPr>
                <p:cNvPr id="174149" name="Freihand 174148">
                  <a:extLst>
                    <a:ext uri="{FF2B5EF4-FFF2-40B4-BE49-F238E27FC236}">
                      <a16:creationId xmlns:a16="http://schemas.microsoft.com/office/drawing/2014/main" id="{A919FF64-2A4D-EC30-AEE4-C92574BCAE48}"/>
                    </a:ext>
                  </a:extLst>
                </p:cNvPr>
                <p:cNvPicPr/>
                <p:nvPr/>
              </p:nvPicPr>
              <p:blipFill>
                <a:blip r:embed="rId221"/>
                <a:stretch>
                  <a:fillRect/>
                </a:stretch>
              </p:blipFill>
              <p:spPr>
                <a:xfrm>
                  <a:off x="1440395" y="1268668"/>
                  <a:ext cx="878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4091" name="Freihand 174090">
                  <a:extLst>
                    <a:ext uri="{FF2B5EF4-FFF2-40B4-BE49-F238E27FC236}">
                      <a16:creationId xmlns:a16="http://schemas.microsoft.com/office/drawing/2014/main" id="{FBFC0104-C9A2-397D-3CE6-230652586303}"/>
                    </a:ext>
                  </a:extLst>
                </p14:cNvPr>
                <p14:cNvContentPartPr/>
                <p14:nvPr/>
              </p14:nvContentPartPr>
              <p14:xfrm>
                <a:off x="4342355" y="3546388"/>
                <a:ext cx="25920" cy="246240"/>
              </p14:xfrm>
            </p:contentPart>
          </mc:Choice>
          <mc:Fallback>
            <p:pic>
              <p:nvPicPr>
                <p:cNvPr id="174091" name="Freihand 174090">
                  <a:extLst>
                    <a:ext uri="{FF2B5EF4-FFF2-40B4-BE49-F238E27FC236}">
                      <a16:creationId xmlns:a16="http://schemas.microsoft.com/office/drawing/2014/main" id="{FBFC0104-C9A2-397D-3CE6-230652586303}"/>
                    </a:ext>
                  </a:extLst>
                </p:cNvPr>
                <p:cNvPicPr/>
                <p:nvPr/>
              </p:nvPicPr>
              <p:blipFill>
                <a:blip r:embed="rId223"/>
                <a:stretch>
                  <a:fillRect/>
                </a:stretch>
              </p:blipFill>
              <p:spPr>
                <a:xfrm>
                  <a:off x="4333355" y="3537388"/>
                  <a:ext cx="4356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4092" name="Freihand 174091">
                  <a:extLst>
                    <a:ext uri="{FF2B5EF4-FFF2-40B4-BE49-F238E27FC236}">
                      <a16:creationId xmlns:a16="http://schemas.microsoft.com/office/drawing/2014/main" id="{540F7367-ACAE-6D5A-19BD-365F9FFDB5AE}"/>
                    </a:ext>
                  </a:extLst>
                </p14:cNvPr>
                <p14:cNvContentPartPr/>
                <p14:nvPr/>
              </p14:nvContentPartPr>
              <p14:xfrm>
                <a:off x="4155155" y="3952828"/>
                <a:ext cx="90360" cy="170280"/>
              </p14:xfrm>
            </p:contentPart>
          </mc:Choice>
          <mc:Fallback>
            <p:pic>
              <p:nvPicPr>
                <p:cNvPr id="174092" name="Freihand 174091">
                  <a:extLst>
                    <a:ext uri="{FF2B5EF4-FFF2-40B4-BE49-F238E27FC236}">
                      <a16:creationId xmlns:a16="http://schemas.microsoft.com/office/drawing/2014/main" id="{540F7367-ACAE-6D5A-19BD-365F9FFDB5AE}"/>
                    </a:ext>
                  </a:extLst>
                </p:cNvPr>
                <p:cNvPicPr/>
                <p:nvPr/>
              </p:nvPicPr>
              <p:blipFill>
                <a:blip r:embed="rId225"/>
                <a:stretch>
                  <a:fillRect/>
                </a:stretch>
              </p:blipFill>
              <p:spPr>
                <a:xfrm>
                  <a:off x="4146515" y="3944188"/>
                  <a:ext cx="1080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4093" name="Freihand 174092">
                  <a:extLst>
                    <a:ext uri="{FF2B5EF4-FFF2-40B4-BE49-F238E27FC236}">
                      <a16:creationId xmlns:a16="http://schemas.microsoft.com/office/drawing/2014/main" id="{A9B21A4F-0B55-617B-304D-39BCE6CBAB53}"/>
                    </a:ext>
                  </a:extLst>
                </p14:cNvPr>
                <p14:cNvContentPartPr/>
                <p14:nvPr/>
              </p14:nvContentPartPr>
              <p14:xfrm>
                <a:off x="4361795" y="3964348"/>
                <a:ext cx="81360" cy="75240"/>
              </p14:xfrm>
            </p:contentPart>
          </mc:Choice>
          <mc:Fallback>
            <p:pic>
              <p:nvPicPr>
                <p:cNvPr id="174093" name="Freihand 174092">
                  <a:extLst>
                    <a:ext uri="{FF2B5EF4-FFF2-40B4-BE49-F238E27FC236}">
                      <a16:creationId xmlns:a16="http://schemas.microsoft.com/office/drawing/2014/main" id="{A9B21A4F-0B55-617B-304D-39BCE6CBAB53}"/>
                    </a:ext>
                  </a:extLst>
                </p:cNvPr>
                <p:cNvPicPr/>
                <p:nvPr/>
              </p:nvPicPr>
              <p:blipFill>
                <a:blip r:embed="rId227"/>
                <a:stretch>
                  <a:fillRect/>
                </a:stretch>
              </p:blipFill>
              <p:spPr>
                <a:xfrm>
                  <a:off x="4352795" y="3955348"/>
                  <a:ext cx="99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4153" name="Freihand 174152">
                  <a:extLst>
                    <a:ext uri="{FF2B5EF4-FFF2-40B4-BE49-F238E27FC236}">
                      <a16:creationId xmlns:a16="http://schemas.microsoft.com/office/drawing/2014/main" id="{0B9129C0-246C-E273-8BEB-017ABB7F3CD0}"/>
                    </a:ext>
                  </a:extLst>
                </p14:cNvPr>
                <p14:cNvContentPartPr/>
                <p14:nvPr/>
              </p14:nvContentPartPr>
              <p14:xfrm>
                <a:off x="4313195" y="3036268"/>
                <a:ext cx="16920" cy="177120"/>
              </p14:xfrm>
            </p:contentPart>
          </mc:Choice>
          <mc:Fallback>
            <p:pic>
              <p:nvPicPr>
                <p:cNvPr id="174153" name="Freihand 174152">
                  <a:extLst>
                    <a:ext uri="{FF2B5EF4-FFF2-40B4-BE49-F238E27FC236}">
                      <a16:creationId xmlns:a16="http://schemas.microsoft.com/office/drawing/2014/main" id="{0B9129C0-246C-E273-8BEB-017ABB7F3CD0}"/>
                    </a:ext>
                  </a:extLst>
                </p:cNvPr>
                <p:cNvPicPr/>
                <p:nvPr/>
              </p:nvPicPr>
              <p:blipFill>
                <a:blip r:embed="rId229"/>
                <a:stretch>
                  <a:fillRect/>
                </a:stretch>
              </p:blipFill>
              <p:spPr>
                <a:xfrm>
                  <a:off x="4304195" y="3027628"/>
                  <a:ext cx="345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4154" name="Freihand 174153">
                  <a:extLst>
                    <a:ext uri="{FF2B5EF4-FFF2-40B4-BE49-F238E27FC236}">
                      <a16:creationId xmlns:a16="http://schemas.microsoft.com/office/drawing/2014/main" id="{E787863F-0510-6A64-F904-56852D3E6D75}"/>
                    </a:ext>
                  </a:extLst>
                </p14:cNvPr>
                <p14:cNvContentPartPr/>
                <p14:nvPr/>
              </p14:nvContentPartPr>
              <p14:xfrm>
                <a:off x="4416155" y="3018268"/>
                <a:ext cx="163800" cy="206280"/>
              </p14:xfrm>
            </p:contentPart>
          </mc:Choice>
          <mc:Fallback>
            <p:pic>
              <p:nvPicPr>
                <p:cNvPr id="174154" name="Freihand 174153">
                  <a:extLst>
                    <a:ext uri="{FF2B5EF4-FFF2-40B4-BE49-F238E27FC236}">
                      <a16:creationId xmlns:a16="http://schemas.microsoft.com/office/drawing/2014/main" id="{E787863F-0510-6A64-F904-56852D3E6D75}"/>
                    </a:ext>
                  </a:extLst>
                </p:cNvPr>
                <p:cNvPicPr/>
                <p:nvPr/>
              </p:nvPicPr>
              <p:blipFill>
                <a:blip r:embed="rId231"/>
                <a:stretch>
                  <a:fillRect/>
                </a:stretch>
              </p:blipFill>
              <p:spPr>
                <a:xfrm>
                  <a:off x="4407515" y="3009268"/>
                  <a:ext cx="1814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4158" name="Freihand 174157">
                  <a:extLst>
                    <a:ext uri="{FF2B5EF4-FFF2-40B4-BE49-F238E27FC236}">
                      <a16:creationId xmlns:a16="http://schemas.microsoft.com/office/drawing/2014/main" id="{483A9CDF-68A2-D2B4-46BA-4D0F75ECE63C}"/>
                    </a:ext>
                  </a:extLst>
                </p14:cNvPr>
                <p14:cNvContentPartPr/>
                <p14:nvPr/>
              </p14:nvContentPartPr>
              <p14:xfrm>
                <a:off x="2769515" y="3554308"/>
                <a:ext cx="46440" cy="198000"/>
              </p14:xfrm>
            </p:contentPart>
          </mc:Choice>
          <mc:Fallback>
            <p:pic>
              <p:nvPicPr>
                <p:cNvPr id="174158" name="Freihand 174157">
                  <a:extLst>
                    <a:ext uri="{FF2B5EF4-FFF2-40B4-BE49-F238E27FC236}">
                      <a16:creationId xmlns:a16="http://schemas.microsoft.com/office/drawing/2014/main" id="{483A9CDF-68A2-D2B4-46BA-4D0F75ECE63C}"/>
                    </a:ext>
                  </a:extLst>
                </p:cNvPr>
                <p:cNvPicPr/>
                <p:nvPr/>
              </p:nvPicPr>
              <p:blipFill>
                <a:blip r:embed="rId233"/>
                <a:stretch>
                  <a:fillRect/>
                </a:stretch>
              </p:blipFill>
              <p:spPr>
                <a:xfrm>
                  <a:off x="2760875" y="3545668"/>
                  <a:ext cx="640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4159" name="Freihand 174158">
                  <a:extLst>
                    <a:ext uri="{FF2B5EF4-FFF2-40B4-BE49-F238E27FC236}">
                      <a16:creationId xmlns:a16="http://schemas.microsoft.com/office/drawing/2014/main" id="{EDB87A1E-0743-3C8B-520B-43474FEF06E7}"/>
                    </a:ext>
                  </a:extLst>
                </p14:cNvPr>
                <p14:cNvContentPartPr/>
                <p14:nvPr/>
              </p14:nvContentPartPr>
              <p14:xfrm>
                <a:off x="2486915" y="3908548"/>
                <a:ext cx="120600" cy="154800"/>
              </p14:xfrm>
            </p:contentPart>
          </mc:Choice>
          <mc:Fallback>
            <p:pic>
              <p:nvPicPr>
                <p:cNvPr id="174159" name="Freihand 174158">
                  <a:extLst>
                    <a:ext uri="{FF2B5EF4-FFF2-40B4-BE49-F238E27FC236}">
                      <a16:creationId xmlns:a16="http://schemas.microsoft.com/office/drawing/2014/main" id="{EDB87A1E-0743-3C8B-520B-43474FEF06E7}"/>
                    </a:ext>
                  </a:extLst>
                </p:cNvPr>
                <p:cNvPicPr/>
                <p:nvPr/>
              </p:nvPicPr>
              <p:blipFill>
                <a:blip r:embed="rId235"/>
                <a:stretch>
                  <a:fillRect/>
                </a:stretch>
              </p:blipFill>
              <p:spPr>
                <a:xfrm>
                  <a:off x="2477915" y="3899908"/>
                  <a:ext cx="1382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4160" name="Freihand 174159">
                  <a:extLst>
                    <a:ext uri="{FF2B5EF4-FFF2-40B4-BE49-F238E27FC236}">
                      <a16:creationId xmlns:a16="http://schemas.microsoft.com/office/drawing/2014/main" id="{3644F6B1-2AC8-6218-A1B8-7EE2AE11B118}"/>
                    </a:ext>
                  </a:extLst>
                </p14:cNvPr>
                <p14:cNvContentPartPr/>
                <p14:nvPr/>
              </p14:nvContentPartPr>
              <p14:xfrm>
                <a:off x="2697875" y="3854548"/>
                <a:ext cx="73440" cy="207000"/>
              </p14:xfrm>
            </p:contentPart>
          </mc:Choice>
          <mc:Fallback>
            <p:pic>
              <p:nvPicPr>
                <p:cNvPr id="174160" name="Freihand 174159">
                  <a:extLst>
                    <a:ext uri="{FF2B5EF4-FFF2-40B4-BE49-F238E27FC236}">
                      <a16:creationId xmlns:a16="http://schemas.microsoft.com/office/drawing/2014/main" id="{3644F6B1-2AC8-6218-A1B8-7EE2AE11B118}"/>
                    </a:ext>
                  </a:extLst>
                </p:cNvPr>
                <p:cNvPicPr/>
                <p:nvPr/>
              </p:nvPicPr>
              <p:blipFill>
                <a:blip r:embed="rId237"/>
                <a:stretch>
                  <a:fillRect/>
                </a:stretch>
              </p:blipFill>
              <p:spPr>
                <a:xfrm>
                  <a:off x="2689235" y="3845908"/>
                  <a:ext cx="910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4161" name="Freihand 174160">
                  <a:extLst>
                    <a:ext uri="{FF2B5EF4-FFF2-40B4-BE49-F238E27FC236}">
                      <a16:creationId xmlns:a16="http://schemas.microsoft.com/office/drawing/2014/main" id="{95028C95-1FB0-4514-027F-2E11DD857095}"/>
                    </a:ext>
                  </a:extLst>
                </p14:cNvPr>
                <p14:cNvContentPartPr/>
                <p14:nvPr/>
              </p14:nvContentPartPr>
              <p14:xfrm>
                <a:off x="2728115" y="3823948"/>
                <a:ext cx="117720" cy="36720"/>
              </p14:xfrm>
            </p:contentPart>
          </mc:Choice>
          <mc:Fallback>
            <p:pic>
              <p:nvPicPr>
                <p:cNvPr id="174161" name="Freihand 174160">
                  <a:extLst>
                    <a:ext uri="{FF2B5EF4-FFF2-40B4-BE49-F238E27FC236}">
                      <a16:creationId xmlns:a16="http://schemas.microsoft.com/office/drawing/2014/main" id="{95028C95-1FB0-4514-027F-2E11DD857095}"/>
                    </a:ext>
                  </a:extLst>
                </p:cNvPr>
                <p:cNvPicPr/>
                <p:nvPr/>
              </p:nvPicPr>
              <p:blipFill>
                <a:blip r:embed="rId239"/>
                <a:stretch>
                  <a:fillRect/>
                </a:stretch>
              </p:blipFill>
              <p:spPr>
                <a:xfrm>
                  <a:off x="2719475" y="3814948"/>
                  <a:ext cx="1353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4166" name="Freihand 174165">
                  <a:extLst>
                    <a:ext uri="{FF2B5EF4-FFF2-40B4-BE49-F238E27FC236}">
                      <a16:creationId xmlns:a16="http://schemas.microsoft.com/office/drawing/2014/main" id="{505460DB-40C1-A100-ACA5-FF8D295FA705}"/>
                    </a:ext>
                  </a:extLst>
                </p14:cNvPr>
                <p14:cNvContentPartPr/>
                <p14:nvPr/>
              </p14:nvContentPartPr>
              <p14:xfrm>
                <a:off x="2777435" y="3654748"/>
                <a:ext cx="3240" cy="18000"/>
              </p14:xfrm>
            </p:contentPart>
          </mc:Choice>
          <mc:Fallback>
            <p:pic>
              <p:nvPicPr>
                <p:cNvPr id="174166" name="Freihand 174165">
                  <a:extLst>
                    <a:ext uri="{FF2B5EF4-FFF2-40B4-BE49-F238E27FC236}">
                      <a16:creationId xmlns:a16="http://schemas.microsoft.com/office/drawing/2014/main" id="{505460DB-40C1-A100-ACA5-FF8D295FA705}"/>
                    </a:ext>
                  </a:extLst>
                </p:cNvPr>
                <p:cNvPicPr/>
                <p:nvPr/>
              </p:nvPicPr>
              <p:blipFill>
                <a:blip r:embed="rId241"/>
                <a:stretch>
                  <a:fillRect/>
                </a:stretch>
              </p:blipFill>
              <p:spPr>
                <a:xfrm>
                  <a:off x="2768435" y="3645748"/>
                  <a:ext cx="208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4167" name="Freihand 174166">
                  <a:extLst>
                    <a:ext uri="{FF2B5EF4-FFF2-40B4-BE49-F238E27FC236}">
                      <a16:creationId xmlns:a16="http://schemas.microsoft.com/office/drawing/2014/main" id="{9AAA6DDA-3C35-E56C-E1F2-026FE2D9A739}"/>
                    </a:ext>
                  </a:extLst>
                </p14:cNvPr>
                <p14:cNvContentPartPr/>
                <p14:nvPr/>
              </p14:nvContentPartPr>
              <p14:xfrm>
                <a:off x="2797235" y="585748"/>
                <a:ext cx="1065600" cy="3042720"/>
              </p14:xfrm>
            </p:contentPart>
          </mc:Choice>
          <mc:Fallback>
            <p:pic>
              <p:nvPicPr>
                <p:cNvPr id="174167" name="Freihand 174166">
                  <a:extLst>
                    <a:ext uri="{FF2B5EF4-FFF2-40B4-BE49-F238E27FC236}">
                      <a16:creationId xmlns:a16="http://schemas.microsoft.com/office/drawing/2014/main" id="{9AAA6DDA-3C35-E56C-E1F2-026FE2D9A739}"/>
                    </a:ext>
                  </a:extLst>
                </p:cNvPr>
                <p:cNvPicPr/>
                <p:nvPr/>
              </p:nvPicPr>
              <p:blipFill>
                <a:blip r:embed="rId243"/>
                <a:stretch>
                  <a:fillRect/>
                </a:stretch>
              </p:blipFill>
              <p:spPr>
                <a:xfrm>
                  <a:off x="2788595" y="576748"/>
                  <a:ext cx="1083240" cy="30603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4168" name="Freihand 174167">
                  <a:extLst>
                    <a:ext uri="{FF2B5EF4-FFF2-40B4-BE49-F238E27FC236}">
                      <a16:creationId xmlns:a16="http://schemas.microsoft.com/office/drawing/2014/main" id="{B7ACB4C8-0E26-0132-774E-C665DA46E1E9}"/>
                    </a:ext>
                  </a:extLst>
                </p14:cNvPr>
                <p14:cNvContentPartPr/>
                <p14:nvPr/>
              </p14:nvContentPartPr>
              <p14:xfrm>
                <a:off x="3932315" y="343828"/>
                <a:ext cx="195480" cy="186480"/>
              </p14:xfrm>
            </p:contentPart>
          </mc:Choice>
          <mc:Fallback>
            <p:pic>
              <p:nvPicPr>
                <p:cNvPr id="174168" name="Freihand 174167">
                  <a:extLst>
                    <a:ext uri="{FF2B5EF4-FFF2-40B4-BE49-F238E27FC236}">
                      <a16:creationId xmlns:a16="http://schemas.microsoft.com/office/drawing/2014/main" id="{B7ACB4C8-0E26-0132-774E-C665DA46E1E9}"/>
                    </a:ext>
                  </a:extLst>
                </p:cNvPr>
                <p:cNvPicPr/>
                <p:nvPr/>
              </p:nvPicPr>
              <p:blipFill>
                <a:blip r:embed="rId245"/>
                <a:stretch>
                  <a:fillRect/>
                </a:stretch>
              </p:blipFill>
              <p:spPr>
                <a:xfrm>
                  <a:off x="3923315" y="334828"/>
                  <a:ext cx="2131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4169" name="Freihand 174168">
                  <a:extLst>
                    <a:ext uri="{FF2B5EF4-FFF2-40B4-BE49-F238E27FC236}">
                      <a16:creationId xmlns:a16="http://schemas.microsoft.com/office/drawing/2014/main" id="{5FEF0AF3-31D6-D31A-ED20-D29AFA4984CD}"/>
                    </a:ext>
                  </a:extLst>
                </p14:cNvPr>
                <p14:cNvContentPartPr/>
                <p14:nvPr/>
              </p14:nvContentPartPr>
              <p14:xfrm>
                <a:off x="4188635" y="287668"/>
                <a:ext cx="205560" cy="201960"/>
              </p14:xfrm>
            </p:contentPart>
          </mc:Choice>
          <mc:Fallback>
            <p:pic>
              <p:nvPicPr>
                <p:cNvPr id="174169" name="Freihand 174168">
                  <a:extLst>
                    <a:ext uri="{FF2B5EF4-FFF2-40B4-BE49-F238E27FC236}">
                      <a16:creationId xmlns:a16="http://schemas.microsoft.com/office/drawing/2014/main" id="{5FEF0AF3-31D6-D31A-ED20-D29AFA4984CD}"/>
                    </a:ext>
                  </a:extLst>
                </p:cNvPr>
                <p:cNvPicPr/>
                <p:nvPr/>
              </p:nvPicPr>
              <p:blipFill>
                <a:blip r:embed="rId247"/>
                <a:stretch>
                  <a:fillRect/>
                </a:stretch>
              </p:blipFill>
              <p:spPr>
                <a:xfrm>
                  <a:off x="4179995" y="278668"/>
                  <a:ext cx="2232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4171" name="Freihand 174170">
                  <a:extLst>
                    <a:ext uri="{FF2B5EF4-FFF2-40B4-BE49-F238E27FC236}">
                      <a16:creationId xmlns:a16="http://schemas.microsoft.com/office/drawing/2014/main" id="{0395E099-CCBE-9FC9-8350-D1E734AA6EAC}"/>
                    </a:ext>
                  </a:extLst>
                </p14:cNvPr>
                <p14:cNvContentPartPr/>
                <p14:nvPr/>
              </p14:nvContentPartPr>
              <p14:xfrm>
                <a:off x="1665755" y="2529388"/>
                <a:ext cx="99720" cy="28440"/>
              </p14:xfrm>
            </p:contentPart>
          </mc:Choice>
          <mc:Fallback>
            <p:pic>
              <p:nvPicPr>
                <p:cNvPr id="174171" name="Freihand 174170">
                  <a:extLst>
                    <a:ext uri="{FF2B5EF4-FFF2-40B4-BE49-F238E27FC236}">
                      <a16:creationId xmlns:a16="http://schemas.microsoft.com/office/drawing/2014/main" id="{0395E099-CCBE-9FC9-8350-D1E734AA6EAC}"/>
                    </a:ext>
                  </a:extLst>
                </p:cNvPr>
                <p:cNvPicPr/>
                <p:nvPr/>
              </p:nvPicPr>
              <p:blipFill>
                <a:blip r:embed="rId249"/>
                <a:stretch>
                  <a:fillRect/>
                </a:stretch>
              </p:blipFill>
              <p:spPr>
                <a:xfrm>
                  <a:off x="1657115" y="2520748"/>
                  <a:ext cx="1173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4172" name="Freihand 174171">
                  <a:extLst>
                    <a:ext uri="{FF2B5EF4-FFF2-40B4-BE49-F238E27FC236}">
                      <a16:creationId xmlns:a16="http://schemas.microsoft.com/office/drawing/2014/main" id="{50C3B282-10D6-D48E-D570-C64E6756D99E}"/>
                    </a:ext>
                  </a:extLst>
                </p14:cNvPr>
                <p14:cNvContentPartPr/>
                <p14:nvPr/>
              </p14:nvContentPartPr>
              <p14:xfrm>
                <a:off x="1933595" y="2468188"/>
                <a:ext cx="635040" cy="44280"/>
              </p14:xfrm>
            </p:contentPart>
          </mc:Choice>
          <mc:Fallback>
            <p:pic>
              <p:nvPicPr>
                <p:cNvPr id="174172" name="Freihand 174171">
                  <a:extLst>
                    <a:ext uri="{FF2B5EF4-FFF2-40B4-BE49-F238E27FC236}">
                      <a16:creationId xmlns:a16="http://schemas.microsoft.com/office/drawing/2014/main" id="{50C3B282-10D6-D48E-D570-C64E6756D99E}"/>
                    </a:ext>
                  </a:extLst>
                </p:cNvPr>
                <p:cNvPicPr/>
                <p:nvPr/>
              </p:nvPicPr>
              <p:blipFill>
                <a:blip r:embed="rId251"/>
                <a:stretch>
                  <a:fillRect/>
                </a:stretch>
              </p:blipFill>
              <p:spPr>
                <a:xfrm>
                  <a:off x="1924955" y="2459548"/>
                  <a:ext cx="6526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4173" name="Freihand 174172">
                  <a:extLst>
                    <a:ext uri="{FF2B5EF4-FFF2-40B4-BE49-F238E27FC236}">
                      <a16:creationId xmlns:a16="http://schemas.microsoft.com/office/drawing/2014/main" id="{88E18738-3584-7691-7979-98E8FB14935B}"/>
                    </a:ext>
                  </a:extLst>
                </p14:cNvPr>
                <p14:cNvContentPartPr/>
                <p14:nvPr/>
              </p14:nvContentPartPr>
              <p14:xfrm>
                <a:off x="2717315" y="2444428"/>
                <a:ext cx="454320" cy="27360"/>
              </p14:xfrm>
            </p:contentPart>
          </mc:Choice>
          <mc:Fallback>
            <p:pic>
              <p:nvPicPr>
                <p:cNvPr id="174173" name="Freihand 174172">
                  <a:extLst>
                    <a:ext uri="{FF2B5EF4-FFF2-40B4-BE49-F238E27FC236}">
                      <a16:creationId xmlns:a16="http://schemas.microsoft.com/office/drawing/2014/main" id="{88E18738-3584-7691-7979-98E8FB14935B}"/>
                    </a:ext>
                  </a:extLst>
                </p:cNvPr>
                <p:cNvPicPr/>
                <p:nvPr/>
              </p:nvPicPr>
              <p:blipFill>
                <a:blip r:embed="rId253"/>
                <a:stretch>
                  <a:fillRect/>
                </a:stretch>
              </p:blipFill>
              <p:spPr>
                <a:xfrm>
                  <a:off x="2708315" y="2435788"/>
                  <a:ext cx="4719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4178" name="Freihand 174177">
                  <a:extLst>
                    <a:ext uri="{FF2B5EF4-FFF2-40B4-BE49-F238E27FC236}">
                      <a16:creationId xmlns:a16="http://schemas.microsoft.com/office/drawing/2014/main" id="{815EBFE3-AF8D-94CB-ACA7-ADA5610ED0C8}"/>
                    </a:ext>
                  </a:extLst>
                </p14:cNvPr>
                <p14:cNvContentPartPr/>
                <p14:nvPr/>
              </p14:nvContentPartPr>
              <p14:xfrm>
                <a:off x="1131875" y="2439388"/>
                <a:ext cx="219600" cy="243360"/>
              </p14:xfrm>
            </p:contentPart>
          </mc:Choice>
          <mc:Fallback>
            <p:pic>
              <p:nvPicPr>
                <p:cNvPr id="174178" name="Freihand 174177">
                  <a:extLst>
                    <a:ext uri="{FF2B5EF4-FFF2-40B4-BE49-F238E27FC236}">
                      <a16:creationId xmlns:a16="http://schemas.microsoft.com/office/drawing/2014/main" id="{815EBFE3-AF8D-94CB-ACA7-ADA5610ED0C8}"/>
                    </a:ext>
                  </a:extLst>
                </p:cNvPr>
                <p:cNvPicPr/>
                <p:nvPr/>
              </p:nvPicPr>
              <p:blipFill>
                <a:blip r:embed="rId255"/>
                <a:stretch>
                  <a:fillRect/>
                </a:stretch>
              </p:blipFill>
              <p:spPr>
                <a:xfrm>
                  <a:off x="1123235" y="2430748"/>
                  <a:ext cx="2372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74179" name="Freihand 174178">
                  <a:extLst>
                    <a:ext uri="{FF2B5EF4-FFF2-40B4-BE49-F238E27FC236}">
                      <a16:creationId xmlns:a16="http://schemas.microsoft.com/office/drawing/2014/main" id="{D618CA2F-3007-ACA2-2BA7-A5A14607C679}"/>
                    </a:ext>
                  </a:extLst>
                </p14:cNvPr>
                <p14:cNvContentPartPr/>
                <p14:nvPr/>
              </p14:nvContentPartPr>
              <p14:xfrm>
                <a:off x="1394675" y="2490868"/>
                <a:ext cx="81360" cy="110160"/>
              </p14:xfrm>
            </p:contentPart>
          </mc:Choice>
          <mc:Fallback>
            <p:pic>
              <p:nvPicPr>
                <p:cNvPr id="174179" name="Freihand 174178">
                  <a:extLst>
                    <a:ext uri="{FF2B5EF4-FFF2-40B4-BE49-F238E27FC236}">
                      <a16:creationId xmlns:a16="http://schemas.microsoft.com/office/drawing/2014/main" id="{D618CA2F-3007-ACA2-2BA7-A5A14607C679}"/>
                    </a:ext>
                  </a:extLst>
                </p:cNvPr>
                <p:cNvPicPr/>
                <p:nvPr/>
              </p:nvPicPr>
              <p:blipFill>
                <a:blip r:embed="rId257"/>
                <a:stretch>
                  <a:fillRect/>
                </a:stretch>
              </p:blipFill>
              <p:spPr>
                <a:xfrm>
                  <a:off x="1386035" y="2481868"/>
                  <a:ext cx="99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4180" name="Freihand 174179">
                  <a:extLst>
                    <a:ext uri="{FF2B5EF4-FFF2-40B4-BE49-F238E27FC236}">
                      <a16:creationId xmlns:a16="http://schemas.microsoft.com/office/drawing/2014/main" id="{B9D30EC4-37EE-8C1E-F2DA-1EB7D78A7F0E}"/>
                    </a:ext>
                  </a:extLst>
                </p14:cNvPr>
                <p14:cNvContentPartPr/>
                <p14:nvPr/>
              </p14:nvContentPartPr>
              <p14:xfrm>
                <a:off x="1355435" y="2403748"/>
                <a:ext cx="77040" cy="91800"/>
              </p14:xfrm>
            </p:contentPart>
          </mc:Choice>
          <mc:Fallback>
            <p:pic>
              <p:nvPicPr>
                <p:cNvPr id="174180" name="Freihand 174179">
                  <a:extLst>
                    <a:ext uri="{FF2B5EF4-FFF2-40B4-BE49-F238E27FC236}">
                      <a16:creationId xmlns:a16="http://schemas.microsoft.com/office/drawing/2014/main" id="{B9D30EC4-37EE-8C1E-F2DA-1EB7D78A7F0E}"/>
                    </a:ext>
                  </a:extLst>
                </p:cNvPr>
                <p:cNvPicPr/>
                <p:nvPr/>
              </p:nvPicPr>
              <p:blipFill>
                <a:blip r:embed="rId259"/>
                <a:stretch>
                  <a:fillRect/>
                </a:stretch>
              </p:blipFill>
              <p:spPr>
                <a:xfrm>
                  <a:off x="1346435" y="2395108"/>
                  <a:ext cx="94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4181" name="Freihand 174180">
                  <a:extLst>
                    <a:ext uri="{FF2B5EF4-FFF2-40B4-BE49-F238E27FC236}">
                      <a16:creationId xmlns:a16="http://schemas.microsoft.com/office/drawing/2014/main" id="{E1F8AFFE-05F1-DCFC-3A1A-4F0780A4E0BA}"/>
                    </a:ext>
                  </a:extLst>
                </p14:cNvPr>
                <p14:cNvContentPartPr/>
                <p14:nvPr/>
              </p14:nvContentPartPr>
              <p14:xfrm>
                <a:off x="1507715" y="2568628"/>
                <a:ext cx="64800" cy="101160"/>
              </p14:xfrm>
            </p:contentPart>
          </mc:Choice>
          <mc:Fallback>
            <p:pic>
              <p:nvPicPr>
                <p:cNvPr id="174181" name="Freihand 174180">
                  <a:extLst>
                    <a:ext uri="{FF2B5EF4-FFF2-40B4-BE49-F238E27FC236}">
                      <a16:creationId xmlns:a16="http://schemas.microsoft.com/office/drawing/2014/main" id="{E1F8AFFE-05F1-DCFC-3A1A-4F0780A4E0BA}"/>
                    </a:ext>
                  </a:extLst>
                </p:cNvPr>
                <p:cNvPicPr/>
                <p:nvPr/>
              </p:nvPicPr>
              <p:blipFill>
                <a:blip r:embed="rId261"/>
                <a:stretch>
                  <a:fillRect/>
                </a:stretch>
              </p:blipFill>
              <p:spPr>
                <a:xfrm>
                  <a:off x="1498715" y="2559628"/>
                  <a:ext cx="824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4183" name="Freihand 174182">
                  <a:extLst>
                    <a:ext uri="{FF2B5EF4-FFF2-40B4-BE49-F238E27FC236}">
                      <a16:creationId xmlns:a16="http://schemas.microsoft.com/office/drawing/2014/main" id="{B15B77F6-D958-41CE-806B-5FCDB8681079}"/>
                    </a:ext>
                  </a:extLst>
                </p14:cNvPr>
                <p14:cNvContentPartPr/>
                <p14:nvPr/>
              </p14:nvContentPartPr>
              <p14:xfrm>
                <a:off x="3092075" y="3848788"/>
                <a:ext cx="78840" cy="154800"/>
              </p14:xfrm>
            </p:contentPart>
          </mc:Choice>
          <mc:Fallback>
            <p:pic>
              <p:nvPicPr>
                <p:cNvPr id="174183" name="Freihand 174182">
                  <a:extLst>
                    <a:ext uri="{FF2B5EF4-FFF2-40B4-BE49-F238E27FC236}">
                      <a16:creationId xmlns:a16="http://schemas.microsoft.com/office/drawing/2014/main" id="{B15B77F6-D958-41CE-806B-5FCDB8681079}"/>
                    </a:ext>
                  </a:extLst>
                </p:cNvPr>
                <p:cNvPicPr/>
                <p:nvPr/>
              </p:nvPicPr>
              <p:blipFill>
                <a:blip r:embed="rId263"/>
                <a:stretch>
                  <a:fillRect/>
                </a:stretch>
              </p:blipFill>
              <p:spPr>
                <a:xfrm>
                  <a:off x="3083435" y="3840148"/>
                  <a:ext cx="964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4184" name="Freihand 174183">
                  <a:extLst>
                    <a:ext uri="{FF2B5EF4-FFF2-40B4-BE49-F238E27FC236}">
                      <a16:creationId xmlns:a16="http://schemas.microsoft.com/office/drawing/2014/main" id="{BA0751C9-AD13-FD9C-02D7-29607E1592B4}"/>
                    </a:ext>
                  </a:extLst>
                </p14:cNvPr>
                <p14:cNvContentPartPr/>
                <p14:nvPr/>
              </p14:nvContentPartPr>
              <p14:xfrm>
                <a:off x="3240755" y="3861028"/>
                <a:ext cx="68040" cy="133920"/>
              </p14:xfrm>
            </p:contentPart>
          </mc:Choice>
          <mc:Fallback>
            <p:pic>
              <p:nvPicPr>
                <p:cNvPr id="174184" name="Freihand 174183">
                  <a:extLst>
                    <a:ext uri="{FF2B5EF4-FFF2-40B4-BE49-F238E27FC236}">
                      <a16:creationId xmlns:a16="http://schemas.microsoft.com/office/drawing/2014/main" id="{BA0751C9-AD13-FD9C-02D7-29607E1592B4}"/>
                    </a:ext>
                  </a:extLst>
                </p:cNvPr>
                <p:cNvPicPr/>
                <p:nvPr/>
              </p:nvPicPr>
              <p:blipFill>
                <a:blip r:embed="rId265"/>
                <a:stretch>
                  <a:fillRect/>
                </a:stretch>
              </p:blipFill>
              <p:spPr>
                <a:xfrm>
                  <a:off x="3231755" y="3852028"/>
                  <a:ext cx="856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4186" name="Freihand 174185">
                  <a:extLst>
                    <a:ext uri="{FF2B5EF4-FFF2-40B4-BE49-F238E27FC236}">
                      <a16:creationId xmlns:a16="http://schemas.microsoft.com/office/drawing/2014/main" id="{07C4A8F1-004F-3708-3424-7D09EB7619D0}"/>
                    </a:ext>
                  </a:extLst>
                </p14:cNvPr>
                <p14:cNvContentPartPr/>
                <p14:nvPr/>
              </p14:nvContentPartPr>
              <p14:xfrm>
                <a:off x="3034475" y="4235788"/>
                <a:ext cx="122760" cy="195480"/>
              </p14:xfrm>
            </p:contentPart>
          </mc:Choice>
          <mc:Fallback>
            <p:pic>
              <p:nvPicPr>
                <p:cNvPr id="174186" name="Freihand 174185">
                  <a:extLst>
                    <a:ext uri="{FF2B5EF4-FFF2-40B4-BE49-F238E27FC236}">
                      <a16:creationId xmlns:a16="http://schemas.microsoft.com/office/drawing/2014/main" id="{07C4A8F1-004F-3708-3424-7D09EB7619D0}"/>
                    </a:ext>
                  </a:extLst>
                </p:cNvPr>
                <p:cNvPicPr/>
                <p:nvPr/>
              </p:nvPicPr>
              <p:blipFill>
                <a:blip r:embed="rId267"/>
                <a:stretch>
                  <a:fillRect/>
                </a:stretch>
              </p:blipFill>
              <p:spPr>
                <a:xfrm>
                  <a:off x="3025835" y="4226788"/>
                  <a:ext cx="1404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4187" name="Freihand 174186">
                  <a:extLst>
                    <a:ext uri="{FF2B5EF4-FFF2-40B4-BE49-F238E27FC236}">
                      <a16:creationId xmlns:a16="http://schemas.microsoft.com/office/drawing/2014/main" id="{7CE91427-4A78-8D32-C3BD-322AD5895B08}"/>
                    </a:ext>
                  </a:extLst>
                </p14:cNvPr>
                <p14:cNvContentPartPr/>
                <p14:nvPr/>
              </p14:nvContentPartPr>
              <p14:xfrm>
                <a:off x="3216995" y="4123468"/>
                <a:ext cx="109080" cy="135360"/>
              </p14:xfrm>
            </p:contentPart>
          </mc:Choice>
          <mc:Fallback>
            <p:pic>
              <p:nvPicPr>
                <p:cNvPr id="174187" name="Freihand 174186">
                  <a:extLst>
                    <a:ext uri="{FF2B5EF4-FFF2-40B4-BE49-F238E27FC236}">
                      <a16:creationId xmlns:a16="http://schemas.microsoft.com/office/drawing/2014/main" id="{7CE91427-4A78-8D32-C3BD-322AD5895B08}"/>
                    </a:ext>
                  </a:extLst>
                </p:cNvPr>
                <p:cNvPicPr/>
                <p:nvPr/>
              </p:nvPicPr>
              <p:blipFill>
                <a:blip r:embed="rId269"/>
                <a:stretch>
                  <a:fillRect/>
                </a:stretch>
              </p:blipFill>
              <p:spPr>
                <a:xfrm>
                  <a:off x="3208355" y="4114828"/>
                  <a:ext cx="126720" cy="153000"/>
                </a:xfrm>
                <a:prstGeom prst="rect">
                  <a:avLst/>
                </a:prstGeom>
              </p:spPr>
            </p:pic>
          </mc:Fallback>
        </mc:AlternateContent>
      </p:grpSp>
      <p:grpSp>
        <p:nvGrpSpPr>
          <p:cNvPr id="174192" name="Gruppieren 174191">
            <a:extLst>
              <a:ext uri="{FF2B5EF4-FFF2-40B4-BE49-F238E27FC236}">
                <a16:creationId xmlns:a16="http://schemas.microsoft.com/office/drawing/2014/main" id="{B00C62F2-A737-9EFD-47F7-A370439CBEE7}"/>
              </a:ext>
            </a:extLst>
          </p:cNvPr>
          <p:cNvGrpSpPr/>
          <p:nvPr/>
        </p:nvGrpSpPr>
        <p:grpSpPr>
          <a:xfrm>
            <a:off x="849275" y="2423188"/>
            <a:ext cx="236160" cy="258480"/>
            <a:chOff x="849275" y="2423188"/>
            <a:chExt cx="236160" cy="258480"/>
          </a:xfrm>
        </p:grpSpPr>
        <mc:AlternateContent xmlns:mc="http://schemas.openxmlformats.org/markup-compatibility/2006">
          <mc:Choice xmlns:p14="http://schemas.microsoft.com/office/powerpoint/2010/main" Requires="p14">
            <p:contentPart p14:bwMode="auto" r:id="rId270">
              <p14:nvContentPartPr>
                <p14:cNvPr id="174189" name="Freihand 174188">
                  <a:extLst>
                    <a:ext uri="{FF2B5EF4-FFF2-40B4-BE49-F238E27FC236}">
                      <a16:creationId xmlns:a16="http://schemas.microsoft.com/office/drawing/2014/main" id="{0088CB4B-EC4E-8343-04B0-BDFF38455CD2}"/>
                    </a:ext>
                  </a:extLst>
                </p14:cNvPr>
                <p14:cNvContentPartPr/>
                <p14:nvPr/>
              </p14:nvContentPartPr>
              <p14:xfrm>
                <a:off x="849275" y="2537668"/>
                <a:ext cx="88560" cy="144000"/>
              </p14:xfrm>
            </p:contentPart>
          </mc:Choice>
          <mc:Fallback>
            <p:pic>
              <p:nvPicPr>
                <p:cNvPr id="174189" name="Freihand 174188">
                  <a:extLst>
                    <a:ext uri="{FF2B5EF4-FFF2-40B4-BE49-F238E27FC236}">
                      <a16:creationId xmlns:a16="http://schemas.microsoft.com/office/drawing/2014/main" id="{0088CB4B-EC4E-8343-04B0-BDFF38455CD2}"/>
                    </a:ext>
                  </a:extLst>
                </p:cNvPr>
                <p:cNvPicPr/>
                <p:nvPr/>
              </p:nvPicPr>
              <p:blipFill>
                <a:blip r:embed="rId271"/>
                <a:stretch>
                  <a:fillRect/>
                </a:stretch>
              </p:blipFill>
              <p:spPr>
                <a:xfrm>
                  <a:off x="840275" y="2529028"/>
                  <a:ext cx="1062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4190" name="Freihand 174189">
                  <a:extLst>
                    <a:ext uri="{FF2B5EF4-FFF2-40B4-BE49-F238E27FC236}">
                      <a16:creationId xmlns:a16="http://schemas.microsoft.com/office/drawing/2014/main" id="{A0C617B8-6144-52CE-D328-61FEDCCA0427}"/>
                    </a:ext>
                  </a:extLst>
                </p14:cNvPr>
                <p14:cNvContentPartPr/>
                <p14:nvPr/>
              </p14:nvContentPartPr>
              <p14:xfrm>
                <a:off x="868355" y="2435788"/>
                <a:ext cx="26280" cy="20160"/>
              </p14:xfrm>
            </p:contentPart>
          </mc:Choice>
          <mc:Fallback>
            <p:pic>
              <p:nvPicPr>
                <p:cNvPr id="174190" name="Freihand 174189">
                  <a:extLst>
                    <a:ext uri="{FF2B5EF4-FFF2-40B4-BE49-F238E27FC236}">
                      <a16:creationId xmlns:a16="http://schemas.microsoft.com/office/drawing/2014/main" id="{A0C617B8-6144-52CE-D328-61FEDCCA0427}"/>
                    </a:ext>
                  </a:extLst>
                </p:cNvPr>
                <p:cNvPicPr/>
                <p:nvPr/>
              </p:nvPicPr>
              <p:blipFill>
                <a:blip r:embed="rId273"/>
                <a:stretch>
                  <a:fillRect/>
                </a:stretch>
              </p:blipFill>
              <p:spPr>
                <a:xfrm>
                  <a:off x="859715" y="2426788"/>
                  <a:ext cx="439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4191" name="Freihand 174190">
                  <a:extLst>
                    <a:ext uri="{FF2B5EF4-FFF2-40B4-BE49-F238E27FC236}">
                      <a16:creationId xmlns:a16="http://schemas.microsoft.com/office/drawing/2014/main" id="{29F2F6E5-4ADD-7B72-042C-DCB2122473BE}"/>
                    </a:ext>
                  </a:extLst>
                </p14:cNvPr>
                <p14:cNvContentPartPr/>
                <p14:nvPr/>
              </p14:nvContentPartPr>
              <p14:xfrm>
                <a:off x="978875" y="2423188"/>
                <a:ext cx="106560" cy="113760"/>
              </p14:xfrm>
            </p:contentPart>
          </mc:Choice>
          <mc:Fallback>
            <p:pic>
              <p:nvPicPr>
                <p:cNvPr id="174191" name="Freihand 174190">
                  <a:extLst>
                    <a:ext uri="{FF2B5EF4-FFF2-40B4-BE49-F238E27FC236}">
                      <a16:creationId xmlns:a16="http://schemas.microsoft.com/office/drawing/2014/main" id="{29F2F6E5-4ADD-7B72-042C-DCB2122473BE}"/>
                    </a:ext>
                  </a:extLst>
                </p:cNvPr>
                <p:cNvPicPr/>
                <p:nvPr/>
              </p:nvPicPr>
              <p:blipFill>
                <a:blip r:embed="rId275"/>
                <a:stretch>
                  <a:fillRect/>
                </a:stretch>
              </p:blipFill>
              <p:spPr>
                <a:xfrm>
                  <a:off x="969875" y="2414188"/>
                  <a:ext cx="124200" cy="13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6">
            <p14:nvContentPartPr>
              <p14:cNvPr id="174193" name="Freihand 174192">
                <a:extLst>
                  <a:ext uri="{FF2B5EF4-FFF2-40B4-BE49-F238E27FC236}">
                    <a16:creationId xmlns:a16="http://schemas.microsoft.com/office/drawing/2014/main" id="{C3950C52-6D0E-D366-7308-4B19711BD141}"/>
                  </a:ext>
                </a:extLst>
              </p14:cNvPr>
              <p14:cNvContentPartPr/>
              <p14:nvPr/>
            </p14:nvContentPartPr>
            <p14:xfrm>
              <a:off x="7071515" y="1507708"/>
              <a:ext cx="10800" cy="2520"/>
            </p14:xfrm>
          </p:contentPart>
        </mc:Choice>
        <mc:Fallback>
          <p:pic>
            <p:nvPicPr>
              <p:cNvPr id="174193" name="Freihand 174192">
                <a:extLst>
                  <a:ext uri="{FF2B5EF4-FFF2-40B4-BE49-F238E27FC236}">
                    <a16:creationId xmlns:a16="http://schemas.microsoft.com/office/drawing/2014/main" id="{C3950C52-6D0E-D366-7308-4B19711BD141}"/>
                  </a:ext>
                </a:extLst>
              </p:cNvPr>
              <p:cNvPicPr/>
              <p:nvPr/>
            </p:nvPicPr>
            <p:blipFill>
              <a:blip r:embed="rId277"/>
              <a:stretch>
                <a:fillRect/>
              </a:stretch>
            </p:blipFill>
            <p:spPr>
              <a:xfrm>
                <a:off x="7062875" y="1499068"/>
                <a:ext cx="284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4200" name="Freihand 174199">
                <a:extLst>
                  <a:ext uri="{FF2B5EF4-FFF2-40B4-BE49-F238E27FC236}">
                    <a16:creationId xmlns:a16="http://schemas.microsoft.com/office/drawing/2014/main" id="{1E733C9C-B8A1-310F-47BB-836B2B9ED106}"/>
                  </a:ext>
                </a:extLst>
              </p14:cNvPr>
              <p14:cNvContentPartPr/>
              <p14:nvPr/>
            </p14:nvContentPartPr>
            <p14:xfrm>
              <a:off x="8380475" y="506548"/>
              <a:ext cx="365040" cy="37800"/>
            </p14:xfrm>
          </p:contentPart>
        </mc:Choice>
        <mc:Fallback>
          <p:pic>
            <p:nvPicPr>
              <p:cNvPr id="174200" name="Freihand 174199">
                <a:extLst>
                  <a:ext uri="{FF2B5EF4-FFF2-40B4-BE49-F238E27FC236}">
                    <a16:creationId xmlns:a16="http://schemas.microsoft.com/office/drawing/2014/main" id="{1E733C9C-B8A1-310F-47BB-836B2B9ED106}"/>
                  </a:ext>
                </a:extLst>
              </p:cNvPr>
              <p:cNvPicPr/>
              <p:nvPr/>
            </p:nvPicPr>
            <p:blipFill>
              <a:blip r:embed="rId279"/>
              <a:stretch>
                <a:fillRect/>
              </a:stretch>
            </p:blipFill>
            <p:spPr>
              <a:xfrm>
                <a:off x="8371835" y="497908"/>
                <a:ext cx="3826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4201" name="Freihand 174200">
                <a:extLst>
                  <a:ext uri="{FF2B5EF4-FFF2-40B4-BE49-F238E27FC236}">
                    <a16:creationId xmlns:a16="http://schemas.microsoft.com/office/drawing/2014/main" id="{AF8D7783-87B7-3458-2DCB-88CA81F7006C}"/>
                  </a:ext>
                </a:extLst>
              </p14:cNvPr>
              <p14:cNvContentPartPr/>
              <p14:nvPr/>
            </p14:nvContentPartPr>
            <p14:xfrm>
              <a:off x="9115955" y="734788"/>
              <a:ext cx="266400" cy="75600"/>
            </p14:xfrm>
          </p:contentPart>
        </mc:Choice>
        <mc:Fallback>
          <p:pic>
            <p:nvPicPr>
              <p:cNvPr id="174201" name="Freihand 174200">
                <a:extLst>
                  <a:ext uri="{FF2B5EF4-FFF2-40B4-BE49-F238E27FC236}">
                    <a16:creationId xmlns:a16="http://schemas.microsoft.com/office/drawing/2014/main" id="{AF8D7783-87B7-3458-2DCB-88CA81F7006C}"/>
                  </a:ext>
                </a:extLst>
              </p:cNvPr>
              <p:cNvPicPr/>
              <p:nvPr/>
            </p:nvPicPr>
            <p:blipFill>
              <a:blip r:embed="rId281"/>
              <a:stretch>
                <a:fillRect/>
              </a:stretch>
            </p:blipFill>
            <p:spPr>
              <a:xfrm>
                <a:off x="9107315" y="726148"/>
                <a:ext cx="2840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4202" name="Freihand 174201">
                <a:extLst>
                  <a:ext uri="{FF2B5EF4-FFF2-40B4-BE49-F238E27FC236}">
                    <a16:creationId xmlns:a16="http://schemas.microsoft.com/office/drawing/2014/main" id="{54BA173C-E6DE-2A22-FD3B-C74D49679936}"/>
                  </a:ext>
                </a:extLst>
              </p14:cNvPr>
              <p14:cNvContentPartPr/>
              <p14:nvPr/>
            </p14:nvContentPartPr>
            <p14:xfrm>
              <a:off x="8387675" y="236188"/>
              <a:ext cx="483120" cy="319680"/>
            </p14:xfrm>
          </p:contentPart>
        </mc:Choice>
        <mc:Fallback>
          <p:pic>
            <p:nvPicPr>
              <p:cNvPr id="174202" name="Freihand 174201">
                <a:extLst>
                  <a:ext uri="{FF2B5EF4-FFF2-40B4-BE49-F238E27FC236}">
                    <a16:creationId xmlns:a16="http://schemas.microsoft.com/office/drawing/2014/main" id="{54BA173C-E6DE-2A22-FD3B-C74D49679936}"/>
                  </a:ext>
                </a:extLst>
              </p:cNvPr>
              <p:cNvPicPr/>
              <p:nvPr/>
            </p:nvPicPr>
            <p:blipFill>
              <a:blip r:embed="rId283"/>
              <a:stretch>
                <a:fillRect/>
              </a:stretch>
            </p:blipFill>
            <p:spPr>
              <a:xfrm>
                <a:off x="8378675" y="227548"/>
                <a:ext cx="50076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4203" name="Freihand 174202">
                <a:extLst>
                  <a:ext uri="{FF2B5EF4-FFF2-40B4-BE49-F238E27FC236}">
                    <a16:creationId xmlns:a16="http://schemas.microsoft.com/office/drawing/2014/main" id="{CE4428D6-7326-2BC9-2990-38D449274A41}"/>
                  </a:ext>
                </a:extLst>
              </p14:cNvPr>
              <p14:cNvContentPartPr/>
              <p14:nvPr/>
            </p14:nvContentPartPr>
            <p14:xfrm>
              <a:off x="4638275" y="3570148"/>
              <a:ext cx="29520" cy="182160"/>
            </p14:xfrm>
          </p:contentPart>
        </mc:Choice>
        <mc:Fallback>
          <p:pic>
            <p:nvPicPr>
              <p:cNvPr id="174203" name="Freihand 174202">
                <a:extLst>
                  <a:ext uri="{FF2B5EF4-FFF2-40B4-BE49-F238E27FC236}">
                    <a16:creationId xmlns:a16="http://schemas.microsoft.com/office/drawing/2014/main" id="{CE4428D6-7326-2BC9-2990-38D449274A41}"/>
                  </a:ext>
                </a:extLst>
              </p:cNvPr>
              <p:cNvPicPr/>
              <p:nvPr/>
            </p:nvPicPr>
            <p:blipFill>
              <a:blip r:embed="rId285"/>
              <a:stretch>
                <a:fillRect/>
              </a:stretch>
            </p:blipFill>
            <p:spPr>
              <a:xfrm>
                <a:off x="4629635" y="3561508"/>
                <a:ext cx="47160" cy="199800"/>
              </a:xfrm>
              <a:prstGeom prst="rect">
                <a:avLst/>
              </a:prstGeom>
            </p:spPr>
          </p:pic>
        </mc:Fallback>
      </mc:AlternateContent>
      <p:grpSp>
        <p:nvGrpSpPr>
          <p:cNvPr id="174206" name="Gruppieren 174205">
            <a:extLst>
              <a:ext uri="{FF2B5EF4-FFF2-40B4-BE49-F238E27FC236}">
                <a16:creationId xmlns:a16="http://schemas.microsoft.com/office/drawing/2014/main" id="{15204B89-E77F-C605-A9BA-C72BB385D15C}"/>
              </a:ext>
            </a:extLst>
          </p:cNvPr>
          <p:cNvGrpSpPr/>
          <p:nvPr/>
        </p:nvGrpSpPr>
        <p:grpSpPr>
          <a:xfrm>
            <a:off x="4556195" y="3904228"/>
            <a:ext cx="252720" cy="177120"/>
            <a:chOff x="4556195" y="3904228"/>
            <a:chExt cx="252720" cy="177120"/>
          </a:xfrm>
        </p:grpSpPr>
        <mc:AlternateContent xmlns:mc="http://schemas.openxmlformats.org/markup-compatibility/2006">
          <mc:Choice xmlns:p14="http://schemas.microsoft.com/office/powerpoint/2010/main" Requires="p14">
            <p:contentPart p14:bwMode="auto" r:id="rId286">
              <p14:nvContentPartPr>
                <p14:cNvPr id="174204" name="Freihand 174203">
                  <a:extLst>
                    <a:ext uri="{FF2B5EF4-FFF2-40B4-BE49-F238E27FC236}">
                      <a16:creationId xmlns:a16="http://schemas.microsoft.com/office/drawing/2014/main" id="{A7283AEE-F655-F6AC-44C5-24D411017A79}"/>
                    </a:ext>
                  </a:extLst>
                </p14:cNvPr>
                <p14:cNvContentPartPr/>
                <p14:nvPr/>
              </p14:nvContentPartPr>
              <p14:xfrm>
                <a:off x="4556195" y="3925468"/>
                <a:ext cx="89640" cy="155880"/>
              </p14:xfrm>
            </p:contentPart>
          </mc:Choice>
          <mc:Fallback>
            <p:pic>
              <p:nvPicPr>
                <p:cNvPr id="174204" name="Freihand 174203">
                  <a:extLst>
                    <a:ext uri="{FF2B5EF4-FFF2-40B4-BE49-F238E27FC236}">
                      <a16:creationId xmlns:a16="http://schemas.microsoft.com/office/drawing/2014/main" id="{A7283AEE-F655-F6AC-44C5-24D411017A79}"/>
                    </a:ext>
                  </a:extLst>
                </p:cNvPr>
                <p:cNvPicPr/>
                <p:nvPr/>
              </p:nvPicPr>
              <p:blipFill>
                <a:blip r:embed="rId287"/>
                <a:stretch>
                  <a:fillRect/>
                </a:stretch>
              </p:blipFill>
              <p:spPr>
                <a:xfrm>
                  <a:off x="4547195" y="3916468"/>
                  <a:ext cx="1072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4205" name="Freihand 174204">
                  <a:extLst>
                    <a:ext uri="{FF2B5EF4-FFF2-40B4-BE49-F238E27FC236}">
                      <a16:creationId xmlns:a16="http://schemas.microsoft.com/office/drawing/2014/main" id="{87618B07-BC82-EFA4-AA55-7AEC407283C4}"/>
                    </a:ext>
                  </a:extLst>
                </p14:cNvPr>
                <p14:cNvContentPartPr/>
                <p14:nvPr/>
              </p14:nvContentPartPr>
              <p14:xfrm>
                <a:off x="4697315" y="3904228"/>
                <a:ext cx="111600" cy="175680"/>
              </p14:xfrm>
            </p:contentPart>
          </mc:Choice>
          <mc:Fallback>
            <p:pic>
              <p:nvPicPr>
                <p:cNvPr id="174205" name="Freihand 174204">
                  <a:extLst>
                    <a:ext uri="{FF2B5EF4-FFF2-40B4-BE49-F238E27FC236}">
                      <a16:creationId xmlns:a16="http://schemas.microsoft.com/office/drawing/2014/main" id="{87618B07-BC82-EFA4-AA55-7AEC407283C4}"/>
                    </a:ext>
                  </a:extLst>
                </p:cNvPr>
                <p:cNvPicPr/>
                <p:nvPr/>
              </p:nvPicPr>
              <p:blipFill>
                <a:blip r:embed="rId289"/>
                <a:stretch>
                  <a:fillRect/>
                </a:stretch>
              </p:blipFill>
              <p:spPr>
                <a:xfrm>
                  <a:off x="4688675" y="3895228"/>
                  <a:ext cx="129240" cy="193320"/>
                </a:xfrm>
                <a:prstGeom prst="rect">
                  <a:avLst/>
                </a:prstGeom>
              </p:spPr>
            </p:pic>
          </mc:Fallback>
        </mc:AlternateContent>
      </p:grpSp>
      <p:grpSp>
        <p:nvGrpSpPr>
          <p:cNvPr id="174216" name="Gruppieren 174215">
            <a:extLst>
              <a:ext uri="{FF2B5EF4-FFF2-40B4-BE49-F238E27FC236}">
                <a16:creationId xmlns:a16="http://schemas.microsoft.com/office/drawing/2014/main" id="{FC890B5C-87DD-B7E2-CECD-3CB9416A48D8}"/>
              </a:ext>
            </a:extLst>
          </p:cNvPr>
          <p:cNvGrpSpPr/>
          <p:nvPr/>
        </p:nvGrpSpPr>
        <p:grpSpPr>
          <a:xfrm>
            <a:off x="1620035" y="1022428"/>
            <a:ext cx="4363200" cy="2675520"/>
            <a:chOff x="1620035" y="1022428"/>
            <a:chExt cx="4363200" cy="2675520"/>
          </a:xfrm>
        </p:grpSpPr>
        <mc:AlternateContent xmlns:mc="http://schemas.openxmlformats.org/markup-compatibility/2006">
          <mc:Choice xmlns:p14="http://schemas.microsoft.com/office/powerpoint/2010/main" Requires="p14">
            <p:contentPart p14:bwMode="auto" r:id="rId290">
              <p14:nvContentPartPr>
                <p14:cNvPr id="174207" name="Freihand 174206">
                  <a:extLst>
                    <a:ext uri="{FF2B5EF4-FFF2-40B4-BE49-F238E27FC236}">
                      <a16:creationId xmlns:a16="http://schemas.microsoft.com/office/drawing/2014/main" id="{EBF92006-776E-2B6F-A260-3AAF1F253755}"/>
                    </a:ext>
                  </a:extLst>
                </p14:cNvPr>
                <p14:cNvContentPartPr/>
                <p14:nvPr/>
              </p14:nvContentPartPr>
              <p14:xfrm>
                <a:off x="1620035" y="1022428"/>
                <a:ext cx="3054600" cy="2675520"/>
              </p14:xfrm>
            </p:contentPart>
          </mc:Choice>
          <mc:Fallback>
            <p:pic>
              <p:nvPicPr>
                <p:cNvPr id="174207" name="Freihand 174206">
                  <a:extLst>
                    <a:ext uri="{FF2B5EF4-FFF2-40B4-BE49-F238E27FC236}">
                      <a16:creationId xmlns:a16="http://schemas.microsoft.com/office/drawing/2014/main" id="{EBF92006-776E-2B6F-A260-3AAF1F253755}"/>
                    </a:ext>
                  </a:extLst>
                </p:cNvPr>
                <p:cNvPicPr/>
                <p:nvPr/>
              </p:nvPicPr>
              <p:blipFill>
                <a:blip r:embed="rId291"/>
                <a:stretch>
                  <a:fillRect/>
                </a:stretch>
              </p:blipFill>
              <p:spPr>
                <a:xfrm>
                  <a:off x="1611395" y="1013428"/>
                  <a:ext cx="3072240" cy="26931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4208" name="Freihand 174207">
                  <a:extLst>
                    <a:ext uri="{FF2B5EF4-FFF2-40B4-BE49-F238E27FC236}">
                      <a16:creationId xmlns:a16="http://schemas.microsoft.com/office/drawing/2014/main" id="{F747EC51-1BED-B2E8-7A3D-A18C8725ED4F}"/>
                    </a:ext>
                  </a:extLst>
                </p14:cNvPr>
                <p14:cNvContentPartPr/>
                <p14:nvPr/>
              </p14:nvContentPartPr>
              <p14:xfrm>
                <a:off x="4609475" y="3270988"/>
                <a:ext cx="283680" cy="186120"/>
              </p14:xfrm>
            </p:contentPart>
          </mc:Choice>
          <mc:Fallback>
            <p:pic>
              <p:nvPicPr>
                <p:cNvPr id="174208" name="Freihand 174207">
                  <a:extLst>
                    <a:ext uri="{FF2B5EF4-FFF2-40B4-BE49-F238E27FC236}">
                      <a16:creationId xmlns:a16="http://schemas.microsoft.com/office/drawing/2014/main" id="{F747EC51-1BED-B2E8-7A3D-A18C8725ED4F}"/>
                    </a:ext>
                  </a:extLst>
                </p:cNvPr>
                <p:cNvPicPr/>
                <p:nvPr/>
              </p:nvPicPr>
              <p:blipFill>
                <a:blip r:embed="rId293"/>
                <a:stretch>
                  <a:fillRect/>
                </a:stretch>
              </p:blipFill>
              <p:spPr>
                <a:xfrm>
                  <a:off x="4600835" y="3262348"/>
                  <a:ext cx="3013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4209" name="Freihand 174208">
                  <a:extLst>
                    <a:ext uri="{FF2B5EF4-FFF2-40B4-BE49-F238E27FC236}">
                      <a16:creationId xmlns:a16="http://schemas.microsoft.com/office/drawing/2014/main" id="{82FD54EA-6387-BC8A-EBCC-74F469800712}"/>
                    </a:ext>
                  </a:extLst>
                </p14:cNvPr>
                <p14:cNvContentPartPr/>
                <p14:nvPr/>
              </p14:nvContentPartPr>
              <p14:xfrm>
                <a:off x="5099435" y="3046708"/>
                <a:ext cx="29520" cy="178200"/>
              </p14:xfrm>
            </p:contentPart>
          </mc:Choice>
          <mc:Fallback>
            <p:pic>
              <p:nvPicPr>
                <p:cNvPr id="174209" name="Freihand 174208">
                  <a:extLst>
                    <a:ext uri="{FF2B5EF4-FFF2-40B4-BE49-F238E27FC236}">
                      <a16:creationId xmlns:a16="http://schemas.microsoft.com/office/drawing/2014/main" id="{82FD54EA-6387-BC8A-EBCC-74F469800712}"/>
                    </a:ext>
                  </a:extLst>
                </p:cNvPr>
                <p:cNvPicPr/>
                <p:nvPr/>
              </p:nvPicPr>
              <p:blipFill>
                <a:blip r:embed="rId295"/>
                <a:stretch>
                  <a:fillRect/>
                </a:stretch>
              </p:blipFill>
              <p:spPr>
                <a:xfrm>
                  <a:off x="5090795" y="3038068"/>
                  <a:ext cx="471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4210" name="Freihand 174209">
                  <a:extLst>
                    <a:ext uri="{FF2B5EF4-FFF2-40B4-BE49-F238E27FC236}">
                      <a16:creationId xmlns:a16="http://schemas.microsoft.com/office/drawing/2014/main" id="{82B345D4-38BC-1B71-4423-ADA325DA9DA9}"/>
                    </a:ext>
                  </a:extLst>
                </p14:cNvPr>
                <p14:cNvContentPartPr/>
                <p14:nvPr/>
              </p14:nvContentPartPr>
              <p14:xfrm>
                <a:off x="5185475" y="3020788"/>
                <a:ext cx="116640" cy="177480"/>
              </p14:xfrm>
            </p:contentPart>
          </mc:Choice>
          <mc:Fallback>
            <p:pic>
              <p:nvPicPr>
                <p:cNvPr id="174210" name="Freihand 174209">
                  <a:extLst>
                    <a:ext uri="{FF2B5EF4-FFF2-40B4-BE49-F238E27FC236}">
                      <a16:creationId xmlns:a16="http://schemas.microsoft.com/office/drawing/2014/main" id="{82B345D4-38BC-1B71-4423-ADA325DA9DA9}"/>
                    </a:ext>
                  </a:extLst>
                </p:cNvPr>
                <p:cNvPicPr/>
                <p:nvPr/>
              </p:nvPicPr>
              <p:blipFill>
                <a:blip r:embed="rId297"/>
                <a:stretch>
                  <a:fillRect/>
                </a:stretch>
              </p:blipFill>
              <p:spPr>
                <a:xfrm>
                  <a:off x="5176835" y="3012148"/>
                  <a:ext cx="1342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4211" name="Freihand 174210">
                  <a:extLst>
                    <a:ext uri="{FF2B5EF4-FFF2-40B4-BE49-F238E27FC236}">
                      <a16:creationId xmlns:a16="http://schemas.microsoft.com/office/drawing/2014/main" id="{E304F14C-FFA7-22B0-B346-FD23CFF8AE42}"/>
                    </a:ext>
                  </a:extLst>
                </p14:cNvPr>
                <p14:cNvContentPartPr/>
                <p14:nvPr/>
              </p14:nvContentPartPr>
              <p14:xfrm>
                <a:off x="5391395" y="2937268"/>
                <a:ext cx="92880" cy="222480"/>
              </p14:xfrm>
            </p:contentPart>
          </mc:Choice>
          <mc:Fallback>
            <p:pic>
              <p:nvPicPr>
                <p:cNvPr id="174211" name="Freihand 174210">
                  <a:extLst>
                    <a:ext uri="{FF2B5EF4-FFF2-40B4-BE49-F238E27FC236}">
                      <a16:creationId xmlns:a16="http://schemas.microsoft.com/office/drawing/2014/main" id="{E304F14C-FFA7-22B0-B346-FD23CFF8AE42}"/>
                    </a:ext>
                  </a:extLst>
                </p:cNvPr>
                <p:cNvPicPr/>
                <p:nvPr/>
              </p:nvPicPr>
              <p:blipFill>
                <a:blip r:embed="rId299"/>
                <a:stretch>
                  <a:fillRect/>
                </a:stretch>
              </p:blipFill>
              <p:spPr>
                <a:xfrm>
                  <a:off x="5382755" y="2928268"/>
                  <a:ext cx="1105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4212" name="Freihand 174211">
                  <a:extLst>
                    <a:ext uri="{FF2B5EF4-FFF2-40B4-BE49-F238E27FC236}">
                      <a16:creationId xmlns:a16="http://schemas.microsoft.com/office/drawing/2014/main" id="{4ADCA8B2-4811-AD83-6DC5-E93D1A283E66}"/>
                    </a:ext>
                  </a:extLst>
                </p14:cNvPr>
                <p14:cNvContentPartPr/>
                <p14:nvPr/>
              </p14:nvContentPartPr>
              <p14:xfrm>
                <a:off x="5562395" y="2973628"/>
                <a:ext cx="123120" cy="183960"/>
              </p14:xfrm>
            </p:contentPart>
          </mc:Choice>
          <mc:Fallback>
            <p:pic>
              <p:nvPicPr>
                <p:cNvPr id="174212" name="Freihand 174211">
                  <a:extLst>
                    <a:ext uri="{FF2B5EF4-FFF2-40B4-BE49-F238E27FC236}">
                      <a16:creationId xmlns:a16="http://schemas.microsoft.com/office/drawing/2014/main" id="{4ADCA8B2-4811-AD83-6DC5-E93D1A283E66}"/>
                    </a:ext>
                  </a:extLst>
                </p:cNvPr>
                <p:cNvPicPr/>
                <p:nvPr/>
              </p:nvPicPr>
              <p:blipFill>
                <a:blip r:embed="rId301"/>
                <a:stretch>
                  <a:fillRect/>
                </a:stretch>
              </p:blipFill>
              <p:spPr>
                <a:xfrm>
                  <a:off x="5553395" y="2964628"/>
                  <a:ext cx="1407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4213" name="Freihand 174212">
                  <a:extLst>
                    <a:ext uri="{FF2B5EF4-FFF2-40B4-BE49-F238E27FC236}">
                      <a16:creationId xmlns:a16="http://schemas.microsoft.com/office/drawing/2014/main" id="{9D42FB9B-3DD4-88FE-BE89-5889D0475C36}"/>
                    </a:ext>
                  </a:extLst>
                </p14:cNvPr>
                <p14:cNvContentPartPr/>
                <p14:nvPr/>
              </p14:nvContentPartPr>
              <p14:xfrm>
                <a:off x="5759315" y="2993788"/>
                <a:ext cx="99720" cy="194400"/>
              </p14:xfrm>
            </p:contentPart>
          </mc:Choice>
          <mc:Fallback>
            <p:pic>
              <p:nvPicPr>
                <p:cNvPr id="174213" name="Freihand 174212">
                  <a:extLst>
                    <a:ext uri="{FF2B5EF4-FFF2-40B4-BE49-F238E27FC236}">
                      <a16:creationId xmlns:a16="http://schemas.microsoft.com/office/drawing/2014/main" id="{9D42FB9B-3DD4-88FE-BE89-5889D0475C36}"/>
                    </a:ext>
                  </a:extLst>
                </p:cNvPr>
                <p:cNvPicPr/>
                <p:nvPr/>
              </p:nvPicPr>
              <p:blipFill>
                <a:blip r:embed="rId303"/>
                <a:stretch>
                  <a:fillRect/>
                </a:stretch>
              </p:blipFill>
              <p:spPr>
                <a:xfrm>
                  <a:off x="5750315" y="2985148"/>
                  <a:ext cx="1173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4214" name="Freihand 174213">
                  <a:extLst>
                    <a:ext uri="{FF2B5EF4-FFF2-40B4-BE49-F238E27FC236}">
                      <a16:creationId xmlns:a16="http://schemas.microsoft.com/office/drawing/2014/main" id="{32F255D3-9929-B5D8-F08A-F8C60FA492BF}"/>
                    </a:ext>
                  </a:extLst>
                </p14:cNvPr>
                <p14:cNvContentPartPr/>
                <p14:nvPr/>
              </p14:nvContentPartPr>
              <p14:xfrm>
                <a:off x="5877035" y="2966428"/>
                <a:ext cx="106200" cy="290880"/>
              </p14:xfrm>
            </p:contentPart>
          </mc:Choice>
          <mc:Fallback>
            <p:pic>
              <p:nvPicPr>
                <p:cNvPr id="174214" name="Freihand 174213">
                  <a:extLst>
                    <a:ext uri="{FF2B5EF4-FFF2-40B4-BE49-F238E27FC236}">
                      <a16:creationId xmlns:a16="http://schemas.microsoft.com/office/drawing/2014/main" id="{32F255D3-9929-B5D8-F08A-F8C60FA492BF}"/>
                    </a:ext>
                  </a:extLst>
                </p:cNvPr>
                <p:cNvPicPr/>
                <p:nvPr/>
              </p:nvPicPr>
              <p:blipFill>
                <a:blip r:embed="rId305"/>
                <a:stretch>
                  <a:fillRect/>
                </a:stretch>
              </p:blipFill>
              <p:spPr>
                <a:xfrm>
                  <a:off x="5868035" y="2957428"/>
                  <a:ext cx="123840" cy="30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6">
            <p14:nvContentPartPr>
              <p14:cNvPr id="174217" name="Freihand 174216">
                <a:extLst>
                  <a:ext uri="{FF2B5EF4-FFF2-40B4-BE49-F238E27FC236}">
                    <a16:creationId xmlns:a16="http://schemas.microsoft.com/office/drawing/2014/main" id="{25AE39A2-44C1-7916-1F86-6101BEB536B7}"/>
                  </a:ext>
                </a:extLst>
              </p14:cNvPr>
              <p14:cNvContentPartPr/>
              <p14:nvPr/>
            </p14:nvContentPartPr>
            <p14:xfrm>
              <a:off x="1545875" y="978868"/>
              <a:ext cx="114120" cy="51120"/>
            </p14:xfrm>
          </p:contentPart>
        </mc:Choice>
        <mc:Fallback>
          <p:pic>
            <p:nvPicPr>
              <p:cNvPr id="174217" name="Freihand 174216">
                <a:extLst>
                  <a:ext uri="{FF2B5EF4-FFF2-40B4-BE49-F238E27FC236}">
                    <a16:creationId xmlns:a16="http://schemas.microsoft.com/office/drawing/2014/main" id="{25AE39A2-44C1-7916-1F86-6101BEB536B7}"/>
                  </a:ext>
                </a:extLst>
              </p:cNvPr>
              <p:cNvPicPr/>
              <p:nvPr/>
            </p:nvPicPr>
            <p:blipFill>
              <a:blip r:embed="rId307"/>
              <a:stretch>
                <a:fillRect/>
              </a:stretch>
            </p:blipFill>
            <p:spPr>
              <a:xfrm>
                <a:off x="1537235" y="969868"/>
                <a:ext cx="131760" cy="68760"/>
              </a:xfrm>
              <a:prstGeom prst="rect">
                <a:avLst/>
              </a:prstGeom>
            </p:spPr>
          </p:pic>
        </mc:Fallback>
      </mc:AlternateContent>
      <p:grpSp>
        <p:nvGrpSpPr>
          <p:cNvPr id="174257" name="Gruppieren 174256">
            <a:extLst>
              <a:ext uri="{FF2B5EF4-FFF2-40B4-BE49-F238E27FC236}">
                <a16:creationId xmlns:a16="http://schemas.microsoft.com/office/drawing/2014/main" id="{47AED982-184D-F8BC-F24E-E780826AAD3C}"/>
              </a:ext>
            </a:extLst>
          </p:cNvPr>
          <p:cNvGrpSpPr/>
          <p:nvPr/>
        </p:nvGrpSpPr>
        <p:grpSpPr>
          <a:xfrm>
            <a:off x="3426515" y="3857428"/>
            <a:ext cx="731520" cy="1119240"/>
            <a:chOff x="3426515" y="3857428"/>
            <a:chExt cx="731520" cy="1119240"/>
          </a:xfrm>
        </p:grpSpPr>
        <mc:AlternateContent xmlns:mc="http://schemas.openxmlformats.org/markup-compatibility/2006">
          <mc:Choice xmlns:p14="http://schemas.microsoft.com/office/powerpoint/2010/main" Requires="p14">
            <p:contentPart p14:bwMode="auto" r:id="rId308">
              <p14:nvContentPartPr>
                <p14:cNvPr id="174226" name="Freihand 174225">
                  <a:extLst>
                    <a:ext uri="{FF2B5EF4-FFF2-40B4-BE49-F238E27FC236}">
                      <a16:creationId xmlns:a16="http://schemas.microsoft.com/office/drawing/2014/main" id="{2A9312C5-EC5E-6B34-9AA7-67E7D798F45B}"/>
                    </a:ext>
                  </a:extLst>
                </p14:cNvPr>
                <p14:cNvContentPartPr/>
                <p14:nvPr/>
              </p14:nvContentPartPr>
              <p14:xfrm>
                <a:off x="3505715" y="3985948"/>
                <a:ext cx="50040" cy="164160"/>
              </p14:xfrm>
            </p:contentPart>
          </mc:Choice>
          <mc:Fallback>
            <p:pic>
              <p:nvPicPr>
                <p:cNvPr id="174226" name="Freihand 174225">
                  <a:extLst>
                    <a:ext uri="{FF2B5EF4-FFF2-40B4-BE49-F238E27FC236}">
                      <a16:creationId xmlns:a16="http://schemas.microsoft.com/office/drawing/2014/main" id="{2A9312C5-EC5E-6B34-9AA7-67E7D798F45B}"/>
                    </a:ext>
                  </a:extLst>
                </p:cNvPr>
                <p:cNvPicPr/>
                <p:nvPr/>
              </p:nvPicPr>
              <p:blipFill>
                <a:blip r:embed="rId309"/>
                <a:stretch>
                  <a:fillRect/>
                </a:stretch>
              </p:blipFill>
              <p:spPr>
                <a:xfrm>
                  <a:off x="3497075" y="3976948"/>
                  <a:ext cx="676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4227" name="Freihand 174226">
                  <a:extLst>
                    <a:ext uri="{FF2B5EF4-FFF2-40B4-BE49-F238E27FC236}">
                      <a16:creationId xmlns:a16="http://schemas.microsoft.com/office/drawing/2014/main" id="{947F897D-9A1C-E046-0210-8F77AD850A4F}"/>
                    </a:ext>
                  </a:extLst>
                </p14:cNvPr>
                <p14:cNvContentPartPr/>
                <p14:nvPr/>
              </p14:nvContentPartPr>
              <p14:xfrm>
                <a:off x="3426515" y="3857428"/>
                <a:ext cx="102960" cy="102240"/>
              </p14:xfrm>
            </p:contentPart>
          </mc:Choice>
          <mc:Fallback>
            <p:pic>
              <p:nvPicPr>
                <p:cNvPr id="174227" name="Freihand 174226">
                  <a:extLst>
                    <a:ext uri="{FF2B5EF4-FFF2-40B4-BE49-F238E27FC236}">
                      <a16:creationId xmlns:a16="http://schemas.microsoft.com/office/drawing/2014/main" id="{947F897D-9A1C-E046-0210-8F77AD850A4F}"/>
                    </a:ext>
                  </a:extLst>
                </p:cNvPr>
                <p:cNvPicPr/>
                <p:nvPr/>
              </p:nvPicPr>
              <p:blipFill>
                <a:blip r:embed="rId311"/>
                <a:stretch>
                  <a:fillRect/>
                </a:stretch>
              </p:blipFill>
              <p:spPr>
                <a:xfrm>
                  <a:off x="3417515" y="3848788"/>
                  <a:ext cx="1206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74228" name="Freihand 174227">
                  <a:extLst>
                    <a:ext uri="{FF2B5EF4-FFF2-40B4-BE49-F238E27FC236}">
                      <a16:creationId xmlns:a16="http://schemas.microsoft.com/office/drawing/2014/main" id="{527C5942-576D-75A9-4DB9-37D653F31111}"/>
                    </a:ext>
                  </a:extLst>
                </p14:cNvPr>
                <p14:cNvContentPartPr/>
                <p14:nvPr/>
              </p14:nvContentPartPr>
              <p14:xfrm>
                <a:off x="3436235" y="4361788"/>
                <a:ext cx="101880" cy="160920"/>
              </p14:xfrm>
            </p:contentPart>
          </mc:Choice>
          <mc:Fallback>
            <p:pic>
              <p:nvPicPr>
                <p:cNvPr id="174228" name="Freihand 174227">
                  <a:extLst>
                    <a:ext uri="{FF2B5EF4-FFF2-40B4-BE49-F238E27FC236}">
                      <a16:creationId xmlns:a16="http://schemas.microsoft.com/office/drawing/2014/main" id="{527C5942-576D-75A9-4DB9-37D653F31111}"/>
                    </a:ext>
                  </a:extLst>
                </p:cNvPr>
                <p:cNvPicPr/>
                <p:nvPr/>
              </p:nvPicPr>
              <p:blipFill>
                <a:blip r:embed="rId313"/>
                <a:stretch>
                  <a:fillRect/>
                </a:stretch>
              </p:blipFill>
              <p:spPr>
                <a:xfrm>
                  <a:off x="3427235" y="4353148"/>
                  <a:ext cx="1195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4229" name="Freihand 174228">
                  <a:extLst>
                    <a:ext uri="{FF2B5EF4-FFF2-40B4-BE49-F238E27FC236}">
                      <a16:creationId xmlns:a16="http://schemas.microsoft.com/office/drawing/2014/main" id="{289721B1-D379-A33C-6DB8-57AE9B367929}"/>
                    </a:ext>
                  </a:extLst>
                </p14:cNvPr>
                <p14:cNvContentPartPr/>
                <p14:nvPr/>
              </p14:nvContentPartPr>
              <p14:xfrm>
                <a:off x="3590315" y="4329388"/>
                <a:ext cx="124920" cy="201240"/>
              </p14:xfrm>
            </p:contentPart>
          </mc:Choice>
          <mc:Fallback>
            <p:pic>
              <p:nvPicPr>
                <p:cNvPr id="174229" name="Freihand 174228">
                  <a:extLst>
                    <a:ext uri="{FF2B5EF4-FFF2-40B4-BE49-F238E27FC236}">
                      <a16:creationId xmlns:a16="http://schemas.microsoft.com/office/drawing/2014/main" id="{289721B1-D379-A33C-6DB8-57AE9B367929}"/>
                    </a:ext>
                  </a:extLst>
                </p:cNvPr>
                <p:cNvPicPr/>
                <p:nvPr/>
              </p:nvPicPr>
              <p:blipFill>
                <a:blip r:embed="rId315"/>
                <a:stretch>
                  <a:fillRect/>
                </a:stretch>
              </p:blipFill>
              <p:spPr>
                <a:xfrm>
                  <a:off x="3581315" y="4320748"/>
                  <a:ext cx="1425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74230" name="Freihand 174229">
                  <a:extLst>
                    <a:ext uri="{FF2B5EF4-FFF2-40B4-BE49-F238E27FC236}">
                      <a16:creationId xmlns:a16="http://schemas.microsoft.com/office/drawing/2014/main" id="{A4AFED54-1A6B-F17E-5534-CEEFDA541793}"/>
                    </a:ext>
                  </a:extLst>
                </p14:cNvPr>
                <p14:cNvContentPartPr/>
                <p14:nvPr/>
              </p14:nvContentPartPr>
              <p14:xfrm>
                <a:off x="3735035" y="4265668"/>
                <a:ext cx="133200" cy="212400"/>
              </p14:xfrm>
            </p:contentPart>
          </mc:Choice>
          <mc:Fallback>
            <p:pic>
              <p:nvPicPr>
                <p:cNvPr id="174230" name="Freihand 174229">
                  <a:extLst>
                    <a:ext uri="{FF2B5EF4-FFF2-40B4-BE49-F238E27FC236}">
                      <a16:creationId xmlns:a16="http://schemas.microsoft.com/office/drawing/2014/main" id="{A4AFED54-1A6B-F17E-5534-CEEFDA541793}"/>
                    </a:ext>
                  </a:extLst>
                </p:cNvPr>
                <p:cNvPicPr/>
                <p:nvPr/>
              </p:nvPicPr>
              <p:blipFill>
                <a:blip r:embed="rId317"/>
                <a:stretch>
                  <a:fillRect/>
                </a:stretch>
              </p:blipFill>
              <p:spPr>
                <a:xfrm>
                  <a:off x="3726395" y="4257028"/>
                  <a:ext cx="1508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74252" name="Freihand 174251">
                  <a:extLst>
                    <a:ext uri="{FF2B5EF4-FFF2-40B4-BE49-F238E27FC236}">
                      <a16:creationId xmlns:a16="http://schemas.microsoft.com/office/drawing/2014/main" id="{18BB7163-31E0-57A7-313C-56F6E03C9167}"/>
                    </a:ext>
                  </a:extLst>
                </p14:cNvPr>
                <p14:cNvContentPartPr/>
                <p14:nvPr/>
              </p14:nvContentPartPr>
              <p14:xfrm>
                <a:off x="3561875" y="4771828"/>
                <a:ext cx="112680" cy="204840"/>
              </p14:xfrm>
            </p:contentPart>
          </mc:Choice>
          <mc:Fallback>
            <p:pic>
              <p:nvPicPr>
                <p:cNvPr id="174252" name="Freihand 174251">
                  <a:extLst>
                    <a:ext uri="{FF2B5EF4-FFF2-40B4-BE49-F238E27FC236}">
                      <a16:creationId xmlns:a16="http://schemas.microsoft.com/office/drawing/2014/main" id="{18BB7163-31E0-57A7-313C-56F6E03C9167}"/>
                    </a:ext>
                  </a:extLst>
                </p:cNvPr>
                <p:cNvPicPr/>
                <p:nvPr/>
              </p:nvPicPr>
              <p:blipFill>
                <a:blip r:embed="rId319"/>
                <a:stretch>
                  <a:fillRect/>
                </a:stretch>
              </p:blipFill>
              <p:spPr>
                <a:xfrm>
                  <a:off x="3553235" y="4763188"/>
                  <a:ext cx="1303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74253" name="Freihand 174252">
                  <a:extLst>
                    <a:ext uri="{FF2B5EF4-FFF2-40B4-BE49-F238E27FC236}">
                      <a16:creationId xmlns:a16="http://schemas.microsoft.com/office/drawing/2014/main" id="{2C8AA42A-2E34-ABB1-2186-E5B74F73C7D9}"/>
                    </a:ext>
                  </a:extLst>
                </p14:cNvPr>
                <p14:cNvContentPartPr/>
                <p14:nvPr/>
              </p14:nvContentPartPr>
              <p14:xfrm>
                <a:off x="3718475" y="4672828"/>
                <a:ext cx="88920" cy="129240"/>
              </p14:xfrm>
            </p:contentPart>
          </mc:Choice>
          <mc:Fallback>
            <p:pic>
              <p:nvPicPr>
                <p:cNvPr id="174253" name="Freihand 174252">
                  <a:extLst>
                    <a:ext uri="{FF2B5EF4-FFF2-40B4-BE49-F238E27FC236}">
                      <a16:creationId xmlns:a16="http://schemas.microsoft.com/office/drawing/2014/main" id="{2C8AA42A-2E34-ABB1-2186-E5B74F73C7D9}"/>
                    </a:ext>
                  </a:extLst>
                </p:cNvPr>
                <p:cNvPicPr/>
                <p:nvPr/>
              </p:nvPicPr>
              <p:blipFill>
                <a:blip r:embed="rId321"/>
                <a:stretch>
                  <a:fillRect/>
                </a:stretch>
              </p:blipFill>
              <p:spPr>
                <a:xfrm>
                  <a:off x="3709835" y="4664188"/>
                  <a:ext cx="1065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74254" name="Freihand 174253">
                  <a:extLst>
                    <a:ext uri="{FF2B5EF4-FFF2-40B4-BE49-F238E27FC236}">
                      <a16:creationId xmlns:a16="http://schemas.microsoft.com/office/drawing/2014/main" id="{A063F522-4D7E-D13E-BD9B-6A200C4DF97D}"/>
                    </a:ext>
                  </a:extLst>
                </p14:cNvPr>
                <p14:cNvContentPartPr/>
                <p14:nvPr/>
              </p14:nvContentPartPr>
              <p14:xfrm>
                <a:off x="3906035" y="4494628"/>
                <a:ext cx="36360" cy="176760"/>
              </p14:xfrm>
            </p:contentPart>
          </mc:Choice>
          <mc:Fallback>
            <p:pic>
              <p:nvPicPr>
                <p:cNvPr id="174254" name="Freihand 174253">
                  <a:extLst>
                    <a:ext uri="{FF2B5EF4-FFF2-40B4-BE49-F238E27FC236}">
                      <a16:creationId xmlns:a16="http://schemas.microsoft.com/office/drawing/2014/main" id="{A063F522-4D7E-D13E-BD9B-6A200C4DF97D}"/>
                    </a:ext>
                  </a:extLst>
                </p:cNvPr>
                <p:cNvPicPr/>
                <p:nvPr/>
              </p:nvPicPr>
              <p:blipFill>
                <a:blip r:embed="rId323"/>
                <a:stretch>
                  <a:fillRect/>
                </a:stretch>
              </p:blipFill>
              <p:spPr>
                <a:xfrm>
                  <a:off x="3897395" y="4485628"/>
                  <a:ext cx="54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74255" name="Freihand 174254">
                  <a:extLst>
                    <a:ext uri="{FF2B5EF4-FFF2-40B4-BE49-F238E27FC236}">
                      <a16:creationId xmlns:a16="http://schemas.microsoft.com/office/drawing/2014/main" id="{FD96C795-7020-0278-E811-3DB7AFC81EF3}"/>
                    </a:ext>
                  </a:extLst>
                </p14:cNvPr>
                <p14:cNvContentPartPr/>
                <p14:nvPr/>
              </p14:nvContentPartPr>
              <p14:xfrm>
                <a:off x="3904235" y="4490668"/>
                <a:ext cx="90720" cy="166680"/>
              </p14:xfrm>
            </p:contentPart>
          </mc:Choice>
          <mc:Fallback>
            <p:pic>
              <p:nvPicPr>
                <p:cNvPr id="174255" name="Freihand 174254">
                  <a:extLst>
                    <a:ext uri="{FF2B5EF4-FFF2-40B4-BE49-F238E27FC236}">
                      <a16:creationId xmlns:a16="http://schemas.microsoft.com/office/drawing/2014/main" id="{FD96C795-7020-0278-E811-3DB7AFC81EF3}"/>
                    </a:ext>
                  </a:extLst>
                </p:cNvPr>
                <p:cNvPicPr/>
                <p:nvPr/>
              </p:nvPicPr>
              <p:blipFill>
                <a:blip r:embed="rId325"/>
                <a:stretch>
                  <a:fillRect/>
                </a:stretch>
              </p:blipFill>
              <p:spPr>
                <a:xfrm>
                  <a:off x="3895595" y="4481668"/>
                  <a:ext cx="1083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74256" name="Freihand 174255">
                  <a:extLst>
                    <a:ext uri="{FF2B5EF4-FFF2-40B4-BE49-F238E27FC236}">
                      <a16:creationId xmlns:a16="http://schemas.microsoft.com/office/drawing/2014/main" id="{FF25250B-447B-6179-D6CC-C9F9C06FBB89}"/>
                    </a:ext>
                  </a:extLst>
                </p14:cNvPr>
                <p14:cNvContentPartPr/>
                <p14:nvPr/>
              </p14:nvContentPartPr>
              <p14:xfrm>
                <a:off x="4020875" y="4464028"/>
                <a:ext cx="137160" cy="173520"/>
              </p14:xfrm>
            </p:contentPart>
          </mc:Choice>
          <mc:Fallback>
            <p:pic>
              <p:nvPicPr>
                <p:cNvPr id="174256" name="Freihand 174255">
                  <a:extLst>
                    <a:ext uri="{FF2B5EF4-FFF2-40B4-BE49-F238E27FC236}">
                      <a16:creationId xmlns:a16="http://schemas.microsoft.com/office/drawing/2014/main" id="{FF25250B-447B-6179-D6CC-C9F9C06FBB89}"/>
                    </a:ext>
                  </a:extLst>
                </p:cNvPr>
                <p:cNvPicPr/>
                <p:nvPr/>
              </p:nvPicPr>
              <p:blipFill>
                <a:blip r:embed="rId327"/>
                <a:stretch>
                  <a:fillRect/>
                </a:stretch>
              </p:blipFill>
              <p:spPr>
                <a:xfrm>
                  <a:off x="4011875" y="4455388"/>
                  <a:ext cx="154800" cy="191160"/>
                </a:xfrm>
                <a:prstGeom prst="rect">
                  <a:avLst/>
                </a:prstGeom>
              </p:spPr>
            </p:pic>
          </mc:Fallback>
        </mc:AlternateContent>
      </p:grpSp>
      <p:grpSp>
        <p:nvGrpSpPr>
          <p:cNvPr id="174259" name="Gruppieren 174258">
            <a:extLst>
              <a:ext uri="{FF2B5EF4-FFF2-40B4-BE49-F238E27FC236}">
                <a16:creationId xmlns:a16="http://schemas.microsoft.com/office/drawing/2014/main" id="{AAC4D6BD-75B9-B2F7-51B7-0E41688E0DF0}"/>
              </a:ext>
            </a:extLst>
          </p:cNvPr>
          <p:cNvGrpSpPr/>
          <p:nvPr/>
        </p:nvGrpSpPr>
        <p:grpSpPr>
          <a:xfrm>
            <a:off x="6676595" y="77068"/>
            <a:ext cx="1082160" cy="714960"/>
            <a:chOff x="6676595" y="77068"/>
            <a:chExt cx="1082160" cy="714960"/>
          </a:xfrm>
        </p:grpSpPr>
        <mc:AlternateContent xmlns:mc="http://schemas.openxmlformats.org/markup-compatibility/2006">
          <mc:Choice xmlns:p14="http://schemas.microsoft.com/office/powerpoint/2010/main" Requires="p14">
            <p:contentPart p14:bwMode="auto" r:id="rId328">
              <p14:nvContentPartPr>
                <p14:cNvPr id="174194" name="Freihand 174193">
                  <a:extLst>
                    <a:ext uri="{FF2B5EF4-FFF2-40B4-BE49-F238E27FC236}">
                      <a16:creationId xmlns:a16="http://schemas.microsoft.com/office/drawing/2014/main" id="{92C9A3C3-299C-A64B-7FB5-024DBC62D087}"/>
                    </a:ext>
                  </a:extLst>
                </p14:cNvPr>
                <p14:cNvContentPartPr/>
                <p14:nvPr/>
              </p14:nvContentPartPr>
              <p14:xfrm>
                <a:off x="6867395" y="299548"/>
                <a:ext cx="125280" cy="197640"/>
              </p14:xfrm>
            </p:contentPart>
          </mc:Choice>
          <mc:Fallback>
            <p:pic>
              <p:nvPicPr>
                <p:cNvPr id="174194" name="Freihand 174193">
                  <a:extLst>
                    <a:ext uri="{FF2B5EF4-FFF2-40B4-BE49-F238E27FC236}">
                      <a16:creationId xmlns:a16="http://schemas.microsoft.com/office/drawing/2014/main" id="{92C9A3C3-299C-A64B-7FB5-024DBC62D087}"/>
                    </a:ext>
                  </a:extLst>
                </p:cNvPr>
                <p:cNvPicPr/>
                <p:nvPr/>
              </p:nvPicPr>
              <p:blipFill>
                <a:blip r:embed="rId329"/>
                <a:stretch>
                  <a:fillRect/>
                </a:stretch>
              </p:blipFill>
              <p:spPr>
                <a:xfrm>
                  <a:off x="6858395" y="290548"/>
                  <a:ext cx="1429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74195" name="Freihand 174194">
                  <a:extLst>
                    <a:ext uri="{FF2B5EF4-FFF2-40B4-BE49-F238E27FC236}">
                      <a16:creationId xmlns:a16="http://schemas.microsoft.com/office/drawing/2014/main" id="{B57773FB-4A2D-5AF4-0EA2-74C20DBAC02D}"/>
                    </a:ext>
                  </a:extLst>
                </p14:cNvPr>
                <p14:cNvContentPartPr/>
                <p14:nvPr/>
              </p14:nvContentPartPr>
              <p14:xfrm>
                <a:off x="6865595" y="307828"/>
                <a:ext cx="186120" cy="180000"/>
              </p14:xfrm>
            </p:contentPart>
          </mc:Choice>
          <mc:Fallback>
            <p:pic>
              <p:nvPicPr>
                <p:cNvPr id="174195" name="Freihand 174194">
                  <a:extLst>
                    <a:ext uri="{FF2B5EF4-FFF2-40B4-BE49-F238E27FC236}">
                      <a16:creationId xmlns:a16="http://schemas.microsoft.com/office/drawing/2014/main" id="{B57773FB-4A2D-5AF4-0EA2-74C20DBAC02D}"/>
                    </a:ext>
                  </a:extLst>
                </p:cNvPr>
                <p:cNvPicPr/>
                <p:nvPr/>
              </p:nvPicPr>
              <p:blipFill>
                <a:blip r:embed="rId331"/>
                <a:stretch>
                  <a:fillRect/>
                </a:stretch>
              </p:blipFill>
              <p:spPr>
                <a:xfrm>
                  <a:off x="6856595" y="298828"/>
                  <a:ext cx="2037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74196" name="Freihand 174195">
                  <a:extLst>
                    <a:ext uri="{FF2B5EF4-FFF2-40B4-BE49-F238E27FC236}">
                      <a16:creationId xmlns:a16="http://schemas.microsoft.com/office/drawing/2014/main" id="{A93F9F5D-377F-AA53-6005-A0433595FA04}"/>
                    </a:ext>
                  </a:extLst>
                </p14:cNvPr>
                <p14:cNvContentPartPr/>
                <p14:nvPr/>
              </p14:nvContentPartPr>
              <p14:xfrm>
                <a:off x="7077995" y="298468"/>
                <a:ext cx="156600" cy="173520"/>
              </p14:xfrm>
            </p:contentPart>
          </mc:Choice>
          <mc:Fallback>
            <p:pic>
              <p:nvPicPr>
                <p:cNvPr id="174196" name="Freihand 174195">
                  <a:extLst>
                    <a:ext uri="{FF2B5EF4-FFF2-40B4-BE49-F238E27FC236}">
                      <a16:creationId xmlns:a16="http://schemas.microsoft.com/office/drawing/2014/main" id="{A93F9F5D-377F-AA53-6005-A0433595FA04}"/>
                    </a:ext>
                  </a:extLst>
                </p:cNvPr>
                <p:cNvPicPr/>
                <p:nvPr/>
              </p:nvPicPr>
              <p:blipFill>
                <a:blip r:embed="rId333"/>
                <a:stretch>
                  <a:fillRect/>
                </a:stretch>
              </p:blipFill>
              <p:spPr>
                <a:xfrm>
                  <a:off x="7068995" y="289468"/>
                  <a:ext cx="1742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74197" name="Freihand 174196">
                  <a:extLst>
                    <a:ext uri="{FF2B5EF4-FFF2-40B4-BE49-F238E27FC236}">
                      <a16:creationId xmlns:a16="http://schemas.microsoft.com/office/drawing/2014/main" id="{B587DAC8-78E9-85A4-CA4B-AB6617F77255}"/>
                    </a:ext>
                  </a:extLst>
                </p14:cNvPr>
                <p14:cNvContentPartPr/>
                <p14:nvPr/>
              </p14:nvContentPartPr>
              <p14:xfrm>
                <a:off x="7312355" y="327628"/>
                <a:ext cx="106560" cy="21240"/>
              </p14:xfrm>
            </p:contentPart>
          </mc:Choice>
          <mc:Fallback>
            <p:pic>
              <p:nvPicPr>
                <p:cNvPr id="174197" name="Freihand 174196">
                  <a:extLst>
                    <a:ext uri="{FF2B5EF4-FFF2-40B4-BE49-F238E27FC236}">
                      <a16:creationId xmlns:a16="http://schemas.microsoft.com/office/drawing/2014/main" id="{B587DAC8-78E9-85A4-CA4B-AB6617F77255}"/>
                    </a:ext>
                  </a:extLst>
                </p:cNvPr>
                <p:cNvPicPr/>
                <p:nvPr/>
              </p:nvPicPr>
              <p:blipFill>
                <a:blip r:embed="rId335"/>
                <a:stretch>
                  <a:fillRect/>
                </a:stretch>
              </p:blipFill>
              <p:spPr>
                <a:xfrm>
                  <a:off x="7303715" y="318628"/>
                  <a:ext cx="1242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74198" name="Freihand 174197">
                  <a:extLst>
                    <a:ext uri="{FF2B5EF4-FFF2-40B4-BE49-F238E27FC236}">
                      <a16:creationId xmlns:a16="http://schemas.microsoft.com/office/drawing/2014/main" id="{99B74F41-C53E-5E55-9030-ACE8BA97B631}"/>
                    </a:ext>
                  </a:extLst>
                </p14:cNvPr>
                <p14:cNvContentPartPr/>
                <p14:nvPr/>
              </p14:nvContentPartPr>
              <p14:xfrm>
                <a:off x="7299755" y="287668"/>
                <a:ext cx="232920" cy="129960"/>
              </p14:xfrm>
            </p:contentPart>
          </mc:Choice>
          <mc:Fallback>
            <p:pic>
              <p:nvPicPr>
                <p:cNvPr id="174198" name="Freihand 174197">
                  <a:extLst>
                    <a:ext uri="{FF2B5EF4-FFF2-40B4-BE49-F238E27FC236}">
                      <a16:creationId xmlns:a16="http://schemas.microsoft.com/office/drawing/2014/main" id="{99B74F41-C53E-5E55-9030-ACE8BA97B631}"/>
                    </a:ext>
                  </a:extLst>
                </p:cNvPr>
                <p:cNvPicPr/>
                <p:nvPr/>
              </p:nvPicPr>
              <p:blipFill>
                <a:blip r:embed="rId337"/>
                <a:stretch>
                  <a:fillRect/>
                </a:stretch>
              </p:blipFill>
              <p:spPr>
                <a:xfrm>
                  <a:off x="7291115" y="279028"/>
                  <a:ext cx="2505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74258" name="Freihand 174257">
                  <a:extLst>
                    <a:ext uri="{FF2B5EF4-FFF2-40B4-BE49-F238E27FC236}">
                      <a16:creationId xmlns:a16="http://schemas.microsoft.com/office/drawing/2014/main" id="{906E3FE5-51AA-C7E4-F3AF-661D3C3F2E87}"/>
                    </a:ext>
                  </a:extLst>
                </p14:cNvPr>
                <p14:cNvContentPartPr/>
                <p14:nvPr/>
              </p14:nvContentPartPr>
              <p14:xfrm>
                <a:off x="6676595" y="77068"/>
                <a:ext cx="1082160" cy="714960"/>
              </p14:xfrm>
            </p:contentPart>
          </mc:Choice>
          <mc:Fallback>
            <p:pic>
              <p:nvPicPr>
                <p:cNvPr id="174258" name="Freihand 174257">
                  <a:extLst>
                    <a:ext uri="{FF2B5EF4-FFF2-40B4-BE49-F238E27FC236}">
                      <a16:creationId xmlns:a16="http://schemas.microsoft.com/office/drawing/2014/main" id="{906E3FE5-51AA-C7E4-F3AF-661D3C3F2E87}"/>
                    </a:ext>
                  </a:extLst>
                </p:cNvPr>
                <p:cNvPicPr/>
                <p:nvPr/>
              </p:nvPicPr>
              <p:blipFill>
                <a:blip r:embed="rId339"/>
                <a:stretch>
                  <a:fillRect/>
                </a:stretch>
              </p:blipFill>
              <p:spPr>
                <a:xfrm>
                  <a:off x="6667595" y="68428"/>
                  <a:ext cx="1099800" cy="73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0">
            <p14:nvContentPartPr>
              <p14:cNvPr id="174260" name="Freihand 174259">
                <a:extLst>
                  <a:ext uri="{FF2B5EF4-FFF2-40B4-BE49-F238E27FC236}">
                    <a16:creationId xmlns:a16="http://schemas.microsoft.com/office/drawing/2014/main" id="{4DF6E678-8E17-3D11-FE7A-AD695EB7D771}"/>
                  </a:ext>
                </a:extLst>
              </p14:cNvPr>
              <p14:cNvContentPartPr/>
              <p14:nvPr/>
            </p14:nvContentPartPr>
            <p14:xfrm>
              <a:off x="6791075" y="1463788"/>
              <a:ext cx="29160" cy="27360"/>
            </p14:xfrm>
          </p:contentPart>
        </mc:Choice>
        <mc:Fallback>
          <p:pic>
            <p:nvPicPr>
              <p:cNvPr id="174260" name="Freihand 174259">
                <a:extLst>
                  <a:ext uri="{FF2B5EF4-FFF2-40B4-BE49-F238E27FC236}">
                    <a16:creationId xmlns:a16="http://schemas.microsoft.com/office/drawing/2014/main" id="{4DF6E678-8E17-3D11-FE7A-AD695EB7D771}"/>
                  </a:ext>
                </a:extLst>
              </p:cNvPr>
              <p:cNvPicPr/>
              <p:nvPr/>
            </p:nvPicPr>
            <p:blipFill>
              <a:blip r:embed="rId341"/>
              <a:stretch>
                <a:fillRect/>
              </a:stretch>
            </p:blipFill>
            <p:spPr>
              <a:xfrm>
                <a:off x="6782435" y="1454788"/>
                <a:ext cx="46800" cy="45000"/>
              </a:xfrm>
              <a:prstGeom prst="rect">
                <a:avLst/>
              </a:prstGeom>
            </p:spPr>
          </p:pic>
        </mc:Fallback>
      </mc:AlternateContent>
      <p:grpSp>
        <p:nvGrpSpPr>
          <p:cNvPr id="174265" name="Gruppieren 174264">
            <a:extLst>
              <a:ext uri="{FF2B5EF4-FFF2-40B4-BE49-F238E27FC236}">
                <a16:creationId xmlns:a16="http://schemas.microsoft.com/office/drawing/2014/main" id="{2693B1F6-3D4D-55AE-8847-D4D55A11EE85}"/>
              </a:ext>
            </a:extLst>
          </p:cNvPr>
          <p:cNvGrpSpPr/>
          <p:nvPr/>
        </p:nvGrpSpPr>
        <p:grpSpPr>
          <a:xfrm>
            <a:off x="7723475" y="1787428"/>
            <a:ext cx="446760" cy="225720"/>
            <a:chOff x="7723475" y="1787428"/>
            <a:chExt cx="446760" cy="225720"/>
          </a:xfrm>
        </p:grpSpPr>
        <mc:AlternateContent xmlns:mc="http://schemas.openxmlformats.org/markup-compatibility/2006">
          <mc:Choice xmlns:p14="http://schemas.microsoft.com/office/powerpoint/2010/main" Requires="p14">
            <p:contentPart p14:bwMode="auto" r:id="rId342">
              <p14:nvContentPartPr>
                <p14:cNvPr id="174261" name="Freihand 174260">
                  <a:extLst>
                    <a:ext uri="{FF2B5EF4-FFF2-40B4-BE49-F238E27FC236}">
                      <a16:creationId xmlns:a16="http://schemas.microsoft.com/office/drawing/2014/main" id="{8D352DA3-69AD-100F-C994-7AED18D30783}"/>
                    </a:ext>
                  </a:extLst>
                </p14:cNvPr>
                <p14:cNvContentPartPr/>
                <p14:nvPr/>
              </p14:nvContentPartPr>
              <p14:xfrm>
                <a:off x="7732475" y="1787428"/>
                <a:ext cx="153000" cy="211320"/>
              </p14:xfrm>
            </p:contentPart>
          </mc:Choice>
          <mc:Fallback>
            <p:pic>
              <p:nvPicPr>
                <p:cNvPr id="174261" name="Freihand 174260">
                  <a:extLst>
                    <a:ext uri="{FF2B5EF4-FFF2-40B4-BE49-F238E27FC236}">
                      <a16:creationId xmlns:a16="http://schemas.microsoft.com/office/drawing/2014/main" id="{8D352DA3-69AD-100F-C994-7AED18D30783}"/>
                    </a:ext>
                  </a:extLst>
                </p:cNvPr>
                <p:cNvPicPr/>
                <p:nvPr/>
              </p:nvPicPr>
              <p:blipFill>
                <a:blip r:embed="rId343"/>
                <a:stretch>
                  <a:fillRect/>
                </a:stretch>
              </p:blipFill>
              <p:spPr>
                <a:xfrm>
                  <a:off x="7723475" y="1778428"/>
                  <a:ext cx="1706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74262" name="Freihand 174261">
                  <a:extLst>
                    <a:ext uri="{FF2B5EF4-FFF2-40B4-BE49-F238E27FC236}">
                      <a16:creationId xmlns:a16="http://schemas.microsoft.com/office/drawing/2014/main" id="{E0D198E8-8B8B-8BA1-39D1-FC36E2352641}"/>
                    </a:ext>
                  </a:extLst>
                </p14:cNvPr>
                <p14:cNvContentPartPr/>
                <p14:nvPr/>
              </p14:nvContentPartPr>
              <p14:xfrm>
                <a:off x="7888355" y="1787788"/>
                <a:ext cx="20880" cy="213120"/>
              </p14:xfrm>
            </p:contentPart>
          </mc:Choice>
          <mc:Fallback>
            <p:pic>
              <p:nvPicPr>
                <p:cNvPr id="174262" name="Freihand 174261">
                  <a:extLst>
                    <a:ext uri="{FF2B5EF4-FFF2-40B4-BE49-F238E27FC236}">
                      <a16:creationId xmlns:a16="http://schemas.microsoft.com/office/drawing/2014/main" id="{E0D198E8-8B8B-8BA1-39D1-FC36E2352641}"/>
                    </a:ext>
                  </a:extLst>
                </p:cNvPr>
                <p:cNvPicPr/>
                <p:nvPr/>
              </p:nvPicPr>
              <p:blipFill>
                <a:blip r:embed="rId345"/>
                <a:stretch>
                  <a:fillRect/>
                </a:stretch>
              </p:blipFill>
              <p:spPr>
                <a:xfrm>
                  <a:off x="7879355" y="1778788"/>
                  <a:ext cx="385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74263" name="Freihand 174262">
                  <a:extLst>
                    <a:ext uri="{FF2B5EF4-FFF2-40B4-BE49-F238E27FC236}">
                      <a16:creationId xmlns:a16="http://schemas.microsoft.com/office/drawing/2014/main" id="{756399A4-206F-19AC-BC3F-C892F14437B3}"/>
                    </a:ext>
                  </a:extLst>
                </p14:cNvPr>
                <p14:cNvContentPartPr/>
                <p14:nvPr/>
              </p14:nvContentPartPr>
              <p14:xfrm>
                <a:off x="7723475" y="1952308"/>
                <a:ext cx="262800" cy="60840"/>
              </p14:xfrm>
            </p:contentPart>
          </mc:Choice>
          <mc:Fallback>
            <p:pic>
              <p:nvPicPr>
                <p:cNvPr id="174263" name="Freihand 174262">
                  <a:extLst>
                    <a:ext uri="{FF2B5EF4-FFF2-40B4-BE49-F238E27FC236}">
                      <a16:creationId xmlns:a16="http://schemas.microsoft.com/office/drawing/2014/main" id="{756399A4-206F-19AC-BC3F-C892F14437B3}"/>
                    </a:ext>
                  </a:extLst>
                </p:cNvPr>
                <p:cNvPicPr/>
                <p:nvPr/>
              </p:nvPicPr>
              <p:blipFill>
                <a:blip r:embed="rId347"/>
                <a:stretch>
                  <a:fillRect/>
                </a:stretch>
              </p:blipFill>
              <p:spPr>
                <a:xfrm>
                  <a:off x="7714835" y="1943668"/>
                  <a:ext cx="2804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74264" name="Freihand 174263">
                  <a:extLst>
                    <a:ext uri="{FF2B5EF4-FFF2-40B4-BE49-F238E27FC236}">
                      <a16:creationId xmlns:a16="http://schemas.microsoft.com/office/drawing/2014/main" id="{C0ECF3F6-397F-8B46-004C-473D832FB813}"/>
                    </a:ext>
                  </a:extLst>
                </p14:cNvPr>
                <p14:cNvContentPartPr/>
                <p14:nvPr/>
              </p14:nvContentPartPr>
              <p14:xfrm>
                <a:off x="8014355" y="1794988"/>
                <a:ext cx="155880" cy="181080"/>
              </p14:xfrm>
            </p:contentPart>
          </mc:Choice>
          <mc:Fallback>
            <p:pic>
              <p:nvPicPr>
                <p:cNvPr id="174264" name="Freihand 174263">
                  <a:extLst>
                    <a:ext uri="{FF2B5EF4-FFF2-40B4-BE49-F238E27FC236}">
                      <a16:creationId xmlns:a16="http://schemas.microsoft.com/office/drawing/2014/main" id="{C0ECF3F6-397F-8B46-004C-473D832FB813}"/>
                    </a:ext>
                  </a:extLst>
                </p:cNvPr>
                <p:cNvPicPr/>
                <p:nvPr/>
              </p:nvPicPr>
              <p:blipFill>
                <a:blip r:embed="rId349"/>
                <a:stretch>
                  <a:fillRect/>
                </a:stretch>
              </p:blipFill>
              <p:spPr>
                <a:xfrm>
                  <a:off x="8005355" y="1785988"/>
                  <a:ext cx="173520" cy="198720"/>
                </a:xfrm>
                <a:prstGeom prst="rect">
                  <a:avLst/>
                </a:prstGeom>
              </p:spPr>
            </p:pic>
          </mc:Fallback>
        </mc:AlternateContent>
      </p:grpSp>
      <p:grpSp>
        <p:nvGrpSpPr>
          <p:cNvPr id="174269" name="Gruppieren 174268">
            <a:extLst>
              <a:ext uri="{FF2B5EF4-FFF2-40B4-BE49-F238E27FC236}">
                <a16:creationId xmlns:a16="http://schemas.microsoft.com/office/drawing/2014/main" id="{3C10EEAD-E6BC-F1BC-1B89-188FA5FDEFD1}"/>
              </a:ext>
            </a:extLst>
          </p:cNvPr>
          <p:cNvGrpSpPr/>
          <p:nvPr/>
        </p:nvGrpSpPr>
        <p:grpSpPr>
          <a:xfrm>
            <a:off x="8273555" y="1784908"/>
            <a:ext cx="511560" cy="164520"/>
            <a:chOff x="8273555" y="1784908"/>
            <a:chExt cx="511560" cy="164520"/>
          </a:xfrm>
        </p:grpSpPr>
        <mc:AlternateContent xmlns:mc="http://schemas.openxmlformats.org/markup-compatibility/2006">
          <mc:Choice xmlns:p14="http://schemas.microsoft.com/office/powerpoint/2010/main" Requires="p14">
            <p:contentPart p14:bwMode="auto" r:id="rId350">
              <p14:nvContentPartPr>
                <p14:cNvPr id="174266" name="Freihand 174265">
                  <a:extLst>
                    <a:ext uri="{FF2B5EF4-FFF2-40B4-BE49-F238E27FC236}">
                      <a16:creationId xmlns:a16="http://schemas.microsoft.com/office/drawing/2014/main" id="{66A485E7-6DD0-92D0-3614-BE34A8089DB3}"/>
                    </a:ext>
                  </a:extLst>
                </p14:cNvPr>
                <p14:cNvContentPartPr/>
                <p14:nvPr/>
              </p14:nvContentPartPr>
              <p14:xfrm>
                <a:off x="8273555" y="1837468"/>
                <a:ext cx="172440" cy="13680"/>
              </p14:xfrm>
            </p:contentPart>
          </mc:Choice>
          <mc:Fallback>
            <p:pic>
              <p:nvPicPr>
                <p:cNvPr id="174266" name="Freihand 174265">
                  <a:extLst>
                    <a:ext uri="{FF2B5EF4-FFF2-40B4-BE49-F238E27FC236}">
                      <a16:creationId xmlns:a16="http://schemas.microsoft.com/office/drawing/2014/main" id="{66A485E7-6DD0-92D0-3614-BE34A8089DB3}"/>
                    </a:ext>
                  </a:extLst>
                </p:cNvPr>
                <p:cNvPicPr/>
                <p:nvPr/>
              </p:nvPicPr>
              <p:blipFill>
                <a:blip r:embed="rId351"/>
                <a:stretch>
                  <a:fillRect/>
                </a:stretch>
              </p:blipFill>
              <p:spPr>
                <a:xfrm>
                  <a:off x="8264555" y="1828468"/>
                  <a:ext cx="1900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74267" name="Freihand 174266">
                  <a:extLst>
                    <a:ext uri="{FF2B5EF4-FFF2-40B4-BE49-F238E27FC236}">
                      <a16:creationId xmlns:a16="http://schemas.microsoft.com/office/drawing/2014/main" id="{87101FA9-83F1-A164-F331-B2CEBBF4E5AC}"/>
                    </a:ext>
                  </a:extLst>
                </p14:cNvPr>
                <p14:cNvContentPartPr/>
                <p14:nvPr/>
              </p14:nvContentPartPr>
              <p14:xfrm>
                <a:off x="8301635" y="1784908"/>
                <a:ext cx="282600" cy="164520"/>
              </p14:xfrm>
            </p:contentPart>
          </mc:Choice>
          <mc:Fallback>
            <p:pic>
              <p:nvPicPr>
                <p:cNvPr id="174267" name="Freihand 174266">
                  <a:extLst>
                    <a:ext uri="{FF2B5EF4-FFF2-40B4-BE49-F238E27FC236}">
                      <a16:creationId xmlns:a16="http://schemas.microsoft.com/office/drawing/2014/main" id="{87101FA9-83F1-A164-F331-B2CEBBF4E5AC}"/>
                    </a:ext>
                  </a:extLst>
                </p:cNvPr>
                <p:cNvPicPr/>
                <p:nvPr/>
              </p:nvPicPr>
              <p:blipFill>
                <a:blip r:embed="rId353"/>
                <a:stretch>
                  <a:fillRect/>
                </a:stretch>
              </p:blipFill>
              <p:spPr>
                <a:xfrm>
                  <a:off x="8292635" y="1776268"/>
                  <a:ext cx="3002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74268" name="Freihand 174267">
                  <a:extLst>
                    <a:ext uri="{FF2B5EF4-FFF2-40B4-BE49-F238E27FC236}">
                      <a16:creationId xmlns:a16="http://schemas.microsoft.com/office/drawing/2014/main" id="{02F03435-C569-17EA-B23B-FDA1699C48F4}"/>
                    </a:ext>
                  </a:extLst>
                </p14:cNvPr>
                <p14:cNvContentPartPr/>
                <p14:nvPr/>
              </p14:nvContentPartPr>
              <p14:xfrm>
                <a:off x="8642915" y="1799308"/>
                <a:ext cx="142200" cy="134640"/>
              </p14:xfrm>
            </p:contentPart>
          </mc:Choice>
          <mc:Fallback>
            <p:pic>
              <p:nvPicPr>
                <p:cNvPr id="174268" name="Freihand 174267">
                  <a:extLst>
                    <a:ext uri="{FF2B5EF4-FFF2-40B4-BE49-F238E27FC236}">
                      <a16:creationId xmlns:a16="http://schemas.microsoft.com/office/drawing/2014/main" id="{02F03435-C569-17EA-B23B-FDA1699C48F4}"/>
                    </a:ext>
                  </a:extLst>
                </p:cNvPr>
                <p:cNvPicPr/>
                <p:nvPr/>
              </p:nvPicPr>
              <p:blipFill>
                <a:blip r:embed="rId355"/>
                <a:stretch>
                  <a:fillRect/>
                </a:stretch>
              </p:blipFill>
              <p:spPr>
                <a:xfrm>
                  <a:off x="8633915" y="1790308"/>
                  <a:ext cx="159840" cy="15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6">
            <p14:nvContentPartPr>
              <p14:cNvPr id="174270" name="Freihand 174269">
                <a:extLst>
                  <a:ext uri="{FF2B5EF4-FFF2-40B4-BE49-F238E27FC236}">
                    <a16:creationId xmlns:a16="http://schemas.microsoft.com/office/drawing/2014/main" id="{7C122692-D5CA-5541-235F-EF3391E05937}"/>
                  </a:ext>
                </a:extLst>
              </p14:cNvPr>
              <p14:cNvContentPartPr/>
              <p14:nvPr/>
            </p14:nvContentPartPr>
            <p14:xfrm>
              <a:off x="7851635" y="991828"/>
              <a:ext cx="586440" cy="638280"/>
            </p14:xfrm>
          </p:contentPart>
        </mc:Choice>
        <mc:Fallback>
          <p:pic>
            <p:nvPicPr>
              <p:cNvPr id="174270" name="Freihand 174269">
                <a:extLst>
                  <a:ext uri="{FF2B5EF4-FFF2-40B4-BE49-F238E27FC236}">
                    <a16:creationId xmlns:a16="http://schemas.microsoft.com/office/drawing/2014/main" id="{7C122692-D5CA-5541-235F-EF3391E05937}"/>
                  </a:ext>
                </a:extLst>
              </p:cNvPr>
              <p:cNvPicPr/>
              <p:nvPr/>
            </p:nvPicPr>
            <p:blipFill>
              <a:blip r:embed="rId357"/>
              <a:stretch>
                <a:fillRect/>
              </a:stretch>
            </p:blipFill>
            <p:spPr>
              <a:xfrm>
                <a:off x="7842635" y="982828"/>
                <a:ext cx="604080" cy="6559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74271" name="Freihand 174270">
                <a:extLst>
                  <a:ext uri="{FF2B5EF4-FFF2-40B4-BE49-F238E27FC236}">
                    <a16:creationId xmlns:a16="http://schemas.microsoft.com/office/drawing/2014/main" id="{6DFEEFB7-F8A8-0BC2-738E-54104BC08D60}"/>
                  </a:ext>
                </a:extLst>
              </p14:cNvPr>
              <p14:cNvContentPartPr/>
              <p14:nvPr/>
            </p14:nvContentPartPr>
            <p14:xfrm>
              <a:off x="8640395" y="1420588"/>
              <a:ext cx="561960" cy="145440"/>
            </p14:xfrm>
          </p:contentPart>
        </mc:Choice>
        <mc:Fallback>
          <p:pic>
            <p:nvPicPr>
              <p:cNvPr id="174271" name="Freihand 174270">
                <a:extLst>
                  <a:ext uri="{FF2B5EF4-FFF2-40B4-BE49-F238E27FC236}">
                    <a16:creationId xmlns:a16="http://schemas.microsoft.com/office/drawing/2014/main" id="{6DFEEFB7-F8A8-0BC2-738E-54104BC08D60}"/>
                  </a:ext>
                </a:extLst>
              </p:cNvPr>
              <p:cNvPicPr/>
              <p:nvPr/>
            </p:nvPicPr>
            <p:blipFill>
              <a:blip r:embed="rId359"/>
              <a:stretch>
                <a:fillRect/>
              </a:stretch>
            </p:blipFill>
            <p:spPr>
              <a:xfrm>
                <a:off x="8631755" y="1411948"/>
                <a:ext cx="579600" cy="163080"/>
              </a:xfrm>
              <a:prstGeom prst="rect">
                <a:avLst/>
              </a:prstGeom>
            </p:spPr>
          </p:pic>
        </mc:Fallback>
      </mc:AlternateContent>
      <p:grpSp>
        <p:nvGrpSpPr>
          <p:cNvPr id="174281" name="Gruppieren 174280">
            <a:extLst>
              <a:ext uri="{FF2B5EF4-FFF2-40B4-BE49-F238E27FC236}">
                <a16:creationId xmlns:a16="http://schemas.microsoft.com/office/drawing/2014/main" id="{446C78FE-5064-5F71-B9EB-8482A499FF11}"/>
              </a:ext>
            </a:extLst>
          </p:cNvPr>
          <p:cNvGrpSpPr/>
          <p:nvPr/>
        </p:nvGrpSpPr>
        <p:grpSpPr>
          <a:xfrm>
            <a:off x="3104315" y="323668"/>
            <a:ext cx="2508120" cy="3334680"/>
            <a:chOff x="3104315" y="323668"/>
            <a:chExt cx="2508120" cy="3334680"/>
          </a:xfrm>
        </p:grpSpPr>
        <mc:AlternateContent xmlns:mc="http://schemas.openxmlformats.org/markup-compatibility/2006">
          <mc:Choice xmlns:p14="http://schemas.microsoft.com/office/powerpoint/2010/main" Requires="p14">
            <p:contentPart p14:bwMode="auto" r:id="rId360">
              <p14:nvContentPartPr>
                <p14:cNvPr id="174272" name="Freihand 174271">
                  <a:extLst>
                    <a:ext uri="{FF2B5EF4-FFF2-40B4-BE49-F238E27FC236}">
                      <a16:creationId xmlns:a16="http://schemas.microsoft.com/office/drawing/2014/main" id="{6A9B99B7-391D-270A-BB6F-07526F99ED05}"/>
                    </a:ext>
                  </a:extLst>
                </p14:cNvPr>
                <p14:cNvContentPartPr/>
                <p14:nvPr/>
              </p14:nvContentPartPr>
              <p14:xfrm>
                <a:off x="3104315" y="627868"/>
                <a:ext cx="1083240" cy="3030480"/>
              </p14:xfrm>
            </p:contentPart>
          </mc:Choice>
          <mc:Fallback>
            <p:pic>
              <p:nvPicPr>
                <p:cNvPr id="174272" name="Freihand 174271">
                  <a:extLst>
                    <a:ext uri="{FF2B5EF4-FFF2-40B4-BE49-F238E27FC236}">
                      <a16:creationId xmlns:a16="http://schemas.microsoft.com/office/drawing/2014/main" id="{6A9B99B7-391D-270A-BB6F-07526F99ED05}"/>
                    </a:ext>
                  </a:extLst>
                </p:cNvPr>
                <p:cNvPicPr/>
                <p:nvPr/>
              </p:nvPicPr>
              <p:blipFill>
                <a:blip r:embed="rId361"/>
                <a:stretch>
                  <a:fillRect/>
                </a:stretch>
              </p:blipFill>
              <p:spPr>
                <a:xfrm>
                  <a:off x="3095315" y="618868"/>
                  <a:ext cx="1100880" cy="30481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74273" name="Freihand 174272">
                  <a:extLst>
                    <a:ext uri="{FF2B5EF4-FFF2-40B4-BE49-F238E27FC236}">
                      <a16:creationId xmlns:a16="http://schemas.microsoft.com/office/drawing/2014/main" id="{9611041B-4E97-C11E-4236-714C8F918A46}"/>
                    </a:ext>
                  </a:extLst>
                </p14:cNvPr>
                <p14:cNvContentPartPr/>
                <p14:nvPr/>
              </p14:nvContentPartPr>
              <p14:xfrm>
                <a:off x="4368635" y="542548"/>
                <a:ext cx="167400" cy="203760"/>
              </p14:xfrm>
            </p:contentPart>
          </mc:Choice>
          <mc:Fallback>
            <p:pic>
              <p:nvPicPr>
                <p:cNvPr id="174273" name="Freihand 174272">
                  <a:extLst>
                    <a:ext uri="{FF2B5EF4-FFF2-40B4-BE49-F238E27FC236}">
                      <a16:creationId xmlns:a16="http://schemas.microsoft.com/office/drawing/2014/main" id="{9611041B-4E97-C11E-4236-714C8F918A46}"/>
                    </a:ext>
                  </a:extLst>
                </p:cNvPr>
                <p:cNvPicPr/>
                <p:nvPr/>
              </p:nvPicPr>
              <p:blipFill>
                <a:blip r:embed="rId363"/>
                <a:stretch>
                  <a:fillRect/>
                </a:stretch>
              </p:blipFill>
              <p:spPr>
                <a:xfrm>
                  <a:off x="4359995" y="533908"/>
                  <a:ext cx="1850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74274" name="Freihand 174273">
                  <a:extLst>
                    <a:ext uri="{FF2B5EF4-FFF2-40B4-BE49-F238E27FC236}">
                      <a16:creationId xmlns:a16="http://schemas.microsoft.com/office/drawing/2014/main" id="{41155FDA-D273-A1F0-5355-0817B7EEBD9C}"/>
                    </a:ext>
                  </a:extLst>
                </p14:cNvPr>
                <p14:cNvContentPartPr/>
                <p14:nvPr/>
              </p14:nvContentPartPr>
              <p14:xfrm>
                <a:off x="4635395" y="519868"/>
                <a:ext cx="185400" cy="146880"/>
              </p14:xfrm>
            </p:contentPart>
          </mc:Choice>
          <mc:Fallback>
            <p:pic>
              <p:nvPicPr>
                <p:cNvPr id="174274" name="Freihand 174273">
                  <a:extLst>
                    <a:ext uri="{FF2B5EF4-FFF2-40B4-BE49-F238E27FC236}">
                      <a16:creationId xmlns:a16="http://schemas.microsoft.com/office/drawing/2014/main" id="{41155FDA-D273-A1F0-5355-0817B7EEBD9C}"/>
                    </a:ext>
                  </a:extLst>
                </p:cNvPr>
                <p:cNvPicPr/>
                <p:nvPr/>
              </p:nvPicPr>
              <p:blipFill>
                <a:blip r:embed="rId365"/>
                <a:stretch>
                  <a:fillRect/>
                </a:stretch>
              </p:blipFill>
              <p:spPr>
                <a:xfrm>
                  <a:off x="4626755" y="511228"/>
                  <a:ext cx="2030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74276" name="Freihand 174275">
                  <a:extLst>
                    <a:ext uri="{FF2B5EF4-FFF2-40B4-BE49-F238E27FC236}">
                      <a16:creationId xmlns:a16="http://schemas.microsoft.com/office/drawing/2014/main" id="{FF4E6FCA-B2FE-93C2-3857-BF77411F1B80}"/>
                    </a:ext>
                  </a:extLst>
                </p14:cNvPr>
                <p14:cNvContentPartPr/>
                <p14:nvPr/>
              </p14:nvContentPartPr>
              <p14:xfrm>
                <a:off x="4909715" y="400348"/>
                <a:ext cx="56160" cy="249480"/>
              </p14:xfrm>
            </p:contentPart>
          </mc:Choice>
          <mc:Fallback>
            <p:pic>
              <p:nvPicPr>
                <p:cNvPr id="174276" name="Freihand 174275">
                  <a:extLst>
                    <a:ext uri="{FF2B5EF4-FFF2-40B4-BE49-F238E27FC236}">
                      <a16:creationId xmlns:a16="http://schemas.microsoft.com/office/drawing/2014/main" id="{FF4E6FCA-B2FE-93C2-3857-BF77411F1B80}"/>
                    </a:ext>
                  </a:extLst>
                </p:cNvPr>
                <p:cNvPicPr/>
                <p:nvPr/>
              </p:nvPicPr>
              <p:blipFill>
                <a:blip r:embed="rId367"/>
                <a:stretch>
                  <a:fillRect/>
                </a:stretch>
              </p:blipFill>
              <p:spPr>
                <a:xfrm>
                  <a:off x="4900715" y="391708"/>
                  <a:ext cx="738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74277" name="Freihand 174276">
                  <a:extLst>
                    <a:ext uri="{FF2B5EF4-FFF2-40B4-BE49-F238E27FC236}">
                      <a16:creationId xmlns:a16="http://schemas.microsoft.com/office/drawing/2014/main" id="{0F397781-4D31-AE72-4A7B-4F5DE723662C}"/>
                    </a:ext>
                  </a:extLst>
                </p14:cNvPr>
                <p14:cNvContentPartPr/>
                <p14:nvPr/>
              </p14:nvContentPartPr>
              <p14:xfrm>
                <a:off x="5088275" y="424828"/>
                <a:ext cx="84240" cy="128520"/>
              </p14:xfrm>
            </p:contentPart>
          </mc:Choice>
          <mc:Fallback>
            <p:pic>
              <p:nvPicPr>
                <p:cNvPr id="174277" name="Freihand 174276">
                  <a:extLst>
                    <a:ext uri="{FF2B5EF4-FFF2-40B4-BE49-F238E27FC236}">
                      <a16:creationId xmlns:a16="http://schemas.microsoft.com/office/drawing/2014/main" id="{0F397781-4D31-AE72-4A7B-4F5DE723662C}"/>
                    </a:ext>
                  </a:extLst>
                </p:cNvPr>
                <p:cNvPicPr/>
                <p:nvPr/>
              </p:nvPicPr>
              <p:blipFill>
                <a:blip r:embed="rId369"/>
                <a:stretch>
                  <a:fillRect/>
                </a:stretch>
              </p:blipFill>
              <p:spPr>
                <a:xfrm>
                  <a:off x="5079275" y="416188"/>
                  <a:ext cx="101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74278" name="Freihand 174277">
                  <a:extLst>
                    <a:ext uri="{FF2B5EF4-FFF2-40B4-BE49-F238E27FC236}">
                      <a16:creationId xmlns:a16="http://schemas.microsoft.com/office/drawing/2014/main" id="{BA5D6DA9-572D-720F-BA96-9F6014F19D84}"/>
                    </a:ext>
                  </a:extLst>
                </p14:cNvPr>
                <p14:cNvContentPartPr/>
                <p14:nvPr/>
              </p14:nvContentPartPr>
              <p14:xfrm>
                <a:off x="5104475" y="412228"/>
                <a:ext cx="145440" cy="188280"/>
              </p14:xfrm>
            </p:contentPart>
          </mc:Choice>
          <mc:Fallback>
            <p:pic>
              <p:nvPicPr>
                <p:cNvPr id="174278" name="Freihand 174277">
                  <a:extLst>
                    <a:ext uri="{FF2B5EF4-FFF2-40B4-BE49-F238E27FC236}">
                      <a16:creationId xmlns:a16="http://schemas.microsoft.com/office/drawing/2014/main" id="{BA5D6DA9-572D-720F-BA96-9F6014F19D84}"/>
                    </a:ext>
                  </a:extLst>
                </p:cNvPr>
                <p:cNvPicPr/>
                <p:nvPr/>
              </p:nvPicPr>
              <p:blipFill>
                <a:blip r:embed="rId371"/>
                <a:stretch>
                  <a:fillRect/>
                </a:stretch>
              </p:blipFill>
              <p:spPr>
                <a:xfrm>
                  <a:off x="5095475" y="403588"/>
                  <a:ext cx="1630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74279" name="Freihand 174278">
                  <a:extLst>
                    <a:ext uri="{FF2B5EF4-FFF2-40B4-BE49-F238E27FC236}">
                      <a16:creationId xmlns:a16="http://schemas.microsoft.com/office/drawing/2014/main" id="{572433D9-2089-D31B-ED5C-764B0EF58012}"/>
                    </a:ext>
                  </a:extLst>
                </p14:cNvPr>
                <p14:cNvContentPartPr/>
                <p14:nvPr/>
              </p14:nvContentPartPr>
              <p14:xfrm>
                <a:off x="5320835" y="403948"/>
                <a:ext cx="127800" cy="162720"/>
              </p14:xfrm>
            </p:contentPart>
          </mc:Choice>
          <mc:Fallback>
            <p:pic>
              <p:nvPicPr>
                <p:cNvPr id="174279" name="Freihand 174278">
                  <a:extLst>
                    <a:ext uri="{FF2B5EF4-FFF2-40B4-BE49-F238E27FC236}">
                      <a16:creationId xmlns:a16="http://schemas.microsoft.com/office/drawing/2014/main" id="{572433D9-2089-D31B-ED5C-764B0EF58012}"/>
                    </a:ext>
                  </a:extLst>
                </p:cNvPr>
                <p:cNvPicPr/>
                <p:nvPr/>
              </p:nvPicPr>
              <p:blipFill>
                <a:blip r:embed="rId373"/>
                <a:stretch>
                  <a:fillRect/>
                </a:stretch>
              </p:blipFill>
              <p:spPr>
                <a:xfrm>
                  <a:off x="5311835" y="395308"/>
                  <a:ext cx="1454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74280" name="Freihand 174279">
                  <a:extLst>
                    <a:ext uri="{FF2B5EF4-FFF2-40B4-BE49-F238E27FC236}">
                      <a16:creationId xmlns:a16="http://schemas.microsoft.com/office/drawing/2014/main" id="{4C7AA4D7-2497-08ED-F431-7B4CDAB150BB}"/>
                    </a:ext>
                  </a:extLst>
                </p14:cNvPr>
                <p14:cNvContentPartPr/>
                <p14:nvPr/>
              </p14:nvContentPartPr>
              <p14:xfrm>
                <a:off x="5464115" y="323668"/>
                <a:ext cx="148320" cy="398880"/>
              </p14:xfrm>
            </p:contentPart>
          </mc:Choice>
          <mc:Fallback>
            <p:pic>
              <p:nvPicPr>
                <p:cNvPr id="174280" name="Freihand 174279">
                  <a:extLst>
                    <a:ext uri="{FF2B5EF4-FFF2-40B4-BE49-F238E27FC236}">
                      <a16:creationId xmlns:a16="http://schemas.microsoft.com/office/drawing/2014/main" id="{4C7AA4D7-2497-08ED-F431-7B4CDAB150BB}"/>
                    </a:ext>
                  </a:extLst>
                </p:cNvPr>
                <p:cNvPicPr/>
                <p:nvPr/>
              </p:nvPicPr>
              <p:blipFill>
                <a:blip r:embed="rId375"/>
                <a:stretch>
                  <a:fillRect/>
                </a:stretch>
              </p:blipFill>
              <p:spPr>
                <a:xfrm>
                  <a:off x="5455475" y="314668"/>
                  <a:ext cx="165960" cy="41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6">
            <p14:nvContentPartPr>
              <p14:cNvPr id="174285" name="Freihand 174284">
                <a:extLst>
                  <a:ext uri="{FF2B5EF4-FFF2-40B4-BE49-F238E27FC236}">
                    <a16:creationId xmlns:a16="http://schemas.microsoft.com/office/drawing/2014/main" id="{11AC86C5-3C9A-786D-E63D-A11B6A059AA4}"/>
                  </a:ext>
                </a:extLst>
              </p14:cNvPr>
              <p14:cNvContentPartPr/>
              <p14:nvPr/>
            </p14:nvContentPartPr>
            <p14:xfrm>
              <a:off x="3421475" y="2811628"/>
              <a:ext cx="27360" cy="121680"/>
            </p14:xfrm>
          </p:contentPart>
        </mc:Choice>
        <mc:Fallback>
          <p:pic>
            <p:nvPicPr>
              <p:cNvPr id="174285" name="Freihand 174284">
                <a:extLst>
                  <a:ext uri="{FF2B5EF4-FFF2-40B4-BE49-F238E27FC236}">
                    <a16:creationId xmlns:a16="http://schemas.microsoft.com/office/drawing/2014/main" id="{11AC86C5-3C9A-786D-E63D-A11B6A059AA4}"/>
                  </a:ext>
                </a:extLst>
              </p:cNvPr>
              <p:cNvPicPr/>
              <p:nvPr/>
            </p:nvPicPr>
            <p:blipFill>
              <a:blip r:embed="rId377"/>
              <a:stretch>
                <a:fillRect/>
              </a:stretch>
            </p:blipFill>
            <p:spPr>
              <a:xfrm>
                <a:off x="3412835" y="2802628"/>
                <a:ext cx="45000" cy="139320"/>
              </a:xfrm>
              <a:prstGeom prst="rect">
                <a:avLst/>
              </a:prstGeom>
            </p:spPr>
          </p:pic>
        </mc:Fallback>
      </mc:AlternateContent>
      <p:grpSp>
        <p:nvGrpSpPr>
          <p:cNvPr id="174293" name="Gruppieren 174292">
            <a:extLst>
              <a:ext uri="{FF2B5EF4-FFF2-40B4-BE49-F238E27FC236}">
                <a16:creationId xmlns:a16="http://schemas.microsoft.com/office/drawing/2014/main" id="{6EAC486C-1D19-3089-F6C3-564F7CE900DE}"/>
              </a:ext>
            </a:extLst>
          </p:cNvPr>
          <p:cNvGrpSpPr/>
          <p:nvPr/>
        </p:nvGrpSpPr>
        <p:grpSpPr>
          <a:xfrm>
            <a:off x="3185246" y="2394960"/>
            <a:ext cx="31320" cy="1228680"/>
            <a:chOff x="3185246" y="2394960"/>
            <a:chExt cx="31320" cy="1228680"/>
          </a:xfrm>
        </p:grpSpPr>
        <mc:AlternateContent xmlns:mc="http://schemas.openxmlformats.org/markup-compatibility/2006">
          <mc:Choice xmlns:p14="http://schemas.microsoft.com/office/powerpoint/2010/main" Requires="p14">
            <p:contentPart p14:bwMode="auto" r:id="rId378">
              <p14:nvContentPartPr>
                <p14:cNvPr id="174288" name="Freihand 174287">
                  <a:extLst>
                    <a:ext uri="{FF2B5EF4-FFF2-40B4-BE49-F238E27FC236}">
                      <a16:creationId xmlns:a16="http://schemas.microsoft.com/office/drawing/2014/main" id="{D71D962A-04F6-9B6F-3B15-46EE6FC91F93}"/>
                    </a:ext>
                  </a:extLst>
                </p14:cNvPr>
                <p14:cNvContentPartPr/>
                <p14:nvPr/>
              </p14:nvContentPartPr>
              <p14:xfrm>
                <a:off x="3185246" y="2394960"/>
                <a:ext cx="24840" cy="278280"/>
              </p14:xfrm>
            </p:contentPart>
          </mc:Choice>
          <mc:Fallback>
            <p:pic>
              <p:nvPicPr>
                <p:cNvPr id="174288" name="Freihand 174287">
                  <a:extLst>
                    <a:ext uri="{FF2B5EF4-FFF2-40B4-BE49-F238E27FC236}">
                      <a16:creationId xmlns:a16="http://schemas.microsoft.com/office/drawing/2014/main" id="{D71D962A-04F6-9B6F-3B15-46EE6FC91F93}"/>
                    </a:ext>
                  </a:extLst>
                </p:cNvPr>
                <p:cNvPicPr/>
                <p:nvPr/>
              </p:nvPicPr>
              <p:blipFill>
                <a:blip r:embed="rId379"/>
                <a:stretch>
                  <a:fillRect/>
                </a:stretch>
              </p:blipFill>
              <p:spPr>
                <a:xfrm>
                  <a:off x="3176606" y="2386320"/>
                  <a:ext cx="4248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74289" name="Freihand 174288">
                  <a:extLst>
                    <a:ext uri="{FF2B5EF4-FFF2-40B4-BE49-F238E27FC236}">
                      <a16:creationId xmlns:a16="http://schemas.microsoft.com/office/drawing/2014/main" id="{22895E59-2266-3959-E82F-6D9A30A2E179}"/>
                    </a:ext>
                  </a:extLst>
                </p14:cNvPr>
                <p14:cNvContentPartPr/>
                <p14:nvPr/>
              </p14:nvContentPartPr>
              <p14:xfrm>
                <a:off x="3197126" y="2686200"/>
                <a:ext cx="8280" cy="296280"/>
              </p14:xfrm>
            </p:contentPart>
          </mc:Choice>
          <mc:Fallback>
            <p:pic>
              <p:nvPicPr>
                <p:cNvPr id="174289" name="Freihand 174288">
                  <a:extLst>
                    <a:ext uri="{FF2B5EF4-FFF2-40B4-BE49-F238E27FC236}">
                      <a16:creationId xmlns:a16="http://schemas.microsoft.com/office/drawing/2014/main" id="{22895E59-2266-3959-E82F-6D9A30A2E179}"/>
                    </a:ext>
                  </a:extLst>
                </p:cNvPr>
                <p:cNvPicPr/>
                <p:nvPr/>
              </p:nvPicPr>
              <p:blipFill>
                <a:blip r:embed="rId381"/>
                <a:stretch>
                  <a:fillRect/>
                </a:stretch>
              </p:blipFill>
              <p:spPr>
                <a:xfrm>
                  <a:off x="3188126" y="2677200"/>
                  <a:ext cx="2592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74290" name="Freihand 174289">
                  <a:extLst>
                    <a:ext uri="{FF2B5EF4-FFF2-40B4-BE49-F238E27FC236}">
                      <a16:creationId xmlns:a16="http://schemas.microsoft.com/office/drawing/2014/main" id="{36AC1636-9049-182F-087B-D6BEF2A916F8}"/>
                    </a:ext>
                  </a:extLst>
                </p14:cNvPr>
                <p14:cNvContentPartPr/>
                <p14:nvPr/>
              </p14:nvContentPartPr>
              <p14:xfrm>
                <a:off x="3189926" y="3010560"/>
                <a:ext cx="8640" cy="78120"/>
              </p14:xfrm>
            </p:contentPart>
          </mc:Choice>
          <mc:Fallback>
            <p:pic>
              <p:nvPicPr>
                <p:cNvPr id="174290" name="Freihand 174289">
                  <a:extLst>
                    <a:ext uri="{FF2B5EF4-FFF2-40B4-BE49-F238E27FC236}">
                      <a16:creationId xmlns:a16="http://schemas.microsoft.com/office/drawing/2014/main" id="{36AC1636-9049-182F-087B-D6BEF2A916F8}"/>
                    </a:ext>
                  </a:extLst>
                </p:cNvPr>
                <p:cNvPicPr/>
                <p:nvPr/>
              </p:nvPicPr>
              <p:blipFill>
                <a:blip r:embed="rId383"/>
                <a:stretch>
                  <a:fillRect/>
                </a:stretch>
              </p:blipFill>
              <p:spPr>
                <a:xfrm>
                  <a:off x="3181286" y="3001560"/>
                  <a:ext cx="26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74291" name="Freihand 174290">
                  <a:extLst>
                    <a:ext uri="{FF2B5EF4-FFF2-40B4-BE49-F238E27FC236}">
                      <a16:creationId xmlns:a16="http://schemas.microsoft.com/office/drawing/2014/main" id="{398612C6-BD6C-460D-FAAA-19E88DF1F695}"/>
                    </a:ext>
                  </a:extLst>
                </p14:cNvPr>
                <p14:cNvContentPartPr/>
                <p14:nvPr/>
              </p14:nvContentPartPr>
              <p14:xfrm>
                <a:off x="3192806" y="3116760"/>
                <a:ext cx="18360" cy="231480"/>
              </p14:xfrm>
            </p:contentPart>
          </mc:Choice>
          <mc:Fallback>
            <p:pic>
              <p:nvPicPr>
                <p:cNvPr id="174291" name="Freihand 174290">
                  <a:extLst>
                    <a:ext uri="{FF2B5EF4-FFF2-40B4-BE49-F238E27FC236}">
                      <a16:creationId xmlns:a16="http://schemas.microsoft.com/office/drawing/2014/main" id="{398612C6-BD6C-460D-FAAA-19E88DF1F695}"/>
                    </a:ext>
                  </a:extLst>
                </p:cNvPr>
                <p:cNvPicPr/>
                <p:nvPr/>
              </p:nvPicPr>
              <p:blipFill>
                <a:blip r:embed="rId385"/>
                <a:stretch>
                  <a:fillRect/>
                </a:stretch>
              </p:blipFill>
              <p:spPr>
                <a:xfrm>
                  <a:off x="3184166" y="3107760"/>
                  <a:ext cx="360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74292" name="Freihand 174291">
                  <a:extLst>
                    <a:ext uri="{FF2B5EF4-FFF2-40B4-BE49-F238E27FC236}">
                      <a16:creationId xmlns:a16="http://schemas.microsoft.com/office/drawing/2014/main" id="{2C16B9FB-D44E-BF3C-7B6F-E95C17CAB1FA}"/>
                    </a:ext>
                  </a:extLst>
                </p14:cNvPr>
                <p14:cNvContentPartPr/>
                <p14:nvPr/>
              </p14:nvContentPartPr>
              <p14:xfrm>
                <a:off x="3207566" y="3351120"/>
                <a:ext cx="9000" cy="272520"/>
              </p14:xfrm>
            </p:contentPart>
          </mc:Choice>
          <mc:Fallback>
            <p:pic>
              <p:nvPicPr>
                <p:cNvPr id="174292" name="Freihand 174291">
                  <a:extLst>
                    <a:ext uri="{FF2B5EF4-FFF2-40B4-BE49-F238E27FC236}">
                      <a16:creationId xmlns:a16="http://schemas.microsoft.com/office/drawing/2014/main" id="{2C16B9FB-D44E-BF3C-7B6F-E95C17CAB1FA}"/>
                    </a:ext>
                  </a:extLst>
                </p:cNvPr>
                <p:cNvPicPr/>
                <p:nvPr/>
              </p:nvPicPr>
              <p:blipFill>
                <a:blip r:embed="rId387"/>
                <a:stretch>
                  <a:fillRect/>
                </a:stretch>
              </p:blipFill>
              <p:spPr>
                <a:xfrm>
                  <a:off x="3198926" y="3342120"/>
                  <a:ext cx="26640" cy="290160"/>
                </a:xfrm>
                <a:prstGeom prst="rect">
                  <a:avLst/>
                </a:prstGeom>
              </p:spPr>
            </p:pic>
          </mc:Fallback>
        </mc:AlternateContent>
      </p:grpSp>
      <p:grpSp>
        <p:nvGrpSpPr>
          <p:cNvPr id="174299" name="Gruppieren 174298">
            <a:extLst>
              <a:ext uri="{FF2B5EF4-FFF2-40B4-BE49-F238E27FC236}">
                <a16:creationId xmlns:a16="http://schemas.microsoft.com/office/drawing/2014/main" id="{E04DBFDC-DE6F-8DC9-D6B6-DF609D0C0BBC}"/>
              </a:ext>
            </a:extLst>
          </p:cNvPr>
          <p:cNvGrpSpPr/>
          <p:nvPr/>
        </p:nvGrpSpPr>
        <p:grpSpPr>
          <a:xfrm>
            <a:off x="272915" y="1875628"/>
            <a:ext cx="3064971" cy="1772132"/>
            <a:chOff x="272915" y="1875628"/>
            <a:chExt cx="3064971" cy="1772132"/>
          </a:xfrm>
        </p:grpSpPr>
        <mc:AlternateContent xmlns:mc="http://schemas.openxmlformats.org/markup-compatibility/2006">
          <mc:Choice xmlns:p14="http://schemas.microsoft.com/office/powerpoint/2010/main" Requires="p14">
            <p:contentPart p14:bwMode="auto" r:id="rId388">
              <p14:nvContentPartPr>
                <p14:cNvPr id="174218" name="Freihand 174217">
                  <a:extLst>
                    <a:ext uri="{FF2B5EF4-FFF2-40B4-BE49-F238E27FC236}">
                      <a16:creationId xmlns:a16="http://schemas.microsoft.com/office/drawing/2014/main" id="{9C14D9D5-641C-C80E-9DB3-CAE914FC8A9B}"/>
                    </a:ext>
                  </a:extLst>
                </p14:cNvPr>
                <p14:cNvContentPartPr/>
                <p14:nvPr/>
              </p14:nvContentPartPr>
              <p14:xfrm>
                <a:off x="3235715" y="2397628"/>
                <a:ext cx="16920" cy="133560"/>
              </p14:xfrm>
            </p:contentPart>
          </mc:Choice>
          <mc:Fallback>
            <p:pic>
              <p:nvPicPr>
                <p:cNvPr id="174218" name="Freihand 174217">
                  <a:extLst>
                    <a:ext uri="{FF2B5EF4-FFF2-40B4-BE49-F238E27FC236}">
                      <a16:creationId xmlns:a16="http://schemas.microsoft.com/office/drawing/2014/main" id="{9C14D9D5-641C-C80E-9DB3-CAE914FC8A9B}"/>
                    </a:ext>
                  </a:extLst>
                </p:cNvPr>
                <p:cNvPicPr/>
                <p:nvPr/>
              </p:nvPicPr>
              <p:blipFill>
                <a:blip r:embed="rId389"/>
                <a:stretch>
                  <a:fillRect/>
                </a:stretch>
              </p:blipFill>
              <p:spPr>
                <a:xfrm>
                  <a:off x="3227075" y="2388988"/>
                  <a:ext cx="345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74222" name="Freihand 174221">
                  <a:extLst>
                    <a:ext uri="{FF2B5EF4-FFF2-40B4-BE49-F238E27FC236}">
                      <a16:creationId xmlns:a16="http://schemas.microsoft.com/office/drawing/2014/main" id="{44591DDC-B125-28D1-6C7D-CC77B78E2401}"/>
                    </a:ext>
                  </a:extLst>
                </p14:cNvPr>
                <p14:cNvContentPartPr/>
                <p14:nvPr/>
              </p14:nvContentPartPr>
              <p14:xfrm>
                <a:off x="3180275" y="2383948"/>
                <a:ext cx="35640" cy="11880"/>
              </p14:xfrm>
            </p:contentPart>
          </mc:Choice>
          <mc:Fallback>
            <p:pic>
              <p:nvPicPr>
                <p:cNvPr id="174222" name="Freihand 174221">
                  <a:extLst>
                    <a:ext uri="{FF2B5EF4-FFF2-40B4-BE49-F238E27FC236}">
                      <a16:creationId xmlns:a16="http://schemas.microsoft.com/office/drawing/2014/main" id="{44591DDC-B125-28D1-6C7D-CC77B78E2401}"/>
                    </a:ext>
                  </a:extLst>
                </p:cNvPr>
                <p:cNvPicPr/>
                <p:nvPr/>
              </p:nvPicPr>
              <p:blipFill>
                <a:blip r:embed="rId391"/>
                <a:stretch>
                  <a:fillRect/>
                </a:stretch>
              </p:blipFill>
              <p:spPr>
                <a:xfrm>
                  <a:off x="3171275" y="2374948"/>
                  <a:ext cx="532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74223" name="Freihand 174222">
                  <a:extLst>
                    <a:ext uri="{FF2B5EF4-FFF2-40B4-BE49-F238E27FC236}">
                      <a16:creationId xmlns:a16="http://schemas.microsoft.com/office/drawing/2014/main" id="{B5F766AC-0C15-B9B3-B2FD-35F5E5BD48F1}"/>
                    </a:ext>
                  </a:extLst>
                </p14:cNvPr>
                <p14:cNvContentPartPr/>
                <p14:nvPr/>
              </p14:nvContentPartPr>
              <p14:xfrm>
                <a:off x="2459915" y="2338588"/>
                <a:ext cx="540360" cy="88920"/>
              </p14:xfrm>
            </p:contentPart>
          </mc:Choice>
          <mc:Fallback>
            <p:pic>
              <p:nvPicPr>
                <p:cNvPr id="174223" name="Freihand 174222">
                  <a:extLst>
                    <a:ext uri="{FF2B5EF4-FFF2-40B4-BE49-F238E27FC236}">
                      <a16:creationId xmlns:a16="http://schemas.microsoft.com/office/drawing/2014/main" id="{B5F766AC-0C15-B9B3-B2FD-35F5E5BD48F1}"/>
                    </a:ext>
                  </a:extLst>
                </p:cNvPr>
                <p:cNvPicPr/>
                <p:nvPr/>
              </p:nvPicPr>
              <p:blipFill>
                <a:blip r:embed="rId393"/>
                <a:stretch>
                  <a:fillRect/>
                </a:stretch>
              </p:blipFill>
              <p:spPr>
                <a:xfrm>
                  <a:off x="2451275" y="2329948"/>
                  <a:ext cx="558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74224" name="Freihand 174223">
                  <a:extLst>
                    <a:ext uri="{FF2B5EF4-FFF2-40B4-BE49-F238E27FC236}">
                      <a16:creationId xmlns:a16="http://schemas.microsoft.com/office/drawing/2014/main" id="{A776BE7D-86ED-33D3-3762-364F06FDEE70}"/>
                    </a:ext>
                  </a:extLst>
                </p14:cNvPr>
                <p14:cNvContentPartPr/>
                <p14:nvPr/>
              </p14:nvContentPartPr>
              <p14:xfrm>
                <a:off x="1572515" y="2338228"/>
                <a:ext cx="739800" cy="64440"/>
              </p14:xfrm>
            </p:contentPart>
          </mc:Choice>
          <mc:Fallback>
            <p:pic>
              <p:nvPicPr>
                <p:cNvPr id="174224" name="Freihand 174223">
                  <a:extLst>
                    <a:ext uri="{FF2B5EF4-FFF2-40B4-BE49-F238E27FC236}">
                      <a16:creationId xmlns:a16="http://schemas.microsoft.com/office/drawing/2014/main" id="{A776BE7D-86ED-33D3-3762-364F06FDEE70}"/>
                    </a:ext>
                  </a:extLst>
                </p:cNvPr>
                <p:cNvPicPr/>
                <p:nvPr/>
              </p:nvPicPr>
              <p:blipFill>
                <a:blip r:embed="rId395"/>
                <a:stretch>
                  <a:fillRect/>
                </a:stretch>
              </p:blipFill>
              <p:spPr>
                <a:xfrm>
                  <a:off x="1563515" y="2329228"/>
                  <a:ext cx="7574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74232" name="Freihand 174231">
                  <a:extLst>
                    <a:ext uri="{FF2B5EF4-FFF2-40B4-BE49-F238E27FC236}">
                      <a16:creationId xmlns:a16="http://schemas.microsoft.com/office/drawing/2014/main" id="{2638F35A-94A7-14CF-FFE7-DDE4F773F8BF}"/>
                    </a:ext>
                  </a:extLst>
                </p14:cNvPr>
                <p14:cNvContentPartPr/>
                <p14:nvPr/>
              </p14:nvContentPartPr>
              <p14:xfrm>
                <a:off x="1239875" y="2191708"/>
                <a:ext cx="178920" cy="111600"/>
              </p14:xfrm>
            </p:contentPart>
          </mc:Choice>
          <mc:Fallback>
            <p:pic>
              <p:nvPicPr>
                <p:cNvPr id="174232" name="Freihand 174231">
                  <a:extLst>
                    <a:ext uri="{FF2B5EF4-FFF2-40B4-BE49-F238E27FC236}">
                      <a16:creationId xmlns:a16="http://schemas.microsoft.com/office/drawing/2014/main" id="{2638F35A-94A7-14CF-FFE7-DDE4F773F8BF}"/>
                    </a:ext>
                  </a:extLst>
                </p:cNvPr>
                <p:cNvPicPr/>
                <p:nvPr/>
              </p:nvPicPr>
              <p:blipFill>
                <a:blip r:embed="rId397"/>
                <a:stretch>
                  <a:fillRect/>
                </a:stretch>
              </p:blipFill>
              <p:spPr>
                <a:xfrm>
                  <a:off x="1231235" y="2182708"/>
                  <a:ext cx="1965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74233" name="Freihand 174232">
                  <a:extLst>
                    <a:ext uri="{FF2B5EF4-FFF2-40B4-BE49-F238E27FC236}">
                      <a16:creationId xmlns:a16="http://schemas.microsoft.com/office/drawing/2014/main" id="{EAF8B817-DDDF-CF65-625A-AA01B429FC5B}"/>
                    </a:ext>
                  </a:extLst>
                </p14:cNvPr>
                <p14:cNvContentPartPr/>
                <p14:nvPr/>
              </p14:nvContentPartPr>
              <p14:xfrm>
                <a:off x="1327355" y="2278828"/>
                <a:ext cx="196200" cy="77040"/>
              </p14:xfrm>
            </p:contentPart>
          </mc:Choice>
          <mc:Fallback>
            <p:pic>
              <p:nvPicPr>
                <p:cNvPr id="174233" name="Freihand 174232">
                  <a:extLst>
                    <a:ext uri="{FF2B5EF4-FFF2-40B4-BE49-F238E27FC236}">
                      <a16:creationId xmlns:a16="http://schemas.microsoft.com/office/drawing/2014/main" id="{EAF8B817-DDDF-CF65-625A-AA01B429FC5B}"/>
                    </a:ext>
                  </a:extLst>
                </p:cNvPr>
                <p:cNvPicPr/>
                <p:nvPr/>
              </p:nvPicPr>
              <p:blipFill>
                <a:blip r:embed="rId399"/>
                <a:stretch>
                  <a:fillRect/>
                </a:stretch>
              </p:blipFill>
              <p:spPr>
                <a:xfrm>
                  <a:off x="1318715" y="2269828"/>
                  <a:ext cx="2138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74234" name="Freihand 174233">
                  <a:extLst>
                    <a:ext uri="{FF2B5EF4-FFF2-40B4-BE49-F238E27FC236}">
                      <a16:creationId xmlns:a16="http://schemas.microsoft.com/office/drawing/2014/main" id="{B38B1B81-01A1-A14C-56B8-1C13058853D2}"/>
                    </a:ext>
                  </a:extLst>
                </p14:cNvPr>
                <p14:cNvContentPartPr/>
                <p14:nvPr/>
              </p14:nvContentPartPr>
              <p14:xfrm>
                <a:off x="673955" y="2039428"/>
                <a:ext cx="134280" cy="200520"/>
              </p14:xfrm>
            </p:contentPart>
          </mc:Choice>
          <mc:Fallback>
            <p:pic>
              <p:nvPicPr>
                <p:cNvPr id="174234" name="Freihand 174233">
                  <a:extLst>
                    <a:ext uri="{FF2B5EF4-FFF2-40B4-BE49-F238E27FC236}">
                      <a16:creationId xmlns:a16="http://schemas.microsoft.com/office/drawing/2014/main" id="{B38B1B81-01A1-A14C-56B8-1C13058853D2}"/>
                    </a:ext>
                  </a:extLst>
                </p:cNvPr>
                <p:cNvPicPr/>
                <p:nvPr/>
              </p:nvPicPr>
              <p:blipFill>
                <a:blip r:embed="rId401"/>
                <a:stretch>
                  <a:fillRect/>
                </a:stretch>
              </p:blipFill>
              <p:spPr>
                <a:xfrm>
                  <a:off x="665315" y="2030788"/>
                  <a:ext cx="1519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74235" name="Freihand 174234">
                  <a:extLst>
                    <a:ext uri="{FF2B5EF4-FFF2-40B4-BE49-F238E27FC236}">
                      <a16:creationId xmlns:a16="http://schemas.microsoft.com/office/drawing/2014/main" id="{6C64319A-8729-FC27-B70A-1454A00DC661}"/>
                    </a:ext>
                  </a:extLst>
                </p14:cNvPr>
                <p14:cNvContentPartPr/>
                <p14:nvPr/>
              </p14:nvContentPartPr>
              <p14:xfrm>
                <a:off x="753875" y="2126188"/>
                <a:ext cx="156960" cy="111600"/>
              </p14:xfrm>
            </p:contentPart>
          </mc:Choice>
          <mc:Fallback>
            <p:pic>
              <p:nvPicPr>
                <p:cNvPr id="174235" name="Freihand 174234">
                  <a:extLst>
                    <a:ext uri="{FF2B5EF4-FFF2-40B4-BE49-F238E27FC236}">
                      <a16:creationId xmlns:a16="http://schemas.microsoft.com/office/drawing/2014/main" id="{6C64319A-8729-FC27-B70A-1454A00DC661}"/>
                    </a:ext>
                  </a:extLst>
                </p:cNvPr>
                <p:cNvPicPr/>
                <p:nvPr/>
              </p:nvPicPr>
              <p:blipFill>
                <a:blip r:embed="rId403"/>
                <a:stretch>
                  <a:fillRect/>
                </a:stretch>
              </p:blipFill>
              <p:spPr>
                <a:xfrm>
                  <a:off x="744875" y="2117188"/>
                  <a:ext cx="1746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74236" name="Freihand 174235">
                  <a:extLst>
                    <a:ext uri="{FF2B5EF4-FFF2-40B4-BE49-F238E27FC236}">
                      <a16:creationId xmlns:a16="http://schemas.microsoft.com/office/drawing/2014/main" id="{12996FDF-653C-97EC-BA45-B495722C9A29}"/>
                    </a:ext>
                  </a:extLst>
                </p14:cNvPr>
                <p14:cNvContentPartPr/>
                <p14:nvPr/>
              </p14:nvContentPartPr>
              <p14:xfrm>
                <a:off x="927395" y="1996588"/>
                <a:ext cx="123120" cy="146880"/>
              </p14:xfrm>
            </p:contentPart>
          </mc:Choice>
          <mc:Fallback>
            <p:pic>
              <p:nvPicPr>
                <p:cNvPr id="174236" name="Freihand 174235">
                  <a:extLst>
                    <a:ext uri="{FF2B5EF4-FFF2-40B4-BE49-F238E27FC236}">
                      <a16:creationId xmlns:a16="http://schemas.microsoft.com/office/drawing/2014/main" id="{12996FDF-653C-97EC-BA45-B495722C9A29}"/>
                    </a:ext>
                  </a:extLst>
                </p:cNvPr>
                <p:cNvPicPr/>
                <p:nvPr/>
              </p:nvPicPr>
              <p:blipFill>
                <a:blip r:embed="rId405"/>
                <a:stretch>
                  <a:fillRect/>
                </a:stretch>
              </p:blipFill>
              <p:spPr>
                <a:xfrm>
                  <a:off x="918755" y="1987948"/>
                  <a:ext cx="1407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74238" name="Freihand 174237">
                  <a:extLst>
                    <a:ext uri="{FF2B5EF4-FFF2-40B4-BE49-F238E27FC236}">
                      <a16:creationId xmlns:a16="http://schemas.microsoft.com/office/drawing/2014/main" id="{CF0E9C3D-0F3D-B59D-C64B-D92B5B8D9E0A}"/>
                    </a:ext>
                  </a:extLst>
                </p14:cNvPr>
                <p14:cNvContentPartPr/>
                <p14:nvPr/>
              </p14:nvContentPartPr>
              <p14:xfrm>
                <a:off x="933875" y="1978948"/>
                <a:ext cx="125280" cy="205200"/>
              </p14:xfrm>
            </p:contentPart>
          </mc:Choice>
          <mc:Fallback>
            <p:pic>
              <p:nvPicPr>
                <p:cNvPr id="174238" name="Freihand 174237">
                  <a:extLst>
                    <a:ext uri="{FF2B5EF4-FFF2-40B4-BE49-F238E27FC236}">
                      <a16:creationId xmlns:a16="http://schemas.microsoft.com/office/drawing/2014/main" id="{CF0E9C3D-0F3D-B59D-C64B-D92B5B8D9E0A}"/>
                    </a:ext>
                  </a:extLst>
                </p:cNvPr>
                <p:cNvPicPr/>
                <p:nvPr/>
              </p:nvPicPr>
              <p:blipFill>
                <a:blip r:embed="rId407"/>
                <a:stretch>
                  <a:fillRect/>
                </a:stretch>
              </p:blipFill>
              <p:spPr>
                <a:xfrm>
                  <a:off x="924875" y="1970308"/>
                  <a:ext cx="1429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74239" name="Freihand 174238">
                  <a:extLst>
                    <a:ext uri="{FF2B5EF4-FFF2-40B4-BE49-F238E27FC236}">
                      <a16:creationId xmlns:a16="http://schemas.microsoft.com/office/drawing/2014/main" id="{E7E3FDA2-2E4E-DF0A-09D4-922135E92CAC}"/>
                    </a:ext>
                  </a:extLst>
                </p14:cNvPr>
                <p14:cNvContentPartPr/>
                <p14:nvPr/>
              </p14:nvContentPartPr>
              <p14:xfrm>
                <a:off x="1114235" y="1914508"/>
                <a:ext cx="79200" cy="173520"/>
              </p14:xfrm>
            </p:contentPart>
          </mc:Choice>
          <mc:Fallback>
            <p:pic>
              <p:nvPicPr>
                <p:cNvPr id="174239" name="Freihand 174238">
                  <a:extLst>
                    <a:ext uri="{FF2B5EF4-FFF2-40B4-BE49-F238E27FC236}">
                      <a16:creationId xmlns:a16="http://schemas.microsoft.com/office/drawing/2014/main" id="{E7E3FDA2-2E4E-DF0A-09D4-922135E92CAC}"/>
                    </a:ext>
                  </a:extLst>
                </p:cNvPr>
                <p:cNvPicPr/>
                <p:nvPr/>
              </p:nvPicPr>
              <p:blipFill>
                <a:blip r:embed="rId409"/>
                <a:stretch>
                  <a:fillRect/>
                </a:stretch>
              </p:blipFill>
              <p:spPr>
                <a:xfrm>
                  <a:off x="1105595" y="1905508"/>
                  <a:ext cx="96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74240" name="Freihand 174239">
                  <a:extLst>
                    <a:ext uri="{FF2B5EF4-FFF2-40B4-BE49-F238E27FC236}">
                      <a16:creationId xmlns:a16="http://schemas.microsoft.com/office/drawing/2014/main" id="{CAB4055A-4795-EBCA-2DF2-95C824FA5922}"/>
                    </a:ext>
                  </a:extLst>
                </p14:cNvPr>
                <p14:cNvContentPartPr/>
                <p14:nvPr/>
              </p14:nvContentPartPr>
              <p14:xfrm>
                <a:off x="1035755" y="1875628"/>
                <a:ext cx="79560" cy="109800"/>
              </p14:xfrm>
            </p:contentPart>
          </mc:Choice>
          <mc:Fallback>
            <p:pic>
              <p:nvPicPr>
                <p:cNvPr id="174240" name="Freihand 174239">
                  <a:extLst>
                    <a:ext uri="{FF2B5EF4-FFF2-40B4-BE49-F238E27FC236}">
                      <a16:creationId xmlns:a16="http://schemas.microsoft.com/office/drawing/2014/main" id="{CAB4055A-4795-EBCA-2DF2-95C824FA5922}"/>
                    </a:ext>
                  </a:extLst>
                </p:cNvPr>
                <p:cNvPicPr/>
                <p:nvPr/>
              </p:nvPicPr>
              <p:blipFill>
                <a:blip r:embed="rId411"/>
                <a:stretch>
                  <a:fillRect/>
                </a:stretch>
              </p:blipFill>
              <p:spPr>
                <a:xfrm>
                  <a:off x="1026755" y="1866628"/>
                  <a:ext cx="97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74241" name="Freihand 174240">
                  <a:extLst>
                    <a:ext uri="{FF2B5EF4-FFF2-40B4-BE49-F238E27FC236}">
                      <a16:creationId xmlns:a16="http://schemas.microsoft.com/office/drawing/2014/main" id="{5B8702B7-61FC-22B7-C3B7-299614BED65F}"/>
                    </a:ext>
                  </a:extLst>
                </p14:cNvPr>
                <p14:cNvContentPartPr/>
                <p14:nvPr/>
              </p14:nvContentPartPr>
              <p14:xfrm>
                <a:off x="1245995" y="1968868"/>
                <a:ext cx="66600" cy="86760"/>
              </p14:xfrm>
            </p:contentPart>
          </mc:Choice>
          <mc:Fallback>
            <p:pic>
              <p:nvPicPr>
                <p:cNvPr id="174241" name="Freihand 174240">
                  <a:extLst>
                    <a:ext uri="{FF2B5EF4-FFF2-40B4-BE49-F238E27FC236}">
                      <a16:creationId xmlns:a16="http://schemas.microsoft.com/office/drawing/2014/main" id="{5B8702B7-61FC-22B7-C3B7-299614BED65F}"/>
                    </a:ext>
                  </a:extLst>
                </p:cNvPr>
                <p:cNvPicPr/>
                <p:nvPr/>
              </p:nvPicPr>
              <p:blipFill>
                <a:blip r:embed="rId413"/>
                <a:stretch>
                  <a:fillRect/>
                </a:stretch>
              </p:blipFill>
              <p:spPr>
                <a:xfrm>
                  <a:off x="1237355" y="1960228"/>
                  <a:ext cx="842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74243" name="Freihand 174242">
                  <a:extLst>
                    <a:ext uri="{FF2B5EF4-FFF2-40B4-BE49-F238E27FC236}">
                      <a16:creationId xmlns:a16="http://schemas.microsoft.com/office/drawing/2014/main" id="{910819B0-AAED-980D-9105-F87622078161}"/>
                    </a:ext>
                  </a:extLst>
                </p14:cNvPr>
                <p14:cNvContentPartPr/>
                <p14:nvPr/>
              </p14:nvContentPartPr>
              <p14:xfrm>
                <a:off x="302075" y="2253628"/>
                <a:ext cx="64440" cy="137520"/>
              </p14:xfrm>
            </p:contentPart>
          </mc:Choice>
          <mc:Fallback>
            <p:pic>
              <p:nvPicPr>
                <p:cNvPr id="174243" name="Freihand 174242">
                  <a:extLst>
                    <a:ext uri="{FF2B5EF4-FFF2-40B4-BE49-F238E27FC236}">
                      <a16:creationId xmlns:a16="http://schemas.microsoft.com/office/drawing/2014/main" id="{910819B0-AAED-980D-9105-F87622078161}"/>
                    </a:ext>
                  </a:extLst>
                </p:cNvPr>
                <p:cNvPicPr/>
                <p:nvPr/>
              </p:nvPicPr>
              <p:blipFill>
                <a:blip r:embed="rId415"/>
                <a:stretch>
                  <a:fillRect/>
                </a:stretch>
              </p:blipFill>
              <p:spPr>
                <a:xfrm>
                  <a:off x="293075" y="2244628"/>
                  <a:ext cx="820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74244" name="Freihand 174243">
                  <a:extLst>
                    <a:ext uri="{FF2B5EF4-FFF2-40B4-BE49-F238E27FC236}">
                      <a16:creationId xmlns:a16="http://schemas.microsoft.com/office/drawing/2014/main" id="{DFC166E8-FCB5-2800-3952-AB6396B021AF}"/>
                    </a:ext>
                  </a:extLst>
                </p14:cNvPr>
                <p14:cNvContentPartPr/>
                <p14:nvPr/>
              </p14:nvContentPartPr>
              <p14:xfrm>
                <a:off x="272915" y="2151388"/>
                <a:ext cx="31680" cy="29160"/>
              </p14:xfrm>
            </p:contentPart>
          </mc:Choice>
          <mc:Fallback>
            <p:pic>
              <p:nvPicPr>
                <p:cNvPr id="174244" name="Freihand 174243">
                  <a:extLst>
                    <a:ext uri="{FF2B5EF4-FFF2-40B4-BE49-F238E27FC236}">
                      <a16:creationId xmlns:a16="http://schemas.microsoft.com/office/drawing/2014/main" id="{DFC166E8-FCB5-2800-3952-AB6396B021AF}"/>
                    </a:ext>
                  </a:extLst>
                </p:cNvPr>
                <p:cNvPicPr/>
                <p:nvPr/>
              </p:nvPicPr>
              <p:blipFill>
                <a:blip r:embed="rId417"/>
                <a:stretch>
                  <a:fillRect/>
                </a:stretch>
              </p:blipFill>
              <p:spPr>
                <a:xfrm>
                  <a:off x="263915" y="2142748"/>
                  <a:ext cx="493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74247" name="Freihand 174246">
                  <a:extLst>
                    <a:ext uri="{FF2B5EF4-FFF2-40B4-BE49-F238E27FC236}">
                      <a16:creationId xmlns:a16="http://schemas.microsoft.com/office/drawing/2014/main" id="{4652845A-5459-41E4-5DA7-976913A1D428}"/>
                    </a:ext>
                  </a:extLst>
                </p14:cNvPr>
                <p14:cNvContentPartPr/>
                <p14:nvPr/>
              </p14:nvContentPartPr>
              <p14:xfrm>
                <a:off x="374075" y="2170468"/>
                <a:ext cx="103320" cy="99720"/>
              </p14:xfrm>
            </p:contentPart>
          </mc:Choice>
          <mc:Fallback>
            <p:pic>
              <p:nvPicPr>
                <p:cNvPr id="174247" name="Freihand 174246">
                  <a:extLst>
                    <a:ext uri="{FF2B5EF4-FFF2-40B4-BE49-F238E27FC236}">
                      <a16:creationId xmlns:a16="http://schemas.microsoft.com/office/drawing/2014/main" id="{4652845A-5459-41E4-5DA7-976913A1D428}"/>
                    </a:ext>
                  </a:extLst>
                </p:cNvPr>
                <p:cNvPicPr/>
                <p:nvPr/>
              </p:nvPicPr>
              <p:blipFill>
                <a:blip r:embed="rId419"/>
                <a:stretch>
                  <a:fillRect/>
                </a:stretch>
              </p:blipFill>
              <p:spPr>
                <a:xfrm>
                  <a:off x="365075" y="2161828"/>
                  <a:ext cx="120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74248" name="Freihand 174247">
                  <a:extLst>
                    <a:ext uri="{FF2B5EF4-FFF2-40B4-BE49-F238E27FC236}">
                      <a16:creationId xmlns:a16="http://schemas.microsoft.com/office/drawing/2014/main" id="{A4F6B3E8-E22C-8FBB-5AD7-5CDB79F23B72}"/>
                    </a:ext>
                  </a:extLst>
                </p14:cNvPr>
                <p14:cNvContentPartPr/>
                <p14:nvPr/>
              </p14:nvContentPartPr>
              <p14:xfrm>
                <a:off x="375515" y="1983268"/>
                <a:ext cx="18360" cy="94320"/>
              </p14:xfrm>
            </p:contentPart>
          </mc:Choice>
          <mc:Fallback>
            <p:pic>
              <p:nvPicPr>
                <p:cNvPr id="174248" name="Freihand 174247">
                  <a:extLst>
                    <a:ext uri="{FF2B5EF4-FFF2-40B4-BE49-F238E27FC236}">
                      <a16:creationId xmlns:a16="http://schemas.microsoft.com/office/drawing/2014/main" id="{A4F6B3E8-E22C-8FBB-5AD7-5CDB79F23B72}"/>
                    </a:ext>
                  </a:extLst>
                </p:cNvPr>
                <p:cNvPicPr/>
                <p:nvPr/>
              </p:nvPicPr>
              <p:blipFill>
                <a:blip r:embed="rId421"/>
                <a:stretch>
                  <a:fillRect/>
                </a:stretch>
              </p:blipFill>
              <p:spPr>
                <a:xfrm>
                  <a:off x="366515" y="1974628"/>
                  <a:ext cx="36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74249" name="Freihand 174248">
                  <a:extLst>
                    <a:ext uri="{FF2B5EF4-FFF2-40B4-BE49-F238E27FC236}">
                      <a16:creationId xmlns:a16="http://schemas.microsoft.com/office/drawing/2014/main" id="{12A7D1B4-E304-BA6A-D975-FBC939BAA363}"/>
                    </a:ext>
                  </a:extLst>
                </p14:cNvPr>
                <p14:cNvContentPartPr/>
                <p14:nvPr/>
              </p14:nvContentPartPr>
              <p14:xfrm>
                <a:off x="374075" y="1972828"/>
                <a:ext cx="109080" cy="117000"/>
              </p14:xfrm>
            </p:contentPart>
          </mc:Choice>
          <mc:Fallback>
            <p:pic>
              <p:nvPicPr>
                <p:cNvPr id="174249" name="Freihand 174248">
                  <a:extLst>
                    <a:ext uri="{FF2B5EF4-FFF2-40B4-BE49-F238E27FC236}">
                      <a16:creationId xmlns:a16="http://schemas.microsoft.com/office/drawing/2014/main" id="{12A7D1B4-E304-BA6A-D975-FBC939BAA363}"/>
                    </a:ext>
                  </a:extLst>
                </p:cNvPr>
                <p:cNvPicPr/>
                <p:nvPr/>
              </p:nvPicPr>
              <p:blipFill>
                <a:blip r:embed="rId423"/>
                <a:stretch>
                  <a:fillRect/>
                </a:stretch>
              </p:blipFill>
              <p:spPr>
                <a:xfrm>
                  <a:off x="365435" y="1964188"/>
                  <a:ext cx="126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74250" name="Freihand 174249">
                  <a:extLst>
                    <a:ext uri="{FF2B5EF4-FFF2-40B4-BE49-F238E27FC236}">
                      <a16:creationId xmlns:a16="http://schemas.microsoft.com/office/drawing/2014/main" id="{CD7B542E-5B14-A763-39F8-DF51AD8BE3F3}"/>
                    </a:ext>
                  </a:extLst>
                </p14:cNvPr>
                <p14:cNvContentPartPr/>
                <p14:nvPr/>
              </p14:nvContentPartPr>
              <p14:xfrm>
                <a:off x="477035" y="1908028"/>
                <a:ext cx="105840" cy="130320"/>
              </p14:xfrm>
            </p:contentPart>
          </mc:Choice>
          <mc:Fallback>
            <p:pic>
              <p:nvPicPr>
                <p:cNvPr id="174250" name="Freihand 174249">
                  <a:extLst>
                    <a:ext uri="{FF2B5EF4-FFF2-40B4-BE49-F238E27FC236}">
                      <a16:creationId xmlns:a16="http://schemas.microsoft.com/office/drawing/2014/main" id="{CD7B542E-5B14-A763-39F8-DF51AD8BE3F3}"/>
                    </a:ext>
                  </a:extLst>
                </p:cNvPr>
                <p:cNvPicPr/>
                <p:nvPr/>
              </p:nvPicPr>
              <p:blipFill>
                <a:blip r:embed="rId425"/>
                <a:stretch>
                  <a:fillRect/>
                </a:stretch>
              </p:blipFill>
              <p:spPr>
                <a:xfrm>
                  <a:off x="468395" y="1899388"/>
                  <a:ext cx="1234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74294" name="Freihand 174293">
                  <a:extLst>
                    <a:ext uri="{FF2B5EF4-FFF2-40B4-BE49-F238E27FC236}">
                      <a16:creationId xmlns:a16="http://schemas.microsoft.com/office/drawing/2014/main" id="{73B0D4AB-269C-AB55-BFF6-CEE1D3055BE2}"/>
                    </a:ext>
                  </a:extLst>
                </p14:cNvPr>
                <p14:cNvContentPartPr/>
                <p14:nvPr/>
              </p14:nvContentPartPr>
              <p14:xfrm>
                <a:off x="3247526" y="2416560"/>
                <a:ext cx="37080" cy="428760"/>
              </p14:xfrm>
            </p:contentPart>
          </mc:Choice>
          <mc:Fallback>
            <p:pic>
              <p:nvPicPr>
                <p:cNvPr id="174294" name="Freihand 174293">
                  <a:extLst>
                    <a:ext uri="{FF2B5EF4-FFF2-40B4-BE49-F238E27FC236}">
                      <a16:creationId xmlns:a16="http://schemas.microsoft.com/office/drawing/2014/main" id="{73B0D4AB-269C-AB55-BFF6-CEE1D3055BE2}"/>
                    </a:ext>
                  </a:extLst>
                </p:cNvPr>
                <p:cNvPicPr/>
                <p:nvPr/>
              </p:nvPicPr>
              <p:blipFill>
                <a:blip r:embed="rId427"/>
                <a:stretch>
                  <a:fillRect/>
                </a:stretch>
              </p:blipFill>
              <p:spPr>
                <a:xfrm>
                  <a:off x="3238526" y="2407920"/>
                  <a:ext cx="5472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74295" name="Freihand 174294">
                  <a:extLst>
                    <a:ext uri="{FF2B5EF4-FFF2-40B4-BE49-F238E27FC236}">
                      <a16:creationId xmlns:a16="http://schemas.microsoft.com/office/drawing/2014/main" id="{D8789A64-A255-3B02-5F4B-6E0D7843FDCE}"/>
                    </a:ext>
                  </a:extLst>
                </p14:cNvPr>
                <p14:cNvContentPartPr/>
                <p14:nvPr/>
              </p14:nvContentPartPr>
              <p14:xfrm>
                <a:off x="3285326" y="2879520"/>
                <a:ext cx="7200" cy="41040"/>
              </p14:xfrm>
            </p:contentPart>
          </mc:Choice>
          <mc:Fallback>
            <p:pic>
              <p:nvPicPr>
                <p:cNvPr id="174295" name="Freihand 174294">
                  <a:extLst>
                    <a:ext uri="{FF2B5EF4-FFF2-40B4-BE49-F238E27FC236}">
                      <a16:creationId xmlns:a16="http://schemas.microsoft.com/office/drawing/2014/main" id="{D8789A64-A255-3B02-5F4B-6E0D7843FDCE}"/>
                    </a:ext>
                  </a:extLst>
                </p:cNvPr>
                <p:cNvPicPr/>
                <p:nvPr/>
              </p:nvPicPr>
              <p:blipFill>
                <a:blip r:embed="rId429"/>
                <a:stretch>
                  <a:fillRect/>
                </a:stretch>
              </p:blipFill>
              <p:spPr>
                <a:xfrm>
                  <a:off x="3276686" y="2870520"/>
                  <a:ext cx="248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74296" name="Freihand 174295">
                  <a:extLst>
                    <a:ext uri="{FF2B5EF4-FFF2-40B4-BE49-F238E27FC236}">
                      <a16:creationId xmlns:a16="http://schemas.microsoft.com/office/drawing/2014/main" id="{551325B7-EB5F-C116-51AD-F2BC1FA40AE2}"/>
                    </a:ext>
                  </a:extLst>
                </p14:cNvPr>
                <p14:cNvContentPartPr/>
                <p14:nvPr/>
              </p14:nvContentPartPr>
              <p14:xfrm>
                <a:off x="3295406" y="3053040"/>
                <a:ext cx="24840" cy="173880"/>
              </p14:xfrm>
            </p:contentPart>
          </mc:Choice>
          <mc:Fallback>
            <p:pic>
              <p:nvPicPr>
                <p:cNvPr id="174296" name="Freihand 174295">
                  <a:extLst>
                    <a:ext uri="{FF2B5EF4-FFF2-40B4-BE49-F238E27FC236}">
                      <a16:creationId xmlns:a16="http://schemas.microsoft.com/office/drawing/2014/main" id="{551325B7-EB5F-C116-51AD-F2BC1FA40AE2}"/>
                    </a:ext>
                  </a:extLst>
                </p:cNvPr>
                <p:cNvPicPr/>
                <p:nvPr/>
              </p:nvPicPr>
              <p:blipFill>
                <a:blip r:embed="rId431"/>
                <a:stretch>
                  <a:fillRect/>
                </a:stretch>
              </p:blipFill>
              <p:spPr>
                <a:xfrm>
                  <a:off x="3286766" y="3044400"/>
                  <a:ext cx="424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74297" name="Freihand 174296">
                  <a:extLst>
                    <a:ext uri="{FF2B5EF4-FFF2-40B4-BE49-F238E27FC236}">
                      <a16:creationId xmlns:a16="http://schemas.microsoft.com/office/drawing/2014/main" id="{6916B4C3-AAD7-41DC-4E00-41B01E37D3C0}"/>
                    </a:ext>
                  </a:extLst>
                </p14:cNvPr>
                <p14:cNvContentPartPr/>
                <p14:nvPr/>
              </p14:nvContentPartPr>
              <p14:xfrm>
                <a:off x="3314486" y="3247800"/>
                <a:ext cx="3240" cy="72000"/>
              </p14:xfrm>
            </p:contentPart>
          </mc:Choice>
          <mc:Fallback>
            <p:pic>
              <p:nvPicPr>
                <p:cNvPr id="174297" name="Freihand 174296">
                  <a:extLst>
                    <a:ext uri="{FF2B5EF4-FFF2-40B4-BE49-F238E27FC236}">
                      <a16:creationId xmlns:a16="http://schemas.microsoft.com/office/drawing/2014/main" id="{6916B4C3-AAD7-41DC-4E00-41B01E37D3C0}"/>
                    </a:ext>
                  </a:extLst>
                </p:cNvPr>
                <p:cNvPicPr/>
                <p:nvPr/>
              </p:nvPicPr>
              <p:blipFill>
                <a:blip r:embed="rId433"/>
                <a:stretch>
                  <a:fillRect/>
                </a:stretch>
              </p:blipFill>
              <p:spPr>
                <a:xfrm>
                  <a:off x="3305486" y="3238800"/>
                  <a:ext cx="208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74298" name="Freihand 174297">
                  <a:extLst>
                    <a:ext uri="{FF2B5EF4-FFF2-40B4-BE49-F238E27FC236}">
                      <a16:creationId xmlns:a16="http://schemas.microsoft.com/office/drawing/2014/main" id="{6997C351-A95D-E775-AE50-C33C0523BC2C}"/>
                    </a:ext>
                  </a:extLst>
                </p14:cNvPr>
                <p14:cNvContentPartPr/>
                <p14:nvPr/>
              </p14:nvContentPartPr>
              <p14:xfrm>
                <a:off x="3321326" y="3405840"/>
                <a:ext cx="16560" cy="241920"/>
              </p14:xfrm>
            </p:contentPart>
          </mc:Choice>
          <mc:Fallback>
            <p:pic>
              <p:nvPicPr>
                <p:cNvPr id="174298" name="Freihand 174297">
                  <a:extLst>
                    <a:ext uri="{FF2B5EF4-FFF2-40B4-BE49-F238E27FC236}">
                      <a16:creationId xmlns:a16="http://schemas.microsoft.com/office/drawing/2014/main" id="{6997C351-A95D-E775-AE50-C33C0523BC2C}"/>
                    </a:ext>
                  </a:extLst>
                </p:cNvPr>
                <p:cNvPicPr/>
                <p:nvPr/>
              </p:nvPicPr>
              <p:blipFill>
                <a:blip r:embed="rId435"/>
                <a:stretch>
                  <a:fillRect/>
                </a:stretch>
              </p:blipFill>
              <p:spPr>
                <a:xfrm>
                  <a:off x="3312326" y="3396840"/>
                  <a:ext cx="34200" cy="259560"/>
                </a:xfrm>
                <a:prstGeom prst="rect">
                  <a:avLst/>
                </a:prstGeom>
              </p:spPr>
            </p:pic>
          </mc:Fallback>
        </mc:AlternateContent>
      </p:grpSp>
      <p:grpSp>
        <p:nvGrpSpPr>
          <p:cNvPr id="174336" name="Gruppieren 174335">
            <a:extLst>
              <a:ext uri="{FF2B5EF4-FFF2-40B4-BE49-F238E27FC236}">
                <a16:creationId xmlns:a16="http://schemas.microsoft.com/office/drawing/2014/main" id="{437AC8F3-0AD7-3BDF-B44D-271F26ABFE43}"/>
              </a:ext>
            </a:extLst>
          </p:cNvPr>
          <p:cNvGrpSpPr/>
          <p:nvPr/>
        </p:nvGrpSpPr>
        <p:grpSpPr>
          <a:xfrm>
            <a:off x="665246" y="2622120"/>
            <a:ext cx="4588920" cy="2847960"/>
            <a:chOff x="665246" y="2622120"/>
            <a:chExt cx="4588920" cy="2847960"/>
          </a:xfrm>
        </p:grpSpPr>
        <mc:AlternateContent xmlns:mc="http://schemas.openxmlformats.org/markup-compatibility/2006">
          <mc:Choice xmlns:p14="http://schemas.microsoft.com/office/powerpoint/2010/main" Requires="p14">
            <p:contentPart p14:bwMode="auto" r:id="rId436">
              <p14:nvContentPartPr>
                <p14:cNvPr id="174282" name="Freihand 174281">
                  <a:extLst>
                    <a:ext uri="{FF2B5EF4-FFF2-40B4-BE49-F238E27FC236}">
                      <a16:creationId xmlns:a16="http://schemas.microsoft.com/office/drawing/2014/main" id="{EF34C68E-8410-3AA4-0F01-5E953264D2A8}"/>
                    </a:ext>
                  </a:extLst>
                </p14:cNvPr>
                <p14:cNvContentPartPr/>
                <p14:nvPr/>
              </p14:nvContentPartPr>
              <p14:xfrm>
                <a:off x="2932235" y="3746188"/>
                <a:ext cx="79560" cy="187200"/>
              </p14:xfrm>
            </p:contentPart>
          </mc:Choice>
          <mc:Fallback>
            <p:pic>
              <p:nvPicPr>
                <p:cNvPr id="174282" name="Freihand 174281">
                  <a:extLst>
                    <a:ext uri="{FF2B5EF4-FFF2-40B4-BE49-F238E27FC236}">
                      <a16:creationId xmlns:a16="http://schemas.microsoft.com/office/drawing/2014/main" id="{EF34C68E-8410-3AA4-0F01-5E953264D2A8}"/>
                    </a:ext>
                  </a:extLst>
                </p:cNvPr>
                <p:cNvPicPr/>
                <p:nvPr/>
              </p:nvPicPr>
              <p:blipFill>
                <a:blip r:embed="rId437"/>
                <a:stretch>
                  <a:fillRect/>
                </a:stretch>
              </p:blipFill>
              <p:spPr>
                <a:xfrm>
                  <a:off x="2923235" y="3737548"/>
                  <a:ext cx="972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74283" name="Freihand 174282">
                  <a:extLst>
                    <a:ext uri="{FF2B5EF4-FFF2-40B4-BE49-F238E27FC236}">
                      <a16:creationId xmlns:a16="http://schemas.microsoft.com/office/drawing/2014/main" id="{F83C2B7C-19AE-C487-3784-CA5A5A7C852A}"/>
                    </a:ext>
                  </a:extLst>
                </p14:cNvPr>
                <p14:cNvContentPartPr/>
                <p14:nvPr/>
              </p14:nvContentPartPr>
              <p14:xfrm>
                <a:off x="3066875" y="3748708"/>
                <a:ext cx="86760" cy="93960"/>
              </p14:xfrm>
            </p:contentPart>
          </mc:Choice>
          <mc:Fallback>
            <p:pic>
              <p:nvPicPr>
                <p:cNvPr id="174283" name="Freihand 174282">
                  <a:extLst>
                    <a:ext uri="{FF2B5EF4-FFF2-40B4-BE49-F238E27FC236}">
                      <a16:creationId xmlns:a16="http://schemas.microsoft.com/office/drawing/2014/main" id="{F83C2B7C-19AE-C487-3784-CA5A5A7C852A}"/>
                    </a:ext>
                  </a:extLst>
                </p:cNvPr>
                <p:cNvPicPr/>
                <p:nvPr/>
              </p:nvPicPr>
              <p:blipFill>
                <a:blip r:embed="rId439"/>
                <a:stretch>
                  <a:fillRect/>
                </a:stretch>
              </p:blipFill>
              <p:spPr>
                <a:xfrm>
                  <a:off x="3058235" y="3740068"/>
                  <a:ext cx="104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74300" name="Freihand 174299">
                  <a:extLst>
                    <a:ext uri="{FF2B5EF4-FFF2-40B4-BE49-F238E27FC236}">
                      <a16:creationId xmlns:a16="http://schemas.microsoft.com/office/drawing/2014/main" id="{5A3B5175-DCC0-2FEC-ECE7-5CE0C000D8D7}"/>
                    </a:ext>
                  </a:extLst>
                </p14:cNvPr>
                <p14:cNvContentPartPr/>
                <p14:nvPr/>
              </p14:nvContentPartPr>
              <p14:xfrm>
                <a:off x="3476486" y="2622120"/>
                <a:ext cx="8640" cy="71280"/>
              </p14:xfrm>
            </p:contentPart>
          </mc:Choice>
          <mc:Fallback>
            <p:pic>
              <p:nvPicPr>
                <p:cNvPr id="174300" name="Freihand 174299">
                  <a:extLst>
                    <a:ext uri="{FF2B5EF4-FFF2-40B4-BE49-F238E27FC236}">
                      <a16:creationId xmlns:a16="http://schemas.microsoft.com/office/drawing/2014/main" id="{5A3B5175-DCC0-2FEC-ECE7-5CE0C000D8D7}"/>
                    </a:ext>
                  </a:extLst>
                </p:cNvPr>
                <p:cNvPicPr/>
                <p:nvPr/>
              </p:nvPicPr>
              <p:blipFill>
                <a:blip r:embed="rId441"/>
                <a:stretch>
                  <a:fillRect/>
                </a:stretch>
              </p:blipFill>
              <p:spPr>
                <a:xfrm>
                  <a:off x="3467846" y="2613120"/>
                  <a:ext cx="26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74301" name="Freihand 174300">
                  <a:extLst>
                    <a:ext uri="{FF2B5EF4-FFF2-40B4-BE49-F238E27FC236}">
                      <a16:creationId xmlns:a16="http://schemas.microsoft.com/office/drawing/2014/main" id="{34250779-895D-74F8-B1C1-4247BF328AF3}"/>
                    </a:ext>
                  </a:extLst>
                </p14:cNvPr>
                <p14:cNvContentPartPr/>
                <p14:nvPr/>
              </p14:nvContentPartPr>
              <p14:xfrm>
                <a:off x="3486206" y="2726160"/>
                <a:ext cx="1800" cy="87480"/>
              </p14:xfrm>
            </p:contentPart>
          </mc:Choice>
          <mc:Fallback>
            <p:pic>
              <p:nvPicPr>
                <p:cNvPr id="174301" name="Freihand 174300">
                  <a:extLst>
                    <a:ext uri="{FF2B5EF4-FFF2-40B4-BE49-F238E27FC236}">
                      <a16:creationId xmlns:a16="http://schemas.microsoft.com/office/drawing/2014/main" id="{34250779-895D-74F8-B1C1-4247BF328AF3}"/>
                    </a:ext>
                  </a:extLst>
                </p:cNvPr>
                <p:cNvPicPr/>
                <p:nvPr/>
              </p:nvPicPr>
              <p:blipFill>
                <a:blip r:embed="rId443"/>
                <a:stretch>
                  <a:fillRect/>
                </a:stretch>
              </p:blipFill>
              <p:spPr>
                <a:xfrm>
                  <a:off x="3477206" y="2717160"/>
                  <a:ext cx="194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74302" name="Freihand 174301">
                  <a:extLst>
                    <a:ext uri="{FF2B5EF4-FFF2-40B4-BE49-F238E27FC236}">
                      <a16:creationId xmlns:a16="http://schemas.microsoft.com/office/drawing/2014/main" id="{9F51065A-DDDD-CDEA-A3C1-6619308F5623}"/>
                    </a:ext>
                  </a:extLst>
                </p14:cNvPr>
                <p14:cNvContentPartPr/>
                <p14:nvPr/>
              </p14:nvContentPartPr>
              <p14:xfrm>
                <a:off x="3495566" y="2891040"/>
                <a:ext cx="28800" cy="267120"/>
              </p14:xfrm>
            </p:contentPart>
          </mc:Choice>
          <mc:Fallback>
            <p:pic>
              <p:nvPicPr>
                <p:cNvPr id="174302" name="Freihand 174301">
                  <a:extLst>
                    <a:ext uri="{FF2B5EF4-FFF2-40B4-BE49-F238E27FC236}">
                      <a16:creationId xmlns:a16="http://schemas.microsoft.com/office/drawing/2014/main" id="{9F51065A-DDDD-CDEA-A3C1-6619308F5623}"/>
                    </a:ext>
                  </a:extLst>
                </p:cNvPr>
                <p:cNvPicPr/>
                <p:nvPr/>
              </p:nvPicPr>
              <p:blipFill>
                <a:blip r:embed="rId445"/>
                <a:stretch>
                  <a:fillRect/>
                </a:stretch>
              </p:blipFill>
              <p:spPr>
                <a:xfrm>
                  <a:off x="3486566" y="2882040"/>
                  <a:ext cx="4644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74303" name="Freihand 174302">
                  <a:extLst>
                    <a:ext uri="{FF2B5EF4-FFF2-40B4-BE49-F238E27FC236}">
                      <a16:creationId xmlns:a16="http://schemas.microsoft.com/office/drawing/2014/main" id="{E07AE160-77AF-A78F-796A-98650DA4E8D0}"/>
                    </a:ext>
                  </a:extLst>
                </p14:cNvPr>
                <p14:cNvContentPartPr/>
                <p14:nvPr/>
              </p14:nvContentPartPr>
              <p14:xfrm>
                <a:off x="3525806" y="3206400"/>
                <a:ext cx="3240" cy="55800"/>
              </p14:xfrm>
            </p:contentPart>
          </mc:Choice>
          <mc:Fallback>
            <p:pic>
              <p:nvPicPr>
                <p:cNvPr id="174303" name="Freihand 174302">
                  <a:extLst>
                    <a:ext uri="{FF2B5EF4-FFF2-40B4-BE49-F238E27FC236}">
                      <a16:creationId xmlns:a16="http://schemas.microsoft.com/office/drawing/2014/main" id="{E07AE160-77AF-A78F-796A-98650DA4E8D0}"/>
                    </a:ext>
                  </a:extLst>
                </p:cNvPr>
                <p:cNvPicPr/>
                <p:nvPr/>
              </p:nvPicPr>
              <p:blipFill>
                <a:blip r:embed="rId447"/>
                <a:stretch>
                  <a:fillRect/>
                </a:stretch>
              </p:blipFill>
              <p:spPr>
                <a:xfrm>
                  <a:off x="3517166" y="3197760"/>
                  <a:ext cx="208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74304" name="Freihand 174303">
                  <a:extLst>
                    <a:ext uri="{FF2B5EF4-FFF2-40B4-BE49-F238E27FC236}">
                      <a16:creationId xmlns:a16="http://schemas.microsoft.com/office/drawing/2014/main" id="{36373262-CD96-A6B8-8CCB-423E60855B94}"/>
                    </a:ext>
                  </a:extLst>
                </p14:cNvPr>
                <p14:cNvContentPartPr/>
                <p14:nvPr/>
              </p14:nvContentPartPr>
              <p14:xfrm>
                <a:off x="3520046" y="3284160"/>
                <a:ext cx="5760" cy="238320"/>
              </p14:xfrm>
            </p:contentPart>
          </mc:Choice>
          <mc:Fallback>
            <p:pic>
              <p:nvPicPr>
                <p:cNvPr id="174304" name="Freihand 174303">
                  <a:extLst>
                    <a:ext uri="{FF2B5EF4-FFF2-40B4-BE49-F238E27FC236}">
                      <a16:creationId xmlns:a16="http://schemas.microsoft.com/office/drawing/2014/main" id="{36373262-CD96-A6B8-8CCB-423E60855B94}"/>
                    </a:ext>
                  </a:extLst>
                </p:cNvPr>
                <p:cNvPicPr/>
                <p:nvPr/>
              </p:nvPicPr>
              <p:blipFill>
                <a:blip r:embed="rId449"/>
                <a:stretch>
                  <a:fillRect/>
                </a:stretch>
              </p:blipFill>
              <p:spPr>
                <a:xfrm>
                  <a:off x="3511046" y="3275160"/>
                  <a:ext cx="234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74305" name="Freihand 174304">
                  <a:extLst>
                    <a:ext uri="{FF2B5EF4-FFF2-40B4-BE49-F238E27FC236}">
                      <a16:creationId xmlns:a16="http://schemas.microsoft.com/office/drawing/2014/main" id="{FA1053CF-3F55-5D47-39FB-A8F8F50E315D}"/>
                    </a:ext>
                  </a:extLst>
                </p14:cNvPr>
                <p14:cNvContentPartPr/>
                <p14:nvPr/>
              </p14:nvContentPartPr>
              <p14:xfrm>
                <a:off x="3524006" y="3599160"/>
                <a:ext cx="7200" cy="66600"/>
              </p14:xfrm>
            </p:contentPart>
          </mc:Choice>
          <mc:Fallback>
            <p:pic>
              <p:nvPicPr>
                <p:cNvPr id="174305" name="Freihand 174304">
                  <a:extLst>
                    <a:ext uri="{FF2B5EF4-FFF2-40B4-BE49-F238E27FC236}">
                      <a16:creationId xmlns:a16="http://schemas.microsoft.com/office/drawing/2014/main" id="{FA1053CF-3F55-5D47-39FB-A8F8F50E315D}"/>
                    </a:ext>
                  </a:extLst>
                </p:cNvPr>
                <p:cNvPicPr/>
                <p:nvPr/>
              </p:nvPicPr>
              <p:blipFill>
                <a:blip r:embed="rId451"/>
                <a:stretch>
                  <a:fillRect/>
                </a:stretch>
              </p:blipFill>
              <p:spPr>
                <a:xfrm>
                  <a:off x="3515006" y="3590160"/>
                  <a:ext cx="248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74307" name="Freihand 174306">
                  <a:extLst>
                    <a:ext uri="{FF2B5EF4-FFF2-40B4-BE49-F238E27FC236}">
                      <a16:creationId xmlns:a16="http://schemas.microsoft.com/office/drawing/2014/main" id="{1C2BE53A-0A83-D96D-4A7A-C42EF2E63501}"/>
                    </a:ext>
                  </a:extLst>
                </p14:cNvPr>
                <p14:cNvContentPartPr/>
                <p14:nvPr/>
              </p14:nvContentPartPr>
              <p14:xfrm>
                <a:off x="3652166" y="3800400"/>
                <a:ext cx="852120" cy="745560"/>
              </p14:xfrm>
            </p:contentPart>
          </mc:Choice>
          <mc:Fallback>
            <p:pic>
              <p:nvPicPr>
                <p:cNvPr id="174307" name="Freihand 174306">
                  <a:extLst>
                    <a:ext uri="{FF2B5EF4-FFF2-40B4-BE49-F238E27FC236}">
                      <a16:creationId xmlns:a16="http://schemas.microsoft.com/office/drawing/2014/main" id="{1C2BE53A-0A83-D96D-4A7A-C42EF2E63501}"/>
                    </a:ext>
                  </a:extLst>
                </p:cNvPr>
                <p:cNvPicPr/>
                <p:nvPr/>
              </p:nvPicPr>
              <p:blipFill>
                <a:blip r:embed="rId453"/>
                <a:stretch>
                  <a:fillRect/>
                </a:stretch>
              </p:blipFill>
              <p:spPr>
                <a:xfrm>
                  <a:off x="3643526" y="3791400"/>
                  <a:ext cx="869760" cy="7632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74308" name="Freihand 174307">
                  <a:extLst>
                    <a:ext uri="{FF2B5EF4-FFF2-40B4-BE49-F238E27FC236}">
                      <a16:creationId xmlns:a16="http://schemas.microsoft.com/office/drawing/2014/main" id="{722EF78A-DA8A-17C9-9C24-55D7328DF565}"/>
                    </a:ext>
                  </a:extLst>
                </p14:cNvPr>
                <p14:cNvContentPartPr/>
                <p14:nvPr/>
              </p14:nvContentPartPr>
              <p14:xfrm>
                <a:off x="3617966" y="3698520"/>
                <a:ext cx="130680" cy="209880"/>
              </p14:xfrm>
            </p:contentPart>
          </mc:Choice>
          <mc:Fallback>
            <p:pic>
              <p:nvPicPr>
                <p:cNvPr id="174308" name="Freihand 174307">
                  <a:extLst>
                    <a:ext uri="{FF2B5EF4-FFF2-40B4-BE49-F238E27FC236}">
                      <a16:creationId xmlns:a16="http://schemas.microsoft.com/office/drawing/2014/main" id="{722EF78A-DA8A-17C9-9C24-55D7328DF565}"/>
                    </a:ext>
                  </a:extLst>
                </p:cNvPr>
                <p:cNvPicPr/>
                <p:nvPr/>
              </p:nvPicPr>
              <p:blipFill>
                <a:blip r:embed="rId455"/>
                <a:stretch>
                  <a:fillRect/>
                </a:stretch>
              </p:blipFill>
              <p:spPr>
                <a:xfrm>
                  <a:off x="3608966" y="3689520"/>
                  <a:ext cx="1483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74310" name="Freihand 174309">
                  <a:extLst>
                    <a:ext uri="{FF2B5EF4-FFF2-40B4-BE49-F238E27FC236}">
                      <a16:creationId xmlns:a16="http://schemas.microsoft.com/office/drawing/2014/main" id="{CAEDC424-F8C0-B37D-09EF-3B4F5952BBEE}"/>
                    </a:ext>
                  </a:extLst>
                </p14:cNvPr>
                <p14:cNvContentPartPr/>
                <p14:nvPr/>
              </p14:nvContentPartPr>
              <p14:xfrm>
                <a:off x="4376846" y="4719840"/>
                <a:ext cx="172800" cy="311400"/>
              </p14:xfrm>
            </p:contentPart>
          </mc:Choice>
          <mc:Fallback>
            <p:pic>
              <p:nvPicPr>
                <p:cNvPr id="174310" name="Freihand 174309">
                  <a:extLst>
                    <a:ext uri="{FF2B5EF4-FFF2-40B4-BE49-F238E27FC236}">
                      <a16:creationId xmlns:a16="http://schemas.microsoft.com/office/drawing/2014/main" id="{CAEDC424-F8C0-B37D-09EF-3B4F5952BBEE}"/>
                    </a:ext>
                  </a:extLst>
                </p:cNvPr>
                <p:cNvPicPr/>
                <p:nvPr/>
              </p:nvPicPr>
              <p:blipFill>
                <a:blip r:embed="rId457"/>
                <a:stretch>
                  <a:fillRect/>
                </a:stretch>
              </p:blipFill>
              <p:spPr>
                <a:xfrm>
                  <a:off x="4368206" y="4711200"/>
                  <a:ext cx="19044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74311" name="Freihand 174310">
                  <a:extLst>
                    <a:ext uri="{FF2B5EF4-FFF2-40B4-BE49-F238E27FC236}">
                      <a16:creationId xmlns:a16="http://schemas.microsoft.com/office/drawing/2014/main" id="{469075CF-D070-FED6-5175-70CFCBF1AB94}"/>
                    </a:ext>
                  </a:extLst>
                </p14:cNvPr>
                <p14:cNvContentPartPr/>
                <p14:nvPr/>
              </p14:nvContentPartPr>
              <p14:xfrm>
                <a:off x="4653686" y="4674120"/>
                <a:ext cx="136080" cy="286200"/>
              </p14:xfrm>
            </p:contentPart>
          </mc:Choice>
          <mc:Fallback>
            <p:pic>
              <p:nvPicPr>
                <p:cNvPr id="174311" name="Freihand 174310">
                  <a:extLst>
                    <a:ext uri="{FF2B5EF4-FFF2-40B4-BE49-F238E27FC236}">
                      <a16:creationId xmlns:a16="http://schemas.microsoft.com/office/drawing/2014/main" id="{469075CF-D070-FED6-5175-70CFCBF1AB94}"/>
                    </a:ext>
                  </a:extLst>
                </p:cNvPr>
                <p:cNvPicPr/>
                <p:nvPr/>
              </p:nvPicPr>
              <p:blipFill>
                <a:blip r:embed="rId459"/>
                <a:stretch>
                  <a:fillRect/>
                </a:stretch>
              </p:blipFill>
              <p:spPr>
                <a:xfrm>
                  <a:off x="4645046" y="4665120"/>
                  <a:ext cx="15372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74313" name="Freihand 174312">
                  <a:extLst>
                    <a:ext uri="{FF2B5EF4-FFF2-40B4-BE49-F238E27FC236}">
                      <a16:creationId xmlns:a16="http://schemas.microsoft.com/office/drawing/2014/main" id="{8625BC2E-A0E5-758F-F90E-CA51EF541178}"/>
                    </a:ext>
                  </a:extLst>
                </p14:cNvPr>
                <p14:cNvContentPartPr/>
                <p14:nvPr/>
              </p14:nvContentPartPr>
              <p14:xfrm>
                <a:off x="4604366" y="5262000"/>
                <a:ext cx="91080" cy="66600"/>
              </p14:xfrm>
            </p:contentPart>
          </mc:Choice>
          <mc:Fallback>
            <p:pic>
              <p:nvPicPr>
                <p:cNvPr id="174313" name="Freihand 174312">
                  <a:extLst>
                    <a:ext uri="{FF2B5EF4-FFF2-40B4-BE49-F238E27FC236}">
                      <a16:creationId xmlns:a16="http://schemas.microsoft.com/office/drawing/2014/main" id="{8625BC2E-A0E5-758F-F90E-CA51EF541178}"/>
                    </a:ext>
                  </a:extLst>
                </p:cNvPr>
                <p:cNvPicPr/>
                <p:nvPr/>
              </p:nvPicPr>
              <p:blipFill>
                <a:blip r:embed="rId461"/>
                <a:stretch>
                  <a:fillRect/>
                </a:stretch>
              </p:blipFill>
              <p:spPr>
                <a:xfrm>
                  <a:off x="4595366" y="5253000"/>
                  <a:ext cx="108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74314" name="Freihand 174313">
                  <a:extLst>
                    <a:ext uri="{FF2B5EF4-FFF2-40B4-BE49-F238E27FC236}">
                      <a16:creationId xmlns:a16="http://schemas.microsoft.com/office/drawing/2014/main" id="{33370BF0-AC81-8E30-65D4-0772B7BD8A65}"/>
                    </a:ext>
                  </a:extLst>
                </p14:cNvPr>
                <p14:cNvContentPartPr/>
                <p14:nvPr/>
              </p14:nvContentPartPr>
              <p14:xfrm>
                <a:off x="4711646" y="5224560"/>
                <a:ext cx="10440" cy="245520"/>
              </p14:xfrm>
            </p:contentPart>
          </mc:Choice>
          <mc:Fallback>
            <p:pic>
              <p:nvPicPr>
                <p:cNvPr id="174314" name="Freihand 174313">
                  <a:extLst>
                    <a:ext uri="{FF2B5EF4-FFF2-40B4-BE49-F238E27FC236}">
                      <a16:creationId xmlns:a16="http://schemas.microsoft.com/office/drawing/2014/main" id="{33370BF0-AC81-8E30-65D4-0772B7BD8A65}"/>
                    </a:ext>
                  </a:extLst>
                </p:cNvPr>
                <p:cNvPicPr/>
                <p:nvPr/>
              </p:nvPicPr>
              <p:blipFill>
                <a:blip r:embed="rId463"/>
                <a:stretch>
                  <a:fillRect/>
                </a:stretch>
              </p:blipFill>
              <p:spPr>
                <a:xfrm>
                  <a:off x="4703006" y="5215920"/>
                  <a:ext cx="2808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74315" name="Freihand 174314">
                  <a:extLst>
                    <a:ext uri="{FF2B5EF4-FFF2-40B4-BE49-F238E27FC236}">
                      <a16:creationId xmlns:a16="http://schemas.microsoft.com/office/drawing/2014/main" id="{6C2BAC2B-BE34-842D-5642-D94AB2C01266}"/>
                    </a:ext>
                  </a:extLst>
                </p14:cNvPr>
                <p14:cNvContentPartPr/>
                <p14:nvPr/>
              </p14:nvContentPartPr>
              <p14:xfrm>
                <a:off x="4800926" y="5116560"/>
                <a:ext cx="126720" cy="151920"/>
              </p14:xfrm>
            </p:contentPart>
          </mc:Choice>
          <mc:Fallback>
            <p:pic>
              <p:nvPicPr>
                <p:cNvPr id="174315" name="Freihand 174314">
                  <a:extLst>
                    <a:ext uri="{FF2B5EF4-FFF2-40B4-BE49-F238E27FC236}">
                      <a16:creationId xmlns:a16="http://schemas.microsoft.com/office/drawing/2014/main" id="{6C2BAC2B-BE34-842D-5642-D94AB2C01266}"/>
                    </a:ext>
                  </a:extLst>
                </p:cNvPr>
                <p:cNvPicPr/>
                <p:nvPr/>
              </p:nvPicPr>
              <p:blipFill>
                <a:blip r:embed="rId465"/>
                <a:stretch>
                  <a:fillRect/>
                </a:stretch>
              </p:blipFill>
              <p:spPr>
                <a:xfrm>
                  <a:off x="4792286" y="5107920"/>
                  <a:ext cx="1443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74316" name="Freihand 174315">
                  <a:extLst>
                    <a:ext uri="{FF2B5EF4-FFF2-40B4-BE49-F238E27FC236}">
                      <a16:creationId xmlns:a16="http://schemas.microsoft.com/office/drawing/2014/main" id="{1E873D28-DC7E-04F7-3599-6A46EDA33707}"/>
                    </a:ext>
                  </a:extLst>
                </p14:cNvPr>
                <p14:cNvContentPartPr/>
                <p14:nvPr/>
              </p14:nvContentPartPr>
              <p14:xfrm>
                <a:off x="5003966" y="4848720"/>
                <a:ext cx="34920" cy="160920"/>
              </p14:xfrm>
            </p:contentPart>
          </mc:Choice>
          <mc:Fallback>
            <p:pic>
              <p:nvPicPr>
                <p:cNvPr id="174316" name="Freihand 174315">
                  <a:extLst>
                    <a:ext uri="{FF2B5EF4-FFF2-40B4-BE49-F238E27FC236}">
                      <a16:creationId xmlns:a16="http://schemas.microsoft.com/office/drawing/2014/main" id="{1E873D28-DC7E-04F7-3599-6A46EDA33707}"/>
                    </a:ext>
                  </a:extLst>
                </p:cNvPr>
                <p:cNvPicPr/>
                <p:nvPr/>
              </p:nvPicPr>
              <p:blipFill>
                <a:blip r:embed="rId467"/>
                <a:stretch>
                  <a:fillRect/>
                </a:stretch>
              </p:blipFill>
              <p:spPr>
                <a:xfrm>
                  <a:off x="4995326" y="4839720"/>
                  <a:ext cx="525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74317" name="Freihand 174316">
                  <a:extLst>
                    <a:ext uri="{FF2B5EF4-FFF2-40B4-BE49-F238E27FC236}">
                      <a16:creationId xmlns:a16="http://schemas.microsoft.com/office/drawing/2014/main" id="{8323F6D2-31D7-8609-CB4D-501CE3763DD9}"/>
                    </a:ext>
                  </a:extLst>
                </p14:cNvPr>
                <p14:cNvContentPartPr/>
                <p14:nvPr/>
              </p14:nvContentPartPr>
              <p14:xfrm>
                <a:off x="4990286" y="4847640"/>
                <a:ext cx="148320" cy="179280"/>
              </p14:xfrm>
            </p:contentPart>
          </mc:Choice>
          <mc:Fallback>
            <p:pic>
              <p:nvPicPr>
                <p:cNvPr id="174317" name="Freihand 174316">
                  <a:extLst>
                    <a:ext uri="{FF2B5EF4-FFF2-40B4-BE49-F238E27FC236}">
                      <a16:creationId xmlns:a16="http://schemas.microsoft.com/office/drawing/2014/main" id="{8323F6D2-31D7-8609-CB4D-501CE3763DD9}"/>
                    </a:ext>
                  </a:extLst>
                </p:cNvPr>
                <p:cNvPicPr/>
                <p:nvPr/>
              </p:nvPicPr>
              <p:blipFill>
                <a:blip r:embed="rId469"/>
                <a:stretch>
                  <a:fillRect/>
                </a:stretch>
              </p:blipFill>
              <p:spPr>
                <a:xfrm>
                  <a:off x="4981286" y="4839000"/>
                  <a:ext cx="1659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74318" name="Freihand 174317">
                  <a:extLst>
                    <a:ext uri="{FF2B5EF4-FFF2-40B4-BE49-F238E27FC236}">
                      <a16:creationId xmlns:a16="http://schemas.microsoft.com/office/drawing/2014/main" id="{1DF85423-0235-0578-1F97-1CE8A8886BD6}"/>
                    </a:ext>
                  </a:extLst>
                </p14:cNvPr>
                <p14:cNvContentPartPr/>
                <p14:nvPr/>
              </p14:nvContentPartPr>
              <p14:xfrm>
                <a:off x="5140046" y="4791840"/>
                <a:ext cx="114120" cy="209520"/>
              </p14:xfrm>
            </p:contentPart>
          </mc:Choice>
          <mc:Fallback>
            <p:pic>
              <p:nvPicPr>
                <p:cNvPr id="174318" name="Freihand 174317">
                  <a:extLst>
                    <a:ext uri="{FF2B5EF4-FFF2-40B4-BE49-F238E27FC236}">
                      <a16:creationId xmlns:a16="http://schemas.microsoft.com/office/drawing/2014/main" id="{1DF85423-0235-0578-1F97-1CE8A8886BD6}"/>
                    </a:ext>
                  </a:extLst>
                </p:cNvPr>
                <p:cNvPicPr/>
                <p:nvPr/>
              </p:nvPicPr>
              <p:blipFill>
                <a:blip r:embed="rId471"/>
                <a:stretch>
                  <a:fillRect/>
                </a:stretch>
              </p:blipFill>
              <p:spPr>
                <a:xfrm>
                  <a:off x="5131406" y="4782840"/>
                  <a:ext cx="1317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74320" name="Freihand 174319">
                  <a:extLst>
                    <a:ext uri="{FF2B5EF4-FFF2-40B4-BE49-F238E27FC236}">
                      <a16:creationId xmlns:a16="http://schemas.microsoft.com/office/drawing/2014/main" id="{73A4AC6D-1919-1C25-847A-1047F719C7AD}"/>
                    </a:ext>
                  </a:extLst>
                </p14:cNvPr>
                <p14:cNvContentPartPr/>
                <p14:nvPr/>
              </p14:nvContentPartPr>
              <p14:xfrm>
                <a:off x="3353726" y="2673240"/>
                <a:ext cx="95040" cy="17280"/>
              </p14:xfrm>
            </p:contentPart>
          </mc:Choice>
          <mc:Fallback>
            <p:pic>
              <p:nvPicPr>
                <p:cNvPr id="174320" name="Freihand 174319">
                  <a:extLst>
                    <a:ext uri="{FF2B5EF4-FFF2-40B4-BE49-F238E27FC236}">
                      <a16:creationId xmlns:a16="http://schemas.microsoft.com/office/drawing/2014/main" id="{73A4AC6D-1919-1C25-847A-1047F719C7AD}"/>
                    </a:ext>
                  </a:extLst>
                </p:cNvPr>
                <p:cNvPicPr/>
                <p:nvPr/>
              </p:nvPicPr>
              <p:blipFill>
                <a:blip r:embed="rId473"/>
                <a:stretch>
                  <a:fillRect/>
                </a:stretch>
              </p:blipFill>
              <p:spPr>
                <a:xfrm>
                  <a:off x="3344726" y="2664600"/>
                  <a:ext cx="1126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74321" name="Freihand 174320">
                  <a:extLst>
                    <a:ext uri="{FF2B5EF4-FFF2-40B4-BE49-F238E27FC236}">
                      <a16:creationId xmlns:a16="http://schemas.microsoft.com/office/drawing/2014/main" id="{E46CF8B3-DDA1-62BB-3AED-161872DA2217}"/>
                    </a:ext>
                  </a:extLst>
                </p14:cNvPr>
                <p14:cNvContentPartPr/>
                <p14:nvPr/>
              </p14:nvContentPartPr>
              <p14:xfrm>
                <a:off x="3140246" y="2686200"/>
                <a:ext cx="143640" cy="17280"/>
              </p14:xfrm>
            </p:contentPart>
          </mc:Choice>
          <mc:Fallback>
            <p:pic>
              <p:nvPicPr>
                <p:cNvPr id="174321" name="Freihand 174320">
                  <a:extLst>
                    <a:ext uri="{FF2B5EF4-FFF2-40B4-BE49-F238E27FC236}">
                      <a16:creationId xmlns:a16="http://schemas.microsoft.com/office/drawing/2014/main" id="{E46CF8B3-DDA1-62BB-3AED-161872DA2217}"/>
                    </a:ext>
                  </a:extLst>
                </p:cNvPr>
                <p:cNvPicPr/>
                <p:nvPr/>
              </p:nvPicPr>
              <p:blipFill>
                <a:blip r:embed="rId475"/>
                <a:stretch>
                  <a:fillRect/>
                </a:stretch>
              </p:blipFill>
              <p:spPr>
                <a:xfrm>
                  <a:off x="3131246" y="2677200"/>
                  <a:ext cx="1612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74322" name="Freihand 174321">
                  <a:extLst>
                    <a:ext uri="{FF2B5EF4-FFF2-40B4-BE49-F238E27FC236}">
                      <a16:creationId xmlns:a16="http://schemas.microsoft.com/office/drawing/2014/main" id="{2B15849D-5632-80B6-059C-8CFACF28A98D}"/>
                    </a:ext>
                  </a:extLst>
                </p14:cNvPr>
                <p14:cNvContentPartPr/>
                <p14:nvPr/>
              </p14:nvContentPartPr>
              <p14:xfrm>
                <a:off x="2492246" y="2695560"/>
                <a:ext cx="492840" cy="55080"/>
              </p14:xfrm>
            </p:contentPart>
          </mc:Choice>
          <mc:Fallback>
            <p:pic>
              <p:nvPicPr>
                <p:cNvPr id="174322" name="Freihand 174321">
                  <a:extLst>
                    <a:ext uri="{FF2B5EF4-FFF2-40B4-BE49-F238E27FC236}">
                      <a16:creationId xmlns:a16="http://schemas.microsoft.com/office/drawing/2014/main" id="{2B15849D-5632-80B6-059C-8CFACF28A98D}"/>
                    </a:ext>
                  </a:extLst>
                </p:cNvPr>
                <p:cNvPicPr/>
                <p:nvPr/>
              </p:nvPicPr>
              <p:blipFill>
                <a:blip r:embed="rId477"/>
                <a:stretch>
                  <a:fillRect/>
                </a:stretch>
              </p:blipFill>
              <p:spPr>
                <a:xfrm>
                  <a:off x="2483246" y="2686560"/>
                  <a:ext cx="5104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74323" name="Freihand 174322">
                  <a:extLst>
                    <a:ext uri="{FF2B5EF4-FFF2-40B4-BE49-F238E27FC236}">
                      <a16:creationId xmlns:a16="http://schemas.microsoft.com/office/drawing/2014/main" id="{1FD7942E-CB16-3D36-B269-AE053B0A4158}"/>
                    </a:ext>
                  </a:extLst>
                </p14:cNvPr>
                <p14:cNvContentPartPr/>
                <p14:nvPr/>
              </p14:nvContentPartPr>
              <p14:xfrm>
                <a:off x="1641206" y="2748480"/>
                <a:ext cx="747000" cy="136080"/>
              </p14:xfrm>
            </p:contentPart>
          </mc:Choice>
          <mc:Fallback>
            <p:pic>
              <p:nvPicPr>
                <p:cNvPr id="174323" name="Freihand 174322">
                  <a:extLst>
                    <a:ext uri="{FF2B5EF4-FFF2-40B4-BE49-F238E27FC236}">
                      <a16:creationId xmlns:a16="http://schemas.microsoft.com/office/drawing/2014/main" id="{1FD7942E-CB16-3D36-B269-AE053B0A4158}"/>
                    </a:ext>
                  </a:extLst>
                </p:cNvPr>
                <p:cNvPicPr/>
                <p:nvPr/>
              </p:nvPicPr>
              <p:blipFill>
                <a:blip r:embed="rId479"/>
                <a:stretch>
                  <a:fillRect/>
                </a:stretch>
              </p:blipFill>
              <p:spPr>
                <a:xfrm>
                  <a:off x="1632566" y="2739480"/>
                  <a:ext cx="7646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74325" name="Freihand 174324">
                  <a:extLst>
                    <a:ext uri="{FF2B5EF4-FFF2-40B4-BE49-F238E27FC236}">
                      <a16:creationId xmlns:a16="http://schemas.microsoft.com/office/drawing/2014/main" id="{E0DDD7E9-7607-3DAF-48BD-314B4D4F31A0}"/>
                    </a:ext>
                  </a:extLst>
                </p14:cNvPr>
                <p14:cNvContentPartPr/>
                <p14:nvPr/>
              </p14:nvContentPartPr>
              <p14:xfrm>
                <a:off x="1133606" y="2808600"/>
                <a:ext cx="155520" cy="317520"/>
              </p14:xfrm>
            </p:contentPart>
          </mc:Choice>
          <mc:Fallback>
            <p:pic>
              <p:nvPicPr>
                <p:cNvPr id="174325" name="Freihand 174324">
                  <a:extLst>
                    <a:ext uri="{FF2B5EF4-FFF2-40B4-BE49-F238E27FC236}">
                      <a16:creationId xmlns:a16="http://schemas.microsoft.com/office/drawing/2014/main" id="{E0DDD7E9-7607-3DAF-48BD-314B4D4F31A0}"/>
                    </a:ext>
                  </a:extLst>
                </p:cNvPr>
                <p:cNvPicPr/>
                <p:nvPr/>
              </p:nvPicPr>
              <p:blipFill>
                <a:blip r:embed="rId481"/>
                <a:stretch>
                  <a:fillRect/>
                </a:stretch>
              </p:blipFill>
              <p:spPr>
                <a:xfrm>
                  <a:off x="1124606" y="2799600"/>
                  <a:ext cx="17316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74326" name="Freihand 174325">
                  <a:extLst>
                    <a:ext uri="{FF2B5EF4-FFF2-40B4-BE49-F238E27FC236}">
                      <a16:creationId xmlns:a16="http://schemas.microsoft.com/office/drawing/2014/main" id="{0E664FB5-DF95-AF5A-66C1-4C7EA437D858}"/>
                    </a:ext>
                  </a:extLst>
                </p14:cNvPr>
                <p14:cNvContentPartPr/>
                <p14:nvPr/>
              </p14:nvContentPartPr>
              <p14:xfrm>
                <a:off x="1378766" y="2851800"/>
                <a:ext cx="39240" cy="228240"/>
              </p14:xfrm>
            </p:contentPart>
          </mc:Choice>
          <mc:Fallback>
            <p:pic>
              <p:nvPicPr>
                <p:cNvPr id="174326" name="Freihand 174325">
                  <a:extLst>
                    <a:ext uri="{FF2B5EF4-FFF2-40B4-BE49-F238E27FC236}">
                      <a16:creationId xmlns:a16="http://schemas.microsoft.com/office/drawing/2014/main" id="{0E664FB5-DF95-AF5A-66C1-4C7EA437D858}"/>
                    </a:ext>
                  </a:extLst>
                </p:cNvPr>
                <p:cNvPicPr/>
                <p:nvPr/>
              </p:nvPicPr>
              <p:blipFill>
                <a:blip r:embed="rId483"/>
                <a:stretch>
                  <a:fillRect/>
                </a:stretch>
              </p:blipFill>
              <p:spPr>
                <a:xfrm>
                  <a:off x="1369766" y="2842800"/>
                  <a:ext cx="568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74327" name="Freihand 174326">
                  <a:extLst>
                    <a:ext uri="{FF2B5EF4-FFF2-40B4-BE49-F238E27FC236}">
                      <a16:creationId xmlns:a16="http://schemas.microsoft.com/office/drawing/2014/main" id="{5F297495-A425-DE23-1FF0-033390899E31}"/>
                    </a:ext>
                  </a:extLst>
                </p14:cNvPr>
                <p14:cNvContentPartPr/>
                <p14:nvPr/>
              </p14:nvContentPartPr>
              <p14:xfrm>
                <a:off x="1328366" y="2847480"/>
                <a:ext cx="42840" cy="123480"/>
              </p14:xfrm>
            </p:contentPart>
          </mc:Choice>
          <mc:Fallback>
            <p:pic>
              <p:nvPicPr>
                <p:cNvPr id="174327" name="Freihand 174326">
                  <a:extLst>
                    <a:ext uri="{FF2B5EF4-FFF2-40B4-BE49-F238E27FC236}">
                      <a16:creationId xmlns:a16="http://schemas.microsoft.com/office/drawing/2014/main" id="{5F297495-A425-DE23-1FF0-033390899E31}"/>
                    </a:ext>
                  </a:extLst>
                </p:cNvPr>
                <p:cNvPicPr/>
                <p:nvPr/>
              </p:nvPicPr>
              <p:blipFill>
                <a:blip r:embed="rId485"/>
                <a:stretch>
                  <a:fillRect/>
                </a:stretch>
              </p:blipFill>
              <p:spPr>
                <a:xfrm>
                  <a:off x="1319726" y="2838480"/>
                  <a:ext cx="604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74328" name="Freihand 174327">
                  <a:extLst>
                    <a:ext uri="{FF2B5EF4-FFF2-40B4-BE49-F238E27FC236}">
                      <a16:creationId xmlns:a16="http://schemas.microsoft.com/office/drawing/2014/main" id="{65923ECB-05F8-05B5-2672-66F6E62C4B05}"/>
                    </a:ext>
                  </a:extLst>
                </p14:cNvPr>
                <p14:cNvContentPartPr/>
                <p14:nvPr/>
              </p14:nvContentPartPr>
              <p14:xfrm>
                <a:off x="1462286" y="2964120"/>
                <a:ext cx="50400" cy="115560"/>
              </p14:xfrm>
            </p:contentPart>
          </mc:Choice>
          <mc:Fallback>
            <p:pic>
              <p:nvPicPr>
                <p:cNvPr id="174328" name="Freihand 174327">
                  <a:extLst>
                    <a:ext uri="{FF2B5EF4-FFF2-40B4-BE49-F238E27FC236}">
                      <a16:creationId xmlns:a16="http://schemas.microsoft.com/office/drawing/2014/main" id="{65923ECB-05F8-05B5-2672-66F6E62C4B05}"/>
                    </a:ext>
                  </a:extLst>
                </p:cNvPr>
                <p:cNvPicPr/>
                <p:nvPr/>
              </p:nvPicPr>
              <p:blipFill>
                <a:blip r:embed="rId487"/>
                <a:stretch>
                  <a:fillRect/>
                </a:stretch>
              </p:blipFill>
              <p:spPr>
                <a:xfrm>
                  <a:off x="1453646" y="2955480"/>
                  <a:ext cx="68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174330" name="Freihand 174329">
                  <a:extLst>
                    <a:ext uri="{FF2B5EF4-FFF2-40B4-BE49-F238E27FC236}">
                      <a16:creationId xmlns:a16="http://schemas.microsoft.com/office/drawing/2014/main" id="{64F54172-35FB-3290-7549-BACAFB4AB38B}"/>
                    </a:ext>
                  </a:extLst>
                </p14:cNvPr>
                <p14:cNvContentPartPr/>
                <p14:nvPr/>
              </p14:nvContentPartPr>
              <p14:xfrm>
                <a:off x="665246" y="3136200"/>
                <a:ext cx="122400" cy="224280"/>
              </p14:xfrm>
            </p:contentPart>
          </mc:Choice>
          <mc:Fallback>
            <p:pic>
              <p:nvPicPr>
                <p:cNvPr id="174330" name="Freihand 174329">
                  <a:extLst>
                    <a:ext uri="{FF2B5EF4-FFF2-40B4-BE49-F238E27FC236}">
                      <a16:creationId xmlns:a16="http://schemas.microsoft.com/office/drawing/2014/main" id="{64F54172-35FB-3290-7549-BACAFB4AB38B}"/>
                    </a:ext>
                  </a:extLst>
                </p:cNvPr>
                <p:cNvPicPr/>
                <p:nvPr/>
              </p:nvPicPr>
              <p:blipFill>
                <a:blip r:embed="rId489"/>
                <a:stretch>
                  <a:fillRect/>
                </a:stretch>
              </p:blipFill>
              <p:spPr>
                <a:xfrm>
                  <a:off x="656246" y="3127200"/>
                  <a:ext cx="1400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74331" name="Freihand 174330">
                  <a:extLst>
                    <a:ext uri="{FF2B5EF4-FFF2-40B4-BE49-F238E27FC236}">
                      <a16:creationId xmlns:a16="http://schemas.microsoft.com/office/drawing/2014/main" id="{CCFFA8F7-F8C3-0F6F-1489-41EB2329F34A}"/>
                    </a:ext>
                  </a:extLst>
                </p14:cNvPr>
                <p14:cNvContentPartPr/>
                <p14:nvPr/>
              </p14:nvContentPartPr>
              <p14:xfrm>
                <a:off x="729326" y="3027120"/>
                <a:ext cx="114840" cy="168480"/>
              </p14:xfrm>
            </p:contentPart>
          </mc:Choice>
          <mc:Fallback>
            <p:pic>
              <p:nvPicPr>
                <p:cNvPr id="174331" name="Freihand 174330">
                  <a:extLst>
                    <a:ext uri="{FF2B5EF4-FFF2-40B4-BE49-F238E27FC236}">
                      <a16:creationId xmlns:a16="http://schemas.microsoft.com/office/drawing/2014/main" id="{CCFFA8F7-F8C3-0F6F-1489-41EB2329F34A}"/>
                    </a:ext>
                  </a:extLst>
                </p:cNvPr>
                <p:cNvPicPr/>
                <p:nvPr/>
              </p:nvPicPr>
              <p:blipFill>
                <a:blip r:embed="rId491"/>
                <a:stretch>
                  <a:fillRect/>
                </a:stretch>
              </p:blipFill>
              <p:spPr>
                <a:xfrm>
                  <a:off x="720686" y="3018480"/>
                  <a:ext cx="1324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74333" name="Freihand 174332">
                  <a:extLst>
                    <a:ext uri="{FF2B5EF4-FFF2-40B4-BE49-F238E27FC236}">
                      <a16:creationId xmlns:a16="http://schemas.microsoft.com/office/drawing/2014/main" id="{92315525-CD8C-CE08-DEA3-BB27EC496FEF}"/>
                    </a:ext>
                  </a:extLst>
                </p14:cNvPr>
                <p14:cNvContentPartPr/>
                <p14:nvPr/>
              </p14:nvContentPartPr>
              <p14:xfrm>
                <a:off x="848486" y="2832000"/>
                <a:ext cx="115200" cy="141120"/>
              </p14:xfrm>
            </p:contentPart>
          </mc:Choice>
          <mc:Fallback>
            <p:pic>
              <p:nvPicPr>
                <p:cNvPr id="174333" name="Freihand 174332">
                  <a:extLst>
                    <a:ext uri="{FF2B5EF4-FFF2-40B4-BE49-F238E27FC236}">
                      <a16:creationId xmlns:a16="http://schemas.microsoft.com/office/drawing/2014/main" id="{92315525-CD8C-CE08-DEA3-BB27EC496FEF}"/>
                    </a:ext>
                  </a:extLst>
                </p:cNvPr>
                <p:cNvPicPr/>
                <p:nvPr/>
              </p:nvPicPr>
              <p:blipFill>
                <a:blip r:embed="rId493"/>
                <a:stretch>
                  <a:fillRect/>
                </a:stretch>
              </p:blipFill>
              <p:spPr>
                <a:xfrm>
                  <a:off x="839486" y="2823360"/>
                  <a:ext cx="1328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74334" name="Freihand 174333">
                  <a:extLst>
                    <a:ext uri="{FF2B5EF4-FFF2-40B4-BE49-F238E27FC236}">
                      <a16:creationId xmlns:a16="http://schemas.microsoft.com/office/drawing/2014/main" id="{1886DDE2-7075-6F0B-B7F1-0BF4EB0965C0}"/>
                    </a:ext>
                  </a:extLst>
                </p14:cNvPr>
                <p14:cNvContentPartPr/>
                <p14:nvPr/>
              </p14:nvContentPartPr>
              <p14:xfrm>
                <a:off x="875846" y="2933520"/>
                <a:ext cx="107640" cy="72720"/>
              </p14:xfrm>
            </p:contentPart>
          </mc:Choice>
          <mc:Fallback>
            <p:pic>
              <p:nvPicPr>
                <p:cNvPr id="174334" name="Freihand 174333">
                  <a:extLst>
                    <a:ext uri="{FF2B5EF4-FFF2-40B4-BE49-F238E27FC236}">
                      <a16:creationId xmlns:a16="http://schemas.microsoft.com/office/drawing/2014/main" id="{1886DDE2-7075-6F0B-B7F1-0BF4EB0965C0}"/>
                    </a:ext>
                  </a:extLst>
                </p:cNvPr>
                <p:cNvPicPr/>
                <p:nvPr/>
              </p:nvPicPr>
              <p:blipFill>
                <a:blip r:embed="rId495"/>
                <a:stretch>
                  <a:fillRect/>
                </a:stretch>
              </p:blipFill>
              <p:spPr>
                <a:xfrm>
                  <a:off x="866846" y="2924520"/>
                  <a:ext cx="1252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74335" name="Freihand 174334">
                  <a:extLst>
                    <a:ext uri="{FF2B5EF4-FFF2-40B4-BE49-F238E27FC236}">
                      <a16:creationId xmlns:a16="http://schemas.microsoft.com/office/drawing/2014/main" id="{F9CB4959-9F23-7DFA-3B5D-CB9C1269C3CD}"/>
                    </a:ext>
                  </a:extLst>
                </p14:cNvPr>
                <p14:cNvContentPartPr/>
                <p14:nvPr/>
              </p14:nvContentPartPr>
              <p14:xfrm>
                <a:off x="934166" y="2775120"/>
                <a:ext cx="165960" cy="141840"/>
              </p14:xfrm>
            </p:contentPart>
          </mc:Choice>
          <mc:Fallback>
            <p:pic>
              <p:nvPicPr>
                <p:cNvPr id="174335" name="Freihand 174334">
                  <a:extLst>
                    <a:ext uri="{FF2B5EF4-FFF2-40B4-BE49-F238E27FC236}">
                      <a16:creationId xmlns:a16="http://schemas.microsoft.com/office/drawing/2014/main" id="{F9CB4959-9F23-7DFA-3B5D-CB9C1269C3CD}"/>
                    </a:ext>
                  </a:extLst>
                </p:cNvPr>
                <p:cNvPicPr/>
                <p:nvPr/>
              </p:nvPicPr>
              <p:blipFill>
                <a:blip r:embed="rId497"/>
                <a:stretch>
                  <a:fillRect/>
                </a:stretch>
              </p:blipFill>
              <p:spPr>
                <a:xfrm>
                  <a:off x="925166" y="2766480"/>
                  <a:ext cx="183600" cy="159480"/>
                </a:xfrm>
                <a:prstGeom prst="rect">
                  <a:avLst/>
                </a:prstGeom>
              </p:spPr>
            </p:pic>
          </mc:Fallback>
        </mc:AlternateContent>
      </p:grpSp>
    </p:spTree>
    <p:extLst>
      <p:ext uri="{BB962C8B-B14F-4D97-AF65-F5344CB8AC3E}">
        <p14:creationId xmlns:p14="http://schemas.microsoft.com/office/powerpoint/2010/main" val="19283793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99E235D-9543-6C86-9938-CE1147567771}"/>
                  </a:ext>
                </a:extLst>
              </p14:cNvPr>
              <p14:cNvContentPartPr/>
              <p14:nvPr/>
            </p14:nvContentPartPr>
            <p14:xfrm>
              <a:off x="962315" y="1375588"/>
              <a:ext cx="15120" cy="28080"/>
            </p14:xfrm>
          </p:contentPart>
        </mc:Choice>
        <mc:Fallback>
          <p:pic>
            <p:nvPicPr>
              <p:cNvPr id="2" name="Freihand 1">
                <a:extLst>
                  <a:ext uri="{FF2B5EF4-FFF2-40B4-BE49-F238E27FC236}">
                    <a16:creationId xmlns:a16="http://schemas.microsoft.com/office/drawing/2014/main" id="{C99E235D-9543-6C86-9938-CE1147567771}"/>
                  </a:ext>
                </a:extLst>
              </p:cNvPr>
              <p:cNvPicPr/>
              <p:nvPr/>
            </p:nvPicPr>
            <p:blipFill>
              <a:blip r:embed="rId4"/>
              <a:stretch>
                <a:fillRect/>
              </a:stretch>
            </p:blipFill>
            <p:spPr>
              <a:xfrm>
                <a:off x="953315" y="1366588"/>
                <a:ext cx="327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74377" name="Freihand 174376">
                <a:extLst>
                  <a:ext uri="{FF2B5EF4-FFF2-40B4-BE49-F238E27FC236}">
                    <a16:creationId xmlns:a16="http://schemas.microsoft.com/office/drawing/2014/main" id="{312E4631-FAD3-03BA-7CC7-B12C2331F32F}"/>
                  </a:ext>
                </a:extLst>
              </p14:cNvPr>
              <p14:cNvContentPartPr/>
              <p14:nvPr/>
            </p14:nvContentPartPr>
            <p14:xfrm>
              <a:off x="6017075" y="1498233"/>
              <a:ext cx="18720" cy="24480"/>
            </p14:xfrm>
          </p:contentPart>
        </mc:Choice>
        <mc:Fallback>
          <p:pic>
            <p:nvPicPr>
              <p:cNvPr id="174377" name="Freihand 174376">
                <a:extLst>
                  <a:ext uri="{FF2B5EF4-FFF2-40B4-BE49-F238E27FC236}">
                    <a16:creationId xmlns:a16="http://schemas.microsoft.com/office/drawing/2014/main" id="{312E4631-FAD3-03BA-7CC7-B12C2331F32F}"/>
                  </a:ext>
                </a:extLst>
              </p:cNvPr>
              <p:cNvPicPr/>
              <p:nvPr/>
            </p:nvPicPr>
            <p:blipFill>
              <a:blip r:embed="rId6"/>
              <a:stretch>
                <a:fillRect/>
              </a:stretch>
            </p:blipFill>
            <p:spPr>
              <a:xfrm>
                <a:off x="6008075" y="1489593"/>
                <a:ext cx="363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4392" name="Freihand 174391">
                <a:extLst>
                  <a:ext uri="{FF2B5EF4-FFF2-40B4-BE49-F238E27FC236}">
                    <a16:creationId xmlns:a16="http://schemas.microsoft.com/office/drawing/2014/main" id="{F5B0ED4D-2FFB-4C1B-1599-1C1EE902DF53}"/>
                  </a:ext>
                </a:extLst>
              </p14:cNvPr>
              <p14:cNvContentPartPr/>
              <p14:nvPr/>
            </p14:nvContentPartPr>
            <p14:xfrm>
              <a:off x="8180315" y="1298433"/>
              <a:ext cx="20880" cy="2520"/>
            </p14:xfrm>
          </p:contentPart>
        </mc:Choice>
        <mc:Fallback>
          <p:pic>
            <p:nvPicPr>
              <p:cNvPr id="174392" name="Freihand 174391">
                <a:extLst>
                  <a:ext uri="{FF2B5EF4-FFF2-40B4-BE49-F238E27FC236}">
                    <a16:creationId xmlns:a16="http://schemas.microsoft.com/office/drawing/2014/main" id="{F5B0ED4D-2FFB-4C1B-1599-1C1EE902DF53}"/>
                  </a:ext>
                </a:extLst>
              </p:cNvPr>
              <p:cNvPicPr/>
              <p:nvPr/>
            </p:nvPicPr>
            <p:blipFill>
              <a:blip r:embed="rId8"/>
              <a:stretch>
                <a:fillRect/>
              </a:stretch>
            </p:blipFill>
            <p:spPr>
              <a:xfrm>
                <a:off x="8171675" y="1289433"/>
                <a:ext cx="38520" cy="20160"/>
              </a:xfrm>
              <a:prstGeom prst="rect">
                <a:avLst/>
              </a:prstGeom>
            </p:spPr>
          </p:pic>
        </mc:Fallback>
      </mc:AlternateContent>
      <p:grpSp>
        <p:nvGrpSpPr>
          <p:cNvPr id="174094" name="Gruppieren 174093">
            <a:extLst>
              <a:ext uri="{FF2B5EF4-FFF2-40B4-BE49-F238E27FC236}">
                <a16:creationId xmlns:a16="http://schemas.microsoft.com/office/drawing/2014/main" id="{5AF7CA28-AB34-C323-2E6C-66E992DC55D6}"/>
              </a:ext>
            </a:extLst>
          </p:cNvPr>
          <p:cNvGrpSpPr/>
          <p:nvPr/>
        </p:nvGrpSpPr>
        <p:grpSpPr>
          <a:xfrm>
            <a:off x="3947435" y="269553"/>
            <a:ext cx="3139920" cy="772920"/>
            <a:chOff x="3947435" y="269553"/>
            <a:chExt cx="3139920" cy="772920"/>
          </a:xfrm>
        </p:grpSpPr>
        <mc:AlternateContent xmlns:mc="http://schemas.openxmlformats.org/markup-compatibility/2006">
          <mc:Choice xmlns:p14="http://schemas.microsoft.com/office/powerpoint/2010/main" Requires="p14">
            <p:contentPart p14:bwMode="auto" r:id="rId9">
              <p14:nvContentPartPr>
                <p14:cNvPr id="174393" name="Freihand 174392">
                  <a:extLst>
                    <a:ext uri="{FF2B5EF4-FFF2-40B4-BE49-F238E27FC236}">
                      <a16:creationId xmlns:a16="http://schemas.microsoft.com/office/drawing/2014/main" id="{456E0E79-52FC-B11B-DC7B-73B8CE0CF1B2}"/>
                    </a:ext>
                  </a:extLst>
                </p14:cNvPr>
                <p14:cNvContentPartPr/>
                <p14:nvPr/>
              </p14:nvContentPartPr>
              <p14:xfrm>
                <a:off x="3947435" y="366033"/>
                <a:ext cx="2046600" cy="676440"/>
              </p14:xfrm>
            </p:contentPart>
          </mc:Choice>
          <mc:Fallback>
            <p:pic>
              <p:nvPicPr>
                <p:cNvPr id="174393" name="Freihand 174392">
                  <a:extLst>
                    <a:ext uri="{FF2B5EF4-FFF2-40B4-BE49-F238E27FC236}">
                      <a16:creationId xmlns:a16="http://schemas.microsoft.com/office/drawing/2014/main" id="{456E0E79-52FC-B11B-DC7B-73B8CE0CF1B2}"/>
                    </a:ext>
                  </a:extLst>
                </p:cNvPr>
                <p:cNvPicPr/>
                <p:nvPr/>
              </p:nvPicPr>
              <p:blipFill>
                <a:blip r:embed="rId10"/>
                <a:stretch>
                  <a:fillRect/>
                </a:stretch>
              </p:blipFill>
              <p:spPr>
                <a:xfrm>
                  <a:off x="3938795" y="357033"/>
                  <a:ext cx="2064240" cy="694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4394" name="Freihand 174393">
                  <a:extLst>
                    <a:ext uri="{FF2B5EF4-FFF2-40B4-BE49-F238E27FC236}">
                      <a16:creationId xmlns:a16="http://schemas.microsoft.com/office/drawing/2014/main" id="{13C69579-A5F0-F27B-67A4-6AB32FED6DE0}"/>
                    </a:ext>
                  </a:extLst>
                </p14:cNvPr>
                <p14:cNvContentPartPr/>
                <p14:nvPr/>
              </p14:nvContentPartPr>
              <p14:xfrm>
                <a:off x="5942915" y="336873"/>
                <a:ext cx="153720" cy="55800"/>
              </p14:xfrm>
            </p:contentPart>
          </mc:Choice>
          <mc:Fallback>
            <p:pic>
              <p:nvPicPr>
                <p:cNvPr id="174394" name="Freihand 174393">
                  <a:extLst>
                    <a:ext uri="{FF2B5EF4-FFF2-40B4-BE49-F238E27FC236}">
                      <a16:creationId xmlns:a16="http://schemas.microsoft.com/office/drawing/2014/main" id="{13C69579-A5F0-F27B-67A4-6AB32FED6DE0}"/>
                    </a:ext>
                  </a:extLst>
                </p:cNvPr>
                <p:cNvPicPr/>
                <p:nvPr/>
              </p:nvPicPr>
              <p:blipFill>
                <a:blip r:embed="rId12"/>
                <a:stretch>
                  <a:fillRect/>
                </a:stretch>
              </p:blipFill>
              <p:spPr>
                <a:xfrm>
                  <a:off x="5933915" y="327873"/>
                  <a:ext cx="1713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4395" name="Freihand 174394">
                  <a:extLst>
                    <a:ext uri="{FF2B5EF4-FFF2-40B4-BE49-F238E27FC236}">
                      <a16:creationId xmlns:a16="http://schemas.microsoft.com/office/drawing/2014/main" id="{88B298B1-AFAD-B7D9-C6B1-A10E7695677D}"/>
                    </a:ext>
                  </a:extLst>
                </p14:cNvPr>
                <p14:cNvContentPartPr/>
                <p14:nvPr/>
              </p14:nvContentPartPr>
              <p14:xfrm>
                <a:off x="6179075" y="330033"/>
                <a:ext cx="59760" cy="51120"/>
              </p14:xfrm>
            </p:contentPart>
          </mc:Choice>
          <mc:Fallback>
            <p:pic>
              <p:nvPicPr>
                <p:cNvPr id="174395" name="Freihand 174394">
                  <a:extLst>
                    <a:ext uri="{FF2B5EF4-FFF2-40B4-BE49-F238E27FC236}">
                      <a16:creationId xmlns:a16="http://schemas.microsoft.com/office/drawing/2014/main" id="{88B298B1-AFAD-B7D9-C6B1-A10E7695677D}"/>
                    </a:ext>
                  </a:extLst>
                </p:cNvPr>
                <p:cNvPicPr/>
                <p:nvPr/>
              </p:nvPicPr>
              <p:blipFill>
                <a:blip r:embed="rId14"/>
                <a:stretch>
                  <a:fillRect/>
                </a:stretch>
              </p:blipFill>
              <p:spPr>
                <a:xfrm>
                  <a:off x="6170075" y="321393"/>
                  <a:ext cx="774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74396" name="Freihand 174395">
                  <a:extLst>
                    <a:ext uri="{FF2B5EF4-FFF2-40B4-BE49-F238E27FC236}">
                      <a16:creationId xmlns:a16="http://schemas.microsoft.com/office/drawing/2014/main" id="{A711EC30-187B-1785-1D4E-A6519EBABFE9}"/>
                    </a:ext>
                  </a:extLst>
                </p14:cNvPr>
                <p14:cNvContentPartPr/>
                <p14:nvPr/>
              </p14:nvContentPartPr>
              <p14:xfrm>
                <a:off x="6245675" y="307713"/>
                <a:ext cx="69120" cy="155160"/>
              </p14:xfrm>
            </p:contentPart>
          </mc:Choice>
          <mc:Fallback>
            <p:pic>
              <p:nvPicPr>
                <p:cNvPr id="174396" name="Freihand 174395">
                  <a:extLst>
                    <a:ext uri="{FF2B5EF4-FFF2-40B4-BE49-F238E27FC236}">
                      <a16:creationId xmlns:a16="http://schemas.microsoft.com/office/drawing/2014/main" id="{A711EC30-187B-1785-1D4E-A6519EBABFE9}"/>
                    </a:ext>
                  </a:extLst>
                </p:cNvPr>
                <p:cNvPicPr/>
                <p:nvPr/>
              </p:nvPicPr>
              <p:blipFill>
                <a:blip r:embed="rId16"/>
                <a:stretch>
                  <a:fillRect/>
                </a:stretch>
              </p:blipFill>
              <p:spPr>
                <a:xfrm>
                  <a:off x="6236675" y="298713"/>
                  <a:ext cx="867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4397" name="Freihand 174396">
                  <a:extLst>
                    <a:ext uri="{FF2B5EF4-FFF2-40B4-BE49-F238E27FC236}">
                      <a16:creationId xmlns:a16="http://schemas.microsoft.com/office/drawing/2014/main" id="{5AF77FDB-05AA-558E-905C-2039508F3BF6}"/>
                    </a:ext>
                  </a:extLst>
                </p14:cNvPr>
                <p14:cNvContentPartPr/>
                <p14:nvPr/>
              </p14:nvContentPartPr>
              <p14:xfrm>
                <a:off x="6338195" y="269553"/>
                <a:ext cx="130680" cy="88920"/>
              </p14:xfrm>
            </p:contentPart>
          </mc:Choice>
          <mc:Fallback>
            <p:pic>
              <p:nvPicPr>
                <p:cNvPr id="174397" name="Freihand 174396">
                  <a:extLst>
                    <a:ext uri="{FF2B5EF4-FFF2-40B4-BE49-F238E27FC236}">
                      <a16:creationId xmlns:a16="http://schemas.microsoft.com/office/drawing/2014/main" id="{5AF77FDB-05AA-558E-905C-2039508F3BF6}"/>
                    </a:ext>
                  </a:extLst>
                </p:cNvPr>
                <p:cNvPicPr/>
                <p:nvPr/>
              </p:nvPicPr>
              <p:blipFill>
                <a:blip r:embed="rId18"/>
                <a:stretch>
                  <a:fillRect/>
                </a:stretch>
              </p:blipFill>
              <p:spPr>
                <a:xfrm>
                  <a:off x="6329555" y="260913"/>
                  <a:ext cx="1483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4398" name="Freihand 174397">
                  <a:extLst>
                    <a:ext uri="{FF2B5EF4-FFF2-40B4-BE49-F238E27FC236}">
                      <a16:creationId xmlns:a16="http://schemas.microsoft.com/office/drawing/2014/main" id="{F5E73B9B-3A08-155A-13EB-F242837B1C50}"/>
                    </a:ext>
                  </a:extLst>
                </p14:cNvPr>
                <p14:cNvContentPartPr/>
                <p14:nvPr/>
              </p14:nvContentPartPr>
              <p14:xfrm>
                <a:off x="6508475" y="277113"/>
                <a:ext cx="110160" cy="153720"/>
              </p14:xfrm>
            </p:contentPart>
          </mc:Choice>
          <mc:Fallback>
            <p:pic>
              <p:nvPicPr>
                <p:cNvPr id="174398" name="Freihand 174397">
                  <a:extLst>
                    <a:ext uri="{FF2B5EF4-FFF2-40B4-BE49-F238E27FC236}">
                      <a16:creationId xmlns:a16="http://schemas.microsoft.com/office/drawing/2014/main" id="{F5E73B9B-3A08-155A-13EB-F242837B1C50}"/>
                    </a:ext>
                  </a:extLst>
                </p:cNvPr>
                <p:cNvPicPr/>
                <p:nvPr/>
              </p:nvPicPr>
              <p:blipFill>
                <a:blip r:embed="rId20"/>
                <a:stretch>
                  <a:fillRect/>
                </a:stretch>
              </p:blipFill>
              <p:spPr>
                <a:xfrm>
                  <a:off x="6499835" y="268113"/>
                  <a:ext cx="1278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4399" name="Freihand 174398">
                  <a:extLst>
                    <a:ext uri="{FF2B5EF4-FFF2-40B4-BE49-F238E27FC236}">
                      <a16:creationId xmlns:a16="http://schemas.microsoft.com/office/drawing/2014/main" id="{B80E0C36-430C-6EAE-126C-3CCD02B04E17}"/>
                    </a:ext>
                  </a:extLst>
                </p14:cNvPr>
                <p14:cNvContentPartPr/>
                <p14:nvPr/>
              </p14:nvContentPartPr>
              <p14:xfrm>
                <a:off x="6678755" y="273873"/>
                <a:ext cx="100080" cy="109080"/>
              </p14:xfrm>
            </p:contentPart>
          </mc:Choice>
          <mc:Fallback>
            <p:pic>
              <p:nvPicPr>
                <p:cNvPr id="174399" name="Freihand 174398">
                  <a:extLst>
                    <a:ext uri="{FF2B5EF4-FFF2-40B4-BE49-F238E27FC236}">
                      <a16:creationId xmlns:a16="http://schemas.microsoft.com/office/drawing/2014/main" id="{B80E0C36-430C-6EAE-126C-3CCD02B04E17}"/>
                    </a:ext>
                  </a:extLst>
                </p:cNvPr>
                <p:cNvPicPr/>
                <p:nvPr/>
              </p:nvPicPr>
              <p:blipFill>
                <a:blip r:embed="rId22"/>
                <a:stretch>
                  <a:fillRect/>
                </a:stretch>
              </p:blipFill>
              <p:spPr>
                <a:xfrm>
                  <a:off x="6670115" y="265233"/>
                  <a:ext cx="1177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4080" name="Freihand 174079">
                  <a:extLst>
                    <a:ext uri="{FF2B5EF4-FFF2-40B4-BE49-F238E27FC236}">
                      <a16:creationId xmlns:a16="http://schemas.microsoft.com/office/drawing/2014/main" id="{6A296908-6E31-D8CA-F2B5-BB0B4C68030E}"/>
                    </a:ext>
                  </a:extLst>
                </p14:cNvPr>
                <p14:cNvContentPartPr/>
                <p14:nvPr/>
              </p14:nvContentPartPr>
              <p14:xfrm>
                <a:off x="6671195" y="373233"/>
                <a:ext cx="135360" cy="25560"/>
              </p14:xfrm>
            </p:contentPart>
          </mc:Choice>
          <mc:Fallback>
            <p:pic>
              <p:nvPicPr>
                <p:cNvPr id="174080" name="Freihand 174079">
                  <a:extLst>
                    <a:ext uri="{FF2B5EF4-FFF2-40B4-BE49-F238E27FC236}">
                      <a16:creationId xmlns:a16="http://schemas.microsoft.com/office/drawing/2014/main" id="{6A296908-6E31-D8CA-F2B5-BB0B4C68030E}"/>
                    </a:ext>
                  </a:extLst>
                </p:cNvPr>
                <p:cNvPicPr/>
                <p:nvPr/>
              </p:nvPicPr>
              <p:blipFill>
                <a:blip r:embed="rId24"/>
                <a:stretch>
                  <a:fillRect/>
                </a:stretch>
              </p:blipFill>
              <p:spPr>
                <a:xfrm>
                  <a:off x="6662195" y="364233"/>
                  <a:ext cx="1530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4083" name="Freihand 174082">
                  <a:extLst>
                    <a:ext uri="{FF2B5EF4-FFF2-40B4-BE49-F238E27FC236}">
                      <a16:creationId xmlns:a16="http://schemas.microsoft.com/office/drawing/2014/main" id="{C24D7C74-BA56-6D24-F0BA-24115DDF3D86}"/>
                    </a:ext>
                  </a:extLst>
                </p14:cNvPr>
                <p14:cNvContentPartPr/>
                <p14:nvPr/>
              </p14:nvContentPartPr>
              <p14:xfrm>
                <a:off x="6863075" y="280713"/>
                <a:ext cx="111600" cy="191520"/>
              </p14:xfrm>
            </p:contentPart>
          </mc:Choice>
          <mc:Fallback>
            <p:pic>
              <p:nvPicPr>
                <p:cNvPr id="174083" name="Freihand 174082">
                  <a:extLst>
                    <a:ext uri="{FF2B5EF4-FFF2-40B4-BE49-F238E27FC236}">
                      <a16:creationId xmlns:a16="http://schemas.microsoft.com/office/drawing/2014/main" id="{C24D7C74-BA56-6D24-F0BA-24115DDF3D86}"/>
                    </a:ext>
                  </a:extLst>
                </p:cNvPr>
                <p:cNvPicPr/>
                <p:nvPr/>
              </p:nvPicPr>
              <p:blipFill>
                <a:blip r:embed="rId26"/>
                <a:stretch>
                  <a:fillRect/>
                </a:stretch>
              </p:blipFill>
              <p:spPr>
                <a:xfrm>
                  <a:off x="6854075" y="271713"/>
                  <a:ext cx="1292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4088" name="Freihand 174087">
                  <a:extLst>
                    <a:ext uri="{FF2B5EF4-FFF2-40B4-BE49-F238E27FC236}">
                      <a16:creationId xmlns:a16="http://schemas.microsoft.com/office/drawing/2014/main" id="{C7DFFF3C-6F71-9CB6-A4F9-EDCF398E2045}"/>
                    </a:ext>
                  </a:extLst>
                </p14:cNvPr>
                <p14:cNvContentPartPr/>
                <p14:nvPr/>
              </p14:nvContentPartPr>
              <p14:xfrm>
                <a:off x="6994475" y="300873"/>
                <a:ext cx="92880" cy="184320"/>
              </p14:xfrm>
            </p:contentPart>
          </mc:Choice>
          <mc:Fallback>
            <p:pic>
              <p:nvPicPr>
                <p:cNvPr id="174088" name="Freihand 174087">
                  <a:extLst>
                    <a:ext uri="{FF2B5EF4-FFF2-40B4-BE49-F238E27FC236}">
                      <a16:creationId xmlns:a16="http://schemas.microsoft.com/office/drawing/2014/main" id="{C7DFFF3C-6F71-9CB6-A4F9-EDCF398E2045}"/>
                    </a:ext>
                  </a:extLst>
                </p:cNvPr>
                <p:cNvPicPr/>
                <p:nvPr/>
              </p:nvPicPr>
              <p:blipFill>
                <a:blip r:embed="rId28"/>
                <a:stretch>
                  <a:fillRect/>
                </a:stretch>
              </p:blipFill>
              <p:spPr>
                <a:xfrm>
                  <a:off x="6985835" y="292233"/>
                  <a:ext cx="110520" cy="201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174098" name="Freihand 174097">
                <a:extLst>
                  <a:ext uri="{FF2B5EF4-FFF2-40B4-BE49-F238E27FC236}">
                    <a16:creationId xmlns:a16="http://schemas.microsoft.com/office/drawing/2014/main" id="{93F9E93E-91C6-6252-3112-E18CCE4CC79E}"/>
                  </a:ext>
                </a:extLst>
              </p14:cNvPr>
              <p14:cNvContentPartPr/>
              <p14:nvPr/>
            </p14:nvContentPartPr>
            <p14:xfrm>
              <a:off x="5216435" y="662313"/>
              <a:ext cx="9720" cy="138600"/>
            </p14:xfrm>
          </p:contentPart>
        </mc:Choice>
        <mc:Fallback>
          <p:pic>
            <p:nvPicPr>
              <p:cNvPr id="174098" name="Freihand 174097">
                <a:extLst>
                  <a:ext uri="{FF2B5EF4-FFF2-40B4-BE49-F238E27FC236}">
                    <a16:creationId xmlns:a16="http://schemas.microsoft.com/office/drawing/2014/main" id="{93F9E93E-91C6-6252-3112-E18CCE4CC79E}"/>
                  </a:ext>
                </a:extLst>
              </p:cNvPr>
              <p:cNvPicPr/>
              <p:nvPr/>
            </p:nvPicPr>
            <p:blipFill>
              <a:blip r:embed="rId30"/>
              <a:stretch>
                <a:fillRect/>
              </a:stretch>
            </p:blipFill>
            <p:spPr>
              <a:xfrm>
                <a:off x="5207435" y="653673"/>
                <a:ext cx="273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4101" name="Freihand 174100">
                <a:extLst>
                  <a:ext uri="{FF2B5EF4-FFF2-40B4-BE49-F238E27FC236}">
                    <a16:creationId xmlns:a16="http://schemas.microsoft.com/office/drawing/2014/main" id="{E6CC4F5E-C277-E38D-529F-4681588AE718}"/>
                  </a:ext>
                </a:extLst>
              </p14:cNvPr>
              <p14:cNvContentPartPr/>
              <p14:nvPr/>
            </p14:nvContentPartPr>
            <p14:xfrm>
              <a:off x="5215715" y="919713"/>
              <a:ext cx="5760" cy="91800"/>
            </p14:xfrm>
          </p:contentPart>
        </mc:Choice>
        <mc:Fallback>
          <p:pic>
            <p:nvPicPr>
              <p:cNvPr id="174101" name="Freihand 174100">
                <a:extLst>
                  <a:ext uri="{FF2B5EF4-FFF2-40B4-BE49-F238E27FC236}">
                    <a16:creationId xmlns:a16="http://schemas.microsoft.com/office/drawing/2014/main" id="{E6CC4F5E-C277-E38D-529F-4681588AE718}"/>
                  </a:ext>
                </a:extLst>
              </p:cNvPr>
              <p:cNvPicPr/>
              <p:nvPr/>
            </p:nvPicPr>
            <p:blipFill>
              <a:blip r:embed="rId32"/>
              <a:stretch>
                <a:fillRect/>
              </a:stretch>
            </p:blipFill>
            <p:spPr>
              <a:xfrm>
                <a:off x="5207075" y="911073"/>
                <a:ext cx="23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4422" name="Freihand 174421">
                <a:extLst>
                  <a:ext uri="{FF2B5EF4-FFF2-40B4-BE49-F238E27FC236}">
                    <a16:creationId xmlns:a16="http://schemas.microsoft.com/office/drawing/2014/main" id="{D3A1FCBF-C036-1CA1-757E-F093D748B0E4}"/>
                  </a:ext>
                </a:extLst>
              </p14:cNvPr>
              <p14:cNvContentPartPr/>
              <p14:nvPr/>
            </p14:nvContentPartPr>
            <p14:xfrm>
              <a:off x="4060115" y="2716113"/>
              <a:ext cx="1590840" cy="1408680"/>
            </p14:xfrm>
          </p:contentPart>
        </mc:Choice>
        <mc:Fallback>
          <p:pic>
            <p:nvPicPr>
              <p:cNvPr id="174422" name="Freihand 174421">
                <a:extLst>
                  <a:ext uri="{FF2B5EF4-FFF2-40B4-BE49-F238E27FC236}">
                    <a16:creationId xmlns:a16="http://schemas.microsoft.com/office/drawing/2014/main" id="{D3A1FCBF-C036-1CA1-757E-F093D748B0E4}"/>
                  </a:ext>
                </a:extLst>
              </p:cNvPr>
              <p:cNvPicPr/>
              <p:nvPr/>
            </p:nvPicPr>
            <p:blipFill>
              <a:blip r:embed="rId34"/>
              <a:stretch>
                <a:fillRect/>
              </a:stretch>
            </p:blipFill>
            <p:spPr>
              <a:xfrm>
                <a:off x="4051475" y="2707113"/>
                <a:ext cx="1608480" cy="1426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4451" name="Freihand 174450">
                <a:extLst>
                  <a:ext uri="{FF2B5EF4-FFF2-40B4-BE49-F238E27FC236}">
                    <a16:creationId xmlns:a16="http://schemas.microsoft.com/office/drawing/2014/main" id="{179C82C1-C188-0E59-0A5C-3FFB86A29CFF}"/>
                  </a:ext>
                </a:extLst>
              </p14:cNvPr>
              <p14:cNvContentPartPr/>
              <p14:nvPr/>
            </p14:nvContentPartPr>
            <p14:xfrm>
              <a:off x="7503155" y="2204193"/>
              <a:ext cx="28440" cy="10800"/>
            </p14:xfrm>
          </p:contentPart>
        </mc:Choice>
        <mc:Fallback>
          <p:pic>
            <p:nvPicPr>
              <p:cNvPr id="174451" name="Freihand 174450">
                <a:extLst>
                  <a:ext uri="{FF2B5EF4-FFF2-40B4-BE49-F238E27FC236}">
                    <a16:creationId xmlns:a16="http://schemas.microsoft.com/office/drawing/2014/main" id="{179C82C1-C188-0E59-0A5C-3FFB86A29CFF}"/>
                  </a:ext>
                </a:extLst>
              </p:cNvPr>
              <p:cNvPicPr/>
              <p:nvPr/>
            </p:nvPicPr>
            <p:blipFill>
              <a:blip r:embed="rId36"/>
              <a:stretch>
                <a:fillRect/>
              </a:stretch>
            </p:blipFill>
            <p:spPr>
              <a:xfrm>
                <a:off x="7494155" y="2195193"/>
                <a:ext cx="460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74461" name="Freihand 174460">
                <a:extLst>
                  <a:ext uri="{FF2B5EF4-FFF2-40B4-BE49-F238E27FC236}">
                    <a16:creationId xmlns:a16="http://schemas.microsoft.com/office/drawing/2014/main" id="{5A24571E-E230-1E83-CD07-C2ACD03CF2BF}"/>
                  </a:ext>
                </a:extLst>
              </p14:cNvPr>
              <p14:cNvContentPartPr/>
              <p14:nvPr/>
            </p14:nvContentPartPr>
            <p14:xfrm>
              <a:off x="6142715" y="168393"/>
              <a:ext cx="389520" cy="403200"/>
            </p14:xfrm>
          </p:contentPart>
        </mc:Choice>
        <mc:Fallback>
          <p:pic>
            <p:nvPicPr>
              <p:cNvPr id="174461" name="Freihand 174460">
                <a:extLst>
                  <a:ext uri="{FF2B5EF4-FFF2-40B4-BE49-F238E27FC236}">
                    <a16:creationId xmlns:a16="http://schemas.microsoft.com/office/drawing/2014/main" id="{5A24571E-E230-1E83-CD07-C2ACD03CF2BF}"/>
                  </a:ext>
                </a:extLst>
              </p:cNvPr>
              <p:cNvPicPr/>
              <p:nvPr/>
            </p:nvPicPr>
            <p:blipFill>
              <a:blip r:embed="rId38"/>
              <a:stretch>
                <a:fillRect/>
              </a:stretch>
            </p:blipFill>
            <p:spPr>
              <a:xfrm>
                <a:off x="6133715" y="159393"/>
                <a:ext cx="40716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74463" name="Freihand 174462">
                <a:extLst>
                  <a:ext uri="{FF2B5EF4-FFF2-40B4-BE49-F238E27FC236}">
                    <a16:creationId xmlns:a16="http://schemas.microsoft.com/office/drawing/2014/main" id="{4CAA69B5-ABF5-F9E7-56B8-67BCD0EE5F7C}"/>
                  </a:ext>
                </a:extLst>
              </p14:cNvPr>
              <p14:cNvContentPartPr/>
              <p14:nvPr/>
            </p14:nvContentPartPr>
            <p14:xfrm>
              <a:off x="5205995" y="655113"/>
              <a:ext cx="6840" cy="7200"/>
            </p14:xfrm>
          </p:contentPart>
        </mc:Choice>
        <mc:Fallback>
          <p:pic>
            <p:nvPicPr>
              <p:cNvPr id="174463" name="Freihand 174462">
                <a:extLst>
                  <a:ext uri="{FF2B5EF4-FFF2-40B4-BE49-F238E27FC236}">
                    <a16:creationId xmlns:a16="http://schemas.microsoft.com/office/drawing/2014/main" id="{4CAA69B5-ABF5-F9E7-56B8-67BCD0EE5F7C}"/>
                  </a:ext>
                </a:extLst>
              </p:cNvPr>
              <p:cNvPicPr/>
              <p:nvPr/>
            </p:nvPicPr>
            <p:blipFill>
              <a:blip r:embed="rId40"/>
              <a:stretch>
                <a:fillRect/>
              </a:stretch>
            </p:blipFill>
            <p:spPr>
              <a:xfrm>
                <a:off x="5196995" y="646473"/>
                <a:ext cx="244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74473" name="Freihand 174472">
                <a:extLst>
                  <a:ext uri="{FF2B5EF4-FFF2-40B4-BE49-F238E27FC236}">
                    <a16:creationId xmlns:a16="http://schemas.microsoft.com/office/drawing/2014/main" id="{E8BB5F80-4E3E-1291-2826-B918CBCAB4C8}"/>
                  </a:ext>
                </a:extLst>
              </p14:cNvPr>
              <p14:cNvContentPartPr/>
              <p14:nvPr/>
            </p14:nvContentPartPr>
            <p14:xfrm>
              <a:off x="5178275" y="3011313"/>
              <a:ext cx="12600" cy="211320"/>
            </p14:xfrm>
          </p:contentPart>
        </mc:Choice>
        <mc:Fallback>
          <p:pic>
            <p:nvPicPr>
              <p:cNvPr id="174473" name="Freihand 174472">
                <a:extLst>
                  <a:ext uri="{FF2B5EF4-FFF2-40B4-BE49-F238E27FC236}">
                    <a16:creationId xmlns:a16="http://schemas.microsoft.com/office/drawing/2014/main" id="{E8BB5F80-4E3E-1291-2826-B918CBCAB4C8}"/>
                  </a:ext>
                </a:extLst>
              </p:cNvPr>
              <p:cNvPicPr/>
              <p:nvPr/>
            </p:nvPicPr>
            <p:blipFill>
              <a:blip r:embed="rId42"/>
              <a:stretch>
                <a:fillRect/>
              </a:stretch>
            </p:blipFill>
            <p:spPr>
              <a:xfrm>
                <a:off x="5169275" y="3002673"/>
                <a:ext cx="302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74474" name="Freihand 174473">
                <a:extLst>
                  <a:ext uri="{FF2B5EF4-FFF2-40B4-BE49-F238E27FC236}">
                    <a16:creationId xmlns:a16="http://schemas.microsoft.com/office/drawing/2014/main" id="{250EE4BB-285E-3652-CC55-740873B6E823}"/>
                  </a:ext>
                </a:extLst>
              </p14:cNvPr>
              <p14:cNvContentPartPr/>
              <p14:nvPr/>
            </p14:nvContentPartPr>
            <p14:xfrm>
              <a:off x="5185475" y="3265833"/>
              <a:ext cx="3600" cy="14040"/>
            </p14:xfrm>
          </p:contentPart>
        </mc:Choice>
        <mc:Fallback>
          <p:pic>
            <p:nvPicPr>
              <p:cNvPr id="174474" name="Freihand 174473">
                <a:extLst>
                  <a:ext uri="{FF2B5EF4-FFF2-40B4-BE49-F238E27FC236}">
                    <a16:creationId xmlns:a16="http://schemas.microsoft.com/office/drawing/2014/main" id="{250EE4BB-285E-3652-CC55-740873B6E823}"/>
                  </a:ext>
                </a:extLst>
              </p:cNvPr>
              <p:cNvPicPr/>
              <p:nvPr/>
            </p:nvPicPr>
            <p:blipFill>
              <a:blip r:embed="rId44"/>
              <a:stretch>
                <a:fillRect/>
              </a:stretch>
            </p:blipFill>
            <p:spPr>
              <a:xfrm>
                <a:off x="5176475" y="3257193"/>
                <a:ext cx="212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74475" name="Freihand 174474">
                <a:extLst>
                  <a:ext uri="{FF2B5EF4-FFF2-40B4-BE49-F238E27FC236}">
                    <a16:creationId xmlns:a16="http://schemas.microsoft.com/office/drawing/2014/main" id="{CA21A6DC-26E4-C727-BC1B-74713DF3B38A}"/>
                  </a:ext>
                </a:extLst>
              </p14:cNvPr>
              <p14:cNvContentPartPr/>
              <p14:nvPr/>
            </p14:nvContentPartPr>
            <p14:xfrm>
              <a:off x="5183315" y="3285993"/>
              <a:ext cx="12960" cy="39240"/>
            </p14:xfrm>
          </p:contentPart>
        </mc:Choice>
        <mc:Fallback>
          <p:pic>
            <p:nvPicPr>
              <p:cNvPr id="174475" name="Freihand 174474">
                <a:extLst>
                  <a:ext uri="{FF2B5EF4-FFF2-40B4-BE49-F238E27FC236}">
                    <a16:creationId xmlns:a16="http://schemas.microsoft.com/office/drawing/2014/main" id="{CA21A6DC-26E4-C727-BC1B-74713DF3B38A}"/>
                  </a:ext>
                </a:extLst>
              </p:cNvPr>
              <p:cNvPicPr/>
              <p:nvPr/>
            </p:nvPicPr>
            <p:blipFill>
              <a:blip r:embed="rId46"/>
              <a:stretch>
                <a:fillRect/>
              </a:stretch>
            </p:blipFill>
            <p:spPr>
              <a:xfrm>
                <a:off x="5174315" y="3276993"/>
                <a:ext cx="306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74478" name="Freihand 174477">
                <a:extLst>
                  <a:ext uri="{FF2B5EF4-FFF2-40B4-BE49-F238E27FC236}">
                    <a16:creationId xmlns:a16="http://schemas.microsoft.com/office/drawing/2014/main" id="{2C546770-32E8-6114-FAD5-3C76A906C77E}"/>
                  </a:ext>
                </a:extLst>
              </p14:cNvPr>
              <p14:cNvContentPartPr/>
              <p14:nvPr/>
            </p14:nvContentPartPr>
            <p14:xfrm>
              <a:off x="4551875" y="3129393"/>
              <a:ext cx="21240" cy="49680"/>
            </p14:xfrm>
          </p:contentPart>
        </mc:Choice>
        <mc:Fallback>
          <p:pic>
            <p:nvPicPr>
              <p:cNvPr id="174478" name="Freihand 174477">
                <a:extLst>
                  <a:ext uri="{FF2B5EF4-FFF2-40B4-BE49-F238E27FC236}">
                    <a16:creationId xmlns:a16="http://schemas.microsoft.com/office/drawing/2014/main" id="{2C546770-32E8-6114-FAD5-3C76A906C77E}"/>
                  </a:ext>
                </a:extLst>
              </p:cNvPr>
              <p:cNvPicPr/>
              <p:nvPr/>
            </p:nvPicPr>
            <p:blipFill>
              <a:blip r:embed="rId48"/>
              <a:stretch>
                <a:fillRect/>
              </a:stretch>
            </p:blipFill>
            <p:spPr>
              <a:xfrm>
                <a:off x="4542875" y="3120753"/>
                <a:ext cx="388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74479" name="Freihand 174478">
                <a:extLst>
                  <a:ext uri="{FF2B5EF4-FFF2-40B4-BE49-F238E27FC236}">
                    <a16:creationId xmlns:a16="http://schemas.microsoft.com/office/drawing/2014/main" id="{770C9E9D-29F7-C74B-27A6-5E2A316298F0}"/>
                  </a:ext>
                </a:extLst>
              </p14:cNvPr>
              <p14:cNvContentPartPr/>
              <p14:nvPr/>
            </p14:nvContentPartPr>
            <p14:xfrm>
              <a:off x="4579235" y="3121473"/>
              <a:ext cx="80280" cy="9720"/>
            </p14:xfrm>
          </p:contentPart>
        </mc:Choice>
        <mc:Fallback>
          <p:pic>
            <p:nvPicPr>
              <p:cNvPr id="174479" name="Freihand 174478">
                <a:extLst>
                  <a:ext uri="{FF2B5EF4-FFF2-40B4-BE49-F238E27FC236}">
                    <a16:creationId xmlns:a16="http://schemas.microsoft.com/office/drawing/2014/main" id="{770C9E9D-29F7-C74B-27A6-5E2A316298F0}"/>
                  </a:ext>
                </a:extLst>
              </p:cNvPr>
              <p:cNvPicPr/>
              <p:nvPr/>
            </p:nvPicPr>
            <p:blipFill>
              <a:blip r:embed="rId50"/>
              <a:stretch>
                <a:fillRect/>
              </a:stretch>
            </p:blipFill>
            <p:spPr>
              <a:xfrm>
                <a:off x="4570595" y="3112833"/>
                <a:ext cx="979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74480" name="Freihand 174479">
                <a:extLst>
                  <a:ext uri="{FF2B5EF4-FFF2-40B4-BE49-F238E27FC236}">
                    <a16:creationId xmlns:a16="http://schemas.microsoft.com/office/drawing/2014/main" id="{B49C7485-A506-A7C0-F49F-5BC3D5B43F63}"/>
                  </a:ext>
                </a:extLst>
              </p14:cNvPr>
              <p14:cNvContentPartPr/>
              <p14:nvPr/>
            </p14:nvContentPartPr>
            <p14:xfrm>
              <a:off x="4636475" y="3074673"/>
              <a:ext cx="31680" cy="99000"/>
            </p14:xfrm>
          </p:contentPart>
        </mc:Choice>
        <mc:Fallback>
          <p:pic>
            <p:nvPicPr>
              <p:cNvPr id="174480" name="Freihand 174479">
                <a:extLst>
                  <a:ext uri="{FF2B5EF4-FFF2-40B4-BE49-F238E27FC236}">
                    <a16:creationId xmlns:a16="http://schemas.microsoft.com/office/drawing/2014/main" id="{B49C7485-A506-A7C0-F49F-5BC3D5B43F63}"/>
                  </a:ext>
                </a:extLst>
              </p:cNvPr>
              <p:cNvPicPr/>
              <p:nvPr/>
            </p:nvPicPr>
            <p:blipFill>
              <a:blip r:embed="rId52"/>
              <a:stretch>
                <a:fillRect/>
              </a:stretch>
            </p:blipFill>
            <p:spPr>
              <a:xfrm>
                <a:off x="4627835" y="3066033"/>
                <a:ext cx="49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74482" name="Freihand 174481">
                <a:extLst>
                  <a:ext uri="{FF2B5EF4-FFF2-40B4-BE49-F238E27FC236}">
                    <a16:creationId xmlns:a16="http://schemas.microsoft.com/office/drawing/2014/main" id="{7A65D026-0701-DF01-1F94-680AB2149A9F}"/>
                  </a:ext>
                </a:extLst>
              </p14:cNvPr>
              <p14:cNvContentPartPr/>
              <p14:nvPr/>
            </p14:nvContentPartPr>
            <p14:xfrm>
              <a:off x="4268915" y="2914113"/>
              <a:ext cx="15120" cy="12240"/>
            </p14:xfrm>
          </p:contentPart>
        </mc:Choice>
        <mc:Fallback>
          <p:pic>
            <p:nvPicPr>
              <p:cNvPr id="174482" name="Freihand 174481">
                <a:extLst>
                  <a:ext uri="{FF2B5EF4-FFF2-40B4-BE49-F238E27FC236}">
                    <a16:creationId xmlns:a16="http://schemas.microsoft.com/office/drawing/2014/main" id="{7A65D026-0701-DF01-1F94-680AB2149A9F}"/>
                  </a:ext>
                </a:extLst>
              </p:cNvPr>
              <p:cNvPicPr/>
              <p:nvPr/>
            </p:nvPicPr>
            <p:blipFill>
              <a:blip r:embed="rId54"/>
              <a:stretch>
                <a:fillRect/>
              </a:stretch>
            </p:blipFill>
            <p:spPr>
              <a:xfrm>
                <a:off x="4259915" y="2905113"/>
                <a:ext cx="327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74483" name="Freihand 174482">
                <a:extLst>
                  <a:ext uri="{FF2B5EF4-FFF2-40B4-BE49-F238E27FC236}">
                    <a16:creationId xmlns:a16="http://schemas.microsoft.com/office/drawing/2014/main" id="{50F08D9C-9A76-03BE-064F-28474CA3D294}"/>
                  </a:ext>
                </a:extLst>
              </p14:cNvPr>
              <p14:cNvContentPartPr/>
              <p14:nvPr/>
            </p14:nvContentPartPr>
            <p14:xfrm>
              <a:off x="4313195" y="2856513"/>
              <a:ext cx="92160" cy="25560"/>
            </p14:xfrm>
          </p:contentPart>
        </mc:Choice>
        <mc:Fallback>
          <p:pic>
            <p:nvPicPr>
              <p:cNvPr id="174483" name="Freihand 174482">
                <a:extLst>
                  <a:ext uri="{FF2B5EF4-FFF2-40B4-BE49-F238E27FC236}">
                    <a16:creationId xmlns:a16="http://schemas.microsoft.com/office/drawing/2014/main" id="{50F08D9C-9A76-03BE-064F-28474CA3D294}"/>
                  </a:ext>
                </a:extLst>
              </p:cNvPr>
              <p:cNvPicPr/>
              <p:nvPr/>
            </p:nvPicPr>
            <p:blipFill>
              <a:blip r:embed="rId56"/>
              <a:stretch>
                <a:fillRect/>
              </a:stretch>
            </p:blipFill>
            <p:spPr>
              <a:xfrm>
                <a:off x="4304195" y="2847873"/>
                <a:ext cx="1098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74484" name="Freihand 174483">
                <a:extLst>
                  <a:ext uri="{FF2B5EF4-FFF2-40B4-BE49-F238E27FC236}">
                    <a16:creationId xmlns:a16="http://schemas.microsoft.com/office/drawing/2014/main" id="{D5DF8FB9-5A41-367E-CEEB-E0EAB57C2799}"/>
                  </a:ext>
                </a:extLst>
              </p14:cNvPr>
              <p14:cNvContentPartPr/>
              <p14:nvPr/>
            </p14:nvContentPartPr>
            <p14:xfrm>
              <a:off x="4412915" y="2810793"/>
              <a:ext cx="31680" cy="95040"/>
            </p14:xfrm>
          </p:contentPart>
        </mc:Choice>
        <mc:Fallback>
          <p:pic>
            <p:nvPicPr>
              <p:cNvPr id="174484" name="Freihand 174483">
                <a:extLst>
                  <a:ext uri="{FF2B5EF4-FFF2-40B4-BE49-F238E27FC236}">
                    <a16:creationId xmlns:a16="http://schemas.microsoft.com/office/drawing/2014/main" id="{D5DF8FB9-5A41-367E-CEEB-E0EAB57C2799}"/>
                  </a:ext>
                </a:extLst>
              </p:cNvPr>
              <p:cNvPicPr/>
              <p:nvPr/>
            </p:nvPicPr>
            <p:blipFill>
              <a:blip r:embed="rId58"/>
              <a:stretch>
                <a:fillRect/>
              </a:stretch>
            </p:blipFill>
            <p:spPr>
              <a:xfrm>
                <a:off x="4404275" y="2801793"/>
                <a:ext cx="49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74485" name="Freihand 174484">
                <a:extLst>
                  <a:ext uri="{FF2B5EF4-FFF2-40B4-BE49-F238E27FC236}">
                    <a16:creationId xmlns:a16="http://schemas.microsoft.com/office/drawing/2014/main" id="{822B2157-CD56-489A-B353-CC0B4235C389}"/>
                  </a:ext>
                </a:extLst>
              </p14:cNvPr>
              <p14:cNvContentPartPr/>
              <p14:nvPr/>
            </p14:nvContentPartPr>
            <p14:xfrm>
              <a:off x="5275835" y="3792153"/>
              <a:ext cx="26280" cy="25200"/>
            </p14:xfrm>
          </p:contentPart>
        </mc:Choice>
        <mc:Fallback>
          <p:pic>
            <p:nvPicPr>
              <p:cNvPr id="174485" name="Freihand 174484">
                <a:extLst>
                  <a:ext uri="{FF2B5EF4-FFF2-40B4-BE49-F238E27FC236}">
                    <a16:creationId xmlns:a16="http://schemas.microsoft.com/office/drawing/2014/main" id="{822B2157-CD56-489A-B353-CC0B4235C389}"/>
                  </a:ext>
                </a:extLst>
              </p:cNvPr>
              <p:cNvPicPr/>
              <p:nvPr/>
            </p:nvPicPr>
            <p:blipFill>
              <a:blip r:embed="rId60"/>
              <a:stretch>
                <a:fillRect/>
              </a:stretch>
            </p:blipFill>
            <p:spPr>
              <a:xfrm>
                <a:off x="5266835" y="3783513"/>
                <a:ext cx="43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74486" name="Freihand 174485">
                <a:extLst>
                  <a:ext uri="{FF2B5EF4-FFF2-40B4-BE49-F238E27FC236}">
                    <a16:creationId xmlns:a16="http://schemas.microsoft.com/office/drawing/2014/main" id="{BBAD511C-373A-FEA4-5750-B7B0179CA2BC}"/>
                  </a:ext>
                </a:extLst>
              </p14:cNvPr>
              <p14:cNvContentPartPr/>
              <p14:nvPr/>
            </p14:nvContentPartPr>
            <p14:xfrm>
              <a:off x="5392475" y="3776673"/>
              <a:ext cx="58320" cy="11880"/>
            </p14:xfrm>
          </p:contentPart>
        </mc:Choice>
        <mc:Fallback>
          <p:pic>
            <p:nvPicPr>
              <p:cNvPr id="174486" name="Freihand 174485">
                <a:extLst>
                  <a:ext uri="{FF2B5EF4-FFF2-40B4-BE49-F238E27FC236}">
                    <a16:creationId xmlns:a16="http://schemas.microsoft.com/office/drawing/2014/main" id="{BBAD511C-373A-FEA4-5750-B7B0179CA2BC}"/>
                  </a:ext>
                </a:extLst>
              </p:cNvPr>
              <p:cNvPicPr/>
              <p:nvPr/>
            </p:nvPicPr>
            <p:blipFill>
              <a:blip r:embed="rId62"/>
              <a:stretch>
                <a:fillRect/>
              </a:stretch>
            </p:blipFill>
            <p:spPr>
              <a:xfrm>
                <a:off x="5383835" y="3768033"/>
                <a:ext cx="75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74487" name="Freihand 174486">
                <a:extLst>
                  <a:ext uri="{FF2B5EF4-FFF2-40B4-BE49-F238E27FC236}">
                    <a16:creationId xmlns:a16="http://schemas.microsoft.com/office/drawing/2014/main" id="{8C55A726-A1AF-C4BE-6DBC-A03DEE89FA09}"/>
                  </a:ext>
                </a:extLst>
              </p14:cNvPr>
              <p14:cNvContentPartPr/>
              <p14:nvPr/>
            </p14:nvContentPartPr>
            <p14:xfrm>
              <a:off x="5454395" y="3752913"/>
              <a:ext cx="32760" cy="133560"/>
            </p14:xfrm>
          </p:contentPart>
        </mc:Choice>
        <mc:Fallback>
          <p:pic>
            <p:nvPicPr>
              <p:cNvPr id="174487" name="Freihand 174486">
                <a:extLst>
                  <a:ext uri="{FF2B5EF4-FFF2-40B4-BE49-F238E27FC236}">
                    <a16:creationId xmlns:a16="http://schemas.microsoft.com/office/drawing/2014/main" id="{8C55A726-A1AF-C4BE-6DBC-A03DEE89FA09}"/>
                  </a:ext>
                </a:extLst>
              </p:cNvPr>
              <p:cNvPicPr/>
              <p:nvPr/>
            </p:nvPicPr>
            <p:blipFill>
              <a:blip r:embed="rId64"/>
              <a:stretch>
                <a:fillRect/>
              </a:stretch>
            </p:blipFill>
            <p:spPr>
              <a:xfrm>
                <a:off x="5445395" y="3743913"/>
                <a:ext cx="504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74490" name="Freihand 174489">
                <a:extLst>
                  <a:ext uri="{FF2B5EF4-FFF2-40B4-BE49-F238E27FC236}">
                    <a16:creationId xmlns:a16="http://schemas.microsoft.com/office/drawing/2014/main" id="{716A1AD8-A107-C0FB-E71A-C9CF57B9A771}"/>
                  </a:ext>
                </a:extLst>
              </p14:cNvPr>
              <p14:cNvContentPartPr/>
              <p14:nvPr/>
            </p14:nvContentPartPr>
            <p14:xfrm>
              <a:off x="4370795" y="2370153"/>
              <a:ext cx="1512360" cy="1461600"/>
            </p14:xfrm>
          </p:contentPart>
        </mc:Choice>
        <mc:Fallback>
          <p:pic>
            <p:nvPicPr>
              <p:cNvPr id="174490" name="Freihand 174489">
                <a:extLst>
                  <a:ext uri="{FF2B5EF4-FFF2-40B4-BE49-F238E27FC236}">
                    <a16:creationId xmlns:a16="http://schemas.microsoft.com/office/drawing/2014/main" id="{716A1AD8-A107-C0FB-E71A-C9CF57B9A771}"/>
                  </a:ext>
                </a:extLst>
              </p:cNvPr>
              <p:cNvPicPr/>
              <p:nvPr/>
            </p:nvPicPr>
            <p:blipFill>
              <a:blip r:embed="rId66"/>
              <a:stretch>
                <a:fillRect/>
              </a:stretch>
            </p:blipFill>
            <p:spPr>
              <a:xfrm>
                <a:off x="4361795" y="2361153"/>
                <a:ext cx="1530000" cy="1479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74492" name="Freihand 174491">
                <a:extLst>
                  <a:ext uri="{FF2B5EF4-FFF2-40B4-BE49-F238E27FC236}">
                    <a16:creationId xmlns:a16="http://schemas.microsoft.com/office/drawing/2014/main" id="{04BF9856-829B-622E-831C-B2622ED71C1A}"/>
                  </a:ext>
                </a:extLst>
              </p14:cNvPr>
              <p14:cNvContentPartPr/>
              <p14:nvPr/>
            </p14:nvContentPartPr>
            <p14:xfrm>
              <a:off x="5958035" y="3467073"/>
              <a:ext cx="13680" cy="144000"/>
            </p14:xfrm>
          </p:contentPart>
        </mc:Choice>
        <mc:Fallback>
          <p:pic>
            <p:nvPicPr>
              <p:cNvPr id="174492" name="Freihand 174491">
                <a:extLst>
                  <a:ext uri="{FF2B5EF4-FFF2-40B4-BE49-F238E27FC236}">
                    <a16:creationId xmlns:a16="http://schemas.microsoft.com/office/drawing/2014/main" id="{04BF9856-829B-622E-831C-B2622ED71C1A}"/>
                  </a:ext>
                </a:extLst>
              </p:cNvPr>
              <p:cNvPicPr/>
              <p:nvPr/>
            </p:nvPicPr>
            <p:blipFill>
              <a:blip r:embed="rId68"/>
              <a:stretch>
                <a:fillRect/>
              </a:stretch>
            </p:blipFill>
            <p:spPr>
              <a:xfrm>
                <a:off x="5949035" y="3458433"/>
                <a:ext cx="313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74493" name="Freihand 174492">
                <a:extLst>
                  <a:ext uri="{FF2B5EF4-FFF2-40B4-BE49-F238E27FC236}">
                    <a16:creationId xmlns:a16="http://schemas.microsoft.com/office/drawing/2014/main" id="{9089C287-AB82-D799-76B4-754D3B57DA21}"/>
                  </a:ext>
                </a:extLst>
              </p14:cNvPr>
              <p14:cNvContentPartPr/>
              <p14:nvPr/>
            </p14:nvContentPartPr>
            <p14:xfrm>
              <a:off x="6056675" y="3449433"/>
              <a:ext cx="84600" cy="199440"/>
            </p14:xfrm>
          </p:contentPart>
        </mc:Choice>
        <mc:Fallback>
          <p:pic>
            <p:nvPicPr>
              <p:cNvPr id="174493" name="Freihand 174492">
                <a:extLst>
                  <a:ext uri="{FF2B5EF4-FFF2-40B4-BE49-F238E27FC236}">
                    <a16:creationId xmlns:a16="http://schemas.microsoft.com/office/drawing/2014/main" id="{9089C287-AB82-D799-76B4-754D3B57DA21}"/>
                  </a:ext>
                </a:extLst>
              </p:cNvPr>
              <p:cNvPicPr/>
              <p:nvPr/>
            </p:nvPicPr>
            <p:blipFill>
              <a:blip r:embed="rId70"/>
              <a:stretch>
                <a:fillRect/>
              </a:stretch>
            </p:blipFill>
            <p:spPr>
              <a:xfrm>
                <a:off x="6048035" y="3440433"/>
                <a:ext cx="1022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74495" name="Freihand 174494">
                <a:extLst>
                  <a:ext uri="{FF2B5EF4-FFF2-40B4-BE49-F238E27FC236}">
                    <a16:creationId xmlns:a16="http://schemas.microsoft.com/office/drawing/2014/main" id="{869FC40C-6BA7-58DE-B7CF-7E836B469FB1}"/>
                  </a:ext>
                </a:extLst>
              </p14:cNvPr>
              <p14:cNvContentPartPr/>
              <p14:nvPr/>
            </p14:nvContentPartPr>
            <p14:xfrm>
              <a:off x="6238115" y="3372393"/>
              <a:ext cx="80640" cy="246600"/>
            </p14:xfrm>
          </p:contentPart>
        </mc:Choice>
        <mc:Fallback>
          <p:pic>
            <p:nvPicPr>
              <p:cNvPr id="174495" name="Freihand 174494">
                <a:extLst>
                  <a:ext uri="{FF2B5EF4-FFF2-40B4-BE49-F238E27FC236}">
                    <a16:creationId xmlns:a16="http://schemas.microsoft.com/office/drawing/2014/main" id="{869FC40C-6BA7-58DE-B7CF-7E836B469FB1}"/>
                  </a:ext>
                </a:extLst>
              </p:cNvPr>
              <p:cNvPicPr/>
              <p:nvPr/>
            </p:nvPicPr>
            <p:blipFill>
              <a:blip r:embed="rId72"/>
              <a:stretch>
                <a:fillRect/>
              </a:stretch>
            </p:blipFill>
            <p:spPr>
              <a:xfrm>
                <a:off x="6229115" y="3363393"/>
                <a:ext cx="982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74496" name="Freihand 174495">
                <a:extLst>
                  <a:ext uri="{FF2B5EF4-FFF2-40B4-BE49-F238E27FC236}">
                    <a16:creationId xmlns:a16="http://schemas.microsoft.com/office/drawing/2014/main" id="{DCCD2B25-C85F-D7E9-9474-A93BADA93B51}"/>
                  </a:ext>
                </a:extLst>
              </p14:cNvPr>
              <p14:cNvContentPartPr/>
              <p14:nvPr/>
            </p14:nvContentPartPr>
            <p14:xfrm>
              <a:off x="6372395" y="3424593"/>
              <a:ext cx="122040" cy="118440"/>
            </p14:xfrm>
          </p:contentPart>
        </mc:Choice>
        <mc:Fallback>
          <p:pic>
            <p:nvPicPr>
              <p:cNvPr id="174496" name="Freihand 174495">
                <a:extLst>
                  <a:ext uri="{FF2B5EF4-FFF2-40B4-BE49-F238E27FC236}">
                    <a16:creationId xmlns:a16="http://schemas.microsoft.com/office/drawing/2014/main" id="{DCCD2B25-C85F-D7E9-9474-A93BADA93B51}"/>
                  </a:ext>
                </a:extLst>
              </p:cNvPr>
              <p:cNvPicPr/>
              <p:nvPr/>
            </p:nvPicPr>
            <p:blipFill>
              <a:blip r:embed="rId74"/>
              <a:stretch>
                <a:fillRect/>
              </a:stretch>
            </p:blipFill>
            <p:spPr>
              <a:xfrm>
                <a:off x="6363755" y="3415593"/>
                <a:ext cx="1396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74497" name="Freihand 174496">
                <a:extLst>
                  <a:ext uri="{FF2B5EF4-FFF2-40B4-BE49-F238E27FC236}">
                    <a16:creationId xmlns:a16="http://schemas.microsoft.com/office/drawing/2014/main" id="{5DF4366F-6494-1FAF-9A8C-83B0211C47AB}"/>
                  </a:ext>
                </a:extLst>
              </p14:cNvPr>
              <p14:cNvContentPartPr/>
              <p14:nvPr/>
            </p14:nvContentPartPr>
            <p14:xfrm>
              <a:off x="6386075" y="3558513"/>
              <a:ext cx="131040" cy="9000"/>
            </p14:xfrm>
          </p:contentPart>
        </mc:Choice>
        <mc:Fallback>
          <p:pic>
            <p:nvPicPr>
              <p:cNvPr id="174497" name="Freihand 174496">
                <a:extLst>
                  <a:ext uri="{FF2B5EF4-FFF2-40B4-BE49-F238E27FC236}">
                    <a16:creationId xmlns:a16="http://schemas.microsoft.com/office/drawing/2014/main" id="{5DF4366F-6494-1FAF-9A8C-83B0211C47AB}"/>
                  </a:ext>
                </a:extLst>
              </p:cNvPr>
              <p:cNvPicPr/>
              <p:nvPr/>
            </p:nvPicPr>
            <p:blipFill>
              <a:blip r:embed="rId76"/>
              <a:stretch>
                <a:fillRect/>
              </a:stretch>
            </p:blipFill>
            <p:spPr>
              <a:xfrm>
                <a:off x="6377435" y="3549873"/>
                <a:ext cx="148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74498" name="Freihand 174497">
                <a:extLst>
                  <a:ext uri="{FF2B5EF4-FFF2-40B4-BE49-F238E27FC236}">
                    <a16:creationId xmlns:a16="http://schemas.microsoft.com/office/drawing/2014/main" id="{50BAC87F-DC8C-E0A7-0669-38AF113E4205}"/>
                  </a:ext>
                </a:extLst>
              </p14:cNvPr>
              <p14:cNvContentPartPr/>
              <p14:nvPr/>
            </p14:nvContentPartPr>
            <p14:xfrm>
              <a:off x="6560675" y="3417033"/>
              <a:ext cx="109080" cy="186120"/>
            </p14:xfrm>
          </p:contentPart>
        </mc:Choice>
        <mc:Fallback>
          <p:pic>
            <p:nvPicPr>
              <p:cNvPr id="174498" name="Freihand 174497">
                <a:extLst>
                  <a:ext uri="{FF2B5EF4-FFF2-40B4-BE49-F238E27FC236}">
                    <a16:creationId xmlns:a16="http://schemas.microsoft.com/office/drawing/2014/main" id="{50BAC87F-DC8C-E0A7-0669-38AF113E4205}"/>
                  </a:ext>
                </a:extLst>
              </p:cNvPr>
              <p:cNvPicPr/>
              <p:nvPr/>
            </p:nvPicPr>
            <p:blipFill>
              <a:blip r:embed="rId78"/>
              <a:stretch>
                <a:fillRect/>
              </a:stretch>
            </p:blipFill>
            <p:spPr>
              <a:xfrm>
                <a:off x="6551675" y="3408033"/>
                <a:ext cx="1267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74499" name="Freihand 174498">
                <a:extLst>
                  <a:ext uri="{FF2B5EF4-FFF2-40B4-BE49-F238E27FC236}">
                    <a16:creationId xmlns:a16="http://schemas.microsoft.com/office/drawing/2014/main" id="{02DE0D19-CE8A-C582-9D71-F11394F0E702}"/>
                  </a:ext>
                </a:extLst>
              </p14:cNvPr>
              <p14:cNvContentPartPr/>
              <p14:nvPr/>
            </p14:nvContentPartPr>
            <p14:xfrm>
              <a:off x="6681635" y="3404793"/>
              <a:ext cx="100800" cy="274680"/>
            </p14:xfrm>
          </p:contentPart>
        </mc:Choice>
        <mc:Fallback>
          <p:pic>
            <p:nvPicPr>
              <p:cNvPr id="174499" name="Freihand 174498">
                <a:extLst>
                  <a:ext uri="{FF2B5EF4-FFF2-40B4-BE49-F238E27FC236}">
                    <a16:creationId xmlns:a16="http://schemas.microsoft.com/office/drawing/2014/main" id="{02DE0D19-CE8A-C582-9D71-F11394F0E702}"/>
                  </a:ext>
                </a:extLst>
              </p:cNvPr>
              <p:cNvPicPr/>
              <p:nvPr/>
            </p:nvPicPr>
            <p:blipFill>
              <a:blip r:embed="rId80"/>
              <a:stretch>
                <a:fillRect/>
              </a:stretch>
            </p:blipFill>
            <p:spPr>
              <a:xfrm>
                <a:off x="6672635" y="3396153"/>
                <a:ext cx="11844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74501" name="Freihand 174500">
                <a:extLst>
                  <a:ext uri="{FF2B5EF4-FFF2-40B4-BE49-F238E27FC236}">
                    <a16:creationId xmlns:a16="http://schemas.microsoft.com/office/drawing/2014/main" id="{0BA52A05-094C-3534-EEF2-7069D5248685}"/>
                  </a:ext>
                </a:extLst>
              </p14:cNvPr>
              <p14:cNvContentPartPr/>
              <p14:nvPr/>
            </p14:nvContentPartPr>
            <p14:xfrm>
              <a:off x="4780475" y="3315153"/>
              <a:ext cx="430200" cy="42480"/>
            </p14:xfrm>
          </p:contentPart>
        </mc:Choice>
        <mc:Fallback>
          <p:pic>
            <p:nvPicPr>
              <p:cNvPr id="174501" name="Freihand 174500">
                <a:extLst>
                  <a:ext uri="{FF2B5EF4-FFF2-40B4-BE49-F238E27FC236}">
                    <a16:creationId xmlns:a16="http://schemas.microsoft.com/office/drawing/2014/main" id="{0BA52A05-094C-3534-EEF2-7069D5248685}"/>
                  </a:ext>
                </a:extLst>
              </p:cNvPr>
              <p:cNvPicPr/>
              <p:nvPr/>
            </p:nvPicPr>
            <p:blipFill>
              <a:blip r:embed="rId82"/>
              <a:stretch>
                <a:fillRect/>
              </a:stretch>
            </p:blipFill>
            <p:spPr>
              <a:xfrm>
                <a:off x="4771475" y="3306153"/>
                <a:ext cx="447840" cy="60120"/>
              </a:xfrm>
              <a:prstGeom prst="rect">
                <a:avLst/>
              </a:prstGeom>
            </p:spPr>
          </p:pic>
        </mc:Fallback>
      </mc:AlternateContent>
      <p:grpSp>
        <p:nvGrpSpPr>
          <p:cNvPr id="174521" name="Gruppieren 174520">
            <a:extLst>
              <a:ext uri="{FF2B5EF4-FFF2-40B4-BE49-F238E27FC236}">
                <a16:creationId xmlns:a16="http://schemas.microsoft.com/office/drawing/2014/main" id="{5B4BA156-8F4F-F55D-208D-F5C515B0EFDE}"/>
              </a:ext>
            </a:extLst>
          </p:cNvPr>
          <p:cNvGrpSpPr/>
          <p:nvPr/>
        </p:nvGrpSpPr>
        <p:grpSpPr>
          <a:xfrm>
            <a:off x="4693715" y="1245513"/>
            <a:ext cx="1586160" cy="1636200"/>
            <a:chOff x="4693715" y="1245513"/>
            <a:chExt cx="1586160" cy="1636200"/>
          </a:xfrm>
        </p:grpSpPr>
        <mc:AlternateContent xmlns:mc="http://schemas.openxmlformats.org/markup-compatibility/2006">
          <mc:Choice xmlns:p14="http://schemas.microsoft.com/office/powerpoint/2010/main" Requires="p14">
            <p:contentPart p14:bwMode="auto" r:id="rId83">
              <p14:nvContentPartPr>
                <p14:cNvPr id="174118" name="Freihand 174117">
                  <a:extLst>
                    <a:ext uri="{FF2B5EF4-FFF2-40B4-BE49-F238E27FC236}">
                      <a16:creationId xmlns:a16="http://schemas.microsoft.com/office/drawing/2014/main" id="{A07C9770-A895-3AC8-940F-0B967A406532}"/>
                    </a:ext>
                  </a:extLst>
                </p14:cNvPr>
                <p14:cNvContentPartPr/>
                <p14:nvPr/>
              </p14:nvContentPartPr>
              <p14:xfrm>
                <a:off x="5205995" y="1245513"/>
                <a:ext cx="25920" cy="624240"/>
              </p14:xfrm>
            </p:contentPart>
          </mc:Choice>
          <mc:Fallback>
            <p:pic>
              <p:nvPicPr>
                <p:cNvPr id="174118" name="Freihand 174117">
                  <a:extLst>
                    <a:ext uri="{FF2B5EF4-FFF2-40B4-BE49-F238E27FC236}">
                      <a16:creationId xmlns:a16="http://schemas.microsoft.com/office/drawing/2014/main" id="{A07C9770-A895-3AC8-940F-0B967A406532}"/>
                    </a:ext>
                  </a:extLst>
                </p:cNvPr>
                <p:cNvPicPr/>
                <p:nvPr/>
              </p:nvPicPr>
              <p:blipFill>
                <a:blip r:embed="rId84"/>
                <a:stretch>
                  <a:fillRect/>
                </a:stretch>
              </p:blipFill>
              <p:spPr>
                <a:xfrm>
                  <a:off x="5196995" y="1236513"/>
                  <a:ext cx="43560" cy="6418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74122" name="Freihand 174121">
                  <a:extLst>
                    <a:ext uri="{FF2B5EF4-FFF2-40B4-BE49-F238E27FC236}">
                      <a16:creationId xmlns:a16="http://schemas.microsoft.com/office/drawing/2014/main" id="{88FDDE07-13CC-7068-BDA9-5141AC597A85}"/>
                    </a:ext>
                  </a:extLst>
                </p14:cNvPr>
                <p14:cNvContentPartPr/>
                <p14:nvPr/>
              </p14:nvContentPartPr>
              <p14:xfrm>
                <a:off x="5156675" y="2167113"/>
                <a:ext cx="47880" cy="72000"/>
              </p14:xfrm>
            </p:contentPart>
          </mc:Choice>
          <mc:Fallback>
            <p:pic>
              <p:nvPicPr>
                <p:cNvPr id="174122" name="Freihand 174121">
                  <a:extLst>
                    <a:ext uri="{FF2B5EF4-FFF2-40B4-BE49-F238E27FC236}">
                      <a16:creationId xmlns:a16="http://schemas.microsoft.com/office/drawing/2014/main" id="{88FDDE07-13CC-7068-BDA9-5141AC597A85}"/>
                    </a:ext>
                  </a:extLst>
                </p:cNvPr>
                <p:cNvPicPr/>
                <p:nvPr/>
              </p:nvPicPr>
              <p:blipFill>
                <a:blip r:embed="rId86"/>
                <a:stretch>
                  <a:fillRect/>
                </a:stretch>
              </p:blipFill>
              <p:spPr>
                <a:xfrm>
                  <a:off x="5148035" y="2158473"/>
                  <a:ext cx="65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74124" name="Freihand 174123">
                  <a:extLst>
                    <a:ext uri="{FF2B5EF4-FFF2-40B4-BE49-F238E27FC236}">
                      <a16:creationId xmlns:a16="http://schemas.microsoft.com/office/drawing/2014/main" id="{2B520B11-3499-7A8C-D1D5-A6CFA7E1E8DD}"/>
                    </a:ext>
                  </a:extLst>
                </p14:cNvPr>
                <p14:cNvContentPartPr/>
                <p14:nvPr/>
              </p14:nvContentPartPr>
              <p14:xfrm>
                <a:off x="5191595" y="2167833"/>
                <a:ext cx="46080" cy="149040"/>
              </p14:xfrm>
            </p:contentPart>
          </mc:Choice>
          <mc:Fallback>
            <p:pic>
              <p:nvPicPr>
                <p:cNvPr id="174124" name="Freihand 174123">
                  <a:extLst>
                    <a:ext uri="{FF2B5EF4-FFF2-40B4-BE49-F238E27FC236}">
                      <a16:creationId xmlns:a16="http://schemas.microsoft.com/office/drawing/2014/main" id="{2B520B11-3499-7A8C-D1D5-A6CFA7E1E8DD}"/>
                    </a:ext>
                  </a:extLst>
                </p:cNvPr>
                <p:cNvPicPr/>
                <p:nvPr/>
              </p:nvPicPr>
              <p:blipFill>
                <a:blip r:embed="rId88"/>
                <a:stretch>
                  <a:fillRect/>
                </a:stretch>
              </p:blipFill>
              <p:spPr>
                <a:xfrm>
                  <a:off x="5182595" y="2158833"/>
                  <a:ext cx="637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74130" name="Freihand 174129">
                  <a:extLst>
                    <a:ext uri="{FF2B5EF4-FFF2-40B4-BE49-F238E27FC236}">
                      <a16:creationId xmlns:a16="http://schemas.microsoft.com/office/drawing/2014/main" id="{BA3C5670-19D0-1948-AACC-755BD16C77F6}"/>
                    </a:ext>
                  </a:extLst>
                </p14:cNvPr>
                <p14:cNvContentPartPr/>
                <p14:nvPr/>
              </p14:nvContentPartPr>
              <p14:xfrm>
                <a:off x="5279435" y="2113113"/>
                <a:ext cx="74880" cy="122040"/>
              </p14:xfrm>
            </p:contentPart>
          </mc:Choice>
          <mc:Fallback>
            <p:pic>
              <p:nvPicPr>
                <p:cNvPr id="174130" name="Freihand 174129">
                  <a:extLst>
                    <a:ext uri="{FF2B5EF4-FFF2-40B4-BE49-F238E27FC236}">
                      <a16:creationId xmlns:a16="http://schemas.microsoft.com/office/drawing/2014/main" id="{BA3C5670-19D0-1948-AACC-755BD16C77F6}"/>
                    </a:ext>
                  </a:extLst>
                </p:cNvPr>
                <p:cNvPicPr/>
                <p:nvPr/>
              </p:nvPicPr>
              <p:blipFill>
                <a:blip r:embed="rId90"/>
                <a:stretch>
                  <a:fillRect/>
                </a:stretch>
              </p:blipFill>
              <p:spPr>
                <a:xfrm>
                  <a:off x="5270795" y="2104473"/>
                  <a:ext cx="925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74152" name="Freihand 174151">
                  <a:extLst>
                    <a:ext uri="{FF2B5EF4-FFF2-40B4-BE49-F238E27FC236}">
                      <a16:creationId xmlns:a16="http://schemas.microsoft.com/office/drawing/2014/main" id="{BBF96502-587E-2AC2-E519-E4035FE44189}"/>
                    </a:ext>
                  </a:extLst>
                </p14:cNvPr>
                <p14:cNvContentPartPr/>
                <p14:nvPr/>
              </p14:nvContentPartPr>
              <p14:xfrm>
                <a:off x="5374475" y="2054793"/>
                <a:ext cx="7920" cy="64440"/>
              </p14:xfrm>
            </p:contentPart>
          </mc:Choice>
          <mc:Fallback>
            <p:pic>
              <p:nvPicPr>
                <p:cNvPr id="174152" name="Freihand 174151">
                  <a:extLst>
                    <a:ext uri="{FF2B5EF4-FFF2-40B4-BE49-F238E27FC236}">
                      <a16:creationId xmlns:a16="http://schemas.microsoft.com/office/drawing/2014/main" id="{BBF96502-587E-2AC2-E519-E4035FE44189}"/>
                    </a:ext>
                  </a:extLst>
                </p:cNvPr>
                <p:cNvPicPr/>
                <p:nvPr/>
              </p:nvPicPr>
              <p:blipFill>
                <a:blip r:embed="rId92"/>
                <a:stretch>
                  <a:fillRect/>
                </a:stretch>
              </p:blipFill>
              <p:spPr>
                <a:xfrm>
                  <a:off x="5365475" y="2046153"/>
                  <a:ext cx="25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74162" name="Freihand 174161">
                  <a:extLst>
                    <a:ext uri="{FF2B5EF4-FFF2-40B4-BE49-F238E27FC236}">
                      <a16:creationId xmlns:a16="http://schemas.microsoft.com/office/drawing/2014/main" id="{EB243939-66BD-E825-6C00-CBE2E78DC2E1}"/>
                    </a:ext>
                  </a:extLst>
                </p14:cNvPr>
                <p14:cNvContentPartPr/>
                <p14:nvPr/>
              </p14:nvContentPartPr>
              <p14:xfrm>
                <a:off x="4825475" y="1754913"/>
                <a:ext cx="76320" cy="122400"/>
              </p14:xfrm>
            </p:contentPart>
          </mc:Choice>
          <mc:Fallback>
            <p:pic>
              <p:nvPicPr>
                <p:cNvPr id="174162" name="Freihand 174161">
                  <a:extLst>
                    <a:ext uri="{FF2B5EF4-FFF2-40B4-BE49-F238E27FC236}">
                      <a16:creationId xmlns:a16="http://schemas.microsoft.com/office/drawing/2014/main" id="{EB243939-66BD-E825-6C00-CBE2E78DC2E1}"/>
                    </a:ext>
                  </a:extLst>
                </p:cNvPr>
                <p:cNvPicPr/>
                <p:nvPr/>
              </p:nvPicPr>
              <p:blipFill>
                <a:blip r:embed="rId94"/>
                <a:stretch>
                  <a:fillRect/>
                </a:stretch>
              </p:blipFill>
              <p:spPr>
                <a:xfrm>
                  <a:off x="4816835" y="1746273"/>
                  <a:ext cx="939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74170" name="Freihand 174169">
                  <a:extLst>
                    <a:ext uri="{FF2B5EF4-FFF2-40B4-BE49-F238E27FC236}">
                      <a16:creationId xmlns:a16="http://schemas.microsoft.com/office/drawing/2014/main" id="{B436FDB3-391B-36CC-6A80-6CA02185D2A4}"/>
                    </a:ext>
                  </a:extLst>
                </p14:cNvPr>
                <p14:cNvContentPartPr/>
                <p14:nvPr/>
              </p14:nvContentPartPr>
              <p14:xfrm>
                <a:off x="4883435" y="1753833"/>
                <a:ext cx="42480" cy="133560"/>
              </p14:xfrm>
            </p:contentPart>
          </mc:Choice>
          <mc:Fallback>
            <p:pic>
              <p:nvPicPr>
                <p:cNvPr id="174170" name="Freihand 174169">
                  <a:extLst>
                    <a:ext uri="{FF2B5EF4-FFF2-40B4-BE49-F238E27FC236}">
                      <a16:creationId xmlns:a16="http://schemas.microsoft.com/office/drawing/2014/main" id="{B436FDB3-391B-36CC-6A80-6CA02185D2A4}"/>
                    </a:ext>
                  </a:extLst>
                </p:cNvPr>
                <p:cNvPicPr/>
                <p:nvPr/>
              </p:nvPicPr>
              <p:blipFill>
                <a:blip r:embed="rId96"/>
                <a:stretch>
                  <a:fillRect/>
                </a:stretch>
              </p:blipFill>
              <p:spPr>
                <a:xfrm>
                  <a:off x="4874795" y="1744833"/>
                  <a:ext cx="601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74174" name="Freihand 174173">
                  <a:extLst>
                    <a:ext uri="{FF2B5EF4-FFF2-40B4-BE49-F238E27FC236}">
                      <a16:creationId xmlns:a16="http://schemas.microsoft.com/office/drawing/2014/main" id="{1F89680D-FD41-86F9-89DF-250D6E5F0502}"/>
                    </a:ext>
                  </a:extLst>
                </p14:cNvPr>
                <p14:cNvContentPartPr/>
                <p14:nvPr/>
              </p14:nvContentPartPr>
              <p14:xfrm>
                <a:off x="4831235" y="1878393"/>
                <a:ext cx="98280" cy="33840"/>
              </p14:xfrm>
            </p:contentPart>
          </mc:Choice>
          <mc:Fallback>
            <p:pic>
              <p:nvPicPr>
                <p:cNvPr id="174174" name="Freihand 174173">
                  <a:extLst>
                    <a:ext uri="{FF2B5EF4-FFF2-40B4-BE49-F238E27FC236}">
                      <a16:creationId xmlns:a16="http://schemas.microsoft.com/office/drawing/2014/main" id="{1F89680D-FD41-86F9-89DF-250D6E5F0502}"/>
                    </a:ext>
                  </a:extLst>
                </p:cNvPr>
                <p:cNvPicPr/>
                <p:nvPr/>
              </p:nvPicPr>
              <p:blipFill>
                <a:blip r:embed="rId98"/>
                <a:stretch>
                  <a:fillRect/>
                </a:stretch>
              </p:blipFill>
              <p:spPr>
                <a:xfrm>
                  <a:off x="4822235" y="1869753"/>
                  <a:ext cx="1159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74177" name="Freihand 174176">
                  <a:extLst>
                    <a:ext uri="{FF2B5EF4-FFF2-40B4-BE49-F238E27FC236}">
                      <a16:creationId xmlns:a16="http://schemas.microsoft.com/office/drawing/2014/main" id="{064BE7C7-069B-409E-F1CB-21B316CFEA94}"/>
                    </a:ext>
                  </a:extLst>
                </p14:cNvPr>
                <p14:cNvContentPartPr/>
                <p14:nvPr/>
              </p14:nvContentPartPr>
              <p14:xfrm>
                <a:off x="4992515" y="1770393"/>
                <a:ext cx="82440" cy="79560"/>
              </p14:xfrm>
            </p:contentPart>
          </mc:Choice>
          <mc:Fallback>
            <p:pic>
              <p:nvPicPr>
                <p:cNvPr id="174177" name="Freihand 174176">
                  <a:extLst>
                    <a:ext uri="{FF2B5EF4-FFF2-40B4-BE49-F238E27FC236}">
                      <a16:creationId xmlns:a16="http://schemas.microsoft.com/office/drawing/2014/main" id="{064BE7C7-069B-409E-F1CB-21B316CFEA94}"/>
                    </a:ext>
                  </a:extLst>
                </p:cNvPr>
                <p:cNvPicPr/>
                <p:nvPr/>
              </p:nvPicPr>
              <p:blipFill>
                <a:blip r:embed="rId100"/>
                <a:stretch>
                  <a:fillRect/>
                </a:stretch>
              </p:blipFill>
              <p:spPr>
                <a:xfrm>
                  <a:off x="4983875" y="1761753"/>
                  <a:ext cx="1000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74182" name="Freihand 174181">
                  <a:extLst>
                    <a:ext uri="{FF2B5EF4-FFF2-40B4-BE49-F238E27FC236}">
                      <a16:creationId xmlns:a16="http://schemas.microsoft.com/office/drawing/2014/main" id="{374F33B1-4E33-76BD-6006-27FE3ACDAE97}"/>
                    </a:ext>
                  </a:extLst>
                </p14:cNvPr>
                <p14:cNvContentPartPr/>
                <p14:nvPr/>
              </p14:nvContentPartPr>
              <p14:xfrm>
                <a:off x="5065955" y="1753833"/>
                <a:ext cx="46800" cy="164520"/>
              </p14:xfrm>
            </p:contentPart>
          </mc:Choice>
          <mc:Fallback>
            <p:pic>
              <p:nvPicPr>
                <p:cNvPr id="174182" name="Freihand 174181">
                  <a:extLst>
                    <a:ext uri="{FF2B5EF4-FFF2-40B4-BE49-F238E27FC236}">
                      <a16:creationId xmlns:a16="http://schemas.microsoft.com/office/drawing/2014/main" id="{374F33B1-4E33-76BD-6006-27FE3ACDAE97}"/>
                    </a:ext>
                  </a:extLst>
                </p:cNvPr>
                <p:cNvPicPr/>
                <p:nvPr/>
              </p:nvPicPr>
              <p:blipFill>
                <a:blip r:embed="rId102"/>
                <a:stretch>
                  <a:fillRect/>
                </a:stretch>
              </p:blipFill>
              <p:spPr>
                <a:xfrm>
                  <a:off x="5056955" y="1745193"/>
                  <a:ext cx="644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74199" name="Freihand 174198">
                  <a:extLst>
                    <a:ext uri="{FF2B5EF4-FFF2-40B4-BE49-F238E27FC236}">
                      <a16:creationId xmlns:a16="http://schemas.microsoft.com/office/drawing/2014/main" id="{E9882402-AB6F-5AC1-232E-D17E60471217}"/>
                    </a:ext>
                  </a:extLst>
                </p14:cNvPr>
                <p14:cNvContentPartPr/>
                <p14:nvPr/>
              </p14:nvContentPartPr>
              <p14:xfrm>
                <a:off x="4714955" y="1870473"/>
                <a:ext cx="13680" cy="217440"/>
              </p14:xfrm>
            </p:contentPart>
          </mc:Choice>
          <mc:Fallback>
            <p:pic>
              <p:nvPicPr>
                <p:cNvPr id="174199" name="Freihand 174198">
                  <a:extLst>
                    <a:ext uri="{FF2B5EF4-FFF2-40B4-BE49-F238E27FC236}">
                      <a16:creationId xmlns:a16="http://schemas.microsoft.com/office/drawing/2014/main" id="{E9882402-AB6F-5AC1-232E-D17E60471217}"/>
                    </a:ext>
                  </a:extLst>
                </p:cNvPr>
                <p:cNvPicPr/>
                <p:nvPr/>
              </p:nvPicPr>
              <p:blipFill>
                <a:blip r:embed="rId104"/>
                <a:stretch>
                  <a:fillRect/>
                </a:stretch>
              </p:blipFill>
              <p:spPr>
                <a:xfrm>
                  <a:off x="4705955" y="1861473"/>
                  <a:ext cx="313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74215" name="Freihand 174214">
                  <a:extLst>
                    <a:ext uri="{FF2B5EF4-FFF2-40B4-BE49-F238E27FC236}">
                      <a16:creationId xmlns:a16="http://schemas.microsoft.com/office/drawing/2014/main" id="{8B5E4A8D-FF5E-E839-D81E-76B8CFF1C341}"/>
                    </a:ext>
                  </a:extLst>
                </p14:cNvPr>
                <p14:cNvContentPartPr/>
                <p14:nvPr/>
              </p14:nvContentPartPr>
              <p14:xfrm>
                <a:off x="5185115" y="1830513"/>
                <a:ext cx="34560" cy="189720"/>
              </p14:xfrm>
            </p:contentPart>
          </mc:Choice>
          <mc:Fallback>
            <p:pic>
              <p:nvPicPr>
                <p:cNvPr id="174215" name="Freihand 174214">
                  <a:extLst>
                    <a:ext uri="{FF2B5EF4-FFF2-40B4-BE49-F238E27FC236}">
                      <a16:creationId xmlns:a16="http://schemas.microsoft.com/office/drawing/2014/main" id="{8B5E4A8D-FF5E-E839-D81E-76B8CFF1C341}"/>
                    </a:ext>
                  </a:extLst>
                </p:cNvPr>
                <p:cNvPicPr/>
                <p:nvPr/>
              </p:nvPicPr>
              <p:blipFill>
                <a:blip r:embed="rId106"/>
                <a:stretch>
                  <a:fillRect/>
                </a:stretch>
              </p:blipFill>
              <p:spPr>
                <a:xfrm>
                  <a:off x="5176115" y="1821873"/>
                  <a:ext cx="522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74452" name="Freihand 174451">
                  <a:extLst>
                    <a:ext uri="{FF2B5EF4-FFF2-40B4-BE49-F238E27FC236}">
                      <a16:creationId xmlns:a16="http://schemas.microsoft.com/office/drawing/2014/main" id="{492CF822-2724-EEEA-BAE3-BDBB9F1B91B8}"/>
                    </a:ext>
                  </a:extLst>
                </p14:cNvPr>
                <p14:cNvContentPartPr/>
                <p14:nvPr/>
              </p14:nvContentPartPr>
              <p14:xfrm>
                <a:off x="4693715" y="1868673"/>
                <a:ext cx="34200" cy="191520"/>
              </p14:xfrm>
            </p:contentPart>
          </mc:Choice>
          <mc:Fallback>
            <p:pic>
              <p:nvPicPr>
                <p:cNvPr id="174452" name="Freihand 174451">
                  <a:extLst>
                    <a:ext uri="{FF2B5EF4-FFF2-40B4-BE49-F238E27FC236}">
                      <a16:creationId xmlns:a16="http://schemas.microsoft.com/office/drawing/2014/main" id="{492CF822-2724-EEEA-BAE3-BDBB9F1B91B8}"/>
                    </a:ext>
                  </a:extLst>
                </p:cNvPr>
                <p:cNvPicPr/>
                <p:nvPr/>
              </p:nvPicPr>
              <p:blipFill>
                <a:blip r:embed="rId108"/>
                <a:stretch>
                  <a:fillRect/>
                </a:stretch>
              </p:blipFill>
              <p:spPr>
                <a:xfrm>
                  <a:off x="4684715" y="1860033"/>
                  <a:ext cx="518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74453" name="Freihand 174452">
                  <a:extLst>
                    <a:ext uri="{FF2B5EF4-FFF2-40B4-BE49-F238E27FC236}">
                      <a16:creationId xmlns:a16="http://schemas.microsoft.com/office/drawing/2014/main" id="{A5FCC51F-A4E7-7E81-593B-5282B85FDBBE}"/>
                    </a:ext>
                  </a:extLst>
                </p14:cNvPr>
                <p14:cNvContentPartPr/>
                <p14:nvPr/>
              </p14:nvContentPartPr>
              <p14:xfrm>
                <a:off x="5162435" y="1840233"/>
                <a:ext cx="54720" cy="195120"/>
              </p14:xfrm>
            </p:contentPart>
          </mc:Choice>
          <mc:Fallback>
            <p:pic>
              <p:nvPicPr>
                <p:cNvPr id="174453" name="Freihand 174452">
                  <a:extLst>
                    <a:ext uri="{FF2B5EF4-FFF2-40B4-BE49-F238E27FC236}">
                      <a16:creationId xmlns:a16="http://schemas.microsoft.com/office/drawing/2014/main" id="{A5FCC51F-A4E7-7E81-593B-5282B85FDBBE}"/>
                    </a:ext>
                  </a:extLst>
                </p:cNvPr>
                <p:cNvPicPr/>
                <p:nvPr/>
              </p:nvPicPr>
              <p:blipFill>
                <a:blip r:embed="rId110"/>
                <a:stretch>
                  <a:fillRect/>
                </a:stretch>
              </p:blipFill>
              <p:spPr>
                <a:xfrm>
                  <a:off x="5153795" y="1831593"/>
                  <a:ext cx="723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74455" name="Freihand 174454">
                  <a:extLst>
                    <a:ext uri="{FF2B5EF4-FFF2-40B4-BE49-F238E27FC236}">
                      <a16:creationId xmlns:a16="http://schemas.microsoft.com/office/drawing/2014/main" id="{621E0719-0365-E01A-B16E-2A38E21AFF51}"/>
                    </a:ext>
                  </a:extLst>
                </p14:cNvPr>
                <p14:cNvContentPartPr/>
                <p14:nvPr/>
              </p14:nvContentPartPr>
              <p14:xfrm>
                <a:off x="4711355" y="1914033"/>
                <a:ext cx="9720" cy="223200"/>
              </p14:xfrm>
            </p:contentPart>
          </mc:Choice>
          <mc:Fallback>
            <p:pic>
              <p:nvPicPr>
                <p:cNvPr id="174455" name="Freihand 174454">
                  <a:extLst>
                    <a:ext uri="{FF2B5EF4-FFF2-40B4-BE49-F238E27FC236}">
                      <a16:creationId xmlns:a16="http://schemas.microsoft.com/office/drawing/2014/main" id="{621E0719-0365-E01A-B16E-2A38E21AFF51}"/>
                    </a:ext>
                  </a:extLst>
                </p:cNvPr>
                <p:cNvPicPr/>
                <p:nvPr/>
              </p:nvPicPr>
              <p:blipFill>
                <a:blip r:embed="rId112"/>
                <a:stretch>
                  <a:fillRect/>
                </a:stretch>
              </p:blipFill>
              <p:spPr>
                <a:xfrm>
                  <a:off x="4702715" y="1905393"/>
                  <a:ext cx="273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74456" name="Freihand 174455">
                  <a:extLst>
                    <a:ext uri="{FF2B5EF4-FFF2-40B4-BE49-F238E27FC236}">
                      <a16:creationId xmlns:a16="http://schemas.microsoft.com/office/drawing/2014/main" id="{9E441144-7175-4B2D-EE1F-9BB1EA136B1B}"/>
                    </a:ext>
                  </a:extLst>
                </p14:cNvPr>
                <p14:cNvContentPartPr/>
                <p14:nvPr/>
              </p14:nvContentPartPr>
              <p14:xfrm>
                <a:off x="5180075" y="1848873"/>
                <a:ext cx="33840" cy="196200"/>
              </p14:xfrm>
            </p:contentPart>
          </mc:Choice>
          <mc:Fallback>
            <p:pic>
              <p:nvPicPr>
                <p:cNvPr id="174456" name="Freihand 174455">
                  <a:extLst>
                    <a:ext uri="{FF2B5EF4-FFF2-40B4-BE49-F238E27FC236}">
                      <a16:creationId xmlns:a16="http://schemas.microsoft.com/office/drawing/2014/main" id="{9E441144-7175-4B2D-EE1F-9BB1EA136B1B}"/>
                    </a:ext>
                  </a:extLst>
                </p:cNvPr>
                <p:cNvPicPr/>
                <p:nvPr/>
              </p:nvPicPr>
              <p:blipFill>
                <a:blip r:embed="rId114"/>
                <a:stretch>
                  <a:fillRect/>
                </a:stretch>
              </p:blipFill>
              <p:spPr>
                <a:xfrm>
                  <a:off x="5171075" y="1840233"/>
                  <a:ext cx="514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74470" name="Freihand 174469">
                  <a:extLst>
                    <a:ext uri="{FF2B5EF4-FFF2-40B4-BE49-F238E27FC236}">
                      <a16:creationId xmlns:a16="http://schemas.microsoft.com/office/drawing/2014/main" id="{5E7CB7E6-D502-278A-3E77-F344C38EB47F}"/>
                    </a:ext>
                  </a:extLst>
                </p14:cNvPr>
                <p14:cNvContentPartPr/>
                <p14:nvPr/>
              </p14:nvContentPartPr>
              <p14:xfrm>
                <a:off x="5185835" y="1952193"/>
                <a:ext cx="6480" cy="147960"/>
              </p14:xfrm>
            </p:contentPart>
          </mc:Choice>
          <mc:Fallback>
            <p:pic>
              <p:nvPicPr>
                <p:cNvPr id="174470" name="Freihand 174469">
                  <a:extLst>
                    <a:ext uri="{FF2B5EF4-FFF2-40B4-BE49-F238E27FC236}">
                      <a16:creationId xmlns:a16="http://schemas.microsoft.com/office/drawing/2014/main" id="{5E7CB7E6-D502-278A-3E77-F344C38EB47F}"/>
                    </a:ext>
                  </a:extLst>
                </p:cNvPr>
                <p:cNvPicPr/>
                <p:nvPr/>
              </p:nvPicPr>
              <p:blipFill>
                <a:blip r:embed="rId116"/>
                <a:stretch>
                  <a:fillRect/>
                </a:stretch>
              </p:blipFill>
              <p:spPr>
                <a:xfrm>
                  <a:off x="5177195" y="1943553"/>
                  <a:ext cx="241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74471" name="Freihand 174470">
                  <a:extLst>
                    <a:ext uri="{FF2B5EF4-FFF2-40B4-BE49-F238E27FC236}">
                      <a16:creationId xmlns:a16="http://schemas.microsoft.com/office/drawing/2014/main" id="{F7595E55-1698-4EE1-85DA-09609662E74A}"/>
                    </a:ext>
                  </a:extLst>
                </p14:cNvPr>
                <p14:cNvContentPartPr/>
                <p14:nvPr/>
              </p14:nvContentPartPr>
              <p14:xfrm>
                <a:off x="5191595" y="2306073"/>
                <a:ext cx="16200" cy="325080"/>
              </p14:xfrm>
            </p:contentPart>
          </mc:Choice>
          <mc:Fallback>
            <p:pic>
              <p:nvPicPr>
                <p:cNvPr id="174471" name="Freihand 174470">
                  <a:extLst>
                    <a:ext uri="{FF2B5EF4-FFF2-40B4-BE49-F238E27FC236}">
                      <a16:creationId xmlns:a16="http://schemas.microsoft.com/office/drawing/2014/main" id="{F7595E55-1698-4EE1-85DA-09609662E74A}"/>
                    </a:ext>
                  </a:extLst>
                </p:cNvPr>
                <p:cNvPicPr/>
                <p:nvPr/>
              </p:nvPicPr>
              <p:blipFill>
                <a:blip r:embed="rId118"/>
                <a:stretch>
                  <a:fillRect/>
                </a:stretch>
              </p:blipFill>
              <p:spPr>
                <a:xfrm>
                  <a:off x="5182595" y="2297433"/>
                  <a:ext cx="3384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74472" name="Freihand 174471">
                  <a:extLst>
                    <a:ext uri="{FF2B5EF4-FFF2-40B4-BE49-F238E27FC236}">
                      <a16:creationId xmlns:a16="http://schemas.microsoft.com/office/drawing/2014/main" id="{82C336DD-E4F7-51CD-9034-54596E832D69}"/>
                    </a:ext>
                  </a:extLst>
                </p14:cNvPr>
                <p14:cNvContentPartPr/>
                <p14:nvPr/>
              </p14:nvContentPartPr>
              <p14:xfrm>
                <a:off x="5190515" y="2695593"/>
                <a:ext cx="18000" cy="186120"/>
              </p14:xfrm>
            </p:contentPart>
          </mc:Choice>
          <mc:Fallback>
            <p:pic>
              <p:nvPicPr>
                <p:cNvPr id="174472" name="Freihand 174471">
                  <a:extLst>
                    <a:ext uri="{FF2B5EF4-FFF2-40B4-BE49-F238E27FC236}">
                      <a16:creationId xmlns:a16="http://schemas.microsoft.com/office/drawing/2014/main" id="{82C336DD-E4F7-51CD-9034-54596E832D69}"/>
                    </a:ext>
                  </a:extLst>
                </p:cNvPr>
                <p:cNvPicPr/>
                <p:nvPr/>
              </p:nvPicPr>
              <p:blipFill>
                <a:blip r:embed="rId120"/>
                <a:stretch>
                  <a:fillRect/>
                </a:stretch>
              </p:blipFill>
              <p:spPr>
                <a:xfrm>
                  <a:off x="5181515" y="2686953"/>
                  <a:ext cx="356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74519" name="Freihand 174518">
                  <a:extLst>
                    <a:ext uri="{FF2B5EF4-FFF2-40B4-BE49-F238E27FC236}">
                      <a16:creationId xmlns:a16="http://schemas.microsoft.com/office/drawing/2014/main" id="{47957BE7-1598-2894-4240-BFD78E68D6CB}"/>
                    </a:ext>
                  </a:extLst>
                </p14:cNvPr>
                <p14:cNvContentPartPr/>
                <p14:nvPr/>
              </p14:nvContentPartPr>
              <p14:xfrm>
                <a:off x="5122475" y="1356753"/>
                <a:ext cx="1157400" cy="321480"/>
              </p14:xfrm>
            </p:contentPart>
          </mc:Choice>
          <mc:Fallback>
            <p:pic>
              <p:nvPicPr>
                <p:cNvPr id="174519" name="Freihand 174518">
                  <a:extLst>
                    <a:ext uri="{FF2B5EF4-FFF2-40B4-BE49-F238E27FC236}">
                      <a16:creationId xmlns:a16="http://schemas.microsoft.com/office/drawing/2014/main" id="{47957BE7-1598-2894-4240-BFD78E68D6CB}"/>
                    </a:ext>
                  </a:extLst>
                </p:cNvPr>
                <p:cNvPicPr/>
                <p:nvPr/>
              </p:nvPicPr>
              <p:blipFill>
                <a:blip r:embed="rId122"/>
                <a:stretch>
                  <a:fillRect/>
                </a:stretch>
              </p:blipFill>
              <p:spPr>
                <a:xfrm>
                  <a:off x="5113475" y="1347753"/>
                  <a:ext cx="117504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74520" name="Freihand 174519">
                  <a:extLst>
                    <a:ext uri="{FF2B5EF4-FFF2-40B4-BE49-F238E27FC236}">
                      <a16:creationId xmlns:a16="http://schemas.microsoft.com/office/drawing/2014/main" id="{2BCA451F-1752-C460-FEE0-13F11CE6471E}"/>
                    </a:ext>
                  </a:extLst>
                </p14:cNvPr>
                <p14:cNvContentPartPr/>
                <p14:nvPr/>
              </p14:nvContentPartPr>
              <p14:xfrm>
                <a:off x="4974515" y="1538193"/>
                <a:ext cx="311400" cy="199080"/>
              </p14:xfrm>
            </p:contentPart>
          </mc:Choice>
          <mc:Fallback>
            <p:pic>
              <p:nvPicPr>
                <p:cNvPr id="174520" name="Freihand 174519">
                  <a:extLst>
                    <a:ext uri="{FF2B5EF4-FFF2-40B4-BE49-F238E27FC236}">
                      <a16:creationId xmlns:a16="http://schemas.microsoft.com/office/drawing/2014/main" id="{2BCA451F-1752-C460-FEE0-13F11CE6471E}"/>
                    </a:ext>
                  </a:extLst>
                </p:cNvPr>
                <p:cNvPicPr/>
                <p:nvPr/>
              </p:nvPicPr>
              <p:blipFill>
                <a:blip r:embed="rId124"/>
                <a:stretch>
                  <a:fillRect/>
                </a:stretch>
              </p:blipFill>
              <p:spPr>
                <a:xfrm>
                  <a:off x="4965875" y="1529193"/>
                  <a:ext cx="329040" cy="216720"/>
                </a:xfrm>
                <a:prstGeom prst="rect">
                  <a:avLst/>
                </a:prstGeom>
              </p:spPr>
            </p:pic>
          </mc:Fallback>
        </mc:AlternateContent>
      </p:grpSp>
      <p:grpSp>
        <p:nvGrpSpPr>
          <p:cNvPr id="174545" name="Gruppieren 174544">
            <a:extLst>
              <a:ext uri="{FF2B5EF4-FFF2-40B4-BE49-F238E27FC236}">
                <a16:creationId xmlns:a16="http://schemas.microsoft.com/office/drawing/2014/main" id="{1FB2B7FE-4950-E4D1-D2EF-381F76C91B0D}"/>
              </a:ext>
            </a:extLst>
          </p:cNvPr>
          <p:cNvGrpSpPr/>
          <p:nvPr/>
        </p:nvGrpSpPr>
        <p:grpSpPr>
          <a:xfrm>
            <a:off x="6594515" y="1021233"/>
            <a:ext cx="2283840" cy="397080"/>
            <a:chOff x="6594515" y="1021233"/>
            <a:chExt cx="2283840" cy="397080"/>
          </a:xfrm>
        </p:grpSpPr>
        <mc:AlternateContent xmlns:mc="http://schemas.openxmlformats.org/markup-compatibility/2006">
          <mc:Choice xmlns:p14="http://schemas.microsoft.com/office/powerpoint/2010/main" Requires="p14">
            <p:contentPart p14:bwMode="auto" r:id="rId125">
              <p14:nvContentPartPr>
                <p14:cNvPr id="174522" name="Freihand 174521">
                  <a:extLst>
                    <a:ext uri="{FF2B5EF4-FFF2-40B4-BE49-F238E27FC236}">
                      <a16:creationId xmlns:a16="http://schemas.microsoft.com/office/drawing/2014/main" id="{7384E776-34E8-BF74-D655-B8BC3B1199D2}"/>
                    </a:ext>
                  </a:extLst>
                </p14:cNvPr>
                <p14:cNvContentPartPr/>
                <p14:nvPr/>
              </p14:nvContentPartPr>
              <p14:xfrm>
                <a:off x="6594515" y="1245873"/>
                <a:ext cx="66960" cy="104760"/>
              </p14:xfrm>
            </p:contentPart>
          </mc:Choice>
          <mc:Fallback>
            <p:pic>
              <p:nvPicPr>
                <p:cNvPr id="174522" name="Freihand 174521">
                  <a:extLst>
                    <a:ext uri="{FF2B5EF4-FFF2-40B4-BE49-F238E27FC236}">
                      <a16:creationId xmlns:a16="http://schemas.microsoft.com/office/drawing/2014/main" id="{7384E776-34E8-BF74-D655-B8BC3B1199D2}"/>
                    </a:ext>
                  </a:extLst>
                </p:cNvPr>
                <p:cNvPicPr/>
                <p:nvPr/>
              </p:nvPicPr>
              <p:blipFill>
                <a:blip r:embed="rId126"/>
                <a:stretch>
                  <a:fillRect/>
                </a:stretch>
              </p:blipFill>
              <p:spPr>
                <a:xfrm>
                  <a:off x="6585875" y="1236873"/>
                  <a:ext cx="846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74523" name="Freihand 174522">
                  <a:extLst>
                    <a:ext uri="{FF2B5EF4-FFF2-40B4-BE49-F238E27FC236}">
                      <a16:creationId xmlns:a16="http://schemas.microsoft.com/office/drawing/2014/main" id="{76B9D9A5-0298-E910-2CF2-79E641942DE7}"/>
                    </a:ext>
                  </a:extLst>
                </p14:cNvPr>
                <p14:cNvContentPartPr/>
                <p14:nvPr/>
              </p14:nvContentPartPr>
              <p14:xfrm>
                <a:off x="6693515" y="1152273"/>
                <a:ext cx="139320" cy="176040"/>
              </p14:xfrm>
            </p:contentPart>
          </mc:Choice>
          <mc:Fallback>
            <p:pic>
              <p:nvPicPr>
                <p:cNvPr id="174523" name="Freihand 174522">
                  <a:extLst>
                    <a:ext uri="{FF2B5EF4-FFF2-40B4-BE49-F238E27FC236}">
                      <a16:creationId xmlns:a16="http://schemas.microsoft.com/office/drawing/2014/main" id="{76B9D9A5-0298-E910-2CF2-79E641942DE7}"/>
                    </a:ext>
                  </a:extLst>
                </p:cNvPr>
                <p:cNvPicPr/>
                <p:nvPr/>
              </p:nvPicPr>
              <p:blipFill>
                <a:blip r:embed="rId128"/>
                <a:stretch>
                  <a:fillRect/>
                </a:stretch>
              </p:blipFill>
              <p:spPr>
                <a:xfrm>
                  <a:off x="6684875" y="1143273"/>
                  <a:ext cx="1569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74524" name="Freihand 174523">
                  <a:extLst>
                    <a:ext uri="{FF2B5EF4-FFF2-40B4-BE49-F238E27FC236}">
                      <a16:creationId xmlns:a16="http://schemas.microsoft.com/office/drawing/2014/main" id="{F0F64447-A6DD-58B2-3E42-F028103647E1}"/>
                    </a:ext>
                  </a:extLst>
                </p14:cNvPr>
                <p14:cNvContentPartPr/>
                <p14:nvPr/>
              </p14:nvContentPartPr>
              <p14:xfrm>
                <a:off x="6856235" y="1195473"/>
                <a:ext cx="405360" cy="222840"/>
              </p14:xfrm>
            </p:contentPart>
          </mc:Choice>
          <mc:Fallback>
            <p:pic>
              <p:nvPicPr>
                <p:cNvPr id="174524" name="Freihand 174523">
                  <a:extLst>
                    <a:ext uri="{FF2B5EF4-FFF2-40B4-BE49-F238E27FC236}">
                      <a16:creationId xmlns:a16="http://schemas.microsoft.com/office/drawing/2014/main" id="{F0F64447-A6DD-58B2-3E42-F028103647E1}"/>
                    </a:ext>
                  </a:extLst>
                </p:cNvPr>
                <p:cNvPicPr/>
                <p:nvPr/>
              </p:nvPicPr>
              <p:blipFill>
                <a:blip r:embed="rId130"/>
                <a:stretch>
                  <a:fillRect/>
                </a:stretch>
              </p:blipFill>
              <p:spPr>
                <a:xfrm>
                  <a:off x="6847235" y="1186473"/>
                  <a:ext cx="4230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74525" name="Freihand 174524">
                  <a:extLst>
                    <a:ext uri="{FF2B5EF4-FFF2-40B4-BE49-F238E27FC236}">
                      <a16:creationId xmlns:a16="http://schemas.microsoft.com/office/drawing/2014/main" id="{1E648123-B136-D0F1-915F-9E67766A5963}"/>
                    </a:ext>
                  </a:extLst>
                </p14:cNvPr>
                <p14:cNvContentPartPr/>
                <p14:nvPr/>
              </p14:nvContentPartPr>
              <p14:xfrm>
                <a:off x="7483355" y="1155513"/>
                <a:ext cx="166320" cy="88200"/>
              </p14:xfrm>
            </p:contentPart>
          </mc:Choice>
          <mc:Fallback>
            <p:pic>
              <p:nvPicPr>
                <p:cNvPr id="174525" name="Freihand 174524">
                  <a:extLst>
                    <a:ext uri="{FF2B5EF4-FFF2-40B4-BE49-F238E27FC236}">
                      <a16:creationId xmlns:a16="http://schemas.microsoft.com/office/drawing/2014/main" id="{1E648123-B136-D0F1-915F-9E67766A5963}"/>
                    </a:ext>
                  </a:extLst>
                </p:cNvPr>
                <p:cNvPicPr/>
                <p:nvPr/>
              </p:nvPicPr>
              <p:blipFill>
                <a:blip r:embed="rId132"/>
                <a:stretch>
                  <a:fillRect/>
                </a:stretch>
              </p:blipFill>
              <p:spPr>
                <a:xfrm>
                  <a:off x="7474355" y="1146873"/>
                  <a:ext cx="183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74526" name="Freihand 174525">
                  <a:extLst>
                    <a:ext uri="{FF2B5EF4-FFF2-40B4-BE49-F238E27FC236}">
                      <a16:creationId xmlns:a16="http://schemas.microsoft.com/office/drawing/2014/main" id="{42DE0F56-D455-45DC-18CA-1B10E55B665B}"/>
                    </a:ext>
                  </a:extLst>
                </p14:cNvPr>
                <p14:cNvContentPartPr/>
                <p14:nvPr/>
              </p14:nvContentPartPr>
              <p14:xfrm>
                <a:off x="7611155" y="1041033"/>
                <a:ext cx="3600" cy="5400"/>
              </p14:xfrm>
            </p:contentPart>
          </mc:Choice>
          <mc:Fallback>
            <p:pic>
              <p:nvPicPr>
                <p:cNvPr id="174526" name="Freihand 174525">
                  <a:extLst>
                    <a:ext uri="{FF2B5EF4-FFF2-40B4-BE49-F238E27FC236}">
                      <a16:creationId xmlns:a16="http://schemas.microsoft.com/office/drawing/2014/main" id="{42DE0F56-D455-45DC-18CA-1B10E55B665B}"/>
                    </a:ext>
                  </a:extLst>
                </p:cNvPr>
                <p:cNvPicPr/>
                <p:nvPr/>
              </p:nvPicPr>
              <p:blipFill>
                <a:blip r:embed="rId134"/>
                <a:stretch>
                  <a:fillRect/>
                </a:stretch>
              </p:blipFill>
              <p:spPr>
                <a:xfrm>
                  <a:off x="7602515" y="1032033"/>
                  <a:ext cx="212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74527" name="Freihand 174526">
                  <a:extLst>
                    <a:ext uri="{FF2B5EF4-FFF2-40B4-BE49-F238E27FC236}">
                      <a16:creationId xmlns:a16="http://schemas.microsoft.com/office/drawing/2014/main" id="{1324E324-69A8-FF3E-606A-91087A2FA66B}"/>
                    </a:ext>
                  </a:extLst>
                </p14:cNvPr>
                <p14:cNvContentPartPr/>
                <p14:nvPr/>
              </p14:nvContentPartPr>
              <p14:xfrm>
                <a:off x="7869995" y="1120233"/>
                <a:ext cx="246600" cy="128880"/>
              </p14:xfrm>
            </p:contentPart>
          </mc:Choice>
          <mc:Fallback>
            <p:pic>
              <p:nvPicPr>
                <p:cNvPr id="174527" name="Freihand 174526">
                  <a:extLst>
                    <a:ext uri="{FF2B5EF4-FFF2-40B4-BE49-F238E27FC236}">
                      <a16:creationId xmlns:a16="http://schemas.microsoft.com/office/drawing/2014/main" id="{1324E324-69A8-FF3E-606A-91087A2FA66B}"/>
                    </a:ext>
                  </a:extLst>
                </p:cNvPr>
                <p:cNvPicPr/>
                <p:nvPr/>
              </p:nvPicPr>
              <p:blipFill>
                <a:blip r:embed="rId136"/>
                <a:stretch>
                  <a:fillRect/>
                </a:stretch>
              </p:blipFill>
              <p:spPr>
                <a:xfrm>
                  <a:off x="7860995" y="1111593"/>
                  <a:ext cx="2642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74528" name="Freihand 174527">
                  <a:extLst>
                    <a:ext uri="{FF2B5EF4-FFF2-40B4-BE49-F238E27FC236}">
                      <a16:creationId xmlns:a16="http://schemas.microsoft.com/office/drawing/2014/main" id="{C554660E-5151-A6D1-322A-CFAD5F48B1FC}"/>
                    </a:ext>
                  </a:extLst>
                </p14:cNvPr>
                <p14:cNvContentPartPr/>
                <p14:nvPr/>
              </p14:nvContentPartPr>
              <p14:xfrm>
                <a:off x="8105435" y="1021233"/>
                <a:ext cx="240120" cy="191880"/>
              </p14:xfrm>
            </p:contentPart>
          </mc:Choice>
          <mc:Fallback>
            <p:pic>
              <p:nvPicPr>
                <p:cNvPr id="174528" name="Freihand 174527">
                  <a:extLst>
                    <a:ext uri="{FF2B5EF4-FFF2-40B4-BE49-F238E27FC236}">
                      <a16:creationId xmlns:a16="http://schemas.microsoft.com/office/drawing/2014/main" id="{C554660E-5151-A6D1-322A-CFAD5F48B1FC}"/>
                    </a:ext>
                  </a:extLst>
                </p:cNvPr>
                <p:cNvPicPr/>
                <p:nvPr/>
              </p:nvPicPr>
              <p:blipFill>
                <a:blip r:embed="rId138"/>
                <a:stretch>
                  <a:fillRect/>
                </a:stretch>
              </p:blipFill>
              <p:spPr>
                <a:xfrm>
                  <a:off x="8096795" y="1012233"/>
                  <a:ext cx="2577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74529" name="Freihand 174528">
                  <a:extLst>
                    <a:ext uri="{FF2B5EF4-FFF2-40B4-BE49-F238E27FC236}">
                      <a16:creationId xmlns:a16="http://schemas.microsoft.com/office/drawing/2014/main" id="{93D541C8-75E6-F925-3EDB-492109A78FCE}"/>
                    </a:ext>
                  </a:extLst>
                </p14:cNvPr>
                <p14:cNvContentPartPr/>
                <p14:nvPr/>
              </p14:nvContentPartPr>
              <p14:xfrm>
                <a:off x="8347355" y="1104033"/>
                <a:ext cx="347040" cy="81000"/>
              </p14:xfrm>
            </p:contentPart>
          </mc:Choice>
          <mc:Fallback>
            <p:pic>
              <p:nvPicPr>
                <p:cNvPr id="174529" name="Freihand 174528">
                  <a:extLst>
                    <a:ext uri="{FF2B5EF4-FFF2-40B4-BE49-F238E27FC236}">
                      <a16:creationId xmlns:a16="http://schemas.microsoft.com/office/drawing/2014/main" id="{93D541C8-75E6-F925-3EDB-492109A78FCE}"/>
                    </a:ext>
                  </a:extLst>
                </p:cNvPr>
                <p:cNvPicPr/>
                <p:nvPr/>
              </p:nvPicPr>
              <p:blipFill>
                <a:blip r:embed="rId140"/>
                <a:stretch>
                  <a:fillRect/>
                </a:stretch>
              </p:blipFill>
              <p:spPr>
                <a:xfrm>
                  <a:off x="8338355" y="1095033"/>
                  <a:ext cx="3646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74530" name="Freihand 174529">
                  <a:extLst>
                    <a:ext uri="{FF2B5EF4-FFF2-40B4-BE49-F238E27FC236}">
                      <a16:creationId xmlns:a16="http://schemas.microsoft.com/office/drawing/2014/main" id="{3652D8D2-209F-66A1-D6AB-8E2E08CC39E0}"/>
                    </a:ext>
                  </a:extLst>
                </p14:cNvPr>
                <p14:cNvContentPartPr/>
                <p14:nvPr/>
              </p14:nvContentPartPr>
              <p14:xfrm>
                <a:off x="8779355" y="1054353"/>
                <a:ext cx="99000" cy="104040"/>
              </p14:xfrm>
            </p:contentPart>
          </mc:Choice>
          <mc:Fallback>
            <p:pic>
              <p:nvPicPr>
                <p:cNvPr id="174530" name="Freihand 174529">
                  <a:extLst>
                    <a:ext uri="{FF2B5EF4-FFF2-40B4-BE49-F238E27FC236}">
                      <a16:creationId xmlns:a16="http://schemas.microsoft.com/office/drawing/2014/main" id="{3652D8D2-209F-66A1-D6AB-8E2E08CC39E0}"/>
                    </a:ext>
                  </a:extLst>
                </p:cNvPr>
                <p:cNvPicPr/>
                <p:nvPr/>
              </p:nvPicPr>
              <p:blipFill>
                <a:blip r:embed="rId142"/>
                <a:stretch>
                  <a:fillRect/>
                </a:stretch>
              </p:blipFill>
              <p:spPr>
                <a:xfrm>
                  <a:off x="8770715" y="1045353"/>
                  <a:ext cx="116640" cy="121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3">
            <p14:nvContentPartPr>
              <p14:cNvPr id="174531" name="Freihand 174530">
                <a:extLst>
                  <a:ext uri="{FF2B5EF4-FFF2-40B4-BE49-F238E27FC236}">
                    <a16:creationId xmlns:a16="http://schemas.microsoft.com/office/drawing/2014/main" id="{A0B56732-C888-0A14-9312-355FFEF1E7C9}"/>
                  </a:ext>
                </a:extLst>
              </p14:cNvPr>
              <p14:cNvContentPartPr/>
              <p14:nvPr/>
            </p14:nvContentPartPr>
            <p14:xfrm>
              <a:off x="9158435" y="1066593"/>
              <a:ext cx="222120" cy="56880"/>
            </p14:xfrm>
          </p:contentPart>
        </mc:Choice>
        <mc:Fallback>
          <p:pic>
            <p:nvPicPr>
              <p:cNvPr id="174531" name="Freihand 174530">
                <a:extLst>
                  <a:ext uri="{FF2B5EF4-FFF2-40B4-BE49-F238E27FC236}">
                    <a16:creationId xmlns:a16="http://schemas.microsoft.com/office/drawing/2014/main" id="{A0B56732-C888-0A14-9312-355FFEF1E7C9}"/>
                  </a:ext>
                </a:extLst>
              </p:cNvPr>
              <p:cNvPicPr/>
              <p:nvPr/>
            </p:nvPicPr>
            <p:blipFill>
              <a:blip r:embed="rId144"/>
              <a:stretch>
                <a:fillRect/>
              </a:stretch>
            </p:blipFill>
            <p:spPr>
              <a:xfrm>
                <a:off x="9149435" y="1057593"/>
                <a:ext cx="2397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74532" name="Freihand 174531">
                <a:extLst>
                  <a:ext uri="{FF2B5EF4-FFF2-40B4-BE49-F238E27FC236}">
                    <a16:creationId xmlns:a16="http://schemas.microsoft.com/office/drawing/2014/main" id="{ABAC83FF-B1E9-96EA-F7D3-A250C5F67F4F}"/>
                  </a:ext>
                </a:extLst>
              </p14:cNvPr>
              <p14:cNvContentPartPr/>
              <p14:nvPr/>
            </p14:nvContentPartPr>
            <p14:xfrm>
              <a:off x="9316115" y="898833"/>
              <a:ext cx="4680" cy="3600"/>
            </p14:xfrm>
          </p:contentPart>
        </mc:Choice>
        <mc:Fallback>
          <p:pic>
            <p:nvPicPr>
              <p:cNvPr id="174532" name="Freihand 174531">
                <a:extLst>
                  <a:ext uri="{FF2B5EF4-FFF2-40B4-BE49-F238E27FC236}">
                    <a16:creationId xmlns:a16="http://schemas.microsoft.com/office/drawing/2014/main" id="{ABAC83FF-B1E9-96EA-F7D3-A250C5F67F4F}"/>
                  </a:ext>
                </a:extLst>
              </p:cNvPr>
              <p:cNvPicPr/>
              <p:nvPr/>
            </p:nvPicPr>
            <p:blipFill>
              <a:blip r:embed="rId146"/>
              <a:stretch>
                <a:fillRect/>
              </a:stretch>
            </p:blipFill>
            <p:spPr>
              <a:xfrm>
                <a:off x="9307115" y="889833"/>
                <a:ext cx="22320" cy="21240"/>
              </a:xfrm>
              <a:prstGeom prst="rect">
                <a:avLst/>
              </a:prstGeom>
            </p:spPr>
          </p:pic>
        </mc:Fallback>
      </mc:AlternateContent>
      <p:grpSp>
        <p:nvGrpSpPr>
          <p:cNvPr id="174552" name="Gruppieren 174551">
            <a:extLst>
              <a:ext uri="{FF2B5EF4-FFF2-40B4-BE49-F238E27FC236}">
                <a16:creationId xmlns:a16="http://schemas.microsoft.com/office/drawing/2014/main" id="{888BCFD3-D0CC-1104-7ADD-1F1D7804CA2A}"/>
              </a:ext>
            </a:extLst>
          </p:cNvPr>
          <p:cNvGrpSpPr/>
          <p:nvPr/>
        </p:nvGrpSpPr>
        <p:grpSpPr>
          <a:xfrm>
            <a:off x="9648035" y="780753"/>
            <a:ext cx="2253960" cy="466200"/>
            <a:chOff x="9648035" y="780753"/>
            <a:chExt cx="2253960" cy="466200"/>
          </a:xfrm>
        </p:grpSpPr>
        <mc:AlternateContent xmlns:mc="http://schemas.openxmlformats.org/markup-compatibility/2006">
          <mc:Choice xmlns:p14="http://schemas.microsoft.com/office/powerpoint/2010/main" Requires="p14">
            <p:contentPart p14:bwMode="auto" r:id="rId147">
              <p14:nvContentPartPr>
                <p14:cNvPr id="174533" name="Freihand 174532">
                  <a:extLst>
                    <a:ext uri="{FF2B5EF4-FFF2-40B4-BE49-F238E27FC236}">
                      <a16:creationId xmlns:a16="http://schemas.microsoft.com/office/drawing/2014/main" id="{3E9DD17C-708B-56A9-9C00-DBC93F67C0FF}"/>
                    </a:ext>
                  </a:extLst>
                </p14:cNvPr>
                <p14:cNvContentPartPr/>
                <p14:nvPr/>
              </p14:nvContentPartPr>
              <p14:xfrm>
                <a:off x="9648035" y="900273"/>
                <a:ext cx="121320" cy="129240"/>
              </p14:xfrm>
            </p:contentPart>
          </mc:Choice>
          <mc:Fallback>
            <p:pic>
              <p:nvPicPr>
                <p:cNvPr id="174533" name="Freihand 174532">
                  <a:extLst>
                    <a:ext uri="{FF2B5EF4-FFF2-40B4-BE49-F238E27FC236}">
                      <a16:creationId xmlns:a16="http://schemas.microsoft.com/office/drawing/2014/main" id="{3E9DD17C-708B-56A9-9C00-DBC93F67C0FF}"/>
                    </a:ext>
                  </a:extLst>
                </p:cNvPr>
                <p:cNvPicPr/>
                <p:nvPr/>
              </p:nvPicPr>
              <p:blipFill>
                <a:blip r:embed="rId148"/>
                <a:stretch>
                  <a:fillRect/>
                </a:stretch>
              </p:blipFill>
              <p:spPr>
                <a:xfrm>
                  <a:off x="9639395" y="891633"/>
                  <a:ext cx="138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74534" name="Freihand 174533">
                  <a:extLst>
                    <a:ext uri="{FF2B5EF4-FFF2-40B4-BE49-F238E27FC236}">
                      <a16:creationId xmlns:a16="http://schemas.microsoft.com/office/drawing/2014/main" id="{764C3870-53E4-1EFB-BC36-1717FA23A501}"/>
                    </a:ext>
                  </a:extLst>
                </p14:cNvPr>
                <p14:cNvContentPartPr/>
                <p14:nvPr/>
              </p14:nvContentPartPr>
              <p14:xfrm>
                <a:off x="9710675" y="1031673"/>
                <a:ext cx="86400" cy="16920"/>
              </p14:xfrm>
            </p:contentPart>
          </mc:Choice>
          <mc:Fallback>
            <p:pic>
              <p:nvPicPr>
                <p:cNvPr id="174534" name="Freihand 174533">
                  <a:extLst>
                    <a:ext uri="{FF2B5EF4-FFF2-40B4-BE49-F238E27FC236}">
                      <a16:creationId xmlns:a16="http://schemas.microsoft.com/office/drawing/2014/main" id="{764C3870-53E4-1EFB-BC36-1717FA23A501}"/>
                    </a:ext>
                  </a:extLst>
                </p:cNvPr>
                <p:cNvPicPr/>
                <p:nvPr/>
              </p:nvPicPr>
              <p:blipFill>
                <a:blip r:embed="rId150"/>
                <a:stretch>
                  <a:fillRect/>
                </a:stretch>
              </p:blipFill>
              <p:spPr>
                <a:xfrm>
                  <a:off x="9701675" y="1022673"/>
                  <a:ext cx="1040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74535" name="Freihand 174534">
                  <a:extLst>
                    <a:ext uri="{FF2B5EF4-FFF2-40B4-BE49-F238E27FC236}">
                      <a16:creationId xmlns:a16="http://schemas.microsoft.com/office/drawing/2014/main" id="{0FDD3B85-147A-1253-1DA9-8C1A8B0D8F65}"/>
                    </a:ext>
                  </a:extLst>
                </p14:cNvPr>
                <p14:cNvContentPartPr/>
                <p14:nvPr/>
              </p14:nvContentPartPr>
              <p14:xfrm>
                <a:off x="9813995" y="983073"/>
                <a:ext cx="174240" cy="234360"/>
              </p14:xfrm>
            </p:contentPart>
          </mc:Choice>
          <mc:Fallback>
            <p:pic>
              <p:nvPicPr>
                <p:cNvPr id="174535" name="Freihand 174534">
                  <a:extLst>
                    <a:ext uri="{FF2B5EF4-FFF2-40B4-BE49-F238E27FC236}">
                      <a16:creationId xmlns:a16="http://schemas.microsoft.com/office/drawing/2014/main" id="{0FDD3B85-147A-1253-1DA9-8C1A8B0D8F65}"/>
                    </a:ext>
                  </a:extLst>
                </p:cNvPr>
                <p:cNvPicPr/>
                <p:nvPr/>
              </p:nvPicPr>
              <p:blipFill>
                <a:blip r:embed="rId152"/>
                <a:stretch>
                  <a:fillRect/>
                </a:stretch>
              </p:blipFill>
              <p:spPr>
                <a:xfrm>
                  <a:off x="9804995" y="974073"/>
                  <a:ext cx="1918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74536" name="Freihand 174535">
                  <a:extLst>
                    <a:ext uri="{FF2B5EF4-FFF2-40B4-BE49-F238E27FC236}">
                      <a16:creationId xmlns:a16="http://schemas.microsoft.com/office/drawing/2014/main" id="{6FA35B7D-23D7-DC79-51E1-56DBC4FCB6F8}"/>
                    </a:ext>
                  </a:extLst>
                </p14:cNvPr>
                <p14:cNvContentPartPr/>
                <p14:nvPr/>
              </p14:nvContentPartPr>
              <p14:xfrm>
                <a:off x="10052315" y="936993"/>
                <a:ext cx="111600" cy="113040"/>
              </p14:xfrm>
            </p:contentPart>
          </mc:Choice>
          <mc:Fallback>
            <p:pic>
              <p:nvPicPr>
                <p:cNvPr id="174536" name="Freihand 174535">
                  <a:extLst>
                    <a:ext uri="{FF2B5EF4-FFF2-40B4-BE49-F238E27FC236}">
                      <a16:creationId xmlns:a16="http://schemas.microsoft.com/office/drawing/2014/main" id="{6FA35B7D-23D7-DC79-51E1-56DBC4FCB6F8}"/>
                    </a:ext>
                  </a:extLst>
                </p:cNvPr>
                <p:cNvPicPr/>
                <p:nvPr/>
              </p:nvPicPr>
              <p:blipFill>
                <a:blip r:embed="rId154"/>
                <a:stretch>
                  <a:fillRect/>
                </a:stretch>
              </p:blipFill>
              <p:spPr>
                <a:xfrm>
                  <a:off x="10043315" y="927993"/>
                  <a:ext cx="129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74537" name="Freihand 174536">
                  <a:extLst>
                    <a:ext uri="{FF2B5EF4-FFF2-40B4-BE49-F238E27FC236}">
                      <a16:creationId xmlns:a16="http://schemas.microsoft.com/office/drawing/2014/main" id="{BADB3D57-55E5-4480-BB1F-1C5B0D904A20}"/>
                    </a:ext>
                  </a:extLst>
                </p14:cNvPr>
                <p14:cNvContentPartPr/>
                <p14:nvPr/>
              </p14:nvContentPartPr>
              <p14:xfrm>
                <a:off x="10210715" y="838713"/>
                <a:ext cx="55080" cy="175320"/>
              </p14:xfrm>
            </p:contentPart>
          </mc:Choice>
          <mc:Fallback>
            <p:pic>
              <p:nvPicPr>
                <p:cNvPr id="174537" name="Freihand 174536">
                  <a:extLst>
                    <a:ext uri="{FF2B5EF4-FFF2-40B4-BE49-F238E27FC236}">
                      <a16:creationId xmlns:a16="http://schemas.microsoft.com/office/drawing/2014/main" id="{BADB3D57-55E5-4480-BB1F-1C5B0D904A20}"/>
                    </a:ext>
                  </a:extLst>
                </p:cNvPr>
                <p:cNvPicPr/>
                <p:nvPr/>
              </p:nvPicPr>
              <p:blipFill>
                <a:blip r:embed="rId156"/>
                <a:stretch>
                  <a:fillRect/>
                </a:stretch>
              </p:blipFill>
              <p:spPr>
                <a:xfrm>
                  <a:off x="10202075" y="830073"/>
                  <a:ext cx="727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74538" name="Freihand 174537">
                  <a:extLst>
                    <a:ext uri="{FF2B5EF4-FFF2-40B4-BE49-F238E27FC236}">
                      <a16:creationId xmlns:a16="http://schemas.microsoft.com/office/drawing/2014/main" id="{73402E43-B529-36CB-F9CC-13A4A29AE504}"/>
                    </a:ext>
                  </a:extLst>
                </p14:cNvPr>
                <p14:cNvContentPartPr/>
                <p14:nvPr/>
              </p14:nvContentPartPr>
              <p14:xfrm>
                <a:off x="10279475" y="929073"/>
                <a:ext cx="270360" cy="80280"/>
              </p14:xfrm>
            </p:contentPart>
          </mc:Choice>
          <mc:Fallback>
            <p:pic>
              <p:nvPicPr>
                <p:cNvPr id="174538" name="Freihand 174537">
                  <a:extLst>
                    <a:ext uri="{FF2B5EF4-FFF2-40B4-BE49-F238E27FC236}">
                      <a16:creationId xmlns:a16="http://schemas.microsoft.com/office/drawing/2014/main" id="{73402E43-B529-36CB-F9CC-13A4A29AE504}"/>
                    </a:ext>
                  </a:extLst>
                </p:cNvPr>
                <p:cNvPicPr/>
                <p:nvPr/>
              </p:nvPicPr>
              <p:blipFill>
                <a:blip r:embed="rId158"/>
                <a:stretch>
                  <a:fillRect/>
                </a:stretch>
              </p:blipFill>
              <p:spPr>
                <a:xfrm>
                  <a:off x="10270475" y="920433"/>
                  <a:ext cx="288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74539" name="Freihand 174538">
                  <a:extLst>
                    <a:ext uri="{FF2B5EF4-FFF2-40B4-BE49-F238E27FC236}">
                      <a16:creationId xmlns:a16="http://schemas.microsoft.com/office/drawing/2014/main" id="{EA9CA07D-236B-05D1-63DC-619DDF40625B}"/>
                    </a:ext>
                  </a:extLst>
                </p14:cNvPr>
                <p14:cNvContentPartPr/>
                <p14:nvPr/>
              </p14:nvContentPartPr>
              <p14:xfrm>
                <a:off x="10697795" y="938073"/>
                <a:ext cx="113400" cy="74520"/>
              </p14:xfrm>
            </p:contentPart>
          </mc:Choice>
          <mc:Fallback>
            <p:pic>
              <p:nvPicPr>
                <p:cNvPr id="174539" name="Freihand 174538">
                  <a:extLst>
                    <a:ext uri="{FF2B5EF4-FFF2-40B4-BE49-F238E27FC236}">
                      <a16:creationId xmlns:a16="http://schemas.microsoft.com/office/drawing/2014/main" id="{EA9CA07D-236B-05D1-63DC-619DDF40625B}"/>
                    </a:ext>
                  </a:extLst>
                </p:cNvPr>
                <p:cNvPicPr/>
                <p:nvPr/>
              </p:nvPicPr>
              <p:blipFill>
                <a:blip r:embed="rId160"/>
                <a:stretch>
                  <a:fillRect/>
                </a:stretch>
              </p:blipFill>
              <p:spPr>
                <a:xfrm>
                  <a:off x="10689155" y="929073"/>
                  <a:ext cx="1310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74540" name="Freihand 174539">
                  <a:extLst>
                    <a:ext uri="{FF2B5EF4-FFF2-40B4-BE49-F238E27FC236}">
                      <a16:creationId xmlns:a16="http://schemas.microsoft.com/office/drawing/2014/main" id="{F4776642-F71B-00DD-2BC4-3B96AE12B913}"/>
                    </a:ext>
                  </a:extLst>
                </p14:cNvPr>
                <p14:cNvContentPartPr/>
                <p14:nvPr/>
              </p14:nvContentPartPr>
              <p14:xfrm>
                <a:off x="10875275" y="936633"/>
                <a:ext cx="388080" cy="47520"/>
              </p14:xfrm>
            </p:contentPart>
          </mc:Choice>
          <mc:Fallback>
            <p:pic>
              <p:nvPicPr>
                <p:cNvPr id="174540" name="Freihand 174539">
                  <a:extLst>
                    <a:ext uri="{FF2B5EF4-FFF2-40B4-BE49-F238E27FC236}">
                      <a16:creationId xmlns:a16="http://schemas.microsoft.com/office/drawing/2014/main" id="{F4776642-F71B-00DD-2BC4-3B96AE12B913}"/>
                    </a:ext>
                  </a:extLst>
                </p:cNvPr>
                <p:cNvPicPr/>
                <p:nvPr/>
              </p:nvPicPr>
              <p:blipFill>
                <a:blip r:embed="rId162"/>
                <a:stretch>
                  <a:fillRect/>
                </a:stretch>
              </p:blipFill>
              <p:spPr>
                <a:xfrm>
                  <a:off x="10866635" y="927993"/>
                  <a:ext cx="4057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74541" name="Freihand 174540">
                  <a:extLst>
                    <a:ext uri="{FF2B5EF4-FFF2-40B4-BE49-F238E27FC236}">
                      <a16:creationId xmlns:a16="http://schemas.microsoft.com/office/drawing/2014/main" id="{20815E88-D4CD-C187-DA55-3245B9078ED3}"/>
                    </a:ext>
                  </a:extLst>
                </p14:cNvPr>
                <p14:cNvContentPartPr/>
                <p14:nvPr/>
              </p14:nvContentPartPr>
              <p14:xfrm>
                <a:off x="11264795" y="922953"/>
                <a:ext cx="107640" cy="47880"/>
              </p14:xfrm>
            </p:contentPart>
          </mc:Choice>
          <mc:Fallback>
            <p:pic>
              <p:nvPicPr>
                <p:cNvPr id="174541" name="Freihand 174540">
                  <a:extLst>
                    <a:ext uri="{FF2B5EF4-FFF2-40B4-BE49-F238E27FC236}">
                      <a16:creationId xmlns:a16="http://schemas.microsoft.com/office/drawing/2014/main" id="{20815E88-D4CD-C187-DA55-3245B9078ED3}"/>
                    </a:ext>
                  </a:extLst>
                </p:cNvPr>
                <p:cNvPicPr/>
                <p:nvPr/>
              </p:nvPicPr>
              <p:blipFill>
                <a:blip r:embed="rId164"/>
                <a:stretch>
                  <a:fillRect/>
                </a:stretch>
              </p:blipFill>
              <p:spPr>
                <a:xfrm>
                  <a:off x="11256155" y="914313"/>
                  <a:ext cx="1252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74542" name="Freihand 174541">
                  <a:extLst>
                    <a:ext uri="{FF2B5EF4-FFF2-40B4-BE49-F238E27FC236}">
                      <a16:creationId xmlns:a16="http://schemas.microsoft.com/office/drawing/2014/main" id="{6FD71DB4-E132-0B67-A3FA-B6031B4DD103}"/>
                    </a:ext>
                  </a:extLst>
                </p14:cNvPr>
                <p14:cNvContentPartPr/>
                <p14:nvPr/>
              </p14:nvContentPartPr>
              <p14:xfrm>
                <a:off x="11414555" y="818193"/>
                <a:ext cx="164880" cy="138960"/>
              </p14:xfrm>
            </p:contentPart>
          </mc:Choice>
          <mc:Fallback>
            <p:pic>
              <p:nvPicPr>
                <p:cNvPr id="174542" name="Freihand 174541">
                  <a:extLst>
                    <a:ext uri="{FF2B5EF4-FFF2-40B4-BE49-F238E27FC236}">
                      <a16:creationId xmlns:a16="http://schemas.microsoft.com/office/drawing/2014/main" id="{6FD71DB4-E132-0B67-A3FA-B6031B4DD103}"/>
                    </a:ext>
                  </a:extLst>
                </p:cNvPr>
                <p:cNvPicPr/>
                <p:nvPr/>
              </p:nvPicPr>
              <p:blipFill>
                <a:blip r:embed="rId166"/>
                <a:stretch>
                  <a:fillRect/>
                </a:stretch>
              </p:blipFill>
              <p:spPr>
                <a:xfrm>
                  <a:off x="11405915" y="809553"/>
                  <a:ext cx="1825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74546" name="Freihand 174545">
                  <a:extLst>
                    <a:ext uri="{FF2B5EF4-FFF2-40B4-BE49-F238E27FC236}">
                      <a16:creationId xmlns:a16="http://schemas.microsoft.com/office/drawing/2014/main" id="{2636BBF6-AE37-03E6-E63A-504B993BA327}"/>
                    </a:ext>
                  </a:extLst>
                </p14:cNvPr>
                <p14:cNvContentPartPr/>
                <p14:nvPr/>
              </p14:nvContentPartPr>
              <p14:xfrm>
                <a:off x="11662595" y="780753"/>
                <a:ext cx="171000" cy="293400"/>
              </p14:xfrm>
            </p:contentPart>
          </mc:Choice>
          <mc:Fallback>
            <p:pic>
              <p:nvPicPr>
                <p:cNvPr id="174546" name="Freihand 174545">
                  <a:extLst>
                    <a:ext uri="{FF2B5EF4-FFF2-40B4-BE49-F238E27FC236}">
                      <a16:creationId xmlns:a16="http://schemas.microsoft.com/office/drawing/2014/main" id="{2636BBF6-AE37-03E6-E63A-504B993BA327}"/>
                    </a:ext>
                  </a:extLst>
                </p:cNvPr>
                <p:cNvPicPr/>
                <p:nvPr/>
              </p:nvPicPr>
              <p:blipFill>
                <a:blip r:embed="rId168"/>
                <a:stretch>
                  <a:fillRect/>
                </a:stretch>
              </p:blipFill>
              <p:spPr>
                <a:xfrm>
                  <a:off x="11653595" y="772113"/>
                  <a:ext cx="18864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74547" name="Freihand 174546">
                  <a:extLst>
                    <a:ext uri="{FF2B5EF4-FFF2-40B4-BE49-F238E27FC236}">
                      <a16:creationId xmlns:a16="http://schemas.microsoft.com/office/drawing/2014/main" id="{3D4CC7A6-A5D3-1551-92BA-4866D78F64F5}"/>
                    </a:ext>
                  </a:extLst>
                </p14:cNvPr>
                <p14:cNvContentPartPr/>
                <p14:nvPr/>
              </p14:nvContentPartPr>
              <p14:xfrm>
                <a:off x="11156795" y="1123113"/>
                <a:ext cx="229680" cy="123120"/>
              </p14:xfrm>
            </p:contentPart>
          </mc:Choice>
          <mc:Fallback>
            <p:pic>
              <p:nvPicPr>
                <p:cNvPr id="174547" name="Freihand 174546">
                  <a:extLst>
                    <a:ext uri="{FF2B5EF4-FFF2-40B4-BE49-F238E27FC236}">
                      <a16:creationId xmlns:a16="http://schemas.microsoft.com/office/drawing/2014/main" id="{3D4CC7A6-A5D3-1551-92BA-4866D78F64F5}"/>
                    </a:ext>
                  </a:extLst>
                </p:cNvPr>
                <p:cNvPicPr/>
                <p:nvPr/>
              </p:nvPicPr>
              <p:blipFill>
                <a:blip r:embed="rId170"/>
                <a:stretch>
                  <a:fillRect/>
                </a:stretch>
              </p:blipFill>
              <p:spPr>
                <a:xfrm>
                  <a:off x="11147795" y="1114113"/>
                  <a:ext cx="2473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74548" name="Freihand 174547">
                  <a:extLst>
                    <a:ext uri="{FF2B5EF4-FFF2-40B4-BE49-F238E27FC236}">
                      <a16:creationId xmlns:a16="http://schemas.microsoft.com/office/drawing/2014/main" id="{1D0784F0-B433-8E30-8534-D85631A21044}"/>
                    </a:ext>
                  </a:extLst>
                </p14:cNvPr>
                <p14:cNvContentPartPr/>
                <p14:nvPr/>
              </p14:nvContentPartPr>
              <p14:xfrm>
                <a:off x="11417075" y="1029873"/>
                <a:ext cx="299520" cy="190080"/>
              </p14:xfrm>
            </p:contentPart>
          </mc:Choice>
          <mc:Fallback>
            <p:pic>
              <p:nvPicPr>
                <p:cNvPr id="174548" name="Freihand 174547">
                  <a:extLst>
                    <a:ext uri="{FF2B5EF4-FFF2-40B4-BE49-F238E27FC236}">
                      <a16:creationId xmlns:a16="http://schemas.microsoft.com/office/drawing/2014/main" id="{1D0784F0-B433-8E30-8534-D85631A21044}"/>
                    </a:ext>
                  </a:extLst>
                </p:cNvPr>
                <p:cNvPicPr/>
                <p:nvPr/>
              </p:nvPicPr>
              <p:blipFill>
                <a:blip r:embed="rId172"/>
                <a:stretch>
                  <a:fillRect/>
                </a:stretch>
              </p:blipFill>
              <p:spPr>
                <a:xfrm>
                  <a:off x="11408075" y="1020873"/>
                  <a:ext cx="3171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74549" name="Freihand 174548">
                  <a:extLst>
                    <a:ext uri="{FF2B5EF4-FFF2-40B4-BE49-F238E27FC236}">
                      <a16:creationId xmlns:a16="http://schemas.microsoft.com/office/drawing/2014/main" id="{D7C429BA-462D-9B17-1801-9C06FAC107F6}"/>
                    </a:ext>
                  </a:extLst>
                </p14:cNvPr>
                <p14:cNvContentPartPr/>
                <p14:nvPr/>
              </p14:nvContentPartPr>
              <p14:xfrm>
                <a:off x="11691035" y="1054713"/>
                <a:ext cx="174960" cy="190080"/>
              </p14:xfrm>
            </p:contentPart>
          </mc:Choice>
          <mc:Fallback>
            <p:pic>
              <p:nvPicPr>
                <p:cNvPr id="174549" name="Freihand 174548">
                  <a:extLst>
                    <a:ext uri="{FF2B5EF4-FFF2-40B4-BE49-F238E27FC236}">
                      <a16:creationId xmlns:a16="http://schemas.microsoft.com/office/drawing/2014/main" id="{D7C429BA-462D-9B17-1801-9C06FAC107F6}"/>
                    </a:ext>
                  </a:extLst>
                </p:cNvPr>
                <p:cNvPicPr/>
                <p:nvPr/>
              </p:nvPicPr>
              <p:blipFill>
                <a:blip r:embed="rId174"/>
                <a:stretch>
                  <a:fillRect/>
                </a:stretch>
              </p:blipFill>
              <p:spPr>
                <a:xfrm>
                  <a:off x="11682395" y="1046073"/>
                  <a:ext cx="1926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74550" name="Freihand 174549">
                  <a:extLst>
                    <a:ext uri="{FF2B5EF4-FFF2-40B4-BE49-F238E27FC236}">
                      <a16:creationId xmlns:a16="http://schemas.microsoft.com/office/drawing/2014/main" id="{FD49FA8D-C806-8AEC-1554-FE7409559106}"/>
                    </a:ext>
                  </a:extLst>
                </p14:cNvPr>
                <p14:cNvContentPartPr/>
                <p14:nvPr/>
              </p14:nvContentPartPr>
              <p14:xfrm>
                <a:off x="11739635" y="1122753"/>
                <a:ext cx="122760" cy="124200"/>
              </p14:xfrm>
            </p:contentPart>
          </mc:Choice>
          <mc:Fallback>
            <p:pic>
              <p:nvPicPr>
                <p:cNvPr id="174550" name="Freihand 174549">
                  <a:extLst>
                    <a:ext uri="{FF2B5EF4-FFF2-40B4-BE49-F238E27FC236}">
                      <a16:creationId xmlns:a16="http://schemas.microsoft.com/office/drawing/2014/main" id="{FD49FA8D-C806-8AEC-1554-FE7409559106}"/>
                    </a:ext>
                  </a:extLst>
                </p:cNvPr>
                <p:cNvPicPr/>
                <p:nvPr/>
              </p:nvPicPr>
              <p:blipFill>
                <a:blip r:embed="rId176"/>
                <a:stretch>
                  <a:fillRect/>
                </a:stretch>
              </p:blipFill>
              <p:spPr>
                <a:xfrm>
                  <a:off x="11730635" y="1114113"/>
                  <a:ext cx="1404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74551" name="Freihand 174550">
                  <a:extLst>
                    <a:ext uri="{FF2B5EF4-FFF2-40B4-BE49-F238E27FC236}">
                      <a16:creationId xmlns:a16="http://schemas.microsoft.com/office/drawing/2014/main" id="{ADB9E678-67F5-5819-C15A-99506AD03421}"/>
                    </a:ext>
                  </a:extLst>
                </p14:cNvPr>
                <p14:cNvContentPartPr/>
                <p14:nvPr/>
              </p14:nvContentPartPr>
              <p14:xfrm>
                <a:off x="11764835" y="1082793"/>
                <a:ext cx="137160" cy="33840"/>
              </p14:xfrm>
            </p:contentPart>
          </mc:Choice>
          <mc:Fallback>
            <p:pic>
              <p:nvPicPr>
                <p:cNvPr id="174551" name="Freihand 174550">
                  <a:extLst>
                    <a:ext uri="{FF2B5EF4-FFF2-40B4-BE49-F238E27FC236}">
                      <a16:creationId xmlns:a16="http://schemas.microsoft.com/office/drawing/2014/main" id="{ADB9E678-67F5-5819-C15A-99506AD03421}"/>
                    </a:ext>
                  </a:extLst>
                </p:cNvPr>
                <p:cNvPicPr/>
                <p:nvPr/>
              </p:nvPicPr>
              <p:blipFill>
                <a:blip r:embed="rId178"/>
                <a:stretch>
                  <a:fillRect/>
                </a:stretch>
              </p:blipFill>
              <p:spPr>
                <a:xfrm>
                  <a:off x="11756195" y="1074153"/>
                  <a:ext cx="154800" cy="51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9">
            <p14:nvContentPartPr>
              <p14:cNvPr id="174561" name="Freihand 174560">
                <a:extLst>
                  <a:ext uri="{FF2B5EF4-FFF2-40B4-BE49-F238E27FC236}">
                    <a16:creationId xmlns:a16="http://schemas.microsoft.com/office/drawing/2014/main" id="{2C9B67CC-D7F2-6381-3FDD-F8DDB83C88DD}"/>
                  </a:ext>
                </a:extLst>
              </p14:cNvPr>
              <p14:cNvContentPartPr/>
              <p14:nvPr/>
            </p14:nvContentPartPr>
            <p14:xfrm>
              <a:off x="9138635" y="2361153"/>
              <a:ext cx="16920" cy="7920"/>
            </p14:xfrm>
          </p:contentPart>
        </mc:Choice>
        <mc:Fallback>
          <p:pic>
            <p:nvPicPr>
              <p:cNvPr id="174561" name="Freihand 174560">
                <a:extLst>
                  <a:ext uri="{FF2B5EF4-FFF2-40B4-BE49-F238E27FC236}">
                    <a16:creationId xmlns:a16="http://schemas.microsoft.com/office/drawing/2014/main" id="{2C9B67CC-D7F2-6381-3FDD-F8DDB83C88DD}"/>
                  </a:ext>
                </a:extLst>
              </p:cNvPr>
              <p:cNvPicPr/>
              <p:nvPr/>
            </p:nvPicPr>
            <p:blipFill>
              <a:blip r:embed="rId180"/>
              <a:stretch>
                <a:fillRect/>
              </a:stretch>
            </p:blipFill>
            <p:spPr>
              <a:xfrm>
                <a:off x="9129995" y="2352513"/>
                <a:ext cx="34560" cy="25560"/>
              </a:xfrm>
              <a:prstGeom prst="rect">
                <a:avLst/>
              </a:prstGeom>
            </p:spPr>
          </p:pic>
        </mc:Fallback>
      </mc:AlternateContent>
      <p:grpSp>
        <p:nvGrpSpPr>
          <p:cNvPr id="174581" name="Gruppieren 174580">
            <a:extLst>
              <a:ext uri="{FF2B5EF4-FFF2-40B4-BE49-F238E27FC236}">
                <a16:creationId xmlns:a16="http://schemas.microsoft.com/office/drawing/2014/main" id="{6DC566C4-3951-A7B1-0675-C255EF69A58D}"/>
              </a:ext>
            </a:extLst>
          </p:cNvPr>
          <p:cNvGrpSpPr/>
          <p:nvPr/>
        </p:nvGrpSpPr>
        <p:grpSpPr>
          <a:xfrm>
            <a:off x="9480275" y="2054433"/>
            <a:ext cx="2518200" cy="789120"/>
            <a:chOff x="9480275" y="2054433"/>
            <a:chExt cx="2518200" cy="789120"/>
          </a:xfrm>
        </p:grpSpPr>
        <mc:AlternateContent xmlns:mc="http://schemas.openxmlformats.org/markup-compatibility/2006">
          <mc:Choice xmlns:p14="http://schemas.microsoft.com/office/powerpoint/2010/main" Requires="p14">
            <p:contentPart p14:bwMode="auto" r:id="rId181">
              <p14:nvContentPartPr>
                <p14:cNvPr id="174562" name="Freihand 174561">
                  <a:extLst>
                    <a:ext uri="{FF2B5EF4-FFF2-40B4-BE49-F238E27FC236}">
                      <a16:creationId xmlns:a16="http://schemas.microsoft.com/office/drawing/2014/main" id="{28696A26-9C03-4738-9204-24DFD1FBA8C5}"/>
                    </a:ext>
                  </a:extLst>
                </p14:cNvPr>
                <p14:cNvContentPartPr/>
                <p14:nvPr/>
              </p14:nvContentPartPr>
              <p14:xfrm>
                <a:off x="9480275" y="2453313"/>
                <a:ext cx="260640" cy="94320"/>
              </p14:xfrm>
            </p:contentPart>
          </mc:Choice>
          <mc:Fallback>
            <p:pic>
              <p:nvPicPr>
                <p:cNvPr id="174562" name="Freihand 174561">
                  <a:extLst>
                    <a:ext uri="{FF2B5EF4-FFF2-40B4-BE49-F238E27FC236}">
                      <a16:creationId xmlns:a16="http://schemas.microsoft.com/office/drawing/2014/main" id="{28696A26-9C03-4738-9204-24DFD1FBA8C5}"/>
                    </a:ext>
                  </a:extLst>
                </p:cNvPr>
                <p:cNvPicPr/>
                <p:nvPr/>
              </p:nvPicPr>
              <p:blipFill>
                <a:blip r:embed="rId182"/>
                <a:stretch>
                  <a:fillRect/>
                </a:stretch>
              </p:blipFill>
              <p:spPr>
                <a:xfrm>
                  <a:off x="9471275" y="2444673"/>
                  <a:ext cx="278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74563" name="Freihand 174562">
                  <a:extLst>
                    <a:ext uri="{FF2B5EF4-FFF2-40B4-BE49-F238E27FC236}">
                      <a16:creationId xmlns:a16="http://schemas.microsoft.com/office/drawing/2014/main" id="{1971BDA2-3BE1-6CE9-EA41-E76C330D8364}"/>
                    </a:ext>
                  </a:extLst>
                </p14:cNvPr>
                <p14:cNvContentPartPr/>
                <p14:nvPr/>
              </p14:nvContentPartPr>
              <p14:xfrm>
                <a:off x="9706355" y="2312553"/>
                <a:ext cx="276480" cy="172080"/>
              </p14:xfrm>
            </p:contentPart>
          </mc:Choice>
          <mc:Fallback>
            <p:pic>
              <p:nvPicPr>
                <p:cNvPr id="174563" name="Freihand 174562">
                  <a:extLst>
                    <a:ext uri="{FF2B5EF4-FFF2-40B4-BE49-F238E27FC236}">
                      <a16:creationId xmlns:a16="http://schemas.microsoft.com/office/drawing/2014/main" id="{1971BDA2-3BE1-6CE9-EA41-E76C330D8364}"/>
                    </a:ext>
                  </a:extLst>
                </p:cNvPr>
                <p:cNvPicPr/>
                <p:nvPr/>
              </p:nvPicPr>
              <p:blipFill>
                <a:blip r:embed="rId184"/>
                <a:stretch>
                  <a:fillRect/>
                </a:stretch>
              </p:blipFill>
              <p:spPr>
                <a:xfrm>
                  <a:off x="9697355" y="2303913"/>
                  <a:ext cx="2941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74564" name="Freihand 174563">
                  <a:extLst>
                    <a:ext uri="{FF2B5EF4-FFF2-40B4-BE49-F238E27FC236}">
                      <a16:creationId xmlns:a16="http://schemas.microsoft.com/office/drawing/2014/main" id="{DD290DD8-BE05-97FA-1F1A-909C6AF562A8}"/>
                    </a:ext>
                  </a:extLst>
                </p14:cNvPr>
                <p14:cNvContentPartPr/>
                <p14:nvPr/>
              </p14:nvContentPartPr>
              <p14:xfrm>
                <a:off x="9984635" y="2389233"/>
                <a:ext cx="347040" cy="59400"/>
              </p14:xfrm>
            </p:contentPart>
          </mc:Choice>
          <mc:Fallback>
            <p:pic>
              <p:nvPicPr>
                <p:cNvPr id="174564" name="Freihand 174563">
                  <a:extLst>
                    <a:ext uri="{FF2B5EF4-FFF2-40B4-BE49-F238E27FC236}">
                      <a16:creationId xmlns:a16="http://schemas.microsoft.com/office/drawing/2014/main" id="{DD290DD8-BE05-97FA-1F1A-909C6AF562A8}"/>
                    </a:ext>
                  </a:extLst>
                </p:cNvPr>
                <p:cNvPicPr/>
                <p:nvPr/>
              </p:nvPicPr>
              <p:blipFill>
                <a:blip r:embed="rId186"/>
                <a:stretch>
                  <a:fillRect/>
                </a:stretch>
              </p:blipFill>
              <p:spPr>
                <a:xfrm>
                  <a:off x="9975635" y="2380593"/>
                  <a:ext cx="364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74565" name="Freihand 174564">
                  <a:extLst>
                    <a:ext uri="{FF2B5EF4-FFF2-40B4-BE49-F238E27FC236}">
                      <a16:creationId xmlns:a16="http://schemas.microsoft.com/office/drawing/2014/main" id="{47E57E4D-B621-A3D4-5C10-65E554322F92}"/>
                    </a:ext>
                  </a:extLst>
                </p14:cNvPr>
                <p14:cNvContentPartPr/>
                <p14:nvPr/>
              </p14:nvContentPartPr>
              <p14:xfrm>
                <a:off x="10417355" y="2320833"/>
                <a:ext cx="106200" cy="132120"/>
              </p14:xfrm>
            </p:contentPart>
          </mc:Choice>
          <mc:Fallback>
            <p:pic>
              <p:nvPicPr>
                <p:cNvPr id="174565" name="Freihand 174564">
                  <a:extLst>
                    <a:ext uri="{FF2B5EF4-FFF2-40B4-BE49-F238E27FC236}">
                      <a16:creationId xmlns:a16="http://schemas.microsoft.com/office/drawing/2014/main" id="{47E57E4D-B621-A3D4-5C10-65E554322F92}"/>
                    </a:ext>
                  </a:extLst>
                </p:cNvPr>
                <p:cNvPicPr/>
                <p:nvPr/>
              </p:nvPicPr>
              <p:blipFill>
                <a:blip r:embed="rId188"/>
                <a:stretch>
                  <a:fillRect/>
                </a:stretch>
              </p:blipFill>
              <p:spPr>
                <a:xfrm>
                  <a:off x="10408715" y="2312193"/>
                  <a:ext cx="123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74568" name="Freihand 174567">
                  <a:extLst>
                    <a:ext uri="{FF2B5EF4-FFF2-40B4-BE49-F238E27FC236}">
                      <a16:creationId xmlns:a16="http://schemas.microsoft.com/office/drawing/2014/main" id="{9F6AE242-E4ED-9AFC-F35F-24C310C50349}"/>
                    </a:ext>
                  </a:extLst>
                </p14:cNvPr>
                <p14:cNvContentPartPr/>
                <p14:nvPr/>
              </p14:nvContentPartPr>
              <p14:xfrm>
                <a:off x="10720835" y="2301033"/>
                <a:ext cx="186120" cy="99360"/>
              </p14:xfrm>
            </p:contentPart>
          </mc:Choice>
          <mc:Fallback>
            <p:pic>
              <p:nvPicPr>
                <p:cNvPr id="174568" name="Freihand 174567">
                  <a:extLst>
                    <a:ext uri="{FF2B5EF4-FFF2-40B4-BE49-F238E27FC236}">
                      <a16:creationId xmlns:a16="http://schemas.microsoft.com/office/drawing/2014/main" id="{9F6AE242-E4ED-9AFC-F35F-24C310C50349}"/>
                    </a:ext>
                  </a:extLst>
                </p:cNvPr>
                <p:cNvPicPr/>
                <p:nvPr/>
              </p:nvPicPr>
              <p:blipFill>
                <a:blip r:embed="rId190"/>
                <a:stretch>
                  <a:fillRect/>
                </a:stretch>
              </p:blipFill>
              <p:spPr>
                <a:xfrm>
                  <a:off x="10711835" y="2292393"/>
                  <a:ext cx="203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74569" name="Freihand 174568">
                  <a:extLst>
                    <a:ext uri="{FF2B5EF4-FFF2-40B4-BE49-F238E27FC236}">
                      <a16:creationId xmlns:a16="http://schemas.microsoft.com/office/drawing/2014/main" id="{908B6523-E879-BA93-9889-6CD3D326870B}"/>
                    </a:ext>
                  </a:extLst>
                </p14:cNvPr>
                <p14:cNvContentPartPr/>
                <p14:nvPr/>
              </p14:nvContentPartPr>
              <p14:xfrm>
                <a:off x="10881035" y="2183673"/>
                <a:ext cx="256680" cy="169920"/>
              </p14:xfrm>
            </p:contentPart>
          </mc:Choice>
          <mc:Fallback>
            <p:pic>
              <p:nvPicPr>
                <p:cNvPr id="174569" name="Freihand 174568">
                  <a:extLst>
                    <a:ext uri="{FF2B5EF4-FFF2-40B4-BE49-F238E27FC236}">
                      <a16:creationId xmlns:a16="http://schemas.microsoft.com/office/drawing/2014/main" id="{908B6523-E879-BA93-9889-6CD3D326870B}"/>
                    </a:ext>
                  </a:extLst>
                </p:cNvPr>
                <p:cNvPicPr/>
                <p:nvPr/>
              </p:nvPicPr>
              <p:blipFill>
                <a:blip r:embed="rId192"/>
                <a:stretch>
                  <a:fillRect/>
                </a:stretch>
              </p:blipFill>
              <p:spPr>
                <a:xfrm>
                  <a:off x="10872395" y="2175033"/>
                  <a:ext cx="2743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74570" name="Freihand 174569">
                  <a:extLst>
                    <a:ext uri="{FF2B5EF4-FFF2-40B4-BE49-F238E27FC236}">
                      <a16:creationId xmlns:a16="http://schemas.microsoft.com/office/drawing/2014/main" id="{46403397-E4D0-7194-1339-33F958B6FBBB}"/>
                    </a:ext>
                  </a:extLst>
                </p14:cNvPr>
                <p14:cNvContentPartPr/>
                <p14:nvPr/>
              </p14:nvContentPartPr>
              <p14:xfrm>
                <a:off x="11009915" y="2169993"/>
                <a:ext cx="217440" cy="229680"/>
              </p14:xfrm>
            </p:contentPart>
          </mc:Choice>
          <mc:Fallback>
            <p:pic>
              <p:nvPicPr>
                <p:cNvPr id="174570" name="Freihand 174569">
                  <a:extLst>
                    <a:ext uri="{FF2B5EF4-FFF2-40B4-BE49-F238E27FC236}">
                      <a16:creationId xmlns:a16="http://schemas.microsoft.com/office/drawing/2014/main" id="{46403397-E4D0-7194-1339-33F958B6FBBB}"/>
                    </a:ext>
                  </a:extLst>
                </p:cNvPr>
                <p:cNvPicPr/>
                <p:nvPr/>
              </p:nvPicPr>
              <p:blipFill>
                <a:blip r:embed="rId194"/>
                <a:stretch>
                  <a:fillRect/>
                </a:stretch>
              </p:blipFill>
              <p:spPr>
                <a:xfrm>
                  <a:off x="11001275" y="2161353"/>
                  <a:ext cx="2350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74571" name="Freihand 174570">
                  <a:extLst>
                    <a:ext uri="{FF2B5EF4-FFF2-40B4-BE49-F238E27FC236}">
                      <a16:creationId xmlns:a16="http://schemas.microsoft.com/office/drawing/2014/main" id="{D89690C6-FDD3-4627-EF83-313F1DB5E88A}"/>
                    </a:ext>
                  </a:extLst>
                </p14:cNvPr>
                <p14:cNvContentPartPr/>
                <p14:nvPr/>
              </p14:nvContentPartPr>
              <p14:xfrm>
                <a:off x="11264435" y="2161713"/>
                <a:ext cx="129600" cy="152280"/>
              </p14:xfrm>
            </p:contentPart>
          </mc:Choice>
          <mc:Fallback>
            <p:pic>
              <p:nvPicPr>
                <p:cNvPr id="174571" name="Freihand 174570">
                  <a:extLst>
                    <a:ext uri="{FF2B5EF4-FFF2-40B4-BE49-F238E27FC236}">
                      <a16:creationId xmlns:a16="http://schemas.microsoft.com/office/drawing/2014/main" id="{D89690C6-FDD3-4627-EF83-313F1DB5E88A}"/>
                    </a:ext>
                  </a:extLst>
                </p:cNvPr>
                <p:cNvPicPr/>
                <p:nvPr/>
              </p:nvPicPr>
              <p:blipFill>
                <a:blip r:embed="rId196"/>
                <a:stretch>
                  <a:fillRect/>
                </a:stretch>
              </p:blipFill>
              <p:spPr>
                <a:xfrm>
                  <a:off x="11255795" y="2153073"/>
                  <a:ext cx="1472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74572" name="Freihand 174571">
                  <a:extLst>
                    <a:ext uri="{FF2B5EF4-FFF2-40B4-BE49-F238E27FC236}">
                      <a16:creationId xmlns:a16="http://schemas.microsoft.com/office/drawing/2014/main" id="{D2CC7A00-5B27-69A3-1052-120FDBEDA8BE}"/>
                    </a:ext>
                  </a:extLst>
                </p14:cNvPr>
                <p14:cNvContentPartPr/>
                <p14:nvPr/>
              </p14:nvContentPartPr>
              <p14:xfrm>
                <a:off x="11448035" y="2073153"/>
                <a:ext cx="247320" cy="191520"/>
              </p14:xfrm>
            </p:contentPart>
          </mc:Choice>
          <mc:Fallback>
            <p:pic>
              <p:nvPicPr>
                <p:cNvPr id="174572" name="Freihand 174571">
                  <a:extLst>
                    <a:ext uri="{FF2B5EF4-FFF2-40B4-BE49-F238E27FC236}">
                      <a16:creationId xmlns:a16="http://schemas.microsoft.com/office/drawing/2014/main" id="{D2CC7A00-5B27-69A3-1052-120FDBEDA8BE}"/>
                    </a:ext>
                  </a:extLst>
                </p:cNvPr>
                <p:cNvPicPr/>
                <p:nvPr/>
              </p:nvPicPr>
              <p:blipFill>
                <a:blip r:embed="rId198"/>
                <a:stretch>
                  <a:fillRect/>
                </a:stretch>
              </p:blipFill>
              <p:spPr>
                <a:xfrm>
                  <a:off x="11439395" y="2064153"/>
                  <a:ext cx="2649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74573" name="Freihand 174572">
                  <a:extLst>
                    <a:ext uri="{FF2B5EF4-FFF2-40B4-BE49-F238E27FC236}">
                      <a16:creationId xmlns:a16="http://schemas.microsoft.com/office/drawing/2014/main" id="{F5EE29B7-BFDE-D5ED-EB2C-6C971864DF3A}"/>
                    </a:ext>
                  </a:extLst>
                </p14:cNvPr>
                <p14:cNvContentPartPr/>
                <p14:nvPr/>
              </p14:nvContentPartPr>
              <p14:xfrm>
                <a:off x="11727395" y="2054433"/>
                <a:ext cx="155160" cy="181440"/>
              </p14:xfrm>
            </p:contentPart>
          </mc:Choice>
          <mc:Fallback>
            <p:pic>
              <p:nvPicPr>
                <p:cNvPr id="174573" name="Freihand 174572">
                  <a:extLst>
                    <a:ext uri="{FF2B5EF4-FFF2-40B4-BE49-F238E27FC236}">
                      <a16:creationId xmlns:a16="http://schemas.microsoft.com/office/drawing/2014/main" id="{F5EE29B7-BFDE-D5ED-EB2C-6C971864DF3A}"/>
                    </a:ext>
                  </a:extLst>
                </p:cNvPr>
                <p:cNvPicPr/>
                <p:nvPr/>
              </p:nvPicPr>
              <p:blipFill>
                <a:blip r:embed="rId200"/>
                <a:stretch>
                  <a:fillRect/>
                </a:stretch>
              </p:blipFill>
              <p:spPr>
                <a:xfrm>
                  <a:off x="11718395" y="2045433"/>
                  <a:ext cx="1728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74575" name="Freihand 174574">
                  <a:extLst>
                    <a:ext uri="{FF2B5EF4-FFF2-40B4-BE49-F238E27FC236}">
                      <a16:creationId xmlns:a16="http://schemas.microsoft.com/office/drawing/2014/main" id="{B2822388-82DF-A06A-A9E2-577C4B3F3793}"/>
                    </a:ext>
                  </a:extLst>
                </p14:cNvPr>
                <p14:cNvContentPartPr/>
                <p14:nvPr/>
              </p14:nvContentPartPr>
              <p14:xfrm>
                <a:off x="10733435" y="2666073"/>
                <a:ext cx="226440" cy="177480"/>
              </p14:xfrm>
            </p:contentPart>
          </mc:Choice>
          <mc:Fallback>
            <p:pic>
              <p:nvPicPr>
                <p:cNvPr id="174575" name="Freihand 174574">
                  <a:extLst>
                    <a:ext uri="{FF2B5EF4-FFF2-40B4-BE49-F238E27FC236}">
                      <a16:creationId xmlns:a16="http://schemas.microsoft.com/office/drawing/2014/main" id="{B2822388-82DF-A06A-A9E2-577C4B3F3793}"/>
                    </a:ext>
                  </a:extLst>
                </p:cNvPr>
                <p:cNvPicPr/>
                <p:nvPr/>
              </p:nvPicPr>
              <p:blipFill>
                <a:blip r:embed="rId202"/>
                <a:stretch>
                  <a:fillRect/>
                </a:stretch>
              </p:blipFill>
              <p:spPr>
                <a:xfrm>
                  <a:off x="10724795" y="2657073"/>
                  <a:ext cx="2440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74576" name="Freihand 174575">
                  <a:extLst>
                    <a:ext uri="{FF2B5EF4-FFF2-40B4-BE49-F238E27FC236}">
                      <a16:creationId xmlns:a16="http://schemas.microsoft.com/office/drawing/2014/main" id="{437C005A-321A-54B7-D451-022B5DB72535}"/>
                    </a:ext>
                  </a:extLst>
                </p14:cNvPr>
                <p14:cNvContentPartPr/>
                <p14:nvPr/>
              </p14:nvContentPartPr>
              <p14:xfrm>
                <a:off x="11068595" y="2542233"/>
                <a:ext cx="136800" cy="212040"/>
              </p14:xfrm>
            </p:contentPart>
          </mc:Choice>
          <mc:Fallback>
            <p:pic>
              <p:nvPicPr>
                <p:cNvPr id="174576" name="Freihand 174575">
                  <a:extLst>
                    <a:ext uri="{FF2B5EF4-FFF2-40B4-BE49-F238E27FC236}">
                      <a16:creationId xmlns:a16="http://schemas.microsoft.com/office/drawing/2014/main" id="{437C005A-321A-54B7-D451-022B5DB72535}"/>
                    </a:ext>
                  </a:extLst>
                </p:cNvPr>
                <p:cNvPicPr/>
                <p:nvPr/>
              </p:nvPicPr>
              <p:blipFill>
                <a:blip r:embed="rId204"/>
                <a:stretch>
                  <a:fillRect/>
                </a:stretch>
              </p:blipFill>
              <p:spPr>
                <a:xfrm>
                  <a:off x="11059595" y="2533593"/>
                  <a:ext cx="1544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74577" name="Freihand 174576">
                  <a:extLst>
                    <a:ext uri="{FF2B5EF4-FFF2-40B4-BE49-F238E27FC236}">
                      <a16:creationId xmlns:a16="http://schemas.microsoft.com/office/drawing/2014/main" id="{B76BE220-EE31-DA9B-C971-42917FF62C04}"/>
                    </a:ext>
                  </a:extLst>
                </p14:cNvPr>
                <p14:cNvContentPartPr/>
                <p14:nvPr/>
              </p14:nvContentPartPr>
              <p14:xfrm>
                <a:off x="11164355" y="2698833"/>
                <a:ext cx="46080" cy="47880"/>
              </p14:xfrm>
            </p:contentPart>
          </mc:Choice>
          <mc:Fallback>
            <p:pic>
              <p:nvPicPr>
                <p:cNvPr id="174577" name="Freihand 174576">
                  <a:extLst>
                    <a:ext uri="{FF2B5EF4-FFF2-40B4-BE49-F238E27FC236}">
                      <a16:creationId xmlns:a16="http://schemas.microsoft.com/office/drawing/2014/main" id="{B76BE220-EE31-DA9B-C971-42917FF62C04}"/>
                    </a:ext>
                  </a:extLst>
                </p:cNvPr>
                <p:cNvPicPr/>
                <p:nvPr/>
              </p:nvPicPr>
              <p:blipFill>
                <a:blip r:embed="rId206"/>
                <a:stretch>
                  <a:fillRect/>
                </a:stretch>
              </p:blipFill>
              <p:spPr>
                <a:xfrm>
                  <a:off x="11155355" y="2690193"/>
                  <a:ext cx="637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74578" name="Freihand 174577">
                  <a:extLst>
                    <a:ext uri="{FF2B5EF4-FFF2-40B4-BE49-F238E27FC236}">
                      <a16:creationId xmlns:a16="http://schemas.microsoft.com/office/drawing/2014/main" id="{99E730BC-3041-5307-8C3E-D45D6588FCE5}"/>
                    </a:ext>
                  </a:extLst>
                </p14:cNvPr>
                <p14:cNvContentPartPr/>
                <p14:nvPr/>
              </p14:nvContentPartPr>
              <p14:xfrm>
                <a:off x="11244995" y="2587233"/>
                <a:ext cx="282240" cy="200880"/>
              </p14:xfrm>
            </p:contentPart>
          </mc:Choice>
          <mc:Fallback>
            <p:pic>
              <p:nvPicPr>
                <p:cNvPr id="174578" name="Freihand 174577">
                  <a:extLst>
                    <a:ext uri="{FF2B5EF4-FFF2-40B4-BE49-F238E27FC236}">
                      <a16:creationId xmlns:a16="http://schemas.microsoft.com/office/drawing/2014/main" id="{99E730BC-3041-5307-8C3E-D45D6588FCE5}"/>
                    </a:ext>
                  </a:extLst>
                </p:cNvPr>
                <p:cNvPicPr/>
                <p:nvPr/>
              </p:nvPicPr>
              <p:blipFill>
                <a:blip r:embed="rId208"/>
                <a:stretch>
                  <a:fillRect/>
                </a:stretch>
              </p:blipFill>
              <p:spPr>
                <a:xfrm>
                  <a:off x="11236355" y="2578233"/>
                  <a:ext cx="2998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74579" name="Freihand 174578">
                  <a:extLst>
                    <a:ext uri="{FF2B5EF4-FFF2-40B4-BE49-F238E27FC236}">
                      <a16:creationId xmlns:a16="http://schemas.microsoft.com/office/drawing/2014/main" id="{47499639-C519-1485-A464-09219BD1A716}"/>
                    </a:ext>
                  </a:extLst>
                </p14:cNvPr>
                <p14:cNvContentPartPr/>
                <p14:nvPr/>
              </p14:nvContentPartPr>
              <p14:xfrm>
                <a:off x="11662955" y="2462673"/>
                <a:ext cx="105480" cy="147960"/>
              </p14:xfrm>
            </p:contentPart>
          </mc:Choice>
          <mc:Fallback>
            <p:pic>
              <p:nvPicPr>
                <p:cNvPr id="174579" name="Freihand 174578">
                  <a:extLst>
                    <a:ext uri="{FF2B5EF4-FFF2-40B4-BE49-F238E27FC236}">
                      <a16:creationId xmlns:a16="http://schemas.microsoft.com/office/drawing/2014/main" id="{47499639-C519-1485-A464-09219BD1A716}"/>
                    </a:ext>
                  </a:extLst>
                </p:cNvPr>
                <p:cNvPicPr/>
                <p:nvPr/>
              </p:nvPicPr>
              <p:blipFill>
                <a:blip r:embed="rId210"/>
                <a:stretch>
                  <a:fillRect/>
                </a:stretch>
              </p:blipFill>
              <p:spPr>
                <a:xfrm>
                  <a:off x="11654315" y="2453673"/>
                  <a:ext cx="1231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74580" name="Freihand 174579">
                  <a:extLst>
                    <a:ext uri="{FF2B5EF4-FFF2-40B4-BE49-F238E27FC236}">
                      <a16:creationId xmlns:a16="http://schemas.microsoft.com/office/drawing/2014/main" id="{44D0AE69-7F77-605A-D9A0-8AD3A94B5132}"/>
                    </a:ext>
                  </a:extLst>
                </p14:cNvPr>
                <p14:cNvContentPartPr/>
                <p14:nvPr/>
              </p14:nvContentPartPr>
              <p14:xfrm>
                <a:off x="11732435" y="2549433"/>
                <a:ext cx="266040" cy="57600"/>
              </p14:xfrm>
            </p:contentPart>
          </mc:Choice>
          <mc:Fallback>
            <p:pic>
              <p:nvPicPr>
                <p:cNvPr id="174580" name="Freihand 174579">
                  <a:extLst>
                    <a:ext uri="{FF2B5EF4-FFF2-40B4-BE49-F238E27FC236}">
                      <a16:creationId xmlns:a16="http://schemas.microsoft.com/office/drawing/2014/main" id="{44D0AE69-7F77-605A-D9A0-8AD3A94B5132}"/>
                    </a:ext>
                  </a:extLst>
                </p:cNvPr>
                <p:cNvPicPr/>
                <p:nvPr/>
              </p:nvPicPr>
              <p:blipFill>
                <a:blip r:embed="rId212"/>
                <a:stretch>
                  <a:fillRect/>
                </a:stretch>
              </p:blipFill>
              <p:spPr>
                <a:xfrm>
                  <a:off x="11723795" y="2540433"/>
                  <a:ext cx="283680" cy="75240"/>
                </a:xfrm>
                <a:prstGeom prst="rect">
                  <a:avLst/>
                </a:prstGeom>
              </p:spPr>
            </p:pic>
          </mc:Fallback>
        </mc:AlternateContent>
      </p:grpSp>
      <p:grpSp>
        <p:nvGrpSpPr>
          <p:cNvPr id="174601" name="Gruppieren 174600">
            <a:extLst>
              <a:ext uri="{FF2B5EF4-FFF2-40B4-BE49-F238E27FC236}">
                <a16:creationId xmlns:a16="http://schemas.microsoft.com/office/drawing/2014/main" id="{ABF722D1-3A05-2DCA-DA2A-8604C103E80B}"/>
              </a:ext>
            </a:extLst>
          </p:cNvPr>
          <p:cNvGrpSpPr/>
          <p:nvPr/>
        </p:nvGrpSpPr>
        <p:grpSpPr>
          <a:xfrm>
            <a:off x="10655315" y="2933913"/>
            <a:ext cx="1317240" cy="1237320"/>
            <a:chOff x="10655315" y="2933913"/>
            <a:chExt cx="1317240" cy="1237320"/>
          </a:xfrm>
        </p:grpSpPr>
        <mc:AlternateContent xmlns:mc="http://schemas.openxmlformats.org/markup-compatibility/2006">
          <mc:Choice xmlns:p14="http://schemas.microsoft.com/office/powerpoint/2010/main" Requires="p14">
            <p:contentPart p14:bwMode="auto" r:id="rId213">
              <p14:nvContentPartPr>
                <p14:cNvPr id="174582" name="Freihand 174581">
                  <a:extLst>
                    <a:ext uri="{FF2B5EF4-FFF2-40B4-BE49-F238E27FC236}">
                      <a16:creationId xmlns:a16="http://schemas.microsoft.com/office/drawing/2014/main" id="{9CC69FD5-BEC0-A199-3C56-2D3E0BC29247}"/>
                    </a:ext>
                  </a:extLst>
                </p14:cNvPr>
                <p14:cNvContentPartPr/>
                <p14:nvPr/>
              </p14:nvContentPartPr>
              <p14:xfrm>
                <a:off x="10655315" y="3000873"/>
                <a:ext cx="378360" cy="203400"/>
              </p14:xfrm>
            </p:contentPart>
          </mc:Choice>
          <mc:Fallback>
            <p:pic>
              <p:nvPicPr>
                <p:cNvPr id="174582" name="Freihand 174581">
                  <a:extLst>
                    <a:ext uri="{FF2B5EF4-FFF2-40B4-BE49-F238E27FC236}">
                      <a16:creationId xmlns:a16="http://schemas.microsoft.com/office/drawing/2014/main" id="{9CC69FD5-BEC0-A199-3C56-2D3E0BC29247}"/>
                    </a:ext>
                  </a:extLst>
                </p:cNvPr>
                <p:cNvPicPr/>
                <p:nvPr/>
              </p:nvPicPr>
              <p:blipFill>
                <a:blip r:embed="rId214"/>
                <a:stretch>
                  <a:fillRect/>
                </a:stretch>
              </p:blipFill>
              <p:spPr>
                <a:xfrm>
                  <a:off x="10646315" y="2991873"/>
                  <a:ext cx="3960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4583" name="Freihand 174582">
                  <a:extLst>
                    <a:ext uri="{FF2B5EF4-FFF2-40B4-BE49-F238E27FC236}">
                      <a16:creationId xmlns:a16="http://schemas.microsoft.com/office/drawing/2014/main" id="{2550FFB9-5BA3-8249-3D3B-22175F9BA143}"/>
                    </a:ext>
                  </a:extLst>
                </p14:cNvPr>
                <p14:cNvContentPartPr/>
                <p14:nvPr/>
              </p14:nvContentPartPr>
              <p14:xfrm>
                <a:off x="11103515" y="3008433"/>
                <a:ext cx="93960" cy="129960"/>
              </p14:xfrm>
            </p:contentPart>
          </mc:Choice>
          <mc:Fallback>
            <p:pic>
              <p:nvPicPr>
                <p:cNvPr id="174583" name="Freihand 174582">
                  <a:extLst>
                    <a:ext uri="{FF2B5EF4-FFF2-40B4-BE49-F238E27FC236}">
                      <a16:creationId xmlns:a16="http://schemas.microsoft.com/office/drawing/2014/main" id="{2550FFB9-5BA3-8249-3D3B-22175F9BA143}"/>
                    </a:ext>
                  </a:extLst>
                </p:cNvPr>
                <p:cNvPicPr/>
                <p:nvPr/>
              </p:nvPicPr>
              <p:blipFill>
                <a:blip r:embed="rId216"/>
                <a:stretch>
                  <a:fillRect/>
                </a:stretch>
              </p:blipFill>
              <p:spPr>
                <a:xfrm>
                  <a:off x="11094875" y="2999433"/>
                  <a:ext cx="1116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4584" name="Freihand 174583">
                  <a:extLst>
                    <a:ext uri="{FF2B5EF4-FFF2-40B4-BE49-F238E27FC236}">
                      <a16:creationId xmlns:a16="http://schemas.microsoft.com/office/drawing/2014/main" id="{12B53224-429C-466D-9F6B-D0B55457D728}"/>
                    </a:ext>
                  </a:extLst>
                </p14:cNvPr>
                <p14:cNvContentPartPr/>
                <p14:nvPr/>
              </p14:nvContentPartPr>
              <p14:xfrm>
                <a:off x="11400155" y="2933913"/>
                <a:ext cx="127080" cy="168120"/>
              </p14:xfrm>
            </p:contentPart>
          </mc:Choice>
          <mc:Fallback>
            <p:pic>
              <p:nvPicPr>
                <p:cNvPr id="174584" name="Freihand 174583">
                  <a:extLst>
                    <a:ext uri="{FF2B5EF4-FFF2-40B4-BE49-F238E27FC236}">
                      <a16:creationId xmlns:a16="http://schemas.microsoft.com/office/drawing/2014/main" id="{12B53224-429C-466D-9F6B-D0B55457D728}"/>
                    </a:ext>
                  </a:extLst>
                </p:cNvPr>
                <p:cNvPicPr/>
                <p:nvPr/>
              </p:nvPicPr>
              <p:blipFill>
                <a:blip r:embed="rId218"/>
                <a:stretch>
                  <a:fillRect/>
                </a:stretch>
              </p:blipFill>
              <p:spPr>
                <a:xfrm>
                  <a:off x="11391155" y="2924913"/>
                  <a:ext cx="1447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4585" name="Freihand 174584">
                  <a:extLst>
                    <a:ext uri="{FF2B5EF4-FFF2-40B4-BE49-F238E27FC236}">
                      <a16:creationId xmlns:a16="http://schemas.microsoft.com/office/drawing/2014/main" id="{863D3B4F-D047-A649-28C6-88B5E2024148}"/>
                    </a:ext>
                  </a:extLst>
                </p14:cNvPr>
                <p14:cNvContentPartPr/>
                <p14:nvPr/>
              </p14:nvContentPartPr>
              <p14:xfrm>
                <a:off x="11494835" y="2970633"/>
                <a:ext cx="107280" cy="121320"/>
              </p14:xfrm>
            </p:contentPart>
          </mc:Choice>
          <mc:Fallback>
            <p:pic>
              <p:nvPicPr>
                <p:cNvPr id="174585" name="Freihand 174584">
                  <a:extLst>
                    <a:ext uri="{FF2B5EF4-FFF2-40B4-BE49-F238E27FC236}">
                      <a16:creationId xmlns:a16="http://schemas.microsoft.com/office/drawing/2014/main" id="{863D3B4F-D047-A649-28C6-88B5E2024148}"/>
                    </a:ext>
                  </a:extLst>
                </p:cNvPr>
                <p:cNvPicPr/>
                <p:nvPr/>
              </p:nvPicPr>
              <p:blipFill>
                <a:blip r:embed="rId220"/>
                <a:stretch>
                  <a:fillRect/>
                </a:stretch>
              </p:blipFill>
              <p:spPr>
                <a:xfrm>
                  <a:off x="11485835" y="2961993"/>
                  <a:ext cx="1249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74586" name="Freihand 174585">
                  <a:extLst>
                    <a:ext uri="{FF2B5EF4-FFF2-40B4-BE49-F238E27FC236}">
                      <a16:creationId xmlns:a16="http://schemas.microsoft.com/office/drawing/2014/main" id="{674D2A3D-444E-4E9C-FE11-CB65A519AF17}"/>
                    </a:ext>
                  </a:extLst>
                </p14:cNvPr>
                <p14:cNvContentPartPr/>
                <p14:nvPr/>
              </p14:nvContentPartPr>
              <p14:xfrm>
                <a:off x="10888235" y="3367713"/>
                <a:ext cx="154800" cy="130320"/>
              </p14:xfrm>
            </p:contentPart>
          </mc:Choice>
          <mc:Fallback>
            <p:pic>
              <p:nvPicPr>
                <p:cNvPr id="174586" name="Freihand 174585">
                  <a:extLst>
                    <a:ext uri="{FF2B5EF4-FFF2-40B4-BE49-F238E27FC236}">
                      <a16:creationId xmlns:a16="http://schemas.microsoft.com/office/drawing/2014/main" id="{674D2A3D-444E-4E9C-FE11-CB65A519AF17}"/>
                    </a:ext>
                  </a:extLst>
                </p:cNvPr>
                <p:cNvPicPr/>
                <p:nvPr/>
              </p:nvPicPr>
              <p:blipFill>
                <a:blip r:embed="rId222"/>
                <a:stretch>
                  <a:fillRect/>
                </a:stretch>
              </p:blipFill>
              <p:spPr>
                <a:xfrm>
                  <a:off x="10879235" y="3358713"/>
                  <a:ext cx="1724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74587" name="Freihand 174586">
                  <a:extLst>
                    <a:ext uri="{FF2B5EF4-FFF2-40B4-BE49-F238E27FC236}">
                      <a16:creationId xmlns:a16="http://schemas.microsoft.com/office/drawing/2014/main" id="{73927A52-0322-EC6D-1AA6-22DC243F047B}"/>
                    </a:ext>
                  </a:extLst>
                </p14:cNvPr>
                <p14:cNvContentPartPr/>
                <p14:nvPr/>
              </p14:nvContentPartPr>
              <p14:xfrm>
                <a:off x="11023235" y="3268353"/>
                <a:ext cx="156600" cy="173160"/>
              </p14:xfrm>
            </p:contentPart>
          </mc:Choice>
          <mc:Fallback>
            <p:pic>
              <p:nvPicPr>
                <p:cNvPr id="174587" name="Freihand 174586">
                  <a:extLst>
                    <a:ext uri="{FF2B5EF4-FFF2-40B4-BE49-F238E27FC236}">
                      <a16:creationId xmlns:a16="http://schemas.microsoft.com/office/drawing/2014/main" id="{73927A52-0322-EC6D-1AA6-22DC243F047B}"/>
                    </a:ext>
                  </a:extLst>
                </p:cNvPr>
                <p:cNvPicPr/>
                <p:nvPr/>
              </p:nvPicPr>
              <p:blipFill>
                <a:blip r:embed="rId224"/>
                <a:stretch>
                  <a:fillRect/>
                </a:stretch>
              </p:blipFill>
              <p:spPr>
                <a:xfrm>
                  <a:off x="11014595" y="3259353"/>
                  <a:ext cx="1742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74588" name="Freihand 174587">
                  <a:extLst>
                    <a:ext uri="{FF2B5EF4-FFF2-40B4-BE49-F238E27FC236}">
                      <a16:creationId xmlns:a16="http://schemas.microsoft.com/office/drawing/2014/main" id="{138C2266-A26B-FC20-B38F-893DCFF86223}"/>
                    </a:ext>
                  </a:extLst>
                </p14:cNvPr>
                <p14:cNvContentPartPr/>
                <p14:nvPr/>
              </p14:nvContentPartPr>
              <p14:xfrm>
                <a:off x="11292875" y="3316233"/>
                <a:ext cx="210240" cy="105480"/>
              </p14:xfrm>
            </p:contentPart>
          </mc:Choice>
          <mc:Fallback>
            <p:pic>
              <p:nvPicPr>
                <p:cNvPr id="174588" name="Freihand 174587">
                  <a:extLst>
                    <a:ext uri="{FF2B5EF4-FFF2-40B4-BE49-F238E27FC236}">
                      <a16:creationId xmlns:a16="http://schemas.microsoft.com/office/drawing/2014/main" id="{138C2266-A26B-FC20-B38F-893DCFF86223}"/>
                    </a:ext>
                  </a:extLst>
                </p:cNvPr>
                <p:cNvPicPr/>
                <p:nvPr/>
              </p:nvPicPr>
              <p:blipFill>
                <a:blip r:embed="rId226"/>
                <a:stretch>
                  <a:fillRect/>
                </a:stretch>
              </p:blipFill>
              <p:spPr>
                <a:xfrm>
                  <a:off x="11284235" y="3307233"/>
                  <a:ext cx="2278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74589" name="Freihand 174588">
                  <a:extLst>
                    <a:ext uri="{FF2B5EF4-FFF2-40B4-BE49-F238E27FC236}">
                      <a16:creationId xmlns:a16="http://schemas.microsoft.com/office/drawing/2014/main" id="{A09A952E-9FDF-8F72-10F9-300F25B10012}"/>
                    </a:ext>
                  </a:extLst>
                </p14:cNvPr>
                <p14:cNvContentPartPr/>
                <p14:nvPr/>
              </p14:nvContentPartPr>
              <p14:xfrm>
                <a:off x="11473955" y="3223713"/>
                <a:ext cx="4680" cy="24120"/>
              </p14:xfrm>
            </p:contentPart>
          </mc:Choice>
          <mc:Fallback>
            <p:pic>
              <p:nvPicPr>
                <p:cNvPr id="174589" name="Freihand 174588">
                  <a:extLst>
                    <a:ext uri="{FF2B5EF4-FFF2-40B4-BE49-F238E27FC236}">
                      <a16:creationId xmlns:a16="http://schemas.microsoft.com/office/drawing/2014/main" id="{A09A952E-9FDF-8F72-10F9-300F25B10012}"/>
                    </a:ext>
                  </a:extLst>
                </p:cNvPr>
                <p:cNvPicPr/>
                <p:nvPr/>
              </p:nvPicPr>
              <p:blipFill>
                <a:blip r:embed="rId228"/>
                <a:stretch>
                  <a:fillRect/>
                </a:stretch>
              </p:blipFill>
              <p:spPr>
                <a:xfrm>
                  <a:off x="11465315" y="3214713"/>
                  <a:ext cx="223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4590" name="Freihand 174589">
                  <a:extLst>
                    <a:ext uri="{FF2B5EF4-FFF2-40B4-BE49-F238E27FC236}">
                      <a16:creationId xmlns:a16="http://schemas.microsoft.com/office/drawing/2014/main" id="{69E3CE27-75FB-B8F6-4071-4E4DFF00212C}"/>
                    </a:ext>
                  </a:extLst>
                </p14:cNvPr>
                <p14:cNvContentPartPr/>
                <p14:nvPr/>
              </p14:nvContentPartPr>
              <p14:xfrm>
                <a:off x="10705355" y="3683793"/>
                <a:ext cx="252720" cy="91800"/>
              </p14:xfrm>
            </p:contentPart>
          </mc:Choice>
          <mc:Fallback>
            <p:pic>
              <p:nvPicPr>
                <p:cNvPr id="174590" name="Freihand 174589">
                  <a:extLst>
                    <a:ext uri="{FF2B5EF4-FFF2-40B4-BE49-F238E27FC236}">
                      <a16:creationId xmlns:a16="http://schemas.microsoft.com/office/drawing/2014/main" id="{69E3CE27-75FB-B8F6-4071-4E4DFF00212C}"/>
                    </a:ext>
                  </a:extLst>
                </p:cNvPr>
                <p:cNvPicPr/>
                <p:nvPr/>
              </p:nvPicPr>
              <p:blipFill>
                <a:blip r:embed="rId230"/>
                <a:stretch>
                  <a:fillRect/>
                </a:stretch>
              </p:blipFill>
              <p:spPr>
                <a:xfrm>
                  <a:off x="10696355" y="3675153"/>
                  <a:ext cx="270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4591" name="Freihand 174590">
                  <a:extLst>
                    <a:ext uri="{FF2B5EF4-FFF2-40B4-BE49-F238E27FC236}">
                      <a16:creationId xmlns:a16="http://schemas.microsoft.com/office/drawing/2014/main" id="{C8B3332C-AD25-7304-F96F-A181DD4A642F}"/>
                    </a:ext>
                  </a:extLst>
                </p14:cNvPr>
                <p14:cNvContentPartPr/>
                <p14:nvPr/>
              </p14:nvContentPartPr>
              <p14:xfrm>
                <a:off x="11008835" y="3548073"/>
                <a:ext cx="277200" cy="168840"/>
              </p14:xfrm>
            </p:contentPart>
          </mc:Choice>
          <mc:Fallback>
            <p:pic>
              <p:nvPicPr>
                <p:cNvPr id="174591" name="Freihand 174590">
                  <a:extLst>
                    <a:ext uri="{FF2B5EF4-FFF2-40B4-BE49-F238E27FC236}">
                      <a16:creationId xmlns:a16="http://schemas.microsoft.com/office/drawing/2014/main" id="{C8B3332C-AD25-7304-F96F-A181DD4A642F}"/>
                    </a:ext>
                  </a:extLst>
                </p:cNvPr>
                <p:cNvPicPr/>
                <p:nvPr/>
              </p:nvPicPr>
              <p:blipFill>
                <a:blip r:embed="rId232"/>
                <a:stretch>
                  <a:fillRect/>
                </a:stretch>
              </p:blipFill>
              <p:spPr>
                <a:xfrm>
                  <a:off x="11000195" y="3539073"/>
                  <a:ext cx="2948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4592" name="Freihand 174591">
                  <a:extLst>
                    <a:ext uri="{FF2B5EF4-FFF2-40B4-BE49-F238E27FC236}">
                      <a16:creationId xmlns:a16="http://schemas.microsoft.com/office/drawing/2014/main" id="{A77131DB-C263-9635-A947-C06B4EA4C95C}"/>
                    </a:ext>
                  </a:extLst>
                </p14:cNvPr>
                <p14:cNvContentPartPr/>
                <p14:nvPr/>
              </p14:nvContentPartPr>
              <p14:xfrm>
                <a:off x="11268755" y="3496593"/>
                <a:ext cx="196920" cy="200880"/>
              </p14:xfrm>
            </p:contentPart>
          </mc:Choice>
          <mc:Fallback>
            <p:pic>
              <p:nvPicPr>
                <p:cNvPr id="174592" name="Freihand 174591">
                  <a:extLst>
                    <a:ext uri="{FF2B5EF4-FFF2-40B4-BE49-F238E27FC236}">
                      <a16:creationId xmlns:a16="http://schemas.microsoft.com/office/drawing/2014/main" id="{A77131DB-C263-9635-A947-C06B4EA4C95C}"/>
                    </a:ext>
                  </a:extLst>
                </p:cNvPr>
                <p:cNvPicPr/>
                <p:nvPr/>
              </p:nvPicPr>
              <p:blipFill>
                <a:blip r:embed="rId234"/>
                <a:stretch>
                  <a:fillRect/>
                </a:stretch>
              </p:blipFill>
              <p:spPr>
                <a:xfrm>
                  <a:off x="11260115" y="3487953"/>
                  <a:ext cx="2145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4593" name="Freihand 174592">
                  <a:extLst>
                    <a:ext uri="{FF2B5EF4-FFF2-40B4-BE49-F238E27FC236}">
                      <a16:creationId xmlns:a16="http://schemas.microsoft.com/office/drawing/2014/main" id="{B00114DC-7C77-6E94-35ED-D1593A8B0B26}"/>
                    </a:ext>
                  </a:extLst>
                </p14:cNvPr>
                <p14:cNvContentPartPr/>
                <p14:nvPr/>
              </p14:nvContentPartPr>
              <p14:xfrm>
                <a:off x="11558915" y="3524313"/>
                <a:ext cx="95760" cy="126360"/>
              </p14:xfrm>
            </p:contentPart>
          </mc:Choice>
          <mc:Fallback>
            <p:pic>
              <p:nvPicPr>
                <p:cNvPr id="174593" name="Freihand 174592">
                  <a:extLst>
                    <a:ext uri="{FF2B5EF4-FFF2-40B4-BE49-F238E27FC236}">
                      <a16:creationId xmlns:a16="http://schemas.microsoft.com/office/drawing/2014/main" id="{B00114DC-7C77-6E94-35ED-D1593A8B0B26}"/>
                    </a:ext>
                  </a:extLst>
                </p:cNvPr>
                <p:cNvPicPr/>
                <p:nvPr/>
              </p:nvPicPr>
              <p:blipFill>
                <a:blip r:embed="rId236"/>
                <a:stretch>
                  <a:fillRect/>
                </a:stretch>
              </p:blipFill>
              <p:spPr>
                <a:xfrm>
                  <a:off x="11549915" y="3515673"/>
                  <a:ext cx="113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4594" name="Freihand 174593">
                  <a:extLst>
                    <a:ext uri="{FF2B5EF4-FFF2-40B4-BE49-F238E27FC236}">
                      <a16:creationId xmlns:a16="http://schemas.microsoft.com/office/drawing/2014/main" id="{B51E397B-B649-24B2-FB73-DA60FC23FC3A}"/>
                    </a:ext>
                  </a:extLst>
                </p14:cNvPr>
                <p14:cNvContentPartPr/>
                <p14:nvPr/>
              </p14:nvContentPartPr>
              <p14:xfrm>
                <a:off x="11655395" y="3435033"/>
                <a:ext cx="317160" cy="192600"/>
              </p14:xfrm>
            </p:contentPart>
          </mc:Choice>
          <mc:Fallback>
            <p:pic>
              <p:nvPicPr>
                <p:cNvPr id="174594" name="Freihand 174593">
                  <a:extLst>
                    <a:ext uri="{FF2B5EF4-FFF2-40B4-BE49-F238E27FC236}">
                      <a16:creationId xmlns:a16="http://schemas.microsoft.com/office/drawing/2014/main" id="{B51E397B-B649-24B2-FB73-DA60FC23FC3A}"/>
                    </a:ext>
                  </a:extLst>
                </p:cNvPr>
                <p:cNvPicPr/>
                <p:nvPr/>
              </p:nvPicPr>
              <p:blipFill>
                <a:blip r:embed="rId238"/>
                <a:stretch>
                  <a:fillRect/>
                </a:stretch>
              </p:blipFill>
              <p:spPr>
                <a:xfrm>
                  <a:off x="11646395" y="3426033"/>
                  <a:ext cx="3348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4595" name="Freihand 174594">
                  <a:extLst>
                    <a:ext uri="{FF2B5EF4-FFF2-40B4-BE49-F238E27FC236}">
                      <a16:creationId xmlns:a16="http://schemas.microsoft.com/office/drawing/2014/main" id="{29C14FF6-4E02-4568-F835-5D95C960E15D}"/>
                    </a:ext>
                  </a:extLst>
                </p14:cNvPr>
                <p14:cNvContentPartPr/>
                <p14:nvPr/>
              </p14:nvContentPartPr>
              <p14:xfrm>
                <a:off x="10839635" y="3960633"/>
                <a:ext cx="108000" cy="147600"/>
              </p14:xfrm>
            </p:contentPart>
          </mc:Choice>
          <mc:Fallback>
            <p:pic>
              <p:nvPicPr>
                <p:cNvPr id="174595" name="Freihand 174594">
                  <a:extLst>
                    <a:ext uri="{FF2B5EF4-FFF2-40B4-BE49-F238E27FC236}">
                      <a16:creationId xmlns:a16="http://schemas.microsoft.com/office/drawing/2014/main" id="{29C14FF6-4E02-4568-F835-5D95C960E15D}"/>
                    </a:ext>
                  </a:extLst>
                </p:cNvPr>
                <p:cNvPicPr/>
                <p:nvPr/>
              </p:nvPicPr>
              <p:blipFill>
                <a:blip r:embed="rId240"/>
                <a:stretch>
                  <a:fillRect/>
                </a:stretch>
              </p:blipFill>
              <p:spPr>
                <a:xfrm>
                  <a:off x="10830635" y="3951993"/>
                  <a:ext cx="1256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4596" name="Freihand 174595">
                  <a:extLst>
                    <a:ext uri="{FF2B5EF4-FFF2-40B4-BE49-F238E27FC236}">
                      <a16:creationId xmlns:a16="http://schemas.microsoft.com/office/drawing/2014/main" id="{10BDDE28-3C3E-CE57-9D95-D459BF209997}"/>
                    </a:ext>
                  </a:extLst>
                </p14:cNvPr>
                <p14:cNvContentPartPr/>
                <p14:nvPr/>
              </p14:nvContentPartPr>
              <p14:xfrm>
                <a:off x="10999835" y="3964593"/>
                <a:ext cx="230760" cy="112320"/>
              </p14:xfrm>
            </p:contentPart>
          </mc:Choice>
          <mc:Fallback>
            <p:pic>
              <p:nvPicPr>
                <p:cNvPr id="174596" name="Freihand 174595">
                  <a:extLst>
                    <a:ext uri="{FF2B5EF4-FFF2-40B4-BE49-F238E27FC236}">
                      <a16:creationId xmlns:a16="http://schemas.microsoft.com/office/drawing/2014/main" id="{10BDDE28-3C3E-CE57-9D95-D459BF209997}"/>
                    </a:ext>
                  </a:extLst>
                </p:cNvPr>
                <p:cNvPicPr/>
                <p:nvPr/>
              </p:nvPicPr>
              <p:blipFill>
                <a:blip r:embed="rId242"/>
                <a:stretch>
                  <a:fillRect/>
                </a:stretch>
              </p:blipFill>
              <p:spPr>
                <a:xfrm>
                  <a:off x="10991195" y="3955953"/>
                  <a:ext cx="2484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4597" name="Freihand 174596">
                  <a:extLst>
                    <a:ext uri="{FF2B5EF4-FFF2-40B4-BE49-F238E27FC236}">
                      <a16:creationId xmlns:a16="http://schemas.microsoft.com/office/drawing/2014/main" id="{8E8CC79D-DF60-8382-E184-089115B96AFF}"/>
                    </a:ext>
                  </a:extLst>
                </p14:cNvPr>
                <p14:cNvContentPartPr/>
                <p14:nvPr/>
              </p14:nvContentPartPr>
              <p14:xfrm>
                <a:off x="11232395" y="3924273"/>
                <a:ext cx="381960" cy="101160"/>
              </p14:xfrm>
            </p:contentPart>
          </mc:Choice>
          <mc:Fallback>
            <p:pic>
              <p:nvPicPr>
                <p:cNvPr id="174597" name="Freihand 174596">
                  <a:extLst>
                    <a:ext uri="{FF2B5EF4-FFF2-40B4-BE49-F238E27FC236}">
                      <a16:creationId xmlns:a16="http://schemas.microsoft.com/office/drawing/2014/main" id="{8E8CC79D-DF60-8382-E184-089115B96AFF}"/>
                    </a:ext>
                  </a:extLst>
                </p:cNvPr>
                <p:cNvPicPr/>
                <p:nvPr/>
              </p:nvPicPr>
              <p:blipFill>
                <a:blip r:embed="rId244"/>
                <a:stretch>
                  <a:fillRect/>
                </a:stretch>
              </p:blipFill>
              <p:spPr>
                <a:xfrm>
                  <a:off x="11223755" y="3915273"/>
                  <a:ext cx="399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4598" name="Freihand 174597">
                  <a:extLst>
                    <a:ext uri="{FF2B5EF4-FFF2-40B4-BE49-F238E27FC236}">
                      <a16:creationId xmlns:a16="http://schemas.microsoft.com/office/drawing/2014/main" id="{85CFCE06-7B40-BFFE-F995-2623412D4606}"/>
                    </a:ext>
                  </a:extLst>
                </p14:cNvPr>
                <p14:cNvContentPartPr/>
                <p14:nvPr/>
              </p14:nvContentPartPr>
              <p14:xfrm>
                <a:off x="11643875" y="3811593"/>
                <a:ext cx="290160" cy="255600"/>
              </p14:xfrm>
            </p:contentPart>
          </mc:Choice>
          <mc:Fallback>
            <p:pic>
              <p:nvPicPr>
                <p:cNvPr id="174598" name="Freihand 174597">
                  <a:extLst>
                    <a:ext uri="{FF2B5EF4-FFF2-40B4-BE49-F238E27FC236}">
                      <a16:creationId xmlns:a16="http://schemas.microsoft.com/office/drawing/2014/main" id="{85CFCE06-7B40-BFFE-F995-2623412D4606}"/>
                    </a:ext>
                  </a:extLst>
                </p:cNvPr>
                <p:cNvPicPr/>
                <p:nvPr/>
              </p:nvPicPr>
              <p:blipFill>
                <a:blip r:embed="rId246"/>
                <a:stretch>
                  <a:fillRect/>
                </a:stretch>
              </p:blipFill>
              <p:spPr>
                <a:xfrm>
                  <a:off x="11634875" y="3802593"/>
                  <a:ext cx="30780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4599" name="Freihand 174598">
                  <a:extLst>
                    <a:ext uri="{FF2B5EF4-FFF2-40B4-BE49-F238E27FC236}">
                      <a16:creationId xmlns:a16="http://schemas.microsoft.com/office/drawing/2014/main" id="{728F459B-65A1-309E-EEC5-03A87B4FF840}"/>
                    </a:ext>
                  </a:extLst>
                </p14:cNvPr>
                <p14:cNvContentPartPr/>
                <p14:nvPr/>
              </p14:nvContentPartPr>
              <p14:xfrm>
                <a:off x="11903795" y="3748233"/>
                <a:ext cx="6480" cy="24120"/>
              </p14:xfrm>
            </p:contentPart>
          </mc:Choice>
          <mc:Fallback>
            <p:pic>
              <p:nvPicPr>
                <p:cNvPr id="174599" name="Freihand 174598">
                  <a:extLst>
                    <a:ext uri="{FF2B5EF4-FFF2-40B4-BE49-F238E27FC236}">
                      <a16:creationId xmlns:a16="http://schemas.microsoft.com/office/drawing/2014/main" id="{728F459B-65A1-309E-EEC5-03A87B4FF840}"/>
                    </a:ext>
                  </a:extLst>
                </p:cNvPr>
                <p:cNvPicPr/>
                <p:nvPr/>
              </p:nvPicPr>
              <p:blipFill>
                <a:blip r:embed="rId248"/>
                <a:stretch>
                  <a:fillRect/>
                </a:stretch>
              </p:blipFill>
              <p:spPr>
                <a:xfrm>
                  <a:off x="11895155" y="3739233"/>
                  <a:ext cx="241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4600" name="Freihand 174599">
                  <a:extLst>
                    <a:ext uri="{FF2B5EF4-FFF2-40B4-BE49-F238E27FC236}">
                      <a16:creationId xmlns:a16="http://schemas.microsoft.com/office/drawing/2014/main" id="{EFBE597C-C69D-F7C1-7480-BE4E6D7742B1}"/>
                    </a:ext>
                  </a:extLst>
                </p14:cNvPr>
                <p14:cNvContentPartPr/>
                <p14:nvPr/>
              </p14:nvContentPartPr>
              <p14:xfrm>
                <a:off x="11546675" y="3983673"/>
                <a:ext cx="371160" cy="187560"/>
              </p14:xfrm>
            </p:contentPart>
          </mc:Choice>
          <mc:Fallback>
            <p:pic>
              <p:nvPicPr>
                <p:cNvPr id="174600" name="Freihand 174599">
                  <a:extLst>
                    <a:ext uri="{FF2B5EF4-FFF2-40B4-BE49-F238E27FC236}">
                      <a16:creationId xmlns:a16="http://schemas.microsoft.com/office/drawing/2014/main" id="{EFBE597C-C69D-F7C1-7480-BE4E6D7742B1}"/>
                    </a:ext>
                  </a:extLst>
                </p:cNvPr>
                <p:cNvPicPr/>
                <p:nvPr/>
              </p:nvPicPr>
              <p:blipFill>
                <a:blip r:embed="rId250"/>
                <a:stretch>
                  <a:fillRect/>
                </a:stretch>
              </p:blipFill>
              <p:spPr>
                <a:xfrm>
                  <a:off x="11538035" y="3974673"/>
                  <a:ext cx="388800" cy="20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1">
            <p14:nvContentPartPr>
              <p14:cNvPr id="174616" name="Freihand 174615">
                <a:extLst>
                  <a:ext uri="{FF2B5EF4-FFF2-40B4-BE49-F238E27FC236}">
                    <a16:creationId xmlns:a16="http://schemas.microsoft.com/office/drawing/2014/main" id="{FACB839E-8917-D55E-E3B3-00B8094E656E}"/>
                  </a:ext>
                </a:extLst>
              </p14:cNvPr>
              <p14:cNvContentPartPr/>
              <p14:nvPr/>
            </p14:nvContentPartPr>
            <p14:xfrm>
              <a:off x="3970835" y="5082033"/>
              <a:ext cx="1644480" cy="1304640"/>
            </p14:xfrm>
          </p:contentPart>
        </mc:Choice>
        <mc:Fallback>
          <p:pic>
            <p:nvPicPr>
              <p:cNvPr id="174616" name="Freihand 174615">
                <a:extLst>
                  <a:ext uri="{FF2B5EF4-FFF2-40B4-BE49-F238E27FC236}">
                    <a16:creationId xmlns:a16="http://schemas.microsoft.com/office/drawing/2014/main" id="{FACB839E-8917-D55E-E3B3-00B8094E656E}"/>
                  </a:ext>
                </a:extLst>
              </p:cNvPr>
              <p:cNvPicPr/>
              <p:nvPr/>
            </p:nvPicPr>
            <p:blipFill>
              <a:blip r:embed="rId252"/>
              <a:stretch>
                <a:fillRect/>
              </a:stretch>
            </p:blipFill>
            <p:spPr>
              <a:xfrm>
                <a:off x="3962195" y="5073393"/>
                <a:ext cx="1662120" cy="13222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4339" name="Freihand 174338">
                <a:extLst>
                  <a:ext uri="{FF2B5EF4-FFF2-40B4-BE49-F238E27FC236}">
                    <a16:creationId xmlns:a16="http://schemas.microsoft.com/office/drawing/2014/main" id="{C4E69F48-E289-23B9-87EA-C88F6E8D555F}"/>
                  </a:ext>
                </a:extLst>
              </p14:cNvPr>
              <p14:cNvContentPartPr/>
              <p14:nvPr/>
            </p14:nvContentPartPr>
            <p14:xfrm>
              <a:off x="8582075" y="99748"/>
              <a:ext cx="84240" cy="68040"/>
            </p14:xfrm>
          </p:contentPart>
        </mc:Choice>
        <mc:Fallback>
          <p:pic>
            <p:nvPicPr>
              <p:cNvPr id="174339" name="Freihand 174338">
                <a:extLst>
                  <a:ext uri="{FF2B5EF4-FFF2-40B4-BE49-F238E27FC236}">
                    <a16:creationId xmlns:a16="http://schemas.microsoft.com/office/drawing/2014/main" id="{C4E69F48-E289-23B9-87EA-C88F6E8D555F}"/>
                  </a:ext>
                </a:extLst>
              </p:cNvPr>
              <p:cNvPicPr/>
              <p:nvPr/>
            </p:nvPicPr>
            <p:blipFill>
              <a:blip r:embed="rId254"/>
              <a:stretch>
                <a:fillRect/>
              </a:stretch>
            </p:blipFill>
            <p:spPr>
              <a:xfrm>
                <a:off x="8573435" y="91108"/>
                <a:ext cx="1018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4340" name="Freihand 174339">
                <a:extLst>
                  <a:ext uri="{FF2B5EF4-FFF2-40B4-BE49-F238E27FC236}">
                    <a16:creationId xmlns:a16="http://schemas.microsoft.com/office/drawing/2014/main" id="{7C1B807D-D40F-3044-7C5B-7427D59C6C4C}"/>
                  </a:ext>
                </a:extLst>
              </p14:cNvPr>
              <p14:cNvContentPartPr/>
              <p14:nvPr/>
            </p14:nvContentPartPr>
            <p14:xfrm>
              <a:off x="8731835" y="106588"/>
              <a:ext cx="672840" cy="66960"/>
            </p14:xfrm>
          </p:contentPart>
        </mc:Choice>
        <mc:Fallback>
          <p:pic>
            <p:nvPicPr>
              <p:cNvPr id="174340" name="Freihand 174339">
                <a:extLst>
                  <a:ext uri="{FF2B5EF4-FFF2-40B4-BE49-F238E27FC236}">
                    <a16:creationId xmlns:a16="http://schemas.microsoft.com/office/drawing/2014/main" id="{7C1B807D-D40F-3044-7C5B-7427D59C6C4C}"/>
                  </a:ext>
                </a:extLst>
              </p:cNvPr>
              <p:cNvPicPr/>
              <p:nvPr/>
            </p:nvPicPr>
            <p:blipFill>
              <a:blip r:embed="rId256"/>
              <a:stretch>
                <a:fillRect/>
              </a:stretch>
            </p:blipFill>
            <p:spPr>
              <a:xfrm>
                <a:off x="8723195" y="97588"/>
                <a:ext cx="6904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4341" name="Freihand 174340">
                <a:extLst>
                  <a:ext uri="{FF2B5EF4-FFF2-40B4-BE49-F238E27FC236}">
                    <a16:creationId xmlns:a16="http://schemas.microsoft.com/office/drawing/2014/main" id="{1DEEC16F-C8E6-DADF-24D6-073304B5F83E}"/>
                  </a:ext>
                </a:extLst>
              </p14:cNvPr>
              <p14:cNvContentPartPr/>
              <p14:nvPr/>
            </p14:nvContentPartPr>
            <p14:xfrm>
              <a:off x="9452915" y="133948"/>
              <a:ext cx="112320" cy="39600"/>
            </p14:xfrm>
          </p:contentPart>
        </mc:Choice>
        <mc:Fallback>
          <p:pic>
            <p:nvPicPr>
              <p:cNvPr id="174341" name="Freihand 174340">
                <a:extLst>
                  <a:ext uri="{FF2B5EF4-FFF2-40B4-BE49-F238E27FC236}">
                    <a16:creationId xmlns:a16="http://schemas.microsoft.com/office/drawing/2014/main" id="{1DEEC16F-C8E6-DADF-24D6-073304B5F83E}"/>
                  </a:ext>
                </a:extLst>
              </p:cNvPr>
              <p:cNvPicPr/>
              <p:nvPr/>
            </p:nvPicPr>
            <p:blipFill>
              <a:blip r:embed="rId258"/>
              <a:stretch>
                <a:fillRect/>
              </a:stretch>
            </p:blipFill>
            <p:spPr>
              <a:xfrm>
                <a:off x="9443915" y="125308"/>
                <a:ext cx="1299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4342" name="Freihand 174341">
                <a:extLst>
                  <a:ext uri="{FF2B5EF4-FFF2-40B4-BE49-F238E27FC236}">
                    <a16:creationId xmlns:a16="http://schemas.microsoft.com/office/drawing/2014/main" id="{3597D7C4-416E-8400-80B8-5308AD92D353}"/>
                  </a:ext>
                </a:extLst>
              </p14:cNvPr>
              <p14:cNvContentPartPr/>
              <p14:nvPr/>
            </p14:nvContentPartPr>
            <p14:xfrm>
              <a:off x="9597635" y="48268"/>
              <a:ext cx="389880" cy="272520"/>
            </p14:xfrm>
          </p:contentPart>
        </mc:Choice>
        <mc:Fallback>
          <p:pic>
            <p:nvPicPr>
              <p:cNvPr id="174342" name="Freihand 174341">
                <a:extLst>
                  <a:ext uri="{FF2B5EF4-FFF2-40B4-BE49-F238E27FC236}">
                    <a16:creationId xmlns:a16="http://schemas.microsoft.com/office/drawing/2014/main" id="{3597D7C4-416E-8400-80B8-5308AD92D353}"/>
                  </a:ext>
                </a:extLst>
              </p:cNvPr>
              <p:cNvPicPr/>
              <p:nvPr/>
            </p:nvPicPr>
            <p:blipFill>
              <a:blip r:embed="rId260"/>
              <a:stretch>
                <a:fillRect/>
              </a:stretch>
            </p:blipFill>
            <p:spPr>
              <a:xfrm>
                <a:off x="9588635" y="39628"/>
                <a:ext cx="4075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4343" name="Freihand 174342">
                <a:extLst>
                  <a:ext uri="{FF2B5EF4-FFF2-40B4-BE49-F238E27FC236}">
                    <a16:creationId xmlns:a16="http://schemas.microsoft.com/office/drawing/2014/main" id="{D1B89BF2-5E68-896E-9157-F33473A906DE}"/>
                  </a:ext>
                </a:extLst>
              </p14:cNvPr>
              <p14:cNvContentPartPr/>
              <p14:nvPr/>
            </p14:nvContentPartPr>
            <p14:xfrm>
              <a:off x="9787355" y="-60452"/>
              <a:ext cx="9000" cy="11520"/>
            </p14:xfrm>
          </p:contentPart>
        </mc:Choice>
        <mc:Fallback>
          <p:pic>
            <p:nvPicPr>
              <p:cNvPr id="174343" name="Freihand 174342">
                <a:extLst>
                  <a:ext uri="{FF2B5EF4-FFF2-40B4-BE49-F238E27FC236}">
                    <a16:creationId xmlns:a16="http://schemas.microsoft.com/office/drawing/2014/main" id="{D1B89BF2-5E68-896E-9157-F33473A906DE}"/>
                  </a:ext>
                </a:extLst>
              </p:cNvPr>
              <p:cNvPicPr/>
              <p:nvPr/>
            </p:nvPicPr>
            <p:blipFill>
              <a:blip r:embed="rId262"/>
              <a:stretch>
                <a:fillRect/>
              </a:stretch>
            </p:blipFill>
            <p:spPr>
              <a:xfrm>
                <a:off x="9778355" y="-69092"/>
                <a:ext cx="266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4344" name="Freihand 174343">
                <a:extLst>
                  <a:ext uri="{FF2B5EF4-FFF2-40B4-BE49-F238E27FC236}">
                    <a16:creationId xmlns:a16="http://schemas.microsoft.com/office/drawing/2014/main" id="{B19731AD-8A8A-DB20-3534-C40DED3A4505}"/>
                  </a:ext>
                </a:extLst>
              </p14:cNvPr>
              <p14:cNvContentPartPr/>
              <p14:nvPr/>
            </p14:nvContentPartPr>
            <p14:xfrm>
              <a:off x="10227275" y="75873"/>
              <a:ext cx="191160" cy="110160"/>
            </p14:xfrm>
          </p:contentPart>
        </mc:Choice>
        <mc:Fallback>
          <p:pic>
            <p:nvPicPr>
              <p:cNvPr id="174344" name="Freihand 174343">
                <a:extLst>
                  <a:ext uri="{FF2B5EF4-FFF2-40B4-BE49-F238E27FC236}">
                    <a16:creationId xmlns:a16="http://schemas.microsoft.com/office/drawing/2014/main" id="{B19731AD-8A8A-DB20-3534-C40DED3A4505}"/>
                  </a:ext>
                </a:extLst>
              </p:cNvPr>
              <p:cNvPicPr/>
              <p:nvPr/>
            </p:nvPicPr>
            <p:blipFill>
              <a:blip r:embed="rId264"/>
              <a:stretch>
                <a:fillRect/>
              </a:stretch>
            </p:blipFill>
            <p:spPr>
              <a:xfrm>
                <a:off x="10218635" y="67233"/>
                <a:ext cx="208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4345" name="Freihand 174344">
                <a:extLst>
                  <a:ext uri="{FF2B5EF4-FFF2-40B4-BE49-F238E27FC236}">
                    <a16:creationId xmlns:a16="http://schemas.microsoft.com/office/drawing/2014/main" id="{2A3DE21C-0526-06EF-143E-20653D6C01AB}"/>
                  </a:ext>
                </a:extLst>
              </p14:cNvPr>
              <p14:cNvContentPartPr/>
              <p14:nvPr/>
            </p14:nvContentPartPr>
            <p14:xfrm>
              <a:off x="10451555" y="90993"/>
              <a:ext cx="141120" cy="80280"/>
            </p14:xfrm>
          </p:contentPart>
        </mc:Choice>
        <mc:Fallback>
          <p:pic>
            <p:nvPicPr>
              <p:cNvPr id="174345" name="Freihand 174344">
                <a:extLst>
                  <a:ext uri="{FF2B5EF4-FFF2-40B4-BE49-F238E27FC236}">
                    <a16:creationId xmlns:a16="http://schemas.microsoft.com/office/drawing/2014/main" id="{2A3DE21C-0526-06EF-143E-20653D6C01AB}"/>
                  </a:ext>
                </a:extLst>
              </p:cNvPr>
              <p:cNvPicPr/>
              <p:nvPr/>
            </p:nvPicPr>
            <p:blipFill>
              <a:blip r:embed="rId266"/>
              <a:stretch>
                <a:fillRect/>
              </a:stretch>
            </p:blipFill>
            <p:spPr>
              <a:xfrm>
                <a:off x="10442915" y="81993"/>
                <a:ext cx="1587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4346" name="Freihand 174345">
                <a:extLst>
                  <a:ext uri="{FF2B5EF4-FFF2-40B4-BE49-F238E27FC236}">
                    <a16:creationId xmlns:a16="http://schemas.microsoft.com/office/drawing/2014/main" id="{96EC7F95-996D-B1D5-4FA5-D971C9D824E0}"/>
                  </a:ext>
                </a:extLst>
              </p14:cNvPr>
              <p14:cNvContentPartPr/>
              <p14:nvPr/>
            </p14:nvContentPartPr>
            <p14:xfrm>
              <a:off x="10614275" y="45273"/>
              <a:ext cx="108000" cy="161280"/>
            </p14:xfrm>
          </p:contentPart>
        </mc:Choice>
        <mc:Fallback>
          <p:pic>
            <p:nvPicPr>
              <p:cNvPr id="174346" name="Freihand 174345">
                <a:extLst>
                  <a:ext uri="{FF2B5EF4-FFF2-40B4-BE49-F238E27FC236}">
                    <a16:creationId xmlns:a16="http://schemas.microsoft.com/office/drawing/2014/main" id="{96EC7F95-996D-B1D5-4FA5-D971C9D824E0}"/>
                  </a:ext>
                </a:extLst>
              </p:cNvPr>
              <p:cNvPicPr/>
              <p:nvPr/>
            </p:nvPicPr>
            <p:blipFill>
              <a:blip r:embed="rId268"/>
              <a:stretch>
                <a:fillRect/>
              </a:stretch>
            </p:blipFill>
            <p:spPr>
              <a:xfrm>
                <a:off x="10605275" y="36273"/>
                <a:ext cx="1256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4347" name="Freihand 174346">
                <a:extLst>
                  <a:ext uri="{FF2B5EF4-FFF2-40B4-BE49-F238E27FC236}">
                    <a16:creationId xmlns:a16="http://schemas.microsoft.com/office/drawing/2014/main" id="{38B754BE-8ED1-B4CA-5FC7-6A66AF366010}"/>
                  </a:ext>
                </a:extLst>
              </p14:cNvPr>
              <p14:cNvContentPartPr/>
              <p14:nvPr/>
            </p14:nvContentPartPr>
            <p14:xfrm>
              <a:off x="10757195" y="54273"/>
              <a:ext cx="233640" cy="190440"/>
            </p14:xfrm>
          </p:contentPart>
        </mc:Choice>
        <mc:Fallback>
          <p:pic>
            <p:nvPicPr>
              <p:cNvPr id="174347" name="Freihand 174346">
                <a:extLst>
                  <a:ext uri="{FF2B5EF4-FFF2-40B4-BE49-F238E27FC236}">
                    <a16:creationId xmlns:a16="http://schemas.microsoft.com/office/drawing/2014/main" id="{38B754BE-8ED1-B4CA-5FC7-6A66AF366010}"/>
                  </a:ext>
                </a:extLst>
              </p:cNvPr>
              <p:cNvPicPr/>
              <p:nvPr/>
            </p:nvPicPr>
            <p:blipFill>
              <a:blip r:embed="rId270"/>
              <a:stretch>
                <a:fillRect/>
              </a:stretch>
            </p:blipFill>
            <p:spPr>
              <a:xfrm>
                <a:off x="10748195" y="45273"/>
                <a:ext cx="2512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4628" name="Freihand 174627">
                <a:extLst>
                  <a:ext uri="{FF2B5EF4-FFF2-40B4-BE49-F238E27FC236}">
                    <a16:creationId xmlns:a16="http://schemas.microsoft.com/office/drawing/2014/main" id="{0B1AD6C3-033F-971D-A4E7-6F98B0704E62}"/>
                  </a:ext>
                </a:extLst>
              </p14:cNvPr>
              <p14:cNvContentPartPr/>
              <p14:nvPr/>
            </p14:nvContentPartPr>
            <p14:xfrm>
              <a:off x="5062355" y="4150713"/>
              <a:ext cx="25200" cy="63360"/>
            </p14:xfrm>
          </p:contentPart>
        </mc:Choice>
        <mc:Fallback>
          <p:pic>
            <p:nvPicPr>
              <p:cNvPr id="174628" name="Freihand 174627">
                <a:extLst>
                  <a:ext uri="{FF2B5EF4-FFF2-40B4-BE49-F238E27FC236}">
                    <a16:creationId xmlns:a16="http://schemas.microsoft.com/office/drawing/2014/main" id="{0B1AD6C3-033F-971D-A4E7-6F98B0704E62}"/>
                  </a:ext>
                </a:extLst>
              </p:cNvPr>
              <p:cNvPicPr/>
              <p:nvPr/>
            </p:nvPicPr>
            <p:blipFill>
              <a:blip r:embed="rId272"/>
              <a:stretch>
                <a:fillRect/>
              </a:stretch>
            </p:blipFill>
            <p:spPr>
              <a:xfrm>
                <a:off x="5053715" y="4142073"/>
                <a:ext cx="42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4632" name="Freihand 174631">
                <a:extLst>
                  <a:ext uri="{FF2B5EF4-FFF2-40B4-BE49-F238E27FC236}">
                    <a16:creationId xmlns:a16="http://schemas.microsoft.com/office/drawing/2014/main" id="{C6D141E3-A03D-DFD5-C98B-F8343542F4E1}"/>
                  </a:ext>
                </a:extLst>
              </p14:cNvPr>
              <p14:cNvContentPartPr/>
              <p14:nvPr/>
            </p14:nvContentPartPr>
            <p14:xfrm>
              <a:off x="4767875" y="3372393"/>
              <a:ext cx="3600" cy="7920"/>
            </p14:xfrm>
          </p:contentPart>
        </mc:Choice>
        <mc:Fallback>
          <p:pic>
            <p:nvPicPr>
              <p:cNvPr id="174632" name="Freihand 174631">
                <a:extLst>
                  <a:ext uri="{FF2B5EF4-FFF2-40B4-BE49-F238E27FC236}">
                    <a16:creationId xmlns:a16="http://schemas.microsoft.com/office/drawing/2014/main" id="{C6D141E3-A03D-DFD5-C98B-F8343542F4E1}"/>
                  </a:ext>
                </a:extLst>
              </p:cNvPr>
              <p:cNvPicPr/>
              <p:nvPr/>
            </p:nvPicPr>
            <p:blipFill>
              <a:blip r:embed="rId274"/>
              <a:stretch>
                <a:fillRect/>
              </a:stretch>
            </p:blipFill>
            <p:spPr>
              <a:xfrm>
                <a:off x="4758875" y="3363393"/>
                <a:ext cx="21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4633" name="Freihand 174632">
                <a:extLst>
                  <a:ext uri="{FF2B5EF4-FFF2-40B4-BE49-F238E27FC236}">
                    <a16:creationId xmlns:a16="http://schemas.microsoft.com/office/drawing/2014/main" id="{6E0D29C4-4F7A-F802-3A83-06A0CDF5F2E3}"/>
                  </a:ext>
                </a:extLst>
              </p14:cNvPr>
              <p14:cNvContentPartPr/>
              <p14:nvPr/>
            </p14:nvContentPartPr>
            <p14:xfrm>
              <a:off x="4710995" y="4106433"/>
              <a:ext cx="18720" cy="137880"/>
            </p14:xfrm>
          </p:contentPart>
        </mc:Choice>
        <mc:Fallback>
          <p:pic>
            <p:nvPicPr>
              <p:cNvPr id="174633" name="Freihand 174632">
                <a:extLst>
                  <a:ext uri="{FF2B5EF4-FFF2-40B4-BE49-F238E27FC236}">
                    <a16:creationId xmlns:a16="http://schemas.microsoft.com/office/drawing/2014/main" id="{6E0D29C4-4F7A-F802-3A83-06A0CDF5F2E3}"/>
                  </a:ext>
                </a:extLst>
              </p:cNvPr>
              <p:cNvPicPr/>
              <p:nvPr/>
            </p:nvPicPr>
            <p:blipFill>
              <a:blip r:embed="rId276"/>
              <a:stretch>
                <a:fillRect/>
              </a:stretch>
            </p:blipFill>
            <p:spPr>
              <a:xfrm>
                <a:off x="4702355" y="4097793"/>
                <a:ext cx="363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4646" name="Freihand 174645">
                <a:extLst>
                  <a:ext uri="{FF2B5EF4-FFF2-40B4-BE49-F238E27FC236}">
                    <a16:creationId xmlns:a16="http://schemas.microsoft.com/office/drawing/2014/main" id="{9BFCCA62-C62B-67D9-E2A3-3C1562C51F54}"/>
                  </a:ext>
                </a:extLst>
              </p14:cNvPr>
              <p14:cNvContentPartPr/>
              <p14:nvPr/>
            </p14:nvContentPartPr>
            <p14:xfrm>
              <a:off x="5097635" y="4147473"/>
              <a:ext cx="6840" cy="27360"/>
            </p14:xfrm>
          </p:contentPart>
        </mc:Choice>
        <mc:Fallback>
          <p:pic>
            <p:nvPicPr>
              <p:cNvPr id="174646" name="Freihand 174645">
                <a:extLst>
                  <a:ext uri="{FF2B5EF4-FFF2-40B4-BE49-F238E27FC236}">
                    <a16:creationId xmlns:a16="http://schemas.microsoft.com/office/drawing/2014/main" id="{9BFCCA62-C62B-67D9-E2A3-3C1562C51F54}"/>
                  </a:ext>
                </a:extLst>
              </p:cNvPr>
              <p:cNvPicPr/>
              <p:nvPr/>
            </p:nvPicPr>
            <p:blipFill>
              <a:blip r:embed="rId278"/>
              <a:stretch>
                <a:fillRect/>
              </a:stretch>
            </p:blipFill>
            <p:spPr>
              <a:xfrm>
                <a:off x="5088995" y="4138833"/>
                <a:ext cx="24480" cy="45000"/>
              </a:xfrm>
              <a:prstGeom prst="rect">
                <a:avLst/>
              </a:prstGeom>
            </p:spPr>
          </p:pic>
        </mc:Fallback>
      </mc:AlternateContent>
      <p:grpSp>
        <p:nvGrpSpPr>
          <p:cNvPr id="174656" name="Gruppieren 174655">
            <a:extLst>
              <a:ext uri="{FF2B5EF4-FFF2-40B4-BE49-F238E27FC236}">
                <a16:creationId xmlns:a16="http://schemas.microsoft.com/office/drawing/2014/main" id="{F9A3CFE1-2CCC-E004-8971-6947A69578F6}"/>
              </a:ext>
            </a:extLst>
          </p:cNvPr>
          <p:cNvGrpSpPr/>
          <p:nvPr/>
        </p:nvGrpSpPr>
        <p:grpSpPr>
          <a:xfrm>
            <a:off x="4754555" y="2509473"/>
            <a:ext cx="4438080" cy="2143080"/>
            <a:chOff x="4754555" y="2509473"/>
            <a:chExt cx="4438080" cy="2143080"/>
          </a:xfrm>
        </p:grpSpPr>
        <mc:AlternateContent xmlns:mc="http://schemas.openxmlformats.org/markup-compatibility/2006">
          <mc:Choice xmlns:p14="http://schemas.microsoft.com/office/powerpoint/2010/main" Requires="p14">
            <p:contentPart p14:bwMode="auto" r:id="rId279">
              <p14:nvContentPartPr>
                <p14:cNvPr id="174502" name="Freihand 174501">
                  <a:extLst>
                    <a:ext uri="{FF2B5EF4-FFF2-40B4-BE49-F238E27FC236}">
                      <a16:creationId xmlns:a16="http://schemas.microsoft.com/office/drawing/2014/main" id="{6B44B7A3-821E-2790-EF21-EC86CFA8E305}"/>
                    </a:ext>
                  </a:extLst>
                </p14:cNvPr>
                <p14:cNvContentPartPr/>
                <p14:nvPr/>
              </p14:nvContentPartPr>
              <p14:xfrm>
                <a:off x="5080715" y="3149193"/>
                <a:ext cx="6840" cy="80280"/>
              </p14:xfrm>
            </p:contentPart>
          </mc:Choice>
          <mc:Fallback>
            <p:pic>
              <p:nvPicPr>
                <p:cNvPr id="174502" name="Freihand 174501">
                  <a:extLst>
                    <a:ext uri="{FF2B5EF4-FFF2-40B4-BE49-F238E27FC236}">
                      <a16:creationId xmlns:a16="http://schemas.microsoft.com/office/drawing/2014/main" id="{6B44B7A3-821E-2790-EF21-EC86CFA8E305}"/>
                    </a:ext>
                  </a:extLst>
                </p:cNvPr>
                <p:cNvPicPr/>
                <p:nvPr/>
              </p:nvPicPr>
              <p:blipFill>
                <a:blip r:embed="rId280"/>
                <a:stretch>
                  <a:fillRect/>
                </a:stretch>
              </p:blipFill>
              <p:spPr>
                <a:xfrm>
                  <a:off x="5072075" y="3140193"/>
                  <a:ext cx="24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4503" name="Freihand 174502">
                  <a:extLst>
                    <a:ext uri="{FF2B5EF4-FFF2-40B4-BE49-F238E27FC236}">
                      <a16:creationId xmlns:a16="http://schemas.microsoft.com/office/drawing/2014/main" id="{FF38DD5A-FE10-335C-88FF-4E2893EB4E01}"/>
                    </a:ext>
                  </a:extLst>
                </p14:cNvPr>
                <p14:cNvContentPartPr/>
                <p14:nvPr/>
              </p14:nvContentPartPr>
              <p14:xfrm>
                <a:off x="5069915" y="3261153"/>
                <a:ext cx="14040" cy="345960"/>
              </p14:xfrm>
            </p:contentPart>
          </mc:Choice>
          <mc:Fallback>
            <p:pic>
              <p:nvPicPr>
                <p:cNvPr id="174503" name="Freihand 174502">
                  <a:extLst>
                    <a:ext uri="{FF2B5EF4-FFF2-40B4-BE49-F238E27FC236}">
                      <a16:creationId xmlns:a16="http://schemas.microsoft.com/office/drawing/2014/main" id="{FF38DD5A-FE10-335C-88FF-4E2893EB4E01}"/>
                    </a:ext>
                  </a:extLst>
                </p:cNvPr>
                <p:cNvPicPr/>
                <p:nvPr/>
              </p:nvPicPr>
              <p:blipFill>
                <a:blip r:embed="rId282"/>
                <a:stretch>
                  <a:fillRect/>
                </a:stretch>
              </p:blipFill>
              <p:spPr>
                <a:xfrm>
                  <a:off x="5061275" y="3252153"/>
                  <a:ext cx="3168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4504" name="Freihand 174503">
                  <a:extLst>
                    <a:ext uri="{FF2B5EF4-FFF2-40B4-BE49-F238E27FC236}">
                      <a16:creationId xmlns:a16="http://schemas.microsoft.com/office/drawing/2014/main" id="{891F5FC3-D570-E21E-23DB-31CE88C1692C}"/>
                    </a:ext>
                  </a:extLst>
                </p14:cNvPr>
                <p14:cNvContentPartPr/>
                <p14:nvPr/>
              </p14:nvContentPartPr>
              <p14:xfrm>
                <a:off x="5064155" y="3695673"/>
                <a:ext cx="4320" cy="66600"/>
              </p14:xfrm>
            </p:contentPart>
          </mc:Choice>
          <mc:Fallback>
            <p:pic>
              <p:nvPicPr>
                <p:cNvPr id="174504" name="Freihand 174503">
                  <a:extLst>
                    <a:ext uri="{FF2B5EF4-FFF2-40B4-BE49-F238E27FC236}">
                      <a16:creationId xmlns:a16="http://schemas.microsoft.com/office/drawing/2014/main" id="{891F5FC3-D570-E21E-23DB-31CE88C1692C}"/>
                    </a:ext>
                  </a:extLst>
                </p:cNvPr>
                <p:cNvPicPr/>
                <p:nvPr/>
              </p:nvPicPr>
              <p:blipFill>
                <a:blip r:embed="rId284"/>
                <a:stretch>
                  <a:fillRect/>
                </a:stretch>
              </p:blipFill>
              <p:spPr>
                <a:xfrm>
                  <a:off x="5055515" y="3687033"/>
                  <a:ext cx="219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4505" name="Freihand 174504">
                  <a:extLst>
                    <a:ext uri="{FF2B5EF4-FFF2-40B4-BE49-F238E27FC236}">
                      <a16:creationId xmlns:a16="http://schemas.microsoft.com/office/drawing/2014/main" id="{B8A819E1-10AE-630C-0FDC-30FA6E7F1717}"/>
                    </a:ext>
                  </a:extLst>
                </p14:cNvPr>
                <p14:cNvContentPartPr/>
                <p14:nvPr/>
              </p14:nvContentPartPr>
              <p14:xfrm>
                <a:off x="5065955" y="3842913"/>
                <a:ext cx="6840" cy="320040"/>
              </p14:xfrm>
            </p:contentPart>
          </mc:Choice>
          <mc:Fallback>
            <p:pic>
              <p:nvPicPr>
                <p:cNvPr id="174505" name="Freihand 174504">
                  <a:extLst>
                    <a:ext uri="{FF2B5EF4-FFF2-40B4-BE49-F238E27FC236}">
                      <a16:creationId xmlns:a16="http://schemas.microsoft.com/office/drawing/2014/main" id="{B8A819E1-10AE-630C-0FDC-30FA6E7F1717}"/>
                    </a:ext>
                  </a:extLst>
                </p:cNvPr>
                <p:cNvPicPr/>
                <p:nvPr/>
              </p:nvPicPr>
              <p:blipFill>
                <a:blip r:embed="rId286"/>
                <a:stretch>
                  <a:fillRect/>
                </a:stretch>
              </p:blipFill>
              <p:spPr>
                <a:xfrm>
                  <a:off x="5057315" y="3834273"/>
                  <a:ext cx="2448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4507" name="Freihand 174506">
                  <a:extLst>
                    <a:ext uri="{FF2B5EF4-FFF2-40B4-BE49-F238E27FC236}">
                      <a16:creationId xmlns:a16="http://schemas.microsoft.com/office/drawing/2014/main" id="{C0D54913-F5FB-CE67-4260-648B53A63382}"/>
                    </a:ext>
                  </a:extLst>
                </p14:cNvPr>
                <p14:cNvContentPartPr/>
                <p14:nvPr/>
              </p14:nvContentPartPr>
              <p14:xfrm>
                <a:off x="4991435" y="4327113"/>
                <a:ext cx="51480" cy="95040"/>
              </p14:xfrm>
            </p:contentPart>
          </mc:Choice>
          <mc:Fallback>
            <p:pic>
              <p:nvPicPr>
                <p:cNvPr id="174507" name="Freihand 174506">
                  <a:extLst>
                    <a:ext uri="{FF2B5EF4-FFF2-40B4-BE49-F238E27FC236}">
                      <a16:creationId xmlns:a16="http://schemas.microsoft.com/office/drawing/2014/main" id="{C0D54913-F5FB-CE67-4260-648B53A63382}"/>
                    </a:ext>
                  </a:extLst>
                </p:cNvPr>
                <p:cNvPicPr/>
                <p:nvPr/>
              </p:nvPicPr>
              <p:blipFill>
                <a:blip r:embed="rId288"/>
                <a:stretch>
                  <a:fillRect/>
                </a:stretch>
              </p:blipFill>
              <p:spPr>
                <a:xfrm>
                  <a:off x="4982795" y="4318473"/>
                  <a:ext cx="69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4508" name="Freihand 174507">
                  <a:extLst>
                    <a:ext uri="{FF2B5EF4-FFF2-40B4-BE49-F238E27FC236}">
                      <a16:creationId xmlns:a16="http://schemas.microsoft.com/office/drawing/2014/main" id="{B5D88B82-F328-3304-25B9-7E6BDA427ECF}"/>
                    </a:ext>
                  </a:extLst>
                </p14:cNvPr>
                <p14:cNvContentPartPr/>
                <p14:nvPr/>
              </p14:nvContentPartPr>
              <p14:xfrm>
                <a:off x="4984955" y="4373553"/>
                <a:ext cx="66600" cy="210960"/>
              </p14:xfrm>
            </p:contentPart>
          </mc:Choice>
          <mc:Fallback>
            <p:pic>
              <p:nvPicPr>
                <p:cNvPr id="174508" name="Freihand 174507">
                  <a:extLst>
                    <a:ext uri="{FF2B5EF4-FFF2-40B4-BE49-F238E27FC236}">
                      <a16:creationId xmlns:a16="http://schemas.microsoft.com/office/drawing/2014/main" id="{B5D88B82-F328-3304-25B9-7E6BDA427ECF}"/>
                    </a:ext>
                  </a:extLst>
                </p:cNvPr>
                <p:cNvPicPr/>
                <p:nvPr/>
              </p:nvPicPr>
              <p:blipFill>
                <a:blip r:embed="rId290"/>
                <a:stretch>
                  <a:fillRect/>
                </a:stretch>
              </p:blipFill>
              <p:spPr>
                <a:xfrm>
                  <a:off x="4975955" y="4364913"/>
                  <a:ext cx="842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4510" name="Freihand 174509">
                  <a:extLst>
                    <a:ext uri="{FF2B5EF4-FFF2-40B4-BE49-F238E27FC236}">
                      <a16:creationId xmlns:a16="http://schemas.microsoft.com/office/drawing/2014/main" id="{FC1FA0C2-9B6B-6AE9-618C-6D51A6653DEB}"/>
                    </a:ext>
                  </a:extLst>
                </p14:cNvPr>
                <p14:cNvContentPartPr/>
                <p14:nvPr/>
              </p14:nvContentPartPr>
              <p14:xfrm>
                <a:off x="5052995" y="4293633"/>
                <a:ext cx="66240" cy="120240"/>
              </p14:xfrm>
            </p:contentPart>
          </mc:Choice>
          <mc:Fallback>
            <p:pic>
              <p:nvPicPr>
                <p:cNvPr id="174510" name="Freihand 174509">
                  <a:extLst>
                    <a:ext uri="{FF2B5EF4-FFF2-40B4-BE49-F238E27FC236}">
                      <a16:creationId xmlns:a16="http://schemas.microsoft.com/office/drawing/2014/main" id="{FC1FA0C2-9B6B-6AE9-618C-6D51A6653DEB}"/>
                    </a:ext>
                  </a:extLst>
                </p:cNvPr>
                <p:cNvPicPr/>
                <p:nvPr/>
              </p:nvPicPr>
              <p:blipFill>
                <a:blip r:embed="rId292"/>
                <a:stretch>
                  <a:fillRect/>
                </a:stretch>
              </p:blipFill>
              <p:spPr>
                <a:xfrm>
                  <a:off x="5043995" y="4284633"/>
                  <a:ext cx="838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4512" name="Freihand 174511">
                  <a:extLst>
                    <a:ext uri="{FF2B5EF4-FFF2-40B4-BE49-F238E27FC236}">
                      <a16:creationId xmlns:a16="http://schemas.microsoft.com/office/drawing/2014/main" id="{B8710D82-885B-287D-041D-C2239639DB2A}"/>
                    </a:ext>
                  </a:extLst>
                </p14:cNvPr>
                <p14:cNvContentPartPr/>
                <p14:nvPr/>
              </p14:nvContentPartPr>
              <p14:xfrm>
                <a:off x="5124995" y="4234233"/>
                <a:ext cx="39960" cy="117360"/>
              </p14:xfrm>
            </p:contentPart>
          </mc:Choice>
          <mc:Fallback>
            <p:pic>
              <p:nvPicPr>
                <p:cNvPr id="174512" name="Freihand 174511">
                  <a:extLst>
                    <a:ext uri="{FF2B5EF4-FFF2-40B4-BE49-F238E27FC236}">
                      <a16:creationId xmlns:a16="http://schemas.microsoft.com/office/drawing/2014/main" id="{B8710D82-885B-287D-041D-C2239639DB2A}"/>
                    </a:ext>
                  </a:extLst>
                </p:cNvPr>
                <p:cNvPicPr/>
                <p:nvPr/>
              </p:nvPicPr>
              <p:blipFill>
                <a:blip r:embed="rId294"/>
                <a:stretch>
                  <a:fillRect/>
                </a:stretch>
              </p:blipFill>
              <p:spPr>
                <a:xfrm>
                  <a:off x="5115995" y="4225233"/>
                  <a:ext cx="576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4514" name="Freihand 174513">
                  <a:extLst>
                    <a:ext uri="{FF2B5EF4-FFF2-40B4-BE49-F238E27FC236}">
                      <a16:creationId xmlns:a16="http://schemas.microsoft.com/office/drawing/2014/main" id="{29DC4F5C-7DB0-F18E-B1B9-4631D1D01090}"/>
                    </a:ext>
                  </a:extLst>
                </p14:cNvPr>
                <p14:cNvContentPartPr/>
                <p14:nvPr/>
              </p14:nvContentPartPr>
              <p14:xfrm>
                <a:off x="4754555" y="3948033"/>
                <a:ext cx="105120" cy="144000"/>
              </p14:xfrm>
            </p:contentPart>
          </mc:Choice>
          <mc:Fallback>
            <p:pic>
              <p:nvPicPr>
                <p:cNvPr id="174514" name="Freihand 174513">
                  <a:extLst>
                    <a:ext uri="{FF2B5EF4-FFF2-40B4-BE49-F238E27FC236}">
                      <a16:creationId xmlns:a16="http://schemas.microsoft.com/office/drawing/2014/main" id="{29DC4F5C-7DB0-F18E-B1B9-4631D1D01090}"/>
                    </a:ext>
                  </a:extLst>
                </p:cNvPr>
                <p:cNvPicPr/>
                <p:nvPr/>
              </p:nvPicPr>
              <p:blipFill>
                <a:blip r:embed="rId296"/>
                <a:stretch>
                  <a:fillRect/>
                </a:stretch>
              </p:blipFill>
              <p:spPr>
                <a:xfrm>
                  <a:off x="4745915" y="3939393"/>
                  <a:ext cx="1227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4515" name="Freihand 174514">
                  <a:extLst>
                    <a:ext uri="{FF2B5EF4-FFF2-40B4-BE49-F238E27FC236}">
                      <a16:creationId xmlns:a16="http://schemas.microsoft.com/office/drawing/2014/main" id="{A59830B4-F0D5-89BD-2563-F93EFB917C12}"/>
                    </a:ext>
                  </a:extLst>
                </p14:cNvPr>
                <p14:cNvContentPartPr/>
                <p14:nvPr/>
              </p14:nvContentPartPr>
              <p14:xfrm>
                <a:off x="4830515" y="3959913"/>
                <a:ext cx="39600" cy="126000"/>
              </p14:xfrm>
            </p:contentPart>
          </mc:Choice>
          <mc:Fallback>
            <p:pic>
              <p:nvPicPr>
                <p:cNvPr id="174515" name="Freihand 174514">
                  <a:extLst>
                    <a:ext uri="{FF2B5EF4-FFF2-40B4-BE49-F238E27FC236}">
                      <a16:creationId xmlns:a16="http://schemas.microsoft.com/office/drawing/2014/main" id="{A59830B4-F0D5-89BD-2563-F93EFB917C12}"/>
                    </a:ext>
                  </a:extLst>
                </p:cNvPr>
                <p:cNvPicPr/>
                <p:nvPr/>
              </p:nvPicPr>
              <p:blipFill>
                <a:blip r:embed="rId298"/>
                <a:stretch>
                  <a:fillRect/>
                </a:stretch>
              </p:blipFill>
              <p:spPr>
                <a:xfrm>
                  <a:off x="4821875" y="3950913"/>
                  <a:ext cx="572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4516" name="Freihand 174515">
                  <a:extLst>
                    <a:ext uri="{FF2B5EF4-FFF2-40B4-BE49-F238E27FC236}">
                      <a16:creationId xmlns:a16="http://schemas.microsoft.com/office/drawing/2014/main" id="{D8E699CC-A56C-5F5C-FFDA-D1E732F594B9}"/>
                    </a:ext>
                  </a:extLst>
                </p14:cNvPr>
                <p14:cNvContentPartPr/>
                <p14:nvPr/>
              </p14:nvContentPartPr>
              <p14:xfrm>
                <a:off x="4757795" y="4065033"/>
                <a:ext cx="122040" cy="42840"/>
              </p14:xfrm>
            </p:contentPart>
          </mc:Choice>
          <mc:Fallback>
            <p:pic>
              <p:nvPicPr>
                <p:cNvPr id="174516" name="Freihand 174515">
                  <a:extLst>
                    <a:ext uri="{FF2B5EF4-FFF2-40B4-BE49-F238E27FC236}">
                      <a16:creationId xmlns:a16="http://schemas.microsoft.com/office/drawing/2014/main" id="{D8E699CC-A56C-5F5C-FFDA-D1E732F594B9}"/>
                    </a:ext>
                  </a:extLst>
                </p:cNvPr>
                <p:cNvPicPr/>
                <p:nvPr/>
              </p:nvPicPr>
              <p:blipFill>
                <a:blip r:embed="rId300"/>
                <a:stretch>
                  <a:fillRect/>
                </a:stretch>
              </p:blipFill>
              <p:spPr>
                <a:xfrm>
                  <a:off x="4749155" y="4056033"/>
                  <a:ext cx="1396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4517" name="Freihand 174516">
                  <a:extLst>
                    <a:ext uri="{FF2B5EF4-FFF2-40B4-BE49-F238E27FC236}">
                      <a16:creationId xmlns:a16="http://schemas.microsoft.com/office/drawing/2014/main" id="{F68CAA09-D545-AC3B-6B57-666F824796F2}"/>
                    </a:ext>
                  </a:extLst>
                </p14:cNvPr>
                <p14:cNvContentPartPr/>
                <p14:nvPr/>
              </p14:nvContentPartPr>
              <p14:xfrm>
                <a:off x="4885955" y="3961353"/>
                <a:ext cx="74520" cy="227160"/>
              </p14:xfrm>
            </p:contentPart>
          </mc:Choice>
          <mc:Fallback>
            <p:pic>
              <p:nvPicPr>
                <p:cNvPr id="174517" name="Freihand 174516">
                  <a:extLst>
                    <a:ext uri="{FF2B5EF4-FFF2-40B4-BE49-F238E27FC236}">
                      <a16:creationId xmlns:a16="http://schemas.microsoft.com/office/drawing/2014/main" id="{F68CAA09-D545-AC3B-6B57-666F824796F2}"/>
                    </a:ext>
                  </a:extLst>
                </p:cNvPr>
                <p:cNvPicPr/>
                <p:nvPr/>
              </p:nvPicPr>
              <p:blipFill>
                <a:blip r:embed="rId302"/>
                <a:stretch>
                  <a:fillRect/>
                </a:stretch>
              </p:blipFill>
              <p:spPr>
                <a:xfrm>
                  <a:off x="4876955" y="3952353"/>
                  <a:ext cx="921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4553" name="Freihand 174552">
                  <a:extLst>
                    <a:ext uri="{FF2B5EF4-FFF2-40B4-BE49-F238E27FC236}">
                      <a16:creationId xmlns:a16="http://schemas.microsoft.com/office/drawing/2014/main" id="{481CA62C-FB97-360F-95E1-465F8A35D340}"/>
                    </a:ext>
                  </a:extLst>
                </p14:cNvPr>
                <p14:cNvContentPartPr/>
                <p14:nvPr/>
              </p14:nvContentPartPr>
              <p14:xfrm>
                <a:off x="4909355" y="2769033"/>
                <a:ext cx="2838960" cy="1078560"/>
              </p14:xfrm>
            </p:contentPart>
          </mc:Choice>
          <mc:Fallback>
            <p:pic>
              <p:nvPicPr>
                <p:cNvPr id="174553" name="Freihand 174552">
                  <a:extLst>
                    <a:ext uri="{FF2B5EF4-FFF2-40B4-BE49-F238E27FC236}">
                      <a16:creationId xmlns:a16="http://schemas.microsoft.com/office/drawing/2014/main" id="{481CA62C-FB97-360F-95E1-465F8A35D340}"/>
                    </a:ext>
                  </a:extLst>
                </p:cNvPr>
                <p:cNvPicPr/>
                <p:nvPr/>
              </p:nvPicPr>
              <p:blipFill>
                <a:blip r:embed="rId304"/>
                <a:stretch>
                  <a:fillRect/>
                </a:stretch>
              </p:blipFill>
              <p:spPr>
                <a:xfrm>
                  <a:off x="4900355" y="2760033"/>
                  <a:ext cx="2856600" cy="10962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4554" name="Freihand 174553">
                  <a:extLst>
                    <a:ext uri="{FF2B5EF4-FFF2-40B4-BE49-F238E27FC236}">
                      <a16:creationId xmlns:a16="http://schemas.microsoft.com/office/drawing/2014/main" id="{345F9345-4884-6CCF-D382-57664138B8D5}"/>
                    </a:ext>
                  </a:extLst>
                </p14:cNvPr>
                <p14:cNvContentPartPr/>
                <p14:nvPr/>
              </p14:nvContentPartPr>
              <p14:xfrm>
                <a:off x="4841315" y="3657513"/>
                <a:ext cx="229680" cy="240840"/>
              </p14:xfrm>
            </p:contentPart>
          </mc:Choice>
          <mc:Fallback>
            <p:pic>
              <p:nvPicPr>
                <p:cNvPr id="174554" name="Freihand 174553">
                  <a:extLst>
                    <a:ext uri="{FF2B5EF4-FFF2-40B4-BE49-F238E27FC236}">
                      <a16:creationId xmlns:a16="http://schemas.microsoft.com/office/drawing/2014/main" id="{345F9345-4884-6CCF-D382-57664138B8D5}"/>
                    </a:ext>
                  </a:extLst>
                </p:cNvPr>
                <p:cNvPicPr/>
                <p:nvPr/>
              </p:nvPicPr>
              <p:blipFill>
                <a:blip r:embed="rId306"/>
                <a:stretch>
                  <a:fillRect/>
                </a:stretch>
              </p:blipFill>
              <p:spPr>
                <a:xfrm>
                  <a:off x="4832675" y="3648873"/>
                  <a:ext cx="2473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4556" name="Freihand 174555">
                  <a:extLst>
                    <a:ext uri="{FF2B5EF4-FFF2-40B4-BE49-F238E27FC236}">
                      <a16:creationId xmlns:a16="http://schemas.microsoft.com/office/drawing/2014/main" id="{56CCEC7E-A83E-45B3-C984-4C2EB0E396FC}"/>
                    </a:ext>
                  </a:extLst>
                </p14:cNvPr>
                <p14:cNvContentPartPr/>
                <p14:nvPr/>
              </p14:nvContentPartPr>
              <p14:xfrm>
                <a:off x="7957475" y="2645553"/>
                <a:ext cx="130680" cy="153720"/>
              </p14:xfrm>
            </p:contentPart>
          </mc:Choice>
          <mc:Fallback>
            <p:pic>
              <p:nvPicPr>
                <p:cNvPr id="174556" name="Freihand 174555">
                  <a:extLst>
                    <a:ext uri="{FF2B5EF4-FFF2-40B4-BE49-F238E27FC236}">
                      <a16:creationId xmlns:a16="http://schemas.microsoft.com/office/drawing/2014/main" id="{56CCEC7E-A83E-45B3-C984-4C2EB0E396FC}"/>
                    </a:ext>
                  </a:extLst>
                </p:cNvPr>
                <p:cNvPicPr/>
                <p:nvPr/>
              </p:nvPicPr>
              <p:blipFill>
                <a:blip r:embed="rId308"/>
                <a:stretch>
                  <a:fillRect/>
                </a:stretch>
              </p:blipFill>
              <p:spPr>
                <a:xfrm>
                  <a:off x="7948475" y="2636553"/>
                  <a:ext cx="1483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4557" name="Freihand 174556">
                  <a:extLst>
                    <a:ext uri="{FF2B5EF4-FFF2-40B4-BE49-F238E27FC236}">
                      <a16:creationId xmlns:a16="http://schemas.microsoft.com/office/drawing/2014/main" id="{332A642A-8581-20FB-E5A1-8AF675E2A417}"/>
                    </a:ext>
                  </a:extLst>
                </p14:cNvPr>
                <p14:cNvContentPartPr/>
                <p14:nvPr/>
              </p14:nvContentPartPr>
              <p14:xfrm>
                <a:off x="8113715" y="2514513"/>
                <a:ext cx="168120" cy="171000"/>
              </p14:xfrm>
            </p:contentPart>
          </mc:Choice>
          <mc:Fallback>
            <p:pic>
              <p:nvPicPr>
                <p:cNvPr id="174557" name="Freihand 174556">
                  <a:extLst>
                    <a:ext uri="{FF2B5EF4-FFF2-40B4-BE49-F238E27FC236}">
                      <a16:creationId xmlns:a16="http://schemas.microsoft.com/office/drawing/2014/main" id="{332A642A-8581-20FB-E5A1-8AF675E2A417}"/>
                    </a:ext>
                  </a:extLst>
                </p:cNvPr>
                <p:cNvPicPr/>
                <p:nvPr/>
              </p:nvPicPr>
              <p:blipFill>
                <a:blip r:embed="rId310"/>
                <a:stretch>
                  <a:fillRect/>
                </a:stretch>
              </p:blipFill>
              <p:spPr>
                <a:xfrm>
                  <a:off x="8104715" y="2505513"/>
                  <a:ext cx="1857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4558" name="Freihand 174557">
                  <a:extLst>
                    <a:ext uri="{FF2B5EF4-FFF2-40B4-BE49-F238E27FC236}">
                      <a16:creationId xmlns:a16="http://schemas.microsoft.com/office/drawing/2014/main" id="{6CA412BB-0CBE-E037-50F7-EDC1562A23AF}"/>
                    </a:ext>
                  </a:extLst>
                </p14:cNvPr>
                <p14:cNvContentPartPr/>
                <p14:nvPr/>
              </p14:nvContentPartPr>
              <p14:xfrm>
                <a:off x="8309555" y="2580033"/>
                <a:ext cx="266040" cy="100080"/>
              </p14:xfrm>
            </p:contentPart>
          </mc:Choice>
          <mc:Fallback>
            <p:pic>
              <p:nvPicPr>
                <p:cNvPr id="174558" name="Freihand 174557">
                  <a:extLst>
                    <a:ext uri="{FF2B5EF4-FFF2-40B4-BE49-F238E27FC236}">
                      <a16:creationId xmlns:a16="http://schemas.microsoft.com/office/drawing/2014/main" id="{6CA412BB-0CBE-E037-50F7-EDC1562A23AF}"/>
                    </a:ext>
                  </a:extLst>
                </p:cNvPr>
                <p:cNvPicPr/>
                <p:nvPr/>
              </p:nvPicPr>
              <p:blipFill>
                <a:blip r:embed="rId312"/>
                <a:stretch>
                  <a:fillRect/>
                </a:stretch>
              </p:blipFill>
              <p:spPr>
                <a:xfrm>
                  <a:off x="8300915" y="2571033"/>
                  <a:ext cx="2836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74559" name="Freihand 174558">
                  <a:extLst>
                    <a:ext uri="{FF2B5EF4-FFF2-40B4-BE49-F238E27FC236}">
                      <a16:creationId xmlns:a16="http://schemas.microsoft.com/office/drawing/2014/main" id="{56328DD1-F45C-1383-9BFF-7F8DEE7273A6}"/>
                    </a:ext>
                  </a:extLst>
                </p14:cNvPr>
                <p14:cNvContentPartPr/>
                <p14:nvPr/>
              </p14:nvContentPartPr>
              <p14:xfrm>
                <a:off x="8643275" y="2535033"/>
                <a:ext cx="90000" cy="108000"/>
              </p14:xfrm>
            </p:contentPart>
          </mc:Choice>
          <mc:Fallback>
            <p:pic>
              <p:nvPicPr>
                <p:cNvPr id="174559" name="Freihand 174558">
                  <a:extLst>
                    <a:ext uri="{FF2B5EF4-FFF2-40B4-BE49-F238E27FC236}">
                      <a16:creationId xmlns:a16="http://schemas.microsoft.com/office/drawing/2014/main" id="{56328DD1-F45C-1383-9BFF-7F8DEE7273A6}"/>
                    </a:ext>
                  </a:extLst>
                </p:cNvPr>
                <p:cNvPicPr/>
                <p:nvPr/>
              </p:nvPicPr>
              <p:blipFill>
                <a:blip r:embed="rId314"/>
                <a:stretch>
                  <a:fillRect/>
                </a:stretch>
              </p:blipFill>
              <p:spPr>
                <a:xfrm>
                  <a:off x="8634635" y="2526033"/>
                  <a:ext cx="107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74560" name="Freihand 174559">
                  <a:extLst>
                    <a:ext uri="{FF2B5EF4-FFF2-40B4-BE49-F238E27FC236}">
                      <a16:creationId xmlns:a16="http://schemas.microsoft.com/office/drawing/2014/main" id="{745ADF7A-B4A1-6C33-463B-92777EC42760}"/>
                    </a:ext>
                  </a:extLst>
                </p14:cNvPr>
                <p14:cNvContentPartPr/>
                <p14:nvPr/>
              </p14:nvContentPartPr>
              <p14:xfrm>
                <a:off x="8967275" y="2509473"/>
                <a:ext cx="225360" cy="67680"/>
              </p14:xfrm>
            </p:contentPart>
          </mc:Choice>
          <mc:Fallback>
            <p:pic>
              <p:nvPicPr>
                <p:cNvPr id="174560" name="Freihand 174559">
                  <a:extLst>
                    <a:ext uri="{FF2B5EF4-FFF2-40B4-BE49-F238E27FC236}">
                      <a16:creationId xmlns:a16="http://schemas.microsoft.com/office/drawing/2014/main" id="{745ADF7A-B4A1-6C33-463B-92777EC42760}"/>
                    </a:ext>
                  </a:extLst>
                </p:cNvPr>
                <p:cNvPicPr/>
                <p:nvPr/>
              </p:nvPicPr>
              <p:blipFill>
                <a:blip r:embed="rId316"/>
                <a:stretch>
                  <a:fillRect/>
                </a:stretch>
              </p:blipFill>
              <p:spPr>
                <a:xfrm>
                  <a:off x="8958635" y="2500833"/>
                  <a:ext cx="2430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74648" name="Freihand 174647">
                  <a:extLst>
                    <a:ext uri="{FF2B5EF4-FFF2-40B4-BE49-F238E27FC236}">
                      <a16:creationId xmlns:a16="http://schemas.microsoft.com/office/drawing/2014/main" id="{6C458AFB-284D-0CA6-E255-4419F13A7C56}"/>
                    </a:ext>
                  </a:extLst>
                </p14:cNvPr>
                <p14:cNvContentPartPr/>
                <p14:nvPr/>
              </p14:nvContentPartPr>
              <p14:xfrm>
                <a:off x="5087915" y="4187793"/>
                <a:ext cx="11520" cy="76320"/>
              </p14:xfrm>
            </p:contentPart>
          </mc:Choice>
          <mc:Fallback>
            <p:pic>
              <p:nvPicPr>
                <p:cNvPr id="174648" name="Freihand 174647">
                  <a:extLst>
                    <a:ext uri="{FF2B5EF4-FFF2-40B4-BE49-F238E27FC236}">
                      <a16:creationId xmlns:a16="http://schemas.microsoft.com/office/drawing/2014/main" id="{6C458AFB-284D-0CA6-E255-4419F13A7C56}"/>
                    </a:ext>
                  </a:extLst>
                </p:cNvPr>
                <p:cNvPicPr/>
                <p:nvPr/>
              </p:nvPicPr>
              <p:blipFill>
                <a:blip r:embed="rId318"/>
                <a:stretch>
                  <a:fillRect/>
                </a:stretch>
              </p:blipFill>
              <p:spPr>
                <a:xfrm>
                  <a:off x="5078915" y="4179153"/>
                  <a:ext cx="291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74649" name="Freihand 174648">
                  <a:extLst>
                    <a:ext uri="{FF2B5EF4-FFF2-40B4-BE49-F238E27FC236}">
                      <a16:creationId xmlns:a16="http://schemas.microsoft.com/office/drawing/2014/main" id="{E174E028-A4A5-4F4D-F66A-177A11F29ACB}"/>
                    </a:ext>
                  </a:extLst>
                </p14:cNvPr>
                <p14:cNvContentPartPr/>
                <p14:nvPr/>
              </p14:nvContentPartPr>
              <p14:xfrm>
                <a:off x="5081795" y="4443393"/>
                <a:ext cx="8640" cy="209160"/>
              </p14:xfrm>
            </p:contentPart>
          </mc:Choice>
          <mc:Fallback>
            <p:pic>
              <p:nvPicPr>
                <p:cNvPr id="174649" name="Freihand 174648">
                  <a:extLst>
                    <a:ext uri="{FF2B5EF4-FFF2-40B4-BE49-F238E27FC236}">
                      <a16:creationId xmlns:a16="http://schemas.microsoft.com/office/drawing/2014/main" id="{E174E028-A4A5-4F4D-F66A-177A11F29ACB}"/>
                    </a:ext>
                  </a:extLst>
                </p:cNvPr>
                <p:cNvPicPr/>
                <p:nvPr/>
              </p:nvPicPr>
              <p:blipFill>
                <a:blip r:embed="rId320"/>
                <a:stretch>
                  <a:fillRect/>
                </a:stretch>
              </p:blipFill>
              <p:spPr>
                <a:xfrm>
                  <a:off x="5073155" y="4434753"/>
                  <a:ext cx="26280" cy="22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1">
            <p14:nvContentPartPr>
              <p14:cNvPr id="174657" name="Freihand 174656">
                <a:extLst>
                  <a:ext uri="{FF2B5EF4-FFF2-40B4-BE49-F238E27FC236}">
                    <a16:creationId xmlns:a16="http://schemas.microsoft.com/office/drawing/2014/main" id="{E9179EB9-DFFA-4899-F2D2-43DE9E7E45A3}"/>
                  </a:ext>
                </a:extLst>
              </p14:cNvPr>
              <p14:cNvContentPartPr/>
              <p14:nvPr/>
            </p14:nvContentPartPr>
            <p14:xfrm>
              <a:off x="4956515" y="5612313"/>
              <a:ext cx="88920" cy="90720"/>
            </p14:xfrm>
          </p:contentPart>
        </mc:Choice>
        <mc:Fallback>
          <p:pic>
            <p:nvPicPr>
              <p:cNvPr id="174657" name="Freihand 174656">
                <a:extLst>
                  <a:ext uri="{FF2B5EF4-FFF2-40B4-BE49-F238E27FC236}">
                    <a16:creationId xmlns:a16="http://schemas.microsoft.com/office/drawing/2014/main" id="{E9179EB9-DFFA-4899-F2D2-43DE9E7E45A3}"/>
                  </a:ext>
                </a:extLst>
              </p:cNvPr>
              <p:cNvPicPr/>
              <p:nvPr/>
            </p:nvPicPr>
            <p:blipFill>
              <a:blip r:embed="rId322"/>
              <a:stretch>
                <a:fillRect/>
              </a:stretch>
            </p:blipFill>
            <p:spPr>
              <a:xfrm>
                <a:off x="4947515" y="5603673"/>
                <a:ext cx="106560" cy="108360"/>
              </a:xfrm>
              <a:prstGeom prst="rect">
                <a:avLst/>
              </a:prstGeom>
            </p:spPr>
          </p:pic>
        </mc:Fallback>
      </mc:AlternateContent>
      <p:grpSp>
        <p:nvGrpSpPr>
          <p:cNvPr id="174669" name="Gruppieren 174668">
            <a:extLst>
              <a:ext uri="{FF2B5EF4-FFF2-40B4-BE49-F238E27FC236}">
                <a16:creationId xmlns:a16="http://schemas.microsoft.com/office/drawing/2014/main" id="{FC33FF53-8198-C08A-C1B8-59FEE7BA2CD1}"/>
              </a:ext>
            </a:extLst>
          </p:cNvPr>
          <p:cNvGrpSpPr/>
          <p:nvPr/>
        </p:nvGrpSpPr>
        <p:grpSpPr>
          <a:xfrm>
            <a:off x="4129235" y="4836513"/>
            <a:ext cx="1604520" cy="1396800"/>
            <a:chOff x="4129235" y="4836513"/>
            <a:chExt cx="1604520" cy="1396800"/>
          </a:xfrm>
        </p:grpSpPr>
        <mc:AlternateContent xmlns:mc="http://schemas.openxmlformats.org/markup-compatibility/2006">
          <mc:Choice xmlns:p14="http://schemas.microsoft.com/office/powerpoint/2010/main" Requires="p14">
            <p:contentPart p14:bwMode="auto" r:id="rId323">
              <p14:nvContentPartPr>
                <p14:cNvPr id="174650" name="Freihand 174649">
                  <a:extLst>
                    <a:ext uri="{FF2B5EF4-FFF2-40B4-BE49-F238E27FC236}">
                      <a16:creationId xmlns:a16="http://schemas.microsoft.com/office/drawing/2014/main" id="{B6F33652-EF5C-D771-D194-7C37B6F93EB0}"/>
                    </a:ext>
                  </a:extLst>
                </p14:cNvPr>
                <p14:cNvContentPartPr/>
                <p14:nvPr/>
              </p14:nvContentPartPr>
              <p14:xfrm>
                <a:off x="5063075" y="4836513"/>
                <a:ext cx="2160" cy="37440"/>
              </p14:xfrm>
            </p:contentPart>
          </mc:Choice>
          <mc:Fallback>
            <p:pic>
              <p:nvPicPr>
                <p:cNvPr id="174650" name="Freihand 174649">
                  <a:extLst>
                    <a:ext uri="{FF2B5EF4-FFF2-40B4-BE49-F238E27FC236}">
                      <a16:creationId xmlns:a16="http://schemas.microsoft.com/office/drawing/2014/main" id="{B6F33652-EF5C-D771-D194-7C37B6F93EB0}"/>
                    </a:ext>
                  </a:extLst>
                </p:cNvPr>
                <p:cNvPicPr/>
                <p:nvPr/>
              </p:nvPicPr>
              <p:blipFill>
                <a:blip r:embed="rId324"/>
                <a:stretch>
                  <a:fillRect/>
                </a:stretch>
              </p:blipFill>
              <p:spPr>
                <a:xfrm>
                  <a:off x="5054435" y="4827513"/>
                  <a:ext cx="198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74651" name="Freihand 174650">
                  <a:extLst>
                    <a:ext uri="{FF2B5EF4-FFF2-40B4-BE49-F238E27FC236}">
                      <a16:creationId xmlns:a16="http://schemas.microsoft.com/office/drawing/2014/main" id="{F71FECD1-37DA-0BF3-9427-44CBE847E8E5}"/>
                    </a:ext>
                  </a:extLst>
                </p14:cNvPr>
                <p14:cNvContentPartPr/>
                <p14:nvPr/>
              </p14:nvContentPartPr>
              <p14:xfrm>
                <a:off x="5010875" y="5015433"/>
                <a:ext cx="47160" cy="463320"/>
              </p14:xfrm>
            </p:contentPart>
          </mc:Choice>
          <mc:Fallback>
            <p:pic>
              <p:nvPicPr>
                <p:cNvPr id="174651" name="Freihand 174650">
                  <a:extLst>
                    <a:ext uri="{FF2B5EF4-FFF2-40B4-BE49-F238E27FC236}">
                      <a16:creationId xmlns:a16="http://schemas.microsoft.com/office/drawing/2014/main" id="{F71FECD1-37DA-0BF3-9427-44CBE847E8E5}"/>
                    </a:ext>
                  </a:extLst>
                </p:cNvPr>
                <p:cNvPicPr/>
                <p:nvPr/>
              </p:nvPicPr>
              <p:blipFill>
                <a:blip r:embed="rId326"/>
                <a:stretch>
                  <a:fillRect/>
                </a:stretch>
              </p:blipFill>
              <p:spPr>
                <a:xfrm>
                  <a:off x="5001875" y="5006793"/>
                  <a:ext cx="64800" cy="4809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74652" name="Freihand 174651">
                  <a:extLst>
                    <a:ext uri="{FF2B5EF4-FFF2-40B4-BE49-F238E27FC236}">
                      <a16:creationId xmlns:a16="http://schemas.microsoft.com/office/drawing/2014/main" id="{EEBF42D5-C09B-FBC8-F57E-D2FD24B888A7}"/>
                    </a:ext>
                  </a:extLst>
                </p14:cNvPr>
                <p14:cNvContentPartPr/>
                <p14:nvPr/>
              </p14:nvContentPartPr>
              <p14:xfrm>
                <a:off x="4991075" y="5520153"/>
                <a:ext cx="19080" cy="116640"/>
              </p14:xfrm>
            </p:contentPart>
          </mc:Choice>
          <mc:Fallback>
            <p:pic>
              <p:nvPicPr>
                <p:cNvPr id="174652" name="Freihand 174651">
                  <a:extLst>
                    <a:ext uri="{FF2B5EF4-FFF2-40B4-BE49-F238E27FC236}">
                      <a16:creationId xmlns:a16="http://schemas.microsoft.com/office/drawing/2014/main" id="{EEBF42D5-C09B-FBC8-F57E-D2FD24B888A7}"/>
                    </a:ext>
                  </a:extLst>
                </p:cNvPr>
                <p:cNvPicPr/>
                <p:nvPr/>
              </p:nvPicPr>
              <p:blipFill>
                <a:blip r:embed="rId328"/>
                <a:stretch>
                  <a:fillRect/>
                </a:stretch>
              </p:blipFill>
              <p:spPr>
                <a:xfrm>
                  <a:off x="4982075" y="5511513"/>
                  <a:ext cx="36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74653" name="Freihand 174652">
                  <a:extLst>
                    <a:ext uri="{FF2B5EF4-FFF2-40B4-BE49-F238E27FC236}">
                      <a16:creationId xmlns:a16="http://schemas.microsoft.com/office/drawing/2014/main" id="{16FF9602-9E91-0495-B7FD-32B9B21463E6}"/>
                    </a:ext>
                  </a:extLst>
                </p14:cNvPr>
                <p14:cNvContentPartPr/>
                <p14:nvPr/>
              </p14:nvContentPartPr>
              <p14:xfrm>
                <a:off x="4685795" y="5669553"/>
                <a:ext cx="236160" cy="17280"/>
              </p14:xfrm>
            </p:contentPart>
          </mc:Choice>
          <mc:Fallback>
            <p:pic>
              <p:nvPicPr>
                <p:cNvPr id="174653" name="Freihand 174652">
                  <a:extLst>
                    <a:ext uri="{FF2B5EF4-FFF2-40B4-BE49-F238E27FC236}">
                      <a16:creationId xmlns:a16="http://schemas.microsoft.com/office/drawing/2014/main" id="{16FF9602-9E91-0495-B7FD-32B9B21463E6}"/>
                    </a:ext>
                  </a:extLst>
                </p:cNvPr>
                <p:cNvPicPr/>
                <p:nvPr/>
              </p:nvPicPr>
              <p:blipFill>
                <a:blip r:embed="rId330"/>
                <a:stretch>
                  <a:fillRect/>
                </a:stretch>
              </p:blipFill>
              <p:spPr>
                <a:xfrm>
                  <a:off x="4676795" y="5660913"/>
                  <a:ext cx="2538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74654" name="Freihand 174653">
                  <a:extLst>
                    <a:ext uri="{FF2B5EF4-FFF2-40B4-BE49-F238E27FC236}">
                      <a16:creationId xmlns:a16="http://schemas.microsoft.com/office/drawing/2014/main" id="{4A048AEA-4A1B-7179-C96E-FB6BB48F60C9}"/>
                    </a:ext>
                  </a:extLst>
                </p14:cNvPr>
                <p14:cNvContentPartPr/>
                <p14:nvPr/>
              </p14:nvContentPartPr>
              <p14:xfrm>
                <a:off x="4895315" y="5629233"/>
                <a:ext cx="75240" cy="92160"/>
              </p14:xfrm>
            </p:contentPart>
          </mc:Choice>
          <mc:Fallback>
            <p:pic>
              <p:nvPicPr>
                <p:cNvPr id="174654" name="Freihand 174653">
                  <a:extLst>
                    <a:ext uri="{FF2B5EF4-FFF2-40B4-BE49-F238E27FC236}">
                      <a16:creationId xmlns:a16="http://schemas.microsoft.com/office/drawing/2014/main" id="{4A048AEA-4A1B-7179-C96E-FB6BB48F60C9}"/>
                    </a:ext>
                  </a:extLst>
                </p:cNvPr>
                <p:cNvPicPr/>
                <p:nvPr/>
              </p:nvPicPr>
              <p:blipFill>
                <a:blip r:embed="rId332"/>
                <a:stretch>
                  <a:fillRect/>
                </a:stretch>
              </p:blipFill>
              <p:spPr>
                <a:xfrm>
                  <a:off x="4886315" y="5620593"/>
                  <a:ext cx="928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74659" name="Freihand 174658">
                  <a:extLst>
                    <a:ext uri="{FF2B5EF4-FFF2-40B4-BE49-F238E27FC236}">
                      <a16:creationId xmlns:a16="http://schemas.microsoft.com/office/drawing/2014/main" id="{9F765650-4323-2B07-28F7-FFEC4C8EAF45}"/>
                    </a:ext>
                  </a:extLst>
                </p14:cNvPr>
                <p14:cNvContentPartPr/>
                <p14:nvPr/>
              </p14:nvContentPartPr>
              <p14:xfrm>
                <a:off x="4342715" y="5360313"/>
                <a:ext cx="29160" cy="33480"/>
              </p14:xfrm>
            </p:contentPart>
          </mc:Choice>
          <mc:Fallback>
            <p:pic>
              <p:nvPicPr>
                <p:cNvPr id="174659" name="Freihand 174658">
                  <a:extLst>
                    <a:ext uri="{FF2B5EF4-FFF2-40B4-BE49-F238E27FC236}">
                      <a16:creationId xmlns:a16="http://schemas.microsoft.com/office/drawing/2014/main" id="{9F765650-4323-2B07-28F7-FFEC4C8EAF45}"/>
                    </a:ext>
                  </a:extLst>
                </p:cNvPr>
                <p:cNvPicPr/>
                <p:nvPr/>
              </p:nvPicPr>
              <p:blipFill>
                <a:blip r:embed="rId334"/>
                <a:stretch>
                  <a:fillRect/>
                </a:stretch>
              </p:blipFill>
              <p:spPr>
                <a:xfrm>
                  <a:off x="4334075" y="5351673"/>
                  <a:ext cx="468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74660" name="Freihand 174659">
                  <a:extLst>
                    <a:ext uri="{FF2B5EF4-FFF2-40B4-BE49-F238E27FC236}">
                      <a16:creationId xmlns:a16="http://schemas.microsoft.com/office/drawing/2014/main" id="{F1D792D8-D9C7-89E2-B15F-F765F0A58C52}"/>
                    </a:ext>
                  </a:extLst>
                </p14:cNvPr>
                <p14:cNvContentPartPr/>
                <p14:nvPr/>
              </p14:nvContentPartPr>
              <p14:xfrm>
                <a:off x="4342715" y="5333313"/>
                <a:ext cx="114840" cy="23400"/>
              </p14:xfrm>
            </p:contentPart>
          </mc:Choice>
          <mc:Fallback>
            <p:pic>
              <p:nvPicPr>
                <p:cNvPr id="174660" name="Freihand 174659">
                  <a:extLst>
                    <a:ext uri="{FF2B5EF4-FFF2-40B4-BE49-F238E27FC236}">
                      <a16:creationId xmlns:a16="http://schemas.microsoft.com/office/drawing/2014/main" id="{F1D792D8-D9C7-89E2-B15F-F765F0A58C52}"/>
                    </a:ext>
                  </a:extLst>
                </p:cNvPr>
                <p:cNvPicPr/>
                <p:nvPr/>
              </p:nvPicPr>
              <p:blipFill>
                <a:blip r:embed="rId336"/>
                <a:stretch>
                  <a:fillRect/>
                </a:stretch>
              </p:blipFill>
              <p:spPr>
                <a:xfrm>
                  <a:off x="4334075" y="5324673"/>
                  <a:ext cx="1324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74661" name="Freihand 174660">
                  <a:extLst>
                    <a:ext uri="{FF2B5EF4-FFF2-40B4-BE49-F238E27FC236}">
                      <a16:creationId xmlns:a16="http://schemas.microsoft.com/office/drawing/2014/main" id="{00DAF9FC-2370-1E42-85C4-17C98512B3E2}"/>
                    </a:ext>
                  </a:extLst>
                </p14:cNvPr>
                <p14:cNvContentPartPr/>
                <p14:nvPr/>
              </p14:nvContentPartPr>
              <p14:xfrm>
                <a:off x="4444955" y="5281113"/>
                <a:ext cx="43920" cy="100080"/>
              </p14:xfrm>
            </p:contentPart>
          </mc:Choice>
          <mc:Fallback>
            <p:pic>
              <p:nvPicPr>
                <p:cNvPr id="174661" name="Freihand 174660">
                  <a:extLst>
                    <a:ext uri="{FF2B5EF4-FFF2-40B4-BE49-F238E27FC236}">
                      <a16:creationId xmlns:a16="http://schemas.microsoft.com/office/drawing/2014/main" id="{00DAF9FC-2370-1E42-85C4-17C98512B3E2}"/>
                    </a:ext>
                  </a:extLst>
                </p:cNvPr>
                <p:cNvPicPr/>
                <p:nvPr/>
              </p:nvPicPr>
              <p:blipFill>
                <a:blip r:embed="rId338"/>
                <a:stretch>
                  <a:fillRect/>
                </a:stretch>
              </p:blipFill>
              <p:spPr>
                <a:xfrm>
                  <a:off x="4435955" y="5272113"/>
                  <a:ext cx="615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74662" name="Freihand 174661">
                  <a:extLst>
                    <a:ext uri="{FF2B5EF4-FFF2-40B4-BE49-F238E27FC236}">
                      <a16:creationId xmlns:a16="http://schemas.microsoft.com/office/drawing/2014/main" id="{D3AD06FE-F0CF-4772-A08A-222554375F2C}"/>
                    </a:ext>
                  </a:extLst>
                </p14:cNvPr>
                <p14:cNvContentPartPr/>
                <p14:nvPr/>
              </p14:nvContentPartPr>
              <p14:xfrm>
                <a:off x="4129235" y="5157633"/>
                <a:ext cx="32760" cy="18000"/>
              </p14:xfrm>
            </p:contentPart>
          </mc:Choice>
          <mc:Fallback>
            <p:pic>
              <p:nvPicPr>
                <p:cNvPr id="174662" name="Freihand 174661">
                  <a:extLst>
                    <a:ext uri="{FF2B5EF4-FFF2-40B4-BE49-F238E27FC236}">
                      <a16:creationId xmlns:a16="http://schemas.microsoft.com/office/drawing/2014/main" id="{D3AD06FE-F0CF-4772-A08A-222554375F2C}"/>
                    </a:ext>
                  </a:extLst>
                </p:cNvPr>
                <p:cNvPicPr/>
                <p:nvPr/>
              </p:nvPicPr>
              <p:blipFill>
                <a:blip r:embed="rId340"/>
                <a:stretch>
                  <a:fillRect/>
                </a:stretch>
              </p:blipFill>
              <p:spPr>
                <a:xfrm>
                  <a:off x="4120235" y="5148993"/>
                  <a:ext cx="504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74663" name="Freihand 174662">
                  <a:extLst>
                    <a:ext uri="{FF2B5EF4-FFF2-40B4-BE49-F238E27FC236}">
                      <a16:creationId xmlns:a16="http://schemas.microsoft.com/office/drawing/2014/main" id="{357D48DC-C857-54D2-179D-A32AD89B8A7E}"/>
                    </a:ext>
                  </a:extLst>
                </p14:cNvPr>
                <p14:cNvContentPartPr/>
                <p14:nvPr/>
              </p14:nvContentPartPr>
              <p14:xfrm>
                <a:off x="4153715" y="5076273"/>
                <a:ext cx="91800" cy="128160"/>
              </p14:xfrm>
            </p:contentPart>
          </mc:Choice>
          <mc:Fallback>
            <p:pic>
              <p:nvPicPr>
                <p:cNvPr id="174663" name="Freihand 174662">
                  <a:extLst>
                    <a:ext uri="{FF2B5EF4-FFF2-40B4-BE49-F238E27FC236}">
                      <a16:creationId xmlns:a16="http://schemas.microsoft.com/office/drawing/2014/main" id="{357D48DC-C857-54D2-179D-A32AD89B8A7E}"/>
                    </a:ext>
                  </a:extLst>
                </p:cNvPr>
                <p:cNvPicPr/>
                <p:nvPr/>
              </p:nvPicPr>
              <p:blipFill>
                <a:blip r:embed="rId342"/>
                <a:stretch>
                  <a:fillRect/>
                </a:stretch>
              </p:blipFill>
              <p:spPr>
                <a:xfrm>
                  <a:off x="4145075" y="5067633"/>
                  <a:ext cx="1094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74664" name="Freihand 174663">
                  <a:extLst>
                    <a:ext uri="{FF2B5EF4-FFF2-40B4-BE49-F238E27FC236}">
                      <a16:creationId xmlns:a16="http://schemas.microsoft.com/office/drawing/2014/main" id="{29E34CAA-DAB1-D931-FE8F-10D11D6FC490}"/>
                    </a:ext>
                  </a:extLst>
                </p14:cNvPr>
                <p14:cNvContentPartPr/>
                <p14:nvPr/>
              </p14:nvContentPartPr>
              <p14:xfrm>
                <a:off x="5346395" y="6171753"/>
                <a:ext cx="57600" cy="11520"/>
              </p14:xfrm>
            </p:contentPart>
          </mc:Choice>
          <mc:Fallback>
            <p:pic>
              <p:nvPicPr>
                <p:cNvPr id="174664" name="Freihand 174663">
                  <a:extLst>
                    <a:ext uri="{FF2B5EF4-FFF2-40B4-BE49-F238E27FC236}">
                      <a16:creationId xmlns:a16="http://schemas.microsoft.com/office/drawing/2014/main" id="{29E34CAA-DAB1-D931-FE8F-10D11D6FC490}"/>
                    </a:ext>
                  </a:extLst>
                </p:cNvPr>
                <p:cNvPicPr/>
                <p:nvPr/>
              </p:nvPicPr>
              <p:blipFill>
                <a:blip r:embed="rId344"/>
                <a:stretch>
                  <a:fillRect/>
                </a:stretch>
              </p:blipFill>
              <p:spPr>
                <a:xfrm>
                  <a:off x="5337395" y="6162753"/>
                  <a:ext cx="752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74665" name="Freihand 174664">
                  <a:extLst>
                    <a:ext uri="{FF2B5EF4-FFF2-40B4-BE49-F238E27FC236}">
                      <a16:creationId xmlns:a16="http://schemas.microsoft.com/office/drawing/2014/main" id="{5C83E15E-1C55-E689-1135-C381D945CC54}"/>
                    </a:ext>
                  </a:extLst>
                </p14:cNvPr>
                <p14:cNvContentPartPr/>
                <p14:nvPr/>
              </p14:nvContentPartPr>
              <p14:xfrm>
                <a:off x="5401475" y="6149073"/>
                <a:ext cx="75960" cy="62280"/>
              </p14:xfrm>
            </p:contentPart>
          </mc:Choice>
          <mc:Fallback>
            <p:pic>
              <p:nvPicPr>
                <p:cNvPr id="174665" name="Freihand 174664">
                  <a:extLst>
                    <a:ext uri="{FF2B5EF4-FFF2-40B4-BE49-F238E27FC236}">
                      <a16:creationId xmlns:a16="http://schemas.microsoft.com/office/drawing/2014/main" id="{5C83E15E-1C55-E689-1135-C381D945CC54}"/>
                    </a:ext>
                  </a:extLst>
                </p:cNvPr>
                <p:cNvPicPr/>
                <p:nvPr/>
              </p:nvPicPr>
              <p:blipFill>
                <a:blip r:embed="rId346"/>
                <a:stretch>
                  <a:fillRect/>
                </a:stretch>
              </p:blipFill>
              <p:spPr>
                <a:xfrm>
                  <a:off x="5392475" y="6140073"/>
                  <a:ext cx="936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74668" name="Freihand 174667">
                  <a:extLst>
                    <a:ext uri="{FF2B5EF4-FFF2-40B4-BE49-F238E27FC236}">
                      <a16:creationId xmlns:a16="http://schemas.microsoft.com/office/drawing/2014/main" id="{50BDFB8C-845F-05D7-02AA-03165C52412F}"/>
                    </a:ext>
                  </a:extLst>
                </p14:cNvPr>
                <p14:cNvContentPartPr/>
                <p14:nvPr/>
              </p14:nvContentPartPr>
              <p14:xfrm>
                <a:off x="4160915" y="4940193"/>
                <a:ext cx="1572840" cy="1293120"/>
              </p14:xfrm>
            </p:contentPart>
          </mc:Choice>
          <mc:Fallback>
            <p:pic>
              <p:nvPicPr>
                <p:cNvPr id="174668" name="Freihand 174667">
                  <a:extLst>
                    <a:ext uri="{FF2B5EF4-FFF2-40B4-BE49-F238E27FC236}">
                      <a16:creationId xmlns:a16="http://schemas.microsoft.com/office/drawing/2014/main" id="{50BDFB8C-845F-05D7-02AA-03165C52412F}"/>
                    </a:ext>
                  </a:extLst>
                </p:cNvPr>
                <p:cNvPicPr/>
                <p:nvPr/>
              </p:nvPicPr>
              <p:blipFill>
                <a:blip r:embed="rId348"/>
                <a:stretch>
                  <a:fillRect/>
                </a:stretch>
              </p:blipFill>
              <p:spPr>
                <a:xfrm>
                  <a:off x="4152275" y="4931193"/>
                  <a:ext cx="1590480" cy="1310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9">
            <p14:nvContentPartPr>
              <p14:cNvPr id="174670" name="Freihand 174669">
                <a:extLst>
                  <a:ext uri="{FF2B5EF4-FFF2-40B4-BE49-F238E27FC236}">
                    <a16:creationId xmlns:a16="http://schemas.microsoft.com/office/drawing/2014/main" id="{C4B212F3-34CD-B13A-8DDB-5B3C9A6D28FE}"/>
                  </a:ext>
                </a:extLst>
              </p14:cNvPr>
              <p14:cNvContentPartPr/>
              <p14:nvPr/>
            </p14:nvContentPartPr>
            <p14:xfrm>
              <a:off x="6009155" y="4431873"/>
              <a:ext cx="573120" cy="724320"/>
            </p14:xfrm>
          </p:contentPart>
        </mc:Choice>
        <mc:Fallback>
          <p:pic>
            <p:nvPicPr>
              <p:cNvPr id="174670" name="Freihand 174669">
                <a:extLst>
                  <a:ext uri="{FF2B5EF4-FFF2-40B4-BE49-F238E27FC236}">
                    <a16:creationId xmlns:a16="http://schemas.microsoft.com/office/drawing/2014/main" id="{C4B212F3-34CD-B13A-8DDB-5B3C9A6D28FE}"/>
                  </a:ext>
                </a:extLst>
              </p:cNvPr>
              <p:cNvPicPr/>
              <p:nvPr/>
            </p:nvPicPr>
            <p:blipFill>
              <a:blip r:embed="rId350"/>
              <a:stretch>
                <a:fillRect/>
              </a:stretch>
            </p:blipFill>
            <p:spPr>
              <a:xfrm>
                <a:off x="6000515" y="4422873"/>
                <a:ext cx="590760" cy="741960"/>
              </a:xfrm>
              <a:prstGeom prst="rect">
                <a:avLst/>
              </a:prstGeom>
            </p:spPr>
          </p:pic>
        </mc:Fallback>
      </mc:AlternateContent>
      <p:grpSp>
        <p:nvGrpSpPr>
          <p:cNvPr id="174731" name="Gruppieren 174730">
            <a:extLst>
              <a:ext uri="{FF2B5EF4-FFF2-40B4-BE49-F238E27FC236}">
                <a16:creationId xmlns:a16="http://schemas.microsoft.com/office/drawing/2014/main" id="{A36F857B-51CC-0E15-F432-97127164C158}"/>
              </a:ext>
            </a:extLst>
          </p:cNvPr>
          <p:cNvGrpSpPr/>
          <p:nvPr/>
        </p:nvGrpSpPr>
        <p:grpSpPr>
          <a:xfrm>
            <a:off x="4674275" y="4306593"/>
            <a:ext cx="3977280" cy="2417400"/>
            <a:chOff x="4674275" y="4306593"/>
            <a:chExt cx="3977280" cy="2417400"/>
          </a:xfrm>
        </p:grpSpPr>
        <mc:AlternateContent xmlns:mc="http://schemas.openxmlformats.org/markup-compatibility/2006">
          <mc:Choice xmlns:p14="http://schemas.microsoft.com/office/powerpoint/2010/main" Requires="p14">
            <p:contentPart p14:bwMode="auto" r:id="rId351">
              <p14:nvContentPartPr>
                <p14:cNvPr id="174671" name="Freihand 174670">
                  <a:extLst>
                    <a:ext uri="{FF2B5EF4-FFF2-40B4-BE49-F238E27FC236}">
                      <a16:creationId xmlns:a16="http://schemas.microsoft.com/office/drawing/2014/main" id="{15E4B652-EA75-894F-C052-F91C3EF7C9E8}"/>
                    </a:ext>
                  </a:extLst>
                </p14:cNvPr>
                <p14:cNvContentPartPr/>
                <p14:nvPr/>
              </p14:nvContentPartPr>
              <p14:xfrm>
                <a:off x="4890995" y="5514033"/>
                <a:ext cx="7920" cy="69120"/>
              </p14:xfrm>
            </p:contentPart>
          </mc:Choice>
          <mc:Fallback>
            <p:pic>
              <p:nvPicPr>
                <p:cNvPr id="174671" name="Freihand 174670">
                  <a:extLst>
                    <a:ext uri="{FF2B5EF4-FFF2-40B4-BE49-F238E27FC236}">
                      <a16:creationId xmlns:a16="http://schemas.microsoft.com/office/drawing/2014/main" id="{15E4B652-EA75-894F-C052-F91C3EF7C9E8}"/>
                    </a:ext>
                  </a:extLst>
                </p:cNvPr>
                <p:cNvPicPr/>
                <p:nvPr/>
              </p:nvPicPr>
              <p:blipFill>
                <a:blip r:embed="rId352"/>
                <a:stretch>
                  <a:fillRect/>
                </a:stretch>
              </p:blipFill>
              <p:spPr>
                <a:xfrm>
                  <a:off x="4882355" y="5505393"/>
                  <a:ext cx="25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74672" name="Freihand 174671">
                  <a:extLst>
                    <a:ext uri="{FF2B5EF4-FFF2-40B4-BE49-F238E27FC236}">
                      <a16:creationId xmlns:a16="http://schemas.microsoft.com/office/drawing/2014/main" id="{CA43A885-6293-E39B-3ED9-88A9D8B76D36}"/>
                    </a:ext>
                  </a:extLst>
                </p14:cNvPr>
                <p14:cNvContentPartPr/>
                <p14:nvPr/>
              </p14:nvContentPartPr>
              <p14:xfrm>
                <a:off x="4884515" y="5619513"/>
                <a:ext cx="8280" cy="344880"/>
              </p14:xfrm>
            </p:contentPart>
          </mc:Choice>
          <mc:Fallback>
            <p:pic>
              <p:nvPicPr>
                <p:cNvPr id="174672" name="Freihand 174671">
                  <a:extLst>
                    <a:ext uri="{FF2B5EF4-FFF2-40B4-BE49-F238E27FC236}">
                      <a16:creationId xmlns:a16="http://schemas.microsoft.com/office/drawing/2014/main" id="{CA43A885-6293-E39B-3ED9-88A9D8B76D36}"/>
                    </a:ext>
                  </a:extLst>
                </p:cNvPr>
                <p:cNvPicPr/>
                <p:nvPr/>
              </p:nvPicPr>
              <p:blipFill>
                <a:blip r:embed="rId354"/>
                <a:stretch>
                  <a:fillRect/>
                </a:stretch>
              </p:blipFill>
              <p:spPr>
                <a:xfrm>
                  <a:off x="4875875" y="5610513"/>
                  <a:ext cx="2592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74673" name="Freihand 174672">
                  <a:extLst>
                    <a:ext uri="{FF2B5EF4-FFF2-40B4-BE49-F238E27FC236}">
                      <a16:creationId xmlns:a16="http://schemas.microsoft.com/office/drawing/2014/main" id="{866EE4F1-8175-D2B5-8452-6B31BF8E1EF7}"/>
                    </a:ext>
                  </a:extLst>
                </p14:cNvPr>
                <p14:cNvContentPartPr/>
                <p14:nvPr/>
              </p14:nvContentPartPr>
              <p14:xfrm>
                <a:off x="4873715" y="6017313"/>
                <a:ext cx="6840" cy="254880"/>
              </p14:xfrm>
            </p:contentPart>
          </mc:Choice>
          <mc:Fallback>
            <p:pic>
              <p:nvPicPr>
                <p:cNvPr id="174673" name="Freihand 174672">
                  <a:extLst>
                    <a:ext uri="{FF2B5EF4-FFF2-40B4-BE49-F238E27FC236}">
                      <a16:creationId xmlns:a16="http://schemas.microsoft.com/office/drawing/2014/main" id="{866EE4F1-8175-D2B5-8452-6B31BF8E1EF7}"/>
                    </a:ext>
                  </a:extLst>
                </p:cNvPr>
                <p:cNvPicPr/>
                <p:nvPr/>
              </p:nvPicPr>
              <p:blipFill>
                <a:blip r:embed="rId356"/>
                <a:stretch>
                  <a:fillRect/>
                </a:stretch>
              </p:blipFill>
              <p:spPr>
                <a:xfrm>
                  <a:off x="4864715" y="6008313"/>
                  <a:ext cx="2448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74674" name="Freihand 174673">
                  <a:extLst>
                    <a:ext uri="{FF2B5EF4-FFF2-40B4-BE49-F238E27FC236}">
                      <a16:creationId xmlns:a16="http://schemas.microsoft.com/office/drawing/2014/main" id="{41A8DFA2-BBA9-C73A-F12E-D3B2F85540FC}"/>
                    </a:ext>
                  </a:extLst>
                </p14:cNvPr>
                <p14:cNvContentPartPr/>
                <p14:nvPr/>
              </p14:nvContentPartPr>
              <p14:xfrm>
                <a:off x="4865075" y="6394233"/>
                <a:ext cx="14040" cy="262080"/>
              </p14:xfrm>
            </p:contentPart>
          </mc:Choice>
          <mc:Fallback>
            <p:pic>
              <p:nvPicPr>
                <p:cNvPr id="174674" name="Freihand 174673">
                  <a:extLst>
                    <a:ext uri="{FF2B5EF4-FFF2-40B4-BE49-F238E27FC236}">
                      <a16:creationId xmlns:a16="http://schemas.microsoft.com/office/drawing/2014/main" id="{41A8DFA2-BBA9-C73A-F12E-D3B2F85540FC}"/>
                    </a:ext>
                  </a:extLst>
                </p:cNvPr>
                <p:cNvPicPr/>
                <p:nvPr/>
              </p:nvPicPr>
              <p:blipFill>
                <a:blip r:embed="rId358"/>
                <a:stretch>
                  <a:fillRect/>
                </a:stretch>
              </p:blipFill>
              <p:spPr>
                <a:xfrm>
                  <a:off x="4856075" y="6385233"/>
                  <a:ext cx="3168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74676" name="Freihand 174675">
                  <a:extLst>
                    <a:ext uri="{FF2B5EF4-FFF2-40B4-BE49-F238E27FC236}">
                      <a16:creationId xmlns:a16="http://schemas.microsoft.com/office/drawing/2014/main" id="{E4D19B3D-1FDC-C03C-9364-FEE6D49D0DE9}"/>
                    </a:ext>
                  </a:extLst>
                </p14:cNvPr>
                <p14:cNvContentPartPr/>
                <p14:nvPr/>
              </p14:nvContentPartPr>
              <p14:xfrm>
                <a:off x="4674275" y="6365793"/>
                <a:ext cx="69480" cy="137160"/>
              </p14:xfrm>
            </p:contentPart>
          </mc:Choice>
          <mc:Fallback>
            <p:pic>
              <p:nvPicPr>
                <p:cNvPr id="174676" name="Freihand 174675">
                  <a:extLst>
                    <a:ext uri="{FF2B5EF4-FFF2-40B4-BE49-F238E27FC236}">
                      <a16:creationId xmlns:a16="http://schemas.microsoft.com/office/drawing/2014/main" id="{E4D19B3D-1FDC-C03C-9364-FEE6D49D0DE9}"/>
                    </a:ext>
                  </a:extLst>
                </p:cNvPr>
                <p:cNvPicPr/>
                <p:nvPr/>
              </p:nvPicPr>
              <p:blipFill>
                <a:blip r:embed="rId360"/>
                <a:stretch>
                  <a:fillRect/>
                </a:stretch>
              </p:blipFill>
              <p:spPr>
                <a:xfrm>
                  <a:off x="4665635" y="6356793"/>
                  <a:ext cx="871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74677" name="Freihand 174676">
                  <a:extLst>
                    <a:ext uri="{FF2B5EF4-FFF2-40B4-BE49-F238E27FC236}">
                      <a16:creationId xmlns:a16="http://schemas.microsoft.com/office/drawing/2014/main" id="{6E922942-E746-BF9A-3D0B-ADE4B0BB51D1}"/>
                    </a:ext>
                  </a:extLst>
                </p14:cNvPr>
                <p14:cNvContentPartPr/>
                <p14:nvPr/>
              </p14:nvContentPartPr>
              <p14:xfrm>
                <a:off x="4735115" y="6354633"/>
                <a:ext cx="54720" cy="133200"/>
              </p14:xfrm>
            </p:contentPart>
          </mc:Choice>
          <mc:Fallback>
            <p:pic>
              <p:nvPicPr>
                <p:cNvPr id="174677" name="Freihand 174676">
                  <a:extLst>
                    <a:ext uri="{FF2B5EF4-FFF2-40B4-BE49-F238E27FC236}">
                      <a16:creationId xmlns:a16="http://schemas.microsoft.com/office/drawing/2014/main" id="{6E922942-E746-BF9A-3D0B-ADE4B0BB51D1}"/>
                    </a:ext>
                  </a:extLst>
                </p:cNvPr>
                <p:cNvPicPr/>
                <p:nvPr/>
              </p:nvPicPr>
              <p:blipFill>
                <a:blip r:embed="rId362"/>
                <a:stretch>
                  <a:fillRect/>
                </a:stretch>
              </p:blipFill>
              <p:spPr>
                <a:xfrm>
                  <a:off x="4726475" y="6345633"/>
                  <a:ext cx="723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74678" name="Freihand 174677">
                  <a:extLst>
                    <a:ext uri="{FF2B5EF4-FFF2-40B4-BE49-F238E27FC236}">
                      <a16:creationId xmlns:a16="http://schemas.microsoft.com/office/drawing/2014/main" id="{FB524136-A34A-F60B-6CAE-9FF72F3F7DDB}"/>
                    </a:ext>
                  </a:extLst>
                </p14:cNvPr>
                <p14:cNvContentPartPr/>
                <p14:nvPr/>
              </p14:nvContentPartPr>
              <p14:xfrm>
                <a:off x="4680035" y="6476673"/>
                <a:ext cx="99720" cy="48240"/>
              </p14:xfrm>
            </p:contentPart>
          </mc:Choice>
          <mc:Fallback>
            <p:pic>
              <p:nvPicPr>
                <p:cNvPr id="174678" name="Freihand 174677">
                  <a:extLst>
                    <a:ext uri="{FF2B5EF4-FFF2-40B4-BE49-F238E27FC236}">
                      <a16:creationId xmlns:a16="http://schemas.microsoft.com/office/drawing/2014/main" id="{FB524136-A34A-F60B-6CAE-9FF72F3F7DDB}"/>
                    </a:ext>
                  </a:extLst>
                </p:cNvPr>
                <p:cNvPicPr/>
                <p:nvPr/>
              </p:nvPicPr>
              <p:blipFill>
                <a:blip r:embed="rId364"/>
                <a:stretch>
                  <a:fillRect/>
                </a:stretch>
              </p:blipFill>
              <p:spPr>
                <a:xfrm>
                  <a:off x="4671395" y="6468033"/>
                  <a:ext cx="1173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74679" name="Freihand 174678">
                  <a:extLst>
                    <a:ext uri="{FF2B5EF4-FFF2-40B4-BE49-F238E27FC236}">
                      <a16:creationId xmlns:a16="http://schemas.microsoft.com/office/drawing/2014/main" id="{50931219-2BFB-9F54-B2E4-5EE2D91ACAB0}"/>
                    </a:ext>
                  </a:extLst>
                </p14:cNvPr>
                <p14:cNvContentPartPr/>
                <p14:nvPr/>
              </p14:nvContentPartPr>
              <p14:xfrm>
                <a:off x="4772195" y="6357873"/>
                <a:ext cx="93600" cy="149040"/>
              </p14:xfrm>
            </p:contentPart>
          </mc:Choice>
          <mc:Fallback>
            <p:pic>
              <p:nvPicPr>
                <p:cNvPr id="174679" name="Freihand 174678">
                  <a:extLst>
                    <a:ext uri="{FF2B5EF4-FFF2-40B4-BE49-F238E27FC236}">
                      <a16:creationId xmlns:a16="http://schemas.microsoft.com/office/drawing/2014/main" id="{50931219-2BFB-9F54-B2E4-5EE2D91ACAB0}"/>
                    </a:ext>
                  </a:extLst>
                </p:cNvPr>
                <p:cNvPicPr/>
                <p:nvPr/>
              </p:nvPicPr>
              <p:blipFill>
                <a:blip r:embed="rId366"/>
                <a:stretch>
                  <a:fillRect/>
                </a:stretch>
              </p:blipFill>
              <p:spPr>
                <a:xfrm>
                  <a:off x="4763195" y="6349233"/>
                  <a:ext cx="111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74681" name="Freihand 174680">
                  <a:extLst>
                    <a:ext uri="{FF2B5EF4-FFF2-40B4-BE49-F238E27FC236}">
                      <a16:creationId xmlns:a16="http://schemas.microsoft.com/office/drawing/2014/main" id="{057EB3DE-B530-2B0B-1DBF-8C26F0626FA6}"/>
                    </a:ext>
                  </a:extLst>
                </p14:cNvPr>
                <p14:cNvContentPartPr/>
                <p14:nvPr/>
              </p14:nvContentPartPr>
              <p14:xfrm>
                <a:off x="4755995" y="6357513"/>
                <a:ext cx="72000" cy="78480"/>
              </p14:xfrm>
            </p:contentPart>
          </mc:Choice>
          <mc:Fallback>
            <p:pic>
              <p:nvPicPr>
                <p:cNvPr id="174681" name="Freihand 174680">
                  <a:extLst>
                    <a:ext uri="{FF2B5EF4-FFF2-40B4-BE49-F238E27FC236}">
                      <a16:creationId xmlns:a16="http://schemas.microsoft.com/office/drawing/2014/main" id="{057EB3DE-B530-2B0B-1DBF-8C26F0626FA6}"/>
                    </a:ext>
                  </a:extLst>
                </p:cNvPr>
                <p:cNvPicPr/>
                <p:nvPr/>
              </p:nvPicPr>
              <p:blipFill>
                <a:blip r:embed="rId368"/>
                <a:stretch>
                  <a:fillRect/>
                </a:stretch>
              </p:blipFill>
              <p:spPr>
                <a:xfrm>
                  <a:off x="4747355" y="6348873"/>
                  <a:ext cx="89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74682" name="Freihand 174681">
                  <a:extLst>
                    <a:ext uri="{FF2B5EF4-FFF2-40B4-BE49-F238E27FC236}">
                      <a16:creationId xmlns:a16="http://schemas.microsoft.com/office/drawing/2014/main" id="{07BC7963-AADE-4E12-820C-CDE7197A862E}"/>
                    </a:ext>
                  </a:extLst>
                </p14:cNvPr>
                <p14:cNvContentPartPr/>
                <p14:nvPr/>
              </p14:nvContentPartPr>
              <p14:xfrm>
                <a:off x="4854995" y="6363273"/>
                <a:ext cx="14040" cy="141120"/>
              </p14:xfrm>
            </p:contentPart>
          </mc:Choice>
          <mc:Fallback>
            <p:pic>
              <p:nvPicPr>
                <p:cNvPr id="174682" name="Freihand 174681">
                  <a:extLst>
                    <a:ext uri="{FF2B5EF4-FFF2-40B4-BE49-F238E27FC236}">
                      <a16:creationId xmlns:a16="http://schemas.microsoft.com/office/drawing/2014/main" id="{07BC7963-AADE-4E12-820C-CDE7197A862E}"/>
                    </a:ext>
                  </a:extLst>
                </p:cNvPr>
                <p:cNvPicPr/>
                <p:nvPr/>
              </p:nvPicPr>
              <p:blipFill>
                <a:blip r:embed="rId370"/>
                <a:stretch>
                  <a:fillRect/>
                </a:stretch>
              </p:blipFill>
              <p:spPr>
                <a:xfrm>
                  <a:off x="4846355" y="6354633"/>
                  <a:ext cx="31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74683" name="Freihand 174682">
                  <a:extLst>
                    <a:ext uri="{FF2B5EF4-FFF2-40B4-BE49-F238E27FC236}">
                      <a16:creationId xmlns:a16="http://schemas.microsoft.com/office/drawing/2014/main" id="{042E1CEF-F58E-2CEF-14F6-36AC5C2AB6BA}"/>
                    </a:ext>
                  </a:extLst>
                </p14:cNvPr>
                <p14:cNvContentPartPr/>
                <p14:nvPr/>
              </p14:nvContentPartPr>
              <p14:xfrm>
                <a:off x="4843115" y="6398193"/>
                <a:ext cx="40320" cy="145080"/>
              </p14:xfrm>
            </p:contentPart>
          </mc:Choice>
          <mc:Fallback>
            <p:pic>
              <p:nvPicPr>
                <p:cNvPr id="174683" name="Freihand 174682">
                  <a:extLst>
                    <a:ext uri="{FF2B5EF4-FFF2-40B4-BE49-F238E27FC236}">
                      <a16:creationId xmlns:a16="http://schemas.microsoft.com/office/drawing/2014/main" id="{042E1CEF-F58E-2CEF-14F6-36AC5C2AB6BA}"/>
                    </a:ext>
                  </a:extLst>
                </p:cNvPr>
                <p:cNvPicPr/>
                <p:nvPr/>
              </p:nvPicPr>
              <p:blipFill>
                <a:blip r:embed="rId372"/>
                <a:stretch>
                  <a:fillRect/>
                </a:stretch>
              </p:blipFill>
              <p:spPr>
                <a:xfrm>
                  <a:off x="4834115" y="6389193"/>
                  <a:ext cx="579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74684" name="Freihand 174683">
                  <a:extLst>
                    <a:ext uri="{FF2B5EF4-FFF2-40B4-BE49-F238E27FC236}">
                      <a16:creationId xmlns:a16="http://schemas.microsoft.com/office/drawing/2014/main" id="{87D30C94-3AB1-66F7-971A-F6B9C6F7C5FC}"/>
                    </a:ext>
                  </a:extLst>
                </p14:cNvPr>
                <p14:cNvContentPartPr/>
                <p14:nvPr/>
              </p14:nvContentPartPr>
              <p14:xfrm>
                <a:off x="4916915" y="5231433"/>
                <a:ext cx="1960200" cy="1004400"/>
              </p14:xfrm>
            </p:contentPart>
          </mc:Choice>
          <mc:Fallback>
            <p:pic>
              <p:nvPicPr>
                <p:cNvPr id="174684" name="Freihand 174683">
                  <a:extLst>
                    <a:ext uri="{FF2B5EF4-FFF2-40B4-BE49-F238E27FC236}">
                      <a16:creationId xmlns:a16="http://schemas.microsoft.com/office/drawing/2014/main" id="{87D30C94-3AB1-66F7-971A-F6B9C6F7C5FC}"/>
                    </a:ext>
                  </a:extLst>
                </p:cNvPr>
                <p:cNvPicPr/>
                <p:nvPr/>
              </p:nvPicPr>
              <p:blipFill>
                <a:blip r:embed="rId374"/>
                <a:stretch>
                  <a:fillRect/>
                </a:stretch>
              </p:blipFill>
              <p:spPr>
                <a:xfrm>
                  <a:off x="4908275" y="5222793"/>
                  <a:ext cx="1977840" cy="10220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74686" name="Freihand 174685">
                  <a:extLst>
                    <a:ext uri="{FF2B5EF4-FFF2-40B4-BE49-F238E27FC236}">
                      <a16:creationId xmlns:a16="http://schemas.microsoft.com/office/drawing/2014/main" id="{2B635670-255E-36D6-5293-D37D0783D12C}"/>
                    </a:ext>
                  </a:extLst>
                </p14:cNvPr>
                <p14:cNvContentPartPr/>
                <p14:nvPr/>
              </p14:nvContentPartPr>
              <p14:xfrm>
                <a:off x="7018595" y="5081673"/>
                <a:ext cx="50040" cy="132120"/>
              </p14:xfrm>
            </p:contentPart>
          </mc:Choice>
          <mc:Fallback>
            <p:pic>
              <p:nvPicPr>
                <p:cNvPr id="174686" name="Freihand 174685">
                  <a:extLst>
                    <a:ext uri="{FF2B5EF4-FFF2-40B4-BE49-F238E27FC236}">
                      <a16:creationId xmlns:a16="http://schemas.microsoft.com/office/drawing/2014/main" id="{2B635670-255E-36D6-5293-D37D0783D12C}"/>
                    </a:ext>
                  </a:extLst>
                </p:cNvPr>
                <p:cNvPicPr/>
                <p:nvPr/>
              </p:nvPicPr>
              <p:blipFill>
                <a:blip r:embed="rId376"/>
                <a:stretch>
                  <a:fillRect/>
                </a:stretch>
              </p:blipFill>
              <p:spPr>
                <a:xfrm>
                  <a:off x="7009955" y="5072673"/>
                  <a:ext cx="676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74687" name="Freihand 174686">
                  <a:extLst>
                    <a:ext uri="{FF2B5EF4-FFF2-40B4-BE49-F238E27FC236}">
                      <a16:creationId xmlns:a16="http://schemas.microsoft.com/office/drawing/2014/main" id="{A983A985-E18D-914B-422A-8ECEEABE4869}"/>
                    </a:ext>
                  </a:extLst>
                </p14:cNvPr>
                <p14:cNvContentPartPr/>
                <p14:nvPr/>
              </p14:nvContentPartPr>
              <p14:xfrm>
                <a:off x="7086995" y="4896633"/>
                <a:ext cx="149760" cy="174600"/>
              </p14:xfrm>
            </p:contentPart>
          </mc:Choice>
          <mc:Fallback>
            <p:pic>
              <p:nvPicPr>
                <p:cNvPr id="174687" name="Freihand 174686">
                  <a:extLst>
                    <a:ext uri="{FF2B5EF4-FFF2-40B4-BE49-F238E27FC236}">
                      <a16:creationId xmlns:a16="http://schemas.microsoft.com/office/drawing/2014/main" id="{A983A985-E18D-914B-422A-8ECEEABE4869}"/>
                    </a:ext>
                  </a:extLst>
                </p:cNvPr>
                <p:cNvPicPr/>
                <p:nvPr/>
              </p:nvPicPr>
              <p:blipFill>
                <a:blip r:embed="rId378"/>
                <a:stretch>
                  <a:fillRect/>
                </a:stretch>
              </p:blipFill>
              <p:spPr>
                <a:xfrm>
                  <a:off x="7078355" y="4887633"/>
                  <a:ext cx="1674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74688" name="Freihand 174687">
                  <a:extLst>
                    <a:ext uri="{FF2B5EF4-FFF2-40B4-BE49-F238E27FC236}">
                      <a16:creationId xmlns:a16="http://schemas.microsoft.com/office/drawing/2014/main" id="{4AAFFA78-E237-6D79-5F65-CA342A311BD3}"/>
                    </a:ext>
                  </a:extLst>
                </p14:cNvPr>
                <p14:cNvContentPartPr/>
                <p14:nvPr/>
              </p14:nvContentPartPr>
              <p14:xfrm>
                <a:off x="7259075" y="4772073"/>
                <a:ext cx="346680" cy="298080"/>
              </p14:xfrm>
            </p:contentPart>
          </mc:Choice>
          <mc:Fallback>
            <p:pic>
              <p:nvPicPr>
                <p:cNvPr id="174688" name="Freihand 174687">
                  <a:extLst>
                    <a:ext uri="{FF2B5EF4-FFF2-40B4-BE49-F238E27FC236}">
                      <a16:creationId xmlns:a16="http://schemas.microsoft.com/office/drawing/2014/main" id="{4AAFFA78-E237-6D79-5F65-CA342A311BD3}"/>
                    </a:ext>
                  </a:extLst>
                </p:cNvPr>
                <p:cNvPicPr/>
                <p:nvPr/>
              </p:nvPicPr>
              <p:blipFill>
                <a:blip r:embed="rId380"/>
                <a:stretch>
                  <a:fillRect/>
                </a:stretch>
              </p:blipFill>
              <p:spPr>
                <a:xfrm>
                  <a:off x="7250075" y="4763073"/>
                  <a:ext cx="36432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74689" name="Freihand 174688">
                  <a:extLst>
                    <a:ext uri="{FF2B5EF4-FFF2-40B4-BE49-F238E27FC236}">
                      <a16:creationId xmlns:a16="http://schemas.microsoft.com/office/drawing/2014/main" id="{B16F6C42-5848-ABFB-78D0-D383FDE6CCBD}"/>
                    </a:ext>
                  </a:extLst>
                </p14:cNvPr>
                <p14:cNvContentPartPr/>
                <p14:nvPr/>
              </p14:nvContentPartPr>
              <p14:xfrm>
                <a:off x="7672355" y="4679193"/>
                <a:ext cx="186120" cy="109080"/>
              </p14:xfrm>
            </p:contentPart>
          </mc:Choice>
          <mc:Fallback>
            <p:pic>
              <p:nvPicPr>
                <p:cNvPr id="174689" name="Freihand 174688">
                  <a:extLst>
                    <a:ext uri="{FF2B5EF4-FFF2-40B4-BE49-F238E27FC236}">
                      <a16:creationId xmlns:a16="http://schemas.microsoft.com/office/drawing/2014/main" id="{B16F6C42-5848-ABFB-78D0-D383FDE6CCBD}"/>
                    </a:ext>
                  </a:extLst>
                </p:cNvPr>
                <p:cNvPicPr/>
                <p:nvPr/>
              </p:nvPicPr>
              <p:blipFill>
                <a:blip r:embed="rId382"/>
                <a:stretch>
                  <a:fillRect/>
                </a:stretch>
              </p:blipFill>
              <p:spPr>
                <a:xfrm>
                  <a:off x="7663355" y="4670193"/>
                  <a:ext cx="2037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74690" name="Freihand 174689">
                  <a:extLst>
                    <a:ext uri="{FF2B5EF4-FFF2-40B4-BE49-F238E27FC236}">
                      <a16:creationId xmlns:a16="http://schemas.microsoft.com/office/drawing/2014/main" id="{A198A9DD-E31E-EDD6-4B8E-97CC521CAEA7}"/>
                    </a:ext>
                  </a:extLst>
                </p14:cNvPr>
                <p14:cNvContentPartPr/>
                <p14:nvPr/>
              </p14:nvContentPartPr>
              <p14:xfrm>
                <a:off x="7830035" y="4525833"/>
                <a:ext cx="15120" cy="30240"/>
              </p14:xfrm>
            </p:contentPart>
          </mc:Choice>
          <mc:Fallback>
            <p:pic>
              <p:nvPicPr>
                <p:cNvPr id="174690" name="Freihand 174689">
                  <a:extLst>
                    <a:ext uri="{FF2B5EF4-FFF2-40B4-BE49-F238E27FC236}">
                      <a16:creationId xmlns:a16="http://schemas.microsoft.com/office/drawing/2014/main" id="{A198A9DD-E31E-EDD6-4B8E-97CC521CAEA7}"/>
                    </a:ext>
                  </a:extLst>
                </p:cNvPr>
                <p:cNvPicPr/>
                <p:nvPr/>
              </p:nvPicPr>
              <p:blipFill>
                <a:blip r:embed="rId384"/>
                <a:stretch>
                  <a:fillRect/>
                </a:stretch>
              </p:blipFill>
              <p:spPr>
                <a:xfrm>
                  <a:off x="7821035" y="4516833"/>
                  <a:ext cx="327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74691" name="Freihand 174690">
                  <a:extLst>
                    <a:ext uri="{FF2B5EF4-FFF2-40B4-BE49-F238E27FC236}">
                      <a16:creationId xmlns:a16="http://schemas.microsoft.com/office/drawing/2014/main" id="{A0584F25-93C4-D847-6F97-FA800E1CC7FA}"/>
                    </a:ext>
                  </a:extLst>
                </p14:cNvPr>
                <p14:cNvContentPartPr/>
                <p14:nvPr/>
              </p14:nvContentPartPr>
              <p14:xfrm>
                <a:off x="7968275" y="4534833"/>
                <a:ext cx="81720" cy="124920"/>
              </p14:xfrm>
            </p:contentPart>
          </mc:Choice>
          <mc:Fallback>
            <p:pic>
              <p:nvPicPr>
                <p:cNvPr id="174691" name="Freihand 174690">
                  <a:extLst>
                    <a:ext uri="{FF2B5EF4-FFF2-40B4-BE49-F238E27FC236}">
                      <a16:creationId xmlns:a16="http://schemas.microsoft.com/office/drawing/2014/main" id="{A0584F25-93C4-D847-6F97-FA800E1CC7FA}"/>
                    </a:ext>
                  </a:extLst>
                </p:cNvPr>
                <p:cNvPicPr/>
                <p:nvPr/>
              </p:nvPicPr>
              <p:blipFill>
                <a:blip r:embed="rId386"/>
                <a:stretch>
                  <a:fillRect/>
                </a:stretch>
              </p:blipFill>
              <p:spPr>
                <a:xfrm>
                  <a:off x="7959635" y="4525833"/>
                  <a:ext cx="993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74692" name="Freihand 174691">
                  <a:extLst>
                    <a:ext uri="{FF2B5EF4-FFF2-40B4-BE49-F238E27FC236}">
                      <a16:creationId xmlns:a16="http://schemas.microsoft.com/office/drawing/2014/main" id="{865DA033-2560-9665-3BA8-15CED3B70567}"/>
                    </a:ext>
                  </a:extLst>
                </p14:cNvPr>
                <p14:cNvContentPartPr/>
                <p14:nvPr/>
              </p14:nvContentPartPr>
              <p14:xfrm>
                <a:off x="8071955" y="4430793"/>
                <a:ext cx="280080" cy="134280"/>
              </p14:xfrm>
            </p:contentPart>
          </mc:Choice>
          <mc:Fallback>
            <p:pic>
              <p:nvPicPr>
                <p:cNvPr id="174692" name="Freihand 174691">
                  <a:extLst>
                    <a:ext uri="{FF2B5EF4-FFF2-40B4-BE49-F238E27FC236}">
                      <a16:creationId xmlns:a16="http://schemas.microsoft.com/office/drawing/2014/main" id="{865DA033-2560-9665-3BA8-15CED3B70567}"/>
                    </a:ext>
                  </a:extLst>
                </p:cNvPr>
                <p:cNvPicPr/>
                <p:nvPr/>
              </p:nvPicPr>
              <p:blipFill>
                <a:blip r:embed="rId388"/>
                <a:stretch>
                  <a:fillRect/>
                </a:stretch>
              </p:blipFill>
              <p:spPr>
                <a:xfrm>
                  <a:off x="8063315" y="4421793"/>
                  <a:ext cx="2977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74693" name="Freihand 174692">
                  <a:extLst>
                    <a:ext uri="{FF2B5EF4-FFF2-40B4-BE49-F238E27FC236}">
                      <a16:creationId xmlns:a16="http://schemas.microsoft.com/office/drawing/2014/main" id="{73961DC1-9C4C-2C99-E7F7-03DC699A0E15}"/>
                    </a:ext>
                  </a:extLst>
                </p14:cNvPr>
                <p14:cNvContentPartPr/>
                <p14:nvPr/>
              </p14:nvContentPartPr>
              <p14:xfrm>
                <a:off x="8410715" y="4306593"/>
                <a:ext cx="73800" cy="132840"/>
              </p14:xfrm>
            </p:contentPart>
          </mc:Choice>
          <mc:Fallback>
            <p:pic>
              <p:nvPicPr>
                <p:cNvPr id="174693" name="Freihand 174692">
                  <a:extLst>
                    <a:ext uri="{FF2B5EF4-FFF2-40B4-BE49-F238E27FC236}">
                      <a16:creationId xmlns:a16="http://schemas.microsoft.com/office/drawing/2014/main" id="{73961DC1-9C4C-2C99-E7F7-03DC699A0E15}"/>
                    </a:ext>
                  </a:extLst>
                </p:cNvPr>
                <p:cNvPicPr/>
                <p:nvPr/>
              </p:nvPicPr>
              <p:blipFill>
                <a:blip r:embed="rId390"/>
                <a:stretch>
                  <a:fillRect/>
                </a:stretch>
              </p:blipFill>
              <p:spPr>
                <a:xfrm>
                  <a:off x="8402075" y="4297593"/>
                  <a:ext cx="914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74694" name="Freihand 174693">
                  <a:extLst>
                    <a:ext uri="{FF2B5EF4-FFF2-40B4-BE49-F238E27FC236}">
                      <a16:creationId xmlns:a16="http://schemas.microsoft.com/office/drawing/2014/main" id="{9CC012BB-7EEF-6136-0C13-182363B1BAB5}"/>
                    </a:ext>
                  </a:extLst>
                </p14:cNvPr>
                <p14:cNvContentPartPr/>
                <p14:nvPr/>
              </p14:nvContentPartPr>
              <p14:xfrm>
                <a:off x="7323875" y="5274633"/>
                <a:ext cx="194760" cy="96480"/>
              </p14:xfrm>
            </p:contentPart>
          </mc:Choice>
          <mc:Fallback>
            <p:pic>
              <p:nvPicPr>
                <p:cNvPr id="174694" name="Freihand 174693">
                  <a:extLst>
                    <a:ext uri="{FF2B5EF4-FFF2-40B4-BE49-F238E27FC236}">
                      <a16:creationId xmlns:a16="http://schemas.microsoft.com/office/drawing/2014/main" id="{9CC012BB-7EEF-6136-0C13-182363B1BAB5}"/>
                    </a:ext>
                  </a:extLst>
                </p:cNvPr>
                <p:cNvPicPr/>
                <p:nvPr/>
              </p:nvPicPr>
              <p:blipFill>
                <a:blip r:embed="rId392"/>
                <a:stretch>
                  <a:fillRect/>
                </a:stretch>
              </p:blipFill>
              <p:spPr>
                <a:xfrm>
                  <a:off x="7315235" y="5265633"/>
                  <a:ext cx="2124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74695" name="Freihand 174694">
                  <a:extLst>
                    <a:ext uri="{FF2B5EF4-FFF2-40B4-BE49-F238E27FC236}">
                      <a16:creationId xmlns:a16="http://schemas.microsoft.com/office/drawing/2014/main" id="{90125E0F-B2DA-EFDC-7BBD-ED952276B0EC}"/>
                    </a:ext>
                  </a:extLst>
                </p14:cNvPr>
                <p14:cNvContentPartPr/>
                <p14:nvPr/>
              </p14:nvContentPartPr>
              <p14:xfrm>
                <a:off x="7443755" y="5163753"/>
                <a:ext cx="19080" cy="18720"/>
              </p14:xfrm>
            </p:contentPart>
          </mc:Choice>
          <mc:Fallback>
            <p:pic>
              <p:nvPicPr>
                <p:cNvPr id="174695" name="Freihand 174694">
                  <a:extLst>
                    <a:ext uri="{FF2B5EF4-FFF2-40B4-BE49-F238E27FC236}">
                      <a16:creationId xmlns:a16="http://schemas.microsoft.com/office/drawing/2014/main" id="{90125E0F-B2DA-EFDC-7BBD-ED952276B0EC}"/>
                    </a:ext>
                  </a:extLst>
                </p:cNvPr>
                <p:cNvPicPr/>
                <p:nvPr/>
              </p:nvPicPr>
              <p:blipFill>
                <a:blip r:embed="rId394"/>
                <a:stretch>
                  <a:fillRect/>
                </a:stretch>
              </p:blipFill>
              <p:spPr>
                <a:xfrm>
                  <a:off x="7434755" y="5154753"/>
                  <a:ext cx="367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74696" name="Freihand 174695">
                  <a:extLst>
                    <a:ext uri="{FF2B5EF4-FFF2-40B4-BE49-F238E27FC236}">
                      <a16:creationId xmlns:a16="http://schemas.microsoft.com/office/drawing/2014/main" id="{FF1CCED5-7ADF-C40D-C0E6-AD9C5D53C655}"/>
                    </a:ext>
                  </a:extLst>
                </p14:cNvPr>
                <p14:cNvContentPartPr/>
                <p14:nvPr/>
              </p14:nvContentPartPr>
              <p14:xfrm>
                <a:off x="7661195" y="5005713"/>
                <a:ext cx="253440" cy="299160"/>
              </p14:xfrm>
            </p:contentPart>
          </mc:Choice>
          <mc:Fallback>
            <p:pic>
              <p:nvPicPr>
                <p:cNvPr id="174696" name="Freihand 174695">
                  <a:extLst>
                    <a:ext uri="{FF2B5EF4-FFF2-40B4-BE49-F238E27FC236}">
                      <a16:creationId xmlns:a16="http://schemas.microsoft.com/office/drawing/2014/main" id="{FF1CCED5-7ADF-C40D-C0E6-AD9C5D53C655}"/>
                    </a:ext>
                  </a:extLst>
                </p:cNvPr>
                <p:cNvPicPr/>
                <p:nvPr/>
              </p:nvPicPr>
              <p:blipFill>
                <a:blip r:embed="rId396"/>
                <a:stretch>
                  <a:fillRect/>
                </a:stretch>
              </p:blipFill>
              <p:spPr>
                <a:xfrm>
                  <a:off x="7652555" y="4996713"/>
                  <a:ext cx="27108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74697" name="Freihand 174696">
                  <a:extLst>
                    <a:ext uri="{FF2B5EF4-FFF2-40B4-BE49-F238E27FC236}">
                      <a16:creationId xmlns:a16="http://schemas.microsoft.com/office/drawing/2014/main" id="{0075A015-5383-92FA-F1CA-16D7774CD466}"/>
                    </a:ext>
                  </a:extLst>
                </p14:cNvPr>
                <p14:cNvContentPartPr/>
                <p14:nvPr/>
              </p14:nvContentPartPr>
              <p14:xfrm>
                <a:off x="7412075" y="5576673"/>
                <a:ext cx="124200" cy="281520"/>
              </p14:xfrm>
            </p:contentPart>
          </mc:Choice>
          <mc:Fallback>
            <p:pic>
              <p:nvPicPr>
                <p:cNvPr id="174697" name="Freihand 174696">
                  <a:extLst>
                    <a:ext uri="{FF2B5EF4-FFF2-40B4-BE49-F238E27FC236}">
                      <a16:creationId xmlns:a16="http://schemas.microsoft.com/office/drawing/2014/main" id="{0075A015-5383-92FA-F1CA-16D7774CD466}"/>
                    </a:ext>
                  </a:extLst>
                </p:cNvPr>
                <p:cNvPicPr/>
                <p:nvPr/>
              </p:nvPicPr>
              <p:blipFill>
                <a:blip r:embed="rId398"/>
                <a:stretch>
                  <a:fillRect/>
                </a:stretch>
              </p:blipFill>
              <p:spPr>
                <a:xfrm>
                  <a:off x="7403435" y="5567673"/>
                  <a:ext cx="14184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74698" name="Freihand 174697">
                  <a:extLst>
                    <a:ext uri="{FF2B5EF4-FFF2-40B4-BE49-F238E27FC236}">
                      <a16:creationId xmlns:a16="http://schemas.microsoft.com/office/drawing/2014/main" id="{0C4FB4AD-FF61-E9D9-EEE5-7BDCB0945896}"/>
                    </a:ext>
                  </a:extLst>
                </p14:cNvPr>
                <p14:cNvContentPartPr/>
                <p14:nvPr/>
              </p14:nvContentPartPr>
              <p14:xfrm>
                <a:off x="7459595" y="5677473"/>
                <a:ext cx="101160" cy="39960"/>
              </p14:xfrm>
            </p:contentPart>
          </mc:Choice>
          <mc:Fallback>
            <p:pic>
              <p:nvPicPr>
                <p:cNvPr id="174698" name="Freihand 174697">
                  <a:extLst>
                    <a:ext uri="{FF2B5EF4-FFF2-40B4-BE49-F238E27FC236}">
                      <a16:creationId xmlns:a16="http://schemas.microsoft.com/office/drawing/2014/main" id="{0C4FB4AD-FF61-E9D9-EEE5-7BDCB0945896}"/>
                    </a:ext>
                  </a:extLst>
                </p:cNvPr>
                <p:cNvPicPr/>
                <p:nvPr/>
              </p:nvPicPr>
              <p:blipFill>
                <a:blip r:embed="rId400"/>
                <a:stretch>
                  <a:fillRect/>
                </a:stretch>
              </p:blipFill>
              <p:spPr>
                <a:xfrm>
                  <a:off x="7450955" y="5668473"/>
                  <a:ext cx="118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74699" name="Freihand 174698">
                  <a:extLst>
                    <a:ext uri="{FF2B5EF4-FFF2-40B4-BE49-F238E27FC236}">
                      <a16:creationId xmlns:a16="http://schemas.microsoft.com/office/drawing/2014/main" id="{9EF2BA7F-4227-2EDD-5BDF-B929F10B5029}"/>
                    </a:ext>
                  </a:extLst>
                </p14:cNvPr>
                <p14:cNvContentPartPr/>
                <p14:nvPr/>
              </p14:nvContentPartPr>
              <p14:xfrm>
                <a:off x="7577675" y="5533833"/>
                <a:ext cx="143640" cy="171360"/>
              </p14:xfrm>
            </p:contentPart>
          </mc:Choice>
          <mc:Fallback>
            <p:pic>
              <p:nvPicPr>
                <p:cNvPr id="174699" name="Freihand 174698">
                  <a:extLst>
                    <a:ext uri="{FF2B5EF4-FFF2-40B4-BE49-F238E27FC236}">
                      <a16:creationId xmlns:a16="http://schemas.microsoft.com/office/drawing/2014/main" id="{9EF2BA7F-4227-2EDD-5BDF-B929F10B5029}"/>
                    </a:ext>
                  </a:extLst>
                </p:cNvPr>
                <p:cNvPicPr/>
                <p:nvPr/>
              </p:nvPicPr>
              <p:blipFill>
                <a:blip r:embed="rId402"/>
                <a:stretch>
                  <a:fillRect/>
                </a:stretch>
              </p:blipFill>
              <p:spPr>
                <a:xfrm>
                  <a:off x="7568675" y="5524833"/>
                  <a:ext cx="1612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74700" name="Freihand 174699">
                  <a:extLst>
                    <a:ext uri="{FF2B5EF4-FFF2-40B4-BE49-F238E27FC236}">
                      <a16:creationId xmlns:a16="http://schemas.microsoft.com/office/drawing/2014/main" id="{F8B37531-5E39-164A-C8A2-74F3D54C4C13}"/>
                    </a:ext>
                  </a:extLst>
                </p14:cNvPr>
                <p14:cNvContentPartPr/>
                <p14:nvPr/>
              </p14:nvContentPartPr>
              <p14:xfrm>
                <a:off x="7741835" y="5413953"/>
                <a:ext cx="41760" cy="282960"/>
              </p14:xfrm>
            </p:contentPart>
          </mc:Choice>
          <mc:Fallback>
            <p:pic>
              <p:nvPicPr>
                <p:cNvPr id="174700" name="Freihand 174699">
                  <a:extLst>
                    <a:ext uri="{FF2B5EF4-FFF2-40B4-BE49-F238E27FC236}">
                      <a16:creationId xmlns:a16="http://schemas.microsoft.com/office/drawing/2014/main" id="{F8B37531-5E39-164A-C8A2-74F3D54C4C13}"/>
                    </a:ext>
                  </a:extLst>
                </p:cNvPr>
                <p:cNvPicPr/>
                <p:nvPr/>
              </p:nvPicPr>
              <p:blipFill>
                <a:blip r:embed="rId404"/>
                <a:stretch>
                  <a:fillRect/>
                </a:stretch>
              </p:blipFill>
              <p:spPr>
                <a:xfrm>
                  <a:off x="7732835" y="5404953"/>
                  <a:ext cx="5940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74701" name="Freihand 174700">
                  <a:extLst>
                    <a:ext uri="{FF2B5EF4-FFF2-40B4-BE49-F238E27FC236}">
                      <a16:creationId xmlns:a16="http://schemas.microsoft.com/office/drawing/2014/main" id="{38C3A1EF-CD7E-48CE-CD60-8E33FBB86605}"/>
                    </a:ext>
                  </a:extLst>
                </p14:cNvPr>
                <p14:cNvContentPartPr/>
                <p14:nvPr/>
              </p14:nvContentPartPr>
              <p14:xfrm>
                <a:off x="7846955" y="5357073"/>
                <a:ext cx="107280" cy="193320"/>
              </p14:xfrm>
            </p:contentPart>
          </mc:Choice>
          <mc:Fallback>
            <p:pic>
              <p:nvPicPr>
                <p:cNvPr id="174701" name="Freihand 174700">
                  <a:extLst>
                    <a:ext uri="{FF2B5EF4-FFF2-40B4-BE49-F238E27FC236}">
                      <a16:creationId xmlns:a16="http://schemas.microsoft.com/office/drawing/2014/main" id="{38C3A1EF-CD7E-48CE-CD60-8E33FBB86605}"/>
                    </a:ext>
                  </a:extLst>
                </p:cNvPr>
                <p:cNvPicPr/>
                <p:nvPr/>
              </p:nvPicPr>
              <p:blipFill>
                <a:blip r:embed="rId406"/>
                <a:stretch>
                  <a:fillRect/>
                </a:stretch>
              </p:blipFill>
              <p:spPr>
                <a:xfrm>
                  <a:off x="7838315" y="5348433"/>
                  <a:ext cx="1249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74702" name="Freihand 174701">
                  <a:extLst>
                    <a:ext uri="{FF2B5EF4-FFF2-40B4-BE49-F238E27FC236}">
                      <a16:creationId xmlns:a16="http://schemas.microsoft.com/office/drawing/2014/main" id="{4865DD8B-D200-CC5D-C849-15ADFA6076C7}"/>
                    </a:ext>
                  </a:extLst>
                </p14:cNvPr>
                <p14:cNvContentPartPr/>
                <p14:nvPr/>
              </p14:nvContentPartPr>
              <p14:xfrm>
                <a:off x="7925435" y="5298033"/>
                <a:ext cx="172080" cy="211680"/>
              </p14:xfrm>
            </p:contentPart>
          </mc:Choice>
          <mc:Fallback>
            <p:pic>
              <p:nvPicPr>
                <p:cNvPr id="174702" name="Freihand 174701">
                  <a:extLst>
                    <a:ext uri="{FF2B5EF4-FFF2-40B4-BE49-F238E27FC236}">
                      <a16:creationId xmlns:a16="http://schemas.microsoft.com/office/drawing/2014/main" id="{4865DD8B-D200-CC5D-C849-15ADFA6076C7}"/>
                    </a:ext>
                  </a:extLst>
                </p:cNvPr>
                <p:cNvPicPr/>
                <p:nvPr/>
              </p:nvPicPr>
              <p:blipFill>
                <a:blip r:embed="rId408"/>
                <a:stretch>
                  <a:fillRect/>
                </a:stretch>
              </p:blipFill>
              <p:spPr>
                <a:xfrm>
                  <a:off x="7916435" y="5289393"/>
                  <a:ext cx="1897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74703" name="Freihand 174702">
                  <a:extLst>
                    <a:ext uri="{FF2B5EF4-FFF2-40B4-BE49-F238E27FC236}">
                      <a16:creationId xmlns:a16="http://schemas.microsoft.com/office/drawing/2014/main" id="{88B89D1D-1270-8018-8A44-EEC4D9B0EF2B}"/>
                    </a:ext>
                  </a:extLst>
                </p14:cNvPr>
                <p14:cNvContentPartPr/>
                <p14:nvPr/>
              </p14:nvContentPartPr>
              <p14:xfrm>
                <a:off x="8188595" y="5282913"/>
                <a:ext cx="77400" cy="70200"/>
              </p14:xfrm>
            </p:contentPart>
          </mc:Choice>
          <mc:Fallback>
            <p:pic>
              <p:nvPicPr>
                <p:cNvPr id="174703" name="Freihand 174702">
                  <a:extLst>
                    <a:ext uri="{FF2B5EF4-FFF2-40B4-BE49-F238E27FC236}">
                      <a16:creationId xmlns:a16="http://schemas.microsoft.com/office/drawing/2014/main" id="{88B89D1D-1270-8018-8A44-EEC4D9B0EF2B}"/>
                    </a:ext>
                  </a:extLst>
                </p:cNvPr>
                <p:cNvPicPr/>
                <p:nvPr/>
              </p:nvPicPr>
              <p:blipFill>
                <a:blip r:embed="rId410"/>
                <a:stretch>
                  <a:fillRect/>
                </a:stretch>
              </p:blipFill>
              <p:spPr>
                <a:xfrm>
                  <a:off x="8179955" y="5273913"/>
                  <a:ext cx="950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74704" name="Freihand 174703">
                  <a:extLst>
                    <a:ext uri="{FF2B5EF4-FFF2-40B4-BE49-F238E27FC236}">
                      <a16:creationId xmlns:a16="http://schemas.microsoft.com/office/drawing/2014/main" id="{2E78E500-78D2-3519-6650-420D7E041AF3}"/>
                    </a:ext>
                  </a:extLst>
                </p14:cNvPr>
                <p14:cNvContentPartPr/>
                <p14:nvPr/>
              </p14:nvContentPartPr>
              <p14:xfrm>
                <a:off x="8269595" y="5152953"/>
                <a:ext cx="199440" cy="128520"/>
              </p14:xfrm>
            </p:contentPart>
          </mc:Choice>
          <mc:Fallback>
            <p:pic>
              <p:nvPicPr>
                <p:cNvPr id="174704" name="Freihand 174703">
                  <a:extLst>
                    <a:ext uri="{FF2B5EF4-FFF2-40B4-BE49-F238E27FC236}">
                      <a16:creationId xmlns:a16="http://schemas.microsoft.com/office/drawing/2014/main" id="{2E78E500-78D2-3519-6650-420D7E041AF3}"/>
                    </a:ext>
                  </a:extLst>
                </p:cNvPr>
                <p:cNvPicPr/>
                <p:nvPr/>
              </p:nvPicPr>
              <p:blipFill>
                <a:blip r:embed="rId412"/>
                <a:stretch>
                  <a:fillRect/>
                </a:stretch>
              </p:blipFill>
              <p:spPr>
                <a:xfrm>
                  <a:off x="8260955" y="5143953"/>
                  <a:ext cx="2170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74705" name="Freihand 174704">
                  <a:extLst>
                    <a:ext uri="{FF2B5EF4-FFF2-40B4-BE49-F238E27FC236}">
                      <a16:creationId xmlns:a16="http://schemas.microsoft.com/office/drawing/2014/main" id="{8977F940-CDBA-A898-4F9A-60B461F2874A}"/>
                    </a:ext>
                  </a:extLst>
                </p14:cNvPr>
                <p14:cNvContentPartPr/>
                <p14:nvPr/>
              </p14:nvContentPartPr>
              <p14:xfrm>
                <a:off x="8501795" y="5076993"/>
                <a:ext cx="33840" cy="78480"/>
              </p14:xfrm>
            </p:contentPart>
          </mc:Choice>
          <mc:Fallback>
            <p:pic>
              <p:nvPicPr>
                <p:cNvPr id="174705" name="Freihand 174704">
                  <a:extLst>
                    <a:ext uri="{FF2B5EF4-FFF2-40B4-BE49-F238E27FC236}">
                      <a16:creationId xmlns:a16="http://schemas.microsoft.com/office/drawing/2014/main" id="{8977F940-CDBA-A898-4F9A-60B461F2874A}"/>
                    </a:ext>
                  </a:extLst>
                </p:cNvPr>
                <p:cNvPicPr/>
                <p:nvPr/>
              </p:nvPicPr>
              <p:blipFill>
                <a:blip r:embed="rId414"/>
                <a:stretch>
                  <a:fillRect/>
                </a:stretch>
              </p:blipFill>
              <p:spPr>
                <a:xfrm>
                  <a:off x="8493155" y="5067993"/>
                  <a:ext cx="51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74706" name="Freihand 174705">
                  <a:extLst>
                    <a:ext uri="{FF2B5EF4-FFF2-40B4-BE49-F238E27FC236}">
                      <a16:creationId xmlns:a16="http://schemas.microsoft.com/office/drawing/2014/main" id="{A6553453-39E1-C172-3045-75677072B4D5}"/>
                    </a:ext>
                  </a:extLst>
                </p14:cNvPr>
                <p14:cNvContentPartPr/>
                <p14:nvPr/>
              </p14:nvContentPartPr>
              <p14:xfrm>
                <a:off x="8544995" y="4924353"/>
                <a:ext cx="106560" cy="177480"/>
              </p14:xfrm>
            </p:contentPart>
          </mc:Choice>
          <mc:Fallback>
            <p:pic>
              <p:nvPicPr>
                <p:cNvPr id="174706" name="Freihand 174705">
                  <a:extLst>
                    <a:ext uri="{FF2B5EF4-FFF2-40B4-BE49-F238E27FC236}">
                      <a16:creationId xmlns:a16="http://schemas.microsoft.com/office/drawing/2014/main" id="{A6553453-39E1-C172-3045-75677072B4D5}"/>
                    </a:ext>
                  </a:extLst>
                </p:cNvPr>
                <p:cNvPicPr/>
                <p:nvPr/>
              </p:nvPicPr>
              <p:blipFill>
                <a:blip r:embed="rId416"/>
                <a:stretch>
                  <a:fillRect/>
                </a:stretch>
              </p:blipFill>
              <p:spPr>
                <a:xfrm>
                  <a:off x="8535995" y="4915713"/>
                  <a:ext cx="1242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74707" name="Freihand 174706">
                  <a:extLst>
                    <a:ext uri="{FF2B5EF4-FFF2-40B4-BE49-F238E27FC236}">
                      <a16:creationId xmlns:a16="http://schemas.microsoft.com/office/drawing/2014/main" id="{3CEA685E-0840-4786-91A0-45330B3FA22E}"/>
                    </a:ext>
                  </a:extLst>
                </p14:cNvPr>
                <p14:cNvContentPartPr/>
                <p14:nvPr/>
              </p14:nvContentPartPr>
              <p14:xfrm>
                <a:off x="7817075" y="5661633"/>
                <a:ext cx="167040" cy="271080"/>
              </p14:xfrm>
            </p:contentPart>
          </mc:Choice>
          <mc:Fallback>
            <p:pic>
              <p:nvPicPr>
                <p:cNvPr id="174707" name="Freihand 174706">
                  <a:extLst>
                    <a:ext uri="{FF2B5EF4-FFF2-40B4-BE49-F238E27FC236}">
                      <a16:creationId xmlns:a16="http://schemas.microsoft.com/office/drawing/2014/main" id="{3CEA685E-0840-4786-91A0-45330B3FA22E}"/>
                    </a:ext>
                  </a:extLst>
                </p:cNvPr>
                <p:cNvPicPr/>
                <p:nvPr/>
              </p:nvPicPr>
              <p:blipFill>
                <a:blip r:embed="rId418"/>
                <a:stretch>
                  <a:fillRect/>
                </a:stretch>
              </p:blipFill>
              <p:spPr>
                <a:xfrm>
                  <a:off x="7808435" y="5652993"/>
                  <a:ext cx="18468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74709" name="Freihand 174708">
                  <a:extLst>
                    <a:ext uri="{FF2B5EF4-FFF2-40B4-BE49-F238E27FC236}">
                      <a16:creationId xmlns:a16="http://schemas.microsoft.com/office/drawing/2014/main" id="{182CF808-B96D-6E4F-C3A5-98375F978588}"/>
                    </a:ext>
                  </a:extLst>
                </p14:cNvPr>
                <p14:cNvContentPartPr/>
                <p14:nvPr/>
              </p14:nvContentPartPr>
              <p14:xfrm>
                <a:off x="8104355" y="5622033"/>
                <a:ext cx="72000" cy="144720"/>
              </p14:xfrm>
            </p:contentPart>
          </mc:Choice>
          <mc:Fallback>
            <p:pic>
              <p:nvPicPr>
                <p:cNvPr id="174709" name="Freihand 174708">
                  <a:extLst>
                    <a:ext uri="{FF2B5EF4-FFF2-40B4-BE49-F238E27FC236}">
                      <a16:creationId xmlns:a16="http://schemas.microsoft.com/office/drawing/2014/main" id="{182CF808-B96D-6E4F-C3A5-98375F978588}"/>
                    </a:ext>
                  </a:extLst>
                </p:cNvPr>
                <p:cNvPicPr/>
                <p:nvPr/>
              </p:nvPicPr>
              <p:blipFill>
                <a:blip r:embed="rId420"/>
                <a:stretch>
                  <a:fillRect/>
                </a:stretch>
              </p:blipFill>
              <p:spPr>
                <a:xfrm>
                  <a:off x="8095355" y="5613393"/>
                  <a:ext cx="896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74710" name="Freihand 174709">
                  <a:extLst>
                    <a:ext uri="{FF2B5EF4-FFF2-40B4-BE49-F238E27FC236}">
                      <a16:creationId xmlns:a16="http://schemas.microsoft.com/office/drawing/2014/main" id="{EF558C47-9F55-8B48-C262-BE45B20DE8C8}"/>
                    </a:ext>
                  </a:extLst>
                </p14:cNvPr>
                <p14:cNvContentPartPr/>
                <p14:nvPr/>
              </p14:nvContentPartPr>
              <p14:xfrm>
                <a:off x="8027315" y="5576313"/>
                <a:ext cx="209880" cy="244080"/>
              </p14:xfrm>
            </p:contentPart>
          </mc:Choice>
          <mc:Fallback>
            <p:pic>
              <p:nvPicPr>
                <p:cNvPr id="174710" name="Freihand 174709">
                  <a:extLst>
                    <a:ext uri="{FF2B5EF4-FFF2-40B4-BE49-F238E27FC236}">
                      <a16:creationId xmlns:a16="http://schemas.microsoft.com/office/drawing/2014/main" id="{EF558C47-9F55-8B48-C262-BE45B20DE8C8}"/>
                    </a:ext>
                  </a:extLst>
                </p:cNvPr>
                <p:cNvPicPr/>
                <p:nvPr/>
              </p:nvPicPr>
              <p:blipFill>
                <a:blip r:embed="rId422"/>
                <a:stretch>
                  <a:fillRect/>
                </a:stretch>
              </p:blipFill>
              <p:spPr>
                <a:xfrm>
                  <a:off x="8018315" y="5567673"/>
                  <a:ext cx="2275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74711" name="Freihand 174710">
                  <a:extLst>
                    <a:ext uri="{FF2B5EF4-FFF2-40B4-BE49-F238E27FC236}">
                      <a16:creationId xmlns:a16="http://schemas.microsoft.com/office/drawing/2014/main" id="{A4A69CC8-35FB-4D04-7880-D8F2E49C70D6}"/>
                    </a:ext>
                  </a:extLst>
                </p14:cNvPr>
                <p14:cNvContentPartPr/>
                <p14:nvPr/>
              </p14:nvContentPartPr>
              <p14:xfrm>
                <a:off x="8203715" y="5496393"/>
                <a:ext cx="94320" cy="176040"/>
              </p14:xfrm>
            </p:contentPart>
          </mc:Choice>
          <mc:Fallback>
            <p:pic>
              <p:nvPicPr>
                <p:cNvPr id="174711" name="Freihand 174710">
                  <a:extLst>
                    <a:ext uri="{FF2B5EF4-FFF2-40B4-BE49-F238E27FC236}">
                      <a16:creationId xmlns:a16="http://schemas.microsoft.com/office/drawing/2014/main" id="{A4A69CC8-35FB-4D04-7880-D8F2E49C70D6}"/>
                    </a:ext>
                  </a:extLst>
                </p:cNvPr>
                <p:cNvPicPr/>
                <p:nvPr/>
              </p:nvPicPr>
              <p:blipFill>
                <a:blip r:embed="rId424"/>
                <a:stretch>
                  <a:fillRect/>
                </a:stretch>
              </p:blipFill>
              <p:spPr>
                <a:xfrm>
                  <a:off x="8194715" y="5487753"/>
                  <a:ext cx="1119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74712" name="Freihand 174711">
                  <a:extLst>
                    <a:ext uri="{FF2B5EF4-FFF2-40B4-BE49-F238E27FC236}">
                      <a16:creationId xmlns:a16="http://schemas.microsoft.com/office/drawing/2014/main" id="{357998CE-C360-CCF0-A911-3BEC16AE1696}"/>
                    </a:ext>
                  </a:extLst>
                </p14:cNvPr>
                <p14:cNvContentPartPr/>
                <p14:nvPr/>
              </p14:nvContentPartPr>
              <p14:xfrm>
                <a:off x="8322155" y="5475153"/>
                <a:ext cx="29520" cy="65880"/>
              </p14:xfrm>
            </p:contentPart>
          </mc:Choice>
          <mc:Fallback>
            <p:pic>
              <p:nvPicPr>
                <p:cNvPr id="174712" name="Freihand 174711">
                  <a:extLst>
                    <a:ext uri="{FF2B5EF4-FFF2-40B4-BE49-F238E27FC236}">
                      <a16:creationId xmlns:a16="http://schemas.microsoft.com/office/drawing/2014/main" id="{357998CE-C360-CCF0-A911-3BEC16AE1696}"/>
                    </a:ext>
                  </a:extLst>
                </p:cNvPr>
                <p:cNvPicPr/>
                <p:nvPr/>
              </p:nvPicPr>
              <p:blipFill>
                <a:blip r:embed="rId426"/>
                <a:stretch>
                  <a:fillRect/>
                </a:stretch>
              </p:blipFill>
              <p:spPr>
                <a:xfrm>
                  <a:off x="8313155" y="5466153"/>
                  <a:ext cx="471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74713" name="Freihand 174712">
                  <a:extLst>
                    <a:ext uri="{FF2B5EF4-FFF2-40B4-BE49-F238E27FC236}">
                      <a16:creationId xmlns:a16="http://schemas.microsoft.com/office/drawing/2014/main" id="{DD5EB6DC-99C6-273B-1B22-B42CE6066A7D}"/>
                    </a:ext>
                  </a:extLst>
                </p14:cNvPr>
                <p14:cNvContentPartPr/>
                <p14:nvPr/>
              </p14:nvContentPartPr>
              <p14:xfrm>
                <a:off x="8346275" y="5393073"/>
                <a:ext cx="86760" cy="196560"/>
              </p14:xfrm>
            </p:contentPart>
          </mc:Choice>
          <mc:Fallback>
            <p:pic>
              <p:nvPicPr>
                <p:cNvPr id="174713" name="Freihand 174712">
                  <a:extLst>
                    <a:ext uri="{FF2B5EF4-FFF2-40B4-BE49-F238E27FC236}">
                      <a16:creationId xmlns:a16="http://schemas.microsoft.com/office/drawing/2014/main" id="{DD5EB6DC-99C6-273B-1B22-B42CE6066A7D}"/>
                    </a:ext>
                  </a:extLst>
                </p:cNvPr>
                <p:cNvPicPr/>
                <p:nvPr/>
              </p:nvPicPr>
              <p:blipFill>
                <a:blip r:embed="rId428"/>
                <a:stretch>
                  <a:fillRect/>
                </a:stretch>
              </p:blipFill>
              <p:spPr>
                <a:xfrm>
                  <a:off x="8337275" y="5384073"/>
                  <a:ext cx="1044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74714" name="Freihand 174713">
                  <a:extLst>
                    <a:ext uri="{FF2B5EF4-FFF2-40B4-BE49-F238E27FC236}">
                      <a16:creationId xmlns:a16="http://schemas.microsoft.com/office/drawing/2014/main" id="{AE80AF29-7892-7A91-4B17-274B943E2344}"/>
                    </a:ext>
                  </a:extLst>
                </p14:cNvPr>
                <p14:cNvContentPartPr/>
                <p14:nvPr/>
              </p14:nvContentPartPr>
              <p14:xfrm>
                <a:off x="8434835" y="5321793"/>
                <a:ext cx="101160" cy="190800"/>
              </p14:xfrm>
            </p:contentPart>
          </mc:Choice>
          <mc:Fallback>
            <p:pic>
              <p:nvPicPr>
                <p:cNvPr id="174714" name="Freihand 174713">
                  <a:extLst>
                    <a:ext uri="{FF2B5EF4-FFF2-40B4-BE49-F238E27FC236}">
                      <a16:creationId xmlns:a16="http://schemas.microsoft.com/office/drawing/2014/main" id="{AE80AF29-7892-7A91-4B17-274B943E2344}"/>
                    </a:ext>
                  </a:extLst>
                </p:cNvPr>
                <p:cNvPicPr/>
                <p:nvPr/>
              </p:nvPicPr>
              <p:blipFill>
                <a:blip r:embed="rId430"/>
                <a:stretch>
                  <a:fillRect/>
                </a:stretch>
              </p:blipFill>
              <p:spPr>
                <a:xfrm>
                  <a:off x="8426195" y="5313153"/>
                  <a:ext cx="1188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74715" name="Freihand 174714">
                  <a:extLst>
                    <a:ext uri="{FF2B5EF4-FFF2-40B4-BE49-F238E27FC236}">
                      <a16:creationId xmlns:a16="http://schemas.microsoft.com/office/drawing/2014/main" id="{55A11E6B-972B-1F68-60D3-F5451D9CA978}"/>
                    </a:ext>
                  </a:extLst>
                </p14:cNvPr>
                <p14:cNvContentPartPr/>
                <p14:nvPr/>
              </p14:nvContentPartPr>
              <p14:xfrm>
                <a:off x="7581275" y="6138273"/>
                <a:ext cx="245880" cy="230400"/>
              </p14:xfrm>
            </p:contentPart>
          </mc:Choice>
          <mc:Fallback>
            <p:pic>
              <p:nvPicPr>
                <p:cNvPr id="174715" name="Freihand 174714">
                  <a:extLst>
                    <a:ext uri="{FF2B5EF4-FFF2-40B4-BE49-F238E27FC236}">
                      <a16:creationId xmlns:a16="http://schemas.microsoft.com/office/drawing/2014/main" id="{55A11E6B-972B-1F68-60D3-F5451D9CA978}"/>
                    </a:ext>
                  </a:extLst>
                </p:cNvPr>
                <p:cNvPicPr/>
                <p:nvPr/>
              </p:nvPicPr>
              <p:blipFill>
                <a:blip r:embed="rId432"/>
                <a:stretch>
                  <a:fillRect/>
                </a:stretch>
              </p:blipFill>
              <p:spPr>
                <a:xfrm>
                  <a:off x="7572275" y="6129633"/>
                  <a:ext cx="2635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74716" name="Freihand 174715">
                  <a:extLst>
                    <a:ext uri="{FF2B5EF4-FFF2-40B4-BE49-F238E27FC236}">
                      <a16:creationId xmlns:a16="http://schemas.microsoft.com/office/drawing/2014/main" id="{456A4987-7CED-90D6-E2F3-A464DEE222D5}"/>
                    </a:ext>
                  </a:extLst>
                </p14:cNvPr>
                <p14:cNvContentPartPr/>
                <p14:nvPr/>
              </p14:nvContentPartPr>
              <p14:xfrm>
                <a:off x="7844435" y="6084993"/>
                <a:ext cx="45360" cy="80640"/>
              </p14:xfrm>
            </p:contentPart>
          </mc:Choice>
          <mc:Fallback>
            <p:pic>
              <p:nvPicPr>
                <p:cNvPr id="174716" name="Freihand 174715">
                  <a:extLst>
                    <a:ext uri="{FF2B5EF4-FFF2-40B4-BE49-F238E27FC236}">
                      <a16:creationId xmlns:a16="http://schemas.microsoft.com/office/drawing/2014/main" id="{456A4987-7CED-90D6-E2F3-A464DEE222D5}"/>
                    </a:ext>
                  </a:extLst>
                </p:cNvPr>
                <p:cNvPicPr/>
                <p:nvPr/>
              </p:nvPicPr>
              <p:blipFill>
                <a:blip r:embed="rId434"/>
                <a:stretch>
                  <a:fillRect/>
                </a:stretch>
              </p:blipFill>
              <p:spPr>
                <a:xfrm>
                  <a:off x="7835795" y="6076353"/>
                  <a:ext cx="630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74717" name="Freihand 174716">
                  <a:extLst>
                    <a:ext uri="{FF2B5EF4-FFF2-40B4-BE49-F238E27FC236}">
                      <a16:creationId xmlns:a16="http://schemas.microsoft.com/office/drawing/2014/main" id="{928A8004-B1BB-4468-F6C5-3BCD99499846}"/>
                    </a:ext>
                  </a:extLst>
                </p14:cNvPr>
                <p14:cNvContentPartPr/>
                <p14:nvPr/>
              </p14:nvContentPartPr>
              <p14:xfrm>
                <a:off x="8076275" y="5919753"/>
                <a:ext cx="94680" cy="184320"/>
              </p14:xfrm>
            </p:contentPart>
          </mc:Choice>
          <mc:Fallback>
            <p:pic>
              <p:nvPicPr>
                <p:cNvPr id="174717" name="Freihand 174716">
                  <a:extLst>
                    <a:ext uri="{FF2B5EF4-FFF2-40B4-BE49-F238E27FC236}">
                      <a16:creationId xmlns:a16="http://schemas.microsoft.com/office/drawing/2014/main" id="{928A8004-B1BB-4468-F6C5-3BCD99499846}"/>
                    </a:ext>
                  </a:extLst>
                </p:cNvPr>
                <p:cNvPicPr/>
                <p:nvPr/>
              </p:nvPicPr>
              <p:blipFill>
                <a:blip r:embed="rId436"/>
                <a:stretch>
                  <a:fillRect/>
                </a:stretch>
              </p:blipFill>
              <p:spPr>
                <a:xfrm>
                  <a:off x="8067635" y="5911113"/>
                  <a:ext cx="1123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74718" name="Freihand 174717">
                  <a:extLst>
                    <a:ext uri="{FF2B5EF4-FFF2-40B4-BE49-F238E27FC236}">
                      <a16:creationId xmlns:a16="http://schemas.microsoft.com/office/drawing/2014/main" id="{05DFC75F-A7DC-A6AB-EBDD-E11737763652}"/>
                    </a:ext>
                  </a:extLst>
                </p14:cNvPr>
                <p14:cNvContentPartPr/>
                <p14:nvPr/>
              </p14:nvContentPartPr>
              <p14:xfrm>
                <a:off x="8191835" y="5898513"/>
                <a:ext cx="128880" cy="126360"/>
              </p14:xfrm>
            </p:contentPart>
          </mc:Choice>
          <mc:Fallback>
            <p:pic>
              <p:nvPicPr>
                <p:cNvPr id="174718" name="Freihand 174717">
                  <a:extLst>
                    <a:ext uri="{FF2B5EF4-FFF2-40B4-BE49-F238E27FC236}">
                      <a16:creationId xmlns:a16="http://schemas.microsoft.com/office/drawing/2014/main" id="{05DFC75F-A7DC-A6AB-EBDD-E11737763652}"/>
                    </a:ext>
                  </a:extLst>
                </p:cNvPr>
                <p:cNvPicPr/>
                <p:nvPr/>
              </p:nvPicPr>
              <p:blipFill>
                <a:blip r:embed="rId438"/>
                <a:stretch>
                  <a:fillRect/>
                </a:stretch>
              </p:blipFill>
              <p:spPr>
                <a:xfrm>
                  <a:off x="8182835" y="5889873"/>
                  <a:ext cx="1465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74719" name="Freihand 174718">
                  <a:extLst>
                    <a:ext uri="{FF2B5EF4-FFF2-40B4-BE49-F238E27FC236}">
                      <a16:creationId xmlns:a16="http://schemas.microsoft.com/office/drawing/2014/main" id="{8DA0A6B8-CD74-1436-0A6E-8FF88C42C9F5}"/>
                    </a:ext>
                  </a:extLst>
                </p14:cNvPr>
                <p14:cNvContentPartPr/>
                <p14:nvPr/>
              </p14:nvContentPartPr>
              <p14:xfrm>
                <a:off x="7635275" y="6408993"/>
                <a:ext cx="182880" cy="115920"/>
              </p14:xfrm>
            </p:contentPart>
          </mc:Choice>
          <mc:Fallback>
            <p:pic>
              <p:nvPicPr>
                <p:cNvPr id="174719" name="Freihand 174718">
                  <a:extLst>
                    <a:ext uri="{FF2B5EF4-FFF2-40B4-BE49-F238E27FC236}">
                      <a16:creationId xmlns:a16="http://schemas.microsoft.com/office/drawing/2014/main" id="{8DA0A6B8-CD74-1436-0A6E-8FF88C42C9F5}"/>
                    </a:ext>
                  </a:extLst>
                </p:cNvPr>
                <p:cNvPicPr/>
                <p:nvPr/>
              </p:nvPicPr>
              <p:blipFill>
                <a:blip r:embed="rId440"/>
                <a:stretch>
                  <a:fillRect/>
                </a:stretch>
              </p:blipFill>
              <p:spPr>
                <a:xfrm>
                  <a:off x="7626635" y="6400353"/>
                  <a:ext cx="200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74720" name="Freihand 174719">
                  <a:extLst>
                    <a:ext uri="{FF2B5EF4-FFF2-40B4-BE49-F238E27FC236}">
                      <a16:creationId xmlns:a16="http://schemas.microsoft.com/office/drawing/2014/main" id="{08F7F8C7-E304-8648-4F85-5BE277030002}"/>
                    </a:ext>
                  </a:extLst>
                </p14:cNvPr>
                <p14:cNvContentPartPr/>
                <p14:nvPr/>
              </p14:nvContentPartPr>
              <p14:xfrm>
                <a:off x="7769195" y="6314673"/>
                <a:ext cx="161640" cy="100080"/>
              </p14:xfrm>
            </p:contentPart>
          </mc:Choice>
          <mc:Fallback>
            <p:pic>
              <p:nvPicPr>
                <p:cNvPr id="174720" name="Freihand 174719">
                  <a:extLst>
                    <a:ext uri="{FF2B5EF4-FFF2-40B4-BE49-F238E27FC236}">
                      <a16:creationId xmlns:a16="http://schemas.microsoft.com/office/drawing/2014/main" id="{08F7F8C7-E304-8648-4F85-5BE277030002}"/>
                    </a:ext>
                  </a:extLst>
                </p:cNvPr>
                <p:cNvPicPr/>
                <p:nvPr/>
              </p:nvPicPr>
              <p:blipFill>
                <a:blip r:embed="rId442"/>
                <a:stretch>
                  <a:fillRect/>
                </a:stretch>
              </p:blipFill>
              <p:spPr>
                <a:xfrm>
                  <a:off x="7760555" y="6306033"/>
                  <a:ext cx="179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74721" name="Freihand 174720">
                  <a:extLst>
                    <a:ext uri="{FF2B5EF4-FFF2-40B4-BE49-F238E27FC236}">
                      <a16:creationId xmlns:a16="http://schemas.microsoft.com/office/drawing/2014/main" id="{1060C911-2AE4-A64B-C187-7CE8C1D231E5}"/>
                    </a:ext>
                  </a:extLst>
                </p14:cNvPr>
                <p14:cNvContentPartPr/>
                <p14:nvPr/>
              </p14:nvContentPartPr>
              <p14:xfrm>
                <a:off x="7963595" y="6229353"/>
                <a:ext cx="125280" cy="174600"/>
              </p14:xfrm>
            </p:contentPart>
          </mc:Choice>
          <mc:Fallback>
            <p:pic>
              <p:nvPicPr>
                <p:cNvPr id="174721" name="Freihand 174720">
                  <a:extLst>
                    <a:ext uri="{FF2B5EF4-FFF2-40B4-BE49-F238E27FC236}">
                      <a16:creationId xmlns:a16="http://schemas.microsoft.com/office/drawing/2014/main" id="{1060C911-2AE4-A64B-C187-7CE8C1D231E5}"/>
                    </a:ext>
                  </a:extLst>
                </p:cNvPr>
                <p:cNvPicPr/>
                <p:nvPr/>
              </p:nvPicPr>
              <p:blipFill>
                <a:blip r:embed="rId444"/>
                <a:stretch>
                  <a:fillRect/>
                </a:stretch>
              </p:blipFill>
              <p:spPr>
                <a:xfrm>
                  <a:off x="7954595" y="6220713"/>
                  <a:ext cx="1429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74722" name="Freihand 174721">
                  <a:extLst>
                    <a:ext uri="{FF2B5EF4-FFF2-40B4-BE49-F238E27FC236}">
                      <a16:creationId xmlns:a16="http://schemas.microsoft.com/office/drawing/2014/main" id="{40B32FF7-8F15-4B59-68AB-41D467FCA55B}"/>
                    </a:ext>
                  </a:extLst>
                </p14:cNvPr>
                <p14:cNvContentPartPr/>
                <p14:nvPr/>
              </p14:nvContentPartPr>
              <p14:xfrm>
                <a:off x="8126675" y="6202353"/>
                <a:ext cx="89280" cy="99360"/>
              </p14:xfrm>
            </p:contentPart>
          </mc:Choice>
          <mc:Fallback>
            <p:pic>
              <p:nvPicPr>
                <p:cNvPr id="174722" name="Freihand 174721">
                  <a:extLst>
                    <a:ext uri="{FF2B5EF4-FFF2-40B4-BE49-F238E27FC236}">
                      <a16:creationId xmlns:a16="http://schemas.microsoft.com/office/drawing/2014/main" id="{40B32FF7-8F15-4B59-68AB-41D467FCA55B}"/>
                    </a:ext>
                  </a:extLst>
                </p:cNvPr>
                <p:cNvPicPr/>
                <p:nvPr/>
              </p:nvPicPr>
              <p:blipFill>
                <a:blip r:embed="rId446"/>
                <a:stretch>
                  <a:fillRect/>
                </a:stretch>
              </p:blipFill>
              <p:spPr>
                <a:xfrm>
                  <a:off x="8117675" y="6193353"/>
                  <a:ext cx="1069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74723" name="Freihand 174722">
                  <a:extLst>
                    <a:ext uri="{FF2B5EF4-FFF2-40B4-BE49-F238E27FC236}">
                      <a16:creationId xmlns:a16="http://schemas.microsoft.com/office/drawing/2014/main" id="{A57C0D8A-E758-D511-3828-C78598D70F50}"/>
                    </a:ext>
                  </a:extLst>
                </p14:cNvPr>
                <p14:cNvContentPartPr/>
                <p14:nvPr/>
              </p14:nvContentPartPr>
              <p14:xfrm>
                <a:off x="8211635" y="6152313"/>
                <a:ext cx="74520" cy="104760"/>
              </p14:xfrm>
            </p:contentPart>
          </mc:Choice>
          <mc:Fallback>
            <p:pic>
              <p:nvPicPr>
                <p:cNvPr id="174723" name="Freihand 174722">
                  <a:extLst>
                    <a:ext uri="{FF2B5EF4-FFF2-40B4-BE49-F238E27FC236}">
                      <a16:creationId xmlns:a16="http://schemas.microsoft.com/office/drawing/2014/main" id="{A57C0D8A-E758-D511-3828-C78598D70F50}"/>
                    </a:ext>
                  </a:extLst>
                </p:cNvPr>
                <p:cNvPicPr/>
                <p:nvPr/>
              </p:nvPicPr>
              <p:blipFill>
                <a:blip r:embed="rId448"/>
                <a:stretch>
                  <a:fillRect/>
                </a:stretch>
              </p:blipFill>
              <p:spPr>
                <a:xfrm>
                  <a:off x="8202995" y="6143673"/>
                  <a:ext cx="921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74724" name="Freihand 174723">
                  <a:extLst>
                    <a:ext uri="{FF2B5EF4-FFF2-40B4-BE49-F238E27FC236}">
                      <a16:creationId xmlns:a16="http://schemas.microsoft.com/office/drawing/2014/main" id="{FD0E631C-8487-2588-1463-0D49033D31E5}"/>
                    </a:ext>
                  </a:extLst>
                </p14:cNvPr>
                <p14:cNvContentPartPr/>
                <p14:nvPr/>
              </p14:nvContentPartPr>
              <p14:xfrm>
                <a:off x="8296235" y="6019473"/>
                <a:ext cx="131400" cy="189360"/>
              </p14:xfrm>
            </p:contentPart>
          </mc:Choice>
          <mc:Fallback>
            <p:pic>
              <p:nvPicPr>
                <p:cNvPr id="174724" name="Freihand 174723">
                  <a:extLst>
                    <a:ext uri="{FF2B5EF4-FFF2-40B4-BE49-F238E27FC236}">
                      <a16:creationId xmlns:a16="http://schemas.microsoft.com/office/drawing/2014/main" id="{FD0E631C-8487-2588-1463-0D49033D31E5}"/>
                    </a:ext>
                  </a:extLst>
                </p:cNvPr>
                <p:cNvPicPr/>
                <p:nvPr/>
              </p:nvPicPr>
              <p:blipFill>
                <a:blip r:embed="rId450"/>
                <a:stretch>
                  <a:fillRect/>
                </a:stretch>
              </p:blipFill>
              <p:spPr>
                <a:xfrm>
                  <a:off x="8287235" y="6010833"/>
                  <a:ext cx="1490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74725" name="Freihand 174724">
                  <a:extLst>
                    <a:ext uri="{FF2B5EF4-FFF2-40B4-BE49-F238E27FC236}">
                      <a16:creationId xmlns:a16="http://schemas.microsoft.com/office/drawing/2014/main" id="{B62DAA20-C0A0-17E7-2EEB-8278EF558C56}"/>
                    </a:ext>
                  </a:extLst>
                </p14:cNvPr>
                <p14:cNvContentPartPr/>
                <p14:nvPr/>
              </p14:nvContentPartPr>
              <p14:xfrm>
                <a:off x="8442035" y="6013353"/>
                <a:ext cx="56880" cy="261360"/>
              </p14:xfrm>
            </p:contentPart>
          </mc:Choice>
          <mc:Fallback>
            <p:pic>
              <p:nvPicPr>
                <p:cNvPr id="174725" name="Freihand 174724">
                  <a:extLst>
                    <a:ext uri="{FF2B5EF4-FFF2-40B4-BE49-F238E27FC236}">
                      <a16:creationId xmlns:a16="http://schemas.microsoft.com/office/drawing/2014/main" id="{B62DAA20-C0A0-17E7-2EEB-8278EF558C56}"/>
                    </a:ext>
                  </a:extLst>
                </p:cNvPr>
                <p:cNvPicPr/>
                <p:nvPr/>
              </p:nvPicPr>
              <p:blipFill>
                <a:blip r:embed="rId452"/>
                <a:stretch>
                  <a:fillRect/>
                </a:stretch>
              </p:blipFill>
              <p:spPr>
                <a:xfrm>
                  <a:off x="8433395" y="6004713"/>
                  <a:ext cx="745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74726" name="Freihand 174725">
                  <a:extLst>
                    <a:ext uri="{FF2B5EF4-FFF2-40B4-BE49-F238E27FC236}">
                      <a16:creationId xmlns:a16="http://schemas.microsoft.com/office/drawing/2014/main" id="{9635F735-FD5E-820E-174D-3A757128ED7C}"/>
                    </a:ext>
                  </a:extLst>
                </p14:cNvPr>
                <p14:cNvContentPartPr/>
                <p14:nvPr/>
              </p14:nvContentPartPr>
              <p14:xfrm>
                <a:off x="7929755" y="6498273"/>
                <a:ext cx="102600" cy="225720"/>
              </p14:xfrm>
            </p:contentPart>
          </mc:Choice>
          <mc:Fallback>
            <p:pic>
              <p:nvPicPr>
                <p:cNvPr id="174726" name="Freihand 174725">
                  <a:extLst>
                    <a:ext uri="{FF2B5EF4-FFF2-40B4-BE49-F238E27FC236}">
                      <a16:creationId xmlns:a16="http://schemas.microsoft.com/office/drawing/2014/main" id="{9635F735-FD5E-820E-174D-3A757128ED7C}"/>
                    </a:ext>
                  </a:extLst>
                </p:cNvPr>
                <p:cNvPicPr/>
                <p:nvPr/>
              </p:nvPicPr>
              <p:blipFill>
                <a:blip r:embed="rId454"/>
                <a:stretch>
                  <a:fillRect/>
                </a:stretch>
              </p:blipFill>
              <p:spPr>
                <a:xfrm>
                  <a:off x="7920755" y="6489633"/>
                  <a:ext cx="1202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74727" name="Freihand 174726">
                  <a:extLst>
                    <a:ext uri="{FF2B5EF4-FFF2-40B4-BE49-F238E27FC236}">
                      <a16:creationId xmlns:a16="http://schemas.microsoft.com/office/drawing/2014/main" id="{4EEE6A9B-307D-3C55-7F66-4E68A8CB2D12}"/>
                    </a:ext>
                  </a:extLst>
                </p14:cNvPr>
                <p14:cNvContentPartPr/>
                <p14:nvPr/>
              </p14:nvContentPartPr>
              <p14:xfrm>
                <a:off x="8051435" y="6459753"/>
                <a:ext cx="145440" cy="136800"/>
              </p14:xfrm>
            </p:contentPart>
          </mc:Choice>
          <mc:Fallback>
            <p:pic>
              <p:nvPicPr>
                <p:cNvPr id="174727" name="Freihand 174726">
                  <a:extLst>
                    <a:ext uri="{FF2B5EF4-FFF2-40B4-BE49-F238E27FC236}">
                      <a16:creationId xmlns:a16="http://schemas.microsoft.com/office/drawing/2014/main" id="{4EEE6A9B-307D-3C55-7F66-4E68A8CB2D12}"/>
                    </a:ext>
                  </a:extLst>
                </p:cNvPr>
                <p:cNvPicPr/>
                <p:nvPr/>
              </p:nvPicPr>
              <p:blipFill>
                <a:blip r:embed="rId456"/>
                <a:stretch>
                  <a:fillRect/>
                </a:stretch>
              </p:blipFill>
              <p:spPr>
                <a:xfrm>
                  <a:off x="8042795" y="6451113"/>
                  <a:ext cx="1630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74728" name="Freihand 174727">
                  <a:extLst>
                    <a:ext uri="{FF2B5EF4-FFF2-40B4-BE49-F238E27FC236}">
                      <a16:creationId xmlns:a16="http://schemas.microsoft.com/office/drawing/2014/main" id="{55115A9A-80D8-4391-2A16-73E16BA50B5D}"/>
                    </a:ext>
                  </a:extLst>
                </p14:cNvPr>
                <p14:cNvContentPartPr/>
                <p14:nvPr/>
              </p14:nvContentPartPr>
              <p14:xfrm>
                <a:off x="8129555" y="6387753"/>
                <a:ext cx="149760" cy="96120"/>
              </p14:xfrm>
            </p:contentPart>
          </mc:Choice>
          <mc:Fallback>
            <p:pic>
              <p:nvPicPr>
                <p:cNvPr id="174728" name="Freihand 174727">
                  <a:extLst>
                    <a:ext uri="{FF2B5EF4-FFF2-40B4-BE49-F238E27FC236}">
                      <a16:creationId xmlns:a16="http://schemas.microsoft.com/office/drawing/2014/main" id="{55115A9A-80D8-4391-2A16-73E16BA50B5D}"/>
                    </a:ext>
                  </a:extLst>
                </p:cNvPr>
                <p:cNvPicPr/>
                <p:nvPr/>
              </p:nvPicPr>
              <p:blipFill>
                <a:blip r:embed="rId458"/>
                <a:stretch>
                  <a:fillRect/>
                </a:stretch>
              </p:blipFill>
              <p:spPr>
                <a:xfrm>
                  <a:off x="8120915" y="6378753"/>
                  <a:ext cx="1674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74729" name="Freihand 174728">
                  <a:extLst>
                    <a:ext uri="{FF2B5EF4-FFF2-40B4-BE49-F238E27FC236}">
                      <a16:creationId xmlns:a16="http://schemas.microsoft.com/office/drawing/2014/main" id="{6B5451E4-B0C5-7F99-E5BC-2E514948EB32}"/>
                    </a:ext>
                  </a:extLst>
                </p14:cNvPr>
                <p14:cNvContentPartPr/>
                <p14:nvPr/>
              </p14:nvContentPartPr>
              <p14:xfrm>
                <a:off x="8283995" y="6346713"/>
                <a:ext cx="64800" cy="95040"/>
              </p14:xfrm>
            </p:contentPart>
          </mc:Choice>
          <mc:Fallback>
            <p:pic>
              <p:nvPicPr>
                <p:cNvPr id="174729" name="Freihand 174728">
                  <a:extLst>
                    <a:ext uri="{FF2B5EF4-FFF2-40B4-BE49-F238E27FC236}">
                      <a16:creationId xmlns:a16="http://schemas.microsoft.com/office/drawing/2014/main" id="{6B5451E4-B0C5-7F99-E5BC-2E514948EB32}"/>
                    </a:ext>
                  </a:extLst>
                </p:cNvPr>
                <p:cNvPicPr/>
                <p:nvPr/>
              </p:nvPicPr>
              <p:blipFill>
                <a:blip r:embed="rId460"/>
                <a:stretch>
                  <a:fillRect/>
                </a:stretch>
              </p:blipFill>
              <p:spPr>
                <a:xfrm>
                  <a:off x="8275355" y="6337713"/>
                  <a:ext cx="82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74730" name="Freihand 174729">
                  <a:extLst>
                    <a:ext uri="{FF2B5EF4-FFF2-40B4-BE49-F238E27FC236}">
                      <a16:creationId xmlns:a16="http://schemas.microsoft.com/office/drawing/2014/main" id="{B3238A1C-82BA-523F-4AA2-0D359E512293}"/>
                    </a:ext>
                  </a:extLst>
                </p14:cNvPr>
                <p14:cNvContentPartPr/>
                <p14:nvPr/>
              </p14:nvContentPartPr>
              <p14:xfrm>
                <a:off x="7977635" y="6279753"/>
                <a:ext cx="505080" cy="416880"/>
              </p14:xfrm>
            </p:contentPart>
          </mc:Choice>
          <mc:Fallback>
            <p:pic>
              <p:nvPicPr>
                <p:cNvPr id="174730" name="Freihand 174729">
                  <a:extLst>
                    <a:ext uri="{FF2B5EF4-FFF2-40B4-BE49-F238E27FC236}">
                      <a16:creationId xmlns:a16="http://schemas.microsoft.com/office/drawing/2014/main" id="{B3238A1C-82BA-523F-4AA2-0D359E512293}"/>
                    </a:ext>
                  </a:extLst>
                </p:cNvPr>
                <p:cNvPicPr/>
                <p:nvPr/>
              </p:nvPicPr>
              <p:blipFill>
                <a:blip r:embed="rId462"/>
                <a:stretch>
                  <a:fillRect/>
                </a:stretch>
              </p:blipFill>
              <p:spPr>
                <a:xfrm>
                  <a:off x="7968995" y="6270753"/>
                  <a:ext cx="522720" cy="434520"/>
                </a:xfrm>
                <a:prstGeom prst="rect">
                  <a:avLst/>
                </a:prstGeom>
              </p:spPr>
            </p:pic>
          </mc:Fallback>
        </mc:AlternateContent>
      </p:grpSp>
      <p:grpSp>
        <p:nvGrpSpPr>
          <p:cNvPr id="174756" name="Gruppieren 174755">
            <a:extLst>
              <a:ext uri="{FF2B5EF4-FFF2-40B4-BE49-F238E27FC236}">
                <a16:creationId xmlns:a16="http://schemas.microsoft.com/office/drawing/2014/main" id="{3CE8AB0B-DB6A-BD89-3A3E-F31E768B5B50}"/>
              </a:ext>
            </a:extLst>
          </p:cNvPr>
          <p:cNvGrpSpPr/>
          <p:nvPr/>
        </p:nvGrpSpPr>
        <p:grpSpPr>
          <a:xfrm>
            <a:off x="551195" y="29188"/>
            <a:ext cx="7749360" cy="6799205"/>
            <a:chOff x="551195" y="29188"/>
            <a:chExt cx="7749360" cy="6799205"/>
          </a:xfrm>
        </p:grpSpPr>
        <mc:AlternateContent xmlns:mc="http://schemas.openxmlformats.org/markup-compatibility/2006">
          <mc:Choice xmlns:p14="http://schemas.microsoft.com/office/powerpoint/2010/main" Requires="p14">
            <p:contentPart p14:bwMode="auto" r:id="rId463">
              <p14:nvContentPartPr>
                <p14:cNvPr id="174602" name="Freihand 174601">
                  <a:extLst>
                    <a:ext uri="{FF2B5EF4-FFF2-40B4-BE49-F238E27FC236}">
                      <a16:creationId xmlns:a16="http://schemas.microsoft.com/office/drawing/2014/main" id="{5C715F0A-EB70-A689-ED55-C90849509500}"/>
                    </a:ext>
                  </a:extLst>
                </p14:cNvPr>
                <p14:cNvContentPartPr/>
                <p14:nvPr/>
              </p14:nvContentPartPr>
              <p14:xfrm>
                <a:off x="3821075" y="4678833"/>
                <a:ext cx="93240" cy="2016000"/>
              </p14:xfrm>
            </p:contentPart>
          </mc:Choice>
          <mc:Fallback>
            <p:pic>
              <p:nvPicPr>
                <p:cNvPr id="174602" name="Freihand 174601">
                  <a:extLst>
                    <a:ext uri="{FF2B5EF4-FFF2-40B4-BE49-F238E27FC236}">
                      <a16:creationId xmlns:a16="http://schemas.microsoft.com/office/drawing/2014/main" id="{5C715F0A-EB70-A689-ED55-C90849509500}"/>
                    </a:ext>
                  </a:extLst>
                </p:cNvPr>
                <p:cNvPicPr/>
                <p:nvPr/>
              </p:nvPicPr>
              <p:blipFill>
                <a:blip r:embed="rId464"/>
                <a:stretch>
                  <a:fillRect/>
                </a:stretch>
              </p:blipFill>
              <p:spPr>
                <a:xfrm>
                  <a:off x="3812075" y="4670193"/>
                  <a:ext cx="110880" cy="20336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74603" name="Freihand 174602">
                  <a:extLst>
                    <a:ext uri="{FF2B5EF4-FFF2-40B4-BE49-F238E27FC236}">
                      <a16:creationId xmlns:a16="http://schemas.microsoft.com/office/drawing/2014/main" id="{45983C8D-4A88-33D1-59AA-7CCEC714CD57}"/>
                    </a:ext>
                  </a:extLst>
                </p14:cNvPr>
                <p14:cNvContentPartPr/>
                <p14:nvPr/>
              </p14:nvContentPartPr>
              <p14:xfrm>
                <a:off x="3726755" y="6606273"/>
                <a:ext cx="3452400" cy="48240"/>
              </p14:xfrm>
            </p:contentPart>
          </mc:Choice>
          <mc:Fallback>
            <p:pic>
              <p:nvPicPr>
                <p:cNvPr id="174603" name="Freihand 174602">
                  <a:extLst>
                    <a:ext uri="{FF2B5EF4-FFF2-40B4-BE49-F238E27FC236}">
                      <a16:creationId xmlns:a16="http://schemas.microsoft.com/office/drawing/2014/main" id="{45983C8D-4A88-33D1-59AA-7CCEC714CD57}"/>
                    </a:ext>
                  </a:extLst>
                </p:cNvPr>
                <p:cNvPicPr/>
                <p:nvPr/>
              </p:nvPicPr>
              <p:blipFill>
                <a:blip r:embed="rId466"/>
                <a:stretch>
                  <a:fillRect/>
                </a:stretch>
              </p:blipFill>
              <p:spPr>
                <a:xfrm>
                  <a:off x="3718115" y="6597633"/>
                  <a:ext cx="3470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74604" name="Freihand 174603">
                  <a:extLst>
                    <a:ext uri="{FF2B5EF4-FFF2-40B4-BE49-F238E27FC236}">
                      <a16:creationId xmlns:a16="http://schemas.microsoft.com/office/drawing/2014/main" id="{592726AC-1A08-4DEA-E7C1-938DF4B1CDF0}"/>
                    </a:ext>
                  </a:extLst>
                </p14:cNvPr>
                <p14:cNvContentPartPr/>
                <p14:nvPr/>
              </p14:nvContentPartPr>
              <p14:xfrm>
                <a:off x="7138835" y="6520593"/>
                <a:ext cx="125280" cy="195120"/>
              </p14:xfrm>
            </p:contentPart>
          </mc:Choice>
          <mc:Fallback>
            <p:pic>
              <p:nvPicPr>
                <p:cNvPr id="174604" name="Freihand 174603">
                  <a:extLst>
                    <a:ext uri="{FF2B5EF4-FFF2-40B4-BE49-F238E27FC236}">
                      <a16:creationId xmlns:a16="http://schemas.microsoft.com/office/drawing/2014/main" id="{592726AC-1A08-4DEA-E7C1-938DF4B1CDF0}"/>
                    </a:ext>
                  </a:extLst>
                </p:cNvPr>
                <p:cNvPicPr/>
                <p:nvPr/>
              </p:nvPicPr>
              <p:blipFill>
                <a:blip r:embed="rId468"/>
                <a:stretch>
                  <a:fillRect/>
                </a:stretch>
              </p:blipFill>
              <p:spPr>
                <a:xfrm>
                  <a:off x="7130195" y="6511593"/>
                  <a:ext cx="1429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74605" name="Freihand 174604">
                  <a:extLst>
                    <a:ext uri="{FF2B5EF4-FFF2-40B4-BE49-F238E27FC236}">
                      <a16:creationId xmlns:a16="http://schemas.microsoft.com/office/drawing/2014/main" id="{92CDCA70-AB7D-2979-6EB6-564C0934AA94}"/>
                    </a:ext>
                  </a:extLst>
                </p14:cNvPr>
                <p14:cNvContentPartPr/>
                <p14:nvPr/>
              </p14:nvContentPartPr>
              <p14:xfrm>
                <a:off x="3754835" y="4480833"/>
                <a:ext cx="223560" cy="261360"/>
              </p14:xfrm>
            </p:contentPart>
          </mc:Choice>
          <mc:Fallback>
            <p:pic>
              <p:nvPicPr>
                <p:cNvPr id="174605" name="Freihand 174604">
                  <a:extLst>
                    <a:ext uri="{FF2B5EF4-FFF2-40B4-BE49-F238E27FC236}">
                      <a16:creationId xmlns:a16="http://schemas.microsoft.com/office/drawing/2014/main" id="{92CDCA70-AB7D-2979-6EB6-564C0934AA94}"/>
                    </a:ext>
                  </a:extLst>
                </p:cNvPr>
                <p:cNvPicPr/>
                <p:nvPr/>
              </p:nvPicPr>
              <p:blipFill>
                <a:blip r:embed="rId470"/>
                <a:stretch>
                  <a:fillRect/>
                </a:stretch>
              </p:blipFill>
              <p:spPr>
                <a:xfrm>
                  <a:off x="3746195" y="4471833"/>
                  <a:ext cx="2412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 name="Freihand 2">
                  <a:extLst>
                    <a:ext uri="{FF2B5EF4-FFF2-40B4-BE49-F238E27FC236}">
                      <a16:creationId xmlns:a16="http://schemas.microsoft.com/office/drawing/2014/main" id="{4CFAE2CF-4396-71EA-EB7C-C9C37824F63E}"/>
                    </a:ext>
                  </a:extLst>
                </p14:cNvPr>
                <p14:cNvContentPartPr/>
                <p14:nvPr/>
              </p14:nvContentPartPr>
              <p14:xfrm>
                <a:off x="3895955" y="153388"/>
                <a:ext cx="88920" cy="1913760"/>
              </p14:xfrm>
            </p:contentPart>
          </mc:Choice>
          <mc:Fallback>
            <p:pic>
              <p:nvPicPr>
                <p:cNvPr id="3" name="Freihand 2">
                  <a:extLst>
                    <a:ext uri="{FF2B5EF4-FFF2-40B4-BE49-F238E27FC236}">
                      <a16:creationId xmlns:a16="http://schemas.microsoft.com/office/drawing/2014/main" id="{4CFAE2CF-4396-71EA-EB7C-C9C37824F63E}"/>
                    </a:ext>
                  </a:extLst>
                </p:cNvPr>
                <p:cNvPicPr/>
                <p:nvPr/>
              </p:nvPicPr>
              <p:blipFill>
                <a:blip r:embed="rId472"/>
                <a:stretch>
                  <a:fillRect/>
                </a:stretch>
              </p:blipFill>
              <p:spPr>
                <a:xfrm>
                  <a:off x="3887315" y="144748"/>
                  <a:ext cx="106560" cy="19314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5" name="Freihand 4">
                  <a:extLst>
                    <a:ext uri="{FF2B5EF4-FFF2-40B4-BE49-F238E27FC236}">
                      <a16:creationId xmlns:a16="http://schemas.microsoft.com/office/drawing/2014/main" id="{C5B9AE09-293F-685E-9533-E1D0A8E80413}"/>
                    </a:ext>
                  </a:extLst>
                </p14:cNvPr>
                <p14:cNvContentPartPr/>
                <p14:nvPr/>
              </p14:nvContentPartPr>
              <p14:xfrm>
                <a:off x="3804515" y="1926028"/>
                <a:ext cx="2791080" cy="110880"/>
              </p14:xfrm>
            </p:contentPart>
          </mc:Choice>
          <mc:Fallback>
            <p:pic>
              <p:nvPicPr>
                <p:cNvPr id="5" name="Freihand 4">
                  <a:extLst>
                    <a:ext uri="{FF2B5EF4-FFF2-40B4-BE49-F238E27FC236}">
                      <a16:creationId xmlns:a16="http://schemas.microsoft.com/office/drawing/2014/main" id="{C5B9AE09-293F-685E-9533-E1D0A8E80413}"/>
                    </a:ext>
                  </a:extLst>
                </p:cNvPr>
                <p:cNvPicPr/>
                <p:nvPr/>
              </p:nvPicPr>
              <p:blipFill>
                <a:blip r:embed="rId474"/>
                <a:stretch>
                  <a:fillRect/>
                </a:stretch>
              </p:blipFill>
              <p:spPr>
                <a:xfrm>
                  <a:off x="3795515" y="1917028"/>
                  <a:ext cx="2808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6" name="Freihand 5">
                  <a:extLst>
                    <a:ext uri="{FF2B5EF4-FFF2-40B4-BE49-F238E27FC236}">
                      <a16:creationId xmlns:a16="http://schemas.microsoft.com/office/drawing/2014/main" id="{C2BE8462-CA73-2ACD-D398-DBBE460CAEA6}"/>
                    </a:ext>
                  </a:extLst>
                </p14:cNvPr>
                <p14:cNvContentPartPr/>
                <p14:nvPr/>
              </p14:nvContentPartPr>
              <p14:xfrm>
                <a:off x="6566795" y="1845748"/>
                <a:ext cx="110520" cy="215640"/>
              </p14:xfrm>
            </p:contentPart>
          </mc:Choice>
          <mc:Fallback>
            <p:pic>
              <p:nvPicPr>
                <p:cNvPr id="6" name="Freihand 5">
                  <a:extLst>
                    <a:ext uri="{FF2B5EF4-FFF2-40B4-BE49-F238E27FC236}">
                      <a16:creationId xmlns:a16="http://schemas.microsoft.com/office/drawing/2014/main" id="{C2BE8462-CA73-2ACD-D398-DBBE460CAEA6}"/>
                    </a:ext>
                  </a:extLst>
                </p:cNvPr>
                <p:cNvPicPr/>
                <p:nvPr/>
              </p:nvPicPr>
              <p:blipFill>
                <a:blip r:embed="rId476"/>
                <a:stretch>
                  <a:fillRect/>
                </a:stretch>
              </p:blipFill>
              <p:spPr>
                <a:xfrm>
                  <a:off x="6558155" y="1836748"/>
                  <a:ext cx="1281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8" name="Freihand 17">
                  <a:extLst>
                    <a:ext uri="{FF2B5EF4-FFF2-40B4-BE49-F238E27FC236}">
                      <a16:creationId xmlns:a16="http://schemas.microsoft.com/office/drawing/2014/main" id="{B7BB5931-95CE-04BD-F313-473CD4337364}"/>
                    </a:ext>
                  </a:extLst>
                </p14:cNvPr>
                <p14:cNvContentPartPr/>
                <p14:nvPr/>
              </p14:nvContentPartPr>
              <p14:xfrm>
                <a:off x="3782555" y="29188"/>
                <a:ext cx="203760" cy="177480"/>
              </p14:xfrm>
            </p:contentPart>
          </mc:Choice>
          <mc:Fallback>
            <p:pic>
              <p:nvPicPr>
                <p:cNvPr id="18" name="Freihand 17">
                  <a:extLst>
                    <a:ext uri="{FF2B5EF4-FFF2-40B4-BE49-F238E27FC236}">
                      <a16:creationId xmlns:a16="http://schemas.microsoft.com/office/drawing/2014/main" id="{B7BB5931-95CE-04BD-F313-473CD4337364}"/>
                    </a:ext>
                  </a:extLst>
                </p:cNvPr>
                <p:cNvPicPr/>
                <p:nvPr/>
              </p:nvPicPr>
              <p:blipFill>
                <a:blip r:embed="rId478"/>
                <a:stretch>
                  <a:fillRect/>
                </a:stretch>
              </p:blipFill>
              <p:spPr>
                <a:xfrm>
                  <a:off x="3773555" y="20548"/>
                  <a:ext cx="2214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9" name="Freihand 18">
                  <a:extLst>
                    <a:ext uri="{FF2B5EF4-FFF2-40B4-BE49-F238E27FC236}">
                      <a16:creationId xmlns:a16="http://schemas.microsoft.com/office/drawing/2014/main" id="{66A81E65-005E-D1E2-D902-7963525297AA}"/>
                    </a:ext>
                  </a:extLst>
                </p14:cNvPr>
                <p14:cNvContentPartPr/>
                <p14:nvPr/>
              </p14:nvContentPartPr>
              <p14:xfrm>
                <a:off x="3395195" y="141868"/>
                <a:ext cx="104040" cy="82080"/>
              </p14:xfrm>
            </p:contentPart>
          </mc:Choice>
          <mc:Fallback>
            <p:pic>
              <p:nvPicPr>
                <p:cNvPr id="19" name="Freihand 18">
                  <a:extLst>
                    <a:ext uri="{FF2B5EF4-FFF2-40B4-BE49-F238E27FC236}">
                      <a16:creationId xmlns:a16="http://schemas.microsoft.com/office/drawing/2014/main" id="{66A81E65-005E-D1E2-D902-7963525297AA}"/>
                    </a:ext>
                  </a:extLst>
                </p:cNvPr>
                <p:cNvPicPr/>
                <p:nvPr/>
              </p:nvPicPr>
              <p:blipFill>
                <a:blip r:embed="rId480"/>
                <a:stretch>
                  <a:fillRect/>
                </a:stretch>
              </p:blipFill>
              <p:spPr>
                <a:xfrm>
                  <a:off x="3386195" y="132868"/>
                  <a:ext cx="121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0" name="Freihand 19">
                  <a:extLst>
                    <a:ext uri="{FF2B5EF4-FFF2-40B4-BE49-F238E27FC236}">
                      <a16:creationId xmlns:a16="http://schemas.microsoft.com/office/drawing/2014/main" id="{C27A8CB4-208C-A6DB-338D-DD7F7BB0E80E}"/>
                    </a:ext>
                  </a:extLst>
                </p14:cNvPr>
                <p14:cNvContentPartPr/>
                <p14:nvPr/>
              </p14:nvContentPartPr>
              <p14:xfrm>
                <a:off x="3468995" y="152308"/>
                <a:ext cx="47160" cy="149760"/>
              </p14:xfrm>
            </p:contentPart>
          </mc:Choice>
          <mc:Fallback>
            <p:pic>
              <p:nvPicPr>
                <p:cNvPr id="20" name="Freihand 19">
                  <a:extLst>
                    <a:ext uri="{FF2B5EF4-FFF2-40B4-BE49-F238E27FC236}">
                      <a16:creationId xmlns:a16="http://schemas.microsoft.com/office/drawing/2014/main" id="{C27A8CB4-208C-A6DB-338D-DD7F7BB0E80E}"/>
                    </a:ext>
                  </a:extLst>
                </p:cNvPr>
                <p:cNvPicPr/>
                <p:nvPr/>
              </p:nvPicPr>
              <p:blipFill>
                <a:blip r:embed="rId482"/>
                <a:stretch>
                  <a:fillRect/>
                </a:stretch>
              </p:blipFill>
              <p:spPr>
                <a:xfrm>
                  <a:off x="3459995" y="143308"/>
                  <a:ext cx="648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74275" name="Freihand 174274">
                  <a:extLst>
                    <a:ext uri="{FF2B5EF4-FFF2-40B4-BE49-F238E27FC236}">
                      <a16:creationId xmlns:a16="http://schemas.microsoft.com/office/drawing/2014/main" id="{B2D02CAC-4387-8C64-A097-7BE5B3E5532B}"/>
                    </a:ext>
                  </a:extLst>
                </p14:cNvPr>
                <p14:cNvContentPartPr/>
                <p14:nvPr/>
              </p14:nvContentPartPr>
              <p14:xfrm>
                <a:off x="3567635" y="41068"/>
                <a:ext cx="155160" cy="137520"/>
              </p14:xfrm>
            </p:contentPart>
          </mc:Choice>
          <mc:Fallback>
            <p:pic>
              <p:nvPicPr>
                <p:cNvPr id="174275" name="Freihand 174274">
                  <a:extLst>
                    <a:ext uri="{FF2B5EF4-FFF2-40B4-BE49-F238E27FC236}">
                      <a16:creationId xmlns:a16="http://schemas.microsoft.com/office/drawing/2014/main" id="{B2D02CAC-4387-8C64-A097-7BE5B3E5532B}"/>
                    </a:ext>
                  </a:extLst>
                </p:cNvPr>
                <p:cNvPicPr/>
                <p:nvPr/>
              </p:nvPicPr>
              <p:blipFill>
                <a:blip r:embed="rId484"/>
                <a:stretch>
                  <a:fillRect/>
                </a:stretch>
              </p:blipFill>
              <p:spPr>
                <a:xfrm>
                  <a:off x="3558635" y="32428"/>
                  <a:ext cx="1728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74286" name="Freihand 174285">
                  <a:extLst>
                    <a:ext uri="{FF2B5EF4-FFF2-40B4-BE49-F238E27FC236}">
                      <a16:creationId xmlns:a16="http://schemas.microsoft.com/office/drawing/2014/main" id="{5B06EFDC-464C-93EF-FC9B-1F7E7DA95C03}"/>
                    </a:ext>
                  </a:extLst>
                </p14:cNvPr>
                <p14:cNvContentPartPr/>
                <p14:nvPr/>
              </p14:nvContentPartPr>
              <p14:xfrm>
                <a:off x="6435395" y="2149588"/>
                <a:ext cx="104040" cy="54360"/>
              </p14:xfrm>
            </p:contentPart>
          </mc:Choice>
          <mc:Fallback>
            <p:pic>
              <p:nvPicPr>
                <p:cNvPr id="174286" name="Freihand 174285">
                  <a:extLst>
                    <a:ext uri="{FF2B5EF4-FFF2-40B4-BE49-F238E27FC236}">
                      <a16:creationId xmlns:a16="http://schemas.microsoft.com/office/drawing/2014/main" id="{5B06EFDC-464C-93EF-FC9B-1F7E7DA95C03}"/>
                    </a:ext>
                  </a:extLst>
                </p:cNvPr>
                <p:cNvPicPr/>
                <p:nvPr/>
              </p:nvPicPr>
              <p:blipFill>
                <a:blip r:embed="rId486"/>
                <a:stretch>
                  <a:fillRect/>
                </a:stretch>
              </p:blipFill>
              <p:spPr>
                <a:xfrm>
                  <a:off x="6426395" y="2140948"/>
                  <a:ext cx="1216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74287" name="Freihand 174286">
                  <a:extLst>
                    <a:ext uri="{FF2B5EF4-FFF2-40B4-BE49-F238E27FC236}">
                      <a16:creationId xmlns:a16="http://schemas.microsoft.com/office/drawing/2014/main" id="{79BF839D-2061-8814-4D90-865E7E41B55D}"/>
                    </a:ext>
                  </a:extLst>
                </p14:cNvPr>
                <p14:cNvContentPartPr/>
                <p14:nvPr/>
              </p14:nvContentPartPr>
              <p14:xfrm>
                <a:off x="6460595" y="2128708"/>
                <a:ext cx="112680" cy="195480"/>
              </p14:xfrm>
            </p:contentPart>
          </mc:Choice>
          <mc:Fallback>
            <p:pic>
              <p:nvPicPr>
                <p:cNvPr id="174287" name="Freihand 174286">
                  <a:extLst>
                    <a:ext uri="{FF2B5EF4-FFF2-40B4-BE49-F238E27FC236}">
                      <a16:creationId xmlns:a16="http://schemas.microsoft.com/office/drawing/2014/main" id="{79BF839D-2061-8814-4D90-865E7E41B55D}"/>
                    </a:ext>
                  </a:extLst>
                </p:cNvPr>
                <p:cNvPicPr/>
                <p:nvPr/>
              </p:nvPicPr>
              <p:blipFill>
                <a:blip r:embed="rId488"/>
                <a:stretch>
                  <a:fillRect/>
                </a:stretch>
              </p:blipFill>
              <p:spPr>
                <a:xfrm>
                  <a:off x="6451595" y="2120068"/>
                  <a:ext cx="1303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74309" name="Freihand 174308">
                  <a:extLst>
                    <a:ext uri="{FF2B5EF4-FFF2-40B4-BE49-F238E27FC236}">
                      <a16:creationId xmlns:a16="http://schemas.microsoft.com/office/drawing/2014/main" id="{63ADA490-B9B7-935A-36D4-04181372BE56}"/>
                    </a:ext>
                  </a:extLst>
                </p14:cNvPr>
                <p14:cNvContentPartPr/>
                <p14:nvPr/>
              </p14:nvContentPartPr>
              <p14:xfrm>
                <a:off x="6764075" y="96508"/>
                <a:ext cx="158400" cy="57600"/>
              </p14:xfrm>
            </p:contentPart>
          </mc:Choice>
          <mc:Fallback>
            <p:pic>
              <p:nvPicPr>
                <p:cNvPr id="174309" name="Freihand 174308">
                  <a:extLst>
                    <a:ext uri="{FF2B5EF4-FFF2-40B4-BE49-F238E27FC236}">
                      <a16:creationId xmlns:a16="http://schemas.microsoft.com/office/drawing/2014/main" id="{63ADA490-B9B7-935A-36D4-04181372BE56}"/>
                    </a:ext>
                  </a:extLst>
                </p:cNvPr>
                <p:cNvPicPr/>
                <p:nvPr/>
              </p:nvPicPr>
              <p:blipFill>
                <a:blip r:embed="rId490"/>
                <a:stretch>
                  <a:fillRect/>
                </a:stretch>
              </p:blipFill>
              <p:spPr>
                <a:xfrm>
                  <a:off x="6755435" y="87868"/>
                  <a:ext cx="176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74312" name="Freihand 174311">
                  <a:extLst>
                    <a:ext uri="{FF2B5EF4-FFF2-40B4-BE49-F238E27FC236}">
                      <a16:creationId xmlns:a16="http://schemas.microsoft.com/office/drawing/2014/main" id="{F2F9CBC8-F84C-7C0B-F5DB-A25D4B81BF40}"/>
                    </a:ext>
                  </a:extLst>
                </p14:cNvPr>
                <p14:cNvContentPartPr/>
                <p14:nvPr/>
              </p14:nvContentPartPr>
              <p14:xfrm>
                <a:off x="6674435" y="51508"/>
                <a:ext cx="172800" cy="136800"/>
              </p14:xfrm>
            </p:contentPart>
          </mc:Choice>
          <mc:Fallback>
            <p:pic>
              <p:nvPicPr>
                <p:cNvPr id="174312" name="Freihand 174311">
                  <a:extLst>
                    <a:ext uri="{FF2B5EF4-FFF2-40B4-BE49-F238E27FC236}">
                      <a16:creationId xmlns:a16="http://schemas.microsoft.com/office/drawing/2014/main" id="{F2F9CBC8-F84C-7C0B-F5DB-A25D4B81BF40}"/>
                    </a:ext>
                  </a:extLst>
                </p:cNvPr>
                <p:cNvPicPr/>
                <p:nvPr/>
              </p:nvPicPr>
              <p:blipFill>
                <a:blip r:embed="rId492"/>
                <a:stretch>
                  <a:fillRect/>
                </a:stretch>
              </p:blipFill>
              <p:spPr>
                <a:xfrm>
                  <a:off x="6665795" y="42868"/>
                  <a:ext cx="190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74319" name="Freihand 174318">
                  <a:extLst>
                    <a:ext uri="{FF2B5EF4-FFF2-40B4-BE49-F238E27FC236}">
                      <a16:creationId xmlns:a16="http://schemas.microsoft.com/office/drawing/2014/main" id="{5205A659-F0E8-3B6D-5474-76293AD09FE5}"/>
                    </a:ext>
                  </a:extLst>
                </p14:cNvPr>
                <p14:cNvContentPartPr/>
                <p14:nvPr/>
              </p14:nvContentPartPr>
              <p14:xfrm>
                <a:off x="7141715" y="47908"/>
                <a:ext cx="146160" cy="73800"/>
              </p14:xfrm>
            </p:contentPart>
          </mc:Choice>
          <mc:Fallback>
            <p:pic>
              <p:nvPicPr>
                <p:cNvPr id="174319" name="Freihand 174318">
                  <a:extLst>
                    <a:ext uri="{FF2B5EF4-FFF2-40B4-BE49-F238E27FC236}">
                      <a16:creationId xmlns:a16="http://schemas.microsoft.com/office/drawing/2014/main" id="{5205A659-F0E8-3B6D-5474-76293AD09FE5}"/>
                    </a:ext>
                  </a:extLst>
                </p:cNvPr>
                <p:cNvPicPr/>
                <p:nvPr/>
              </p:nvPicPr>
              <p:blipFill>
                <a:blip r:embed="rId494"/>
                <a:stretch>
                  <a:fillRect/>
                </a:stretch>
              </p:blipFill>
              <p:spPr>
                <a:xfrm>
                  <a:off x="7133075" y="39268"/>
                  <a:ext cx="163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74324" name="Freihand 174323">
                  <a:extLst>
                    <a:ext uri="{FF2B5EF4-FFF2-40B4-BE49-F238E27FC236}">
                      <a16:creationId xmlns:a16="http://schemas.microsoft.com/office/drawing/2014/main" id="{51D08D55-076F-3539-B4A7-1723A68E970A}"/>
                    </a:ext>
                  </a:extLst>
                </p14:cNvPr>
                <p14:cNvContentPartPr/>
                <p14:nvPr/>
              </p14:nvContentPartPr>
              <p14:xfrm>
                <a:off x="7234235" y="121348"/>
                <a:ext cx="56520" cy="40680"/>
              </p14:xfrm>
            </p:contentPart>
          </mc:Choice>
          <mc:Fallback>
            <p:pic>
              <p:nvPicPr>
                <p:cNvPr id="174324" name="Freihand 174323">
                  <a:extLst>
                    <a:ext uri="{FF2B5EF4-FFF2-40B4-BE49-F238E27FC236}">
                      <a16:creationId xmlns:a16="http://schemas.microsoft.com/office/drawing/2014/main" id="{51D08D55-076F-3539-B4A7-1723A68E970A}"/>
                    </a:ext>
                  </a:extLst>
                </p:cNvPr>
                <p:cNvPicPr/>
                <p:nvPr/>
              </p:nvPicPr>
              <p:blipFill>
                <a:blip r:embed="rId496"/>
                <a:stretch>
                  <a:fillRect/>
                </a:stretch>
              </p:blipFill>
              <p:spPr>
                <a:xfrm>
                  <a:off x="7225595" y="112708"/>
                  <a:ext cx="741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74329" name="Freihand 174328">
                  <a:extLst>
                    <a:ext uri="{FF2B5EF4-FFF2-40B4-BE49-F238E27FC236}">
                      <a16:creationId xmlns:a16="http://schemas.microsoft.com/office/drawing/2014/main" id="{19D68A23-456E-C89E-3518-5757137433D4}"/>
                    </a:ext>
                  </a:extLst>
                </p14:cNvPr>
                <p14:cNvContentPartPr/>
                <p14:nvPr/>
              </p14:nvContentPartPr>
              <p14:xfrm>
                <a:off x="7356635" y="85348"/>
                <a:ext cx="443520" cy="178920"/>
              </p14:xfrm>
            </p:contentPart>
          </mc:Choice>
          <mc:Fallback>
            <p:pic>
              <p:nvPicPr>
                <p:cNvPr id="174329" name="Freihand 174328">
                  <a:extLst>
                    <a:ext uri="{FF2B5EF4-FFF2-40B4-BE49-F238E27FC236}">
                      <a16:creationId xmlns:a16="http://schemas.microsoft.com/office/drawing/2014/main" id="{19D68A23-456E-C89E-3518-5757137433D4}"/>
                    </a:ext>
                  </a:extLst>
                </p:cNvPr>
                <p:cNvPicPr/>
                <p:nvPr/>
              </p:nvPicPr>
              <p:blipFill>
                <a:blip r:embed="rId498"/>
                <a:stretch>
                  <a:fillRect/>
                </a:stretch>
              </p:blipFill>
              <p:spPr>
                <a:xfrm>
                  <a:off x="7347635" y="76348"/>
                  <a:ext cx="4611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74332" name="Freihand 174331">
                  <a:extLst>
                    <a:ext uri="{FF2B5EF4-FFF2-40B4-BE49-F238E27FC236}">
                      <a16:creationId xmlns:a16="http://schemas.microsoft.com/office/drawing/2014/main" id="{4248EF38-F17D-D807-6119-FFA0B7DC5D86}"/>
                    </a:ext>
                  </a:extLst>
                </p14:cNvPr>
                <p14:cNvContentPartPr/>
                <p14:nvPr/>
              </p14:nvContentPartPr>
              <p14:xfrm>
                <a:off x="7845155" y="76708"/>
                <a:ext cx="72360" cy="110520"/>
              </p14:xfrm>
            </p:contentPart>
          </mc:Choice>
          <mc:Fallback>
            <p:pic>
              <p:nvPicPr>
                <p:cNvPr id="174332" name="Freihand 174331">
                  <a:extLst>
                    <a:ext uri="{FF2B5EF4-FFF2-40B4-BE49-F238E27FC236}">
                      <a16:creationId xmlns:a16="http://schemas.microsoft.com/office/drawing/2014/main" id="{4248EF38-F17D-D807-6119-FFA0B7DC5D86}"/>
                    </a:ext>
                  </a:extLst>
                </p:cNvPr>
                <p:cNvPicPr/>
                <p:nvPr/>
              </p:nvPicPr>
              <p:blipFill>
                <a:blip r:embed="rId500"/>
                <a:stretch>
                  <a:fillRect/>
                </a:stretch>
              </p:blipFill>
              <p:spPr>
                <a:xfrm>
                  <a:off x="7836515" y="68068"/>
                  <a:ext cx="90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74337" name="Freihand 174336">
                  <a:extLst>
                    <a:ext uri="{FF2B5EF4-FFF2-40B4-BE49-F238E27FC236}">
                      <a16:creationId xmlns:a16="http://schemas.microsoft.com/office/drawing/2014/main" id="{57FFF2BA-9D3B-D530-AE93-698AC8A4559C}"/>
                    </a:ext>
                  </a:extLst>
                </p14:cNvPr>
                <p14:cNvContentPartPr/>
                <p14:nvPr/>
              </p14:nvContentPartPr>
              <p14:xfrm>
                <a:off x="7999235" y="32788"/>
                <a:ext cx="52200" cy="123120"/>
              </p14:xfrm>
            </p:contentPart>
          </mc:Choice>
          <mc:Fallback>
            <p:pic>
              <p:nvPicPr>
                <p:cNvPr id="174337" name="Freihand 174336">
                  <a:extLst>
                    <a:ext uri="{FF2B5EF4-FFF2-40B4-BE49-F238E27FC236}">
                      <a16:creationId xmlns:a16="http://schemas.microsoft.com/office/drawing/2014/main" id="{57FFF2BA-9D3B-D530-AE93-698AC8A4559C}"/>
                    </a:ext>
                  </a:extLst>
                </p:cNvPr>
                <p:cNvPicPr/>
                <p:nvPr/>
              </p:nvPicPr>
              <p:blipFill>
                <a:blip r:embed="rId502"/>
                <a:stretch>
                  <a:fillRect/>
                </a:stretch>
              </p:blipFill>
              <p:spPr>
                <a:xfrm>
                  <a:off x="7990235" y="23788"/>
                  <a:ext cx="698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74338" name="Freihand 174337">
                  <a:extLst>
                    <a:ext uri="{FF2B5EF4-FFF2-40B4-BE49-F238E27FC236}">
                      <a16:creationId xmlns:a16="http://schemas.microsoft.com/office/drawing/2014/main" id="{42B5FC26-16DF-962F-AF9D-627030341CDD}"/>
                    </a:ext>
                  </a:extLst>
                </p14:cNvPr>
                <p14:cNvContentPartPr/>
                <p14:nvPr/>
              </p14:nvContentPartPr>
              <p14:xfrm>
                <a:off x="8073755" y="82468"/>
                <a:ext cx="226800" cy="53280"/>
              </p14:xfrm>
            </p:contentPart>
          </mc:Choice>
          <mc:Fallback>
            <p:pic>
              <p:nvPicPr>
                <p:cNvPr id="174338" name="Freihand 174337">
                  <a:extLst>
                    <a:ext uri="{FF2B5EF4-FFF2-40B4-BE49-F238E27FC236}">
                      <a16:creationId xmlns:a16="http://schemas.microsoft.com/office/drawing/2014/main" id="{42B5FC26-16DF-962F-AF9D-627030341CDD}"/>
                    </a:ext>
                  </a:extLst>
                </p:cNvPr>
                <p:cNvPicPr/>
                <p:nvPr/>
              </p:nvPicPr>
              <p:blipFill>
                <a:blip r:embed="rId504"/>
                <a:stretch>
                  <a:fillRect/>
                </a:stretch>
              </p:blipFill>
              <p:spPr>
                <a:xfrm>
                  <a:off x="8064755" y="73468"/>
                  <a:ext cx="2444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74352" name="Freihand 174351">
                  <a:extLst>
                    <a:ext uri="{FF2B5EF4-FFF2-40B4-BE49-F238E27FC236}">
                      <a16:creationId xmlns:a16="http://schemas.microsoft.com/office/drawing/2014/main" id="{92662C85-9370-4D4A-24C4-5635B97B653C}"/>
                    </a:ext>
                  </a:extLst>
                </p14:cNvPr>
                <p14:cNvContentPartPr/>
                <p14:nvPr/>
              </p14:nvContentPartPr>
              <p14:xfrm>
                <a:off x="3855995" y="288633"/>
                <a:ext cx="1755360" cy="1862280"/>
              </p14:xfrm>
            </p:contentPart>
          </mc:Choice>
          <mc:Fallback>
            <p:pic>
              <p:nvPicPr>
                <p:cNvPr id="174352" name="Freihand 174351">
                  <a:extLst>
                    <a:ext uri="{FF2B5EF4-FFF2-40B4-BE49-F238E27FC236}">
                      <a16:creationId xmlns:a16="http://schemas.microsoft.com/office/drawing/2014/main" id="{92662C85-9370-4D4A-24C4-5635B97B653C}"/>
                    </a:ext>
                  </a:extLst>
                </p:cNvPr>
                <p:cNvPicPr/>
                <p:nvPr/>
              </p:nvPicPr>
              <p:blipFill>
                <a:blip r:embed="rId506"/>
                <a:stretch>
                  <a:fillRect/>
                </a:stretch>
              </p:blipFill>
              <p:spPr>
                <a:xfrm>
                  <a:off x="3847355" y="279993"/>
                  <a:ext cx="1773000" cy="18799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74353" name="Freihand 174352">
                  <a:extLst>
                    <a:ext uri="{FF2B5EF4-FFF2-40B4-BE49-F238E27FC236}">
                      <a16:creationId xmlns:a16="http://schemas.microsoft.com/office/drawing/2014/main" id="{673456C6-4569-F10E-AECC-CA5FE39E1AE5}"/>
                    </a:ext>
                  </a:extLst>
                </p14:cNvPr>
                <p14:cNvContentPartPr/>
                <p14:nvPr/>
              </p14:nvContentPartPr>
              <p14:xfrm>
                <a:off x="5821235" y="153273"/>
                <a:ext cx="90720" cy="68760"/>
              </p14:xfrm>
            </p:contentPart>
          </mc:Choice>
          <mc:Fallback>
            <p:pic>
              <p:nvPicPr>
                <p:cNvPr id="174353" name="Freihand 174352">
                  <a:extLst>
                    <a:ext uri="{FF2B5EF4-FFF2-40B4-BE49-F238E27FC236}">
                      <a16:creationId xmlns:a16="http://schemas.microsoft.com/office/drawing/2014/main" id="{673456C6-4569-F10E-AECC-CA5FE39E1AE5}"/>
                    </a:ext>
                  </a:extLst>
                </p:cNvPr>
                <p:cNvPicPr/>
                <p:nvPr/>
              </p:nvPicPr>
              <p:blipFill>
                <a:blip r:embed="rId508"/>
                <a:stretch>
                  <a:fillRect/>
                </a:stretch>
              </p:blipFill>
              <p:spPr>
                <a:xfrm>
                  <a:off x="5812595" y="144273"/>
                  <a:ext cx="1083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74354" name="Freihand 174353">
                  <a:extLst>
                    <a:ext uri="{FF2B5EF4-FFF2-40B4-BE49-F238E27FC236}">
                      <a16:creationId xmlns:a16="http://schemas.microsoft.com/office/drawing/2014/main" id="{47BDF2E6-C300-8396-1DD1-76C38617E0DA}"/>
                    </a:ext>
                  </a:extLst>
                </p14:cNvPr>
                <p14:cNvContentPartPr/>
                <p14:nvPr/>
              </p14:nvContentPartPr>
              <p14:xfrm>
                <a:off x="5892875" y="147153"/>
                <a:ext cx="43920" cy="147600"/>
              </p14:xfrm>
            </p:contentPart>
          </mc:Choice>
          <mc:Fallback>
            <p:pic>
              <p:nvPicPr>
                <p:cNvPr id="174354" name="Freihand 174353">
                  <a:extLst>
                    <a:ext uri="{FF2B5EF4-FFF2-40B4-BE49-F238E27FC236}">
                      <a16:creationId xmlns:a16="http://schemas.microsoft.com/office/drawing/2014/main" id="{47BDF2E6-C300-8396-1DD1-76C38617E0DA}"/>
                    </a:ext>
                  </a:extLst>
                </p:cNvPr>
                <p:cNvPicPr/>
                <p:nvPr/>
              </p:nvPicPr>
              <p:blipFill>
                <a:blip r:embed="rId510"/>
                <a:stretch>
                  <a:fillRect/>
                </a:stretch>
              </p:blipFill>
              <p:spPr>
                <a:xfrm>
                  <a:off x="5884235" y="138513"/>
                  <a:ext cx="615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74355" name="Freihand 174354">
                  <a:extLst>
                    <a:ext uri="{FF2B5EF4-FFF2-40B4-BE49-F238E27FC236}">
                      <a16:creationId xmlns:a16="http://schemas.microsoft.com/office/drawing/2014/main" id="{8F91864F-0F10-1875-D74F-FC78D4B085C4}"/>
                    </a:ext>
                  </a:extLst>
                </p14:cNvPr>
                <p14:cNvContentPartPr/>
                <p14:nvPr/>
              </p14:nvContentPartPr>
              <p14:xfrm>
                <a:off x="6053435" y="82713"/>
                <a:ext cx="14760" cy="60480"/>
              </p14:xfrm>
            </p:contentPart>
          </mc:Choice>
          <mc:Fallback>
            <p:pic>
              <p:nvPicPr>
                <p:cNvPr id="174355" name="Freihand 174354">
                  <a:extLst>
                    <a:ext uri="{FF2B5EF4-FFF2-40B4-BE49-F238E27FC236}">
                      <a16:creationId xmlns:a16="http://schemas.microsoft.com/office/drawing/2014/main" id="{8F91864F-0F10-1875-D74F-FC78D4B085C4}"/>
                    </a:ext>
                  </a:extLst>
                </p:cNvPr>
                <p:cNvPicPr/>
                <p:nvPr/>
              </p:nvPicPr>
              <p:blipFill>
                <a:blip r:embed="rId512"/>
                <a:stretch>
                  <a:fillRect/>
                </a:stretch>
              </p:blipFill>
              <p:spPr>
                <a:xfrm>
                  <a:off x="6044435" y="74073"/>
                  <a:ext cx="32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74357" name="Freihand 174356">
                  <a:extLst>
                    <a:ext uri="{FF2B5EF4-FFF2-40B4-BE49-F238E27FC236}">
                      <a16:creationId xmlns:a16="http://schemas.microsoft.com/office/drawing/2014/main" id="{EFA0A035-1293-B70A-4F3E-AEB6380DBA5C}"/>
                    </a:ext>
                  </a:extLst>
                </p14:cNvPr>
                <p14:cNvContentPartPr/>
                <p14:nvPr/>
              </p14:nvContentPartPr>
              <p14:xfrm>
                <a:off x="5992235" y="61833"/>
                <a:ext cx="126000" cy="95040"/>
              </p14:xfrm>
            </p:contentPart>
          </mc:Choice>
          <mc:Fallback>
            <p:pic>
              <p:nvPicPr>
                <p:cNvPr id="174357" name="Freihand 174356">
                  <a:extLst>
                    <a:ext uri="{FF2B5EF4-FFF2-40B4-BE49-F238E27FC236}">
                      <a16:creationId xmlns:a16="http://schemas.microsoft.com/office/drawing/2014/main" id="{EFA0A035-1293-B70A-4F3E-AEB6380DBA5C}"/>
                    </a:ext>
                  </a:extLst>
                </p:cNvPr>
                <p:cNvPicPr/>
                <p:nvPr/>
              </p:nvPicPr>
              <p:blipFill>
                <a:blip r:embed="rId514"/>
                <a:stretch>
                  <a:fillRect/>
                </a:stretch>
              </p:blipFill>
              <p:spPr>
                <a:xfrm>
                  <a:off x="5983235" y="52833"/>
                  <a:ext cx="143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74358" name="Freihand 174357">
                  <a:extLst>
                    <a:ext uri="{FF2B5EF4-FFF2-40B4-BE49-F238E27FC236}">
                      <a16:creationId xmlns:a16="http://schemas.microsoft.com/office/drawing/2014/main" id="{6988FBD2-E6C1-34F5-764B-C76D68955B16}"/>
                    </a:ext>
                  </a:extLst>
                </p14:cNvPr>
                <p14:cNvContentPartPr/>
                <p14:nvPr/>
              </p14:nvContentPartPr>
              <p14:xfrm>
                <a:off x="6141635" y="138513"/>
                <a:ext cx="138240" cy="83520"/>
              </p14:xfrm>
            </p:contentPart>
          </mc:Choice>
          <mc:Fallback>
            <p:pic>
              <p:nvPicPr>
                <p:cNvPr id="174358" name="Freihand 174357">
                  <a:extLst>
                    <a:ext uri="{FF2B5EF4-FFF2-40B4-BE49-F238E27FC236}">
                      <a16:creationId xmlns:a16="http://schemas.microsoft.com/office/drawing/2014/main" id="{6988FBD2-E6C1-34F5-764B-C76D68955B16}"/>
                    </a:ext>
                  </a:extLst>
                </p:cNvPr>
                <p:cNvPicPr/>
                <p:nvPr/>
              </p:nvPicPr>
              <p:blipFill>
                <a:blip r:embed="rId516"/>
                <a:stretch>
                  <a:fillRect/>
                </a:stretch>
              </p:blipFill>
              <p:spPr>
                <a:xfrm>
                  <a:off x="6132635" y="129513"/>
                  <a:ext cx="155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74360" name="Freihand 174359">
                  <a:extLst>
                    <a:ext uri="{FF2B5EF4-FFF2-40B4-BE49-F238E27FC236}">
                      <a16:creationId xmlns:a16="http://schemas.microsoft.com/office/drawing/2014/main" id="{CC30F2BE-8AE0-A71C-74C4-EBC86653CDB8}"/>
                    </a:ext>
                  </a:extLst>
                </p14:cNvPr>
                <p14:cNvContentPartPr/>
                <p14:nvPr/>
              </p14:nvContentPartPr>
              <p14:xfrm>
                <a:off x="6323795" y="89553"/>
                <a:ext cx="77760" cy="184320"/>
              </p14:xfrm>
            </p:contentPart>
          </mc:Choice>
          <mc:Fallback>
            <p:pic>
              <p:nvPicPr>
                <p:cNvPr id="174360" name="Freihand 174359">
                  <a:extLst>
                    <a:ext uri="{FF2B5EF4-FFF2-40B4-BE49-F238E27FC236}">
                      <a16:creationId xmlns:a16="http://schemas.microsoft.com/office/drawing/2014/main" id="{CC30F2BE-8AE0-A71C-74C4-EBC86653CDB8}"/>
                    </a:ext>
                  </a:extLst>
                </p:cNvPr>
                <p:cNvPicPr/>
                <p:nvPr/>
              </p:nvPicPr>
              <p:blipFill>
                <a:blip r:embed="rId518"/>
                <a:stretch>
                  <a:fillRect/>
                </a:stretch>
              </p:blipFill>
              <p:spPr>
                <a:xfrm>
                  <a:off x="6315155" y="80913"/>
                  <a:ext cx="954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74380" name="Freihand 174379">
                  <a:extLst>
                    <a:ext uri="{FF2B5EF4-FFF2-40B4-BE49-F238E27FC236}">
                      <a16:creationId xmlns:a16="http://schemas.microsoft.com/office/drawing/2014/main" id="{31B6A6BE-0653-14E8-9C62-F072C5E644DC}"/>
                    </a:ext>
                  </a:extLst>
                </p14:cNvPr>
                <p14:cNvContentPartPr/>
                <p14:nvPr/>
              </p14:nvContentPartPr>
              <p14:xfrm>
                <a:off x="3423635" y="1326873"/>
                <a:ext cx="4320" cy="5760"/>
              </p14:xfrm>
            </p:contentPart>
          </mc:Choice>
          <mc:Fallback>
            <p:pic>
              <p:nvPicPr>
                <p:cNvPr id="174380" name="Freihand 174379">
                  <a:extLst>
                    <a:ext uri="{FF2B5EF4-FFF2-40B4-BE49-F238E27FC236}">
                      <a16:creationId xmlns:a16="http://schemas.microsoft.com/office/drawing/2014/main" id="{31B6A6BE-0653-14E8-9C62-F072C5E644DC}"/>
                    </a:ext>
                  </a:extLst>
                </p:cNvPr>
                <p:cNvPicPr/>
                <p:nvPr/>
              </p:nvPicPr>
              <p:blipFill>
                <a:blip r:embed="rId520"/>
                <a:stretch>
                  <a:fillRect/>
                </a:stretch>
              </p:blipFill>
              <p:spPr>
                <a:xfrm>
                  <a:off x="3414995" y="1318233"/>
                  <a:ext cx="219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74363" name="Freihand 174362">
                  <a:extLst>
                    <a:ext uri="{FF2B5EF4-FFF2-40B4-BE49-F238E27FC236}">
                      <a16:creationId xmlns:a16="http://schemas.microsoft.com/office/drawing/2014/main" id="{F2B934F5-C1BA-67CF-82CB-952BA5A95E28}"/>
                    </a:ext>
                  </a:extLst>
                </p14:cNvPr>
                <p14:cNvContentPartPr/>
                <p14:nvPr/>
              </p14:nvContentPartPr>
              <p14:xfrm>
                <a:off x="6283835" y="539913"/>
                <a:ext cx="97200" cy="42120"/>
              </p14:xfrm>
            </p:contentPart>
          </mc:Choice>
          <mc:Fallback>
            <p:pic>
              <p:nvPicPr>
                <p:cNvPr id="174363" name="Freihand 174362">
                  <a:extLst>
                    <a:ext uri="{FF2B5EF4-FFF2-40B4-BE49-F238E27FC236}">
                      <a16:creationId xmlns:a16="http://schemas.microsoft.com/office/drawing/2014/main" id="{F2B934F5-C1BA-67CF-82CB-952BA5A95E28}"/>
                    </a:ext>
                  </a:extLst>
                </p:cNvPr>
                <p:cNvPicPr/>
                <p:nvPr/>
              </p:nvPicPr>
              <p:blipFill>
                <a:blip r:embed="rId522"/>
                <a:stretch>
                  <a:fillRect/>
                </a:stretch>
              </p:blipFill>
              <p:spPr>
                <a:xfrm>
                  <a:off x="6274835" y="531273"/>
                  <a:ext cx="1148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74364" name="Freihand 174363">
                  <a:extLst>
                    <a:ext uri="{FF2B5EF4-FFF2-40B4-BE49-F238E27FC236}">
                      <a16:creationId xmlns:a16="http://schemas.microsoft.com/office/drawing/2014/main" id="{D6556A77-F0A3-5680-9005-42672B0C282F}"/>
                    </a:ext>
                  </a:extLst>
                </p14:cNvPr>
                <p14:cNvContentPartPr/>
                <p14:nvPr/>
              </p14:nvContentPartPr>
              <p14:xfrm>
                <a:off x="6366995" y="525873"/>
                <a:ext cx="86760" cy="174600"/>
              </p14:xfrm>
            </p:contentPart>
          </mc:Choice>
          <mc:Fallback>
            <p:pic>
              <p:nvPicPr>
                <p:cNvPr id="174364" name="Freihand 174363">
                  <a:extLst>
                    <a:ext uri="{FF2B5EF4-FFF2-40B4-BE49-F238E27FC236}">
                      <a16:creationId xmlns:a16="http://schemas.microsoft.com/office/drawing/2014/main" id="{D6556A77-F0A3-5680-9005-42672B0C282F}"/>
                    </a:ext>
                  </a:extLst>
                </p:cNvPr>
                <p:cNvPicPr/>
                <p:nvPr/>
              </p:nvPicPr>
              <p:blipFill>
                <a:blip r:embed="rId524"/>
                <a:stretch>
                  <a:fillRect/>
                </a:stretch>
              </p:blipFill>
              <p:spPr>
                <a:xfrm>
                  <a:off x="6357995" y="516873"/>
                  <a:ext cx="1044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74365" name="Freihand 174364">
                  <a:extLst>
                    <a:ext uri="{FF2B5EF4-FFF2-40B4-BE49-F238E27FC236}">
                      <a16:creationId xmlns:a16="http://schemas.microsoft.com/office/drawing/2014/main" id="{B2335F6E-DAF1-0C0D-F72C-58D8F9B75E38}"/>
                    </a:ext>
                  </a:extLst>
                </p14:cNvPr>
                <p14:cNvContentPartPr/>
                <p14:nvPr/>
              </p14:nvContentPartPr>
              <p14:xfrm>
                <a:off x="6536555" y="462513"/>
                <a:ext cx="132120" cy="134280"/>
              </p14:xfrm>
            </p:contentPart>
          </mc:Choice>
          <mc:Fallback>
            <p:pic>
              <p:nvPicPr>
                <p:cNvPr id="174365" name="Freihand 174364">
                  <a:extLst>
                    <a:ext uri="{FF2B5EF4-FFF2-40B4-BE49-F238E27FC236}">
                      <a16:creationId xmlns:a16="http://schemas.microsoft.com/office/drawing/2014/main" id="{B2335F6E-DAF1-0C0D-F72C-58D8F9B75E38}"/>
                    </a:ext>
                  </a:extLst>
                </p:cNvPr>
                <p:cNvPicPr/>
                <p:nvPr/>
              </p:nvPicPr>
              <p:blipFill>
                <a:blip r:embed="rId526"/>
                <a:stretch>
                  <a:fillRect/>
                </a:stretch>
              </p:blipFill>
              <p:spPr>
                <a:xfrm>
                  <a:off x="6527555" y="453513"/>
                  <a:ext cx="1497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74385" name="Freihand 174384">
                  <a:extLst>
                    <a:ext uri="{FF2B5EF4-FFF2-40B4-BE49-F238E27FC236}">
                      <a16:creationId xmlns:a16="http://schemas.microsoft.com/office/drawing/2014/main" id="{6E3BAFAE-2C88-7901-A286-C7D299087C90}"/>
                    </a:ext>
                  </a:extLst>
                </p14:cNvPr>
                <p14:cNvContentPartPr/>
                <p14:nvPr/>
              </p14:nvContentPartPr>
              <p14:xfrm>
                <a:off x="7539515" y="400233"/>
                <a:ext cx="135360" cy="167040"/>
              </p14:xfrm>
            </p:contentPart>
          </mc:Choice>
          <mc:Fallback>
            <p:pic>
              <p:nvPicPr>
                <p:cNvPr id="174385" name="Freihand 174384">
                  <a:extLst>
                    <a:ext uri="{FF2B5EF4-FFF2-40B4-BE49-F238E27FC236}">
                      <a16:creationId xmlns:a16="http://schemas.microsoft.com/office/drawing/2014/main" id="{6E3BAFAE-2C88-7901-A286-C7D299087C90}"/>
                    </a:ext>
                  </a:extLst>
                </p:cNvPr>
                <p:cNvPicPr/>
                <p:nvPr/>
              </p:nvPicPr>
              <p:blipFill>
                <a:blip r:embed="rId528"/>
                <a:stretch>
                  <a:fillRect/>
                </a:stretch>
              </p:blipFill>
              <p:spPr>
                <a:xfrm>
                  <a:off x="7530875" y="391593"/>
                  <a:ext cx="1530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74386" name="Freihand 174385">
                  <a:extLst>
                    <a:ext uri="{FF2B5EF4-FFF2-40B4-BE49-F238E27FC236}">
                      <a16:creationId xmlns:a16="http://schemas.microsoft.com/office/drawing/2014/main" id="{A10CE3DA-7582-9FB4-9EE0-949FAB6C0CE4}"/>
                    </a:ext>
                  </a:extLst>
                </p14:cNvPr>
                <p14:cNvContentPartPr/>
                <p14:nvPr/>
              </p14:nvContentPartPr>
              <p14:xfrm>
                <a:off x="7548515" y="369273"/>
                <a:ext cx="222840" cy="211320"/>
              </p14:xfrm>
            </p:contentPart>
          </mc:Choice>
          <mc:Fallback>
            <p:pic>
              <p:nvPicPr>
                <p:cNvPr id="174386" name="Freihand 174385">
                  <a:extLst>
                    <a:ext uri="{FF2B5EF4-FFF2-40B4-BE49-F238E27FC236}">
                      <a16:creationId xmlns:a16="http://schemas.microsoft.com/office/drawing/2014/main" id="{A10CE3DA-7582-9FB4-9EE0-949FAB6C0CE4}"/>
                    </a:ext>
                  </a:extLst>
                </p:cNvPr>
                <p:cNvPicPr/>
                <p:nvPr/>
              </p:nvPicPr>
              <p:blipFill>
                <a:blip r:embed="rId530"/>
                <a:stretch>
                  <a:fillRect/>
                </a:stretch>
              </p:blipFill>
              <p:spPr>
                <a:xfrm>
                  <a:off x="7539515" y="360273"/>
                  <a:ext cx="2404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74387" name="Freihand 174386">
                  <a:extLst>
                    <a:ext uri="{FF2B5EF4-FFF2-40B4-BE49-F238E27FC236}">
                      <a16:creationId xmlns:a16="http://schemas.microsoft.com/office/drawing/2014/main" id="{0DBAA1BB-FFB2-610D-DD20-83A3D833E299}"/>
                    </a:ext>
                  </a:extLst>
                </p14:cNvPr>
                <p14:cNvContentPartPr/>
                <p14:nvPr/>
              </p14:nvContentPartPr>
              <p14:xfrm>
                <a:off x="7852715" y="357753"/>
                <a:ext cx="233640" cy="209160"/>
              </p14:xfrm>
            </p:contentPart>
          </mc:Choice>
          <mc:Fallback>
            <p:pic>
              <p:nvPicPr>
                <p:cNvPr id="174387" name="Freihand 174386">
                  <a:extLst>
                    <a:ext uri="{FF2B5EF4-FFF2-40B4-BE49-F238E27FC236}">
                      <a16:creationId xmlns:a16="http://schemas.microsoft.com/office/drawing/2014/main" id="{0DBAA1BB-FFB2-610D-DD20-83A3D833E299}"/>
                    </a:ext>
                  </a:extLst>
                </p:cNvPr>
                <p:cNvPicPr/>
                <p:nvPr/>
              </p:nvPicPr>
              <p:blipFill>
                <a:blip r:embed="rId532"/>
                <a:stretch>
                  <a:fillRect/>
                </a:stretch>
              </p:blipFill>
              <p:spPr>
                <a:xfrm>
                  <a:off x="7844075" y="348753"/>
                  <a:ext cx="2512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74389" name="Freihand 174388">
                  <a:extLst>
                    <a:ext uri="{FF2B5EF4-FFF2-40B4-BE49-F238E27FC236}">
                      <a16:creationId xmlns:a16="http://schemas.microsoft.com/office/drawing/2014/main" id="{CF594593-3D78-FB9D-8006-96CF473A37C7}"/>
                    </a:ext>
                  </a:extLst>
                </p14:cNvPr>
                <p14:cNvContentPartPr/>
                <p14:nvPr/>
              </p14:nvContentPartPr>
              <p14:xfrm>
                <a:off x="7444835" y="433713"/>
                <a:ext cx="30240" cy="117000"/>
              </p14:xfrm>
            </p:contentPart>
          </mc:Choice>
          <mc:Fallback>
            <p:pic>
              <p:nvPicPr>
                <p:cNvPr id="174389" name="Freihand 174388">
                  <a:extLst>
                    <a:ext uri="{FF2B5EF4-FFF2-40B4-BE49-F238E27FC236}">
                      <a16:creationId xmlns:a16="http://schemas.microsoft.com/office/drawing/2014/main" id="{CF594593-3D78-FB9D-8006-96CF473A37C7}"/>
                    </a:ext>
                  </a:extLst>
                </p:cNvPr>
                <p:cNvPicPr/>
                <p:nvPr/>
              </p:nvPicPr>
              <p:blipFill>
                <a:blip r:embed="rId534"/>
                <a:stretch>
                  <a:fillRect/>
                </a:stretch>
              </p:blipFill>
              <p:spPr>
                <a:xfrm>
                  <a:off x="7435835" y="425073"/>
                  <a:ext cx="478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74390" name="Freihand 174389">
                  <a:extLst>
                    <a:ext uri="{FF2B5EF4-FFF2-40B4-BE49-F238E27FC236}">
                      <a16:creationId xmlns:a16="http://schemas.microsoft.com/office/drawing/2014/main" id="{F6B1AEFE-4703-2F0F-2608-CE80C86D26CC}"/>
                    </a:ext>
                  </a:extLst>
                </p14:cNvPr>
                <p14:cNvContentPartPr/>
                <p14:nvPr/>
              </p14:nvContentPartPr>
              <p14:xfrm>
                <a:off x="7392275" y="481593"/>
                <a:ext cx="133560" cy="15840"/>
              </p14:xfrm>
            </p:contentPart>
          </mc:Choice>
          <mc:Fallback>
            <p:pic>
              <p:nvPicPr>
                <p:cNvPr id="174390" name="Freihand 174389">
                  <a:extLst>
                    <a:ext uri="{FF2B5EF4-FFF2-40B4-BE49-F238E27FC236}">
                      <a16:creationId xmlns:a16="http://schemas.microsoft.com/office/drawing/2014/main" id="{F6B1AEFE-4703-2F0F-2608-CE80C86D26CC}"/>
                    </a:ext>
                  </a:extLst>
                </p:cNvPr>
                <p:cNvPicPr/>
                <p:nvPr/>
              </p:nvPicPr>
              <p:blipFill>
                <a:blip r:embed="rId536"/>
                <a:stretch>
                  <a:fillRect/>
                </a:stretch>
              </p:blipFill>
              <p:spPr>
                <a:xfrm>
                  <a:off x="7383635" y="472953"/>
                  <a:ext cx="1512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74220" name="Freihand 174219">
                  <a:extLst>
                    <a:ext uri="{FF2B5EF4-FFF2-40B4-BE49-F238E27FC236}">
                      <a16:creationId xmlns:a16="http://schemas.microsoft.com/office/drawing/2014/main" id="{500FA5B0-53EC-69B8-6318-3F98AB2BDA7F}"/>
                    </a:ext>
                  </a:extLst>
                </p14:cNvPr>
                <p14:cNvContentPartPr/>
                <p14:nvPr/>
              </p14:nvContentPartPr>
              <p14:xfrm>
                <a:off x="3865715" y="2429193"/>
                <a:ext cx="131400" cy="1832040"/>
              </p14:xfrm>
            </p:contentPart>
          </mc:Choice>
          <mc:Fallback>
            <p:pic>
              <p:nvPicPr>
                <p:cNvPr id="174220" name="Freihand 174219">
                  <a:extLst>
                    <a:ext uri="{FF2B5EF4-FFF2-40B4-BE49-F238E27FC236}">
                      <a16:creationId xmlns:a16="http://schemas.microsoft.com/office/drawing/2014/main" id="{500FA5B0-53EC-69B8-6318-3F98AB2BDA7F}"/>
                    </a:ext>
                  </a:extLst>
                </p:cNvPr>
                <p:cNvPicPr/>
                <p:nvPr/>
              </p:nvPicPr>
              <p:blipFill>
                <a:blip r:embed="rId538"/>
                <a:stretch>
                  <a:fillRect/>
                </a:stretch>
              </p:blipFill>
              <p:spPr>
                <a:xfrm>
                  <a:off x="3856715" y="2420553"/>
                  <a:ext cx="149040" cy="18496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74221" name="Freihand 174220">
                  <a:extLst>
                    <a:ext uri="{FF2B5EF4-FFF2-40B4-BE49-F238E27FC236}">
                      <a16:creationId xmlns:a16="http://schemas.microsoft.com/office/drawing/2014/main" id="{079D7248-72AB-CBA1-AECB-800AFFBC3273}"/>
                    </a:ext>
                  </a:extLst>
                </p14:cNvPr>
                <p14:cNvContentPartPr/>
                <p14:nvPr/>
              </p14:nvContentPartPr>
              <p14:xfrm>
                <a:off x="3737915" y="4138833"/>
                <a:ext cx="3205440" cy="56520"/>
              </p14:xfrm>
            </p:contentPart>
          </mc:Choice>
          <mc:Fallback>
            <p:pic>
              <p:nvPicPr>
                <p:cNvPr id="174221" name="Freihand 174220">
                  <a:extLst>
                    <a:ext uri="{FF2B5EF4-FFF2-40B4-BE49-F238E27FC236}">
                      <a16:creationId xmlns:a16="http://schemas.microsoft.com/office/drawing/2014/main" id="{079D7248-72AB-CBA1-AECB-800AFFBC3273}"/>
                    </a:ext>
                  </a:extLst>
                </p:cNvPr>
                <p:cNvPicPr/>
                <p:nvPr/>
              </p:nvPicPr>
              <p:blipFill>
                <a:blip r:embed="rId540"/>
                <a:stretch>
                  <a:fillRect/>
                </a:stretch>
              </p:blipFill>
              <p:spPr>
                <a:xfrm>
                  <a:off x="3728915" y="4129833"/>
                  <a:ext cx="3223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74225" name="Freihand 174224">
                  <a:extLst>
                    <a:ext uri="{FF2B5EF4-FFF2-40B4-BE49-F238E27FC236}">
                      <a16:creationId xmlns:a16="http://schemas.microsoft.com/office/drawing/2014/main" id="{4C152404-3F91-3158-7DE2-ACD9211CAA12}"/>
                    </a:ext>
                  </a:extLst>
                </p14:cNvPr>
                <p14:cNvContentPartPr/>
                <p14:nvPr/>
              </p14:nvContentPartPr>
              <p14:xfrm>
                <a:off x="6900875" y="4062153"/>
                <a:ext cx="144360" cy="204840"/>
              </p14:xfrm>
            </p:contentPart>
          </mc:Choice>
          <mc:Fallback>
            <p:pic>
              <p:nvPicPr>
                <p:cNvPr id="174225" name="Freihand 174224">
                  <a:extLst>
                    <a:ext uri="{FF2B5EF4-FFF2-40B4-BE49-F238E27FC236}">
                      <a16:creationId xmlns:a16="http://schemas.microsoft.com/office/drawing/2014/main" id="{4C152404-3F91-3158-7DE2-ACD9211CAA12}"/>
                    </a:ext>
                  </a:extLst>
                </p:cNvPr>
                <p:cNvPicPr/>
                <p:nvPr/>
              </p:nvPicPr>
              <p:blipFill>
                <a:blip r:embed="rId542"/>
                <a:stretch>
                  <a:fillRect/>
                </a:stretch>
              </p:blipFill>
              <p:spPr>
                <a:xfrm>
                  <a:off x="6891875" y="4053513"/>
                  <a:ext cx="1620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74242" name="Freihand 174241">
                  <a:extLst>
                    <a:ext uri="{FF2B5EF4-FFF2-40B4-BE49-F238E27FC236}">
                      <a16:creationId xmlns:a16="http://schemas.microsoft.com/office/drawing/2014/main" id="{A7FA42F4-5DCA-7779-F53A-5B54975B3679}"/>
                    </a:ext>
                  </a:extLst>
                </p14:cNvPr>
                <p14:cNvContentPartPr/>
                <p14:nvPr/>
              </p14:nvContentPartPr>
              <p14:xfrm>
                <a:off x="6805475" y="4280313"/>
                <a:ext cx="107640" cy="215280"/>
              </p14:xfrm>
            </p:contentPart>
          </mc:Choice>
          <mc:Fallback>
            <p:pic>
              <p:nvPicPr>
                <p:cNvPr id="174242" name="Freihand 174241">
                  <a:extLst>
                    <a:ext uri="{FF2B5EF4-FFF2-40B4-BE49-F238E27FC236}">
                      <a16:creationId xmlns:a16="http://schemas.microsoft.com/office/drawing/2014/main" id="{A7FA42F4-5DCA-7779-F53A-5B54975B3679}"/>
                    </a:ext>
                  </a:extLst>
                </p:cNvPr>
                <p:cNvPicPr/>
                <p:nvPr/>
              </p:nvPicPr>
              <p:blipFill>
                <a:blip r:embed="rId544"/>
                <a:stretch>
                  <a:fillRect/>
                </a:stretch>
              </p:blipFill>
              <p:spPr>
                <a:xfrm>
                  <a:off x="6796835" y="4271673"/>
                  <a:ext cx="1252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74237" name="Freihand 174236">
                  <a:extLst>
                    <a:ext uri="{FF2B5EF4-FFF2-40B4-BE49-F238E27FC236}">
                      <a16:creationId xmlns:a16="http://schemas.microsoft.com/office/drawing/2014/main" id="{E665F469-FEBC-1623-971C-1B95F95BE735}"/>
                    </a:ext>
                  </a:extLst>
                </p14:cNvPr>
                <p14:cNvContentPartPr/>
                <p14:nvPr/>
              </p14:nvContentPartPr>
              <p14:xfrm>
                <a:off x="3909275" y="2223633"/>
                <a:ext cx="208080" cy="244440"/>
              </p14:xfrm>
            </p:contentPart>
          </mc:Choice>
          <mc:Fallback>
            <p:pic>
              <p:nvPicPr>
                <p:cNvPr id="174237" name="Freihand 174236">
                  <a:extLst>
                    <a:ext uri="{FF2B5EF4-FFF2-40B4-BE49-F238E27FC236}">
                      <a16:creationId xmlns:a16="http://schemas.microsoft.com/office/drawing/2014/main" id="{E665F469-FEBC-1623-971C-1B95F95BE735}"/>
                    </a:ext>
                  </a:extLst>
                </p:cNvPr>
                <p:cNvPicPr/>
                <p:nvPr/>
              </p:nvPicPr>
              <p:blipFill>
                <a:blip r:embed="rId546"/>
                <a:stretch>
                  <a:fillRect/>
                </a:stretch>
              </p:blipFill>
              <p:spPr>
                <a:xfrm>
                  <a:off x="3900635" y="2214633"/>
                  <a:ext cx="2257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74246" name="Freihand 174245">
                  <a:extLst>
                    <a:ext uri="{FF2B5EF4-FFF2-40B4-BE49-F238E27FC236}">
                      <a16:creationId xmlns:a16="http://schemas.microsoft.com/office/drawing/2014/main" id="{00FE60AD-D22A-4D24-732C-A9CDC65D1A14}"/>
                    </a:ext>
                  </a:extLst>
                </p14:cNvPr>
                <p14:cNvContentPartPr/>
                <p14:nvPr/>
              </p14:nvContentPartPr>
              <p14:xfrm>
                <a:off x="3688595" y="2382033"/>
                <a:ext cx="59040" cy="147240"/>
              </p14:xfrm>
            </p:contentPart>
          </mc:Choice>
          <mc:Fallback>
            <p:pic>
              <p:nvPicPr>
                <p:cNvPr id="174246" name="Freihand 174245">
                  <a:extLst>
                    <a:ext uri="{FF2B5EF4-FFF2-40B4-BE49-F238E27FC236}">
                      <a16:creationId xmlns:a16="http://schemas.microsoft.com/office/drawing/2014/main" id="{00FE60AD-D22A-4D24-732C-A9CDC65D1A14}"/>
                    </a:ext>
                  </a:extLst>
                </p:cNvPr>
                <p:cNvPicPr/>
                <p:nvPr/>
              </p:nvPicPr>
              <p:blipFill>
                <a:blip r:embed="rId548"/>
                <a:stretch>
                  <a:fillRect/>
                </a:stretch>
              </p:blipFill>
              <p:spPr>
                <a:xfrm>
                  <a:off x="3679595" y="2373033"/>
                  <a:ext cx="766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74251" name="Freihand 174250">
                  <a:extLst>
                    <a:ext uri="{FF2B5EF4-FFF2-40B4-BE49-F238E27FC236}">
                      <a16:creationId xmlns:a16="http://schemas.microsoft.com/office/drawing/2014/main" id="{327430AF-BF36-BEC1-5378-926FEE7246FE}"/>
                    </a:ext>
                  </a:extLst>
                </p14:cNvPr>
                <p14:cNvContentPartPr/>
                <p14:nvPr/>
              </p14:nvContentPartPr>
              <p14:xfrm>
                <a:off x="3667715" y="2241633"/>
                <a:ext cx="18000" cy="10440"/>
              </p14:xfrm>
            </p:contentPart>
          </mc:Choice>
          <mc:Fallback>
            <p:pic>
              <p:nvPicPr>
                <p:cNvPr id="174251" name="Freihand 174250">
                  <a:extLst>
                    <a:ext uri="{FF2B5EF4-FFF2-40B4-BE49-F238E27FC236}">
                      <a16:creationId xmlns:a16="http://schemas.microsoft.com/office/drawing/2014/main" id="{327430AF-BF36-BEC1-5378-926FEE7246FE}"/>
                    </a:ext>
                  </a:extLst>
                </p:cNvPr>
                <p:cNvPicPr/>
                <p:nvPr/>
              </p:nvPicPr>
              <p:blipFill>
                <a:blip r:embed="rId550"/>
                <a:stretch>
                  <a:fillRect/>
                </a:stretch>
              </p:blipFill>
              <p:spPr>
                <a:xfrm>
                  <a:off x="3659075" y="2232993"/>
                  <a:ext cx="356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74401" name="Freihand 174400">
                  <a:extLst>
                    <a:ext uri="{FF2B5EF4-FFF2-40B4-BE49-F238E27FC236}">
                      <a16:creationId xmlns:a16="http://schemas.microsoft.com/office/drawing/2014/main" id="{C69FAE7A-FB8F-F4BD-13C3-E0A215A8E0F5}"/>
                    </a:ext>
                  </a:extLst>
                </p14:cNvPr>
                <p14:cNvContentPartPr/>
                <p14:nvPr/>
              </p14:nvContentPartPr>
              <p14:xfrm>
                <a:off x="982115" y="2369433"/>
                <a:ext cx="51120" cy="1834560"/>
              </p14:xfrm>
            </p:contentPart>
          </mc:Choice>
          <mc:Fallback>
            <p:pic>
              <p:nvPicPr>
                <p:cNvPr id="174401" name="Freihand 174400">
                  <a:extLst>
                    <a:ext uri="{FF2B5EF4-FFF2-40B4-BE49-F238E27FC236}">
                      <a16:creationId xmlns:a16="http://schemas.microsoft.com/office/drawing/2014/main" id="{C69FAE7A-FB8F-F4BD-13C3-E0A215A8E0F5}"/>
                    </a:ext>
                  </a:extLst>
                </p:cNvPr>
                <p:cNvPicPr/>
                <p:nvPr/>
              </p:nvPicPr>
              <p:blipFill>
                <a:blip r:embed="rId552"/>
                <a:stretch>
                  <a:fillRect/>
                </a:stretch>
              </p:blipFill>
              <p:spPr>
                <a:xfrm>
                  <a:off x="973115" y="2360793"/>
                  <a:ext cx="68760" cy="18522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74402" name="Freihand 174401">
                  <a:extLst>
                    <a:ext uri="{FF2B5EF4-FFF2-40B4-BE49-F238E27FC236}">
                      <a16:creationId xmlns:a16="http://schemas.microsoft.com/office/drawing/2014/main" id="{48A37D59-1367-2787-1155-166751EA30EC}"/>
                    </a:ext>
                  </a:extLst>
                </p14:cNvPr>
                <p14:cNvContentPartPr/>
                <p14:nvPr/>
              </p14:nvContentPartPr>
              <p14:xfrm>
                <a:off x="862955" y="4138113"/>
                <a:ext cx="2616480" cy="54360"/>
              </p14:xfrm>
            </p:contentPart>
          </mc:Choice>
          <mc:Fallback>
            <p:pic>
              <p:nvPicPr>
                <p:cNvPr id="174402" name="Freihand 174401">
                  <a:extLst>
                    <a:ext uri="{FF2B5EF4-FFF2-40B4-BE49-F238E27FC236}">
                      <a16:creationId xmlns:a16="http://schemas.microsoft.com/office/drawing/2014/main" id="{48A37D59-1367-2787-1155-166751EA30EC}"/>
                    </a:ext>
                  </a:extLst>
                </p:cNvPr>
                <p:cNvPicPr/>
                <p:nvPr/>
              </p:nvPicPr>
              <p:blipFill>
                <a:blip r:embed="rId554"/>
                <a:stretch>
                  <a:fillRect/>
                </a:stretch>
              </p:blipFill>
              <p:spPr>
                <a:xfrm>
                  <a:off x="854315" y="4129473"/>
                  <a:ext cx="2634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74403" name="Freihand 174402">
                  <a:extLst>
                    <a:ext uri="{FF2B5EF4-FFF2-40B4-BE49-F238E27FC236}">
                      <a16:creationId xmlns:a16="http://schemas.microsoft.com/office/drawing/2014/main" id="{D5273469-3D58-5138-42BC-2A0C09EFA9AF}"/>
                    </a:ext>
                  </a:extLst>
                </p14:cNvPr>
                <p14:cNvContentPartPr/>
                <p14:nvPr/>
              </p14:nvContentPartPr>
              <p14:xfrm>
                <a:off x="3464675" y="4103553"/>
                <a:ext cx="108720" cy="151200"/>
              </p14:xfrm>
            </p:contentPart>
          </mc:Choice>
          <mc:Fallback>
            <p:pic>
              <p:nvPicPr>
                <p:cNvPr id="174403" name="Freihand 174402">
                  <a:extLst>
                    <a:ext uri="{FF2B5EF4-FFF2-40B4-BE49-F238E27FC236}">
                      <a16:creationId xmlns:a16="http://schemas.microsoft.com/office/drawing/2014/main" id="{D5273469-3D58-5138-42BC-2A0C09EFA9AF}"/>
                    </a:ext>
                  </a:extLst>
                </p:cNvPr>
                <p:cNvPicPr/>
                <p:nvPr/>
              </p:nvPicPr>
              <p:blipFill>
                <a:blip r:embed="rId556"/>
                <a:stretch>
                  <a:fillRect/>
                </a:stretch>
              </p:blipFill>
              <p:spPr>
                <a:xfrm>
                  <a:off x="3455675" y="4094913"/>
                  <a:ext cx="1263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74404" name="Freihand 174403">
                  <a:extLst>
                    <a:ext uri="{FF2B5EF4-FFF2-40B4-BE49-F238E27FC236}">
                      <a16:creationId xmlns:a16="http://schemas.microsoft.com/office/drawing/2014/main" id="{ECAF28E0-BA92-7C9D-D671-D53421CD8EDB}"/>
                    </a:ext>
                  </a:extLst>
                </p14:cNvPr>
                <p14:cNvContentPartPr/>
                <p14:nvPr/>
              </p14:nvContentPartPr>
              <p14:xfrm>
                <a:off x="828755" y="2204193"/>
                <a:ext cx="264240" cy="245880"/>
              </p14:xfrm>
            </p:contentPart>
          </mc:Choice>
          <mc:Fallback>
            <p:pic>
              <p:nvPicPr>
                <p:cNvPr id="174404" name="Freihand 174403">
                  <a:extLst>
                    <a:ext uri="{FF2B5EF4-FFF2-40B4-BE49-F238E27FC236}">
                      <a16:creationId xmlns:a16="http://schemas.microsoft.com/office/drawing/2014/main" id="{ECAF28E0-BA92-7C9D-D671-D53421CD8EDB}"/>
                    </a:ext>
                  </a:extLst>
                </p:cNvPr>
                <p:cNvPicPr/>
                <p:nvPr/>
              </p:nvPicPr>
              <p:blipFill>
                <a:blip r:embed="rId558"/>
                <a:stretch>
                  <a:fillRect/>
                </a:stretch>
              </p:blipFill>
              <p:spPr>
                <a:xfrm>
                  <a:off x="820115" y="2195553"/>
                  <a:ext cx="2818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174405" name="Freihand 174404">
                  <a:extLst>
                    <a:ext uri="{FF2B5EF4-FFF2-40B4-BE49-F238E27FC236}">
                      <a16:creationId xmlns:a16="http://schemas.microsoft.com/office/drawing/2014/main" id="{88296070-6748-7953-4326-DE34E01FF177}"/>
                    </a:ext>
                  </a:extLst>
                </p14:cNvPr>
                <p14:cNvContentPartPr/>
                <p14:nvPr/>
              </p14:nvContentPartPr>
              <p14:xfrm>
                <a:off x="551195" y="2154153"/>
                <a:ext cx="65880" cy="160560"/>
              </p14:xfrm>
            </p:contentPart>
          </mc:Choice>
          <mc:Fallback>
            <p:pic>
              <p:nvPicPr>
                <p:cNvPr id="174405" name="Freihand 174404">
                  <a:extLst>
                    <a:ext uri="{FF2B5EF4-FFF2-40B4-BE49-F238E27FC236}">
                      <a16:creationId xmlns:a16="http://schemas.microsoft.com/office/drawing/2014/main" id="{88296070-6748-7953-4326-DE34E01FF177}"/>
                    </a:ext>
                  </a:extLst>
                </p:cNvPr>
                <p:cNvPicPr/>
                <p:nvPr/>
              </p:nvPicPr>
              <p:blipFill>
                <a:blip r:embed="rId560"/>
                <a:stretch>
                  <a:fillRect/>
                </a:stretch>
              </p:blipFill>
              <p:spPr>
                <a:xfrm>
                  <a:off x="542555" y="2145153"/>
                  <a:ext cx="83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174406" name="Freihand 174405">
                  <a:extLst>
                    <a:ext uri="{FF2B5EF4-FFF2-40B4-BE49-F238E27FC236}">
                      <a16:creationId xmlns:a16="http://schemas.microsoft.com/office/drawing/2014/main" id="{5946B6E6-0DC5-1E7C-051E-0DAF50D34BB8}"/>
                    </a:ext>
                  </a:extLst>
                </p14:cNvPr>
                <p14:cNvContentPartPr/>
                <p14:nvPr/>
              </p14:nvContentPartPr>
              <p14:xfrm>
                <a:off x="552275" y="2023473"/>
                <a:ext cx="19800" cy="7920"/>
              </p14:xfrm>
            </p:contentPart>
          </mc:Choice>
          <mc:Fallback>
            <p:pic>
              <p:nvPicPr>
                <p:cNvPr id="174406" name="Freihand 174405">
                  <a:extLst>
                    <a:ext uri="{FF2B5EF4-FFF2-40B4-BE49-F238E27FC236}">
                      <a16:creationId xmlns:a16="http://schemas.microsoft.com/office/drawing/2014/main" id="{5946B6E6-0DC5-1E7C-051E-0DAF50D34BB8}"/>
                    </a:ext>
                  </a:extLst>
                </p:cNvPr>
                <p:cNvPicPr/>
                <p:nvPr/>
              </p:nvPicPr>
              <p:blipFill>
                <a:blip r:embed="rId562"/>
                <a:stretch>
                  <a:fillRect/>
                </a:stretch>
              </p:blipFill>
              <p:spPr>
                <a:xfrm>
                  <a:off x="543275" y="2014473"/>
                  <a:ext cx="374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174407" name="Freihand 174406">
                  <a:extLst>
                    <a:ext uri="{FF2B5EF4-FFF2-40B4-BE49-F238E27FC236}">
                      <a16:creationId xmlns:a16="http://schemas.microsoft.com/office/drawing/2014/main" id="{A2575765-6819-E181-CB51-0A4C25D51C9B}"/>
                    </a:ext>
                  </a:extLst>
                </p14:cNvPr>
                <p14:cNvContentPartPr/>
                <p14:nvPr/>
              </p14:nvContentPartPr>
              <p14:xfrm>
                <a:off x="3070115" y="4347993"/>
                <a:ext cx="114480" cy="193680"/>
              </p14:xfrm>
            </p:contentPart>
          </mc:Choice>
          <mc:Fallback>
            <p:pic>
              <p:nvPicPr>
                <p:cNvPr id="174407" name="Freihand 174406">
                  <a:extLst>
                    <a:ext uri="{FF2B5EF4-FFF2-40B4-BE49-F238E27FC236}">
                      <a16:creationId xmlns:a16="http://schemas.microsoft.com/office/drawing/2014/main" id="{A2575765-6819-E181-CB51-0A4C25D51C9B}"/>
                    </a:ext>
                  </a:extLst>
                </p:cNvPr>
                <p:cNvPicPr/>
                <p:nvPr/>
              </p:nvPicPr>
              <p:blipFill>
                <a:blip r:embed="rId564"/>
                <a:stretch>
                  <a:fillRect/>
                </a:stretch>
              </p:blipFill>
              <p:spPr>
                <a:xfrm>
                  <a:off x="3061115" y="4338993"/>
                  <a:ext cx="1321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174408" name="Freihand 174407">
                  <a:extLst>
                    <a:ext uri="{FF2B5EF4-FFF2-40B4-BE49-F238E27FC236}">
                      <a16:creationId xmlns:a16="http://schemas.microsoft.com/office/drawing/2014/main" id="{802F91C9-72EE-4DB6-7E58-FB938010F79C}"/>
                    </a:ext>
                  </a:extLst>
                </p14:cNvPr>
                <p14:cNvContentPartPr/>
                <p14:nvPr/>
              </p14:nvContentPartPr>
              <p14:xfrm>
                <a:off x="3214835" y="4479753"/>
                <a:ext cx="3240" cy="90000"/>
              </p14:xfrm>
            </p:contentPart>
          </mc:Choice>
          <mc:Fallback>
            <p:pic>
              <p:nvPicPr>
                <p:cNvPr id="174408" name="Freihand 174407">
                  <a:extLst>
                    <a:ext uri="{FF2B5EF4-FFF2-40B4-BE49-F238E27FC236}">
                      <a16:creationId xmlns:a16="http://schemas.microsoft.com/office/drawing/2014/main" id="{802F91C9-72EE-4DB6-7E58-FB938010F79C}"/>
                    </a:ext>
                  </a:extLst>
                </p:cNvPr>
                <p:cNvPicPr/>
                <p:nvPr/>
              </p:nvPicPr>
              <p:blipFill>
                <a:blip r:embed="rId566"/>
                <a:stretch>
                  <a:fillRect/>
                </a:stretch>
              </p:blipFill>
              <p:spPr>
                <a:xfrm>
                  <a:off x="3206195" y="4471113"/>
                  <a:ext cx="208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174409" name="Freihand 174408">
                  <a:extLst>
                    <a:ext uri="{FF2B5EF4-FFF2-40B4-BE49-F238E27FC236}">
                      <a16:creationId xmlns:a16="http://schemas.microsoft.com/office/drawing/2014/main" id="{8006A6E1-BFDE-1426-EBDD-EF69833D7430}"/>
                    </a:ext>
                  </a:extLst>
                </p14:cNvPr>
                <p14:cNvContentPartPr/>
                <p14:nvPr/>
              </p14:nvContentPartPr>
              <p14:xfrm>
                <a:off x="3302675" y="4233513"/>
                <a:ext cx="141840" cy="131760"/>
              </p14:xfrm>
            </p:contentPart>
          </mc:Choice>
          <mc:Fallback>
            <p:pic>
              <p:nvPicPr>
                <p:cNvPr id="174409" name="Freihand 174408">
                  <a:extLst>
                    <a:ext uri="{FF2B5EF4-FFF2-40B4-BE49-F238E27FC236}">
                      <a16:creationId xmlns:a16="http://schemas.microsoft.com/office/drawing/2014/main" id="{8006A6E1-BFDE-1426-EBDD-EF69833D7430}"/>
                    </a:ext>
                  </a:extLst>
                </p:cNvPr>
                <p:cNvPicPr/>
                <p:nvPr/>
              </p:nvPicPr>
              <p:blipFill>
                <a:blip r:embed="rId568"/>
                <a:stretch>
                  <a:fillRect/>
                </a:stretch>
              </p:blipFill>
              <p:spPr>
                <a:xfrm>
                  <a:off x="3293675" y="4224873"/>
                  <a:ext cx="159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174410" name="Freihand 174409">
                  <a:extLst>
                    <a:ext uri="{FF2B5EF4-FFF2-40B4-BE49-F238E27FC236}">
                      <a16:creationId xmlns:a16="http://schemas.microsoft.com/office/drawing/2014/main" id="{D14DFA3A-3599-E15D-A53A-A3F811AA63AD}"/>
                    </a:ext>
                  </a:extLst>
                </p14:cNvPr>
                <p14:cNvContentPartPr/>
                <p14:nvPr/>
              </p14:nvContentPartPr>
              <p14:xfrm>
                <a:off x="3286475" y="4358073"/>
                <a:ext cx="178200" cy="66600"/>
              </p14:xfrm>
            </p:contentPart>
          </mc:Choice>
          <mc:Fallback>
            <p:pic>
              <p:nvPicPr>
                <p:cNvPr id="174410" name="Freihand 174409">
                  <a:extLst>
                    <a:ext uri="{FF2B5EF4-FFF2-40B4-BE49-F238E27FC236}">
                      <a16:creationId xmlns:a16="http://schemas.microsoft.com/office/drawing/2014/main" id="{D14DFA3A-3599-E15D-A53A-A3F811AA63AD}"/>
                    </a:ext>
                  </a:extLst>
                </p:cNvPr>
                <p:cNvPicPr/>
                <p:nvPr/>
              </p:nvPicPr>
              <p:blipFill>
                <a:blip r:embed="rId570"/>
                <a:stretch>
                  <a:fillRect/>
                </a:stretch>
              </p:blipFill>
              <p:spPr>
                <a:xfrm>
                  <a:off x="3277835" y="4349433"/>
                  <a:ext cx="1958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174411" name="Freihand 174410">
                  <a:extLst>
                    <a:ext uri="{FF2B5EF4-FFF2-40B4-BE49-F238E27FC236}">
                      <a16:creationId xmlns:a16="http://schemas.microsoft.com/office/drawing/2014/main" id="{CAE8FBBA-1AD1-D5CC-4104-B2860FBE16FA}"/>
                    </a:ext>
                  </a:extLst>
                </p14:cNvPr>
                <p14:cNvContentPartPr/>
                <p14:nvPr/>
              </p14:nvContentPartPr>
              <p14:xfrm>
                <a:off x="3301955" y="4465713"/>
                <a:ext cx="168480" cy="205200"/>
              </p14:xfrm>
            </p:contentPart>
          </mc:Choice>
          <mc:Fallback>
            <p:pic>
              <p:nvPicPr>
                <p:cNvPr id="174411" name="Freihand 174410">
                  <a:extLst>
                    <a:ext uri="{FF2B5EF4-FFF2-40B4-BE49-F238E27FC236}">
                      <a16:creationId xmlns:a16="http://schemas.microsoft.com/office/drawing/2014/main" id="{CAE8FBBA-1AD1-D5CC-4104-B2860FBE16FA}"/>
                    </a:ext>
                  </a:extLst>
                </p:cNvPr>
                <p:cNvPicPr/>
                <p:nvPr/>
              </p:nvPicPr>
              <p:blipFill>
                <a:blip r:embed="rId572"/>
                <a:stretch>
                  <a:fillRect/>
                </a:stretch>
              </p:blipFill>
              <p:spPr>
                <a:xfrm>
                  <a:off x="3293315" y="4457073"/>
                  <a:ext cx="1861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174369" name="Freihand 174368">
                  <a:extLst>
                    <a:ext uri="{FF2B5EF4-FFF2-40B4-BE49-F238E27FC236}">
                      <a16:creationId xmlns:a16="http://schemas.microsoft.com/office/drawing/2014/main" id="{DBFDD72E-85A7-3116-04EB-6349DBDA2F2F}"/>
                    </a:ext>
                  </a:extLst>
                </p14:cNvPr>
                <p14:cNvContentPartPr/>
                <p14:nvPr/>
              </p14:nvContentPartPr>
              <p14:xfrm>
                <a:off x="4745555" y="1966233"/>
                <a:ext cx="5760" cy="87840"/>
              </p14:xfrm>
            </p:contentPart>
          </mc:Choice>
          <mc:Fallback>
            <p:pic>
              <p:nvPicPr>
                <p:cNvPr id="174369" name="Freihand 174368">
                  <a:extLst>
                    <a:ext uri="{FF2B5EF4-FFF2-40B4-BE49-F238E27FC236}">
                      <a16:creationId xmlns:a16="http://schemas.microsoft.com/office/drawing/2014/main" id="{DBFDD72E-85A7-3116-04EB-6349DBDA2F2F}"/>
                    </a:ext>
                  </a:extLst>
                </p:cNvPr>
                <p:cNvPicPr/>
                <p:nvPr/>
              </p:nvPicPr>
              <p:blipFill>
                <a:blip r:embed="rId574"/>
                <a:stretch>
                  <a:fillRect/>
                </a:stretch>
              </p:blipFill>
              <p:spPr>
                <a:xfrm>
                  <a:off x="4736915" y="1957233"/>
                  <a:ext cx="234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174372" name="Freihand 174371">
                  <a:extLst>
                    <a:ext uri="{FF2B5EF4-FFF2-40B4-BE49-F238E27FC236}">
                      <a16:creationId xmlns:a16="http://schemas.microsoft.com/office/drawing/2014/main" id="{2731E498-183C-3573-E331-C00F8AE3D408}"/>
                    </a:ext>
                  </a:extLst>
                </p14:cNvPr>
                <p14:cNvContentPartPr/>
                <p14:nvPr/>
              </p14:nvContentPartPr>
              <p14:xfrm>
                <a:off x="4690475" y="2179353"/>
                <a:ext cx="133200" cy="61920"/>
              </p14:xfrm>
            </p:contentPart>
          </mc:Choice>
          <mc:Fallback>
            <p:pic>
              <p:nvPicPr>
                <p:cNvPr id="174372" name="Freihand 174371">
                  <a:extLst>
                    <a:ext uri="{FF2B5EF4-FFF2-40B4-BE49-F238E27FC236}">
                      <a16:creationId xmlns:a16="http://schemas.microsoft.com/office/drawing/2014/main" id="{2731E498-183C-3573-E331-C00F8AE3D408}"/>
                    </a:ext>
                  </a:extLst>
                </p:cNvPr>
                <p:cNvPicPr/>
                <p:nvPr/>
              </p:nvPicPr>
              <p:blipFill>
                <a:blip r:embed="rId576"/>
                <a:stretch>
                  <a:fillRect/>
                </a:stretch>
              </p:blipFill>
              <p:spPr>
                <a:xfrm>
                  <a:off x="4681835" y="2170713"/>
                  <a:ext cx="150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174373" name="Freihand 174372">
                  <a:extLst>
                    <a:ext uri="{FF2B5EF4-FFF2-40B4-BE49-F238E27FC236}">
                      <a16:creationId xmlns:a16="http://schemas.microsoft.com/office/drawing/2014/main" id="{53AE0BAF-AC6F-D55C-2716-DE27652E1749}"/>
                    </a:ext>
                  </a:extLst>
                </p14:cNvPr>
                <p14:cNvContentPartPr/>
                <p14:nvPr/>
              </p14:nvContentPartPr>
              <p14:xfrm>
                <a:off x="4743395" y="2203473"/>
                <a:ext cx="112680" cy="151920"/>
              </p14:xfrm>
            </p:contentPart>
          </mc:Choice>
          <mc:Fallback>
            <p:pic>
              <p:nvPicPr>
                <p:cNvPr id="174373" name="Freihand 174372">
                  <a:extLst>
                    <a:ext uri="{FF2B5EF4-FFF2-40B4-BE49-F238E27FC236}">
                      <a16:creationId xmlns:a16="http://schemas.microsoft.com/office/drawing/2014/main" id="{53AE0BAF-AC6F-D55C-2716-DE27652E1749}"/>
                    </a:ext>
                  </a:extLst>
                </p:cNvPr>
                <p:cNvPicPr/>
                <p:nvPr/>
              </p:nvPicPr>
              <p:blipFill>
                <a:blip r:embed="rId578"/>
                <a:stretch>
                  <a:fillRect/>
                </a:stretch>
              </p:blipFill>
              <p:spPr>
                <a:xfrm>
                  <a:off x="4734755" y="2194833"/>
                  <a:ext cx="1303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174374" name="Freihand 174373">
                  <a:extLst>
                    <a:ext uri="{FF2B5EF4-FFF2-40B4-BE49-F238E27FC236}">
                      <a16:creationId xmlns:a16="http://schemas.microsoft.com/office/drawing/2014/main" id="{8B6A6AB7-F05D-75FC-FCE1-EA517DB27EA1}"/>
                    </a:ext>
                  </a:extLst>
                </p14:cNvPr>
                <p14:cNvContentPartPr/>
                <p14:nvPr/>
              </p14:nvContentPartPr>
              <p14:xfrm>
                <a:off x="4885235" y="2074233"/>
                <a:ext cx="111960" cy="117720"/>
              </p14:xfrm>
            </p:contentPart>
          </mc:Choice>
          <mc:Fallback>
            <p:pic>
              <p:nvPicPr>
                <p:cNvPr id="174374" name="Freihand 174373">
                  <a:extLst>
                    <a:ext uri="{FF2B5EF4-FFF2-40B4-BE49-F238E27FC236}">
                      <a16:creationId xmlns:a16="http://schemas.microsoft.com/office/drawing/2014/main" id="{8B6A6AB7-F05D-75FC-FCE1-EA517DB27EA1}"/>
                    </a:ext>
                  </a:extLst>
                </p:cNvPr>
                <p:cNvPicPr/>
                <p:nvPr/>
              </p:nvPicPr>
              <p:blipFill>
                <a:blip r:embed="rId580"/>
                <a:stretch>
                  <a:fillRect/>
                </a:stretch>
              </p:blipFill>
              <p:spPr>
                <a:xfrm>
                  <a:off x="4876595" y="2065593"/>
                  <a:ext cx="1296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174413" name="Freihand 174412">
                  <a:extLst>
                    <a:ext uri="{FF2B5EF4-FFF2-40B4-BE49-F238E27FC236}">
                      <a16:creationId xmlns:a16="http://schemas.microsoft.com/office/drawing/2014/main" id="{4FCA2832-D6FB-3840-75AD-D702468A4D3A}"/>
                    </a:ext>
                  </a:extLst>
                </p14:cNvPr>
                <p14:cNvContentPartPr/>
                <p14:nvPr/>
              </p14:nvContentPartPr>
              <p14:xfrm>
                <a:off x="4733675" y="2013393"/>
                <a:ext cx="7560" cy="110160"/>
              </p14:xfrm>
            </p:contentPart>
          </mc:Choice>
          <mc:Fallback>
            <p:pic>
              <p:nvPicPr>
                <p:cNvPr id="174413" name="Freihand 174412">
                  <a:extLst>
                    <a:ext uri="{FF2B5EF4-FFF2-40B4-BE49-F238E27FC236}">
                      <a16:creationId xmlns:a16="http://schemas.microsoft.com/office/drawing/2014/main" id="{4FCA2832-D6FB-3840-75AD-D702468A4D3A}"/>
                    </a:ext>
                  </a:extLst>
                </p:cNvPr>
                <p:cNvPicPr/>
                <p:nvPr/>
              </p:nvPicPr>
              <p:blipFill>
                <a:blip r:embed="rId582"/>
                <a:stretch>
                  <a:fillRect/>
                </a:stretch>
              </p:blipFill>
              <p:spPr>
                <a:xfrm>
                  <a:off x="4724675" y="2004753"/>
                  <a:ext cx="252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174414" name="Freihand 174413">
                  <a:extLst>
                    <a:ext uri="{FF2B5EF4-FFF2-40B4-BE49-F238E27FC236}">
                      <a16:creationId xmlns:a16="http://schemas.microsoft.com/office/drawing/2014/main" id="{C3AE3E2A-F1DD-DF82-F006-94FA1DD82314}"/>
                    </a:ext>
                  </a:extLst>
                </p14:cNvPr>
                <p14:cNvContentPartPr/>
                <p14:nvPr/>
              </p14:nvContentPartPr>
              <p14:xfrm>
                <a:off x="4724315" y="2333793"/>
                <a:ext cx="6480" cy="307440"/>
              </p14:xfrm>
            </p:contentPart>
          </mc:Choice>
          <mc:Fallback>
            <p:pic>
              <p:nvPicPr>
                <p:cNvPr id="174414" name="Freihand 174413">
                  <a:extLst>
                    <a:ext uri="{FF2B5EF4-FFF2-40B4-BE49-F238E27FC236}">
                      <a16:creationId xmlns:a16="http://schemas.microsoft.com/office/drawing/2014/main" id="{C3AE3E2A-F1DD-DF82-F006-94FA1DD82314}"/>
                    </a:ext>
                  </a:extLst>
                </p:cNvPr>
                <p:cNvPicPr/>
                <p:nvPr/>
              </p:nvPicPr>
              <p:blipFill>
                <a:blip r:embed="rId584"/>
                <a:stretch>
                  <a:fillRect/>
                </a:stretch>
              </p:blipFill>
              <p:spPr>
                <a:xfrm>
                  <a:off x="4715315" y="2324793"/>
                  <a:ext cx="2412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174415" name="Freihand 174414">
                  <a:extLst>
                    <a:ext uri="{FF2B5EF4-FFF2-40B4-BE49-F238E27FC236}">
                      <a16:creationId xmlns:a16="http://schemas.microsoft.com/office/drawing/2014/main" id="{6CEF7030-600C-FE27-ABEB-597C1D11FE71}"/>
                    </a:ext>
                  </a:extLst>
                </p14:cNvPr>
                <p14:cNvContentPartPr/>
                <p14:nvPr/>
              </p14:nvContentPartPr>
              <p14:xfrm>
                <a:off x="4734755" y="2729793"/>
                <a:ext cx="7920" cy="302760"/>
              </p14:xfrm>
            </p:contentPart>
          </mc:Choice>
          <mc:Fallback>
            <p:pic>
              <p:nvPicPr>
                <p:cNvPr id="174415" name="Freihand 174414">
                  <a:extLst>
                    <a:ext uri="{FF2B5EF4-FFF2-40B4-BE49-F238E27FC236}">
                      <a16:creationId xmlns:a16="http://schemas.microsoft.com/office/drawing/2014/main" id="{6CEF7030-600C-FE27-ABEB-597C1D11FE71}"/>
                    </a:ext>
                  </a:extLst>
                </p:cNvPr>
                <p:cNvPicPr/>
                <p:nvPr/>
              </p:nvPicPr>
              <p:blipFill>
                <a:blip r:embed="rId586"/>
                <a:stretch>
                  <a:fillRect/>
                </a:stretch>
              </p:blipFill>
              <p:spPr>
                <a:xfrm>
                  <a:off x="4725755" y="2721153"/>
                  <a:ext cx="2556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174416" name="Freihand 174415">
                  <a:extLst>
                    <a:ext uri="{FF2B5EF4-FFF2-40B4-BE49-F238E27FC236}">
                      <a16:creationId xmlns:a16="http://schemas.microsoft.com/office/drawing/2014/main" id="{C4838C36-54A5-CCDC-9CDF-AD799BCF3DC1}"/>
                    </a:ext>
                  </a:extLst>
                </p14:cNvPr>
                <p14:cNvContentPartPr/>
                <p14:nvPr/>
              </p14:nvContentPartPr>
              <p14:xfrm>
                <a:off x="4724675" y="3137673"/>
                <a:ext cx="25560" cy="1054080"/>
              </p14:xfrm>
            </p:contentPart>
          </mc:Choice>
          <mc:Fallback>
            <p:pic>
              <p:nvPicPr>
                <p:cNvPr id="174416" name="Freihand 174415">
                  <a:extLst>
                    <a:ext uri="{FF2B5EF4-FFF2-40B4-BE49-F238E27FC236}">
                      <a16:creationId xmlns:a16="http://schemas.microsoft.com/office/drawing/2014/main" id="{C4838C36-54A5-CCDC-9CDF-AD799BCF3DC1}"/>
                    </a:ext>
                  </a:extLst>
                </p:cNvPr>
                <p:cNvPicPr/>
                <p:nvPr/>
              </p:nvPicPr>
              <p:blipFill>
                <a:blip r:embed="rId588"/>
                <a:stretch>
                  <a:fillRect/>
                </a:stretch>
              </p:blipFill>
              <p:spPr>
                <a:xfrm>
                  <a:off x="4716035" y="3128673"/>
                  <a:ext cx="43200" cy="10717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174418" name="Freihand 174417">
                  <a:extLst>
                    <a:ext uri="{FF2B5EF4-FFF2-40B4-BE49-F238E27FC236}">
                      <a16:creationId xmlns:a16="http://schemas.microsoft.com/office/drawing/2014/main" id="{FD362F67-D4A5-3633-11D5-F9A59DEBF2E2}"/>
                    </a:ext>
                  </a:extLst>
                </p14:cNvPr>
                <p14:cNvContentPartPr/>
                <p14:nvPr/>
              </p14:nvContentPartPr>
              <p14:xfrm>
                <a:off x="4602995" y="4383633"/>
                <a:ext cx="116640" cy="65520"/>
              </p14:xfrm>
            </p:contentPart>
          </mc:Choice>
          <mc:Fallback>
            <p:pic>
              <p:nvPicPr>
                <p:cNvPr id="174418" name="Freihand 174417">
                  <a:extLst>
                    <a:ext uri="{FF2B5EF4-FFF2-40B4-BE49-F238E27FC236}">
                      <a16:creationId xmlns:a16="http://schemas.microsoft.com/office/drawing/2014/main" id="{FD362F67-D4A5-3633-11D5-F9A59DEBF2E2}"/>
                    </a:ext>
                  </a:extLst>
                </p:cNvPr>
                <p:cNvPicPr/>
                <p:nvPr/>
              </p:nvPicPr>
              <p:blipFill>
                <a:blip r:embed="rId590"/>
                <a:stretch>
                  <a:fillRect/>
                </a:stretch>
              </p:blipFill>
              <p:spPr>
                <a:xfrm>
                  <a:off x="4593995" y="4374633"/>
                  <a:ext cx="1342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174419" name="Freihand 174418">
                  <a:extLst>
                    <a:ext uri="{FF2B5EF4-FFF2-40B4-BE49-F238E27FC236}">
                      <a16:creationId xmlns:a16="http://schemas.microsoft.com/office/drawing/2014/main" id="{CAECD744-D126-19CD-A13A-D0EB459A3ADD}"/>
                    </a:ext>
                  </a:extLst>
                </p14:cNvPr>
                <p14:cNvContentPartPr/>
                <p14:nvPr/>
              </p14:nvContentPartPr>
              <p14:xfrm>
                <a:off x="4664555" y="4395153"/>
                <a:ext cx="83520" cy="231120"/>
              </p14:xfrm>
            </p:contentPart>
          </mc:Choice>
          <mc:Fallback>
            <p:pic>
              <p:nvPicPr>
                <p:cNvPr id="174419" name="Freihand 174418">
                  <a:extLst>
                    <a:ext uri="{FF2B5EF4-FFF2-40B4-BE49-F238E27FC236}">
                      <a16:creationId xmlns:a16="http://schemas.microsoft.com/office/drawing/2014/main" id="{CAECD744-D126-19CD-A13A-D0EB459A3ADD}"/>
                    </a:ext>
                  </a:extLst>
                </p:cNvPr>
                <p:cNvPicPr/>
                <p:nvPr/>
              </p:nvPicPr>
              <p:blipFill>
                <a:blip r:embed="rId592"/>
                <a:stretch>
                  <a:fillRect/>
                </a:stretch>
              </p:blipFill>
              <p:spPr>
                <a:xfrm>
                  <a:off x="4655915" y="4386153"/>
                  <a:ext cx="1011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174420" name="Freihand 174419">
                  <a:extLst>
                    <a:ext uri="{FF2B5EF4-FFF2-40B4-BE49-F238E27FC236}">
                      <a16:creationId xmlns:a16="http://schemas.microsoft.com/office/drawing/2014/main" id="{946F949D-A197-3AA6-65B9-0E463A0735C5}"/>
                    </a:ext>
                  </a:extLst>
                </p14:cNvPr>
                <p14:cNvContentPartPr/>
                <p14:nvPr/>
              </p14:nvContentPartPr>
              <p14:xfrm>
                <a:off x="4826915" y="4299033"/>
                <a:ext cx="107640" cy="158040"/>
              </p14:xfrm>
            </p:contentPart>
          </mc:Choice>
          <mc:Fallback>
            <p:pic>
              <p:nvPicPr>
                <p:cNvPr id="174420" name="Freihand 174419">
                  <a:extLst>
                    <a:ext uri="{FF2B5EF4-FFF2-40B4-BE49-F238E27FC236}">
                      <a16:creationId xmlns:a16="http://schemas.microsoft.com/office/drawing/2014/main" id="{946F949D-A197-3AA6-65B9-0E463A0735C5}"/>
                    </a:ext>
                  </a:extLst>
                </p:cNvPr>
                <p:cNvPicPr/>
                <p:nvPr/>
              </p:nvPicPr>
              <p:blipFill>
                <a:blip r:embed="rId594"/>
                <a:stretch>
                  <a:fillRect/>
                </a:stretch>
              </p:blipFill>
              <p:spPr>
                <a:xfrm>
                  <a:off x="4817915" y="4290393"/>
                  <a:ext cx="1252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174424" name="Freihand 174423">
                  <a:extLst>
                    <a:ext uri="{FF2B5EF4-FFF2-40B4-BE49-F238E27FC236}">
                      <a16:creationId xmlns:a16="http://schemas.microsoft.com/office/drawing/2014/main" id="{F06D0BF8-BD83-1CF6-442A-CEF59FD9B871}"/>
                    </a:ext>
                  </a:extLst>
                </p14:cNvPr>
                <p14:cNvContentPartPr/>
                <p14:nvPr/>
              </p14:nvContentPartPr>
              <p14:xfrm>
                <a:off x="3980555" y="2716473"/>
                <a:ext cx="1689840" cy="1240560"/>
              </p14:xfrm>
            </p:contentPart>
          </mc:Choice>
          <mc:Fallback>
            <p:pic>
              <p:nvPicPr>
                <p:cNvPr id="174424" name="Freihand 174423">
                  <a:extLst>
                    <a:ext uri="{FF2B5EF4-FFF2-40B4-BE49-F238E27FC236}">
                      <a16:creationId xmlns:a16="http://schemas.microsoft.com/office/drawing/2014/main" id="{F06D0BF8-BD83-1CF6-442A-CEF59FD9B871}"/>
                    </a:ext>
                  </a:extLst>
                </p:cNvPr>
                <p:cNvPicPr/>
                <p:nvPr/>
              </p:nvPicPr>
              <p:blipFill>
                <a:blip r:embed="rId596"/>
                <a:stretch>
                  <a:fillRect/>
                </a:stretch>
              </p:blipFill>
              <p:spPr>
                <a:xfrm>
                  <a:off x="3971915" y="2707473"/>
                  <a:ext cx="1707480" cy="12582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174425" name="Freihand 174424">
                  <a:extLst>
                    <a:ext uri="{FF2B5EF4-FFF2-40B4-BE49-F238E27FC236}">
                      <a16:creationId xmlns:a16="http://schemas.microsoft.com/office/drawing/2014/main" id="{0928716C-1EA3-59FD-5C57-0BBD746BDAB1}"/>
                    </a:ext>
                  </a:extLst>
                </p14:cNvPr>
                <p14:cNvContentPartPr/>
                <p14:nvPr/>
              </p14:nvContentPartPr>
              <p14:xfrm>
                <a:off x="5817995" y="3888273"/>
                <a:ext cx="24120" cy="95760"/>
              </p14:xfrm>
            </p:contentPart>
          </mc:Choice>
          <mc:Fallback>
            <p:pic>
              <p:nvPicPr>
                <p:cNvPr id="174425" name="Freihand 174424">
                  <a:extLst>
                    <a:ext uri="{FF2B5EF4-FFF2-40B4-BE49-F238E27FC236}">
                      <a16:creationId xmlns:a16="http://schemas.microsoft.com/office/drawing/2014/main" id="{0928716C-1EA3-59FD-5C57-0BBD746BDAB1}"/>
                    </a:ext>
                  </a:extLst>
                </p:cNvPr>
                <p:cNvPicPr/>
                <p:nvPr/>
              </p:nvPicPr>
              <p:blipFill>
                <a:blip r:embed="rId598"/>
                <a:stretch>
                  <a:fillRect/>
                </a:stretch>
              </p:blipFill>
              <p:spPr>
                <a:xfrm>
                  <a:off x="5809355" y="3879273"/>
                  <a:ext cx="41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174426" name="Freihand 174425">
                  <a:extLst>
                    <a:ext uri="{FF2B5EF4-FFF2-40B4-BE49-F238E27FC236}">
                      <a16:creationId xmlns:a16="http://schemas.microsoft.com/office/drawing/2014/main" id="{7BEE87C1-6F2E-3B6F-398C-BD1D2BD4C0E8}"/>
                    </a:ext>
                  </a:extLst>
                </p14:cNvPr>
                <p14:cNvContentPartPr/>
                <p14:nvPr/>
              </p14:nvContentPartPr>
              <p14:xfrm>
                <a:off x="5935355" y="3814113"/>
                <a:ext cx="119160" cy="156600"/>
              </p14:xfrm>
            </p:contentPart>
          </mc:Choice>
          <mc:Fallback>
            <p:pic>
              <p:nvPicPr>
                <p:cNvPr id="174426" name="Freihand 174425">
                  <a:extLst>
                    <a:ext uri="{FF2B5EF4-FFF2-40B4-BE49-F238E27FC236}">
                      <a16:creationId xmlns:a16="http://schemas.microsoft.com/office/drawing/2014/main" id="{7BEE87C1-6F2E-3B6F-398C-BD1D2BD4C0E8}"/>
                    </a:ext>
                  </a:extLst>
                </p:cNvPr>
                <p:cNvPicPr/>
                <p:nvPr/>
              </p:nvPicPr>
              <p:blipFill>
                <a:blip r:embed="rId600"/>
                <a:stretch>
                  <a:fillRect/>
                </a:stretch>
              </p:blipFill>
              <p:spPr>
                <a:xfrm>
                  <a:off x="5926715" y="3805473"/>
                  <a:ext cx="1368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174427" name="Freihand 174426">
                  <a:extLst>
                    <a:ext uri="{FF2B5EF4-FFF2-40B4-BE49-F238E27FC236}">
                      <a16:creationId xmlns:a16="http://schemas.microsoft.com/office/drawing/2014/main" id="{D8DBF6B1-A4E8-E931-A22A-F5105CFE2496}"/>
                    </a:ext>
                  </a:extLst>
                </p14:cNvPr>
                <p14:cNvContentPartPr/>
                <p14:nvPr/>
              </p14:nvContentPartPr>
              <p14:xfrm>
                <a:off x="5939675" y="2613513"/>
                <a:ext cx="126360" cy="134280"/>
              </p14:xfrm>
            </p:contentPart>
          </mc:Choice>
          <mc:Fallback>
            <p:pic>
              <p:nvPicPr>
                <p:cNvPr id="174427" name="Freihand 174426">
                  <a:extLst>
                    <a:ext uri="{FF2B5EF4-FFF2-40B4-BE49-F238E27FC236}">
                      <a16:creationId xmlns:a16="http://schemas.microsoft.com/office/drawing/2014/main" id="{D8DBF6B1-A4E8-E931-A22A-F5105CFE2496}"/>
                    </a:ext>
                  </a:extLst>
                </p:cNvPr>
                <p:cNvPicPr/>
                <p:nvPr/>
              </p:nvPicPr>
              <p:blipFill>
                <a:blip r:embed="rId602"/>
                <a:stretch>
                  <a:fillRect/>
                </a:stretch>
              </p:blipFill>
              <p:spPr>
                <a:xfrm>
                  <a:off x="5930675" y="2604873"/>
                  <a:ext cx="1440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174428" name="Freihand 174427">
                  <a:extLst>
                    <a:ext uri="{FF2B5EF4-FFF2-40B4-BE49-F238E27FC236}">
                      <a16:creationId xmlns:a16="http://schemas.microsoft.com/office/drawing/2014/main" id="{5EBA477B-6B51-BE7E-21C9-2931938DB35A}"/>
                    </a:ext>
                  </a:extLst>
                </p14:cNvPr>
                <p14:cNvContentPartPr/>
                <p14:nvPr/>
              </p14:nvContentPartPr>
              <p14:xfrm>
                <a:off x="6109235" y="2562753"/>
                <a:ext cx="183240" cy="155520"/>
              </p14:xfrm>
            </p:contentPart>
          </mc:Choice>
          <mc:Fallback>
            <p:pic>
              <p:nvPicPr>
                <p:cNvPr id="174428" name="Freihand 174427">
                  <a:extLst>
                    <a:ext uri="{FF2B5EF4-FFF2-40B4-BE49-F238E27FC236}">
                      <a16:creationId xmlns:a16="http://schemas.microsoft.com/office/drawing/2014/main" id="{5EBA477B-6B51-BE7E-21C9-2931938DB35A}"/>
                    </a:ext>
                  </a:extLst>
                </p:cNvPr>
                <p:cNvPicPr/>
                <p:nvPr/>
              </p:nvPicPr>
              <p:blipFill>
                <a:blip r:embed="rId604"/>
                <a:stretch>
                  <a:fillRect/>
                </a:stretch>
              </p:blipFill>
              <p:spPr>
                <a:xfrm>
                  <a:off x="6100235" y="2553753"/>
                  <a:ext cx="2008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174430" name="Freihand 174429">
                  <a:extLst>
                    <a:ext uri="{FF2B5EF4-FFF2-40B4-BE49-F238E27FC236}">
                      <a16:creationId xmlns:a16="http://schemas.microsoft.com/office/drawing/2014/main" id="{4B716919-E6F9-F2C8-28BE-9A6B97F14CCA}"/>
                    </a:ext>
                  </a:extLst>
                </p14:cNvPr>
                <p14:cNvContentPartPr/>
                <p14:nvPr/>
              </p14:nvContentPartPr>
              <p14:xfrm>
                <a:off x="4696235" y="3338193"/>
                <a:ext cx="38880" cy="4320"/>
              </p14:xfrm>
            </p:contentPart>
          </mc:Choice>
          <mc:Fallback>
            <p:pic>
              <p:nvPicPr>
                <p:cNvPr id="174430" name="Freihand 174429">
                  <a:extLst>
                    <a:ext uri="{FF2B5EF4-FFF2-40B4-BE49-F238E27FC236}">
                      <a16:creationId xmlns:a16="http://schemas.microsoft.com/office/drawing/2014/main" id="{4B716919-E6F9-F2C8-28BE-9A6B97F14CCA}"/>
                    </a:ext>
                  </a:extLst>
                </p:cNvPr>
                <p:cNvPicPr/>
                <p:nvPr/>
              </p:nvPicPr>
              <p:blipFill>
                <a:blip r:embed="rId606"/>
                <a:stretch>
                  <a:fillRect/>
                </a:stretch>
              </p:blipFill>
              <p:spPr>
                <a:xfrm>
                  <a:off x="4687235" y="3329193"/>
                  <a:ext cx="56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174431" name="Freihand 174430">
                  <a:extLst>
                    <a:ext uri="{FF2B5EF4-FFF2-40B4-BE49-F238E27FC236}">
                      <a16:creationId xmlns:a16="http://schemas.microsoft.com/office/drawing/2014/main" id="{1DEC2340-2E4E-BE37-61B8-DB3349AEB7A4}"/>
                    </a:ext>
                  </a:extLst>
                </p14:cNvPr>
                <p14:cNvContentPartPr/>
                <p14:nvPr/>
              </p14:nvContentPartPr>
              <p14:xfrm>
                <a:off x="4110155" y="3300753"/>
                <a:ext cx="370080" cy="18000"/>
              </p14:xfrm>
            </p:contentPart>
          </mc:Choice>
          <mc:Fallback>
            <p:pic>
              <p:nvPicPr>
                <p:cNvPr id="174431" name="Freihand 174430">
                  <a:extLst>
                    <a:ext uri="{FF2B5EF4-FFF2-40B4-BE49-F238E27FC236}">
                      <a16:creationId xmlns:a16="http://schemas.microsoft.com/office/drawing/2014/main" id="{1DEC2340-2E4E-BE37-61B8-DB3349AEB7A4}"/>
                    </a:ext>
                  </a:extLst>
                </p:cNvPr>
                <p:cNvPicPr/>
                <p:nvPr/>
              </p:nvPicPr>
              <p:blipFill>
                <a:blip r:embed="rId608"/>
                <a:stretch>
                  <a:fillRect/>
                </a:stretch>
              </p:blipFill>
              <p:spPr>
                <a:xfrm>
                  <a:off x="4101515" y="3291753"/>
                  <a:ext cx="3877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174432" name="Freihand 174431">
                  <a:extLst>
                    <a:ext uri="{FF2B5EF4-FFF2-40B4-BE49-F238E27FC236}">
                      <a16:creationId xmlns:a16="http://schemas.microsoft.com/office/drawing/2014/main" id="{474AD814-FA08-ECB2-F387-5C09CB9415C4}"/>
                    </a:ext>
                  </a:extLst>
                </p14:cNvPr>
                <p14:cNvContentPartPr/>
                <p14:nvPr/>
              </p14:nvContentPartPr>
              <p14:xfrm>
                <a:off x="3630275" y="3301833"/>
                <a:ext cx="331560" cy="24480"/>
              </p14:xfrm>
            </p:contentPart>
          </mc:Choice>
          <mc:Fallback>
            <p:pic>
              <p:nvPicPr>
                <p:cNvPr id="174432" name="Freihand 174431">
                  <a:extLst>
                    <a:ext uri="{FF2B5EF4-FFF2-40B4-BE49-F238E27FC236}">
                      <a16:creationId xmlns:a16="http://schemas.microsoft.com/office/drawing/2014/main" id="{474AD814-FA08-ECB2-F387-5C09CB9415C4}"/>
                    </a:ext>
                  </a:extLst>
                </p:cNvPr>
                <p:cNvPicPr/>
                <p:nvPr/>
              </p:nvPicPr>
              <p:blipFill>
                <a:blip r:embed="rId610"/>
                <a:stretch>
                  <a:fillRect/>
                </a:stretch>
              </p:blipFill>
              <p:spPr>
                <a:xfrm>
                  <a:off x="3621635" y="3292833"/>
                  <a:ext cx="3492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174433" name="Freihand 174432">
                  <a:extLst>
                    <a:ext uri="{FF2B5EF4-FFF2-40B4-BE49-F238E27FC236}">
                      <a16:creationId xmlns:a16="http://schemas.microsoft.com/office/drawing/2014/main" id="{6968A8E3-D1B5-BBE4-77FB-43A54336B94E}"/>
                    </a:ext>
                  </a:extLst>
                </p14:cNvPr>
                <p14:cNvContentPartPr/>
                <p14:nvPr/>
              </p14:nvContentPartPr>
              <p14:xfrm>
                <a:off x="2476835" y="3276633"/>
                <a:ext cx="962640" cy="50400"/>
              </p14:xfrm>
            </p:contentPart>
          </mc:Choice>
          <mc:Fallback>
            <p:pic>
              <p:nvPicPr>
                <p:cNvPr id="174433" name="Freihand 174432">
                  <a:extLst>
                    <a:ext uri="{FF2B5EF4-FFF2-40B4-BE49-F238E27FC236}">
                      <a16:creationId xmlns:a16="http://schemas.microsoft.com/office/drawing/2014/main" id="{6968A8E3-D1B5-BBE4-77FB-43A54336B94E}"/>
                    </a:ext>
                  </a:extLst>
                </p:cNvPr>
                <p:cNvPicPr/>
                <p:nvPr/>
              </p:nvPicPr>
              <p:blipFill>
                <a:blip r:embed="rId612"/>
                <a:stretch>
                  <a:fillRect/>
                </a:stretch>
              </p:blipFill>
              <p:spPr>
                <a:xfrm>
                  <a:off x="2468195" y="3267633"/>
                  <a:ext cx="9802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174434" name="Freihand 174433">
                  <a:extLst>
                    <a:ext uri="{FF2B5EF4-FFF2-40B4-BE49-F238E27FC236}">
                      <a16:creationId xmlns:a16="http://schemas.microsoft.com/office/drawing/2014/main" id="{AFFAC0DB-F51F-83F1-D1EC-29AC78D5EDC4}"/>
                    </a:ext>
                  </a:extLst>
                </p14:cNvPr>
                <p14:cNvContentPartPr/>
                <p14:nvPr/>
              </p14:nvContentPartPr>
              <p14:xfrm>
                <a:off x="2028995" y="3260433"/>
                <a:ext cx="226440" cy="55800"/>
              </p14:xfrm>
            </p:contentPart>
          </mc:Choice>
          <mc:Fallback>
            <p:pic>
              <p:nvPicPr>
                <p:cNvPr id="174434" name="Freihand 174433">
                  <a:extLst>
                    <a:ext uri="{FF2B5EF4-FFF2-40B4-BE49-F238E27FC236}">
                      <a16:creationId xmlns:a16="http://schemas.microsoft.com/office/drawing/2014/main" id="{AFFAC0DB-F51F-83F1-D1EC-29AC78D5EDC4}"/>
                    </a:ext>
                  </a:extLst>
                </p:cNvPr>
                <p:cNvPicPr/>
                <p:nvPr/>
              </p:nvPicPr>
              <p:blipFill>
                <a:blip r:embed="rId614"/>
                <a:stretch>
                  <a:fillRect/>
                </a:stretch>
              </p:blipFill>
              <p:spPr>
                <a:xfrm>
                  <a:off x="2019995" y="3251793"/>
                  <a:ext cx="244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174436" name="Freihand 174435">
                  <a:extLst>
                    <a:ext uri="{FF2B5EF4-FFF2-40B4-BE49-F238E27FC236}">
                      <a16:creationId xmlns:a16="http://schemas.microsoft.com/office/drawing/2014/main" id="{F1B99770-A75E-8C6F-9CD9-C4471B3C0513}"/>
                    </a:ext>
                  </a:extLst>
                </p14:cNvPr>
                <p14:cNvContentPartPr/>
                <p14:nvPr/>
              </p14:nvContentPartPr>
              <p14:xfrm>
                <a:off x="1349675" y="2392473"/>
                <a:ext cx="1607040" cy="1486080"/>
              </p14:xfrm>
            </p:contentPart>
          </mc:Choice>
          <mc:Fallback>
            <p:pic>
              <p:nvPicPr>
                <p:cNvPr id="174436" name="Freihand 174435">
                  <a:extLst>
                    <a:ext uri="{FF2B5EF4-FFF2-40B4-BE49-F238E27FC236}">
                      <a16:creationId xmlns:a16="http://schemas.microsoft.com/office/drawing/2014/main" id="{F1B99770-A75E-8C6F-9CD9-C4471B3C0513}"/>
                    </a:ext>
                  </a:extLst>
                </p:cNvPr>
                <p:cNvPicPr/>
                <p:nvPr/>
              </p:nvPicPr>
              <p:blipFill>
                <a:blip r:embed="rId616"/>
                <a:stretch>
                  <a:fillRect/>
                </a:stretch>
              </p:blipFill>
              <p:spPr>
                <a:xfrm>
                  <a:off x="1341035" y="2383833"/>
                  <a:ext cx="1624680" cy="150372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174437" name="Freihand 174436">
                  <a:extLst>
                    <a:ext uri="{FF2B5EF4-FFF2-40B4-BE49-F238E27FC236}">
                      <a16:creationId xmlns:a16="http://schemas.microsoft.com/office/drawing/2014/main" id="{9BD94BE2-5F0C-3864-96EB-45DC984EC2AB}"/>
                    </a:ext>
                  </a:extLst>
                </p14:cNvPr>
                <p14:cNvContentPartPr/>
                <p14:nvPr/>
              </p14:nvContentPartPr>
              <p14:xfrm>
                <a:off x="1931795" y="3274113"/>
                <a:ext cx="160920" cy="37440"/>
              </p14:xfrm>
            </p:contentPart>
          </mc:Choice>
          <mc:Fallback>
            <p:pic>
              <p:nvPicPr>
                <p:cNvPr id="174437" name="Freihand 174436">
                  <a:extLst>
                    <a:ext uri="{FF2B5EF4-FFF2-40B4-BE49-F238E27FC236}">
                      <a16:creationId xmlns:a16="http://schemas.microsoft.com/office/drawing/2014/main" id="{9BD94BE2-5F0C-3864-96EB-45DC984EC2AB}"/>
                    </a:ext>
                  </a:extLst>
                </p:cNvPr>
                <p:cNvPicPr/>
                <p:nvPr/>
              </p:nvPicPr>
              <p:blipFill>
                <a:blip r:embed="rId618"/>
                <a:stretch>
                  <a:fillRect/>
                </a:stretch>
              </p:blipFill>
              <p:spPr>
                <a:xfrm>
                  <a:off x="1923155" y="3265113"/>
                  <a:ext cx="178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174439" name="Freihand 174438">
                  <a:extLst>
                    <a:ext uri="{FF2B5EF4-FFF2-40B4-BE49-F238E27FC236}">
                      <a16:creationId xmlns:a16="http://schemas.microsoft.com/office/drawing/2014/main" id="{1D733086-C7D2-254E-87FE-F3E63AF66AA9}"/>
                    </a:ext>
                  </a:extLst>
                </p14:cNvPr>
                <p14:cNvContentPartPr/>
                <p14:nvPr/>
              </p14:nvContentPartPr>
              <p14:xfrm>
                <a:off x="1829195" y="2278713"/>
                <a:ext cx="84240" cy="1731960"/>
              </p14:xfrm>
            </p:contentPart>
          </mc:Choice>
          <mc:Fallback>
            <p:pic>
              <p:nvPicPr>
                <p:cNvPr id="174439" name="Freihand 174438">
                  <a:extLst>
                    <a:ext uri="{FF2B5EF4-FFF2-40B4-BE49-F238E27FC236}">
                      <a16:creationId xmlns:a16="http://schemas.microsoft.com/office/drawing/2014/main" id="{1D733086-C7D2-254E-87FE-F3E63AF66AA9}"/>
                    </a:ext>
                  </a:extLst>
                </p:cNvPr>
                <p:cNvPicPr/>
                <p:nvPr/>
              </p:nvPicPr>
              <p:blipFill>
                <a:blip r:embed="rId620"/>
                <a:stretch>
                  <a:fillRect/>
                </a:stretch>
              </p:blipFill>
              <p:spPr>
                <a:xfrm>
                  <a:off x="1820555" y="2270073"/>
                  <a:ext cx="101880" cy="17496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174440" name="Freihand 174439">
                  <a:extLst>
                    <a:ext uri="{FF2B5EF4-FFF2-40B4-BE49-F238E27FC236}">
                      <a16:creationId xmlns:a16="http://schemas.microsoft.com/office/drawing/2014/main" id="{3DD225E2-B104-9DFB-207A-DBF3D1E6EE10}"/>
                    </a:ext>
                  </a:extLst>
                </p14:cNvPr>
                <p14:cNvContentPartPr/>
                <p14:nvPr/>
              </p14:nvContentPartPr>
              <p14:xfrm>
                <a:off x="2019275" y="1998633"/>
                <a:ext cx="186480" cy="191880"/>
              </p14:xfrm>
            </p:contentPart>
          </mc:Choice>
          <mc:Fallback>
            <p:pic>
              <p:nvPicPr>
                <p:cNvPr id="174440" name="Freihand 174439">
                  <a:extLst>
                    <a:ext uri="{FF2B5EF4-FFF2-40B4-BE49-F238E27FC236}">
                      <a16:creationId xmlns:a16="http://schemas.microsoft.com/office/drawing/2014/main" id="{3DD225E2-B104-9DFB-207A-DBF3D1E6EE10}"/>
                    </a:ext>
                  </a:extLst>
                </p:cNvPr>
                <p:cNvPicPr/>
                <p:nvPr/>
              </p:nvPicPr>
              <p:blipFill>
                <a:blip r:embed="rId622"/>
                <a:stretch>
                  <a:fillRect/>
                </a:stretch>
              </p:blipFill>
              <p:spPr>
                <a:xfrm>
                  <a:off x="2010275" y="1989993"/>
                  <a:ext cx="2041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174442" name="Freihand 174441">
                  <a:extLst>
                    <a:ext uri="{FF2B5EF4-FFF2-40B4-BE49-F238E27FC236}">
                      <a16:creationId xmlns:a16="http://schemas.microsoft.com/office/drawing/2014/main" id="{B922020E-0C67-679C-A164-4A5EE6DBEFD5}"/>
                    </a:ext>
                  </a:extLst>
                </p14:cNvPr>
                <p14:cNvContentPartPr/>
                <p14:nvPr/>
              </p14:nvContentPartPr>
              <p14:xfrm>
                <a:off x="2009555" y="2212473"/>
                <a:ext cx="242280" cy="52200"/>
              </p14:xfrm>
            </p:contentPart>
          </mc:Choice>
          <mc:Fallback>
            <p:pic>
              <p:nvPicPr>
                <p:cNvPr id="174442" name="Freihand 174441">
                  <a:extLst>
                    <a:ext uri="{FF2B5EF4-FFF2-40B4-BE49-F238E27FC236}">
                      <a16:creationId xmlns:a16="http://schemas.microsoft.com/office/drawing/2014/main" id="{B922020E-0C67-679C-A164-4A5EE6DBEFD5}"/>
                    </a:ext>
                  </a:extLst>
                </p:cNvPr>
                <p:cNvPicPr/>
                <p:nvPr/>
              </p:nvPicPr>
              <p:blipFill>
                <a:blip r:embed="rId624"/>
                <a:stretch>
                  <a:fillRect/>
                </a:stretch>
              </p:blipFill>
              <p:spPr>
                <a:xfrm>
                  <a:off x="2000915" y="2203473"/>
                  <a:ext cx="2599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174443" name="Freihand 174442">
                  <a:extLst>
                    <a:ext uri="{FF2B5EF4-FFF2-40B4-BE49-F238E27FC236}">
                      <a16:creationId xmlns:a16="http://schemas.microsoft.com/office/drawing/2014/main" id="{26E2C138-21A5-20A5-CD8F-B9736513366A}"/>
                    </a:ext>
                  </a:extLst>
                </p14:cNvPr>
                <p14:cNvContentPartPr/>
                <p14:nvPr/>
              </p14:nvContentPartPr>
              <p14:xfrm>
                <a:off x="2091635" y="2321553"/>
                <a:ext cx="156240" cy="187200"/>
              </p14:xfrm>
            </p:contentPart>
          </mc:Choice>
          <mc:Fallback>
            <p:pic>
              <p:nvPicPr>
                <p:cNvPr id="174443" name="Freihand 174442">
                  <a:extLst>
                    <a:ext uri="{FF2B5EF4-FFF2-40B4-BE49-F238E27FC236}">
                      <a16:creationId xmlns:a16="http://schemas.microsoft.com/office/drawing/2014/main" id="{26E2C138-21A5-20A5-CD8F-B9736513366A}"/>
                    </a:ext>
                  </a:extLst>
                </p:cNvPr>
                <p:cNvPicPr/>
                <p:nvPr/>
              </p:nvPicPr>
              <p:blipFill>
                <a:blip r:embed="rId626"/>
                <a:stretch>
                  <a:fillRect/>
                </a:stretch>
              </p:blipFill>
              <p:spPr>
                <a:xfrm>
                  <a:off x="2082635" y="2312553"/>
                  <a:ext cx="1738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174444" name="Freihand 174443">
                  <a:extLst>
                    <a:ext uri="{FF2B5EF4-FFF2-40B4-BE49-F238E27FC236}">
                      <a16:creationId xmlns:a16="http://schemas.microsoft.com/office/drawing/2014/main" id="{C18A61A1-2DD1-73C5-B6C4-6EE9F7FAA9F8}"/>
                    </a:ext>
                  </a:extLst>
                </p14:cNvPr>
                <p14:cNvContentPartPr/>
                <p14:nvPr/>
              </p14:nvContentPartPr>
              <p14:xfrm>
                <a:off x="2758715" y="3554913"/>
                <a:ext cx="150120" cy="145440"/>
              </p14:xfrm>
            </p:contentPart>
          </mc:Choice>
          <mc:Fallback>
            <p:pic>
              <p:nvPicPr>
                <p:cNvPr id="174444" name="Freihand 174443">
                  <a:extLst>
                    <a:ext uri="{FF2B5EF4-FFF2-40B4-BE49-F238E27FC236}">
                      <a16:creationId xmlns:a16="http://schemas.microsoft.com/office/drawing/2014/main" id="{C18A61A1-2DD1-73C5-B6C4-6EE9F7FAA9F8}"/>
                    </a:ext>
                  </a:extLst>
                </p:cNvPr>
                <p:cNvPicPr/>
                <p:nvPr/>
              </p:nvPicPr>
              <p:blipFill>
                <a:blip r:embed="rId628"/>
                <a:stretch>
                  <a:fillRect/>
                </a:stretch>
              </p:blipFill>
              <p:spPr>
                <a:xfrm>
                  <a:off x="2750075" y="3545913"/>
                  <a:ext cx="1677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174445" name="Freihand 174444">
                  <a:extLst>
                    <a:ext uri="{FF2B5EF4-FFF2-40B4-BE49-F238E27FC236}">
                      <a16:creationId xmlns:a16="http://schemas.microsoft.com/office/drawing/2014/main" id="{4C92FDB4-8786-CD79-6475-84DBCEC94351}"/>
                    </a:ext>
                  </a:extLst>
                </p14:cNvPr>
                <p14:cNvContentPartPr/>
                <p14:nvPr/>
              </p14:nvContentPartPr>
              <p14:xfrm>
                <a:off x="2967875" y="3473553"/>
                <a:ext cx="59400" cy="234000"/>
              </p14:xfrm>
            </p:contentPart>
          </mc:Choice>
          <mc:Fallback>
            <p:pic>
              <p:nvPicPr>
                <p:cNvPr id="174445" name="Freihand 174444">
                  <a:extLst>
                    <a:ext uri="{FF2B5EF4-FFF2-40B4-BE49-F238E27FC236}">
                      <a16:creationId xmlns:a16="http://schemas.microsoft.com/office/drawing/2014/main" id="{4C92FDB4-8786-CD79-6475-84DBCEC94351}"/>
                    </a:ext>
                  </a:extLst>
                </p:cNvPr>
                <p:cNvPicPr/>
                <p:nvPr/>
              </p:nvPicPr>
              <p:blipFill>
                <a:blip r:embed="rId630"/>
                <a:stretch>
                  <a:fillRect/>
                </a:stretch>
              </p:blipFill>
              <p:spPr>
                <a:xfrm>
                  <a:off x="2959235" y="3464913"/>
                  <a:ext cx="770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174446" name="Freihand 174445">
                  <a:extLst>
                    <a:ext uri="{FF2B5EF4-FFF2-40B4-BE49-F238E27FC236}">
                      <a16:creationId xmlns:a16="http://schemas.microsoft.com/office/drawing/2014/main" id="{EB8F4E06-8C44-7345-DB0B-B943810C8295}"/>
                    </a:ext>
                  </a:extLst>
                </p14:cNvPr>
                <p14:cNvContentPartPr/>
                <p14:nvPr/>
              </p14:nvContentPartPr>
              <p14:xfrm>
                <a:off x="3094595" y="3481833"/>
                <a:ext cx="53640" cy="183960"/>
              </p14:xfrm>
            </p:contentPart>
          </mc:Choice>
          <mc:Fallback>
            <p:pic>
              <p:nvPicPr>
                <p:cNvPr id="174446" name="Freihand 174445">
                  <a:extLst>
                    <a:ext uri="{FF2B5EF4-FFF2-40B4-BE49-F238E27FC236}">
                      <a16:creationId xmlns:a16="http://schemas.microsoft.com/office/drawing/2014/main" id="{EB8F4E06-8C44-7345-DB0B-B943810C8295}"/>
                    </a:ext>
                  </a:extLst>
                </p:cNvPr>
                <p:cNvPicPr/>
                <p:nvPr/>
              </p:nvPicPr>
              <p:blipFill>
                <a:blip r:embed="rId632"/>
                <a:stretch>
                  <a:fillRect/>
                </a:stretch>
              </p:blipFill>
              <p:spPr>
                <a:xfrm>
                  <a:off x="3085955" y="3473193"/>
                  <a:ext cx="712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174447" name="Freihand 174446">
                  <a:extLst>
                    <a:ext uri="{FF2B5EF4-FFF2-40B4-BE49-F238E27FC236}">
                      <a16:creationId xmlns:a16="http://schemas.microsoft.com/office/drawing/2014/main" id="{47C82DE6-3336-9ADD-9A18-F5D2D05D238F}"/>
                    </a:ext>
                  </a:extLst>
                </p14:cNvPr>
                <p14:cNvContentPartPr/>
                <p14:nvPr/>
              </p14:nvContentPartPr>
              <p14:xfrm>
                <a:off x="3179555" y="3669393"/>
                <a:ext cx="10440" cy="70920"/>
              </p14:xfrm>
            </p:contentPart>
          </mc:Choice>
          <mc:Fallback>
            <p:pic>
              <p:nvPicPr>
                <p:cNvPr id="174447" name="Freihand 174446">
                  <a:extLst>
                    <a:ext uri="{FF2B5EF4-FFF2-40B4-BE49-F238E27FC236}">
                      <a16:creationId xmlns:a16="http://schemas.microsoft.com/office/drawing/2014/main" id="{47C82DE6-3336-9ADD-9A18-F5D2D05D238F}"/>
                    </a:ext>
                  </a:extLst>
                </p:cNvPr>
                <p:cNvPicPr/>
                <p:nvPr/>
              </p:nvPicPr>
              <p:blipFill>
                <a:blip r:embed="rId634"/>
                <a:stretch>
                  <a:fillRect/>
                </a:stretch>
              </p:blipFill>
              <p:spPr>
                <a:xfrm>
                  <a:off x="3170915" y="3660393"/>
                  <a:ext cx="280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174448" name="Freihand 174447">
                  <a:extLst>
                    <a:ext uri="{FF2B5EF4-FFF2-40B4-BE49-F238E27FC236}">
                      <a16:creationId xmlns:a16="http://schemas.microsoft.com/office/drawing/2014/main" id="{584BF35C-95EC-FB1F-ED94-2C21E8FF79BB}"/>
                    </a:ext>
                  </a:extLst>
                </p14:cNvPr>
                <p14:cNvContentPartPr/>
                <p14:nvPr/>
              </p14:nvContentPartPr>
              <p14:xfrm>
                <a:off x="3247595" y="3575073"/>
                <a:ext cx="109800" cy="256680"/>
              </p14:xfrm>
            </p:contentPart>
          </mc:Choice>
          <mc:Fallback>
            <p:pic>
              <p:nvPicPr>
                <p:cNvPr id="174448" name="Freihand 174447">
                  <a:extLst>
                    <a:ext uri="{FF2B5EF4-FFF2-40B4-BE49-F238E27FC236}">
                      <a16:creationId xmlns:a16="http://schemas.microsoft.com/office/drawing/2014/main" id="{584BF35C-95EC-FB1F-ED94-2C21E8FF79BB}"/>
                    </a:ext>
                  </a:extLst>
                </p:cNvPr>
                <p:cNvPicPr/>
                <p:nvPr/>
              </p:nvPicPr>
              <p:blipFill>
                <a:blip r:embed="rId636"/>
                <a:stretch>
                  <a:fillRect/>
                </a:stretch>
              </p:blipFill>
              <p:spPr>
                <a:xfrm>
                  <a:off x="3238595" y="3566073"/>
                  <a:ext cx="12744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174367" name="Freihand 174366">
                  <a:extLst>
                    <a:ext uri="{FF2B5EF4-FFF2-40B4-BE49-F238E27FC236}">
                      <a16:creationId xmlns:a16="http://schemas.microsoft.com/office/drawing/2014/main" id="{E5575AB9-EF8E-BA84-779D-3E3ED8F248E1}"/>
                    </a:ext>
                  </a:extLst>
                </p14:cNvPr>
                <p14:cNvContentPartPr/>
                <p14:nvPr/>
              </p14:nvContentPartPr>
              <p14:xfrm>
                <a:off x="4723235" y="1260273"/>
                <a:ext cx="4320" cy="77400"/>
              </p14:xfrm>
            </p:contentPart>
          </mc:Choice>
          <mc:Fallback>
            <p:pic>
              <p:nvPicPr>
                <p:cNvPr id="174367" name="Freihand 174366">
                  <a:extLst>
                    <a:ext uri="{FF2B5EF4-FFF2-40B4-BE49-F238E27FC236}">
                      <a16:creationId xmlns:a16="http://schemas.microsoft.com/office/drawing/2014/main" id="{E5575AB9-EF8E-BA84-779D-3E3ED8F248E1}"/>
                    </a:ext>
                  </a:extLst>
                </p:cNvPr>
                <p:cNvPicPr/>
                <p:nvPr/>
              </p:nvPicPr>
              <p:blipFill>
                <a:blip r:embed="rId638"/>
                <a:stretch>
                  <a:fillRect/>
                </a:stretch>
              </p:blipFill>
              <p:spPr>
                <a:xfrm>
                  <a:off x="4714235" y="1251273"/>
                  <a:ext cx="21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174368" name="Freihand 174367">
                  <a:extLst>
                    <a:ext uri="{FF2B5EF4-FFF2-40B4-BE49-F238E27FC236}">
                      <a16:creationId xmlns:a16="http://schemas.microsoft.com/office/drawing/2014/main" id="{CD9DEBD9-B38B-74AC-F70D-2E619193713B}"/>
                    </a:ext>
                  </a:extLst>
                </p14:cNvPr>
                <p14:cNvContentPartPr/>
                <p14:nvPr/>
              </p14:nvContentPartPr>
              <p14:xfrm>
                <a:off x="4724315" y="1500033"/>
                <a:ext cx="6840" cy="193680"/>
              </p14:xfrm>
            </p:contentPart>
          </mc:Choice>
          <mc:Fallback>
            <p:pic>
              <p:nvPicPr>
                <p:cNvPr id="174368" name="Freihand 174367">
                  <a:extLst>
                    <a:ext uri="{FF2B5EF4-FFF2-40B4-BE49-F238E27FC236}">
                      <a16:creationId xmlns:a16="http://schemas.microsoft.com/office/drawing/2014/main" id="{CD9DEBD9-B38B-74AC-F70D-2E619193713B}"/>
                    </a:ext>
                  </a:extLst>
                </p:cNvPr>
                <p:cNvPicPr/>
                <p:nvPr/>
              </p:nvPicPr>
              <p:blipFill>
                <a:blip r:embed="rId640"/>
                <a:stretch>
                  <a:fillRect/>
                </a:stretch>
              </p:blipFill>
              <p:spPr>
                <a:xfrm>
                  <a:off x="4715315" y="1491033"/>
                  <a:ext cx="244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174381" name="Freihand 174380">
                  <a:extLst>
                    <a:ext uri="{FF2B5EF4-FFF2-40B4-BE49-F238E27FC236}">
                      <a16:creationId xmlns:a16="http://schemas.microsoft.com/office/drawing/2014/main" id="{B6C1668E-3AE0-7524-A708-C50185AA92F6}"/>
                    </a:ext>
                  </a:extLst>
                </p14:cNvPr>
                <p14:cNvContentPartPr/>
                <p14:nvPr/>
              </p14:nvContentPartPr>
              <p14:xfrm>
                <a:off x="4628915" y="1182513"/>
                <a:ext cx="61920" cy="10800"/>
              </p14:xfrm>
            </p:contentPart>
          </mc:Choice>
          <mc:Fallback>
            <p:pic>
              <p:nvPicPr>
                <p:cNvPr id="174381" name="Freihand 174380">
                  <a:extLst>
                    <a:ext uri="{FF2B5EF4-FFF2-40B4-BE49-F238E27FC236}">
                      <a16:creationId xmlns:a16="http://schemas.microsoft.com/office/drawing/2014/main" id="{B6C1668E-3AE0-7524-A708-C50185AA92F6}"/>
                    </a:ext>
                  </a:extLst>
                </p:cNvPr>
                <p:cNvPicPr/>
                <p:nvPr/>
              </p:nvPicPr>
              <p:blipFill>
                <a:blip r:embed="rId642"/>
                <a:stretch>
                  <a:fillRect/>
                </a:stretch>
              </p:blipFill>
              <p:spPr>
                <a:xfrm>
                  <a:off x="4619915" y="1173873"/>
                  <a:ext cx="795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174382" name="Freihand 174381">
                  <a:extLst>
                    <a:ext uri="{FF2B5EF4-FFF2-40B4-BE49-F238E27FC236}">
                      <a16:creationId xmlns:a16="http://schemas.microsoft.com/office/drawing/2014/main" id="{A9EA3325-0737-615B-3BC1-0F1214BCB718}"/>
                    </a:ext>
                  </a:extLst>
                </p14:cNvPr>
                <p14:cNvContentPartPr/>
                <p14:nvPr/>
              </p14:nvContentPartPr>
              <p14:xfrm>
                <a:off x="4426595" y="1165593"/>
                <a:ext cx="63360" cy="23040"/>
              </p14:xfrm>
            </p:contentPart>
          </mc:Choice>
          <mc:Fallback>
            <p:pic>
              <p:nvPicPr>
                <p:cNvPr id="174382" name="Freihand 174381">
                  <a:extLst>
                    <a:ext uri="{FF2B5EF4-FFF2-40B4-BE49-F238E27FC236}">
                      <a16:creationId xmlns:a16="http://schemas.microsoft.com/office/drawing/2014/main" id="{A9EA3325-0737-615B-3BC1-0F1214BCB718}"/>
                    </a:ext>
                  </a:extLst>
                </p:cNvPr>
                <p:cNvPicPr/>
                <p:nvPr/>
              </p:nvPicPr>
              <p:blipFill>
                <a:blip r:embed="rId644"/>
                <a:stretch>
                  <a:fillRect/>
                </a:stretch>
              </p:blipFill>
              <p:spPr>
                <a:xfrm>
                  <a:off x="4417955" y="1156593"/>
                  <a:ext cx="81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174383" name="Freihand 174382">
                  <a:extLst>
                    <a:ext uri="{FF2B5EF4-FFF2-40B4-BE49-F238E27FC236}">
                      <a16:creationId xmlns:a16="http://schemas.microsoft.com/office/drawing/2014/main" id="{9AA2DD33-25DC-F3D8-2B35-EDCFC0A2A068}"/>
                    </a:ext>
                  </a:extLst>
                </p14:cNvPr>
                <p14:cNvContentPartPr/>
                <p14:nvPr/>
              </p14:nvContentPartPr>
              <p14:xfrm>
                <a:off x="3966875" y="1151913"/>
                <a:ext cx="321120" cy="45720"/>
              </p14:xfrm>
            </p:contentPart>
          </mc:Choice>
          <mc:Fallback>
            <p:pic>
              <p:nvPicPr>
                <p:cNvPr id="174383" name="Freihand 174382">
                  <a:extLst>
                    <a:ext uri="{FF2B5EF4-FFF2-40B4-BE49-F238E27FC236}">
                      <a16:creationId xmlns:a16="http://schemas.microsoft.com/office/drawing/2014/main" id="{9AA2DD33-25DC-F3D8-2B35-EDCFC0A2A068}"/>
                    </a:ext>
                  </a:extLst>
                </p:cNvPr>
                <p:cNvPicPr/>
                <p:nvPr/>
              </p:nvPicPr>
              <p:blipFill>
                <a:blip r:embed="rId646"/>
                <a:stretch>
                  <a:fillRect/>
                </a:stretch>
              </p:blipFill>
              <p:spPr>
                <a:xfrm>
                  <a:off x="3958235" y="1142913"/>
                  <a:ext cx="3387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174458" name="Freihand 174457">
                  <a:extLst>
                    <a:ext uri="{FF2B5EF4-FFF2-40B4-BE49-F238E27FC236}">
                      <a16:creationId xmlns:a16="http://schemas.microsoft.com/office/drawing/2014/main" id="{9F2E8AE0-170C-7F19-2540-C5ECCF82E9B7}"/>
                    </a:ext>
                  </a:extLst>
                </p14:cNvPr>
                <p14:cNvContentPartPr/>
                <p14:nvPr/>
              </p14:nvContentPartPr>
              <p14:xfrm>
                <a:off x="4246595" y="1246953"/>
                <a:ext cx="5400" cy="3600"/>
              </p14:xfrm>
            </p:contentPart>
          </mc:Choice>
          <mc:Fallback>
            <p:pic>
              <p:nvPicPr>
                <p:cNvPr id="174458" name="Freihand 174457">
                  <a:extLst>
                    <a:ext uri="{FF2B5EF4-FFF2-40B4-BE49-F238E27FC236}">
                      <a16:creationId xmlns:a16="http://schemas.microsoft.com/office/drawing/2014/main" id="{9F2E8AE0-170C-7F19-2540-C5ECCF82E9B7}"/>
                    </a:ext>
                  </a:extLst>
                </p:cNvPr>
                <p:cNvPicPr/>
                <p:nvPr/>
              </p:nvPicPr>
              <p:blipFill>
                <a:blip r:embed="rId520"/>
                <a:stretch>
                  <a:fillRect/>
                </a:stretch>
              </p:blipFill>
              <p:spPr>
                <a:xfrm>
                  <a:off x="4237595" y="1238313"/>
                  <a:ext cx="230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174459" name="Freihand 174458">
                  <a:extLst>
                    <a:ext uri="{FF2B5EF4-FFF2-40B4-BE49-F238E27FC236}">
                      <a16:creationId xmlns:a16="http://schemas.microsoft.com/office/drawing/2014/main" id="{4D665DD4-99C4-05A0-2016-7F869D5657F2}"/>
                    </a:ext>
                  </a:extLst>
                </p14:cNvPr>
                <p14:cNvContentPartPr/>
                <p14:nvPr/>
              </p14:nvContentPartPr>
              <p14:xfrm>
                <a:off x="4062275" y="598953"/>
                <a:ext cx="1937160" cy="886320"/>
              </p14:xfrm>
            </p:contentPart>
          </mc:Choice>
          <mc:Fallback>
            <p:pic>
              <p:nvPicPr>
                <p:cNvPr id="174459" name="Freihand 174458">
                  <a:extLst>
                    <a:ext uri="{FF2B5EF4-FFF2-40B4-BE49-F238E27FC236}">
                      <a16:creationId xmlns:a16="http://schemas.microsoft.com/office/drawing/2014/main" id="{4D665DD4-99C4-05A0-2016-7F869D5657F2}"/>
                    </a:ext>
                  </a:extLst>
                </p:cNvPr>
                <p:cNvPicPr/>
                <p:nvPr/>
              </p:nvPicPr>
              <p:blipFill>
                <a:blip r:embed="rId649"/>
                <a:stretch>
                  <a:fillRect/>
                </a:stretch>
              </p:blipFill>
              <p:spPr>
                <a:xfrm>
                  <a:off x="4053635" y="590313"/>
                  <a:ext cx="1954800" cy="9039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174464" name="Freihand 174463">
                  <a:extLst>
                    <a:ext uri="{FF2B5EF4-FFF2-40B4-BE49-F238E27FC236}">
                      <a16:creationId xmlns:a16="http://schemas.microsoft.com/office/drawing/2014/main" id="{6505FDB5-8941-7D38-8943-23AD26260DE6}"/>
                    </a:ext>
                  </a:extLst>
                </p14:cNvPr>
                <p14:cNvContentPartPr/>
                <p14:nvPr/>
              </p14:nvContentPartPr>
              <p14:xfrm>
                <a:off x="3917555" y="3285273"/>
                <a:ext cx="134640" cy="29520"/>
              </p14:xfrm>
            </p:contentPart>
          </mc:Choice>
          <mc:Fallback>
            <p:pic>
              <p:nvPicPr>
                <p:cNvPr id="174464" name="Freihand 174463">
                  <a:extLst>
                    <a:ext uri="{FF2B5EF4-FFF2-40B4-BE49-F238E27FC236}">
                      <a16:creationId xmlns:a16="http://schemas.microsoft.com/office/drawing/2014/main" id="{6505FDB5-8941-7D38-8943-23AD26260DE6}"/>
                    </a:ext>
                  </a:extLst>
                </p:cNvPr>
                <p:cNvPicPr/>
                <p:nvPr/>
              </p:nvPicPr>
              <p:blipFill>
                <a:blip r:embed="rId651"/>
                <a:stretch>
                  <a:fillRect/>
                </a:stretch>
              </p:blipFill>
              <p:spPr>
                <a:xfrm>
                  <a:off x="3908915" y="3276633"/>
                  <a:ext cx="1522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174465" name="Freihand 174464">
                  <a:extLst>
                    <a:ext uri="{FF2B5EF4-FFF2-40B4-BE49-F238E27FC236}">
                      <a16:creationId xmlns:a16="http://schemas.microsoft.com/office/drawing/2014/main" id="{D994BA71-0191-6307-C6F0-3844CC8936C0}"/>
                    </a:ext>
                  </a:extLst>
                </p14:cNvPr>
                <p14:cNvContentPartPr/>
                <p14:nvPr/>
              </p14:nvContentPartPr>
              <p14:xfrm>
                <a:off x="4780835" y="3329193"/>
                <a:ext cx="37080" cy="54720"/>
              </p14:xfrm>
            </p:contentPart>
          </mc:Choice>
          <mc:Fallback>
            <p:pic>
              <p:nvPicPr>
                <p:cNvPr id="174465" name="Freihand 174464">
                  <a:extLst>
                    <a:ext uri="{FF2B5EF4-FFF2-40B4-BE49-F238E27FC236}">
                      <a16:creationId xmlns:a16="http://schemas.microsoft.com/office/drawing/2014/main" id="{D994BA71-0191-6307-C6F0-3844CC8936C0}"/>
                    </a:ext>
                  </a:extLst>
                </p:cNvPr>
                <p:cNvPicPr/>
                <p:nvPr/>
              </p:nvPicPr>
              <p:blipFill>
                <a:blip r:embed="rId653"/>
                <a:stretch>
                  <a:fillRect/>
                </a:stretch>
              </p:blipFill>
              <p:spPr>
                <a:xfrm>
                  <a:off x="4772195" y="3320193"/>
                  <a:ext cx="54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174466" name="Freihand 174465">
                  <a:extLst>
                    <a:ext uri="{FF2B5EF4-FFF2-40B4-BE49-F238E27FC236}">
                      <a16:creationId xmlns:a16="http://schemas.microsoft.com/office/drawing/2014/main" id="{22F3E874-543C-8E78-E55C-039FD25AC75C}"/>
                    </a:ext>
                  </a:extLst>
                </p14:cNvPr>
                <p14:cNvContentPartPr/>
                <p14:nvPr/>
              </p14:nvContentPartPr>
              <p14:xfrm>
                <a:off x="5178275" y="1935993"/>
                <a:ext cx="7560" cy="79560"/>
              </p14:xfrm>
            </p:contentPart>
          </mc:Choice>
          <mc:Fallback>
            <p:pic>
              <p:nvPicPr>
                <p:cNvPr id="174466" name="Freihand 174465">
                  <a:extLst>
                    <a:ext uri="{FF2B5EF4-FFF2-40B4-BE49-F238E27FC236}">
                      <a16:creationId xmlns:a16="http://schemas.microsoft.com/office/drawing/2014/main" id="{22F3E874-543C-8E78-E55C-039FD25AC75C}"/>
                    </a:ext>
                  </a:extLst>
                </p:cNvPr>
                <p:cNvPicPr/>
                <p:nvPr/>
              </p:nvPicPr>
              <p:blipFill>
                <a:blip r:embed="rId655"/>
                <a:stretch>
                  <a:fillRect/>
                </a:stretch>
              </p:blipFill>
              <p:spPr>
                <a:xfrm>
                  <a:off x="5169275" y="1926993"/>
                  <a:ext cx="25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174467" name="Freihand 174466">
                  <a:extLst>
                    <a:ext uri="{FF2B5EF4-FFF2-40B4-BE49-F238E27FC236}">
                      <a16:creationId xmlns:a16="http://schemas.microsoft.com/office/drawing/2014/main" id="{C4699FEE-C8BD-D2DB-F4B8-A79C9BF2260D}"/>
                    </a:ext>
                  </a:extLst>
                </p14:cNvPr>
                <p14:cNvContentPartPr/>
                <p14:nvPr/>
              </p14:nvContentPartPr>
              <p14:xfrm>
                <a:off x="5195915" y="2232993"/>
                <a:ext cx="2160" cy="74160"/>
              </p14:xfrm>
            </p:contentPart>
          </mc:Choice>
          <mc:Fallback>
            <p:pic>
              <p:nvPicPr>
                <p:cNvPr id="174467" name="Freihand 174466">
                  <a:extLst>
                    <a:ext uri="{FF2B5EF4-FFF2-40B4-BE49-F238E27FC236}">
                      <a16:creationId xmlns:a16="http://schemas.microsoft.com/office/drawing/2014/main" id="{C4699FEE-C8BD-D2DB-F4B8-A79C9BF2260D}"/>
                    </a:ext>
                  </a:extLst>
                </p:cNvPr>
                <p:cNvPicPr/>
                <p:nvPr/>
              </p:nvPicPr>
              <p:blipFill>
                <a:blip r:embed="rId657"/>
                <a:stretch>
                  <a:fillRect/>
                </a:stretch>
              </p:blipFill>
              <p:spPr>
                <a:xfrm>
                  <a:off x="5186915" y="2223993"/>
                  <a:ext cx="19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174468" name="Freihand 174467">
                  <a:extLst>
                    <a:ext uri="{FF2B5EF4-FFF2-40B4-BE49-F238E27FC236}">
                      <a16:creationId xmlns:a16="http://schemas.microsoft.com/office/drawing/2014/main" id="{31038F47-5BE3-FC4C-E0EF-100E4F671860}"/>
                    </a:ext>
                  </a:extLst>
                </p14:cNvPr>
                <p14:cNvContentPartPr/>
                <p14:nvPr/>
              </p14:nvContentPartPr>
              <p14:xfrm>
                <a:off x="5199155" y="2417313"/>
                <a:ext cx="10800" cy="218520"/>
              </p14:xfrm>
            </p:contentPart>
          </mc:Choice>
          <mc:Fallback>
            <p:pic>
              <p:nvPicPr>
                <p:cNvPr id="174468" name="Freihand 174467">
                  <a:extLst>
                    <a:ext uri="{FF2B5EF4-FFF2-40B4-BE49-F238E27FC236}">
                      <a16:creationId xmlns:a16="http://schemas.microsoft.com/office/drawing/2014/main" id="{31038F47-5BE3-FC4C-E0EF-100E4F671860}"/>
                    </a:ext>
                  </a:extLst>
                </p:cNvPr>
                <p:cNvPicPr/>
                <p:nvPr/>
              </p:nvPicPr>
              <p:blipFill>
                <a:blip r:embed="rId659"/>
                <a:stretch>
                  <a:fillRect/>
                </a:stretch>
              </p:blipFill>
              <p:spPr>
                <a:xfrm>
                  <a:off x="5190515" y="2408673"/>
                  <a:ext cx="284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174607" name="Freihand 174606">
                  <a:extLst>
                    <a:ext uri="{FF2B5EF4-FFF2-40B4-BE49-F238E27FC236}">
                      <a16:creationId xmlns:a16="http://schemas.microsoft.com/office/drawing/2014/main" id="{6ACD6705-BCB2-C9C6-FC1C-3CFF722F5F20}"/>
                    </a:ext>
                  </a:extLst>
                </p14:cNvPr>
                <p14:cNvContentPartPr/>
                <p14:nvPr/>
              </p14:nvContentPartPr>
              <p14:xfrm>
                <a:off x="4736195" y="4199313"/>
                <a:ext cx="2520" cy="87840"/>
              </p14:xfrm>
            </p:contentPart>
          </mc:Choice>
          <mc:Fallback>
            <p:pic>
              <p:nvPicPr>
                <p:cNvPr id="174607" name="Freihand 174606">
                  <a:extLst>
                    <a:ext uri="{FF2B5EF4-FFF2-40B4-BE49-F238E27FC236}">
                      <a16:creationId xmlns:a16="http://schemas.microsoft.com/office/drawing/2014/main" id="{6ACD6705-BCB2-C9C6-FC1C-3CFF722F5F20}"/>
                    </a:ext>
                  </a:extLst>
                </p:cNvPr>
                <p:cNvPicPr/>
                <p:nvPr/>
              </p:nvPicPr>
              <p:blipFill>
                <a:blip r:embed="rId566"/>
                <a:stretch>
                  <a:fillRect/>
                </a:stretch>
              </p:blipFill>
              <p:spPr>
                <a:xfrm>
                  <a:off x="4727555" y="4190673"/>
                  <a:ext cx="20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174608" name="Freihand 174607">
                  <a:extLst>
                    <a:ext uri="{FF2B5EF4-FFF2-40B4-BE49-F238E27FC236}">
                      <a16:creationId xmlns:a16="http://schemas.microsoft.com/office/drawing/2014/main" id="{1019B39A-6B64-DB53-5D8D-48B3070D160B}"/>
                    </a:ext>
                  </a:extLst>
                </p14:cNvPr>
                <p14:cNvContentPartPr/>
                <p14:nvPr/>
              </p14:nvContentPartPr>
              <p14:xfrm>
                <a:off x="4723235" y="4437633"/>
                <a:ext cx="5400" cy="234000"/>
              </p14:xfrm>
            </p:contentPart>
          </mc:Choice>
          <mc:Fallback>
            <p:pic>
              <p:nvPicPr>
                <p:cNvPr id="174608" name="Freihand 174607">
                  <a:extLst>
                    <a:ext uri="{FF2B5EF4-FFF2-40B4-BE49-F238E27FC236}">
                      <a16:creationId xmlns:a16="http://schemas.microsoft.com/office/drawing/2014/main" id="{1019B39A-6B64-DB53-5D8D-48B3070D160B}"/>
                    </a:ext>
                  </a:extLst>
                </p:cNvPr>
                <p:cNvPicPr/>
                <p:nvPr/>
              </p:nvPicPr>
              <p:blipFill>
                <a:blip r:embed="rId662"/>
                <a:stretch>
                  <a:fillRect/>
                </a:stretch>
              </p:blipFill>
              <p:spPr>
                <a:xfrm>
                  <a:off x="4714235" y="4428633"/>
                  <a:ext cx="230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174609" name="Freihand 174608">
                  <a:extLst>
                    <a:ext uri="{FF2B5EF4-FFF2-40B4-BE49-F238E27FC236}">
                      <a16:creationId xmlns:a16="http://schemas.microsoft.com/office/drawing/2014/main" id="{7B52FB8C-A23F-C01D-4D48-8299E9902440}"/>
                    </a:ext>
                  </a:extLst>
                </p14:cNvPr>
                <p14:cNvContentPartPr/>
                <p14:nvPr/>
              </p14:nvContentPartPr>
              <p14:xfrm>
                <a:off x="4685795" y="4737873"/>
                <a:ext cx="35640" cy="991800"/>
              </p14:xfrm>
            </p:contentPart>
          </mc:Choice>
          <mc:Fallback>
            <p:pic>
              <p:nvPicPr>
                <p:cNvPr id="174609" name="Freihand 174608">
                  <a:extLst>
                    <a:ext uri="{FF2B5EF4-FFF2-40B4-BE49-F238E27FC236}">
                      <a16:creationId xmlns:a16="http://schemas.microsoft.com/office/drawing/2014/main" id="{7B52FB8C-A23F-C01D-4D48-8299E9902440}"/>
                    </a:ext>
                  </a:extLst>
                </p:cNvPr>
                <p:cNvPicPr/>
                <p:nvPr/>
              </p:nvPicPr>
              <p:blipFill>
                <a:blip r:embed="rId664"/>
                <a:stretch>
                  <a:fillRect/>
                </a:stretch>
              </p:blipFill>
              <p:spPr>
                <a:xfrm>
                  <a:off x="4676795" y="4728873"/>
                  <a:ext cx="53280" cy="10094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174610" name="Freihand 174609">
                  <a:extLst>
                    <a:ext uri="{FF2B5EF4-FFF2-40B4-BE49-F238E27FC236}">
                      <a16:creationId xmlns:a16="http://schemas.microsoft.com/office/drawing/2014/main" id="{41B7A69E-E2DC-177C-6D3F-B54DD4A35BEC}"/>
                    </a:ext>
                  </a:extLst>
                </p14:cNvPr>
                <p14:cNvContentPartPr/>
                <p14:nvPr/>
              </p14:nvContentPartPr>
              <p14:xfrm>
                <a:off x="4662035" y="6000033"/>
                <a:ext cx="22320" cy="693360"/>
              </p14:xfrm>
            </p:contentPart>
          </mc:Choice>
          <mc:Fallback>
            <p:pic>
              <p:nvPicPr>
                <p:cNvPr id="174610" name="Freihand 174609">
                  <a:extLst>
                    <a:ext uri="{FF2B5EF4-FFF2-40B4-BE49-F238E27FC236}">
                      <a16:creationId xmlns:a16="http://schemas.microsoft.com/office/drawing/2014/main" id="{41B7A69E-E2DC-177C-6D3F-B54DD4A35BEC}"/>
                    </a:ext>
                  </a:extLst>
                </p:cNvPr>
                <p:cNvPicPr/>
                <p:nvPr/>
              </p:nvPicPr>
              <p:blipFill>
                <a:blip r:embed="rId666"/>
                <a:stretch>
                  <a:fillRect/>
                </a:stretch>
              </p:blipFill>
              <p:spPr>
                <a:xfrm>
                  <a:off x="4653035" y="5991393"/>
                  <a:ext cx="39960" cy="7110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174612" name="Freihand 174611">
                  <a:extLst>
                    <a:ext uri="{FF2B5EF4-FFF2-40B4-BE49-F238E27FC236}">
                      <a16:creationId xmlns:a16="http://schemas.microsoft.com/office/drawing/2014/main" id="{3C05F5CC-3FA9-4401-D076-5AF4CF7FEDF0}"/>
                    </a:ext>
                  </a:extLst>
                </p14:cNvPr>
                <p14:cNvContentPartPr/>
                <p14:nvPr/>
              </p14:nvContentPartPr>
              <p14:xfrm>
                <a:off x="4585355" y="6740913"/>
                <a:ext cx="82440" cy="53280"/>
              </p14:xfrm>
            </p:contentPart>
          </mc:Choice>
          <mc:Fallback>
            <p:pic>
              <p:nvPicPr>
                <p:cNvPr id="174612" name="Freihand 174611">
                  <a:extLst>
                    <a:ext uri="{FF2B5EF4-FFF2-40B4-BE49-F238E27FC236}">
                      <a16:creationId xmlns:a16="http://schemas.microsoft.com/office/drawing/2014/main" id="{3C05F5CC-3FA9-4401-D076-5AF4CF7FEDF0}"/>
                    </a:ext>
                  </a:extLst>
                </p:cNvPr>
                <p:cNvPicPr/>
                <p:nvPr/>
              </p:nvPicPr>
              <p:blipFill>
                <a:blip r:embed="rId668"/>
                <a:stretch>
                  <a:fillRect/>
                </a:stretch>
              </p:blipFill>
              <p:spPr>
                <a:xfrm>
                  <a:off x="4576715" y="6731913"/>
                  <a:ext cx="1000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174613" name="Freihand 174612">
                  <a:extLst>
                    <a:ext uri="{FF2B5EF4-FFF2-40B4-BE49-F238E27FC236}">
                      <a16:creationId xmlns:a16="http://schemas.microsoft.com/office/drawing/2014/main" id="{F7611BDF-33DB-9104-D159-C3FA8606DFE5}"/>
                    </a:ext>
                  </a:extLst>
                </p14:cNvPr>
                <p14:cNvContentPartPr/>
                <p14:nvPr/>
              </p14:nvContentPartPr>
              <p14:xfrm>
                <a:off x="4670675" y="6731553"/>
                <a:ext cx="15120" cy="96840"/>
              </p14:xfrm>
            </p:contentPart>
          </mc:Choice>
          <mc:Fallback>
            <p:pic>
              <p:nvPicPr>
                <p:cNvPr id="174613" name="Freihand 174612">
                  <a:extLst>
                    <a:ext uri="{FF2B5EF4-FFF2-40B4-BE49-F238E27FC236}">
                      <a16:creationId xmlns:a16="http://schemas.microsoft.com/office/drawing/2014/main" id="{F7611BDF-33DB-9104-D159-C3FA8606DFE5}"/>
                    </a:ext>
                  </a:extLst>
                </p:cNvPr>
                <p:cNvPicPr/>
                <p:nvPr/>
              </p:nvPicPr>
              <p:blipFill>
                <a:blip r:embed="rId670"/>
                <a:stretch>
                  <a:fillRect/>
                </a:stretch>
              </p:blipFill>
              <p:spPr>
                <a:xfrm>
                  <a:off x="4662035" y="6722553"/>
                  <a:ext cx="32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174614" name="Freihand 174613">
                  <a:extLst>
                    <a:ext uri="{FF2B5EF4-FFF2-40B4-BE49-F238E27FC236}">
                      <a16:creationId xmlns:a16="http://schemas.microsoft.com/office/drawing/2014/main" id="{520EE8CB-95EE-81D3-BC2C-E1ADE0CDC402}"/>
                    </a:ext>
                  </a:extLst>
                </p14:cNvPr>
                <p14:cNvContentPartPr/>
                <p14:nvPr/>
              </p14:nvContentPartPr>
              <p14:xfrm>
                <a:off x="4740515" y="6661713"/>
                <a:ext cx="129600" cy="117720"/>
              </p14:xfrm>
            </p:contentPart>
          </mc:Choice>
          <mc:Fallback>
            <p:pic>
              <p:nvPicPr>
                <p:cNvPr id="174614" name="Freihand 174613">
                  <a:extLst>
                    <a:ext uri="{FF2B5EF4-FFF2-40B4-BE49-F238E27FC236}">
                      <a16:creationId xmlns:a16="http://schemas.microsoft.com/office/drawing/2014/main" id="{520EE8CB-95EE-81D3-BC2C-E1ADE0CDC402}"/>
                    </a:ext>
                  </a:extLst>
                </p:cNvPr>
                <p:cNvPicPr/>
                <p:nvPr/>
              </p:nvPicPr>
              <p:blipFill>
                <a:blip r:embed="rId672"/>
                <a:stretch>
                  <a:fillRect/>
                </a:stretch>
              </p:blipFill>
              <p:spPr>
                <a:xfrm>
                  <a:off x="4731875" y="6652713"/>
                  <a:ext cx="1472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174617" name="Freihand 174616">
                  <a:extLst>
                    <a:ext uri="{FF2B5EF4-FFF2-40B4-BE49-F238E27FC236}">
                      <a16:creationId xmlns:a16="http://schemas.microsoft.com/office/drawing/2014/main" id="{026E106E-1D5F-3ABE-C946-375EE6C590D6}"/>
                    </a:ext>
                  </a:extLst>
                </p14:cNvPr>
                <p14:cNvContentPartPr/>
                <p14:nvPr/>
              </p14:nvContentPartPr>
              <p14:xfrm>
                <a:off x="3961115" y="4878993"/>
                <a:ext cx="1805400" cy="1332720"/>
              </p14:xfrm>
            </p:contentPart>
          </mc:Choice>
          <mc:Fallback>
            <p:pic>
              <p:nvPicPr>
                <p:cNvPr id="174617" name="Freihand 174616">
                  <a:extLst>
                    <a:ext uri="{FF2B5EF4-FFF2-40B4-BE49-F238E27FC236}">
                      <a16:creationId xmlns:a16="http://schemas.microsoft.com/office/drawing/2014/main" id="{026E106E-1D5F-3ABE-C946-375EE6C590D6}"/>
                    </a:ext>
                  </a:extLst>
                </p:cNvPr>
                <p:cNvPicPr/>
                <p:nvPr/>
              </p:nvPicPr>
              <p:blipFill>
                <a:blip r:embed="rId674"/>
                <a:stretch>
                  <a:fillRect/>
                </a:stretch>
              </p:blipFill>
              <p:spPr>
                <a:xfrm>
                  <a:off x="3952475" y="4869993"/>
                  <a:ext cx="1823040" cy="13503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174618" name="Freihand 174617">
                  <a:extLst>
                    <a:ext uri="{FF2B5EF4-FFF2-40B4-BE49-F238E27FC236}">
                      <a16:creationId xmlns:a16="http://schemas.microsoft.com/office/drawing/2014/main" id="{C71238E5-1BAC-58A7-278E-49DF4DFE5370}"/>
                    </a:ext>
                  </a:extLst>
                </p14:cNvPr>
                <p14:cNvContentPartPr/>
                <p14:nvPr/>
              </p14:nvContentPartPr>
              <p14:xfrm>
                <a:off x="6053795" y="4684233"/>
                <a:ext cx="111240" cy="194760"/>
              </p14:xfrm>
            </p:contentPart>
          </mc:Choice>
          <mc:Fallback>
            <p:pic>
              <p:nvPicPr>
                <p:cNvPr id="174618" name="Freihand 174617">
                  <a:extLst>
                    <a:ext uri="{FF2B5EF4-FFF2-40B4-BE49-F238E27FC236}">
                      <a16:creationId xmlns:a16="http://schemas.microsoft.com/office/drawing/2014/main" id="{C71238E5-1BAC-58A7-278E-49DF4DFE5370}"/>
                    </a:ext>
                  </a:extLst>
                </p:cNvPr>
                <p:cNvPicPr/>
                <p:nvPr/>
              </p:nvPicPr>
              <p:blipFill>
                <a:blip r:embed="rId676"/>
                <a:stretch>
                  <a:fillRect/>
                </a:stretch>
              </p:blipFill>
              <p:spPr>
                <a:xfrm>
                  <a:off x="6044795" y="4675593"/>
                  <a:ext cx="1288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174619" name="Freihand 174618">
                  <a:extLst>
                    <a:ext uri="{FF2B5EF4-FFF2-40B4-BE49-F238E27FC236}">
                      <a16:creationId xmlns:a16="http://schemas.microsoft.com/office/drawing/2014/main" id="{CC3BAFA5-8853-42C0-391D-01D12ADE19B3}"/>
                    </a:ext>
                  </a:extLst>
                </p14:cNvPr>
                <p14:cNvContentPartPr/>
                <p14:nvPr/>
              </p14:nvContentPartPr>
              <p14:xfrm>
                <a:off x="6095195" y="4679913"/>
                <a:ext cx="117360" cy="179280"/>
              </p14:xfrm>
            </p:contentPart>
          </mc:Choice>
          <mc:Fallback>
            <p:pic>
              <p:nvPicPr>
                <p:cNvPr id="174619" name="Freihand 174618">
                  <a:extLst>
                    <a:ext uri="{FF2B5EF4-FFF2-40B4-BE49-F238E27FC236}">
                      <a16:creationId xmlns:a16="http://schemas.microsoft.com/office/drawing/2014/main" id="{CC3BAFA5-8853-42C0-391D-01D12ADE19B3}"/>
                    </a:ext>
                  </a:extLst>
                </p:cNvPr>
                <p:cNvPicPr/>
                <p:nvPr/>
              </p:nvPicPr>
              <p:blipFill>
                <a:blip r:embed="rId678"/>
                <a:stretch>
                  <a:fillRect/>
                </a:stretch>
              </p:blipFill>
              <p:spPr>
                <a:xfrm>
                  <a:off x="6086555" y="4671273"/>
                  <a:ext cx="1350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174620" name="Freihand 174619">
                  <a:extLst>
                    <a:ext uri="{FF2B5EF4-FFF2-40B4-BE49-F238E27FC236}">
                      <a16:creationId xmlns:a16="http://schemas.microsoft.com/office/drawing/2014/main" id="{592B33DF-90E7-9C85-C1D2-33FBD8E70ACB}"/>
                    </a:ext>
                  </a:extLst>
                </p14:cNvPr>
                <p14:cNvContentPartPr/>
                <p14:nvPr/>
              </p14:nvContentPartPr>
              <p14:xfrm>
                <a:off x="6293915" y="4667313"/>
                <a:ext cx="129960" cy="220680"/>
              </p14:xfrm>
            </p:contentPart>
          </mc:Choice>
          <mc:Fallback>
            <p:pic>
              <p:nvPicPr>
                <p:cNvPr id="174620" name="Freihand 174619">
                  <a:extLst>
                    <a:ext uri="{FF2B5EF4-FFF2-40B4-BE49-F238E27FC236}">
                      <a16:creationId xmlns:a16="http://schemas.microsoft.com/office/drawing/2014/main" id="{592B33DF-90E7-9C85-C1D2-33FBD8E70ACB}"/>
                    </a:ext>
                  </a:extLst>
                </p:cNvPr>
                <p:cNvPicPr/>
                <p:nvPr/>
              </p:nvPicPr>
              <p:blipFill>
                <a:blip r:embed="rId680"/>
                <a:stretch>
                  <a:fillRect/>
                </a:stretch>
              </p:blipFill>
              <p:spPr>
                <a:xfrm>
                  <a:off x="6284915" y="4658313"/>
                  <a:ext cx="1476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174623" name="Freihand 174622">
                  <a:extLst>
                    <a:ext uri="{FF2B5EF4-FFF2-40B4-BE49-F238E27FC236}">
                      <a16:creationId xmlns:a16="http://schemas.microsoft.com/office/drawing/2014/main" id="{228064DA-FC72-8DE8-AA9C-115E05C891DE}"/>
                    </a:ext>
                  </a:extLst>
                </p14:cNvPr>
                <p14:cNvContentPartPr/>
                <p14:nvPr/>
              </p14:nvContentPartPr>
              <p14:xfrm>
                <a:off x="5907635" y="6255273"/>
                <a:ext cx="76320" cy="149760"/>
              </p14:xfrm>
            </p:contentPart>
          </mc:Choice>
          <mc:Fallback>
            <p:pic>
              <p:nvPicPr>
                <p:cNvPr id="174623" name="Freihand 174622">
                  <a:extLst>
                    <a:ext uri="{FF2B5EF4-FFF2-40B4-BE49-F238E27FC236}">
                      <a16:creationId xmlns:a16="http://schemas.microsoft.com/office/drawing/2014/main" id="{228064DA-FC72-8DE8-AA9C-115E05C891DE}"/>
                    </a:ext>
                  </a:extLst>
                </p:cNvPr>
                <p:cNvPicPr/>
                <p:nvPr/>
              </p:nvPicPr>
              <p:blipFill>
                <a:blip r:embed="rId682"/>
                <a:stretch>
                  <a:fillRect/>
                </a:stretch>
              </p:blipFill>
              <p:spPr>
                <a:xfrm>
                  <a:off x="5898635" y="6246273"/>
                  <a:ext cx="93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174624" name="Freihand 174623">
                  <a:extLst>
                    <a:ext uri="{FF2B5EF4-FFF2-40B4-BE49-F238E27FC236}">
                      <a16:creationId xmlns:a16="http://schemas.microsoft.com/office/drawing/2014/main" id="{E9167640-1D5A-5626-BC64-AE1BC2AB6F59}"/>
                    </a:ext>
                  </a:extLst>
                </p14:cNvPr>
                <p14:cNvContentPartPr/>
                <p14:nvPr/>
              </p14:nvContentPartPr>
              <p14:xfrm>
                <a:off x="5905835" y="6219633"/>
                <a:ext cx="173880" cy="200520"/>
              </p14:xfrm>
            </p:contentPart>
          </mc:Choice>
          <mc:Fallback>
            <p:pic>
              <p:nvPicPr>
                <p:cNvPr id="174624" name="Freihand 174623">
                  <a:extLst>
                    <a:ext uri="{FF2B5EF4-FFF2-40B4-BE49-F238E27FC236}">
                      <a16:creationId xmlns:a16="http://schemas.microsoft.com/office/drawing/2014/main" id="{E9167640-1D5A-5626-BC64-AE1BC2AB6F59}"/>
                    </a:ext>
                  </a:extLst>
                </p:cNvPr>
                <p:cNvPicPr/>
                <p:nvPr/>
              </p:nvPicPr>
              <p:blipFill>
                <a:blip r:embed="rId684"/>
                <a:stretch>
                  <a:fillRect/>
                </a:stretch>
              </p:blipFill>
              <p:spPr>
                <a:xfrm>
                  <a:off x="5896835" y="6210633"/>
                  <a:ext cx="1915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174625" name="Freihand 174624">
                  <a:extLst>
                    <a:ext uri="{FF2B5EF4-FFF2-40B4-BE49-F238E27FC236}">
                      <a16:creationId xmlns:a16="http://schemas.microsoft.com/office/drawing/2014/main" id="{05FCDEE9-5909-683D-01B4-8F60EF261611}"/>
                    </a:ext>
                  </a:extLst>
                </p14:cNvPr>
                <p14:cNvContentPartPr/>
                <p14:nvPr/>
              </p14:nvContentPartPr>
              <p14:xfrm>
                <a:off x="6188795" y="6235473"/>
                <a:ext cx="34920" cy="136080"/>
              </p14:xfrm>
            </p:contentPart>
          </mc:Choice>
          <mc:Fallback>
            <p:pic>
              <p:nvPicPr>
                <p:cNvPr id="174625" name="Freihand 174624">
                  <a:extLst>
                    <a:ext uri="{FF2B5EF4-FFF2-40B4-BE49-F238E27FC236}">
                      <a16:creationId xmlns:a16="http://schemas.microsoft.com/office/drawing/2014/main" id="{05FCDEE9-5909-683D-01B4-8F60EF261611}"/>
                    </a:ext>
                  </a:extLst>
                </p:cNvPr>
                <p:cNvPicPr/>
                <p:nvPr/>
              </p:nvPicPr>
              <p:blipFill>
                <a:blip r:embed="rId686"/>
                <a:stretch>
                  <a:fillRect/>
                </a:stretch>
              </p:blipFill>
              <p:spPr>
                <a:xfrm>
                  <a:off x="6180155" y="6226833"/>
                  <a:ext cx="525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174626" name="Freihand 174625">
                  <a:extLst>
                    <a:ext uri="{FF2B5EF4-FFF2-40B4-BE49-F238E27FC236}">
                      <a16:creationId xmlns:a16="http://schemas.microsoft.com/office/drawing/2014/main" id="{3A7BB3A8-F176-307C-ED99-52CCEDF5436F}"/>
                    </a:ext>
                  </a:extLst>
                </p14:cNvPr>
                <p14:cNvContentPartPr/>
                <p14:nvPr/>
              </p14:nvContentPartPr>
              <p14:xfrm>
                <a:off x="6134435" y="6238353"/>
                <a:ext cx="230760" cy="155880"/>
              </p14:xfrm>
            </p:contentPart>
          </mc:Choice>
          <mc:Fallback>
            <p:pic>
              <p:nvPicPr>
                <p:cNvPr id="174626" name="Freihand 174625">
                  <a:extLst>
                    <a:ext uri="{FF2B5EF4-FFF2-40B4-BE49-F238E27FC236}">
                      <a16:creationId xmlns:a16="http://schemas.microsoft.com/office/drawing/2014/main" id="{3A7BB3A8-F176-307C-ED99-52CCEDF5436F}"/>
                    </a:ext>
                  </a:extLst>
                </p:cNvPr>
                <p:cNvPicPr/>
                <p:nvPr/>
              </p:nvPicPr>
              <p:blipFill>
                <a:blip r:embed="rId688"/>
                <a:stretch>
                  <a:fillRect/>
                </a:stretch>
              </p:blipFill>
              <p:spPr>
                <a:xfrm>
                  <a:off x="6125435" y="6229353"/>
                  <a:ext cx="2484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174629" name="Freihand 174628">
                  <a:extLst>
                    <a:ext uri="{FF2B5EF4-FFF2-40B4-BE49-F238E27FC236}">
                      <a16:creationId xmlns:a16="http://schemas.microsoft.com/office/drawing/2014/main" id="{06069A6E-3005-D3D8-5161-2C8AAC2BB9A1}"/>
                    </a:ext>
                  </a:extLst>
                </p14:cNvPr>
                <p14:cNvContentPartPr/>
                <p14:nvPr/>
              </p14:nvContentPartPr>
              <p14:xfrm>
                <a:off x="4708475" y="4108233"/>
                <a:ext cx="19800" cy="117720"/>
              </p14:xfrm>
            </p:contentPart>
          </mc:Choice>
          <mc:Fallback>
            <p:pic>
              <p:nvPicPr>
                <p:cNvPr id="174629" name="Freihand 174628">
                  <a:extLst>
                    <a:ext uri="{FF2B5EF4-FFF2-40B4-BE49-F238E27FC236}">
                      <a16:creationId xmlns:a16="http://schemas.microsoft.com/office/drawing/2014/main" id="{06069A6E-3005-D3D8-5161-2C8AAC2BB9A1}"/>
                    </a:ext>
                  </a:extLst>
                </p:cNvPr>
                <p:cNvPicPr/>
                <p:nvPr/>
              </p:nvPicPr>
              <p:blipFill>
                <a:blip r:embed="rId690"/>
                <a:stretch>
                  <a:fillRect/>
                </a:stretch>
              </p:blipFill>
              <p:spPr>
                <a:xfrm>
                  <a:off x="4699475" y="4099233"/>
                  <a:ext cx="374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174630" name="Freihand 174629">
                  <a:extLst>
                    <a:ext uri="{FF2B5EF4-FFF2-40B4-BE49-F238E27FC236}">
                      <a16:creationId xmlns:a16="http://schemas.microsoft.com/office/drawing/2014/main" id="{6EC521FD-F304-5519-3504-00FF3E82BF0A}"/>
                    </a:ext>
                  </a:extLst>
                </p14:cNvPr>
                <p14:cNvContentPartPr/>
                <p14:nvPr/>
              </p14:nvContentPartPr>
              <p14:xfrm>
                <a:off x="4714235" y="4146393"/>
                <a:ext cx="11520" cy="63720"/>
              </p14:xfrm>
            </p:contentPart>
          </mc:Choice>
          <mc:Fallback>
            <p:pic>
              <p:nvPicPr>
                <p:cNvPr id="174630" name="Freihand 174629">
                  <a:extLst>
                    <a:ext uri="{FF2B5EF4-FFF2-40B4-BE49-F238E27FC236}">
                      <a16:creationId xmlns:a16="http://schemas.microsoft.com/office/drawing/2014/main" id="{6EC521FD-F304-5519-3504-00FF3E82BF0A}"/>
                    </a:ext>
                  </a:extLst>
                </p:cNvPr>
                <p:cNvPicPr/>
                <p:nvPr/>
              </p:nvPicPr>
              <p:blipFill>
                <a:blip r:embed="rId692"/>
                <a:stretch>
                  <a:fillRect/>
                </a:stretch>
              </p:blipFill>
              <p:spPr>
                <a:xfrm>
                  <a:off x="4705595" y="4137753"/>
                  <a:ext cx="291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174641" name="Freihand 174640">
                  <a:extLst>
                    <a:ext uri="{FF2B5EF4-FFF2-40B4-BE49-F238E27FC236}">
                      <a16:creationId xmlns:a16="http://schemas.microsoft.com/office/drawing/2014/main" id="{2315F0FB-0486-2B75-AC3B-ADEF723C72CD}"/>
                    </a:ext>
                  </a:extLst>
                </p14:cNvPr>
                <p14:cNvContentPartPr/>
                <p14:nvPr/>
              </p14:nvContentPartPr>
              <p14:xfrm>
                <a:off x="5837435" y="3232353"/>
                <a:ext cx="871560" cy="528120"/>
              </p14:xfrm>
            </p:contentPart>
          </mc:Choice>
          <mc:Fallback>
            <p:pic>
              <p:nvPicPr>
                <p:cNvPr id="174641" name="Freihand 174640">
                  <a:extLst>
                    <a:ext uri="{FF2B5EF4-FFF2-40B4-BE49-F238E27FC236}">
                      <a16:creationId xmlns:a16="http://schemas.microsoft.com/office/drawing/2014/main" id="{2315F0FB-0486-2B75-AC3B-ADEF723C72CD}"/>
                    </a:ext>
                  </a:extLst>
                </p:cNvPr>
                <p:cNvPicPr/>
                <p:nvPr/>
              </p:nvPicPr>
              <p:blipFill>
                <a:blip r:embed="rId694"/>
                <a:stretch>
                  <a:fillRect/>
                </a:stretch>
              </p:blipFill>
              <p:spPr>
                <a:xfrm>
                  <a:off x="5828435" y="3223353"/>
                  <a:ext cx="889200" cy="54576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174643" name="Freihand 174642">
                  <a:extLst>
                    <a:ext uri="{FF2B5EF4-FFF2-40B4-BE49-F238E27FC236}">
                      <a16:creationId xmlns:a16="http://schemas.microsoft.com/office/drawing/2014/main" id="{CD0D2599-95D7-3104-C50F-0AC9578B1F8E}"/>
                    </a:ext>
                  </a:extLst>
                </p14:cNvPr>
                <p14:cNvContentPartPr/>
                <p14:nvPr/>
              </p14:nvContentPartPr>
              <p14:xfrm>
                <a:off x="5065955" y="4130553"/>
                <a:ext cx="35280" cy="99000"/>
              </p14:xfrm>
            </p:contentPart>
          </mc:Choice>
          <mc:Fallback>
            <p:pic>
              <p:nvPicPr>
                <p:cNvPr id="174643" name="Freihand 174642">
                  <a:extLst>
                    <a:ext uri="{FF2B5EF4-FFF2-40B4-BE49-F238E27FC236}">
                      <a16:creationId xmlns:a16="http://schemas.microsoft.com/office/drawing/2014/main" id="{CD0D2599-95D7-3104-C50F-0AC9578B1F8E}"/>
                    </a:ext>
                  </a:extLst>
                </p:cNvPr>
                <p:cNvPicPr/>
                <p:nvPr/>
              </p:nvPicPr>
              <p:blipFill>
                <a:blip r:embed="rId696"/>
                <a:stretch>
                  <a:fillRect/>
                </a:stretch>
              </p:blipFill>
              <p:spPr>
                <a:xfrm>
                  <a:off x="5056955" y="4121553"/>
                  <a:ext cx="529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174644" name="Freihand 174643">
                  <a:extLst>
                    <a:ext uri="{FF2B5EF4-FFF2-40B4-BE49-F238E27FC236}">
                      <a16:creationId xmlns:a16="http://schemas.microsoft.com/office/drawing/2014/main" id="{EC16DDE5-E0A7-A7F6-9725-181CE165A228}"/>
                    </a:ext>
                  </a:extLst>
                </p14:cNvPr>
                <p14:cNvContentPartPr/>
                <p14:nvPr/>
              </p14:nvContentPartPr>
              <p14:xfrm>
                <a:off x="5112035" y="4186353"/>
                <a:ext cx="15840" cy="39240"/>
              </p14:xfrm>
            </p:contentPart>
          </mc:Choice>
          <mc:Fallback>
            <p:pic>
              <p:nvPicPr>
                <p:cNvPr id="174644" name="Freihand 174643">
                  <a:extLst>
                    <a:ext uri="{FF2B5EF4-FFF2-40B4-BE49-F238E27FC236}">
                      <a16:creationId xmlns:a16="http://schemas.microsoft.com/office/drawing/2014/main" id="{EC16DDE5-E0A7-A7F6-9725-181CE165A228}"/>
                    </a:ext>
                  </a:extLst>
                </p:cNvPr>
                <p:cNvPicPr/>
                <p:nvPr/>
              </p:nvPicPr>
              <p:blipFill>
                <a:blip r:embed="rId698"/>
                <a:stretch>
                  <a:fillRect/>
                </a:stretch>
              </p:blipFill>
              <p:spPr>
                <a:xfrm>
                  <a:off x="5103395" y="4177713"/>
                  <a:ext cx="334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174732" name="Freihand 174731">
                  <a:extLst>
                    <a:ext uri="{FF2B5EF4-FFF2-40B4-BE49-F238E27FC236}">
                      <a16:creationId xmlns:a16="http://schemas.microsoft.com/office/drawing/2014/main" id="{D8F5F44E-2417-5AD7-C451-5AF7EFE41BE2}"/>
                    </a:ext>
                  </a:extLst>
                </p14:cNvPr>
                <p14:cNvContentPartPr/>
                <p14:nvPr/>
              </p14:nvContentPartPr>
              <p14:xfrm>
                <a:off x="5227235" y="4776393"/>
                <a:ext cx="217800" cy="244800"/>
              </p14:xfrm>
            </p:contentPart>
          </mc:Choice>
          <mc:Fallback>
            <p:pic>
              <p:nvPicPr>
                <p:cNvPr id="174732" name="Freihand 174731">
                  <a:extLst>
                    <a:ext uri="{FF2B5EF4-FFF2-40B4-BE49-F238E27FC236}">
                      <a16:creationId xmlns:a16="http://schemas.microsoft.com/office/drawing/2014/main" id="{D8F5F44E-2417-5AD7-C451-5AF7EFE41BE2}"/>
                    </a:ext>
                  </a:extLst>
                </p:cNvPr>
                <p:cNvPicPr/>
                <p:nvPr/>
              </p:nvPicPr>
              <p:blipFill>
                <a:blip r:embed="rId700"/>
                <a:stretch>
                  <a:fillRect/>
                </a:stretch>
              </p:blipFill>
              <p:spPr>
                <a:xfrm>
                  <a:off x="5218595" y="4767393"/>
                  <a:ext cx="23544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174733" name="Freihand 174732">
                  <a:extLst>
                    <a:ext uri="{FF2B5EF4-FFF2-40B4-BE49-F238E27FC236}">
                      <a16:creationId xmlns:a16="http://schemas.microsoft.com/office/drawing/2014/main" id="{4E3ACC62-4169-F033-1CA3-91FA43E6A9C7}"/>
                    </a:ext>
                  </a:extLst>
                </p14:cNvPr>
                <p14:cNvContentPartPr/>
                <p14:nvPr/>
              </p14:nvContentPartPr>
              <p14:xfrm>
                <a:off x="5162435" y="4701153"/>
                <a:ext cx="172080" cy="208080"/>
              </p14:xfrm>
            </p:contentPart>
          </mc:Choice>
          <mc:Fallback>
            <p:pic>
              <p:nvPicPr>
                <p:cNvPr id="174733" name="Freihand 174732">
                  <a:extLst>
                    <a:ext uri="{FF2B5EF4-FFF2-40B4-BE49-F238E27FC236}">
                      <a16:creationId xmlns:a16="http://schemas.microsoft.com/office/drawing/2014/main" id="{4E3ACC62-4169-F033-1CA3-91FA43E6A9C7}"/>
                    </a:ext>
                  </a:extLst>
                </p:cNvPr>
                <p:cNvPicPr/>
                <p:nvPr/>
              </p:nvPicPr>
              <p:blipFill>
                <a:blip r:embed="rId702"/>
                <a:stretch>
                  <a:fillRect/>
                </a:stretch>
              </p:blipFill>
              <p:spPr>
                <a:xfrm>
                  <a:off x="5153795" y="4692153"/>
                  <a:ext cx="1897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174735" name="Freihand 174734">
                  <a:extLst>
                    <a:ext uri="{FF2B5EF4-FFF2-40B4-BE49-F238E27FC236}">
                      <a16:creationId xmlns:a16="http://schemas.microsoft.com/office/drawing/2014/main" id="{67D9D0F7-92F6-E65F-4BFF-5BB98163956F}"/>
                    </a:ext>
                  </a:extLst>
                </p14:cNvPr>
                <p14:cNvContentPartPr/>
                <p14:nvPr/>
              </p14:nvContentPartPr>
              <p14:xfrm>
                <a:off x="4672475" y="4710153"/>
                <a:ext cx="48240" cy="1959480"/>
              </p14:xfrm>
            </p:contentPart>
          </mc:Choice>
          <mc:Fallback>
            <p:pic>
              <p:nvPicPr>
                <p:cNvPr id="174735" name="Freihand 174734">
                  <a:extLst>
                    <a:ext uri="{FF2B5EF4-FFF2-40B4-BE49-F238E27FC236}">
                      <a16:creationId xmlns:a16="http://schemas.microsoft.com/office/drawing/2014/main" id="{67D9D0F7-92F6-E65F-4BFF-5BB98163956F}"/>
                    </a:ext>
                  </a:extLst>
                </p:cNvPr>
                <p:cNvPicPr/>
                <p:nvPr/>
              </p:nvPicPr>
              <p:blipFill>
                <a:blip r:embed="rId704"/>
                <a:stretch>
                  <a:fillRect/>
                </a:stretch>
              </p:blipFill>
              <p:spPr>
                <a:xfrm>
                  <a:off x="4663475" y="4701513"/>
                  <a:ext cx="65880" cy="197712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174736" name="Freihand 174735">
                  <a:extLst>
                    <a:ext uri="{FF2B5EF4-FFF2-40B4-BE49-F238E27FC236}">
                      <a16:creationId xmlns:a16="http://schemas.microsoft.com/office/drawing/2014/main" id="{DD14933C-E809-EB2F-1652-07B42A5F7BA3}"/>
                    </a:ext>
                  </a:extLst>
                </p14:cNvPr>
                <p14:cNvContentPartPr/>
                <p14:nvPr/>
              </p14:nvContentPartPr>
              <p14:xfrm>
                <a:off x="4770035" y="4559313"/>
                <a:ext cx="473400" cy="324360"/>
              </p14:xfrm>
            </p:contentPart>
          </mc:Choice>
          <mc:Fallback>
            <p:pic>
              <p:nvPicPr>
                <p:cNvPr id="174736" name="Freihand 174735">
                  <a:extLst>
                    <a:ext uri="{FF2B5EF4-FFF2-40B4-BE49-F238E27FC236}">
                      <a16:creationId xmlns:a16="http://schemas.microsoft.com/office/drawing/2014/main" id="{DD14933C-E809-EB2F-1652-07B42A5F7BA3}"/>
                    </a:ext>
                  </a:extLst>
                </p:cNvPr>
                <p:cNvPicPr/>
                <p:nvPr/>
              </p:nvPicPr>
              <p:blipFill>
                <a:blip r:embed="rId706"/>
                <a:stretch>
                  <a:fillRect/>
                </a:stretch>
              </p:blipFill>
              <p:spPr>
                <a:xfrm>
                  <a:off x="4761035" y="4550313"/>
                  <a:ext cx="49104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174737" name="Freihand 174736">
                  <a:extLst>
                    <a:ext uri="{FF2B5EF4-FFF2-40B4-BE49-F238E27FC236}">
                      <a16:creationId xmlns:a16="http://schemas.microsoft.com/office/drawing/2014/main" id="{01C44DE3-3AC1-F771-3C3C-62F3166BD4F4}"/>
                    </a:ext>
                  </a:extLst>
                </p14:cNvPr>
                <p14:cNvContentPartPr/>
                <p14:nvPr/>
              </p14:nvContentPartPr>
              <p14:xfrm>
                <a:off x="4755995" y="4706913"/>
                <a:ext cx="173880" cy="252720"/>
              </p14:xfrm>
            </p:contentPart>
          </mc:Choice>
          <mc:Fallback>
            <p:pic>
              <p:nvPicPr>
                <p:cNvPr id="174737" name="Freihand 174736">
                  <a:extLst>
                    <a:ext uri="{FF2B5EF4-FFF2-40B4-BE49-F238E27FC236}">
                      <a16:creationId xmlns:a16="http://schemas.microsoft.com/office/drawing/2014/main" id="{01C44DE3-3AC1-F771-3C3C-62F3166BD4F4}"/>
                    </a:ext>
                  </a:extLst>
                </p:cNvPr>
                <p:cNvPicPr/>
                <p:nvPr/>
              </p:nvPicPr>
              <p:blipFill>
                <a:blip r:embed="rId708"/>
                <a:stretch>
                  <a:fillRect/>
                </a:stretch>
              </p:blipFill>
              <p:spPr>
                <a:xfrm>
                  <a:off x="4747355" y="4697913"/>
                  <a:ext cx="19152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174738" name="Freihand 174737">
                  <a:extLst>
                    <a:ext uri="{FF2B5EF4-FFF2-40B4-BE49-F238E27FC236}">
                      <a16:creationId xmlns:a16="http://schemas.microsoft.com/office/drawing/2014/main" id="{13266E00-6287-DC75-ACB1-6392CA28817D}"/>
                    </a:ext>
                  </a:extLst>
                </p14:cNvPr>
                <p14:cNvContentPartPr/>
                <p14:nvPr/>
              </p14:nvContentPartPr>
              <p14:xfrm>
                <a:off x="5448635" y="4374273"/>
                <a:ext cx="124920" cy="190800"/>
              </p14:xfrm>
            </p:contentPart>
          </mc:Choice>
          <mc:Fallback>
            <p:pic>
              <p:nvPicPr>
                <p:cNvPr id="174738" name="Freihand 174737">
                  <a:extLst>
                    <a:ext uri="{FF2B5EF4-FFF2-40B4-BE49-F238E27FC236}">
                      <a16:creationId xmlns:a16="http://schemas.microsoft.com/office/drawing/2014/main" id="{13266E00-6287-DC75-ACB1-6392CA28817D}"/>
                    </a:ext>
                  </a:extLst>
                </p:cNvPr>
                <p:cNvPicPr/>
                <p:nvPr/>
              </p:nvPicPr>
              <p:blipFill>
                <a:blip r:embed="rId710"/>
                <a:stretch>
                  <a:fillRect/>
                </a:stretch>
              </p:blipFill>
              <p:spPr>
                <a:xfrm>
                  <a:off x="5439635" y="4365273"/>
                  <a:ext cx="1425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174739" name="Freihand 174738">
                  <a:extLst>
                    <a:ext uri="{FF2B5EF4-FFF2-40B4-BE49-F238E27FC236}">
                      <a16:creationId xmlns:a16="http://schemas.microsoft.com/office/drawing/2014/main" id="{7906B824-A3FE-A10A-9900-DEF725604AAD}"/>
                    </a:ext>
                  </a:extLst>
                </p14:cNvPr>
                <p14:cNvContentPartPr/>
                <p14:nvPr/>
              </p14:nvContentPartPr>
              <p14:xfrm>
                <a:off x="5598035" y="4344753"/>
                <a:ext cx="109800" cy="211320"/>
              </p14:xfrm>
            </p:contentPart>
          </mc:Choice>
          <mc:Fallback>
            <p:pic>
              <p:nvPicPr>
                <p:cNvPr id="174739" name="Freihand 174738">
                  <a:extLst>
                    <a:ext uri="{FF2B5EF4-FFF2-40B4-BE49-F238E27FC236}">
                      <a16:creationId xmlns:a16="http://schemas.microsoft.com/office/drawing/2014/main" id="{7906B824-A3FE-A10A-9900-DEF725604AAD}"/>
                    </a:ext>
                  </a:extLst>
                </p:cNvPr>
                <p:cNvPicPr/>
                <p:nvPr/>
              </p:nvPicPr>
              <p:blipFill>
                <a:blip r:embed="rId712"/>
                <a:stretch>
                  <a:fillRect/>
                </a:stretch>
              </p:blipFill>
              <p:spPr>
                <a:xfrm>
                  <a:off x="5589035" y="4335753"/>
                  <a:ext cx="1274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174740" name="Freihand 174739">
                  <a:extLst>
                    <a:ext uri="{FF2B5EF4-FFF2-40B4-BE49-F238E27FC236}">
                      <a16:creationId xmlns:a16="http://schemas.microsoft.com/office/drawing/2014/main" id="{EEE17785-896B-78B7-3C0F-3074CD5C28F9}"/>
                    </a:ext>
                  </a:extLst>
                </p14:cNvPr>
                <p14:cNvContentPartPr/>
                <p14:nvPr/>
              </p14:nvContentPartPr>
              <p14:xfrm>
                <a:off x="5694515" y="4243593"/>
                <a:ext cx="84600" cy="123120"/>
              </p14:xfrm>
            </p:contentPart>
          </mc:Choice>
          <mc:Fallback>
            <p:pic>
              <p:nvPicPr>
                <p:cNvPr id="174740" name="Freihand 174739">
                  <a:extLst>
                    <a:ext uri="{FF2B5EF4-FFF2-40B4-BE49-F238E27FC236}">
                      <a16:creationId xmlns:a16="http://schemas.microsoft.com/office/drawing/2014/main" id="{EEE17785-896B-78B7-3C0F-3074CD5C28F9}"/>
                    </a:ext>
                  </a:extLst>
                </p:cNvPr>
                <p:cNvPicPr/>
                <p:nvPr/>
              </p:nvPicPr>
              <p:blipFill>
                <a:blip r:embed="rId714"/>
                <a:stretch>
                  <a:fillRect/>
                </a:stretch>
              </p:blipFill>
              <p:spPr>
                <a:xfrm>
                  <a:off x="5685875" y="4234593"/>
                  <a:ext cx="1022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174741" name="Freihand 174740">
                  <a:extLst>
                    <a:ext uri="{FF2B5EF4-FFF2-40B4-BE49-F238E27FC236}">
                      <a16:creationId xmlns:a16="http://schemas.microsoft.com/office/drawing/2014/main" id="{BE541D18-627B-FCF7-C85E-D12B72C3F72E}"/>
                    </a:ext>
                  </a:extLst>
                </p14:cNvPr>
                <p14:cNvContentPartPr/>
                <p14:nvPr/>
              </p14:nvContentPartPr>
              <p14:xfrm>
                <a:off x="5782715" y="4270953"/>
                <a:ext cx="55800" cy="67680"/>
              </p14:xfrm>
            </p:contentPart>
          </mc:Choice>
          <mc:Fallback>
            <p:pic>
              <p:nvPicPr>
                <p:cNvPr id="174741" name="Freihand 174740">
                  <a:extLst>
                    <a:ext uri="{FF2B5EF4-FFF2-40B4-BE49-F238E27FC236}">
                      <a16:creationId xmlns:a16="http://schemas.microsoft.com/office/drawing/2014/main" id="{BE541D18-627B-FCF7-C85E-D12B72C3F72E}"/>
                    </a:ext>
                  </a:extLst>
                </p:cNvPr>
                <p:cNvPicPr/>
                <p:nvPr/>
              </p:nvPicPr>
              <p:blipFill>
                <a:blip r:embed="rId716"/>
                <a:stretch>
                  <a:fillRect/>
                </a:stretch>
              </p:blipFill>
              <p:spPr>
                <a:xfrm>
                  <a:off x="5773715" y="4262313"/>
                  <a:ext cx="73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174742" name="Freihand 174741">
                  <a:extLst>
                    <a:ext uri="{FF2B5EF4-FFF2-40B4-BE49-F238E27FC236}">
                      <a16:creationId xmlns:a16="http://schemas.microsoft.com/office/drawing/2014/main" id="{FF7CD8D7-E99E-88D2-5997-41F073BAA744}"/>
                    </a:ext>
                  </a:extLst>
                </p14:cNvPr>
                <p14:cNvContentPartPr/>
                <p14:nvPr/>
              </p14:nvContentPartPr>
              <p14:xfrm>
                <a:off x="5888555" y="4253313"/>
                <a:ext cx="141480" cy="45000"/>
              </p14:xfrm>
            </p:contentPart>
          </mc:Choice>
          <mc:Fallback>
            <p:pic>
              <p:nvPicPr>
                <p:cNvPr id="174742" name="Freihand 174741">
                  <a:extLst>
                    <a:ext uri="{FF2B5EF4-FFF2-40B4-BE49-F238E27FC236}">
                      <a16:creationId xmlns:a16="http://schemas.microsoft.com/office/drawing/2014/main" id="{FF7CD8D7-E99E-88D2-5997-41F073BAA744}"/>
                    </a:ext>
                  </a:extLst>
                </p:cNvPr>
                <p:cNvPicPr/>
                <p:nvPr/>
              </p:nvPicPr>
              <p:blipFill>
                <a:blip r:embed="rId718"/>
                <a:stretch>
                  <a:fillRect/>
                </a:stretch>
              </p:blipFill>
              <p:spPr>
                <a:xfrm>
                  <a:off x="5879915" y="4244313"/>
                  <a:ext cx="1591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174744" name="Freihand 174743">
                  <a:extLst>
                    <a:ext uri="{FF2B5EF4-FFF2-40B4-BE49-F238E27FC236}">
                      <a16:creationId xmlns:a16="http://schemas.microsoft.com/office/drawing/2014/main" id="{24F191FB-DF62-8F48-882D-DE2E07593F06}"/>
                    </a:ext>
                  </a:extLst>
                </p14:cNvPr>
                <p14:cNvContentPartPr/>
                <p14:nvPr/>
              </p14:nvContentPartPr>
              <p14:xfrm>
                <a:off x="4655915" y="5052513"/>
                <a:ext cx="45720" cy="15840"/>
              </p14:xfrm>
            </p:contentPart>
          </mc:Choice>
          <mc:Fallback>
            <p:pic>
              <p:nvPicPr>
                <p:cNvPr id="174744" name="Freihand 174743">
                  <a:extLst>
                    <a:ext uri="{FF2B5EF4-FFF2-40B4-BE49-F238E27FC236}">
                      <a16:creationId xmlns:a16="http://schemas.microsoft.com/office/drawing/2014/main" id="{24F191FB-DF62-8F48-882D-DE2E07593F06}"/>
                    </a:ext>
                  </a:extLst>
                </p:cNvPr>
                <p:cNvPicPr/>
                <p:nvPr/>
              </p:nvPicPr>
              <p:blipFill>
                <a:blip r:embed="rId720"/>
                <a:stretch>
                  <a:fillRect/>
                </a:stretch>
              </p:blipFill>
              <p:spPr>
                <a:xfrm>
                  <a:off x="4646915" y="5043513"/>
                  <a:ext cx="633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174745" name="Freihand 174744">
                  <a:extLst>
                    <a:ext uri="{FF2B5EF4-FFF2-40B4-BE49-F238E27FC236}">
                      <a16:creationId xmlns:a16="http://schemas.microsoft.com/office/drawing/2014/main" id="{FB882241-9FC3-4095-1869-F9963CEA1293}"/>
                    </a:ext>
                  </a:extLst>
                </p14:cNvPr>
                <p14:cNvContentPartPr/>
                <p14:nvPr/>
              </p14:nvContentPartPr>
              <p14:xfrm>
                <a:off x="4409675" y="5056833"/>
                <a:ext cx="240120" cy="48240"/>
              </p14:xfrm>
            </p:contentPart>
          </mc:Choice>
          <mc:Fallback>
            <p:pic>
              <p:nvPicPr>
                <p:cNvPr id="174745" name="Freihand 174744">
                  <a:extLst>
                    <a:ext uri="{FF2B5EF4-FFF2-40B4-BE49-F238E27FC236}">
                      <a16:creationId xmlns:a16="http://schemas.microsoft.com/office/drawing/2014/main" id="{FB882241-9FC3-4095-1869-F9963CEA1293}"/>
                    </a:ext>
                  </a:extLst>
                </p:cNvPr>
                <p:cNvPicPr/>
                <p:nvPr/>
              </p:nvPicPr>
              <p:blipFill>
                <a:blip r:embed="rId722"/>
                <a:stretch>
                  <a:fillRect/>
                </a:stretch>
              </p:blipFill>
              <p:spPr>
                <a:xfrm>
                  <a:off x="4400675" y="5048193"/>
                  <a:ext cx="2577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174746" name="Freihand 174745">
                  <a:extLst>
                    <a:ext uri="{FF2B5EF4-FFF2-40B4-BE49-F238E27FC236}">
                      <a16:creationId xmlns:a16="http://schemas.microsoft.com/office/drawing/2014/main" id="{88018A53-F2E7-C136-C549-D9883E52E18D}"/>
                    </a:ext>
                  </a:extLst>
                </p14:cNvPr>
                <p14:cNvContentPartPr/>
                <p14:nvPr/>
              </p14:nvContentPartPr>
              <p14:xfrm>
                <a:off x="3899195" y="5028033"/>
                <a:ext cx="421200" cy="59400"/>
              </p14:xfrm>
            </p:contentPart>
          </mc:Choice>
          <mc:Fallback>
            <p:pic>
              <p:nvPicPr>
                <p:cNvPr id="174746" name="Freihand 174745">
                  <a:extLst>
                    <a:ext uri="{FF2B5EF4-FFF2-40B4-BE49-F238E27FC236}">
                      <a16:creationId xmlns:a16="http://schemas.microsoft.com/office/drawing/2014/main" id="{88018A53-F2E7-C136-C549-D9883E52E18D}"/>
                    </a:ext>
                  </a:extLst>
                </p:cNvPr>
                <p:cNvPicPr/>
                <p:nvPr/>
              </p:nvPicPr>
              <p:blipFill>
                <a:blip r:embed="rId724"/>
                <a:stretch>
                  <a:fillRect/>
                </a:stretch>
              </p:blipFill>
              <p:spPr>
                <a:xfrm>
                  <a:off x="3890555" y="5019393"/>
                  <a:ext cx="4388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174635" name="Freihand 174634">
                  <a:extLst>
                    <a:ext uri="{FF2B5EF4-FFF2-40B4-BE49-F238E27FC236}">
                      <a16:creationId xmlns:a16="http://schemas.microsoft.com/office/drawing/2014/main" id="{41C6669E-2A78-27D4-698B-07F71AD629C6}"/>
                    </a:ext>
                  </a:extLst>
                </p14:cNvPr>
                <p14:cNvContentPartPr/>
                <p14:nvPr/>
              </p14:nvContentPartPr>
              <p14:xfrm>
                <a:off x="3850235" y="5632473"/>
                <a:ext cx="810720" cy="63720"/>
              </p14:xfrm>
            </p:contentPart>
          </mc:Choice>
          <mc:Fallback>
            <p:pic>
              <p:nvPicPr>
                <p:cNvPr id="174635" name="Freihand 174634">
                  <a:extLst>
                    <a:ext uri="{FF2B5EF4-FFF2-40B4-BE49-F238E27FC236}">
                      <a16:creationId xmlns:a16="http://schemas.microsoft.com/office/drawing/2014/main" id="{41C6669E-2A78-27D4-698B-07F71AD629C6}"/>
                    </a:ext>
                  </a:extLst>
                </p:cNvPr>
                <p:cNvPicPr/>
                <p:nvPr/>
              </p:nvPicPr>
              <p:blipFill>
                <a:blip r:embed="rId726"/>
                <a:stretch>
                  <a:fillRect/>
                </a:stretch>
              </p:blipFill>
              <p:spPr>
                <a:xfrm>
                  <a:off x="3841595" y="5623833"/>
                  <a:ext cx="8283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174636" name="Freihand 174635">
                  <a:extLst>
                    <a:ext uri="{FF2B5EF4-FFF2-40B4-BE49-F238E27FC236}">
                      <a16:creationId xmlns:a16="http://schemas.microsoft.com/office/drawing/2014/main" id="{0FCFA507-5BB8-6D43-3597-AABF388FF611}"/>
                    </a:ext>
                  </a:extLst>
                </p14:cNvPr>
                <p14:cNvContentPartPr/>
                <p14:nvPr/>
              </p14:nvContentPartPr>
              <p14:xfrm>
                <a:off x="3860315" y="5641833"/>
                <a:ext cx="43560" cy="75600"/>
              </p14:xfrm>
            </p:contentPart>
          </mc:Choice>
          <mc:Fallback>
            <p:pic>
              <p:nvPicPr>
                <p:cNvPr id="174636" name="Freihand 174635">
                  <a:extLst>
                    <a:ext uri="{FF2B5EF4-FFF2-40B4-BE49-F238E27FC236}">
                      <a16:creationId xmlns:a16="http://schemas.microsoft.com/office/drawing/2014/main" id="{0FCFA507-5BB8-6D43-3597-AABF388FF611}"/>
                    </a:ext>
                  </a:extLst>
                </p:cNvPr>
                <p:cNvPicPr/>
                <p:nvPr/>
              </p:nvPicPr>
              <p:blipFill>
                <a:blip r:embed="rId728"/>
                <a:stretch>
                  <a:fillRect/>
                </a:stretch>
              </p:blipFill>
              <p:spPr>
                <a:xfrm>
                  <a:off x="3851315" y="5633193"/>
                  <a:ext cx="61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174638" name="Freihand 174637">
                  <a:extLst>
                    <a:ext uri="{FF2B5EF4-FFF2-40B4-BE49-F238E27FC236}">
                      <a16:creationId xmlns:a16="http://schemas.microsoft.com/office/drawing/2014/main" id="{259389D6-5865-05D8-93AD-83487FEBCA08}"/>
                    </a:ext>
                  </a:extLst>
                </p14:cNvPr>
                <p14:cNvContentPartPr/>
                <p14:nvPr/>
              </p14:nvContentPartPr>
              <p14:xfrm>
                <a:off x="4678595" y="5625993"/>
                <a:ext cx="26640" cy="73440"/>
              </p14:xfrm>
            </p:contentPart>
          </mc:Choice>
          <mc:Fallback>
            <p:pic>
              <p:nvPicPr>
                <p:cNvPr id="174638" name="Freihand 174637">
                  <a:extLst>
                    <a:ext uri="{FF2B5EF4-FFF2-40B4-BE49-F238E27FC236}">
                      <a16:creationId xmlns:a16="http://schemas.microsoft.com/office/drawing/2014/main" id="{259389D6-5865-05D8-93AD-83487FEBCA08}"/>
                    </a:ext>
                  </a:extLst>
                </p:cNvPr>
                <p:cNvPicPr/>
                <p:nvPr/>
              </p:nvPicPr>
              <p:blipFill>
                <a:blip r:embed="rId730"/>
                <a:stretch>
                  <a:fillRect/>
                </a:stretch>
              </p:blipFill>
              <p:spPr>
                <a:xfrm>
                  <a:off x="4669955" y="5616993"/>
                  <a:ext cx="44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174639" name="Freihand 174638">
                  <a:extLst>
                    <a:ext uri="{FF2B5EF4-FFF2-40B4-BE49-F238E27FC236}">
                      <a16:creationId xmlns:a16="http://schemas.microsoft.com/office/drawing/2014/main" id="{397A2FE9-E543-A661-44E8-B9EAECD54702}"/>
                    </a:ext>
                  </a:extLst>
                </p14:cNvPr>
                <p14:cNvContentPartPr/>
                <p14:nvPr/>
              </p14:nvContentPartPr>
              <p14:xfrm>
                <a:off x="4686515" y="5636073"/>
                <a:ext cx="8640" cy="24120"/>
              </p14:xfrm>
            </p:contentPart>
          </mc:Choice>
          <mc:Fallback>
            <p:pic>
              <p:nvPicPr>
                <p:cNvPr id="174639" name="Freihand 174638">
                  <a:extLst>
                    <a:ext uri="{FF2B5EF4-FFF2-40B4-BE49-F238E27FC236}">
                      <a16:creationId xmlns:a16="http://schemas.microsoft.com/office/drawing/2014/main" id="{397A2FE9-E543-A661-44E8-B9EAECD54702}"/>
                    </a:ext>
                  </a:extLst>
                </p:cNvPr>
                <p:cNvPicPr/>
                <p:nvPr/>
              </p:nvPicPr>
              <p:blipFill>
                <a:blip r:embed="rId732"/>
                <a:stretch>
                  <a:fillRect/>
                </a:stretch>
              </p:blipFill>
              <p:spPr>
                <a:xfrm>
                  <a:off x="4677515" y="5627073"/>
                  <a:ext cx="262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174748" name="Freihand 174747">
                  <a:extLst>
                    <a:ext uri="{FF2B5EF4-FFF2-40B4-BE49-F238E27FC236}">
                      <a16:creationId xmlns:a16="http://schemas.microsoft.com/office/drawing/2014/main" id="{2521D9E1-9C4F-063F-E761-1F1CAB348886}"/>
                    </a:ext>
                  </a:extLst>
                </p14:cNvPr>
                <p14:cNvContentPartPr/>
                <p14:nvPr/>
              </p14:nvContentPartPr>
              <p14:xfrm>
                <a:off x="3508235" y="5657313"/>
                <a:ext cx="117360" cy="152640"/>
              </p14:xfrm>
            </p:contentPart>
          </mc:Choice>
          <mc:Fallback>
            <p:pic>
              <p:nvPicPr>
                <p:cNvPr id="174748" name="Freihand 174747">
                  <a:extLst>
                    <a:ext uri="{FF2B5EF4-FFF2-40B4-BE49-F238E27FC236}">
                      <a16:creationId xmlns:a16="http://schemas.microsoft.com/office/drawing/2014/main" id="{2521D9E1-9C4F-063F-E761-1F1CAB348886}"/>
                    </a:ext>
                  </a:extLst>
                </p:cNvPr>
                <p:cNvPicPr/>
                <p:nvPr/>
              </p:nvPicPr>
              <p:blipFill>
                <a:blip r:embed="rId734"/>
                <a:stretch>
                  <a:fillRect/>
                </a:stretch>
              </p:blipFill>
              <p:spPr>
                <a:xfrm>
                  <a:off x="3499595" y="5648673"/>
                  <a:ext cx="135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174750" name="Freihand 174749">
                  <a:extLst>
                    <a:ext uri="{FF2B5EF4-FFF2-40B4-BE49-F238E27FC236}">
                      <a16:creationId xmlns:a16="http://schemas.microsoft.com/office/drawing/2014/main" id="{E263AF4F-2A13-C531-5284-2E27ECF712E9}"/>
                    </a:ext>
                  </a:extLst>
                </p14:cNvPr>
                <p14:cNvContentPartPr/>
                <p14:nvPr/>
              </p14:nvContentPartPr>
              <p14:xfrm>
                <a:off x="3678155" y="5690073"/>
                <a:ext cx="45360" cy="117720"/>
              </p14:xfrm>
            </p:contentPart>
          </mc:Choice>
          <mc:Fallback>
            <p:pic>
              <p:nvPicPr>
                <p:cNvPr id="174750" name="Freihand 174749">
                  <a:extLst>
                    <a:ext uri="{FF2B5EF4-FFF2-40B4-BE49-F238E27FC236}">
                      <a16:creationId xmlns:a16="http://schemas.microsoft.com/office/drawing/2014/main" id="{E263AF4F-2A13-C531-5284-2E27ECF712E9}"/>
                    </a:ext>
                  </a:extLst>
                </p:cNvPr>
                <p:cNvPicPr/>
                <p:nvPr/>
              </p:nvPicPr>
              <p:blipFill>
                <a:blip r:embed="rId736"/>
                <a:stretch>
                  <a:fillRect/>
                </a:stretch>
              </p:blipFill>
              <p:spPr>
                <a:xfrm>
                  <a:off x="3669515" y="5681433"/>
                  <a:ext cx="630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174751" name="Freihand 174750">
                  <a:extLst>
                    <a:ext uri="{FF2B5EF4-FFF2-40B4-BE49-F238E27FC236}">
                      <a16:creationId xmlns:a16="http://schemas.microsoft.com/office/drawing/2014/main" id="{6C520E9A-A8A1-154E-D248-834AD96027EF}"/>
                    </a:ext>
                  </a:extLst>
                </p14:cNvPr>
                <p14:cNvContentPartPr/>
                <p14:nvPr/>
              </p14:nvContentPartPr>
              <p14:xfrm>
                <a:off x="3431195" y="5218833"/>
                <a:ext cx="66600" cy="455760"/>
              </p14:xfrm>
            </p:contentPart>
          </mc:Choice>
          <mc:Fallback>
            <p:pic>
              <p:nvPicPr>
                <p:cNvPr id="174751" name="Freihand 174750">
                  <a:extLst>
                    <a:ext uri="{FF2B5EF4-FFF2-40B4-BE49-F238E27FC236}">
                      <a16:creationId xmlns:a16="http://schemas.microsoft.com/office/drawing/2014/main" id="{6C520E9A-A8A1-154E-D248-834AD96027EF}"/>
                    </a:ext>
                  </a:extLst>
                </p:cNvPr>
                <p:cNvPicPr/>
                <p:nvPr/>
              </p:nvPicPr>
              <p:blipFill>
                <a:blip r:embed="rId738"/>
                <a:stretch>
                  <a:fillRect/>
                </a:stretch>
              </p:blipFill>
              <p:spPr>
                <a:xfrm>
                  <a:off x="3422555" y="5210193"/>
                  <a:ext cx="84240" cy="4734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174752" name="Freihand 174751">
                  <a:extLst>
                    <a:ext uri="{FF2B5EF4-FFF2-40B4-BE49-F238E27FC236}">
                      <a16:creationId xmlns:a16="http://schemas.microsoft.com/office/drawing/2014/main" id="{4F2A4CE5-ABC6-8EA2-0500-F858253D0988}"/>
                    </a:ext>
                  </a:extLst>
                </p14:cNvPr>
                <p14:cNvContentPartPr/>
                <p14:nvPr/>
              </p14:nvContentPartPr>
              <p14:xfrm>
                <a:off x="3399875" y="5061153"/>
                <a:ext cx="161280" cy="232920"/>
              </p14:xfrm>
            </p:contentPart>
          </mc:Choice>
          <mc:Fallback>
            <p:pic>
              <p:nvPicPr>
                <p:cNvPr id="174752" name="Freihand 174751">
                  <a:extLst>
                    <a:ext uri="{FF2B5EF4-FFF2-40B4-BE49-F238E27FC236}">
                      <a16:creationId xmlns:a16="http://schemas.microsoft.com/office/drawing/2014/main" id="{4F2A4CE5-ABC6-8EA2-0500-F858253D0988}"/>
                    </a:ext>
                  </a:extLst>
                </p:cNvPr>
                <p:cNvPicPr/>
                <p:nvPr/>
              </p:nvPicPr>
              <p:blipFill>
                <a:blip r:embed="rId740"/>
                <a:stretch>
                  <a:fillRect/>
                </a:stretch>
              </p:blipFill>
              <p:spPr>
                <a:xfrm>
                  <a:off x="3391235" y="5052153"/>
                  <a:ext cx="1789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174753" name="Freihand 174752">
                  <a:extLst>
                    <a:ext uri="{FF2B5EF4-FFF2-40B4-BE49-F238E27FC236}">
                      <a16:creationId xmlns:a16="http://schemas.microsoft.com/office/drawing/2014/main" id="{2D5DE580-C65D-5AB1-88A4-E189652E88CC}"/>
                    </a:ext>
                  </a:extLst>
                </p14:cNvPr>
                <p14:cNvContentPartPr/>
                <p14:nvPr/>
              </p14:nvContentPartPr>
              <p14:xfrm>
                <a:off x="3609035" y="4981233"/>
                <a:ext cx="69120" cy="253080"/>
              </p14:xfrm>
            </p:contentPart>
          </mc:Choice>
          <mc:Fallback>
            <p:pic>
              <p:nvPicPr>
                <p:cNvPr id="174753" name="Freihand 174752">
                  <a:extLst>
                    <a:ext uri="{FF2B5EF4-FFF2-40B4-BE49-F238E27FC236}">
                      <a16:creationId xmlns:a16="http://schemas.microsoft.com/office/drawing/2014/main" id="{2D5DE580-C65D-5AB1-88A4-E189652E88CC}"/>
                    </a:ext>
                  </a:extLst>
                </p:cNvPr>
                <p:cNvPicPr/>
                <p:nvPr/>
              </p:nvPicPr>
              <p:blipFill>
                <a:blip r:embed="rId742"/>
                <a:stretch>
                  <a:fillRect/>
                </a:stretch>
              </p:blipFill>
              <p:spPr>
                <a:xfrm>
                  <a:off x="3600035" y="4972593"/>
                  <a:ext cx="867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174755" name="Freihand 174754">
                  <a:extLst>
                    <a:ext uri="{FF2B5EF4-FFF2-40B4-BE49-F238E27FC236}">
                      <a16:creationId xmlns:a16="http://schemas.microsoft.com/office/drawing/2014/main" id="{644CB866-2D1A-7B18-B204-EF999550CF8F}"/>
                    </a:ext>
                  </a:extLst>
                </p14:cNvPr>
                <p14:cNvContentPartPr/>
                <p14:nvPr/>
              </p14:nvContentPartPr>
              <p14:xfrm>
                <a:off x="3716315" y="4853433"/>
                <a:ext cx="15840" cy="129960"/>
              </p14:xfrm>
            </p:contentPart>
          </mc:Choice>
          <mc:Fallback>
            <p:pic>
              <p:nvPicPr>
                <p:cNvPr id="174755" name="Freihand 174754">
                  <a:extLst>
                    <a:ext uri="{FF2B5EF4-FFF2-40B4-BE49-F238E27FC236}">
                      <a16:creationId xmlns:a16="http://schemas.microsoft.com/office/drawing/2014/main" id="{644CB866-2D1A-7B18-B204-EF999550CF8F}"/>
                    </a:ext>
                  </a:extLst>
                </p:cNvPr>
                <p:cNvPicPr/>
                <p:nvPr/>
              </p:nvPicPr>
              <p:blipFill>
                <a:blip r:embed="rId744"/>
                <a:stretch>
                  <a:fillRect/>
                </a:stretch>
              </p:blipFill>
              <p:spPr>
                <a:xfrm>
                  <a:off x="3707675" y="4844793"/>
                  <a:ext cx="33480" cy="147600"/>
                </a:xfrm>
                <a:prstGeom prst="rect">
                  <a:avLst/>
                </a:prstGeom>
              </p:spPr>
            </p:pic>
          </mc:Fallback>
        </mc:AlternateContent>
      </p:grpSp>
      <p:grpSp>
        <p:nvGrpSpPr>
          <p:cNvPr id="174783" name="Gruppieren 174782">
            <a:extLst>
              <a:ext uri="{FF2B5EF4-FFF2-40B4-BE49-F238E27FC236}">
                <a16:creationId xmlns:a16="http://schemas.microsoft.com/office/drawing/2014/main" id="{EAEAD58D-8495-0469-2946-8BBAA9992F30}"/>
              </a:ext>
            </a:extLst>
          </p:cNvPr>
          <p:cNvGrpSpPr/>
          <p:nvPr/>
        </p:nvGrpSpPr>
        <p:grpSpPr>
          <a:xfrm>
            <a:off x="1022795" y="4824993"/>
            <a:ext cx="1892880" cy="1669680"/>
            <a:chOff x="1022795" y="4824993"/>
            <a:chExt cx="1892880" cy="1669680"/>
          </a:xfrm>
        </p:grpSpPr>
        <mc:AlternateContent xmlns:mc="http://schemas.openxmlformats.org/markup-compatibility/2006">
          <mc:Choice xmlns:p14="http://schemas.microsoft.com/office/powerpoint/2010/main" Requires="p14">
            <p:contentPart p14:bwMode="auto" r:id="rId745">
              <p14:nvContentPartPr>
                <p14:cNvPr id="174757" name="Freihand 174756">
                  <a:extLst>
                    <a:ext uri="{FF2B5EF4-FFF2-40B4-BE49-F238E27FC236}">
                      <a16:creationId xmlns:a16="http://schemas.microsoft.com/office/drawing/2014/main" id="{A5D814EC-B3A9-BB80-DEF0-5AF6921BD357}"/>
                    </a:ext>
                  </a:extLst>
                </p14:cNvPr>
                <p14:cNvContentPartPr/>
                <p14:nvPr/>
              </p14:nvContentPartPr>
              <p14:xfrm>
                <a:off x="1022795" y="4871793"/>
                <a:ext cx="104040" cy="181440"/>
              </p14:xfrm>
            </p:contentPart>
          </mc:Choice>
          <mc:Fallback>
            <p:pic>
              <p:nvPicPr>
                <p:cNvPr id="174757" name="Freihand 174756">
                  <a:extLst>
                    <a:ext uri="{FF2B5EF4-FFF2-40B4-BE49-F238E27FC236}">
                      <a16:creationId xmlns:a16="http://schemas.microsoft.com/office/drawing/2014/main" id="{A5D814EC-B3A9-BB80-DEF0-5AF6921BD357}"/>
                    </a:ext>
                  </a:extLst>
                </p:cNvPr>
                <p:cNvPicPr/>
                <p:nvPr/>
              </p:nvPicPr>
              <p:blipFill>
                <a:blip r:embed="rId746"/>
                <a:stretch>
                  <a:fillRect/>
                </a:stretch>
              </p:blipFill>
              <p:spPr>
                <a:xfrm>
                  <a:off x="1013795" y="4862793"/>
                  <a:ext cx="1216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174758" name="Freihand 174757">
                  <a:extLst>
                    <a:ext uri="{FF2B5EF4-FFF2-40B4-BE49-F238E27FC236}">
                      <a16:creationId xmlns:a16="http://schemas.microsoft.com/office/drawing/2014/main" id="{67A3F983-84CF-E0C0-BFC8-FDAE626132E4}"/>
                    </a:ext>
                  </a:extLst>
                </p14:cNvPr>
                <p14:cNvContentPartPr/>
                <p14:nvPr/>
              </p14:nvContentPartPr>
              <p14:xfrm>
                <a:off x="1172195" y="4922553"/>
                <a:ext cx="372240" cy="194400"/>
              </p14:xfrm>
            </p:contentPart>
          </mc:Choice>
          <mc:Fallback>
            <p:pic>
              <p:nvPicPr>
                <p:cNvPr id="174758" name="Freihand 174757">
                  <a:extLst>
                    <a:ext uri="{FF2B5EF4-FFF2-40B4-BE49-F238E27FC236}">
                      <a16:creationId xmlns:a16="http://schemas.microsoft.com/office/drawing/2014/main" id="{67A3F983-84CF-E0C0-BFC8-FDAE626132E4}"/>
                    </a:ext>
                  </a:extLst>
                </p:cNvPr>
                <p:cNvPicPr/>
                <p:nvPr/>
              </p:nvPicPr>
              <p:blipFill>
                <a:blip r:embed="rId748"/>
                <a:stretch>
                  <a:fillRect/>
                </a:stretch>
              </p:blipFill>
              <p:spPr>
                <a:xfrm>
                  <a:off x="1163555" y="4913913"/>
                  <a:ext cx="3898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174759" name="Freihand 174758">
                  <a:extLst>
                    <a:ext uri="{FF2B5EF4-FFF2-40B4-BE49-F238E27FC236}">
                      <a16:creationId xmlns:a16="http://schemas.microsoft.com/office/drawing/2014/main" id="{755A0CF3-658B-734C-5CF1-F907DCA74100}"/>
                    </a:ext>
                  </a:extLst>
                </p14:cNvPr>
                <p14:cNvContentPartPr/>
                <p14:nvPr/>
              </p14:nvContentPartPr>
              <p14:xfrm>
                <a:off x="1757555" y="4824993"/>
                <a:ext cx="370800" cy="117360"/>
              </p14:xfrm>
            </p:contentPart>
          </mc:Choice>
          <mc:Fallback>
            <p:pic>
              <p:nvPicPr>
                <p:cNvPr id="174759" name="Freihand 174758">
                  <a:extLst>
                    <a:ext uri="{FF2B5EF4-FFF2-40B4-BE49-F238E27FC236}">
                      <a16:creationId xmlns:a16="http://schemas.microsoft.com/office/drawing/2014/main" id="{755A0CF3-658B-734C-5CF1-F907DCA74100}"/>
                    </a:ext>
                  </a:extLst>
                </p:cNvPr>
                <p:cNvPicPr/>
                <p:nvPr/>
              </p:nvPicPr>
              <p:blipFill>
                <a:blip r:embed="rId750"/>
                <a:stretch>
                  <a:fillRect/>
                </a:stretch>
              </p:blipFill>
              <p:spPr>
                <a:xfrm>
                  <a:off x="1748915" y="4815993"/>
                  <a:ext cx="3884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174760" name="Freihand 174759">
                  <a:extLst>
                    <a:ext uri="{FF2B5EF4-FFF2-40B4-BE49-F238E27FC236}">
                      <a16:creationId xmlns:a16="http://schemas.microsoft.com/office/drawing/2014/main" id="{8B06590A-3BAF-A79B-A9C7-0A746497BB4A}"/>
                    </a:ext>
                  </a:extLst>
                </p14:cNvPr>
                <p14:cNvContentPartPr/>
                <p14:nvPr/>
              </p14:nvContentPartPr>
              <p14:xfrm>
                <a:off x="1035395" y="5267433"/>
                <a:ext cx="177840" cy="134640"/>
              </p14:xfrm>
            </p:contentPart>
          </mc:Choice>
          <mc:Fallback>
            <p:pic>
              <p:nvPicPr>
                <p:cNvPr id="174760" name="Freihand 174759">
                  <a:extLst>
                    <a:ext uri="{FF2B5EF4-FFF2-40B4-BE49-F238E27FC236}">
                      <a16:creationId xmlns:a16="http://schemas.microsoft.com/office/drawing/2014/main" id="{8B06590A-3BAF-A79B-A9C7-0A746497BB4A}"/>
                    </a:ext>
                  </a:extLst>
                </p:cNvPr>
                <p:cNvPicPr/>
                <p:nvPr/>
              </p:nvPicPr>
              <p:blipFill>
                <a:blip r:embed="rId752"/>
                <a:stretch>
                  <a:fillRect/>
                </a:stretch>
              </p:blipFill>
              <p:spPr>
                <a:xfrm>
                  <a:off x="1026755" y="5258433"/>
                  <a:ext cx="1954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174761" name="Freihand 174760">
                  <a:extLst>
                    <a:ext uri="{FF2B5EF4-FFF2-40B4-BE49-F238E27FC236}">
                      <a16:creationId xmlns:a16="http://schemas.microsoft.com/office/drawing/2014/main" id="{49C072AD-AF88-9130-A45E-9E7E0F9D1518}"/>
                    </a:ext>
                  </a:extLst>
                </p14:cNvPr>
                <p14:cNvContentPartPr/>
                <p14:nvPr/>
              </p14:nvContentPartPr>
              <p14:xfrm>
                <a:off x="1238075" y="5296953"/>
                <a:ext cx="45720" cy="75600"/>
              </p14:xfrm>
            </p:contentPart>
          </mc:Choice>
          <mc:Fallback>
            <p:pic>
              <p:nvPicPr>
                <p:cNvPr id="174761" name="Freihand 174760">
                  <a:extLst>
                    <a:ext uri="{FF2B5EF4-FFF2-40B4-BE49-F238E27FC236}">
                      <a16:creationId xmlns:a16="http://schemas.microsoft.com/office/drawing/2014/main" id="{49C072AD-AF88-9130-A45E-9E7E0F9D1518}"/>
                    </a:ext>
                  </a:extLst>
                </p:cNvPr>
                <p:cNvPicPr/>
                <p:nvPr/>
              </p:nvPicPr>
              <p:blipFill>
                <a:blip r:embed="rId754"/>
                <a:stretch>
                  <a:fillRect/>
                </a:stretch>
              </p:blipFill>
              <p:spPr>
                <a:xfrm>
                  <a:off x="1229075" y="5288313"/>
                  <a:ext cx="633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174762" name="Freihand 174761">
                  <a:extLst>
                    <a:ext uri="{FF2B5EF4-FFF2-40B4-BE49-F238E27FC236}">
                      <a16:creationId xmlns:a16="http://schemas.microsoft.com/office/drawing/2014/main" id="{0563EB3D-CDD4-09C1-D17B-6FEE24DD8506}"/>
                    </a:ext>
                  </a:extLst>
                </p14:cNvPr>
                <p14:cNvContentPartPr/>
                <p14:nvPr/>
              </p14:nvContentPartPr>
              <p14:xfrm>
                <a:off x="1459475" y="5259153"/>
                <a:ext cx="309240" cy="78480"/>
              </p14:xfrm>
            </p:contentPart>
          </mc:Choice>
          <mc:Fallback>
            <p:pic>
              <p:nvPicPr>
                <p:cNvPr id="174762" name="Freihand 174761">
                  <a:extLst>
                    <a:ext uri="{FF2B5EF4-FFF2-40B4-BE49-F238E27FC236}">
                      <a16:creationId xmlns:a16="http://schemas.microsoft.com/office/drawing/2014/main" id="{0563EB3D-CDD4-09C1-D17B-6FEE24DD8506}"/>
                    </a:ext>
                  </a:extLst>
                </p:cNvPr>
                <p:cNvPicPr/>
                <p:nvPr/>
              </p:nvPicPr>
              <p:blipFill>
                <a:blip r:embed="rId756"/>
                <a:stretch>
                  <a:fillRect/>
                </a:stretch>
              </p:blipFill>
              <p:spPr>
                <a:xfrm>
                  <a:off x="1450835" y="5250153"/>
                  <a:ext cx="326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174763" name="Freihand 174762">
                  <a:extLst>
                    <a:ext uri="{FF2B5EF4-FFF2-40B4-BE49-F238E27FC236}">
                      <a16:creationId xmlns:a16="http://schemas.microsoft.com/office/drawing/2014/main" id="{E3FD216A-EA7E-AC4B-C01E-65FD111E4B01}"/>
                    </a:ext>
                  </a:extLst>
                </p14:cNvPr>
                <p14:cNvContentPartPr/>
                <p14:nvPr/>
              </p14:nvContentPartPr>
              <p14:xfrm>
                <a:off x="1758275" y="5172033"/>
                <a:ext cx="5400" cy="19080"/>
              </p14:xfrm>
            </p:contentPart>
          </mc:Choice>
          <mc:Fallback>
            <p:pic>
              <p:nvPicPr>
                <p:cNvPr id="174763" name="Freihand 174762">
                  <a:extLst>
                    <a:ext uri="{FF2B5EF4-FFF2-40B4-BE49-F238E27FC236}">
                      <a16:creationId xmlns:a16="http://schemas.microsoft.com/office/drawing/2014/main" id="{E3FD216A-EA7E-AC4B-C01E-65FD111E4B01}"/>
                    </a:ext>
                  </a:extLst>
                </p:cNvPr>
                <p:cNvPicPr/>
                <p:nvPr/>
              </p:nvPicPr>
              <p:blipFill>
                <a:blip r:embed="rId758"/>
                <a:stretch>
                  <a:fillRect/>
                </a:stretch>
              </p:blipFill>
              <p:spPr>
                <a:xfrm>
                  <a:off x="1749635" y="5163033"/>
                  <a:ext cx="23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174764" name="Freihand 174763">
                  <a:extLst>
                    <a:ext uri="{FF2B5EF4-FFF2-40B4-BE49-F238E27FC236}">
                      <a16:creationId xmlns:a16="http://schemas.microsoft.com/office/drawing/2014/main" id="{FC44B5B6-F232-F68A-23C1-8D15DC0B99B9}"/>
                    </a:ext>
                  </a:extLst>
                </p14:cNvPr>
                <p14:cNvContentPartPr/>
                <p14:nvPr/>
              </p14:nvContentPartPr>
              <p14:xfrm>
                <a:off x="1844315" y="5214873"/>
                <a:ext cx="154800" cy="201960"/>
              </p14:xfrm>
            </p:contentPart>
          </mc:Choice>
          <mc:Fallback>
            <p:pic>
              <p:nvPicPr>
                <p:cNvPr id="174764" name="Freihand 174763">
                  <a:extLst>
                    <a:ext uri="{FF2B5EF4-FFF2-40B4-BE49-F238E27FC236}">
                      <a16:creationId xmlns:a16="http://schemas.microsoft.com/office/drawing/2014/main" id="{FC44B5B6-F232-F68A-23C1-8D15DC0B99B9}"/>
                    </a:ext>
                  </a:extLst>
                </p:cNvPr>
                <p:cNvPicPr/>
                <p:nvPr/>
              </p:nvPicPr>
              <p:blipFill>
                <a:blip r:embed="rId760"/>
                <a:stretch>
                  <a:fillRect/>
                </a:stretch>
              </p:blipFill>
              <p:spPr>
                <a:xfrm>
                  <a:off x="1835315" y="5205873"/>
                  <a:ext cx="1724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174765" name="Freihand 174764">
                  <a:extLst>
                    <a:ext uri="{FF2B5EF4-FFF2-40B4-BE49-F238E27FC236}">
                      <a16:creationId xmlns:a16="http://schemas.microsoft.com/office/drawing/2014/main" id="{09A32B71-5155-4FD9-A19F-48240F85C0F7}"/>
                    </a:ext>
                  </a:extLst>
                </p14:cNvPr>
                <p14:cNvContentPartPr/>
                <p14:nvPr/>
              </p14:nvContentPartPr>
              <p14:xfrm>
                <a:off x="2031515" y="5190753"/>
                <a:ext cx="222840" cy="86760"/>
              </p14:xfrm>
            </p:contentPart>
          </mc:Choice>
          <mc:Fallback>
            <p:pic>
              <p:nvPicPr>
                <p:cNvPr id="174765" name="Freihand 174764">
                  <a:extLst>
                    <a:ext uri="{FF2B5EF4-FFF2-40B4-BE49-F238E27FC236}">
                      <a16:creationId xmlns:a16="http://schemas.microsoft.com/office/drawing/2014/main" id="{09A32B71-5155-4FD9-A19F-48240F85C0F7}"/>
                    </a:ext>
                  </a:extLst>
                </p:cNvPr>
                <p:cNvPicPr/>
                <p:nvPr/>
              </p:nvPicPr>
              <p:blipFill>
                <a:blip r:embed="rId762"/>
                <a:stretch>
                  <a:fillRect/>
                </a:stretch>
              </p:blipFill>
              <p:spPr>
                <a:xfrm>
                  <a:off x="2022515" y="5181753"/>
                  <a:ext cx="240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174766" name="Freihand 174765">
                  <a:extLst>
                    <a:ext uri="{FF2B5EF4-FFF2-40B4-BE49-F238E27FC236}">
                      <a16:creationId xmlns:a16="http://schemas.microsoft.com/office/drawing/2014/main" id="{6B79E2F5-4FD7-163D-300B-FBF26EA0A7DA}"/>
                    </a:ext>
                  </a:extLst>
                </p14:cNvPr>
                <p14:cNvContentPartPr/>
                <p14:nvPr/>
              </p14:nvContentPartPr>
              <p14:xfrm>
                <a:off x="2315195" y="5090673"/>
                <a:ext cx="128520" cy="174240"/>
              </p14:xfrm>
            </p:contentPart>
          </mc:Choice>
          <mc:Fallback>
            <p:pic>
              <p:nvPicPr>
                <p:cNvPr id="174766" name="Freihand 174765">
                  <a:extLst>
                    <a:ext uri="{FF2B5EF4-FFF2-40B4-BE49-F238E27FC236}">
                      <a16:creationId xmlns:a16="http://schemas.microsoft.com/office/drawing/2014/main" id="{6B79E2F5-4FD7-163D-300B-FBF26EA0A7DA}"/>
                    </a:ext>
                  </a:extLst>
                </p:cNvPr>
                <p:cNvPicPr/>
                <p:nvPr/>
              </p:nvPicPr>
              <p:blipFill>
                <a:blip r:embed="rId764"/>
                <a:stretch>
                  <a:fillRect/>
                </a:stretch>
              </p:blipFill>
              <p:spPr>
                <a:xfrm>
                  <a:off x="2306555" y="5082033"/>
                  <a:ext cx="1461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174767" name="Freihand 174766">
                  <a:extLst>
                    <a:ext uri="{FF2B5EF4-FFF2-40B4-BE49-F238E27FC236}">
                      <a16:creationId xmlns:a16="http://schemas.microsoft.com/office/drawing/2014/main" id="{17B7A2B9-BC01-2078-878D-517B6017F178}"/>
                    </a:ext>
                  </a:extLst>
                </p14:cNvPr>
                <p14:cNvContentPartPr/>
                <p14:nvPr/>
              </p14:nvContentPartPr>
              <p14:xfrm>
                <a:off x="1350035" y="5655153"/>
                <a:ext cx="277200" cy="96120"/>
              </p14:xfrm>
            </p:contentPart>
          </mc:Choice>
          <mc:Fallback>
            <p:pic>
              <p:nvPicPr>
                <p:cNvPr id="174767" name="Freihand 174766">
                  <a:extLst>
                    <a:ext uri="{FF2B5EF4-FFF2-40B4-BE49-F238E27FC236}">
                      <a16:creationId xmlns:a16="http://schemas.microsoft.com/office/drawing/2014/main" id="{17B7A2B9-BC01-2078-878D-517B6017F178}"/>
                    </a:ext>
                  </a:extLst>
                </p:cNvPr>
                <p:cNvPicPr/>
                <p:nvPr/>
              </p:nvPicPr>
              <p:blipFill>
                <a:blip r:embed="rId766"/>
                <a:stretch>
                  <a:fillRect/>
                </a:stretch>
              </p:blipFill>
              <p:spPr>
                <a:xfrm>
                  <a:off x="1341035" y="5646153"/>
                  <a:ext cx="2948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174768" name="Freihand 174767">
                  <a:extLst>
                    <a:ext uri="{FF2B5EF4-FFF2-40B4-BE49-F238E27FC236}">
                      <a16:creationId xmlns:a16="http://schemas.microsoft.com/office/drawing/2014/main" id="{832661BC-33D7-188D-B9E1-75C75A72E1B4}"/>
                    </a:ext>
                  </a:extLst>
                </p14:cNvPr>
                <p14:cNvContentPartPr/>
                <p14:nvPr/>
              </p14:nvContentPartPr>
              <p14:xfrm>
                <a:off x="1675115" y="5530233"/>
                <a:ext cx="209880" cy="289080"/>
              </p14:xfrm>
            </p:contentPart>
          </mc:Choice>
          <mc:Fallback>
            <p:pic>
              <p:nvPicPr>
                <p:cNvPr id="174768" name="Freihand 174767">
                  <a:extLst>
                    <a:ext uri="{FF2B5EF4-FFF2-40B4-BE49-F238E27FC236}">
                      <a16:creationId xmlns:a16="http://schemas.microsoft.com/office/drawing/2014/main" id="{832661BC-33D7-188D-B9E1-75C75A72E1B4}"/>
                    </a:ext>
                  </a:extLst>
                </p:cNvPr>
                <p:cNvPicPr/>
                <p:nvPr/>
              </p:nvPicPr>
              <p:blipFill>
                <a:blip r:embed="rId768"/>
                <a:stretch>
                  <a:fillRect/>
                </a:stretch>
              </p:blipFill>
              <p:spPr>
                <a:xfrm>
                  <a:off x="1666475" y="5521233"/>
                  <a:ext cx="22752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174770" name="Freihand 174769">
                  <a:extLst>
                    <a:ext uri="{FF2B5EF4-FFF2-40B4-BE49-F238E27FC236}">
                      <a16:creationId xmlns:a16="http://schemas.microsoft.com/office/drawing/2014/main" id="{490974BB-730B-E0FB-EAEE-B1924DF65457}"/>
                    </a:ext>
                  </a:extLst>
                </p14:cNvPr>
                <p14:cNvContentPartPr/>
                <p14:nvPr/>
              </p14:nvContentPartPr>
              <p14:xfrm>
                <a:off x="1298195" y="6019113"/>
                <a:ext cx="225000" cy="123480"/>
              </p14:xfrm>
            </p:contentPart>
          </mc:Choice>
          <mc:Fallback>
            <p:pic>
              <p:nvPicPr>
                <p:cNvPr id="174770" name="Freihand 174769">
                  <a:extLst>
                    <a:ext uri="{FF2B5EF4-FFF2-40B4-BE49-F238E27FC236}">
                      <a16:creationId xmlns:a16="http://schemas.microsoft.com/office/drawing/2014/main" id="{490974BB-730B-E0FB-EAEE-B1924DF65457}"/>
                    </a:ext>
                  </a:extLst>
                </p:cNvPr>
                <p:cNvPicPr/>
                <p:nvPr/>
              </p:nvPicPr>
              <p:blipFill>
                <a:blip r:embed="rId770"/>
                <a:stretch>
                  <a:fillRect/>
                </a:stretch>
              </p:blipFill>
              <p:spPr>
                <a:xfrm>
                  <a:off x="1289195" y="6010113"/>
                  <a:ext cx="2426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174771" name="Freihand 174770">
                  <a:extLst>
                    <a:ext uri="{FF2B5EF4-FFF2-40B4-BE49-F238E27FC236}">
                      <a16:creationId xmlns:a16="http://schemas.microsoft.com/office/drawing/2014/main" id="{FF1C1A83-6CA3-6892-3675-4298D2B37630}"/>
                    </a:ext>
                  </a:extLst>
                </p14:cNvPr>
                <p14:cNvContentPartPr/>
                <p14:nvPr/>
              </p14:nvContentPartPr>
              <p14:xfrm>
                <a:off x="1494395" y="5930913"/>
                <a:ext cx="186480" cy="189360"/>
              </p14:xfrm>
            </p:contentPart>
          </mc:Choice>
          <mc:Fallback>
            <p:pic>
              <p:nvPicPr>
                <p:cNvPr id="174771" name="Freihand 174770">
                  <a:extLst>
                    <a:ext uri="{FF2B5EF4-FFF2-40B4-BE49-F238E27FC236}">
                      <a16:creationId xmlns:a16="http://schemas.microsoft.com/office/drawing/2014/main" id="{FF1C1A83-6CA3-6892-3675-4298D2B37630}"/>
                    </a:ext>
                  </a:extLst>
                </p:cNvPr>
                <p:cNvPicPr/>
                <p:nvPr/>
              </p:nvPicPr>
              <p:blipFill>
                <a:blip r:embed="rId772"/>
                <a:stretch>
                  <a:fillRect/>
                </a:stretch>
              </p:blipFill>
              <p:spPr>
                <a:xfrm>
                  <a:off x="1485755" y="5921913"/>
                  <a:ext cx="2041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174772" name="Freihand 174771">
                  <a:extLst>
                    <a:ext uri="{FF2B5EF4-FFF2-40B4-BE49-F238E27FC236}">
                      <a16:creationId xmlns:a16="http://schemas.microsoft.com/office/drawing/2014/main" id="{11844415-162C-46F1-E4A0-02866F66155F}"/>
                    </a:ext>
                  </a:extLst>
                </p14:cNvPr>
                <p14:cNvContentPartPr/>
                <p14:nvPr/>
              </p14:nvContentPartPr>
              <p14:xfrm>
                <a:off x="1725155" y="5960793"/>
                <a:ext cx="143280" cy="161280"/>
              </p14:xfrm>
            </p:contentPart>
          </mc:Choice>
          <mc:Fallback>
            <p:pic>
              <p:nvPicPr>
                <p:cNvPr id="174772" name="Freihand 174771">
                  <a:extLst>
                    <a:ext uri="{FF2B5EF4-FFF2-40B4-BE49-F238E27FC236}">
                      <a16:creationId xmlns:a16="http://schemas.microsoft.com/office/drawing/2014/main" id="{11844415-162C-46F1-E4A0-02866F66155F}"/>
                    </a:ext>
                  </a:extLst>
                </p:cNvPr>
                <p:cNvPicPr/>
                <p:nvPr/>
              </p:nvPicPr>
              <p:blipFill>
                <a:blip r:embed="rId774"/>
                <a:stretch>
                  <a:fillRect/>
                </a:stretch>
              </p:blipFill>
              <p:spPr>
                <a:xfrm>
                  <a:off x="1716515" y="5952153"/>
                  <a:ext cx="1609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174773" name="Freihand 174772">
                  <a:extLst>
                    <a:ext uri="{FF2B5EF4-FFF2-40B4-BE49-F238E27FC236}">
                      <a16:creationId xmlns:a16="http://schemas.microsoft.com/office/drawing/2014/main" id="{661B71ED-A954-FD30-DE54-B0838493F9DF}"/>
                    </a:ext>
                  </a:extLst>
                </p14:cNvPr>
                <p14:cNvContentPartPr/>
                <p14:nvPr/>
              </p14:nvContentPartPr>
              <p14:xfrm>
                <a:off x="1920635" y="5955753"/>
                <a:ext cx="77400" cy="63720"/>
              </p14:xfrm>
            </p:contentPart>
          </mc:Choice>
          <mc:Fallback>
            <p:pic>
              <p:nvPicPr>
                <p:cNvPr id="174773" name="Freihand 174772">
                  <a:extLst>
                    <a:ext uri="{FF2B5EF4-FFF2-40B4-BE49-F238E27FC236}">
                      <a16:creationId xmlns:a16="http://schemas.microsoft.com/office/drawing/2014/main" id="{661B71ED-A954-FD30-DE54-B0838493F9DF}"/>
                    </a:ext>
                  </a:extLst>
                </p:cNvPr>
                <p:cNvPicPr/>
                <p:nvPr/>
              </p:nvPicPr>
              <p:blipFill>
                <a:blip r:embed="rId776"/>
                <a:stretch>
                  <a:fillRect/>
                </a:stretch>
              </p:blipFill>
              <p:spPr>
                <a:xfrm>
                  <a:off x="1911635" y="5946753"/>
                  <a:ext cx="95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174774" name="Freihand 174773">
                  <a:extLst>
                    <a:ext uri="{FF2B5EF4-FFF2-40B4-BE49-F238E27FC236}">
                      <a16:creationId xmlns:a16="http://schemas.microsoft.com/office/drawing/2014/main" id="{B3AA99B0-0017-8495-B39A-BF99F2684EED}"/>
                    </a:ext>
                  </a:extLst>
                </p14:cNvPr>
                <p14:cNvContentPartPr/>
                <p14:nvPr/>
              </p14:nvContentPartPr>
              <p14:xfrm>
                <a:off x="1915595" y="5939193"/>
                <a:ext cx="118080" cy="113040"/>
              </p14:xfrm>
            </p:contentPart>
          </mc:Choice>
          <mc:Fallback>
            <p:pic>
              <p:nvPicPr>
                <p:cNvPr id="174774" name="Freihand 174773">
                  <a:extLst>
                    <a:ext uri="{FF2B5EF4-FFF2-40B4-BE49-F238E27FC236}">
                      <a16:creationId xmlns:a16="http://schemas.microsoft.com/office/drawing/2014/main" id="{B3AA99B0-0017-8495-B39A-BF99F2684EED}"/>
                    </a:ext>
                  </a:extLst>
                </p:cNvPr>
                <p:cNvPicPr/>
                <p:nvPr/>
              </p:nvPicPr>
              <p:blipFill>
                <a:blip r:embed="rId778"/>
                <a:stretch>
                  <a:fillRect/>
                </a:stretch>
              </p:blipFill>
              <p:spPr>
                <a:xfrm>
                  <a:off x="1906595" y="5930193"/>
                  <a:ext cx="1357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174775" name="Freihand 174774">
                  <a:extLst>
                    <a:ext uri="{FF2B5EF4-FFF2-40B4-BE49-F238E27FC236}">
                      <a16:creationId xmlns:a16="http://schemas.microsoft.com/office/drawing/2014/main" id="{244DE148-E48F-5569-9CED-0406E8007045}"/>
                    </a:ext>
                  </a:extLst>
                </p14:cNvPr>
                <p14:cNvContentPartPr/>
                <p14:nvPr/>
              </p14:nvContentPartPr>
              <p14:xfrm>
                <a:off x="2060315" y="5898153"/>
                <a:ext cx="124920" cy="140040"/>
              </p14:xfrm>
            </p:contentPart>
          </mc:Choice>
          <mc:Fallback>
            <p:pic>
              <p:nvPicPr>
                <p:cNvPr id="174775" name="Freihand 174774">
                  <a:extLst>
                    <a:ext uri="{FF2B5EF4-FFF2-40B4-BE49-F238E27FC236}">
                      <a16:creationId xmlns:a16="http://schemas.microsoft.com/office/drawing/2014/main" id="{244DE148-E48F-5569-9CED-0406E8007045}"/>
                    </a:ext>
                  </a:extLst>
                </p:cNvPr>
                <p:cNvPicPr/>
                <p:nvPr/>
              </p:nvPicPr>
              <p:blipFill>
                <a:blip r:embed="rId780"/>
                <a:stretch>
                  <a:fillRect/>
                </a:stretch>
              </p:blipFill>
              <p:spPr>
                <a:xfrm>
                  <a:off x="2051675" y="5889513"/>
                  <a:ext cx="1425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174776" name="Freihand 174775">
                  <a:extLst>
                    <a:ext uri="{FF2B5EF4-FFF2-40B4-BE49-F238E27FC236}">
                      <a16:creationId xmlns:a16="http://schemas.microsoft.com/office/drawing/2014/main" id="{6D29E551-1E0D-56FD-2B96-A613B24F8B1D}"/>
                    </a:ext>
                  </a:extLst>
                </p14:cNvPr>
                <p14:cNvContentPartPr/>
                <p14:nvPr/>
              </p14:nvContentPartPr>
              <p14:xfrm>
                <a:off x="2232035" y="5888433"/>
                <a:ext cx="72720" cy="84600"/>
              </p14:xfrm>
            </p:contentPart>
          </mc:Choice>
          <mc:Fallback>
            <p:pic>
              <p:nvPicPr>
                <p:cNvPr id="174776" name="Freihand 174775">
                  <a:extLst>
                    <a:ext uri="{FF2B5EF4-FFF2-40B4-BE49-F238E27FC236}">
                      <a16:creationId xmlns:a16="http://schemas.microsoft.com/office/drawing/2014/main" id="{6D29E551-1E0D-56FD-2B96-A613B24F8B1D}"/>
                    </a:ext>
                  </a:extLst>
                </p:cNvPr>
                <p:cNvPicPr/>
                <p:nvPr/>
              </p:nvPicPr>
              <p:blipFill>
                <a:blip r:embed="rId782"/>
                <a:stretch>
                  <a:fillRect/>
                </a:stretch>
              </p:blipFill>
              <p:spPr>
                <a:xfrm>
                  <a:off x="2223395" y="5879793"/>
                  <a:ext cx="90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174777" name="Freihand 174776">
                  <a:extLst>
                    <a:ext uri="{FF2B5EF4-FFF2-40B4-BE49-F238E27FC236}">
                      <a16:creationId xmlns:a16="http://schemas.microsoft.com/office/drawing/2014/main" id="{BEF0064D-C303-C14C-01BE-3735B379E78A}"/>
                    </a:ext>
                  </a:extLst>
                </p14:cNvPr>
                <p14:cNvContentPartPr/>
                <p14:nvPr/>
              </p14:nvContentPartPr>
              <p14:xfrm>
                <a:off x="1774835" y="6240513"/>
                <a:ext cx="257760" cy="198360"/>
              </p14:xfrm>
            </p:contentPart>
          </mc:Choice>
          <mc:Fallback>
            <p:pic>
              <p:nvPicPr>
                <p:cNvPr id="174777" name="Freihand 174776">
                  <a:extLst>
                    <a:ext uri="{FF2B5EF4-FFF2-40B4-BE49-F238E27FC236}">
                      <a16:creationId xmlns:a16="http://schemas.microsoft.com/office/drawing/2014/main" id="{BEF0064D-C303-C14C-01BE-3735B379E78A}"/>
                    </a:ext>
                  </a:extLst>
                </p:cNvPr>
                <p:cNvPicPr/>
                <p:nvPr/>
              </p:nvPicPr>
              <p:blipFill>
                <a:blip r:embed="rId784"/>
                <a:stretch>
                  <a:fillRect/>
                </a:stretch>
              </p:blipFill>
              <p:spPr>
                <a:xfrm>
                  <a:off x="1766195" y="6231513"/>
                  <a:ext cx="2754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174778" name="Freihand 174777">
                  <a:extLst>
                    <a:ext uri="{FF2B5EF4-FFF2-40B4-BE49-F238E27FC236}">
                      <a16:creationId xmlns:a16="http://schemas.microsoft.com/office/drawing/2014/main" id="{C71A89D6-3748-09CA-57A9-71CAC545C842}"/>
                    </a:ext>
                  </a:extLst>
                </p14:cNvPr>
                <p14:cNvContentPartPr/>
                <p14:nvPr/>
              </p14:nvContentPartPr>
              <p14:xfrm>
                <a:off x="2189915" y="6265353"/>
                <a:ext cx="91800" cy="229320"/>
              </p14:xfrm>
            </p:contentPart>
          </mc:Choice>
          <mc:Fallback>
            <p:pic>
              <p:nvPicPr>
                <p:cNvPr id="174778" name="Freihand 174777">
                  <a:extLst>
                    <a:ext uri="{FF2B5EF4-FFF2-40B4-BE49-F238E27FC236}">
                      <a16:creationId xmlns:a16="http://schemas.microsoft.com/office/drawing/2014/main" id="{C71A89D6-3748-09CA-57A9-71CAC545C842}"/>
                    </a:ext>
                  </a:extLst>
                </p:cNvPr>
                <p:cNvPicPr/>
                <p:nvPr/>
              </p:nvPicPr>
              <p:blipFill>
                <a:blip r:embed="rId786"/>
                <a:stretch>
                  <a:fillRect/>
                </a:stretch>
              </p:blipFill>
              <p:spPr>
                <a:xfrm>
                  <a:off x="2180915" y="6256713"/>
                  <a:ext cx="1094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174779" name="Freihand 174778">
                  <a:extLst>
                    <a:ext uri="{FF2B5EF4-FFF2-40B4-BE49-F238E27FC236}">
                      <a16:creationId xmlns:a16="http://schemas.microsoft.com/office/drawing/2014/main" id="{ABE92116-7AEB-46FF-B31D-07DBD6E6577A}"/>
                    </a:ext>
                  </a:extLst>
                </p14:cNvPr>
                <p14:cNvContentPartPr/>
                <p14:nvPr/>
              </p14:nvContentPartPr>
              <p14:xfrm>
                <a:off x="2337155" y="6205953"/>
                <a:ext cx="158760" cy="141120"/>
              </p14:xfrm>
            </p:contentPart>
          </mc:Choice>
          <mc:Fallback>
            <p:pic>
              <p:nvPicPr>
                <p:cNvPr id="174779" name="Freihand 174778">
                  <a:extLst>
                    <a:ext uri="{FF2B5EF4-FFF2-40B4-BE49-F238E27FC236}">
                      <a16:creationId xmlns:a16="http://schemas.microsoft.com/office/drawing/2014/main" id="{ABE92116-7AEB-46FF-B31D-07DBD6E6577A}"/>
                    </a:ext>
                  </a:extLst>
                </p:cNvPr>
                <p:cNvPicPr/>
                <p:nvPr/>
              </p:nvPicPr>
              <p:blipFill>
                <a:blip r:embed="rId788"/>
                <a:stretch>
                  <a:fillRect/>
                </a:stretch>
              </p:blipFill>
              <p:spPr>
                <a:xfrm>
                  <a:off x="2328515" y="6196953"/>
                  <a:ext cx="176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174780" name="Freihand 174779">
                  <a:extLst>
                    <a:ext uri="{FF2B5EF4-FFF2-40B4-BE49-F238E27FC236}">
                      <a16:creationId xmlns:a16="http://schemas.microsoft.com/office/drawing/2014/main" id="{BA77B21E-04A9-364B-0251-AC1A248181B5}"/>
                    </a:ext>
                  </a:extLst>
                </p14:cNvPr>
                <p14:cNvContentPartPr/>
                <p14:nvPr/>
              </p14:nvContentPartPr>
              <p14:xfrm>
                <a:off x="2480795" y="6101553"/>
                <a:ext cx="182880" cy="141840"/>
              </p14:xfrm>
            </p:contentPart>
          </mc:Choice>
          <mc:Fallback>
            <p:pic>
              <p:nvPicPr>
                <p:cNvPr id="174780" name="Freihand 174779">
                  <a:extLst>
                    <a:ext uri="{FF2B5EF4-FFF2-40B4-BE49-F238E27FC236}">
                      <a16:creationId xmlns:a16="http://schemas.microsoft.com/office/drawing/2014/main" id="{BA77B21E-04A9-364B-0251-AC1A248181B5}"/>
                    </a:ext>
                  </a:extLst>
                </p:cNvPr>
                <p:cNvPicPr/>
                <p:nvPr/>
              </p:nvPicPr>
              <p:blipFill>
                <a:blip r:embed="rId790"/>
                <a:stretch>
                  <a:fillRect/>
                </a:stretch>
              </p:blipFill>
              <p:spPr>
                <a:xfrm>
                  <a:off x="2472155" y="6092913"/>
                  <a:ext cx="2005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174781" name="Freihand 174780">
                  <a:extLst>
                    <a:ext uri="{FF2B5EF4-FFF2-40B4-BE49-F238E27FC236}">
                      <a16:creationId xmlns:a16="http://schemas.microsoft.com/office/drawing/2014/main" id="{58EDADF8-551A-B1EA-3E23-C5A6F9805859}"/>
                    </a:ext>
                  </a:extLst>
                </p14:cNvPr>
                <p14:cNvContentPartPr/>
                <p14:nvPr/>
              </p14:nvContentPartPr>
              <p14:xfrm>
                <a:off x="2691035" y="6094353"/>
                <a:ext cx="70920" cy="109800"/>
              </p14:xfrm>
            </p:contentPart>
          </mc:Choice>
          <mc:Fallback>
            <p:pic>
              <p:nvPicPr>
                <p:cNvPr id="174781" name="Freihand 174780">
                  <a:extLst>
                    <a:ext uri="{FF2B5EF4-FFF2-40B4-BE49-F238E27FC236}">
                      <a16:creationId xmlns:a16="http://schemas.microsoft.com/office/drawing/2014/main" id="{58EDADF8-551A-B1EA-3E23-C5A6F9805859}"/>
                    </a:ext>
                  </a:extLst>
                </p:cNvPr>
                <p:cNvPicPr/>
                <p:nvPr/>
              </p:nvPicPr>
              <p:blipFill>
                <a:blip r:embed="rId792"/>
                <a:stretch>
                  <a:fillRect/>
                </a:stretch>
              </p:blipFill>
              <p:spPr>
                <a:xfrm>
                  <a:off x="2682035" y="6085713"/>
                  <a:ext cx="88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174782" name="Freihand 174781">
                  <a:extLst>
                    <a:ext uri="{FF2B5EF4-FFF2-40B4-BE49-F238E27FC236}">
                      <a16:creationId xmlns:a16="http://schemas.microsoft.com/office/drawing/2014/main" id="{2823F29C-22CD-0CC1-6387-1DD2BE74A3CA}"/>
                    </a:ext>
                  </a:extLst>
                </p14:cNvPr>
                <p14:cNvContentPartPr/>
                <p14:nvPr/>
              </p14:nvContentPartPr>
              <p14:xfrm>
                <a:off x="2774555" y="6023433"/>
                <a:ext cx="141120" cy="216360"/>
              </p14:xfrm>
            </p:contentPart>
          </mc:Choice>
          <mc:Fallback>
            <p:pic>
              <p:nvPicPr>
                <p:cNvPr id="174782" name="Freihand 174781">
                  <a:extLst>
                    <a:ext uri="{FF2B5EF4-FFF2-40B4-BE49-F238E27FC236}">
                      <a16:creationId xmlns:a16="http://schemas.microsoft.com/office/drawing/2014/main" id="{2823F29C-22CD-0CC1-6387-1DD2BE74A3CA}"/>
                    </a:ext>
                  </a:extLst>
                </p:cNvPr>
                <p:cNvPicPr/>
                <p:nvPr/>
              </p:nvPicPr>
              <p:blipFill>
                <a:blip r:embed="rId794"/>
                <a:stretch>
                  <a:fillRect/>
                </a:stretch>
              </p:blipFill>
              <p:spPr>
                <a:xfrm>
                  <a:off x="2765915" y="6014433"/>
                  <a:ext cx="158760" cy="234000"/>
                </a:xfrm>
                <a:prstGeom prst="rect">
                  <a:avLst/>
                </a:prstGeom>
              </p:spPr>
            </p:pic>
          </mc:Fallback>
        </mc:AlternateContent>
      </p:grpSp>
      <p:grpSp>
        <p:nvGrpSpPr>
          <p:cNvPr id="174809" name="Gruppieren 174808">
            <a:extLst>
              <a:ext uri="{FF2B5EF4-FFF2-40B4-BE49-F238E27FC236}">
                <a16:creationId xmlns:a16="http://schemas.microsoft.com/office/drawing/2014/main" id="{D7AE1F85-CEE8-2A30-3A17-87D3FCE35191}"/>
              </a:ext>
            </a:extLst>
          </p:cNvPr>
          <p:cNvGrpSpPr/>
          <p:nvPr/>
        </p:nvGrpSpPr>
        <p:grpSpPr>
          <a:xfrm>
            <a:off x="254555" y="90273"/>
            <a:ext cx="2371680" cy="708840"/>
            <a:chOff x="254555" y="90273"/>
            <a:chExt cx="2371680" cy="708840"/>
          </a:xfrm>
        </p:grpSpPr>
        <mc:AlternateContent xmlns:mc="http://schemas.openxmlformats.org/markup-compatibility/2006">
          <mc:Choice xmlns:p14="http://schemas.microsoft.com/office/powerpoint/2010/main" Requires="p14">
            <p:contentPart p14:bwMode="auto" r:id="rId795">
              <p14:nvContentPartPr>
                <p14:cNvPr id="174784" name="Freihand 174783">
                  <a:extLst>
                    <a:ext uri="{FF2B5EF4-FFF2-40B4-BE49-F238E27FC236}">
                      <a16:creationId xmlns:a16="http://schemas.microsoft.com/office/drawing/2014/main" id="{0B1CA463-AA52-DC6F-443E-81D111BB4672}"/>
                    </a:ext>
                  </a:extLst>
                </p14:cNvPr>
                <p14:cNvContentPartPr/>
                <p14:nvPr/>
              </p14:nvContentPartPr>
              <p14:xfrm>
                <a:off x="399635" y="209073"/>
                <a:ext cx="9720" cy="199440"/>
              </p14:xfrm>
            </p:contentPart>
          </mc:Choice>
          <mc:Fallback>
            <p:pic>
              <p:nvPicPr>
                <p:cNvPr id="174784" name="Freihand 174783">
                  <a:extLst>
                    <a:ext uri="{FF2B5EF4-FFF2-40B4-BE49-F238E27FC236}">
                      <a16:creationId xmlns:a16="http://schemas.microsoft.com/office/drawing/2014/main" id="{0B1CA463-AA52-DC6F-443E-81D111BB4672}"/>
                    </a:ext>
                  </a:extLst>
                </p:cNvPr>
                <p:cNvPicPr/>
                <p:nvPr/>
              </p:nvPicPr>
              <p:blipFill>
                <a:blip r:embed="rId796"/>
                <a:stretch>
                  <a:fillRect/>
                </a:stretch>
              </p:blipFill>
              <p:spPr>
                <a:xfrm>
                  <a:off x="390635" y="200073"/>
                  <a:ext cx="273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174785" name="Freihand 174784">
                  <a:extLst>
                    <a:ext uri="{FF2B5EF4-FFF2-40B4-BE49-F238E27FC236}">
                      <a16:creationId xmlns:a16="http://schemas.microsoft.com/office/drawing/2014/main" id="{2CC596B9-C95A-83E1-E6BC-2E2BBB52E4DC}"/>
                    </a:ext>
                  </a:extLst>
                </p14:cNvPr>
                <p14:cNvContentPartPr/>
                <p14:nvPr/>
              </p14:nvContentPartPr>
              <p14:xfrm>
                <a:off x="254555" y="138873"/>
                <a:ext cx="192240" cy="80640"/>
              </p14:xfrm>
            </p:contentPart>
          </mc:Choice>
          <mc:Fallback>
            <p:pic>
              <p:nvPicPr>
                <p:cNvPr id="174785" name="Freihand 174784">
                  <a:extLst>
                    <a:ext uri="{FF2B5EF4-FFF2-40B4-BE49-F238E27FC236}">
                      <a16:creationId xmlns:a16="http://schemas.microsoft.com/office/drawing/2014/main" id="{2CC596B9-C95A-83E1-E6BC-2E2BBB52E4DC}"/>
                    </a:ext>
                  </a:extLst>
                </p:cNvPr>
                <p:cNvPicPr/>
                <p:nvPr/>
              </p:nvPicPr>
              <p:blipFill>
                <a:blip r:embed="rId798"/>
                <a:stretch>
                  <a:fillRect/>
                </a:stretch>
              </p:blipFill>
              <p:spPr>
                <a:xfrm>
                  <a:off x="245915" y="130233"/>
                  <a:ext cx="209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174786" name="Freihand 174785">
                  <a:extLst>
                    <a:ext uri="{FF2B5EF4-FFF2-40B4-BE49-F238E27FC236}">
                      <a16:creationId xmlns:a16="http://schemas.microsoft.com/office/drawing/2014/main" id="{A789D191-22B6-E8B8-DA73-F152BB5DBF11}"/>
                    </a:ext>
                  </a:extLst>
                </p14:cNvPr>
                <p14:cNvContentPartPr/>
                <p14:nvPr/>
              </p14:nvContentPartPr>
              <p14:xfrm>
                <a:off x="528515" y="191433"/>
                <a:ext cx="47880" cy="166320"/>
              </p14:xfrm>
            </p:contentPart>
          </mc:Choice>
          <mc:Fallback>
            <p:pic>
              <p:nvPicPr>
                <p:cNvPr id="174786" name="Freihand 174785">
                  <a:extLst>
                    <a:ext uri="{FF2B5EF4-FFF2-40B4-BE49-F238E27FC236}">
                      <a16:creationId xmlns:a16="http://schemas.microsoft.com/office/drawing/2014/main" id="{A789D191-22B6-E8B8-DA73-F152BB5DBF11}"/>
                    </a:ext>
                  </a:extLst>
                </p:cNvPr>
                <p:cNvPicPr/>
                <p:nvPr/>
              </p:nvPicPr>
              <p:blipFill>
                <a:blip r:embed="rId800"/>
                <a:stretch>
                  <a:fillRect/>
                </a:stretch>
              </p:blipFill>
              <p:spPr>
                <a:xfrm>
                  <a:off x="519515" y="182433"/>
                  <a:ext cx="655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174787" name="Freihand 174786">
                  <a:extLst>
                    <a:ext uri="{FF2B5EF4-FFF2-40B4-BE49-F238E27FC236}">
                      <a16:creationId xmlns:a16="http://schemas.microsoft.com/office/drawing/2014/main" id="{72F4649D-FEB3-945F-83F4-CD9CE9F22F74}"/>
                    </a:ext>
                  </a:extLst>
                </p14:cNvPr>
                <p14:cNvContentPartPr/>
                <p14:nvPr/>
              </p14:nvContentPartPr>
              <p14:xfrm>
                <a:off x="292715" y="229233"/>
                <a:ext cx="446400" cy="128160"/>
              </p14:xfrm>
            </p:contentPart>
          </mc:Choice>
          <mc:Fallback>
            <p:pic>
              <p:nvPicPr>
                <p:cNvPr id="174787" name="Freihand 174786">
                  <a:extLst>
                    <a:ext uri="{FF2B5EF4-FFF2-40B4-BE49-F238E27FC236}">
                      <a16:creationId xmlns:a16="http://schemas.microsoft.com/office/drawing/2014/main" id="{72F4649D-FEB3-945F-83F4-CD9CE9F22F74}"/>
                    </a:ext>
                  </a:extLst>
                </p:cNvPr>
                <p:cNvPicPr/>
                <p:nvPr/>
              </p:nvPicPr>
              <p:blipFill>
                <a:blip r:embed="rId802"/>
                <a:stretch>
                  <a:fillRect/>
                </a:stretch>
              </p:blipFill>
              <p:spPr>
                <a:xfrm>
                  <a:off x="283715" y="220593"/>
                  <a:ext cx="4640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174788" name="Freihand 174787">
                  <a:extLst>
                    <a:ext uri="{FF2B5EF4-FFF2-40B4-BE49-F238E27FC236}">
                      <a16:creationId xmlns:a16="http://schemas.microsoft.com/office/drawing/2014/main" id="{51EDCA98-4EDB-ED0E-6D0E-D7FA0CD74C9F}"/>
                    </a:ext>
                  </a:extLst>
                </p14:cNvPr>
                <p14:cNvContentPartPr/>
                <p14:nvPr/>
              </p14:nvContentPartPr>
              <p14:xfrm>
                <a:off x="838835" y="255513"/>
                <a:ext cx="106920" cy="92520"/>
              </p14:xfrm>
            </p:contentPart>
          </mc:Choice>
          <mc:Fallback>
            <p:pic>
              <p:nvPicPr>
                <p:cNvPr id="174788" name="Freihand 174787">
                  <a:extLst>
                    <a:ext uri="{FF2B5EF4-FFF2-40B4-BE49-F238E27FC236}">
                      <a16:creationId xmlns:a16="http://schemas.microsoft.com/office/drawing/2014/main" id="{51EDCA98-4EDB-ED0E-6D0E-D7FA0CD74C9F}"/>
                    </a:ext>
                  </a:extLst>
                </p:cNvPr>
                <p:cNvPicPr/>
                <p:nvPr/>
              </p:nvPicPr>
              <p:blipFill>
                <a:blip r:embed="rId804"/>
                <a:stretch>
                  <a:fillRect/>
                </a:stretch>
              </p:blipFill>
              <p:spPr>
                <a:xfrm>
                  <a:off x="829835" y="246873"/>
                  <a:ext cx="1245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174789" name="Freihand 174788">
                  <a:extLst>
                    <a:ext uri="{FF2B5EF4-FFF2-40B4-BE49-F238E27FC236}">
                      <a16:creationId xmlns:a16="http://schemas.microsoft.com/office/drawing/2014/main" id="{7EF1FD6B-E1C1-72C2-3638-A6C7C7A03C37}"/>
                    </a:ext>
                  </a:extLst>
                </p14:cNvPr>
                <p14:cNvContentPartPr/>
                <p14:nvPr/>
              </p14:nvContentPartPr>
              <p14:xfrm>
                <a:off x="1026395" y="126993"/>
                <a:ext cx="195840" cy="205560"/>
              </p14:xfrm>
            </p:contentPart>
          </mc:Choice>
          <mc:Fallback>
            <p:pic>
              <p:nvPicPr>
                <p:cNvPr id="174789" name="Freihand 174788">
                  <a:extLst>
                    <a:ext uri="{FF2B5EF4-FFF2-40B4-BE49-F238E27FC236}">
                      <a16:creationId xmlns:a16="http://schemas.microsoft.com/office/drawing/2014/main" id="{7EF1FD6B-E1C1-72C2-3638-A6C7C7A03C37}"/>
                    </a:ext>
                  </a:extLst>
                </p:cNvPr>
                <p:cNvPicPr/>
                <p:nvPr/>
              </p:nvPicPr>
              <p:blipFill>
                <a:blip r:embed="rId806"/>
                <a:stretch>
                  <a:fillRect/>
                </a:stretch>
              </p:blipFill>
              <p:spPr>
                <a:xfrm>
                  <a:off x="1017395" y="117993"/>
                  <a:ext cx="2134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174790" name="Freihand 174789">
                  <a:extLst>
                    <a:ext uri="{FF2B5EF4-FFF2-40B4-BE49-F238E27FC236}">
                      <a16:creationId xmlns:a16="http://schemas.microsoft.com/office/drawing/2014/main" id="{ADC0B86E-3C10-FC13-F37D-4D54F322B0AC}"/>
                    </a:ext>
                  </a:extLst>
                </p14:cNvPr>
                <p14:cNvContentPartPr/>
                <p14:nvPr/>
              </p14:nvContentPartPr>
              <p14:xfrm>
                <a:off x="1467035" y="216633"/>
                <a:ext cx="23400" cy="101160"/>
              </p14:xfrm>
            </p:contentPart>
          </mc:Choice>
          <mc:Fallback>
            <p:pic>
              <p:nvPicPr>
                <p:cNvPr id="174790" name="Freihand 174789">
                  <a:extLst>
                    <a:ext uri="{FF2B5EF4-FFF2-40B4-BE49-F238E27FC236}">
                      <a16:creationId xmlns:a16="http://schemas.microsoft.com/office/drawing/2014/main" id="{ADC0B86E-3C10-FC13-F37D-4D54F322B0AC}"/>
                    </a:ext>
                  </a:extLst>
                </p:cNvPr>
                <p:cNvPicPr/>
                <p:nvPr/>
              </p:nvPicPr>
              <p:blipFill>
                <a:blip r:embed="rId808"/>
                <a:stretch>
                  <a:fillRect/>
                </a:stretch>
              </p:blipFill>
              <p:spPr>
                <a:xfrm>
                  <a:off x="1458035" y="207633"/>
                  <a:ext cx="41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174792" name="Freihand 174791">
                  <a:extLst>
                    <a:ext uri="{FF2B5EF4-FFF2-40B4-BE49-F238E27FC236}">
                      <a16:creationId xmlns:a16="http://schemas.microsoft.com/office/drawing/2014/main" id="{FDB83BA5-641A-43A9-B36C-4CEAC4380226}"/>
                    </a:ext>
                  </a:extLst>
                </p14:cNvPr>
                <p14:cNvContentPartPr/>
                <p14:nvPr/>
              </p14:nvContentPartPr>
              <p14:xfrm>
                <a:off x="1454795" y="182073"/>
                <a:ext cx="102600" cy="277920"/>
              </p14:xfrm>
            </p:contentPart>
          </mc:Choice>
          <mc:Fallback>
            <p:pic>
              <p:nvPicPr>
                <p:cNvPr id="174792" name="Freihand 174791">
                  <a:extLst>
                    <a:ext uri="{FF2B5EF4-FFF2-40B4-BE49-F238E27FC236}">
                      <a16:creationId xmlns:a16="http://schemas.microsoft.com/office/drawing/2014/main" id="{FDB83BA5-641A-43A9-B36C-4CEAC4380226}"/>
                    </a:ext>
                  </a:extLst>
                </p:cNvPr>
                <p:cNvPicPr/>
                <p:nvPr/>
              </p:nvPicPr>
              <p:blipFill>
                <a:blip r:embed="rId810"/>
                <a:stretch>
                  <a:fillRect/>
                </a:stretch>
              </p:blipFill>
              <p:spPr>
                <a:xfrm>
                  <a:off x="1445795" y="173433"/>
                  <a:ext cx="12024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174793" name="Freihand 174792">
                  <a:extLst>
                    <a:ext uri="{FF2B5EF4-FFF2-40B4-BE49-F238E27FC236}">
                      <a16:creationId xmlns:a16="http://schemas.microsoft.com/office/drawing/2014/main" id="{25149CAD-5A2F-9C3F-FF48-59F52F2F08EE}"/>
                    </a:ext>
                  </a:extLst>
                </p14:cNvPr>
                <p14:cNvContentPartPr/>
                <p14:nvPr/>
              </p14:nvContentPartPr>
              <p14:xfrm>
                <a:off x="1622915" y="103593"/>
                <a:ext cx="319320" cy="183240"/>
              </p14:xfrm>
            </p:contentPart>
          </mc:Choice>
          <mc:Fallback>
            <p:pic>
              <p:nvPicPr>
                <p:cNvPr id="174793" name="Freihand 174792">
                  <a:extLst>
                    <a:ext uri="{FF2B5EF4-FFF2-40B4-BE49-F238E27FC236}">
                      <a16:creationId xmlns:a16="http://schemas.microsoft.com/office/drawing/2014/main" id="{25149CAD-5A2F-9C3F-FF48-59F52F2F08EE}"/>
                    </a:ext>
                  </a:extLst>
                </p:cNvPr>
                <p:cNvPicPr/>
                <p:nvPr/>
              </p:nvPicPr>
              <p:blipFill>
                <a:blip r:embed="rId812"/>
                <a:stretch>
                  <a:fillRect/>
                </a:stretch>
              </p:blipFill>
              <p:spPr>
                <a:xfrm>
                  <a:off x="1613915" y="94953"/>
                  <a:ext cx="3369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174794" name="Freihand 174793">
                  <a:extLst>
                    <a:ext uri="{FF2B5EF4-FFF2-40B4-BE49-F238E27FC236}">
                      <a16:creationId xmlns:a16="http://schemas.microsoft.com/office/drawing/2014/main" id="{63ACA9D7-33B7-B579-2790-A64C077ADE8E}"/>
                    </a:ext>
                  </a:extLst>
                </p14:cNvPr>
                <p14:cNvContentPartPr/>
                <p14:nvPr/>
              </p14:nvContentPartPr>
              <p14:xfrm>
                <a:off x="1901195" y="90273"/>
                <a:ext cx="34920" cy="32400"/>
              </p14:xfrm>
            </p:contentPart>
          </mc:Choice>
          <mc:Fallback>
            <p:pic>
              <p:nvPicPr>
                <p:cNvPr id="174794" name="Freihand 174793">
                  <a:extLst>
                    <a:ext uri="{FF2B5EF4-FFF2-40B4-BE49-F238E27FC236}">
                      <a16:creationId xmlns:a16="http://schemas.microsoft.com/office/drawing/2014/main" id="{63ACA9D7-33B7-B579-2790-A64C077ADE8E}"/>
                    </a:ext>
                  </a:extLst>
                </p:cNvPr>
                <p:cNvPicPr/>
                <p:nvPr/>
              </p:nvPicPr>
              <p:blipFill>
                <a:blip r:embed="rId814"/>
                <a:stretch>
                  <a:fillRect/>
                </a:stretch>
              </p:blipFill>
              <p:spPr>
                <a:xfrm>
                  <a:off x="1892195" y="81633"/>
                  <a:ext cx="525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174795" name="Freihand 174794">
                  <a:extLst>
                    <a:ext uri="{FF2B5EF4-FFF2-40B4-BE49-F238E27FC236}">
                      <a16:creationId xmlns:a16="http://schemas.microsoft.com/office/drawing/2014/main" id="{7F2F7627-1153-44AB-B49E-2C6178FAE3F0}"/>
                    </a:ext>
                  </a:extLst>
                </p14:cNvPr>
                <p14:cNvContentPartPr/>
                <p14:nvPr/>
              </p14:nvContentPartPr>
              <p14:xfrm>
                <a:off x="2035475" y="173793"/>
                <a:ext cx="182160" cy="186480"/>
              </p14:xfrm>
            </p:contentPart>
          </mc:Choice>
          <mc:Fallback>
            <p:pic>
              <p:nvPicPr>
                <p:cNvPr id="174795" name="Freihand 174794">
                  <a:extLst>
                    <a:ext uri="{FF2B5EF4-FFF2-40B4-BE49-F238E27FC236}">
                      <a16:creationId xmlns:a16="http://schemas.microsoft.com/office/drawing/2014/main" id="{7F2F7627-1153-44AB-B49E-2C6178FAE3F0}"/>
                    </a:ext>
                  </a:extLst>
                </p:cNvPr>
                <p:cNvPicPr/>
                <p:nvPr/>
              </p:nvPicPr>
              <p:blipFill>
                <a:blip r:embed="rId816"/>
                <a:stretch>
                  <a:fillRect/>
                </a:stretch>
              </p:blipFill>
              <p:spPr>
                <a:xfrm>
                  <a:off x="2026835" y="164793"/>
                  <a:ext cx="1998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174797" name="Freihand 174796">
                  <a:extLst>
                    <a:ext uri="{FF2B5EF4-FFF2-40B4-BE49-F238E27FC236}">
                      <a16:creationId xmlns:a16="http://schemas.microsoft.com/office/drawing/2014/main" id="{F9097CEB-ACCD-16E2-9D79-4EB8454FE0A8}"/>
                    </a:ext>
                  </a:extLst>
                </p14:cNvPr>
                <p14:cNvContentPartPr/>
                <p14:nvPr/>
              </p14:nvContentPartPr>
              <p14:xfrm>
                <a:off x="317555" y="634953"/>
                <a:ext cx="265320" cy="129600"/>
              </p14:xfrm>
            </p:contentPart>
          </mc:Choice>
          <mc:Fallback>
            <p:pic>
              <p:nvPicPr>
                <p:cNvPr id="174797" name="Freihand 174796">
                  <a:extLst>
                    <a:ext uri="{FF2B5EF4-FFF2-40B4-BE49-F238E27FC236}">
                      <a16:creationId xmlns:a16="http://schemas.microsoft.com/office/drawing/2014/main" id="{F9097CEB-ACCD-16E2-9D79-4EB8454FE0A8}"/>
                    </a:ext>
                  </a:extLst>
                </p:cNvPr>
                <p:cNvPicPr/>
                <p:nvPr/>
              </p:nvPicPr>
              <p:blipFill>
                <a:blip r:embed="rId818"/>
                <a:stretch>
                  <a:fillRect/>
                </a:stretch>
              </p:blipFill>
              <p:spPr>
                <a:xfrm>
                  <a:off x="308555" y="625953"/>
                  <a:ext cx="2829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174798" name="Freihand 174797">
                  <a:extLst>
                    <a:ext uri="{FF2B5EF4-FFF2-40B4-BE49-F238E27FC236}">
                      <a16:creationId xmlns:a16="http://schemas.microsoft.com/office/drawing/2014/main" id="{8714AC4F-0FDC-3809-9B40-8573E19BC2CF}"/>
                    </a:ext>
                  </a:extLst>
                </p14:cNvPr>
                <p14:cNvContentPartPr/>
                <p14:nvPr/>
              </p14:nvContentPartPr>
              <p14:xfrm>
                <a:off x="527435" y="522273"/>
                <a:ext cx="16920" cy="28080"/>
              </p14:xfrm>
            </p:contentPart>
          </mc:Choice>
          <mc:Fallback>
            <p:pic>
              <p:nvPicPr>
                <p:cNvPr id="174798" name="Freihand 174797">
                  <a:extLst>
                    <a:ext uri="{FF2B5EF4-FFF2-40B4-BE49-F238E27FC236}">
                      <a16:creationId xmlns:a16="http://schemas.microsoft.com/office/drawing/2014/main" id="{8714AC4F-0FDC-3809-9B40-8573E19BC2CF}"/>
                    </a:ext>
                  </a:extLst>
                </p:cNvPr>
                <p:cNvPicPr/>
                <p:nvPr/>
              </p:nvPicPr>
              <p:blipFill>
                <a:blip r:embed="rId820"/>
                <a:stretch>
                  <a:fillRect/>
                </a:stretch>
              </p:blipFill>
              <p:spPr>
                <a:xfrm>
                  <a:off x="518435" y="513633"/>
                  <a:ext cx="345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174799" name="Freihand 174798">
                  <a:extLst>
                    <a:ext uri="{FF2B5EF4-FFF2-40B4-BE49-F238E27FC236}">
                      <a16:creationId xmlns:a16="http://schemas.microsoft.com/office/drawing/2014/main" id="{8E8880F6-A167-6327-FAA8-96F2E023F385}"/>
                    </a:ext>
                  </a:extLst>
                </p14:cNvPr>
                <p14:cNvContentPartPr/>
                <p14:nvPr/>
              </p14:nvContentPartPr>
              <p14:xfrm>
                <a:off x="322955" y="610113"/>
                <a:ext cx="4320" cy="150840"/>
              </p14:xfrm>
            </p:contentPart>
          </mc:Choice>
          <mc:Fallback>
            <p:pic>
              <p:nvPicPr>
                <p:cNvPr id="174799" name="Freihand 174798">
                  <a:extLst>
                    <a:ext uri="{FF2B5EF4-FFF2-40B4-BE49-F238E27FC236}">
                      <a16:creationId xmlns:a16="http://schemas.microsoft.com/office/drawing/2014/main" id="{8E8880F6-A167-6327-FAA8-96F2E023F385}"/>
                    </a:ext>
                  </a:extLst>
                </p:cNvPr>
                <p:cNvPicPr/>
                <p:nvPr/>
              </p:nvPicPr>
              <p:blipFill>
                <a:blip r:embed="rId822"/>
                <a:stretch>
                  <a:fillRect/>
                </a:stretch>
              </p:blipFill>
              <p:spPr>
                <a:xfrm>
                  <a:off x="313955" y="601113"/>
                  <a:ext cx="219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174800" name="Freihand 174799">
                  <a:extLst>
                    <a:ext uri="{FF2B5EF4-FFF2-40B4-BE49-F238E27FC236}">
                      <a16:creationId xmlns:a16="http://schemas.microsoft.com/office/drawing/2014/main" id="{2CC75A47-9829-F356-61C3-6CA1AB5834EC}"/>
                    </a:ext>
                  </a:extLst>
                </p14:cNvPr>
                <p14:cNvContentPartPr/>
                <p14:nvPr/>
              </p14:nvContentPartPr>
              <p14:xfrm>
                <a:off x="804635" y="514353"/>
                <a:ext cx="110520" cy="173520"/>
              </p14:xfrm>
            </p:contentPart>
          </mc:Choice>
          <mc:Fallback>
            <p:pic>
              <p:nvPicPr>
                <p:cNvPr id="174800" name="Freihand 174799">
                  <a:extLst>
                    <a:ext uri="{FF2B5EF4-FFF2-40B4-BE49-F238E27FC236}">
                      <a16:creationId xmlns:a16="http://schemas.microsoft.com/office/drawing/2014/main" id="{2CC75A47-9829-F356-61C3-6CA1AB5834EC}"/>
                    </a:ext>
                  </a:extLst>
                </p:cNvPr>
                <p:cNvPicPr/>
                <p:nvPr/>
              </p:nvPicPr>
              <p:blipFill>
                <a:blip r:embed="rId824"/>
                <a:stretch>
                  <a:fillRect/>
                </a:stretch>
              </p:blipFill>
              <p:spPr>
                <a:xfrm>
                  <a:off x="795635" y="505353"/>
                  <a:ext cx="1281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174801" name="Freihand 174800">
                  <a:extLst>
                    <a:ext uri="{FF2B5EF4-FFF2-40B4-BE49-F238E27FC236}">
                      <a16:creationId xmlns:a16="http://schemas.microsoft.com/office/drawing/2014/main" id="{160272A0-346D-C515-C15A-FB8E8C6E0518}"/>
                    </a:ext>
                  </a:extLst>
                </p14:cNvPr>
                <p14:cNvContentPartPr/>
                <p14:nvPr/>
              </p14:nvContentPartPr>
              <p14:xfrm>
                <a:off x="873035" y="641073"/>
                <a:ext cx="95760" cy="40680"/>
              </p14:xfrm>
            </p:contentPart>
          </mc:Choice>
          <mc:Fallback>
            <p:pic>
              <p:nvPicPr>
                <p:cNvPr id="174801" name="Freihand 174800">
                  <a:extLst>
                    <a:ext uri="{FF2B5EF4-FFF2-40B4-BE49-F238E27FC236}">
                      <a16:creationId xmlns:a16="http://schemas.microsoft.com/office/drawing/2014/main" id="{160272A0-346D-C515-C15A-FB8E8C6E0518}"/>
                    </a:ext>
                  </a:extLst>
                </p:cNvPr>
                <p:cNvPicPr/>
                <p:nvPr/>
              </p:nvPicPr>
              <p:blipFill>
                <a:blip r:embed="rId826"/>
                <a:stretch>
                  <a:fillRect/>
                </a:stretch>
              </p:blipFill>
              <p:spPr>
                <a:xfrm>
                  <a:off x="864035" y="632073"/>
                  <a:ext cx="1134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174802" name="Freihand 174801">
                  <a:extLst>
                    <a:ext uri="{FF2B5EF4-FFF2-40B4-BE49-F238E27FC236}">
                      <a16:creationId xmlns:a16="http://schemas.microsoft.com/office/drawing/2014/main" id="{3B6E6F5D-15AB-9773-D701-8C8AFA202DC9}"/>
                    </a:ext>
                  </a:extLst>
                </p14:cNvPr>
                <p14:cNvContentPartPr/>
                <p14:nvPr/>
              </p14:nvContentPartPr>
              <p14:xfrm>
                <a:off x="1030715" y="560433"/>
                <a:ext cx="477360" cy="238680"/>
              </p14:xfrm>
            </p:contentPart>
          </mc:Choice>
          <mc:Fallback>
            <p:pic>
              <p:nvPicPr>
                <p:cNvPr id="174802" name="Freihand 174801">
                  <a:extLst>
                    <a:ext uri="{FF2B5EF4-FFF2-40B4-BE49-F238E27FC236}">
                      <a16:creationId xmlns:a16="http://schemas.microsoft.com/office/drawing/2014/main" id="{3B6E6F5D-15AB-9773-D701-8C8AFA202DC9}"/>
                    </a:ext>
                  </a:extLst>
                </p:cNvPr>
                <p:cNvPicPr/>
                <p:nvPr/>
              </p:nvPicPr>
              <p:blipFill>
                <a:blip r:embed="rId828"/>
                <a:stretch>
                  <a:fillRect/>
                </a:stretch>
              </p:blipFill>
              <p:spPr>
                <a:xfrm>
                  <a:off x="1021715" y="551433"/>
                  <a:ext cx="4950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174803" name="Freihand 174802">
                  <a:extLst>
                    <a:ext uri="{FF2B5EF4-FFF2-40B4-BE49-F238E27FC236}">
                      <a16:creationId xmlns:a16="http://schemas.microsoft.com/office/drawing/2014/main" id="{4A2863EE-04CC-B9A5-E435-0A2637969FA7}"/>
                    </a:ext>
                  </a:extLst>
                </p14:cNvPr>
                <p14:cNvContentPartPr/>
                <p14:nvPr/>
              </p14:nvContentPartPr>
              <p14:xfrm>
                <a:off x="1567115" y="524793"/>
                <a:ext cx="97560" cy="74160"/>
              </p14:xfrm>
            </p:contentPart>
          </mc:Choice>
          <mc:Fallback>
            <p:pic>
              <p:nvPicPr>
                <p:cNvPr id="174803" name="Freihand 174802">
                  <a:extLst>
                    <a:ext uri="{FF2B5EF4-FFF2-40B4-BE49-F238E27FC236}">
                      <a16:creationId xmlns:a16="http://schemas.microsoft.com/office/drawing/2014/main" id="{4A2863EE-04CC-B9A5-E435-0A2637969FA7}"/>
                    </a:ext>
                  </a:extLst>
                </p:cNvPr>
                <p:cNvPicPr/>
                <p:nvPr/>
              </p:nvPicPr>
              <p:blipFill>
                <a:blip r:embed="rId830"/>
                <a:stretch>
                  <a:fillRect/>
                </a:stretch>
              </p:blipFill>
              <p:spPr>
                <a:xfrm>
                  <a:off x="1558115" y="515793"/>
                  <a:ext cx="1152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174804" name="Freihand 174803">
                  <a:extLst>
                    <a:ext uri="{FF2B5EF4-FFF2-40B4-BE49-F238E27FC236}">
                      <a16:creationId xmlns:a16="http://schemas.microsoft.com/office/drawing/2014/main" id="{9FE5D07E-BCB4-9663-35C4-9F693FD525E7}"/>
                    </a:ext>
                  </a:extLst>
                </p14:cNvPr>
                <p14:cNvContentPartPr/>
                <p14:nvPr/>
              </p14:nvContentPartPr>
              <p14:xfrm>
                <a:off x="1954115" y="519033"/>
                <a:ext cx="18000" cy="185040"/>
              </p14:xfrm>
            </p:contentPart>
          </mc:Choice>
          <mc:Fallback>
            <p:pic>
              <p:nvPicPr>
                <p:cNvPr id="174804" name="Freihand 174803">
                  <a:extLst>
                    <a:ext uri="{FF2B5EF4-FFF2-40B4-BE49-F238E27FC236}">
                      <a16:creationId xmlns:a16="http://schemas.microsoft.com/office/drawing/2014/main" id="{9FE5D07E-BCB4-9663-35C4-9F693FD525E7}"/>
                    </a:ext>
                  </a:extLst>
                </p:cNvPr>
                <p:cNvPicPr/>
                <p:nvPr/>
              </p:nvPicPr>
              <p:blipFill>
                <a:blip r:embed="rId832"/>
                <a:stretch>
                  <a:fillRect/>
                </a:stretch>
              </p:blipFill>
              <p:spPr>
                <a:xfrm>
                  <a:off x="1945115" y="510393"/>
                  <a:ext cx="356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174805" name="Freihand 174804">
                  <a:extLst>
                    <a:ext uri="{FF2B5EF4-FFF2-40B4-BE49-F238E27FC236}">
                      <a16:creationId xmlns:a16="http://schemas.microsoft.com/office/drawing/2014/main" id="{E8132B12-3B0D-79C6-6FFF-775A89374263}"/>
                    </a:ext>
                  </a:extLst>
                </p14:cNvPr>
                <p14:cNvContentPartPr/>
                <p14:nvPr/>
              </p14:nvContentPartPr>
              <p14:xfrm>
                <a:off x="1871315" y="466833"/>
                <a:ext cx="173880" cy="196920"/>
              </p14:xfrm>
            </p:contentPart>
          </mc:Choice>
          <mc:Fallback>
            <p:pic>
              <p:nvPicPr>
                <p:cNvPr id="174805" name="Freihand 174804">
                  <a:extLst>
                    <a:ext uri="{FF2B5EF4-FFF2-40B4-BE49-F238E27FC236}">
                      <a16:creationId xmlns:a16="http://schemas.microsoft.com/office/drawing/2014/main" id="{E8132B12-3B0D-79C6-6FFF-775A89374263}"/>
                    </a:ext>
                  </a:extLst>
                </p:cNvPr>
                <p:cNvPicPr/>
                <p:nvPr/>
              </p:nvPicPr>
              <p:blipFill>
                <a:blip r:embed="rId834"/>
                <a:stretch>
                  <a:fillRect/>
                </a:stretch>
              </p:blipFill>
              <p:spPr>
                <a:xfrm>
                  <a:off x="1862675" y="457833"/>
                  <a:ext cx="1915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174806" name="Freihand 174805">
                  <a:extLst>
                    <a:ext uri="{FF2B5EF4-FFF2-40B4-BE49-F238E27FC236}">
                      <a16:creationId xmlns:a16="http://schemas.microsoft.com/office/drawing/2014/main" id="{FDFA7838-EC1F-0466-541B-EA81ED301896}"/>
                    </a:ext>
                  </a:extLst>
                </p14:cNvPr>
                <p14:cNvContentPartPr/>
                <p14:nvPr/>
              </p14:nvContentPartPr>
              <p14:xfrm>
                <a:off x="2063195" y="487353"/>
                <a:ext cx="211320" cy="148320"/>
              </p14:xfrm>
            </p:contentPart>
          </mc:Choice>
          <mc:Fallback>
            <p:pic>
              <p:nvPicPr>
                <p:cNvPr id="174806" name="Freihand 174805">
                  <a:extLst>
                    <a:ext uri="{FF2B5EF4-FFF2-40B4-BE49-F238E27FC236}">
                      <a16:creationId xmlns:a16="http://schemas.microsoft.com/office/drawing/2014/main" id="{FDFA7838-EC1F-0466-541B-EA81ED301896}"/>
                    </a:ext>
                  </a:extLst>
                </p:cNvPr>
                <p:cNvPicPr/>
                <p:nvPr/>
              </p:nvPicPr>
              <p:blipFill>
                <a:blip r:embed="rId836"/>
                <a:stretch>
                  <a:fillRect/>
                </a:stretch>
              </p:blipFill>
              <p:spPr>
                <a:xfrm>
                  <a:off x="2054195" y="478353"/>
                  <a:ext cx="2289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174807" name="Freihand 174806">
                  <a:extLst>
                    <a:ext uri="{FF2B5EF4-FFF2-40B4-BE49-F238E27FC236}">
                      <a16:creationId xmlns:a16="http://schemas.microsoft.com/office/drawing/2014/main" id="{AE1D604C-86AF-F648-D79E-B1BC64432E1A}"/>
                    </a:ext>
                  </a:extLst>
                </p14:cNvPr>
                <p14:cNvContentPartPr/>
                <p14:nvPr/>
              </p14:nvContentPartPr>
              <p14:xfrm>
                <a:off x="2297195" y="475113"/>
                <a:ext cx="64800" cy="112320"/>
              </p14:xfrm>
            </p:contentPart>
          </mc:Choice>
          <mc:Fallback>
            <p:pic>
              <p:nvPicPr>
                <p:cNvPr id="174807" name="Freihand 174806">
                  <a:extLst>
                    <a:ext uri="{FF2B5EF4-FFF2-40B4-BE49-F238E27FC236}">
                      <a16:creationId xmlns:a16="http://schemas.microsoft.com/office/drawing/2014/main" id="{AE1D604C-86AF-F648-D79E-B1BC64432E1A}"/>
                    </a:ext>
                  </a:extLst>
                </p:cNvPr>
                <p:cNvPicPr/>
                <p:nvPr/>
              </p:nvPicPr>
              <p:blipFill>
                <a:blip r:embed="rId838"/>
                <a:stretch>
                  <a:fillRect/>
                </a:stretch>
              </p:blipFill>
              <p:spPr>
                <a:xfrm>
                  <a:off x="2288555" y="466113"/>
                  <a:ext cx="824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174808" name="Freihand 174807">
                  <a:extLst>
                    <a:ext uri="{FF2B5EF4-FFF2-40B4-BE49-F238E27FC236}">
                      <a16:creationId xmlns:a16="http://schemas.microsoft.com/office/drawing/2014/main" id="{A8D5FA8D-9F78-2269-2C0C-7C5E6D653C93}"/>
                    </a:ext>
                  </a:extLst>
                </p14:cNvPr>
                <p14:cNvContentPartPr/>
                <p14:nvPr/>
              </p14:nvContentPartPr>
              <p14:xfrm>
                <a:off x="2447315" y="456393"/>
                <a:ext cx="178920" cy="117720"/>
              </p14:xfrm>
            </p:contentPart>
          </mc:Choice>
          <mc:Fallback>
            <p:pic>
              <p:nvPicPr>
                <p:cNvPr id="174808" name="Freihand 174807">
                  <a:extLst>
                    <a:ext uri="{FF2B5EF4-FFF2-40B4-BE49-F238E27FC236}">
                      <a16:creationId xmlns:a16="http://schemas.microsoft.com/office/drawing/2014/main" id="{A8D5FA8D-9F78-2269-2C0C-7C5E6D653C93}"/>
                    </a:ext>
                  </a:extLst>
                </p:cNvPr>
                <p:cNvPicPr/>
                <p:nvPr/>
              </p:nvPicPr>
              <p:blipFill>
                <a:blip r:embed="rId840"/>
                <a:stretch>
                  <a:fillRect/>
                </a:stretch>
              </p:blipFill>
              <p:spPr>
                <a:xfrm>
                  <a:off x="2438315" y="447393"/>
                  <a:ext cx="196560" cy="135360"/>
                </a:xfrm>
                <a:prstGeom prst="rect">
                  <a:avLst/>
                </a:prstGeom>
              </p:spPr>
            </p:pic>
          </mc:Fallback>
        </mc:AlternateContent>
      </p:grpSp>
      <p:grpSp>
        <p:nvGrpSpPr>
          <p:cNvPr id="174816" name="Gruppieren 174815">
            <a:extLst>
              <a:ext uri="{FF2B5EF4-FFF2-40B4-BE49-F238E27FC236}">
                <a16:creationId xmlns:a16="http://schemas.microsoft.com/office/drawing/2014/main" id="{715867EF-617B-177D-78D9-5C1B2641D15A}"/>
              </a:ext>
            </a:extLst>
          </p:cNvPr>
          <p:cNvGrpSpPr/>
          <p:nvPr/>
        </p:nvGrpSpPr>
        <p:grpSpPr>
          <a:xfrm>
            <a:off x="2878595" y="399513"/>
            <a:ext cx="678600" cy="210240"/>
            <a:chOff x="2878595" y="399513"/>
            <a:chExt cx="678600" cy="210240"/>
          </a:xfrm>
        </p:grpSpPr>
        <mc:AlternateContent xmlns:mc="http://schemas.openxmlformats.org/markup-compatibility/2006">
          <mc:Choice xmlns:p14="http://schemas.microsoft.com/office/powerpoint/2010/main" Requires="p14">
            <p:contentPart p14:bwMode="auto" r:id="rId841">
              <p14:nvContentPartPr>
                <p14:cNvPr id="174810" name="Freihand 174809">
                  <a:extLst>
                    <a:ext uri="{FF2B5EF4-FFF2-40B4-BE49-F238E27FC236}">
                      <a16:creationId xmlns:a16="http://schemas.microsoft.com/office/drawing/2014/main" id="{9DF05E03-6C3A-CBF7-DCEC-3AA71976F1AA}"/>
                    </a:ext>
                  </a:extLst>
                </p14:cNvPr>
                <p14:cNvContentPartPr/>
                <p14:nvPr/>
              </p14:nvContentPartPr>
              <p14:xfrm>
                <a:off x="2878595" y="454233"/>
                <a:ext cx="79200" cy="118440"/>
              </p14:xfrm>
            </p:contentPart>
          </mc:Choice>
          <mc:Fallback>
            <p:pic>
              <p:nvPicPr>
                <p:cNvPr id="174810" name="Freihand 174809">
                  <a:extLst>
                    <a:ext uri="{FF2B5EF4-FFF2-40B4-BE49-F238E27FC236}">
                      <a16:creationId xmlns:a16="http://schemas.microsoft.com/office/drawing/2014/main" id="{9DF05E03-6C3A-CBF7-DCEC-3AA71976F1AA}"/>
                    </a:ext>
                  </a:extLst>
                </p:cNvPr>
                <p:cNvPicPr/>
                <p:nvPr/>
              </p:nvPicPr>
              <p:blipFill>
                <a:blip r:embed="rId842"/>
                <a:stretch>
                  <a:fillRect/>
                </a:stretch>
              </p:blipFill>
              <p:spPr>
                <a:xfrm>
                  <a:off x="2869955" y="445233"/>
                  <a:ext cx="968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174811" name="Freihand 174810">
                  <a:extLst>
                    <a:ext uri="{FF2B5EF4-FFF2-40B4-BE49-F238E27FC236}">
                      <a16:creationId xmlns:a16="http://schemas.microsoft.com/office/drawing/2014/main" id="{FDC06EB2-76FA-56DB-C00F-A9400C7F4F3F}"/>
                    </a:ext>
                  </a:extLst>
                </p14:cNvPr>
                <p14:cNvContentPartPr/>
                <p14:nvPr/>
              </p14:nvContentPartPr>
              <p14:xfrm>
                <a:off x="2934395" y="433353"/>
                <a:ext cx="92880" cy="135360"/>
              </p14:xfrm>
            </p:contentPart>
          </mc:Choice>
          <mc:Fallback>
            <p:pic>
              <p:nvPicPr>
                <p:cNvPr id="174811" name="Freihand 174810">
                  <a:extLst>
                    <a:ext uri="{FF2B5EF4-FFF2-40B4-BE49-F238E27FC236}">
                      <a16:creationId xmlns:a16="http://schemas.microsoft.com/office/drawing/2014/main" id="{FDC06EB2-76FA-56DB-C00F-A9400C7F4F3F}"/>
                    </a:ext>
                  </a:extLst>
                </p:cNvPr>
                <p:cNvPicPr/>
                <p:nvPr/>
              </p:nvPicPr>
              <p:blipFill>
                <a:blip r:embed="rId844"/>
                <a:stretch>
                  <a:fillRect/>
                </a:stretch>
              </p:blipFill>
              <p:spPr>
                <a:xfrm>
                  <a:off x="2925395" y="424353"/>
                  <a:ext cx="1105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174812" name="Freihand 174811">
                  <a:extLst>
                    <a:ext uri="{FF2B5EF4-FFF2-40B4-BE49-F238E27FC236}">
                      <a16:creationId xmlns:a16="http://schemas.microsoft.com/office/drawing/2014/main" id="{C5273704-E9B4-71D4-5C59-FE665937A73C}"/>
                    </a:ext>
                  </a:extLst>
                </p14:cNvPr>
                <p14:cNvContentPartPr/>
                <p14:nvPr/>
              </p14:nvContentPartPr>
              <p14:xfrm>
                <a:off x="3042395" y="465033"/>
                <a:ext cx="182880" cy="99360"/>
              </p14:xfrm>
            </p:contentPart>
          </mc:Choice>
          <mc:Fallback>
            <p:pic>
              <p:nvPicPr>
                <p:cNvPr id="174812" name="Freihand 174811">
                  <a:extLst>
                    <a:ext uri="{FF2B5EF4-FFF2-40B4-BE49-F238E27FC236}">
                      <a16:creationId xmlns:a16="http://schemas.microsoft.com/office/drawing/2014/main" id="{C5273704-E9B4-71D4-5C59-FE665937A73C}"/>
                    </a:ext>
                  </a:extLst>
                </p:cNvPr>
                <p:cNvPicPr/>
                <p:nvPr/>
              </p:nvPicPr>
              <p:blipFill>
                <a:blip r:embed="rId846"/>
                <a:stretch>
                  <a:fillRect/>
                </a:stretch>
              </p:blipFill>
              <p:spPr>
                <a:xfrm>
                  <a:off x="3033395" y="456393"/>
                  <a:ext cx="2005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174813" name="Freihand 174812">
                  <a:extLst>
                    <a:ext uri="{FF2B5EF4-FFF2-40B4-BE49-F238E27FC236}">
                      <a16:creationId xmlns:a16="http://schemas.microsoft.com/office/drawing/2014/main" id="{A81F90DA-5A82-FC44-2892-05566F1FCDF1}"/>
                    </a:ext>
                  </a:extLst>
                </p14:cNvPr>
                <p14:cNvContentPartPr/>
                <p14:nvPr/>
              </p14:nvContentPartPr>
              <p14:xfrm>
                <a:off x="3268835" y="399513"/>
                <a:ext cx="100080" cy="147960"/>
              </p14:xfrm>
            </p:contentPart>
          </mc:Choice>
          <mc:Fallback>
            <p:pic>
              <p:nvPicPr>
                <p:cNvPr id="174813" name="Freihand 174812">
                  <a:extLst>
                    <a:ext uri="{FF2B5EF4-FFF2-40B4-BE49-F238E27FC236}">
                      <a16:creationId xmlns:a16="http://schemas.microsoft.com/office/drawing/2014/main" id="{A81F90DA-5A82-FC44-2892-05566F1FCDF1}"/>
                    </a:ext>
                  </a:extLst>
                </p:cNvPr>
                <p:cNvPicPr/>
                <p:nvPr/>
              </p:nvPicPr>
              <p:blipFill>
                <a:blip r:embed="rId848"/>
                <a:stretch>
                  <a:fillRect/>
                </a:stretch>
              </p:blipFill>
              <p:spPr>
                <a:xfrm>
                  <a:off x="3260195" y="390873"/>
                  <a:ext cx="1177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174814" name="Freihand 174813">
                  <a:extLst>
                    <a:ext uri="{FF2B5EF4-FFF2-40B4-BE49-F238E27FC236}">
                      <a16:creationId xmlns:a16="http://schemas.microsoft.com/office/drawing/2014/main" id="{177D9821-0E77-7D4D-D5BF-E77A5805904C}"/>
                    </a:ext>
                  </a:extLst>
                </p14:cNvPr>
                <p14:cNvContentPartPr/>
                <p14:nvPr/>
              </p14:nvContentPartPr>
              <p14:xfrm>
                <a:off x="3271715" y="435513"/>
                <a:ext cx="181080" cy="111600"/>
              </p14:xfrm>
            </p:contentPart>
          </mc:Choice>
          <mc:Fallback>
            <p:pic>
              <p:nvPicPr>
                <p:cNvPr id="174814" name="Freihand 174813">
                  <a:extLst>
                    <a:ext uri="{FF2B5EF4-FFF2-40B4-BE49-F238E27FC236}">
                      <a16:creationId xmlns:a16="http://schemas.microsoft.com/office/drawing/2014/main" id="{177D9821-0E77-7D4D-D5BF-E77A5805904C}"/>
                    </a:ext>
                  </a:extLst>
                </p:cNvPr>
                <p:cNvPicPr/>
                <p:nvPr/>
              </p:nvPicPr>
              <p:blipFill>
                <a:blip r:embed="rId850"/>
                <a:stretch>
                  <a:fillRect/>
                </a:stretch>
              </p:blipFill>
              <p:spPr>
                <a:xfrm>
                  <a:off x="3262715" y="426513"/>
                  <a:ext cx="1987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174815" name="Freihand 174814">
                  <a:extLst>
                    <a:ext uri="{FF2B5EF4-FFF2-40B4-BE49-F238E27FC236}">
                      <a16:creationId xmlns:a16="http://schemas.microsoft.com/office/drawing/2014/main" id="{56CBBF25-9B58-9E50-3702-9F86E0FF3535}"/>
                    </a:ext>
                  </a:extLst>
                </p14:cNvPr>
                <p14:cNvContentPartPr/>
                <p14:nvPr/>
              </p14:nvContentPartPr>
              <p14:xfrm>
                <a:off x="3330755" y="411753"/>
                <a:ext cx="226440" cy="198000"/>
              </p14:xfrm>
            </p:contentPart>
          </mc:Choice>
          <mc:Fallback>
            <p:pic>
              <p:nvPicPr>
                <p:cNvPr id="174815" name="Freihand 174814">
                  <a:extLst>
                    <a:ext uri="{FF2B5EF4-FFF2-40B4-BE49-F238E27FC236}">
                      <a16:creationId xmlns:a16="http://schemas.microsoft.com/office/drawing/2014/main" id="{56CBBF25-9B58-9E50-3702-9F86E0FF3535}"/>
                    </a:ext>
                  </a:extLst>
                </p:cNvPr>
                <p:cNvPicPr/>
                <p:nvPr/>
              </p:nvPicPr>
              <p:blipFill>
                <a:blip r:embed="rId852"/>
                <a:stretch>
                  <a:fillRect/>
                </a:stretch>
              </p:blipFill>
              <p:spPr>
                <a:xfrm>
                  <a:off x="3321755" y="402753"/>
                  <a:ext cx="244080" cy="215640"/>
                </a:xfrm>
                <a:prstGeom prst="rect">
                  <a:avLst/>
                </a:prstGeom>
              </p:spPr>
            </p:pic>
          </mc:Fallback>
        </mc:AlternateContent>
      </p:grpSp>
    </p:spTree>
    <p:extLst>
      <p:ext uri="{BB962C8B-B14F-4D97-AF65-F5344CB8AC3E}">
        <p14:creationId xmlns:p14="http://schemas.microsoft.com/office/powerpoint/2010/main" val="63087310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99E235D-9543-6C86-9938-CE1147567771}"/>
                  </a:ext>
                </a:extLst>
              </p14:cNvPr>
              <p14:cNvContentPartPr/>
              <p14:nvPr/>
            </p14:nvContentPartPr>
            <p14:xfrm>
              <a:off x="962315" y="1375588"/>
              <a:ext cx="15120" cy="28080"/>
            </p14:xfrm>
          </p:contentPart>
        </mc:Choice>
        <mc:Fallback>
          <p:pic>
            <p:nvPicPr>
              <p:cNvPr id="2" name="Freihand 1">
                <a:extLst>
                  <a:ext uri="{FF2B5EF4-FFF2-40B4-BE49-F238E27FC236}">
                    <a16:creationId xmlns:a16="http://schemas.microsoft.com/office/drawing/2014/main" id="{C99E235D-9543-6C86-9938-CE1147567771}"/>
                  </a:ext>
                </a:extLst>
              </p:cNvPr>
              <p:cNvPicPr/>
              <p:nvPr/>
            </p:nvPicPr>
            <p:blipFill>
              <a:blip r:embed="rId4"/>
              <a:stretch>
                <a:fillRect/>
              </a:stretch>
            </p:blipFill>
            <p:spPr>
              <a:xfrm>
                <a:off x="953315" y="1366588"/>
                <a:ext cx="327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74377" name="Freihand 174376">
                <a:extLst>
                  <a:ext uri="{FF2B5EF4-FFF2-40B4-BE49-F238E27FC236}">
                    <a16:creationId xmlns:a16="http://schemas.microsoft.com/office/drawing/2014/main" id="{312E4631-FAD3-03BA-7CC7-B12C2331F32F}"/>
                  </a:ext>
                </a:extLst>
              </p14:cNvPr>
              <p14:cNvContentPartPr/>
              <p14:nvPr/>
            </p14:nvContentPartPr>
            <p14:xfrm>
              <a:off x="6017075" y="1498233"/>
              <a:ext cx="18720" cy="24480"/>
            </p14:xfrm>
          </p:contentPart>
        </mc:Choice>
        <mc:Fallback>
          <p:pic>
            <p:nvPicPr>
              <p:cNvPr id="174377" name="Freihand 174376">
                <a:extLst>
                  <a:ext uri="{FF2B5EF4-FFF2-40B4-BE49-F238E27FC236}">
                    <a16:creationId xmlns:a16="http://schemas.microsoft.com/office/drawing/2014/main" id="{312E4631-FAD3-03BA-7CC7-B12C2331F32F}"/>
                  </a:ext>
                </a:extLst>
              </p:cNvPr>
              <p:cNvPicPr/>
              <p:nvPr/>
            </p:nvPicPr>
            <p:blipFill>
              <a:blip r:embed="rId6"/>
              <a:stretch>
                <a:fillRect/>
              </a:stretch>
            </p:blipFill>
            <p:spPr>
              <a:xfrm>
                <a:off x="6008075" y="1489593"/>
                <a:ext cx="363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4392" name="Freihand 174391">
                <a:extLst>
                  <a:ext uri="{FF2B5EF4-FFF2-40B4-BE49-F238E27FC236}">
                    <a16:creationId xmlns:a16="http://schemas.microsoft.com/office/drawing/2014/main" id="{F5B0ED4D-2FFB-4C1B-1599-1C1EE902DF53}"/>
                  </a:ext>
                </a:extLst>
              </p14:cNvPr>
              <p14:cNvContentPartPr/>
              <p14:nvPr/>
            </p14:nvContentPartPr>
            <p14:xfrm>
              <a:off x="8180315" y="1298433"/>
              <a:ext cx="20880" cy="2520"/>
            </p14:xfrm>
          </p:contentPart>
        </mc:Choice>
        <mc:Fallback>
          <p:pic>
            <p:nvPicPr>
              <p:cNvPr id="174392" name="Freihand 174391">
                <a:extLst>
                  <a:ext uri="{FF2B5EF4-FFF2-40B4-BE49-F238E27FC236}">
                    <a16:creationId xmlns:a16="http://schemas.microsoft.com/office/drawing/2014/main" id="{F5B0ED4D-2FFB-4C1B-1599-1C1EE902DF53}"/>
                  </a:ext>
                </a:extLst>
              </p:cNvPr>
              <p:cNvPicPr/>
              <p:nvPr/>
            </p:nvPicPr>
            <p:blipFill>
              <a:blip r:embed="rId8"/>
              <a:stretch>
                <a:fillRect/>
              </a:stretch>
            </p:blipFill>
            <p:spPr>
              <a:xfrm>
                <a:off x="8171675" y="1289433"/>
                <a:ext cx="385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4101" name="Freihand 174100">
                <a:extLst>
                  <a:ext uri="{FF2B5EF4-FFF2-40B4-BE49-F238E27FC236}">
                    <a16:creationId xmlns:a16="http://schemas.microsoft.com/office/drawing/2014/main" id="{E6CC4F5E-C277-E38D-529F-4681588AE718}"/>
                  </a:ext>
                </a:extLst>
              </p14:cNvPr>
              <p14:cNvContentPartPr/>
              <p14:nvPr/>
            </p14:nvContentPartPr>
            <p14:xfrm>
              <a:off x="5215715" y="919713"/>
              <a:ext cx="5760" cy="91800"/>
            </p14:xfrm>
          </p:contentPart>
        </mc:Choice>
        <mc:Fallback>
          <p:pic>
            <p:nvPicPr>
              <p:cNvPr id="174101" name="Freihand 174100">
                <a:extLst>
                  <a:ext uri="{FF2B5EF4-FFF2-40B4-BE49-F238E27FC236}">
                    <a16:creationId xmlns:a16="http://schemas.microsoft.com/office/drawing/2014/main" id="{E6CC4F5E-C277-E38D-529F-4681588AE718}"/>
                  </a:ext>
                </a:extLst>
              </p:cNvPr>
              <p:cNvPicPr/>
              <p:nvPr/>
            </p:nvPicPr>
            <p:blipFill>
              <a:blip r:embed="rId10"/>
              <a:stretch>
                <a:fillRect/>
              </a:stretch>
            </p:blipFill>
            <p:spPr>
              <a:xfrm>
                <a:off x="5207075" y="911073"/>
                <a:ext cx="23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4422" name="Freihand 174421">
                <a:extLst>
                  <a:ext uri="{FF2B5EF4-FFF2-40B4-BE49-F238E27FC236}">
                    <a16:creationId xmlns:a16="http://schemas.microsoft.com/office/drawing/2014/main" id="{D3A1FCBF-C036-1CA1-757E-F093D748B0E4}"/>
                  </a:ext>
                </a:extLst>
              </p14:cNvPr>
              <p14:cNvContentPartPr/>
              <p14:nvPr/>
            </p14:nvContentPartPr>
            <p14:xfrm>
              <a:off x="4060115" y="2716113"/>
              <a:ext cx="1590840" cy="1408680"/>
            </p14:xfrm>
          </p:contentPart>
        </mc:Choice>
        <mc:Fallback>
          <p:pic>
            <p:nvPicPr>
              <p:cNvPr id="174422" name="Freihand 174421">
                <a:extLst>
                  <a:ext uri="{FF2B5EF4-FFF2-40B4-BE49-F238E27FC236}">
                    <a16:creationId xmlns:a16="http://schemas.microsoft.com/office/drawing/2014/main" id="{D3A1FCBF-C036-1CA1-757E-F093D748B0E4}"/>
                  </a:ext>
                </a:extLst>
              </p:cNvPr>
              <p:cNvPicPr/>
              <p:nvPr/>
            </p:nvPicPr>
            <p:blipFill>
              <a:blip r:embed="rId12"/>
              <a:stretch>
                <a:fillRect/>
              </a:stretch>
            </p:blipFill>
            <p:spPr>
              <a:xfrm>
                <a:off x="4051475" y="2707113"/>
                <a:ext cx="1608480" cy="1426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4451" name="Freihand 174450">
                <a:extLst>
                  <a:ext uri="{FF2B5EF4-FFF2-40B4-BE49-F238E27FC236}">
                    <a16:creationId xmlns:a16="http://schemas.microsoft.com/office/drawing/2014/main" id="{179C82C1-C188-0E59-0A5C-3FFB86A29CFF}"/>
                  </a:ext>
                </a:extLst>
              </p14:cNvPr>
              <p14:cNvContentPartPr/>
              <p14:nvPr/>
            </p14:nvContentPartPr>
            <p14:xfrm>
              <a:off x="7503155" y="2204193"/>
              <a:ext cx="28440" cy="10800"/>
            </p14:xfrm>
          </p:contentPart>
        </mc:Choice>
        <mc:Fallback>
          <p:pic>
            <p:nvPicPr>
              <p:cNvPr id="174451" name="Freihand 174450">
                <a:extLst>
                  <a:ext uri="{FF2B5EF4-FFF2-40B4-BE49-F238E27FC236}">
                    <a16:creationId xmlns:a16="http://schemas.microsoft.com/office/drawing/2014/main" id="{179C82C1-C188-0E59-0A5C-3FFB86A29CFF}"/>
                  </a:ext>
                </a:extLst>
              </p:cNvPr>
              <p:cNvPicPr/>
              <p:nvPr/>
            </p:nvPicPr>
            <p:blipFill>
              <a:blip r:embed="rId14"/>
              <a:stretch>
                <a:fillRect/>
              </a:stretch>
            </p:blipFill>
            <p:spPr>
              <a:xfrm>
                <a:off x="7494155" y="2195193"/>
                <a:ext cx="460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74463" name="Freihand 174462">
                <a:extLst>
                  <a:ext uri="{FF2B5EF4-FFF2-40B4-BE49-F238E27FC236}">
                    <a16:creationId xmlns:a16="http://schemas.microsoft.com/office/drawing/2014/main" id="{4CAA69B5-ABF5-F9E7-56B8-67BCD0EE5F7C}"/>
                  </a:ext>
                </a:extLst>
              </p14:cNvPr>
              <p14:cNvContentPartPr/>
              <p14:nvPr/>
            </p14:nvContentPartPr>
            <p14:xfrm>
              <a:off x="5205995" y="655113"/>
              <a:ext cx="6840" cy="7200"/>
            </p14:xfrm>
          </p:contentPart>
        </mc:Choice>
        <mc:Fallback>
          <p:pic>
            <p:nvPicPr>
              <p:cNvPr id="174463" name="Freihand 174462">
                <a:extLst>
                  <a:ext uri="{FF2B5EF4-FFF2-40B4-BE49-F238E27FC236}">
                    <a16:creationId xmlns:a16="http://schemas.microsoft.com/office/drawing/2014/main" id="{4CAA69B5-ABF5-F9E7-56B8-67BCD0EE5F7C}"/>
                  </a:ext>
                </a:extLst>
              </p:cNvPr>
              <p:cNvPicPr/>
              <p:nvPr/>
            </p:nvPicPr>
            <p:blipFill>
              <a:blip r:embed="rId16"/>
              <a:stretch>
                <a:fillRect/>
              </a:stretch>
            </p:blipFill>
            <p:spPr>
              <a:xfrm>
                <a:off x="5196995" y="646473"/>
                <a:ext cx="244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4473" name="Freihand 174472">
                <a:extLst>
                  <a:ext uri="{FF2B5EF4-FFF2-40B4-BE49-F238E27FC236}">
                    <a16:creationId xmlns:a16="http://schemas.microsoft.com/office/drawing/2014/main" id="{E8BB5F80-4E3E-1291-2826-B918CBCAB4C8}"/>
                  </a:ext>
                </a:extLst>
              </p14:cNvPr>
              <p14:cNvContentPartPr/>
              <p14:nvPr/>
            </p14:nvContentPartPr>
            <p14:xfrm>
              <a:off x="5181155" y="3011313"/>
              <a:ext cx="9720" cy="91440"/>
            </p14:xfrm>
          </p:contentPart>
        </mc:Choice>
        <mc:Fallback>
          <p:pic>
            <p:nvPicPr>
              <p:cNvPr id="174473" name="Freihand 174472">
                <a:extLst>
                  <a:ext uri="{FF2B5EF4-FFF2-40B4-BE49-F238E27FC236}">
                    <a16:creationId xmlns:a16="http://schemas.microsoft.com/office/drawing/2014/main" id="{E8BB5F80-4E3E-1291-2826-B918CBCAB4C8}"/>
                  </a:ext>
                </a:extLst>
              </p:cNvPr>
              <p:cNvPicPr/>
              <p:nvPr/>
            </p:nvPicPr>
            <p:blipFill>
              <a:blip r:embed="rId18"/>
              <a:stretch>
                <a:fillRect/>
              </a:stretch>
            </p:blipFill>
            <p:spPr>
              <a:xfrm>
                <a:off x="5172155" y="3002673"/>
                <a:ext cx="27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4478" name="Freihand 174477">
                <a:extLst>
                  <a:ext uri="{FF2B5EF4-FFF2-40B4-BE49-F238E27FC236}">
                    <a16:creationId xmlns:a16="http://schemas.microsoft.com/office/drawing/2014/main" id="{2C546770-32E8-6114-FAD5-3C76A906C77E}"/>
                  </a:ext>
                </a:extLst>
              </p14:cNvPr>
              <p14:cNvContentPartPr/>
              <p14:nvPr/>
            </p14:nvContentPartPr>
            <p14:xfrm>
              <a:off x="4551875" y="3129393"/>
              <a:ext cx="21240" cy="49680"/>
            </p14:xfrm>
          </p:contentPart>
        </mc:Choice>
        <mc:Fallback>
          <p:pic>
            <p:nvPicPr>
              <p:cNvPr id="174478" name="Freihand 174477">
                <a:extLst>
                  <a:ext uri="{FF2B5EF4-FFF2-40B4-BE49-F238E27FC236}">
                    <a16:creationId xmlns:a16="http://schemas.microsoft.com/office/drawing/2014/main" id="{2C546770-32E8-6114-FAD5-3C76A906C77E}"/>
                  </a:ext>
                </a:extLst>
              </p:cNvPr>
              <p:cNvPicPr/>
              <p:nvPr/>
            </p:nvPicPr>
            <p:blipFill>
              <a:blip r:embed="rId20"/>
              <a:stretch>
                <a:fillRect/>
              </a:stretch>
            </p:blipFill>
            <p:spPr>
              <a:xfrm>
                <a:off x="4542875" y="3120753"/>
                <a:ext cx="388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4482" name="Freihand 174481">
                <a:extLst>
                  <a:ext uri="{FF2B5EF4-FFF2-40B4-BE49-F238E27FC236}">
                    <a16:creationId xmlns:a16="http://schemas.microsoft.com/office/drawing/2014/main" id="{7A65D026-0701-DF01-1F94-680AB2149A9F}"/>
                  </a:ext>
                </a:extLst>
              </p14:cNvPr>
              <p14:cNvContentPartPr/>
              <p14:nvPr/>
            </p14:nvContentPartPr>
            <p14:xfrm>
              <a:off x="4268915" y="2914113"/>
              <a:ext cx="15120" cy="12240"/>
            </p14:xfrm>
          </p:contentPart>
        </mc:Choice>
        <mc:Fallback>
          <p:pic>
            <p:nvPicPr>
              <p:cNvPr id="174482" name="Freihand 174481">
                <a:extLst>
                  <a:ext uri="{FF2B5EF4-FFF2-40B4-BE49-F238E27FC236}">
                    <a16:creationId xmlns:a16="http://schemas.microsoft.com/office/drawing/2014/main" id="{7A65D026-0701-DF01-1F94-680AB2149A9F}"/>
                  </a:ext>
                </a:extLst>
              </p:cNvPr>
              <p:cNvPicPr/>
              <p:nvPr/>
            </p:nvPicPr>
            <p:blipFill>
              <a:blip r:embed="rId22"/>
              <a:stretch>
                <a:fillRect/>
              </a:stretch>
            </p:blipFill>
            <p:spPr>
              <a:xfrm>
                <a:off x="4259915" y="2905113"/>
                <a:ext cx="327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4485" name="Freihand 174484">
                <a:extLst>
                  <a:ext uri="{FF2B5EF4-FFF2-40B4-BE49-F238E27FC236}">
                    <a16:creationId xmlns:a16="http://schemas.microsoft.com/office/drawing/2014/main" id="{822B2157-CD56-489A-B353-CC0B4235C389}"/>
                  </a:ext>
                </a:extLst>
              </p14:cNvPr>
              <p14:cNvContentPartPr/>
              <p14:nvPr/>
            </p14:nvContentPartPr>
            <p14:xfrm>
              <a:off x="5275835" y="3792153"/>
              <a:ext cx="26280" cy="25200"/>
            </p14:xfrm>
          </p:contentPart>
        </mc:Choice>
        <mc:Fallback>
          <p:pic>
            <p:nvPicPr>
              <p:cNvPr id="174485" name="Freihand 174484">
                <a:extLst>
                  <a:ext uri="{FF2B5EF4-FFF2-40B4-BE49-F238E27FC236}">
                    <a16:creationId xmlns:a16="http://schemas.microsoft.com/office/drawing/2014/main" id="{822B2157-CD56-489A-B353-CC0B4235C389}"/>
                  </a:ext>
                </a:extLst>
              </p:cNvPr>
              <p:cNvPicPr/>
              <p:nvPr/>
            </p:nvPicPr>
            <p:blipFill>
              <a:blip r:embed="rId24"/>
              <a:stretch>
                <a:fillRect/>
              </a:stretch>
            </p:blipFill>
            <p:spPr>
              <a:xfrm>
                <a:off x="5266835" y="3783513"/>
                <a:ext cx="43920" cy="42840"/>
              </a:xfrm>
              <a:prstGeom prst="rect">
                <a:avLst/>
              </a:prstGeom>
            </p:spPr>
          </p:pic>
        </mc:Fallback>
      </mc:AlternateContent>
      <p:grpSp>
        <p:nvGrpSpPr>
          <p:cNvPr id="174521" name="Gruppieren 174520">
            <a:extLst>
              <a:ext uri="{FF2B5EF4-FFF2-40B4-BE49-F238E27FC236}">
                <a16:creationId xmlns:a16="http://schemas.microsoft.com/office/drawing/2014/main" id="{5B4BA156-8F4F-F55D-208D-F5C515B0EFDE}"/>
              </a:ext>
            </a:extLst>
          </p:cNvPr>
          <p:cNvGrpSpPr/>
          <p:nvPr/>
        </p:nvGrpSpPr>
        <p:grpSpPr>
          <a:xfrm>
            <a:off x="4693715" y="1868673"/>
            <a:ext cx="688680" cy="1013040"/>
            <a:chOff x="4693715" y="1868673"/>
            <a:chExt cx="688680" cy="1013040"/>
          </a:xfrm>
        </p:grpSpPr>
        <mc:AlternateContent xmlns:mc="http://schemas.openxmlformats.org/markup-compatibility/2006">
          <mc:Choice xmlns:p14="http://schemas.microsoft.com/office/powerpoint/2010/main" Requires="p14">
            <p:contentPart p14:bwMode="auto" r:id="rId25">
              <p14:nvContentPartPr>
                <p14:cNvPr id="174152" name="Freihand 174151">
                  <a:extLst>
                    <a:ext uri="{FF2B5EF4-FFF2-40B4-BE49-F238E27FC236}">
                      <a16:creationId xmlns:a16="http://schemas.microsoft.com/office/drawing/2014/main" id="{BBF96502-587E-2AC2-E519-E4035FE44189}"/>
                    </a:ext>
                  </a:extLst>
                </p14:cNvPr>
                <p14:cNvContentPartPr/>
                <p14:nvPr/>
              </p14:nvContentPartPr>
              <p14:xfrm>
                <a:off x="5374475" y="2054793"/>
                <a:ext cx="7920" cy="64440"/>
              </p14:xfrm>
            </p:contentPart>
          </mc:Choice>
          <mc:Fallback>
            <p:pic>
              <p:nvPicPr>
                <p:cNvPr id="174152" name="Freihand 174151">
                  <a:extLst>
                    <a:ext uri="{FF2B5EF4-FFF2-40B4-BE49-F238E27FC236}">
                      <a16:creationId xmlns:a16="http://schemas.microsoft.com/office/drawing/2014/main" id="{BBF96502-587E-2AC2-E519-E4035FE44189}"/>
                    </a:ext>
                  </a:extLst>
                </p:cNvPr>
                <p:cNvPicPr/>
                <p:nvPr/>
              </p:nvPicPr>
              <p:blipFill>
                <a:blip r:embed="rId26"/>
                <a:stretch>
                  <a:fillRect/>
                </a:stretch>
              </p:blipFill>
              <p:spPr>
                <a:xfrm>
                  <a:off x="5365475" y="2046153"/>
                  <a:ext cx="25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4174" name="Freihand 174173">
                  <a:extLst>
                    <a:ext uri="{FF2B5EF4-FFF2-40B4-BE49-F238E27FC236}">
                      <a16:creationId xmlns:a16="http://schemas.microsoft.com/office/drawing/2014/main" id="{1F89680D-FD41-86F9-89DF-250D6E5F0502}"/>
                    </a:ext>
                  </a:extLst>
                </p14:cNvPr>
                <p14:cNvContentPartPr/>
                <p14:nvPr/>
              </p14:nvContentPartPr>
              <p14:xfrm>
                <a:off x="4831235" y="1878393"/>
                <a:ext cx="98280" cy="33840"/>
              </p14:xfrm>
            </p:contentPart>
          </mc:Choice>
          <mc:Fallback>
            <p:pic>
              <p:nvPicPr>
                <p:cNvPr id="174174" name="Freihand 174173">
                  <a:extLst>
                    <a:ext uri="{FF2B5EF4-FFF2-40B4-BE49-F238E27FC236}">
                      <a16:creationId xmlns:a16="http://schemas.microsoft.com/office/drawing/2014/main" id="{1F89680D-FD41-86F9-89DF-250D6E5F0502}"/>
                    </a:ext>
                  </a:extLst>
                </p:cNvPr>
                <p:cNvPicPr/>
                <p:nvPr/>
              </p:nvPicPr>
              <p:blipFill>
                <a:blip r:embed="rId28"/>
                <a:stretch>
                  <a:fillRect/>
                </a:stretch>
              </p:blipFill>
              <p:spPr>
                <a:xfrm>
                  <a:off x="4822235" y="1869753"/>
                  <a:ext cx="1159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4199" name="Freihand 174198">
                  <a:extLst>
                    <a:ext uri="{FF2B5EF4-FFF2-40B4-BE49-F238E27FC236}">
                      <a16:creationId xmlns:a16="http://schemas.microsoft.com/office/drawing/2014/main" id="{E9882402-AB6F-5AC1-232E-D17E60471217}"/>
                    </a:ext>
                  </a:extLst>
                </p14:cNvPr>
                <p14:cNvContentPartPr/>
                <p14:nvPr/>
              </p14:nvContentPartPr>
              <p14:xfrm>
                <a:off x="4714955" y="1870473"/>
                <a:ext cx="13680" cy="217440"/>
              </p14:xfrm>
            </p:contentPart>
          </mc:Choice>
          <mc:Fallback>
            <p:pic>
              <p:nvPicPr>
                <p:cNvPr id="174199" name="Freihand 174198">
                  <a:extLst>
                    <a:ext uri="{FF2B5EF4-FFF2-40B4-BE49-F238E27FC236}">
                      <a16:creationId xmlns:a16="http://schemas.microsoft.com/office/drawing/2014/main" id="{E9882402-AB6F-5AC1-232E-D17E60471217}"/>
                    </a:ext>
                  </a:extLst>
                </p:cNvPr>
                <p:cNvPicPr/>
                <p:nvPr/>
              </p:nvPicPr>
              <p:blipFill>
                <a:blip r:embed="rId30"/>
                <a:stretch>
                  <a:fillRect/>
                </a:stretch>
              </p:blipFill>
              <p:spPr>
                <a:xfrm>
                  <a:off x="4705955" y="1861473"/>
                  <a:ext cx="313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4452" name="Freihand 174451">
                  <a:extLst>
                    <a:ext uri="{FF2B5EF4-FFF2-40B4-BE49-F238E27FC236}">
                      <a16:creationId xmlns:a16="http://schemas.microsoft.com/office/drawing/2014/main" id="{492CF822-2724-EEEA-BAE3-BDBB9F1B91B8}"/>
                    </a:ext>
                  </a:extLst>
                </p14:cNvPr>
                <p14:cNvContentPartPr/>
                <p14:nvPr/>
              </p14:nvContentPartPr>
              <p14:xfrm>
                <a:off x="4693715" y="1868673"/>
                <a:ext cx="34200" cy="191520"/>
              </p14:xfrm>
            </p:contentPart>
          </mc:Choice>
          <mc:Fallback>
            <p:pic>
              <p:nvPicPr>
                <p:cNvPr id="174452" name="Freihand 174451">
                  <a:extLst>
                    <a:ext uri="{FF2B5EF4-FFF2-40B4-BE49-F238E27FC236}">
                      <a16:creationId xmlns:a16="http://schemas.microsoft.com/office/drawing/2014/main" id="{492CF822-2724-EEEA-BAE3-BDBB9F1B91B8}"/>
                    </a:ext>
                  </a:extLst>
                </p:cNvPr>
                <p:cNvPicPr/>
                <p:nvPr/>
              </p:nvPicPr>
              <p:blipFill>
                <a:blip r:embed="rId32"/>
                <a:stretch>
                  <a:fillRect/>
                </a:stretch>
              </p:blipFill>
              <p:spPr>
                <a:xfrm>
                  <a:off x="4684715" y="1860033"/>
                  <a:ext cx="518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4455" name="Freihand 174454">
                  <a:extLst>
                    <a:ext uri="{FF2B5EF4-FFF2-40B4-BE49-F238E27FC236}">
                      <a16:creationId xmlns:a16="http://schemas.microsoft.com/office/drawing/2014/main" id="{621E0719-0365-E01A-B16E-2A38E21AFF51}"/>
                    </a:ext>
                  </a:extLst>
                </p14:cNvPr>
                <p14:cNvContentPartPr/>
                <p14:nvPr/>
              </p14:nvContentPartPr>
              <p14:xfrm>
                <a:off x="4711355" y="1914033"/>
                <a:ext cx="9720" cy="223200"/>
              </p14:xfrm>
            </p:contentPart>
          </mc:Choice>
          <mc:Fallback>
            <p:pic>
              <p:nvPicPr>
                <p:cNvPr id="174455" name="Freihand 174454">
                  <a:extLst>
                    <a:ext uri="{FF2B5EF4-FFF2-40B4-BE49-F238E27FC236}">
                      <a16:creationId xmlns:a16="http://schemas.microsoft.com/office/drawing/2014/main" id="{621E0719-0365-E01A-B16E-2A38E21AFF51}"/>
                    </a:ext>
                  </a:extLst>
                </p:cNvPr>
                <p:cNvPicPr/>
                <p:nvPr/>
              </p:nvPicPr>
              <p:blipFill>
                <a:blip r:embed="rId34"/>
                <a:stretch>
                  <a:fillRect/>
                </a:stretch>
              </p:blipFill>
              <p:spPr>
                <a:xfrm>
                  <a:off x="4702715" y="1905393"/>
                  <a:ext cx="273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4470" name="Freihand 174469">
                  <a:extLst>
                    <a:ext uri="{FF2B5EF4-FFF2-40B4-BE49-F238E27FC236}">
                      <a16:creationId xmlns:a16="http://schemas.microsoft.com/office/drawing/2014/main" id="{5E7CB7E6-D502-278A-3E77-F344C38EB47F}"/>
                    </a:ext>
                  </a:extLst>
                </p14:cNvPr>
                <p14:cNvContentPartPr/>
                <p14:nvPr/>
              </p14:nvContentPartPr>
              <p14:xfrm>
                <a:off x="5185835" y="1952193"/>
                <a:ext cx="6480" cy="147960"/>
              </p14:xfrm>
            </p:contentPart>
          </mc:Choice>
          <mc:Fallback>
            <p:pic>
              <p:nvPicPr>
                <p:cNvPr id="174470" name="Freihand 174469">
                  <a:extLst>
                    <a:ext uri="{FF2B5EF4-FFF2-40B4-BE49-F238E27FC236}">
                      <a16:creationId xmlns:a16="http://schemas.microsoft.com/office/drawing/2014/main" id="{5E7CB7E6-D502-278A-3E77-F344C38EB47F}"/>
                    </a:ext>
                  </a:extLst>
                </p:cNvPr>
                <p:cNvPicPr/>
                <p:nvPr/>
              </p:nvPicPr>
              <p:blipFill>
                <a:blip r:embed="rId36"/>
                <a:stretch>
                  <a:fillRect/>
                </a:stretch>
              </p:blipFill>
              <p:spPr>
                <a:xfrm>
                  <a:off x="5177195" y="1943553"/>
                  <a:ext cx="241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74472" name="Freihand 174471">
                  <a:extLst>
                    <a:ext uri="{FF2B5EF4-FFF2-40B4-BE49-F238E27FC236}">
                      <a16:creationId xmlns:a16="http://schemas.microsoft.com/office/drawing/2014/main" id="{82C336DD-E4F7-51CD-9034-54596E832D69}"/>
                    </a:ext>
                  </a:extLst>
                </p14:cNvPr>
                <p14:cNvContentPartPr/>
                <p14:nvPr/>
              </p14:nvContentPartPr>
              <p14:xfrm>
                <a:off x="5190515" y="2695593"/>
                <a:ext cx="18000" cy="186120"/>
              </p14:xfrm>
            </p:contentPart>
          </mc:Choice>
          <mc:Fallback>
            <p:pic>
              <p:nvPicPr>
                <p:cNvPr id="174472" name="Freihand 174471">
                  <a:extLst>
                    <a:ext uri="{FF2B5EF4-FFF2-40B4-BE49-F238E27FC236}">
                      <a16:creationId xmlns:a16="http://schemas.microsoft.com/office/drawing/2014/main" id="{82C336DD-E4F7-51CD-9034-54596E832D69}"/>
                    </a:ext>
                  </a:extLst>
                </p:cNvPr>
                <p:cNvPicPr/>
                <p:nvPr/>
              </p:nvPicPr>
              <p:blipFill>
                <a:blip r:embed="rId38"/>
                <a:stretch>
                  <a:fillRect/>
                </a:stretch>
              </p:blipFill>
              <p:spPr>
                <a:xfrm>
                  <a:off x="5181515" y="2686953"/>
                  <a:ext cx="35640" cy="203760"/>
                </a:xfrm>
                <a:prstGeom prst="rect">
                  <a:avLst/>
                </a:prstGeom>
              </p:spPr>
            </p:pic>
          </mc:Fallback>
        </mc:AlternateContent>
      </p:grpSp>
      <p:grpSp>
        <p:nvGrpSpPr>
          <p:cNvPr id="174545" name="Gruppieren 174544">
            <a:extLst>
              <a:ext uri="{FF2B5EF4-FFF2-40B4-BE49-F238E27FC236}">
                <a16:creationId xmlns:a16="http://schemas.microsoft.com/office/drawing/2014/main" id="{1FB2B7FE-4950-E4D1-D2EF-381F76C91B0D}"/>
              </a:ext>
            </a:extLst>
          </p:cNvPr>
          <p:cNvGrpSpPr/>
          <p:nvPr/>
        </p:nvGrpSpPr>
        <p:grpSpPr>
          <a:xfrm>
            <a:off x="7611155" y="1021233"/>
            <a:ext cx="528840" cy="25200"/>
            <a:chOff x="7611155" y="1021233"/>
            <a:chExt cx="528840" cy="25200"/>
          </a:xfrm>
        </p:grpSpPr>
        <mc:AlternateContent xmlns:mc="http://schemas.openxmlformats.org/markup-compatibility/2006">
          <mc:Choice xmlns:p14="http://schemas.microsoft.com/office/powerpoint/2010/main" Requires="p14">
            <p:contentPart p14:bwMode="auto" r:id="rId39">
              <p14:nvContentPartPr>
                <p14:cNvPr id="174526" name="Freihand 174525">
                  <a:extLst>
                    <a:ext uri="{FF2B5EF4-FFF2-40B4-BE49-F238E27FC236}">
                      <a16:creationId xmlns:a16="http://schemas.microsoft.com/office/drawing/2014/main" id="{42DE0F56-D455-45DC-18CA-1B10E55B665B}"/>
                    </a:ext>
                  </a:extLst>
                </p14:cNvPr>
                <p14:cNvContentPartPr/>
                <p14:nvPr/>
              </p14:nvContentPartPr>
              <p14:xfrm>
                <a:off x="7611155" y="1041033"/>
                <a:ext cx="3600" cy="5400"/>
              </p14:xfrm>
            </p:contentPart>
          </mc:Choice>
          <mc:Fallback>
            <p:pic>
              <p:nvPicPr>
                <p:cNvPr id="174526" name="Freihand 174525">
                  <a:extLst>
                    <a:ext uri="{FF2B5EF4-FFF2-40B4-BE49-F238E27FC236}">
                      <a16:creationId xmlns:a16="http://schemas.microsoft.com/office/drawing/2014/main" id="{42DE0F56-D455-45DC-18CA-1B10E55B665B}"/>
                    </a:ext>
                  </a:extLst>
                </p:cNvPr>
                <p:cNvPicPr/>
                <p:nvPr/>
              </p:nvPicPr>
              <p:blipFill>
                <a:blip r:embed="rId40"/>
                <a:stretch>
                  <a:fillRect/>
                </a:stretch>
              </p:blipFill>
              <p:spPr>
                <a:xfrm>
                  <a:off x="7602515" y="1032033"/>
                  <a:ext cx="212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74528" name="Freihand 174527">
                  <a:extLst>
                    <a:ext uri="{FF2B5EF4-FFF2-40B4-BE49-F238E27FC236}">
                      <a16:creationId xmlns:a16="http://schemas.microsoft.com/office/drawing/2014/main" id="{C554660E-5151-A6D1-322A-CFAD5F48B1FC}"/>
                    </a:ext>
                  </a:extLst>
                </p14:cNvPr>
                <p14:cNvContentPartPr/>
                <p14:nvPr/>
              </p14:nvContentPartPr>
              <p14:xfrm>
                <a:off x="8105435" y="1021233"/>
                <a:ext cx="34560" cy="24480"/>
              </p14:xfrm>
            </p:contentPart>
          </mc:Choice>
          <mc:Fallback>
            <p:pic>
              <p:nvPicPr>
                <p:cNvPr id="174528" name="Freihand 174527">
                  <a:extLst>
                    <a:ext uri="{FF2B5EF4-FFF2-40B4-BE49-F238E27FC236}">
                      <a16:creationId xmlns:a16="http://schemas.microsoft.com/office/drawing/2014/main" id="{C554660E-5151-A6D1-322A-CFAD5F48B1FC}"/>
                    </a:ext>
                  </a:extLst>
                </p:cNvPr>
                <p:cNvPicPr/>
                <p:nvPr/>
              </p:nvPicPr>
              <p:blipFill>
                <a:blip r:embed="rId42"/>
                <a:stretch>
                  <a:fillRect/>
                </a:stretch>
              </p:blipFill>
              <p:spPr>
                <a:xfrm>
                  <a:off x="8096795" y="1012233"/>
                  <a:ext cx="52200" cy="4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174532" name="Freihand 174531">
                <a:extLst>
                  <a:ext uri="{FF2B5EF4-FFF2-40B4-BE49-F238E27FC236}">
                    <a16:creationId xmlns:a16="http://schemas.microsoft.com/office/drawing/2014/main" id="{ABAC83FF-B1E9-96EA-F7D3-A250C5F67F4F}"/>
                  </a:ext>
                </a:extLst>
              </p14:cNvPr>
              <p14:cNvContentPartPr/>
              <p14:nvPr/>
            </p14:nvContentPartPr>
            <p14:xfrm>
              <a:off x="9316115" y="898833"/>
              <a:ext cx="4680" cy="3600"/>
            </p14:xfrm>
          </p:contentPart>
        </mc:Choice>
        <mc:Fallback>
          <p:pic>
            <p:nvPicPr>
              <p:cNvPr id="174532" name="Freihand 174531">
                <a:extLst>
                  <a:ext uri="{FF2B5EF4-FFF2-40B4-BE49-F238E27FC236}">
                    <a16:creationId xmlns:a16="http://schemas.microsoft.com/office/drawing/2014/main" id="{ABAC83FF-B1E9-96EA-F7D3-A250C5F67F4F}"/>
                  </a:ext>
                </a:extLst>
              </p:cNvPr>
              <p:cNvPicPr/>
              <p:nvPr/>
            </p:nvPicPr>
            <p:blipFill>
              <a:blip r:embed="rId44"/>
              <a:stretch>
                <a:fillRect/>
              </a:stretch>
            </p:blipFill>
            <p:spPr>
              <a:xfrm>
                <a:off x="9307115" y="889833"/>
                <a:ext cx="223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74534" name="Freihand 174533">
                <a:extLst>
                  <a:ext uri="{FF2B5EF4-FFF2-40B4-BE49-F238E27FC236}">
                    <a16:creationId xmlns:a16="http://schemas.microsoft.com/office/drawing/2014/main" id="{764C3870-53E4-1EFB-BC36-1717FA23A501}"/>
                  </a:ext>
                </a:extLst>
              </p14:cNvPr>
              <p14:cNvContentPartPr/>
              <p14:nvPr/>
            </p14:nvContentPartPr>
            <p14:xfrm>
              <a:off x="9710675" y="1031673"/>
              <a:ext cx="86400" cy="16920"/>
            </p14:xfrm>
          </p:contentPart>
        </mc:Choice>
        <mc:Fallback>
          <p:pic>
            <p:nvPicPr>
              <p:cNvPr id="174534" name="Freihand 174533">
                <a:extLst>
                  <a:ext uri="{FF2B5EF4-FFF2-40B4-BE49-F238E27FC236}">
                    <a16:creationId xmlns:a16="http://schemas.microsoft.com/office/drawing/2014/main" id="{764C3870-53E4-1EFB-BC36-1717FA23A501}"/>
                  </a:ext>
                </a:extLst>
              </p:cNvPr>
              <p:cNvPicPr/>
              <p:nvPr/>
            </p:nvPicPr>
            <p:blipFill>
              <a:blip r:embed="rId46"/>
              <a:stretch>
                <a:fillRect/>
              </a:stretch>
            </p:blipFill>
            <p:spPr>
              <a:xfrm>
                <a:off x="9701675" y="1022673"/>
                <a:ext cx="1040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74561" name="Freihand 174560">
                <a:extLst>
                  <a:ext uri="{FF2B5EF4-FFF2-40B4-BE49-F238E27FC236}">
                    <a16:creationId xmlns:a16="http://schemas.microsoft.com/office/drawing/2014/main" id="{2C9B67CC-D7F2-6381-3FDD-F8DDB83C88DD}"/>
                  </a:ext>
                </a:extLst>
              </p14:cNvPr>
              <p14:cNvContentPartPr/>
              <p14:nvPr/>
            </p14:nvContentPartPr>
            <p14:xfrm>
              <a:off x="9138635" y="2361153"/>
              <a:ext cx="16920" cy="7920"/>
            </p14:xfrm>
          </p:contentPart>
        </mc:Choice>
        <mc:Fallback>
          <p:pic>
            <p:nvPicPr>
              <p:cNvPr id="174561" name="Freihand 174560">
                <a:extLst>
                  <a:ext uri="{FF2B5EF4-FFF2-40B4-BE49-F238E27FC236}">
                    <a16:creationId xmlns:a16="http://schemas.microsoft.com/office/drawing/2014/main" id="{2C9B67CC-D7F2-6381-3FDD-F8DDB83C88DD}"/>
                  </a:ext>
                </a:extLst>
              </p:cNvPr>
              <p:cNvPicPr/>
              <p:nvPr/>
            </p:nvPicPr>
            <p:blipFill>
              <a:blip r:embed="rId48"/>
              <a:stretch>
                <a:fillRect/>
              </a:stretch>
            </p:blipFill>
            <p:spPr>
              <a:xfrm>
                <a:off x="9129995" y="2352513"/>
                <a:ext cx="34560" cy="25560"/>
              </a:xfrm>
              <a:prstGeom prst="rect">
                <a:avLst/>
              </a:prstGeom>
            </p:spPr>
          </p:pic>
        </mc:Fallback>
      </mc:AlternateContent>
      <p:grpSp>
        <p:nvGrpSpPr>
          <p:cNvPr id="174581" name="Gruppieren 174580">
            <a:extLst>
              <a:ext uri="{FF2B5EF4-FFF2-40B4-BE49-F238E27FC236}">
                <a16:creationId xmlns:a16="http://schemas.microsoft.com/office/drawing/2014/main" id="{6DC566C4-3951-A7B1-0675-C255EF69A58D}"/>
              </a:ext>
            </a:extLst>
          </p:cNvPr>
          <p:cNvGrpSpPr/>
          <p:nvPr/>
        </p:nvGrpSpPr>
        <p:grpSpPr>
          <a:xfrm>
            <a:off x="9706355" y="2183673"/>
            <a:ext cx="1194840" cy="151920"/>
            <a:chOff x="9706355" y="2183673"/>
            <a:chExt cx="1194840" cy="151920"/>
          </a:xfrm>
        </p:grpSpPr>
        <mc:AlternateContent xmlns:mc="http://schemas.openxmlformats.org/markup-compatibility/2006">
          <mc:Choice xmlns:p14="http://schemas.microsoft.com/office/powerpoint/2010/main" Requires="p14">
            <p:contentPart p14:bwMode="auto" r:id="rId49">
              <p14:nvContentPartPr>
                <p14:cNvPr id="174563" name="Freihand 174562">
                  <a:extLst>
                    <a:ext uri="{FF2B5EF4-FFF2-40B4-BE49-F238E27FC236}">
                      <a16:creationId xmlns:a16="http://schemas.microsoft.com/office/drawing/2014/main" id="{1971BDA2-3BE1-6CE9-EA41-E76C330D8364}"/>
                    </a:ext>
                  </a:extLst>
                </p14:cNvPr>
                <p14:cNvContentPartPr/>
                <p14:nvPr/>
              </p14:nvContentPartPr>
              <p14:xfrm>
                <a:off x="9706355" y="2312553"/>
                <a:ext cx="39600" cy="23040"/>
              </p14:xfrm>
            </p:contentPart>
          </mc:Choice>
          <mc:Fallback>
            <p:pic>
              <p:nvPicPr>
                <p:cNvPr id="174563" name="Freihand 174562">
                  <a:extLst>
                    <a:ext uri="{FF2B5EF4-FFF2-40B4-BE49-F238E27FC236}">
                      <a16:creationId xmlns:a16="http://schemas.microsoft.com/office/drawing/2014/main" id="{1971BDA2-3BE1-6CE9-EA41-E76C330D8364}"/>
                    </a:ext>
                  </a:extLst>
                </p:cNvPr>
                <p:cNvPicPr/>
                <p:nvPr/>
              </p:nvPicPr>
              <p:blipFill>
                <a:blip r:embed="rId50"/>
                <a:stretch>
                  <a:fillRect/>
                </a:stretch>
              </p:blipFill>
              <p:spPr>
                <a:xfrm>
                  <a:off x="9697355" y="2303913"/>
                  <a:ext cx="57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74569" name="Freihand 174568">
                  <a:extLst>
                    <a:ext uri="{FF2B5EF4-FFF2-40B4-BE49-F238E27FC236}">
                      <a16:creationId xmlns:a16="http://schemas.microsoft.com/office/drawing/2014/main" id="{908B6523-E879-BA93-9889-6CD3D326870B}"/>
                    </a:ext>
                  </a:extLst>
                </p14:cNvPr>
                <p14:cNvContentPartPr/>
                <p14:nvPr/>
              </p14:nvContentPartPr>
              <p14:xfrm>
                <a:off x="10881035" y="2183673"/>
                <a:ext cx="20160" cy="25560"/>
              </p14:xfrm>
            </p:contentPart>
          </mc:Choice>
          <mc:Fallback>
            <p:pic>
              <p:nvPicPr>
                <p:cNvPr id="174569" name="Freihand 174568">
                  <a:extLst>
                    <a:ext uri="{FF2B5EF4-FFF2-40B4-BE49-F238E27FC236}">
                      <a16:creationId xmlns:a16="http://schemas.microsoft.com/office/drawing/2014/main" id="{908B6523-E879-BA93-9889-6CD3D326870B}"/>
                    </a:ext>
                  </a:extLst>
                </p:cNvPr>
                <p:cNvPicPr/>
                <p:nvPr/>
              </p:nvPicPr>
              <p:blipFill>
                <a:blip r:embed="rId52"/>
                <a:stretch>
                  <a:fillRect/>
                </a:stretch>
              </p:blipFill>
              <p:spPr>
                <a:xfrm>
                  <a:off x="10872395" y="2175033"/>
                  <a:ext cx="37800" cy="4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174599" name="Freihand 174598">
                <a:extLst>
                  <a:ext uri="{FF2B5EF4-FFF2-40B4-BE49-F238E27FC236}">
                    <a16:creationId xmlns:a16="http://schemas.microsoft.com/office/drawing/2014/main" id="{728F459B-65A1-309E-EEC5-03A87B4FF840}"/>
                  </a:ext>
                </a:extLst>
              </p14:cNvPr>
              <p14:cNvContentPartPr/>
              <p14:nvPr/>
            </p14:nvContentPartPr>
            <p14:xfrm>
              <a:off x="11903795" y="3748233"/>
              <a:ext cx="6480" cy="24120"/>
            </p14:xfrm>
          </p:contentPart>
        </mc:Choice>
        <mc:Fallback>
          <p:pic>
            <p:nvPicPr>
              <p:cNvPr id="174599" name="Freihand 174598">
                <a:extLst>
                  <a:ext uri="{FF2B5EF4-FFF2-40B4-BE49-F238E27FC236}">
                    <a16:creationId xmlns:a16="http://schemas.microsoft.com/office/drawing/2014/main" id="{728F459B-65A1-309E-EEC5-03A87B4FF840}"/>
                  </a:ext>
                </a:extLst>
              </p:cNvPr>
              <p:cNvPicPr/>
              <p:nvPr/>
            </p:nvPicPr>
            <p:blipFill>
              <a:blip r:embed="rId54"/>
              <a:stretch>
                <a:fillRect/>
              </a:stretch>
            </p:blipFill>
            <p:spPr>
              <a:xfrm>
                <a:off x="11895155" y="3739233"/>
                <a:ext cx="241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74616" name="Freihand 174615">
                <a:extLst>
                  <a:ext uri="{FF2B5EF4-FFF2-40B4-BE49-F238E27FC236}">
                    <a16:creationId xmlns:a16="http://schemas.microsoft.com/office/drawing/2014/main" id="{FACB839E-8917-D55E-E3B3-00B8094E656E}"/>
                  </a:ext>
                </a:extLst>
              </p14:cNvPr>
              <p14:cNvContentPartPr/>
              <p14:nvPr/>
            </p14:nvContentPartPr>
            <p14:xfrm>
              <a:off x="3970835" y="5082033"/>
              <a:ext cx="1644480" cy="1304640"/>
            </p14:xfrm>
          </p:contentPart>
        </mc:Choice>
        <mc:Fallback>
          <p:pic>
            <p:nvPicPr>
              <p:cNvPr id="174616" name="Freihand 174615">
                <a:extLst>
                  <a:ext uri="{FF2B5EF4-FFF2-40B4-BE49-F238E27FC236}">
                    <a16:creationId xmlns:a16="http://schemas.microsoft.com/office/drawing/2014/main" id="{FACB839E-8917-D55E-E3B3-00B8094E656E}"/>
                  </a:ext>
                </a:extLst>
              </p:cNvPr>
              <p:cNvPicPr/>
              <p:nvPr/>
            </p:nvPicPr>
            <p:blipFill>
              <a:blip r:embed="rId56"/>
              <a:stretch>
                <a:fillRect/>
              </a:stretch>
            </p:blipFill>
            <p:spPr>
              <a:xfrm>
                <a:off x="3962195" y="5073393"/>
                <a:ext cx="1662120" cy="1322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74339" name="Freihand 174338">
                <a:extLst>
                  <a:ext uri="{FF2B5EF4-FFF2-40B4-BE49-F238E27FC236}">
                    <a16:creationId xmlns:a16="http://schemas.microsoft.com/office/drawing/2014/main" id="{C4E69F48-E289-23B9-87EA-C88F6E8D555F}"/>
                  </a:ext>
                </a:extLst>
              </p14:cNvPr>
              <p14:cNvContentPartPr/>
              <p14:nvPr/>
            </p14:nvContentPartPr>
            <p14:xfrm>
              <a:off x="8582075" y="99748"/>
              <a:ext cx="84240" cy="68040"/>
            </p14:xfrm>
          </p:contentPart>
        </mc:Choice>
        <mc:Fallback>
          <p:pic>
            <p:nvPicPr>
              <p:cNvPr id="174339" name="Freihand 174338">
                <a:extLst>
                  <a:ext uri="{FF2B5EF4-FFF2-40B4-BE49-F238E27FC236}">
                    <a16:creationId xmlns:a16="http://schemas.microsoft.com/office/drawing/2014/main" id="{C4E69F48-E289-23B9-87EA-C88F6E8D555F}"/>
                  </a:ext>
                </a:extLst>
              </p:cNvPr>
              <p:cNvPicPr/>
              <p:nvPr/>
            </p:nvPicPr>
            <p:blipFill>
              <a:blip r:embed="rId58"/>
              <a:stretch>
                <a:fillRect/>
              </a:stretch>
            </p:blipFill>
            <p:spPr>
              <a:xfrm>
                <a:off x="8573435" y="91108"/>
                <a:ext cx="1018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74340" name="Freihand 174339">
                <a:extLst>
                  <a:ext uri="{FF2B5EF4-FFF2-40B4-BE49-F238E27FC236}">
                    <a16:creationId xmlns:a16="http://schemas.microsoft.com/office/drawing/2014/main" id="{7C1B807D-D40F-3044-7C5B-7427D59C6C4C}"/>
                  </a:ext>
                </a:extLst>
              </p14:cNvPr>
              <p14:cNvContentPartPr/>
              <p14:nvPr/>
            </p14:nvContentPartPr>
            <p14:xfrm>
              <a:off x="8731835" y="106588"/>
              <a:ext cx="672840" cy="66960"/>
            </p14:xfrm>
          </p:contentPart>
        </mc:Choice>
        <mc:Fallback>
          <p:pic>
            <p:nvPicPr>
              <p:cNvPr id="174340" name="Freihand 174339">
                <a:extLst>
                  <a:ext uri="{FF2B5EF4-FFF2-40B4-BE49-F238E27FC236}">
                    <a16:creationId xmlns:a16="http://schemas.microsoft.com/office/drawing/2014/main" id="{7C1B807D-D40F-3044-7C5B-7427D59C6C4C}"/>
                  </a:ext>
                </a:extLst>
              </p:cNvPr>
              <p:cNvPicPr/>
              <p:nvPr/>
            </p:nvPicPr>
            <p:blipFill>
              <a:blip r:embed="rId60"/>
              <a:stretch>
                <a:fillRect/>
              </a:stretch>
            </p:blipFill>
            <p:spPr>
              <a:xfrm>
                <a:off x="8723195" y="97588"/>
                <a:ext cx="6904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74341" name="Freihand 174340">
                <a:extLst>
                  <a:ext uri="{FF2B5EF4-FFF2-40B4-BE49-F238E27FC236}">
                    <a16:creationId xmlns:a16="http://schemas.microsoft.com/office/drawing/2014/main" id="{1DEEC16F-C8E6-DADF-24D6-073304B5F83E}"/>
                  </a:ext>
                </a:extLst>
              </p14:cNvPr>
              <p14:cNvContentPartPr/>
              <p14:nvPr/>
            </p14:nvContentPartPr>
            <p14:xfrm>
              <a:off x="9452915" y="133948"/>
              <a:ext cx="112320" cy="39600"/>
            </p14:xfrm>
          </p:contentPart>
        </mc:Choice>
        <mc:Fallback>
          <p:pic>
            <p:nvPicPr>
              <p:cNvPr id="174341" name="Freihand 174340">
                <a:extLst>
                  <a:ext uri="{FF2B5EF4-FFF2-40B4-BE49-F238E27FC236}">
                    <a16:creationId xmlns:a16="http://schemas.microsoft.com/office/drawing/2014/main" id="{1DEEC16F-C8E6-DADF-24D6-073304B5F83E}"/>
                  </a:ext>
                </a:extLst>
              </p:cNvPr>
              <p:cNvPicPr/>
              <p:nvPr/>
            </p:nvPicPr>
            <p:blipFill>
              <a:blip r:embed="rId62"/>
              <a:stretch>
                <a:fillRect/>
              </a:stretch>
            </p:blipFill>
            <p:spPr>
              <a:xfrm>
                <a:off x="9443915" y="125308"/>
                <a:ext cx="1299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74342" name="Freihand 174341">
                <a:extLst>
                  <a:ext uri="{FF2B5EF4-FFF2-40B4-BE49-F238E27FC236}">
                    <a16:creationId xmlns:a16="http://schemas.microsoft.com/office/drawing/2014/main" id="{3597D7C4-416E-8400-80B8-5308AD92D353}"/>
                  </a:ext>
                </a:extLst>
              </p14:cNvPr>
              <p14:cNvContentPartPr/>
              <p14:nvPr/>
            </p14:nvContentPartPr>
            <p14:xfrm>
              <a:off x="9597635" y="48268"/>
              <a:ext cx="389880" cy="272520"/>
            </p14:xfrm>
          </p:contentPart>
        </mc:Choice>
        <mc:Fallback>
          <p:pic>
            <p:nvPicPr>
              <p:cNvPr id="174342" name="Freihand 174341">
                <a:extLst>
                  <a:ext uri="{FF2B5EF4-FFF2-40B4-BE49-F238E27FC236}">
                    <a16:creationId xmlns:a16="http://schemas.microsoft.com/office/drawing/2014/main" id="{3597D7C4-416E-8400-80B8-5308AD92D353}"/>
                  </a:ext>
                </a:extLst>
              </p:cNvPr>
              <p:cNvPicPr/>
              <p:nvPr/>
            </p:nvPicPr>
            <p:blipFill>
              <a:blip r:embed="rId64"/>
              <a:stretch>
                <a:fillRect/>
              </a:stretch>
            </p:blipFill>
            <p:spPr>
              <a:xfrm>
                <a:off x="9588635" y="39628"/>
                <a:ext cx="4075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74343" name="Freihand 174342">
                <a:extLst>
                  <a:ext uri="{FF2B5EF4-FFF2-40B4-BE49-F238E27FC236}">
                    <a16:creationId xmlns:a16="http://schemas.microsoft.com/office/drawing/2014/main" id="{D1B89BF2-5E68-896E-9157-F33473A906DE}"/>
                  </a:ext>
                </a:extLst>
              </p14:cNvPr>
              <p14:cNvContentPartPr/>
              <p14:nvPr/>
            </p14:nvContentPartPr>
            <p14:xfrm>
              <a:off x="9787355" y="-60452"/>
              <a:ext cx="9000" cy="11520"/>
            </p14:xfrm>
          </p:contentPart>
        </mc:Choice>
        <mc:Fallback>
          <p:pic>
            <p:nvPicPr>
              <p:cNvPr id="174343" name="Freihand 174342">
                <a:extLst>
                  <a:ext uri="{FF2B5EF4-FFF2-40B4-BE49-F238E27FC236}">
                    <a16:creationId xmlns:a16="http://schemas.microsoft.com/office/drawing/2014/main" id="{D1B89BF2-5E68-896E-9157-F33473A906DE}"/>
                  </a:ext>
                </a:extLst>
              </p:cNvPr>
              <p:cNvPicPr/>
              <p:nvPr/>
            </p:nvPicPr>
            <p:blipFill>
              <a:blip r:embed="rId66"/>
              <a:stretch>
                <a:fillRect/>
              </a:stretch>
            </p:blipFill>
            <p:spPr>
              <a:xfrm>
                <a:off x="9778355" y="-69092"/>
                <a:ext cx="266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74344" name="Freihand 174343">
                <a:extLst>
                  <a:ext uri="{FF2B5EF4-FFF2-40B4-BE49-F238E27FC236}">
                    <a16:creationId xmlns:a16="http://schemas.microsoft.com/office/drawing/2014/main" id="{B19731AD-8A8A-DB20-3534-C40DED3A4505}"/>
                  </a:ext>
                </a:extLst>
              </p14:cNvPr>
              <p14:cNvContentPartPr/>
              <p14:nvPr/>
            </p14:nvContentPartPr>
            <p14:xfrm>
              <a:off x="10227275" y="75873"/>
              <a:ext cx="191160" cy="110160"/>
            </p14:xfrm>
          </p:contentPart>
        </mc:Choice>
        <mc:Fallback>
          <p:pic>
            <p:nvPicPr>
              <p:cNvPr id="174344" name="Freihand 174343">
                <a:extLst>
                  <a:ext uri="{FF2B5EF4-FFF2-40B4-BE49-F238E27FC236}">
                    <a16:creationId xmlns:a16="http://schemas.microsoft.com/office/drawing/2014/main" id="{B19731AD-8A8A-DB20-3534-C40DED3A4505}"/>
                  </a:ext>
                </a:extLst>
              </p:cNvPr>
              <p:cNvPicPr/>
              <p:nvPr/>
            </p:nvPicPr>
            <p:blipFill>
              <a:blip r:embed="rId68"/>
              <a:stretch>
                <a:fillRect/>
              </a:stretch>
            </p:blipFill>
            <p:spPr>
              <a:xfrm>
                <a:off x="10218635" y="67233"/>
                <a:ext cx="208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74345" name="Freihand 174344">
                <a:extLst>
                  <a:ext uri="{FF2B5EF4-FFF2-40B4-BE49-F238E27FC236}">
                    <a16:creationId xmlns:a16="http://schemas.microsoft.com/office/drawing/2014/main" id="{2A3DE21C-0526-06EF-143E-20653D6C01AB}"/>
                  </a:ext>
                </a:extLst>
              </p14:cNvPr>
              <p14:cNvContentPartPr/>
              <p14:nvPr/>
            </p14:nvContentPartPr>
            <p14:xfrm>
              <a:off x="10451555" y="90993"/>
              <a:ext cx="141120" cy="80280"/>
            </p14:xfrm>
          </p:contentPart>
        </mc:Choice>
        <mc:Fallback>
          <p:pic>
            <p:nvPicPr>
              <p:cNvPr id="174345" name="Freihand 174344">
                <a:extLst>
                  <a:ext uri="{FF2B5EF4-FFF2-40B4-BE49-F238E27FC236}">
                    <a16:creationId xmlns:a16="http://schemas.microsoft.com/office/drawing/2014/main" id="{2A3DE21C-0526-06EF-143E-20653D6C01AB}"/>
                  </a:ext>
                </a:extLst>
              </p:cNvPr>
              <p:cNvPicPr/>
              <p:nvPr/>
            </p:nvPicPr>
            <p:blipFill>
              <a:blip r:embed="rId70"/>
              <a:stretch>
                <a:fillRect/>
              </a:stretch>
            </p:blipFill>
            <p:spPr>
              <a:xfrm>
                <a:off x="10442915" y="81993"/>
                <a:ext cx="1587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74346" name="Freihand 174345">
                <a:extLst>
                  <a:ext uri="{FF2B5EF4-FFF2-40B4-BE49-F238E27FC236}">
                    <a16:creationId xmlns:a16="http://schemas.microsoft.com/office/drawing/2014/main" id="{96EC7F95-996D-B1D5-4FA5-D971C9D824E0}"/>
                  </a:ext>
                </a:extLst>
              </p14:cNvPr>
              <p14:cNvContentPartPr/>
              <p14:nvPr/>
            </p14:nvContentPartPr>
            <p14:xfrm>
              <a:off x="10614275" y="45273"/>
              <a:ext cx="108000" cy="161280"/>
            </p14:xfrm>
          </p:contentPart>
        </mc:Choice>
        <mc:Fallback>
          <p:pic>
            <p:nvPicPr>
              <p:cNvPr id="174346" name="Freihand 174345">
                <a:extLst>
                  <a:ext uri="{FF2B5EF4-FFF2-40B4-BE49-F238E27FC236}">
                    <a16:creationId xmlns:a16="http://schemas.microsoft.com/office/drawing/2014/main" id="{96EC7F95-996D-B1D5-4FA5-D971C9D824E0}"/>
                  </a:ext>
                </a:extLst>
              </p:cNvPr>
              <p:cNvPicPr/>
              <p:nvPr/>
            </p:nvPicPr>
            <p:blipFill>
              <a:blip r:embed="rId72"/>
              <a:stretch>
                <a:fillRect/>
              </a:stretch>
            </p:blipFill>
            <p:spPr>
              <a:xfrm>
                <a:off x="10605275" y="36273"/>
                <a:ext cx="1256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74347" name="Freihand 174346">
                <a:extLst>
                  <a:ext uri="{FF2B5EF4-FFF2-40B4-BE49-F238E27FC236}">
                    <a16:creationId xmlns:a16="http://schemas.microsoft.com/office/drawing/2014/main" id="{38B754BE-8ED1-B4CA-5FC7-6A66AF366010}"/>
                  </a:ext>
                </a:extLst>
              </p14:cNvPr>
              <p14:cNvContentPartPr/>
              <p14:nvPr/>
            </p14:nvContentPartPr>
            <p14:xfrm>
              <a:off x="10757195" y="54273"/>
              <a:ext cx="233640" cy="190440"/>
            </p14:xfrm>
          </p:contentPart>
        </mc:Choice>
        <mc:Fallback>
          <p:pic>
            <p:nvPicPr>
              <p:cNvPr id="174347" name="Freihand 174346">
                <a:extLst>
                  <a:ext uri="{FF2B5EF4-FFF2-40B4-BE49-F238E27FC236}">
                    <a16:creationId xmlns:a16="http://schemas.microsoft.com/office/drawing/2014/main" id="{38B754BE-8ED1-B4CA-5FC7-6A66AF366010}"/>
                  </a:ext>
                </a:extLst>
              </p:cNvPr>
              <p:cNvPicPr/>
              <p:nvPr/>
            </p:nvPicPr>
            <p:blipFill>
              <a:blip r:embed="rId74"/>
              <a:stretch>
                <a:fillRect/>
              </a:stretch>
            </p:blipFill>
            <p:spPr>
              <a:xfrm>
                <a:off x="10748195" y="45273"/>
                <a:ext cx="2512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74628" name="Freihand 174627">
                <a:extLst>
                  <a:ext uri="{FF2B5EF4-FFF2-40B4-BE49-F238E27FC236}">
                    <a16:creationId xmlns:a16="http://schemas.microsoft.com/office/drawing/2014/main" id="{0B1AD6C3-033F-971D-A4E7-6F98B0704E62}"/>
                  </a:ext>
                </a:extLst>
              </p14:cNvPr>
              <p14:cNvContentPartPr/>
              <p14:nvPr/>
            </p14:nvContentPartPr>
            <p14:xfrm>
              <a:off x="5062355" y="4150713"/>
              <a:ext cx="25200" cy="63360"/>
            </p14:xfrm>
          </p:contentPart>
        </mc:Choice>
        <mc:Fallback>
          <p:pic>
            <p:nvPicPr>
              <p:cNvPr id="174628" name="Freihand 174627">
                <a:extLst>
                  <a:ext uri="{FF2B5EF4-FFF2-40B4-BE49-F238E27FC236}">
                    <a16:creationId xmlns:a16="http://schemas.microsoft.com/office/drawing/2014/main" id="{0B1AD6C3-033F-971D-A4E7-6F98B0704E62}"/>
                  </a:ext>
                </a:extLst>
              </p:cNvPr>
              <p:cNvPicPr/>
              <p:nvPr/>
            </p:nvPicPr>
            <p:blipFill>
              <a:blip r:embed="rId76"/>
              <a:stretch>
                <a:fillRect/>
              </a:stretch>
            </p:blipFill>
            <p:spPr>
              <a:xfrm>
                <a:off x="5053715" y="4142073"/>
                <a:ext cx="42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74632" name="Freihand 174631">
                <a:extLst>
                  <a:ext uri="{FF2B5EF4-FFF2-40B4-BE49-F238E27FC236}">
                    <a16:creationId xmlns:a16="http://schemas.microsoft.com/office/drawing/2014/main" id="{C6D141E3-A03D-DFD5-C98B-F8343542F4E1}"/>
                  </a:ext>
                </a:extLst>
              </p14:cNvPr>
              <p14:cNvContentPartPr/>
              <p14:nvPr/>
            </p14:nvContentPartPr>
            <p14:xfrm>
              <a:off x="4767875" y="3372393"/>
              <a:ext cx="3600" cy="7920"/>
            </p14:xfrm>
          </p:contentPart>
        </mc:Choice>
        <mc:Fallback>
          <p:pic>
            <p:nvPicPr>
              <p:cNvPr id="174632" name="Freihand 174631">
                <a:extLst>
                  <a:ext uri="{FF2B5EF4-FFF2-40B4-BE49-F238E27FC236}">
                    <a16:creationId xmlns:a16="http://schemas.microsoft.com/office/drawing/2014/main" id="{C6D141E3-A03D-DFD5-C98B-F8343542F4E1}"/>
                  </a:ext>
                </a:extLst>
              </p:cNvPr>
              <p:cNvPicPr/>
              <p:nvPr/>
            </p:nvPicPr>
            <p:blipFill>
              <a:blip r:embed="rId78"/>
              <a:stretch>
                <a:fillRect/>
              </a:stretch>
            </p:blipFill>
            <p:spPr>
              <a:xfrm>
                <a:off x="4758875" y="3363393"/>
                <a:ext cx="21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74633" name="Freihand 174632">
                <a:extLst>
                  <a:ext uri="{FF2B5EF4-FFF2-40B4-BE49-F238E27FC236}">
                    <a16:creationId xmlns:a16="http://schemas.microsoft.com/office/drawing/2014/main" id="{6E0D29C4-4F7A-F802-3A83-06A0CDF5F2E3}"/>
                  </a:ext>
                </a:extLst>
              </p14:cNvPr>
              <p14:cNvContentPartPr/>
              <p14:nvPr/>
            </p14:nvContentPartPr>
            <p14:xfrm>
              <a:off x="4710995" y="4106433"/>
              <a:ext cx="18720" cy="137880"/>
            </p14:xfrm>
          </p:contentPart>
        </mc:Choice>
        <mc:Fallback>
          <p:pic>
            <p:nvPicPr>
              <p:cNvPr id="174633" name="Freihand 174632">
                <a:extLst>
                  <a:ext uri="{FF2B5EF4-FFF2-40B4-BE49-F238E27FC236}">
                    <a16:creationId xmlns:a16="http://schemas.microsoft.com/office/drawing/2014/main" id="{6E0D29C4-4F7A-F802-3A83-06A0CDF5F2E3}"/>
                  </a:ext>
                </a:extLst>
              </p:cNvPr>
              <p:cNvPicPr/>
              <p:nvPr/>
            </p:nvPicPr>
            <p:blipFill>
              <a:blip r:embed="rId80"/>
              <a:stretch>
                <a:fillRect/>
              </a:stretch>
            </p:blipFill>
            <p:spPr>
              <a:xfrm>
                <a:off x="4702355" y="4097793"/>
                <a:ext cx="363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74646" name="Freihand 174645">
                <a:extLst>
                  <a:ext uri="{FF2B5EF4-FFF2-40B4-BE49-F238E27FC236}">
                    <a16:creationId xmlns:a16="http://schemas.microsoft.com/office/drawing/2014/main" id="{9BFCCA62-C62B-67D9-E2A3-3C1562C51F54}"/>
                  </a:ext>
                </a:extLst>
              </p14:cNvPr>
              <p14:cNvContentPartPr/>
              <p14:nvPr/>
            </p14:nvContentPartPr>
            <p14:xfrm>
              <a:off x="5097635" y="4147473"/>
              <a:ext cx="6840" cy="27360"/>
            </p14:xfrm>
          </p:contentPart>
        </mc:Choice>
        <mc:Fallback>
          <p:pic>
            <p:nvPicPr>
              <p:cNvPr id="174646" name="Freihand 174645">
                <a:extLst>
                  <a:ext uri="{FF2B5EF4-FFF2-40B4-BE49-F238E27FC236}">
                    <a16:creationId xmlns:a16="http://schemas.microsoft.com/office/drawing/2014/main" id="{9BFCCA62-C62B-67D9-E2A3-3C1562C51F54}"/>
                  </a:ext>
                </a:extLst>
              </p:cNvPr>
              <p:cNvPicPr/>
              <p:nvPr/>
            </p:nvPicPr>
            <p:blipFill>
              <a:blip r:embed="rId82"/>
              <a:stretch>
                <a:fillRect/>
              </a:stretch>
            </p:blipFill>
            <p:spPr>
              <a:xfrm>
                <a:off x="5088995" y="4138833"/>
                <a:ext cx="24480" cy="45000"/>
              </a:xfrm>
              <a:prstGeom prst="rect">
                <a:avLst/>
              </a:prstGeom>
            </p:spPr>
          </p:pic>
        </mc:Fallback>
      </mc:AlternateContent>
      <p:grpSp>
        <p:nvGrpSpPr>
          <p:cNvPr id="174656" name="Gruppieren 174655">
            <a:extLst>
              <a:ext uri="{FF2B5EF4-FFF2-40B4-BE49-F238E27FC236}">
                <a16:creationId xmlns:a16="http://schemas.microsoft.com/office/drawing/2014/main" id="{F9A3CFE1-2CCC-E004-8971-6947A69578F6}"/>
              </a:ext>
            </a:extLst>
          </p:cNvPr>
          <p:cNvGrpSpPr/>
          <p:nvPr/>
        </p:nvGrpSpPr>
        <p:grpSpPr>
          <a:xfrm>
            <a:off x="5087915" y="4187793"/>
            <a:ext cx="77040" cy="163800"/>
            <a:chOff x="5087915" y="4187793"/>
            <a:chExt cx="77040" cy="163800"/>
          </a:xfrm>
        </p:grpSpPr>
        <mc:AlternateContent xmlns:mc="http://schemas.openxmlformats.org/markup-compatibility/2006">
          <mc:Choice xmlns:p14="http://schemas.microsoft.com/office/powerpoint/2010/main" Requires="p14">
            <p:contentPart p14:bwMode="auto" r:id="rId83">
              <p14:nvContentPartPr>
                <p14:cNvPr id="174512" name="Freihand 174511">
                  <a:extLst>
                    <a:ext uri="{FF2B5EF4-FFF2-40B4-BE49-F238E27FC236}">
                      <a16:creationId xmlns:a16="http://schemas.microsoft.com/office/drawing/2014/main" id="{B8710D82-885B-287D-041D-C2239639DB2A}"/>
                    </a:ext>
                  </a:extLst>
                </p14:cNvPr>
                <p14:cNvContentPartPr/>
                <p14:nvPr/>
              </p14:nvContentPartPr>
              <p14:xfrm>
                <a:off x="5124995" y="4234233"/>
                <a:ext cx="39960" cy="117360"/>
              </p14:xfrm>
            </p:contentPart>
          </mc:Choice>
          <mc:Fallback>
            <p:pic>
              <p:nvPicPr>
                <p:cNvPr id="174512" name="Freihand 174511">
                  <a:extLst>
                    <a:ext uri="{FF2B5EF4-FFF2-40B4-BE49-F238E27FC236}">
                      <a16:creationId xmlns:a16="http://schemas.microsoft.com/office/drawing/2014/main" id="{B8710D82-885B-287D-041D-C2239639DB2A}"/>
                    </a:ext>
                  </a:extLst>
                </p:cNvPr>
                <p:cNvPicPr/>
                <p:nvPr/>
              </p:nvPicPr>
              <p:blipFill>
                <a:blip r:embed="rId84"/>
                <a:stretch>
                  <a:fillRect/>
                </a:stretch>
              </p:blipFill>
              <p:spPr>
                <a:xfrm>
                  <a:off x="5115995" y="4225233"/>
                  <a:ext cx="576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74648" name="Freihand 174647">
                  <a:extLst>
                    <a:ext uri="{FF2B5EF4-FFF2-40B4-BE49-F238E27FC236}">
                      <a16:creationId xmlns:a16="http://schemas.microsoft.com/office/drawing/2014/main" id="{6C458AFB-284D-0CA6-E255-4419F13A7C56}"/>
                    </a:ext>
                  </a:extLst>
                </p14:cNvPr>
                <p14:cNvContentPartPr/>
                <p14:nvPr/>
              </p14:nvContentPartPr>
              <p14:xfrm>
                <a:off x="5087915" y="4187793"/>
                <a:ext cx="11520" cy="76320"/>
              </p14:xfrm>
            </p:contentPart>
          </mc:Choice>
          <mc:Fallback>
            <p:pic>
              <p:nvPicPr>
                <p:cNvPr id="174648" name="Freihand 174647">
                  <a:extLst>
                    <a:ext uri="{FF2B5EF4-FFF2-40B4-BE49-F238E27FC236}">
                      <a16:creationId xmlns:a16="http://schemas.microsoft.com/office/drawing/2014/main" id="{6C458AFB-284D-0CA6-E255-4419F13A7C56}"/>
                    </a:ext>
                  </a:extLst>
                </p:cNvPr>
                <p:cNvPicPr/>
                <p:nvPr/>
              </p:nvPicPr>
              <p:blipFill>
                <a:blip r:embed="rId86"/>
                <a:stretch>
                  <a:fillRect/>
                </a:stretch>
              </p:blipFill>
              <p:spPr>
                <a:xfrm>
                  <a:off x="5078915" y="4179153"/>
                  <a:ext cx="29160" cy="93960"/>
                </a:xfrm>
                <a:prstGeom prst="rect">
                  <a:avLst/>
                </a:prstGeom>
              </p:spPr>
            </p:pic>
          </mc:Fallback>
        </mc:AlternateContent>
      </p:grpSp>
      <p:grpSp>
        <p:nvGrpSpPr>
          <p:cNvPr id="174669" name="Gruppieren 174668">
            <a:extLst>
              <a:ext uri="{FF2B5EF4-FFF2-40B4-BE49-F238E27FC236}">
                <a16:creationId xmlns:a16="http://schemas.microsoft.com/office/drawing/2014/main" id="{FC33FF53-8198-C08A-C1B8-59FEE7BA2CD1}"/>
              </a:ext>
            </a:extLst>
          </p:cNvPr>
          <p:cNvGrpSpPr/>
          <p:nvPr/>
        </p:nvGrpSpPr>
        <p:grpSpPr>
          <a:xfrm>
            <a:off x="4129235" y="5157633"/>
            <a:ext cx="1348200" cy="1053720"/>
            <a:chOff x="4129235" y="5157633"/>
            <a:chExt cx="1348200" cy="1053720"/>
          </a:xfrm>
        </p:grpSpPr>
        <mc:AlternateContent xmlns:mc="http://schemas.openxmlformats.org/markup-compatibility/2006">
          <mc:Choice xmlns:p14="http://schemas.microsoft.com/office/powerpoint/2010/main" Requires="p14">
            <p:contentPart p14:bwMode="auto" r:id="rId87">
              <p14:nvContentPartPr>
                <p14:cNvPr id="174651" name="Freihand 174650">
                  <a:extLst>
                    <a:ext uri="{FF2B5EF4-FFF2-40B4-BE49-F238E27FC236}">
                      <a16:creationId xmlns:a16="http://schemas.microsoft.com/office/drawing/2014/main" id="{F71FECD1-37DA-0BF3-9427-44CBE847E8E5}"/>
                    </a:ext>
                  </a:extLst>
                </p14:cNvPr>
                <p14:cNvContentPartPr/>
                <p14:nvPr/>
              </p14:nvContentPartPr>
              <p14:xfrm>
                <a:off x="5010875" y="5375793"/>
                <a:ext cx="3240" cy="102960"/>
              </p14:xfrm>
            </p:contentPart>
          </mc:Choice>
          <mc:Fallback>
            <p:pic>
              <p:nvPicPr>
                <p:cNvPr id="174651" name="Freihand 174650">
                  <a:extLst>
                    <a:ext uri="{FF2B5EF4-FFF2-40B4-BE49-F238E27FC236}">
                      <a16:creationId xmlns:a16="http://schemas.microsoft.com/office/drawing/2014/main" id="{F71FECD1-37DA-0BF3-9427-44CBE847E8E5}"/>
                    </a:ext>
                  </a:extLst>
                </p:cNvPr>
                <p:cNvPicPr/>
                <p:nvPr/>
              </p:nvPicPr>
              <p:blipFill>
                <a:blip r:embed="rId88"/>
                <a:stretch>
                  <a:fillRect/>
                </a:stretch>
              </p:blipFill>
              <p:spPr>
                <a:xfrm>
                  <a:off x="5001875" y="5367153"/>
                  <a:ext cx="208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74659" name="Freihand 174658">
                  <a:extLst>
                    <a:ext uri="{FF2B5EF4-FFF2-40B4-BE49-F238E27FC236}">
                      <a16:creationId xmlns:a16="http://schemas.microsoft.com/office/drawing/2014/main" id="{9F765650-4323-2B07-28F7-FFEC4C8EAF45}"/>
                    </a:ext>
                  </a:extLst>
                </p14:cNvPr>
                <p14:cNvContentPartPr/>
                <p14:nvPr/>
              </p14:nvContentPartPr>
              <p14:xfrm>
                <a:off x="4342715" y="5360313"/>
                <a:ext cx="29160" cy="33480"/>
              </p14:xfrm>
            </p:contentPart>
          </mc:Choice>
          <mc:Fallback>
            <p:pic>
              <p:nvPicPr>
                <p:cNvPr id="174659" name="Freihand 174658">
                  <a:extLst>
                    <a:ext uri="{FF2B5EF4-FFF2-40B4-BE49-F238E27FC236}">
                      <a16:creationId xmlns:a16="http://schemas.microsoft.com/office/drawing/2014/main" id="{9F765650-4323-2B07-28F7-FFEC4C8EAF45}"/>
                    </a:ext>
                  </a:extLst>
                </p:cNvPr>
                <p:cNvPicPr/>
                <p:nvPr/>
              </p:nvPicPr>
              <p:blipFill>
                <a:blip r:embed="rId90"/>
                <a:stretch>
                  <a:fillRect/>
                </a:stretch>
              </p:blipFill>
              <p:spPr>
                <a:xfrm>
                  <a:off x="4334075" y="5351673"/>
                  <a:ext cx="468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74662" name="Freihand 174661">
                  <a:extLst>
                    <a:ext uri="{FF2B5EF4-FFF2-40B4-BE49-F238E27FC236}">
                      <a16:creationId xmlns:a16="http://schemas.microsoft.com/office/drawing/2014/main" id="{D3AD06FE-F0CF-4772-A08A-222554375F2C}"/>
                    </a:ext>
                  </a:extLst>
                </p14:cNvPr>
                <p14:cNvContentPartPr/>
                <p14:nvPr/>
              </p14:nvContentPartPr>
              <p14:xfrm>
                <a:off x="4129235" y="5157633"/>
                <a:ext cx="32760" cy="18000"/>
              </p14:xfrm>
            </p:contentPart>
          </mc:Choice>
          <mc:Fallback>
            <p:pic>
              <p:nvPicPr>
                <p:cNvPr id="174662" name="Freihand 174661">
                  <a:extLst>
                    <a:ext uri="{FF2B5EF4-FFF2-40B4-BE49-F238E27FC236}">
                      <a16:creationId xmlns:a16="http://schemas.microsoft.com/office/drawing/2014/main" id="{D3AD06FE-F0CF-4772-A08A-222554375F2C}"/>
                    </a:ext>
                  </a:extLst>
                </p:cNvPr>
                <p:cNvPicPr/>
                <p:nvPr/>
              </p:nvPicPr>
              <p:blipFill>
                <a:blip r:embed="rId92"/>
                <a:stretch>
                  <a:fillRect/>
                </a:stretch>
              </p:blipFill>
              <p:spPr>
                <a:xfrm>
                  <a:off x="4120235" y="5148993"/>
                  <a:ext cx="504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74664" name="Freihand 174663">
                  <a:extLst>
                    <a:ext uri="{FF2B5EF4-FFF2-40B4-BE49-F238E27FC236}">
                      <a16:creationId xmlns:a16="http://schemas.microsoft.com/office/drawing/2014/main" id="{29E34CAA-DAB1-D931-FE8F-10D11D6FC490}"/>
                    </a:ext>
                  </a:extLst>
                </p14:cNvPr>
                <p14:cNvContentPartPr/>
                <p14:nvPr/>
              </p14:nvContentPartPr>
              <p14:xfrm>
                <a:off x="5346395" y="6171753"/>
                <a:ext cx="57600" cy="11520"/>
              </p14:xfrm>
            </p:contentPart>
          </mc:Choice>
          <mc:Fallback>
            <p:pic>
              <p:nvPicPr>
                <p:cNvPr id="174664" name="Freihand 174663">
                  <a:extLst>
                    <a:ext uri="{FF2B5EF4-FFF2-40B4-BE49-F238E27FC236}">
                      <a16:creationId xmlns:a16="http://schemas.microsoft.com/office/drawing/2014/main" id="{29E34CAA-DAB1-D931-FE8F-10D11D6FC490}"/>
                    </a:ext>
                  </a:extLst>
                </p:cNvPr>
                <p:cNvPicPr/>
                <p:nvPr/>
              </p:nvPicPr>
              <p:blipFill>
                <a:blip r:embed="rId94"/>
                <a:stretch>
                  <a:fillRect/>
                </a:stretch>
              </p:blipFill>
              <p:spPr>
                <a:xfrm>
                  <a:off x="5337395" y="6162753"/>
                  <a:ext cx="752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74665" name="Freihand 174664">
                  <a:extLst>
                    <a:ext uri="{FF2B5EF4-FFF2-40B4-BE49-F238E27FC236}">
                      <a16:creationId xmlns:a16="http://schemas.microsoft.com/office/drawing/2014/main" id="{5C83E15E-1C55-E689-1135-C381D945CC54}"/>
                    </a:ext>
                  </a:extLst>
                </p14:cNvPr>
                <p14:cNvContentPartPr/>
                <p14:nvPr/>
              </p14:nvContentPartPr>
              <p14:xfrm>
                <a:off x="5401475" y="6149073"/>
                <a:ext cx="75960" cy="62280"/>
              </p14:xfrm>
            </p:contentPart>
          </mc:Choice>
          <mc:Fallback>
            <p:pic>
              <p:nvPicPr>
                <p:cNvPr id="174665" name="Freihand 174664">
                  <a:extLst>
                    <a:ext uri="{FF2B5EF4-FFF2-40B4-BE49-F238E27FC236}">
                      <a16:creationId xmlns:a16="http://schemas.microsoft.com/office/drawing/2014/main" id="{5C83E15E-1C55-E689-1135-C381D945CC54}"/>
                    </a:ext>
                  </a:extLst>
                </p:cNvPr>
                <p:cNvPicPr/>
                <p:nvPr/>
              </p:nvPicPr>
              <p:blipFill>
                <a:blip r:embed="rId96"/>
                <a:stretch>
                  <a:fillRect/>
                </a:stretch>
              </p:blipFill>
              <p:spPr>
                <a:xfrm>
                  <a:off x="5392475" y="6140073"/>
                  <a:ext cx="93600" cy="79920"/>
                </a:xfrm>
                <a:prstGeom prst="rect">
                  <a:avLst/>
                </a:prstGeom>
              </p:spPr>
            </p:pic>
          </mc:Fallback>
        </mc:AlternateContent>
      </p:grpSp>
      <p:grpSp>
        <p:nvGrpSpPr>
          <p:cNvPr id="174731" name="Gruppieren 174730">
            <a:extLst>
              <a:ext uri="{FF2B5EF4-FFF2-40B4-BE49-F238E27FC236}">
                <a16:creationId xmlns:a16="http://schemas.microsoft.com/office/drawing/2014/main" id="{A36F857B-51CC-0E15-F432-97127164C158}"/>
              </a:ext>
            </a:extLst>
          </p:cNvPr>
          <p:cNvGrpSpPr/>
          <p:nvPr/>
        </p:nvGrpSpPr>
        <p:grpSpPr>
          <a:xfrm>
            <a:off x="4878035" y="5163753"/>
            <a:ext cx="3547440" cy="1188000"/>
            <a:chOff x="4878035" y="5163753"/>
            <a:chExt cx="3547440" cy="1188000"/>
          </a:xfrm>
        </p:grpSpPr>
        <mc:AlternateContent xmlns:mc="http://schemas.openxmlformats.org/markup-compatibility/2006">
          <mc:Choice xmlns:p14="http://schemas.microsoft.com/office/powerpoint/2010/main" Requires="p14">
            <p:contentPart p14:bwMode="auto" r:id="rId97">
              <p14:nvContentPartPr>
                <p14:cNvPr id="174671" name="Freihand 174670">
                  <a:extLst>
                    <a:ext uri="{FF2B5EF4-FFF2-40B4-BE49-F238E27FC236}">
                      <a16:creationId xmlns:a16="http://schemas.microsoft.com/office/drawing/2014/main" id="{15E4B652-EA75-894F-C052-F91C3EF7C9E8}"/>
                    </a:ext>
                  </a:extLst>
                </p14:cNvPr>
                <p14:cNvContentPartPr/>
                <p14:nvPr/>
              </p14:nvContentPartPr>
              <p14:xfrm>
                <a:off x="4890995" y="5514033"/>
                <a:ext cx="7920" cy="69120"/>
              </p14:xfrm>
            </p:contentPart>
          </mc:Choice>
          <mc:Fallback>
            <p:pic>
              <p:nvPicPr>
                <p:cNvPr id="174671" name="Freihand 174670">
                  <a:extLst>
                    <a:ext uri="{FF2B5EF4-FFF2-40B4-BE49-F238E27FC236}">
                      <a16:creationId xmlns:a16="http://schemas.microsoft.com/office/drawing/2014/main" id="{15E4B652-EA75-894F-C052-F91C3EF7C9E8}"/>
                    </a:ext>
                  </a:extLst>
                </p:cNvPr>
                <p:cNvPicPr/>
                <p:nvPr/>
              </p:nvPicPr>
              <p:blipFill>
                <a:blip r:embed="rId98"/>
                <a:stretch>
                  <a:fillRect/>
                </a:stretch>
              </p:blipFill>
              <p:spPr>
                <a:xfrm>
                  <a:off x="4882355" y="5505393"/>
                  <a:ext cx="25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74673" name="Freihand 174672">
                  <a:extLst>
                    <a:ext uri="{FF2B5EF4-FFF2-40B4-BE49-F238E27FC236}">
                      <a16:creationId xmlns:a16="http://schemas.microsoft.com/office/drawing/2014/main" id="{866EE4F1-8175-D2B5-8452-6B31BF8E1EF7}"/>
                    </a:ext>
                  </a:extLst>
                </p14:cNvPr>
                <p14:cNvContentPartPr/>
                <p14:nvPr/>
              </p14:nvContentPartPr>
              <p14:xfrm>
                <a:off x="4878035" y="6017313"/>
                <a:ext cx="2520" cy="74880"/>
              </p14:xfrm>
            </p:contentPart>
          </mc:Choice>
          <mc:Fallback>
            <p:pic>
              <p:nvPicPr>
                <p:cNvPr id="174673" name="Freihand 174672">
                  <a:extLst>
                    <a:ext uri="{FF2B5EF4-FFF2-40B4-BE49-F238E27FC236}">
                      <a16:creationId xmlns:a16="http://schemas.microsoft.com/office/drawing/2014/main" id="{866EE4F1-8175-D2B5-8452-6B31BF8E1EF7}"/>
                    </a:ext>
                  </a:extLst>
                </p:cNvPr>
                <p:cNvPicPr/>
                <p:nvPr/>
              </p:nvPicPr>
              <p:blipFill>
                <a:blip r:embed="rId100"/>
                <a:stretch>
                  <a:fillRect/>
                </a:stretch>
              </p:blipFill>
              <p:spPr>
                <a:xfrm>
                  <a:off x="4869035" y="6008313"/>
                  <a:ext cx="20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74695" name="Freihand 174694">
                  <a:extLst>
                    <a:ext uri="{FF2B5EF4-FFF2-40B4-BE49-F238E27FC236}">
                      <a16:creationId xmlns:a16="http://schemas.microsoft.com/office/drawing/2014/main" id="{90125E0F-B2DA-EFDC-7BBD-ED952276B0EC}"/>
                    </a:ext>
                  </a:extLst>
                </p14:cNvPr>
                <p14:cNvContentPartPr/>
                <p14:nvPr/>
              </p14:nvContentPartPr>
              <p14:xfrm>
                <a:off x="7443755" y="5163753"/>
                <a:ext cx="19080" cy="18720"/>
              </p14:xfrm>
            </p:contentPart>
          </mc:Choice>
          <mc:Fallback>
            <p:pic>
              <p:nvPicPr>
                <p:cNvPr id="174695" name="Freihand 174694">
                  <a:extLst>
                    <a:ext uri="{FF2B5EF4-FFF2-40B4-BE49-F238E27FC236}">
                      <a16:creationId xmlns:a16="http://schemas.microsoft.com/office/drawing/2014/main" id="{90125E0F-B2DA-EFDC-7BBD-ED952276B0EC}"/>
                    </a:ext>
                  </a:extLst>
                </p:cNvPr>
                <p:cNvPicPr/>
                <p:nvPr/>
              </p:nvPicPr>
              <p:blipFill>
                <a:blip r:embed="rId102"/>
                <a:stretch>
                  <a:fillRect/>
                </a:stretch>
              </p:blipFill>
              <p:spPr>
                <a:xfrm>
                  <a:off x="7434755" y="5154753"/>
                  <a:ext cx="367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74720" name="Freihand 174719">
                  <a:extLst>
                    <a:ext uri="{FF2B5EF4-FFF2-40B4-BE49-F238E27FC236}">
                      <a16:creationId xmlns:a16="http://schemas.microsoft.com/office/drawing/2014/main" id="{08F7F8C7-E304-8648-4F85-5BE277030002}"/>
                    </a:ext>
                  </a:extLst>
                </p14:cNvPr>
                <p14:cNvContentPartPr/>
                <p14:nvPr/>
              </p14:nvContentPartPr>
              <p14:xfrm>
                <a:off x="7769195" y="6344193"/>
                <a:ext cx="36000" cy="7560"/>
              </p14:xfrm>
            </p:contentPart>
          </mc:Choice>
          <mc:Fallback>
            <p:pic>
              <p:nvPicPr>
                <p:cNvPr id="174720" name="Freihand 174719">
                  <a:extLst>
                    <a:ext uri="{FF2B5EF4-FFF2-40B4-BE49-F238E27FC236}">
                      <a16:creationId xmlns:a16="http://schemas.microsoft.com/office/drawing/2014/main" id="{08F7F8C7-E304-8648-4F85-5BE277030002}"/>
                    </a:ext>
                  </a:extLst>
                </p:cNvPr>
                <p:cNvPicPr/>
                <p:nvPr/>
              </p:nvPicPr>
              <p:blipFill>
                <a:blip r:embed="rId104"/>
                <a:stretch>
                  <a:fillRect/>
                </a:stretch>
              </p:blipFill>
              <p:spPr>
                <a:xfrm>
                  <a:off x="7760555" y="6335193"/>
                  <a:ext cx="536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74724" name="Freihand 174723">
                  <a:extLst>
                    <a:ext uri="{FF2B5EF4-FFF2-40B4-BE49-F238E27FC236}">
                      <a16:creationId xmlns:a16="http://schemas.microsoft.com/office/drawing/2014/main" id="{FD0E631C-8487-2588-1463-0D49033D31E5}"/>
                    </a:ext>
                  </a:extLst>
                </p14:cNvPr>
                <p14:cNvContentPartPr/>
                <p14:nvPr/>
              </p14:nvContentPartPr>
              <p14:xfrm>
                <a:off x="8405675" y="6019473"/>
                <a:ext cx="19800" cy="26640"/>
              </p14:xfrm>
            </p:contentPart>
          </mc:Choice>
          <mc:Fallback>
            <p:pic>
              <p:nvPicPr>
                <p:cNvPr id="174724" name="Freihand 174723">
                  <a:extLst>
                    <a:ext uri="{FF2B5EF4-FFF2-40B4-BE49-F238E27FC236}">
                      <a16:creationId xmlns:a16="http://schemas.microsoft.com/office/drawing/2014/main" id="{FD0E631C-8487-2588-1463-0D49033D31E5}"/>
                    </a:ext>
                  </a:extLst>
                </p:cNvPr>
                <p:cNvPicPr/>
                <p:nvPr/>
              </p:nvPicPr>
              <p:blipFill>
                <a:blip r:embed="rId106"/>
                <a:stretch>
                  <a:fillRect/>
                </a:stretch>
              </p:blipFill>
              <p:spPr>
                <a:xfrm>
                  <a:off x="8397035" y="6010833"/>
                  <a:ext cx="37440" cy="44280"/>
                </a:xfrm>
                <a:prstGeom prst="rect">
                  <a:avLst/>
                </a:prstGeom>
              </p:spPr>
            </p:pic>
          </mc:Fallback>
        </mc:AlternateContent>
      </p:grpSp>
      <p:grpSp>
        <p:nvGrpSpPr>
          <p:cNvPr id="174756" name="Gruppieren 174755">
            <a:extLst>
              <a:ext uri="{FF2B5EF4-FFF2-40B4-BE49-F238E27FC236}">
                <a16:creationId xmlns:a16="http://schemas.microsoft.com/office/drawing/2014/main" id="{3CE8AB0B-DB6A-BD89-3A3E-F31E768B5B50}"/>
              </a:ext>
            </a:extLst>
          </p:cNvPr>
          <p:cNvGrpSpPr/>
          <p:nvPr/>
        </p:nvGrpSpPr>
        <p:grpSpPr>
          <a:xfrm>
            <a:off x="551195" y="29188"/>
            <a:ext cx="7749360" cy="6799205"/>
            <a:chOff x="551195" y="29188"/>
            <a:chExt cx="7749360" cy="6799205"/>
          </a:xfrm>
        </p:grpSpPr>
        <mc:AlternateContent xmlns:mc="http://schemas.openxmlformats.org/markup-compatibility/2006">
          <mc:Choice xmlns:p14="http://schemas.microsoft.com/office/powerpoint/2010/main" Requires="p14">
            <p:contentPart p14:bwMode="auto" r:id="rId107">
              <p14:nvContentPartPr>
                <p14:cNvPr id="174602" name="Freihand 174601">
                  <a:extLst>
                    <a:ext uri="{FF2B5EF4-FFF2-40B4-BE49-F238E27FC236}">
                      <a16:creationId xmlns:a16="http://schemas.microsoft.com/office/drawing/2014/main" id="{5C715F0A-EB70-A689-ED55-C90849509500}"/>
                    </a:ext>
                  </a:extLst>
                </p14:cNvPr>
                <p14:cNvContentPartPr/>
                <p14:nvPr/>
              </p14:nvContentPartPr>
              <p14:xfrm>
                <a:off x="3821075" y="4678833"/>
                <a:ext cx="93240" cy="2016000"/>
              </p14:xfrm>
            </p:contentPart>
          </mc:Choice>
          <mc:Fallback>
            <p:pic>
              <p:nvPicPr>
                <p:cNvPr id="174602" name="Freihand 174601">
                  <a:extLst>
                    <a:ext uri="{FF2B5EF4-FFF2-40B4-BE49-F238E27FC236}">
                      <a16:creationId xmlns:a16="http://schemas.microsoft.com/office/drawing/2014/main" id="{5C715F0A-EB70-A689-ED55-C90849509500}"/>
                    </a:ext>
                  </a:extLst>
                </p:cNvPr>
                <p:cNvPicPr/>
                <p:nvPr/>
              </p:nvPicPr>
              <p:blipFill>
                <a:blip r:embed="rId108"/>
                <a:stretch>
                  <a:fillRect/>
                </a:stretch>
              </p:blipFill>
              <p:spPr>
                <a:xfrm>
                  <a:off x="3812075" y="4670193"/>
                  <a:ext cx="110880" cy="2033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74603" name="Freihand 174602">
                  <a:extLst>
                    <a:ext uri="{FF2B5EF4-FFF2-40B4-BE49-F238E27FC236}">
                      <a16:creationId xmlns:a16="http://schemas.microsoft.com/office/drawing/2014/main" id="{45983C8D-4A88-33D1-59AA-7CCEC714CD57}"/>
                    </a:ext>
                  </a:extLst>
                </p14:cNvPr>
                <p14:cNvContentPartPr/>
                <p14:nvPr/>
              </p14:nvContentPartPr>
              <p14:xfrm>
                <a:off x="3726755" y="6606273"/>
                <a:ext cx="3452400" cy="48240"/>
              </p14:xfrm>
            </p:contentPart>
          </mc:Choice>
          <mc:Fallback>
            <p:pic>
              <p:nvPicPr>
                <p:cNvPr id="174603" name="Freihand 174602">
                  <a:extLst>
                    <a:ext uri="{FF2B5EF4-FFF2-40B4-BE49-F238E27FC236}">
                      <a16:creationId xmlns:a16="http://schemas.microsoft.com/office/drawing/2014/main" id="{45983C8D-4A88-33D1-59AA-7CCEC714CD57}"/>
                    </a:ext>
                  </a:extLst>
                </p:cNvPr>
                <p:cNvPicPr/>
                <p:nvPr/>
              </p:nvPicPr>
              <p:blipFill>
                <a:blip r:embed="rId110"/>
                <a:stretch>
                  <a:fillRect/>
                </a:stretch>
              </p:blipFill>
              <p:spPr>
                <a:xfrm>
                  <a:off x="3718115" y="6597633"/>
                  <a:ext cx="3470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74604" name="Freihand 174603">
                  <a:extLst>
                    <a:ext uri="{FF2B5EF4-FFF2-40B4-BE49-F238E27FC236}">
                      <a16:creationId xmlns:a16="http://schemas.microsoft.com/office/drawing/2014/main" id="{592726AC-1A08-4DEA-E7C1-938DF4B1CDF0}"/>
                    </a:ext>
                  </a:extLst>
                </p14:cNvPr>
                <p14:cNvContentPartPr/>
                <p14:nvPr/>
              </p14:nvContentPartPr>
              <p14:xfrm>
                <a:off x="7138835" y="6520593"/>
                <a:ext cx="125280" cy="195120"/>
              </p14:xfrm>
            </p:contentPart>
          </mc:Choice>
          <mc:Fallback>
            <p:pic>
              <p:nvPicPr>
                <p:cNvPr id="174604" name="Freihand 174603">
                  <a:extLst>
                    <a:ext uri="{FF2B5EF4-FFF2-40B4-BE49-F238E27FC236}">
                      <a16:creationId xmlns:a16="http://schemas.microsoft.com/office/drawing/2014/main" id="{592726AC-1A08-4DEA-E7C1-938DF4B1CDF0}"/>
                    </a:ext>
                  </a:extLst>
                </p:cNvPr>
                <p:cNvPicPr/>
                <p:nvPr/>
              </p:nvPicPr>
              <p:blipFill>
                <a:blip r:embed="rId112"/>
                <a:stretch>
                  <a:fillRect/>
                </a:stretch>
              </p:blipFill>
              <p:spPr>
                <a:xfrm>
                  <a:off x="7130195" y="6511593"/>
                  <a:ext cx="1429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74605" name="Freihand 174604">
                  <a:extLst>
                    <a:ext uri="{FF2B5EF4-FFF2-40B4-BE49-F238E27FC236}">
                      <a16:creationId xmlns:a16="http://schemas.microsoft.com/office/drawing/2014/main" id="{92CDCA70-AB7D-2979-6EB6-564C0934AA94}"/>
                    </a:ext>
                  </a:extLst>
                </p14:cNvPr>
                <p14:cNvContentPartPr/>
                <p14:nvPr/>
              </p14:nvContentPartPr>
              <p14:xfrm>
                <a:off x="3754835" y="4480833"/>
                <a:ext cx="223560" cy="261360"/>
              </p14:xfrm>
            </p:contentPart>
          </mc:Choice>
          <mc:Fallback>
            <p:pic>
              <p:nvPicPr>
                <p:cNvPr id="174605" name="Freihand 174604">
                  <a:extLst>
                    <a:ext uri="{FF2B5EF4-FFF2-40B4-BE49-F238E27FC236}">
                      <a16:creationId xmlns:a16="http://schemas.microsoft.com/office/drawing/2014/main" id="{92CDCA70-AB7D-2979-6EB6-564C0934AA94}"/>
                    </a:ext>
                  </a:extLst>
                </p:cNvPr>
                <p:cNvPicPr/>
                <p:nvPr/>
              </p:nvPicPr>
              <p:blipFill>
                <a:blip r:embed="rId114"/>
                <a:stretch>
                  <a:fillRect/>
                </a:stretch>
              </p:blipFill>
              <p:spPr>
                <a:xfrm>
                  <a:off x="3746195" y="4471833"/>
                  <a:ext cx="2412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 name="Freihand 2">
                  <a:extLst>
                    <a:ext uri="{FF2B5EF4-FFF2-40B4-BE49-F238E27FC236}">
                      <a16:creationId xmlns:a16="http://schemas.microsoft.com/office/drawing/2014/main" id="{4CFAE2CF-4396-71EA-EB7C-C9C37824F63E}"/>
                    </a:ext>
                  </a:extLst>
                </p14:cNvPr>
                <p14:cNvContentPartPr/>
                <p14:nvPr/>
              </p14:nvContentPartPr>
              <p14:xfrm>
                <a:off x="3895955" y="153388"/>
                <a:ext cx="88920" cy="1913760"/>
              </p14:xfrm>
            </p:contentPart>
          </mc:Choice>
          <mc:Fallback>
            <p:pic>
              <p:nvPicPr>
                <p:cNvPr id="3" name="Freihand 2">
                  <a:extLst>
                    <a:ext uri="{FF2B5EF4-FFF2-40B4-BE49-F238E27FC236}">
                      <a16:creationId xmlns:a16="http://schemas.microsoft.com/office/drawing/2014/main" id="{4CFAE2CF-4396-71EA-EB7C-C9C37824F63E}"/>
                    </a:ext>
                  </a:extLst>
                </p:cNvPr>
                <p:cNvPicPr/>
                <p:nvPr/>
              </p:nvPicPr>
              <p:blipFill>
                <a:blip r:embed="rId116"/>
                <a:stretch>
                  <a:fillRect/>
                </a:stretch>
              </p:blipFill>
              <p:spPr>
                <a:xfrm>
                  <a:off x="3887315" y="144748"/>
                  <a:ext cx="106560" cy="1931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 name="Freihand 4">
                  <a:extLst>
                    <a:ext uri="{FF2B5EF4-FFF2-40B4-BE49-F238E27FC236}">
                      <a16:creationId xmlns:a16="http://schemas.microsoft.com/office/drawing/2014/main" id="{C5B9AE09-293F-685E-9533-E1D0A8E80413}"/>
                    </a:ext>
                  </a:extLst>
                </p14:cNvPr>
                <p14:cNvContentPartPr/>
                <p14:nvPr/>
              </p14:nvContentPartPr>
              <p14:xfrm>
                <a:off x="3804515" y="1926028"/>
                <a:ext cx="2791080" cy="110880"/>
              </p14:xfrm>
            </p:contentPart>
          </mc:Choice>
          <mc:Fallback>
            <p:pic>
              <p:nvPicPr>
                <p:cNvPr id="5" name="Freihand 4">
                  <a:extLst>
                    <a:ext uri="{FF2B5EF4-FFF2-40B4-BE49-F238E27FC236}">
                      <a16:creationId xmlns:a16="http://schemas.microsoft.com/office/drawing/2014/main" id="{C5B9AE09-293F-685E-9533-E1D0A8E80413}"/>
                    </a:ext>
                  </a:extLst>
                </p:cNvPr>
                <p:cNvPicPr/>
                <p:nvPr/>
              </p:nvPicPr>
              <p:blipFill>
                <a:blip r:embed="rId118"/>
                <a:stretch>
                  <a:fillRect/>
                </a:stretch>
              </p:blipFill>
              <p:spPr>
                <a:xfrm>
                  <a:off x="3795515" y="1917028"/>
                  <a:ext cx="2808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 name="Freihand 5">
                  <a:extLst>
                    <a:ext uri="{FF2B5EF4-FFF2-40B4-BE49-F238E27FC236}">
                      <a16:creationId xmlns:a16="http://schemas.microsoft.com/office/drawing/2014/main" id="{C2BE8462-CA73-2ACD-D398-DBBE460CAEA6}"/>
                    </a:ext>
                  </a:extLst>
                </p14:cNvPr>
                <p14:cNvContentPartPr/>
                <p14:nvPr/>
              </p14:nvContentPartPr>
              <p14:xfrm>
                <a:off x="6566795" y="1845748"/>
                <a:ext cx="110520" cy="215640"/>
              </p14:xfrm>
            </p:contentPart>
          </mc:Choice>
          <mc:Fallback>
            <p:pic>
              <p:nvPicPr>
                <p:cNvPr id="6" name="Freihand 5">
                  <a:extLst>
                    <a:ext uri="{FF2B5EF4-FFF2-40B4-BE49-F238E27FC236}">
                      <a16:creationId xmlns:a16="http://schemas.microsoft.com/office/drawing/2014/main" id="{C2BE8462-CA73-2ACD-D398-DBBE460CAEA6}"/>
                    </a:ext>
                  </a:extLst>
                </p:cNvPr>
                <p:cNvPicPr/>
                <p:nvPr/>
              </p:nvPicPr>
              <p:blipFill>
                <a:blip r:embed="rId120"/>
                <a:stretch>
                  <a:fillRect/>
                </a:stretch>
              </p:blipFill>
              <p:spPr>
                <a:xfrm>
                  <a:off x="6558155" y="1836748"/>
                  <a:ext cx="1281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8" name="Freihand 17">
                  <a:extLst>
                    <a:ext uri="{FF2B5EF4-FFF2-40B4-BE49-F238E27FC236}">
                      <a16:creationId xmlns:a16="http://schemas.microsoft.com/office/drawing/2014/main" id="{B7BB5931-95CE-04BD-F313-473CD4337364}"/>
                    </a:ext>
                  </a:extLst>
                </p14:cNvPr>
                <p14:cNvContentPartPr/>
                <p14:nvPr/>
              </p14:nvContentPartPr>
              <p14:xfrm>
                <a:off x="3782555" y="29188"/>
                <a:ext cx="203760" cy="177480"/>
              </p14:xfrm>
            </p:contentPart>
          </mc:Choice>
          <mc:Fallback>
            <p:pic>
              <p:nvPicPr>
                <p:cNvPr id="18" name="Freihand 17">
                  <a:extLst>
                    <a:ext uri="{FF2B5EF4-FFF2-40B4-BE49-F238E27FC236}">
                      <a16:creationId xmlns:a16="http://schemas.microsoft.com/office/drawing/2014/main" id="{B7BB5931-95CE-04BD-F313-473CD4337364}"/>
                    </a:ext>
                  </a:extLst>
                </p:cNvPr>
                <p:cNvPicPr/>
                <p:nvPr/>
              </p:nvPicPr>
              <p:blipFill>
                <a:blip r:embed="rId122"/>
                <a:stretch>
                  <a:fillRect/>
                </a:stretch>
              </p:blipFill>
              <p:spPr>
                <a:xfrm>
                  <a:off x="3773555" y="20548"/>
                  <a:ext cx="2214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9" name="Freihand 18">
                  <a:extLst>
                    <a:ext uri="{FF2B5EF4-FFF2-40B4-BE49-F238E27FC236}">
                      <a16:creationId xmlns:a16="http://schemas.microsoft.com/office/drawing/2014/main" id="{66A81E65-005E-D1E2-D902-7963525297AA}"/>
                    </a:ext>
                  </a:extLst>
                </p14:cNvPr>
                <p14:cNvContentPartPr/>
                <p14:nvPr/>
              </p14:nvContentPartPr>
              <p14:xfrm>
                <a:off x="3395195" y="141868"/>
                <a:ext cx="104040" cy="82080"/>
              </p14:xfrm>
            </p:contentPart>
          </mc:Choice>
          <mc:Fallback>
            <p:pic>
              <p:nvPicPr>
                <p:cNvPr id="19" name="Freihand 18">
                  <a:extLst>
                    <a:ext uri="{FF2B5EF4-FFF2-40B4-BE49-F238E27FC236}">
                      <a16:creationId xmlns:a16="http://schemas.microsoft.com/office/drawing/2014/main" id="{66A81E65-005E-D1E2-D902-7963525297AA}"/>
                    </a:ext>
                  </a:extLst>
                </p:cNvPr>
                <p:cNvPicPr/>
                <p:nvPr/>
              </p:nvPicPr>
              <p:blipFill>
                <a:blip r:embed="rId124"/>
                <a:stretch>
                  <a:fillRect/>
                </a:stretch>
              </p:blipFill>
              <p:spPr>
                <a:xfrm>
                  <a:off x="3386195" y="132868"/>
                  <a:ext cx="121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0" name="Freihand 19">
                  <a:extLst>
                    <a:ext uri="{FF2B5EF4-FFF2-40B4-BE49-F238E27FC236}">
                      <a16:creationId xmlns:a16="http://schemas.microsoft.com/office/drawing/2014/main" id="{C27A8CB4-208C-A6DB-338D-DD7F7BB0E80E}"/>
                    </a:ext>
                  </a:extLst>
                </p14:cNvPr>
                <p14:cNvContentPartPr/>
                <p14:nvPr/>
              </p14:nvContentPartPr>
              <p14:xfrm>
                <a:off x="3468995" y="152308"/>
                <a:ext cx="47160" cy="149760"/>
              </p14:xfrm>
            </p:contentPart>
          </mc:Choice>
          <mc:Fallback>
            <p:pic>
              <p:nvPicPr>
                <p:cNvPr id="20" name="Freihand 19">
                  <a:extLst>
                    <a:ext uri="{FF2B5EF4-FFF2-40B4-BE49-F238E27FC236}">
                      <a16:creationId xmlns:a16="http://schemas.microsoft.com/office/drawing/2014/main" id="{C27A8CB4-208C-A6DB-338D-DD7F7BB0E80E}"/>
                    </a:ext>
                  </a:extLst>
                </p:cNvPr>
                <p:cNvPicPr/>
                <p:nvPr/>
              </p:nvPicPr>
              <p:blipFill>
                <a:blip r:embed="rId126"/>
                <a:stretch>
                  <a:fillRect/>
                </a:stretch>
              </p:blipFill>
              <p:spPr>
                <a:xfrm>
                  <a:off x="3459995" y="143308"/>
                  <a:ext cx="648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74275" name="Freihand 174274">
                  <a:extLst>
                    <a:ext uri="{FF2B5EF4-FFF2-40B4-BE49-F238E27FC236}">
                      <a16:creationId xmlns:a16="http://schemas.microsoft.com/office/drawing/2014/main" id="{B2D02CAC-4387-8C64-A097-7BE5B3E5532B}"/>
                    </a:ext>
                  </a:extLst>
                </p14:cNvPr>
                <p14:cNvContentPartPr/>
                <p14:nvPr/>
              </p14:nvContentPartPr>
              <p14:xfrm>
                <a:off x="3567635" y="41068"/>
                <a:ext cx="155160" cy="137520"/>
              </p14:xfrm>
            </p:contentPart>
          </mc:Choice>
          <mc:Fallback>
            <p:pic>
              <p:nvPicPr>
                <p:cNvPr id="174275" name="Freihand 174274">
                  <a:extLst>
                    <a:ext uri="{FF2B5EF4-FFF2-40B4-BE49-F238E27FC236}">
                      <a16:creationId xmlns:a16="http://schemas.microsoft.com/office/drawing/2014/main" id="{B2D02CAC-4387-8C64-A097-7BE5B3E5532B}"/>
                    </a:ext>
                  </a:extLst>
                </p:cNvPr>
                <p:cNvPicPr/>
                <p:nvPr/>
              </p:nvPicPr>
              <p:blipFill>
                <a:blip r:embed="rId128"/>
                <a:stretch>
                  <a:fillRect/>
                </a:stretch>
              </p:blipFill>
              <p:spPr>
                <a:xfrm>
                  <a:off x="3558635" y="32428"/>
                  <a:ext cx="1728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74286" name="Freihand 174285">
                  <a:extLst>
                    <a:ext uri="{FF2B5EF4-FFF2-40B4-BE49-F238E27FC236}">
                      <a16:creationId xmlns:a16="http://schemas.microsoft.com/office/drawing/2014/main" id="{5B06EFDC-464C-93EF-FC9B-1F7E7DA95C03}"/>
                    </a:ext>
                  </a:extLst>
                </p14:cNvPr>
                <p14:cNvContentPartPr/>
                <p14:nvPr/>
              </p14:nvContentPartPr>
              <p14:xfrm>
                <a:off x="6435395" y="2149588"/>
                <a:ext cx="104040" cy="54360"/>
              </p14:xfrm>
            </p:contentPart>
          </mc:Choice>
          <mc:Fallback>
            <p:pic>
              <p:nvPicPr>
                <p:cNvPr id="174286" name="Freihand 174285">
                  <a:extLst>
                    <a:ext uri="{FF2B5EF4-FFF2-40B4-BE49-F238E27FC236}">
                      <a16:creationId xmlns:a16="http://schemas.microsoft.com/office/drawing/2014/main" id="{5B06EFDC-464C-93EF-FC9B-1F7E7DA95C03}"/>
                    </a:ext>
                  </a:extLst>
                </p:cNvPr>
                <p:cNvPicPr/>
                <p:nvPr/>
              </p:nvPicPr>
              <p:blipFill>
                <a:blip r:embed="rId130"/>
                <a:stretch>
                  <a:fillRect/>
                </a:stretch>
              </p:blipFill>
              <p:spPr>
                <a:xfrm>
                  <a:off x="6426395" y="2140948"/>
                  <a:ext cx="1216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74287" name="Freihand 174286">
                  <a:extLst>
                    <a:ext uri="{FF2B5EF4-FFF2-40B4-BE49-F238E27FC236}">
                      <a16:creationId xmlns:a16="http://schemas.microsoft.com/office/drawing/2014/main" id="{79BF839D-2061-8814-4D90-865E7E41B55D}"/>
                    </a:ext>
                  </a:extLst>
                </p14:cNvPr>
                <p14:cNvContentPartPr/>
                <p14:nvPr/>
              </p14:nvContentPartPr>
              <p14:xfrm>
                <a:off x="6460595" y="2128708"/>
                <a:ext cx="112680" cy="195480"/>
              </p14:xfrm>
            </p:contentPart>
          </mc:Choice>
          <mc:Fallback>
            <p:pic>
              <p:nvPicPr>
                <p:cNvPr id="174287" name="Freihand 174286">
                  <a:extLst>
                    <a:ext uri="{FF2B5EF4-FFF2-40B4-BE49-F238E27FC236}">
                      <a16:creationId xmlns:a16="http://schemas.microsoft.com/office/drawing/2014/main" id="{79BF839D-2061-8814-4D90-865E7E41B55D}"/>
                    </a:ext>
                  </a:extLst>
                </p:cNvPr>
                <p:cNvPicPr/>
                <p:nvPr/>
              </p:nvPicPr>
              <p:blipFill>
                <a:blip r:embed="rId132"/>
                <a:stretch>
                  <a:fillRect/>
                </a:stretch>
              </p:blipFill>
              <p:spPr>
                <a:xfrm>
                  <a:off x="6451595" y="2120068"/>
                  <a:ext cx="1303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74309" name="Freihand 174308">
                  <a:extLst>
                    <a:ext uri="{FF2B5EF4-FFF2-40B4-BE49-F238E27FC236}">
                      <a16:creationId xmlns:a16="http://schemas.microsoft.com/office/drawing/2014/main" id="{63ADA490-B9B7-935A-36D4-04181372BE56}"/>
                    </a:ext>
                  </a:extLst>
                </p14:cNvPr>
                <p14:cNvContentPartPr/>
                <p14:nvPr/>
              </p14:nvContentPartPr>
              <p14:xfrm>
                <a:off x="6764075" y="96508"/>
                <a:ext cx="158400" cy="57600"/>
              </p14:xfrm>
            </p:contentPart>
          </mc:Choice>
          <mc:Fallback>
            <p:pic>
              <p:nvPicPr>
                <p:cNvPr id="174309" name="Freihand 174308">
                  <a:extLst>
                    <a:ext uri="{FF2B5EF4-FFF2-40B4-BE49-F238E27FC236}">
                      <a16:creationId xmlns:a16="http://schemas.microsoft.com/office/drawing/2014/main" id="{63ADA490-B9B7-935A-36D4-04181372BE56}"/>
                    </a:ext>
                  </a:extLst>
                </p:cNvPr>
                <p:cNvPicPr/>
                <p:nvPr/>
              </p:nvPicPr>
              <p:blipFill>
                <a:blip r:embed="rId134"/>
                <a:stretch>
                  <a:fillRect/>
                </a:stretch>
              </p:blipFill>
              <p:spPr>
                <a:xfrm>
                  <a:off x="6755435" y="87868"/>
                  <a:ext cx="176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74312" name="Freihand 174311">
                  <a:extLst>
                    <a:ext uri="{FF2B5EF4-FFF2-40B4-BE49-F238E27FC236}">
                      <a16:creationId xmlns:a16="http://schemas.microsoft.com/office/drawing/2014/main" id="{F2F9CBC8-F84C-7C0B-F5DB-A25D4B81BF40}"/>
                    </a:ext>
                  </a:extLst>
                </p14:cNvPr>
                <p14:cNvContentPartPr/>
                <p14:nvPr/>
              </p14:nvContentPartPr>
              <p14:xfrm>
                <a:off x="6674435" y="51508"/>
                <a:ext cx="172800" cy="136800"/>
              </p14:xfrm>
            </p:contentPart>
          </mc:Choice>
          <mc:Fallback>
            <p:pic>
              <p:nvPicPr>
                <p:cNvPr id="174312" name="Freihand 174311">
                  <a:extLst>
                    <a:ext uri="{FF2B5EF4-FFF2-40B4-BE49-F238E27FC236}">
                      <a16:creationId xmlns:a16="http://schemas.microsoft.com/office/drawing/2014/main" id="{F2F9CBC8-F84C-7C0B-F5DB-A25D4B81BF40}"/>
                    </a:ext>
                  </a:extLst>
                </p:cNvPr>
                <p:cNvPicPr/>
                <p:nvPr/>
              </p:nvPicPr>
              <p:blipFill>
                <a:blip r:embed="rId136"/>
                <a:stretch>
                  <a:fillRect/>
                </a:stretch>
              </p:blipFill>
              <p:spPr>
                <a:xfrm>
                  <a:off x="6665795" y="42868"/>
                  <a:ext cx="190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74319" name="Freihand 174318">
                  <a:extLst>
                    <a:ext uri="{FF2B5EF4-FFF2-40B4-BE49-F238E27FC236}">
                      <a16:creationId xmlns:a16="http://schemas.microsoft.com/office/drawing/2014/main" id="{5205A659-F0E8-3B6D-5474-76293AD09FE5}"/>
                    </a:ext>
                  </a:extLst>
                </p14:cNvPr>
                <p14:cNvContentPartPr/>
                <p14:nvPr/>
              </p14:nvContentPartPr>
              <p14:xfrm>
                <a:off x="7141715" y="47908"/>
                <a:ext cx="146160" cy="73800"/>
              </p14:xfrm>
            </p:contentPart>
          </mc:Choice>
          <mc:Fallback>
            <p:pic>
              <p:nvPicPr>
                <p:cNvPr id="174319" name="Freihand 174318">
                  <a:extLst>
                    <a:ext uri="{FF2B5EF4-FFF2-40B4-BE49-F238E27FC236}">
                      <a16:creationId xmlns:a16="http://schemas.microsoft.com/office/drawing/2014/main" id="{5205A659-F0E8-3B6D-5474-76293AD09FE5}"/>
                    </a:ext>
                  </a:extLst>
                </p:cNvPr>
                <p:cNvPicPr/>
                <p:nvPr/>
              </p:nvPicPr>
              <p:blipFill>
                <a:blip r:embed="rId138"/>
                <a:stretch>
                  <a:fillRect/>
                </a:stretch>
              </p:blipFill>
              <p:spPr>
                <a:xfrm>
                  <a:off x="7133075" y="39268"/>
                  <a:ext cx="163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74324" name="Freihand 174323">
                  <a:extLst>
                    <a:ext uri="{FF2B5EF4-FFF2-40B4-BE49-F238E27FC236}">
                      <a16:creationId xmlns:a16="http://schemas.microsoft.com/office/drawing/2014/main" id="{51D08D55-076F-3539-B4A7-1723A68E970A}"/>
                    </a:ext>
                  </a:extLst>
                </p14:cNvPr>
                <p14:cNvContentPartPr/>
                <p14:nvPr/>
              </p14:nvContentPartPr>
              <p14:xfrm>
                <a:off x="7234235" y="121348"/>
                <a:ext cx="56520" cy="40680"/>
              </p14:xfrm>
            </p:contentPart>
          </mc:Choice>
          <mc:Fallback>
            <p:pic>
              <p:nvPicPr>
                <p:cNvPr id="174324" name="Freihand 174323">
                  <a:extLst>
                    <a:ext uri="{FF2B5EF4-FFF2-40B4-BE49-F238E27FC236}">
                      <a16:creationId xmlns:a16="http://schemas.microsoft.com/office/drawing/2014/main" id="{51D08D55-076F-3539-B4A7-1723A68E970A}"/>
                    </a:ext>
                  </a:extLst>
                </p:cNvPr>
                <p:cNvPicPr/>
                <p:nvPr/>
              </p:nvPicPr>
              <p:blipFill>
                <a:blip r:embed="rId140"/>
                <a:stretch>
                  <a:fillRect/>
                </a:stretch>
              </p:blipFill>
              <p:spPr>
                <a:xfrm>
                  <a:off x="7225595" y="112708"/>
                  <a:ext cx="741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74329" name="Freihand 174328">
                  <a:extLst>
                    <a:ext uri="{FF2B5EF4-FFF2-40B4-BE49-F238E27FC236}">
                      <a16:creationId xmlns:a16="http://schemas.microsoft.com/office/drawing/2014/main" id="{19D68A23-456E-C89E-3518-5757137433D4}"/>
                    </a:ext>
                  </a:extLst>
                </p14:cNvPr>
                <p14:cNvContentPartPr/>
                <p14:nvPr/>
              </p14:nvContentPartPr>
              <p14:xfrm>
                <a:off x="7356635" y="85348"/>
                <a:ext cx="443520" cy="178920"/>
              </p14:xfrm>
            </p:contentPart>
          </mc:Choice>
          <mc:Fallback>
            <p:pic>
              <p:nvPicPr>
                <p:cNvPr id="174329" name="Freihand 174328">
                  <a:extLst>
                    <a:ext uri="{FF2B5EF4-FFF2-40B4-BE49-F238E27FC236}">
                      <a16:creationId xmlns:a16="http://schemas.microsoft.com/office/drawing/2014/main" id="{19D68A23-456E-C89E-3518-5757137433D4}"/>
                    </a:ext>
                  </a:extLst>
                </p:cNvPr>
                <p:cNvPicPr/>
                <p:nvPr/>
              </p:nvPicPr>
              <p:blipFill>
                <a:blip r:embed="rId142"/>
                <a:stretch>
                  <a:fillRect/>
                </a:stretch>
              </p:blipFill>
              <p:spPr>
                <a:xfrm>
                  <a:off x="7347635" y="76348"/>
                  <a:ext cx="4611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74332" name="Freihand 174331">
                  <a:extLst>
                    <a:ext uri="{FF2B5EF4-FFF2-40B4-BE49-F238E27FC236}">
                      <a16:creationId xmlns:a16="http://schemas.microsoft.com/office/drawing/2014/main" id="{4248EF38-F17D-D807-6119-FFA0B7DC5D86}"/>
                    </a:ext>
                  </a:extLst>
                </p14:cNvPr>
                <p14:cNvContentPartPr/>
                <p14:nvPr/>
              </p14:nvContentPartPr>
              <p14:xfrm>
                <a:off x="7845155" y="76708"/>
                <a:ext cx="72360" cy="110520"/>
              </p14:xfrm>
            </p:contentPart>
          </mc:Choice>
          <mc:Fallback>
            <p:pic>
              <p:nvPicPr>
                <p:cNvPr id="174332" name="Freihand 174331">
                  <a:extLst>
                    <a:ext uri="{FF2B5EF4-FFF2-40B4-BE49-F238E27FC236}">
                      <a16:creationId xmlns:a16="http://schemas.microsoft.com/office/drawing/2014/main" id="{4248EF38-F17D-D807-6119-FFA0B7DC5D86}"/>
                    </a:ext>
                  </a:extLst>
                </p:cNvPr>
                <p:cNvPicPr/>
                <p:nvPr/>
              </p:nvPicPr>
              <p:blipFill>
                <a:blip r:embed="rId144"/>
                <a:stretch>
                  <a:fillRect/>
                </a:stretch>
              </p:blipFill>
              <p:spPr>
                <a:xfrm>
                  <a:off x="7836515" y="68068"/>
                  <a:ext cx="90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74337" name="Freihand 174336">
                  <a:extLst>
                    <a:ext uri="{FF2B5EF4-FFF2-40B4-BE49-F238E27FC236}">
                      <a16:creationId xmlns:a16="http://schemas.microsoft.com/office/drawing/2014/main" id="{57FFF2BA-9D3B-D530-AE93-698AC8A4559C}"/>
                    </a:ext>
                  </a:extLst>
                </p14:cNvPr>
                <p14:cNvContentPartPr/>
                <p14:nvPr/>
              </p14:nvContentPartPr>
              <p14:xfrm>
                <a:off x="7999235" y="32788"/>
                <a:ext cx="52200" cy="123120"/>
              </p14:xfrm>
            </p:contentPart>
          </mc:Choice>
          <mc:Fallback>
            <p:pic>
              <p:nvPicPr>
                <p:cNvPr id="174337" name="Freihand 174336">
                  <a:extLst>
                    <a:ext uri="{FF2B5EF4-FFF2-40B4-BE49-F238E27FC236}">
                      <a16:creationId xmlns:a16="http://schemas.microsoft.com/office/drawing/2014/main" id="{57FFF2BA-9D3B-D530-AE93-698AC8A4559C}"/>
                    </a:ext>
                  </a:extLst>
                </p:cNvPr>
                <p:cNvPicPr/>
                <p:nvPr/>
              </p:nvPicPr>
              <p:blipFill>
                <a:blip r:embed="rId146"/>
                <a:stretch>
                  <a:fillRect/>
                </a:stretch>
              </p:blipFill>
              <p:spPr>
                <a:xfrm>
                  <a:off x="7990235" y="23788"/>
                  <a:ext cx="698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74338" name="Freihand 174337">
                  <a:extLst>
                    <a:ext uri="{FF2B5EF4-FFF2-40B4-BE49-F238E27FC236}">
                      <a16:creationId xmlns:a16="http://schemas.microsoft.com/office/drawing/2014/main" id="{42B5FC26-16DF-962F-AF9D-627030341CDD}"/>
                    </a:ext>
                  </a:extLst>
                </p14:cNvPr>
                <p14:cNvContentPartPr/>
                <p14:nvPr/>
              </p14:nvContentPartPr>
              <p14:xfrm>
                <a:off x="8073755" y="82468"/>
                <a:ext cx="226800" cy="53280"/>
              </p14:xfrm>
            </p:contentPart>
          </mc:Choice>
          <mc:Fallback>
            <p:pic>
              <p:nvPicPr>
                <p:cNvPr id="174338" name="Freihand 174337">
                  <a:extLst>
                    <a:ext uri="{FF2B5EF4-FFF2-40B4-BE49-F238E27FC236}">
                      <a16:creationId xmlns:a16="http://schemas.microsoft.com/office/drawing/2014/main" id="{42B5FC26-16DF-962F-AF9D-627030341CDD}"/>
                    </a:ext>
                  </a:extLst>
                </p:cNvPr>
                <p:cNvPicPr/>
                <p:nvPr/>
              </p:nvPicPr>
              <p:blipFill>
                <a:blip r:embed="rId148"/>
                <a:stretch>
                  <a:fillRect/>
                </a:stretch>
              </p:blipFill>
              <p:spPr>
                <a:xfrm>
                  <a:off x="8064755" y="73468"/>
                  <a:ext cx="2444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74352" name="Freihand 174351">
                  <a:extLst>
                    <a:ext uri="{FF2B5EF4-FFF2-40B4-BE49-F238E27FC236}">
                      <a16:creationId xmlns:a16="http://schemas.microsoft.com/office/drawing/2014/main" id="{92662C85-9370-4D4A-24C4-5635B97B653C}"/>
                    </a:ext>
                  </a:extLst>
                </p14:cNvPr>
                <p14:cNvContentPartPr/>
                <p14:nvPr/>
              </p14:nvContentPartPr>
              <p14:xfrm>
                <a:off x="3855995" y="288633"/>
                <a:ext cx="1755360" cy="1862280"/>
              </p14:xfrm>
            </p:contentPart>
          </mc:Choice>
          <mc:Fallback>
            <p:pic>
              <p:nvPicPr>
                <p:cNvPr id="174352" name="Freihand 174351">
                  <a:extLst>
                    <a:ext uri="{FF2B5EF4-FFF2-40B4-BE49-F238E27FC236}">
                      <a16:creationId xmlns:a16="http://schemas.microsoft.com/office/drawing/2014/main" id="{92662C85-9370-4D4A-24C4-5635B97B653C}"/>
                    </a:ext>
                  </a:extLst>
                </p:cNvPr>
                <p:cNvPicPr/>
                <p:nvPr/>
              </p:nvPicPr>
              <p:blipFill>
                <a:blip r:embed="rId150"/>
                <a:stretch>
                  <a:fillRect/>
                </a:stretch>
              </p:blipFill>
              <p:spPr>
                <a:xfrm>
                  <a:off x="3847355" y="279993"/>
                  <a:ext cx="1773000" cy="18799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74353" name="Freihand 174352">
                  <a:extLst>
                    <a:ext uri="{FF2B5EF4-FFF2-40B4-BE49-F238E27FC236}">
                      <a16:creationId xmlns:a16="http://schemas.microsoft.com/office/drawing/2014/main" id="{673456C6-4569-F10E-AECC-CA5FE39E1AE5}"/>
                    </a:ext>
                  </a:extLst>
                </p14:cNvPr>
                <p14:cNvContentPartPr/>
                <p14:nvPr/>
              </p14:nvContentPartPr>
              <p14:xfrm>
                <a:off x="5821235" y="153273"/>
                <a:ext cx="90720" cy="68760"/>
              </p14:xfrm>
            </p:contentPart>
          </mc:Choice>
          <mc:Fallback>
            <p:pic>
              <p:nvPicPr>
                <p:cNvPr id="174353" name="Freihand 174352">
                  <a:extLst>
                    <a:ext uri="{FF2B5EF4-FFF2-40B4-BE49-F238E27FC236}">
                      <a16:creationId xmlns:a16="http://schemas.microsoft.com/office/drawing/2014/main" id="{673456C6-4569-F10E-AECC-CA5FE39E1AE5}"/>
                    </a:ext>
                  </a:extLst>
                </p:cNvPr>
                <p:cNvPicPr/>
                <p:nvPr/>
              </p:nvPicPr>
              <p:blipFill>
                <a:blip r:embed="rId152"/>
                <a:stretch>
                  <a:fillRect/>
                </a:stretch>
              </p:blipFill>
              <p:spPr>
                <a:xfrm>
                  <a:off x="5812595" y="144273"/>
                  <a:ext cx="1083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74354" name="Freihand 174353">
                  <a:extLst>
                    <a:ext uri="{FF2B5EF4-FFF2-40B4-BE49-F238E27FC236}">
                      <a16:creationId xmlns:a16="http://schemas.microsoft.com/office/drawing/2014/main" id="{47BDF2E6-C300-8396-1DD1-76C38617E0DA}"/>
                    </a:ext>
                  </a:extLst>
                </p14:cNvPr>
                <p14:cNvContentPartPr/>
                <p14:nvPr/>
              </p14:nvContentPartPr>
              <p14:xfrm>
                <a:off x="5892875" y="147153"/>
                <a:ext cx="43920" cy="147600"/>
              </p14:xfrm>
            </p:contentPart>
          </mc:Choice>
          <mc:Fallback>
            <p:pic>
              <p:nvPicPr>
                <p:cNvPr id="174354" name="Freihand 174353">
                  <a:extLst>
                    <a:ext uri="{FF2B5EF4-FFF2-40B4-BE49-F238E27FC236}">
                      <a16:creationId xmlns:a16="http://schemas.microsoft.com/office/drawing/2014/main" id="{47BDF2E6-C300-8396-1DD1-76C38617E0DA}"/>
                    </a:ext>
                  </a:extLst>
                </p:cNvPr>
                <p:cNvPicPr/>
                <p:nvPr/>
              </p:nvPicPr>
              <p:blipFill>
                <a:blip r:embed="rId154"/>
                <a:stretch>
                  <a:fillRect/>
                </a:stretch>
              </p:blipFill>
              <p:spPr>
                <a:xfrm>
                  <a:off x="5884235" y="138513"/>
                  <a:ext cx="615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74355" name="Freihand 174354">
                  <a:extLst>
                    <a:ext uri="{FF2B5EF4-FFF2-40B4-BE49-F238E27FC236}">
                      <a16:creationId xmlns:a16="http://schemas.microsoft.com/office/drawing/2014/main" id="{8F91864F-0F10-1875-D74F-FC78D4B085C4}"/>
                    </a:ext>
                  </a:extLst>
                </p14:cNvPr>
                <p14:cNvContentPartPr/>
                <p14:nvPr/>
              </p14:nvContentPartPr>
              <p14:xfrm>
                <a:off x="6053435" y="82713"/>
                <a:ext cx="14760" cy="60480"/>
              </p14:xfrm>
            </p:contentPart>
          </mc:Choice>
          <mc:Fallback>
            <p:pic>
              <p:nvPicPr>
                <p:cNvPr id="174355" name="Freihand 174354">
                  <a:extLst>
                    <a:ext uri="{FF2B5EF4-FFF2-40B4-BE49-F238E27FC236}">
                      <a16:creationId xmlns:a16="http://schemas.microsoft.com/office/drawing/2014/main" id="{8F91864F-0F10-1875-D74F-FC78D4B085C4}"/>
                    </a:ext>
                  </a:extLst>
                </p:cNvPr>
                <p:cNvPicPr/>
                <p:nvPr/>
              </p:nvPicPr>
              <p:blipFill>
                <a:blip r:embed="rId156"/>
                <a:stretch>
                  <a:fillRect/>
                </a:stretch>
              </p:blipFill>
              <p:spPr>
                <a:xfrm>
                  <a:off x="6044435" y="74073"/>
                  <a:ext cx="32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74357" name="Freihand 174356">
                  <a:extLst>
                    <a:ext uri="{FF2B5EF4-FFF2-40B4-BE49-F238E27FC236}">
                      <a16:creationId xmlns:a16="http://schemas.microsoft.com/office/drawing/2014/main" id="{EFA0A035-1293-B70A-4F3E-AEB6380DBA5C}"/>
                    </a:ext>
                  </a:extLst>
                </p14:cNvPr>
                <p14:cNvContentPartPr/>
                <p14:nvPr/>
              </p14:nvContentPartPr>
              <p14:xfrm>
                <a:off x="5992235" y="61833"/>
                <a:ext cx="126000" cy="95040"/>
              </p14:xfrm>
            </p:contentPart>
          </mc:Choice>
          <mc:Fallback>
            <p:pic>
              <p:nvPicPr>
                <p:cNvPr id="174357" name="Freihand 174356">
                  <a:extLst>
                    <a:ext uri="{FF2B5EF4-FFF2-40B4-BE49-F238E27FC236}">
                      <a16:creationId xmlns:a16="http://schemas.microsoft.com/office/drawing/2014/main" id="{EFA0A035-1293-B70A-4F3E-AEB6380DBA5C}"/>
                    </a:ext>
                  </a:extLst>
                </p:cNvPr>
                <p:cNvPicPr/>
                <p:nvPr/>
              </p:nvPicPr>
              <p:blipFill>
                <a:blip r:embed="rId158"/>
                <a:stretch>
                  <a:fillRect/>
                </a:stretch>
              </p:blipFill>
              <p:spPr>
                <a:xfrm>
                  <a:off x="5983235" y="52833"/>
                  <a:ext cx="143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74358" name="Freihand 174357">
                  <a:extLst>
                    <a:ext uri="{FF2B5EF4-FFF2-40B4-BE49-F238E27FC236}">
                      <a16:creationId xmlns:a16="http://schemas.microsoft.com/office/drawing/2014/main" id="{6988FBD2-E6C1-34F5-764B-C76D68955B16}"/>
                    </a:ext>
                  </a:extLst>
                </p14:cNvPr>
                <p14:cNvContentPartPr/>
                <p14:nvPr/>
              </p14:nvContentPartPr>
              <p14:xfrm>
                <a:off x="6141635" y="138513"/>
                <a:ext cx="138240" cy="83520"/>
              </p14:xfrm>
            </p:contentPart>
          </mc:Choice>
          <mc:Fallback>
            <p:pic>
              <p:nvPicPr>
                <p:cNvPr id="174358" name="Freihand 174357">
                  <a:extLst>
                    <a:ext uri="{FF2B5EF4-FFF2-40B4-BE49-F238E27FC236}">
                      <a16:creationId xmlns:a16="http://schemas.microsoft.com/office/drawing/2014/main" id="{6988FBD2-E6C1-34F5-764B-C76D68955B16}"/>
                    </a:ext>
                  </a:extLst>
                </p:cNvPr>
                <p:cNvPicPr/>
                <p:nvPr/>
              </p:nvPicPr>
              <p:blipFill>
                <a:blip r:embed="rId160"/>
                <a:stretch>
                  <a:fillRect/>
                </a:stretch>
              </p:blipFill>
              <p:spPr>
                <a:xfrm>
                  <a:off x="6132635" y="129513"/>
                  <a:ext cx="155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74360" name="Freihand 174359">
                  <a:extLst>
                    <a:ext uri="{FF2B5EF4-FFF2-40B4-BE49-F238E27FC236}">
                      <a16:creationId xmlns:a16="http://schemas.microsoft.com/office/drawing/2014/main" id="{CC30F2BE-8AE0-A71C-74C4-EBC86653CDB8}"/>
                    </a:ext>
                  </a:extLst>
                </p14:cNvPr>
                <p14:cNvContentPartPr/>
                <p14:nvPr/>
              </p14:nvContentPartPr>
              <p14:xfrm>
                <a:off x="6323795" y="89553"/>
                <a:ext cx="77760" cy="184320"/>
              </p14:xfrm>
            </p:contentPart>
          </mc:Choice>
          <mc:Fallback>
            <p:pic>
              <p:nvPicPr>
                <p:cNvPr id="174360" name="Freihand 174359">
                  <a:extLst>
                    <a:ext uri="{FF2B5EF4-FFF2-40B4-BE49-F238E27FC236}">
                      <a16:creationId xmlns:a16="http://schemas.microsoft.com/office/drawing/2014/main" id="{CC30F2BE-8AE0-A71C-74C4-EBC86653CDB8}"/>
                    </a:ext>
                  </a:extLst>
                </p:cNvPr>
                <p:cNvPicPr/>
                <p:nvPr/>
              </p:nvPicPr>
              <p:blipFill>
                <a:blip r:embed="rId162"/>
                <a:stretch>
                  <a:fillRect/>
                </a:stretch>
              </p:blipFill>
              <p:spPr>
                <a:xfrm>
                  <a:off x="6315155" y="80913"/>
                  <a:ext cx="954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74380" name="Freihand 174379">
                  <a:extLst>
                    <a:ext uri="{FF2B5EF4-FFF2-40B4-BE49-F238E27FC236}">
                      <a16:creationId xmlns:a16="http://schemas.microsoft.com/office/drawing/2014/main" id="{31B6A6BE-0653-14E8-9C62-F072C5E644DC}"/>
                    </a:ext>
                  </a:extLst>
                </p14:cNvPr>
                <p14:cNvContentPartPr/>
                <p14:nvPr/>
              </p14:nvContentPartPr>
              <p14:xfrm>
                <a:off x="3423635" y="1326873"/>
                <a:ext cx="4320" cy="5760"/>
              </p14:xfrm>
            </p:contentPart>
          </mc:Choice>
          <mc:Fallback>
            <p:pic>
              <p:nvPicPr>
                <p:cNvPr id="174380" name="Freihand 174379">
                  <a:extLst>
                    <a:ext uri="{FF2B5EF4-FFF2-40B4-BE49-F238E27FC236}">
                      <a16:creationId xmlns:a16="http://schemas.microsoft.com/office/drawing/2014/main" id="{31B6A6BE-0653-14E8-9C62-F072C5E644DC}"/>
                    </a:ext>
                  </a:extLst>
                </p:cNvPr>
                <p:cNvPicPr/>
                <p:nvPr/>
              </p:nvPicPr>
              <p:blipFill>
                <a:blip r:embed="rId164"/>
                <a:stretch>
                  <a:fillRect/>
                </a:stretch>
              </p:blipFill>
              <p:spPr>
                <a:xfrm>
                  <a:off x="3414995" y="1318233"/>
                  <a:ext cx="219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74363" name="Freihand 174362">
                  <a:extLst>
                    <a:ext uri="{FF2B5EF4-FFF2-40B4-BE49-F238E27FC236}">
                      <a16:creationId xmlns:a16="http://schemas.microsoft.com/office/drawing/2014/main" id="{F2B934F5-C1BA-67CF-82CB-952BA5A95E28}"/>
                    </a:ext>
                  </a:extLst>
                </p14:cNvPr>
                <p14:cNvContentPartPr/>
                <p14:nvPr/>
              </p14:nvContentPartPr>
              <p14:xfrm>
                <a:off x="6283835" y="539913"/>
                <a:ext cx="97200" cy="42120"/>
              </p14:xfrm>
            </p:contentPart>
          </mc:Choice>
          <mc:Fallback>
            <p:pic>
              <p:nvPicPr>
                <p:cNvPr id="174363" name="Freihand 174362">
                  <a:extLst>
                    <a:ext uri="{FF2B5EF4-FFF2-40B4-BE49-F238E27FC236}">
                      <a16:creationId xmlns:a16="http://schemas.microsoft.com/office/drawing/2014/main" id="{F2B934F5-C1BA-67CF-82CB-952BA5A95E28}"/>
                    </a:ext>
                  </a:extLst>
                </p:cNvPr>
                <p:cNvPicPr/>
                <p:nvPr/>
              </p:nvPicPr>
              <p:blipFill>
                <a:blip r:embed="rId166"/>
                <a:stretch>
                  <a:fillRect/>
                </a:stretch>
              </p:blipFill>
              <p:spPr>
                <a:xfrm>
                  <a:off x="6274835" y="531273"/>
                  <a:ext cx="1148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74364" name="Freihand 174363">
                  <a:extLst>
                    <a:ext uri="{FF2B5EF4-FFF2-40B4-BE49-F238E27FC236}">
                      <a16:creationId xmlns:a16="http://schemas.microsoft.com/office/drawing/2014/main" id="{D6556A77-F0A3-5680-9005-42672B0C282F}"/>
                    </a:ext>
                  </a:extLst>
                </p14:cNvPr>
                <p14:cNvContentPartPr/>
                <p14:nvPr/>
              </p14:nvContentPartPr>
              <p14:xfrm>
                <a:off x="6366995" y="525873"/>
                <a:ext cx="86760" cy="174600"/>
              </p14:xfrm>
            </p:contentPart>
          </mc:Choice>
          <mc:Fallback>
            <p:pic>
              <p:nvPicPr>
                <p:cNvPr id="174364" name="Freihand 174363">
                  <a:extLst>
                    <a:ext uri="{FF2B5EF4-FFF2-40B4-BE49-F238E27FC236}">
                      <a16:creationId xmlns:a16="http://schemas.microsoft.com/office/drawing/2014/main" id="{D6556A77-F0A3-5680-9005-42672B0C282F}"/>
                    </a:ext>
                  </a:extLst>
                </p:cNvPr>
                <p:cNvPicPr/>
                <p:nvPr/>
              </p:nvPicPr>
              <p:blipFill>
                <a:blip r:embed="rId168"/>
                <a:stretch>
                  <a:fillRect/>
                </a:stretch>
              </p:blipFill>
              <p:spPr>
                <a:xfrm>
                  <a:off x="6357995" y="516873"/>
                  <a:ext cx="1044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74365" name="Freihand 174364">
                  <a:extLst>
                    <a:ext uri="{FF2B5EF4-FFF2-40B4-BE49-F238E27FC236}">
                      <a16:creationId xmlns:a16="http://schemas.microsoft.com/office/drawing/2014/main" id="{B2335F6E-DAF1-0C0D-F72C-58D8F9B75E38}"/>
                    </a:ext>
                  </a:extLst>
                </p14:cNvPr>
                <p14:cNvContentPartPr/>
                <p14:nvPr/>
              </p14:nvContentPartPr>
              <p14:xfrm>
                <a:off x="6536555" y="462513"/>
                <a:ext cx="132120" cy="134280"/>
              </p14:xfrm>
            </p:contentPart>
          </mc:Choice>
          <mc:Fallback>
            <p:pic>
              <p:nvPicPr>
                <p:cNvPr id="174365" name="Freihand 174364">
                  <a:extLst>
                    <a:ext uri="{FF2B5EF4-FFF2-40B4-BE49-F238E27FC236}">
                      <a16:creationId xmlns:a16="http://schemas.microsoft.com/office/drawing/2014/main" id="{B2335F6E-DAF1-0C0D-F72C-58D8F9B75E38}"/>
                    </a:ext>
                  </a:extLst>
                </p:cNvPr>
                <p:cNvPicPr/>
                <p:nvPr/>
              </p:nvPicPr>
              <p:blipFill>
                <a:blip r:embed="rId170"/>
                <a:stretch>
                  <a:fillRect/>
                </a:stretch>
              </p:blipFill>
              <p:spPr>
                <a:xfrm>
                  <a:off x="6527555" y="453513"/>
                  <a:ext cx="1497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74220" name="Freihand 174219">
                  <a:extLst>
                    <a:ext uri="{FF2B5EF4-FFF2-40B4-BE49-F238E27FC236}">
                      <a16:creationId xmlns:a16="http://schemas.microsoft.com/office/drawing/2014/main" id="{500FA5B0-53EC-69B8-6318-3F98AB2BDA7F}"/>
                    </a:ext>
                  </a:extLst>
                </p14:cNvPr>
                <p14:cNvContentPartPr/>
                <p14:nvPr/>
              </p14:nvContentPartPr>
              <p14:xfrm>
                <a:off x="3865715" y="2429193"/>
                <a:ext cx="131400" cy="1832040"/>
              </p14:xfrm>
            </p:contentPart>
          </mc:Choice>
          <mc:Fallback>
            <p:pic>
              <p:nvPicPr>
                <p:cNvPr id="174220" name="Freihand 174219">
                  <a:extLst>
                    <a:ext uri="{FF2B5EF4-FFF2-40B4-BE49-F238E27FC236}">
                      <a16:creationId xmlns:a16="http://schemas.microsoft.com/office/drawing/2014/main" id="{500FA5B0-53EC-69B8-6318-3F98AB2BDA7F}"/>
                    </a:ext>
                  </a:extLst>
                </p:cNvPr>
                <p:cNvPicPr/>
                <p:nvPr/>
              </p:nvPicPr>
              <p:blipFill>
                <a:blip r:embed="rId172"/>
                <a:stretch>
                  <a:fillRect/>
                </a:stretch>
              </p:blipFill>
              <p:spPr>
                <a:xfrm>
                  <a:off x="3856715" y="2420553"/>
                  <a:ext cx="149040" cy="18496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74221" name="Freihand 174220">
                  <a:extLst>
                    <a:ext uri="{FF2B5EF4-FFF2-40B4-BE49-F238E27FC236}">
                      <a16:creationId xmlns:a16="http://schemas.microsoft.com/office/drawing/2014/main" id="{079D7248-72AB-CBA1-AECB-800AFFBC3273}"/>
                    </a:ext>
                  </a:extLst>
                </p14:cNvPr>
                <p14:cNvContentPartPr/>
                <p14:nvPr/>
              </p14:nvContentPartPr>
              <p14:xfrm>
                <a:off x="3737915" y="4138833"/>
                <a:ext cx="3205440" cy="56520"/>
              </p14:xfrm>
            </p:contentPart>
          </mc:Choice>
          <mc:Fallback>
            <p:pic>
              <p:nvPicPr>
                <p:cNvPr id="174221" name="Freihand 174220">
                  <a:extLst>
                    <a:ext uri="{FF2B5EF4-FFF2-40B4-BE49-F238E27FC236}">
                      <a16:creationId xmlns:a16="http://schemas.microsoft.com/office/drawing/2014/main" id="{079D7248-72AB-CBA1-AECB-800AFFBC3273}"/>
                    </a:ext>
                  </a:extLst>
                </p:cNvPr>
                <p:cNvPicPr/>
                <p:nvPr/>
              </p:nvPicPr>
              <p:blipFill>
                <a:blip r:embed="rId174"/>
                <a:stretch>
                  <a:fillRect/>
                </a:stretch>
              </p:blipFill>
              <p:spPr>
                <a:xfrm>
                  <a:off x="3728915" y="4129833"/>
                  <a:ext cx="3223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74225" name="Freihand 174224">
                  <a:extLst>
                    <a:ext uri="{FF2B5EF4-FFF2-40B4-BE49-F238E27FC236}">
                      <a16:creationId xmlns:a16="http://schemas.microsoft.com/office/drawing/2014/main" id="{4C152404-3F91-3158-7DE2-ACD9211CAA12}"/>
                    </a:ext>
                  </a:extLst>
                </p14:cNvPr>
                <p14:cNvContentPartPr/>
                <p14:nvPr/>
              </p14:nvContentPartPr>
              <p14:xfrm>
                <a:off x="6900875" y="4062153"/>
                <a:ext cx="144360" cy="204840"/>
              </p14:xfrm>
            </p:contentPart>
          </mc:Choice>
          <mc:Fallback>
            <p:pic>
              <p:nvPicPr>
                <p:cNvPr id="174225" name="Freihand 174224">
                  <a:extLst>
                    <a:ext uri="{FF2B5EF4-FFF2-40B4-BE49-F238E27FC236}">
                      <a16:creationId xmlns:a16="http://schemas.microsoft.com/office/drawing/2014/main" id="{4C152404-3F91-3158-7DE2-ACD9211CAA12}"/>
                    </a:ext>
                  </a:extLst>
                </p:cNvPr>
                <p:cNvPicPr/>
                <p:nvPr/>
              </p:nvPicPr>
              <p:blipFill>
                <a:blip r:embed="rId176"/>
                <a:stretch>
                  <a:fillRect/>
                </a:stretch>
              </p:blipFill>
              <p:spPr>
                <a:xfrm>
                  <a:off x="6891875" y="4053513"/>
                  <a:ext cx="1620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74242" name="Freihand 174241">
                  <a:extLst>
                    <a:ext uri="{FF2B5EF4-FFF2-40B4-BE49-F238E27FC236}">
                      <a16:creationId xmlns:a16="http://schemas.microsoft.com/office/drawing/2014/main" id="{A7FA42F4-5DCA-7779-F53A-5B54975B3679}"/>
                    </a:ext>
                  </a:extLst>
                </p14:cNvPr>
                <p14:cNvContentPartPr/>
                <p14:nvPr/>
              </p14:nvContentPartPr>
              <p14:xfrm>
                <a:off x="6805475" y="4280313"/>
                <a:ext cx="107640" cy="215280"/>
              </p14:xfrm>
            </p:contentPart>
          </mc:Choice>
          <mc:Fallback>
            <p:pic>
              <p:nvPicPr>
                <p:cNvPr id="174242" name="Freihand 174241">
                  <a:extLst>
                    <a:ext uri="{FF2B5EF4-FFF2-40B4-BE49-F238E27FC236}">
                      <a16:creationId xmlns:a16="http://schemas.microsoft.com/office/drawing/2014/main" id="{A7FA42F4-5DCA-7779-F53A-5B54975B3679}"/>
                    </a:ext>
                  </a:extLst>
                </p:cNvPr>
                <p:cNvPicPr/>
                <p:nvPr/>
              </p:nvPicPr>
              <p:blipFill>
                <a:blip r:embed="rId178"/>
                <a:stretch>
                  <a:fillRect/>
                </a:stretch>
              </p:blipFill>
              <p:spPr>
                <a:xfrm>
                  <a:off x="6796835" y="4271673"/>
                  <a:ext cx="1252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74237" name="Freihand 174236">
                  <a:extLst>
                    <a:ext uri="{FF2B5EF4-FFF2-40B4-BE49-F238E27FC236}">
                      <a16:creationId xmlns:a16="http://schemas.microsoft.com/office/drawing/2014/main" id="{E665F469-FEBC-1623-971C-1B95F95BE735}"/>
                    </a:ext>
                  </a:extLst>
                </p14:cNvPr>
                <p14:cNvContentPartPr/>
                <p14:nvPr/>
              </p14:nvContentPartPr>
              <p14:xfrm>
                <a:off x="3909275" y="2223633"/>
                <a:ext cx="208080" cy="244440"/>
              </p14:xfrm>
            </p:contentPart>
          </mc:Choice>
          <mc:Fallback>
            <p:pic>
              <p:nvPicPr>
                <p:cNvPr id="174237" name="Freihand 174236">
                  <a:extLst>
                    <a:ext uri="{FF2B5EF4-FFF2-40B4-BE49-F238E27FC236}">
                      <a16:creationId xmlns:a16="http://schemas.microsoft.com/office/drawing/2014/main" id="{E665F469-FEBC-1623-971C-1B95F95BE735}"/>
                    </a:ext>
                  </a:extLst>
                </p:cNvPr>
                <p:cNvPicPr/>
                <p:nvPr/>
              </p:nvPicPr>
              <p:blipFill>
                <a:blip r:embed="rId180"/>
                <a:stretch>
                  <a:fillRect/>
                </a:stretch>
              </p:blipFill>
              <p:spPr>
                <a:xfrm>
                  <a:off x="3900635" y="2214633"/>
                  <a:ext cx="2257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74246" name="Freihand 174245">
                  <a:extLst>
                    <a:ext uri="{FF2B5EF4-FFF2-40B4-BE49-F238E27FC236}">
                      <a16:creationId xmlns:a16="http://schemas.microsoft.com/office/drawing/2014/main" id="{00FE60AD-D22A-4D24-732C-A9CDC65D1A14}"/>
                    </a:ext>
                  </a:extLst>
                </p14:cNvPr>
                <p14:cNvContentPartPr/>
                <p14:nvPr/>
              </p14:nvContentPartPr>
              <p14:xfrm>
                <a:off x="3688595" y="2382033"/>
                <a:ext cx="59040" cy="147240"/>
              </p14:xfrm>
            </p:contentPart>
          </mc:Choice>
          <mc:Fallback>
            <p:pic>
              <p:nvPicPr>
                <p:cNvPr id="174246" name="Freihand 174245">
                  <a:extLst>
                    <a:ext uri="{FF2B5EF4-FFF2-40B4-BE49-F238E27FC236}">
                      <a16:creationId xmlns:a16="http://schemas.microsoft.com/office/drawing/2014/main" id="{00FE60AD-D22A-4D24-732C-A9CDC65D1A14}"/>
                    </a:ext>
                  </a:extLst>
                </p:cNvPr>
                <p:cNvPicPr/>
                <p:nvPr/>
              </p:nvPicPr>
              <p:blipFill>
                <a:blip r:embed="rId182"/>
                <a:stretch>
                  <a:fillRect/>
                </a:stretch>
              </p:blipFill>
              <p:spPr>
                <a:xfrm>
                  <a:off x="3679595" y="2373033"/>
                  <a:ext cx="766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74251" name="Freihand 174250">
                  <a:extLst>
                    <a:ext uri="{FF2B5EF4-FFF2-40B4-BE49-F238E27FC236}">
                      <a16:creationId xmlns:a16="http://schemas.microsoft.com/office/drawing/2014/main" id="{327430AF-BF36-BEC1-5378-926FEE7246FE}"/>
                    </a:ext>
                  </a:extLst>
                </p14:cNvPr>
                <p14:cNvContentPartPr/>
                <p14:nvPr/>
              </p14:nvContentPartPr>
              <p14:xfrm>
                <a:off x="3667715" y="2241633"/>
                <a:ext cx="18000" cy="10440"/>
              </p14:xfrm>
            </p:contentPart>
          </mc:Choice>
          <mc:Fallback>
            <p:pic>
              <p:nvPicPr>
                <p:cNvPr id="174251" name="Freihand 174250">
                  <a:extLst>
                    <a:ext uri="{FF2B5EF4-FFF2-40B4-BE49-F238E27FC236}">
                      <a16:creationId xmlns:a16="http://schemas.microsoft.com/office/drawing/2014/main" id="{327430AF-BF36-BEC1-5378-926FEE7246FE}"/>
                    </a:ext>
                  </a:extLst>
                </p:cNvPr>
                <p:cNvPicPr/>
                <p:nvPr/>
              </p:nvPicPr>
              <p:blipFill>
                <a:blip r:embed="rId184"/>
                <a:stretch>
                  <a:fillRect/>
                </a:stretch>
              </p:blipFill>
              <p:spPr>
                <a:xfrm>
                  <a:off x="3659075" y="2232993"/>
                  <a:ext cx="356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74401" name="Freihand 174400">
                  <a:extLst>
                    <a:ext uri="{FF2B5EF4-FFF2-40B4-BE49-F238E27FC236}">
                      <a16:creationId xmlns:a16="http://schemas.microsoft.com/office/drawing/2014/main" id="{C69FAE7A-FB8F-F4BD-13C3-E0A215A8E0F5}"/>
                    </a:ext>
                  </a:extLst>
                </p14:cNvPr>
                <p14:cNvContentPartPr/>
                <p14:nvPr/>
              </p14:nvContentPartPr>
              <p14:xfrm>
                <a:off x="982115" y="2369433"/>
                <a:ext cx="51120" cy="1834560"/>
              </p14:xfrm>
            </p:contentPart>
          </mc:Choice>
          <mc:Fallback>
            <p:pic>
              <p:nvPicPr>
                <p:cNvPr id="174401" name="Freihand 174400">
                  <a:extLst>
                    <a:ext uri="{FF2B5EF4-FFF2-40B4-BE49-F238E27FC236}">
                      <a16:creationId xmlns:a16="http://schemas.microsoft.com/office/drawing/2014/main" id="{C69FAE7A-FB8F-F4BD-13C3-E0A215A8E0F5}"/>
                    </a:ext>
                  </a:extLst>
                </p:cNvPr>
                <p:cNvPicPr/>
                <p:nvPr/>
              </p:nvPicPr>
              <p:blipFill>
                <a:blip r:embed="rId186"/>
                <a:stretch>
                  <a:fillRect/>
                </a:stretch>
              </p:blipFill>
              <p:spPr>
                <a:xfrm>
                  <a:off x="973115" y="2360793"/>
                  <a:ext cx="68760" cy="1852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74402" name="Freihand 174401">
                  <a:extLst>
                    <a:ext uri="{FF2B5EF4-FFF2-40B4-BE49-F238E27FC236}">
                      <a16:creationId xmlns:a16="http://schemas.microsoft.com/office/drawing/2014/main" id="{48A37D59-1367-2787-1155-166751EA30EC}"/>
                    </a:ext>
                  </a:extLst>
                </p14:cNvPr>
                <p14:cNvContentPartPr/>
                <p14:nvPr/>
              </p14:nvContentPartPr>
              <p14:xfrm>
                <a:off x="862955" y="4138113"/>
                <a:ext cx="2616480" cy="54360"/>
              </p14:xfrm>
            </p:contentPart>
          </mc:Choice>
          <mc:Fallback>
            <p:pic>
              <p:nvPicPr>
                <p:cNvPr id="174402" name="Freihand 174401">
                  <a:extLst>
                    <a:ext uri="{FF2B5EF4-FFF2-40B4-BE49-F238E27FC236}">
                      <a16:creationId xmlns:a16="http://schemas.microsoft.com/office/drawing/2014/main" id="{48A37D59-1367-2787-1155-166751EA30EC}"/>
                    </a:ext>
                  </a:extLst>
                </p:cNvPr>
                <p:cNvPicPr/>
                <p:nvPr/>
              </p:nvPicPr>
              <p:blipFill>
                <a:blip r:embed="rId188"/>
                <a:stretch>
                  <a:fillRect/>
                </a:stretch>
              </p:blipFill>
              <p:spPr>
                <a:xfrm>
                  <a:off x="854315" y="4129473"/>
                  <a:ext cx="2634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74403" name="Freihand 174402">
                  <a:extLst>
                    <a:ext uri="{FF2B5EF4-FFF2-40B4-BE49-F238E27FC236}">
                      <a16:creationId xmlns:a16="http://schemas.microsoft.com/office/drawing/2014/main" id="{D5273469-3D58-5138-42BC-2A0C09EFA9AF}"/>
                    </a:ext>
                  </a:extLst>
                </p14:cNvPr>
                <p14:cNvContentPartPr/>
                <p14:nvPr/>
              </p14:nvContentPartPr>
              <p14:xfrm>
                <a:off x="3464675" y="4103553"/>
                <a:ext cx="108720" cy="151200"/>
              </p14:xfrm>
            </p:contentPart>
          </mc:Choice>
          <mc:Fallback>
            <p:pic>
              <p:nvPicPr>
                <p:cNvPr id="174403" name="Freihand 174402">
                  <a:extLst>
                    <a:ext uri="{FF2B5EF4-FFF2-40B4-BE49-F238E27FC236}">
                      <a16:creationId xmlns:a16="http://schemas.microsoft.com/office/drawing/2014/main" id="{D5273469-3D58-5138-42BC-2A0C09EFA9AF}"/>
                    </a:ext>
                  </a:extLst>
                </p:cNvPr>
                <p:cNvPicPr/>
                <p:nvPr/>
              </p:nvPicPr>
              <p:blipFill>
                <a:blip r:embed="rId190"/>
                <a:stretch>
                  <a:fillRect/>
                </a:stretch>
              </p:blipFill>
              <p:spPr>
                <a:xfrm>
                  <a:off x="3455675" y="4094913"/>
                  <a:ext cx="1263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74404" name="Freihand 174403">
                  <a:extLst>
                    <a:ext uri="{FF2B5EF4-FFF2-40B4-BE49-F238E27FC236}">
                      <a16:creationId xmlns:a16="http://schemas.microsoft.com/office/drawing/2014/main" id="{ECAF28E0-BA92-7C9D-D671-D53421CD8EDB}"/>
                    </a:ext>
                  </a:extLst>
                </p14:cNvPr>
                <p14:cNvContentPartPr/>
                <p14:nvPr/>
              </p14:nvContentPartPr>
              <p14:xfrm>
                <a:off x="828755" y="2204193"/>
                <a:ext cx="264240" cy="245880"/>
              </p14:xfrm>
            </p:contentPart>
          </mc:Choice>
          <mc:Fallback>
            <p:pic>
              <p:nvPicPr>
                <p:cNvPr id="174404" name="Freihand 174403">
                  <a:extLst>
                    <a:ext uri="{FF2B5EF4-FFF2-40B4-BE49-F238E27FC236}">
                      <a16:creationId xmlns:a16="http://schemas.microsoft.com/office/drawing/2014/main" id="{ECAF28E0-BA92-7C9D-D671-D53421CD8EDB}"/>
                    </a:ext>
                  </a:extLst>
                </p:cNvPr>
                <p:cNvPicPr/>
                <p:nvPr/>
              </p:nvPicPr>
              <p:blipFill>
                <a:blip r:embed="rId192"/>
                <a:stretch>
                  <a:fillRect/>
                </a:stretch>
              </p:blipFill>
              <p:spPr>
                <a:xfrm>
                  <a:off x="820115" y="2195553"/>
                  <a:ext cx="2818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74405" name="Freihand 174404">
                  <a:extLst>
                    <a:ext uri="{FF2B5EF4-FFF2-40B4-BE49-F238E27FC236}">
                      <a16:creationId xmlns:a16="http://schemas.microsoft.com/office/drawing/2014/main" id="{88296070-6748-7953-4326-DE34E01FF177}"/>
                    </a:ext>
                  </a:extLst>
                </p14:cNvPr>
                <p14:cNvContentPartPr/>
                <p14:nvPr/>
              </p14:nvContentPartPr>
              <p14:xfrm>
                <a:off x="551195" y="2154153"/>
                <a:ext cx="65880" cy="160560"/>
              </p14:xfrm>
            </p:contentPart>
          </mc:Choice>
          <mc:Fallback>
            <p:pic>
              <p:nvPicPr>
                <p:cNvPr id="174405" name="Freihand 174404">
                  <a:extLst>
                    <a:ext uri="{FF2B5EF4-FFF2-40B4-BE49-F238E27FC236}">
                      <a16:creationId xmlns:a16="http://schemas.microsoft.com/office/drawing/2014/main" id="{88296070-6748-7953-4326-DE34E01FF177}"/>
                    </a:ext>
                  </a:extLst>
                </p:cNvPr>
                <p:cNvPicPr/>
                <p:nvPr/>
              </p:nvPicPr>
              <p:blipFill>
                <a:blip r:embed="rId194"/>
                <a:stretch>
                  <a:fillRect/>
                </a:stretch>
              </p:blipFill>
              <p:spPr>
                <a:xfrm>
                  <a:off x="542555" y="2145153"/>
                  <a:ext cx="83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74406" name="Freihand 174405">
                  <a:extLst>
                    <a:ext uri="{FF2B5EF4-FFF2-40B4-BE49-F238E27FC236}">
                      <a16:creationId xmlns:a16="http://schemas.microsoft.com/office/drawing/2014/main" id="{5946B6E6-0DC5-1E7C-051E-0DAF50D34BB8}"/>
                    </a:ext>
                  </a:extLst>
                </p14:cNvPr>
                <p14:cNvContentPartPr/>
                <p14:nvPr/>
              </p14:nvContentPartPr>
              <p14:xfrm>
                <a:off x="552275" y="2023473"/>
                <a:ext cx="19800" cy="7920"/>
              </p14:xfrm>
            </p:contentPart>
          </mc:Choice>
          <mc:Fallback>
            <p:pic>
              <p:nvPicPr>
                <p:cNvPr id="174406" name="Freihand 174405">
                  <a:extLst>
                    <a:ext uri="{FF2B5EF4-FFF2-40B4-BE49-F238E27FC236}">
                      <a16:creationId xmlns:a16="http://schemas.microsoft.com/office/drawing/2014/main" id="{5946B6E6-0DC5-1E7C-051E-0DAF50D34BB8}"/>
                    </a:ext>
                  </a:extLst>
                </p:cNvPr>
                <p:cNvPicPr/>
                <p:nvPr/>
              </p:nvPicPr>
              <p:blipFill>
                <a:blip r:embed="rId196"/>
                <a:stretch>
                  <a:fillRect/>
                </a:stretch>
              </p:blipFill>
              <p:spPr>
                <a:xfrm>
                  <a:off x="543275" y="2014473"/>
                  <a:ext cx="374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74407" name="Freihand 174406">
                  <a:extLst>
                    <a:ext uri="{FF2B5EF4-FFF2-40B4-BE49-F238E27FC236}">
                      <a16:creationId xmlns:a16="http://schemas.microsoft.com/office/drawing/2014/main" id="{A2575765-6819-E181-CB51-0A4C25D51C9B}"/>
                    </a:ext>
                  </a:extLst>
                </p14:cNvPr>
                <p14:cNvContentPartPr/>
                <p14:nvPr/>
              </p14:nvContentPartPr>
              <p14:xfrm>
                <a:off x="3070115" y="4347993"/>
                <a:ext cx="114480" cy="193680"/>
              </p14:xfrm>
            </p:contentPart>
          </mc:Choice>
          <mc:Fallback>
            <p:pic>
              <p:nvPicPr>
                <p:cNvPr id="174407" name="Freihand 174406">
                  <a:extLst>
                    <a:ext uri="{FF2B5EF4-FFF2-40B4-BE49-F238E27FC236}">
                      <a16:creationId xmlns:a16="http://schemas.microsoft.com/office/drawing/2014/main" id="{A2575765-6819-E181-CB51-0A4C25D51C9B}"/>
                    </a:ext>
                  </a:extLst>
                </p:cNvPr>
                <p:cNvPicPr/>
                <p:nvPr/>
              </p:nvPicPr>
              <p:blipFill>
                <a:blip r:embed="rId198"/>
                <a:stretch>
                  <a:fillRect/>
                </a:stretch>
              </p:blipFill>
              <p:spPr>
                <a:xfrm>
                  <a:off x="3061115" y="4338993"/>
                  <a:ext cx="1321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74408" name="Freihand 174407">
                  <a:extLst>
                    <a:ext uri="{FF2B5EF4-FFF2-40B4-BE49-F238E27FC236}">
                      <a16:creationId xmlns:a16="http://schemas.microsoft.com/office/drawing/2014/main" id="{802F91C9-72EE-4DB6-7E58-FB938010F79C}"/>
                    </a:ext>
                  </a:extLst>
                </p14:cNvPr>
                <p14:cNvContentPartPr/>
                <p14:nvPr/>
              </p14:nvContentPartPr>
              <p14:xfrm>
                <a:off x="3214835" y="4479753"/>
                <a:ext cx="3240" cy="90000"/>
              </p14:xfrm>
            </p:contentPart>
          </mc:Choice>
          <mc:Fallback>
            <p:pic>
              <p:nvPicPr>
                <p:cNvPr id="174408" name="Freihand 174407">
                  <a:extLst>
                    <a:ext uri="{FF2B5EF4-FFF2-40B4-BE49-F238E27FC236}">
                      <a16:creationId xmlns:a16="http://schemas.microsoft.com/office/drawing/2014/main" id="{802F91C9-72EE-4DB6-7E58-FB938010F79C}"/>
                    </a:ext>
                  </a:extLst>
                </p:cNvPr>
                <p:cNvPicPr/>
                <p:nvPr/>
              </p:nvPicPr>
              <p:blipFill>
                <a:blip r:embed="rId200"/>
                <a:stretch>
                  <a:fillRect/>
                </a:stretch>
              </p:blipFill>
              <p:spPr>
                <a:xfrm>
                  <a:off x="3206195" y="4471113"/>
                  <a:ext cx="208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74409" name="Freihand 174408">
                  <a:extLst>
                    <a:ext uri="{FF2B5EF4-FFF2-40B4-BE49-F238E27FC236}">
                      <a16:creationId xmlns:a16="http://schemas.microsoft.com/office/drawing/2014/main" id="{8006A6E1-BFDE-1426-EBDD-EF69833D7430}"/>
                    </a:ext>
                  </a:extLst>
                </p14:cNvPr>
                <p14:cNvContentPartPr/>
                <p14:nvPr/>
              </p14:nvContentPartPr>
              <p14:xfrm>
                <a:off x="3302675" y="4233513"/>
                <a:ext cx="141840" cy="131760"/>
              </p14:xfrm>
            </p:contentPart>
          </mc:Choice>
          <mc:Fallback>
            <p:pic>
              <p:nvPicPr>
                <p:cNvPr id="174409" name="Freihand 174408">
                  <a:extLst>
                    <a:ext uri="{FF2B5EF4-FFF2-40B4-BE49-F238E27FC236}">
                      <a16:creationId xmlns:a16="http://schemas.microsoft.com/office/drawing/2014/main" id="{8006A6E1-BFDE-1426-EBDD-EF69833D7430}"/>
                    </a:ext>
                  </a:extLst>
                </p:cNvPr>
                <p:cNvPicPr/>
                <p:nvPr/>
              </p:nvPicPr>
              <p:blipFill>
                <a:blip r:embed="rId202"/>
                <a:stretch>
                  <a:fillRect/>
                </a:stretch>
              </p:blipFill>
              <p:spPr>
                <a:xfrm>
                  <a:off x="3293675" y="4224873"/>
                  <a:ext cx="159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74410" name="Freihand 174409">
                  <a:extLst>
                    <a:ext uri="{FF2B5EF4-FFF2-40B4-BE49-F238E27FC236}">
                      <a16:creationId xmlns:a16="http://schemas.microsoft.com/office/drawing/2014/main" id="{D14DFA3A-3599-E15D-A53A-A3F811AA63AD}"/>
                    </a:ext>
                  </a:extLst>
                </p14:cNvPr>
                <p14:cNvContentPartPr/>
                <p14:nvPr/>
              </p14:nvContentPartPr>
              <p14:xfrm>
                <a:off x="3286475" y="4358073"/>
                <a:ext cx="178200" cy="66600"/>
              </p14:xfrm>
            </p:contentPart>
          </mc:Choice>
          <mc:Fallback>
            <p:pic>
              <p:nvPicPr>
                <p:cNvPr id="174410" name="Freihand 174409">
                  <a:extLst>
                    <a:ext uri="{FF2B5EF4-FFF2-40B4-BE49-F238E27FC236}">
                      <a16:creationId xmlns:a16="http://schemas.microsoft.com/office/drawing/2014/main" id="{D14DFA3A-3599-E15D-A53A-A3F811AA63AD}"/>
                    </a:ext>
                  </a:extLst>
                </p:cNvPr>
                <p:cNvPicPr/>
                <p:nvPr/>
              </p:nvPicPr>
              <p:blipFill>
                <a:blip r:embed="rId204"/>
                <a:stretch>
                  <a:fillRect/>
                </a:stretch>
              </p:blipFill>
              <p:spPr>
                <a:xfrm>
                  <a:off x="3277835" y="4349433"/>
                  <a:ext cx="1958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74411" name="Freihand 174410">
                  <a:extLst>
                    <a:ext uri="{FF2B5EF4-FFF2-40B4-BE49-F238E27FC236}">
                      <a16:creationId xmlns:a16="http://schemas.microsoft.com/office/drawing/2014/main" id="{CAE8FBBA-1AD1-D5CC-4104-B2860FBE16FA}"/>
                    </a:ext>
                  </a:extLst>
                </p14:cNvPr>
                <p14:cNvContentPartPr/>
                <p14:nvPr/>
              </p14:nvContentPartPr>
              <p14:xfrm>
                <a:off x="3301955" y="4465713"/>
                <a:ext cx="168480" cy="205200"/>
              </p14:xfrm>
            </p:contentPart>
          </mc:Choice>
          <mc:Fallback>
            <p:pic>
              <p:nvPicPr>
                <p:cNvPr id="174411" name="Freihand 174410">
                  <a:extLst>
                    <a:ext uri="{FF2B5EF4-FFF2-40B4-BE49-F238E27FC236}">
                      <a16:creationId xmlns:a16="http://schemas.microsoft.com/office/drawing/2014/main" id="{CAE8FBBA-1AD1-D5CC-4104-B2860FBE16FA}"/>
                    </a:ext>
                  </a:extLst>
                </p:cNvPr>
                <p:cNvPicPr/>
                <p:nvPr/>
              </p:nvPicPr>
              <p:blipFill>
                <a:blip r:embed="rId206"/>
                <a:stretch>
                  <a:fillRect/>
                </a:stretch>
              </p:blipFill>
              <p:spPr>
                <a:xfrm>
                  <a:off x="3293315" y="4457073"/>
                  <a:ext cx="1861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74369" name="Freihand 174368">
                  <a:extLst>
                    <a:ext uri="{FF2B5EF4-FFF2-40B4-BE49-F238E27FC236}">
                      <a16:creationId xmlns:a16="http://schemas.microsoft.com/office/drawing/2014/main" id="{DBFDD72E-85A7-3116-04EB-6349DBDA2F2F}"/>
                    </a:ext>
                  </a:extLst>
                </p14:cNvPr>
                <p14:cNvContentPartPr/>
                <p14:nvPr/>
              </p14:nvContentPartPr>
              <p14:xfrm>
                <a:off x="4745555" y="1966233"/>
                <a:ext cx="5760" cy="87840"/>
              </p14:xfrm>
            </p:contentPart>
          </mc:Choice>
          <mc:Fallback>
            <p:pic>
              <p:nvPicPr>
                <p:cNvPr id="174369" name="Freihand 174368">
                  <a:extLst>
                    <a:ext uri="{FF2B5EF4-FFF2-40B4-BE49-F238E27FC236}">
                      <a16:creationId xmlns:a16="http://schemas.microsoft.com/office/drawing/2014/main" id="{DBFDD72E-85A7-3116-04EB-6349DBDA2F2F}"/>
                    </a:ext>
                  </a:extLst>
                </p:cNvPr>
                <p:cNvPicPr/>
                <p:nvPr/>
              </p:nvPicPr>
              <p:blipFill>
                <a:blip r:embed="rId208"/>
                <a:stretch>
                  <a:fillRect/>
                </a:stretch>
              </p:blipFill>
              <p:spPr>
                <a:xfrm>
                  <a:off x="4736915" y="1957233"/>
                  <a:ext cx="234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74372" name="Freihand 174371">
                  <a:extLst>
                    <a:ext uri="{FF2B5EF4-FFF2-40B4-BE49-F238E27FC236}">
                      <a16:creationId xmlns:a16="http://schemas.microsoft.com/office/drawing/2014/main" id="{2731E498-183C-3573-E331-C00F8AE3D408}"/>
                    </a:ext>
                  </a:extLst>
                </p14:cNvPr>
                <p14:cNvContentPartPr/>
                <p14:nvPr/>
              </p14:nvContentPartPr>
              <p14:xfrm>
                <a:off x="4690475" y="2179353"/>
                <a:ext cx="133200" cy="61920"/>
              </p14:xfrm>
            </p:contentPart>
          </mc:Choice>
          <mc:Fallback>
            <p:pic>
              <p:nvPicPr>
                <p:cNvPr id="174372" name="Freihand 174371">
                  <a:extLst>
                    <a:ext uri="{FF2B5EF4-FFF2-40B4-BE49-F238E27FC236}">
                      <a16:creationId xmlns:a16="http://schemas.microsoft.com/office/drawing/2014/main" id="{2731E498-183C-3573-E331-C00F8AE3D408}"/>
                    </a:ext>
                  </a:extLst>
                </p:cNvPr>
                <p:cNvPicPr/>
                <p:nvPr/>
              </p:nvPicPr>
              <p:blipFill>
                <a:blip r:embed="rId210"/>
                <a:stretch>
                  <a:fillRect/>
                </a:stretch>
              </p:blipFill>
              <p:spPr>
                <a:xfrm>
                  <a:off x="4681835" y="2170713"/>
                  <a:ext cx="150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74373" name="Freihand 174372">
                  <a:extLst>
                    <a:ext uri="{FF2B5EF4-FFF2-40B4-BE49-F238E27FC236}">
                      <a16:creationId xmlns:a16="http://schemas.microsoft.com/office/drawing/2014/main" id="{53AE0BAF-AC6F-D55C-2716-DE27652E1749}"/>
                    </a:ext>
                  </a:extLst>
                </p14:cNvPr>
                <p14:cNvContentPartPr/>
                <p14:nvPr/>
              </p14:nvContentPartPr>
              <p14:xfrm>
                <a:off x="4743395" y="2203473"/>
                <a:ext cx="112680" cy="151920"/>
              </p14:xfrm>
            </p:contentPart>
          </mc:Choice>
          <mc:Fallback>
            <p:pic>
              <p:nvPicPr>
                <p:cNvPr id="174373" name="Freihand 174372">
                  <a:extLst>
                    <a:ext uri="{FF2B5EF4-FFF2-40B4-BE49-F238E27FC236}">
                      <a16:creationId xmlns:a16="http://schemas.microsoft.com/office/drawing/2014/main" id="{53AE0BAF-AC6F-D55C-2716-DE27652E1749}"/>
                    </a:ext>
                  </a:extLst>
                </p:cNvPr>
                <p:cNvPicPr/>
                <p:nvPr/>
              </p:nvPicPr>
              <p:blipFill>
                <a:blip r:embed="rId212"/>
                <a:stretch>
                  <a:fillRect/>
                </a:stretch>
              </p:blipFill>
              <p:spPr>
                <a:xfrm>
                  <a:off x="4734755" y="2194833"/>
                  <a:ext cx="1303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74374" name="Freihand 174373">
                  <a:extLst>
                    <a:ext uri="{FF2B5EF4-FFF2-40B4-BE49-F238E27FC236}">
                      <a16:creationId xmlns:a16="http://schemas.microsoft.com/office/drawing/2014/main" id="{8B6A6AB7-F05D-75FC-FCE1-EA517DB27EA1}"/>
                    </a:ext>
                  </a:extLst>
                </p14:cNvPr>
                <p14:cNvContentPartPr/>
                <p14:nvPr/>
              </p14:nvContentPartPr>
              <p14:xfrm>
                <a:off x="4885235" y="2074233"/>
                <a:ext cx="111960" cy="117720"/>
              </p14:xfrm>
            </p:contentPart>
          </mc:Choice>
          <mc:Fallback>
            <p:pic>
              <p:nvPicPr>
                <p:cNvPr id="174374" name="Freihand 174373">
                  <a:extLst>
                    <a:ext uri="{FF2B5EF4-FFF2-40B4-BE49-F238E27FC236}">
                      <a16:creationId xmlns:a16="http://schemas.microsoft.com/office/drawing/2014/main" id="{8B6A6AB7-F05D-75FC-FCE1-EA517DB27EA1}"/>
                    </a:ext>
                  </a:extLst>
                </p:cNvPr>
                <p:cNvPicPr/>
                <p:nvPr/>
              </p:nvPicPr>
              <p:blipFill>
                <a:blip r:embed="rId214"/>
                <a:stretch>
                  <a:fillRect/>
                </a:stretch>
              </p:blipFill>
              <p:spPr>
                <a:xfrm>
                  <a:off x="4876595" y="2065593"/>
                  <a:ext cx="1296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4413" name="Freihand 174412">
                  <a:extLst>
                    <a:ext uri="{FF2B5EF4-FFF2-40B4-BE49-F238E27FC236}">
                      <a16:creationId xmlns:a16="http://schemas.microsoft.com/office/drawing/2014/main" id="{4FCA2832-D6FB-3840-75AD-D702468A4D3A}"/>
                    </a:ext>
                  </a:extLst>
                </p14:cNvPr>
                <p14:cNvContentPartPr/>
                <p14:nvPr/>
              </p14:nvContentPartPr>
              <p14:xfrm>
                <a:off x="4733675" y="2013393"/>
                <a:ext cx="7560" cy="110160"/>
              </p14:xfrm>
            </p:contentPart>
          </mc:Choice>
          <mc:Fallback>
            <p:pic>
              <p:nvPicPr>
                <p:cNvPr id="174413" name="Freihand 174412">
                  <a:extLst>
                    <a:ext uri="{FF2B5EF4-FFF2-40B4-BE49-F238E27FC236}">
                      <a16:creationId xmlns:a16="http://schemas.microsoft.com/office/drawing/2014/main" id="{4FCA2832-D6FB-3840-75AD-D702468A4D3A}"/>
                    </a:ext>
                  </a:extLst>
                </p:cNvPr>
                <p:cNvPicPr/>
                <p:nvPr/>
              </p:nvPicPr>
              <p:blipFill>
                <a:blip r:embed="rId216"/>
                <a:stretch>
                  <a:fillRect/>
                </a:stretch>
              </p:blipFill>
              <p:spPr>
                <a:xfrm>
                  <a:off x="4724675" y="2004753"/>
                  <a:ext cx="252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4414" name="Freihand 174413">
                  <a:extLst>
                    <a:ext uri="{FF2B5EF4-FFF2-40B4-BE49-F238E27FC236}">
                      <a16:creationId xmlns:a16="http://schemas.microsoft.com/office/drawing/2014/main" id="{C3AE3E2A-F1DD-DF82-F006-94FA1DD82314}"/>
                    </a:ext>
                  </a:extLst>
                </p14:cNvPr>
                <p14:cNvContentPartPr/>
                <p14:nvPr/>
              </p14:nvContentPartPr>
              <p14:xfrm>
                <a:off x="4724315" y="2333793"/>
                <a:ext cx="6480" cy="135360"/>
              </p14:xfrm>
            </p:contentPart>
          </mc:Choice>
          <mc:Fallback>
            <p:pic>
              <p:nvPicPr>
                <p:cNvPr id="174414" name="Freihand 174413">
                  <a:extLst>
                    <a:ext uri="{FF2B5EF4-FFF2-40B4-BE49-F238E27FC236}">
                      <a16:creationId xmlns:a16="http://schemas.microsoft.com/office/drawing/2014/main" id="{C3AE3E2A-F1DD-DF82-F006-94FA1DD82314}"/>
                    </a:ext>
                  </a:extLst>
                </p:cNvPr>
                <p:cNvPicPr/>
                <p:nvPr/>
              </p:nvPicPr>
              <p:blipFill>
                <a:blip r:embed="rId218"/>
                <a:stretch>
                  <a:fillRect/>
                </a:stretch>
              </p:blipFill>
              <p:spPr>
                <a:xfrm>
                  <a:off x="4715315" y="2324793"/>
                  <a:ext cx="241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4415" name="Freihand 174414">
                  <a:extLst>
                    <a:ext uri="{FF2B5EF4-FFF2-40B4-BE49-F238E27FC236}">
                      <a16:creationId xmlns:a16="http://schemas.microsoft.com/office/drawing/2014/main" id="{6CEF7030-600C-FE27-ABEB-597C1D11FE71}"/>
                    </a:ext>
                  </a:extLst>
                </p14:cNvPr>
                <p14:cNvContentPartPr/>
                <p14:nvPr/>
              </p14:nvContentPartPr>
              <p14:xfrm>
                <a:off x="4736915" y="2934993"/>
                <a:ext cx="5760" cy="97920"/>
              </p14:xfrm>
            </p:contentPart>
          </mc:Choice>
          <mc:Fallback>
            <p:pic>
              <p:nvPicPr>
                <p:cNvPr id="174415" name="Freihand 174414">
                  <a:extLst>
                    <a:ext uri="{FF2B5EF4-FFF2-40B4-BE49-F238E27FC236}">
                      <a16:creationId xmlns:a16="http://schemas.microsoft.com/office/drawing/2014/main" id="{6CEF7030-600C-FE27-ABEB-597C1D11FE71}"/>
                    </a:ext>
                  </a:extLst>
                </p:cNvPr>
                <p:cNvPicPr/>
                <p:nvPr/>
              </p:nvPicPr>
              <p:blipFill>
                <a:blip r:embed="rId220"/>
                <a:stretch>
                  <a:fillRect/>
                </a:stretch>
              </p:blipFill>
              <p:spPr>
                <a:xfrm>
                  <a:off x="4727915" y="2925993"/>
                  <a:ext cx="23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74416" name="Freihand 174415">
                  <a:extLst>
                    <a:ext uri="{FF2B5EF4-FFF2-40B4-BE49-F238E27FC236}">
                      <a16:creationId xmlns:a16="http://schemas.microsoft.com/office/drawing/2014/main" id="{C4838C36-54A5-CCDC-9CDF-AD799BCF3DC1}"/>
                    </a:ext>
                  </a:extLst>
                </p14:cNvPr>
                <p14:cNvContentPartPr/>
                <p14:nvPr/>
              </p14:nvContentPartPr>
              <p14:xfrm>
                <a:off x="4724675" y="3137673"/>
                <a:ext cx="25560" cy="1054080"/>
              </p14:xfrm>
            </p:contentPart>
          </mc:Choice>
          <mc:Fallback>
            <p:pic>
              <p:nvPicPr>
                <p:cNvPr id="174416" name="Freihand 174415">
                  <a:extLst>
                    <a:ext uri="{FF2B5EF4-FFF2-40B4-BE49-F238E27FC236}">
                      <a16:creationId xmlns:a16="http://schemas.microsoft.com/office/drawing/2014/main" id="{C4838C36-54A5-CCDC-9CDF-AD799BCF3DC1}"/>
                    </a:ext>
                  </a:extLst>
                </p:cNvPr>
                <p:cNvPicPr/>
                <p:nvPr/>
              </p:nvPicPr>
              <p:blipFill>
                <a:blip r:embed="rId222"/>
                <a:stretch>
                  <a:fillRect/>
                </a:stretch>
              </p:blipFill>
              <p:spPr>
                <a:xfrm>
                  <a:off x="4716035" y="3128673"/>
                  <a:ext cx="43200" cy="10717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74418" name="Freihand 174417">
                  <a:extLst>
                    <a:ext uri="{FF2B5EF4-FFF2-40B4-BE49-F238E27FC236}">
                      <a16:creationId xmlns:a16="http://schemas.microsoft.com/office/drawing/2014/main" id="{FD362F67-D4A5-3633-11D5-F9A59DEBF2E2}"/>
                    </a:ext>
                  </a:extLst>
                </p14:cNvPr>
                <p14:cNvContentPartPr/>
                <p14:nvPr/>
              </p14:nvContentPartPr>
              <p14:xfrm>
                <a:off x="4602995" y="4383633"/>
                <a:ext cx="116640" cy="65520"/>
              </p14:xfrm>
            </p:contentPart>
          </mc:Choice>
          <mc:Fallback>
            <p:pic>
              <p:nvPicPr>
                <p:cNvPr id="174418" name="Freihand 174417">
                  <a:extLst>
                    <a:ext uri="{FF2B5EF4-FFF2-40B4-BE49-F238E27FC236}">
                      <a16:creationId xmlns:a16="http://schemas.microsoft.com/office/drawing/2014/main" id="{FD362F67-D4A5-3633-11D5-F9A59DEBF2E2}"/>
                    </a:ext>
                  </a:extLst>
                </p:cNvPr>
                <p:cNvPicPr/>
                <p:nvPr/>
              </p:nvPicPr>
              <p:blipFill>
                <a:blip r:embed="rId224"/>
                <a:stretch>
                  <a:fillRect/>
                </a:stretch>
              </p:blipFill>
              <p:spPr>
                <a:xfrm>
                  <a:off x="4593995" y="4374633"/>
                  <a:ext cx="1342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74419" name="Freihand 174418">
                  <a:extLst>
                    <a:ext uri="{FF2B5EF4-FFF2-40B4-BE49-F238E27FC236}">
                      <a16:creationId xmlns:a16="http://schemas.microsoft.com/office/drawing/2014/main" id="{CAECD744-D126-19CD-A13A-D0EB459A3ADD}"/>
                    </a:ext>
                  </a:extLst>
                </p14:cNvPr>
                <p14:cNvContentPartPr/>
                <p14:nvPr/>
              </p14:nvContentPartPr>
              <p14:xfrm>
                <a:off x="4664555" y="4395153"/>
                <a:ext cx="83520" cy="231120"/>
              </p14:xfrm>
            </p:contentPart>
          </mc:Choice>
          <mc:Fallback>
            <p:pic>
              <p:nvPicPr>
                <p:cNvPr id="174419" name="Freihand 174418">
                  <a:extLst>
                    <a:ext uri="{FF2B5EF4-FFF2-40B4-BE49-F238E27FC236}">
                      <a16:creationId xmlns:a16="http://schemas.microsoft.com/office/drawing/2014/main" id="{CAECD744-D126-19CD-A13A-D0EB459A3ADD}"/>
                    </a:ext>
                  </a:extLst>
                </p:cNvPr>
                <p:cNvPicPr/>
                <p:nvPr/>
              </p:nvPicPr>
              <p:blipFill>
                <a:blip r:embed="rId226"/>
                <a:stretch>
                  <a:fillRect/>
                </a:stretch>
              </p:blipFill>
              <p:spPr>
                <a:xfrm>
                  <a:off x="4655915" y="4386153"/>
                  <a:ext cx="1011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74424" name="Freihand 174423">
                  <a:extLst>
                    <a:ext uri="{FF2B5EF4-FFF2-40B4-BE49-F238E27FC236}">
                      <a16:creationId xmlns:a16="http://schemas.microsoft.com/office/drawing/2014/main" id="{F06D0BF8-BD83-1CF6-442A-CEF59FD9B871}"/>
                    </a:ext>
                  </a:extLst>
                </p14:cNvPr>
                <p14:cNvContentPartPr/>
                <p14:nvPr/>
              </p14:nvContentPartPr>
              <p14:xfrm>
                <a:off x="3980555" y="2716473"/>
                <a:ext cx="1689840" cy="1240560"/>
              </p14:xfrm>
            </p:contentPart>
          </mc:Choice>
          <mc:Fallback>
            <p:pic>
              <p:nvPicPr>
                <p:cNvPr id="174424" name="Freihand 174423">
                  <a:extLst>
                    <a:ext uri="{FF2B5EF4-FFF2-40B4-BE49-F238E27FC236}">
                      <a16:creationId xmlns:a16="http://schemas.microsoft.com/office/drawing/2014/main" id="{F06D0BF8-BD83-1CF6-442A-CEF59FD9B871}"/>
                    </a:ext>
                  </a:extLst>
                </p:cNvPr>
                <p:cNvPicPr/>
                <p:nvPr/>
              </p:nvPicPr>
              <p:blipFill>
                <a:blip r:embed="rId228"/>
                <a:stretch>
                  <a:fillRect/>
                </a:stretch>
              </p:blipFill>
              <p:spPr>
                <a:xfrm>
                  <a:off x="3971915" y="2707473"/>
                  <a:ext cx="1707480" cy="12582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4425" name="Freihand 174424">
                  <a:extLst>
                    <a:ext uri="{FF2B5EF4-FFF2-40B4-BE49-F238E27FC236}">
                      <a16:creationId xmlns:a16="http://schemas.microsoft.com/office/drawing/2014/main" id="{0928716C-1EA3-59FD-5C57-0BBD746BDAB1}"/>
                    </a:ext>
                  </a:extLst>
                </p14:cNvPr>
                <p14:cNvContentPartPr/>
                <p14:nvPr/>
              </p14:nvContentPartPr>
              <p14:xfrm>
                <a:off x="5817995" y="3888273"/>
                <a:ext cx="24120" cy="95760"/>
              </p14:xfrm>
            </p:contentPart>
          </mc:Choice>
          <mc:Fallback>
            <p:pic>
              <p:nvPicPr>
                <p:cNvPr id="174425" name="Freihand 174424">
                  <a:extLst>
                    <a:ext uri="{FF2B5EF4-FFF2-40B4-BE49-F238E27FC236}">
                      <a16:creationId xmlns:a16="http://schemas.microsoft.com/office/drawing/2014/main" id="{0928716C-1EA3-59FD-5C57-0BBD746BDAB1}"/>
                    </a:ext>
                  </a:extLst>
                </p:cNvPr>
                <p:cNvPicPr/>
                <p:nvPr/>
              </p:nvPicPr>
              <p:blipFill>
                <a:blip r:embed="rId230"/>
                <a:stretch>
                  <a:fillRect/>
                </a:stretch>
              </p:blipFill>
              <p:spPr>
                <a:xfrm>
                  <a:off x="5809355" y="3879273"/>
                  <a:ext cx="41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4426" name="Freihand 174425">
                  <a:extLst>
                    <a:ext uri="{FF2B5EF4-FFF2-40B4-BE49-F238E27FC236}">
                      <a16:creationId xmlns:a16="http://schemas.microsoft.com/office/drawing/2014/main" id="{7BEE87C1-6F2E-3B6F-398C-BD1D2BD4C0E8}"/>
                    </a:ext>
                  </a:extLst>
                </p14:cNvPr>
                <p14:cNvContentPartPr/>
                <p14:nvPr/>
              </p14:nvContentPartPr>
              <p14:xfrm>
                <a:off x="5935355" y="3814113"/>
                <a:ext cx="119160" cy="156600"/>
              </p14:xfrm>
            </p:contentPart>
          </mc:Choice>
          <mc:Fallback>
            <p:pic>
              <p:nvPicPr>
                <p:cNvPr id="174426" name="Freihand 174425">
                  <a:extLst>
                    <a:ext uri="{FF2B5EF4-FFF2-40B4-BE49-F238E27FC236}">
                      <a16:creationId xmlns:a16="http://schemas.microsoft.com/office/drawing/2014/main" id="{7BEE87C1-6F2E-3B6F-398C-BD1D2BD4C0E8}"/>
                    </a:ext>
                  </a:extLst>
                </p:cNvPr>
                <p:cNvPicPr/>
                <p:nvPr/>
              </p:nvPicPr>
              <p:blipFill>
                <a:blip r:embed="rId232"/>
                <a:stretch>
                  <a:fillRect/>
                </a:stretch>
              </p:blipFill>
              <p:spPr>
                <a:xfrm>
                  <a:off x="5926715" y="3805473"/>
                  <a:ext cx="1368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4427" name="Freihand 174426">
                  <a:extLst>
                    <a:ext uri="{FF2B5EF4-FFF2-40B4-BE49-F238E27FC236}">
                      <a16:creationId xmlns:a16="http://schemas.microsoft.com/office/drawing/2014/main" id="{D8DBF6B1-A4E8-E931-A22A-F5105CFE2496}"/>
                    </a:ext>
                  </a:extLst>
                </p14:cNvPr>
                <p14:cNvContentPartPr/>
                <p14:nvPr/>
              </p14:nvContentPartPr>
              <p14:xfrm>
                <a:off x="5939675" y="2613513"/>
                <a:ext cx="126360" cy="134280"/>
              </p14:xfrm>
            </p:contentPart>
          </mc:Choice>
          <mc:Fallback>
            <p:pic>
              <p:nvPicPr>
                <p:cNvPr id="174427" name="Freihand 174426">
                  <a:extLst>
                    <a:ext uri="{FF2B5EF4-FFF2-40B4-BE49-F238E27FC236}">
                      <a16:creationId xmlns:a16="http://schemas.microsoft.com/office/drawing/2014/main" id="{D8DBF6B1-A4E8-E931-A22A-F5105CFE2496}"/>
                    </a:ext>
                  </a:extLst>
                </p:cNvPr>
                <p:cNvPicPr/>
                <p:nvPr/>
              </p:nvPicPr>
              <p:blipFill>
                <a:blip r:embed="rId234"/>
                <a:stretch>
                  <a:fillRect/>
                </a:stretch>
              </p:blipFill>
              <p:spPr>
                <a:xfrm>
                  <a:off x="5930675" y="2604873"/>
                  <a:ext cx="1440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4428" name="Freihand 174427">
                  <a:extLst>
                    <a:ext uri="{FF2B5EF4-FFF2-40B4-BE49-F238E27FC236}">
                      <a16:creationId xmlns:a16="http://schemas.microsoft.com/office/drawing/2014/main" id="{5EBA477B-6B51-BE7E-21C9-2931938DB35A}"/>
                    </a:ext>
                  </a:extLst>
                </p14:cNvPr>
                <p14:cNvContentPartPr/>
                <p14:nvPr/>
              </p14:nvContentPartPr>
              <p14:xfrm>
                <a:off x="6109235" y="2562753"/>
                <a:ext cx="183240" cy="155520"/>
              </p14:xfrm>
            </p:contentPart>
          </mc:Choice>
          <mc:Fallback>
            <p:pic>
              <p:nvPicPr>
                <p:cNvPr id="174428" name="Freihand 174427">
                  <a:extLst>
                    <a:ext uri="{FF2B5EF4-FFF2-40B4-BE49-F238E27FC236}">
                      <a16:creationId xmlns:a16="http://schemas.microsoft.com/office/drawing/2014/main" id="{5EBA477B-6B51-BE7E-21C9-2931938DB35A}"/>
                    </a:ext>
                  </a:extLst>
                </p:cNvPr>
                <p:cNvPicPr/>
                <p:nvPr/>
              </p:nvPicPr>
              <p:blipFill>
                <a:blip r:embed="rId236"/>
                <a:stretch>
                  <a:fillRect/>
                </a:stretch>
              </p:blipFill>
              <p:spPr>
                <a:xfrm>
                  <a:off x="6100235" y="2553753"/>
                  <a:ext cx="2008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4430" name="Freihand 174429">
                  <a:extLst>
                    <a:ext uri="{FF2B5EF4-FFF2-40B4-BE49-F238E27FC236}">
                      <a16:creationId xmlns:a16="http://schemas.microsoft.com/office/drawing/2014/main" id="{4B716919-E6F9-F2C8-28BE-9A6B97F14CCA}"/>
                    </a:ext>
                  </a:extLst>
                </p14:cNvPr>
                <p14:cNvContentPartPr/>
                <p14:nvPr/>
              </p14:nvContentPartPr>
              <p14:xfrm>
                <a:off x="4696235" y="3338193"/>
                <a:ext cx="38880" cy="4320"/>
              </p14:xfrm>
            </p:contentPart>
          </mc:Choice>
          <mc:Fallback>
            <p:pic>
              <p:nvPicPr>
                <p:cNvPr id="174430" name="Freihand 174429">
                  <a:extLst>
                    <a:ext uri="{FF2B5EF4-FFF2-40B4-BE49-F238E27FC236}">
                      <a16:creationId xmlns:a16="http://schemas.microsoft.com/office/drawing/2014/main" id="{4B716919-E6F9-F2C8-28BE-9A6B97F14CCA}"/>
                    </a:ext>
                  </a:extLst>
                </p:cNvPr>
                <p:cNvPicPr/>
                <p:nvPr/>
              </p:nvPicPr>
              <p:blipFill>
                <a:blip r:embed="rId238"/>
                <a:stretch>
                  <a:fillRect/>
                </a:stretch>
              </p:blipFill>
              <p:spPr>
                <a:xfrm>
                  <a:off x="4687235" y="3329193"/>
                  <a:ext cx="56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4431" name="Freihand 174430">
                  <a:extLst>
                    <a:ext uri="{FF2B5EF4-FFF2-40B4-BE49-F238E27FC236}">
                      <a16:creationId xmlns:a16="http://schemas.microsoft.com/office/drawing/2014/main" id="{1DEC2340-2E4E-BE37-61B8-DB3349AEB7A4}"/>
                    </a:ext>
                  </a:extLst>
                </p14:cNvPr>
                <p14:cNvContentPartPr/>
                <p14:nvPr/>
              </p14:nvContentPartPr>
              <p14:xfrm>
                <a:off x="4110155" y="3300753"/>
                <a:ext cx="370080" cy="18000"/>
              </p14:xfrm>
            </p:contentPart>
          </mc:Choice>
          <mc:Fallback>
            <p:pic>
              <p:nvPicPr>
                <p:cNvPr id="174431" name="Freihand 174430">
                  <a:extLst>
                    <a:ext uri="{FF2B5EF4-FFF2-40B4-BE49-F238E27FC236}">
                      <a16:creationId xmlns:a16="http://schemas.microsoft.com/office/drawing/2014/main" id="{1DEC2340-2E4E-BE37-61B8-DB3349AEB7A4}"/>
                    </a:ext>
                  </a:extLst>
                </p:cNvPr>
                <p:cNvPicPr/>
                <p:nvPr/>
              </p:nvPicPr>
              <p:blipFill>
                <a:blip r:embed="rId240"/>
                <a:stretch>
                  <a:fillRect/>
                </a:stretch>
              </p:blipFill>
              <p:spPr>
                <a:xfrm>
                  <a:off x="4101515" y="3291753"/>
                  <a:ext cx="3877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4432" name="Freihand 174431">
                  <a:extLst>
                    <a:ext uri="{FF2B5EF4-FFF2-40B4-BE49-F238E27FC236}">
                      <a16:creationId xmlns:a16="http://schemas.microsoft.com/office/drawing/2014/main" id="{474AD814-FA08-ECB2-F387-5C09CB9415C4}"/>
                    </a:ext>
                  </a:extLst>
                </p14:cNvPr>
                <p14:cNvContentPartPr/>
                <p14:nvPr/>
              </p14:nvContentPartPr>
              <p14:xfrm>
                <a:off x="3630275" y="3301833"/>
                <a:ext cx="331560" cy="24480"/>
              </p14:xfrm>
            </p:contentPart>
          </mc:Choice>
          <mc:Fallback>
            <p:pic>
              <p:nvPicPr>
                <p:cNvPr id="174432" name="Freihand 174431">
                  <a:extLst>
                    <a:ext uri="{FF2B5EF4-FFF2-40B4-BE49-F238E27FC236}">
                      <a16:creationId xmlns:a16="http://schemas.microsoft.com/office/drawing/2014/main" id="{474AD814-FA08-ECB2-F387-5C09CB9415C4}"/>
                    </a:ext>
                  </a:extLst>
                </p:cNvPr>
                <p:cNvPicPr/>
                <p:nvPr/>
              </p:nvPicPr>
              <p:blipFill>
                <a:blip r:embed="rId242"/>
                <a:stretch>
                  <a:fillRect/>
                </a:stretch>
              </p:blipFill>
              <p:spPr>
                <a:xfrm>
                  <a:off x="3621635" y="3292833"/>
                  <a:ext cx="3492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4433" name="Freihand 174432">
                  <a:extLst>
                    <a:ext uri="{FF2B5EF4-FFF2-40B4-BE49-F238E27FC236}">
                      <a16:creationId xmlns:a16="http://schemas.microsoft.com/office/drawing/2014/main" id="{6968A8E3-D1B5-BBE4-77FB-43A54336B94E}"/>
                    </a:ext>
                  </a:extLst>
                </p14:cNvPr>
                <p14:cNvContentPartPr/>
                <p14:nvPr/>
              </p14:nvContentPartPr>
              <p14:xfrm>
                <a:off x="2476835" y="3276633"/>
                <a:ext cx="962640" cy="50400"/>
              </p14:xfrm>
            </p:contentPart>
          </mc:Choice>
          <mc:Fallback>
            <p:pic>
              <p:nvPicPr>
                <p:cNvPr id="174433" name="Freihand 174432">
                  <a:extLst>
                    <a:ext uri="{FF2B5EF4-FFF2-40B4-BE49-F238E27FC236}">
                      <a16:creationId xmlns:a16="http://schemas.microsoft.com/office/drawing/2014/main" id="{6968A8E3-D1B5-BBE4-77FB-43A54336B94E}"/>
                    </a:ext>
                  </a:extLst>
                </p:cNvPr>
                <p:cNvPicPr/>
                <p:nvPr/>
              </p:nvPicPr>
              <p:blipFill>
                <a:blip r:embed="rId244"/>
                <a:stretch>
                  <a:fillRect/>
                </a:stretch>
              </p:blipFill>
              <p:spPr>
                <a:xfrm>
                  <a:off x="2468195" y="3267633"/>
                  <a:ext cx="9802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4434" name="Freihand 174433">
                  <a:extLst>
                    <a:ext uri="{FF2B5EF4-FFF2-40B4-BE49-F238E27FC236}">
                      <a16:creationId xmlns:a16="http://schemas.microsoft.com/office/drawing/2014/main" id="{AFFAC0DB-F51F-83F1-D1EC-29AC78D5EDC4}"/>
                    </a:ext>
                  </a:extLst>
                </p14:cNvPr>
                <p14:cNvContentPartPr/>
                <p14:nvPr/>
              </p14:nvContentPartPr>
              <p14:xfrm>
                <a:off x="2028995" y="3260433"/>
                <a:ext cx="226440" cy="55800"/>
              </p14:xfrm>
            </p:contentPart>
          </mc:Choice>
          <mc:Fallback>
            <p:pic>
              <p:nvPicPr>
                <p:cNvPr id="174434" name="Freihand 174433">
                  <a:extLst>
                    <a:ext uri="{FF2B5EF4-FFF2-40B4-BE49-F238E27FC236}">
                      <a16:creationId xmlns:a16="http://schemas.microsoft.com/office/drawing/2014/main" id="{AFFAC0DB-F51F-83F1-D1EC-29AC78D5EDC4}"/>
                    </a:ext>
                  </a:extLst>
                </p:cNvPr>
                <p:cNvPicPr/>
                <p:nvPr/>
              </p:nvPicPr>
              <p:blipFill>
                <a:blip r:embed="rId246"/>
                <a:stretch>
                  <a:fillRect/>
                </a:stretch>
              </p:blipFill>
              <p:spPr>
                <a:xfrm>
                  <a:off x="2019995" y="3251793"/>
                  <a:ext cx="244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4436" name="Freihand 174435">
                  <a:extLst>
                    <a:ext uri="{FF2B5EF4-FFF2-40B4-BE49-F238E27FC236}">
                      <a16:creationId xmlns:a16="http://schemas.microsoft.com/office/drawing/2014/main" id="{F1B99770-A75E-8C6F-9CD9-C4471B3C0513}"/>
                    </a:ext>
                  </a:extLst>
                </p14:cNvPr>
                <p14:cNvContentPartPr/>
                <p14:nvPr/>
              </p14:nvContentPartPr>
              <p14:xfrm>
                <a:off x="1349675" y="2392473"/>
                <a:ext cx="1607040" cy="1486080"/>
              </p14:xfrm>
            </p:contentPart>
          </mc:Choice>
          <mc:Fallback>
            <p:pic>
              <p:nvPicPr>
                <p:cNvPr id="174436" name="Freihand 174435">
                  <a:extLst>
                    <a:ext uri="{FF2B5EF4-FFF2-40B4-BE49-F238E27FC236}">
                      <a16:creationId xmlns:a16="http://schemas.microsoft.com/office/drawing/2014/main" id="{F1B99770-A75E-8C6F-9CD9-C4471B3C0513}"/>
                    </a:ext>
                  </a:extLst>
                </p:cNvPr>
                <p:cNvPicPr/>
                <p:nvPr/>
              </p:nvPicPr>
              <p:blipFill>
                <a:blip r:embed="rId248"/>
                <a:stretch>
                  <a:fillRect/>
                </a:stretch>
              </p:blipFill>
              <p:spPr>
                <a:xfrm>
                  <a:off x="1341035" y="2383833"/>
                  <a:ext cx="1624680" cy="15037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4437" name="Freihand 174436">
                  <a:extLst>
                    <a:ext uri="{FF2B5EF4-FFF2-40B4-BE49-F238E27FC236}">
                      <a16:creationId xmlns:a16="http://schemas.microsoft.com/office/drawing/2014/main" id="{9BD94BE2-5F0C-3864-96EB-45DC984EC2AB}"/>
                    </a:ext>
                  </a:extLst>
                </p14:cNvPr>
                <p14:cNvContentPartPr/>
                <p14:nvPr/>
              </p14:nvContentPartPr>
              <p14:xfrm>
                <a:off x="1931795" y="3274113"/>
                <a:ext cx="160920" cy="37440"/>
              </p14:xfrm>
            </p:contentPart>
          </mc:Choice>
          <mc:Fallback>
            <p:pic>
              <p:nvPicPr>
                <p:cNvPr id="174437" name="Freihand 174436">
                  <a:extLst>
                    <a:ext uri="{FF2B5EF4-FFF2-40B4-BE49-F238E27FC236}">
                      <a16:creationId xmlns:a16="http://schemas.microsoft.com/office/drawing/2014/main" id="{9BD94BE2-5F0C-3864-96EB-45DC984EC2AB}"/>
                    </a:ext>
                  </a:extLst>
                </p:cNvPr>
                <p:cNvPicPr/>
                <p:nvPr/>
              </p:nvPicPr>
              <p:blipFill>
                <a:blip r:embed="rId250"/>
                <a:stretch>
                  <a:fillRect/>
                </a:stretch>
              </p:blipFill>
              <p:spPr>
                <a:xfrm>
                  <a:off x="1923155" y="3265113"/>
                  <a:ext cx="178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4439" name="Freihand 174438">
                  <a:extLst>
                    <a:ext uri="{FF2B5EF4-FFF2-40B4-BE49-F238E27FC236}">
                      <a16:creationId xmlns:a16="http://schemas.microsoft.com/office/drawing/2014/main" id="{1D733086-C7D2-254E-87FE-F3E63AF66AA9}"/>
                    </a:ext>
                  </a:extLst>
                </p14:cNvPr>
                <p14:cNvContentPartPr/>
                <p14:nvPr/>
              </p14:nvContentPartPr>
              <p14:xfrm>
                <a:off x="1829195" y="2278713"/>
                <a:ext cx="84240" cy="1731960"/>
              </p14:xfrm>
            </p:contentPart>
          </mc:Choice>
          <mc:Fallback>
            <p:pic>
              <p:nvPicPr>
                <p:cNvPr id="174439" name="Freihand 174438">
                  <a:extLst>
                    <a:ext uri="{FF2B5EF4-FFF2-40B4-BE49-F238E27FC236}">
                      <a16:creationId xmlns:a16="http://schemas.microsoft.com/office/drawing/2014/main" id="{1D733086-C7D2-254E-87FE-F3E63AF66AA9}"/>
                    </a:ext>
                  </a:extLst>
                </p:cNvPr>
                <p:cNvPicPr/>
                <p:nvPr/>
              </p:nvPicPr>
              <p:blipFill>
                <a:blip r:embed="rId252"/>
                <a:stretch>
                  <a:fillRect/>
                </a:stretch>
              </p:blipFill>
              <p:spPr>
                <a:xfrm>
                  <a:off x="1820555" y="2270073"/>
                  <a:ext cx="101880" cy="17496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4440" name="Freihand 174439">
                  <a:extLst>
                    <a:ext uri="{FF2B5EF4-FFF2-40B4-BE49-F238E27FC236}">
                      <a16:creationId xmlns:a16="http://schemas.microsoft.com/office/drawing/2014/main" id="{3DD225E2-B104-9DFB-207A-DBF3D1E6EE10}"/>
                    </a:ext>
                  </a:extLst>
                </p14:cNvPr>
                <p14:cNvContentPartPr/>
                <p14:nvPr/>
              </p14:nvContentPartPr>
              <p14:xfrm>
                <a:off x="2019275" y="1998633"/>
                <a:ext cx="186480" cy="191880"/>
              </p14:xfrm>
            </p:contentPart>
          </mc:Choice>
          <mc:Fallback>
            <p:pic>
              <p:nvPicPr>
                <p:cNvPr id="174440" name="Freihand 174439">
                  <a:extLst>
                    <a:ext uri="{FF2B5EF4-FFF2-40B4-BE49-F238E27FC236}">
                      <a16:creationId xmlns:a16="http://schemas.microsoft.com/office/drawing/2014/main" id="{3DD225E2-B104-9DFB-207A-DBF3D1E6EE10}"/>
                    </a:ext>
                  </a:extLst>
                </p:cNvPr>
                <p:cNvPicPr/>
                <p:nvPr/>
              </p:nvPicPr>
              <p:blipFill>
                <a:blip r:embed="rId254"/>
                <a:stretch>
                  <a:fillRect/>
                </a:stretch>
              </p:blipFill>
              <p:spPr>
                <a:xfrm>
                  <a:off x="2010275" y="1989993"/>
                  <a:ext cx="2041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4442" name="Freihand 174441">
                  <a:extLst>
                    <a:ext uri="{FF2B5EF4-FFF2-40B4-BE49-F238E27FC236}">
                      <a16:creationId xmlns:a16="http://schemas.microsoft.com/office/drawing/2014/main" id="{B922020E-0C67-679C-A164-4A5EE6DBEFD5}"/>
                    </a:ext>
                  </a:extLst>
                </p14:cNvPr>
                <p14:cNvContentPartPr/>
                <p14:nvPr/>
              </p14:nvContentPartPr>
              <p14:xfrm>
                <a:off x="2009555" y="2212473"/>
                <a:ext cx="242280" cy="52200"/>
              </p14:xfrm>
            </p:contentPart>
          </mc:Choice>
          <mc:Fallback>
            <p:pic>
              <p:nvPicPr>
                <p:cNvPr id="174442" name="Freihand 174441">
                  <a:extLst>
                    <a:ext uri="{FF2B5EF4-FFF2-40B4-BE49-F238E27FC236}">
                      <a16:creationId xmlns:a16="http://schemas.microsoft.com/office/drawing/2014/main" id="{B922020E-0C67-679C-A164-4A5EE6DBEFD5}"/>
                    </a:ext>
                  </a:extLst>
                </p:cNvPr>
                <p:cNvPicPr/>
                <p:nvPr/>
              </p:nvPicPr>
              <p:blipFill>
                <a:blip r:embed="rId256"/>
                <a:stretch>
                  <a:fillRect/>
                </a:stretch>
              </p:blipFill>
              <p:spPr>
                <a:xfrm>
                  <a:off x="2000915" y="2203473"/>
                  <a:ext cx="2599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4443" name="Freihand 174442">
                  <a:extLst>
                    <a:ext uri="{FF2B5EF4-FFF2-40B4-BE49-F238E27FC236}">
                      <a16:creationId xmlns:a16="http://schemas.microsoft.com/office/drawing/2014/main" id="{26E2C138-21A5-20A5-CD8F-B9736513366A}"/>
                    </a:ext>
                  </a:extLst>
                </p14:cNvPr>
                <p14:cNvContentPartPr/>
                <p14:nvPr/>
              </p14:nvContentPartPr>
              <p14:xfrm>
                <a:off x="2091635" y="2321553"/>
                <a:ext cx="156240" cy="187200"/>
              </p14:xfrm>
            </p:contentPart>
          </mc:Choice>
          <mc:Fallback>
            <p:pic>
              <p:nvPicPr>
                <p:cNvPr id="174443" name="Freihand 174442">
                  <a:extLst>
                    <a:ext uri="{FF2B5EF4-FFF2-40B4-BE49-F238E27FC236}">
                      <a16:creationId xmlns:a16="http://schemas.microsoft.com/office/drawing/2014/main" id="{26E2C138-21A5-20A5-CD8F-B9736513366A}"/>
                    </a:ext>
                  </a:extLst>
                </p:cNvPr>
                <p:cNvPicPr/>
                <p:nvPr/>
              </p:nvPicPr>
              <p:blipFill>
                <a:blip r:embed="rId258"/>
                <a:stretch>
                  <a:fillRect/>
                </a:stretch>
              </p:blipFill>
              <p:spPr>
                <a:xfrm>
                  <a:off x="2082635" y="2312553"/>
                  <a:ext cx="1738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4444" name="Freihand 174443">
                  <a:extLst>
                    <a:ext uri="{FF2B5EF4-FFF2-40B4-BE49-F238E27FC236}">
                      <a16:creationId xmlns:a16="http://schemas.microsoft.com/office/drawing/2014/main" id="{C18A61A1-2DD1-73C5-B6C4-6EE9F7FAA9F8}"/>
                    </a:ext>
                  </a:extLst>
                </p14:cNvPr>
                <p14:cNvContentPartPr/>
                <p14:nvPr/>
              </p14:nvContentPartPr>
              <p14:xfrm>
                <a:off x="2758715" y="3554913"/>
                <a:ext cx="150120" cy="145440"/>
              </p14:xfrm>
            </p:contentPart>
          </mc:Choice>
          <mc:Fallback>
            <p:pic>
              <p:nvPicPr>
                <p:cNvPr id="174444" name="Freihand 174443">
                  <a:extLst>
                    <a:ext uri="{FF2B5EF4-FFF2-40B4-BE49-F238E27FC236}">
                      <a16:creationId xmlns:a16="http://schemas.microsoft.com/office/drawing/2014/main" id="{C18A61A1-2DD1-73C5-B6C4-6EE9F7FAA9F8}"/>
                    </a:ext>
                  </a:extLst>
                </p:cNvPr>
                <p:cNvPicPr/>
                <p:nvPr/>
              </p:nvPicPr>
              <p:blipFill>
                <a:blip r:embed="rId260"/>
                <a:stretch>
                  <a:fillRect/>
                </a:stretch>
              </p:blipFill>
              <p:spPr>
                <a:xfrm>
                  <a:off x="2750075" y="3545913"/>
                  <a:ext cx="1677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4445" name="Freihand 174444">
                  <a:extLst>
                    <a:ext uri="{FF2B5EF4-FFF2-40B4-BE49-F238E27FC236}">
                      <a16:creationId xmlns:a16="http://schemas.microsoft.com/office/drawing/2014/main" id="{4C92FDB4-8786-CD79-6475-84DBCEC94351}"/>
                    </a:ext>
                  </a:extLst>
                </p14:cNvPr>
                <p14:cNvContentPartPr/>
                <p14:nvPr/>
              </p14:nvContentPartPr>
              <p14:xfrm>
                <a:off x="2967875" y="3473553"/>
                <a:ext cx="59400" cy="234000"/>
              </p14:xfrm>
            </p:contentPart>
          </mc:Choice>
          <mc:Fallback>
            <p:pic>
              <p:nvPicPr>
                <p:cNvPr id="174445" name="Freihand 174444">
                  <a:extLst>
                    <a:ext uri="{FF2B5EF4-FFF2-40B4-BE49-F238E27FC236}">
                      <a16:creationId xmlns:a16="http://schemas.microsoft.com/office/drawing/2014/main" id="{4C92FDB4-8786-CD79-6475-84DBCEC94351}"/>
                    </a:ext>
                  </a:extLst>
                </p:cNvPr>
                <p:cNvPicPr/>
                <p:nvPr/>
              </p:nvPicPr>
              <p:blipFill>
                <a:blip r:embed="rId262"/>
                <a:stretch>
                  <a:fillRect/>
                </a:stretch>
              </p:blipFill>
              <p:spPr>
                <a:xfrm>
                  <a:off x="2959235" y="3464913"/>
                  <a:ext cx="770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4446" name="Freihand 174445">
                  <a:extLst>
                    <a:ext uri="{FF2B5EF4-FFF2-40B4-BE49-F238E27FC236}">
                      <a16:creationId xmlns:a16="http://schemas.microsoft.com/office/drawing/2014/main" id="{EB8F4E06-8C44-7345-DB0B-B943810C8295}"/>
                    </a:ext>
                  </a:extLst>
                </p14:cNvPr>
                <p14:cNvContentPartPr/>
                <p14:nvPr/>
              </p14:nvContentPartPr>
              <p14:xfrm>
                <a:off x="3094595" y="3481833"/>
                <a:ext cx="53640" cy="183960"/>
              </p14:xfrm>
            </p:contentPart>
          </mc:Choice>
          <mc:Fallback>
            <p:pic>
              <p:nvPicPr>
                <p:cNvPr id="174446" name="Freihand 174445">
                  <a:extLst>
                    <a:ext uri="{FF2B5EF4-FFF2-40B4-BE49-F238E27FC236}">
                      <a16:creationId xmlns:a16="http://schemas.microsoft.com/office/drawing/2014/main" id="{EB8F4E06-8C44-7345-DB0B-B943810C8295}"/>
                    </a:ext>
                  </a:extLst>
                </p:cNvPr>
                <p:cNvPicPr/>
                <p:nvPr/>
              </p:nvPicPr>
              <p:blipFill>
                <a:blip r:embed="rId264"/>
                <a:stretch>
                  <a:fillRect/>
                </a:stretch>
              </p:blipFill>
              <p:spPr>
                <a:xfrm>
                  <a:off x="3085955" y="3473193"/>
                  <a:ext cx="712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4447" name="Freihand 174446">
                  <a:extLst>
                    <a:ext uri="{FF2B5EF4-FFF2-40B4-BE49-F238E27FC236}">
                      <a16:creationId xmlns:a16="http://schemas.microsoft.com/office/drawing/2014/main" id="{47C82DE6-3336-9ADD-9A18-F5D2D05D238F}"/>
                    </a:ext>
                  </a:extLst>
                </p14:cNvPr>
                <p14:cNvContentPartPr/>
                <p14:nvPr/>
              </p14:nvContentPartPr>
              <p14:xfrm>
                <a:off x="3179555" y="3669393"/>
                <a:ext cx="10440" cy="70920"/>
              </p14:xfrm>
            </p:contentPart>
          </mc:Choice>
          <mc:Fallback>
            <p:pic>
              <p:nvPicPr>
                <p:cNvPr id="174447" name="Freihand 174446">
                  <a:extLst>
                    <a:ext uri="{FF2B5EF4-FFF2-40B4-BE49-F238E27FC236}">
                      <a16:creationId xmlns:a16="http://schemas.microsoft.com/office/drawing/2014/main" id="{47C82DE6-3336-9ADD-9A18-F5D2D05D238F}"/>
                    </a:ext>
                  </a:extLst>
                </p:cNvPr>
                <p:cNvPicPr/>
                <p:nvPr/>
              </p:nvPicPr>
              <p:blipFill>
                <a:blip r:embed="rId266"/>
                <a:stretch>
                  <a:fillRect/>
                </a:stretch>
              </p:blipFill>
              <p:spPr>
                <a:xfrm>
                  <a:off x="3170915" y="3660393"/>
                  <a:ext cx="280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4448" name="Freihand 174447">
                  <a:extLst>
                    <a:ext uri="{FF2B5EF4-FFF2-40B4-BE49-F238E27FC236}">
                      <a16:creationId xmlns:a16="http://schemas.microsoft.com/office/drawing/2014/main" id="{584BF35C-95EC-FB1F-ED94-2C21E8FF79BB}"/>
                    </a:ext>
                  </a:extLst>
                </p14:cNvPr>
                <p14:cNvContentPartPr/>
                <p14:nvPr/>
              </p14:nvContentPartPr>
              <p14:xfrm>
                <a:off x="3247595" y="3575073"/>
                <a:ext cx="109800" cy="256680"/>
              </p14:xfrm>
            </p:contentPart>
          </mc:Choice>
          <mc:Fallback>
            <p:pic>
              <p:nvPicPr>
                <p:cNvPr id="174448" name="Freihand 174447">
                  <a:extLst>
                    <a:ext uri="{FF2B5EF4-FFF2-40B4-BE49-F238E27FC236}">
                      <a16:creationId xmlns:a16="http://schemas.microsoft.com/office/drawing/2014/main" id="{584BF35C-95EC-FB1F-ED94-2C21E8FF79BB}"/>
                    </a:ext>
                  </a:extLst>
                </p:cNvPr>
                <p:cNvPicPr/>
                <p:nvPr/>
              </p:nvPicPr>
              <p:blipFill>
                <a:blip r:embed="rId268"/>
                <a:stretch>
                  <a:fillRect/>
                </a:stretch>
              </p:blipFill>
              <p:spPr>
                <a:xfrm>
                  <a:off x="3238595" y="3566073"/>
                  <a:ext cx="12744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4367" name="Freihand 174366">
                  <a:extLst>
                    <a:ext uri="{FF2B5EF4-FFF2-40B4-BE49-F238E27FC236}">
                      <a16:creationId xmlns:a16="http://schemas.microsoft.com/office/drawing/2014/main" id="{E5575AB9-EF8E-BA84-779D-3E3ED8F248E1}"/>
                    </a:ext>
                  </a:extLst>
                </p14:cNvPr>
                <p14:cNvContentPartPr/>
                <p14:nvPr/>
              </p14:nvContentPartPr>
              <p14:xfrm>
                <a:off x="4723235" y="1260273"/>
                <a:ext cx="4320" cy="77400"/>
              </p14:xfrm>
            </p:contentPart>
          </mc:Choice>
          <mc:Fallback>
            <p:pic>
              <p:nvPicPr>
                <p:cNvPr id="174367" name="Freihand 174366">
                  <a:extLst>
                    <a:ext uri="{FF2B5EF4-FFF2-40B4-BE49-F238E27FC236}">
                      <a16:creationId xmlns:a16="http://schemas.microsoft.com/office/drawing/2014/main" id="{E5575AB9-EF8E-BA84-779D-3E3ED8F248E1}"/>
                    </a:ext>
                  </a:extLst>
                </p:cNvPr>
                <p:cNvPicPr/>
                <p:nvPr/>
              </p:nvPicPr>
              <p:blipFill>
                <a:blip r:embed="rId270"/>
                <a:stretch>
                  <a:fillRect/>
                </a:stretch>
              </p:blipFill>
              <p:spPr>
                <a:xfrm>
                  <a:off x="4714235" y="1251273"/>
                  <a:ext cx="21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4368" name="Freihand 174367">
                  <a:extLst>
                    <a:ext uri="{FF2B5EF4-FFF2-40B4-BE49-F238E27FC236}">
                      <a16:creationId xmlns:a16="http://schemas.microsoft.com/office/drawing/2014/main" id="{CD9DEBD9-B38B-74AC-F70D-2E619193713B}"/>
                    </a:ext>
                  </a:extLst>
                </p14:cNvPr>
                <p14:cNvContentPartPr/>
                <p14:nvPr/>
              </p14:nvContentPartPr>
              <p14:xfrm>
                <a:off x="4724315" y="1500033"/>
                <a:ext cx="6840" cy="193680"/>
              </p14:xfrm>
            </p:contentPart>
          </mc:Choice>
          <mc:Fallback>
            <p:pic>
              <p:nvPicPr>
                <p:cNvPr id="174368" name="Freihand 174367">
                  <a:extLst>
                    <a:ext uri="{FF2B5EF4-FFF2-40B4-BE49-F238E27FC236}">
                      <a16:creationId xmlns:a16="http://schemas.microsoft.com/office/drawing/2014/main" id="{CD9DEBD9-B38B-74AC-F70D-2E619193713B}"/>
                    </a:ext>
                  </a:extLst>
                </p:cNvPr>
                <p:cNvPicPr/>
                <p:nvPr/>
              </p:nvPicPr>
              <p:blipFill>
                <a:blip r:embed="rId272"/>
                <a:stretch>
                  <a:fillRect/>
                </a:stretch>
              </p:blipFill>
              <p:spPr>
                <a:xfrm>
                  <a:off x="4715315" y="1491033"/>
                  <a:ext cx="244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4381" name="Freihand 174380">
                  <a:extLst>
                    <a:ext uri="{FF2B5EF4-FFF2-40B4-BE49-F238E27FC236}">
                      <a16:creationId xmlns:a16="http://schemas.microsoft.com/office/drawing/2014/main" id="{B6C1668E-3AE0-7524-A708-C50185AA92F6}"/>
                    </a:ext>
                  </a:extLst>
                </p14:cNvPr>
                <p14:cNvContentPartPr/>
                <p14:nvPr/>
              </p14:nvContentPartPr>
              <p14:xfrm>
                <a:off x="4628915" y="1182513"/>
                <a:ext cx="61920" cy="10800"/>
              </p14:xfrm>
            </p:contentPart>
          </mc:Choice>
          <mc:Fallback>
            <p:pic>
              <p:nvPicPr>
                <p:cNvPr id="174381" name="Freihand 174380">
                  <a:extLst>
                    <a:ext uri="{FF2B5EF4-FFF2-40B4-BE49-F238E27FC236}">
                      <a16:creationId xmlns:a16="http://schemas.microsoft.com/office/drawing/2014/main" id="{B6C1668E-3AE0-7524-A708-C50185AA92F6}"/>
                    </a:ext>
                  </a:extLst>
                </p:cNvPr>
                <p:cNvPicPr/>
                <p:nvPr/>
              </p:nvPicPr>
              <p:blipFill>
                <a:blip r:embed="rId274"/>
                <a:stretch>
                  <a:fillRect/>
                </a:stretch>
              </p:blipFill>
              <p:spPr>
                <a:xfrm>
                  <a:off x="4619915" y="1173873"/>
                  <a:ext cx="795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4382" name="Freihand 174381">
                  <a:extLst>
                    <a:ext uri="{FF2B5EF4-FFF2-40B4-BE49-F238E27FC236}">
                      <a16:creationId xmlns:a16="http://schemas.microsoft.com/office/drawing/2014/main" id="{A9EA3325-0737-615B-3BC1-0F1214BCB718}"/>
                    </a:ext>
                  </a:extLst>
                </p14:cNvPr>
                <p14:cNvContentPartPr/>
                <p14:nvPr/>
              </p14:nvContentPartPr>
              <p14:xfrm>
                <a:off x="4426595" y="1165593"/>
                <a:ext cx="63360" cy="23040"/>
              </p14:xfrm>
            </p:contentPart>
          </mc:Choice>
          <mc:Fallback>
            <p:pic>
              <p:nvPicPr>
                <p:cNvPr id="174382" name="Freihand 174381">
                  <a:extLst>
                    <a:ext uri="{FF2B5EF4-FFF2-40B4-BE49-F238E27FC236}">
                      <a16:creationId xmlns:a16="http://schemas.microsoft.com/office/drawing/2014/main" id="{A9EA3325-0737-615B-3BC1-0F1214BCB718}"/>
                    </a:ext>
                  </a:extLst>
                </p:cNvPr>
                <p:cNvPicPr/>
                <p:nvPr/>
              </p:nvPicPr>
              <p:blipFill>
                <a:blip r:embed="rId276"/>
                <a:stretch>
                  <a:fillRect/>
                </a:stretch>
              </p:blipFill>
              <p:spPr>
                <a:xfrm>
                  <a:off x="4417955" y="1156593"/>
                  <a:ext cx="81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4383" name="Freihand 174382">
                  <a:extLst>
                    <a:ext uri="{FF2B5EF4-FFF2-40B4-BE49-F238E27FC236}">
                      <a16:creationId xmlns:a16="http://schemas.microsoft.com/office/drawing/2014/main" id="{9AA2DD33-25DC-F3D8-2B35-EDCFC0A2A068}"/>
                    </a:ext>
                  </a:extLst>
                </p14:cNvPr>
                <p14:cNvContentPartPr/>
                <p14:nvPr/>
              </p14:nvContentPartPr>
              <p14:xfrm>
                <a:off x="3966875" y="1151913"/>
                <a:ext cx="321120" cy="45720"/>
              </p14:xfrm>
            </p:contentPart>
          </mc:Choice>
          <mc:Fallback>
            <p:pic>
              <p:nvPicPr>
                <p:cNvPr id="174383" name="Freihand 174382">
                  <a:extLst>
                    <a:ext uri="{FF2B5EF4-FFF2-40B4-BE49-F238E27FC236}">
                      <a16:creationId xmlns:a16="http://schemas.microsoft.com/office/drawing/2014/main" id="{9AA2DD33-25DC-F3D8-2B35-EDCFC0A2A068}"/>
                    </a:ext>
                  </a:extLst>
                </p:cNvPr>
                <p:cNvPicPr/>
                <p:nvPr/>
              </p:nvPicPr>
              <p:blipFill>
                <a:blip r:embed="rId278"/>
                <a:stretch>
                  <a:fillRect/>
                </a:stretch>
              </p:blipFill>
              <p:spPr>
                <a:xfrm>
                  <a:off x="3958235" y="1142913"/>
                  <a:ext cx="3387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4458" name="Freihand 174457">
                  <a:extLst>
                    <a:ext uri="{FF2B5EF4-FFF2-40B4-BE49-F238E27FC236}">
                      <a16:creationId xmlns:a16="http://schemas.microsoft.com/office/drawing/2014/main" id="{9F2E8AE0-170C-7F19-2540-C5ECCF82E9B7}"/>
                    </a:ext>
                  </a:extLst>
                </p14:cNvPr>
                <p14:cNvContentPartPr/>
                <p14:nvPr/>
              </p14:nvContentPartPr>
              <p14:xfrm>
                <a:off x="4246595" y="1246953"/>
                <a:ext cx="5400" cy="3600"/>
              </p14:xfrm>
            </p:contentPart>
          </mc:Choice>
          <mc:Fallback>
            <p:pic>
              <p:nvPicPr>
                <p:cNvPr id="174458" name="Freihand 174457">
                  <a:extLst>
                    <a:ext uri="{FF2B5EF4-FFF2-40B4-BE49-F238E27FC236}">
                      <a16:creationId xmlns:a16="http://schemas.microsoft.com/office/drawing/2014/main" id="{9F2E8AE0-170C-7F19-2540-C5ECCF82E9B7}"/>
                    </a:ext>
                  </a:extLst>
                </p:cNvPr>
                <p:cNvPicPr/>
                <p:nvPr/>
              </p:nvPicPr>
              <p:blipFill>
                <a:blip r:embed="rId164"/>
                <a:stretch>
                  <a:fillRect/>
                </a:stretch>
              </p:blipFill>
              <p:spPr>
                <a:xfrm>
                  <a:off x="4237595" y="1238313"/>
                  <a:ext cx="230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4459" name="Freihand 174458">
                  <a:extLst>
                    <a:ext uri="{FF2B5EF4-FFF2-40B4-BE49-F238E27FC236}">
                      <a16:creationId xmlns:a16="http://schemas.microsoft.com/office/drawing/2014/main" id="{4D665DD4-99C4-05A0-2016-7F869D5657F2}"/>
                    </a:ext>
                  </a:extLst>
                </p14:cNvPr>
                <p14:cNvContentPartPr/>
                <p14:nvPr/>
              </p14:nvContentPartPr>
              <p14:xfrm>
                <a:off x="4062275" y="598953"/>
                <a:ext cx="1937160" cy="886320"/>
              </p14:xfrm>
            </p:contentPart>
          </mc:Choice>
          <mc:Fallback>
            <p:pic>
              <p:nvPicPr>
                <p:cNvPr id="174459" name="Freihand 174458">
                  <a:extLst>
                    <a:ext uri="{FF2B5EF4-FFF2-40B4-BE49-F238E27FC236}">
                      <a16:creationId xmlns:a16="http://schemas.microsoft.com/office/drawing/2014/main" id="{4D665DD4-99C4-05A0-2016-7F869D5657F2}"/>
                    </a:ext>
                  </a:extLst>
                </p:cNvPr>
                <p:cNvPicPr/>
                <p:nvPr/>
              </p:nvPicPr>
              <p:blipFill>
                <a:blip r:embed="rId281"/>
                <a:stretch>
                  <a:fillRect/>
                </a:stretch>
              </p:blipFill>
              <p:spPr>
                <a:xfrm>
                  <a:off x="4053635" y="590313"/>
                  <a:ext cx="1954800" cy="9039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4464" name="Freihand 174463">
                  <a:extLst>
                    <a:ext uri="{FF2B5EF4-FFF2-40B4-BE49-F238E27FC236}">
                      <a16:creationId xmlns:a16="http://schemas.microsoft.com/office/drawing/2014/main" id="{6505FDB5-8941-7D38-8943-23AD26260DE6}"/>
                    </a:ext>
                  </a:extLst>
                </p14:cNvPr>
                <p14:cNvContentPartPr/>
                <p14:nvPr/>
              </p14:nvContentPartPr>
              <p14:xfrm>
                <a:off x="3917555" y="3285273"/>
                <a:ext cx="134640" cy="29520"/>
              </p14:xfrm>
            </p:contentPart>
          </mc:Choice>
          <mc:Fallback>
            <p:pic>
              <p:nvPicPr>
                <p:cNvPr id="174464" name="Freihand 174463">
                  <a:extLst>
                    <a:ext uri="{FF2B5EF4-FFF2-40B4-BE49-F238E27FC236}">
                      <a16:creationId xmlns:a16="http://schemas.microsoft.com/office/drawing/2014/main" id="{6505FDB5-8941-7D38-8943-23AD26260DE6}"/>
                    </a:ext>
                  </a:extLst>
                </p:cNvPr>
                <p:cNvPicPr/>
                <p:nvPr/>
              </p:nvPicPr>
              <p:blipFill>
                <a:blip r:embed="rId283"/>
                <a:stretch>
                  <a:fillRect/>
                </a:stretch>
              </p:blipFill>
              <p:spPr>
                <a:xfrm>
                  <a:off x="3908915" y="3276633"/>
                  <a:ext cx="1522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4465" name="Freihand 174464">
                  <a:extLst>
                    <a:ext uri="{FF2B5EF4-FFF2-40B4-BE49-F238E27FC236}">
                      <a16:creationId xmlns:a16="http://schemas.microsoft.com/office/drawing/2014/main" id="{D994BA71-0191-6307-C6F0-3844CC8936C0}"/>
                    </a:ext>
                  </a:extLst>
                </p14:cNvPr>
                <p14:cNvContentPartPr/>
                <p14:nvPr/>
              </p14:nvContentPartPr>
              <p14:xfrm>
                <a:off x="4780835" y="3329193"/>
                <a:ext cx="37080" cy="54720"/>
              </p14:xfrm>
            </p:contentPart>
          </mc:Choice>
          <mc:Fallback>
            <p:pic>
              <p:nvPicPr>
                <p:cNvPr id="174465" name="Freihand 174464">
                  <a:extLst>
                    <a:ext uri="{FF2B5EF4-FFF2-40B4-BE49-F238E27FC236}">
                      <a16:creationId xmlns:a16="http://schemas.microsoft.com/office/drawing/2014/main" id="{D994BA71-0191-6307-C6F0-3844CC8936C0}"/>
                    </a:ext>
                  </a:extLst>
                </p:cNvPr>
                <p:cNvPicPr/>
                <p:nvPr/>
              </p:nvPicPr>
              <p:blipFill>
                <a:blip r:embed="rId285"/>
                <a:stretch>
                  <a:fillRect/>
                </a:stretch>
              </p:blipFill>
              <p:spPr>
                <a:xfrm>
                  <a:off x="4772195" y="3320193"/>
                  <a:ext cx="54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4468" name="Freihand 174467">
                  <a:extLst>
                    <a:ext uri="{FF2B5EF4-FFF2-40B4-BE49-F238E27FC236}">
                      <a16:creationId xmlns:a16="http://schemas.microsoft.com/office/drawing/2014/main" id="{31038F47-5BE3-FC4C-E0EF-100E4F671860}"/>
                    </a:ext>
                  </a:extLst>
                </p14:cNvPr>
                <p14:cNvContentPartPr/>
                <p14:nvPr/>
              </p14:nvContentPartPr>
              <p14:xfrm>
                <a:off x="5199155" y="2594433"/>
                <a:ext cx="6840" cy="41760"/>
              </p14:xfrm>
            </p:contentPart>
          </mc:Choice>
          <mc:Fallback>
            <p:pic>
              <p:nvPicPr>
                <p:cNvPr id="174468" name="Freihand 174467">
                  <a:extLst>
                    <a:ext uri="{FF2B5EF4-FFF2-40B4-BE49-F238E27FC236}">
                      <a16:creationId xmlns:a16="http://schemas.microsoft.com/office/drawing/2014/main" id="{31038F47-5BE3-FC4C-E0EF-100E4F671860}"/>
                    </a:ext>
                  </a:extLst>
                </p:cNvPr>
                <p:cNvPicPr/>
                <p:nvPr/>
              </p:nvPicPr>
              <p:blipFill>
                <a:blip r:embed="rId287"/>
                <a:stretch>
                  <a:fillRect/>
                </a:stretch>
              </p:blipFill>
              <p:spPr>
                <a:xfrm>
                  <a:off x="5190515" y="2585433"/>
                  <a:ext cx="244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4607" name="Freihand 174606">
                  <a:extLst>
                    <a:ext uri="{FF2B5EF4-FFF2-40B4-BE49-F238E27FC236}">
                      <a16:creationId xmlns:a16="http://schemas.microsoft.com/office/drawing/2014/main" id="{6ACD6705-BCB2-C9C6-FC1C-3CFF722F5F20}"/>
                    </a:ext>
                  </a:extLst>
                </p14:cNvPr>
                <p14:cNvContentPartPr/>
                <p14:nvPr/>
              </p14:nvContentPartPr>
              <p14:xfrm>
                <a:off x="4736195" y="4199313"/>
                <a:ext cx="2520" cy="87840"/>
              </p14:xfrm>
            </p:contentPart>
          </mc:Choice>
          <mc:Fallback>
            <p:pic>
              <p:nvPicPr>
                <p:cNvPr id="174607" name="Freihand 174606">
                  <a:extLst>
                    <a:ext uri="{FF2B5EF4-FFF2-40B4-BE49-F238E27FC236}">
                      <a16:creationId xmlns:a16="http://schemas.microsoft.com/office/drawing/2014/main" id="{6ACD6705-BCB2-C9C6-FC1C-3CFF722F5F20}"/>
                    </a:ext>
                  </a:extLst>
                </p:cNvPr>
                <p:cNvPicPr/>
                <p:nvPr/>
              </p:nvPicPr>
              <p:blipFill>
                <a:blip r:embed="rId200"/>
                <a:stretch>
                  <a:fillRect/>
                </a:stretch>
              </p:blipFill>
              <p:spPr>
                <a:xfrm>
                  <a:off x="4727555" y="4190673"/>
                  <a:ext cx="20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4608" name="Freihand 174607">
                  <a:extLst>
                    <a:ext uri="{FF2B5EF4-FFF2-40B4-BE49-F238E27FC236}">
                      <a16:creationId xmlns:a16="http://schemas.microsoft.com/office/drawing/2014/main" id="{1019B39A-6B64-DB53-5D8D-48B3070D160B}"/>
                    </a:ext>
                  </a:extLst>
                </p14:cNvPr>
                <p14:cNvContentPartPr/>
                <p14:nvPr/>
              </p14:nvContentPartPr>
              <p14:xfrm>
                <a:off x="4723235" y="4437633"/>
                <a:ext cx="5400" cy="234000"/>
              </p14:xfrm>
            </p:contentPart>
          </mc:Choice>
          <mc:Fallback>
            <p:pic>
              <p:nvPicPr>
                <p:cNvPr id="174608" name="Freihand 174607">
                  <a:extLst>
                    <a:ext uri="{FF2B5EF4-FFF2-40B4-BE49-F238E27FC236}">
                      <a16:creationId xmlns:a16="http://schemas.microsoft.com/office/drawing/2014/main" id="{1019B39A-6B64-DB53-5D8D-48B3070D160B}"/>
                    </a:ext>
                  </a:extLst>
                </p:cNvPr>
                <p:cNvPicPr/>
                <p:nvPr/>
              </p:nvPicPr>
              <p:blipFill>
                <a:blip r:embed="rId290"/>
                <a:stretch>
                  <a:fillRect/>
                </a:stretch>
              </p:blipFill>
              <p:spPr>
                <a:xfrm>
                  <a:off x="4714235" y="4428633"/>
                  <a:ext cx="230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4609" name="Freihand 174608">
                  <a:extLst>
                    <a:ext uri="{FF2B5EF4-FFF2-40B4-BE49-F238E27FC236}">
                      <a16:creationId xmlns:a16="http://schemas.microsoft.com/office/drawing/2014/main" id="{7B52FB8C-A23F-C01D-4D48-8299E9902440}"/>
                    </a:ext>
                  </a:extLst>
                </p14:cNvPr>
                <p14:cNvContentPartPr/>
                <p14:nvPr/>
              </p14:nvContentPartPr>
              <p14:xfrm>
                <a:off x="4685795" y="4737873"/>
                <a:ext cx="35640" cy="991800"/>
              </p14:xfrm>
            </p:contentPart>
          </mc:Choice>
          <mc:Fallback>
            <p:pic>
              <p:nvPicPr>
                <p:cNvPr id="174609" name="Freihand 174608">
                  <a:extLst>
                    <a:ext uri="{FF2B5EF4-FFF2-40B4-BE49-F238E27FC236}">
                      <a16:creationId xmlns:a16="http://schemas.microsoft.com/office/drawing/2014/main" id="{7B52FB8C-A23F-C01D-4D48-8299E9902440}"/>
                    </a:ext>
                  </a:extLst>
                </p:cNvPr>
                <p:cNvPicPr/>
                <p:nvPr/>
              </p:nvPicPr>
              <p:blipFill>
                <a:blip r:embed="rId292"/>
                <a:stretch>
                  <a:fillRect/>
                </a:stretch>
              </p:blipFill>
              <p:spPr>
                <a:xfrm>
                  <a:off x="4676795" y="4728873"/>
                  <a:ext cx="53280" cy="10094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4610" name="Freihand 174609">
                  <a:extLst>
                    <a:ext uri="{FF2B5EF4-FFF2-40B4-BE49-F238E27FC236}">
                      <a16:creationId xmlns:a16="http://schemas.microsoft.com/office/drawing/2014/main" id="{41B7A69E-E2DC-177C-6D3F-B54DD4A35BEC}"/>
                    </a:ext>
                  </a:extLst>
                </p14:cNvPr>
                <p14:cNvContentPartPr/>
                <p14:nvPr/>
              </p14:nvContentPartPr>
              <p14:xfrm>
                <a:off x="4662035" y="6000033"/>
                <a:ext cx="22320" cy="693360"/>
              </p14:xfrm>
            </p:contentPart>
          </mc:Choice>
          <mc:Fallback>
            <p:pic>
              <p:nvPicPr>
                <p:cNvPr id="174610" name="Freihand 174609">
                  <a:extLst>
                    <a:ext uri="{FF2B5EF4-FFF2-40B4-BE49-F238E27FC236}">
                      <a16:creationId xmlns:a16="http://schemas.microsoft.com/office/drawing/2014/main" id="{41B7A69E-E2DC-177C-6D3F-B54DD4A35BEC}"/>
                    </a:ext>
                  </a:extLst>
                </p:cNvPr>
                <p:cNvPicPr/>
                <p:nvPr/>
              </p:nvPicPr>
              <p:blipFill>
                <a:blip r:embed="rId294"/>
                <a:stretch>
                  <a:fillRect/>
                </a:stretch>
              </p:blipFill>
              <p:spPr>
                <a:xfrm>
                  <a:off x="4653035" y="5991393"/>
                  <a:ext cx="39960" cy="7110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4612" name="Freihand 174611">
                  <a:extLst>
                    <a:ext uri="{FF2B5EF4-FFF2-40B4-BE49-F238E27FC236}">
                      <a16:creationId xmlns:a16="http://schemas.microsoft.com/office/drawing/2014/main" id="{3C05F5CC-3FA9-4401-D076-5AF4CF7FEDF0}"/>
                    </a:ext>
                  </a:extLst>
                </p14:cNvPr>
                <p14:cNvContentPartPr/>
                <p14:nvPr/>
              </p14:nvContentPartPr>
              <p14:xfrm>
                <a:off x="4585355" y="6740913"/>
                <a:ext cx="82440" cy="53280"/>
              </p14:xfrm>
            </p:contentPart>
          </mc:Choice>
          <mc:Fallback>
            <p:pic>
              <p:nvPicPr>
                <p:cNvPr id="174612" name="Freihand 174611">
                  <a:extLst>
                    <a:ext uri="{FF2B5EF4-FFF2-40B4-BE49-F238E27FC236}">
                      <a16:creationId xmlns:a16="http://schemas.microsoft.com/office/drawing/2014/main" id="{3C05F5CC-3FA9-4401-D076-5AF4CF7FEDF0}"/>
                    </a:ext>
                  </a:extLst>
                </p:cNvPr>
                <p:cNvPicPr/>
                <p:nvPr/>
              </p:nvPicPr>
              <p:blipFill>
                <a:blip r:embed="rId296"/>
                <a:stretch>
                  <a:fillRect/>
                </a:stretch>
              </p:blipFill>
              <p:spPr>
                <a:xfrm>
                  <a:off x="4576715" y="6731913"/>
                  <a:ext cx="1000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4613" name="Freihand 174612">
                  <a:extLst>
                    <a:ext uri="{FF2B5EF4-FFF2-40B4-BE49-F238E27FC236}">
                      <a16:creationId xmlns:a16="http://schemas.microsoft.com/office/drawing/2014/main" id="{F7611BDF-33DB-9104-D159-C3FA8606DFE5}"/>
                    </a:ext>
                  </a:extLst>
                </p14:cNvPr>
                <p14:cNvContentPartPr/>
                <p14:nvPr/>
              </p14:nvContentPartPr>
              <p14:xfrm>
                <a:off x="4670675" y="6731553"/>
                <a:ext cx="15120" cy="96840"/>
              </p14:xfrm>
            </p:contentPart>
          </mc:Choice>
          <mc:Fallback>
            <p:pic>
              <p:nvPicPr>
                <p:cNvPr id="174613" name="Freihand 174612">
                  <a:extLst>
                    <a:ext uri="{FF2B5EF4-FFF2-40B4-BE49-F238E27FC236}">
                      <a16:creationId xmlns:a16="http://schemas.microsoft.com/office/drawing/2014/main" id="{F7611BDF-33DB-9104-D159-C3FA8606DFE5}"/>
                    </a:ext>
                  </a:extLst>
                </p:cNvPr>
                <p:cNvPicPr/>
                <p:nvPr/>
              </p:nvPicPr>
              <p:blipFill>
                <a:blip r:embed="rId298"/>
                <a:stretch>
                  <a:fillRect/>
                </a:stretch>
              </p:blipFill>
              <p:spPr>
                <a:xfrm>
                  <a:off x="4662035" y="6722553"/>
                  <a:ext cx="32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4614" name="Freihand 174613">
                  <a:extLst>
                    <a:ext uri="{FF2B5EF4-FFF2-40B4-BE49-F238E27FC236}">
                      <a16:creationId xmlns:a16="http://schemas.microsoft.com/office/drawing/2014/main" id="{520EE8CB-95EE-81D3-BC2C-E1ADE0CDC402}"/>
                    </a:ext>
                  </a:extLst>
                </p14:cNvPr>
                <p14:cNvContentPartPr/>
                <p14:nvPr/>
              </p14:nvContentPartPr>
              <p14:xfrm>
                <a:off x="4740515" y="6661713"/>
                <a:ext cx="129600" cy="117720"/>
              </p14:xfrm>
            </p:contentPart>
          </mc:Choice>
          <mc:Fallback>
            <p:pic>
              <p:nvPicPr>
                <p:cNvPr id="174614" name="Freihand 174613">
                  <a:extLst>
                    <a:ext uri="{FF2B5EF4-FFF2-40B4-BE49-F238E27FC236}">
                      <a16:creationId xmlns:a16="http://schemas.microsoft.com/office/drawing/2014/main" id="{520EE8CB-95EE-81D3-BC2C-E1ADE0CDC402}"/>
                    </a:ext>
                  </a:extLst>
                </p:cNvPr>
                <p:cNvPicPr/>
                <p:nvPr/>
              </p:nvPicPr>
              <p:blipFill>
                <a:blip r:embed="rId300"/>
                <a:stretch>
                  <a:fillRect/>
                </a:stretch>
              </p:blipFill>
              <p:spPr>
                <a:xfrm>
                  <a:off x="4731875" y="6652713"/>
                  <a:ext cx="1472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4617" name="Freihand 174616">
                  <a:extLst>
                    <a:ext uri="{FF2B5EF4-FFF2-40B4-BE49-F238E27FC236}">
                      <a16:creationId xmlns:a16="http://schemas.microsoft.com/office/drawing/2014/main" id="{026E106E-1D5F-3ABE-C946-375EE6C590D6}"/>
                    </a:ext>
                  </a:extLst>
                </p14:cNvPr>
                <p14:cNvContentPartPr/>
                <p14:nvPr/>
              </p14:nvContentPartPr>
              <p14:xfrm>
                <a:off x="3961115" y="4878993"/>
                <a:ext cx="1805400" cy="1332720"/>
              </p14:xfrm>
            </p:contentPart>
          </mc:Choice>
          <mc:Fallback>
            <p:pic>
              <p:nvPicPr>
                <p:cNvPr id="174617" name="Freihand 174616">
                  <a:extLst>
                    <a:ext uri="{FF2B5EF4-FFF2-40B4-BE49-F238E27FC236}">
                      <a16:creationId xmlns:a16="http://schemas.microsoft.com/office/drawing/2014/main" id="{026E106E-1D5F-3ABE-C946-375EE6C590D6}"/>
                    </a:ext>
                  </a:extLst>
                </p:cNvPr>
                <p:cNvPicPr/>
                <p:nvPr/>
              </p:nvPicPr>
              <p:blipFill>
                <a:blip r:embed="rId302"/>
                <a:stretch>
                  <a:fillRect/>
                </a:stretch>
              </p:blipFill>
              <p:spPr>
                <a:xfrm>
                  <a:off x="3952475" y="4869993"/>
                  <a:ext cx="1823040" cy="13503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4619" name="Freihand 174618">
                  <a:extLst>
                    <a:ext uri="{FF2B5EF4-FFF2-40B4-BE49-F238E27FC236}">
                      <a16:creationId xmlns:a16="http://schemas.microsoft.com/office/drawing/2014/main" id="{CC3BAFA5-8853-42C0-391D-01D12ADE19B3}"/>
                    </a:ext>
                  </a:extLst>
                </p14:cNvPr>
                <p14:cNvContentPartPr/>
                <p14:nvPr/>
              </p14:nvContentPartPr>
              <p14:xfrm>
                <a:off x="6095195" y="4679913"/>
                <a:ext cx="117360" cy="179280"/>
              </p14:xfrm>
            </p:contentPart>
          </mc:Choice>
          <mc:Fallback>
            <p:pic>
              <p:nvPicPr>
                <p:cNvPr id="174619" name="Freihand 174618">
                  <a:extLst>
                    <a:ext uri="{FF2B5EF4-FFF2-40B4-BE49-F238E27FC236}">
                      <a16:creationId xmlns:a16="http://schemas.microsoft.com/office/drawing/2014/main" id="{CC3BAFA5-8853-42C0-391D-01D12ADE19B3}"/>
                    </a:ext>
                  </a:extLst>
                </p:cNvPr>
                <p:cNvPicPr/>
                <p:nvPr/>
              </p:nvPicPr>
              <p:blipFill>
                <a:blip r:embed="rId304"/>
                <a:stretch>
                  <a:fillRect/>
                </a:stretch>
              </p:blipFill>
              <p:spPr>
                <a:xfrm>
                  <a:off x="6086555" y="4671273"/>
                  <a:ext cx="1350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4620" name="Freihand 174619">
                  <a:extLst>
                    <a:ext uri="{FF2B5EF4-FFF2-40B4-BE49-F238E27FC236}">
                      <a16:creationId xmlns:a16="http://schemas.microsoft.com/office/drawing/2014/main" id="{592B33DF-90E7-9C85-C1D2-33FBD8E70ACB}"/>
                    </a:ext>
                  </a:extLst>
                </p14:cNvPr>
                <p14:cNvContentPartPr/>
                <p14:nvPr/>
              </p14:nvContentPartPr>
              <p14:xfrm>
                <a:off x="6293915" y="4667313"/>
                <a:ext cx="129960" cy="220680"/>
              </p14:xfrm>
            </p:contentPart>
          </mc:Choice>
          <mc:Fallback>
            <p:pic>
              <p:nvPicPr>
                <p:cNvPr id="174620" name="Freihand 174619">
                  <a:extLst>
                    <a:ext uri="{FF2B5EF4-FFF2-40B4-BE49-F238E27FC236}">
                      <a16:creationId xmlns:a16="http://schemas.microsoft.com/office/drawing/2014/main" id="{592B33DF-90E7-9C85-C1D2-33FBD8E70ACB}"/>
                    </a:ext>
                  </a:extLst>
                </p:cNvPr>
                <p:cNvPicPr/>
                <p:nvPr/>
              </p:nvPicPr>
              <p:blipFill>
                <a:blip r:embed="rId306"/>
                <a:stretch>
                  <a:fillRect/>
                </a:stretch>
              </p:blipFill>
              <p:spPr>
                <a:xfrm>
                  <a:off x="6284915" y="4658313"/>
                  <a:ext cx="1476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4623" name="Freihand 174622">
                  <a:extLst>
                    <a:ext uri="{FF2B5EF4-FFF2-40B4-BE49-F238E27FC236}">
                      <a16:creationId xmlns:a16="http://schemas.microsoft.com/office/drawing/2014/main" id="{228064DA-FC72-8DE8-AA9C-115E05C891DE}"/>
                    </a:ext>
                  </a:extLst>
                </p14:cNvPr>
                <p14:cNvContentPartPr/>
                <p14:nvPr/>
              </p14:nvContentPartPr>
              <p14:xfrm>
                <a:off x="5907635" y="6255273"/>
                <a:ext cx="76320" cy="149760"/>
              </p14:xfrm>
            </p:contentPart>
          </mc:Choice>
          <mc:Fallback>
            <p:pic>
              <p:nvPicPr>
                <p:cNvPr id="174623" name="Freihand 174622">
                  <a:extLst>
                    <a:ext uri="{FF2B5EF4-FFF2-40B4-BE49-F238E27FC236}">
                      <a16:creationId xmlns:a16="http://schemas.microsoft.com/office/drawing/2014/main" id="{228064DA-FC72-8DE8-AA9C-115E05C891DE}"/>
                    </a:ext>
                  </a:extLst>
                </p:cNvPr>
                <p:cNvPicPr/>
                <p:nvPr/>
              </p:nvPicPr>
              <p:blipFill>
                <a:blip r:embed="rId308"/>
                <a:stretch>
                  <a:fillRect/>
                </a:stretch>
              </p:blipFill>
              <p:spPr>
                <a:xfrm>
                  <a:off x="5898635" y="6246273"/>
                  <a:ext cx="93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4624" name="Freihand 174623">
                  <a:extLst>
                    <a:ext uri="{FF2B5EF4-FFF2-40B4-BE49-F238E27FC236}">
                      <a16:creationId xmlns:a16="http://schemas.microsoft.com/office/drawing/2014/main" id="{E9167640-1D5A-5626-BC64-AE1BC2AB6F59}"/>
                    </a:ext>
                  </a:extLst>
                </p14:cNvPr>
                <p14:cNvContentPartPr/>
                <p14:nvPr/>
              </p14:nvContentPartPr>
              <p14:xfrm>
                <a:off x="5905835" y="6219633"/>
                <a:ext cx="173880" cy="200520"/>
              </p14:xfrm>
            </p:contentPart>
          </mc:Choice>
          <mc:Fallback>
            <p:pic>
              <p:nvPicPr>
                <p:cNvPr id="174624" name="Freihand 174623">
                  <a:extLst>
                    <a:ext uri="{FF2B5EF4-FFF2-40B4-BE49-F238E27FC236}">
                      <a16:creationId xmlns:a16="http://schemas.microsoft.com/office/drawing/2014/main" id="{E9167640-1D5A-5626-BC64-AE1BC2AB6F59}"/>
                    </a:ext>
                  </a:extLst>
                </p:cNvPr>
                <p:cNvPicPr/>
                <p:nvPr/>
              </p:nvPicPr>
              <p:blipFill>
                <a:blip r:embed="rId310"/>
                <a:stretch>
                  <a:fillRect/>
                </a:stretch>
              </p:blipFill>
              <p:spPr>
                <a:xfrm>
                  <a:off x="5896835" y="6210633"/>
                  <a:ext cx="1915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4625" name="Freihand 174624">
                  <a:extLst>
                    <a:ext uri="{FF2B5EF4-FFF2-40B4-BE49-F238E27FC236}">
                      <a16:creationId xmlns:a16="http://schemas.microsoft.com/office/drawing/2014/main" id="{05FCDEE9-5909-683D-01B4-8F60EF261611}"/>
                    </a:ext>
                  </a:extLst>
                </p14:cNvPr>
                <p14:cNvContentPartPr/>
                <p14:nvPr/>
              </p14:nvContentPartPr>
              <p14:xfrm>
                <a:off x="6188795" y="6235473"/>
                <a:ext cx="34920" cy="136080"/>
              </p14:xfrm>
            </p:contentPart>
          </mc:Choice>
          <mc:Fallback>
            <p:pic>
              <p:nvPicPr>
                <p:cNvPr id="174625" name="Freihand 174624">
                  <a:extLst>
                    <a:ext uri="{FF2B5EF4-FFF2-40B4-BE49-F238E27FC236}">
                      <a16:creationId xmlns:a16="http://schemas.microsoft.com/office/drawing/2014/main" id="{05FCDEE9-5909-683D-01B4-8F60EF261611}"/>
                    </a:ext>
                  </a:extLst>
                </p:cNvPr>
                <p:cNvPicPr/>
                <p:nvPr/>
              </p:nvPicPr>
              <p:blipFill>
                <a:blip r:embed="rId312"/>
                <a:stretch>
                  <a:fillRect/>
                </a:stretch>
              </p:blipFill>
              <p:spPr>
                <a:xfrm>
                  <a:off x="6180155" y="6226833"/>
                  <a:ext cx="525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74626" name="Freihand 174625">
                  <a:extLst>
                    <a:ext uri="{FF2B5EF4-FFF2-40B4-BE49-F238E27FC236}">
                      <a16:creationId xmlns:a16="http://schemas.microsoft.com/office/drawing/2014/main" id="{3A7BB3A8-F176-307C-ED99-52CCEDF5436F}"/>
                    </a:ext>
                  </a:extLst>
                </p14:cNvPr>
                <p14:cNvContentPartPr/>
                <p14:nvPr/>
              </p14:nvContentPartPr>
              <p14:xfrm>
                <a:off x="6134435" y="6238353"/>
                <a:ext cx="230760" cy="155880"/>
              </p14:xfrm>
            </p:contentPart>
          </mc:Choice>
          <mc:Fallback>
            <p:pic>
              <p:nvPicPr>
                <p:cNvPr id="174626" name="Freihand 174625">
                  <a:extLst>
                    <a:ext uri="{FF2B5EF4-FFF2-40B4-BE49-F238E27FC236}">
                      <a16:creationId xmlns:a16="http://schemas.microsoft.com/office/drawing/2014/main" id="{3A7BB3A8-F176-307C-ED99-52CCEDF5436F}"/>
                    </a:ext>
                  </a:extLst>
                </p:cNvPr>
                <p:cNvPicPr/>
                <p:nvPr/>
              </p:nvPicPr>
              <p:blipFill>
                <a:blip r:embed="rId314"/>
                <a:stretch>
                  <a:fillRect/>
                </a:stretch>
              </p:blipFill>
              <p:spPr>
                <a:xfrm>
                  <a:off x="6125435" y="6229353"/>
                  <a:ext cx="2484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74629" name="Freihand 174628">
                  <a:extLst>
                    <a:ext uri="{FF2B5EF4-FFF2-40B4-BE49-F238E27FC236}">
                      <a16:creationId xmlns:a16="http://schemas.microsoft.com/office/drawing/2014/main" id="{06069A6E-3005-D3D8-5161-2C8AAC2BB9A1}"/>
                    </a:ext>
                  </a:extLst>
                </p14:cNvPr>
                <p14:cNvContentPartPr/>
                <p14:nvPr/>
              </p14:nvContentPartPr>
              <p14:xfrm>
                <a:off x="4708475" y="4108233"/>
                <a:ext cx="19800" cy="117720"/>
              </p14:xfrm>
            </p:contentPart>
          </mc:Choice>
          <mc:Fallback>
            <p:pic>
              <p:nvPicPr>
                <p:cNvPr id="174629" name="Freihand 174628">
                  <a:extLst>
                    <a:ext uri="{FF2B5EF4-FFF2-40B4-BE49-F238E27FC236}">
                      <a16:creationId xmlns:a16="http://schemas.microsoft.com/office/drawing/2014/main" id="{06069A6E-3005-D3D8-5161-2C8AAC2BB9A1}"/>
                    </a:ext>
                  </a:extLst>
                </p:cNvPr>
                <p:cNvPicPr/>
                <p:nvPr/>
              </p:nvPicPr>
              <p:blipFill>
                <a:blip r:embed="rId316"/>
                <a:stretch>
                  <a:fillRect/>
                </a:stretch>
              </p:blipFill>
              <p:spPr>
                <a:xfrm>
                  <a:off x="4699475" y="4099233"/>
                  <a:ext cx="374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74630" name="Freihand 174629">
                  <a:extLst>
                    <a:ext uri="{FF2B5EF4-FFF2-40B4-BE49-F238E27FC236}">
                      <a16:creationId xmlns:a16="http://schemas.microsoft.com/office/drawing/2014/main" id="{6EC521FD-F304-5519-3504-00FF3E82BF0A}"/>
                    </a:ext>
                  </a:extLst>
                </p14:cNvPr>
                <p14:cNvContentPartPr/>
                <p14:nvPr/>
              </p14:nvContentPartPr>
              <p14:xfrm>
                <a:off x="4714235" y="4146393"/>
                <a:ext cx="11520" cy="63720"/>
              </p14:xfrm>
            </p:contentPart>
          </mc:Choice>
          <mc:Fallback>
            <p:pic>
              <p:nvPicPr>
                <p:cNvPr id="174630" name="Freihand 174629">
                  <a:extLst>
                    <a:ext uri="{FF2B5EF4-FFF2-40B4-BE49-F238E27FC236}">
                      <a16:creationId xmlns:a16="http://schemas.microsoft.com/office/drawing/2014/main" id="{6EC521FD-F304-5519-3504-00FF3E82BF0A}"/>
                    </a:ext>
                  </a:extLst>
                </p:cNvPr>
                <p:cNvPicPr/>
                <p:nvPr/>
              </p:nvPicPr>
              <p:blipFill>
                <a:blip r:embed="rId318"/>
                <a:stretch>
                  <a:fillRect/>
                </a:stretch>
              </p:blipFill>
              <p:spPr>
                <a:xfrm>
                  <a:off x="4705595" y="4137753"/>
                  <a:ext cx="291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74643" name="Freihand 174642">
                  <a:extLst>
                    <a:ext uri="{FF2B5EF4-FFF2-40B4-BE49-F238E27FC236}">
                      <a16:creationId xmlns:a16="http://schemas.microsoft.com/office/drawing/2014/main" id="{CD0D2599-95D7-3104-C50F-0AC9578B1F8E}"/>
                    </a:ext>
                  </a:extLst>
                </p14:cNvPr>
                <p14:cNvContentPartPr/>
                <p14:nvPr/>
              </p14:nvContentPartPr>
              <p14:xfrm>
                <a:off x="5065955" y="4130553"/>
                <a:ext cx="35280" cy="99000"/>
              </p14:xfrm>
            </p:contentPart>
          </mc:Choice>
          <mc:Fallback>
            <p:pic>
              <p:nvPicPr>
                <p:cNvPr id="174643" name="Freihand 174642">
                  <a:extLst>
                    <a:ext uri="{FF2B5EF4-FFF2-40B4-BE49-F238E27FC236}">
                      <a16:creationId xmlns:a16="http://schemas.microsoft.com/office/drawing/2014/main" id="{CD0D2599-95D7-3104-C50F-0AC9578B1F8E}"/>
                    </a:ext>
                  </a:extLst>
                </p:cNvPr>
                <p:cNvPicPr/>
                <p:nvPr/>
              </p:nvPicPr>
              <p:blipFill>
                <a:blip r:embed="rId320"/>
                <a:stretch>
                  <a:fillRect/>
                </a:stretch>
              </p:blipFill>
              <p:spPr>
                <a:xfrm>
                  <a:off x="5056955" y="4121553"/>
                  <a:ext cx="529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74644" name="Freihand 174643">
                  <a:extLst>
                    <a:ext uri="{FF2B5EF4-FFF2-40B4-BE49-F238E27FC236}">
                      <a16:creationId xmlns:a16="http://schemas.microsoft.com/office/drawing/2014/main" id="{EC16DDE5-E0A7-A7F6-9725-181CE165A228}"/>
                    </a:ext>
                  </a:extLst>
                </p14:cNvPr>
                <p14:cNvContentPartPr/>
                <p14:nvPr/>
              </p14:nvContentPartPr>
              <p14:xfrm>
                <a:off x="5112035" y="4186353"/>
                <a:ext cx="15840" cy="39240"/>
              </p14:xfrm>
            </p:contentPart>
          </mc:Choice>
          <mc:Fallback>
            <p:pic>
              <p:nvPicPr>
                <p:cNvPr id="174644" name="Freihand 174643">
                  <a:extLst>
                    <a:ext uri="{FF2B5EF4-FFF2-40B4-BE49-F238E27FC236}">
                      <a16:creationId xmlns:a16="http://schemas.microsoft.com/office/drawing/2014/main" id="{EC16DDE5-E0A7-A7F6-9725-181CE165A228}"/>
                    </a:ext>
                  </a:extLst>
                </p:cNvPr>
                <p:cNvPicPr/>
                <p:nvPr/>
              </p:nvPicPr>
              <p:blipFill>
                <a:blip r:embed="rId322"/>
                <a:stretch>
                  <a:fillRect/>
                </a:stretch>
              </p:blipFill>
              <p:spPr>
                <a:xfrm>
                  <a:off x="5103395" y="4177713"/>
                  <a:ext cx="334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74735" name="Freihand 174734">
                  <a:extLst>
                    <a:ext uri="{FF2B5EF4-FFF2-40B4-BE49-F238E27FC236}">
                      <a16:creationId xmlns:a16="http://schemas.microsoft.com/office/drawing/2014/main" id="{67D9D0F7-92F6-E65F-4BFF-5BB98163956F}"/>
                    </a:ext>
                  </a:extLst>
                </p14:cNvPr>
                <p14:cNvContentPartPr/>
                <p14:nvPr/>
              </p14:nvContentPartPr>
              <p14:xfrm>
                <a:off x="4672475" y="4710153"/>
                <a:ext cx="48240" cy="1959480"/>
              </p14:xfrm>
            </p:contentPart>
          </mc:Choice>
          <mc:Fallback>
            <p:pic>
              <p:nvPicPr>
                <p:cNvPr id="174735" name="Freihand 174734">
                  <a:extLst>
                    <a:ext uri="{FF2B5EF4-FFF2-40B4-BE49-F238E27FC236}">
                      <a16:creationId xmlns:a16="http://schemas.microsoft.com/office/drawing/2014/main" id="{67D9D0F7-92F6-E65F-4BFF-5BB98163956F}"/>
                    </a:ext>
                  </a:extLst>
                </p:cNvPr>
                <p:cNvPicPr/>
                <p:nvPr/>
              </p:nvPicPr>
              <p:blipFill>
                <a:blip r:embed="rId324"/>
                <a:stretch>
                  <a:fillRect/>
                </a:stretch>
              </p:blipFill>
              <p:spPr>
                <a:xfrm>
                  <a:off x="4663475" y="4701513"/>
                  <a:ext cx="65880" cy="19771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74742" name="Freihand 174741">
                  <a:extLst>
                    <a:ext uri="{FF2B5EF4-FFF2-40B4-BE49-F238E27FC236}">
                      <a16:creationId xmlns:a16="http://schemas.microsoft.com/office/drawing/2014/main" id="{FF7CD8D7-E99E-88D2-5997-41F073BAA744}"/>
                    </a:ext>
                  </a:extLst>
                </p14:cNvPr>
                <p14:cNvContentPartPr/>
                <p14:nvPr/>
              </p14:nvContentPartPr>
              <p14:xfrm>
                <a:off x="5888555" y="4253313"/>
                <a:ext cx="141480" cy="45000"/>
              </p14:xfrm>
            </p:contentPart>
          </mc:Choice>
          <mc:Fallback>
            <p:pic>
              <p:nvPicPr>
                <p:cNvPr id="174742" name="Freihand 174741">
                  <a:extLst>
                    <a:ext uri="{FF2B5EF4-FFF2-40B4-BE49-F238E27FC236}">
                      <a16:creationId xmlns:a16="http://schemas.microsoft.com/office/drawing/2014/main" id="{FF7CD8D7-E99E-88D2-5997-41F073BAA744}"/>
                    </a:ext>
                  </a:extLst>
                </p:cNvPr>
                <p:cNvPicPr/>
                <p:nvPr/>
              </p:nvPicPr>
              <p:blipFill>
                <a:blip r:embed="rId326"/>
                <a:stretch>
                  <a:fillRect/>
                </a:stretch>
              </p:blipFill>
              <p:spPr>
                <a:xfrm>
                  <a:off x="5879915" y="4244313"/>
                  <a:ext cx="1591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74744" name="Freihand 174743">
                  <a:extLst>
                    <a:ext uri="{FF2B5EF4-FFF2-40B4-BE49-F238E27FC236}">
                      <a16:creationId xmlns:a16="http://schemas.microsoft.com/office/drawing/2014/main" id="{24F191FB-DF62-8F48-882D-DE2E07593F06}"/>
                    </a:ext>
                  </a:extLst>
                </p14:cNvPr>
                <p14:cNvContentPartPr/>
                <p14:nvPr/>
              </p14:nvContentPartPr>
              <p14:xfrm>
                <a:off x="4655915" y="5052513"/>
                <a:ext cx="45720" cy="15840"/>
              </p14:xfrm>
            </p:contentPart>
          </mc:Choice>
          <mc:Fallback>
            <p:pic>
              <p:nvPicPr>
                <p:cNvPr id="174744" name="Freihand 174743">
                  <a:extLst>
                    <a:ext uri="{FF2B5EF4-FFF2-40B4-BE49-F238E27FC236}">
                      <a16:creationId xmlns:a16="http://schemas.microsoft.com/office/drawing/2014/main" id="{24F191FB-DF62-8F48-882D-DE2E07593F06}"/>
                    </a:ext>
                  </a:extLst>
                </p:cNvPr>
                <p:cNvPicPr/>
                <p:nvPr/>
              </p:nvPicPr>
              <p:blipFill>
                <a:blip r:embed="rId328"/>
                <a:stretch>
                  <a:fillRect/>
                </a:stretch>
              </p:blipFill>
              <p:spPr>
                <a:xfrm>
                  <a:off x="4646915" y="5043513"/>
                  <a:ext cx="633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74635" name="Freihand 174634">
                  <a:extLst>
                    <a:ext uri="{FF2B5EF4-FFF2-40B4-BE49-F238E27FC236}">
                      <a16:creationId xmlns:a16="http://schemas.microsoft.com/office/drawing/2014/main" id="{41C6669E-2A78-27D4-698B-07F71AD629C6}"/>
                    </a:ext>
                  </a:extLst>
                </p14:cNvPr>
                <p14:cNvContentPartPr/>
                <p14:nvPr/>
              </p14:nvContentPartPr>
              <p14:xfrm>
                <a:off x="3850235" y="5632473"/>
                <a:ext cx="810720" cy="63720"/>
              </p14:xfrm>
            </p:contentPart>
          </mc:Choice>
          <mc:Fallback>
            <p:pic>
              <p:nvPicPr>
                <p:cNvPr id="174635" name="Freihand 174634">
                  <a:extLst>
                    <a:ext uri="{FF2B5EF4-FFF2-40B4-BE49-F238E27FC236}">
                      <a16:creationId xmlns:a16="http://schemas.microsoft.com/office/drawing/2014/main" id="{41C6669E-2A78-27D4-698B-07F71AD629C6}"/>
                    </a:ext>
                  </a:extLst>
                </p:cNvPr>
                <p:cNvPicPr/>
                <p:nvPr/>
              </p:nvPicPr>
              <p:blipFill>
                <a:blip r:embed="rId330"/>
                <a:stretch>
                  <a:fillRect/>
                </a:stretch>
              </p:blipFill>
              <p:spPr>
                <a:xfrm>
                  <a:off x="3841595" y="5623833"/>
                  <a:ext cx="8283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74636" name="Freihand 174635">
                  <a:extLst>
                    <a:ext uri="{FF2B5EF4-FFF2-40B4-BE49-F238E27FC236}">
                      <a16:creationId xmlns:a16="http://schemas.microsoft.com/office/drawing/2014/main" id="{0FCFA507-5BB8-6D43-3597-AABF388FF611}"/>
                    </a:ext>
                  </a:extLst>
                </p14:cNvPr>
                <p14:cNvContentPartPr/>
                <p14:nvPr/>
              </p14:nvContentPartPr>
              <p14:xfrm>
                <a:off x="3860315" y="5641833"/>
                <a:ext cx="43560" cy="75600"/>
              </p14:xfrm>
            </p:contentPart>
          </mc:Choice>
          <mc:Fallback>
            <p:pic>
              <p:nvPicPr>
                <p:cNvPr id="174636" name="Freihand 174635">
                  <a:extLst>
                    <a:ext uri="{FF2B5EF4-FFF2-40B4-BE49-F238E27FC236}">
                      <a16:creationId xmlns:a16="http://schemas.microsoft.com/office/drawing/2014/main" id="{0FCFA507-5BB8-6D43-3597-AABF388FF611}"/>
                    </a:ext>
                  </a:extLst>
                </p:cNvPr>
                <p:cNvPicPr/>
                <p:nvPr/>
              </p:nvPicPr>
              <p:blipFill>
                <a:blip r:embed="rId332"/>
                <a:stretch>
                  <a:fillRect/>
                </a:stretch>
              </p:blipFill>
              <p:spPr>
                <a:xfrm>
                  <a:off x="3851315" y="5633193"/>
                  <a:ext cx="61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74638" name="Freihand 174637">
                  <a:extLst>
                    <a:ext uri="{FF2B5EF4-FFF2-40B4-BE49-F238E27FC236}">
                      <a16:creationId xmlns:a16="http://schemas.microsoft.com/office/drawing/2014/main" id="{259389D6-5865-05D8-93AD-83487FEBCA08}"/>
                    </a:ext>
                  </a:extLst>
                </p14:cNvPr>
                <p14:cNvContentPartPr/>
                <p14:nvPr/>
              </p14:nvContentPartPr>
              <p14:xfrm>
                <a:off x="4678595" y="5625993"/>
                <a:ext cx="26640" cy="73440"/>
              </p14:xfrm>
            </p:contentPart>
          </mc:Choice>
          <mc:Fallback>
            <p:pic>
              <p:nvPicPr>
                <p:cNvPr id="174638" name="Freihand 174637">
                  <a:extLst>
                    <a:ext uri="{FF2B5EF4-FFF2-40B4-BE49-F238E27FC236}">
                      <a16:creationId xmlns:a16="http://schemas.microsoft.com/office/drawing/2014/main" id="{259389D6-5865-05D8-93AD-83487FEBCA08}"/>
                    </a:ext>
                  </a:extLst>
                </p:cNvPr>
                <p:cNvPicPr/>
                <p:nvPr/>
              </p:nvPicPr>
              <p:blipFill>
                <a:blip r:embed="rId334"/>
                <a:stretch>
                  <a:fillRect/>
                </a:stretch>
              </p:blipFill>
              <p:spPr>
                <a:xfrm>
                  <a:off x="4669955" y="5616993"/>
                  <a:ext cx="44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74639" name="Freihand 174638">
                  <a:extLst>
                    <a:ext uri="{FF2B5EF4-FFF2-40B4-BE49-F238E27FC236}">
                      <a16:creationId xmlns:a16="http://schemas.microsoft.com/office/drawing/2014/main" id="{397A2FE9-E543-A661-44E8-B9EAECD54702}"/>
                    </a:ext>
                  </a:extLst>
                </p14:cNvPr>
                <p14:cNvContentPartPr/>
                <p14:nvPr/>
              </p14:nvContentPartPr>
              <p14:xfrm>
                <a:off x="4686515" y="5636073"/>
                <a:ext cx="8640" cy="24120"/>
              </p14:xfrm>
            </p:contentPart>
          </mc:Choice>
          <mc:Fallback>
            <p:pic>
              <p:nvPicPr>
                <p:cNvPr id="174639" name="Freihand 174638">
                  <a:extLst>
                    <a:ext uri="{FF2B5EF4-FFF2-40B4-BE49-F238E27FC236}">
                      <a16:creationId xmlns:a16="http://schemas.microsoft.com/office/drawing/2014/main" id="{397A2FE9-E543-A661-44E8-B9EAECD54702}"/>
                    </a:ext>
                  </a:extLst>
                </p:cNvPr>
                <p:cNvPicPr/>
                <p:nvPr/>
              </p:nvPicPr>
              <p:blipFill>
                <a:blip r:embed="rId336"/>
                <a:stretch>
                  <a:fillRect/>
                </a:stretch>
              </p:blipFill>
              <p:spPr>
                <a:xfrm>
                  <a:off x="4677515" y="5627073"/>
                  <a:ext cx="262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74748" name="Freihand 174747">
                  <a:extLst>
                    <a:ext uri="{FF2B5EF4-FFF2-40B4-BE49-F238E27FC236}">
                      <a16:creationId xmlns:a16="http://schemas.microsoft.com/office/drawing/2014/main" id="{2521D9E1-9C4F-063F-E761-1F1CAB348886}"/>
                    </a:ext>
                  </a:extLst>
                </p14:cNvPr>
                <p14:cNvContentPartPr/>
                <p14:nvPr/>
              </p14:nvContentPartPr>
              <p14:xfrm>
                <a:off x="3508235" y="5657313"/>
                <a:ext cx="117360" cy="152640"/>
              </p14:xfrm>
            </p:contentPart>
          </mc:Choice>
          <mc:Fallback>
            <p:pic>
              <p:nvPicPr>
                <p:cNvPr id="174748" name="Freihand 174747">
                  <a:extLst>
                    <a:ext uri="{FF2B5EF4-FFF2-40B4-BE49-F238E27FC236}">
                      <a16:creationId xmlns:a16="http://schemas.microsoft.com/office/drawing/2014/main" id="{2521D9E1-9C4F-063F-E761-1F1CAB348886}"/>
                    </a:ext>
                  </a:extLst>
                </p:cNvPr>
                <p:cNvPicPr/>
                <p:nvPr/>
              </p:nvPicPr>
              <p:blipFill>
                <a:blip r:embed="rId338"/>
                <a:stretch>
                  <a:fillRect/>
                </a:stretch>
              </p:blipFill>
              <p:spPr>
                <a:xfrm>
                  <a:off x="3499595" y="5648673"/>
                  <a:ext cx="135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74750" name="Freihand 174749">
                  <a:extLst>
                    <a:ext uri="{FF2B5EF4-FFF2-40B4-BE49-F238E27FC236}">
                      <a16:creationId xmlns:a16="http://schemas.microsoft.com/office/drawing/2014/main" id="{E263AF4F-2A13-C531-5284-2E27ECF712E9}"/>
                    </a:ext>
                  </a:extLst>
                </p14:cNvPr>
                <p14:cNvContentPartPr/>
                <p14:nvPr/>
              </p14:nvContentPartPr>
              <p14:xfrm>
                <a:off x="3678155" y="5690073"/>
                <a:ext cx="45360" cy="117720"/>
              </p14:xfrm>
            </p:contentPart>
          </mc:Choice>
          <mc:Fallback>
            <p:pic>
              <p:nvPicPr>
                <p:cNvPr id="174750" name="Freihand 174749">
                  <a:extLst>
                    <a:ext uri="{FF2B5EF4-FFF2-40B4-BE49-F238E27FC236}">
                      <a16:creationId xmlns:a16="http://schemas.microsoft.com/office/drawing/2014/main" id="{E263AF4F-2A13-C531-5284-2E27ECF712E9}"/>
                    </a:ext>
                  </a:extLst>
                </p:cNvPr>
                <p:cNvPicPr/>
                <p:nvPr/>
              </p:nvPicPr>
              <p:blipFill>
                <a:blip r:embed="rId340"/>
                <a:stretch>
                  <a:fillRect/>
                </a:stretch>
              </p:blipFill>
              <p:spPr>
                <a:xfrm>
                  <a:off x="3669515" y="5681433"/>
                  <a:ext cx="63000" cy="135360"/>
                </a:xfrm>
                <a:prstGeom prst="rect">
                  <a:avLst/>
                </a:prstGeom>
              </p:spPr>
            </p:pic>
          </mc:Fallback>
        </mc:AlternateContent>
      </p:grpSp>
      <p:grpSp>
        <p:nvGrpSpPr>
          <p:cNvPr id="174783" name="Gruppieren 174782">
            <a:extLst>
              <a:ext uri="{FF2B5EF4-FFF2-40B4-BE49-F238E27FC236}">
                <a16:creationId xmlns:a16="http://schemas.microsoft.com/office/drawing/2014/main" id="{EAEAD58D-8495-0469-2946-8BBAA9992F30}"/>
              </a:ext>
            </a:extLst>
          </p:cNvPr>
          <p:cNvGrpSpPr/>
          <p:nvPr/>
        </p:nvGrpSpPr>
        <p:grpSpPr>
          <a:xfrm>
            <a:off x="1022795" y="4824993"/>
            <a:ext cx="1892880" cy="1669680"/>
            <a:chOff x="1022795" y="4824993"/>
            <a:chExt cx="1892880" cy="1669680"/>
          </a:xfrm>
        </p:grpSpPr>
        <mc:AlternateContent xmlns:mc="http://schemas.openxmlformats.org/markup-compatibility/2006">
          <mc:Choice xmlns:p14="http://schemas.microsoft.com/office/powerpoint/2010/main" Requires="p14">
            <p:contentPart p14:bwMode="auto" r:id="rId341">
              <p14:nvContentPartPr>
                <p14:cNvPr id="174757" name="Freihand 174756">
                  <a:extLst>
                    <a:ext uri="{FF2B5EF4-FFF2-40B4-BE49-F238E27FC236}">
                      <a16:creationId xmlns:a16="http://schemas.microsoft.com/office/drawing/2014/main" id="{A5D814EC-B3A9-BB80-DEF0-5AF6921BD357}"/>
                    </a:ext>
                  </a:extLst>
                </p14:cNvPr>
                <p14:cNvContentPartPr/>
                <p14:nvPr/>
              </p14:nvContentPartPr>
              <p14:xfrm>
                <a:off x="1022795" y="4871793"/>
                <a:ext cx="104040" cy="181440"/>
              </p14:xfrm>
            </p:contentPart>
          </mc:Choice>
          <mc:Fallback>
            <p:pic>
              <p:nvPicPr>
                <p:cNvPr id="174757" name="Freihand 174756">
                  <a:extLst>
                    <a:ext uri="{FF2B5EF4-FFF2-40B4-BE49-F238E27FC236}">
                      <a16:creationId xmlns:a16="http://schemas.microsoft.com/office/drawing/2014/main" id="{A5D814EC-B3A9-BB80-DEF0-5AF6921BD357}"/>
                    </a:ext>
                  </a:extLst>
                </p:cNvPr>
                <p:cNvPicPr/>
                <p:nvPr/>
              </p:nvPicPr>
              <p:blipFill>
                <a:blip r:embed="rId342"/>
                <a:stretch>
                  <a:fillRect/>
                </a:stretch>
              </p:blipFill>
              <p:spPr>
                <a:xfrm>
                  <a:off x="1013795" y="4862793"/>
                  <a:ext cx="1216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74758" name="Freihand 174757">
                  <a:extLst>
                    <a:ext uri="{FF2B5EF4-FFF2-40B4-BE49-F238E27FC236}">
                      <a16:creationId xmlns:a16="http://schemas.microsoft.com/office/drawing/2014/main" id="{67A3F983-84CF-E0C0-BFC8-FDAE626132E4}"/>
                    </a:ext>
                  </a:extLst>
                </p14:cNvPr>
                <p14:cNvContentPartPr/>
                <p14:nvPr/>
              </p14:nvContentPartPr>
              <p14:xfrm>
                <a:off x="1172195" y="4922553"/>
                <a:ext cx="372240" cy="194400"/>
              </p14:xfrm>
            </p:contentPart>
          </mc:Choice>
          <mc:Fallback>
            <p:pic>
              <p:nvPicPr>
                <p:cNvPr id="174758" name="Freihand 174757">
                  <a:extLst>
                    <a:ext uri="{FF2B5EF4-FFF2-40B4-BE49-F238E27FC236}">
                      <a16:creationId xmlns:a16="http://schemas.microsoft.com/office/drawing/2014/main" id="{67A3F983-84CF-E0C0-BFC8-FDAE626132E4}"/>
                    </a:ext>
                  </a:extLst>
                </p:cNvPr>
                <p:cNvPicPr/>
                <p:nvPr/>
              </p:nvPicPr>
              <p:blipFill>
                <a:blip r:embed="rId344"/>
                <a:stretch>
                  <a:fillRect/>
                </a:stretch>
              </p:blipFill>
              <p:spPr>
                <a:xfrm>
                  <a:off x="1163555" y="4913913"/>
                  <a:ext cx="3898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74759" name="Freihand 174758">
                  <a:extLst>
                    <a:ext uri="{FF2B5EF4-FFF2-40B4-BE49-F238E27FC236}">
                      <a16:creationId xmlns:a16="http://schemas.microsoft.com/office/drawing/2014/main" id="{755A0CF3-658B-734C-5CF1-F907DCA74100}"/>
                    </a:ext>
                  </a:extLst>
                </p14:cNvPr>
                <p14:cNvContentPartPr/>
                <p14:nvPr/>
              </p14:nvContentPartPr>
              <p14:xfrm>
                <a:off x="1757555" y="4824993"/>
                <a:ext cx="370800" cy="117360"/>
              </p14:xfrm>
            </p:contentPart>
          </mc:Choice>
          <mc:Fallback>
            <p:pic>
              <p:nvPicPr>
                <p:cNvPr id="174759" name="Freihand 174758">
                  <a:extLst>
                    <a:ext uri="{FF2B5EF4-FFF2-40B4-BE49-F238E27FC236}">
                      <a16:creationId xmlns:a16="http://schemas.microsoft.com/office/drawing/2014/main" id="{755A0CF3-658B-734C-5CF1-F907DCA74100}"/>
                    </a:ext>
                  </a:extLst>
                </p:cNvPr>
                <p:cNvPicPr/>
                <p:nvPr/>
              </p:nvPicPr>
              <p:blipFill>
                <a:blip r:embed="rId346"/>
                <a:stretch>
                  <a:fillRect/>
                </a:stretch>
              </p:blipFill>
              <p:spPr>
                <a:xfrm>
                  <a:off x="1748915" y="4815993"/>
                  <a:ext cx="3884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74760" name="Freihand 174759">
                  <a:extLst>
                    <a:ext uri="{FF2B5EF4-FFF2-40B4-BE49-F238E27FC236}">
                      <a16:creationId xmlns:a16="http://schemas.microsoft.com/office/drawing/2014/main" id="{8B06590A-3BAF-A79B-A9C7-0A746497BB4A}"/>
                    </a:ext>
                  </a:extLst>
                </p14:cNvPr>
                <p14:cNvContentPartPr/>
                <p14:nvPr/>
              </p14:nvContentPartPr>
              <p14:xfrm>
                <a:off x="1035395" y="5267433"/>
                <a:ext cx="177840" cy="134640"/>
              </p14:xfrm>
            </p:contentPart>
          </mc:Choice>
          <mc:Fallback>
            <p:pic>
              <p:nvPicPr>
                <p:cNvPr id="174760" name="Freihand 174759">
                  <a:extLst>
                    <a:ext uri="{FF2B5EF4-FFF2-40B4-BE49-F238E27FC236}">
                      <a16:creationId xmlns:a16="http://schemas.microsoft.com/office/drawing/2014/main" id="{8B06590A-3BAF-A79B-A9C7-0A746497BB4A}"/>
                    </a:ext>
                  </a:extLst>
                </p:cNvPr>
                <p:cNvPicPr/>
                <p:nvPr/>
              </p:nvPicPr>
              <p:blipFill>
                <a:blip r:embed="rId348"/>
                <a:stretch>
                  <a:fillRect/>
                </a:stretch>
              </p:blipFill>
              <p:spPr>
                <a:xfrm>
                  <a:off x="1026755" y="5258433"/>
                  <a:ext cx="1954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74761" name="Freihand 174760">
                  <a:extLst>
                    <a:ext uri="{FF2B5EF4-FFF2-40B4-BE49-F238E27FC236}">
                      <a16:creationId xmlns:a16="http://schemas.microsoft.com/office/drawing/2014/main" id="{49C072AD-AF88-9130-A45E-9E7E0F9D1518}"/>
                    </a:ext>
                  </a:extLst>
                </p14:cNvPr>
                <p14:cNvContentPartPr/>
                <p14:nvPr/>
              </p14:nvContentPartPr>
              <p14:xfrm>
                <a:off x="1238075" y="5296953"/>
                <a:ext cx="45720" cy="75600"/>
              </p14:xfrm>
            </p:contentPart>
          </mc:Choice>
          <mc:Fallback>
            <p:pic>
              <p:nvPicPr>
                <p:cNvPr id="174761" name="Freihand 174760">
                  <a:extLst>
                    <a:ext uri="{FF2B5EF4-FFF2-40B4-BE49-F238E27FC236}">
                      <a16:creationId xmlns:a16="http://schemas.microsoft.com/office/drawing/2014/main" id="{49C072AD-AF88-9130-A45E-9E7E0F9D1518}"/>
                    </a:ext>
                  </a:extLst>
                </p:cNvPr>
                <p:cNvPicPr/>
                <p:nvPr/>
              </p:nvPicPr>
              <p:blipFill>
                <a:blip r:embed="rId350"/>
                <a:stretch>
                  <a:fillRect/>
                </a:stretch>
              </p:blipFill>
              <p:spPr>
                <a:xfrm>
                  <a:off x="1229075" y="5288313"/>
                  <a:ext cx="633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74762" name="Freihand 174761">
                  <a:extLst>
                    <a:ext uri="{FF2B5EF4-FFF2-40B4-BE49-F238E27FC236}">
                      <a16:creationId xmlns:a16="http://schemas.microsoft.com/office/drawing/2014/main" id="{0563EB3D-CDD4-09C1-D17B-6FEE24DD8506}"/>
                    </a:ext>
                  </a:extLst>
                </p14:cNvPr>
                <p14:cNvContentPartPr/>
                <p14:nvPr/>
              </p14:nvContentPartPr>
              <p14:xfrm>
                <a:off x="1459475" y="5259153"/>
                <a:ext cx="309240" cy="78480"/>
              </p14:xfrm>
            </p:contentPart>
          </mc:Choice>
          <mc:Fallback>
            <p:pic>
              <p:nvPicPr>
                <p:cNvPr id="174762" name="Freihand 174761">
                  <a:extLst>
                    <a:ext uri="{FF2B5EF4-FFF2-40B4-BE49-F238E27FC236}">
                      <a16:creationId xmlns:a16="http://schemas.microsoft.com/office/drawing/2014/main" id="{0563EB3D-CDD4-09C1-D17B-6FEE24DD8506}"/>
                    </a:ext>
                  </a:extLst>
                </p:cNvPr>
                <p:cNvPicPr/>
                <p:nvPr/>
              </p:nvPicPr>
              <p:blipFill>
                <a:blip r:embed="rId352"/>
                <a:stretch>
                  <a:fillRect/>
                </a:stretch>
              </p:blipFill>
              <p:spPr>
                <a:xfrm>
                  <a:off x="1450835" y="5250153"/>
                  <a:ext cx="326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74763" name="Freihand 174762">
                  <a:extLst>
                    <a:ext uri="{FF2B5EF4-FFF2-40B4-BE49-F238E27FC236}">
                      <a16:creationId xmlns:a16="http://schemas.microsoft.com/office/drawing/2014/main" id="{E3FD216A-EA7E-AC4B-C01E-65FD111E4B01}"/>
                    </a:ext>
                  </a:extLst>
                </p14:cNvPr>
                <p14:cNvContentPartPr/>
                <p14:nvPr/>
              </p14:nvContentPartPr>
              <p14:xfrm>
                <a:off x="1758275" y="5172033"/>
                <a:ext cx="5400" cy="19080"/>
              </p14:xfrm>
            </p:contentPart>
          </mc:Choice>
          <mc:Fallback>
            <p:pic>
              <p:nvPicPr>
                <p:cNvPr id="174763" name="Freihand 174762">
                  <a:extLst>
                    <a:ext uri="{FF2B5EF4-FFF2-40B4-BE49-F238E27FC236}">
                      <a16:creationId xmlns:a16="http://schemas.microsoft.com/office/drawing/2014/main" id="{E3FD216A-EA7E-AC4B-C01E-65FD111E4B01}"/>
                    </a:ext>
                  </a:extLst>
                </p:cNvPr>
                <p:cNvPicPr/>
                <p:nvPr/>
              </p:nvPicPr>
              <p:blipFill>
                <a:blip r:embed="rId354"/>
                <a:stretch>
                  <a:fillRect/>
                </a:stretch>
              </p:blipFill>
              <p:spPr>
                <a:xfrm>
                  <a:off x="1749635" y="5163033"/>
                  <a:ext cx="23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74764" name="Freihand 174763">
                  <a:extLst>
                    <a:ext uri="{FF2B5EF4-FFF2-40B4-BE49-F238E27FC236}">
                      <a16:creationId xmlns:a16="http://schemas.microsoft.com/office/drawing/2014/main" id="{FC44B5B6-F232-F68A-23C1-8D15DC0B99B9}"/>
                    </a:ext>
                  </a:extLst>
                </p14:cNvPr>
                <p14:cNvContentPartPr/>
                <p14:nvPr/>
              </p14:nvContentPartPr>
              <p14:xfrm>
                <a:off x="1844315" y="5214873"/>
                <a:ext cx="154800" cy="201960"/>
              </p14:xfrm>
            </p:contentPart>
          </mc:Choice>
          <mc:Fallback>
            <p:pic>
              <p:nvPicPr>
                <p:cNvPr id="174764" name="Freihand 174763">
                  <a:extLst>
                    <a:ext uri="{FF2B5EF4-FFF2-40B4-BE49-F238E27FC236}">
                      <a16:creationId xmlns:a16="http://schemas.microsoft.com/office/drawing/2014/main" id="{FC44B5B6-F232-F68A-23C1-8D15DC0B99B9}"/>
                    </a:ext>
                  </a:extLst>
                </p:cNvPr>
                <p:cNvPicPr/>
                <p:nvPr/>
              </p:nvPicPr>
              <p:blipFill>
                <a:blip r:embed="rId356"/>
                <a:stretch>
                  <a:fillRect/>
                </a:stretch>
              </p:blipFill>
              <p:spPr>
                <a:xfrm>
                  <a:off x="1835315" y="5205873"/>
                  <a:ext cx="1724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74765" name="Freihand 174764">
                  <a:extLst>
                    <a:ext uri="{FF2B5EF4-FFF2-40B4-BE49-F238E27FC236}">
                      <a16:creationId xmlns:a16="http://schemas.microsoft.com/office/drawing/2014/main" id="{09A32B71-5155-4FD9-A19F-48240F85C0F7}"/>
                    </a:ext>
                  </a:extLst>
                </p14:cNvPr>
                <p14:cNvContentPartPr/>
                <p14:nvPr/>
              </p14:nvContentPartPr>
              <p14:xfrm>
                <a:off x="2031515" y="5190753"/>
                <a:ext cx="222840" cy="86760"/>
              </p14:xfrm>
            </p:contentPart>
          </mc:Choice>
          <mc:Fallback>
            <p:pic>
              <p:nvPicPr>
                <p:cNvPr id="174765" name="Freihand 174764">
                  <a:extLst>
                    <a:ext uri="{FF2B5EF4-FFF2-40B4-BE49-F238E27FC236}">
                      <a16:creationId xmlns:a16="http://schemas.microsoft.com/office/drawing/2014/main" id="{09A32B71-5155-4FD9-A19F-48240F85C0F7}"/>
                    </a:ext>
                  </a:extLst>
                </p:cNvPr>
                <p:cNvPicPr/>
                <p:nvPr/>
              </p:nvPicPr>
              <p:blipFill>
                <a:blip r:embed="rId358"/>
                <a:stretch>
                  <a:fillRect/>
                </a:stretch>
              </p:blipFill>
              <p:spPr>
                <a:xfrm>
                  <a:off x="2022515" y="5181753"/>
                  <a:ext cx="240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74766" name="Freihand 174765">
                  <a:extLst>
                    <a:ext uri="{FF2B5EF4-FFF2-40B4-BE49-F238E27FC236}">
                      <a16:creationId xmlns:a16="http://schemas.microsoft.com/office/drawing/2014/main" id="{6B79E2F5-4FD7-163D-300B-FBF26EA0A7DA}"/>
                    </a:ext>
                  </a:extLst>
                </p14:cNvPr>
                <p14:cNvContentPartPr/>
                <p14:nvPr/>
              </p14:nvContentPartPr>
              <p14:xfrm>
                <a:off x="2315195" y="5090673"/>
                <a:ext cx="128520" cy="174240"/>
              </p14:xfrm>
            </p:contentPart>
          </mc:Choice>
          <mc:Fallback>
            <p:pic>
              <p:nvPicPr>
                <p:cNvPr id="174766" name="Freihand 174765">
                  <a:extLst>
                    <a:ext uri="{FF2B5EF4-FFF2-40B4-BE49-F238E27FC236}">
                      <a16:creationId xmlns:a16="http://schemas.microsoft.com/office/drawing/2014/main" id="{6B79E2F5-4FD7-163D-300B-FBF26EA0A7DA}"/>
                    </a:ext>
                  </a:extLst>
                </p:cNvPr>
                <p:cNvPicPr/>
                <p:nvPr/>
              </p:nvPicPr>
              <p:blipFill>
                <a:blip r:embed="rId360"/>
                <a:stretch>
                  <a:fillRect/>
                </a:stretch>
              </p:blipFill>
              <p:spPr>
                <a:xfrm>
                  <a:off x="2306555" y="5082033"/>
                  <a:ext cx="1461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74767" name="Freihand 174766">
                  <a:extLst>
                    <a:ext uri="{FF2B5EF4-FFF2-40B4-BE49-F238E27FC236}">
                      <a16:creationId xmlns:a16="http://schemas.microsoft.com/office/drawing/2014/main" id="{17B7A2B9-BC01-2078-878D-517B6017F178}"/>
                    </a:ext>
                  </a:extLst>
                </p14:cNvPr>
                <p14:cNvContentPartPr/>
                <p14:nvPr/>
              </p14:nvContentPartPr>
              <p14:xfrm>
                <a:off x="1350035" y="5655153"/>
                <a:ext cx="277200" cy="96120"/>
              </p14:xfrm>
            </p:contentPart>
          </mc:Choice>
          <mc:Fallback>
            <p:pic>
              <p:nvPicPr>
                <p:cNvPr id="174767" name="Freihand 174766">
                  <a:extLst>
                    <a:ext uri="{FF2B5EF4-FFF2-40B4-BE49-F238E27FC236}">
                      <a16:creationId xmlns:a16="http://schemas.microsoft.com/office/drawing/2014/main" id="{17B7A2B9-BC01-2078-878D-517B6017F178}"/>
                    </a:ext>
                  </a:extLst>
                </p:cNvPr>
                <p:cNvPicPr/>
                <p:nvPr/>
              </p:nvPicPr>
              <p:blipFill>
                <a:blip r:embed="rId362"/>
                <a:stretch>
                  <a:fillRect/>
                </a:stretch>
              </p:blipFill>
              <p:spPr>
                <a:xfrm>
                  <a:off x="1341035" y="5646153"/>
                  <a:ext cx="2948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74768" name="Freihand 174767">
                  <a:extLst>
                    <a:ext uri="{FF2B5EF4-FFF2-40B4-BE49-F238E27FC236}">
                      <a16:creationId xmlns:a16="http://schemas.microsoft.com/office/drawing/2014/main" id="{832661BC-33D7-188D-B9E1-75C75A72E1B4}"/>
                    </a:ext>
                  </a:extLst>
                </p14:cNvPr>
                <p14:cNvContentPartPr/>
                <p14:nvPr/>
              </p14:nvContentPartPr>
              <p14:xfrm>
                <a:off x="1675115" y="5530233"/>
                <a:ext cx="209880" cy="289080"/>
              </p14:xfrm>
            </p:contentPart>
          </mc:Choice>
          <mc:Fallback>
            <p:pic>
              <p:nvPicPr>
                <p:cNvPr id="174768" name="Freihand 174767">
                  <a:extLst>
                    <a:ext uri="{FF2B5EF4-FFF2-40B4-BE49-F238E27FC236}">
                      <a16:creationId xmlns:a16="http://schemas.microsoft.com/office/drawing/2014/main" id="{832661BC-33D7-188D-B9E1-75C75A72E1B4}"/>
                    </a:ext>
                  </a:extLst>
                </p:cNvPr>
                <p:cNvPicPr/>
                <p:nvPr/>
              </p:nvPicPr>
              <p:blipFill>
                <a:blip r:embed="rId364"/>
                <a:stretch>
                  <a:fillRect/>
                </a:stretch>
              </p:blipFill>
              <p:spPr>
                <a:xfrm>
                  <a:off x="1666475" y="5521233"/>
                  <a:ext cx="22752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74770" name="Freihand 174769">
                  <a:extLst>
                    <a:ext uri="{FF2B5EF4-FFF2-40B4-BE49-F238E27FC236}">
                      <a16:creationId xmlns:a16="http://schemas.microsoft.com/office/drawing/2014/main" id="{490974BB-730B-E0FB-EAEE-B1924DF65457}"/>
                    </a:ext>
                  </a:extLst>
                </p14:cNvPr>
                <p14:cNvContentPartPr/>
                <p14:nvPr/>
              </p14:nvContentPartPr>
              <p14:xfrm>
                <a:off x="1298195" y="6019113"/>
                <a:ext cx="225000" cy="123480"/>
              </p14:xfrm>
            </p:contentPart>
          </mc:Choice>
          <mc:Fallback>
            <p:pic>
              <p:nvPicPr>
                <p:cNvPr id="174770" name="Freihand 174769">
                  <a:extLst>
                    <a:ext uri="{FF2B5EF4-FFF2-40B4-BE49-F238E27FC236}">
                      <a16:creationId xmlns:a16="http://schemas.microsoft.com/office/drawing/2014/main" id="{490974BB-730B-E0FB-EAEE-B1924DF65457}"/>
                    </a:ext>
                  </a:extLst>
                </p:cNvPr>
                <p:cNvPicPr/>
                <p:nvPr/>
              </p:nvPicPr>
              <p:blipFill>
                <a:blip r:embed="rId366"/>
                <a:stretch>
                  <a:fillRect/>
                </a:stretch>
              </p:blipFill>
              <p:spPr>
                <a:xfrm>
                  <a:off x="1289195" y="6010113"/>
                  <a:ext cx="2426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74771" name="Freihand 174770">
                  <a:extLst>
                    <a:ext uri="{FF2B5EF4-FFF2-40B4-BE49-F238E27FC236}">
                      <a16:creationId xmlns:a16="http://schemas.microsoft.com/office/drawing/2014/main" id="{FF1C1A83-6CA3-6892-3675-4298D2B37630}"/>
                    </a:ext>
                  </a:extLst>
                </p14:cNvPr>
                <p14:cNvContentPartPr/>
                <p14:nvPr/>
              </p14:nvContentPartPr>
              <p14:xfrm>
                <a:off x="1494395" y="5930913"/>
                <a:ext cx="186480" cy="189360"/>
              </p14:xfrm>
            </p:contentPart>
          </mc:Choice>
          <mc:Fallback>
            <p:pic>
              <p:nvPicPr>
                <p:cNvPr id="174771" name="Freihand 174770">
                  <a:extLst>
                    <a:ext uri="{FF2B5EF4-FFF2-40B4-BE49-F238E27FC236}">
                      <a16:creationId xmlns:a16="http://schemas.microsoft.com/office/drawing/2014/main" id="{FF1C1A83-6CA3-6892-3675-4298D2B37630}"/>
                    </a:ext>
                  </a:extLst>
                </p:cNvPr>
                <p:cNvPicPr/>
                <p:nvPr/>
              </p:nvPicPr>
              <p:blipFill>
                <a:blip r:embed="rId368"/>
                <a:stretch>
                  <a:fillRect/>
                </a:stretch>
              </p:blipFill>
              <p:spPr>
                <a:xfrm>
                  <a:off x="1485755" y="5921913"/>
                  <a:ext cx="2041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74772" name="Freihand 174771">
                  <a:extLst>
                    <a:ext uri="{FF2B5EF4-FFF2-40B4-BE49-F238E27FC236}">
                      <a16:creationId xmlns:a16="http://schemas.microsoft.com/office/drawing/2014/main" id="{11844415-162C-46F1-E4A0-02866F66155F}"/>
                    </a:ext>
                  </a:extLst>
                </p14:cNvPr>
                <p14:cNvContentPartPr/>
                <p14:nvPr/>
              </p14:nvContentPartPr>
              <p14:xfrm>
                <a:off x="1725155" y="5960793"/>
                <a:ext cx="143280" cy="161280"/>
              </p14:xfrm>
            </p:contentPart>
          </mc:Choice>
          <mc:Fallback>
            <p:pic>
              <p:nvPicPr>
                <p:cNvPr id="174772" name="Freihand 174771">
                  <a:extLst>
                    <a:ext uri="{FF2B5EF4-FFF2-40B4-BE49-F238E27FC236}">
                      <a16:creationId xmlns:a16="http://schemas.microsoft.com/office/drawing/2014/main" id="{11844415-162C-46F1-E4A0-02866F66155F}"/>
                    </a:ext>
                  </a:extLst>
                </p:cNvPr>
                <p:cNvPicPr/>
                <p:nvPr/>
              </p:nvPicPr>
              <p:blipFill>
                <a:blip r:embed="rId370"/>
                <a:stretch>
                  <a:fillRect/>
                </a:stretch>
              </p:blipFill>
              <p:spPr>
                <a:xfrm>
                  <a:off x="1716515" y="5952153"/>
                  <a:ext cx="1609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74773" name="Freihand 174772">
                  <a:extLst>
                    <a:ext uri="{FF2B5EF4-FFF2-40B4-BE49-F238E27FC236}">
                      <a16:creationId xmlns:a16="http://schemas.microsoft.com/office/drawing/2014/main" id="{661B71ED-A954-FD30-DE54-B0838493F9DF}"/>
                    </a:ext>
                  </a:extLst>
                </p14:cNvPr>
                <p14:cNvContentPartPr/>
                <p14:nvPr/>
              </p14:nvContentPartPr>
              <p14:xfrm>
                <a:off x="1920635" y="5955753"/>
                <a:ext cx="77400" cy="63720"/>
              </p14:xfrm>
            </p:contentPart>
          </mc:Choice>
          <mc:Fallback>
            <p:pic>
              <p:nvPicPr>
                <p:cNvPr id="174773" name="Freihand 174772">
                  <a:extLst>
                    <a:ext uri="{FF2B5EF4-FFF2-40B4-BE49-F238E27FC236}">
                      <a16:creationId xmlns:a16="http://schemas.microsoft.com/office/drawing/2014/main" id="{661B71ED-A954-FD30-DE54-B0838493F9DF}"/>
                    </a:ext>
                  </a:extLst>
                </p:cNvPr>
                <p:cNvPicPr/>
                <p:nvPr/>
              </p:nvPicPr>
              <p:blipFill>
                <a:blip r:embed="rId372"/>
                <a:stretch>
                  <a:fillRect/>
                </a:stretch>
              </p:blipFill>
              <p:spPr>
                <a:xfrm>
                  <a:off x="1911635" y="5946753"/>
                  <a:ext cx="95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74774" name="Freihand 174773">
                  <a:extLst>
                    <a:ext uri="{FF2B5EF4-FFF2-40B4-BE49-F238E27FC236}">
                      <a16:creationId xmlns:a16="http://schemas.microsoft.com/office/drawing/2014/main" id="{B3AA99B0-0017-8495-B39A-BF99F2684EED}"/>
                    </a:ext>
                  </a:extLst>
                </p14:cNvPr>
                <p14:cNvContentPartPr/>
                <p14:nvPr/>
              </p14:nvContentPartPr>
              <p14:xfrm>
                <a:off x="1915595" y="5939193"/>
                <a:ext cx="118080" cy="113040"/>
              </p14:xfrm>
            </p:contentPart>
          </mc:Choice>
          <mc:Fallback>
            <p:pic>
              <p:nvPicPr>
                <p:cNvPr id="174774" name="Freihand 174773">
                  <a:extLst>
                    <a:ext uri="{FF2B5EF4-FFF2-40B4-BE49-F238E27FC236}">
                      <a16:creationId xmlns:a16="http://schemas.microsoft.com/office/drawing/2014/main" id="{B3AA99B0-0017-8495-B39A-BF99F2684EED}"/>
                    </a:ext>
                  </a:extLst>
                </p:cNvPr>
                <p:cNvPicPr/>
                <p:nvPr/>
              </p:nvPicPr>
              <p:blipFill>
                <a:blip r:embed="rId374"/>
                <a:stretch>
                  <a:fillRect/>
                </a:stretch>
              </p:blipFill>
              <p:spPr>
                <a:xfrm>
                  <a:off x="1906595" y="5930193"/>
                  <a:ext cx="1357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74775" name="Freihand 174774">
                  <a:extLst>
                    <a:ext uri="{FF2B5EF4-FFF2-40B4-BE49-F238E27FC236}">
                      <a16:creationId xmlns:a16="http://schemas.microsoft.com/office/drawing/2014/main" id="{244DE148-E48F-5569-9CED-0406E8007045}"/>
                    </a:ext>
                  </a:extLst>
                </p14:cNvPr>
                <p14:cNvContentPartPr/>
                <p14:nvPr/>
              </p14:nvContentPartPr>
              <p14:xfrm>
                <a:off x="2060315" y="5898153"/>
                <a:ext cx="124920" cy="140040"/>
              </p14:xfrm>
            </p:contentPart>
          </mc:Choice>
          <mc:Fallback>
            <p:pic>
              <p:nvPicPr>
                <p:cNvPr id="174775" name="Freihand 174774">
                  <a:extLst>
                    <a:ext uri="{FF2B5EF4-FFF2-40B4-BE49-F238E27FC236}">
                      <a16:creationId xmlns:a16="http://schemas.microsoft.com/office/drawing/2014/main" id="{244DE148-E48F-5569-9CED-0406E8007045}"/>
                    </a:ext>
                  </a:extLst>
                </p:cNvPr>
                <p:cNvPicPr/>
                <p:nvPr/>
              </p:nvPicPr>
              <p:blipFill>
                <a:blip r:embed="rId376"/>
                <a:stretch>
                  <a:fillRect/>
                </a:stretch>
              </p:blipFill>
              <p:spPr>
                <a:xfrm>
                  <a:off x="2051675" y="5889513"/>
                  <a:ext cx="1425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74776" name="Freihand 174775">
                  <a:extLst>
                    <a:ext uri="{FF2B5EF4-FFF2-40B4-BE49-F238E27FC236}">
                      <a16:creationId xmlns:a16="http://schemas.microsoft.com/office/drawing/2014/main" id="{6D29E551-1E0D-56FD-2B96-A613B24F8B1D}"/>
                    </a:ext>
                  </a:extLst>
                </p14:cNvPr>
                <p14:cNvContentPartPr/>
                <p14:nvPr/>
              </p14:nvContentPartPr>
              <p14:xfrm>
                <a:off x="2232035" y="5888433"/>
                <a:ext cx="72720" cy="84600"/>
              </p14:xfrm>
            </p:contentPart>
          </mc:Choice>
          <mc:Fallback>
            <p:pic>
              <p:nvPicPr>
                <p:cNvPr id="174776" name="Freihand 174775">
                  <a:extLst>
                    <a:ext uri="{FF2B5EF4-FFF2-40B4-BE49-F238E27FC236}">
                      <a16:creationId xmlns:a16="http://schemas.microsoft.com/office/drawing/2014/main" id="{6D29E551-1E0D-56FD-2B96-A613B24F8B1D}"/>
                    </a:ext>
                  </a:extLst>
                </p:cNvPr>
                <p:cNvPicPr/>
                <p:nvPr/>
              </p:nvPicPr>
              <p:blipFill>
                <a:blip r:embed="rId378"/>
                <a:stretch>
                  <a:fillRect/>
                </a:stretch>
              </p:blipFill>
              <p:spPr>
                <a:xfrm>
                  <a:off x="2223395" y="5879793"/>
                  <a:ext cx="90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74777" name="Freihand 174776">
                  <a:extLst>
                    <a:ext uri="{FF2B5EF4-FFF2-40B4-BE49-F238E27FC236}">
                      <a16:creationId xmlns:a16="http://schemas.microsoft.com/office/drawing/2014/main" id="{BEF0064D-C303-C14C-01BE-3735B379E78A}"/>
                    </a:ext>
                  </a:extLst>
                </p14:cNvPr>
                <p14:cNvContentPartPr/>
                <p14:nvPr/>
              </p14:nvContentPartPr>
              <p14:xfrm>
                <a:off x="1774835" y="6240513"/>
                <a:ext cx="257760" cy="198360"/>
              </p14:xfrm>
            </p:contentPart>
          </mc:Choice>
          <mc:Fallback>
            <p:pic>
              <p:nvPicPr>
                <p:cNvPr id="174777" name="Freihand 174776">
                  <a:extLst>
                    <a:ext uri="{FF2B5EF4-FFF2-40B4-BE49-F238E27FC236}">
                      <a16:creationId xmlns:a16="http://schemas.microsoft.com/office/drawing/2014/main" id="{BEF0064D-C303-C14C-01BE-3735B379E78A}"/>
                    </a:ext>
                  </a:extLst>
                </p:cNvPr>
                <p:cNvPicPr/>
                <p:nvPr/>
              </p:nvPicPr>
              <p:blipFill>
                <a:blip r:embed="rId380"/>
                <a:stretch>
                  <a:fillRect/>
                </a:stretch>
              </p:blipFill>
              <p:spPr>
                <a:xfrm>
                  <a:off x="1766195" y="6231513"/>
                  <a:ext cx="2754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74778" name="Freihand 174777">
                  <a:extLst>
                    <a:ext uri="{FF2B5EF4-FFF2-40B4-BE49-F238E27FC236}">
                      <a16:creationId xmlns:a16="http://schemas.microsoft.com/office/drawing/2014/main" id="{C71A89D6-3748-09CA-57A9-71CAC545C842}"/>
                    </a:ext>
                  </a:extLst>
                </p14:cNvPr>
                <p14:cNvContentPartPr/>
                <p14:nvPr/>
              </p14:nvContentPartPr>
              <p14:xfrm>
                <a:off x="2189915" y="6265353"/>
                <a:ext cx="91800" cy="229320"/>
              </p14:xfrm>
            </p:contentPart>
          </mc:Choice>
          <mc:Fallback>
            <p:pic>
              <p:nvPicPr>
                <p:cNvPr id="174778" name="Freihand 174777">
                  <a:extLst>
                    <a:ext uri="{FF2B5EF4-FFF2-40B4-BE49-F238E27FC236}">
                      <a16:creationId xmlns:a16="http://schemas.microsoft.com/office/drawing/2014/main" id="{C71A89D6-3748-09CA-57A9-71CAC545C842}"/>
                    </a:ext>
                  </a:extLst>
                </p:cNvPr>
                <p:cNvPicPr/>
                <p:nvPr/>
              </p:nvPicPr>
              <p:blipFill>
                <a:blip r:embed="rId382"/>
                <a:stretch>
                  <a:fillRect/>
                </a:stretch>
              </p:blipFill>
              <p:spPr>
                <a:xfrm>
                  <a:off x="2180915" y="6256713"/>
                  <a:ext cx="1094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74779" name="Freihand 174778">
                  <a:extLst>
                    <a:ext uri="{FF2B5EF4-FFF2-40B4-BE49-F238E27FC236}">
                      <a16:creationId xmlns:a16="http://schemas.microsoft.com/office/drawing/2014/main" id="{ABE92116-7AEB-46FF-B31D-07DBD6E6577A}"/>
                    </a:ext>
                  </a:extLst>
                </p14:cNvPr>
                <p14:cNvContentPartPr/>
                <p14:nvPr/>
              </p14:nvContentPartPr>
              <p14:xfrm>
                <a:off x="2337155" y="6205953"/>
                <a:ext cx="158760" cy="141120"/>
              </p14:xfrm>
            </p:contentPart>
          </mc:Choice>
          <mc:Fallback>
            <p:pic>
              <p:nvPicPr>
                <p:cNvPr id="174779" name="Freihand 174778">
                  <a:extLst>
                    <a:ext uri="{FF2B5EF4-FFF2-40B4-BE49-F238E27FC236}">
                      <a16:creationId xmlns:a16="http://schemas.microsoft.com/office/drawing/2014/main" id="{ABE92116-7AEB-46FF-B31D-07DBD6E6577A}"/>
                    </a:ext>
                  </a:extLst>
                </p:cNvPr>
                <p:cNvPicPr/>
                <p:nvPr/>
              </p:nvPicPr>
              <p:blipFill>
                <a:blip r:embed="rId384"/>
                <a:stretch>
                  <a:fillRect/>
                </a:stretch>
              </p:blipFill>
              <p:spPr>
                <a:xfrm>
                  <a:off x="2328515" y="6196953"/>
                  <a:ext cx="176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74780" name="Freihand 174779">
                  <a:extLst>
                    <a:ext uri="{FF2B5EF4-FFF2-40B4-BE49-F238E27FC236}">
                      <a16:creationId xmlns:a16="http://schemas.microsoft.com/office/drawing/2014/main" id="{BA77B21E-04A9-364B-0251-AC1A248181B5}"/>
                    </a:ext>
                  </a:extLst>
                </p14:cNvPr>
                <p14:cNvContentPartPr/>
                <p14:nvPr/>
              </p14:nvContentPartPr>
              <p14:xfrm>
                <a:off x="2480795" y="6101553"/>
                <a:ext cx="182880" cy="141840"/>
              </p14:xfrm>
            </p:contentPart>
          </mc:Choice>
          <mc:Fallback>
            <p:pic>
              <p:nvPicPr>
                <p:cNvPr id="174780" name="Freihand 174779">
                  <a:extLst>
                    <a:ext uri="{FF2B5EF4-FFF2-40B4-BE49-F238E27FC236}">
                      <a16:creationId xmlns:a16="http://schemas.microsoft.com/office/drawing/2014/main" id="{BA77B21E-04A9-364B-0251-AC1A248181B5}"/>
                    </a:ext>
                  </a:extLst>
                </p:cNvPr>
                <p:cNvPicPr/>
                <p:nvPr/>
              </p:nvPicPr>
              <p:blipFill>
                <a:blip r:embed="rId386"/>
                <a:stretch>
                  <a:fillRect/>
                </a:stretch>
              </p:blipFill>
              <p:spPr>
                <a:xfrm>
                  <a:off x="2472155" y="6092913"/>
                  <a:ext cx="2005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74781" name="Freihand 174780">
                  <a:extLst>
                    <a:ext uri="{FF2B5EF4-FFF2-40B4-BE49-F238E27FC236}">
                      <a16:creationId xmlns:a16="http://schemas.microsoft.com/office/drawing/2014/main" id="{58EDADF8-551A-B1EA-3E23-C5A6F9805859}"/>
                    </a:ext>
                  </a:extLst>
                </p14:cNvPr>
                <p14:cNvContentPartPr/>
                <p14:nvPr/>
              </p14:nvContentPartPr>
              <p14:xfrm>
                <a:off x="2691035" y="6094353"/>
                <a:ext cx="70920" cy="109800"/>
              </p14:xfrm>
            </p:contentPart>
          </mc:Choice>
          <mc:Fallback>
            <p:pic>
              <p:nvPicPr>
                <p:cNvPr id="174781" name="Freihand 174780">
                  <a:extLst>
                    <a:ext uri="{FF2B5EF4-FFF2-40B4-BE49-F238E27FC236}">
                      <a16:creationId xmlns:a16="http://schemas.microsoft.com/office/drawing/2014/main" id="{58EDADF8-551A-B1EA-3E23-C5A6F9805859}"/>
                    </a:ext>
                  </a:extLst>
                </p:cNvPr>
                <p:cNvPicPr/>
                <p:nvPr/>
              </p:nvPicPr>
              <p:blipFill>
                <a:blip r:embed="rId388"/>
                <a:stretch>
                  <a:fillRect/>
                </a:stretch>
              </p:blipFill>
              <p:spPr>
                <a:xfrm>
                  <a:off x="2682035" y="6085713"/>
                  <a:ext cx="88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74782" name="Freihand 174781">
                  <a:extLst>
                    <a:ext uri="{FF2B5EF4-FFF2-40B4-BE49-F238E27FC236}">
                      <a16:creationId xmlns:a16="http://schemas.microsoft.com/office/drawing/2014/main" id="{2823F29C-22CD-0CC1-6387-1DD2BE74A3CA}"/>
                    </a:ext>
                  </a:extLst>
                </p14:cNvPr>
                <p14:cNvContentPartPr/>
                <p14:nvPr/>
              </p14:nvContentPartPr>
              <p14:xfrm>
                <a:off x="2774555" y="6023433"/>
                <a:ext cx="141120" cy="216360"/>
              </p14:xfrm>
            </p:contentPart>
          </mc:Choice>
          <mc:Fallback>
            <p:pic>
              <p:nvPicPr>
                <p:cNvPr id="174782" name="Freihand 174781">
                  <a:extLst>
                    <a:ext uri="{FF2B5EF4-FFF2-40B4-BE49-F238E27FC236}">
                      <a16:creationId xmlns:a16="http://schemas.microsoft.com/office/drawing/2014/main" id="{2823F29C-22CD-0CC1-6387-1DD2BE74A3CA}"/>
                    </a:ext>
                  </a:extLst>
                </p:cNvPr>
                <p:cNvPicPr/>
                <p:nvPr/>
              </p:nvPicPr>
              <p:blipFill>
                <a:blip r:embed="rId390"/>
                <a:stretch>
                  <a:fillRect/>
                </a:stretch>
              </p:blipFill>
              <p:spPr>
                <a:xfrm>
                  <a:off x="2765915" y="6014433"/>
                  <a:ext cx="158760" cy="23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1">
            <p14:nvContentPartPr>
              <p14:cNvPr id="7" name="Freihand 6">
                <a:extLst>
                  <a:ext uri="{FF2B5EF4-FFF2-40B4-BE49-F238E27FC236}">
                    <a16:creationId xmlns:a16="http://schemas.microsoft.com/office/drawing/2014/main" id="{28625201-D894-BD5A-265C-006864D5299B}"/>
                  </a:ext>
                </a:extLst>
              </p14:cNvPr>
              <p14:cNvContentPartPr/>
              <p14:nvPr/>
            </p14:nvContentPartPr>
            <p14:xfrm>
              <a:off x="3395195" y="141868"/>
              <a:ext cx="104040" cy="82080"/>
            </p14:xfrm>
          </p:contentPart>
        </mc:Choice>
        <mc:Fallback>
          <p:pic>
            <p:nvPicPr>
              <p:cNvPr id="7" name="Freihand 6">
                <a:extLst>
                  <a:ext uri="{FF2B5EF4-FFF2-40B4-BE49-F238E27FC236}">
                    <a16:creationId xmlns:a16="http://schemas.microsoft.com/office/drawing/2014/main" id="{28625201-D894-BD5A-265C-006864D5299B}"/>
                  </a:ext>
                </a:extLst>
              </p:cNvPr>
              <p:cNvPicPr/>
              <p:nvPr/>
            </p:nvPicPr>
            <p:blipFill>
              <a:blip r:embed="rId124"/>
              <a:stretch>
                <a:fillRect/>
              </a:stretch>
            </p:blipFill>
            <p:spPr>
              <a:xfrm>
                <a:off x="3386195" y="132868"/>
                <a:ext cx="121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8" name="Freihand 7">
                <a:extLst>
                  <a:ext uri="{FF2B5EF4-FFF2-40B4-BE49-F238E27FC236}">
                    <a16:creationId xmlns:a16="http://schemas.microsoft.com/office/drawing/2014/main" id="{024AB5A5-CC7E-5AE1-1CAE-4AC7452180B4}"/>
                  </a:ext>
                </a:extLst>
              </p14:cNvPr>
              <p14:cNvContentPartPr/>
              <p14:nvPr/>
            </p14:nvContentPartPr>
            <p14:xfrm>
              <a:off x="3468995" y="152308"/>
              <a:ext cx="47160" cy="149760"/>
            </p14:xfrm>
          </p:contentPart>
        </mc:Choice>
        <mc:Fallback>
          <p:pic>
            <p:nvPicPr>
              <p:cNvPr id="8" name="Freihand 7">
                <a:extLst>
                  <a:ext uri="{FF2B5EF4-FFF2-40B4-BE49-F238E27FC236}">
                    <a16:creationId xmlns:a16="http://schemas.microsoft.com/office/drawing/2014/main" id="{024AB5A5-CC7E-5AE1-1CAE-4AC7452180B4}"/>
                  </a:ext>
                </a:extLst>
              </p:cNvPr>
              <p:cNvPicPr/>
              <p:nvPr/>
            </p:nvPicPr>
            <p:blipFill>
              <a:blip r:embed="rId126"/>
              <a:stretch>
                <a:fillRect/>
              </a:stretch>
            </p:blipFill>
            <p:spPr>
              <a:xfrm>
                <a:off x="3459995" y="143308"/>
                <a:ext cx="648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5" name="Freihand 14">
                <a:extLst>
                  <a:ext uri="{FF2B5EF4-FFF2-40B4-BE49-F238E27FC236}">
                    <a16:creationId xmlns:a16="http://schemas.microsoft.com/office/drawing/2014/main" id="{C3837A07-5022-6101-533F-7455A636690C}"/>
                  </a:ext>
                </a:extLst>
              </p14:cNvPr>
              <p14:cNvContentPartPr/>
              <p14:nvPr/>
            </p14:nvContentPartPr>
            <p14:xfrm>
              <a:off x="1467035" y="216633"/>
              <a:ext cx="23400" cy="101160"/>
            </p14:xfrm>
          </p:contentPart>
        </mc:Choice>
        <mc:Fallback>
          <p:pic>
            <p:nvPicPr>
              <p:cNvPr id="15" name="Freihand 14">
                <a:extLst>
                  <a:ext uri="{FF2B5EF4-FFF2-40B4-BE49-F238E27FC236}">
                    <a16:creationId xmlns:a16="http://schemas.microsoft.com/office/drawing/2014/main" id="{C3837A07-5022-6101-533F-7455A636690C}"/>
                  </a:ext>
                </a:extLst>
              </p:cNvPr>
              <p:cNvPicPr/>
              <p:nvPr/>
            </p:nvPicPr>
            <p:blipFill>
              <a:blip r:embed="rId394"/>
              <a:stretch>
                <a:fillRect/>
              </a:stretch>
            </p:blipFill>
            <p:spPr>
              <a:xfrm>
                <a:off x="1458035" y="207633"/>
                <a:ext cx="41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6" name="Freihand 15">
                <a:extLst>
                  <a:ext uri="{FF2B5EF4-FFF2-40B4-BE49-F238E27FC236}">
                    <a16:creationId xmlns:a16="http://schemas.microsoft.com/office/drawing/2014/main" id="{71C9B1FC-416B-7506-FA20-02246F17E926}"/>
                  </a:ext>
                </a:extLst>
              </p14:cNvPr>
              <p14:cNvContentPartPr/>
              <p14:nvPr/>
            </p14:nvContentPartPr>
            <p14:xfrm>
              <a:off x="1454795" y="182073"/>
              <a:ext cx="102600" cy="277920"/>
            </p14:xfrm>
          </p:contentPart>
        </mc:Choice>
        <mc:Fallback>
          <p:pic>
            <p:nvPicPr>
              <p:cNvPr id="16" name="Freihand 15">
                <a:extLst>
                  <a:ext uri="{FF2B5EF4-FFF2-40B4-BE49-F238E27FC236}">
                    <a16:creationId xmlns:a16="http://schemas.microsoft.com/office/drawing/2014/main" id="{71C9B1FC-416B-7506-FA20-02246F17E926}"/>
                  </a:ext>
                </a:extLst>
              </p:cNvPr>
              <p:cNvPicPr/>
              <p:nvPr/>
            </p:nvPicPr>
            <p:blipFill>
              <a:blip r:embed="rId396"/>
              <a:stretch>
                <a:fillRect/>
              </a:stretch>
            </p:blipFill>
            <p:spPr>
              <a:xfrm>
                <a:off x="1445795" y="173433"/>
                <a:ext cx="12024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7" name="Freihand 16">
                <a:extLst>
                  <a:ext uri="{FF2B5EF4-FFF2-40B4-BE49-F238E27FC236}">
                    <a16:creationId xmlns:a16="http://schemas.microsoft.com/office/drawing/2014/main" id="{194AC840-683D-9CF7-789F-E22A8584B970}"/>
                  </a:ext>
                </a:extLst>
              </p14:cNvPr>
              <p14:cNvContentPartPr/>
              <p14:nvPr/>
            </p14:nvContentPartPr>
            <p14:xfrm>
              <a:off x="1622915" y="103593"/>
              <a:ext cx="319320" cy="183240"/>
            </p14:xfrm>
          </p:contentPart>
        </mc:Choice>
        <mc:Fallback>
          <p:pic>
            <p:nvPicPr>
              <p:cNvPr id="17" name="Freihand 16">
                <a:extLst>
                  <a:ext uri="{FF2B5EF4-FFF2-40B4-BE49-F238E27FC236}">
                    <a16:creationId xmlns:a16="http://schemas.microsoft.com/office/drawing/2014/main" id="{194AC840-683D-9CF7-789F-E22A8584B970}"/>
                  </a:ext>
                </a:extLst>
              </p:cNvPr>
              <p:cNvPicPr/>
              <p:nvPr/>
            </p:nvPicPr>
            <p:blipFill>
              <a:blip r:embed="rId398"/>
              <a:stretch>
                <a:fillRect/>
              </a:stretch>
            </p:blipFill>
            <p:spPr>
              <a:xfrm>
                <a:off x="1613915" y="94953"/>
                <a:ext cx="3369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1" name="Freihand 20">
                <a:extLst>
                  <a:ext uri="{FF2B5EF4-FFF2-40B4-BE49-F238E27FC236}">
                    <a16:creationId xmlns:a16="http://schemas.microsoft.com/office/drawing/2014/main" id="{277BB382-37C2-60F6-E541-F6577732A19D}"/>
                  </a:ext>
                </a:extLst>
              </p14:cNvPr>
              <p14:cNvContentPartPr/>
              <p14:nvPr/>
            </p14:nvContentPartPr>
            <p14:xfrm>
              <a:off x="1901195" y="90273"/>
              <a:ext cx="34920" cy="32400"/>
            </p14:xfrm>
          </p:contentPart>
        </mc:Choice>
        <mc:Fallback>
          <p:pic>
            <p:nvPicPr>
              <p:cNvPr id="21" name="Freihand 20">
                <a:extLst>
                  <a:ext uri="{FF2B5EF4-FFF2-40B4-BE49-F238E27FC236}">
                    <a16:creationId xmlns:a16="http://schemas.microsoft.com/office/drawing/2014/main" id="{277BB382-37C2-60F6-E541-F6577732A19D}"/>
                  </a:ext>
                </a:extLst>
              </p:cNvPr>
              <p:cNvPicPr/>
              <p:nvPr/>
            </p:nvPicPr>
            <p:blipFill>
              <a:blip r:embed="rId400"/>
              <a:stretch>
                <a:fillRect/>
              </a:stretch>
            </p:blipFill>
            <p:spPr>
              <a:xfrm>
                <a:off x="1892195" y="81633"/>
                <a:ext cx="525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2" name="Freihand 21">
                <a:extLst>
                  <a:ext uri="{FF2B5EF4-FFF2-40B4-BE49-F238E27FC236}">
                    <a16:creationId xmlns:a16="http://schemas.microsoft.com/office/drawing/2014/main" id="{0F5B19AB-0B56-FA85-E9EA-272214501648}"/>
                  </a:ext>
                </a:extLst>
              </p14:cNvPr>
              <p14:cNvContentPartPr/>
              <p14:nvPr/>
            </p14:nvContentPartPr>
            <p14:xfrm>
              <a:off x="2035475" y="173793"/>
              <a:ext cx="182160" cy="186480"/>
            </p14:xfrm>
          </p:contentPart>
        </mc:Choice>
        <mc:Fallback>
          <p:pic>
            <p:nvPicPr>
              <p:cNvPr id="22" name="Freihand 21">
                <a:extLst>
                  <a:ext uri="{FF2B5EF4-FFF2-40B4-BE49-F238E27FC236}">
                    <a16:creationId xmlns:a16="http://schemas.microsoft.com/office/drawing/2014/main" id="{0F5B19AB-0B56-FA85-E9EA-272214501648}"/>
                  </a:ext>
                </a:extLst>
              </p:cNvPr>
              <p:cNvPicPr/>
              <p:nvPr/>
            </p:nvPicPr>
            <p:blipFill>
              <a:blip r:embed="rId402"/>
              <a:stretch>
                <a:fillRect/>
              </a:stretch>
            </p:blipFill>
            <p:spPr>
              <a:xfrm>
                <a:off x="2026835" y="164793"/>
                <a:ext cx="1998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 name="Freihand 22">
                <a:extLst>
                  <a:ext uri="{FF2B5EF4-FFF2-40B4-BE49-F238E27FC236}">
                    <a16:creationId xmlns:a16="http://schemas.microsoft.com/office/drawing/2014/main" id="{A8FCCA7C-1C5B-C21D-A1A9-0A3150B28651}"/>
                  </a:ext>
                </a:extLst>
              </p14:cNvPr>
              <p14:cNvContentPartPr/>
              <p14:nvPr/>
            </p14:nvContentPartPr>
            <p14:xfrm>
              <a:off x="317555" y="634953"/>
              <a:ext cx="265320" cy="129600"/>
            </p14:xfrm>
          </p:contentPart>
        </mc:Choice>
        <mc:Fallback>
          <p:pic>
            <p:nvPicPr>
              <p:cNvPr id="23" name="Freihand 22">
                <a:extLst>
                  <a:ext uri="{FF2B5EF4-FFF2-40B4-BE49-F238E27FC236}">
                    <a16:creationId xmlns:a16="http://schemas.microsoft.com/office/drawing/2014/main" id="{A8FCCA7C-1C5B-C21D-A1A9-0A3150B28651}"/>
                  </a:ext>
                </a:extLst>
              </p:cNvPr>
              <p:cNvPicPr/>
              <p:nvPr/>
            </p:nvPicPr>
            <p:blipFill>
              <a:blip r:embed="rId404"/>
              <a:stretch>
                <a:fillRect/>
              </a:stretch>
            </p:blipFill>
            <p:spPr>
              <a:xfrm>
                <a:off x="308555" y="625953"/>
                <a:ext cx="2829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 name="Freihand 23">
                <a:extLst>
                  <a:ext uri="{FF2B5EF4-FFF2-40B4-BE49-F238E27FC236}">
                    <a16:creationId xmlns:a16="http://schemas.microsoft.com/office/drawing/2014/main" id="{53A92E02-DB82-CFC5-F5EC-848E5D82C97E}"/>
                  </a:ext>
                </a:extLst>
              </p14:cNvPr>
              <p14:cNvContentPartPr/>
              <p14:nvPr/>
            </p14:nvContentPartPr>
            <p14:xfrm>
              <a:off x="527435" y="522273"/>
              <a:ext cx="16920" cy="28080"/>
            </p14:xfrm>
          </p:contentPart>
        </mc:Choice>
        <mc:Fallback>
          <p:pic>
            <p:nvPicPr>
              <p:cNvPr id="24" name="Freihand 23">
                <a:extLst>
                  <a:ext uri="{FF2B5EF4-FFF2-40B4-BE49-F238E27FC236}">
                    <a16:creationId xmlns:a16="http://schemas.microsoft.com/office/drawing/2014/main" id="{53A92E02-DB82-CFC5-F5EC-848E5D82C97E}"/>
                  </a:ext>
                </a:extLst>
              </p:cNvPr>
              <p:cNvPicPr/>
              <p:nvPr/>
            </p:nvPicPr>
            <p:blipFill>
              <a:blip r:embed="rId406"/>
              <a:stretch>
                <a:fillRect/>
              </a:stretch>
            </p:blipFill>
            <p:spPr>
              <a:xfrm>
                <a:off x="518435" y="513633"/>
                <a:ext cx="345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 name="Freihand 24">
                <a:extLst>
                  <a:ext uri="{FF2B5EF4-FFF2-40B4-BE49-F238E27FC236}">
                    <a16:creationId xmlns:a16="http://schemas.microsoft.com/office/drawing/2014/main" id="{264A115C-858D-954B-00C8-16FE034ACEF8}"/>
                  </a:ext>
                </a:extLst>
              </p14:cNvPr>
              <p14:cNvContentPartPr/>
              <p14:nvPr/>
            </p14:nvContentPartPr>
            <p14:xfrm>
              <a:off x="322955" y="610113"/>
              <a:ext cx="4320" cy="150840"/>
            </p14:xfrm>
          </p:contentPart>
        </mc:Choice>
        <mc:Fallback>
          <p:pic>
            <p:nvPicPr>
              <p:cNvPr id="25" name="Freihand 24">
                <a:extLst>
                  <a:ext uri="{FF2B5EF4-FFF2-40B4-BE49-F238E27FC236}">
                    <a16:creationId xmlns:a16="http://schemas.microsoft.com/office/drawing/2014/main" id="{264A115C-858D-954B-00C8-16FE034ACEF8}"/>
                  </a:ext>
                </a:extLst>
              </p:cNvPr>
              <p:cNvPicPr/>
              <p:nvPr/>
            </p:nvPicPr>
            <p:blipFill>
              <a:blip r:embed="rId408"/>
              <a:stretch>
                <a:fillRect/>
              </a:stretch>
            </p:blipFill>
            <p:spPr>
              <a:xfrm>
                <a:off x="313955" y="601113"/>
                <a:ext cx="219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6" name="Freihand 25">
                <a:extLst>
                  <a:ext uri="{FF2B5EF4-FFF2-40B4-BE49-F238E27FC236}">
                    <a16:creationId xmlns:a16="http://schemas.microsoft.com/office/drawing/2014/main" id="{ABE2E012-3253-003B-226F-FBE1D1A12FC4}"/>
                  </a:ext>
                </a:extLst>
              </p14:cNvPr>
              <p14:cNvContentPartPr/>
              <p14:nvPr/>
            </p14:nvContentPartPr>
            <p14:xfrm>
              <a:off x="804635" y="514353"/>
              <a:ext cx="110520" cy="173520"/>
            </p14:xfrm>
          </p:contentPart>
        </mc:Choice>
        <mc:Fallback>
          <p:pic>
            <p:nvPicPr>
              <p:cNvPr id="26" name="Freihand 25">
                <a:extLst>
                  <a:ext uri="{FF2B5EF4-FFF2-40B4-BE49-F238E27FC236}">
                    <a16:creationId xmlns:a16="http://schemas.microsoft.com/office/drawing/2014/main" id="{ABE2E012-3253-003B-226F-FBE1D1A12FC4}"/>
                  </a:ext>
                </a:extLst>
              </p:cNvPr>
              <p:cNvPicPr/>
              <p:nvPr/>
            </p:nvPicPr>
            <p:blipFill>
              <a:blip r:embed="rId410"/>
              <a:stretch>
                <a:fillRect/>
              </a:stretch>
            </p:blipFill>
            <p:spPr>
              <a:xfrm>
                <a:off x="795635" y="505353"/>
                <a:ext cx="1281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7" name="Freihand 26">
                <a:extLst>
                  <a:ext uri="{FF2B5EF4-FFF2-40B4-BE49-F238E27FC236}">
                    <a16:creationId xmlns:a16="http://schemas.microsoft.com/office/drawing/2014/main" id="{2E3BD79B-0CF6-8718-E9F5-AFC88DADF0BC}"/>
                  </a:ext>
                </a:extLst>
              </p14:cNvPr>
              <p14:cNvContentPartPr/>
              <p14:nvPr/>
            </p14:nvContentPartPr>
            <p14:xfrm>
              <a:off x="873035" y="641073"/>
              <a:ext cx="95760" cy="40680"/>
            </p14:xfrm>
          </p:contentPart>
        </mc:Choice>
        <mc:Fallback>
          <p:pic>
            <p:nvPicPr>
              <p:cNvPr id="27" name="Freihand 26">
                <a:extLst>
                  <a:ext uri="{FF2B5EF4-FFF2-40B4-BE49-F238E27FC236}">
                    <a16:creationId xmlns:a16="http://schemas.microsoft.com/office/drawing/2014/main" id="{2E3BD79B-0CF6-8718-E9F5-AFC88DADF0BC}"/>
                  </a:ext>
                </a:extLst>
              </p:cNvPr>
              <p:cNvPicPr/>
              <p:nvPr/>
            </p:nvPicPr>
            <p:blipFill>
              <a:blip r:embed="rId412"/>
              <a:stretch>
                <a:fillRect/>
              </a:stretch>
            </p:blipFill>
            <p:spPr>
              <a:xfrm>
                <a:off x="864035" y="632073"/>
                <a:ext cx="1134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8" name="Freihand 27">
                <a:extLst>
                  <a:ext uri="{FF2B5EF4-FFF2-40B4-BE49-F238E27FC236}">
                    <a16:creationId xmlns:a16="http://schemas.microsoft.com/office/drawing/2014/main" id="{D28462E3-5929-BB71-9DB6-44E4C0AFDDCF}"/>
                  </a:ext>
                </a:extLst>
              </p14:cNvPr>
              <p14:cNvContentPartPr/>
              <p14:nvPr/>
            </p14:nvContentPartPr>
            <p14:xfrm>
              <a:off x="1030715" y="560433"/>
              <a:ext cx="477360" cy="238680"/>
            </p14:xfrm>
          </p:contentPart>
        </mc:Choice>
        <mc:Fallback>
          <p:pic>
            <p:nvPicPr>
              <p:cNvPr id="28" name="Freihand 27">
                <a:extLst>
                  <a:ext uri="{FF2B5EF4-FFF2-40B4-BE49-F238E27FC236}">
                    <a16:creationId xmlns:a16="http://schemas.microsoft.com/office/drawing/2014/main" id="{D28462E3-5929-BB71-9DB6-44E4C0AFDDCF}"/>
                  </a:ext>
                </a:extLst>
              </p:cNvPr>
              <p:cNvPicPr/>
              <p:nvPr/>
            </p:nvPicPr>
            <p:blipFill>
              <a:blip r:embed="rId414"/>
              <a:stretch>
                <a:fillRect/>
              </a:stretch>
            </p:blipFill>
            <p:spPr>
              <a:xfrm>
                <a:off x="1021715" y="551433"/>
                <a:ext cx="4950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9" name="Freihand 28">
                <a:extLst>
                  <a:ext uri="{FF2B5EF4-FFF2-40B4-BE49-F238E27FC236}">
                    <a16:creationId xmlns:a16="http://schemas.microsoft.com/office/drawing/2014/main" id="{38B8541F-87EA-4BDD-7106-1C728F9DDF9C}"/>
                  </a:ext>
                </a:extLst>
              </p14:cNvPr>
              <p14:cNvContentPartPr/>
              <p14:nvPr/>
            </p14:nvContentPartPr>
            <p14:xfrm>
              <a:off x="1567115" y="524793"/>
              <a:ext cx="97560" cy="74160"/>
            </p14:xfrm>
          </p:contentPart>
        </mc:Choice>
        <mc:Fallback>
          <p:pic>
            <p:nvPicPr>
              <p:cNvPr id="29" name="Freihand 28">
                <a:extLst>
                  <a:ext uri="{FF2B5EF4-FFF2-40B4-BE49-F238E27FC236}">
                    <a16:creationId xmlns:a16="http://schemas.microsoft.com/office/drawing/2014/main" id="{38B8541F-87EA-4BDD-7106-1C728F9DDF9C}"/>
                  </a:ext>
                </a:extLst>
              </p:cNvPr>
              <p:cNvPicPr/>
              <p:nvPr/>
            </p:nvPicPr>
            <p:blipFill>
              <a:blip r:embed="rId416"/>
              <a:stretch>
                <a:fillRect/>
              </a:stretch>
            </p:blipFill>
            <p:spPr>
              <a:xfrm>
                <a:off x="1558115" y="515793"/>
                <a:ext cx="1152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0" name="Freihand 29">
                <a:extLst>
                  <a:ext uri="{FF2B5EF4-FFF2-40B4-BE49-F238E27FC236}">
                    <a16:creationId xmlns:a16="http://schemas.microsoft.com/office/drawing/2014/main" id="{BAC066AF-E88C-9CE5-8DBA-EC9C1B149B54}"/>
                  </a:ext>
                </a:extLst>
              </p14:cNvPr>
              <p14:cNvContentPartPr/>
              <p14:nvPr/>
            </p14:nvContentPartPr>
            <p14:xfrm>
              <a:off x="1954115" y="519033"/>
              <a:ext cx="18000" cy="185040"/>
            </p14:xfrm>
          </p:contentPart>
        </mc:Choice>
        <mc:Fallback>
          <p:pic>
            <p:nvPicPr>
              <p:cNvPr id="30" name="Freihand 29">
                <a:extLst>
                  <a:ext uri="{FF2B5EF4-FFF2-40B4-BE49-F238E27FC236}">
                    <a16:creationId xmlns:a16="http://schemas.microsoft.com/office/drawing/2014/main" id="{BAC066AF-E88C-9CE5-8DBA-EC9C1B149B54}"/>
                  </a:ext>
                </a:extLst>
              </p:cNvPr>
              <p:cNvPicPr/>
              <p:nvPr/>
            </p:nvPicPr>
            <p:blipFill>
              <a:blip r:embed="rId418"/>
              <a:stretch>
                <a:fillRect/>
              </a:stretch>
            </p:blipFill>
            <p:spPr>
              <a:xfrm>
                <a:off x="1945115" y="510393"/>
                <a:ext cx="356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1" name="Freihand 30">
                <a:extLst>
                  <a:ext uri="{FF2B5EF4-FFF2-40B4-BE49-F238E27FC236}">
                    <a16:creationId xmlns:a16="http://schemas.microsoft.com/office/drawing/2014/main" id="{438B7E82-4E25-A758-624E-04781E88282B}"/>
                  </a:ext>
                </a:extLst>
              </p14:cNvPr>
              <p14:cNvContentPartPr/>
              <p14:nvPr/>
            </p14:nvContentPartPr>
            <p14:xfrm>
              <a:off x="1871315" y="466833"/>
              <a:ext cx="173880" cy="196920"/>
            </p14:xfrm>
          </p:contentPart>
        </mc:Choice>
        <mc:Fallback>
          <p:pic>
            <p:nvPicPr>
              <p:cNvPr id="31" name="Freihand 30">
                <a:extLst>
                  <a:ext uri="{FF2B5EF4-FFF2-40B4-BE49-F238E27FC236}">
                    <a16:creationId xmlns:a16="http://schemas.microsoft.com/office/drawing/2014/main" id="{438B7E82-4E25-A758-624E-04781E88282B}"/>
                  </a:ext>
                </a:extLst>
              </p:cNvPr>
              <p:cNvPicPr/>
              <p:nvPr/>
            </p:nvPicPr>
            <p:blipFill>
              <a:blip r:embed="rId420"/>
              <a:stretch>
                <a:fillRect/>
              </a:stretch>
            </p:blipFill>
            <p:spPr>
              <a:xfrm>
                <a:off x="1862675" y="457833"/>
                <a:ext cx="1915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2" name="Freihand 31">
                <a:extLst>
                  <a:ext uri="{FF2B5EF4-FFF2-40B4-BE49-F238E27FC236}">
                    <a16:creationId xmlns:a16="http://schemas.microsoft.com/office/drawing/2014/main" id="{2DF6837D-21AB-06CC-FAB3-0CFAED370105}"/>
                  </a:ext>
                </a:extLst>
              </p14:cNvPr>
              <p14:cNvContentPartPr/>
              <p14:nvPr/>
            </p14:nvContentPartPr>
            <p14:xfrm>
              <a:off x="2063195" y="487353"/>
              <a:ext cx="211320" cy="148320"/>
            </p14:xfrm>
          </p:contentPart>
        </mc:Choice>
        <mc:Fallback>
          <p:pic>
            <p:nvPicPr>
              <p:cNvPr id="32" name="Freihand 31">
                <a:extLst>
                  <a:ext uri="{FF2B5EF4-FFF2-40B4-BE49-F238E27FC236}">
                    <a16:creationId xmlns:a16="http://schemas.microsoft.com/office/drawing/2014/main" id="{2DF6837D-21AB-06CC-FAB3-0CFAED370105}"/>
                  </a:ext>
                </a:extLst>
              </p:cNvPr>
              <p:cNvPicPr/>
              <p:nvPr/>
            </p:nvPicPr>
            <p:blipFill>
              <a:blip r:embed="rId422"/>
              <a:stretch>
                <a:fillRect/>
              </a:stretch>
            </p:blipFill>
            <p:spPr>
              <a:xfrm>
                <a:off x="2054195" y="478353"/>
                <a:ext cx="2289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3" name="Freihand 32">
                <a:extLst>
                  <a:ext uri="{FF2B5EF4-FFF2-40B4-BE49-F238E27FC236}">
                    <a16:creationId xmlns:a16="http://schemas.microsoft.com/office/drawing/2014/main" id="{01B2EF89-75FD-A6A4-6C2A-E9A3D6A58A41}"/>
                  </a:ext>
                </a:extLst>
              </p14:cNvPr>
              <p14:cNvContentPartPr/>
              <p14:nvPr/>
            </p14:nvContentPartPr>
            <p14:xfrm>
              <a:off x="2297195" y="475113"/>
              <a:ext cx="64800" cy="112320"/>
            </p14:xfrm>
          </p:contentPart>
        </mc:Choice>
        <mc:Fallback>
          <p:pic>
            <p:nvPicPr>
              <p:cNvPr id="33" name="Freihand 32">
                <a:extLst>
                  <a:ext uri="{FF2B5EF4-FFF2-40B4-BE49-F238E27FC236}">
                    <a16:creationId xmlns:a16="http://schemas.microsoft.com/office/drawing/2014/main" id="{01B2EF89-75FD-A6A4-6C2A-E9A3D6A58A41}"/>
                  </a:ext>
                </a:extLst>
              </p:cNvPr>
              <p:cNvPicPr/>
              <p:nvPr/>
            </p:nvPicPr>
            <p:blipFill>
              <a:blip r:embed="rId424"/>
              <a:stretch>
                <a:fillRect/>
              </a:stretch>
            </p:blipFill>
            <p:spPr>
              <a:xfrm>
                <a:off x="2288555" y="466113"/>
                <a:ext cx="824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4" name="Freihand 33">
                <a:extLst>
                  <a:ext uri="{FF2B5EF4-FFF2-40B4-BE49-F238E27FC236}">
                    <a16:creationId xmlns:a16="http://schemas.microsoft.com/office/drawing/2014/main" id="{F8E0E7CD-E04A-C6F9-DA20-D4BA95DB3D73}"/>
                  </a:ext>
                </a:extLst>
              </p14:cNvPr>
              <p14:cNvContentPartPr/>
              <p14:nvPr/>
            </p14:nvContentPartPr>
            <p14:xfrm>
              <a:off x="2447315" y="456393"/>
              <a:ext cx="178920" cy="117720"/>
            </p14:xfrm>
          </p:contentPart>
        </mc:Choice>
        <mc:Fallback>
          <p:pic>
            <p:nvPicPr>
              <p:cNvPr id="34" name="Freihand 33">
                <a:extLst>
                  <a:ext uri="{FF2B5EF4-FFF2-40B4-BE49-F238E27FC236}">
                    <a16:creationId xmlns:a16="http://schemas.microsoft.com/office/drawing/2014/main" id="{F8E0E7CD-E04A-C6F9-DA20-D4BA95DB3D73}"/>
                  </a:ext>
                </a:extLst>
              </p:cNvPr>
              <p:cNvPicPr/>
              <p:nvPr/>
            </p:nvPicPr>
            <p:blipFill>
              <a:blip r:embed="rId426"/>
              <a:stretch>
                <a:fillRect/>
              </a:stretch>
            </p:blipFill>
            <p:spPr>
              <a:xfrm>
                <a:off x="2438315" y="447393"/>
                <a:ext cx="1965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5" name="Freihand 34">
                <a:extLst>
                  <a:ext uri="{FF2B5EF4-FFF2-40B4-BE49-F238E27FC236}">
                    <a16:creationId xmlns:a16="http://schemas.microsoft.com/office/drawing/2014/main" id="{3A2B9963-D7A9-F694-8950-2EDF728B7457}"/>
                  </a:ext>
                </a:extLst>
              </p14:cNvPr>
              <p14:cNvContentPartPr/>
              <p14:nvPr/>
            </p14:nvContentPartPr>
            <p14:xfrm>
              <a:off x="2878595" y="454233"/>
              <a:ext cx="79200" cy="118440"/>
            </p14:xfrm>
          </p:contentPart>
        </mc:Choice>
        <mc:Fallback>
          <p:pic>
            <p:nvPicPr>
              <p:cNvPr id="35" name="Freihand 34">
                <a:extLst>
                  <a:ext uri="{FF2B5EF4-FFF2-40B4-BE49-F238E27FC236}">
                    <a16:creationId xmlns:a16="http://schemas.microsoft.com/office/drawing/2014/main" id="{3A2B9963-D7A9-F694-8950-2EDF728B7457}"/>
                  </a:ext>
                </a:extLst>
              </p:cNvPr>
              <p:cNvPicPr/>
              <p:nvPr/>
            </p:nvPicPr>
            <p:blipFill>
              <a:blip r:embed="rId428"/>
              <a:stretch>
                <a:fillRect/>
              </a:stretch>
            </p:blipFill>
            <p:spPr>
              <a:xfrm>
                <a:off x="2869955" y="445233"/>
                <a:ext cx="968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6" name="Freihand 35">
                <a:extLst>
                  <a:ext uri="{FF2B5EF4-FFF2-40B4-BE49-F238E27FC236}">
                    <a16:creationId xmlns:a16="http://schemas.microsoft.com/office/drawing/2014/main" id="{976B011C-B5B2-886C-7025-9337A96C4AE0}"/>
                  </a:ext>
                </a:extLst>
              </p14:cNvPr>
              <p14:cNvContentPartPr/>
              <p14:nvPr/>
            </p14:nvContentPartPr>
            <p14:xfrm>
              <a:off x="2934395" y="433353"/>
              <a:ext cx="92880" cy="135360"/>
            </p14:xfrm>
          </p:contentPart>
        </mc:Choice>
        <mc:Fallback>
          <p:pic>
            <p:nvPicPr>
              <p:cNvPr id="36" name="Freihand 35">
                <a:extLst>
                  <a:ext uri="{FF2B5EF4-FFF2-40B4-BE49-F238E27FC236}">
                    <a16:creationId xmlns:a16="http://schemas.microsoft.com/office/drawing/2014/main" id="{976B011C-B5B2-886C-7025-9337A96C4AE0}"/>
                  </a:ext>
                </a:extLst>
              </p:cNvPr>
              <p:cNvPicPr/>
              <p:nvPr/>
            </p:nvPicPr>
            <p:blipFill>
              <a:blip r:embed="rId430"/>
              <a:stretch>
                <a:fillRect/>
              </a:stretch>
            </p:blipFill>
            <p:spPr>
              <a:xfrm>
                <a:off x="2925395" y="424353"/>
                <a:ext cx="1105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7" name="Freihand 36">
                <a:extLst>
                  <a:ext uri="{FF2B5EF4-FFF2-40B4-BE49-F238E27FC236}">
                    <a16:creationId xmlns:a16="http://schemas.microsoft.com/office/drawing/2014/main" id="{CDC2D17F-569A-E8BC-BADB-A78D1D8D4162}"/>
                  </a:ext>
                </a:extLst>
              </p14:cNvPr>
              <p14:cNvContentPartPr/>
              <p14:nvPr/>
            </p14:nvContentPartPr>
            <p14:xfrm>
              <a:off x="3042395" y="465033"/>
              <a:ext cx="88560" cy="99360"/>
            </p14:xfrm>
          </p:contentPart>
        </mc:Choice>
        <mc:Fallback>
          <p:pic>
            <p:nvPicPr>
              <p:cNvPr id="37" name="Freihand 36">
                <a:extLst>
                  <a:ext uri="{FF2B5EF4-FFF2-40B4-BE49-F238E27FC236}">
                    <a16:creationId xmlns:a16="http://schemas.microsoft.com/office/drawing/2014/main" id="{CDC2D17F-569A-E8BC-BADB-A78D1D8D4162}"/>
                  </a:ext>
                </a:extLst>
              </p:cNvPr>
              <p:cNvPicPr/>
              <p:nvPr/>
            </p:nvPicPr>
            <p:blipFill>
              <a:blip r:embed="rId432"/>
              <a:stretch>
                <a:fillRect/>
              </a:stretch>
            </p:blipFill>
            <p:spPr>
              <a:xfrm>
                <a:off x="3033395" y="456393"/>
                <a:ext cx="106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8" name="Freihand 37">
                <a:extLst>
                  <a:ext uri="{FF2B5EF4-FFF2-40B4-BE49-F238E27FC236}">
                    <a16:creationId xmlns:a16="http://schemas.microsoft.com/office/drawing/2014/main" id="{BBCA6D9C-A71C-C1F1-F765-63236AC40F60}"/>
                  </a:ext>
                </a:extLst>
              </p14:cNvPr>
              <p14:cNvContentPartPr/>
              <p14:nvPr/>
            </p14:nvContentPartPr>
            <p14:xfrm>
              <a:off x="3268835" y="436953"/>
              <a:ext cx="48960" cy="101880"/>
            </p14:xfrm>
          </p:contentPart>
        </mc:Choice>
        <mc:Fallback>
          <p:pic>
            <p:nvPicPr>
              <p:cNvPr id="38" name="Freihand 37">
                <a:extLst>
                  <a:ext uri="{FF2B5EF4-FFF2-40B4-BE49-F238E27FC236}">
                    <a16:creationId xmlns:a16="http://schemas.microsoft.com/office/drawing/2014/main" id="{BBCA6D9C-A71C-C1F1-F765-63236AC40F60}"/>
                  </a:ext>
                </a:extLst>
              </p:cNvPr>
              <p:cNvPicPr/>
              <p:nvPr/>
            </p:nvPicPr>
            <p:blipFill>
              <a:blip r:embed="rId434"/>
              <a:stretch>
                <a:fillRect/>
              </a:stretch>
            </p:blipFill>
            <p:spPr>
              <a:xfrm>
                <a:off x="3260195" y="428313"/>
                <a:ext cx="66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9" name="Freihand 38">
                <a:extLst>
                  <a:ext uri="{FF2B5EF4-FFF2-40B4-BE49-F238E27FC236}">
                    <a16:creationId xmlns:a16="http://schemas.microsoft.com/office/drawing/2014/main" id="{1BBE3300-8129-E865-AC16-9F8EF771FD42}"/>
                  </a:ext>
                </a:extLst>
              </p14:cNvPr>
              <p14:cNvContentPartPr/>
              <p14:nvPr/>
            </p14:nvContentPartPr>
            <p14:xfrm>
              <a:off x="3271715" y="524073"/>
              <a:ext cx="96840" cy="9000"/>
            </p14:xfrm>
          </p:contentPart>
        </mc:Choice>
        <mc:Fallback>
          <p:pic>
            <p:nvPicPr>
              <p:cNvPr id="39" name="Freihand 38">
                <a:extLst>
                  <a:ext uri="{FF2B5EF4-FFF2-40B4-BE49-F238E27FC236}">
                    <a16:creationId xmlns:a16="http://schemas.microsoft.com/office/drawing/2014/main" id="{1BBE3300-8129-E865-AC16-9F8EF771FD42}"/>
                  </a:ext>
                </a:extLst>
              </p:cNvPr>
              <p:cNvPicPr/>
              <p:nvPr/>
            </p:nvPicPr>
            <p:blipFill>
              <a:blip r:embed="rId436"/>
              <a:stretch>
                <a:fillRect/>
              </a:stretch>
            </p:blipFill>
            <p:spPr>
              <a:xfrm>
                <a:off x="3262715" y="515433"/>
                <a:ext cx="1144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40" name="Freihand 39">
                <a:extLst>
                  <a:ext uri="{FF2B5EF4-FFF2-40B4-BE49-F238E27FC236}">
                    <a16:creationId xmlns:a16="http://schemas.microsoft.com/office/drawing/2014/main" id="{80F897CA-D41C-1DB1-EDE7-6E19FE9F4B6C}"/>
                  </a:ext>
                </a:extLst>
              </p14:cNvPr>
              <p14:cNvContentPartPr/>
              <p14:nvPr/>
            </p14:nvContentPartPr>
            <p14:xfrm>
              <a:off x="3330755" y="411753"/>
              <a:ext cx="226440" cy="198000"/>
            </p14:xfrm>
          </p:contentPart>
        </mc:Choice>
        <mc:Fallback>
          <p:pic>
            <p:nvPicPr>
              <p:cNvPr id="40" name="Freihand 39">
                <a:extLst>
                  <a:ext uri="{FF2B5EF4-FFF2-40B4-BE49-F238E27FC236}">
                    <a16:creationId xmlns:a16="http://schemas.microsoft.com/office/drawing/2014/main" id="{80F897CA-D41C-1DB1-EDE7-6E19FE9F4B6C}"/>
                  </a:ext>
                </a:extLst>
              </p:cNvPr>
              <p:cNvPicPr/>
              <p:nvPr/>
            </p:nvPicPr>
            <p:blipFill>
              <a:blip r:embed="rId438"/>
              <a:stretch>
                <a:fillRect/>
              </a:stretch>
            </p:blipFill>
            <p:spPr>
              <a:xfrm>
                <a:off x="3321755" y="402753"/>
                <a:ext cx="2440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41" name="Freihand 40">
                <a:extLst>
                  <a:ext uri="{FF2B5EF4-FFF2-40B4-BE49-F238E27FC236}">
                    <a16:creationId xmlns:a16="http://schemas.microsoft.com/office/drawing/2014/main" id="{A9EDF8F1-4061-3AE7-25F6-A21D055BFCF5}"/>
                  </a:ext>
                </a:extLst>
              </p14:cNvPr>
              <p14:cNvContentPartPr/>
              <p14:nvPr/>
            </p14:nvContentPartPr>
            <p14:xfrm>
              <a:off x="689435" y="1523793"/>
              <a:ext cx="12600" cy="16920"/>
            </p14:xfrm>
          </p:contentPart>
        </mc:Choice>
        <mc:Fallback>
          <p:pic>
            <p:nvPicPr>
              <p:cNvPr id="41" name="Freihand 40">
                <a:extLst>
                  <a:ext uri="{FF2B5EF4-FFF2-40B4-BE49-F238E27FC236}">
                    <a16:creationId xmlns:a16="http://schemas.microsoft.com/office/drawing/2014/main" id="{A9EDF8F1-4061-3AE7-25F6-A21D055BFCF5}"/>
                  </a:ext>
                </a:extLst>
              </p:cNvPr>
              <p:cNvPicPr/>
              <p:nvPr/>
            </p:nvPicPr>
            <p:blipFill>
              <a:blip r:embed="rId440"/>
              <a:stretch>
                <a:fillRect/>
              </a:stretch>
            </p:blipFill>
            <p:spPr>
              <a:xfrm>
                <a:off x="680435" y="1514793"/>
                <a:ext cx="30240" cy="34560"/>
              </a:xfrm>
              <a:prstGeom prst="rect">
                <a:avLst/>
              </a:prstGeom>
            </p:spPr>
          </p:pic>
        </mc:Fallback>
      </mc:AlternateContent>
      <p:grpSp>
        <p:nvGrpSpPr>
          <p:cNvPr id="47" name="Gruppieren 46">
            <a:extLst>
              <a:ext uri="{FF2B5EF4-FFF2-40B4-BE49-F238E27FC236}">
                <a16:creationId xmlns:a16="http://schemas.microsoft.com/office/drawing/2014/main" id="{E14F3211-B78E-58B8-00B6-D12FED77917D}"/>
              </a:ext>
            </a:extLst>
          </p:cNvPr>
          <p:cNvGrpSpPr/>
          <p:nvPr/>
        </p:nvGrpSpPr>
        <p:grpSpPr>
          <a:xfrm>
            <a:off x="214235" y="86673"/>
            <a:ext cx="1031040" cy="334080"/>
            <a:chOff x="214235" y="86673"/>
            <a:chExt cx="1031040" cy="334080"/>
          </a:xfrm>
        </p:grpSpPr>
        <mc:AlternateContent xmlns:mc="http://schemas.openxmlformats.org/markup-compatibility/2006">
          <mc:Choice xmlns:p14="http://schemas.microsoft.com/office/powerpoint/2010/main" Requires="p14">
            <p:contentPart p14:bwMode="auto" r:id="rId441">
              <p14:nvContentPartPr>
                <p14:cNvPr id="42" name="Freihand 41">
                  <a:extLst>
                    <a:ext uri="{FF2B5EF4-FFF2-40B4-BE49-F238E27FC236}">
                      <a16:creationId xmlns:a16="http://schemas.microsoft.com/office/drawing/2014/main" id="{C368281E-F604-87FD-D943-802AA985D401}"/>
                    </a:ext>
                  </a:extLst>
                </p14:cNvPr>
                <p14:cNvContentPartPr/>
                <p14:nvPr/>
              </p14:nvContentPartPr>
              <p14:xfrm>
                <a:off x="214235" y="139953"/>
                <a:ext cx="101520" cy="196560"/>
              </p14:xfrm>
            </p:contentPart>
          </mc:Choice>
          <mc:Fallback>
            <p:pic>
              <p:nvPicPr>
                <p:cNvPr id="42" name="Freihand 41">
                  <a:extLst>
                    <a:ext uri="{FF2B5EF4-FFF2-40B4-BE49-F238E27FC236}">
                      <a16:creationId xmlns:a16="http://schemas.microsoft.com/office/drawing/2014/main" id="{C368281E-F604-87FD-D943-802AA985D401}"/>
                    </a:ext>
                  </a:extLst>
                </p:cNvPr>
                <p:cNvPicPr/>
                <p:nvPr/>
              </p:nvPicPr>
              <p:blipFill>
                <a:blip r:embed="rId442"/>
                <a:stretch>
                  <a:fillRect/>
                </a:stretch>
              </p:blipFill>
              <p:spPr>
                <a:xfrm>
                  <a:off x="205235" y="130953"/>
                  <a:ext cx="1191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43" name="Freihand 42">
                  <a:extLst>
                    <a:ext uri="{FF2B5EF4-FFF2-40B4-BE49-F238E27FC236}">
                      <a16:creationId xmlns:a16="http://schemas.microsoft.com/office/drawing/2014/main" id="{BB94FD79-1D62-BEC8-3069-867F178E808E}"/>
                    </a:ext>
                  </a:extLst>
                </p14:cNvPr>
                <p14:cNvContentPartPr/>
                <p14:nvPr/>
              </p14:nvContentPartPr>
              <p14:xfrm>
                <a:off x="355355" y="227433"/>
                <a:ext cx="236880" cy="92520"/>
              </p14:xfrm>
            </p:contentPart>
          </mc:Choice>
          <mc:Fallback>
            <p:pic>
              <p:nvPicPr>
                <p:cNvPr id="43" name="Freihand 42">
                  <a:extLst>
                    <a:ext uri="{FF2B5EF4-FFF2-40B4-BE49-F238E27FC236}">
                      <a16:creationId xmlns:a16="http://schemas.microsoft.com/office/drawing/2014/main" id="{BB94FD79-1D62-BEC8-3069-867F178E808E}"/>
                    </a:ext>
                  </a:extLst>
                </p:cNvPr>
                <p:cNvPicPr/>
                <p:nvPr/>
              </p:nvPicPr>
              <p:blipFill>
                <a:blip r:embed="rId444"/>
                <a:stretch>
                  <a:fillRect/>
                </a:stretch>
              </p:blipFill>
              <p:spPr>
                <a:xfrm>
                  <a:off x="346355" y="218793"/>
                  <a:ext cx="2545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44" name="Freihand 43">
                  <a:extLst>
                    <a:ext uri="{FF2B5EF4-FFF2-40B4-BE49-F238E27FC236}">
                      <a16:creationId xmlns:a16="http://schemas.microsoft.com/office/drawing/2014/main" id="{C3E378E5-81E7-EE70-00B6-507A31671FFA}"/>
                    </a:ext>
                  </a:extLst>
                </p14:cNvPr>
                <p14:cNvContentPartPr/>
                <p14:nvPr/>
              </p14:nvContentPartPr>
              <p14:xfrm>
                <a:off x="658115" y="188553"/>
                <a:ext cx="92880" cy="101880"/>
              </p14:xfrm>
            </p:contentPart>
          </mc:Choice>
          <mc:Fallback>
            <p:pic>
              <p:nvPicPr>
                <p:cNvPr id="44" name="Freihand 43">
                  <a:extLst>
                    <a:ext uri="{FF2B5EF4-FFF2-40B4-BE49-F238E27FC236}">
                      <a16:creationId xmlns:a16="http://schemas.microsoft.com/office/drawing/2014/main" id="{C3E378E5-81E7-EE70-00B6-507A31671FFA}"/>
                    </a:ext>
                  </a:extLst>
                </p:cNvPr>
                <p:cNvPicPr/>
                <p:nvPr/>
              </p:nvPicPr>
              <p:blipFill>
                <a:blip r:embed="rId446"/>
                <a:stretch>
                  <a:fillRect/>
                </a:stretch>
              </p:blipFill>
              <p:spPr>
                <a:xfrm>
                  <a:off x="649115" y="179913"/>
                  <a:ext cx="110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45" name="Freihand 44">
                  <a:extLst>
                    <a:ext uri="{FF2B5EF4-FFF2-40B4-BE49-F238E27FC236}">
                      <a16:creationId xmlns:a16="http://schemas.microsoft.com/office/drawing/2014/main" id="{F2ED2D94-F710-A774-F54A-0025A7DF6BD5}"/>
                    </a:ext>
                  </a:extLst>
                </p14:cNvPr>
                <p14:cNvContentPartPr/>
                <p14:nvPr/>
              </p14:nvContentPartPr>
              <p14:xfrm>
                <a:off x="793475" y="86673"/>
                <a:ext cx="89640" cy="212040"/>
              </p14:xfrm>
            </p:contentPart>
          </mc:Choice>
          <mc:Fallback>
            <p:pic>
              <p:nvPicPr>
                <p:cNvPr id="45" name="Freihand 44">
                  <a:extLst>
                    <a:ext uri="{FF2B5EF4-FFF2-40B4-BE49-F238E27FC236}">
                      <a16:creationId xmlns:a16="http://schemas.microsoft.com/office/drawing/2014/main" id="{F2ED2D94-F710-A774-F54A-0025A7DF6BD5}"/>
                    </a:ext>
                  </a:extLst>
                </p:cNvPr>
                <p:cNvPicPr/>
                <p:nvPr/>
              </p:nvPicPr>
              <p:blipFill>
                <a:blip r:embed="rId448"/>
                <a:stretch>
                  <a:fillRect/>
                </a:stretch>
              </p:blipFill>
              <p:spPr>
                <a:xfrm>
                  <a:off x="784835" y="77673"/>
                  <a:ext cx="1072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46" name="Freihand 45">
                  <a:extLst>
                    <a:ext uri="{FF2B5EF4-FFF2-40B4-BE49-F238E27FC236}">
                      <a16:creationId xmlns:a16="http://schemas.microsoft.com/office/drawing/2014/main" id="{96C16D0E-70C9-ED41-6B25-7A38D4BFA128}"/>
                    </a:ext>
                  </a:extLst>
                </p14:cNvPr>
                <p14:cNvContentPartPr/>
                <p14:nvPr/>
              </p14:nvContentPartPr>
              <p14:xfrm>
                <a:off x="888875" y="154713"/>
                <a:ext cx="356400" cy="266040"/>
              </p14:xfrm>
            </p:contentPart>
          </mc:Choice>
          <mc:Fallback>
            <p:pic>
              <p:nvPicPr>
                <p:cNvPr id="46" name="Freihand 45">
                  <a:extLst>
                    <a:ext uri="{FF2B5EF4-FFF2-40B4-BE49-F238E27FC236}">
                      <a16:creationId xmlns:a16="http://schemas.microsoft.com/office/drawing/2014/main" id="{96C16D0E-70C9-ED41-6B25-7A38D4BFA128}"/>
                    </a:ext>
                  </a:extLst>
                </p:cNvPr>
                <p:cNvPicPr/>
                <p:nvPr/>
              </p:nvPicPr>
              <p:blipFill>
                <a:blip r:embed="rId450"/>
                <a:stretch>
                  <a:fillRect/>
                </a:stretch>
              </p:blipFill>
              <p:spPr>
                <a:xfrm>
                  <a:off x="879875" y="146073"/>
                  <a:ext cx="374040" cy="28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1">
            <p14:nvContentPartPr>
              <p14:cNvPr id="51" name="Freihand 50">
                <a:extLst>
                  <a:ext uri="{FF2B5EF4-FFF2-40B4-BE49-F238E27FC236}">
                    <a16:creationId xmlns:a16="http://schemas.microsoft.com/office/drawing/2014/main" id="{86D43931-333E-5AA9-BA3D-86D1D1A82C22}"/>
                  </a:ext>
                </a:extLst>
              </p14:cNvPr>
              <p14:cNvContentPartPr/>
              <p14:nvPr/>
            </p14:nvContentPartPr>
            <p14:xfrm>
              <a:off x="8173115" y="1476993"/>
              <a:ext cx="9720" cy="19800"/>
            </p14:xfrm>
          </p:contentPart>
        </mc:Choice>
        <mc:Fallback>
          <p:pic>
            <p:nvPicPr>
              <p:cNvPr id="51" name="Freihand 50">
                <a:extLst>
                  <a:ext uri="{FF2B5EF4-FFF2-40B4-BE49-F238E27FC236}">
                    <a16:creationId xmlns:a16="http://schemas.microsoft.com/office/drawing/2014/main" id="{86D43931-333E-5AA9-BA3D-86D1D1A82C22}"/>
                  </a:ext>
                </a:extLst>
              </p:cNvPr>
              <p:cNvPicPr/>
              <p:nvPr/>
            </p:nvPicPr>
            <p:blipFill>
              <a:blip r:embed="rId452"/>
              <a:stretch>
                <a:fillRect/>
              </a:stretch>
            </p:blipFill>
            <p:spPr>
              <a:xfrm>
                <a:off x="8164475" y="1467993"/>
                <a:ext cx="27360" cy="37440"/>
              </a:xfrm>
              <a:prstGeom prst="rect">
                <a:avLst/>
              </a:prstGeom>
            </p:spPr>
          </p:pic>
        </mc:Fallback>
      </mc:AlternateContent>
      <p:grpSp>
        <p:nvGrpSpPr>
          <p:cNvPr id="58" name="Gruppieren 57">
            <a:extLst>
              <a:ext uri="{FF2B5EF4-FFF2-40B4-BE49-F238E27FC236}">
                <a16:creationId xmlns:a16="http://schemas.microsoft.com/office/drawing/2014/main" id="{D01D22A1-815A-9C2E-6436-D8C37C8BE0CB}"/>
              </a:ext>
            </a:extLst>
          </p:cNvPr>
          <p:cNvGrpSpPr/>
          <p:nvPr/>
        </p:nvGrpSpPr>
        <p:grpSpPr>
          <a:xfrm>
            <a:off x="2346875" y="839793"/>
            <a:ext cx="869400" cy="396720"/>
            <a:chOff x="2346875" y="839793"/>
            <a:chExt cx="869400" cy="396720"/>
          </a:xfrm>
        </p:grpSpPr>
        <mc:AlternateContent xmlns:mc="http://schemas.openxmlformats.org/markup-compatibility/2006">
          <mc:Choice xmlns:p14="http://schemas.microsoft.com/office/powerpoint/2010/main" Requires="p14">
            <p:contentPart p14:bwMode="auto" r:id="rId453">
              <p14:nvContentPartPr>
                <p14:cNvPr id="52" name="Freihand 51">
                  <a:extLst>
                    <a:ext uri="{FF2B5EF4-FFF2-40B4-BE49-F238E27FC236}">
                      <a16:creationId xmlns:a16="http://schemas.microsoft.com/office/drawing/2014/main" id="{CD63A74C-398C-46B1-6BBA-8C388FD65027}"/>
                    </a:ext>
                  </a:extLst>
                </p14:cNvPr>
                <p14:cNvContentPartPr/>
                <p14:nvPr/>
              </p14:nvContentPartPr>
              <p14:xfrm>
                <a:off x="2445515" y="909273"/>
                <a:ext cx="119880" cy="327240"/>
              </p14:xfrm>
            </p:contentPart>
          </mc:Choice>
          <mc:Fallback>
            <p:pic>
              <p:nvPicPr>
                <p:cNvPr id="52" name="Freihand 51">
                  <a:extLst>
                    <a:ext uri="{FF2B5EF4-FFF2-40B4-BE49-F238E27FC236}">
                      <a16:creationId xmlns:a16="http://schemas.microsoft.com/office/drawing/2014/main" id="{CD63A74C-398C-46B1-6BBA-8C388FD65027}"/>
                    </a:ext>
                  </a:extLst>
                </p:cNvPr>
                <p:cNvPicPr/>
                <p:nvPr/>
              </p:nvPicPr>
              <p:blipFill>
                <a:blip r:embed="rId454"/>
                <a:stretch>
                  <a:fillRect/>
                </a:stretch>
              </p:blipFill>
              <p:spPr>
                <a:xfrm>
                  <a:off x="2436515" y="900633"/>
                  <a:ext cx="13752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53" name="Freihand 52">
                  <a:extLst>
                    <a:ext uri="{FF2B5EF4-FFF2-40B4-BE49-F238E27FC236}">
                      <a16:creationId xmlns:a16="http://schemas.microsoft.com/office/drawing/2014/main" id="{303EBD28-6927-7E59-9F96-635093BC7629}"/>
                    </a:ext>
                  </a:extLst>
                </p14:cNvPr>
                <p14:cNvContentPartPr/>
                <p14:nvPr/>
              </p14:nvContentPartPr>
              <p14:xfrm>
                <a:off x="2346875" y="1037793"/>
                <a:ext cx="252720" cy="11880"/>
              </p14:xfrm>
            </p:contentPart>
          </mc:Choice>
          <mc:Fallback>
            <p:pic>
              <p:nvPicPr>
                <p:cNvPr id="53" name="Freihand 52">
                  <a:extLst>
                    <a:ext uri="{FF2B5EF4-FFF2-40B4-BE49-F238E27FC236}">
                      <a16:creationId xmlns:a16="http://schemas.microsoft.com/office/drawing/2014/main" id="{303EBD28-6927-7E59-9F96-635093BC7629}"/>
                    </a:ext>
                  </a:extLst>
                </p:cNvPr>
                <p:cNvPicPr/>
                <p:nvPr/>
              </p:nvPicPr>
              <p:blipFill>
                <a:blip r:embed="rId456"/>
                <a:stretch>
                  <a:fillRect/>
                </a:stretch>
              </p:blipFill>
              <p:spPr>
                <a:xfrm>
                  <a:off x="2338235" y="1028793"/>
                  <a:ext cx="2703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55" name="Freihand 54">
                  <a:extLst>
                    <a:ext uri="{FF2B5EF4-FFF2-40B4-BE49-F238E27FC236}">
                      <a16:creationId xmlns:a16="http://schemas.microsoft.com/office/drawing/2014/main" id="{8B4FE2B6-D6AF-91E1-5301-6F085A2D1040}"/>
                    </a:ext>
                  </a:extLst>
                </p14:cNvPr>
                <p14:cNvContentPartPr/>
                <p14:nvPr/>
              </p14:nvContentPartPr>
              <p14:xfrm>
                <a:off x="2740355" y="887313"/>
                <a:ext cx="137520" cy="225720"/>
              </p14:xfrm>
            </p:contentPart>
          </mc:Choice>
          <mc:Fallback>
            <p:pic>
              <p:nvPicPr>
                <p:cNvPr id="55" name="Freihand 54">
                  <a:extLst>
                    <a:ext uri="{FF2B5EF4-FFF2-40B4-BE49-F238E27FC236}">
                      <a16:creationId xmlns:a16="http://schemas.microsoft.com/office/drawing/2014/main" id="{8B4FE2B6-D6AF-91E1-5301-6F085A2D1040}"/>
                    </a:ext>
                  </a:extLst>
                </p:cNvPr>
                <p:cNvPicPr/>
                <p:nvPr/>
              </p:nvPicPr>
              <p:blipFill>
                <a:blip r:embed="rId458"/>
                <a:stretch>
                  <a:fillRect/>
                </a:stretch>
              </p:blipFill>
              <p:spPr>
                <a:xfrm>
                  <a:off x="2731715" y="878313"/>
                  <a:ext cx="1551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56" name="Freihand 55">
                  <a:extLst>
                    <a:ext uri="{FF2B5EF4-FFF2-40B4-BE49-F238E27FC236}">
                      <a16:creationId xmlns:a16="http://schemas.microsoft.com/office/drawing/2014/main" id="{BDDC7857-A227-D38A-44E9-F00E305B2907}"/>
                    </a:ext>
                  </a:extLst>
                </p14:cNvPr>
                <p14:cNvContentPartPr/>
                <p14:nvPr/>
              </p14:nvContentPartPr>
              <p14:xfrm>
                <a:off x="2738915" y="853473"/>
                <a:ext cx="210960" cy="297360"/>
              </p14:xfrm>
            </p:contentPart>
          </mc:Choice>
          <mc:Fallback>
            <p:pic>
              <p:nvPicPr>
                <p:cNvPr id="56" name="Freihand 55">
                  <a:extLst>
                    <a:ext uri="{FF2B5EF4-FFF2-40B4-BE49-F238E27FC236}">
                      <a16:creationId xmlns:a16="http://schemas.microsoft.com/office/drawing/2014/main" id="{BDDC7857-A227-D38A-44E9-F00E305B2907}"/>
                    </a:ext>
                  </a:extLst>
                </p:cNvPr>
                <p:cNvPicPr/>
                <p:nvPr/>
              </p:nvPicPr>
              <p:blipFill>
                <a:blip r:embed="rId460"/>
                <a:stretch>
                  <a:fillRect/>
                </a:stretch>
              </p:blipFill>
              <p:spPr>
                <a:xfrm>
                  <a:off x="2729915" y="844833"/>
                  <a:ext cx="22860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57" name="Freihand 56">
                  <a:extLst>
                    <a:ext uri="{FF2B5EF4-FFF2-40B4-BE49-F238E27FC236}">
                      <a16:creationId xmlns:a16="http://schemas.microsoft.com/office/drawing/2014/main" id="{CBE07D92-B465-FC47-06DD-3EB6C8C5032B}"/>
                    </a:ext>
                  </a:extLst>
                </p14:cNvPr>
                <p14:cNvContentPartPr/>
                <p14:nvPr/>
              </p14:nvContentPartPr>
              <p14:xfrm>
                <a:off x="3036635" y="839793"/>
                <a:ext cx="179640" cy="267120"/>
              </p14:xfrm>
            </p:contentPart>
          </mc:Choice>
          <mc:Fallback>
            <p:pic>
              <p:nvPicPr>
                <p:cNvPr id="57" name="Freihand 56">
                  <a:extLst>
                    <a:ext uri="{FF2B5EF4-FFF2-40B4-BE49-F238E27FC236}">
                      <a16:creationId xmlns:a16="http://schemas.microsoft.com/office/drawing/2014/main" id="{CBE07D92-B465-FC47-06DD-3EB6C8C5032B}"/>
                    </a:ext>
                  </a:extLst>
                </p:cNvPr>
                <p:cNvPicPr/>
                <p:nvPr/>
              </p:nvPicPr>
              <p:blipFill>
                <a:blip r:embed="rId462"/>
                <a:stretch>
                  <a:fillRect/>
                </a:stretch>
              </p:blipFill>
              <p:spPr>
                <a:xfrm>
                  <a:off x="3027635" y="831153"/>
                  <a:ext cx="197280" cy="284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3">
            <p14:nvContentPartPr>
              <p14:cNvPr id="59" name="Freihand 58">
                <a:extLst>
                  <a:ext uri="{FF2B5EF4-FFF2-40B4-BE49-F238E27FC236}">
                    <a16:creationId xmlns:a16="http://schemas.microsoft.com/office/drawing/2014/main" id="{5EAD099E-3BFA-730A-0274-5267812CF076}"/>
                  </a:ext>
                </a:extLst>
              </p14:cNvPr>
              <p14:cNvContentPartPr/>
              <p14:nvPr/>
            </p14:nvContentPartPr>
            <p14:xfrm>
              <a:off x="9296315" y="1768953"/>
              <a:ext cx="12600" cy="3240"/>
            </p14:xfrm>
          </p:contentPart>
        </mc:Choice>
        <mc:Fallback>
          <p:pic>
            <p:nvPicPr>
              <p:cNvPr id="59" name="Freihand 58">
                <a:extLst>
                  <a:ext uri="{FF2B5EF4-FFF2-40B4-BE49-F238E27FC236}">
                    <a16:creationId xmlns:a16="http://schemas.microsoft.com/office/drawing/2014/main" id="{5EAD099E-3BFA-730A-0274-5267812CF076}"/>
                  </a:ext>
                </a:extLst>
              </p:cNvPr>
              <p:cNvPicPr/>
              <p:nvPr/>
            </p:nvPicPr>
            <p:blipFill>
              <a:blip r:embed="rId464"/>
              <a:stretch>
                <a:fillRect/>
              </a:stretch>
            </p:blipFill>
            <p:spPr>
              <a:xfrm>
                <a:off x="9287315" y="1759953"/>
                <a:ext cx="30240" cy="20880"/>
              </a:xfrm>
              <a:prstGeom prst="rect">
                <a:avLst/>
              </a:prstGeom>
            </p:spPr>
          </p:pic>
        </mc:Fallback>
      </mc:AlternateContent>
      <p:grpSp>
        <p:nvGrpSpPr>
          <p:cNvPr id="174276" name="Gruppieren 174275">
            <a:extLst>
              <a:ext uri="{FF2B5EF4-FFF2-40B4-BE49-F238E27FC236}">
                <a16:creationId xmlns:a16="http://schemas.microsoft.com/office/drawing/2014/main" id="{58C8059E-8419-60E6-86DD-9A9A9C4E46BF}"/>
              </a:ext>
            </a:extLst>
          </p:cNvPr>
          <p:cNvGrpSpPr/>
          <p:nvPr/>
        </p:nvGrpSpPr>
        <p:grpSpPr>
          <a:xfrm>
            <a:off x="1953035" y="1741593"/>
            <a:ext cx="1017000" cy="493560"/>
            <a:chOff x="1953035" y="1741593"/>
            <a:chExt cx="1017000" cy="493560"/>
          </a:xfrm>
        </p:grpSpPr>
        <mc:AlternateContent xmlns:mc="http://schemas.openxmlformats.org/markup-compatibility/2006">
          <mc:Choice xmlns:p14="http://schemas.microsoft.com/office/powerpoint/2010/main" Requires="p14">
            <p:contentPart p14:bwMode="auto" r:id="rId465">
              <p14:nvContentPartPr>
                <p14:cNvPr id="60" name="Freihand 59">
                  <a:extLst>
                    <a:ext uri="{FF2B5EF4-FFF2-40B4-BE49-F238E27FC236}">
                      <a16:creationId xmlns:a16="http://schemas.microsoft.com/office/drawing/2014/main" id="{66C88050-2B67-DC53-BD74-49C3D5C72EE0}"/>
                    </a:ext>
                  </a:extLst>
                </p14:cNvPr>
                <p14:cNvContentPartPr/>
                <p14:nvPr/>
              </p14:nvContentPartPr>
              <p14:xfrm>
                <a:off x="1953035" y="1921593"/>
                <a:ext cx="323280" cy="313560"/>
              </p14:xfrm>
            </p:contentPart>
          </mc:Choice>
          <mc:Fallback>
            <p:pic>
              <p:nvPicPr>
                <p:cNvPr id="60" name="Freihand 59">
                  <a:extLst>
                    <a:ext uri="{FF2B5EF4-FFF2-40B4-BE49-F238E27FC236}">
                      <a16:creationId xmlns:a16="http://schemas.microsoft.com/office/drawing/2014/main" id="{66C88050-2B67-DC53-BD74-49C3D5C72EE0}"/>
                    </a:ext>
                  </a:extLst>
                </p:cNvPr>
                <p:cNvPicPr/>
                <p:nvPr/>
              </p:nvPicPr>
              <p:blipFill>
                <a:blip r:embed="rId466"/>
                <a:stretch>
                  <a:fillRect/>
                </a:stretch>
              </p:blipFill>
              <p:spPr>
                <a:xfrm>
                  <a:off x="1944035" y="1912593"/>
                  <a:ext cx="34092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61" name="Freihand 60">
                  <a:extLst>
                    <a:ext uri="{FF2B5EF4-FFF2-40B4-BE49-F238E27FC236}">
                      <a16:creationId xmlns:a16="http://schemas.microsoft.com/office/drawing/2014/main" id="{FB67D509-4552-CCA9-D996-762A61624BE5}"/>
                    </a:ext>
                  </a:extLst>
                </p14:cNvPr>
                <p14:cNvContentPartPr/>
                <p14:nvPr/>
              </p14:nvContentPartPr>
              <p14:xfrm>
                <a:off x="2442275" y="1993593"/>
                <a:ext cx="92520" cy="46800"/>
              </p14:xfrm>
            </p:contentPart>
          </mc:Choice>
          <mc:Fallback>
            <p:pic>
              <p:nvPicPr>
                <p:cNvPr id="61" name="Freihand 60">
                  <a:extLst>
                    <a:ext uri="{FF2B5EF4-FFF2-40B4-BE49-F238E27FC236}">
                      <a16:creationId xmlns:a16="http://schemas.microsoft.com/office/drawing/2014/main" id="{FB67D509-4552-CCA9-D996-762A61624BE5}"/>
                    </a:ext>
                  </a:extLst>
                </p:cNvPr>
                <p:cNvPicPr/>
                <p:nvPr/>
              </p:nvPicPr>
              <p:blipFill>
                <a:blip r:embed="rId468"/>
                <a:stretch>
                  <a:fillRect/>
                </a:stretch>
              </p:blipFill>
              <p:spPr>
                <a:xfrm>
                  <a:off x="2433635" y="1984953"/>
                  <a:ext cx="1101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62" name="Freihand 61">
                  <a:extLst>
                    <a:ext uri="{FF2B5EF4-FFF2-40B4-BE49-F238E27FC236}">
                      <a16:creationId xmlns:a16="http://schemas.microsoft.com/office/drawing/2014/main" id="{A70ADA5C-88C1-0FDF-34F9-31E432A08B7C}"/>
                    </a:ext>
                  </a:extLst>
                </p14:cNvPr>
                <p14:cNvContentPartPr/>
                <p14:nvPr/>
              </p14:nvContentPartPr>
              <p14:xfrm>
                <a:off x="2664755" y="1806753"/>
                <a:ext cx="57240" cy="203040"/>
              </p14:xfrm>
            </p:contentPart>
          </mc:Choice>
          <mc:Fallback>
            <p:pic>
              <p:nvPicPr>
                <p:cNvPr id="62" name="Freihand 61">
                  <a:extLst>
                    <a:ext uri="{FF2B5EF4-FFF2-40B4-BE49-F238E27FC236}">
                      <a16:creationId xmlns:a16="http://schemas.microsoft.com/office/drawing/2014/main" id="{A70ADA5C-88C1-0FDF-34F9-31E432A08B7C}"/>
                    </a:ext>
                  </a:extLst>
                </p:cNvPr>
                <p:cNvPicPr/>
                <p:nvPr/>
              </p:nvPicPr>
              <p:blipFill>
                <a:blip r:embed="rId470"/>
                <a:stretch>
                  <a:fillRect/>
                </a:stretch>
              </p:blipFill>
              <p:spPr>
                <a:xfrm>
                  <a:off x="2656115" y="1798113"/>
                  <a:ext cx="748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63" name="Freihand 62">
                  <a:extLst>
                    <a:ext uri="{FF2B5EF4-FFF2-40B4-BE49-F238E27FC236}">
                      <a16:creationId xmlns:a16="http://schemas.microsoft.com/office/drawing/2014/main" id="{520BE6D5-A60E-4A8D-502E-2578B814AEE4}"/>
                    </a:ext>
                  </a:extLst>
                </p14:cNvPr>
                <p14:cNvContentPartPr/>
                <p14:nvPr/>
              </p14:nvContentPartPr>
              <p14:xfrm>
                <a:off x="2710835" y="1811793"/>
                <a:ext cx="79560" cy="197640"/>
              </p14:xfrm>
            </p:contentPart>
          </mc:Choice>
          <mc:Fallback>
            <p:pic>
              <p:nvPicPr>
                <p:cNvPr id="63" name="Freihand 62">
                  <a:extLst>
                    <a:ext uri="{FF2B5EF4-FFF2-40B4-BE49-F238E27FC236}">
                      <a16:creationId xmlns:a16="http://schemas.microsoft.com/office/drawing/2014/main" id="{520BE6D5-A60E-4A8D-502E-2578B814AEE4}"/>
                    </a:ext>
                  </a:extLst>
                </p:cNvPr>
                <p:cNvPicPr/>
                <p:nvPr/>
              </p:nvPicPr>
              <p:blipFill>
                <a:blip r:embed="rId472"/>
                <a:stretch>
                  <a:fillRect/>
                </a:stretch>
              </p:blipFill>
              <p:spPr>
                <a:xfrm>
                  <a:off x="2701835" y="1803153"/>
                  <a:ext cx="972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74272" name="Freihand 174271">
                  <a:extLst>
                    <a:ext uri="{FF2B5EF4-FFF2-40B4-BE49-F238E27FC236}">
                      <a16:creationId xmlns:a16="http://schemas.microsoft.com/office/drawing/2014/main" id="{4E8A48AD-234D-9EC0-179E-F6774D643A09}"/>
                    </a:ext>
                  </a:extLst>
                </p14:cNvPr>
                <p14:cNvContentPartPr/>
                <p14:nvPr/>
              </p14:nvContentPartPr>
              <p14:xfrm>
                <a:off x="2484035" y="1968753"/>
                <a:ext cx="41040" cy="115560"/>
              </p14:xfrm>
            </p:contentPart>
          </mc:Choice>
          <mc:Fallback>
            <p:pic>
              <p:nvPicPr>
                <p:cNvPr id="174272" name="Freihand 174271">
                  <a:extLst>
                    <a:ext uri="{FF2B5EF4-FFF2-40B4-BE49-F238E27FC236}">
                      <a16:creationId xmlns:a16="http://schemas.microsoft.com/office/drawing/2014/main" id="{4E8A48AD-234D-9EC0-179E-F6774D643A09}"/>
                    </a:ext>
                  </a:extLst>
                </p:cNvPr>
                <p:cNvPicPr/>
                <p:nvPr/>
              </p:nvPicPr>
              <p:blipFill>
                <a:blip r:embed="rId474"/>
                <a:stretch>
                  <a:fillRect/>
                </a:stretch>
              </p:blipFill>
              <p:spPr>
                <a:xfrm>
                  <a:off x="2475395" y="1960113"/>
                  <a:ext cx="58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74274" name="Freihand 174273">
                  <a:extLst>
                    <a:ext uri="{FF2B5EF4-FFF2-40B4-BE49-F238E27FC236}">
                      <a16:creationId xmlns:a16="http://schemas.microsoft.com/office/drawing/2014/main" id="{5310419F-8E31-77C2-4E4D-544D4B085E69}"/>
                    </a:ext>
                  </a:extLst>
                </p14:cNvPr>
                <p14:cNvContentPartPr/>
                <p14:nvPr/>
              </p14:nvContentPartPr>
              <p14:xfrm>
                <a:off x="2851235" y="1741593"/>
                <a:ext cx="118800" cy="235080"/>
              </p14:xfrm>
            </p:contentPart>
          </mc:Choice>
          <mc:Fallback>
            <p:pic>
              <p:nvPicPr>
                <p:cNvPr id="174274" name="Freihand 174273">
                  <a:extLst>
                    <a:ext uri="{FF2B5EF4-FFF2-40B4-BE49-F238E27FC236}">
                      <a16:creationId xmlns:a16="http://schemas.microsoft.com/office/drawing/2014/main" id="{5310419F-8E31-77C2-4E4D-544D4B085E69}"/>
                    </a:ext>
                  </a:extLst>
                </p:cNvPr>
                <p:cNvPicPr/>
                <p:nvPr/>
              </p:nvPicPr>
              <p:blipFill>
                <a:blip r:embed="rId476"/>
                <a:stretch>
                  <a:fillRect/>
                </a:stretch>
              </p:blipFill>
              <p:spPr>
                <a:xfrm>
                  <a:off x="2842235" y="1732953"/>
                  <a:ext cx="136440" cy="25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7">
            <p14:nvContentPartPr>
              <p14:cNvPr id="174277" name="Freihand 174276">
                <a:extLst>
                  <a:ext uri="{FF2B5EF4-FFF2-40B4-BE49-F238E27FC236}">
                    <a16:creationId xmlns:a16="http://schemas.microsoft.com/office/drawing/2014/main" id="{8FF3D191-8E2A-5342-7A1B-FA6D48AF51BF}"/>
                  </a:ext>
                </a:extLst>
              </p14:cNvPr>
              <p14:cNvContentPartPr/>
              <p14:nvPr/>
            </p14:nvContentPartPr>
            <p14:xfrm>
              <a:off x="2331035" y="2337393"/>
              <a:ext cx="53640" cy="1780920"/>
            </p14:xfrm>
          </p:contentPart>
        </mc:Choice>
        <mc:Fallback>
          <p:pic>
            <p:nvPicPr>
              <p:cNvPr id="174277" name="Freihand 174276">
                <a:extLst>
                  <a:ext uri="{FF2B5EF4-FFF2-40B4-BE49-F238E27FC236}">
                    <a16:creationId xmlns:a16="http://schemas.microsoft.com/office/drawing/2014/main" id="{8FF3D191-8E2A-5342-7A1B-FA6D48AF51BF}"/>
                  </a:ext>
                </a:extLst>
              </p:cNvPr>
              <p:cNvPicPr/>
              <p:nvPr/>
            </p:nvPicPr>
            <p:blipFill>
              <a:blip r:embed="rId478"/>
              <a:stretch>
                <a:fillRect/>
              </a:stretch>
            </p:blipFill>
            <p:spPr>
              <a:xfrm>
                <a:off x="2322035" y="2328753"/>
                <a:ext cx="71280" cy="17985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74278" name="Freihand 174277">
                <a:extLst>
                  <a:ext uri="{FF2B5EF4-FFF2-40B4-BE49-F238E27FC236}">
                    <a16:creationId xmlns:a16="http://schemas.microsoft.com/office/drawing/2014/main" id="{BB74B44F-AAE7-33F9-849B-F4285D6503B9}"/>
                  </a:ext>
                </a:extLst>
              </p14:cNvPr>
              <p14:cNvContentPartPr/>
              <p14:nvPr/>
            </p14:nvContentPartPr>
            <p14:xfrm>
              <a:off x="3433715" y="3427113"/>
              <a:ext cx="67320" cy="366480"/>
            </p14:xfrm>
          </p:contentPart>
        </mc:Choice>
        <mc:Fallback>
          <p:pic>
            <p:nvPicPr>
              <p:cNvPr id="174278" name="Freihand 174277">
                <a:extLst>
                  <a:ext uri="{FF2B5EF4-FFF2-40B4-BE49-F238E27FC236}">
                    <a16:creationId xmlns:a16="http://schemas.microsoft.com/office/drawing/2014/main" id="{BB74B44F-AAE7-33F9-849B-F4285D6503B9}"/>
                  </a:ext>
                </a:extLst>
              </p:cNvPr>
              <p:cNvPicPr/>
              <p:nvPr/>
            </p:nvPicPr>
            <p:blipFill>
              <a:blip r:embed="rId480"/>
              <a:stretch>
                <a:fillRect/>
              </a:stretch>
            </p:blipFill>
            <p:spPr>
              <a:xfrm>
                <a:off x="3424715" y="3418473"/>
                <a:ext cx="8496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74279" name="Freihand 174278">
                <a:extLst>
                  <a:ext uri="{FF2B5EF4-FFF2-40B4-BE49-F238E27FC236}">
                    <a16:creationId xmlns:a16="http://schemas.microsoft.com/office/drawing/2014/main" id="{424F3AFB-5B67-F732-A98A-CF1B4E249E0E}"/>
                  </a:ext>
                </a:extLst>
              </p14:cNvPr>
              <p14:cNvContentPartPr/>
              <p14:nvPr/>
            </p14:nvContentPartPr>
            <p14:xfrm>
              <a:off x="2359475" y="3681633"/>
              <a:ext cx="14760" cy="17640"/>
            </p14:xfrm>
          </p:contentPart>
        </mc:Choice>
        <mc:Fallback>
          <p:pic>
            <p:nvPicPr>
              <p:cNvPr id="174279" name="Freihand 174278">
                <a:extLst>
                  <a:ext uri="{FF2B5EF4-FFF2-40B4-BE49-F238E27FC236}">
                    <a16:creationId xmlns:a16="http://schemas.microsoft.com/office/drawing/2014/main" id="{424F3AFB-5B67-F732-A98A-CF1B4E249E0E}"/>
                  </a:ext>
                </a:extLst>
              </p:cNvPr>
              <p:cNvPicPr/>
              <p:nvPr/>
            </p:nvPicPr>
            <p:blipFill>
              <a:blip r:embed="rId482"/>
              <a:stretch>
                <a:fillRect/>
              </a:stretch>
            </p:blipFill>
            <p:spPr>
              <a:xfrm>
                <a:off x="2350835" y="3672633"/>
                <a:ext cx="32400" cy="35280"/>
              </a:xfrm>
              <a:prstGeom prst="rect">
                <a:avLst/>
              </a:prstGeom>
            </p:spPr>
          </p:pic>
        </mc:Fallback>
      </mc:AlternateContent>
      <p:grpSp>
        <p:nvGrpSpPr>
          <p:cNvPr id="174282" name="Gruppieren 174281">
            <a:extLst>
              <a:ext uri="{FF2B5EF4-FFF2-40B4-BE49-F238E27FC236}">
                <a16:creationId xmlns:a16="http://schemas.microsoft.com/office/drawing/2014/main" id="{65469025-E7B0-EDD6-7D44-8CBEFBC27B73}"/>
              </a:ext>
            </a:extLst>
          </p:cNvPr>
          <p:cNvGrpSpPr/>
          <p:nvPr/>
        </p:nvGrpSpPr>
        <p:grpSpPr>
          <a:xfrm>
            <a:off x="878795" y="3380673"/>
            <a:ext cx="118800" cy="261720"/>
            <a:chOff x="878795" y="3380673"/>
            <a:chExt cx="118800" cy="261720"/>
          </a:xfrm>
        </p:grpSpPr>
        <mc:AlternateContent xmlns:mc="http://schemas.openxmlformats.org/markup-compatibility/2006">
          <mc:Choice xmlns:p14="http://schemas.microsoft.com/office/powerpoint/2010/main" Requires="p14">
            <p:contentPart p14:bwMode="auto" r:id="rId483">
              <p14:nvContentPartPr>
                <p14:cNvPr id="174280" name="Freihand 174279">
                  <a:extLst>
                    <a:ext uri="{FF2B5EF4-FFF2-40B4-BE49-F238E27FC236}">
                      <a16:creationId xmlns:a16="http://schemas.microsoft.com/office/drawing/2014/main" id="{709D3246-E86B-BF76-0B3A-8D3B30E68319}"/>
                    </a:ext>
                  </a:extLst>
                </p14:cNvPr>
                <p14:cNvContentPartPr/>
                <p14:nvPr/>
              </p14:nvContentPartPr>
              <p14:xfrm>
                <a:off x="906515" y="3380673"/>
                <a:ext cx="29880" cy="183960"/>
              </p14:xfrm>
            </p:contentPart>
          </mc:Choice>
          <mc:Fallback>
            <p:pic>
              <p:nvPicPr>
                <p:cNvPr id="174280" name="Freihand 174279">
                  <a:extLst>
                    <a:ext uri="{FF2B5EF4-FFF2-40B4-BE49-F238E27FC236}">
                      <a16:creationId xmlns:a16="http://schemas.microsoft.com/office/drawing/2014/main" id="{709D3246-E86B-BF76-0B3A-8D3B30E68319}"/>
                    </a:ext>
                  </a:extLst>
                </p:cNvPr>
                <p:cNvPicPr/>
                <p:nvPr/>
              </p:nvPicPr>
              <p:blipFill>
                <a:blip r:embed="rId484"/>
                <a:stretch>
                  <a:fillRect/>
                </a:stretch>
              </p:blipFill>
              <p:spPr>
                <a:xfrm>
                  <a:off x="897875" y="3371673"/>
                  <a:ext cx="475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74281" name="Freihand 174280">
                  <a:extLst>
                    <a:ext uri="{FF2B5EF4-FFF2-40B4-BE49-F238E27FC236}">
                      <a16:creationId xmlns:a16="http://schemas.microsoft.com/office/drawing/2014/main" id="{36D3EC51-2766-B419-6439-851A96278A6C}"/>
                    </a:ext>
                  </a:extLst>
                </p14:cNvPr>
                <p14:cNvContentPartPr/>
                <p14:nvPr/>
              </p14:nvContentPartPr>
              <p14:xfrm>
                <a:off x="878795" y="3482553"/>
                <a:ext cx="118800" cy="159840"/>
              </p14:xfrm>
            </p:contentPart>
          </mc:Choice>
          <mc:Fallback>
            <p:pic>
              <p:nvPicPr>
                <p:cNvPr id="174281" name="Freihand 174280">
                  <a:extLst>
                    <a:ext uri="{FF2B5EF4-FFF2-40B4-BE49-F238E27FC236}">
                      <a16:creationId xmlns:a16="http://schemas.microsoft.com/office/drawing/2014/main" id="{36D3EC51-2766-B419-6439-851A96278A6C}"/>
                    </a:ext>
                  </a:extLst>
                </p:cNvPr>
                <p:cNvPicPr/>
                <p:nvPr/>
              </p:nvPicPr>
              <p:blipFill>
                <a:blip r:embed="rId486"/>
                <a:stretch>
                  <a:fillRect/>
                </a:stretch>
              </p:blipFill>
              <p:spPr>
                <a:xfrm>
                  <a:off x="870155" y="3473913"/>
                  <a:ext cx="136440" cy="177480"/>
                </a:xfrm>
                <a:prstGeom prst="rect">
                  <a:avLst/>
                </a:prstGeom>
              </p:spPr>
            </p:pic>
          </mc:Fallback>
        </mc:AlternateContent>
      </p:grpSp>
      <p:grpSp>
        <p:nvGrpSpPr>
          <p:cNvPr id="174288" name="Gruppieren 174287">
            <a:extLst>
              <a:ext uri="{FF2B5EF4-FFF2-40B4-BE49-F238E27FC236}">
                <a16:creationId xmlns:a16="http://schemas.microsoft.com/office/drawing/2014/main" id="{E81952D2-49A1-ED10-C3DE-9968319F7008}"/>
              </a:ext>
            </a:extLst>
          </p:cNvPr>
          <p:cNvGrpSpPr/>
          <p:nvPr/>
        </p:nvGrpSpPr>
        <p:grpSpPr>
          <a:xfrm>
            <a:off x="4729715" y="3335313"/>
            <a:ext cx="65880" cy="104400"/>
            <a:chOff x="4729715" y="3335313"/>
            <a:chExt cx="65880" cy="104400"/>
          </a:xfrm>
        </p:grpSpPr>
        <mc:AlternateContent xmlns:mc="http://schemas.openxmlformats.org/markup-compatibility/2006">
          <mc:Choice xmlns:p14="http://schemas.microsoft.com/office/powerpoint/2010/main" Requires="p14">
            <p:contentPart p14:bwMode="auto" r:id="rId487">
              <p14:nvContentPartPr>
                <p14:cNvPr id="174283" name="Freihand 174282">
                  <a:extLst>
                    <a:ext uri="{FF2B5EF4-FFF2-40B4-BE49-F238E27FC236}">
                      <a16:creationId xmlns:a16="http://schemas.microsoft.com/office/drawing/2014/main" id="{55B82EA7-E84B-BF6B-0931-C44C570B07A9}"/>
                    </a:ext>
                  </a:extLst>
                </p14:cNvPr>
                <p14:cNvContentPartPr/>
                <p14:nvPr/>
              </p14:nvContentPartPr>
              <p14:xfrm>
                <a:off x="4757795" y="3335313"/>
                <a:ext cx="37800" cy="63720"/>
              </p14:xfrm>
            </p:contentPart>
          </mc:Choice>
          <mc:Fallback>
            <p:pic>
              <p:nvPicPr>
                <p:cNvPr id="174283" name="Freihand 174282">
                  <a:extLst>
                    <a:ext uri="{FF2B5EF4-FFF2-40B4-BE49-F238E27FC236}">
                      <a16:creationId xmlns:a16="http://schemas.microsoft.com/office/drawing/2014/main" id="{55B82EA7-E84B-BF6B-0931-C44C570B07A9}"/>
                    </a:ext>
                  </a:extLst>
                </p:cNvPr>
                <p:cNvPicPr/>
                <p:nvPr/>
              </p:nvPicPr>
              <p:blipFill>
                <a:blip r:embed="rId488"/>
                <a:stretch>
                  <a:fillRect/>
                </a:stretch>
              </p:blipFill>
              <p:spPr>
                <a:xfrm>
                  <a:off x="4748795" y="3326313"/>
                  <a:ext cx="55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74284" name="Freihand 174283">
                  <a:extLst>
                    <a:ext uri="{FF2B5EF4-FFF2-40B4-BE49-F238E27FC236}">
                      <a16:creationId xmlns:a16="http://schemas.microsoft.com/office/drawing/2014/main" id="{8E88BBB6-D869-481E-4D35-C129A001837E}"/>
                    </a:ext>
                  </a:extLst>
                </p14:cNvPr>
                <p14:cNvContentPartPr/>
                <p14:nvPr/>
              </p14:nvContentPartPr>
              <p14:xfrm>
                <a:off x="4729715" y="3431793"/>
                <a:ext cx="22320" cy="7920"/>
              </p14:xfrm>
            </p:contentPart>
          </mc:Choice>
          <mc:Fallback>
            <p:pic>
              <p:nvPicPr>
                <p:cNvPr id="174284" name="Freihand 174283">
                  <a:extLst>
                    <a:ext uri="{FF2B5EF4-FFF2-40B4-BE49-F238E27FC236}">
                      <a16:creationId xmlns:a16="http://schemas.microsoft.com/office/drawing/2014/main" id="{8E88BBB6-D869-481E-4D35-C129A001837E}"/>
                    </a:ext>
                  </a:extLst>
                </p:cNvPr>
                <p:cNvPicPr/>
                <p:nvPr/>
              </p:nvPicPr>
              <p:blipFill>
                <a:blip r:embed="rId490"/>
                <a:stretch>
                  <a:fillRect/>
                </a:stretch>
              </p:blipFill>
              <p:spPr>
                <a:xfrm>
                  <a:off x="4720715" y="3423153"/>
                  <a:ext cx="39960" cy="2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1">
            <p14:nvContentPartPr>
              <p14:cNvPr id="174285" name="Freihand 174284">
                <a:extLst>
                  <a:ext uri="{FF2B5EF4-FFF2-40B4-BE49-F238E27FC236}">
                    <a16:creationId xmlns:a16="http://schemas.microsoft.com/office/drawing/2014/main" id="{2989CD91-3B0E-3AB9-EC41-DA4EC11949DB}"/>
                  </a:ext>
                </a:extLst>
              </p14:cNvPr>
              <p14:cNvContentPartPr/>
              <p14:nvPr/>
            </p14:nvContentPartPr>
            <p14:xfrm>
              <a:off x="4713155" y="3674073"/>
              <a:ext cx="54720" cy="66240"/>
            </p14:xfrm>
          </p:contentPart>
        </mc:Choice>
        <mc:Fallback>
          <p:pic>
            <p:nvPicPr>
              <p:cNvPr id="174285" name="Freihand 174284">
                <a:extLst>
                  <a:ext uri="{FF2B5EF4-FFF2-40B4-BE49-F238E27FC236}">
                    <a16:creationId xmlns:a16="http://schemas.microsoft.com/office/drawing/2014/main" id="{2989CD91-3B0E-3AB9-EC41-DA4EC11949DB}"/>
                  </a:ext>
                </a:extLst>
              </p:cNvPr>
              <p:cNvPicPr/>
              <p:nvPr/>
            </p:nvPicPr>
            <p:blipFill>
              <a:blip r:embed="rId492"/>
              <a:stretch>
                <a:fillRect/>
              </a:stretch>
            </p:blipFill>
            <p:spPr>
              <a:xfrm>
                <a:off x="4704155" y="3665433"/>
                <a:ext cx="723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74289" name="Freihand 174288">
                <a:extLst>
                  <a:ext uri="{FF2B5EF4-FFF2-40B4-BE49-F238E27FC236}">
                    <a16:creationId xmlns:a16="http://schemas.microsoft.com/office/drawing/2014/main" id="{1BF6124B-5099-5469-0CB0-890ABB905AD1}"/>
                  </a:ext>
                </a:extLst>
              </p14:cNvPr>
              <p14:cNvContentPartPr/>
              <p14:nvPr/>
            </p14:nvContentPartPr>
            <p14:xfrm>
              <a:off x="5542955" y="2841033"/>
              <a:ext cx="31680" cy="153720"/>
            </p14:xfrm>
          </p:contentPart>
        </mc:Choice>
        <mc:Fallback>
          <p:pic>
            <p:nvPicPr>
              <p:cNvPr id="174289" name="Freihand 174288">
                <a:extLst>
                  <a:ext uri="{FF2B5EF4-FFF2-40B4-BE49-F238E27FC236}">
                    <a16:creationId xmlns:a16="http://schemas.microsoft.com/office/drawing/2014/main" id="{1BF6124B-5099-5469-0CB0-890ABB905AD1}"/>
                  </a:ext>
                </a:extLst>
              </p:cNvPr>
              <p:cNvPicPr/>
              <p:nvPr/>
            </p:nvPicPr>
            <p:blipFill>
              <a:blip r:embed="rId494"/>
              <a:stretch>
                <a:fillRect/>
              </a:stretch>
            </p:blipFill>
            <p:spPr>
              <a:xfrm>
                <a:off x="5534315" y="2832033"/>
                <a:ext cx="493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74290" name="Freihand 174289">
                <a:extLst>
                  <a:ext uri="{FF2B5EF4-FFF2-40B4-BE49-F238E27FC236}">
                    <a16:creationId xmlns:a16="http://schemas.microsoft.com/office/drawing/2014/main" id="{B777C6D1-6066-B9B2-25E5-9EB9BD413A75}"/>
                  </a:ext>
                </a:extLst>
              </p14:cNvPr>
              <p14:cNvContentPartPr/>
              <p14:nvPr/>
            </p14:nvContentPartPr>
            <p14:xfrm>
              <a:off x="2353715" y="2333433"/>
              <a:ext cx="29160" cy="1781280"/>
            </p14:xfrm>
          </p:contentPart>
        </mc:Choice>
        <mc:Fallback>
          <p:pic>
            <p:nvPicPr>
              <p:cNvPr id="174290" name="Freihand 174289">
                <a:extLst>
                  <a:ext uri="{FF2B5EF4-FFF2-40B4-BE49-F238E27FC236}">
                    <a16:creationId xmlns:a16="http://schemas.microsoft.com/office/drawing/2014/main" id="{B777C6D1-6066-B9B2-25E5-9EB9BD413A75}"/>
                  </a:ext>
                </a:extLst>
              </p:cNvPr>
              <p:cNvPicPr/>
              <p:nvPr/>
            </p:nvPicPr>
            <p:blipFill>
              <a:blip r:embed="rId496"/>
              <a:stretch>
                <a:fillRect/>
              </a:stretch>
            </p:blipFill>
            <p:spPr>
              <a:xfrm>
                <a:off x="2344715" y="2324793"/>
                <a:ext cx="46800" cy="1798920"/>
              </a:xfrm>
              <a:prstGeom prst="rect">
                <a:avLst/>
              </a:prstGeom>
            </p:spPr>
          </p:pic>
        </mc:Fallback>
      </mc:AlternateContent>
      <p:grpSp>
        <p:nvGrpSpPr>
          <p:cNvPr id="174323" name="Gruppieren 174322">
            <a:extLst>
              <a:ext uri="{FF2B5EF4-FFF2-40B4-BE49-F238E27FC236}">
                <a16:creationId xmlns:a16="http://schemas.microsoft.com/office/drawing/2014/main" id="{104BEEC6-99A2-68C3-1DEF-94F0738FD1AF}"/>
              </a:ext>
            </a:extLst>
          </p:cNvPr>
          <p:cNvGrpSpPr/>
          <p:nvPr/>
        </p:nvGrpSpPr>
        <p:grpSpPr>
          <a:xfrm>
            <a:off x="6871715" y="2673993"/>
            <a:ext cx="2429280" cy="515880"/>
            <a:chOff x="6871715" y="2673993"/>
            <a:chExt cx="2429280" cy="515880"/>
          </a:xfrm>
        </p:grpSpPr>
        <mc:AlternateContent xmlns:mc="http://schemas.openxmlformats.org/markup-compatibility/2006">
          <mc:Choice xmlns:p14="http://schemas.microsoft.com/office/powerpoint/2010/main" Requires="p14">
            <p:contentPart p14:bwMode="auto" r:id="rId497">
              <p14:nvContentPartPr>
                <p14:cNvPr id="174311" name="Freihand 174310">
                  <a:extLst>
                    <a:ext uri="{FF2B5EF4-FFF2-40B4-BE49-F238E27FC236}">
                      <a16:creationId xmlns:a16="http://schemas.microsoft.com/office/drawing/2014/main" id="{0A513F66-948C-DB4B-F94E-EB1A4A449D7F}"/>
                    </a:ext>
                  </a:extLst>
                </p14:cNvPr>
                <p14:cNvContentPartPr/>
                <p14:nvPr/>
              </p14:nvContentPartPr>
              <p14:xfrm>
                <a:off x="6871715" y="3012753"/>
                <a:ext cx="140400" cy="177120"/>
              </p14:xfrm>
            </p:contentPart>
          </mc:Choice>
          <mc:Fallback>
            <p:pic>
              <p:nvPicPr>
                <p:cNvPr id="174311" name="Freihand 174310">
                  <a:extLst>
                    <a:ext uri="{FF2B5EF4-FFF2-40B4-BE49-F238E27FC236}">
                      <a16:creationId xmlns:a16="http://schemas.microsoft.com/office/drawing/2014/main" id="{0A513F66-948C-DB4B-F94E-EB1A4A449D7F}"/>
                    </a:ext>
                  </a:extLst>
                </p:cNvPr>
                <p:cNvPicPr/>
                <p:nvPr/>
              </p:nvPicPr>
              <p:blipFill>
                <a:blip r:embed="rId498"/>
                <a:stretch>
                  <a:fillRect/>
                </a:stretch>
              </p:blipFill>
              <p:spPr>
                <a:xfrm>
                  <a:off x="6863075" y="3003753"/>
                  <a:ext cx="1580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74313" name="Freihand 174312">
                  <a:extLst>
                    <a:ext uri="{FF2B5EF4-FFF2-40B4-BE49-F238E27FC236}">
                      <a16:creationId xmlns:a16="http://schemas.microsoft.com/office/drawing/2014/main" id="{2B9117A8-1CF2-C508-61D4-E8BAE5A177D9}"/>
                    </a:ext>
                  </a:extLst>
                </p14:cNvPr>
                <p14:cNvContentPartPr/>
                <p14:nvPr/>
              </p14:nvContentPartPr>
              <p14:xfrm>
                <a:off x="7052795" y="2886753"/>
                <a:ext cx="213840" cy="168840"/>
              </p14:xfrm>
            </p:contentPart>
          </mc:Choice>
          <mc:Fallback>
            <p:pic>
              <p:nvPicPr>
                <p:cNvPr id="174313" name="Freihand 174312">
                  <a:extLst>
                    <a:ext uri="{FF2B5EF4-FFF2-40B4-BE49-F238E27FC236}">
                      <a16:creationId xmlns:a16="http://schemas.microsoft.com/office/drawing/2014/main" id="{2B9117A8-1CF2-C508-61D4-E8BAE5A177D9}"/>
                    </a:ext>
                  </a:extLst>
                </p:cNvPr>
                <p:cNvPicPr/>
                <p:nvPr/>
              </p:nvPicPr>
              <p:blipFill>
                <a:blip r:embed="rId500"/>
                <a:stretch>
                  <a:fillRect/>
                </a:stretch>
              </p:blipFill>
              <p:spPr>
                <a:xfrm>
                  <a:off x="7043795" y="2878113"/>
                  <a:ext cx="2314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74314" name="Freihand 174313">
                  <a:extLst>
                    <a:ext uri="{FF2B5EF4-FFF2-40B4-BE49-F238E27FC236}">
                      <a16:creationId xmlns:a16="http://schemas.microsoft.com/office/drawing/2014/main" id="{60A07712-8150-5E52-9373-6EFCC04BB7BB}"/>
                    </a:ext>
                  </a:extLst>
                </p14:cNvPr>
                <p14:cNvContentPartPr/>
                <p14:nvPr/>
              </p14:nvContentPartPr>
              <p14:xfrm>
                <a:off x="7342955" y="2936073"/>
                <a:ext cx="225360" cy="224280"/>
              </p14:xfrm>
            </p:contentPart>
          </mc:Choice>
          <mc:Fallback>
            <p:pic>
              <p:nvPicPr>
                <p:cNvPr id="174314" name="Freihand 174313">
                  <a:extLst>
                    <a:ext uri="{FF2B5EF4-FFF2-40B4-BE49-F238E27FC236}">
                      <a16:creationId xmlns:a16="http://schemas.microsoft.com/office/drawing/2014/main" id="{60A07712-8150-5E52-9373-6EFCC04BB7BB}"/>
                    </a:ext>
                  </a:extLst>
                </p:cNvPr>
                <p:cNvPicPr/>
                <p:nvPr/>
              </p:nvPicPr>
              <p:blipFill>
                <a:blip r:embed="rId502"/>
                <a:stretch>
                  <a:fillRect/>
                </a:stretch>
              </p:blipFill>
              <p:spPr>
                <a:xfrm>
                  <a:off x="7334315" y="2927073"/>
                  <a:ext cx="2430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74315" name="Freihand 174314">
                  <a:extLst>
                    <a:ext uri="{FF2B5EF4-FFF2-40B4-BE49-F238E27FC236}">
                      <a16:creationId xmlns:a16="http://schemas.microsoft.com/office/drawing/2014/main" id="{EF161366-5439-64D6-8D07-B82D3EB7B143}"/>
                    </a:ext>
                  </a:extLst>
                </p14:cNvPr>
                <p14:cNvContentPartPr/>
                <p14:nvPr/>
              </p14:nvContentPartPr>
              <p14:xfrm>
                <a:off x="7790075" y="2916633"/>
                <a:ext cx="279000" cy="75240"/>
              </p14:xfrm>
            </p:contentPart>
          </mc:Choice>
          <mc:Fallback>
            <p:pic>
              <p:nvPicPr>
                <p:cNvPr id="174315" name="Freihand 174314">
                  <a:extLst>
                    <a:ext uri="{FF2B5EF4-FFF2-40B4-BE49-F238E27FC236}">
                      <a16:creationId xmlns:a16="http://schemas.microsoft.com/office/drawing/2014/main" id="{EF161366-5439-64D6-8D07-B82D3EB7B143}"/>
                    </a:ext>
                  </a:extLst>
                </p:cNvPr>
                <p:cNvPicPr/>
                <p:nvPr/>
              </p:nvPicPr>
              <p:blipFill>
                <a:blip r:embed="rId504"/>
                <a:stretch>
                  <a:fillRect/>
                </a:stretch>
              </p:blipFill>
              <p:spPr>
                <a:xfrm>
                  <a:off x="7781075" y="2907633"/>
                  <a:ext cx="296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74316" name="Freihand 174315">
                  <a:extLst>
                    <a:ext uri="{FF2B5EF4-FFF2-40B4-BE49-F238E27FC236}">
                      <a16:creationId xmlns:a16="http://schemas.microsoft.com/office/drawing/2014/main" id="{105A4F99-067E-175D-A1E9-98F262538080}"/>
                    </a:ext>
                  </a:extLst>
                </p14:cNvPr>
                <p14:cNvContentPartPr/>
                <p14:nvPr/>
              </p14:nvContentPartPr>
              <p14:xfrm>
                <a:off x="8020475" y="2744913"/>
                <a:ext cx="5760" cy="8640"/>
              </p14:xfrm>
            </p:contentPart>
          </mc:Choice>
          <mc:Fallback>
            <p:pic>
              <p:nvPicPr>
                <p:cNvPr id="174316" name="Freihand 174315">
                  <a:extLst>
                    <a:ext uri="{FF2B5EF4-FFF2-40B4-BE49-F238E27FC236}">
                      <a16:creationId xmlns:a16="http://schemas.microsoft.com/office/drawing/2014/main" id="{105A4F99-067E-175D-A1E9-98F262538080}"/>
                    </a:ext>
                  </a:extLst>
                </p:cNvPr>
                <p:cNvPicPr/>
                <p:nvPr/>
              </p:nvPicPr>
              <p:blipFill>
                <a:blip r:embed="rId506"/>
                <a:stretch>
                  <a:fillRect/>
                </a:stretch>
              </p:blipFill>
              <p:spPr>
                <a:xfrm>
                  <a:off x="8011835" y="2735913"/>
                  <a:ext cx="234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74317" name="Freihand 174316">
                  <a:extLst>
                    <a:ext uri="{FF2B5EF4-FFF2-40B4-BE49-F238E27FC236}">
                      <a16:creationId xmlns:a16="http://schemas.microsoft.com/office/drawing/2014/main" id="{5A1CC63D-0A30-238D-9B78-EB1DB1343B60}"/>
                    </a:ext>
                  </a:extLst>
                </p14:cNvPr>
                <p14:cNvContentPartPr/>
                <p14:nvPr/>
              </p14:nvContentPartPr>
              <p14:xfrm>
                <a:off x="8231075" y="2858673"/>
                <a:ext cx="243000" cy="115200"/>
              </p14:xfrm>
            </p:contentPart>
          </mc:Choice>
          <mc:Fallback>
            <p:pic>
              <p:nvPicPr>
                <p:cNvPr id="174317" name="Freihand 174316">
                  <a:extLst>
                    <a:ext uri="{FF2B5EF4-FFF2-40B4-BE49-F238E27FC236}">
                      <a16:creationId xmlns:a16="http://schemas.microsoft.com/office/drawing/2014/main" id="{5A1CC63D-0A30-238D-9B78-EB1DB1343B60}"/>
                    </a:ext>
                  </a:extLst>
                </p:cNvPr>
                <p:cNvPicPr/>
                <p:nvPr/>
              </p:nvPicPr>
              <p:blipFill>
                <a:blip r:embed="rId508"/>
                <a:stretch>
                  <a:fillRect/>
                </a:stretch>
              </p:blipFill>
              <p:spPr>
                <a:xfrm>
                  <a:off x="8222435" y="2850033"/>
                  <a:ext cx="260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74318" name="Freihand 174317">
                  <a:extLst>
                    <a:ext uri="{FF2B5EF4-FFF2-40B4-BE49-F238E27FC236}">
                      <a16:creationId xmlns:a16="http://schemas.microsoft.com/office/drawing/2014/main" id="{7955645E-7EAD-40E2-5BBF-FDA35A779567}"/>
                    </a:ext>
                  </a:extLst>
                </p14:cNvPr>
                <p14:cNvContentPartPr/>
                <p14:nvPr/>
              </p14:nvContentPartPr>
              <p14:xfrm>
                <a:off x="8439875" y="2736993"/>
                <a:ext cx="307800" cy="161280"/>
              </p14:xfrm>
            </p:contentPart>
          </mc:Choice>
          <mc:Fallback>
            <p:pic>
              <p:nvPicPr>
                <p:cNvPr id="174318" name="Freihand 174317">
                  <a:extLst>
                    <a:ext uri="{FF2B5EF4-FFF2-40B4-BE49-F238E27FC236}">
                      <a16:creationId xmlns:a16="http://schemas.microsoft.com/office/drawing/2014/main" id="{7955645E-7EAD-40E2-5BBF-FDA35A779567}"/>
                    </a:ext>
                  </a:extLst>
                </p:cNvPr>
                <p:cNvPicPr/>
                <p:nvPr/>
              </p:nvPicPr>
              <p:blipFill>
                <a:blip r:embed="rId510"/>
                <a:stretch>
                  <a:fillRect/>
                </a:stretch>
              </p:blipFill>
              <p:spPr>
                <a:xfrm>
                  <a:off x="8431235" y="2728353"/>
                  <a:ext cx="3254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74320" name="Freihand 174319">
                  <a:extLst>
                    <a:ext uri="{FF2B5EF4-FFF2-40B4-BE49-F238E27FC236}">
                      <a16:creationId xmlns:a16="http://schemas.microsoft.com/office/drawing/2014/main" id="{AB3CF4B6-8B3E-F408-36A9-B40CEFACDD89}"/>
                    </a:ext>
                  </a:extLst>
                </p14:cNvPr>
                <p14:cNvContentPartPr/>
                <p14:nvPr/>
              </p14:nvContentPartPr>
              <p14:xfrm>
                <a:off x="8791595" y="2741673"/>
                <a:ext cx="340200" cy="139320"/>
              </p14:xfrm>
            </p:contentPart>
          </mc:Choice>
          <mc:Fallback>
            <p:pic>
              <p:nvPicPr>
                <p:cNvPr id="174320" name="Freihand 174319">
                  <a:extLst>
                    <a:ext uri="{FF2B5EF4-FFF2-40B4-BE49-F238E27FC236}">
                      <a16:creationId xmlns:a16="http://schemas.microsoft.com/office/drawing/2014/main" id="{AB3CF4B6-8B3E-F408-36A9-B40CEFACDD89}"/>
                    </a:ext>
                  </a:extLst>
                </p:cNvPr>
                <p:cNvPicPr/>
                <p:nvPr/>
              </p:nvPicPr>
              <p:blipFill>
                <a:blip r:embed="rId512"/>
                <a:stretch>
                  <a:fillRect/>
                </a:stretch>
              </p:blipFill>
              <p:spPr>
                <a:xfrm>
                  <a:off x="8782955" y="2733033"/>
                  <a:ext cx="3578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74321" name="Freihand 174320">
                  <a:extLst>
                    <a:ext uri="{FF2B5EF4-FFF2-40B4-BE49-F238E27FC236}">
                      <a16:creationId xmlns:a16="http://schemas.microsoft.com/office/drawing/2014/main" id="{0CE9AA6A-7A88-566D-D6B0-D125490E8108}"/>
                    </a:ext>
                  </a:extLst>
                </p14:cNvPr>
                <p14:cNvContentPartPr/>
                <p14:nvPr/>
              </p14:nvContentPartPr>
              <p14:xfrm>
                <a:off x="9216755" y="2673993"/>
                <a:ext cx="84240" cy="90720"/>
              </p14:xfrm>
            </p:contentPart>
          </mc:Choice>
          <mc:Fallback>
            <p:pic>
              <p:nvPicPr>
                <p:cNvPr id="174321" name="Freihand 174320">
                  <a:extLst>
                    <a:ext uri="{FF2B5EF4-FFF2-40B4-BE49-F238E27FC236}">
                      <a16:creationId xmlns:a16="http://schemas.microsoft.com/office/drawing/2014/main" id="{0CE9AA6A-7A88-566D-D6B0-D125490E8108}"/>
                    </a:ext>
                  </a:extLst>
                </p:cNvPr>
                <p:cNvPicPr/>
                <p:nvPr/>
              </p:nvPicPr>
              <p:blipFill>
                <a:blip r:embed="rId514"/>
                <a:stretch>
                  <a:fillRect/>
                </a:stretch>
              </p:blipFill>
              <p:spPr>
                <a:xfrm>
                  <a:off x="9207755" y="2665353"/>
                  <a:ext cx="101880" cy="108360"/>
                </a:xfrm>
                <a:prstGeom prst="rect">
                  <a:avLst/>
                </a:prstGeom>
              </p:spPr>
            </p:pic>
          </mc:Fallback>
        </mc:AlternateContent>
      </p:grpSp>
      <p:grpSp>
        <p:nvGrpSpPr>
          <p:cNvPr id="174749" name="Gruppieren 174748">
            <a:extLst>
              <a:ext uri="{FF2B5EF4-FFF2-40B4-BE49-F238E27FC236}">
                <a16:creationId xmlns:a16="http://schemas.microsoft.com/office/drawing/2014/main" id="{24324C70-2CD0-E97E-FEA9-4135FA40BBF7}"/>
              </a:ext>
            </a:extLst>
          </p:cNvPr>
          <p:cNvGrpSpPr/>
          <p:nvPr/>
        </p:nvGrpSpPr>
        <p:grpSpPr>
          <a:xfrm>
            <a:off x="9517355" y="2181153"/>
            <a:ext cx="2496240" cy="592200"/>
            <a:chOff x="9517355" y="2181153"/>
            <a:chExt cx="2496240" cy="592200"/>
          </a:xfrm>
        </p:grpSpPr>
        <mc:AlternateContent xmlns:mc="http://schemas.openxmlformats.org/markup-compatibility/2006">
          <mc:Choice xmlns:p14="http://schemas.microsoft.com/office/powerpoint/2010/main" Requires="p14">
            <p:contentPart p14:bwMode="auto" r:id="rId515">
              <p14:nvContentPartPr>
                <p14:cNvPr id="174325" name="Freihand 174324">
                  <a:extLst>
                    <a:ext uri="{FF2B5EF4-FFF2-40B4-BE49-F238E27FC236}">
                      <a16:creationId xmlns:a16="http://schemas.microsoft.com/office/drawing/2014/main" id="{A3FFDC47-EE45-EBEC-9BC3-6B8653212A1F}"/>
                    </a:ext>
                  </a:extLst>
                </p14:cNvPr>
                <p14:cNvContentPartPr/>
                <p14:nvPr/>
              </p14:nvContentPartPr>
              <p14:xfrm>
                <a:off x="9517355" y="2702793"/>
                <a:ext cx="237240" cy="70560"/>
              </p14:xfrm>
            </p:contentPart>
          </mc:Choice>
          <mc:Fallback>
            <p:pic>
              <p:nvPicPr>
                <p:cNvPr id="174325" name="Freihand 174324">
                  <a:extLst>
                    <a:ext uri="{FF2B5EF4-FFF2-40B4-BE49-F238E27FC236}">
                      <a16:creationId xmlns:a16="http://schemas.microsoft.com/office/drawing/2014/main" id="{A3FFDC47-EE45-EBEC-9BC3-6B8653212A1F}"/>
                    </a:ext>
                  </a:extLst>
                </p:cNvPr>
                <p:cNvPicPr/>
                <p:nvPr/>
              </p:nvPicPr>
              <p:blipFill>
                <a:blip r:embed="rId516"/>
                <a:stretch>
                  <a:fillRect/>
                </a:stretch>
              </p:blipFill>
              <p:spPr>
                <a:xfrm>
                  <a:off x="9508355" y="2693793"/>
                  <a:ext cx="2548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74326" name="Freihand 174325">
                  <a:extLst>
                    <a:ext uri="{FF2B5EF4-FFF2-40B4-BE49-F238E27FC236}">
                      <a16:creationId xmlns:a16="http://schemas.microsoft.com/office/drawing/2014/main" id="{115450F4-4E81-1274-08C4-191068AC7051}"/>
                    </a:ext>
                  </a:extLst>
                </p14:cNvPr>
                <p14:cNvContentPartPr/>
                <p14:nvPr/>
              </p14:nvContentPartPr>
              <p14:xfrm>
                <a:off x="9734795" y="2527113"/>
                <a:ext cx="40680" cy="19080"/>
              </p14:xfrm>
            </p:contentPart>
          </mc:Choice>
          <mc:Fallback>
            <p:pic>
              <p:nvPicPr>
                <p:cNvPr id="174326" name="Freihand 174325">
                  <a:extLst>
                    <a:ext uri="{FF2B5EF4-FFF2-40B4-BE49-F238E27FC236}">
                      <a16:creationId xmlns:a16="http://schemas.microsoft.com/office/drawing/2014/main" id="{115450F4-4E81-1274-08C4-191068AC7051}"/>
                    </a:ext>
                  </a:extLst>
                </p:cNvPr>
                <p:cNvPicPr/>
                <p:nvPr/>
              </p:nvPicPr>
              <p:blipFill>
                <a:blip r:embed="rId518"/>
                <a:stretch>
                  <a:fillRect/>
                </a:stretch>
              </p:blipFill>
              <p:spPr>
                <a:xfrm>
                  <a:off x="9726155" y="2518113"/>
                  <a:ext cx="583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74327" name="Freihand 174326">
                  <a:extLst>
                    <a:ext uri="{FF2B5EF4-FFF2-40B4-BE49-F238E27FC236}">
                      <a16:creationId xmlns:a16="http://schemas.microsoft.com/office/drawing/2014/main" id="{103DE093-86C0-650D-A78C-4D8E6F562EDD}"/>
                    </a:ext>
                  </a:extLst>
                </p14:cNvPr>
                <p14:cNvContentPartPr/>
                <p14:nvPr/>
              </p14:nvContentPartPr>
              <p14:xfrm>
                <a:off x="10005155" y="2495793"/>
                <a:ext cx="135360" cy="222480"/>
              </p14:xfrm>
            </p:contentPart>
          </mc:Choice>
          <mc:Fallback>
            <p:pic>
              <p:nvPicPr>
                <p:cNvPr id="174327" name="Freihand 174326">
                  <a:extLst>
                    <a:ext uri="{FF2B5EF4-FFF2-40B4-BE49-F238E27FC236}">
                      <a16:creationId xmlns:a16="http://schemas.microsoft.com/office/drawing/2014/main" id="{103DE093-86C0-650D-A78C-4D8E6F562EDD}"/>
                    </a:ext>
                  </a:extLst>
                </p:cNvPr>
                <p:cNvPicPr/>
                <p:nvPr/>
              </p:nvPicPr>
              <p:blipFill>
                <a:blip r:embed="rId520"/>
                <a:stretch>
                  <a:fillRect/>
                </a:stretch>
              </p:blipFill>
              <p:spPr>
                <a:xfrm>
                  <a:off x="9996155" y="2486793"/>
                  <a:ext cx="1530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74328" name="Freihand 174327">
                  <a:extLst>
                    <a:ext uri="{FF2B5EF4-FFF2-40B4-BE49-F238E27FC236}">
                      <a16:creationId xmlns:a16="http://schemas.microsoft.com/office/drawing/2014/main" id="{5F70B97C-538F-CCC0-A537-17D1017A1E3F}"/>
                    </a:ext>
                  </a:extLst>
                </p14:cNvPr>
                <p14:cNvContentPartPr/>
                <p14:nvPr/>
              </p14:nvContentPartPr>
              <p14:xfrm>
                <a:off x="9951515" y="2515593"/>
                <a:ext cx="23400" cy="228960"/>
              </p14:xfrm>
            </p:contentPart>
          </mc:Choice>
          <mc:Fallback>
            <p:pic>
              <p:nvPicPr>
                <p:cNvPr id="174328" name="Freihand 174327">
                  <a:extLst>
                    <a:ext uri="{FF2B5EF4-FFF2-40B4-BE49-F238E27FC236}">
                      <a16:creationId xmlns:a16="http://schemas.microsoft.com/office/drawing/2014/main" id="{5F70B97C-538F-CCC0-A537-17D1017A1E3F}"/>
                    </a:ext>
                  </a:extLst>
                </p:cNvPr>
                <p:cNvPicPr/>
                <p:nvPr/>
              </p:nvPicPr>
              <p:blipFill>
                <a:blip r:embed="rId522"/>
                <a:stretch>
                  <a:fillRect/>
                </a:stretch>
              </p:blipFill>
              <p:spPr>
                <a:xfrm>
                  <a:off x="9942515" y="2506593"/>
                  <a:ext cx="410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74330" name="Freihand 174329">
                  <a:extLst>
                    <a:ext uri="{FF2B5EF4-FFF2-40B4-BE49-F238E27FC236}">
                      <a16:creationId xmlns:a16="http://schemas.microsoft.com/office/drawing/2014/main" id="{4BAA3C75-4FBC-28AF-9803-750197880EBB}"/>
                    </a:ext>
                  </a:extLst>
                </p14:cNvPr>
                <p14:cNvContentPartPr/>
                <p14:nvPr/>
              </p14:nvContentPartPr>
              <p14:xfrm>
                <a:off x="10228715" y="2339553"/>
                <a:ext cx="25200" cy="398880"/>
              </p14:xfrm>
            </p:contentPart>
          </mc:Choice>
          <mc:Fallback>
            <p:pic>
              <p:nvPicPr>
                <p:cNvPr id="174330" name="Freihand 174329">
                  <a:extLst>
                    <a:ext uri="{FF2B5EF4-FFF2-40B4-BE49-F238E27FC236}">
                      <a16:creationId xmlns:a16="http://schemas.microsoft.com/office/drawing/2014/main" id="{4BAA3C75-4FBC-28AF-9803-750197880EBB}"/>
                    </a:ext>
                  </a:extLst>
                </p:cNvPr>
                <p:cNvPicPr/>
                <p:nvPr/>
              </p:nvPicPr>
              <p:blipFill>
                <a:blip r:embed="rId524"/>
                <a:stretch>
                  <a:fillRect/>
                </a:stretch>
              </p:blipFill>
              <p:spPr>
                <a:xfrm>
                  <a:off x="10219715" y="2330913"/>
                  <a:ext cx="4284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74331" name="Freihand 174330">
                  <a:extLst>
                    <a:ext uri="{FF2B5EF4-FFF2-40B4-BE49-F238E27FC236}">
                      <a16:creationId xmlns:a16="http://schemas.microsoft.com/office/drawing/2014/main" id="{9CD6BAEC-195D-8654-56C4-65EC7EA3AFAF}"/>
                    </a:ext>
                  </a:extLst>
                </p14:cNvPr>
                <p14:cNvContentPartPr/>
                <p14:nvPr/>
              </p14:nvContentPartPr>
              <p14:xfrm>
                <a:off x="10337435" y="2419473"/>
                <a:ext cx="169920" cy="211680"/>
              </p14:xfrm>
            </p:contentPart>
          </mc:Choice>
          <mc:Fallback>
            <p:pic>
              <p:nvPicPr>
                <p:cNvPr id="174331" name="Freihand 174330">
                  <a:extLst>
                    <a:ext uri="{FF2B5EF4-FFF2-40B4-BE49-F238E27FC236}">
                      <a16:creationId xmlns:a16="http://schemas.microsoft.com/office/drawing/2014/main" id="{9CD6BAEC-195D-8654-56C4-65EC7EA3AFAF}"/>
                    </a:ext>
                  </a:extLst>
                </p:cNvPr>
                <p:cNvPicPr/>
                <p:nvPr/>
              </p:nvPicPr>
              <p:blipFill>
                <a:blip r:embed="rId526"/>
                <a:stretch>
                  <a:fillRect/>
                </a:stretch>
              </p:blipFill>
              <p:spPr>
                <a:xfrm>
                  <a:off x="10328435" y="2410833"/>
                  <a:ext cx="1875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74333" name="Freihand 174332">
                  <a:extLst>
                    <a:ext uri="{FF2B5EF4-FFF2-40B4-BE49-F238E27FC236}">
                      <a16:creationId xmlns:a16="http://schemas.microsoft.com/office/drawing/2014/main" id="{DA4420E6-2F11-AF4B-3088-F31703D11F02}"/>
                    </a:ext>
                  </a:extLst>
                </p14:cNvPr>
                <p14:cNvContentPartPr/>
                <p14:nvPr/>
              </p14:nvContentPartPr>
              <p14:xfrm>
                <a:off x="10551995" y="2358273"/>
                <a:ext cx="167040" cy="207720"/>
              </p14:xfrm>
            </p:contentPart>
          </mc:Choice>
          <mc:Fallback>
            <p:pic>
              <p:nvPicPr>
                <p:cNvPr id="174333" name="Freihand 174332">
                  <a:extLst>
                    <a:ext uri="{FF2B5EF4-FFF2-40B4-BE49-F238E27FC236}">
                      <a16:creationId xmlns:a16="http://schemas.microsoft.com/office/drawing/2014/main" id="{DA4420E6-2F11-AF4B-3088-F31703D11F02}"/>
                    </a:ext>
                  </a:extLst>
                </p:cNvPr>
                <p:cNvPicPr/>
                <p:nvPr/>
              </p:nvPicPr>
              <p:blipFill>
                <a:blip r:embed="rId528"/>
                <a:stretch>
                  <a:fillRect/>
                </a:stretch>
              </p:blipFill>
              <p:spPr>
                <a:xfrm>
                  <a:off x="10542995" y="2349273"/>
                  <a:ext cx="1846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74334" name="Freihand 174333">
                  <a:extLst>
                    <a:ext uri="{FF2B5EF4-FFF2-40B4-BE49-F238E27FC236}">
                      <a16:creationId xmlns:a16="http://schemas.microsoft.com/office/drawing/2014/main" id="{3C4334F9-21F4-E168-9EE3-BC029DD4FAA1}"/>
                    </a:ext>
                  </a:extLst>
                </p14:cNvPr>
                <p14:cNvContentPartPr/>
                <p14:nvPr/>
              </p14:nvContentPartPr>
              <p14:xfrm>
                <a:off x="10856195" y="2475273"/>
                <a:ext cx="136440" cy="27360"/>
              </p14:xfrm>
            </p:contentPart>
          </mc:Choice>
          <mc:Fallback>
            <p:pic>
              <p:nvPicPr>
                <p:cNvPr id="174334" name="Freihand 174333">
                  <a:extLst>
                    <a:ext uri="{FF2B5EF4-FFF2-40B4-BE49-F238E27FC236}">
                      <a16:creationId xmlns:a16="http://schemas.microsoft.com/office/drawing/2014/main" id="{3C4334F9-21F4-E168-9EE3-BC029DD4FAA1}"/>
                    </a:ext>
                  </a:extLst>
                </p:cNvPr>
                <p:cNvPicPr/>
                <p:nvPr/>
              </p:nvPicPr>
              <p:blipFill>
                <a:blip r:embed="rId530"/>
                <a:stretch>
                  <a:fillRect/>
                </a:stretch>
              </p:blipFill>
              <p:spPr>
                <a:xfrm>
                  <a:off x="10847555" y="2466633"/>
                  <a:ext cx="1540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74335" name="Freihand 174334">
                  <a:extLst>
                    <a:ext uri="{FF2B5EF4-FFF2-40B4-BE49-F238E27FC236}">
                      <a16:creationId xmlns:a16="http://schemas.microsoft.com/office/drawing/2014/main" id="{4B2F73CA-B277-44C8-4A05-76128C50560C}"/>
                    </a:ext>
                  </a:extLst>
                </p14:cNvPr>
                <p14:cNvContentPartPr/>
                <p14:nvPr/>
              </p14:nvContentPartPr>
              <p14:xfrm>
                <a:off x="11093795" y="2435673"/>
                <a:ext cx="214560" cy="52200"/>
              </p14:xfrm>
            </p:contentPart>
          </mc:Choice>
          <mc:Fallback>
            <p:pic>
              <p:nvPicPr>
                <p:cNvPr id="174335" name="Freihand 174334">
                  <a:extLst>
                    <a:ext uri="{FF2B5EF4-FFF2-40B4-BE49-F238E27FC236}">
                      <a16:creationId xmlns:a16="http://schemas.microsoft.com/office/drawing/2014/main" id="{4B2F73CA-B277-44C8-4A05-76128C50560C}"/>
                    </a:ext>
                  </a:extLst>
                </p:cNvPr>
                <p:cNvPicPr/>
                <p:nvPr/>
              </p:nvPicPr>
              <p:blipFill>
                <a:blip r:embed="rId532"/>
                <a:stretch>
                  <a:fillRect/>
                </a:stretch>
              </p:blipFill>
              <p:spPr>
                <a:xfrm>
                  <a:off x="11085155" y="2426673"/>
                  <a:ext cx="2322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74734" name="Freihand 174733">
                  <a:extLst>
                    <a:ext uri="{FF2B5EF4-FFF2-40B4-BE49-F238E27FC236}">
                      <a16:creationId xmlns:a16="http://schemas.microsoft.com/office/drawing/2014/main" id="{32C90CA1-8E9E-9D0A-A459-5B3B48BF0C74}"/>
                    </a:ext>
                  </a:extLst>
                </p14:cNvPr>
                <p14:cNvContentPartPr/>
                <p14:nvPr/>
              </p14:nvContentPartPr>
              <p14:xfrm>
                <a:off x="11361635" y="2394993"/>
                <a:ext cx="58320" cy="70200"/>
              </p14:xfrm>
            </p:contentPart>
          </mc:Choice>
          <mc:Fallback>
            <p:pic>
              <p:nvPicPr>
                <p:cNvPr id="174734" name="Freihand 174733">
                  <a:extLst>
                    <a:ext uri="{FF2B5EF4-FFF2-40B4-BE49-F238E27FC236}">
                      <a16:creationId xmlns:a16="http://schemas.microsoft.com/office/drawing/2014/main" id="{32C90CA1-8E9E-9D0A-A459-5B3B48BF0C74}"/>
                    </a:ext>
                  </a:extLst>
                </p:cNvPr>
                <p:cNvPicPr/>
                <p:nvPr/>
              </p:nvPicPr>
              <p:blipFill>
                <a:blip r:embed="rId534"/>
                <a:stretch>
                  <a:fillRect/>
                </a:stretch>
              </p:blipFill>
              <p:spPr>
                <a:xfrm>
                  <a:off x="11352635" y="2385993"/>
                  <a:ext cx="759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74743" name="Freihand 174742">
                  <a:extLst>
                    <a:ext uri="{FF2B5EF4-FFF2-40B4-BE49-F238E27FC236}">
                      <a16:creationId xmlns:a16="http://schemas.microsoft.com/office/drawing/2014/main" id="{A0B268F6-C283-6E18-C6A2-0E8B1D4629F6}"/>
                    </a:ext>
                  </a:extLst>
                </p14:cNvPr>
                <p14:cNvContentPartPr/>
                <p14:nvPr/>
              </p14:nvContentPartPr>
              <p14:xfrm>
                <a:off x="11467475" y="2235873"/>
                <a:ext cx="153000" cy="194400"/>
              </p14:xfrm>
            </p:contentPart>
          </mc:Choice>
          <mc:Fallback>
            <p:pic>
              <p:nvPicPr>
                <p:cNvPr id="174743" name="Freihand 174742">
                  <a:extLst>
                    <a:ext uri="{FF2B5EF4-FFF2-40B4-BE49-F238E27FC236}">
                      <a16:creationId xmlns:a16="http://schemas.microsoft.com/office/drawing/2014/main" id="{A0B268F6-C283-6E18-C6A2-0E8B1D4629F6}"/>
                    </a:ext>
                  </a:extLst>
                </p:cNvPr>
                <p:cNvPicPr/>
                <p:nvPr/>
              </p:nvPicPr>
              <p:blipFill>
                <a:blip r:embed="rId536"/>
                <a:stretch>
                  <a:fillRect/>
                </a:stretch>
              </p:blipFill>
              <p:spPr>
                <a:xfrm>
                  <a:off x="11458475" y="2226873"/>
                  <a:ext cx="1706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74747" name="Freihand 174746">
                  <a:extLst>
                    <a:ext uri="{FF2B5EF4-FFF2-40B4-BE49-F238E27FC236}">
                      <a16:creationId xmlns:a16="http://schemas.microsoft.com/office/drawing/2014/main" id="{7D1B0613-35C7-7C87-3463-53A216AD0954}"/>
                    </a:ext>
                  </a:extLst>
                </p14:cNvPr>
                <p14:cNvContentPartPr/>
                <p14:nvPr/>
              </p14:nvContentPartPr>
              <p14:xfrm>
                <a:off x="11680235" y="2181153"/>
                <a:ext cx="333360" cy="252360"/>
              </p14:xfrm>
            </p:contentPart>
          </mc:Choice>
          <mc:Fallback>
            <p:pic>
              <p:nvPicPr>
                <p:cNvPr id="174747" name="Freihand 174746">
                  <a:extLst>
                    <a:ext uri="{FF2B5EF4-FFF2-40B4-BE49-F238E27FC236}">
                      <a16:creationId xmlns:a16="http://schemas.microsoft.com/office/drawing/2014/main" id="{7D1B0613-35C7-7C87-3463-53A216AD0954}"/>
                    </a:ext>
                  </a:extLst>
                </p:cNvPr>
                <p:cNvPicPr/>
                <p:nvPr/>
              </p:nvPicPr>
              <p:blipFill>
                <a:blip r:embed="rId538"/>
                <a:stretch>
                  <a:fillRect/>
                </a:stretch>
              </p:blipFill>
              <p:spPr>
                <a:xfrm>
                  <a:off x="11671235" y="2172513"/>
                  <a:ext cx="351000" cy="27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9">
            <p14:nvContentPartPr>
              <p14:cNvPr id="174754" name="Freihand 174753">
                <a:extLst>
                  <a:ext uri="{FF2B5EF4-FFF2-40B4-BE49-F238E27FC236}">
                    <a16:creationId xmlns:a16="http://schemas.microsoft.com/office/drawing/2014/main" id="{EDB051CF-6C04-1958-AC1E-E3A0CB361B37}"/>
                  </a:ext>
                </a:extLst>
              </p14:cNvPr>
              <p14:cNvContentPartPr/>
              <p14:nvPr/>
            </p14:nvContentPartPr>
            <p14:xfrm>
              <a:off x="4675715" y="5598993"/>
              <a:ext cx="19080" cy="63000"/>
            </p14:xfrm>
          </p:contentPart>
        </mc:Choice>
        <mc:Fallback>
          <p:pic>
            <p:nvPicPr>
              <p:cNvPr id="174754" name="Freihand 174753">
                <a:extLst>
                  <a:ext uri="{FF2B5EF4-FFF2-40B4-BE49-F238E27FC236}">
                    <a16:creationId xmlns:a16="http://schemas.microsoft.com/office/drawing/2014/main" id="{EDB051CF-6C04-1958-AC1E-E3A0CB361B37}"/>
                  </a:ext>
                </a:extLst>
              </p:cNvPr>
              <p:cNvPicPr/>
              <p:nvPr/>
            </p:nvPicPr>
            <p:blipFill>
              <a:blip r:embed="rId540"/>
              <a:stretch>
                <a:fillRect/>
              </a:stretch>
            </p:blipFill>
            <p:spPr>
              <a:xfrm>
                <a:off x="4667075" y="5590353"/>
                <a:ext cx="36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74769" name="Freihand 174768">
                <a:extLst>
                  <a:ext uri="{FF2B5EF4-FFF2-40B4-BE49-F238E27FC236}">
                    <a16:creationId xmlns:a16="http://schemas.microsoft.com/office/drawing/2014/main" id="{E5E1B821-8064-7E33-A25E-1EF659EFC154}"/>
                  </a:ext>
                </a:extLst>
              </p14:cNvPr>
              <p14:cNvContentPartPr/>
              <p14:nvPr/>
            </p14:nvContentPartPr>
            <p14:xfrm>
              <a:off x="4727915" y="3287433"/>
              <a:ext cx="59400" cy="82080"/>
            </p14:xfrm>
          </p:contentPart>
        </mc:Choice>
        <mc:Fallback>
          <p:pic>
            <p:nvPicPr>
              <p:cNvPr id="174769" name="Freihand 174768">
                <a:extLst>
                  <a:ext uri="{FF2B5EF4-FFF2-40B4-BE49-F238E27FC236}">
                    <a16:creationId xmlns:a16="http://schemas.microsoft.com/office/drawing/2014/main" id="{E5E1B821-8064-7E33-A25E-1EF659EFC154}"/>
                  </a:ext>
                </a:extLst>
              </p:cNvPr>
              <p:cNvPicPr/>
              <p:nvPr/>
            </p:nvPicPr>
            <p:blipFill>
              <a:blip r:embed="rId542"/>
              <a:stretch>
                <a:fillRect/>
              </a:stretch>
            </p:blipFill>
            <p:spPr>
              <a:xfrm>
                <a:off x="4718915" y="3278433"/>
                <a:ext cx="77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74336" name="Freihand 174335">
                <a:extLst>
                  <a:ext uri="{FF2B5EF4-FFF2-40B4-BE49-F238E27FC236}">
                    <a16:creationId xmlns:a16="http://schemas.microsoft.com/office/drawing/2014/main" id="{533C6769-8EA2-56F2-6830-EAD9E420F832}"/>
                  </a:ext>
                </a:extLst>
              </p14:cNvPr>
              <p14:cNvContentPartPr/>
              <p14:nvPr/>
            </p14:nvContentPartPr>
            <p14:xfrm>
              <a:off x="2060675" y="2257113"/>
              <a:ext cx="253800" cy="304920"/>
            </p14:xfrm>
          </p:contentPart>
        </mc:Choice>
        <mc:Fallback>
          <p:pic>
            <p:nvPicPr>
              <p:cNvPr id="174336" name="Freihand 174335">
                <a:extLst>
                  <a:ext uri="{FF2B5EF4-FFF2-40B4-BE49-F238E27FC236}">
                    <a16:creationId xmlns:a16="http://schemas.microsoft.com/office/drawing/2014/main" id="{533C6769-8EA2-56F2-6830-EAD9E420F832}"/>
                  </a:ext>
                </a:extLst>
              </p:cNvPr>
              <p:cNvPicPr/>
              <p:nvPr/>
            </p:nvPicPr>
            <p:blipFill>
              <a:blip r:embed="rId544"/>
              <a:stretch>
                <a:fillRect/>
              </a:stretch>
            </p:blipFill>
            <p:spPr>
              <a:xfrm>
                <a:off x="2052035" y="2248473"/>
                <a:ext cx="27144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74348" name="Freihand 174347">
                <a:extLst>
                  <a:ext uri="{FF2B5EF4-FFF2-40B4-BE49-F238E27FC236}">
                    <a16:creationId xmlns:a16="http://schemas.microsoft.com/office/drawing/2014/main" id="{62E4540D-388A-5F4D-3A1A-F77BA8A63183}"/>
                  </a:ext>
                </a:extLst>
              </p14:cNvPr>
              <p14:cNvContentPartPr/>
              <p14:nvPr/>
            </p14:nvContentPartPr>
            <p14:xfrm>
              <a:off x="3467915" y="5543553"/>
              <a:ext cx="288000" cy="369360"/>
            </p14:xfrm>
          </p:contentPart>
        </mc:Choice>
        <mc:Fallback>
          <p:pic>
            <p:nvPicPr>
              <p:cNvPr id="174348" name="Freihand 174347">
                <a:extLst>
                  <a:ext uri="{FF2B5EF4-FFF2-40B4-BE49-F238E27FC236}">
                    <a16:creationId xmlns:a16="http://schemas.microsoft.com/office/drawing/2014/main" id="{62E4540D-388A-5F4D-3A1A-F77BA8A63183}"/>
                  </a:ext>
                </a:extLst>
              </p:cNvPr>
              <p:cNvPicPr/>
              <p:nvPr/>
            </p:nvPicPr>
            <p:blipFill>
              <a:blip r:embed="rId546"/>
              <a:stretch>
                <a:fillRect/>
              </a:stretch>
            </p:blipFill>
            <p:spPr>
              <a:xfrm>
                <a:off x="3458915" y="5534913"/>
                <a:ext cx="305640" cy="3870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74361" name="Freihand 174360">
                <a:extLst>
                  <a:ext uri="{FF2B5EF4-FFF2-40B4-BE49-F238E27FC236}">
                    <a16:creationId xmlns:a16="http://schemas.microsoft.com/office/drawing/2014/main" id="{6233FFCC-2101-FCB8-3653-3782AE3ABEC2}"/>
                  </a:ext>
                </a:extLst>
              </p14:cNvPr>
              <p14:cNvContentPartPr/>
              <p14:nvPr/>
            </p14:nvContentPartPr>
            <p14:xfrm>
              <a:off x="4861115" y="4249713"/>
              <a:ext cx="230760" cy="353520"/>
            </p14:xfrm>
          </p:contentPart>
        </mc:Choice>
        <mc:Fallback>
          <p:pic>
            <p:nvPicPr>
              <p:cNvPr id="174361" name="Freihand 174360">
                <a:extLst>
                  <a:ext uri="{FF2B5EF4-FFF2-40B4-BE49-F238E27FC236}">
                    <a16:creationId xmlns:a16="http://schemas.microsoft.com/office/drawing/2014/main" id="{6233FFCC-2101-FCB8-3653-3782AE3ABEC2}"/>
                  </a:ext>
                </a:extLst>
              </p:cNvPr>
              <p:cNvPicPr/>
              <p:nvPr/>
            </p:nvPicPr>
            <p:blipFill>
              <a:blip r:embed="rId548"/>
              <a:stretch>
                <a:fillRect/>
              </a:stretch>
            </p:blipFill>
            <p:spPr>
              <a:xfrm>
                <a:off x="4852115" y="4241073"/>
                <a:ext cx="24840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74366" name="Freihand 174365">
                <a:extLst>
                  <a:ext uri="{FF2B5EF4-FFF2-40B4-BE49-F238E27FC236}">
                    <a16:creationId xmlns:a16="http://schemas.microsoft.com/office/drawing/2014/main" id="{35EE43CE-DFC3-9314-71A5-79DEA21236A2}"/>
                  </a:ext>
                </a:extLst>
              </p14:cNvPr>
              <p14:cNvContentPartPr/>
              <p14:nvPr/>
            </p14:nvContentPartPr>
            <p14:xfrm>
              <a:off x="3448835" y="5560473"/>
              <a:ext cx="274680" cy="384120"/>
            </p14:xfrm>
          </p:contentPart>
        </mc:Choice>
        <mc:Fallback>
          <p:pic>
            <p:nvPicPr>
              <p:cNvPr id="174366" name="Freihand 174365">
                <a:extLst>
                  <a:ext uri="{FF2B5EF4-FFF2-40B4-BE49-F238E27FC236}">
                    <a16:creationId xmlns:a16="http://schemas.microsoft.com/office/drawing/2014/main" id="{35EE43CE-DFC3-9314-71A5-79DEA21236A2}"/>
                  </a:ext>
                </a:extLst>
              </p:cNvPr>
              <p:cNvPicPr/>
              <p:nvPr/>
            </p:nvPicPr>
            <p:blipFill>
              <a:blip r:embed="rId550"/>
              <a:stretch>
                <a:fillRect/>
              </a:stretch>
            </p:blipFill>
            <p:spPr>
              <a:xfrm>
                <a:off x="3440195" y="5551833"/>
                <a:ext cx="29232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74391" name="Freihand 174390">
                <a:extLst>
                  <a:ext uri="{FF2B5EF4-FFF2-40B4-BE49-F238E27FC236}">
                    <a16:creationId xmlns:a16="http://schemas.microsoft.com/office/drawing/2014/main" id="{3584B627-7555-EB10-605F-6B95B8D420FE}"/>
                  </a:ext>
                </a:extLst>
              </p14:cNvPr>
              <p14:cNvContentPartPr/>
              <p14:nvPr/>
            </p14:nvContentPartPr>
            <p14:xfrm>
              <a:off x="5173235" y="6014433"/>
              <a:ext cx="110520" cy="23040"/>
            </p14:xfrm>
          </p:contentPart>
        </mc:Choice>
        <mc:Fallback>
          <p:pic>
            <p:nvPicPr>
              <p:cNvPr id="174391" name="Freihand 174390">
                <a:extLst>
                  <a:ext uri="{FF2B5EF4-FFF2-40B4-BE49-F238E27FC236}">
                    <a16:creationId xmlns:a16="http://schemas.microsoft.com/office/drawing/2014/main" id="{3584B627-7555-EB10-605F-6B95B8D420FE}"/>
                  </a:ext>
                </a:extLst>
              </p:cNvPr>
              <p:cNvPicPr/>
              <p:nvPr/>
            </p:nvPicPr>
            <p:blipFill>
              <a:blip r:embed="rId552"/>
              <a:stretch>
                <a:fillRect/>
              </a:stretch>
            </p:blipFill>
            <p:spPr>
              <a:xfrm>
                <a:off x="5164595" y="6005793"/>
                <a:ext cx="1281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74400" name="Freihand 174399">
                <a:extLst>
                  <a:ext uri="{FF2B5EF4-FFF2-40B4-BE49-F238E27FC236}">
                    <a16:creationId xmlns:a16="http://schemas.microsoft.com/office/drawing/2014/main" id="{38D603FC-A31F-D6DD-8053-D992037488A5}"/>
                  </a:ext>
                </a:extLst>
              </p14:cNvPr>
              <p14:cNvContentPartPr/>
              <p14:nvPr/>
            </p14:nvContentPartPr>
            <p14:xfrm>
              <a:off x="5390315" y="6171753"/>
              <a:ext cx="88920" cy="17280"/>
            </p14:xfrm>
          </p:contentPart>
        </mc:Choice>
        <mc:Fallback>
          <p:pic>
            <p:nvPicPr>
              <p:cNvPr id="174400" name="Freihand 174399">
                <a:extLst>
                  <a:ext uri="{FF2B5EF4-FFF2-40B4-BE49-F238E27FC236}">
                    <a16:creationId xmlns:a16="http://schemas.microsoft.com/office/drawing/2014/main" id="{38D603FC-A31F-D6DD-8053-D992037488A5}"/>
                  </a:ext>
                </a:extLst>
              </p:cNvPr>
              <p:cNvPicPr/>
              <p:nvPr/>
            </p:nvPicPr>
            <p:blipFill>
              <a:blip r:embed="rId554"/>
              <a:stretch>
                <a:fillRect/>
              </a:stretch>
            </p:blipFill>
            <p:spPr>
              <a:xfrm>
                <a:off x="5381675" y="6162753"/>
                <a:ext cx="1065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74412" name="Freihand 174411">
                <a:extLst>
                  <a:ext uri="{FF2B5EF4-FFF2-40B4-BE49-F238E27FC236}">
                    <a16:creationId xmlns:a16="http://schemas.microsoft.com/office/drawing/2014/main" id="{4E1BC6AC-C499-AE1F-BB84-BA0ABC156FA6}"/>
                  </a:ext>
                </a:extLst>
              </p14:cNvPr>
              <p14:cNvContentPartPr/>
              <p14:nvPr/>
            </p14:nvContentPartPr>
            <p14:xfrm>
              <a:off x="4149395" y="4999593"/>
              <a:ext cx="1519920" cy="1253520"/>
            </p14:xfrm>
          </p:contentPart>
        </mc:Choice>
        <mc:Fallback>
          <p:pic>
            <p:nvPicPr>
              <p:cNvPr id="174412" name="Freihand 174411">
                <a:extLst>
                  <a:ext uri="{FF2B5EF4-FFF2-40B4-BE49-F238E27FC236}">
                    <a16:creationId xmlns:a16="http://schemas.microsoft.com/office/drawing/2014/main" id="{4E1BC6AC-C499-AE1F-BB84-BA0ABC156FA6}"/>
                  </a:ext>
                </a:extLst>
              </p:cNvPr>
              <p:cNvPicPr/>
              <p:nvPr/>
            </p:nvPicPr>
            <p:blipFill>
              <a:blip r:embed="rId556"/>
              <a:stretch>
                <a:fillRect/>
              </a:stretch>
            </p:blipFill>
            <p:spPr>
              <a:xfrm>
                <a:off x="4140755" y="4990593"/>
                <a:ext cx="1537560" cy="1271160"/>
              </a:xfrm>
              <a:prstGeom prst="rect">
                <a:avLst/>
              </a:prstGeom>
            </p:spPr>
          </p:pic>
        </mc:Fallback>
      </mc:AlternateContent>
      <p:grpSp>
        <p:nvGrpSpPr>
          <p:cNvPr id="174441" name="Gruppieren 174440">
            <a:extLst>
              <a:ext uri="{FF2B5EF4-FFF2-40B4-BE49-F238E27FC236}">
                <a16:creationId xmlns:a16="http://schemas.microsoft.com/office/drawing/2014/main" id="{7E7DBDFE-C865-C2A8-168A-A1BBAB416A10}"/>
              </a:ext>
            </a:extLst>
          </p:cNvPr>
          <p:cNvGrpSpPr/>
          <p:nvPr/>
        </p:nvGrpSpPr>
        <p:grpSpPr>
          <a:xfrm>
            <a:off x="5670755" y="5692233"/>
            <a:ext cx="414360" cy="384840"/>
            <a:chOff x="5670755" y="5692233"/>
            <a:chExt cx="414360" cy="384840"/>
          </a:xfrm>
        </p:grpSpPr>
        <mc:AlternateContent xmlns:mc="http://schemas.openxmlformats.org/markup-compatibility/2006">
          <mc:Choice xmlns:p14="http://schemas.microsoft.com/office/powerpoint/2010/main" Requires="p14">
            <p:contentPart p14:bwMode="auto" r:id="rId557">
              <p14:nvContentPartPr>
                <p14:cNvPr id="174421" name="Freihand 174420">
                  <a:extLst>
                    <a:ext uri="{FF2B5EF4-FFF2-40B4-BE49-F238E27FC236}">
                      <a16:creationId xmlns:a16="http://schemas.microsoft.com/office/drawing/2014/main" id="{FB630F44-8E43-CBD4-6F6F-47749A35FE3B}"/>
                    </a:ext>
                  </a:extLst>
                </p14:cNvPr>
                <p14:cNvContentPartPr/>
                <p14:nvPr/>
              </p14:nvContentPartPr>
              <p14:xfrm>
                <a:off x="5670755" y="5900313"/>
                <a:ext cx="40680" cy="176760"/>
              </p14:xfrm>
            </p:contentPart>
          </mc:Choice>
          <mc:Fallback>
            <p:pic>
              <p:nvPicPr>
                <p:cNvPr id="174421" name="Freihand 174420">
                  <a:extLst>
                    <a:ext uri="{FF2B5EF4-FFF2-40B4-BE49-F238E27FC236}">
                      <a16:creationId xmlns:a16="http://schemas.microsoft.com/office/drawing/2014/main" id="{FB630F44-8E43-CBD4-6F6F-47749A35FE3B}"/>
                    </a:ext>
                  </a:extLst>
                </p:cNvPr>
                <p:cNvPicPr/>
                <p:nvPr/>
              </p:nvPicPr>
              <p:blipFill>
                <a:blip r:embed="rId558"/>
                <a:stretch>
                  <a:fillRect/>
                </a:stretch>
              </p:blipFill>
              <p:spPr>
                <a:xfrm>
                  <a:off x="5662115" y="5891673"/>
                  <a:ext cx="583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174423" name="Freihand 174422">
                  <a:extLst>
                    <a:ext uri="{FF2B5EF4-FFF2-40B4-BE49-F238E27FC236}">
                      <a16:creationId xmlns:a16="http://schemas.microsoft.com/office/drawing/2014/main" id="{020C6F27-B4FB-CC46-B128-991B3E045D40}"/>
                    </a:ext>
                  </a:extLst>
                </p14:cNvPr>
                <p14:cNvContentPartPr/>
                <p14:nvPr/>
              </p14:nvContentPartPr>
              <p14:xfrm>
                <a:off x="5684075" y="5888793"/>
                <a:ext cx="91800" cy="173520"/>
              </p14:xfrm>
            </p:contentPart>
          </mc:Choice>
          <mc:Fallback>
            <p:pic>
              <p:nvPicPr>
                <p:cNvPr id="174423" name="Freihand 174422">
                  <a:extLst>
                    <a:ext uri="{FF2B5EF4-FFF2-40B4-BE49-F238E27FC236}">
                      <a16:creationId xmlns:a16="http://schemas.microsoft.com/office/drawing/2014/main" id="{020C6F27-B4FB-CC46-B128-991B3E045D40}"/>
                    </a:ext>
                  </a:extLst>
                </p:cNvPr>
                <p:cNvPicPr/>
                <p:nvPr/>
              </p:nvPicPr>
              <p:blipFill>
                <a:blip r:embed="rId560"/>
                <a:stretch>
                  <a:fillRect/>
                </a:stretch>
              </p:blipFill>
              <p:spPr>
                <a:xfrm>
                  <a:off x="5675435" y="5880153"/>
                  <a:ext cx="109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174429" name="Freihand 174428">
                  <a:extLst>
                    <a:ext uri="{FF2B5EF4-FFF2-40B4-BE49-F238E27FC236}">
                      <a16:creationId xmlns:a16="http://schemas.microsoft.com/office/drawing/2014/main" id="{AC4762F5-381E-EBC0-EB4B-7C7E4B0FBA50}"/>
                    </a:ext>
                  </a:extLst>
                </p14:cNvPr>
                <p14:cNvContentPartPr/>
                <p14:nvPr/>
              </p14:nvContentPartPr>
              <p14:xfrm>
                <a:off x="5875955" y="5885553"/>
                <a:ext cx="9720" cy="87840"/>
              </p14:xfrm>
            </p:contentPart>
          </mc:Choice>
          <mc:Fallback>
            <p:pic>
              <p:nvPicPr>
                <p:cNvPr id="174429" name="Freihand 174428">
                  <a:extLst>
                    <a:ext uri="{FF2B5EF4-FFF2-40B4-BE49-F238E27FC236}">
                      <a16:creationId xmlns:a16="http://schemas.microsoft.com/office/drawing/2014/main" id="{AC4762F5-381E-EBC0-EB4B-7C7E4B0FBA50}"/>
                    </a:ext>
                  </a:extLst>
                </p:cNvPr>
                <p:cNvPicPr/>
                <p:nvPr/>
              </p:nvPicPr>
              <p:blipFill>
                <a:blip r:embed="rId562"/>
                <a:stretch>
                  <a:fillRect/>
                </a:stretch>
              </p:blipFill>
              <p:spPr>
                <a:xfrm>
                  <a:off x="5866955" y="5876913"/>
                  <a:ext cx="27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174435" name="Freihand 174434">
                  <a:extLst>
                    <a:ext uri="{FF2B5EF4-FFF2-40B4-BE49-F238E27FC236}">
                      <a16:creationId xmlns:a16="http://schemas.microsoft.com/office/drawing/2014/main" id="{6BC13E7A-FFB2-77CB-680F-5EEE4CE1CF1D}"/>
                    </a:ext>
                  </a:extLst>
                </p14:cNvPr>
                <p14:cNvContentPartPr/>
                <p14:nvPr/>
              </p14:nvContentPartPr>
              <p14:xfrm>
                <a:off x="5777675" y="5882673"/>
                <a:ext cx="196200" cy="143640"/>
              </p14:xfrm>
            </p:contentPart>
          </mc:Choice>
          <mc:Fallback>
            <p:pic>
              <p:nvPicPr>
                <p:cNvPr id="174435" name="Freihand 174434">
                  <a:extLst>
                    <a:ext uri="{FF2B5EF4-FFF2-40B4-BE49-F238E27FC236}">
                      <a16:creationId xmlns:a16="http://schemas.microsoft.com/office/drawing/2014/main" id="{6BC13E7A-FFB2-77CB-680F-5EEE4CE1CF1D}"/>
                    </a:ext>
                  </a:extLst>
                </p:cNvPr>
                <p:cNvPicPr/>
                <p:nvPr/>
              </p:nvPicPr>
              <p:blipFill>
                <a:blip r:embed="rId564"/>
                <a:stretch>
                  <a:fillRect/>
                </a:stretch>
              </p:blipFill>
              <p:spPr>
                <a:xfrm>
                  <a:off x="5769035" y="5873673"/>
                  <a:ext cx="2138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174438" name="Freihand 174437">
                  <a:extLst>
                    <a:ext uri="{FF2B5EF4-FFF2-40B4-BE49-F238E27FC236}">
                      <a16:creationId xmlns:a16="http://schemas.microsoft.com/office/drawing/2014/main" id="{058B6591-5221-5584-0345-AB9636CC3C7E}"/>
                    </a:ext>
                  </a:extLst>
                </p14:cNvPr>
                <p14:cNvContentPartPr/>
                <p14:nvPr/>
              </p14:nvContentPartPr>
              <p14:xfrm>
                <a:off x="6043355" y="5692233"/>
                <a:ext cx="41760" cy="140760"/>
              </p14:xfrm>
            </p:contentPart>
          </mc:Choice>
          <mc:Fallback>
            <p:pic>
              <p:nvPicPr>
                <p:cNvPr id="174438" name="Freihand 174437">
                  <a:extLst>
                    <a:ext uri="{FF2B5EF4-FFF2-40B4-BE49-F238E27FC236}">
                      <a16:creationId xmlns:a16="http://schemas.microsoft.com/office/drawing/2014/main" id="{058B6591-5221-5584-0345-AB9636CC3C7E}"/>
                    </a:ext>
                  </a:extLst>
                </p:cNvPr>
                <p:cNvPicPr/>
                <p:nvPr/>
              </p:nvPicPr>
              <p:blipFill>
                <a:blip r:embed="rId566"/>
                <a:stretch>
                  <a:fillRect/>
                </a:stretch>
              </p:blipFill>
              <p:spPr>
                <a:xfrm>
                  <a:off x="6034715" y="5683233"/>
                  <a:ext cx="59400" cy="158400"/>
                </a:xfrm>
                <a:prstGeom prst="rect">
                  <a:avLst/>
                </a:prstGeom>
              </p:spPr>
            </p:pic>
          </mc:Fallback>
        </mc:AlternateContent>
      </p:grpSp>
      <p:grpSp>
        <p:nvGrpSpPr>
          <p:cNvPr id="174469" name="Gruppieren 174468">
            <a:extLst>
              <a:ext uri="{FF2B5EF4-FFF2-40B4-BE49-F238E27FC236}">
                <a16:creationId xmlns:a16="http://schemas.microsoft.com/office/drawing/2014/main" id="{7C24279C-6571-FF49-7B9E-945CF7F234F5}"/>
              </a:ext>
            </a:extLst>
          </p:cNvPr>
          <p:cNvGrpSpPr/>
          <p:nvPr/>
        </p:nvGrpSpPr>
        <p:grpSpPr>
          <a:xfrm>
            <a:off x="4150475" y="2891793"/>
            <a:ext cx="2388960" cy="2814480"/>
            <a:chOff x="4150475" y="2891793"/>
            <a:chExt cx="2388960" cy="2814480"/>
          </a:xfrm>
        </p:grpSpPr>
        <mc:AlternateContent xmlns:mc="http://schemas.openxmlformats.org/markup-compatibility/2006">
          <mc:Choice xmlns:p14="http://schemas.microsoft.com/office/powerpoint/2010/main" Requires="p14">
            <p:contentPart p14:bwMode="auto" r:id="rId567">
              <p14:nvContentPartPr>
                <p14:cNvPr id="174291" name="Freihand 174290">
                  <a:extLst>
                    <a:ext uri="{FF2B5EF4-FFF2-40B4-BE49-F238E27FC236}">
                      <a16:creationId xmlns:a16="http://schemas.microsoft.com/office/drawing/2014/main" id="{2564BD85-3343-342C-039B-9D5D505E32DD}"/>
                    </a:ext>
                  </a:extLst>
                </p14:cNvPr>
                <p14:cNvContentPartPr/>
                <p14:nvPr/>
              </p14:nvContentPartPr>
              <p14:xfrm>
                <a:off x="5502275" y="2968113"/>
                <a:ext cx="120960" cy="115920"/>
              </p14:xfrm>
            </p:contentPart>
          </mc:Choice>
          <mc:Fallback>
            <p:pic>
              <p:nvPicPr>
                <p:cNvPr id="174291" name="Freihand 174290">
                  <a:extLst>
                    <a:ext uri="{FF2B5EF4-FFF2-40B4-BE49-F238E27FC236}">
                      <a16:creationId xmlns:a16="http://schemas.microsoft.com/office/drawing/2014/main" id="{2564BD85-3343-342C-039B-9D5D505E32DD}"/>
                    </a:ext>
                  </a:extLst>
                </p:cNvPr>
                <p:cNvPicPr/>
                <p:nvPr/>
              </p:nvPicPr>
              <p:blipFill>
                <a:blip r:embed="rId568"/>
                <a:stretch>
                  <a:fillRect/>
                </a:stretch>
              </p:blipFill>
              <p:spPr>
                <a:xfrm>
                  <a:off x="5493635" y="2959473"/>
                  <a:ext cx="1386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174292" name="Freihand 174291">
                  <a:extLst>
                    <a:ext uri="{FF2B5EF4-FFF2-40B4-BE49-F238E27FC236}">
                      <a16:creationId xmlns:a16="http://schemas.microsoft.com/office/drawing/2014/main" id="{096EB976-9104-C6C6-91A0-931373109C30}"/>
                    </a:ext>
                  </a:extLst>
                </p14:cNvPr>
                <p14:cNvContentPartPr/>
                <p14:nvPr/>
              </p14:nvContentPartPr>
              <p14:xfrm>
                <a:off x="4714235" y="3368793"/>
                <a:ext cx="27360" cy="226080"/>
              </p14:xfrm>
            </p:contentPart>
          </mc:Choice>
          <mc:Fallback>
            <p:pic>
              <p:nvPicPr>
                <p:cNvPr id="174292" name="Freihand 174291">
                  <a:extLst>
                    <a:ext uri="{FF2B5EF4-FFF2-40B4-BE49-F238E27FC236}">
                      <a16:creationId xmlns:a16="http://schemas.microsoft.com/office/drawing/2014/main" id="{096EB976-9104-C6C6-91A0-931373109C30}"/>
                    </a:ext>
                  </a:extLst>
                </p:cNvPr>
                <p:cNvPicPr/>
                <p:nvPr/>
              </p:nvPicPr>
              <p:blipFill>
                <a:blip r:embed="rId570"/>
                <a:stretch>
                  <a:fillRect/>
                </a:stretch>
              </p:blipFill>
              <p:spPr>
                <a:xfrm>
                  <a:off x="4705235" y="3360153"/>
                  <a:ext cx="450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174293" name="Freihand 174292">
                  <a:extLst>
                    <a:ext uri="{FF2B5EF4-FFF2-40B4-BE49-F238E27FC236}">
                      <a16:creationId xmlns:a16="http://schemas.microsoft.com/office/drawing/2014/main" id="{1AB5517E-81CA-03BD-C097-D1F5CAB413B7}"/>
                    </a:ext>
                  </a:extLst>
                </p14:cNvPr>
                <p14:cNvContentPartPr/>
                <p14:nvPr/>
              </p14:nvContentPartPr>
              <p14:xfrm>
                <a:off x="4678595" y="3534753"/>
                <a:ext cx="103320" cy="141120"/>
              </p14:xfrm>
            </p:contentPart>
          </mc:Choice>
          <mc:Fallback>
            <p:pic>
              <p:nvPicPr>
                <p:cNvPr id="174293" name="Freihand 174292">
                  <a:extLst>
                    <a:ext uri="{FF2B5EF4-FFF2-40B4-BE49-F238E27FC236}">
                      <a16:creationId xmlns:a16="http://schemas.microsoft.com/office/drawing/2014/main" id="{1AB5517E-81CA-03BD-C097-D1F5CAB413B7}"/>
                    </a:ext>
                  </a:extLst>
                </p:cNvPr>
                <p:cNvPicPr/>
                <p:nvPr/>
              </p:nvPicPr>
              <p:blipFill>
                <a:blip r:embed="rId572"/>
                <a:stretch>
                  <a:fillRect/>
                </a:stretch>
              </p:blipFill>
              <p:spPr>
                <a:xfrm>
                  <a:off x="4669595" y="3526113"/>
                  <a:ext cx="1209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174295" name="Freihand 174294">
                  <a:extLst>
                    <a:ext uri="{FF2B5EF4-FFF2-40B4-BE49-F238E27FC236}">
                      <a16:creationId xmlns:a16="http://schemas.microsoft.com/office/drawing/2014/main" id="{DA6BEE5F-095F-2C82-45C3-EDCE4CAC961F}"/>
                    </a:ext>
                  </a:extLst>
                </p14:cNvPr>
                <p14:cNvContentPartPr/>
                <p14:nvPr/>
              </p14:nvContentPartPr>
              <p14:xfrm>
                <a:off x="4223195" y="3770913"/>
                <a:ext cx="14760" cy="166680"/>
              </p14:xfrm>
            </p:contentPart>
          </mc:Choice>
          <mc:Fallback>
            <p:pic>
              <p:nvPicPr>
                <p:cNvPr id="174295" name="Freihand 174294">
                  <a:extLst>
                    <a:ext uri="{FF2B5EF4-FFF2-40B4-BE49-F238E27FC236}">
                      <a16:creationId xmlns:a16="http://schemas.microsoft.com/office/drawing/2014/main" id="{DA6BEE5F-095F-2C82-45C3-EDCE4CAC961F}"/>
                    </a:ext>
                  </a:extLst>
                </p:cNvPr>
                <p:cNvPicPr/>
                <p:nvPr/>
              </p:nvPicPr>
              <p:blipFill>
                <a:blip r:embed="rId574"/>
                <a:stretch>
                  <a:fillRect/>
                </a:stretch>
              </p:blipFill>
              <p:spPr>
                <a:xfrm>
                  <a:off x="4214555" y="3761913"/>
                  <a:ext cx="32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174296" name="Freihand 174295">
                  <a:extLst>
                    <a:ext uri="{FF2B5EF4-FFF2-40B4-BE49-F238E27FC236}">
                      <a16:creationId xmlns:a16="http://schemas.microsoft.com/office/drawing/2014/main" id="{E7152344-9399-951C-E971-EE28D6E0276B}"/>
                    </a:ext>
                  </a:extLst>
                </p14:cNvPr>
                <p14:cNvContentPartPr/>
                <p14:nvPr/>
              </p14:nvContentPartPr>
              <p14:xfrm>
                <a:off x="4191155" y="3864873"/>
                <a:ext cx="89280" cy="112320"/>
              </p14:xfrm>
            </p:contentPart>
          </mc:Choice>
          <mc:Fallback>
            <p:pic>
              <p:nvPicPr>
                <p:cNvPr id="174296" name="Freihand 174295">
                  <a:extLst>
                    <a:ext uri="{FF2B5EF4-FFF2-40B4-BE49-F238E27FC236}">
                      <a16:creationId xmlns:a16="http://schemas.microsoft.com/office/drawing/2014/main" id="{E7152344-9399-951C-E971-EE28D6E0276B}"/>
                    </a:ext>
                  </a:extLst>
                </p:cNvPr>
                <p:cNvPicPr/>
                <p:nvPr/>
              </p:nvPicPr>
              <p:blipFill>
                <a:blip r:embed="rId576"/>
                <a:stretch>
                  <a:fillRect/>
                </a:stretch>
              </p:blipFill>
              <p:spPr>
                <a:xfrm>
                  <a:off x="4182515" y="3856233"/>
                  <a:ext cx="106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174298" name="Freihand 174297">
                  <a:extLst>
                    <a:ext uri="{FF2B5EF4-FFF2-40B4-BE49-F238E27FC236}">
                      <a16:creationId xmlns:a16="http://schemas.microsoft.com/office/drawing/2014/main" id="{46152E5E-D6C6-9366-ADA1-5BD2F872765F}"/>
                    </a:ext>
                  </a:extLst>
                </p14:cNvPr>
                <p14:cNvContentPartPr/>
                <p14:nvPr/>
              </p14:nvContentPartPr>
              <p14:xfrm>
                <a:off x="4177475" y="2956233"/>
                <a:ext cx="1530360" cy="1132560"/>
              </p14:xfrm>
            </p:contentPart>
          </mc:Choice>
          <mc:Fallback>
            <p:pic>
              <p:nvPicPr>
                <p:cNvPr id="174298" name="Freihand 174297">
                  <a:extLst>
                    <a:ext uri="{FF2B5EF4-FFF2-40B4-BE49-F238E27FC236}">
                      <a16:creationId xmlns:a16="http://schemas.microsoft.com/office/drawing/2014/main" id="{46152E5E-D6C6-9366-ADA1-5BD2F872765F}"/>
                    </a:ext>
                  </a:extLst>
                </p:cNvPr>
                <p:cNvPicPr/>
                <p:nvPr/>
              </p:nvPicPr>
              <p:blipFill>
                <a:blip r:embed="rId578"/>
                <a:stretch>
                  <a:fillRect/>
                </a:stretch>
              </p:blipFill>
              <p:spPr>
                <a:xfrm>
                  <a:off x="4168835" y="2947233"/>
                  <a:ext cx="1548000" cy="11502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174300" name="Freihand 174299">
                  <a:extLst>
                    <a:ext uri="{FF2B5EF4-FFF2-40B4-BE49-F238E27FC236}">
                      <a16:creationId xmlns:a16="http://schemas.microsoft.com/office/drawing/2014/main" id="{24ADAE33-0C55-8ACD-B5E3-80A40608F753}"/>
                    </a:ext>
                  </a:extLst>
                </p14:cNvPr>
                <p14:cNvContentPartPr/>
                <p14:nvPr/>
              </p14:nvContentPartPr>
              <p14:xfrm>
                <a:off x="5791715" y="3006993"/>
                <a:ext cx="126720" cy="211680"/>
              </p14:xfrm>
            </p:contentPart>
          </mc:Choice>
          <mc:Fallback>
            <p:pic>
              <p:nvPicPr>
                <p:cNvPr id="174300" name="Freihand 174299">
                  <a:extLst>
                    <a:ext uri="{FF2B5EF4-FFF2-40B4-BE49-F238E27FC236}">
                      <a16:creationId xmlns:a16="http://schemas.microsoft.com/office/drawing/2014/main" id="{24ADAE33-0C55-8ACD-B5E3-80A40608F753}"/>
                    </a:ext>
                  </a:extLst>
                </p:cNvPr>
                <p:cNvPicPr/>
                <p:nvPr/>
              </p:nvPicPr>
              <p:blipFill>
                <a:blip r:embed="rId580"/>
                <a:stretch>
                  <a:fillRect/>
                </a:stretch>
              </p:blipFill>
              <p:spPr>
                <a:xfrm>
                  <a:off x="5783075" y="2997993"/>
                  <a:ext cx="1443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174301" name="Freihand 174300">
                  <a:extLst>
                    <a:ext uri="{FF2B5EF4-FFF2-40B4-BE49-F238E27FC236}">
                      <a16:creationId xmlns:a16="http://schemas.microsoft.com/office/drawing/2014/main" id="{A0B5810D-74E4-6E8B-C246-28CC0C41DB30}"/>
                    </a:ext>
                  </a:extLst>
                </p14:cNvPr>
                <p14:cNvContentPartPr/>
                <p14:nvPr/>
              </p14:nvContentPartPr>
              <p14:xfrm>
                <a:off x="6004115" y="2997993"/>
                <a:ext cx="173160" cy="163080"/>
              </p14:xfrm>
            </p:contentPart>
          </mc:Choice>
          <mc:Fallback>
            <p:pic>
              <p:nvPicPr>
                <p:cNvPr id="174301" name="Freihand 174300">
                  <a:extLst>
                    <a:ext uri="{FF2B5EF4-FFF2-40B4-BE49-F238E27FC236}">
                      <a16:creationId xmlns:a16="http://schemas.microsoft.com/office/drawing/2014/main" id="{A0B5810D-74E4-6E8B-C246-28CC0C41DB30}"/>
                    </a:ext>
                  </a:extLst>
                </p:cNvPr>
                <p:cNvPicPr/>
                <p:nvPr/>
              </p:nvPicPr>
              <p:blipFill>
                <a:blip r:embed="rId582"/>
                <a:stretch>
                  <a:fillRect/>
                </a:stretch>
              </p:blipFill>
              <p:spPr>
                <a:xfrm>
                  <a:off x="5995115" y="2989353"/>
                  <a:ext cx="1908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174302" name="Freihand 174301">
                  <a:extLst>
                    <a:ext uri="{FF2B5EF4-FFF2-40B4-BE49-F238E27FC236}">
                      <a16:creationId xmlns:a16="http://schemas.microsoft.com/office/drawing/2014/main" id="{D9E610DF-162F-B6A2-4856-2498231CC114}"/>
                    </a:ext>
                  </a:extLst>
                </p14:cNvPr>
                <p14:cNvContentPartPr/>
                <p14:nvPr/>
              </p14:nvContentPartPr>
              <p14:xfrm>
                <a:off x="6312995" y="2891793"/>
                <a:ext cx="16920" cy="140760"/>
              </p14:xfrm>
            </p:contentPart>
          </mc:Choice>
          <mc:Fallback>
            <p:pic>
              <p:nvPicPr>
                <p:cNvPr id="174302" name="Freihand 174301">
                  <a:extLst>
                    <a:ext uri="{FF2B5EF4-FFF2-40B4-BE49-F238E27FC236}">
                      <a16:creationId xmlns:a16="http://schemas.microsoft.com/office/drawing/2014/main" id="{D9E610DF-162F-B6A2-4856-2498231CC114}"/>
                    </a:ext>
                  </a:extLst>
                </p:cNvPr>
                <p:cNvPicPr/>
                <p:nvPr/>
              </p:nvPicPr>
              <p:blipFill>
                <a:blip r:embed="rId584"/>
                <a:stretch>
                  <a:fillRect/>
                </a:stretch>
              </p:blipFill>
              <p:spPr>
                <a:xfrm>
                  <a:off x="6303995" y="2883153"/>
                  <a:ext cx="345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174304" name="Freihand 174303">
                  <a:extLst>
                    <a:ext uri="{FF2B5EF4-FFF2-40B4-BE49-F238E27FC236}">
                      <a16:creationId xmlns:a16="http://schemas.microsoft.com/office/drawing/2014/main" id="{2B426DB6-4022-7601-3D74-386D411B2E59}"/>
                    </a:ext>
                  </a:extLst>
                </p14:cNvPr>
                <p14:cNvContentPartPr/>
                <p14:nvPr/>
              </p14:nvContentPartPr>
              <p14:xfrm>
                <a:off x="4951115" y="3523593"/>
                <a:ext cx="29160" cy="681120"/>
              </p14:xfrm>
            </p:contentPart>
          </mc:Choice>
          <mc:Fallback>
            <p:pic>
              <p:nvPicPr>
                <p:cNvPr id="174304" name="Freihand 174303">
                  <a:extLst>
                    <a:ext uri="{FF2B5EF4-FFF2-40B4-BE49-F238E27FC236}">
                      <a16:creationId xmlns:a16="http://schemas.microsoft.com/office/drawing/2014/main" id="{2B426DB6-4022-7601-3D74-386D411B2E59}"/>
                    </a:ext>
                  </a:extLst>
                </p:cNvPr>
                <p:cNvPicPr/>
                <p:nvPr/>
              </p:nvPicPr>
              <p:blipFill>
                <a:blip r:embed="rId586"/>
                <a:stretch>
                  <a:fillRect/>
                </a:stretch>
              </p:blipFill>
              <p:spPr>
                <a:xfrm>
                  <a:off x="4942475" y="3514593"/>
                  <a:ext cx="46800" cy="69876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174305" name="Freihand 174304">
                  <a:extLst>
                    <a:ext uri="{FF2B5EF4-FFF2-40B4-BE49-F238E27FC236}">
                      <a16:creationId xmlns:a16="http://schemas.microsoft.com/office/drawing/2014/main" id="{5EBEDCCE-3967-A55C-5A63-2CE943FD6CD9}"/>
                    </a:ext>
                  </a:extLst>
                </p14:cNvPr>
                <p14:cNvContentPartPr/>
                <p14:nvPr/>
              </p14:nvContentPartPr>
              <p14:xfrm>
                <a:off x="4729715" y="3978273"/>
                <a:ext cx="95760" cy="147960"/>
              </p14:xfrm>
            </p:contentPart>
          </mc:Choice>
          <mc:Fallback>
            <p:pic>
              <p:nvPicPr>
                <p:cNvPr id="174305" name="Freihand 174304">
                  <a:extLst>
                    <a:ext uri="{FF2B5EF4-FFF2-40B4-BE49-F238E27FC236}">
                      <a16:creationId xmlns:a16="http://schemas.microsoft.com/office/drawing/2014/main" id="{5EBEDCCE-3967-A55C-5A63-2CE943FD6CD9}"/>
                    </a:ext>
                  </a:extLst>
                </p:cNvPr>
                <p:cNvPicPr/>
                <p:nvPr/>
              </p:nvPicPr>
              <p:blipFill>
                <a:blip r:embed="rId588"/>
                <a:stretch>
                  <a:fillRect/>
                </a:stretch>
              </p:blipFill>
              <p:spPr>
                <a:xfrm>
                  <a:off x="4720715" y="3969273"/>
                  <a:ext cx="1134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174306" name="Freihand 174305">
                  <a:extLst>
                    <a:ext uri="{FF2B5EF4-FFF2-40B4-BE49-F238E27FC236}">
                      <a16:creationId xmlns:a16="http://schemas.microsoft.com/office/drawing/2014/main" id="{62F7E4C7-9C04-E3EE-6DF5-78B19632233D}"/>
                    </a:ext>
                  </a:extLst>
                </p14:cNvPr>
                <p14:cNvContentPartPr/>
                <p14:nvPr/>
              </p14:nvContentPartPr>
              <p14:xfrm>
                <a:off x="4769315" y="3978993"/>
                <a:ext cx="88920" cy="146880"/>
              </p14:xfrm>
            </p:contentPart>
          </mc:Choice>
          <mc:Fallback>
            <p:pic>
              <p:nvPicPr>
                <p:cNvPr id="174306" name="Freihand 174305">
                  <a:extLst>
                    <a:ext uri="{FF2B5EF4-FFF2-40B4-BE49-F238E27FC236}">
                      <a16:creationId xmlns:a16="http://schemas.microsoft.com/office/drawing/2014/main" id="{62F7E4C7-9C04-E3EE-6DF5-78B19632233D}"/>
                    </a:ext>
                  </a:extLst>
                </p:cNvPr>
                <p:cNvPicPr/>
                <p:nvPr/>
              </p:nvPicPr>
              <p:blipFill>
                <a:blip r:embed="rId590"/>
                <a:stretch>
                  <a:fillRect/>
                </a:stretch>
              </p:blipFill>
              <p:spPr>
                <a:xfrm>
                  <a:off x="4760675" y="3970353"/>
                  <a:ext cx="1065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174307" name="Freihand 174306">
                  <a:extLst>
                    <a:ext uri="{FF2B5EF4-FFF2-40B4-BE49-F238E27FC236}">
                      <a16:creationId xmlns:a16="http://schemas.microsoft.com/office/drawing/2014/main" id="{78222492-FFD8-1D1C-9AF8-DE8B86D4DD5C}"/>
                    </a:ext>
                  </a:extLst>
                </p14:cNvPr>
                <p14:cNvContentPartPr/>
                <p14:nvPr/>
              </p14:nvContentPartPr>
              <p14:xfrm>
                <a:off x="4850675" y="4003473"/>
                <a:ext cx="51480" cy="121680"/>
              </p14:xfrm>
            </p:contentPart>
          </mc:Choice>
          <mc:Fallback>
            <p:pic>
              <p:nvPicPr>
                <p:cNvPr id="174307" name="Freihand 174306">
                  <a:extLst>
                    <a:ext uri="{FF2B5EF4-FFF2-40B4-BE49-F238E27FC236}">
                      <a16:creationId xmlns:a16="http://schemas.microsoft.com/office/drawing/2014/main" id="{78222492-FFD8-1D1C-9AF8-DE8B86D4DD5C}"/>
                    </a:ext>
                  </a:extLst>
                </p:cNvPr>
                <p:cNvPicPr/>
                <p:nvPr/>
              </p:nvPicPr>
              <p:blipFill>
                <a:blip r:embed="rId592"/>
                <a:stretch>
                  <a:fillRect/>
                </a:stretch>
              </p:blipFill>
              <p:spPr>
                <a:xfrm>
                  <a:off x="4841675" y="3994833"/>
                  <a:ext cx="691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174308" name="Freihand 174307">
                  <a:extLst>
                    <a:ext uri="{FF2B5EF4-FFF2-40B4-BE49-F238E27FC236}">
                      <a16:creationId xmlns:a16="http://schemas.microsoft.com/office/drawing/2014/main" id="{99D99FD0-DA87-BB55-DAB8-86752D5D2763}"/>
                    </a:ext>
                  </a:extLst>
                </p14:cNvPr>
                <p14:cNvContentPartPr/>
                <p14:nvPr/>
              </p14:nvContentPartPr>
              <p14:xfrm>
                <a:off x="4885595" y="3192753"/>
                <a:ext cx="1653840" cy="758520"/>
              </p14:xfrm>
            </p:contentPart>
          </mc:Choice>
          <mc:Fallback>
            <p:pic>
              <p:nvPicPr>
                <p:cNvPr id="174308" name="Freihand 174307">
                  <a:extLst>
                    <a:ext uri="{FF2B5EF4-FFF2-40B4-BE49-F238E27FC236}">
                      <a16:creationId xmlns:a16="http://schemas.microsoft.com/office/drawing/2014/main" id="{99D99FD0-DA87-BB55-DAB8-86752D5D2763}"/>
                    </a:ext>
                  </a:extLst>
                </p:cNvPr>
                <p:cNvPicPr/>
                <p:nvPr/>
              </p:nvPicPr>
              <p:blipFill>
                <a:blip r:embed="rId594"/>
                <a:stretch>
                  <a:fillRect/>
                </a:stretch>
              </p:blipFill>
              <p:spPr>
                <a:xfrm>
                  <a:off x="4876595" y="3183753"/>
                  <a:ext cx="1671480" cy="7761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174349" name="Freihand 174348">
                  <a:extLst>
                    <a:ext uri="{FF2B5EF4-FFF2-40B4-BE49-F238E27FC236}">
                      <a16:creationId xmlns:a16="http://schemas.microsoft.com/office/drawing/2014/main" id="{56130D29-8E33-ED7F-E46D-7A2CEC81A33A}"/>
                    </a:ext>
                  </a:extLst>
                </p14:cNvPr>
                <p14:cNvContentPartPr/>
                <p14:nvPr/>
              </p14:nvContentPartPr>
              <p14:xfrm>
                <a:off x="4971995" y="3499113"/>
                <a:ext cx="33480" cy="54720"/>
              </p14:xfrm>
            </p:contentPart>
          </mc:Choice>
          <mc:Fallback>
            <p:pic>
              <p:nvPicPr>
                <p:cNvPr id="174349" name="Freihand 174348">
                  <a:extLst>
                    <a:ext uri="{FF2B5EF4-FFF2-40B4-BE49-F238E27FC236}">
                      <a16:creationId xmlns:a16="http://schemas.microsoft.com/office/drawing/2014/main" id="{56130D29-8E33-ED7F-E46D-7A2CEC81A33A}"/>
                    </a:ext>
                  </a:extLst>
                </p:cNvPr>
                <p:cNvPicPr/>
                <p:nvPr/>
              </p:nvPicPr>
              <p:blipFill>
                <a:blip r:embed="rId596"/>
                <a:stretch>
                  <a:fillRect/>
                </a:stretch>
              </p:blipFill>
              <p:spPr>
                <a:xfrm>
                  <a:off x="4963355" y="3490473"/>
                  <a:ext cx="511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174350" name="Freihand 174349">
                  <a:extLst>
                    <a:ext uri="{FF2B5EF4-FFF2-40B4-BE49-F238E27FC236}">
                      <a16:creationId xmlns:a16="http://schemas.microsoft.com/office/drawing/2014/main" id="{8237847A-0744-6347-C666-6AE727971282}"/>
                    </a:ext>
                  </a:extLst>
                </p14:cNvPr>
                <p14:cNvContentPartPr/>
                <p14:nvPr/>
              </p14:nvContentPartPr>
              <p14:xfrm>
                <a:off x="4956515" y="4119393"/>
                <a:ext cx="26640" cy="117360"/>
              </p14:xfrm>
            </p:contentPart>
          </mc:Choice>
          <mc:Fallback>
            <p:pic>
              <p:nvPicPr>
                <p:cNvPr id="174350" name="Freihand 174349">
                  <a:extLst>
                    <a:ext uri="{FF2B5EF4-FFF2-40B4-BE49-F238E27FC236}">
                      <a16:creationId xmlns:a16="http://schemas.microsoft.com/office/drawing/2014/main" id="{8237847A-0744-6347-C666-6AE727971282}"/>
                    </a:ext>
                  </a:extLst>
                </p:cNvPr>
                <p:cNvPicPr/>
                <p:nvPr/>
              </p:nvPicPr>
              <p:blipFill>
                <a:blip r:embed="rId598"/>
                <a:stretch>
                  <a:fillRect/>
                </a:stretch>
              </p:blipFill>
              <p:spPr>
                <a:xfrm>
                  <a:off x="4947515" y="4110393"/>
                  <a:ext cx="442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174351" name="Freihand 174350">
                  <a:extLst>
                    <a:ext uri="{FF2B5EF4-FFF2-40B4-BE49-F238E27FC236}">
                      <a16:creationId xmlns:a16="http://schemas.microsoft.com/office/drawing/2014/main" id="{560DB92A-C2CC-C792-0D71-7AC3512729E8}"/>
                    </a:ext>
                  </a:extLst>
                </p14:cNvPr>
                <p14:cNvContentPartPr/>
                <p14:nvPr/>
              </p14:nvContentPartPr>
              <p14:xfrm>
                <a:off x="4889555" y="4368513"/>
                <a:ext cx="58680" cy="182160"/>
              </p14:xfrm>
            </p:contentPart>
          </mc:Choice>
          <mc:Fallback>
            <p:pic>
              <p:nvPicPr>
                <p:cNvPr id="174351" name="Freihand 174350">
                  <a:extLst>
                    <a:ext uri="{FF2B5EF4-FFF2-40B4-BE49-F238E27FC236}">
                      <a16:creationId xmlns:a16="http://schemas.microsoft.com/office/drawing/2014/main" id="{560DB92A-C2CC-C792-0D71-7AC3512729E8}"/>
                    </a:ext>
                  </a:extLst>
                </p:cNvPr>
                <p:cNvPicPr/>
                <p:nvPr/>
              </p:nvPicPr>
              <p:blipFill>
                <a:blip r:embed="rId600"/>
                <a:stretch>
                  <a:fillRect/>
                </a:stretch>
              </p:blipFill>
              <p:spPr>
                <a:xfrm>
                  <a:off x="4880555" y="4359873"/>
                  <a:ext cx="763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174356" name="Freihand 174355">
                  <a:extLst>
                    <a:ext uri="{FF2B5EF4-FFF2-40B4-BE49-F238E27FC236}">
                      <a16:creationId xmlns:a16="http://schemas.microsoft.com/office/drawing/2014/main" id="{D4780C29-CF3D-B06B-62E3-29A2F1D7EAB2}"/>
                    </a:ext>
                  </a:extLst>
                </p14:cNvPr>
                <p14:cNvContentPartPr/>
                <p14:nvPr/>
              </p14:nvContentPartPr>
              <p14:xfrm>
                <a:off x="4963355" y="4272753"/>
                <a:ext cx="128160" cy="104760"/>
              </p14:xfrm>
            </p:contentPart>
          </mc:Choice>
          <mc:Fallback>
            <p:pic>
              <p:nvPicPr>
                <p:cNvPr id="174356" name="Freihand 174355">
                  <a:extLst>
                    <a:ext uri="{FF2B5EF4-FFF2-40B4-BE49-F238E27FC236}">
                      <a16:creationId xmlns:a16="http://schemas.microsoft.com/office/drawing/2014/main" id="{D4780C29-CF3D-B06B-62E3-29A2F1D7EAB2}"/>
                    </a:ext>
                  </a:extLst>
                </p:cNvPr>
                <p:cNvPicPr/>
                <p:nvPr/>
              </p:nvPicPr>
              <p:blipFill>
                <a:blip r:embed="rId602"/>
                <a:stretch>
                  <a:fillRect/>
                </a:stretch>
              </p:blipFill>
              <p:spPr>
                <a:xfrm>
                  <a:off x="4954715" y="4264113"/>
                  <a:ext cx="1458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174370" name="Freihand 174369">
                  <a:extLst>
                    <a:ext uri="{FF2B5EF4-FFF2-40B4-BE49-F238E27FC236}">
                      <a16:creationId xmlns:a16="http://schemas.microsoft.com/office/drawing/2014/main" id="{22FAE3B9-FA48-9278-C180-907D3306452A}"/>
                    </a:ext>
                  </a:extLst>
                </p14:cNvPr>
                <p14:cNvContentPartPr/>
                <p14:nvPr/>
              </p14:nvContentPartPr>
              <p14:xfrm>
                <a:off x="4696235" y="5670273"/>
                <a:ext cx="108360" cy="10440"/>
              </p14:xfrm>
            </p:contentPart>
          </mc:Choice>
          <mc:Fallback>
            <p:pic>
              <p:nvPicPr>
                <p:cNvPr id="174370" name="Freihand 174369">
                  <a:extLst>
                    <a:ext uri="{FF2B5EF4-FFF2-40B4-BE49-F238E27FC236}">
                      <a16:creationId xmlns:a16="http://schemas.microsoft.com/office/drawing/2014/main" id="{22FAE3B9-FA48-9278-C180-907D3306452A}"/>
                    </a:ext>
                  </a:extLst>
                </p:cNvPr>
                <p:cNvPicPr/>
                <p:nvPr/>
              </p:nvPicPr>
              <p:blipFill>
                <a:blip r:embed="rId604"/>
                <a:stretch>
                  <a:fillRect/>
                </a:stretch>
              </p:blipFill>
              <p:spPr>
                <a:xfrm>
                  <a:off x="4687235" y="5661273"/>
                  <a:ext cx="1260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174371" name="Freihand 174370">
                  <a:extLst>
                    <a:ext uri="{FF2B5EF4-FFF2-40B4-BE49-F238E27FC236}">
                      <a16:creationId xmlns:a16="http://schemas.microsoft.com/office/drawing/2014/main" id="{9EE66184-6F94-E844-AC98-A1103DB5A552}"/>
                    </a:ext>
                  </a:extLst>
                </p14:cNvPr>
                <p14:cNvContentPartPr/>
                <p14:nvPr/>
              </p14:nvContentPartPr>
              <p14:xfrm>
                <a:off x="4854275" y="5671353"/>
                <a:ext cx="60480" cy="10800"/>
              </p14:xfrm>
            </p:contentPart>
          </mc:Choice>
          <mc:Fallback>
            <p:pic>
              <p:nvPicPr>
                <p:cNvPr id="174371" name="Freihand 174370">
                  <a:extLst>
                    <a:ext uri="{FF2B5EF4-FFF2-40B4-BE49-F238E27FC236}">
                      <a16:creationId xmlns:a16="http://schemas.microsoft.com/office/drawing/2014/main" id="{9EE66184-6F94-E844-AC98-A1103DB5A552}"/>
                    </a:ext>
                  </a:extLst>
                </p:cNvPr>
                <p:cNvPicPr/>
                <p:nvPr/>
              </p:nvPicPr>
              <p:blipFill>
                <a:blip r:embed="rId606"/>
                <a:stretch>
                  <a:fillRect/>
                </a:stretch>
              </p:blipFill>
              <p:spPr>
                <a:xfrm>
                  <a:off x="4845275" y="5662353"/>
                  <a:ext cx="781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174376" name="Freihand 174375">
                  <a:extLst>
                    <a:ext uri="{FF2B5EF4-FFF2-40B4-BE49-F238E27FC236}">
                      <a16:creationId xmlns:a16="http://schemas.microsoft.com/office/drawing/2014/main" id="{A7836125-6261-BEFD-F850-B26CD1267FB8}"/>
                    </a:ext>
                  </a:extLst>
                </p14:cNvPr>
                <p14:cNvContentPartPr/>
                <p14:nvPr/>
              </p14:nvContentPartPr>
              <p14:xfrm>
                <a:off x="4920515" y="5633913"/>
                <a:ext cx="20880" cy="67680"/>
              </p14:xfrm>
            </p:contentPart>
          </mc:Choice>
          <mc:Fallback>
            <p:pic>
              <p:nvPicPr>
                <p:cNvPr id="174376" name="Freihand 174375">
                  <a:extLst>
                    <a:ext uri="{FF2B5EF4-FFF2-40B4-BE49-F238E27FC236}">
                      <a16:creationId xmlns:a16="http://schemas.microsoft.com/office/drawing/2014/main" id="{A7836125-6261-BEFD-F850-B26CD1267FB8}"/>
                    </a:ext>
                  </a:extLst>
                </p:cNvPr>
                <p:cNvPicPr/>
                <p:nvPr/>
              </p:nvPicPr>
              <p:blipFill>
                <a:blip r:embed="rId608"/>
                <a:stretch>
                  <a:fillRect/>
                </a:stretch>
              </p:blipFill>
              <p:spPr>
                <a:xfrm>
                  <a:off x="4911875" y="5625273"/>
                  <a:ext cx="385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174379" name="Freihand 174378">
                  <a:extLst>
                    <a:ext uri="{FF2B5EF4-FFF2-40B4-BE49-F238E27FC236}">
                      <a16:creationId xmlns:a16="http://schemas.microsoft.com/office/drawing/2014/main" id="{204921F1-91DC-164C-7312-872D825F2FF1}"/>
                    </a:ext>
                  </a:extLst>
                </p14:cNvPr>
                <p14:cNvContentPartPr/>
                <p14:nvPr/>
              </p14:nvContentPartPr>
              <p14:xfrm>
                <a:off x="4150475" y="5202273"/>
                <a:ext cx="69120" cy="13680"/>
              </p14:xfrm>
            </p:contentPart>
          </mc:Choice>
          <mc:Fallback>
            <p:pic>
              <p:nvPicPr>
                <p:cNvPr id="174379" name="Freihand 174378">
                  <a:extLst>
                    <a:ext uri="{FF2B5EF4-FFF2-40B4-BE49-F238E27FC236}">
                      <a16:creationId xmlns:a16="http://schemas.microsoft.com/office/drawing/2014/main" id="{204921F1-91DC-164C-7312-872D825F2FF1}"/>
                    </a:ext>
                  </a:extLst>
                </p:cNvPr>
                <p:cNvPicPr/>
                <p:nvPr/>
              </p:nvPicPr>
              <p:blipFill>
                <a:blip r:embed="rId610"/>
                <a:stretch>
                  <a:fillRect/>
                </a:stretch>
              </p:blipFill>
              <p:spPr>
                <a:xfrm>
                  <a:off x="4141835" y="5193633"/>
                  <a:ext cx="867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174384" name="Freihand 174383">
                  <a:extLst>
                    <a:ext uri="{FF2B5EF4-FFF2-40B4-BE49-F238E27FC236}">
                      <a16:creationId xmlns:a16="http://schemas.microsoft.com/office/drawing/2014/main" id="{155A80F4-0C63-73DF-CE31-EB01130E8053}"/>
                    </a:ext>
                  </a:extLst>
                </p14:cNvPr>
                <p14:cNvContentPartPr/>
                <p14:nvPr/>
              </p14:nvContentPartPr>
              <p14:xfrm>
                <a:off x="4366115" y="5334033"/>
                <a:ext cx="86760" cy="29160"/>
              </p14:xfrm>
            </p:contentPart>
          </mc:Choice>
          <mc:Fallback>
            <p:pic>
              <p:nvPicPr>
                <p:cNvPr id="174384" name="Freihand 174383">
                  <a:extLst>
                    <a:ext uri="{FF2B5EF4-FFF2-40B4-BE49-F238E27FC236}">
                      <a16:creationId xmlns:a16="http://schemas.microsoft.com/office/drawing/2014/main" id="{155A80F4-0C63-73DF-CE31-EB01130E8053}"/>
                    </a:ext>
                  </a:extLst>
                </p:cNvPr>
                <p:cNvPicPr/>
                <p:nvPr/>
              </p:nvPicPr>
              <p:blipFill>
                <a:blip r:embed="rId612"/>
                <a:stretch>
                  <a:fillRect/>
                </a:stretch>
              </p:blipFill>
              <p:spPr>
                <a:xfrm>
                  <a:off x="4357115" y="5325033"/>
                  <a:ext cx="1044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174449" name="Freihand 174448">
                  <a:extLst>
                    <a:ext uri="{FF2B5EF4-FFF2-40B4-BE49-F238E27FC236}">
                      <a16:creationId xmlns:a16="http://schemas.microsoft.com/office/drawing/2014/main" id="{E280715E-92B1-575B-9EB2-F543C2497C0F}"/>
                    </a:ext>
                  </a:extLst>
                </p14:cNvPr>
                <p14:cNvContentPartPr/>
                <p14:nvPr/>
              </p14:nvContentPartPr>
              <p14:xfrm>
                <a:off x="4954715" y="4180233"/>
                <a:ext cx="11880" cy="393840"/>
              </p14:xfrm>
            </p:contentPart>
          </mc:Choice>
          <mc:Fallback>
            <p:pic>
              <p:nvPicPr>
                <p:cNvPr id="174449" name="Freihand 174448">
                  <a:extLst>
                    <a:ext uri="{FF2B5EF4-FFF2-40B4-BE49-F238E27FC236}">
                      <a16:creationId xmlns:a16="http://schemas.microsoft.com/office/drawing/2014/main" id="{E280715E-92B1-575B-9EB2-F543C2497C0F}"/>
                    </a:ext>
                  </a:extLst>
                </p:cNvPr>
                <p:cNvPicPr/>
                <p:nvPr/>
              </p:nvPicPr>
              <p:blipFill>
                <a:blip r:embed="rId614"/>
                <a:stretch>
                  <a:fillRect/>
                </a:stretch>
              </p:blipFill>
              <p:spPr>
                <a:xfrm>
                  <a:off x="4945715" y="4171233"/>
                  <a:ext cx="2952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174450" name="Freihand 174449">
                  <a:extLst>
                    <a:ext uri="{FF2B5EF4-FFF2-40B4-BE49-F238E27FC236}">
                      <a16:creationId xmlns:a16="http://schemas.microsoft.com/office/drawing/2014/main" id="{21D5A794-4A04-5808-E646-6ACADE673A09}"/>
                    </a:ext>
                  </a:extLst>
                </p14:cNvPr>
                <p14:cNvContentPartPr/>
                <p14:nvPr/>
              </p14:nvContentPartPr>
              <p14:xfrm>
                <a:off x="4971995" y="4648593"/>
                <a:ext cx="9720" cy="218160"/>
              </p14:xfrm>
            </p:contentPart>
          </mc:Choice>
          <mc:Fallback>
            <p:pic>
              <p:nvPicPr>
                <p:cNvPr id="174450" name="Freihand 174449">
                  <a:extLst>
                    <a:ext uri="{FF2B5EF4-FFF2-40B4-BE49-F238E27FC236}">
                      <a16:creationId xmlns:a16="http://schemas.microsoft.com/office/drawing/2014/main" id="{21D5A794-4A04-5808-E646-6ACADE673A09}"/>
                    </a:ext>
                  </a:extLst>
                </p:cNvPr>
                <p:cNvPicPr/>
                <p:nvPr/>
              </p:nvPicPr>
              <p:blipFill>
                <a:blip r:embed="rId616"/>
                <a:stretch>
                  <a:fillRect/>
                </a:stretch>
              </p:blipFill>
              <p:spPr>
                <a:xfrm>
                  <a:off x="4963355" y="4639593"/>
                  <a:ext cx="273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174454" name="Freihand 174453">
                  <a:extLst>
                    <a:ext uri="{FF2B5EF4-FFF2-40B4-BE49-F238E27FC236}">
                      <a16:creationId xmlns:a16="http://schemas.microsoft.com/office/drawing/2014/main" id="{66846B93-397A-A584-3666-673A97E5F6D0}"/>
                    </a:ext>
                  </a:extLst>
                </p14:cNvPr>
                <p14:cNvContentPartPr/>
                <p14:nvPr/>
              </p14:nvContentPartPr>
              <p14:xfrm>
                <a:off x="4973795" y="5138553"/>
                <a:ext cx="4320" cy="159120"/>
              </p14:xfrm>
            </p:contentPart>
          </mc:Choice>
          <mc:Fallback>
            <p:pic>
              <p:nvPicPr>
                <p:cNvPr id="174454" name="Freihand 174453">
                  <a:extLst>
                    <a:ext uri="{FF2B5EF4-FFF2-40B4-BE49-F238E27FC236}">
                      <a16:creationId xmlns:a16="http://schemas.microsoft.com/office/drawing/2014/main" id="{66846B93-397A-A584-3666-673A97E5F6D0}"/>
                    </a:ext>
                  </a:extLst>
                </p:cNvPr>
                <p:cNvPicPr/>
                <p:nvPr/>
              </p:nvPicPr>
              <p:blipFill>
                <a:blip r:embed="rId618"/>
                <a:stretch>
                  <a:fillRect/>
                </a:stretch>
              </p:blipFill>
              <p:spPr>
                <a:xfrm>
                  <a:off x="4965155" y="5129553"/>
                  <a:ext cx="219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174457" name="Freihand 174456">
                  <a:extLst>
                    <a:ext uri="{FF2B5EF4-FFF2-40B4-BE49-F238E27FC236}">
                      <a16:creationId xmlns:a16="http://schemas.microsoft.com/office/drawing/2014/main" id="{B5E369E2-DE8B-64ED-99B3-3FFCB40DA533}"/>
                    </a:ext>
                  </a:extLst>
                </p14:cNvPr>
                <p14:cNvContentPartPr/>
                <p14:nvPr/>
              </p14:nvContentPartPr>
              <p14:xfrm>
                <a:off x="4952915" y="5373273"/>
                <a:ext cx="18000" cy="333000"/>
              </p14:xfrm>
            </p:contentPart>
          </mc:Choice>
          <mc:Fallback>
            <p:pic>
              <p:nvPicPr>
                <p:cNvPr id="174457" name="Freihand 174456">
                  <a:extLst>
                    <a:ext uri="{FF2B5EF4-FFF2-40B4-BE49-F238E27FC236}">
                      <a16:creationId xmlns:a16="http://schemas.microsoft.com/office/drawing/2014/main" id="{B5E369E2-DE8B-64ED-99B3-3FFCB40DA533}"/>
                    </a:ext>
                  </a:extLst>
                </p:cNvPr>
                <p:cNvPicPr/>
                <p:nvPr/>
              </p:nvPicPr>
              <p:blipFill>
                <a:blip r:embed="rId620"/>
                <a:stretch>
                  <a:fillRect/>
                </a:stretch>
              </p:blipFill>
              <p:spPr>
                <a:xfrm>
                  <a:off x="4943915" y="5364273"/>
                  <a:ext cx="3564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174460" name="Freihand 174459">
                  <a:extLst>
                    <a:ext uri="{FF2B5EF4-FFF2-40B4-BE49-F238E27FC236}">
                      <a16:creationId xmlns:a16="http://schemas.microsoft.com/office/drawing/2014/main" id="{D0877871-768A-C854-5D0C-AE46B0C21756}"/>
                    </a:ext>
                  </a:extLst>
                </p14:cNvPr>
                <p14:cNvContentPartPr/>
                <p14:nvPr/>
              </p14:nvContentPartPr>
              <p14:xfrm>
                <a:off x="4937075" y="4148553"/>
                <a:ext cx="19800" cy="1035360"/>
              </p14:xfrm>
            </p:contentPart>
          </mc:Choice>
          <mc:Fallback>
            <p:pic>
              <p:nvPicPr>
                <p:cNvPr id="174460" name="Freihand 174459">
                  <a:extLst>
                    <a:ext uri="{FF2B5EF4-FFF2-40B4-BE49-F238E27FC236}">
                      <a16:creationId xmlns:a16="http://schemas.microsoft.com/office/drawing/2014/main" id="{D0877871-768A-C854-5D0C-AE46B0C21756}"/>
                    </a:ext>
                  </a:extLst>
                </p:cNvPr>
                <p:cNvPicPr/>
                <p:nvPr/>
              </p:nvPicPr>
              <p:blipFill>
                <a:blip r:embed="rId622"/>
                <a:stretch>
                  <a:fillRect/>
                </a:stretch>
              </p:blipFill>
              <p:spPr>
                <a:xfrm>
                  <a:off x="4928075" y="4139913"/>
                  <a:ext cx="37440" cy="10530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174462" name="Freihand 174461">
                  <a:extLst>
                    <a:ext uri="{FF2B5EF4-FFF2-40B4-BE49-F238E27FC236}">
                      <a16:creationId xmlns:a16="http://schemas.microsoft.com/office/drawing/2014/main" id="{67369B5B-1C5D-4332-BAEF-218D02BF2DE4}"/>
                    </a:ext>
                  </a:extLst>
                </p14:cNvPr>
                <p14:cNvContentPartPr/>
                <p14:nvPr/>
              </p14:nvContentPartPr>
              <p14:xfrm>
                <a:off x="4960475" y="5283993"/>
                <a:ext cx="18000" cy="414360"/>
              </p14:xfrm>
            </p:contentPart>
          </mc:Choice>
          <mc:Fallback>
            <p:pic>
              <p:nvPicPr>
                <p:cNvPr id="174462" name="Freihand 174461">
                  <a:extLst>
                    <a:ext uri="{FF2B5EF4-FFF2-40B4-BE49-F238E27FC236}">
                      <a16:creationId xmlns:a16="http://schemas.microsoft.com/office/drawing/2014/main" id="{67369B5B-1C5D-4332-BAEF-218D02BF2DE4}"/>
                    </a:ext>
                  </a:extLst>
                </p:cNvPr>
                <p:cNvPicPr/>
                <p:nvPr/>
              </p:nvPicPr>
              <p:blipFill>
                <a:blip r:embed="rId624"/>
                <a:stretch>
                  <a:fillRect/>
                </a:stretch>
              </p:blipFill>
              <p:spPr>
                <a:xfrm>
                  <a:off x="4951835" y="5274993"/>
                  <a:ext cx="35640" cy="43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5">
            <p14:nvContentPartPr>
              <p14:cNvPr id="174476" name="Freihand 174475">
                <a:extLst>
                  <a:ext uri="{FF2B5EF4-FFF2-40B4-BE49-F238E27FC236}">
                    <a16:creationId xmlns:a16="http://schemas.microsoft.com/office/drawing/2014/main" id="{3DC5BFED-A0A6-9531-8DA2-BC981FB021A6}"/>
                  </a:ext>
                </a:extLst>
              </p14:cNvPr>
              <p14:cNvContentPartPr/>
              <p14:nvPr/>
            </p14:nvContentPartPr>
            <p14:xfrm>
              <a:off x="4838795" y="5543913"/>
              <a:ext cx="16200" cy="97200"/>
            </p14:xfrm>
          </p:contentPart>
        </mc:Choice>
        <mc:Fallback>
          <p:pic>
            <p:nvPicPr>
              <p:cNvPr id="174476" name="Freihand 174475">
                <a:extLst>
                  <a:ext uri="{FF2B5EF4-FFF2-40B4-BE49-F238E27FC236}">
                    <a16:creationId xmlns:a16="http://schemas.microsoft.com/office/drawing/2014/main" id="{3DC5BFED-A0A6-9531-8DA2-BC981FB021A6}"/>
                  </a:ext>
                </a:extLst>
              </p:cNvPr>
              <p:cNvPicPr/>
              <p:nvPr/>
            </p:nvPicPr>
            <p:blipFill>
              <a:blip r:embed="rId626"/>
              <a:stretch>
                <a:fillRect/>
              </a:stretch>
            </p:blipFill>
            <p:spPr>
              <a:xfrm>
                <a:off x="4830155" y="5535273"/>
                <a:ext cx="338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174477" name="Freihand 174476">
                <a:extLst>
                  <a:ext uri="{FF2B5EF4-FFF2-40B4-BE49-F238E27FC236}">
                    <a16:creationId xmlns:a16="http://schemas.microsoft.com/office/drawing/2014/main" id="{3A252C29-32B0-4994-E020-FFCF4A639BC4}"/>
                  </a:ext>
                </a:extLst>
              </p14:cNvPr>
              <p14:cNvContentPartPr/>
              <p14:nvPr/>
            </p14:nvContentPartPr>
            <p14:xfrm>
              <a:off x="4852475" y="5663073"/>
              <a:ext cx="3240" cy="79560"/>
            </p14:xfrm>
          </p:contentPart>
        </mc:Choice>
        <mc:Fallback>
          <p:pic>
            <p:nvPicPr>
              <p:cNvPr id="174477" name="Freihand 174476">
                <a:extLst>
                  <a:ext uri="{FF2B5EF4-FFF2-40B4-BE49-F238E27FC236}">
                    <a16:creationId xmlns:a16="http://schemas.microsoft.com/office/drawing/2014/main" id="{3A252C29-32B0-4994-E020-FFCF4A639BC4}"/>
                  </a:ext>
                </a:extLst>
              </p:cNvPr>
              <p:cNvPicPr/>
              <p:nvPr/>
            </p:nvPicPr>
            <p:blipFill>
              <a:blip r:embed="rId628"/>
              <a:stretch>
                <a:fillRect/>
              </a:stretch>
            </p:blipFill>
            <p:spPr>
              <a:xfrm>
                <a:off x="4843835" y="5654073"/>
                <a:ext cx="208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174481" name="Freihand 174480">
                <a:extLst>
                  <a:ext uri="{FF2B5EF4-FFF2-40B4-BE49-F238E27FC236}">
                    <a16:creationId xmlns:a16="http://schemas.microsoft.com/office/drawing/2014/main" id="{DA775824-0FCC-45CC-6B69-1B57186346FB}"/>
                  </a:ext>
                </a:extLst>
              </p14:cNvPr>
              <p14:cNvContentPartPr/>
              <p14:nvPr/>
            </p14:nvContentPartPr>
            <p14:xfrm>
              <a:off x="4852475" y="5825433"/>
              <a:ext cx="7560" cy="502920"/>
            </p14:xfrm>
          </p:contentPart>
        </mc:Choice>
        <mc:Fallback>
          <p:pic>
            <p:nvPicPr>
              <p:cNvPr id="174481" name="Freihand 174480">
                <a:extLst>
                  <a:ext uri="{FF2B5EF4-FFF2-40B4-BE49-F238E27FC236}">
                    <a16:creationId xmlns:a16="http://schemas.microsoft.com/office/drawing/2014/main" id="{DA775824-0FCC-45CC-6B69-1B57186346FB}"/>
                  </a:ext>
                </a:extLst>
              </p:cNvPr>
              <p:cNvPicPr/>
              <p:nvPr/>
            </p:nvPicPr>
            <p:blipFill>
              <a:blip r:embed="rId630"/>
              <a:stretch>
                <a:fillRect/>
              </a:stretch>
            </p:blipFill>
            <p:spPr>
              <a:xfrm>
                <a:off x="4843835" y="5816793"/>
                <a:ext cx="25200" cy="5205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174488" name="Freihand 174487">
                <a:extLst>
                  <a:ext uri="{FF2B5EF4-FFF2-40B4-BE49-F238E27FC236}">
                    <a16:creationId xmlns:a16="http://schemas.microsoft.com/office/drawing/2014/main" id="{8971B4E0-90FA-39F7-D717-4A6C5BCD7A42}"/>
                  </a:ext>
                </a:extLst>
              </p14:cNvPr>
              <p14:cNvContentPartPr/>
              <p14:nvPr/>
            </p14:nvContentPartPr>
            <p14:xfrm>
              <a:off x="4835555" y="6374793"/>
              <a:ext cx="14040" cy="250920"/>
            </p14:xfrm>
          </p:contentPart>
        </mc:Choice>
        <mc:Fallback>
          <p:pic>
            <p:nvPicPr>
              <p:cNvPr id="174488" name="Freihand 174487">
                <a:extLst>
                  <a:ext uri="{FF2B5EF4-FFF2-40B4-BE49-F238E27FC236}">
                    <a16:creationId xmlns:a16="http://schemas.microsoft.com/office/drawing/2014/main" id="{8971B4E0-90FA-39F7-D717-4A6C5BCD7A42}"/>
                  </a:ext>
                </a:extLst>
              </p:cNvPr>
              <p:cNvPicPr/>
              <p:nvPr/>
            </p:nvPicPr>
            <p:blipFill>
              <a:blip r:embed="rId632"/>
              <a:stretch>
                <a:fillRect/>
              </a:stretch>
            </p:blipFill>
            <p:spPr>
              <a:xfrm>
                <a:off x="4826555" y="6366153"/>
                <a:ext cx="316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174491" name="Freihand 174490">
                <a:extLst>
                  <a:ext uri="{FF2B5EF4-FFF2-40B4-BE49-F238E27FC236}">
                    <a16:creationId xmlns:a16="http://schemas.microsoft.com/office/drawing/2014/main" id="{E2B2E58B-7593-D165-0EF1-6D77C7272527}"/>
                  </a:ext>
                </a:extLst>
              </p14:cNvPr>
              <p14:cNvContentPartPr/>
              <p14:nvPr/>
            </p14:nvContentPartPr>
            <p14:xfrm>
              <a:off x="4673915" y="6279753"/>
              <a:ext cx="85320" cy="207720"/>
            </p14:xfrm>
          </p:contentPart>
        </mc:Choice>
        <mc:Fallback>
          <p:pic>
            <p:nvPicPr>
              <p:cNvPr id="174491" name="Freihand 174490">
                <a:extLst>
                  <a:ext uri="{FF2B5EF4-FFF2-40B4-BE49-F238E27FC236}">
                    <a16:creationId xmlns:a16="http://schemas.microsoft.com/office/drawing/2014/main" id="{E2B2E58B-7593-D165-0EF1-6D77C7272527}"/>
                  </a:ext>
                </a:extLst>
              </p:cNvPr>
              <p:cNvPicPr/>
              <p:nvPr/>
            </p:nvPicPr>
            <p:blipFill>
              <a:blip r:embed="rId634"/>
              <a:stretch>
                <a:fillRect/>
              </a:stretch>
            </p:blipFill>
            <p:spPr>
              <a:xfrm>
                <a:off x="4665275" y="6270753"/>
                <a:ext cx="1029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174494" name="Freihand 174493">
                <a:extLst>
                  <a:ext uri="{FF2B5EF4-FFF2-40B4-BE49-F238E27FC236}">
                    <a16:creationId xmlns:a16="http://schemas.microsoft.com/office/drawing/2014/main" id="{3DB95100-6ADD-ADC9-7354-57B70C04F6F5}"/>
                  </a:ext>
                </a:extLst>
              </p14:cNvPr>
              <p14:cNvContentPartPr/>
              <p14:nvPr/>
            </p14:nvContentPartPr>
            <p14:xfrm>
              <a:off x="4687235" y="6303873"/>
              <a:ext cx="144360" cy="189720"/>
            </p14:xfrm>
          </p:contentPart>
        </mc:Choice>
        <mc:Fallback>
          <p:pic>
            <p:nvPicPr>
              <p:cNvPr id="174494" name="Freihand 174493">
                <a:extLst>
                  <a:ext uri="{FF2B5EF4-FFF2-40B4-BE49-F238E27FC236}">
                    <a16:creationId xmlns:a16="http://schemas.microsoft.com/office/drawing/2014/main" id="{3DB95100-6ADD-ADC9-7354-57B70C04F6F5}"/>
                  </a:ext>
                </a:extLst>
              </p:cNvPr>
              <p:cNvPicPr/>
              <p:nvPr/>
            </p:nvPicPr>
            <p:blipFill>
              <a:blip r:embed="rId636"/>
              <a:stretch>
                <a:fillRect/>
              </a:stretch>
            </p:blipFill>
            <p:spPr>
              <a:xfrm>
                <a:off x="4678595" y="6295233"/>
                <a:ext cx="1620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174500" name="Freihand 174499">
                <a:extLst>
                  <a:ext uri="{FF2B5EF4-FFF2-40B4-BE49-F238E27FC236}">
                    <a16:creationId xmlns:a16="http://schemas.microsoft.com/office/drawing/2014/main" id="{DF3A8BF8-0F4D-1FA6-F778-8D3E16E1F9B4}"/>
                  </a:ext>
                </a:extLst>
              </p14:cNvPr>
              <p14:cNvContentPartPr/>
              <p14:nvPr/>
            </p14:nvContentPartPr>
            <p14:xfrm>
              <a:off x="4854275" y="6313233"/>
              <a:ext cx="65520" cy="169920"/>
            </p14:xfrm>
          </p:contentPart>
        </mc:Choice>
        <mc:Fallback>
          <p:pic>
            <p:nvPicPr>
              <p:cNvPr id="174500" name="Freihand 174499">
                <a:extLst>
                  <a:ext uri="{FF2B5EF4-FFF2-40B4-BE49-F238E27FC236}">
                    <a16:creationId xmlns:a16="http://schemas.microsoft.com/office/drawing/2014/main" id="{DF3A8BF8-0F4D-1FA6-F778-8D3E16E1F9B4}"/>
                  </a:ext>
                </a:extLst>
              </p:cNvPr>
              <p:cNvPicPr/>
              <p:nvPr/>
            </p:nvPicPr>
            <p:blipFill>
              <a:blip r:embed="rId638"/>
              <a:stretch>
                <a:fillRect/>
              </a:stretch>
            </p:blipFill>
            <p:spPr>
              <a:xfrm>
                <a:off x="4845275" y="6304233"/>
                <a:ext cx="831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174509" name="Freihand 174508">
                <a:extLst>
                  <a:ext uri="{FF2B5EF4-FFF2-40B4-BE49-F238E27FC236}">
                    <a16:creationId xmlns:a16="http://schemas.microsoft.com/office/drawing/2014/main" id="{AD00C2C4-12D1-A89D-3199-C33DF9A7225A}"/>
                  </a:ext>
                </a:extLst>
              </p14:cNvPr>
              <p14:cNvContentPartPr/>
              <p14:nvPr/>
            </p14:nvContentPartPr>
            <p14:xfrm>
              <a:off x="4832675" y="5353473"/>
              <a:ext cx="1476000" cy="894240"/>
            </p14:xfrm>
          </p:contentPart>
        </mc:Choice>
        <mc:Fallback>
          <p:pic>
            <p:nvPicPr>
              <p:cNvPr id="174509" name="Freihand 174508">
                <a:extLst>
                  <a:ext uri="{FF2B5EF4-FFF2-40B4-BE49-F238E27FC236}">
                    <a16:creationId xmlns:a16="http://schemas.microsoft.com/office/drawing/2014/main" id="{AD00C2C4-12D1-A89D-3199-C33DF9A7225A}"/>
                  </a:ext>
                </a:extLst>
              </p:cNvPr>
              <p:cNvPicPr/>
              <p:nvPr/>
            </p:nvPicPr>
            <p:blipFill>
              <a:blip r:embed="rId640"/>
              <a:stretch>
                <a:fillRect/>
              </a:stretch>
            </p:blipFill>
            <p:spPr>
              <a:xfrm>
                <a:off x="4824035" y="5344473"/>
                <a:ext cx="1493640" cy="9118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174511" name="Freihand 174510">
                <a:extLst>
                  <a:ext uri="{FF2B5EF4-FFF2-40B4-BE49-F238E27FC236}">
                    <a16:creationId xmlns:a16="http://schemas.microsoft.com/office/drawing/2014/main" id="{5A7A2A35-1763-FA31-27FD-A8D91423D5B2}"/>
                  </a:ext>
                </a:extLst>
              </p14:cNvPr>
              <p14:cNvContentPartPr/>
              <p14:nvPr/>
            </p14:nvContentPartPr>
            <p14:xfrm>
              <a:off x="6500915" y="5163753"/>
              <a:ext cx="106200" cy="199080"/>
            </p14:xfrm>
          </p:contentPart>
        </mc:Choice>
        <mc:Fallback>
          <p:pic>
            <p:nvPicPr>
              <p:cNvPr id="174511" name="Freihand 174510">
                <a:extLst>
                  <a:ext uri="{FF2B5EF4-FFF2-40B4-BE49-F238E27FC236}">
                    <a16:creationId xmlns:a16="http://schemas.microsoft.com/office/drawing/2014/main" id="{5A7A2A35-1763-FA31-27FD-A8D91423D5B2}"/>
                  </a:ext>
                </a:extLst>
              </p:cNvPr>
              <p:cNvPicPr/>
              <p:nvPr/>
            </p:nvPicPr>
            <p:blipFill>
              <a:blip r:embed="rId642"/>
              <a:stretch>
                <a:fillRect/>
              </a:stretch>
            </p:blipFill>
            <p:spPr>
              <a:xfrm>
                <a:off x="6491915" y="5154753"/>
                <a:ext cx="1238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174513" name="Freihand 174512">
                <a:extLst>
                  <a:ext uri="{FF2B5EF4-FFF2-40B4-BE49-F238E27FC236}">
                    <a16:creationId xmlns:a16="http://schemas.microsoft.com/office/drawing/2014/main" id="{21A55EE1-D581-0CA7-2B17-ED17137E6670}"/>
                  </a:ext>
                </a:extLst>
              </p14:cNvPr>
              <p14:cNvContentPartPr/>
              <p14:nvPr/>
            </p14:nvContentPartPr>
            <p14:xfrm>
              <a:off x="6614675" y="5059713"/>
              <a:ext cx="149400" cy="193680"/>
            </p14:xfrm>
          </p:contentPart>
        </mc:Choice>
        <mc:Fallback>
          <p:pic>
            <p:nvPicPr>
              <p:cNvPr id="174513" name="Freihand 174512">
                <a:extLst>
                  <a:ext uri="{FF2B5EF4-FFF2-40B4-BE49-F238E27FC236}">
                    <a16:creationId xmlns:a16="http://schemas.microsoft.com/office/drawing/2014/main" id="{21A55EE1-D581-0CA7-2B17-ED17137E6670}"/>
                  </a:ext>
                </a:extLst>
              </p:cNvPr>
              <p:cNvPicPr/>
              <p:nvPr/>
            </p:nvPicPr>
            <p:blipFill>
              <a:blip r:embed="rId644"/>
              <a:stretch>
                <a:fillRect/>
              </a:stretch>
            </p:blipFill>
            <p:spPr>
              <a:xfrm>
                <a:off x="6606035" y="5050713"/>
                <a:ext cx="1670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174518" name="Freihand 174517">
                <a:extLst>
                  <a:ext uri="{FF2B5EF4-FFF2-40B4-BE49-F238E27FC236}">
                    <a16:creationId xmlns:a16="http://schemas.microsoft.com/office/drawing/2014/main" id="{7B42D2CE-AC83-B2C9-2EB1-EB7CE68CE2B6}"/>
                  </a:ext>
                </a:extLst>
              </p14:cNvPr>
              <p14:cNvContentPartPr/>
              <p14:nvPr/>
            </p14:nvContentPartPr>
            <p14:xfrm>
              <a:off x="6810155" y="4966113"/>
              <a:ext cx="452880" cy="284400"/>
            </p14:xfrm>
          </p:contentPart>
        </mc:Choice>
        <mc:Fallback>
          <p:pic>
            <p:nvPicPr>
              <p:cNvPr id="174518" name="Freihand 174517">
                <a:extLst>
                  <a:ext uri="{FF2B5EF4-FFF2-40B4-BE49-F238E27FC236}">
                    <a16:creationId xmlns:a16="http://schemas.microsoft.com/office/drawing/2014/main" id="{7B42D2CE-AC83-B2C9-2EB1-EB7CE68CE2B6}"/>
                  </a:ext>
                </a:extLst>
              </p:cNvPr>
              <p:cNvPicPr/>
              <p:nvPr/>
            </p:nvPicPr>
            <p:blipFill>
              <a:blip r:embed="rId646"/>
              <a:stretch>
                <a:fillRect/>
              </a:stretch>
            </p:blipFill>
            <p:spPr>
              <a:xfrm>
                <a:off x="6801515" y="4957113"/>
                <a:ext cx="47052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174082" name="Freihand 174081">
                <a:extLst>
                  <a:ext uri="{FF2B5EF4-FFF2-40B4-BE49-F238E27FC236}">
                    <a16:creationId xmlns:a16="http://schemas.microsoft.com/office/drawing/2014/main" id="{1EF2AEE8-B244-45B8-ED8D-C18A6DB186B0}"/>
                  </a:ext>
                </a:extLst>
              </p14:cNvPr>
              <p14:cNvContentPartPr/>
              <p14:nvPr/>
            </p14:nvContentPartPr>
            <p14:xfrm>
              <a:off x="7346915" y="4955313"/>
              <a:ext cx="195840" cy="58680"/>
            </p14:xfrm>
          </p:contentPart>
        </mc:Choice>
        <mc:Fallback>
          <p:pic>
            <p:nvPicPr>
              <p:cNvPr id="174082" name="Freihand 174081">
                <a:extLst>
                  <a:ext uri="{FF2B5EF4-FFF2-40B4-BE49-F238E27FC236}">
                    <a16:creationId xmlns:a16="http://schemas.microsoft.com/office/drawing/2014/main" id="{1EF2AEE8-B244-45B8-ED8D-C18A6DB186B0}"/>
                  </a:ext>
                </a:extLst>
              </p:cNvPr>
              <p:cNvPicPr/>
              <p:nvPr/>
            </p:nvPicPr>
            <p:blipFill>
              <a:blip r:embed="rId648"/>
              <a:stretch>
                <a:fillRect/>
              </a:stretch>
            </p:blipFill>
            <p:spPr>
              <a:xfrm>
                <a:off x="7337915" y="4946673"/>
                <a:ext cx="213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174084" name="Freihand 174083">
                <a:extLst>
                  <a:ext uri="{FF2B5EF4-FFF2-40B4-BE49-F238E27FC236}">
                    <a16:creationId xmlns:a16="http://schemas.microsoft.com/office/drawing/2014/main" id="{82A56647-B08E-949F-797B-55250630A233}"/>
                  </a:ext>
                </a:extLst>
              </p14:cNvPr>
              <p14:cNvContentPartPr/>
              <p14:nvPr/>
            </p14:nvContentPartPr>
            <p14:xfrm>
              <a:off x="7535195" y="4783953"/>
              <a:ext cx="16200" cy="41040"/>
            </p14:xfrm>
          </p:contentPart>
        </mc:Choice>
        <mc:Fallback>
          <p:pic>
            <p:nvPicPr>
              <p:cNvPr id="174084" name="Freihand 174083">
                <a:extLst>
                  <a:ext uri="{FF2B5EF4-FFF2-40B4-BE49-F238E27FC236}">
                    <a16:creationId xmlns:a16="http://schemas.microsoft.com/office/drawing/2014/main" id="{82A56647-B08E-949F-797B-55250630A233}"/>
                  </a:ext>
                </a:extLst>
              </p:cNvPr>
              <p:cNvPicPr/>
              <p:nvPr/>
            </p:nvPicPr>
            <p:blipFill>
              <a:blip r:embed="rId650"/>
              <a:stretch>
                <a:fillRect/>
              </a:stretch>
            </p:blipFill>
            <p:spPr>
              <a:xfrm>
                <a:off x="7526195" y="4775313"/>
                <a:ext cx="338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174085" name="Freihand 174084">
                <a:extLst>
                  <a:ext uri="{FF2B5EF4-FFF2-40B4-BE49-F238E27FC236}">
                    <a16:creationId xmlns:a16="http://schemas.microsoft.com/office/drawing/2014/main" id="{146156C5-2487-3C4D-1063-03C9A5B3DCC8}"/>
                  </a:ext>
                </a:extLst>
              </p14:cNvPr>
              <p14:cNvContentPartPr/>
              <p14:nvPr/>
            </p14:nvContentPartPr>
            <p14:xfrm>
              <a:off x="7682435" y="4666233"/>
              <a:ext cx="222120" cy="275760"/>
            </p14:xfrm>
          </p:contentPart>
        </mc:Choice>
        <mc:Fallback>
          <p:pic>
            <p:nvPicPr>
              <p:cNvPr id="174085" name="Freihand 174084">
                <a:extLst>
                  <a:ext uri="{FF2B5EF4-FFF2-40B4-BE49-F238E27FC236}">
                    <a16:creationId xmlns:a16="http://schemas.microsoft.com/office/drawing/2014/main" id="{146156C5-2487-3C4D-1063-03C9A5B3DCC8}"/>
                  </a:ext>
                </a:extLst>
              </p:cNvPr>
              <p:cNvPicPr/>
              <p:nvPr/>
            </p:nvPicPr>
            <p:blipFill>
              <a:blip r:embed="rId652"/>
              <a:stretch>
                <a:fillRect/>
              </a:stretch>
            </p:blipFill>
            <p:spPr>
              <a:xfrm>
                <a:off x="7673435" y="4657233"/>
                <a:ext cx="23976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74086" name="Freihand 174085">
                <a:extLst>
                  <a:ext uri="{FF2B5EF4-FFF2-40B4-BE49-F238E27FC236}">
                    <a16:creationId xmlns:a16="http://schemas.microsoft.com/office/drawing/2014/main" id="{3AA9D372-253B-63AD-BF5B-5DDA7C42EDFC}"/>
                  </a:ext>
                </a:extLst>
              </p14:cNvPr>
              <p14:cNvContentPartPr/>
              <p14:nvPr/>
            </p14:nvContentPartPr>
            <p14:xfrm>
              <a:off x="7974035" y="4722753"/>
              <a:ext cx="98640" cy="116280"/>
            </p14:xfrm>
          </p:contentPart>
        </mc:Choice>
        <mc:Fallback>
          <p:pic>
            <p:nvPicPr>
              <p:cNvPr id="174086" name="Freihand 174085">
                <a:extLst>
                  <a:ext uri="{FF2B5EF4-FFF2-40B4-BE49-F238E27FC236}">
                    <a16:creationId xmlns:a16="http://schemas.microsoft.com/office/drawing/2014/main" id="{3AA9D372-253B-63AD-BF5B-5DDA7C42EDFC}"/>
                  </a:ext>
                </a:extLst>
              </p:cNvPr>
              <p:cNvPicPr/>
              <p:nvPr/>
            </p:nvPicPr>
            <p:blipFill>
              <a:blip r:embed="rId654"/>
              <a:stretch>
                <a:fillRect/>
              </a:stretch>
            </p:blipFill>
            <p:spPr>
              <a:xfrm>
                <a:off x="7965395" y="4713753"/>
                <a:ext cx="116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174087" name="Freihand 174086">
                <a:extLst>
                  <a:ext uri="{FF2B5EF4-FFF2-40B4-BE49-F238E27FC236}">
                    <a16:creationId xmlns:a16="http://schemas.microsoft.com/office/drawing/2014/main" id="{CC898ADE-B836-E6CD-9851-C9EAD0EF1267}"/>
                  </a:ext>
                </a:extLst>
              </p14:cNvPr>
              <p14:cNvContentPartPr/>
              <p14:nvPr/>
            </p14:nvContentPartPr>
            <p14:xfrm>
              <a:off x="8091755" y="4641033"/>
              <a:ext cx="398880" cy="139680"/>
            </p14:xfrm>
          </p:contentPart>
        </mc:Choice>
        <mc:Fallback>
          <p:pic>
            <p:nvPicPr>
              <p:cNvPr id="174087" name="Freihand 174086">
                <a:extLst>
                  <a:ext uri="{FF2B5EF4-FFF2-40B4-BE49-F238E27FC236}">
                    <a16:creationId xmlns:a16="http://schemas.microsoft.com/office/drawing/2014/main" id="{CC898ADE-B836-E6CD-9851-C9EAD0EF1267}"/>
                  </a:ext>
                </a:extLst>
              </p:cNvPr>
              <p:cNvPicPr/>
              <p:nvPr/>
            </p:nvPicPr>
            <p:blipFill>
              <a:blip r:embed="rId656"/>
              <a:stretch>
                <a:fillRect/>
              </a:stretch>
            </p:blipFill>
            <p:spPr>
              <a:xfrm>
                <a:off x="8082755" y="4632393"/>
                <a:ext cx="416520" cy="157320"/>
              </a:xfrm>
              <a:prstGeom prst="rect">
                <a:avLst/>
              </a:prstGeom>
            </p:spPr>
          </p:pic>
        </mc:Fallback>
      </mc:AlternateContent>
      <p:grpSp>
        <p:nvGrpSpPr>
          <p:cNvPr id="174133" name="Gruppieren 174132">
            <a:extLst>
              <a:ext uri="{FF2B5EF4-FFF2-40B4-BE49-F238E27FC236}">
                <a16:creationId xmlns:a16="http://schemas.microsoft.com/office/drawing/2014/main" id="{A7838F6F-DA38-AA02-6AA1-4CC1073CA288}"/>
              </a:ext>
            </a:extLst>
          </p:cNvPr>
          <p:cNvGrpSpPr/>
          <p:nvPr/>
        </p:nvGrpSpPr>
        <p:grpSpPr>
          <a:xfrm>
            <a:off x="7080515" y="5178153"/>
            <a:ext cx="1588680" cy="1666080"/>
            <a:chOff x="7080515" y="5178153"/>
            <a:chExt cx="1588680" cy="1666080"/>
          </a:xfrm>
        </p:grpSpPr>
        <mc:AlternateContent xmlns:mc="http://schemas.openxmlformats.org/markup-compatibility/2006">
          <mc:Choice xmlns:p14="http://schemas.microsoft.com/office/powerpoint/2010/main" Requires="p14">
            <p:contentPart p14:bwMode="auto" r:id="rId657">
              <p14:nvContentPartPr>
                <p14:cNvPr id="174089" name="Freihand 174088">
                  <a:extLst>
                    <a:ext uri="{FF2B5EF4-FFF2-40B4-BE49-F238E27FC236}">
                      <a16:creationId xmlns:a16="http://schemas.microsoft.com/office/drawing/2014/main" id="{E26B367D-1E46-4158-F96A-2FF3176C7064}"/>
                    </a:ext>
                  </a:extLst>
                </p14:cNvPr>
                <p14:cNvContentPartPr/>
                <p14:nvPr/>
              </p14:nvContentPartPr>
              <p14:xfrm>
                <a:off x="7080515" y="5470833"/>
                <a:ext cx="203040" cy="107640"/>
              </p14:xfrm>
            </p:contentPart>
          </mc:Choice>
          <mc:Fallback>
            <p:pic>
              <p:nvPicPr>
                <p:cNvPr id="174089" name="Freihand 174088">
                  <a:extLst>
                    <a:ext uri="{FF2B5EF4-FFF2-40B4-BE49-F238E27FC236}">
                      <a16:creationId xmlns:a16="http://schemas.microsoft.com/office/drawing/2014/main" id="{E26B367D-1E46-4158-F96A-2FF3176C7064}"/>
                    </a:ext>
                  </a:extLst>
                </p:cNvPr>
                <p:cNvPicPr/>
                <p:nvPr/>
              </p:nvPicPr>
              <p:blipFill>
                <a:blip r:embed="rId658"/>
                <a:stretch>
                  <a:fillRect/>
                </a:stretch>
              </p:blipFill>
              <p:spPr>
                <a:xfrm>
                  <a:off x="7071875" y="5461833"/>
                  <a:ext cx="2206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174090" name="Freihand 174089">
                  <a:extLst>
                    <a:ext uri="{FF2B5EF4-FFF2-40B4-BE49-F238E27FC236}">
                      <a16:creationId xmlns:a16="http://schemas.microsoft.com/office/drawing/2014/main" id="{602F93AE-A5CE-DC4F-7D0F-79845ABB9B31}"/>
                    </a:ext>
                  </a:extLst>
                </p14:cNvPr>
                <p14:cNvContentPartPr/>
                <p14:nvPr/>
              </p14:nvContentPartPr>
              <p14:xfrm>
                <a:off x="7270235" y="5333313"/>
                <a:ext cx="34560" cy="50040"/>
              </p14:xfrm>
            </p:contentPart>
          </mc:Choice>
          <mc:Fallback>
            <p:pic>
              <p:nvPicPr>
                <p:cNvPr id="174090" name="Freihand 174089">
                  <a:extLst>
                    <a:ext uri="{FF2B5EF4-FFF2-40B4-BE49-F238E27FC236}">
                      <a16:creationId xmlns:a16="http://schemas.microsoft.com/office/drawing/2014/main" id="{602F93AE-A5CE-DC4F-7D0F-79845ABB9B31}"/>
                    </a:ext>
                  </a:extLst>
                </p:cNvPr>
                <p:cNvPicPr/>
                <p:nvPr/>
              </p:nvPicPr>
              <p:blipFill>
                <a:blip r:embed="rId660"/>
                <a:stretch>
                  <a:fillRect/>
                </a:stretch>
              </p:blipFill>
              <p:spPr>
                <a:xfrm>
                  <a:off x="7261235" y="5324673"/>
                  <a:ext cx="522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174091" name="Freihand 174090">
                  <a:extLst>
                    <a:ext uri="{FF2B5EF4-FFF2-40B4-BE49-F238E27FC236}">
                      <a16:creationId xmlns:a16="http://schemas.microsoft.com/office/drawing/2014/main" id="{54F084FB-FFEB-0D8D-907F-C248F29A1313}"/>
                    </a:ext>
                  </a:extLst>
                </p14:cNvPr>
                <p14:cNvContentPartPr/>
                <p14:nvPr/>
              </p14:nvContentPartPr>
              <p14:xfrm>
                <a:off x="7483355" y="5193273"/>
                <a:ext cx="297720" cy="295200"/>
              </p14:xfrm>
            </p:contentPart>
          </mc:Choice>
          <mc:Fallback>
            <p:pic>
              <p:nvPicPr>
                <p:cNvPr id="174091" name="Freihand 174090">
                  <a:extLst>
                    <a:ext uri="{FF2B5EF4-FFF2-40B4-BE49-F238E27FC236}">
                      <a16:creationId xmlns:a16="http://schemas.microsoft.com/office/drawing/2014/main" id="{54F084FB-FFEB-0D8D-907F-C248F29A1313}"/>
                    </a:ext>
                  </a:extLst>
                </p:cNvPr>
                <p:cNvPicPr/>
                <p:nvPr/>
              </p:nvPicPr>
              <p:blipFill>
                <a:blip r:embed="rId662"/>
                <a:stretch>
                  <a:fillRect/>
                </a:stretch>
              </p:blipFill>
              <p:spPr>
                <a:xfrm>
                  <a:off x="7474715" y="5184633"/>
                  <a:ext cx="31536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174092" name="Freihand 174091">
                  <a:extLst>
                    <a:ext uri="{FF2B5EF4-FFF2-40B4-BE49-F238E27FC236}">
                      <a16:creationId xmlns:a16="http://schemas.microsoft.com/office/drawing/2014/main" id="{A6768D5B-EACB-31B4-2E3A-53A0781DA80B}"/>
                    </a:ext>
                  </a:extLst>
                </p14:cNvPr>
                <p14:cNvContentPartPr/>
                <p14:nvPr/>
              </p14:nvContentPartPr>
              <p14:xfrm>
                <a:off x="7310555" y="5747313"/>
                <a:ext cx="105480" cy="205200"/>
              </p14:xfrm>
            </p:contentPart>
          </mc:Choice>
          <mc:Fallback>
            <p:pic>
              <p:nvPicPr>
                <p:cNvPr id="174092" name="Freihand 174091">
                  <a:extLst>
                    <a:ext uri="{FF2B5EF4-FFF2-40B4-BE49-F238E27FC236}">
                      <a16:creationId xmlns:a16="http://schemas.microsoft.com/office/drawing/2014/main" id="{A6768D5B-EACB-31B4-2E3A-53A0781DA80B}"/>
                    </a:ext>
                  </a:extLst>
                </p:cNvPr>
                <p:cNvPicPr/>
                <p:nvPr/>
              </p:nvPicPr>
              <p:blipFill>
                <a:blip r:embed="rId664"/>
                <a:stretch>
                  <a:fillRect/>
                </a:stretch>
              </p:blipFill>
              <p:spPr>
                <a:xfrm>
                  <a:off x="7301915" y="5738673"/>
                  <a:ext cx="1231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174093" name="Freihand 174092">
                  <a:extLst>
                    <a:ext uri="{FF2B5EF4-FFF2-40B4-BE49-F238E27FC236}">
                      <a16:creationId xmlns:a16="http://schemas.microsoft.com/office/drawing/2014/main" id="{C4AD90C8-5A3D-B226-D88A-4D413C8E8972}"/>
                    </a:ext>
                  </a:extLst>
                </p14:cNvPr>
                <p14:cNvContentPartPr/>
                <p14:nvPr/>
              </p14:nvContentPartPr>
              <p14:xfrm>
                <a:off x="7329995" y="5840553"/>
                <a:ext cx="87840" cy="23400"/>
              </p14:xfrm>
            </p:contentPart>
          </mc:Choice>
          <mc:Fallback>
            <p:pic>
              <p:nvPicPr>
                <p:cNvPr id="174093" name="Freihand 174092">
                  <a:extLst>
                    <a:ext uri="{FF2B5EF4-FFF2-40B4-BE49-F238E27FC236}">
                      <a16:creationId xmlns:a16="http://schemas.microsoft.com/office/drawing/2014/main" id="{C4AD90C8-5A3D-B226-D88A-4D413C8E8972}"/>
                    </a:ext>
                  </a:extLst>
                </p:cNvPr>
                <p:cNvPicPr/>
                <p:nvPr/>
              </p:nvPicPr>
              <p:blipFill>
                <a:blip r:embed="rId666"/>
                <a:stretch>
                  <a:fillRect/>
                </a:stretch>
              </p:blipFill>
              <p:spPr>
                <a:xfrm>
                  <a:off x="7321355" y="5831553"/>
                  <a:ext cx="1054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174095" name="Freihand 174094">
                  <a:extLst>
                    <a:ext uri="{FF2B5EF4-FFF2-40B4-BE49-F238E27FC236}">
                      <a16:creationId xmlns:a16="http://schemas.microsoft.com/office/drawing/2014/main" id="{83D360ED-A45E-2EF0-D923-F81CA3AE79E2}"/>
                    </a:ext>
                  </a:extLst>
                </p14:cNvPr>
                <p14:cNvContentPartPr/>
                <p14:nvPr/>
              </p14:nvContentPartPr>
              <p14:xfrm>
                <a:off x="7475435" y="5596833"/>
                <a:ext cx="198720" cy="330840"/>
              </p14:xfrm>
            </p:contentPart>
          </mc:Choice>
          <mc:Fallback>
            <p:pic>
              <p:nvPicPr>
                <p:cNvPr id="174095" name="Freihand 174094">
                  <a:extLst>
                    <a:ext uri="{FF2B5EF4-FFF2-40B4-BE49-F238E27FC236}">
                      <a16:creationId xmlns:a16="http://schemas.microsoft.com/office/drawing/2014/main" id="{83D360ED-A45E-2EF0-D923-F81CA3AE79E2}"/>
                    </a:ext>
                  </a:extLst>
                </p:cNvPr>
                <p:cNvPicPr/>
                <p:nvPr/>
              </p:nvPicPr>
              <p:blipFill>
                <a:blip r:embed="rId668"/>
                <a:stretch>
                  <a:fillRect/>
                </a:stretch>
              </p:blipFill>
              <p:spPr>
                <a:xfrm>
                  <a:off x="7466795" y="5588193"/>
                  <a:ext cx="21636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174096" name="Freihand 174095">
                  <a:extLst>
                    <a:ext uri="{FF2B5EF4-FFF2-40B4-BE49-F238E27FC236}">
                      <a16:creationId xmlns:a16="http://schemas.microsoft.com/office/drawing/2014/main" id="{FD2F984B-2DA2-F3BA-E51B-500570CE881E}"/>
                    </a:ext>
                  </a:extLst>
                </p14:cNvPr>
                <p14:cNvContentPartPr/>
                <p14:nvPr/>
              </p14:nvContentPartPr>
              <p14:xfrm>
                <a:off x="7796195" y="5573793"/>
                <a:ext cx="91440" cy="223560"/>
              </p14:xfrm>
            </p:contentPart>
          </mc:Choice>
          <mc:Fallback>
            <p:pic>
              <p:nvPicPr>
                <p:cNvPr id="174096" name="Freihand 174095">
                  <a:extLst>
                    <a:ext uri="{FF2B5EF4-FFF2-40B4-BE49-F238E27FC236}">
                      <a16:creationId xmlns:a16="http://schemas.microsoft.com/office/drawing/2014/main" id="{FD2F984B-2DA2-F3BA-E51B-500570CE881E}"/>
                    </a:ext>
                  </a:extLst>
                </p:cNvPr>
                <p:cNvPicPr/>
                <p:nvPr/>
              </p:nvPicPr>
              <p:blipFill>
                <a:blip r:embed="rId670"/>
                <a:stretch>
                  <a:fillRect/>
                </a:stretch>
              </p:blipFill>
              <p:spPr>
                <a:xfrm>
                  <a:off x="7787555" y="5564793"/>
                  <a:ext cx="1090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174097" name="Freihand 174096">
                  <a:extLst>
                    <a:ext uri="{FF2B5EF4-FFF2-40B4-BE49-F238E27FC236}">
                      <a16:creationId xmlns:a16="http://schemas.microsoft.com/office/drawing/2014/main" id="{49AC3DEE-F785-98D1-093A-5CD1FF74269E}"/>
                    </a:ext>
                  </a:extLst>
                </p14:cNvPr>
                <p14:cNvContentPartPr/>
                <p14:nvPr/>
              </p14:nvContentPartPr>
              <p14:xfrm>
                <a:off x="7887275" y="5563353"/>
                <a:ext cx="191160" cy="223200"/>
              </p14:xfrm>
            </p:contentPart>
          </mc:Choice>
          <mc:Fallback>
            <p:pic>
              <p:nvPicPr>
                <p:cNvPr id="174097" name="Freihand 174096">
                  <a:extLst>
                    <a:ext uri="{FF2B5EF4-FFF2-40B4-BE49-F238E27FC236}">
                      <a16:creationId xmlns:a16="http://schemas.microsoft.com/office/drawing/2014/main" id="{49AC3DEE-F785-98D1-093A-5CD1FF74269E}"/>
                    </a:ext>
                  </a:extLst>
                </p:cNvPr>
                <p:cNvPicPr/>
                <p:nvPr/>
              </p:nvPicPr>
              <p:blipFill>
                <a:blip r:embed="rId672"/>
                <a:stretch>
                  <a:fillRect/>
                </a:stretch>
              </p:blipFill>
              <p:spPr>
                <a:xfrm>
                  <a:off x="7878275" y="5554353"/>
                  <a:ext cx="2088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174099" name="Freihand 174098">
                  <a:extLst>
                    <a:ext uri="{FF2B5EF4-FFF2-40B4-BE49-F238E27FC236}">
                      <a16:creationId xmlns:a16="http://schemas.microsoft.com/office/drawing/2014/main" id="{A9D91D42-EE69-0CFB-4AAB-E9619002539E}"/>
                    </a:ext>
                  </a:extLst>
                </p14:cNvPr>
                <p14:cNvContentPartPr/>
                <p14:nvPr/>
              </p14:nvContentPartPr>
              <p14:xfrm>
                <a:off x="8156195" y="5613393"/>
                <a:ext cx="87480" cy="47160"/>
              </p14:xfrm>
            </p:contentPart>
          </mc:Choice>
          <mc:Fallback>
            <p:pic>
              <p:nvPicPr>
                <p:cNvPr id="174099" name="Freihand 174098">
                  <a:extLst>
                    <a:ext uri="{FF2B5EF4-FFF2-40B4-BE49-F238E27FC236}">
                      <a16:creationId xmlns:a16="http://schemas.microsoft.com/office/drawing/2014/main" id="{A9D91D42-EE69-0CFB-4AAB-E9619002539E}"/>
                    </a:ext>
                  </a:extLst>
                </p:cNvPr>
                <p:cNvPicPr/>
                <p:nvPr/>
              </p:nvPicPr>
              <p:blipFill>
                <a:blip r:embed="rId674"/>
                <a:stretch>
                  <a:fillRect/>
                </a:stretch>
              </p:blipFill>
              <p:spPr>
                <a:xfrm>
                  <a:off x="8147195" y="5604393"/>
                  <a:ext cx="1051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174100" name="Freihand 174099">
                  <a:extLst>
                    <a:ext uri="{FF2B5EF4-FFF2-40B4-BE49-F238E27FC236}">
                      <a16:creationId xmlns:a16="http://schemas.microsoft.com/office/drawing/2014/main" id="{3DD6006B-4DF7-B0C9-3D17-369674374DC8}"/>
                    </a:ext>
                  </a:extLst>
                </p14:cNvPr>
                <p14:cNvContentPartPr/>
                <p14:nvPr/>
              </p14:nvContentPartPr>
              <p14:xfrm>
                <a:off x="8240075" y="5490993"/>
                <a:ext cx="236160" cy="165240"/>
              </p14:xfrm>
            </p:contentPart>
          </mc:Choice>
          <mc:Fallback>
            <p:pic>
              <p:nvPicPr>
                <p:cNvPr id="174100" name="Freihand 174099">
                  <a:extLst>
                    <a:ext uri="{FF2B5EF4-FFF2-40B4-BE49-F238E27FC236}">
                      <a16:creationId xmlns:a16="http://schemas.microsoft.com/office/drawing/2014/main" id="{3DD6006B-4DF7-B0C9-3D17-369674374DC8}"/>
                    </a:ext>
                  </a:extLst>
                </p:cNvPr>
                <p:cNvPicPr/>
                <p:nvPr/>
              </p:nvPicPr>
              <p:blipFill>
                <a:blip r:embed="rId676"/>
                <a:stretch>
                  <a:fillRect/>
                </a:stretch>
              </p:blipFill>
              <p:spPr>
                <a:xfrm>
                  <a:off x="8231075" y="5481993"/>
                  <a:ext cx="2538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174102" name="Freihand 174101">
                  <a:extLst>
                    <a:ext uri="{FF2B5EF4-FFF2-40B4-BE49-F238E27FC236}">
                      <a16:creationId xmlns:a16="http://schemas.microsoft.com/office/drawing/2014/main" id="{91B45A23-6088-3008-18C9-BA6647CF011F}"/>
                    </a:ext>
                  </a:extLst>
                </p14:cNvPr>
                <p14:cNvContentPartPr/>
                <p14:nvPr/>
              </p14:nvContentPartPr>
              <p14:xfrm>
                <a:off x="8517275" y="5283633"/>
                <a:ext cx="151920" cy="231120"/>
              </p14:xfrm>
            </p:contentPart>
          </mc:Choice>
          <mc:Fallback>
            <p:pic>
              <p:nvPicPr>
                <p:cNvPr id="174102" name="Freihand 174101">
                  <a:extLst>
                    <a:ext uri="{FF2B5EF4-FFF2-40B4-BE49-F238E27FC236}">
                      <a16:creationId xmlns:a16="http://schemas.microsoft.com/office/drawing/2014/main" id="{91B45A23-6088-3008-18C9-BA6647CF011F}"/>
                    </a:ext>
                  </a:extLst>
                </p:cNvPr>
                <p:cNvPicPr/>
                <p:nvPr/>
              </p:nvPicPr>
              <p:blipFill>
                <a:blip r:embed="rId678"/>
                <a:stretch>
                  <a:fillRect/>
                </a:stretch>
              </p:blipFill>
              <p:spPr>
                <a:xfrm>
                  <a:off x="8508275" y="5274633"/>
                  <a:ext cx="1695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174103" name="Freihand 174102">
                  <a:extLst>
                    <a:ext uri="{FF2B5EF4-FFF2-40B4-BE49-F238E27FC236}">
                      <a16:creationId xmlns:a16="http://schemas.microsoft.com/office/drawing/2014/main" id="{99EEDC99-2EF1-51EB-EAF9-0062FA12B6E2}"/>
                    </a:ext>
                  </a:extLst>
                </p14:cNvPr>
                <p14:cNvContentPartPr/>
                <p14:nvPr/>
              </p14:nvContentPartPr>
              <p14:xfrm>
                <a:off x="8624555" y="5178153"/>
                <a:ext cx="25560" cy="297360"/>
              </p14:xfrm>
            </p:contentPart>
          </mc:Choice>
          <mc:Fallback>
            <p:pic>
              <p:nvPicPr>
                <p:cNvPr id="174103" name="Freihand 174102">
                  <a:extLst>
                    <a:ext uri="{FF2B5EF4-FFF2-40B4-BE49-F238E27FC236}">
                      <a16:creationId xmlns:a16="http://schemas.microsoft.com/office/drawing/2014/main" id="{99EEDC99-2EF1-51EB-EAF9-0062FA12B6E2}"/>
                    </a:ext>
                  </a:extLst>
                </p:cNvPr>
                <p:cNvPicPr/>
                <p:nvPr/>
              </p:nvPicPr>
              <p:blipFill>
                <a:blip r:embed="rId680"/>
                <a:stretch>
                  <a:fillRect/>
                </a:stretch>
              </p:blipFill>
              <p:spPr>
                <a:xfrm>
                  <a:off x="8615555" y="5169153"/>
                  <a:ext cx="4320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174104" name="Freihand 174103">
                  <a:extLst>
                    <a:ext uri="{FF2B5EF4-FFF2-40B4-BE49-F238E27FC236}">
                      <a16:creationId xmlns:a16="http://schemas.microsoft.com/office/drawing/2014/main" id="{9977C98D-A670-A33B-6B63-5845DAC7B628}"/>
                    </a:ext>
                  </a:extLst>
                </p14:cNvPr>
                <p14:cNvContentPartPr/>
                <p14:nvPr/>
              </p14:nvContentPartPr>
              <p14:xfrm>
                <a:off x="7788275" y="5921553"/>
                <a:ext cx="151200" cy="203400"/>
              </p14:xfrm>
            </p:contentPart>
          </mc:Choice>
          <mc:Fallback>
            <p:pic>
              <p:nvPicPr>
                <p:cNvPr id="174104" name="Freihand 174103">
                  <a:extLst>
                    <a:ext uri="{FF2B5EF4-FFF2-40B4-BE49-F238E27FC236}">
                      <a16:creationId xmlns:a16="http://schemas.microsoft.com/office/drawing/2014/main" id="{9977C98D-A670-A33B-6B63-5845DAC7B628}"/>
                    </a:ext>
                  </a:extLst>
                </p:cNvPr>
                <p:cNvPicPr/>
                <p:nvPr/>
              </p:nvPicPr>
              <p:blipFill>
                <a:blip r:embed="rId682"/>
                <a:stretch>
                  <a:fillRect/>
                </a:stretch>
              </p:blipFill>
              <p:spPr>
                <a:xfrm>
                  <a:off x="7779275" y="5912913"/>
                  <a:ext cx="1688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174107" name="Freihand 174106">
                  <a:extLst>
                    <a:ext uri="{FF2B5EF4-FFF2-40B4-BE49-F238E27FC236}">
                      <a16:creationId xmlns:a16="http://schemas.microsoft.com/office/drawing/2014/main" id="{A9B084D5-F958-A20E-F9A4-4F954BD68402}"/>
                    </a:ext>
                  </a:extLst>
                </p14:cNvPr>
                <p14:cNvContentPartPr/>
                <p14:nvPr/>
              </p14:nvContentPartPr>
              <p14:xfrm>
                <a:off x="7552115" y="6298473"/>
                <a:ext cx="52200" cy="150120"/>
              </p14:xfrm>
            </p:contentPart>
          </mc:Choice>
          <mc:Fallback>
            <p:pic>
              <p:nvPicPr>
                <p:cNvPr id="174107" name="Freihand 174106">
                  <a:extLst>
                    <a:ext uri="{FF2B5EF4-FFF2-40B4-BE49-F238E27FC236}">
                      <a16:creationId xmlns:a16="http://schemas.microsoft.com/office/drawing/2014/main" id="{A9B084D5-F958-A20E-F9A4-4F954BD68402}"/>
                    </a:ext>
                  </a:extLst>
                </p:cNvPr>
                <p:cNvPicPr/>
                <p:nvPr/>
              </p:nvPicPr>
              <p:blipFill>
                <a:blip r:embed="rId684"/>
                <a:stretch>
                  <a:fillRect/>
                </a:stretch>
              </p:blipFill>
              <p:spPr>
                <a:xfrm>
                  <a:off x="7543475" y="6289473"/>
                  <a:ext cx="698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174108" name="Freihand 174107">
                  <a:extLst>
                    <a:ext uri="{FF2B5EF4-FFF2-40B4-BE49-F238E27FC236}">
                      <a16:creationId xmlns:a16="http://schemas.microsoft.com/office/drawing/2014/main" id="{F0E42FB1-2AAD-4496-7964-A70B0D6E64F4}"/>
                    </a:ext>
                  </a:extLst>
                </p14:cNvPr>
                <p14:cNvContentPartPr/>
                <p14:nvPr/>
              </p14:nvContentPartPr>
              <p14:xfrm>
                <a:off x="7471835" y="6248793"/>
                <a:ext cx="177120" cy="215640"/>
              </p14:xfrm>
            </p:contentPart>
          </mc:Choice>
          <mc:Fallback>
            <p:pic>
              <p:nvPicPr>
                <p:cNvPr id="174108" name="Freihand 174107">
                  <a:extLst>
                    <a:ext uri="{FF2B5EF4-FFF2-40B4-BE49-F238E27FC236}">
                      <a16:creationId xmlns:a16="http://schemas.microsoft.com/office/drawing/2014/main" id="{F0E42FB1-2AAD-4496-7964-A70B0D6E64F4}"/>
                    </a:ext>
                  </a:extLst>
                </p:cNvPr>
                <p:cNvPicPr/>
                <p:nvPr/>
              </p:nvPicPr>
              <p:blipFill>
                <a:blip r:embed="rId686"/>
                <a:stretch>
                  <a:fillRect/>
                </a:stretch>
              </p:blipFill>
              <p:spPr>
                <a:xfrm>
                  <a:off x="7462835" y="6239793"/>
                  <a:ext cx="1947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174109" name="Freihand 174108">
                  <a:extLst>
                    <a:ext uri="{FF2B5EF4-FFF2-40B4-BE49-F238E27FC236}">
                      <a16:creationId xmlns:a16="http://schemas.microsoft.com/office/drawing/2014/main" id="{86358619-630A-65A6-CB68-B38DEEA4E077}"/>
                    </a:ext>
                  </a:extLst>
                </p14:cNvPr>
                <p14:cNvContentPartPr/>
                <p14:nvPr/>
              </p14:nvContentPartPr>
              <p14:xfrm>
                <a:off x="7643555" y="6214953"/>
                <a:ext cx="138600" cy="164880"/>
              </p14:xfrm>
            </p:contentPart>
          </mc:Choice>
          <mc:Fallback>
            <p:pic>
              <p:nvPicPr>
                <p:cNvPr id="174109" name="Freihand 174108">
                  <a:extLst>
                    <a:ext uri="{FF2B5EF4-FFF2-40B4-BE49-F238E27FC236}">
                      <a16:creationId xmlns:a16="http://schemas.microsoft.com/office/drawing/2014/main" id="{86358619-630A-65A6-CB68-B38DEEA4E077}"/>
                    </a:ext>
                  </a:extLst>
                </p:cNvPr>
                <p:cNvPicPr/>
                <p:nvPr/>
              </p:nvPicPr>
              <p:blipFill>
                <a:blip r:embed="rId688"/>
                <a:stretch>
                  <a:fillRect/>
                </a:stretch>
              </p:blipFill>
              <p:spPr>
                <a:xfrm>
                  <a:off x="7634915" y="6206313"/>
                  <a:ext cx="1562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174110" name="Freihand 174109">
                  <a:extLst>
                    <a:ext uri="{FF2B5EF4-FFF2-40B4-BE49-F238E27FC236}">
                      <a16:creationId xmlns:a16="http://schemas.microsoft.com/office/drawing/2014/main" id="{B2549EE3-B826-C45E-B849-53F4185BDDB3}"/>
                    </a:ext>
                  </a:extLst>
                </p14:cNvPr>
                <p14:cNvContentPartPr/>
                <p14:nvPr/>
              </p14:nvContentPartPr>
              <p14:xfrm>
                <a:off x="7806275" y="6132513"/>
                <a:ext cx="265320" cy="144720"/>
              </p14:xfrm>
            </p:contentPart>
          </mc:Choice>
          <mc:Fallback>
            <p:pic>
              <p:nvPicPr>
                <p:cNvPr id="174110" name="Freihand 174109">
                  <a:extLst>
                    <a:ext uri="{FF2B5EF4-FFF2-40B4-BE49-F238E27FC236}">
                      <a16:creationId xmlns:a16="http://schemas.microsoft.com/office/drawing/2014/main" id="{B2549EE3-B826-C45E-B849-53F4185BDDB3}"/>
                    </a:ext>
                  </a:extLst>
                </p:cNvPr>
                <p:cNvPicPr/>
                <p:nvPr/>
              </p:nvPicPr>
              <p:blipFill>
                <a:blip r:embed="rId690"/>
                <a:stretch>
                  <a:fillRect/>
                </a:stretch>
              </p:blipFill>
              <p:spPr>
                <a:xfrm>
                  <a:off x="7797275" y="6123513"/>
                  <a:ext cx="2829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174111" name="Freihand 174110">
                  <a:extLst>
                    <a:ext uri="{FF2B5EF4-FFF2-40B4-BE49-F238E27FC236}">
                      <a16:creationId xmlns:a16="http://schemas.microsoft.com/office/drawing/2014/main" id="{D6278A32-1208-F004-A13E-97C4CA0023FC}"/>
                    </a:ext>
                  </a:extLst>
                </p14:cNvPr>
                <p14:cNvContentPartPr/>
                <p14:nvPr/>
              </p14:nvContentPartPr>
              <p14:xfrm>
                <a:off x="8089235" y="6019833"/>
                <a:ext cx="119520" cy="197640"/>
              </p14:xfrm>
            </p:contentPart>
          </mc:Choice>
          <mc:Fallback>
            <p:pic>
              <p:nvPicPr>
                <p:cNvPr id="174111" name="Freihand 174110">
                  <a:extLst>
                    <a:ext uri="{FF2B5EF4-FFF2-40B4-BE49-F238E27FC236}">
                      <a16:creationId xmlns:a16="http://schemas.microsoft.com/office/drawing/2014/main" id="{D6278A32-1208-F004-A13E-97C4CA0023FC}"/>
                    </a:ext>
                  </a:extLst>
                </p:cNvPr>
                <p:cNvPicPr/>
                <p:nvPr/>
              </p:nvPicPr>
              <p:blipFill>
                <a:blip r:embed="rId692"/>
                <a:stretch>
                  <a:fillRect/>
                </a:stretch>
              </p:blipFill>
              <p:spPr>
                <a:xfrm>
                  <a:off x="8080235" y="6011193"/>
                  <a:ext cx="1371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174112" name="Freihand 174111">
                  <a:extLst>
                    <a:ext uri="{FF2B5EF4-FFF2-40B4-BE49-F238E27FC236}">
                      <a16:creationId xmlns:a16="http://schemas.microsoft.com/office/drawing/2014/main" id="{B7A67E16-55B3-26BB-8303-7784CCF3997C}"/>
                    </a:ext>
                  </a:extLst>
                </p14:cNvPr>
                <p14:cNvContentPartPr/>
                <p14:nvPr/>
              </p14:nvContentPartPr>
              <p14:xfrm>
                <a:off x="8286155" y="6088953"/>
                <a:ext cx="54360" cy="22320"/>
              </p14:xfrm>
            </p:contentPart>
          </mc:Choice>
          <mc:Fallback>
            <p:pic>
              <p:nvPicPr>
                <p:cNvPr id="174112" name="Freihand 174111">
                  <a:extLst>
                    <a:ext uri="{FF2B5EF4-FFF2-40B4-BE49-F238E27FC236}">
                      <a16:creationId xmlns:a16="http://schemas.microsoft.com/office/drawing/2014/main" id="{B7A67E16-55B3-26BB-8303-7784CCF3997C}"/>
                    </a:ext>
                  </a:extLst>
                </p:cNvPr>
                <p:cNvPicPr/>
                <p:nvPr/>
              </p:nvPicPr>
              <p:blipFill>
                <a:blip r:embed="rId694"/>
                <a:stretch>
                  <a:fillRect/>
                </a:stretch>
              </p:blipFill>
              <p:spPr>
                <a:xfrm>
                  <a:off x="8277515" y="6079953"/>
                  <a:ext cx="720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174113" name="Freihand 174112">
                  <a:extLst>
                    <a:ext uri="{FF2B5EF4-FFF2-40B4-BE49-F238E27FC236}">
                      <a16:creationId xmlns:a16="http://schemas.microsoft.com/office/drawing/2014/main" id="{54FF770F-66C6-12F2-FC3A-AC03FED7BDCE}"/>
                    </a:ext>
                  </a:extLst>
                </p14:cNvPr>
                <p14:cNvContentPartPr/>
                <p14:nvPr/>
              </p14:nvContentPartPr>
              <p14:xfrm>
                <a:off x="8322155" y="5974113"/>
                <a:ext cx="155880" cy="99000"/>
              </p14:xfrm>
            </p:contentPart>
          </mc:Choice>
          <mc:Fallback>
            <p:pic>
              <p:nvPicPr>
                <p:cNvPr id="174113" name="Freihand 174112">
                  <a:extLst>
                    <a:ext uri="{FF2B5EF4-FFF2-40B4-BE49-F238E27FC236}">
                      <a16:creationId xmlns:a16="http://schemas.microsoft.com/office/drawing/2014/main" id="{54FF770F-66C6-12F2-FC3A-AC03FED7BDCE}"/>
                    </a:ext>
                  </a:extLst>
                </p:cNvPr>
                <p:cNvPicPr/>
                <p:nvPr/>
              </p:nvPicPr>
              <p:blipFill>
                <a:blip r:embed="rId696"/>
                <a:stretch>
                  <a:fillRect/>
                </a:stretch>
              </p:blipFill>
              <p:spPr>
                <a:xfrm>
                  <a:off x="8313155" y="5965473"/>
                  <a:ext cx="173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174114" name="Freihand 174113">
                  <a:extLst>
                    <a:ext uri="{FF2B5EF4-FFF2-40B4-BE49-F238E27FC236}">
                      <a16:creationId xmlns:a16="http://schemas.microsoft.com/office/drawing/2014/main" id="{B5F86DC3-8AEF-A86A-D2E8-057EC530D2B6}"/>
                    </a:ext>
                  </a:extLst>
                </p14:cNvPr>
                <p14:cNvContentPartPr/>
                <p14:nvPr/>
              </p14:nvContentPartPr>
              <p14:xfrm>
                <a:off x="8500355" y="5816793"/>
                <a:ext cx="93240" cy="223560"/>
              </p14:xfrm>
            </p:contentPart>
          </mc:Choice>
          <mc:Fallback>
            <p:pic>
              <p:nvPicPr>
                <p:cNvPr id="174114" name="Freihand 174113">
                  <a:extLst>
                    <a:ext uri="{FF2B5EF4-FFF2-40B4-BE49-F238E27FC236}">
                      <a16:creationId xmlns:a16="http://schemas.microsoft.com/office/drawing/2014/main" id="{B5F86DC3-8AEF-A86A-D2E8-057EC530D2B6}"/>
                    </a:ext>
                  </a:extLst>
                </p:cNvPr>
                <p:cNvPicPr/>
                <p:nvPr/>
              </p:nvPicPr>
              <p:blipFill>
                <a:blip r:embed="rId698"/>
                <a:stretch>
                  <a:fillRect/>
                </a:stretch>
              </p:blipFill>
              <p:spPr>
                <a:xfrm>
                  <a:off x="8491715" y="5807793"/>
                  <a:ext cx="1108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174115" name="Freihand 174114">
                  <a:extLst>
                    <a:ext uri="{FF2B5EF4-FFF2-40B4-BE49-F238E27FC236}">
                      <a16:creationId xmlns:a16="http://schemas.microsoft.com/office/drawing/2014/main" id="{D1274B47-4DF2-59C5-F61B-FCC4E1043A45}"/>
                    </a:ext>
                  </a:extLst>
                </p14:cNvPr>
                <p14:cNvContentPartPr/>
                <p14:nvPr/>
              </p14:nvContentPartPr>
              <p14:xfrm>
                <a:off x="7656515" y="6415473"/>
                <a:ext cx="345240" cy="216000"/>
              </p14:xfrm>
            </p:contentPart>
          </mc:Choice>
          <mc:Fallback>
            <p:pic>
              <p:nvPicPr>
                <p:cNvPr id="174115" name="Freihand 174114">
                  <a:extLst>
                    <a:ext uri="{FF2B5EF4-FFF2-40B4-BE49-F238E27FC236}">
                      <a16:creationId xmlns:a16="http://schemas.microsoft.com/office/drawing/2014/main" id="{D1274B47-4DF2-59C5-F61B-FCC4E1043A45}"/>
                    </a:ext>
                  </a:extLst>
                </p:cNvPr>
                <p:cNvPicPr/>
                <p:nvPr/>
              </p:nvPicPr>
              <p:blipFill>
                <a:blip r:embed="rId700"/>
                <a:stretch>
                  <a:fillRect/>
                </a:stretch>
              </p:blipFill>
              <p:spPr>
                <a:xfrm>
                  <a:off x="7647515" y="6406473"/>
                  <a:ext cx="3628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174116" name="Freihand 174115">
                  <a:extLst>
                    <a:ext uri="{FF2B5EF4-FFF2-40B4-BE49-F238E27FC236}">
                      <a16:creationId xmlns:a16="http://schemas.microsoft.com/office/drawing/2014/main" id="{F206533B-E451-F770-40C4-62974D0612A1}"/>
                    </a:ext>
                  </a:extLst>
                </p14:cNvPr>
                <p14:cNvContentPartPr/>
                <p14:nvPr/>
              </p14:nvContentPartPr>
              <p14:xfrm>
                <a:off x="8079155" y="6279393"/>
                <a:ext cx="134280" cy="161640"/>
              </p14:xfrm>
            </p:contentPart>
          </mc:Choice>
          <mc:Fallback>
            <p:pic>
              <p:nvPicPr>
                <p:cNvPr id="174116" name="Freihand 174115">
                  <a:extLst>
                    <a:ext uri="{FF2B5EF4-FFF2-40B4-BE49-F238E27FC236}">
                      <a16:creationId xmlns:a16="http://schemas.microsoft.com/office/drawing/2014/main" id="{F206533B-E451-F770-40C4-62974D0612A1}"/>
                    </a:ext>
                  </a:extLst>
                </p:cNvPr>
                <p:cNvPicPr/>
                <p:nvPr/>
              </p:nvPicPr>
              <p:blipFill>
                <a:blip r:embed="rId702"/>
                <a:stretch>
                  <a:fillRect/>
                </a:stretch>
              </p:blipFill>
              <p:spPr>
                <a:xfrm>
                  <a:off x="8070155" y="6270393"/>
                  <a:ext cx="1519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174117" name="Freihand 174116">
                  <a:extLst>
                    <a:ext uri="{FF2B5EF4-FFF2-40B4-BE49-F238E27FC236}">
                      <a16:creationId xmlns:a16="http://schemas.microsoft.com/office/drawing/2014/main" id="{461D5D19-01D7-8423-83A4-2C0FBE340ADC}"/>
                    </a:ext>
                  </a:extLst>
                </p14:cNvPr>
                <p14:cNvContentPartPr/>
                <p14:nvPr/>
              </p14:nvContentPartPr>
              <p14:xfrm>
                <a:off x="8249075" y="6250233"/>
                <a:ext cx="45360" cy="124560"/>
              </p14:xfrm>
            </p:contentPart>
          </mc:Choice>
          <mc:Fallback>
            <p:pic>
              <p:nvPicPr>
                <p:cNvPr id="174117" name="Freihand 174116">
                  <a:extLst>
                    <a:ext uri="{FF2B5EF4-FFF2-40B4-BE49-F238E27FC236}">
                      <a16:creationId xmlns:a16="http://schemas.microsoft.com/office/drawing/2014/main" id="{461D5D19-01D7-8423-83A4-2C0FBE340ADC}"/>
                    </a:ext>
                  </a:extLst>
                </p:cNvPr>
                <p:cNvPicPr/>
                <p:nvPr/>
              </p:nvPicPr>
              <p:blipFill>
                <a:blip r:embed="rId704"/>
                <a:stretch>
                  <a:fillRect/>
                </a:stretch>
              </p:blipFill>
              <p:spPr>
                <a:xfrm>
                  <a:off x="8240075" y="6241593"/>
                  <a:ext cx="630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174119" name="Freihand 174118">
                  <a:extLst>
                    <a:ext uri="{FF2B5EF4-FFF2-40B4-BE49-F238E27FC236}">
                      <a16:creationId xmlns:a16="http://schemas.microsoft.com/office/drawing/2014/main" id="{50C7ED71-7739-1ECB-86C5-0835595EE592}"/>
                    </a:ext>
                  </a:extLst>
                </p14:cNvPr>
                <p14:cNvContentPartPr/>
                <p14:nvPr/>
              </p14:nvContentPartPr>
              <p14:xfrm>
                <a:off x="7696115" y="6703833"/>
                <a:ext cx="88920" cy="140400"/>
              </p14:xfrm>
            </p:contentPart>
          </mc:Choice>
          <mc:Fallback>
            <p:pic>
              <p:nvPicPr>
                <p:cNvPr id="174119" name="Freihand 174118">
                  <a:extLst>
                    <a:ext uri="{FF2B5EF4-FFF2-40B4-BE49-F238E27FC236}">
                      <a16:creationId xmlns:a16="http://schemas.microsoft.com/office/drawing/2014/main" id="{50C7ED71-7739-1ECB-86C5-0835595EE592}"/>
                    </a:ext>
                  </a:extLst>
                </p:cNvPr>
                <p:cNvPicPr/>
                <p:nvPr/>
              </p:nvPicPr>
              <p:blipFill>
                <a:blip r:embed="rId706"/>
                <a:stretch>
                  <a:fillRect/>
                </a:stretch>
              </p:blipFill>
              <p:spPr>
                <a:xfrm>
                  <a:off x="7687115" y="6695193"/>
                  <a:ext cx="1065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174121" name="Freihand 174120">
                  <a:extLst>
                    <a:ext uri="{FF2B5EF4-FFF2-40B4-BE49-F238E27FC236}">
                      <a16:creationId xmlns:a16="http://schemas.microsoft.com/office/drawing/2014/main" id="{0E596FA9-C060-8829-22D1-D882A313C0C6}"/>
                    </a:ext>
                  </a:extLst>
                </p14:cNvPr>
                <p14:cNvContentPartPr/>
                <p14:nvPr/>
              </p14:nvContentPartPr>
              <p14:xfrm>
                <a:off x="7823915" y="6654873"/>
                <a:ext cx="127440" cy="112320"/>
              </p14:xfrm>
            </p:contentPart>
          </mc:Choice>
          <mc:Fallback>
            <p:pic>
              <p:nvPicPr>
                <p:cNvPr id="174121" name="Freihand 174120">
                  <a:extLst>
                    <a:ext uri="{FF2B5EF4-FFF2-40B4-BE49-F238E27FC236}">
                      <a16:creationId xmlns:a16="http://schemas.microsoft.com/office/drawing/2014/main" id="{0E596FA9-C060-8829-22D1-D882A313C0C6}"/>
                    </a:ext>
                  </a:extLst>
                </p:cNvPr>
                <p:cNvPicPr/>
                <p:nvPr/>
              </p:nvPicPr>
              <p:blipFill>
                <a:blip r:embed="rId708"/>
                <a:stretch>
                  <a:fillRect/>
                </a:stretch>
              </p:blipFill>
              <p:spPr>
                <a:xfrm>
                  <a:off x="7814915" y="6646233"/>
                  <a:ext cx="145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174123" name="Freihand 174122">
                  <a:extLst>
                    <a:ext uri="{FF2B5EF4-FFF2-40B4-BE49-F238E27FC236}">
                      <a16:creationId xmlns:a16="http://schemas.microsoft.com/office/drawing/2014/main" id="{E62E5E26-7074-175A-921D-3F73E9F375AE}"/>
                    </a:ext>
                  </a:extLst>
                </p14:cNvPr>
                <p14:cNvContentPartPr/>
                <p14:nvPr/>
              </p14:nvContentPartPr>
              <p14:xfrm>
                <a:off x="7890155" y="6583233"/>
                <a:ext cx="152280" cy="114840"/>
              </p14:xfrm>
            </p:contentPart>
          </mc:Choice>
          <mc:Fallback>
            <p:pic>
              <p:nvPicPr>
                <p:cNvPr id="174123" name="Freihand 174122">
                  <a:extLst>
                    <a:ext uri="{FF2B5EF4-FFF2-40B4-BE49-F238E27FC236}">
                      <a16:creationId xmlns:a16="http://schemas.microsoft.com/office/drawing/2014/main" id="{E62E5E26-7074-175A-921D-3F73E9F375AE}"/>
                    </a:ext>
                  </a:extLst>
                </p:cNvPr>
                <p:cNvPicPr/>
                <p:nvPr/>
              </p:nvPicPr>
              <p:blipFill>
                <a:blip r:embed="rId710"/>
                <a:stretch>
                  <a:fillRect/>
                </a:stretch>
              </p:blipFill>
              <p:spPr>
                <a:xfrm>
                  <a:off x="7881155" y="6574233"/>
                  <a:ext cx="1699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174125" name="Freihand 174124">
                  <a:extLst>
                    <a:ext uri="{FF2B5EF4-FFF2-40B4-BE49-F238E27FC236}">
                      <a16:creationId xmlns:a16="http://schemas.microsoft.com/office/drawing/2014/main" id="{979FDC03-C071-45D5-F098-CBDB5D356599}"/>
                    </a:ext>
                  </a:extLst>
                </p14:cNvPr>
                <p14:cNvContentPartPr/>
                <p14:nvPr/>
              </p14:nvContentPartPr>
              <p14:xfrm>
                <a:off x="8050355" y="6538593"/>
                <a:ext cx="81360" cy="129240"/>
              </p14:xfrm>
            </p:contentPart>
          </mc:Choice>
          <mc:Fallback>
            <p:pic>
              <p:nvPicPr>
                <p:cNvPr id="174125" name="Freihand 174124">
                  <a:extLst>
                    <a:ext uri="{FF2B5EF4-FFF2-40B4-BE49-F238E27FC236}">
                      <a16:creationId xmlns:a16="http://schemas.microsoft.com/office/drawing/2014/main" id="{979FDC03-C071-45D5-F098-CBDB5D356599}"/>
                    </a:ext>
                  </a:extLst>
                </p:cNvPr>
                <p:cNvPicPr/>
                <p:nvPr/>
              </p:nvPicPr>
              <p:blipFill>
                <a:blip r:embed="rId712"/>
                <a:stretch>
                  <a:fillRect/>
                </a:stretch>
              </p:blipFill>
              <p:spPr>
                <a:xfrm>
                  <a:off x="8041355" y="6529953"/>
                  <a:ext cx="990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174126" name="Freihand 174125">
                  <a:extLst>
                    <a:ext uri="{FF2B5EF4-FFF2-40B4-BE49-F238E27FC236}">
                      <a16:creationId xmlns:a16="http://schemas.microsoft.com/office/drawing/2014/main" id="{0557520A-EA59-A3AC-F5CC-C78E0A16F8E8}"/>
                    </a:ext>
                  </a:extLst>
                </p14:cNvPr>
                <p14:cNvContentPartPr/>
                <p14:nvPr/>
              </p14:nvContentPartPr>
              <p14:xfrm>
                <a:off x="8174195" y="6435633"/>
                <a:ext cx="151920" cy="181800"/>
              </p14:xfrm>
            </p:contentPart>
          </mc:Choice>
          <mc:Fallback>
            <p:pic>
              <p:nvPicPr>
                <p:cNvPr id="174126" name="Freihand 174125">
                  <a:extLst>
                    <a:ext uri="{FF2B5EF4-FFF2-40B4-BE49-F238E27FC236}">
                      <a16:creationId xmlns:a16="http://schemas.microsoft.com/office/drawing/2014/main" id="{0557520A-EA59-A3AC-F5CC-C78E0A16F8E8}"/>
                    </a:ext>
                  </a:extLst>
                </p:cNvPr>
                <p:cNvPicPr/>
                <p:nvPr/>
              </p:nvPicPr>
              <p:blipFill>
                <a:blip r:embed="rId714"/>
                <a:stretch>
                  <a:fillRect/>
                </a:stretch>
              </p:blipFill>
              <p:spPr>
                <a:xfrm>
                  <a:off x="8165555" y="6426633"/>
                  <a:ext cx="1695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174128" name="Freihand 174127">
                  <a:extLst>
                    <a:ext uri="{FF2B5EF4-FFF2-40B4-BE49-F238E27FC236}">
                      <a16:creationId xmlns:a16="http://schemas.microsoft.com/office/drawing/2014/main" id="{01C34FE4-5934-68F8-6591-8E5A8F79EC62}"/>
                    </a:ext>
                  </a:extLst>
                </p14:cNvPr>
                <p14:cNvContentPartPr/>
                <p14:nvPr/>
              </p14:nvContentPartPr>
              <p14:xfrm>
                <a:off x="8319995" y="6381993"/>
                <a:ext cx="150120" cy="168840"/>
              </p14:xfrm>
            </p:contentPart>
          </mc:Choice>
          <mc:Fallback>
            <p:pic>
              <p:nvPicPr>
                <p:cNvPr id="174128" name="Freihand 174127">
                  <a:extLst>
                    <a:ext uri="{FF2B5EF4-FFF2-40B4-BE49-F238E27FC236}">
                      <a16:creationId xmlns:a16="http://schemas.microsoft.com/office/drawing/2014/main" id="{01C34FE4-5934-68F8-6591-8E5A8F79EC62}"/>
                    </a:ext>
                  </a:extLst>
                </p:cNvPr>
                <p:cNvPicPr/>
                <p:nvPr/>
              </p:nvPicPr>
              <p:blipFill>
                <a:blip r:embed="rId716"/>
                <a:stretch>
                  <a:fillRect/>
                </a:stretch>
              </p:blipFill>
              <p:spPr>
                <a:xfrm>
                  <a:off x="8311355" y="6372993"/>
                  <a:ext cx="1677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174129" name="Freihand 174128">
                  <a:extLst>
                    <a:ext uri="{FF2B5EF4-FFF2-40B4-BE49-F238E27FC236}">
                      <a16:creationId xmlns:a16="http://schemas.microsoft.com/office/drawing/2014/main" id="{88DF3919-0AE4-4A11-6CAD-B3206DB3E32B}"/>
                    </a:ext>
                  </a:extLst>
                </p14:cNvPr>
                <p14:cNvContentPartPr/>
                <p14:nvPr/>
              </p14:nvContentPartPr>
              <p14:xfrm>
                <a:off x="8486675" y="6316473"/>
                <a:ext cx="69840" cy="131040"/>
              </p14:xfrm>
            </p:contentPart>
          </mc:Choice>
          <mc:Fallback>
            <p:pic>
              <p:nvPicPr>
                <p:cNvPr id="174129" name="Freihand 174128">
                  <a:extLst>
                    <a:ext uri="{FF2B5EF4-FFF2-40B4-BE49-F238E27FC236}">
                      <a16:creationId xmlns:a16="http://schemas.microsoft.com/office/drawing/2014/main" id="{88DF3919-0AE4-4A11-6CAD-B3206DB3E32B}"/>
                    </a:ext>
                  </a:extLst>
                </p:cNvPr>
                <p:cNvPicPr/>
                <p:nvPr/>
              </p:nvPicPr>
              <p:blipFill>
                <a:blip r:embed="rId718"/>
                <a:stretch>
                  <a:fillRect/>
                </a:stretch>
              </p:blipFill>
              <p:spPr>
                <a:xfrm>
                  <a:off x="8478035" y="6307473"/>
                  <a:ext cx="874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174131" name="Freihand 174130">
                  <a:extLst>
                    <a:ext uri="{FF2B5EF4-FFF2-40B4-BE49-F238E27FC236}">
                      <a16:creationId xmlns:a16="http://schemas.microsoft.com/office/drawing/2014/main" id="{BE492408-5400-2A3F-8AAA-8D5286AB2E21}"/>
                    </a:ext>
                  </a:extLst>
                </p14:cNvPr>
                <p14:cNvContentPartPr/>
                <p14:nvPr/>
              </p14:nvContentPartPr>
              <p14:xfrm>
                <a:off x="8557235" y="6294153"/>
                <a:ext cx="33480" cy="110520"/>
              </p14:xfrm>
            </p:contentPart>
          </mc:Choice>
          <mc:Fallback>
            <p:pic>
              <p:nvPicPr>
                <p:cNvPr id="174131" name="Freihand 174130">
                  <a:extLst>
                    <a:ext uri="{FF2B5EF4-FFF2-40B4-BE49-F238E27FC236}">
                      <a16:creationId xmlns:a16="http://schemas.microsoft.com/office/drawing/2014/main" id="{BE492408-5400-2A3F-8AAA-8D5286AB2E21}"/>
                    </a:ext>
                  </a:extLst>
                </p:cNvPr>
                <p:cNvPicPr/>
                <p:nvPr/>
              </p:nvPicPr>
              <p:blipFill>
                <a:blip r:embed="rId720"/>
                <a:stretch>
                  <a:fillRect/>
                </a:stretch>
              </p:blipFill>
              <p:spPr>
                <a:xfrm>
                  <a:off x="8548235" y="6285513"/>
                  <a:ext cx="511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174132" name="Freihand 174131">
                  <a:extLst>
                    <a:ext uri="{FF2B5EF4-FFF2-40B4-BE49-F238E27FC236}">
                      <a16:creationId xmlns:a16="http://schemas.microsoft.com/office/drawing/2014/main" id="{6152B66A-A493-3062-0CEA-6767378FC59B}"/>
                    </a:ext>
                  </a:extLst>
                </p14:cNvPr>
                <p14:cNvContentPartPr/>
                <p14:nvPr/>
              </p14:nvContentPartPr>
              <p14:xfrm>
                <a:off x="8587475" y="6237273"/>
                <a:ext cx="74520" cy="188280"/>
              </p14:xfrm>
            </p:contentPart>
          </mc:Choice>
          <mc:Fallback>
            <p:pic>
              <p:nvPicPr>
                <p:cNvPr id="174132" name="Freihand 174131">
                  <a:extLst>
                    <a:ext uri="{FF2B5EF4-FFF2-40B4-BE49-F238E27FC236}">
                      <a16:creationId xmlns:a16="http://schemas.microsoft.com/office/drawing/2014/main" id="{6152B66A-A493-3062-0CEA-6767378FC59B}"/>
                    </a:ext>
                  </a:extLst>
                </p:cNvPr>
                <p:cNvPicPr/>
                <p:nvPr/>
              </p:nvPicPr>
              <p:blipFill>
                <a:blip r:embed="rId722"/>
                <a:stretch>
                  <a:fillRect/>
                </a:stretch>
              </p:blipFill>
              <p:spPr>
                <a:xfrm>
                  <a:off x="8578835" y="6228273"/>
                  <a:ext cx="92160" cy="205920"/>
                </a:xfrm>
                <a:prstGeom prst="rect">
                  <a:avLst/>
                </a:prstGeom>
              </p:spPr>
            </p:pic>
          </mc:Fallback>
        </mc:AlternateContent>
      </p:grpSp>
      <p:grpSp>
        <p:nvGrpSpPr>
          <p:cNvPr id="174544" name="Gruppieren 174543">
            <a:extLst>
              <a:ext uri="{FF2B5EF4-FFF2-40B4-BE49-F238E27FC236}">
                <a16:creationId xmlns:a16="http://schemas.microsoft.com/office/drawing/2014/main" id="{8C7AC773-9A76-60AC-895E-FC314E737C67}"/>
              </a:ext>
            </a:extLst>
          </p:cNvPr>
          <p:cNvGrpSpPr/>
          <p:nvPr/>
        </p:nvGrpSpPr>
        <p:grpSpPr>
          <a:xfrm>
            <a:off x="4647635" y="4263033"/>
            <a:ext cx="1576440" cy="2354400"/>
            <a:chOff x="4647635" y="4263033"/>
            <a:chExt cx="1576440" cy="2354400"/>
          </a:xfrm>
        </p:grpSpPr>
        <mc:AlternateContent xmlns:mc="http://schemas.openxmlformats.org/markup-compatibility/2006">
          <mc:Choice xmlns:p14="http://schemas.microsoft.com/office/powerpoint/2010/main" Requires="p14">
            <p:contentPart p14:bwMode="auto" r:id="rId723">
              <p14:nvContentPartPr>
                <p14:cNvPr id="48" name="Freihand 47">
                  <a:extLst>
                    <a:ext uri="{FF2B5EF4-FFF2-40B4-BE49-F238E27FC236}">
                      <a16:creationId xmlns:a16="http://schemas.microsoft.com/office/drawing/2014/main" id="{6F1F5C29-4C1B-37F7-CAC0-7CA0897871A0}"/>
                    </a:ext>
                  </a:extLst>
                </p14:cNvPr>
                <p14:cNvContentPartPr/>
                <p14:nvPr/>
              </p14:nvContentPartPr>
              <p14:xfrm>
                <a:off x="5994755" y="4639233"/>
                <a:ext cx="187200" cy="308520"/>
              </p14:xfrm>
            </p:contentPart>
          </mc:Choice>
          <mc:Fallback>
            <p:pic>
              <p:nvPicPr>
                <p:cNvPr id="48" name="Freihand 47">
                  <a:extLst>
                    <a:ext uri="{FF2B5EF4-FFF2-40B4-BE49-F238E27FC236}">
                      <a16:creationId xmlns:a16="http://schemas.microsoft.com/office/drawing/2014/main" id="{6F1F5C29-4C1B-37F7-CAC0-7CA0897871A0}"/>
                    </a:ext>
                  </a:extLst>
                </p:cNvPr>
                <p:cNvPicPr/>
                <p:nvPr/>
              </p:nvPicPr>
              <p:blipFill>
                <a:blip r:embed="rId724"/>
                <a:stretch>
                  <a:fillRect/>
                </a:stretch>
              </p:blipFill>
              <p:spPr>
                <a:xfrm>
                  <a:off x="5986115" y="4630233"/>
                  <a:ext cx="20484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9" name="Freihand 48">
                  <a:extLst>
                    <a:ext uri="{FF2B5EF4-FFF2-40B4-BE49-F238E27FC236}">
                      <a16:creationId xmlns:a16="http://schemas.microsoft.com/office/drawing/2014/main" id="{F38C1D43-6359-F482-3232-CEC1A7B2B15E}"/>
                    </a:ext>
                  </a:extLst>
                </p14:cNvPr>
                <p14:cNvContentPartPr/>
                <p14:nvPr/>
              </p14:nvContentPartPr>
              <p14:xfrm>
                <a:off x="6083675" y="4780353"/>
                <a:ext cx="109080" cy="23040"/>
              </p14:xfrm>
            </p:contentPart>
          </mc:Choice>
          <mc:Fallback>
            <p:pic>
              <p:nvPicPr>
                <p:cNvPr id="49" name="Freihand 48">
                  <a:extLst>
                    <a:ext uri="{FF2B5EF4-FFF2-40B4-BE49-F238E27FC236}">
                      <a16:creationId xmlns:a16="http://schemas.microsoft.com/office/drawing/2014/main" id="{F38C1D43-6359-F482-3232-CEC1A7B2B15E}"/>
                    </a:ext>
                  </a:extLst>
                </p:cNvPr>
                <p:cNvPicPr/>
                <p:nvPr/>
              </p:nvPicPr>
              <p:blipFill>
                <a:blip r:embed="rId726"/>
                <a:stretch>
                  <a:fillRect/>
                </a:stretch>
              </p:blipFill>
              <p:spPr>
                <a:xfrm>
                  <a:off x="6074675" y="4771353"/>
                  <a:ext cx="1267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174134" name="Freihand 174133">
                  <a:extLst>
                    <a:ext uri="{FF2B5EF4-FFF2-40B4-BE49-F238E27FC236}">
                      <a16:creationId xmlns:a16="http://schemas.microsoft.com/office/drawing/2014/main" id="{E2CA22F9-1C8C-8362-E1E4-41AB008BA7B0}"/>
                    </a:ext>
                  </a:extLst>
                </p14:cNvPr>
                <p14:cNvContentPartPr/>
                <p14:nvPr/>
              </p14:nvContentPartPr>
              <p14:xfrm>
                <a:off x="5100875" y="4808073"/>
                <a:ext cx="259920" cy="280440"/>
              </p14:xfrm>
            </p:contentPart>
          </mc:Choice>
          <mc:Fallback>
            <p:pic>
              <p:nvPicPr>
                <p:cNvPr id="174134" name="Freihand 174133">
                  <a:extLst>
                    <a:ext uri="{FF2B5EF4-FFF2-40B4-BE49-F238E27FC236}">
                      <a16:creationId xmlns:a16="http://schemas.microsoft.com/office/drawing/2014/main" id="{E2CA22F9-1C8C-8362-E1E4-41AB008BA7B0}"/>
                    </a:ext>
                  </a:extLst>
                </p:cNvPr>
                <p:cNvPicPr/>
                <p:nvPr/>
              </p:nvPicPr>
              <p:blipFill>
                <a:blip r:embed="rId728"/>
                <a:stretch>
                  <a:fillRect/>
                </a:stretch>
              </p:blipFill>
              <p:spPr>
                <a:xfrm>
                  <a:off x="5092235" y="4799433"/>
                  <a:ext cx="27756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174135" name="Freihand 174134">
                  <a:extLst>
                    <a:ext uri="{FF2B5EF4-FFF2-40B4-BE49-F238E27FC236}">
                      <a16:creationId xmlns:a16="http://schemas.microsoft.com/office/drawing/2014/main" id="{AE4B2E17-2EDE-60EE-E313-3A1F5F821256}"/>
                    </a:ext>
                  </a:extLst>
                </p14:cNvPr>
                <p14:cNvContentPartPr/>
                <p14:nvPr/>
              </p14:nvContentPartPr>
              <p14:xfrm>
                <a:off x="5029955" y="4692873"/>
                <a:ext cx="108720" cy="201240"/>
              </p14:xfrm>
            </p:contentPart>
          </mc:Choice>
          <mc:Fallback>
            <p:pic>
              <p:nvPicPr>
                <p:cNvPr id="174135" name="Freihand 174134">
                  <a:extLst>
                    <a:ext uri="{FF2B5EF4-FFF2-40B4-BE49-F238E27FC236}">
                      <a16:creationId xmlns:a16="http://schemas.microsoft.com/office/drawing/2014/main" id="{AE4B2E17-2EDE-60EE-E313-3A1F5F821256}"/>
                    </a:ext>
                  </a:extLst>
                </p:cNvPr>
                <p:cNvPicPr/>
                <p:nvPr/>
              </p:nvPicPr>
              <p:blipFill>
                <a:blip r:embed="rId730"/>
                <a:stretch>
                  <a:fillRect/>
                </a:stretch>
              </p:blipFill>
              <p:spPr>
                <a:xfrm>
                  <a:off x="5020955" y="4684233"/>
                  <a:ext cx="1263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174137" name="Freihand 174136">
                  <a:extLst>
                    <a:ext uri="{FF2B5EF4-FFF2-40B4-BE49-F238E27FC236}">
                      <a16:creationId xmlns:a16="http://schemas.microsoft.com/office/drawing/2014/main" id="{D40F3F3C-1423-C45D-168C-0D628CC7E31D}"/>
                    </a:ext>
                  </a:extLst>
                </p14:cNvPr>
                <p14:cNvContentPartPr/>
                <p14:nvPr/>
              </p14:nvContentPartPr>
              <p14:xfrm>
                <a:off x="4647635" y="4707273"/>
                <a:ext cx="66600" cy="1910160"/>
              </p14:xfrm>
            </p:contentPart>
          </mc:Choice>
          <mc:Fallback>
            <p:pic>
              <p:nvPicPr>
                <p:cNvPr id="174137" name="Freihand 174136">
                  <a:extLst>
                    <a:ext uri="{FF2B5EF4-FFF2-40B4-BE49-F238E27FC236}">
                      <a16:creationId xmlns:a16="http://schemas.microsoft.com/office/drawing/2014/main" id="{D40F3F3C-1423-C45D-168C-0D628CC7E31D}"/>
                    </a:ext>
                  </a:extLst>
                </p:cNvPr>
                <p:cNvPicPr/>
                <p:nvPr/>
              </p:nvPicPr>
              <p:blipFill>
                <a:blip r:embed="rId732"/>
                <a:stretch>
                  <a:fillRect/>
                </a:stretch>
              </p:blipFill>
              <p:spPr>
                <a:xfrm>
                  <a:off x="4638635" y="4698273"/>
                  <a:ext cx="84240" cy="192780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174138" name="Freihand 174137">
                  <a:extLst>
                    <a:ext uri="{FF2B5EF4-FFF2-40B4-BE49-F238E27FC236}">
                      <a16:creationId xmlns:a16="http://schemas.microsoft.com/office/drawing/2014/main" id="{A768A705-823B-C060-F41F-4A0E572EF830}"/>
                    </a:ext>
                  </a:extLst>
                </p14:cNvPr>
                <p14:cNvContentPartPr/>
                <p14:nvPr/>
              </p14:nvContentPartPr>
              <p14:xfrm>
                <a:off x="4725395" y="4480113"/>
                <a:ext cx="642240" cy="410760"/>
              </p14:xfrm>
            </p:contentPart>
          </mc:Choice>
          <mc:Fallback>
            <p:pic>
              <p:nvPicPr>
                <p:cNvPr id="174138" name="Freihand 174137">
                  <a:extLst>
                    <a:ext uri="{FF2B5EF4-FFF2-40B4-BE49-F238E27FC236}">
                      <a16:creationId xmlns:a16="http://schemas.microsoft.com/office/drawing/2014/main" id="{A768A705-823B-C060-F41F-4A0E572EF830}"/>
                    </a:ext>
                  </a:extLst>
                </p:cNvPr>
                <p:cNvPicPr/>
                <p:nvPr/>
              </p:nvPicPr>
              <p:blipFill>
                <a:blip r:embed="rId734"/>
                <a:stretch>
                  <a:fillRect/>
                </a:stretch>
              </p:blipFill>
              <p:spPr>
                <a:xfrm>
                  <a:off x="4716395" y="4471113"/>
                  <a:ext cx="659880" cy="42840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174139" name="Freihand 174138">
                  <a:extLst>
                    <a:ext uri="{FF2B5EF4-FFF2-40B4-BE49-F238E27FC236}">
                      <a16:creationId xmlns:a16="http://schemas.microsoft.com/office/drawing/2014/main" id="{F2968474-C0A7-09B1-65E9-C0994064BB2F}"/>
                    </a:ext>
                  </a:extLst>
                </p14:cNvPr>
                <p14:cNvContentPartPr/>
                <p14:nvPr/>
              </p14:nvContentPartPr>
              <p14:xfrm>
                <a:off x="4736555" y="4684593"/>
                <a:ext cx="163800" cy="234720"/>
              </p14:xfrm>
            </p:contentPart>
          </mc:Choice>
          <mc:Fallback>
            <p:pic>
              <p:nvPicPr>
                <p:cNvPr id="174139" name="Freihand 174138">
                  <a:extLst>
                    <a:ext uri="{FF2B5EF4-FFF2-40B4-BE49-F238E27FC236}">
                      <a16:creationId xmlns:a16="http://schemas.microsoft.com/office/drawing/2014/main" id="{F2968474-C0A7-09B1-65E9-C0994064BB2F}"/>
                    </a:ext>
                  </a:extLst>
                </p:cNvPr>
                <p:cNvPicPr/>
                <p:nvPr/>
              </p:nvPicPr>
              <p:blipFill>
                <a:blip r:embed="rId736"/>
                <a:stretch>
                  <a:fillRect/>
                </a:stretch>
              </p:blipFill>
              <p:spPr>
                <a:xfrm>
                  <a:off x="4727555" y="4675953"/>
                  <a:ext cx="1814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174140" name="Freihand 174139">
                  <a:extLst>
                    <a:ext uri="{FF2B5EF4-FFF2-40B4-BE49-F238E27FC236}">
                      <a16:creationId xmlns:a16="http://schemas.microsoft.com/office/drawing/2014/main" id="{6661BC7D-4CCD-6D81-DCE4-E1EBEBAC168A}"/>
                    </a:ext>
                  </a:extLst>
                </p14:cNvPr>
                <p14:cNvContentPartPr/>
                <p14:nvPr/>
              </p14:nvContentPartPr>
              <p14:xfrm>
                <a:off x="5465195" y="4334313"/>
                <a:ext cx="121680" cy="225000"/>
              </p14:xfrm>
            </p:contentPart>
          </mc:Choice>
          <mc:Fallback>
            <p:pic>
              <p:nvPicPr>
                <p:cNvPr id="174140" name="Freihand 174139">
                  <a:extLst>
                    <a:ext uri="{FF2B5EF4-FFF2-40B4-BE49-F238E27FC236}">
                      <a16:creationId xmlns:a16="http://schemas.microsoft.com/office/drawing/2014/main" id="{6661BC7D-4CCD-6D81-DCE4-E1EBEBAC168A}"/>
                    </a:ext>
                  </a:extLst>
                </p:cNvPr>
                <p:cNvPicPr/>
                <p:nvPr/>
              </p:nvPicPr>
              <p:blipFill>
                <a:blip r:embed="rId738"/>
                <a:stretch>
                  <a:fillRect/>
                </a:stretch>
              </p:blipFill>
              <p:spPr>
                <a:xfrm>
                  <a:off x="5456555" y="4325673"/>
                  <a:ext cx="1393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174141" name="Freihand 174140">
                  <a:extLst>
                    <a:ext uri="{FF2B5EF4-FFF2-40B4-BE49-F238E27FC236}">
                      <a16:creationId xmlns:a16="http://schemas.microsoft.com/office/drawing/2014/main" id="{AE2A8B80-D51D-D562-332E-EC310ED452DF}"/>
                    </a:ext>
                  </a:extLst>
                </p14:cNvPr>
                <p14:cNvContentPartPr/>
                <p14:nvPr/>
              </p14:nvContentPartPr>
              <p14:xfrm>
                <a:off x="5528195" y="4375713"/>
                <a:ext cx="87840" cy="199800"/>
              </p14:xfrm>
            </p:contentPart>
          </mc:Choice>
          <mc:Fallback>
            <p:pic>
              <p:nvPicPr>
                <p:cNvPr id="174141" name="Freihand 174140">
                  <a:extLst>
                    <a:ext uri="{FF2B5EF4-FFF2-40B4-BE49-F238E27FC236}">
                      <a16:creationId xmlns:a16="http://schemas.microsoft.com/office/drawing/2014/main" id="{AE2A8B80-D51D-D562-332E-EC310ED452DF}"/>
                    </a:ext>
                  </a:extLst>
                </p:cNvPr>
                <p:cNvPicPr/>
                <p:nvPr/>
              </p:nvPicPr>
              <p:blipFill>
                <a:blip r:embed="rId740"/>
                <a:stretch>
                  <a:fillRect/>
                </a:stretch>
              </p:blipFill>
              <p:spPr>
                <a:xfrm>
                  <a:off x="5519195" y="4367073"/>
                  <a:ext cx="1054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174142" name="Freihand 174141">
                  <a:extLst>
                    <a:ext uri="{FF2B5EF4-FFF2-40B4-BE49-F238E27FC236}">
                      <a16:creationId xmlns:a16="http://schemas.microsoft.com/office/drawing/2014/main" id="{5AD6A86A-466F-C28C-C547-EE2843C96327}"/>
                    </a:ext>
                  </a:extLst>
                </p14:cNvPr>
                <p14:cNvContentPartPr/>
                <p14:nvPr/>
              </p14:nvContentPartPr>
              <p14:xfrm>
                <a:off x="5662115" y="4329993"/>
                <a:ext cx="93600" cy="247320"/>
              </p14:xfrm>
            </p:contentPart>
          </mc:Choice>
          <mc:Fallback>
            <p:pic>
              <p:nvPicPr>
                <p:cNvPr id="174142" name="Freihand 174141">
                  <a:extLst>
                    <a:ext uri="{FF2B5EF4-FFF2-40B4-BE49-F238E27FC236}">
                      <a16:creationId xmlns:a16="http://schemas.microsoft.com/office/drawing/2014/main" id="{5AD6A86A-466F-C28C-C547-EE2843C96327}"/>
                    </a:ext>
                  </a:extLst>
                </p:cNvPr>
                <p:cNvPicPr/>
                <p:nvPr/>
              </p:nvPicPr>
              <p:blipFill>
                <a:blip r:embed="rId742"/>
                <a:stretch>
                  <a:fillRect/>
                </a:stretch>
              </p:blipFill>
              <p:spPr>
                <a:xfrm>
                  <a:off x="5653475" y="4321353"/>
                  <a:ext cx="1112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174143" name="Freihand 174142">
                  <a:extLst>
                    <a:ext uri="{FF2B5EF4-FFF2-40B4-BE49-F238E27FC236}">
                      <a16:creationId xmlns:a16="http://schemas.microsoft.com/office/drawing/2014/main" id="{07BB5526-4553-B527-C419-F149A2261531}"/>
                    </a:ext>
                  </a:extLst>
                </p14:cNvPr>
                <p14:cNvContentPartPr/>
                <p14:nvPr/>
              </p14:nvContentPartPr>
              <p14:xfrm>
                <a:off x="5811875" y="4263033"/>
                <a:ext cx="27000" cy="174960"/>
              </p14:xfrm>
            </p:contentPart>
          </mc:Choice>
          <mc:Fallback>
            <p:pic>
              <p:nvPicPr>
                <p:cNvPr id="174143" name="Freihand 174142">
                  <a:extLst>
                    <a:ext uri="{FF2B5EF4-FFF2-40B4-BE49-F238E27FC236}">
                      <a16:creationId xmlns:a16="http://schemas.microsoft.com/office/drawing/2014/main" id="{07BB5526-4553-B527-C419-F149A2261531}"/>
                    </a:ext>
                  </a:extLst>
                </p:cNvPr>
                <p:cNvPicPr/>
                <p:nvPr/>
              </p:nvPicPr>
              <p:blipFill>
                <a:blip r:embed="rId744"/>
                <a:stretch>
                  <a:fillRect/>
                </a:stretch>
              </p:blipFill>
              <p:spPr>
                <a:xfrm>
                  <a:off x="5803235" y="4254393"/>
                  <a:ext cx="446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174543" name="Freihand 174542">
                  <a:extLst>
                    <a:ext uri="{FF2B5EF4-FFF2-40B4-BE49-F238E27FC236}">
                      <a16:creationId xmlns:a16="http://schemas.microsoft.com/office/drawing/2014/main" id="{BF6E4E89-6B1D-8BB9-3D62-FB87802BE6A1}"/>
                    </a:ext>
                  </a:extLst>
                </p14:cNvPr>
                <p14:cNvContentPartPr/>
                <p14:nvPr/>
              </p14:nvContentPartPr>
              <p14:xfrm>
                <a:off x="5884235" y="4319193"/>
                <a:ext cx="339840" cy="199080"/>
              </p14:xfrm>
            </p:contentPart>
          </mc:Choice>
          <mc:Fallback>
            <p:pic>
              <p:nvPicPr>
                <p:cNvPr id="174543" name="Freihand 174542">
                  <a:extLst>
                    <a:ext uri="{FF2B5EF4-FFF2-40B4-BE49-F238E27FC236}">
                      <a16:creationId xmlns:a16="http://schemas.microsoft.com/office/drawing/2014/main" id="{BF6E4E89-6B1D-8BB9-3D62-FB87802BE6A1}"/>
                    </a:ext>
                  </a:extLst>
                </p:cNvPr>
                <p:cNvPicPr/>
                <p:nvPr/>
              </p:nvPicPr>
              <p:blipFill>
                <a:blip r:embed="rId746"/>
                <a:stretch>
                  <a:fillRect/>
                </a:stretch>
              </p:blipFill>
              <p:spPr>
                <a:xfrm>
                  <a:off x="5875595" y="4310193"/>
                  <a:ext cx="357480" cy="216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7">
            <p14:nvContentPartPr>
              <p14:cNvPr id="174555" name="Freihand 174554">
                <a:extLst>
                  <a:ext uri="{FF2B5EF4-FFF2-40B4-BE49-F238E27FC236}">
                    <a16:creationId xmlns:a16="http://schemas.microsoft.com/office/drawing/2014/main" id="{0F17D0C2-3ED9-5342-034F-562653A29240}"/>
                  </a:ext>
                </a:extLst>
              </p14:cNvPr>
              <p14:cNvContentPartPr/>
              <p14:nvPr/>
            </p14:nvContentPartPr>
            <p14:xfrm>
              <a:off x="3895955" y="5449593"/>
              <a:ext cx="696240" cy="43200"/>
            </p14:xfrm>
          </p:contentPart>
        </mc:Choice>
        <mc:Fallback>
          <p:pic>
            <p:nvPicPr>
              <p:cNvPr id="174555" name="Freihand 174554">
                <a:extLst>
                  <a:ext uri="{FF2B5EF4-FFF2-40B4-BE49-F238E27FC236}">
                    <a16:creationId xmlns:a16="http://schemas.microsoft.com/office/drawing/2014/main" id="{0F17D0C2-3ED9-5342-034F-562653A29240}"/>
                  </a:ext>
                </a:extLst>
              </p:cNvPr>
              <p:cNvPicPr/>
              <p:nvPr/>
            </p:nvPicPr>
            <p:blipFill>
              <a:blip r:embed="rId748"/>
              <a:stretch>
                <a:fillRect/>
              </a:stretch>
            </p:blipFill>
            <p:spPr>
              <a:xfrm>
                <a:off x="3887315" y="5440953"/>
                <a:ext cx="713880" cy="60840"/>
              </a:xfrm>
              <a:prstGeom prst="rect">
                <a:avLst/>
              </a:prstGeom>
            </p:spPr>
          </p:pic>
        </mc:Fallback>
      </mc:AlternateContent>
      <p:grpSp>
        <p:nvGrpSpPr>
          <p:cNvPr id="174146" name="Gruppieren 174145">
            <a:extLst>
              <a:ext uri="{FF2B5EF4-FFF2-40B4-BE49-F238E27FC236}">
                <a16:creationId xmlns:a16="http://schemas.microsoft.com/office/drawing/2014/main" id="{AC638C0C-56B9-ED20-1F63-8EC35AC9F124}"/>
              </a:ext>
            </a:extLst>
          </p:cNvPr>
          <p:cNvGrpSpPr/>
          <p:nvPr/>
        </p:nvGrpSpPr>
        <p:grpSpPr>
          <a:xfrm>
            <a:off x="2530475" y="4797993"/>
            <a:ext cx="1148400" cy="712440"/>
            <a:chOff x="2530475" y="4797993"/>
            <a:chExt cx="1148400" cy="712440"/>
          </a:xfrm>
        </p:grpSpPr>
        <mc:AlternateContent xmlns:mc="http://schemas.openxmlformats.org/markup-compatibility/2006">
          <mc:Choice xmlns:p14="http://schemas.microsoft.com/office/powerpoint/2010/main" Requires="p14">
            <p:contentPart p14:bwMode="auto" r:id="rId749">
              <p14:nvContentPartPr>
                <p14:cNvPr id="174566" name="Freihand 174565">
                  <a:extLst>
                    <a:ext uri="{FF2B5EF4-FFF2-40B4-BE49-F238E27FC236}">
                      <a16:creationId xmlns:a16="http://schemas.microsoft.com/office/drawing/2014/main" id="{8E81E28D-0E34-8EC0-9C5B-C840709A5C49}"/>
                    </a:ext>
                  </a:extLst>
                </p14:cNvPr>
                <p14:cNvContentPartPr/>
                <p14:nvPr/>
              </p14:nvContentPartPr>
              <p14:xfrm>
                <a:off x="3481595" y="5348793"/>
                <a:ext cx="106200" cy="161640"/>
              </p14:xfrm>
            </p:contentPart>
          </mc:Choice>
          <mc:Fallback>
            <p:pic>
              <p:nvPicPr>
                <p:cNvPr id="174566" name="Freihand 174565">
                  <a:extLst>
                    <a:ext uri="{FF2B5EF4-FFF2-40B4-BE49-F238E27FC236}">
                      <a16:creationId xmlns:a16="http://schemas.microsoft.com/office/drawing/2014/main" id="{8E81E28D-0E34-8EC0-9C5B-C840709A5C49}"/>
                    </a:ext>
                  </a:extLst>
                </p:cNvPr>
                <p:cNvPicPr/>
                <p:nvPr/>
              </p:nvPicPr>
              <p:blipFill>
                <a:blip r:embed="rId750"/>
                <a:stretch>
                  <a:fillRect/>
                </a:stretch>
              </p:blipFill>
              <p:spPr>
                <a:xfrm>
                  <a:off x="3472955" y="5340153"/>
                  <a:ext cx="1238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174567" name="Freihand 174566">
                  <a:extLst>
                    <a:ext uri="{FF2B5EF4-FFF2-40B4-BE49-F238E27FC236}">
                      <a16:creationId xmlns:a16="http://schemas.microsoft.com/office/drawing/2014/main" id="{01330A40-A5D0-DFEF-7DE6-DE2DF6BE60B1}"/>
                    </a:ext>
                  </a:extLst>
                </p14:cNvPr>
                <p14:cNvContentPartPr/>
                <p14:nvPr/>
              </p14:nvContentPartPr>
              <p14:xfrm>
                <a:off x="3660155" y="5222073"/>
                <a:ext cx="18720" cy="130320"/>
              </p14:xfrm>
            </p:contentPart>
          </mc:Choice>
          <mc:Fallback>
            <p:pic>
              <p:nvPicPr>
                <p:cNvPr id="174567" name="Freihand 174566">
                  <a:extLst>
                    <a:ext uri="{FF2B5EF4-FFF2-40B4-BE49-F238E27FC236}">
                      <a16:creationId xmlns:a16="http://schemas.microsoft.com/office/drawing/2014/main" id="{01330A40-A5D0-DFEF-7DE6-DE2DF6BE60B1}"/>
                    </a:ext>
                  </a:extLst>
                </p:cNvPr>
                <p:cNvPicPr/>
                <p:nvPr/>
              </p:nvPicPr>
              <p:blipFill>
                <a:blip r:embed="rId752"/>
                <a:stretch>
                  <a:fillRect/>
                </a:stretch>
              </p:blipFill>
              <p:spPr>
                <a:xfrm>
                  <a:off x="3651155" y="5213433"/>
                  <a:ext cx="36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174144" name="Freihand 174143">
                  <a:extLst>
                    <a:ext uri="{FF2B5EF4-FFF2-40B4-BE49-F238E27FC236}">
                      <a16:creationId xmlns:a16="http://schemas.microsoft.com/office/drawing/2014/main" id="{D1F71646-3A4B-C27E-22AA-2D306EA61BA7}"/>
                    </a:ext>
                  </a:extLst>
                </p14:cNvPr>
                <p14:cNvContentPartPr/>
                <p14:nvPr/>
              </p14:nvContentPartPr>
              <p14:xfrm>
                <a:off x="2714435" y="4923273"/>
                <a:ext cx="587520" cy="356400"/>
              </p14:xfrm>
            </p:contentPart>
          </mc:Choice>
          <mc:Fallback>
            <p:pic>
              <p:nvPicPr>
                <p:cNvPr id="174144" name="Freihand 174143">
                  <a:extLst>
                    <a:ext uri="{FF2B5EF4-FFF2-40B4-BE49-F238E27FC236}">
                      <a16:creationId xmlns:a16="http://schemas.microsoft.com/office/drawing/2014/main" id="{D1F71646-3A4B-C27E-22AA-2D306EA61BA7}"/>
                    </a:ext>
                  </a:extLst>
                </p:cNvPr>
                <p:cNvPicPr/>
                <p:nvPr/>
              </p:nvPicPr>
              <p:blipFill>
                <a:blip r:embed="rId754"/>
                <a:stretch>
                  <a:fillRect/>
                </a:stretch>
              </p:blipFill>
              <p:spPr>
                <a:xfrm>
                  <a:off x="2705795" y="4914633"/>
                  <a:ext cx="605160" cy="37404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174145" name="Freihand 174144">
                  <a:extLst>
                    <a:ext uri="{FF2B5EF4-FFF2-40B4-BE49-F238E27FC236}">
                      <a16:creationId xmlns:a16="http://schemas.microsoft.com/office/drawing/2014/main" id="{FB24F103-EDD7-C028-5477-B70CB9618CFA}"/>
                    </a:ext>
                  </a:extLst>
                </p14:cNvPr>
                <p14:cNvContentPartPr/>
                <p14:nvPr/>
              </p14:nvContentPartPr>
              <p14:xfrm>
                <a:off x="2530475" y="4797993"/>
                <a:ext cx="290880" cy="347760"/>
              </p14:xfrm>
            </p:contentPart>
          </mc:Choice>
          <mc:Fallback>
            <p:pic>
              <p:nvPicPr>
                <p:cNvPr id="174145" name="Freihand 174144">
                  <a:extLst>
                    <a:ext uri="{FF2B5EF4-FFF2-40B4-BE49-F238E27FC236}">
                      <a16:creationId xmlns:a16="http://schemas.microsoft.com/office/drawing/2014/main" id="{FB24F103-EDD7-C028-5477-B70CB9618CFA}"/>
                    </a:ext>
                  </a:extLst>
                </p:cNvPr>
                <p:cNvPicPr/>
                <p:nvPr/>
              </p:nvPicPr>
              <p:blipFill>
                <a:blip r:embed="rId756"/>
                <a:stretch>
                  <a:fillRect/>
                </a:stretch>
              </p:blipFill>
              <p:spPr>
                <a:xfrm>
                  <a:off x="2521475" y="4788993"/>
                  <a:ext cx="308520" cy="365400"/>
                </a:xfrm>
                <a:prstGeom prst="rect">
                  <a:avLst/>
                </a:prstGeom>
              </p:spPr>
            </p:pic>
          </mc:Fallback>
        </mc:AlternateContent>
      </p:grpSp>
    </p:spTree>
    <p:extLst>
      <p:ext uri="{BB962C8B-B14F-4D97-AF65-F5344CB8AC3E}">
        <p14:creationId xmlns:p14="http://schemas.microsoft.com/office/powerpoint/2010/main" val="320390737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91390706-C8B9-3A3A-D113-52F83BE93696}"/>
              </a:ext>
            </a:extLst>
          </p:cNvPr>
          <p:cNvPicPr>
            <a:picLocks noChangeAspect="1"/>
          </p:cNvPicPr>
          <p:nvPr/>
        </p:nvPicPr>
        <p:blipFill>
          <a:blip r:embed="rId3"/>
          <a:stretch>
            <a:fillRect/>
          </a:stretch>
        </p:blipFill>
        <p:spPr>
          <a:xfrm>
            <a:off x="0" y="0"/>
            <a:ext cx="5010407" cy="3073558"/>
          </a:xfrm>
          <a:prstGeom prst="rect">
            <a:avLst/>
          </a:prstGeom>
        </p:spPr>
      </p:pic>
      <mc:AlternateContent xmlns:mc="http://schemas.openxmlformats.org/markup-compatibility/2006">
        <mc:Choice xmlns:p14="http://schemas.microsoft.com/office/powerpoint/2010/main" Requires="p14">
          <p:contentPart p14:bwMode="auto" r:id="rId4">
            <p14:nvContentPartPr>
              <p14:cNvPr id="10" name="Freihand 9">
                <a:extLst>
                  <a:ext uri="{FF2B5EF4-FFF2-40B4-BE49-F238E27FC236}">
                    <a16:creationId xmlns:a16="http://schemas.microsoft.com/office/drawing/2014/main" id="{5BE50EC4-4047-21F2-F45E-A8EBEB754E20}"/>
                  </a:ext>
                </a:extLst>
              </p14:cNvPr>
              <p14:cNvContentPartPr/>
              <p14:nvPr/>
            </p14:nvContentPartPr>
            <p14:xfrm>
              <a:off x="4541795" y="1398628"/>
              <a:ext cx="17280" cy="28440"/>
            </p14:xfrm>
          </p:contentPart>
        </mc:Choice>
        <mc:Fallback>
          <p:pic>
            <p:nvPicPr>
              <p:cNvPr id="10" name="Freihand 9">
                <a:extLst>
                  <a:ext uri="{FF2B5EF4-FFF2-40B4-BE49-F238E27FC236}">
                    <a16:creationId xmlns:a16="http://schemas.microsoft.com/office/drawing/2014/main" id="{5BE50EC4-4047-21F2-F45E-A8EBEB754E20}"/>
                  </a:ext>
                </a:extLst>
              </p:cNvPr>
              <p:cNvPicPr/>
              <p:nvPr/>
            </p:nvPicPr>
            <p:blipFill>
              <a:blip r:embed="rId5"/>
              <a:stretch>
                <a:fillRect/>
              </a:stretch>
            </p:blipFill>
            <p:spPr>
              <a:xfrm>
                <a:off x="4533155" y="1389988"/>
                <a:ext cx="349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EEFF4C2E-1066-F839-C91F-697AD9C9E691}"/>
                  </a:ext>
                </a:extLst>
              </p14:cNvPr>
              <p14:cNvContentPartPr/>
              <p14:nvPr/>
            </p14:nvContentPartPr>
            <p14:xfrm>
              <a:off x="85355" y="913348"/>
              <a:ext cx="4224960" cy="351720"/>
            </p14:xfrm>
          </p:contentPart>
        </mc:Choice>
        <mc:Fallback>
          <p:pic>
            <p:nvPicPr>
              <p:cNvPr id="11" name="Freihand 10">
                <a:extLst>
                  <a:ext uri="{FF2B5EF4-FFF2-40B4-BE49-F238E27FC236}">
                    <a16:creationId xmlns:a16="http://schemas.microsoft.com/office/drawing/2014/main" id="{EEFF4C2E-1066-F839-C91F-697AD9C9E691}"/>
                  </a:ext>
                </a:extLst>
              </p:cNvPr>
              <p:cNvPicPr/>
              <p:nvPr/>
            </p:nvPicPr>
            <p:blipFill>
              <a:blip r:embed="rId7"/>
              <a:stretch>
                <a:fillRect/>
              </a:stretch>
            </p:blipFill>
            <p:spPr>
              <a:xfrm>
                <a:off x="76355" y="904348"/>
                <a:ext cx="424260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4420" name="Freihand 174419">
                <a:extLst>
                  <a:ext uri="{FF2B5EF4-FFF2-40B4-BE49-F238E27FC236}">
                    <a16:creationId xmlns:a16="http://schemas.microsoft.com/office/drawing/2014/main" id="{CDC81187-0C65-DBE2-5E53-61AFB2917290}"/>
                  </a:ext>
                </a:extLst>
              </p14:cNvPr>
              <p14:cNvContentPartPr/>
              <p14:nvPr/>
            </p14:nvContentPartPr>
            <p14:xfrm>
              <a:off x="586475" y="559108"/>
              <a:ext cx="1094400" cy="83160"/>
            </p14:xfrm>
          </p:contentPart>
        </mc:Choice>
        <mc:Fallback>
          <p:pic>
            <p:nvPicPr>
              <p:cNvPr id="174420" name="Freihand 174419">
                <a:extLst>
                  <a:ext uri="{FF2B5EF4-FFF2-40B4-BE49-F238E27FC236}">
                    <a16:creationId xmlns:a16="http://schemas.microsoft.com/office/drawing/2014/main" id="{CDC81187-0C65-DBE2-5E53-61AFB2917290}"/>
                  </a:ext>
                </a:extLst>
              </p:cNvPr>
              <p:cNvPicPr/>
              <p:nvPr/>
            </p:nvPicPr>
            <p:blipFill>
              <a:blip r:embed="rId9"/>
              <a:stretch>
                <a:fillRect/>
              </a:stretch>
            </p:blipFill>
            <p:spPr>
              <a:xfrm>
                <a:off x="577475" y="550468"/>
                <a:ext cx="11120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4556" name="Freihand 174555">
                <a:extLst>
                  <a:ext uri="{FF2B5EF4-FFF2-40B4-BE49-F238E27FC236}">
                    <a16:creationId xmlns:a16="http://schemas.microsoft.com/office/drawing/2014/main" id="{4F465691-9BB4-DA9A-B743-0004DF51A69B}"/>
                  </a:ext>
                </a:extLst>
              </p14:cNvPr>
              <p14:cNvContentPartPr/>
              <p14:nvPr/>
            </p14:nvContentPartPr>
            <p14:xfrm>
              <a:off x="9511235" y="1122868"/>
              <a:ext cx="2206080" cy="1016640"/>
            </p14:xfrm>
          </p:contentPart>
        </mc:Choice>
        <mc:Fallback>
          <p:pic>
            <p:nvPicPr>
              <p:cNvPr id="174556" name="Freihand 174555">
                <a:extLst>
                  <a:ext uri="{FF2B5EF4-FFF2-40B4-BE49-F238E27FC236}">
                    <a16:creationId xmlns:a16="http://schemas.microsoft.com/office/drawing/2014/main" id="{4F465691-9BB4-DA9A-B743-0004DF51A69B}"/>
                  </a:ext>
                </a:extLst>
              </p:cNvPr>
              <p:cNvPicPr/>
              <p:nvPr/>
            </p:nvPicPr>
            <p:blipFill>
              <a:blip r:embed="rId11"/>
              <a:stretch>
                <a:fillRect/>
              </a:stretch>
            </p:blipFill>
            <p:spPr>
              <a:xfrm>
                <a:off x="9502595" y="1113868"/>
                <a:ext cx="2223720" cy="1034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2E3FAA3D-C22E-7E19-90C2-4291E03518E4}"/>
                  </a:ext>
                </a:extLst>
              </p14:cNvPr>
              <p14:cNvContentPartPr/>
              <p14:nvPr/>
            </p14:nvContentPartPr>
            <p14:xfrm>
              <a:off x="5689835" y="335908"/>
              <a:ext cx="173880" cy="241200"/>
            </p14:xfrm>
          </p:contentPart>
        </mc:Choice>
        <mc:Fallback>
          <p:pic>
            <p:nvPicPr>
              <p:cNvPr id="12" name="Freihand 11">
                <a:extLst>
                  <a:ext uri="{FF2B5EF4-FFF2-40B4-BE49-F238E27FC236}">
                    <a16:creationId xmlns:a16="http://schemas.microsoft.com/office/drawing/2014/main" id="{2E3FAA3D-C22E-7E19-90C2-4291E03518E4}"/>
                  </a:ext>
                </a:extLst>
              </p:cNvPr>
              <p:cNvPicPr/>
              <p:nvPr/>
            </p:nvPicPr>
            <p:blipFill>
              <a:blip r:embed="rId13"/>
              <a:stretch>
                <a:fillRect/>
              </a:stretch>
            </p:blipFill>
            <p:spPr>
              <a:xfrm>
                <a:off x="5680835" y="326908"/>
                <a:ext cx="1915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86478838-54B9-389A-001B-55F5A324F5CA}"/>
                  </a:ext>
                </a:extLst>
              </p14:cNvPr>
              <p14:cNvContentPartPr/>
              <p14:nvPr/>
            </p14:nvContentPartPr>
            <p14:xfrm>
              <a:off x="5739155" y="362908"/>
              <a:ext cx="127080" cy="218520"/>
            </p14:xfrm>
          </p:contentPart>
        </mc:Choice>
        <mc:Fallback>
          <p:pic>
            <p:nvPicPr>
              <p:cNvPr id="13" name="Freihand 12">
                <a:extLst>
                  <a:ext uri="{FF2B5EF4-FFF2-40B4-BE49-F238E27FC236}">
                    <a16:creationId xmlns:a16="http://schemas.microsoft.com/office/drawing/2014/main" id="{86478838-54B9-389A-001B-55F5A324F5CA}"/>
                  </a:ext>
                </a:extLst>
              </p:cNvPr>
              <p:cNvPicPr/>
              <p:nvPr/>
            </p:nvPicPr>
            <p:blipFill>
              <a:blip r:embed="rId15"/>
              <a:stretch>
                <a:fillRect/>
              </a:stretch>
            </p:blipFill>
            <p:spPr>
              <a:xfrm>
                <a:off x="5730515" y="353908"/>
                <a:ext cx="1447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C7BFB437-EE98-B727-E64F-8D526444FD42}"/>
                  </a:ext>
                </a:extLst>
              </p14:cNvPr>
              <p14:cNvContentPartPr/>
              <p14:nvPr/>
            </p14:nvContentPartPr>
            <p14:xfrm>
              <a:off x="5956595" y="404668"/>
              <a:ext cx="111240" cy="152280"/>
            </p14:xfrm>
          </p:contentPart>
        </mc:Choice>
        <mc:Fallback>
          <p:pic>
            <p:nvPicPr>
              <p:cNvPr id="14" name="Freihand 13">
                <a:extLst>
                  <a:ext uri="{FF2B5EF4-FFF2-40B4-BE49-F238E27FC236}">
                    <a16:creationId xmlns:a16="http://schemas.microsoft.com/office/drawing/2014/main" id="{C7BFB437-EE98-B727-E64F-8D526444FD42}"/>
                  </a:ext>
                </a:extLst>
              </p:cNvPr>
              <p:cNvPicPr/>
              <p:nvPr/>
            </p:nvPicPr>
            <p:blipFill>
              <a:blip r:embed="rId17"/>
              <a:stretch>
                <a:fillRect/>
              </a:stretch>
            </p:blipFill>
            <p:spPr>
              <a:xfrm>
                <a:off x="5947595" y="395668"/>
                <a:ext cx="1288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4" name="Freihand 53">
                <a:extLst>
                  <a:ext uri="{FF2B5EF4-FFF2-40B4-BE49-F238E27FC236}">
                    <a16:creationId xmlns:a16="http://schemas.microsoft.com/office/drawing/2014/main" id="{7684017F-13EE-8A57-F83A-90A692AA7943}"/>
                  </a:ext>
                </a:extLst>
              </p14:cNvPr>
              <p14:cNvContentPartPr/>
              <p14:nvPr/>
            </p14:nvContentPartPr>
            <p14:xfrm>
              <a:off x="6130835" y="481348"/>
              <a:ext cx="171000" cy="66240"/>
            </p14:xfrm>
          </p:contentPart>
        </mc:Choice>
        <mc:Fallback>
          <p:pic>
            <p:nvPicPr>
              <p:cNvPr id="54" name="Freihand 53">
                <a:extLst>
                  <a:ext uri="{FF2B5EF4-FFF2-40B4-BE49-F238E27FC236}">
                    <a16:creationId xmlns:a16="http://schemas.microsoft.com/office/drawing/2014/main" id="{7684017F-13EE-8A57-F83A-90A692AA7943}"/>
                  </a:ext>
                </a:extLst>
              </p:cNvPr>
              <p:cNvPicPr/>
              <p:nvPr/>
            </p:nvPicPr>
            <p:blipFill>
              <a:blip r:embed="rId19"/>
              <a:stretch>
                <a:fillRect/>
              </a:stretch>
            </p:blipFill>
            <p:spPr>
              <a:xfrm>
                <a:off x="6121835" y="472348"/>
                <a:ext cx="188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4273" name="Freihand 174272">
                <a:extLst>
                  <a:ext uri="{FF2B5EF4-FFF2-40B4-BE49-F238E27FC236}">
                    <a16:creationId xmlns:a16="http://schemas.microsoft.com/office/drawing/2014/main" id="{577BF83E-983A-1280-8F42-3B9937E32F98}"/>
                  </a:ext>
                </a:extLst>
              </p14:cNvPr>
              <p14:cNvContentPartPr/>
              <p14:nvPr/>
            </p14:nvContentPartPr>
            <p14:xfrm>
              <a:off x="6368075" y="456148"/>
              <a:ext cx="115200" cy="65160"/>
            </p14:xfrm>
          </p:contentPart>
        </mc:Choice>
        <mc:Fallback>
          <p:pic>
            <p:nvPicPr>
              <p:cNvPr id="174273" name="Freihand 174272">
                <a:extLst>
                  <a:ext uri="{FF2B5EF4-FFF2-40B4-BE49-F238E27FC236}">
                    <a16:creationId xmlns:a16="http://schemas.microsoft.com/office/drawing/2014/main" id="{577BF83E-983A-1280-8F42-3B9937E32F98}"/>
                  </a:ext>
                </a:extLst>
              </p:cNvPr>
              <p:cNvPicPr/>
              <p:nvPr/>
            </p:nvPicPr>
            <p:blipFill>
              <a:blip r:embed="rId21"/>
              <a:stretch>
                <a:fillRect/>
              </a:stretch>
            </p:blipFill>
            <p:spPr>
              <a:xfrm>
                <a:off x="6359075" y="447508"/>
                <a:ext cx="1328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4294" name="Freihand 174293">
                <a:extLst>
                  <a:ext uri="{FF2B5EF4-FFF2-40B4-BE49-F238E27FC236}">
                    <a16:creationId xmlns:a16="http://schemas.microsoft.com/office/drawing/2014/main" id="{FAAE7A1C-9026-5764-FF76-853B1D76B557}"/>
                  </a:ext>
                </a:extLst>
              </p14:cNvPr>
              <p14:cNvContentPartPr/>
              <p14:nvPr/>
            </p14:nvContentPartPr>
            <p14:xfrm>
              <a:off x="6517835" y="469468"/>
              <a:ext cx="156960" cy="225720"/>
            </p14:xfrm>
          </p:contentPart>
        </mc:Choice>
        <mc:Fallback>
          <p:pic>
            <p:nvPicPr>
              <p:cNvPr id="174294" name="Freihand 174293">
                <a:extLst>
                  <a:ext uri="{FF2B5EF4-FFF2-40B4-BE49-F238E27FC236}">
                    <a16:creationId xmlns:a16="http://schemas.microsoft.com/office/drawing/2014/main" id="{FAAE7A1C-9026-5764-FF76-853B1D76B557}"/>
                  </a:ext>
                </a:extLst>
              </p:cNvPr>
              <p:cNvPicPr/>
              <p:nvPr/>
            </p:nvPicPr>
            <p:blipFill>
              <a:blip r:embed="rId23"/>
              <a:stretch>
                <a:fillRect/>
              </a:stretch>
            </p:blipFill>
            <p:spPr>
              <a:xfrm>
                <a:off x="6509195" y="460828"/>
                <a:ext cx="1746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4297" name="Freihand 174296">
                <a:extLst>
                  <a:ext uri="{FF2B5EF4-FFF2-40B4-BE49-F238E27FC236}">
                    <a16:creationId xmlns:a16="http://schemas.microsoft.com/office/drawing/2014/main" id="{1BE66DA9-0E14-A7EC-B3A1-94E02CCBA8CC}"/>
                  </a:ext>
                </a:extLst>
              </p14:cNvPr>
              <p14:cNvContentPartPr/>
              <p14:nvPr/>
            </p14:nvContentPartPr>
            <p14:xfrm>
              <a:off x="6932555" y="433108"/>
              <a:ext cx="108720" cy="100800"/>
            </p14:xfrm>
          </p:contentPart>
        </mc:Choice>
        <mc:Fallback>
          <p:pic>
            <p:nvPicPr>
              <p:cNvPr id="174297" name="Freihand 174296">
                <a:extLst>
                  <a:ext uri="{FF2B5EF4-FFF2-40B4-BE49-F238E27FC236}">
                    <a16:creationId xmlns:a16="http://schemas.microsoft.com/office/drawing/2014/main" id="{1BE66DA9-0E14-A7EC-B3A1-94E02CCBA8CC}"/>
                  </a:ext>
                </a:extLst>
              </p:cNvPr>
              <p:cNvPicPr/>
              <p:nvPr/>
            </p:nvPicPr>
            <p:blipFill>
              <a:blip r:embed="rId25"/>
              <a:stretch>
                <a:fillRect/>
              </a:stretch>
            </p:blipFill>
            <p:spPr>
              <a:xfrm>
                <a:off x="6923915" y="424468"/>
                <a:ext cx="126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4299" name="Freihand 174298">
                <a:extLst>
                  <a:ext uri="{FF2B5EF4-FFF2-40B4-BE49-F238E27FC236}">
                    <a16:creationId xmlns:a16="http://schemas.microsoft.com/office/drawing/2014/main" id="{024F1F58-D692-8B90-AD55-4E5CA6EAF696}"/>
                  </a:ext>
                </a:extLst>
              </p14:cNvPr>
              <p14:cNvContentPartPr/>
              <p14:nvPr/>
            </p14:nvContentPartPr>
            <p14:xfrm>
              <a:off x="7111115" y="437068"/>
              <a:ext cx="299160" cy="80640"/>
            </p14:xfrm>
          </p:contentPart>
        </mc:Choice>
        <mc:Fallback>
          <p:pic>
            <p:nvPicPr>
              <p:cNvPr id="174299" name="Freihand 174298">
                <a:extLst>
                  <a:ext uri="{FF2B5EF4-FFF2-40B4-BE49-F238E27FC236}">
                    <a16:creationId xmlns:a16="http://schemas.microsoft.com/office/drawing/2014/main" id="{024F1F58-D692-8B90-AD55-4E5CA6EAF696}"/>
                  </a:ext>
                </a:extLst>
              </p:cNvPr>
              <p:cNvPicPr/>
              <p:nvPr/>
            </p:nvPicPr>
            <p:blipFill>
              <a:blip r:embed="rId27"/>
              <a:stretch>
                <a:fillRect/>
              </a:stretch>
            </p:blipFill>
            <p:spPr>
              <a:xfrm>
                <a:off x="7102475" y="428428"/>
                <a:ext cx="3168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4303" name="Freihand 174302">
                <a:extLst>
                  <a:ext uri="{FF2B5EF4-FFF2-40B4-BE49-F238E27FC236}">
                    <a16:creationId xmlns:a16="http://schemas.microsoft.com/office/drawing/2014/main" id="{50F63201-E6B2-A651-1B8D-AE5075620501}"/>
                  </a:ext>
                </a:extLst>
              </p14:cNvPr>
              <p14:cNvContentPartPr/>
              <p14:nvPr/>
            </p14:nvContentPartPr>
            <p14:xfrm>
              <a:off x="7441235" y="405028"/>
              <a:ext cx="118080" cy="113760"/>
            </p14:xfrm>
          </p:contentPart>
        </mc:Choice>
        <mc:Fallback>
          <p:pic>
            <p:nvPicPr>
              <p:cNvPr id="174303" name="Freihand 174302">
                <a:extLst>
                  <a:ext uri="{FF2B5EF4-FFF2-40B4-BE49-F238E27FC236}">
                    <a16:creationId xmlns:a16="http://schemas.microsoft.com/office/drawing/2014/main" id="{50F63201-E6B2-A651-1B8D-AE5075620501}"/>
                  </a:ext>
                </a:extLst>
              </p:cNvPr>
              <p:cNvPicPr/>
              <p:nvPr/>
            </p:nvPicPr>
            <p:blipFill>
              <a:blip r:embed="rId29"/>
              <a:stretch>
                <a:fillRect/>
              </a:stretch>
            </p:blipFill>
            <p:spPr>
              <a:xfrm>
                <a:off x="7432235" y="396388"/>
                <a:ext cx="1357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4310" name="Freihand 174309">
                <a:extLst>
                  <a:ext uri="{FF2B5EF4-FFF2-40B4-BE49-F238E27FC236}">
                    <a16:creationId xmlns:a16="http://schemas.microsoft.com/office/drawing/2014/main" id="{7566FAB8-5512-2F09-AD06-9569BB434F4A}"/>
                  </a:ext>
                </a:extLst>
              </p14:cNvPr>
              <p14:cNvContentPartPr/>
              <p14:nvPr/>
            </p14:nvContentPartPr>
            <p14:xfrm>
              <a:off x="7648235" y="417988"/>
              <a:ext cx="418680" cy="95760"/>
            </p14:xfrm>
          </p:contentPart>
        </mc:Choice>
        <mc:Fallback>
          <p:pic>
            <p:nvPicPr>
              <p:cNvPr id="174310" name="Freihand 174309">
                <a:extLst>
                  <a:ext uri="{FF2B5EF4-FFF2-40B4-BE49-F238E27FC236}">
                    <a16:creationId xmlns:a16="http://schemas.microsoft.com/office/drawing/2014/main" id="{7566FAB8-5512-2F09-AD06-9569BB434F4A}"/>
                  </a:ext>
                </a:extLst>
              </p:cNvPr>
              <p:cNvPicPr/>
              <p:nvPr/>
            </p:nvPicPr>
            <p:blipFill>
              <a:blip r:embed="rId31"/>
              <a:stretch>
                <a:fillRect/>
              </a:stretch>
            </p:blipFill>
            <p:spPr>
              <a:xfrm>
                <a:off x="7639595" y="408988"/>
                <a:ext cx="4363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4322" name="Freihand 174321">
                <a:extLst>
                  <a:ext uri="{FF2B5EF4-FFF2-40B4-BE49-F238E27FC236}">
                    <a16:creationId xmlns:a16="http://schemas.microsoft.com/office/drawing/2014/main" id="{90EA9D6B-EA0A-1BBC-B293-880672245BDB}"/>
                  </a:ext>
                </a:extLst>
              </p14:cNvPr>
              <p14:cNvContentPartPr/>
              <p14:nvPr/>
            </p14:nvContentPartPr>
            <p14:xfrm>
              <a:off x="8059355" y="412228"/>
              <a:ext cx="200880" cy="210600"/>
            </p14:xfrm>
          </p:contentPart>
        </mc:Choice>
        <mc:Fallback>
          <p:pic>
            <p:nvPicPr>
              <p:cNvPr id="174322" name="Freihand 174321">
                <a:extLst>
                  <a:ext uri="{FF2B5EF4-FFF2-40B4-BE49-F238E27FC236}">
                    <a16:creationId xmlns:a16="http://schemas.microsoft.com/office/drawing/2014/main" id="{90EA9D6B-EA0A-1BBC-B293-880672245BDB}"/>
                  </a:ext>
                </a:extLst>
              </p:cNvPr>
              <p:cNvPicPr/>
              <p:nvPr/>
            </p:nvPicPr>
            <p:blipFill>
              <a:blip r:embed="rId33"/>
              <a:stretch>
                <a:fillRect/>
              </a:stretch>
            </p:blipFill>
            <p:spPr>
              <a:xfrm>
                <a:off x="8050355" y="403228"/>
                <a:ext cx="2185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4721" name="Freihand 174720">
                <a:extLst>
                  <a:ext uri="{FF2B5EF4-FFF2-40B4-BE49-F238E27FC236}">
                    <a16:creationId xmlns:a16="http://schemas.microsoft.com/office/drawing/2014/main" id="{FD065754-B999-C7BC-F804-09022A5EBD2E}"/>
                  </a:ext>
                </a:extLst>
              </p14:cNvPr>
              <p14:cNvContentPartPr/>
              <p14:nvPr/>
            </p14:nvContentPartPr>
            <p14:xfrm>
              <a:off x="8341235" y="308908"/>
              <a:ext cx="186840" cy="170640"/>
            </p14:xfrm>
          </p:contentPart>
        </mc:Choice>
        <mc:Fallback>
          <p:pic>
            <p:nvPicPr>
              <p:cNvPr id="174721" name="Freihand 174720">
                <a:extLst>
                  <a:ext uri="{FF2B5EF4-FFF2-40B4-BE49-F238E27FC236}">
                    <a16:creationId xmlns:a16="http://schemas.microsoft.com/office/drawing/2014/main" id="{FD065754-B999-C7BC-F804-09022A5EBD2E}"/>
                  </a:ext>
                </a:extLst>
              </p:cNvPr>
              <p:cNvPicPr/>
              <p:nvPr/>
            </p:nvPicPr>
            <p:blipFill>
              <a:blip r:embed="rId35"/>
              <a:stretch>
                <a:fillRect/>
              </a:stretch>
            </p:blipFill>
            <p:spPr>
              <a:xfrm>
                <a:off x="8332235" y="299908"/>
                <a:ext cx="2044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74722" name="Freihand 174721">
                <a:extLst>
                  <a:ext uri="{FF2B5EF4-FFF2-40B4-BE49-F238E27FC236}">
                    <a16:creationId xmlns:a16="http://schemas.microsoft.com/office/drawing/2014/main" id="{2565EC9D-AB4C-9EA5-EEEA-E32C94E2F80A}"/>
                  </a:ext>
                </a:extLst>
              </p14:cNvPr>
              <p14:cNvContentPartPr/>
              <p14:nvPr/>
            </p14:nvContentPartPr>
            <p14:xfrm>
              <a:off x="8547875" y="298828"/>
              <a:ext cx="19800" cy="19800"/>
            </p14:xfrm>
          </p:contentPart>
        </mc:Choice>
        <mc:Fallback>
          <p:pic>
            <p:nvPicPr>
              <p:cNvPr id="174722" name="Freihand 174721">
                <a:extLst>
                  <a:ext uri="{FF2B5EF4-FFF2-40B4-BE49-F238E27FC236}">
                    <a16:creationId xmlns:a16="http://schemas.microsoft.com/office/drawing/2014/main" id="{2565EC9D-AB4C-9EA5-EEEA-E32C94E2F80A}"/>
                  </a:ext>
                </a:extLst>
              </p:cNvPr>
              <p:cNvPicPr/>
              <p:nvPr/>
            </p:nvPicPr>
            <p:blipFill>
              <a:blip r:embed="rId37"/>
              <a:stretch>
                <a:fillRect/>
              </a:stretch>
            </p:blipFill>
            <p:spPr>
              <a:xfrm>
                <a:off x="8539235" y="290188"/>
                <a:ext cx="37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74723" name="Freihand 174722">
                <a:extLst>
                  <a:ext uri="{FF2B5EF4-FFF2-40B4-BE49-F238E27FC236}">
                    <a16:creationId xmlns:a16="http://schemas.microsoft.com/office/drawing/2014/main" id="{CCA036BF-7F4B-A2BF-6998-ABAD4E2A8A31}"/>
                  </a:ext>
                </a:extLst>
              </p14:cNvPr>
              <p14:cNvContentPartPr/>
              <p14:nvPr/>
            </p14:nvContentPartPr>
            <p14:xfrm>
              <a:off x="8593595" y="407548"/>
              <a:ext cx="236160" cy="65520"/>
            </p14:xfrm>
          </p:contentPart>
        </mc:Choice>
        <mc:Fallback>
          <p:pic>
            <p:nvPicPr>
              <p:cNvPr id="174723" name="Freihand 174722">
                <a:extLst>
                  <a:ext uri="{FF2B5EF4-FFF2-40B4-BE49-F238E27FC236}">
                    <a16:creationId xmlns:a16="http://schemas.microsoft.com/office/drawing/2014/main" id="{CCA036BF-7F4B-A2BF-6998-ABAD4E2A8A31}"/>
                  </a:ext>
                </a:extLst>
              </p:cNvPr>
              <p:cNvPicPr/>
              <p:nvPr/>
            </p:nvPicPr>
            <p:blipFill>
              <a:blip r:embed="rId39"/>
              <a:stretch>
                <a:fillRect/>
              </a:stretch>
            </p:blipFill>
            <p:spPr>
              <a:xfrm>
                <a:off x="8584955" y="398548"/>
                <a:ext cx="253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74727" name="Freihand 174726">
                <a:extLst>
                  <a:ext uri="{FF2B5EF4-FFF2-40B4-BE49-F238E27FC236}">
                    <a16:creationId xmlns:a16="http://schemas.microsoft.com/office/drawing/2014/main" id="{4FD90690-493A-6C96-E3B4-A42315593263}"/>
                  </a:ext>
                </a:extLst>
              </p14:cNvPr>
              <p14:cNvContentPartPr/>
              <p14:nvPr/>
            </p14:nvContentPartPr>
            <p14:xfrm>
              <a:off x="9048995" y="383788"/>
              <a:ext cx="196560" cy="16200"/>
            </p14:xfrm>
          </p:contentPart>
        </mc:Choice>
        <mc:Fallback>
          <p:pic>
            <p:nvPicPr>
              <p:cNvPr id="174727" name="Freihand 174726">
                <a:extLst>
                  <a:ext uri="{FF2B5EF4-FFF2-40B4-BE49-F238E27FC236}">
                    <a16:creationId xmlns:a16="http://schemas.microsoft.com/office/drawing/2014/main" id="{4FD90690-493A-6C96-E3B4-A42315593263}"/>
                  </a:ext>
                </a:extLst>
              </p:cNvPr>
              <p:cNvPicPr/>
              <p:nvPr/>
            </p:nvPicPr>
            <p:blipFill>
              <a:blip r:embed="rId41"/>
              <a:stretch>
                <a:fillRect/>
              </a:stretch>
            </p:blipFill>
            <p:spPr>
              <a:xfrm>
                <a:off x="9039995" y="374788"/>
                <a:ext cx="2142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74728" name="Freihand 174727">
                <a:extLst>
                  <a:ext uri="{FF2B5EF4-FFF2-40B4-BE49-F238E27FC236}">
                    <a16:creationId xmlns:a16="http://schemas.microsoft.com/office/drawing/2014/main" id="{32D89A2B-2F50-D648-EF9F-BAF711FE177C}"/>
                  </a:ext>
                </a:extLst>
              </p14:cNvPr>
              <p14:cNvContentPartPr/>
              <p14:nvPr/>
            </p14:nvContentPartPr>
            <p14:xfrm>
              <a:off x="9057275" y="433468"/>
              <a:ext cx="195840" cy="51480"/>
            </p14:xfrm>
          </p:contentPart>
        </mc:Choice>
        <mc:Fallback>
          <p:pic>
            <p:nvPicPr>
              <p:cNvPr id="174728" name="Freihand 174727">
                <a:extLst>
                  <a:ext uri="{FF2B5EF4-FFF2-40B4-BE49-F238E27FC236}">
                    <a16:creationId xmlns:a16="http://schemas.microsoft.com/office/drawing/2014/main" id="{32D89A2B-2F50-D648-EF9F-BAF711FE177C}"/>
                  </a:ext>
                </a:extLst>
              </p:cNvPr>
              <p:cNvPicPr/>
              <p:nvPr/>
            </p:nvPicPr>
            <p:blipFill>
              <a:blip r:embed="rId43"/>
              <a:stretch>
                <a:fillRect/>
              </a:stretch>
            </p:blipFill>
            <p:spPr>
              <a:xfrm>
                <a:off x="9048275" y="424468"/>
                <a:ext cx="213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74745" name="Freihand 174744">
                <a:extLst>
                  <a:ext uri="{FF2B5EF4-FFF2-40B4-BE49-F238E27FC236}">
                    <a16:creationId xmlns:a16="http://schemas.microsoft.com/office/drawing/2014/main" id="{8A0992C2-B179-4799-D23C-FD0EC7AB70A8}"/>
                  </a:ext>
                </a:extLst>
              </p14:cNvPr>
              <p14:cNvContentPartPr/>
              <p14:nvPr/>
            </p14:nvContentPartPr>
            <p14:xfrm>
              <a:off x="5579315" y="870868"/>
              <a:ext cx="206280" cy="31680"/>
            </p14:xfrm>
          </p:contentPart>
        </mc:Choice>
        <mc:Fallback>
          <p:pic>
            <p:nvPicPr>
              <p:cNvPr id="174745" name="Freihand 174744">
                <a:extLst>
                  <a:ext uri="{FF2B5EF4-FFF2-40B4-BE49-F238E27FC236}">
                    <a16:creationId xmlns:a16="http://schemas.microsoft.com/office/drawing/2014/main" id="{8A0992C2-B179-4799-D23C-FD0EC7AB70A8}"/>
                  </a:ext>
                </a:extLst>
              </p:cNvPr>
              <p:cNvPicPr/>
              <p:nvPr/>
            </p:nvPicPr>
            <p:blipFill>
              <a:blip r:embed="rId45"/>
              <a:stretch>
                <a:fillRect/>
              </a:stretch>
            </p:blipFill>
            <p:spPr>
              <a:xfrm>
                <a:off x="5570675" y="861868"/>
                <a:ext cx="2239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74746" name="Freihand 174745">
                <a:extLst>
                  <a:ext uri="{FF2B5EF4-FFF2-40B4-BE49-F238E27FC236}">
                    <a16:creationId xmlns:a16="http://schemas.microsoft.com/office/drawing/2014/main" id="{76246E8A-7565-7B2F-AB97-AA68D546EE4C}"/>
                  </a:ext>
                </a:extLst>
              </p14:cNvPr>
              <p14:cNvContentPartPr/>
              <p14:nvPr/>
            </p14:nvContentPartPr>
            <p14:xfrm>
              <a:off x="5599835" y="938548"/>
              <a:ext cx="203040" cy="27360"/>
            </p14:xfrm>
          </p:contentPart>
        </mc:Choice>
        <mc:Fallback>
          <p:pic>
            <p:nvPicPr>
              <p:cNvPr id="174746" name="Freihand 174745">
                <a:extLst>
                  <a:ext uri="{FF2B5EF4-FFF2-40B4-BE49-F238E27FC236}">
                    <a16:creationId xmlns:a16="http://schemas.microsoft.com/office/drawing/2014/main" id="{76246E8A-7565-7B2F-AB97-AA68D546EE4C}"/>
                  </a:ext>
                </a:extLst>
              </p:cNvPr>
              <p:cNvPicPr/>
              <p:nvPr/>
            </p:nvPicPr>
            <p:blipFill>
              <a:blip r:embed="rId47"/>
              <a:stretch>
                <a:fillRect/>
              </a:stretch>
            </p:blipFill>
            <p:spPr>
              <a:xfrm>
                <a:off x="5590835" y="929908"/>
                <a:ext cx="2206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74752" name="Freihand 174751">
                <a:extLst>
                  <a:ext uri="{FF2B5EF4-FFF2-40B4-BE49-F238E27FC236}">
                    <a16:creationId xmlns:a16="http://schemas.microsoft.com/office/drawing/2014/main" id="{F96CE24A-B271-2D6C-E581-7DB9368D54D3}"/>
                  </a:ext>
                </a:extLst>
              </p14:cNvPr>
              <p14:cNvContentPartPr/>
              <p14:nvPr/>
            </p14:nvContentPartPr>
            <p14:xfrm>
              <a:off x="5939675" y="701668"/>
              <a:ext cx="153720" cy="130320"/>
            </p14:xfrm>
          </p:contentPart>
        </mc:Choice>
        <mc:Fallback>
          <p:pic>
            <p:nvPicPr>
              <p:cNvPr id="174752" name="Freihand 174751">
                <a:extLst>
                  <a:ext uri="{FF2B5EF4-FFF2-40B4-BE49-F238E27FC236}">
                    <a16:creationId xmlns:a16="http://schemas.microsoft.com/office/drawing/2014/main" id="{F96CE24A-B271-2D6C-E581-7DB9368D54D3}"/>
                  </a:ext>
                </a:extLst>
              </p:cNvPr>
              <p:cNvPicPr/>
              <p:nvPr/>
            </p:nvPicPr>
            <p:blipFill>
              <a:blip r:embed="rId49"/>
              <a:stretch>
                <a:fillRect/>
              </a:stretch>
            </p:blipFill>
            <p:spPr>
              <a:xfrm>
                <a:off x="5931035" y="692668"/>
                <a:ext cx="171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74753" name="Freihand 174752">
                <a:extLst>
                  <a:ext uri="{FF2B5EF4-FFF2-40B4-BE49-F238E27FC236}">
                    <a16:creationId xmlns:a16="http://schemas.microsoft.com/office/drawing/2014/main" id="{370A8C7E-B7EC-4E10-9444-D5846E270730}"/>
                  </a:ext>
                </a:extLst>
              </p14:cNvPr>
              <p14:cNvContentPartPr/>
              <p14:nvPr/>
            </p14:nvContentPartPr>
            <p14:xfrm>
              <a:off x="6136235" y="682948"/>
              <a:ext cx="238680" cy="127080"/>
            </p14:xfrm>
          </p:contentPart>
        </mc:Choice>
        <mc:Fallback>
          <p:pic>
            <p:nvPicPr>
              <p:cNvPr id="174753" name="Freihand 174752">
                <a:extLst>
                  <a:ext uri="{FF2B5EF4-FFF2-40B4-BE49-F238E27FC236}">
                    <a16:creationId xmlns:a16="http://schemas.microsoft.com/office/drawing/2014/main" id="{370A8C7E-B7EC-4E10-9444-D5846E270730}"/>
                  </a:ext>
                </a:extLst>
              </p:cNvPr>
              <p:cNvPicPr/>
              <p:nvPr/>
            </p:nvPicPr>
            <p:blipFill>
              <a:blip r:embed="rId51"/>
              <a:stretch>
                <a:fillRect/>
              </a:stretch>
            </p:blipFill>
            <p:spPr>
              <a:xfrm>
                <a:off x="6127595" y="673948"/>
                <a:ext cx="2563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74755" name="Freihand 174754">
                <a:extLst>
                  <a:ext uri="{FF2B5EF4-FFF2-40B4-BE49-F238E27FC236}">
                    <a16:creationId xmlns:a16="http://schemas.microsoft.com/office/drawing/2014/main" id="{7C605BC7-9526-62A8-9834-27B02E9994AF}"/>
                  </a:ext>
                </a:extLst>
              </p14:cNvPr>
              <p14:cNvContentPartPr/>
              <p14:nvPr/>
            </p14:nvContentPartPr>
            <p14:xfrm>
              <a:off x="6403715" y="685108"/>
              <a:ext cx="293760" cy="132120"/>
            </p14:xfrm>
          </p:contentPart>
        </mc:Choice>
        <mc:Fallback>
          <p:pic>
            <p:nvPicPr>
              <p:cNvPr id="174755" name="Freihand 174754">
                <a:extLst>
                  <a:ext uri="{FF2B5EF4-FFF2-40B4-BE49-F238E27FC236}">
                    <a16:creationId xmlns:a16="http://schemas.microsoft.com/office/drawing/2014/main" id="{7C605BC7-9526-62A8-9834-27B02E9994AF}"/>
                  </a:ext>
                </a:extLst>
              </p:cNvPr>
              <p:cNvPicPr/>
              <p:nvPr/>
            </p:nvPicPr>
            <p:blipFill>
              <a:blip r:embed="rId53"/>
              <a:stretch>
                <a:fillRect/>
              </a:stretch>
            </p:blipFill>
            <p:spPr>
              <a:xfrm>
                <a:off x="6394715" y="676468"/>
                <a:ext cx="3114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74359" name="Freihand 174358">
                <a:extLst>
                  <a:ext uri="{FF2B5EF4-FFF2-40B4-BE49-F238E27FC236}">
                    <a16:creationId xmlns:a16="http://schemas.microsoft.com/office/drawing/2014/main" id="{C9E1DC34-7233-1741-ECE3-AD35BCB9A483}"/>
                  </a:ext>
                </a:extLst>
              </p14:cNvPr>
              <p14:cNvContentPartPr/>
              <p14:nvPr/>
            </p14:nvContentPartPr>
            <p14:xfrm>
              <a:off x="6860555" y="732988"/>
              <a:ext cx="86400" cy="64800"/>
            </p14:xfrm>
          </p:contentPart>
        </mc:Choice>
        <mc:Fallback>
          <p:pic>
            <p:nvPicPr>
              <p:cNvPr id="174359" name="Freihand 174358">
                <a:extLst>
                  <a:ext uri="{FF2B5EF4-FFF2-40B4-BE49-F238E27FC236}">
                    <a16:creationId xmlns:a16="http://schemas.microsoft.com/office/drawing/2014/main" id="{C9E1DC34-7233-1741-ECE3-AD35BCB9A483}"/>
                  </a:ext>
                </a:extLst>
              </p:cNvPr>
              <p:cNvPicPr/>
              <p:nvPr/>
            </p:nvPicPr>
            <p:blipFill>
              <a:blip r:embed="rId55"/>
              <a:stretch>
                <a:fillRect/>
              </a:stretch>
            </p:blipFill>
            <p:spPr>
              <a:xfrm>
                <a:off x="6851915" y="724348"/>
                <a:ext cx="104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74362" name="Freihand 174361">
                <a:extLst>
                  <a:ext uri="{FF2B5EF4-FFF2-40B4-BE49-F238E27FC236}">
                    <a16:creationId xmlns:a16="http://schemas.microsoft.com/office/drawing/2014/main" id="{DFBC00E3-E81D-6A5A-3080-926188096BE0}"/>
                  </a:ext>
                </a:extLst>
              </p14:cNvPr>
              <p14:cNvContentPartPr/>
              <p14:nvPr/>
            </p14:nvContentPartPr>
            <p14:xfrm>
              <a:off x="7024355" y="750628"/>
              <a:ext cx="212400" cy="33840"/>
            </p14:xfrm>
          </p:contentPart>
        </mc:Choice>
        <mc:Fallback>
          <p:pic>
            <p:nvPicPr>
              <p:cNvPr id="174362" name="Freihand 174361">
                <a:extLst>
                  <a:ext uri="{FF2B5EF4-FFF2-40B4-BE49-F238E27FC236}">
                    <a16:creationId xmlns:a16="http://schemas.microsoft.com/office/drawing/2014/main" id="{DFBC00E3-E81D-6A5A-3080-926188096BE0}"/>
                  </a:ext>
                </a:extLst>
              </p:cNvPr>
              <p:cNvPicPr/>
              <p:nvPr/>
            </p:nvPicPr>
            <p:blipFill>
              <a:blip r:embed="rId57"/>
              <a:stretch>
                <a:fillRect/>
              </a:stretch>
            </p:blipFill>
            <p:spPr>
              <a:xfrm>
                <a:off x="7015355" y="741988"/>
                <a:ext cx="2300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74375" name="Freihand 174374">
                <a:extLst>
                  <a:ext uri="{FF2B5EF4-FFF2-40B4-BE49-F238E27FC236}">
                    <a16:creationId xmlns:a16="http://schemas.microsoft.com/office/drawing/2014/main" id="{E0378A15-2A7A-6B81-8179-1140DA788452}"/>
                  </a:ext>
                </a:extLst>
              </p14:cNvPr>
              <p14:cNvContentPartPr/>
              <p14:nvPr/>
            </p14:nvContentPartPr>
            <p14:xfrm>
              <a:off x="7267355" y="703828"/>
              <a:ext cx="353520" cy="90000"/>
            </p14:xfrm>
          </p:contentPart>
        </mc:Choice>
        <mc:Fallback>
          <p:pic>
            <p:nvPicPr>
              <p:cNvPr id="174375" name="Freihand 174374">
                <a:extLst>
                  <a:ext uri="{FF2B5EF4-FFF2-40B4-BE49-F238E27FC236}">
                    <a16:creationId xmlns:a16="http://schemas.microsoft.com/office/drawing/2014/main" id="{E0378A15-2A7A-6B81-8179-1140DA788452}"/>
                  </a:ext>
                </a:extLst>
              </p:cNvPr>
              <p:cNvPicPr/>
              <p:nvPr/>
            </p:nvPicPr>
            <p:blipFill>
              <a:blip r:embed="rId59"/>
              <a:stretch>
                <a:fillRect/>
              </a:stretch>
            </p:blipFill>
            <p:spPr>
              <a:xfrm>
                <a:off x="7258715" y="695188"/>
                <a:ext cx="371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74378" name="Freihand 174377">
                <a:extLst>
                  <a:ext uri="{FF2B5EF4-FFF2-40B4-BE49-F238E27FC236}">
                    <a16:creationId xmlns:a16="http://schemas.microsoft.com/office/drawing/2014/main" id="{40DCC8EF-842F-1C15-2292-EA36B967CF9A}"/>
                  </a:ext>
                </a:extLst>
              </p14:cNvPr>
              <p14:cNvContentPartPr/>
              <p14:nvPr/>
            </p14:nvContentPartPr>
            <p14:xfrm>
              <a:off x="7639595" y="713548"/>
              <a:ext cx="163440" cy="187920"/>
            </p14:xfrm>
          </p:contentPart>
        </mc:Choice>
        <mc:Fallback>
          <p:pic>
            <p:nvPicPr>
              <p:cNvPr id="174378" name="Freihand 174377">
                <a:extLst>
                  <a:ext uri="{FF2B5EF4-FFF2-40B4-BE49-F238E27FC236}">
                    <a16:creationId xmlns:a16="http://schemas.microsoft.com/office/drawing/2014/main" id="{40DCC8EF-842F-1C15-2292-EA36B967CF9A}"/>
                  </a:ext>
                </a:extLst>
              </p:cNvPr>
              <p:cNvPicPr/>
              <p:nvPr/>
            </p:nvPicPr>
            <p:blipFill>
              <a:blip r:embed="rId61"/>
              <a:stretch>
                <a:fillRect/>
              </a:stretch>
            </p:blipFill>
            <p:spPr>
              <a:xfrm>
                <a:off x="7630955" y="704908"/>
                <a:ext cx="1810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74385" name="Freihand 174384">
                <a:extLst>
                  <a:ext uri="{FF2B5EF4-FFF2-40B4-BE49-F238E27FC236}">
                    <a16:creationId xmlns:a16="http://schemas.microsoft.com/office/drawing/2014/main" id="{06CCDAFB-7E14-69BB-C7F7-741A809B8448}"/>
                  </a:ext>
                </a:extLst>
              </p14:cNvPr>
              <p14:cNvContentPartPr/>
              <p14:nvPr/>
            </p14:nvContentPartPr>
            <p14:xfrm>
              <a:off x="7844795" y="619228"/>
              <a:ext cx="139680" cy="163440"/>
            </p14:xfrm>
          </p:contentPart>
        </mc:Choice>
        <mc:Fallback>
          <p:pic>
            <p:nvPicPr>
              <p:cNvPr id="174385" name="Freihand 174384">
                <a:extLst>
                  <a:ext uri="{FF2B5EF4-FFF2-40B4-BE49-F238E27FC236}">
                    <a16:creationId xmlns:a16="http://schemas.microsoft.com/office/drawing/2014/main" id="{06CCDAFB-7E14-69BB-C7F7-741A809B8448}"/>
                  </a:ext>
                </a:extLst>
              </p:cNvPr>
              <p:cNvPicPr/>
              <p:nvPr/>
            </p:nvPicPr>
            <p:blipFill>
              <a:blip r:embed="rId63"/>
              <a:stretch>
                <a:fillRect/>
              </a:stretch>
            </p:blipFill>
            <p:spPr>
              <a:xfrm>
                <a:off x="7836155" y="610588"/>
                <a:ext cx="1573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74386" name="Freihand 174385">
                <a:extLst>
                  <a:ext uri="{FF2B5EF4-FFF2-40B4-BE49-F238E27FC236}">
                    <a16:creationId xmlns:a16="http://schemas.microsoft.com/office/drawing/2014/main" id="{A6C749CB-952E-00EB-BD2E-35C168B1A8B5}"/>
                  </a:ext>
                </a:extLst>
              </p14:cNvPr>
              <p14:cNvContentPartPr/>
              <p14:nvPr/>
            </p14:nvContentPartPr>
            <p14:xfrm>
              <a:off x="7972235" y="650548"/>
              <a:ext cx="29520" cy="51480"/>
            </p14:xfrm>
          </p:contentPart>
        </mc:Choice>
        <mc:Fallback>
          <p:pic>
            <p:nvPicPr>
              <p:cNvPr id="174386" name="Freihand 174385">
                <a:extLst>
                  <a:ext uri="{FF2B5EF4-FFF2-40B4-BE49-F238E27FC236}">
                    <a16:creationId xmlns:a16="http://schemas.microsoft.com/office/drawing/2014/main" id="{A6C749CB-952E-00EB-BD2E-35C168B1A8B5}"/>
                  </a:ext>
                </a:extLst>
              </p:cNvPr>
              <p:cNvPicPr/>
              <p:nvPr/>
            </p:nvPicPr>
            <p:blipFill>
              <a:blip r:embed="rId65"/>
              <a:stretch>
                <a:fillRect/>
              </a:stretch>
            </p:blipFill>
            <p:spPr>
              <a:xfrm>
                <a:off x="7963235" y="641548"/>
                <a:ext cx="471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74387" name="Freihand 174386">
                <a:extLst>
                  <a:ext uri="{FF2B5EF4-FFF2-40B4-BE49-F238E27FC236}">
                    <a16:creationId xmlns:a16="http://schemas.microsoft.com/office/drawing/2014/main" id="{BD5CC257-5EA4-674C-A844-6D0930EEC70C}"/>
                  </a:ext>
                </a:extLst>
              </p14:cNvPr>
              <p14:cNvContentPartPr/>
              <p14:nvPr/>
            </p14:nvContentPartPr>
            <p14:xfrm>
              <a:off x="8051435" y="729028"/>
              <a:ext cx="177840" cy="48240"/>
            </p14:xfrm>
          </p:contentPart>
        </mc:Choice>
        <mc:Fallback>
          <p:pic>
            <p:nvPicPr>
              <p:cNvPr id="174387" name="Freihand 174386">
                <a:extLst>
                  <a:ext uri="{FF2B5EF4-FFF2-40B4-BE49-F238E27FC236}">
                    <a16:creationId xmlns:a16="http://schemas.microsoft.com/office/drawing/2014/main" id="{BD5CC257-5EA4-674C-A844-6D0930EEC70C}"/>
                  </a:ext>
                </a:extLst>
              </p:cNvPr>
              <p:cNvPicPr/>
              <p:nvPr/>
            </p:nvPicPr>
            <p:blipFill>
              <a:blip r:embed="rId67"/>
              <a:stretch>
                <a:fillRect/>
              </a:stretch>
            </p:blipFill>
            <p:spPr>
              <a:xfrm>
                <a:off x="8042795" y="720388"/>
                <a:ext cx="1954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74388" name="Freihand 174387">
                <a:extLst>
                  <a:ext uri="{FF2B5EF4-FFF2-40B4-BE49-F238E27FC236}">
                    <a16:creationId xmlns:a16="http://schemas.microsoft.com/office/drawing/2014/main" id="{1A9D929D-BECA-A744-B531-86D5E8B6A32B}"/>
                  </a:ext>
                </a:extLst>
              </p14:cNvPr>
              <p14:cNvContentPartPr/>
              <p14:nvPr/>
            </p14:nvContentPartPr>
            <p14:xfrm>
              <a:off x="6078635" y="905428"/>
              <a:ext cx="2023920" cy="86400"/>
            </p14:xfrm>
          </p:contentPart>
        </mc:Choice>
        <mc:Fallback>
          <p:pic>
            <p:nvPicPr>
              <p:cNvPr id="174388" name="Freihand 174387">
                <a:extLst>
                  <a:ext uri="{FF2B5EF4-FFF2-40B4-BE49-F238E27FC236}">
                    <a16:creationId xmlns:a16="http://schemas.microsoft.com/office/drawing/2014/main" id="{1A9D929D-BECA-A744-B531-86D5E8B6A32B}"/>
                  </a:ext>
                </a:extLst>
              </p:cNvPr>
              <p:cNvPicPr/>
              <p:nvPr/>
            </p:nvPicPr>
            <p:blipFill>
              <a:blip r:embed="rId69"/>
              <a:stretch>
                <a:fillRect/>
              </a:stretch>
            </p:blipFill>
            <p:spPr>
              <a:xfrm>
                <a:off x="6069995" y="896788"/>
                <a:ext cx="20415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74389" name="Freihand 174388">
                <a:extLst>
                  <a:ext uri="{FF2B5EF4-FFF2-40B4-BE49-F238E27FC236}">
                    <a16:creationId xmlns:a16="http://schemas.microsoft.com/office/drawing/2014/main" id="{AC67D627-767D-35C4-0270-110D3A8BCB4C}"/>
                  </a:ext>
                </a:extLst>
              </p14:cNvPr>
              <p14:cNvContentPartPr/>
              <p14:nvPr/>
            </p14:nvContentPartPr>
            <p14:xfrm>
              <a:off x="6122195" y="1082548"/>
              <a:ext cx="95040" cy="178560"/>
            </p14:xfrm>
          </p:contentPart>
        </mc:Choice>
        <mc:Fallback>
          <p:pic>
            <p:nvPicPr>
              <p:cNvPr id="174389" name="Freihand 174388">
                <a:extLst>
                  <a:ext uri="{FF2B5EF4-FFF2-40B4-BE49-F238E27FC236}">
                    <a16:creationId xmlns:a16="http://schemas.microsoft.com/office/drawing/2014/main" id="{AC67D627-767D-35C4-0270-110D3A8BCB4C}"/>
                  </a:ext>
                </a:extLst>
              </p:cNvPr>
              <p:cNvPicPr/>
              <p:nvPr/>
            </p:nvPicPr>
            <p:blipFill>
              <a:blip r:embed="rId71"/>
              <a:stretch>
                <a:fillRect/>
              </a:stretch>
            </p:blipFill>
            <p:spPr>
              <a:xfrm>
                <a:off x="6113555" y="1073548"/>
                <a:ext cx="1126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74390" name="Freihand 174389">
                <a:extLst>
                  <a:ext uri="{FF2B5EF4-FFF2-40B4-BE49-F238E27FC236}">
                    <a16:creationId xmlns:a16="http://schemas.microsoft.com/office/drawing/2014/main" id="{318FBFE7-968F-B7D9-9519-C4F99F9036C8}"/>
                  </a:ext>
                </a:extLst>
              </p14:cNvPr>
              <p14:cNvContentPartPr/>
              <p14:nvPr/>
            </p14:nvContentPartPr>
            <p14:xfrm>
              <a:off x="6255755" y="1150948"/>
              <a:ext cx="105480" cy="89280"/>
            </p14:xfrm>
          </p:contentPart>
        </mc:Choice>
        <mc:Fallback>
          <p:pic>
            <p:nvPicPr>
              <p:cNvPr id="174390" name="Freihand 174389">
                <a:extLst>
                  <a:ext uri="{FF2B5EF4-FFF2-40B4-BE49-F238E27FC236}">
                    <a16:creationId xmlns:a16="http://schemas.microsoft.com/office/drawing/2014/main" id="{318FBFE7-968F-B7D9-9519-C4F99F9036C8}"/>
                  </a:ext>
                </a:extLst>
              </p:cNvPr>
              <p:cNvPicPr/>
              <p:nvPr/>
            </p:nvPicPr>
            <p:blipFill>
              <a:blip r:embed="rId73"/>
              <a:stretch>
                <a:fillRect/>
              </a:stretch>
            </p:blipFill>
            <p:spPr>
              <a:xfrm>
                <a:off x="6247115" y="1141948"/>
                <a:ext cx="1231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74393" name="Freihand 174392">
                <a:extLst>
                  <a:ext uri="{FF2B5EF4-FFF2-40B4-BE49-F238E27FC236}">
                    <a16:creationId xmlns:a16="http://schemas.microsoft.com/office/drawing/2014/main" id="{704F8BFE-CF9C-FF54-B57C-47D55DDC2936}"/>
                  </a:ext>
                </a:extLst>
              </p14:cNvPr>
              <p14:cNvContentPartPr/>
              <p14:nvPr/>
            </p14:nvContentPartPr>
            <p14:xfrm>
              <a:off x="6415595" y="1042588"/>
              <a:ext cx="149400" cy="209520"/>
            </p14:xfrm>
          </p:contentPart>
        </mc:Choice>
        <mc:Fallback>
          <p:pic>
            <p:nvPicPr>
              <p:cNvPr id="174393" name="Freihand 174392">
                <a:extLst>
                  <a:ext uri="{FF2B5EF4-FFF2-40B4-BE49-F238E27FC236}">
                    <a16:creationId xmlns:a16="http://schemas.microsoft.com/office/drawing/2014/main" id="{704F8BFE-CF9C-FF54-B57C-47D55DDC2936}"/>
                  </a:ext>
                </a:extLst>
              </p:cNvPr>
              <p:cNvPicPr/>
              <p:nvPr/>
            </p:nvPicPr>
            <p:blipFill>
              <a:blip r:embed="rId75"/>
              <a:stretch>
                <a:fillRect/>
              </a:stretch>
            </p:blipFill>
            <p:spPr>
              <a:xfrm>
                <a:off x="6406595" y="1033948"/>
                <a:ext cx="1670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74394" name="Freihand 174393">
                <a:extLst>
                  <a:ext uri="{FF2B5EF4-FFF2-40B4-BE49-F238E27FC236}">
                    <a16:creationId xmlns:a16="http://schemas.microsoft.com/office/drawing/2014/main" id="{F6AFF390-AE0D-7AC6-4BC6-2E9801E4C58F}"/>
                  </a:ext>
                </a:extLst>
              </p14:cNvPr>
              <p14:cNvContentPartPr/>
              <p14:nvPr/>
            </p14:nvContentPartPr>
            <p14:xfrm>
              <a:off x="6559955" y="1127188"/>
              <a:ext cx="109080" cy="90720"/>
            </p14:xfrm>
          </p:contentPart>
        </mc:Choice>
        <mc:Fallback>
          <p:pic>
            <p:nvPicPr>
              <p:cNvPr id="174394" name="Freihand 174393">
                <a:extLst>
                  <a:ext uri="{FF2B5EF4-FFF2-40B4-BE49-F238E27FC236}">
                    <a16:creationId xmlns:a16="http://schemas.microsoft.com/office/drawing/2014/main" id="{F6AFF390-AE0D-7AC6-4BC6-2E9801E4C58F}"/>
                  </a:ext>
                </a:extLst>
              </p:cNvPr>
              <p:cNvPicPr/>
              <p:nvPr/>
            </p:nvPicPr>
            <p:blipFill>
              <a:blip r:embed="rId77"/>
              <a:stretch>
                <a:fillRect/>
              </a:stretch>
            </p:blipFill>
            <p:spPr>
              <a:xfrm>
                <a:off x="6551315" y="1118188"/>
                <a:ext cx="1267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74395" name="Freihand 174394">
                <a:extLst>
                  <a:ext uri="{FF2B5EF4-FFF2-40B4-BE49-F238E27FC236}">
                    <a16:creationId xmlns:a16="http://schemas.microsoft.com/office/drawing/2014/main" id="{A1CCAF71-E533-55EF-1C56-8A436060F88F}"/>
                  </a:ext>
                </a:extLst>
              </p14:cNvPr>
              <p14:cNvContentPartPr/>
              <p14:nvPr/>
            </p14:nvContentPartPr>
            <p14:xfrm>
              <a:off x="6741035" y="1047268"/>
              <a:ext cx="100440" cy="181800"/>
            </p14:xfrm>
          </p:contentPart>
        </mc:Choice>
        <mc:Fallback>
          <p:pic>
            <p:nvPicPr>
              <p:cNvPr id="174395" name="Freihand 174394">
                <a:extLst>
                  <a:ext uri="{FF2B5EF4-FFF2-40B4-BE49-F238E27FC236}">
                    <a16:creationId xmlns:a16="http://schemas.microsoft.com/office/drawing/2014/main" id="{A1CCAF71-E533-55EF-1C56-8A436060F88F}"/>
                  </a:ext>
                </a:extLst>
              </p:cNvPr>
              <p:cNvPicPr/>
              <p:nvPr/>
            </p:nvPicPr>
            <p:blipFill>
              <a:blip r:embed="rId79"/>
              <a:stretch>
                <a:fillRect/>
              </a:stretch>
            </p:blipFill>
            <p:spPr>
              <a:xfrm>
                <a:off x="6732395" y="1038268"/>
                <a:ext cx="1180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74396" name="Freihand 174395">
                <a:extLst>
                  <a:ext uri="{FF2B5EF4-FFF2-40B4-BE49-F238E27FC236}">
                    <a16:creationId xmlns:a16="http://schemas.microsoft.com/office/drawing/2014/main" id="{545E0EA3-5B25-DAD0-ACA6-524C1351187C}"/>
                  </a:ext>
                </a:extLst>
              </p14:cNvPr>
              <p14:cNvContentPartPr/>
              <p14:nvPr/>
            </p14:nvContentPartPr>
            <p14:xfrm>
              <a:off x="6964955" y="1127188"/>
              <a:ext cx="272160" cy="81720"/>
            </p14:xfrm>
          </p:contentPart>
        </mc:Choice>
        <mc:Fallback>
          <p:pic>
            <p:nvPicPr>
              <p:cNvPr id="174396" name="Freihand 174395">
                <a:extLst>
                  <a:ext uri="{FF2B5EF4-FFF2-40B4-BE49-F238E27FC236}">
                    <a16:creationId xmlns:a16="http://schemas.microsoft.com/office/drawing/2014/main" id="{545E0EA3-5B25-DAD0-ACA6-524C1351187C}"/>
                  </a:ext>
                </a:extLst>
              </p:cNvPr>
              <p:cNvPicPr/>
              <p:nvPr/>
            </p:nvPicPr>
            <p:blipFill>
              <a:blip r:embed="rId81"/>
              <a:stretch>
                <a:fillRect/>
              </a:stretch>
            </p:blipFill>
            <p:spPr>
              <a:xfrm>
                <a:off x="6955955" y="1118188"/>
                <a:ext cx="2898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74397" name="Freihand 174396">
                <a:extLst>
                  <a:ext uri="{FF2B5EF4-FFF2-40B4-BE49-F238E27FC236}">
                    <a16:creationId xmlns:a16="http://schemas.microsoft.com/office/drawing/2014/main" id="{D16ECE0A-71FF-14C8-EA89-2A5953C23627}"/>
                  </a:ext>
                </a:extLst>
              </p14:cNvPr>
              <p14:cNvContentPartPr/>
              <p14:nvPr/>
            </p14:nvContentPartPr>
            <p14:xfrm>
              <a:off x="7186355" y="1049428"/>
              <a:ext cx="264960" cy="154080"/>
            </p14:xfrm>
          </p:contentPart>
        </mc:Choice>
        <mc:Fallback>
          <p:pic>
            <p:nvPicPr>
              <p:cNvPr id="174397" name="Freihand 174396">
                <a:extLst>
                  <a:ext uri="{FF2B5EF4-FFF2-40B4-BE49-F238E27FC236}">
                    <a16:creationId xmlns:a16="http://schemas.microsoft.com/office/drawing/2014/main" id="{D16ECE0A-71FF-14C8-EA89-2A5953C23627}"/>
                  </a:ext>
                </a:extLst>
              </p:cNvPr>
              <p:cNvPicPr/>
              <p:nvPr/>
            </p:nvPicPr>
            <p:blipFill>
              <a:blip r:embed="rId83"/>
              <a:stretch>
                <a:fillRect/>
              </a:stretch>
            </p:blipFill>
            <p:spPr>
              <a:xfrm>
                <a:off x="7177355" y="1040428"/>
                <a:ext cx="2826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74398" name="Freihand 174397">
                <a:extLst>
                  <a:ext uri="{FF2B5EF4-FFF2-40B4-BE49-F238E27FC236}">
                    <a16:creationId xmlns:a16="http://schemas.microsoft.com/office/drawing/2014/main" id="{F51715FB-20C1-5629-CD97-6369428B8C85}"/>
                  </a:ext>
                </a:extLst>
              </p14:cNvPr>
              <p14:cNvContentPartPr/>
              <p14:nvPr/>
            </p14:nvContentPartPr>
            <p14:xfrm>
              <a:off x="7468235" y="1101268"/>
              <a:ext cx="351720" cy="73440"/>
            </p14:xfrm>
          </p:contentPart>
        </mc:Choice>
        <mc:Fallback>
          <p:pic>
            <p:nvPicPr>
              <p:cNvPr id="174398" name="Freihand 174397">
                <a:extLst>
                  <a:ext uri="{FF2B5EF4-FFF2-40B4-BE49-F238E27FC236}">
                    <a16:creationId xmlns:a16="http://schemas.microsoft.com/office/drawing/2014/main" id="{F51715FB-20C1-5629-CD97-6369428B8C85}"/>
                  </a:ext>
                </a:extLst>
              </p:cNvPr>
              <p:cNvPicPr/>
              <p:nvPr/>
            </p:nvPicPr>
            <p:blipFill>
              <a:blip r:embed="rId85"/>
              <a:stretch>
                <a:fillRect/>
              </a:stretch>
            </p:blipFill>
            <p:spPr>
              <a:xfrm>
                <a:off x="7459235" y="1092268"/>
                <a:ext cx="3693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74399" name="Freihand 174398">
                <a:extLst>
                  <a:ext uri="{FF2B5EF4-FFF2-40B4-BE49-F238E27FC236}">
                    <a16:creationId xmlns:a16="http://schemas.microsoft.com/office/drawing/2014/main" id="{EC31C044-F2A1-B333-6E09-167CD5470064}"/>
                  </a:ext>
                </a:extLst>
              </p14:cNvPr>
              <p14:cNvContentPartPr/>
              <p14:nvPr/>
            </p14:nvContentPartPr>
            <p14:xfrm>
              <a:off x="7918595" y="1072108"/>
              <a:ext cx="160200" cy="94680"/>
            </p14:xfrm>
          </p:contentPart>
        </mc:Choice>
        <mc:Fallback>
          <p:pic>
            <p:nvPicPr>
              <p:cNvPr id="174399" name="Freihand 174398">
                <a:extLst>
                  <a:ext uri="{FF2B5EF4-FFF2-40B4-BE49-F238E27FC236}">
                    <a16:creationId xmlns:a16="http://schemas.microsoft.com/office/drawing/2014/main" id="{EC31C044-F2A1-B333-6E09-167CD5470064}"/>
                  </a:ext>
                </a:extLst>
              </p:cNvPr>
              <p:cNvPicPr/>
              <p:nvPr/>
            </p:nvPicPr>
            <p:blipFill>
              <a:blip r:embed="rId87"/>
              <a:stretch>
                <a:fillRect/>
              </a:stretch>
            </p:blipFill>
            <p:spPr>
              <a:xfrm>
                <a:off x="7909955" y="1063108"/>
                <a:ext cx="1778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74730" name="Freihand 174729">
                <a:extLst>
                  <a:ext uri="{FF2B5EF4-FFF2-40B4-BE49-F238E27FC236}">
                    <a16:creationId xmlns:a16="http://schemas.microsoft.com/office/drawing/2014/main" id="{B03799CD-F2D5-0D19-3EDF-BC6ECD5682DA}"/>
                  </a:ext>
                </a:extLst>
              </p14:cNvPr>
              <p14:cNvContentPartPr/>
              <p14:nvPr/>
            </p14:nvContentPartPr>
            <p14:xfrm>
              <a:off x="9633635" y="214228"/>
              <a:ext cx="142920" cy="111240"/>
            </p14:xfrm>
          </p:contentPart>
        </mc:Choice>
        <mc:Fallback>
          <p:pic>
            <p:nvPicPr>
              <p:cNvPr id="174730" name="Freihand 174729">
                <a:extLst>
                  <a:ext uri="{FF2B5EF4-FFF2-40B4-BE49-F238E27FC236}">
                    <a16:creationId xmlns:a16="http://schemas.microsoft.com/office/drawing/2014/main" id="{B03799CD-F2D5-0D19-3EDF-BC6ECD5682DA}"/>
                  </a:ext>
                </a:extLst>
              </p:cNvPr>
              <p:cNvPicPr/>
              <p:nvPr/>
            </p:nvPicPr>
            <p:blipFill>
              <a:blip r:embed="rId89"/>
              <a:stretch>
                <a:fillRect/>
              </a:stretch>
            </p:blipFill>
            <p:spPr>
              <a:xfrm>
                <a:off x="9624995" y="205228"/>
                <a:ext cx="160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74732" name="Freihand 174731">
                <a:extLst>
                  <a:ext uri="{FF2B5EF4-FFF2-40B4-BE49-F238E27FC236}">
                    <a16:creationId xmlns:a16="http://schemas.microsoft.com/office/drawing/2014/main" id="{D43C1C15-5194-6737-E2E5-D52FA0EAF29F}"/>
                  </a:ext>
                </a:extLst>
              </p14:cNvPr>
              <p14:cNvContentPartPr/>
              <p14:nvPr/>
            </p14:nvContentPartPr>
            <p14:xfrm>
              <a:off x="9870875" y="158788"/>
              <a:ext cx="63360" cy="193320"/>
            </p14:xfrm>
          </p:contentPart>
        </mc:Choice>
        <mc:Fallback>
          <p:pic>
            <p:nvPicPr>
              <p:cNvPr id="174732" name="Freihand 174731">
                <a:extLst>
                  <a:ext uri="{FF2B5EF4-FFF2-40B4-BE49-F238E27FC236}">
                    <a16:creationId xmlns:a16="http://schemas.microsoft.com/office/drawing/2014/main" id="{D43C1C15-5194-6737-E2E5-D52FA0EAF29F}"/>
                  </a:ext>
                </a:extLst>
              </p:cNvPr>
              <p:cNvPicPr/>
              <p:nvPr/>
            </p:nvPicPr>
            <p:blipFill>
              <a:blip r:embed="rId91"/>
              <a:stretch>
                <a:fillRect/>
              </a:stretch>
            </p:blipFill>
            <p:spPr>
              <a:xfrm>
                <a:off x="9862235" y="150148"/>
                <a:ext cx="810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74733" name="Freihand 174732">
                <a:extLst>
                  <a:ext uri="{FF2B5EF4-FFF2-40B4-BE49-F238E27FC236}">
                    <a16:creationId xmlns:a16="http://schemas.microsoft.com/office/drawing/2014/main" id="{ACBA1968-8ADF-3757-036C-D6445C2AAC12}"/>
                  </a:ext>
                </a:extLst>
              </p14:cNvPr>
              <p14:cNvContentPartPr/>
              <p14:nvPr/>
            </p14:nvContentPartPr>
            <p14:xfrm>
              <a:off x="9995075" y="254908"/>
              <a:ext cx="97920" cy="42120"/>
            </p14:xfrm>
          </p:contentPart>
        </mc:Choice>
        <mc:Fallback>
          <p:pic>
            <p:nvPicPr>
              <p:cNvPr id="174733" name="Freihand 174732">
                <a:extLst>
                  <a:ext uri="{FF2B5EF4-FFF2-40B4-BE49-F238E27FC236}">
                    <a16:creationId xmlns:a16="http://schemas.microsoft.com/office/drawing/2014/main" id="{ACBA1968-8ADF-3757-036C-D6445C2AAC12}"/>
                  </a:ext>
                </a:extLst>
              </p:cNvPr>
              <p:cNvPicPr/>
              <p:nvPr/>
            </p:nvPicPr>
            <p:blipFill>
              <a:blip r:embed="rId93"/>
              <a:stretch>
                <a:fillRect/>
              </a:stretch>
            </p:blipFill>
            <p:spPr>
              <a:xfrm>
                <a:off x="9986075" y="245908"/>
                <a:ext cx="115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74736" name="Freihand 174735">
                <a:extLst>
                  <a:ext uri="{FF2B5EF4-FFF2-40B4-BE49-F238E27FC236}">
                    <a16:creationId xmlns:a16="http://schemas.microsoft.com/office/drawing/2014/main" id="{05BE66E8-4D8F-8D25-8335-C5171ADED998}"/>
                  </a:ext>
                </a:extLst>
              </p14:cNvPr>
              <p14:cNvContentPartPr/>
              <p14:nvPr/>
            </p14:nvContentPartPr>
            <p14:xfrm>
              <a:off x="10062755" y="183268"/>
              <a:ext cx="172800" cy="217440"/>
            </p14:xfrm>
          </p:contentPart>
        </mc:Choice>
        <mc:Fallback>
          <p:pic>
            <p:nvPicPr>
              <p:cNvPr id="174736" name="Freihand 174735">
                <a:extLst>
                  <a:ext uri="{FF2B5EF4-FFF2-40B4-BE49-F238E27FC236}">
                    <a16:creationId xmlns:a16="http://schemas.microsoft.com/office/drawing/2014/main" id="{05BE66E8-4D8F-8D25-8335-C5171ADED998}"/>
                  </a:ext>
                </a:extLst>
              </p:cNvPr>
              <p:cNvPicPr/>
              <p:nvPr/>
            </p:nvPicPr>
            <p:blipFill>
              <a:blip r:embed="rId95"/>
              <a:stretch>
                <a:fillRect/>
              </a:stretch>
            </p:blipFill>
            <p:spPr>
              <a:xfrm>
                <a:off x="10054115" y="174268"/>
                <a:ext cx="1904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74737" name="Freihand 174736">
                <a:extLst>
                  <a:ext uri="{FF2B5EF4-FFF2-40B4-BE49-F238E27FC236}">
                    <a16:creationId xmlns:a16="http://schemas.microsoft.com/office/drawing/2014/main" id="{4851AD90-3E5D-30DC-5445-9D181F6E38D8}"/>
                  </a:ext>
                </a:extLst>
              </p14:cNvPr>
              <p14:cNvContentPartPr/>
              <p14:nvPr/>
            </p14:nvContentPartPr>
            <p14:xfrm>
              <a:off x="9585395" y="498268"/>
              <a:ext cx="717480" cy="31680"/>
            </p14:xfrm>
          </p:contentPart>
        </mc:Choice>
        <mc:Fallback>
          <p:pic>
            <p:nvPicPr>
              <p:cNvPr id="174737" name="Freihand 174736">
                <a:extLst>
                  <a:ext uri="{FF2B5EF4-FFF2-40B4-BE49-F238E27FC236}">
                    <a16:creationId xmlns:a16="http://schemas.microsoft.com/office/drawing/2014/main" id="{4851AD90-3E5D-30DC-5445-9D181F6E38D8}"/>
                  </a:ext>
                </a:extLst>
              </p:cNvPr>
              <p:cNvPicPr/>
              <p:nvPr/>
            </p:nvPicPr>
            <p:blipFill>
              <a:blip r:embed="rId97"/>
              <a:stretch>
                <a:fillRect/>
              </a:stretch>
            </p:blipFill>
            <p:spPr>
              <a:xfrm>
                <a:off x="9576395" y="489628"/>
                <a:ext cx="7351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74738" name="Freihand 174737">
                <a:extLst>
                  <a:ext uri="{FF2B5EF4-FFF2-40B4-BE49-F238E27FC236}">
                    <a16:creationId xmlns:a16="http://schemas.microsoft.com/office/drawing/2014/main" id="{268957AB-CA33-9A14-96CC-85BFA2938EF0}"/>
                  </a:ext>
                </a:extLst>
              </p14:cNvPr>
              <p14:cNvContentPartPr/>
              <p14:nvPr/>
            </p14:nvContentPartPr>
            <p14:xfrm>
              <a:off x="9842795" y="610588"/>
              <a:ext cx="143640" cy="109440"/>
            </p14:xfrm>
          </p:contentPart>
        </mc:Choice>
        <mc:Fallback>
          <p:pic>
            <p:nvPicPr>
              <p:cNvPr id="174738" name="Freihand 174737">
                <a:extLst>
                  <a:ext uri="{FF2B5EF4-FFF2-40B4-BE49-F238E27FC236}">
                    <a16:creationId xmlns:a16="http://schemas.microsoft.com/office/drawing/2014/main" id="{268957AB-CA33-9A14-96CC-85BFA2938EF0}"/>
                  </a:ext>
                </a:extLst>
              </p:cNvPr>
              <p:cNvPicPr/>
              <p:nvPr/>
            </p:nvPicPr>
            <p:blipFill>
              <a:blip r:embed="rId99"/>
              <a:stretch>
                <a:fillRect/>
              </a:stretch>
            </p:blipFill>
            <p:spPr>
              <a:xfrm>
                <a:off x="9834155" y="601948"/>
                <a:ext cx="1612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74739" name="Freihand 174738">
                <a:extLst>
                  <a:ext uri="{FF2B5EF4-FFF2-40B4-BE49-F238E27FC236}">
                    <a16:creationId xmlns:a16="http://schemas.microsoft.com/office/drawing/2014/main" id="{73F2AF2D-69AC-C2AF-EBD2-A70E7775B60A}"/>
                  </a:ext>
                </a:extLst>
              </p14:cNvPr>
              <p14:cNvContentPartPr/>
              <p14:nvPr/>
            </p14:nvContentPartPr>
            <p14:xfrm>
              <a:off x="9924515" y="671788"/>
              <a:ext cx="83160" cy="266400"/>
            </p14:xfrm>
          </p:contentPart>
        </mc:Choice>
        <mc:Fallback>
          <p:pic>
            <p:nvPicPr>
              <p:cNvPr id="174739" name="Freihand 174738">
                <a:extLst>
                  <a:ext uri="{FF2B5EF4-FFF2-40B4-BE49-F238E27FC236}">
                    <a16:creationId xmlns:a16="http://schemas.microsoft.com/office/drawing/2014/main" id="{73F2AF2D-69AC-C2AF-EBD2-A70E7775B60A}"/>
                  </a:ext>
                </a:extLst>
              </p:cNvPr>
              <p:cNvPicPr/>
              <p:nvPr/>
            </p:nvPicPr>
            <p:blipFill>
              <a:blip r:embed="rId101"/>
              <a:stretch>
                <a:fillRect/>
              </a:stretch>
            </p:blipFill>
            <p:spPr>
              <a:xfrm>
                <a:off x="9915515" y="663148"/>
                <a:ext cx="10080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74558" name="Freihand 174557">
                <a:extLst>
                  <a:ext uri="{FF2B5EF4-FFF2-40B4-BE49-F238E27FC236}">
                    <a16:creationId xmlns:a16="http://schemas.microsoft.com/office/drawing/2014/main" id="{9978B98C-8836-1A34-DB48-3BF3FCAF2991}"/>
                  </a:ext>
                </a:extLst>
              </p14:cNvPr>
              <p14:cNvContentPartPr/>
              <p14:nvPr/>
            </p14:nvContentPartPr>
            <p14:xfrm>
              <a:off x="10277315" y="650548"/>
              <a:ext cx="297000" cy="392040"/>
            </p14:xfrm>
          </p:contentPart>
        </mc:Choice>
        <mc:Fallback>
          <p:pic>
            <p:nvPicPr>
              <p:cNvPr id="174558" name="Freihand 174557">
                <a:extLst>
                  <a:ext uri="{FF2B5EF4-FFF2-40B4-BE49-F238E27FC236}">
                    <a16:creationId xmlns:a16="http://schemas.microsoft.com/office/drawing/2014/main" id="{9978B98C-8836-1A34-DB48-3BF3FCAF2991}"/>
                  </a:ext>
                </a:extLst>
              </p:cNvPr>
              <p:cNvPicPr/>
              <p:nvPr/>
            </p:nvPicPr>
            <p:blipFill>
              <a:blip r:embed="rId103"/>
              <a:stretch>
                <a:fillRect/>
              </a:stretch>
            </p:blipFill>
            <p:spPr>
              <a:xfrm>
                <a:off x="10268315" y="641548"/>
                <a:ext cx="31464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74559" name="Freihand 174558">
                <a:extLst>
                  <a:ext uri="{FF2B5EF4-FFF2-40B4-BE49-F238E27FC236}">
                    <a16:creationId xmlns:a16="http://schemas.microsoft.com/office/drawing/2014/main" id="{49015A71-F801-50EF-5E60-BD5D37F3C599}"/>
                  </a:ext>
                </a:extLst>
              </p14:cNvPr>
              <p14:cNvContentPartPr/>
              <p14:nvPr/>
            </p14:nvContentPartPr>
            <p14:xfrm>
              <a:off x="10167515" y="865828"/>
              <a:ext cx="273240" cy="255240"/>
            </p14:xfrm>
          </p:contentPart>
        </mc:Choice>
        <mc:Fallback>
          <p:pic>
            <p:nvPicPr>
              <p:cNvPr id="174559" name="Freihand 174558">
                <a:extLst>
                  <a:ext uri="{FF2B5EF4-FFF2-40B4-BE49-F238E27FC236}">
                    <a16:creationId xmlns:a16="http://schemas.microsoft.com/office/drawing/2014/main" id="{49015A71-F801-50EF-5E60-BD5D37F3C599}"/>
                  </a:ext>
                </a:extLst>
              </p:cNvPr>
              <p:cNvPicPr/>
              <p:nvPr/>
            </p:nvPicPr>
            <p:blipFill>
              <a:blip r:embed="rId105"/>
              <a:stretch>
                <a:fillRect/>
              </a:stretch>
            </p:blipFill>
            <p:spPr>
              <a:xfrm>
                <a:off x="10158515" y="857188"/>
                <a:ext cx="29088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74560" name="Freihand 174559">
                <a:extLst>
                  <a:ext uri="{FF2B5EF4-FFF2-40B4-BE49-F238E27FC236}">
                    <a16:creationId xmlns:a16="http://schemas.microsoft.com/office/drawing/2014/main" id="{A3066AC3-FF28-358B-1320-62D4C7DF1777}"/>
                  </a:ext>
                </a:extLst>
              </p14:cNvPr>
              <p14:cNvContentPartPr/>
              <p14:nvPr/>
            </p14:nvContentPartPr>
            <p14:xfrm>
              <a:off x="10607435" y="214228"/>
              <a:ext cx="110160" cy="119880"/>
            </p14:xfrm>
          </p:contentPart>
        </mc:Choice>
        <mc:Fallback>
          <p:pic>
            <p:nvPicPr>
              <p:cNvPr id="174560" name="Freihand 174559">
                <a:extLst>
                  <a:ext uri="{FF2B5EF4-FFF2-40B4-BE49-F238E27FC236}">
                    <a16:creationId xmlns:a16="http://schemas.microsoft.com/office/drawing/2014/main" id="{A3066AC3-FF28-358B-1320-62D4C7DF1777}"/>
                  </a:ext>
                </a:extLst>
              </p:cNvPr>
              <p:cNvPicPr/>
              <p:nvPr/>
            </p:nvPicPr>
            <p:blipFill>
              <a:blip r:embed="rId107"/>
              <a:stretch>
                <a:fillRect/>
              </a:stretch>
            </p:blipFill>
            <p:spPr>
              <a:xfrm>
                <a:off x="10598795" y="205228"/>
                <a:ext cx="1278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74562" name="Freihand 174561">
                <a:extLst>
                  <a:ext uri="{FF2B5EF4-FFF2-40B4-BE49-F238E27FC236}">
                    <a16:creationId xmlns:a16="http://schemas.microsoft.com/office/drawing/2014/main" id="{6C0AA5B6-9C1A-655F-D5D2-338424517832}"/>
                  </a:ext>
                </a:extLst>
              </p14:cNvPr>
              <p14:cNvContentPartPr/>
              <p14:nvPr/>
            </p14:nvContentPartPr>
            <p14:xfrm>
              <a:off x="10762595" y="234028"/>
              <a:ext cx="388080" cy="261360"/>
            </p14:xfrm>
          </p:contentPart>
        </mc:Choice>
        <mc:Fallback>
          <p:pic>
            <p:nvPicPr>
              <p:cNvPr id="174562" name="Freihand 174561">
                <a:extLst>
                  <a:ext uri="{FF2B5EF4-FFF2-40B4-BE49-F238E27FC236}">
                    <a16:creationId xmlns:a16="http://schemas.microsoft.com/office/drawing/2014/main" id="{6C0AA5B6-9C1A-655F-D5D2-338424517832}"/>
                  </a:ext>
                </a:extLst>
              </p:cNvPr>
              <p:cNvPicPr/>
              <p:nvPr/>
            </p:nvPicPr>
            <p:blipFill>
              <a:blip r:embed="rId109"/>
              <a:stretch>
                <a:fillRect/>
              </a:stretch>
            </p:blipFill>
            <p:spPr>
              <a:xfrm>
                <a:off x="10753955" y="225028"/>
                <a:ext cx="4057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74564" name="Freihand 174563">
                <a:extLst>
                  <a:ext uri="{FF2B5EF4-FFF2-40B4-BE49-F238E27FC236}">
                    <a16:creationId xmlns:a16="http://schemas.microsoft.com/office/drawing/2014/main" id="{418465B2-7C00-FB00-CFD4-06703BE63946}"/>
                  </a:ext>
                </a:extLst>
              </p14:cNvPr>
              <p14:cNvContentPartPr/>
              <p14:nvPr/>
            </p14:nvContentPartPr>
            <p14:xfrm>
              <a:off x="11209715" y="207748"/>
              <a:ext cx="327960" cy="92160"/>
            </p14:xfrm>
          </p:contentPart>
        </mc:Choice>
        <mc:Fallback>
          <p:pic>
            <p:nvPicPr>
              <p:cNvPr id="174564" name="Freihand 174563">
                <a:extLst>
                  <a:ext uri="{FF2B5EF4-FFF2-40B4-BE49-F238E27FC236}">
                    <a16:creationId xmlns:a16="http://schemas.microsoft.com/office/drawing/2014/main" id="{418465B2-7C00-FB00-CFD4-06703BE63946}"/>
                  </a:ext>
                </a:extLst>
              </p:cNvPr>
              <p:cNvPicPr/>
              <p:nvPr/>
            </p:nvPicPr>
            <p:blipFill>
              <a:blip r:embed="rId111"/>
              <a:stretch>
                <a:fillRect/>
              </a:stretch>
            </p:blipFill>
            <p:spPr>
              <a:xfrm>
                <a:off x="11201075" y="199108"/>
                <a:ext cx="345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74565" name="Freihand 174564">
                <a:extLst>
                  <a:ext uri="{FF2B5EF4-FFF2-40B4-BE49-F238E27FC236}">
                    <a16:creationId xmlns:a16="http://schemas.microsoft.com/office/drawing/2014/main" id="{440300DA-DC07-64CF-0029-DF5107108315}"/>
                  </a:ext>
                </a:extLst>
              </p14:cNvPr>
              <p14:cNvContentPartPr/>
              <p14:nvPr/>
            </p14:nvContentPartPr>
            <p14:xfrm>
              <a:off x="11202515" y="424108"/>
              <a:ext cx="288360" cy="160560"/>
            </p14:xfrm>
          </p:contentPart>
        </mc:Choice>
        <mc:Fallback>
          <p:pic>
            <p:nvPicPr>
              <p:cNvPr id="174565" name="Freihand 174564">
                <a:extLst>
                  <a:ext uri="{FF2B5EF4-FFF2-40B4-BE49-F238E27FC236}">
                    <a16:creationId xmlns:a16="http://schemas.microsoft.com/office/drawing/2014/main" id="{440300DA-DC07-64CF-0029-DF5107108315}"/>
                  </a:ext>
                </a:extLst>
              </p:cNvPr>
              <p:cNvPicPr/>
              <p:nvPr/>
            </p:nvPicPr>
            <p:blipFill>
              <a:blip r:embed="rId113"/>
              <a:stretch>
                <a:fillRect/>
              </a:stretch>
            </p:blipFill>
            <p:spPr>
              <a:xfrm>
                <a:off x="11193875" y="415468"/>
                <a:ext cx="3060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74568" name="Freihand 174567">
                <a:extLst>
                  <a:ext uri="{FF2B5EF4-FFF2-40B4-BE49-F238E27FC236}">
                    <a16:creationId xmlns:a16="http://schemas.microsoft.com/office/drawing/2014/main" id="{E2A42923-F765-69CE-D53D-AB07B266DB10}"/>
                  </a:ext>
                </a:extLst>
              </p14:cNvPr>
              <p14:cNvContentPartPr/>
              <p14:nvPr/>
            </p14:nvContentPartPr>
            <p14:xfrm>
              <a:off x="11481875" y="401788"/>
              <a:ext cx="179280" cy="149400"/>
            </p14:xfrm>
          </p:contentPart>
        </mc:Choice>
        <mc:Fallback>
          <p:pic>
            <p:nvPicPr>
              <p:cNvPr id="174568" name="Freihand 174567">
                <a:extLst>
                  <a:ext uri="{FF2B5EF4-FFF2-40B4-BE49-F238E27FC236}">
                    <a16:creationId xmlns:a16="http://schemas.microsoft.com/office/drawing/2014/main" id="{E2A42923-F765-69CE-D53D-AB07B266DB10}"/>
                  </a:ext>
                </a:extLst>
              </p:cNvPr>
              <p:cNvPicPr/>
              <p:nvPr/>
            </p:nvPicPr>
            <p:blipFill>
              <a:blip r:embed="rId115"/>
              <a:stretch>
                <a:fillRect/>
              </a:stretch>
            </p:blipFill>
            <p:spPr>
              <a:xfrm>
                <a:off x="11472875" y="393148"/>
                <a:ext cx="1969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74570" name="Freihand 174569">
                <a:extLst>
                  <a:ext uri="{FF2B5EF4-FFF2-40B4-BE49-F238E27FC236}">
                    <a16:creationId xmlns:a16="http://schemas.microsoft.com/office/drawing/2014/main" id="{B40C0AD0-95C7-82A3-2170-F901FDF55CB9}"/>
                  </a:ext>
                </a:extLst>
              </p14:cNvPr>
              <p14:cNvContentPartPr/>
              <p14:nvPr/>
            </p14:nvContentPartPr>
            <p14:xfrm>
              <a:off x="10683035" y="751348"/>
              <a:ext cx="226440" cy="91440"/>
            </p14:xfrm>
          </p:contentPart>
        </mc:Choice>
        <mc:Fallback>
          <p:pic>
            <p:nvPicPr>
              <p:cNvPr id="174570" name="Freihand 174569">
                <a:extLst>
                  <a:ext uri="{FF2B5EF4-FFF2-40B4-BE49-F238E27FC236}">
                    <a16:creationId xmlns:a16="http://schemas.microsoft.com/office/drawing/2014/main" id="{B40C0AD0-95C7-82A3-2170-F901FDF55CB9}"/>
                  </a:ext>
                </a:extLst>
              </p:cNvPr>
              <p:cNvPicPr/>
              <p:nvPr/>
            </p:nvPicPr>
            <p:blipFill>
              <a:blip r:embed="rId117"/>
              <a:stretch>
                <a:fillRect/>
              </a:stretch>
            </p:blipFill>
            <p:spPr>
              <a:xfrm>
                <a:off x="10674035" y="742348"/>
                <a:ext cx="2440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74571" name="Freihand 174570">
                <a:extLst>
                  <a:ext uri="{FF2B5EF4-FFF2-40B4-BE49-F238E27FC236}">
                    <a16:creationId xmlns:a16="http://schemas.microsoft.com/office/drawing/2014/main" id="{B0A570F0-9C0E-BD86-A530-1FFF2C6F7A3B}"/>
                  </a:ext>
                </a:extLst>
              </p14:cNvPr>
              <p14:cNvContentPartPr/>
              <p14:nvPr/>
            </p14:nvContentPartPr>
            <p14:xfrm>
              <a:off x="10933595" y="648748"/>
              <a:ext cx="30960" cy="174960"/>
            </p14:xfrm>
          </p:contentPart>
        </mc:Choice>
        <mc:Fallback>
          <p:pic>
            <p:nvPicPr>
              <p:cNvPr id="174571" name="Freihand 174570">
                <a:extLst>
                  <a:ext uri="{FF2B5EF4-FFF2-40B4-BE49-F238E27FC236}">
                    <a16:creationId xmlns:a16="http://schemas.microsoft.com/office/drawing/2014/main" id="{B0A570F0-9C0E-BD86-A530-1FFF2C6F7A3B}"/>
                  </a:ext>
                </a:extLst>
              </p:cNvPr>
              <p:cNvPicPr/>
              <p:nvPr/>
            </p:nvPicPr>
            <p:blipFill>
              <a:blip r:embed="rId119"/>
              <a:stretch>
                <a:fillRect/>
              </a:stretch>
            </p:blipFill>
            <p:spPr>
              <a:xfrm>
                <a:off x="10924595" y="639748"/>
                <a:ext cx="486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74572" name="Freihand 174571">
                <a:extLst>
                  <a:ext uri="{FF2B5EF4-FFF2-40B4-BE49-F238E27FC236}">
                    <a16:creationId xmlns:a16="http://schemas.microsoft.com/office/drawing/2014/main" id="{035664B2-60AB-19B2-1F28-4E4556517886}"/>
                  </a:ext>
                </a:extLst>
              </p14:cNvPr>
              <p14:cNvContentPartPr/>
              <p14:nvPr/>
            </p14:nvContentPartPr>
            <p14:xfrm>
              <a:off x="11031515" y="577828"/>
              <a:ext cx="200160" cy="215280"/>
            </p14:xfrm>
          </p:contentPart>
        </mc:Choice>
        <mc:Fallback>
          <p:pic>
            <p:nvPicPr>
              <p:cNvPr id="174572" name="Freihand 174571">
                <a:extLst>
                  <a:ext uri="{FF2B5EF4-FFF2-40B4-BE49-F238E27FC236}">
                    <a16:creationId xmlns:a16="http://schemas.microsoft.com/office/drawing/2014/main" id="{035664B2-60AB-19B2-1F28-4E4556517886}"/>
                  </a:ext>
                </a:extLst>
              </p:cNvPr>
              <p:cNvPicPr/>
              <p:nvPr/>
            </p:nvPicPr>
            <p:blipFill>
              <a:blip r:embed="rId121"/>
              <a:stretch>
                <a:fillRect/>
              </a:stretch>
            </p:blipFill>
            <p:spPr>
              <a:xfrm>
                <a:off x="11022875" y="568828"/>
                <a:ext cx="2178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74573" name="Freihand 174572">
                <a:extLst>
                  <a:ext uri="{FF2B5EF4-FFF2-40B4-BE49-F238E27FC236}">
                    <a16:creationId xmlns:a16="http://schemas.microsoft.com/office/drawing/2014/main" id="{CFB9FAAC-C187-5373-B4C6-02BB466D1A61}"/>
                  </a:ext>
                </a:extLst>
              </p14:cNvPr>
              <p14:cNvContentPartPr/>
              <p14:nvPr/>
            </p14:nvContentPartPr>
            <p14:xfrm>
              <a:off x="11025395" y="538588"/>
              <a:ext cx="34560" cy="14760"/>
            </p14:xfrm>
          </p:contentPart>
        </mc:Choice>
        <mc:Fallback>
          <p:pic>
            <p:nvPicPr>
              <p:cNvPr id="174573" name="Freihand 174572">
                <a:extLst>
                  <a:ext uri="{FF2B5EF4-FFF2-40B4-BE49-F238E27FC236}">
                    <a16:creationId xmlns:a16="http://schemas.microsoft.com/office/drawing/2014/main" id="{CFB9FAAC-C187-5373-B4C6-02BB466D1A61}"/>
                  </a:ext>
                </a:extLst>
              </p:cNvPr>
              <p:cNvPicPr/>
              <p:nvPr/>
            </p:nvPicPr>
            <p:blipFill>
              <a:blip r:embed="rId123"/>
              <a:stretch>
                <a:fillRect/>
              </a:stretch>
            </p:blipFill>
            <p:spPr>
              <a:xfrm>
                <a:off x="11016755" y="529588"/>
                <a:ext cx="522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74574" name="Freihand 174573">
                <a:extLst>
                  <a:ext uri="{FF2B5EF4-FFF2-40B4-BE49-F238E27FC236}">
                    <a16:creationId xmlns:a16="http://schemas.microsoft.com/office/drawing/2014/main" id="{4E7D5BE8-6456-2EBC-E482-73B0886EFEE4}"/>
                  </a:ext>
                </a:extLst>
              </p14:cNvPr>
              <p14:cNvContentPartPr/>
              <p14:nvPr/>
            </p14:nvContentPartPr>
            <p14:xfrm>
              <a:off x="11377475" y="728308"/>
              <a:ext cx="101880" cy="90360"/>
            </p14:xfrm>
          </p:contentPart>
        </mc:Choice>
        <mc:Fallback>
          <p:pic>
            <p:nvPicPr>
              <p:cNvPr id="174574" name="Freihand 174573">
                <a:extLst>
                  <a:ext uri="{FF2B5EF4-FFF2-40B4-BE49-F238E27FC236}">
                    <a16:creationId xmlns:a16="http://schemas.microsoft.com/office/drawing/2014/main" id="{4E7D5BE8-6456-2EBC-E482-73B0886EFEE4}"/>
                  </a:ext>
                </a:extLst>
              </p:cNvPr>
              <p:cNvPicPr/>
              <p:nvPr/>
            </p:nvPicPr>
            <p:blipFill>
              <a:blip r:embed="rId125"/>
              <a:stretch>
                <a:fillRect/>
              </a:stretch>
            </p:blipFill>
            <p:spPr>
              <a:xfrm>
                <a:off x="11368475" y="719668"/>
                <a:ext cx="1195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74575" name="Freihand 174574">
                <a:extLst>
                  <a:ext uri="{FF2B5EF4-FFF2-40B4-BE49-F238E27FC236}">
                    <a16:creationId xmlns:a16="http://schemas.microsoft.com/office/drawing/2014/main" id="{1527FD7D-5E23-97B9-113A-F2E18EDA8A56}"/>
                  </a:ext>
                </a:extLst>
              </p14:cNvPr>
              <p14:cNvContentPartPr/>
              <p14:nvPr/>
            </p14:nvContentPartPr>
            <p14:xfrm>
              <a:off x="11529035" y="693028"/>
              <a:ext cx="430200" cy="190800"/>
            </p14:xfrm>
          </p:contentPart>
        </mc:Choice>
        <mc:Fallback>
          <p:pic>
            <p:nvPicPr>
              <p:cNvPr id="174575" name="Freihand 174574">
                <a:extLst>
                  <a:ext uri="{FF2B5EF4-FFF2-40B4-BE49-F238E27FC236}">
                    <a16:creationId xmlns:a16="http://schemas.microsoft.com/office/drawing/2014/main" id="{1527FD7D-5E23-97B9-113A-F2E18EDA8A56}"/>
                  </a:ext>
                </a:extLst>
              </p:cNvPr>
              <p:cNvPicPr/>
              <p:nvPr/>
            </p:nvPicPr>
            <p:blipFill>
              <a:blip r:embed="rId127"/>
              <a:stretch>
                <a:fillRect/>
              </a:stretch>
            </p:blipFill>
            <p:spPr>
              <a:xfrm>
                <a:off x="11520395" y="684028"/>
                <a:ext cx="4478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74577" name="Freihand 174576">
                <a:extLst>
                  <a:ext uri="{FF2B5EF4-FFF2-40B4-BE49-F238E27FC236}">
                    <a16:creationId xmlns:a16="http://schemas.microsoft.com/office/drawing/2014/main" id="{11160ACF-30D8-0B23-5D30-4C725614A53E}"/>
                  </a:ext>
                </a:extLst>
              </p14:cNvPr>
              <p14:cNvContentPartPr/>
              <p14:nvPr/>
            </p14:nvContentPartPr>
            <p14:xfrm>
              <a:off x="11306195" y="988948"/>
              <a:ext cx="101880" cy="94320"/>
            </p14:xfrm>
          </p:contentPart>
        </mc:Choice>
        <mc:Fallback>
          <p:pic>
            <p:nvPicPr>
              <p:cNvPr id="174577" name="Freihand 174576">
                <a:extLst>
                  <a:ext uri="{FF2B5EF4-FFF2-40B4-BE49-F238E27FC236}">
                    <a16:creationId xmlns:a16="http://schemas.microsoft.com/office/drawing/2014/main" id="{11160ACF-30D8-0B23-5D30-4C725614A53E}"/>
                  </a:ext>
                </a:extLst>
              </p:cNvPr>
              <p:cNvPicPr/>
              <p:nvPr/>
            </p:nvPicPr>
            <p:blipFill>
              <a:blip r:embed="rId129"/>
              <a:stretch>
                <a:fillRect/>
              </a:stretch>
            </p:blipFill>
            <p:spPr>
              <a:xfrm>
                <a:off x="11297555" y="980308"/>
                <a:ext cx="119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74578" name="Freihand 174577">
                <a:extLst>
                  <a:ext uri="{FF2B5EF4-FFF2-40B4-BE49-F238E27FC236}">
                    <a16:creationId xmlns:a16="http://schemas.microsoft.com/office/drawing/2014/main" id="{169C9B9B-84BC-2E12-BD9B-FCE437530E8B}"/>
                  </a:ext>
                </a:extLst>
              </p14:cNvPr>
              <p14:cNvContentPartPr/>
              <p14:nvPr/>
            </p14:nvContentPartPr>
            <p14:xfrm>
              <a:off x="11451635" y="998668"/>
              <a:ext cx="92160" cy="84960"/>
            </p14:xfrm>
          </p:contentPart>
        </mc:Choice>
        <mc:Fallback>
          <p:pic>
            <p:nvPicPr>
              <p:cNvPr id="174578" name="Freihand 174577">
                <a:extLst>
                  <a:ext uri="{FF2B5EF4-FFF2-40B4-BE49-F238E27FC236}">
                    <a16:creationId xmlns:a16="http://schemas.microsoft.com/office/drawing/2014/main" id="{169C9B9B-84BC-2E12-BD9B-FCE437530E8B}"/>
                  </a:ext>
                </a:extLst>
              </p:cNvPr>
              <p:cNvPicPr/>
              <p:nvPr/>
            </p:nvPicPr>
            <p:blipFill>
              <a:blip r:embed="rId131"/>
              <a:stretch>
                <a:fillRect/>
              </a:stretch>
            </p:blipFill>
            <p:spPr>
              <a:xfrm>
                <a:off x="11442635" y="989668"/>
                <a:ext cx="109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74579" name="Freihand 174578">
                <a:extLst>
                  <a:ext uri="{FF2B5EF4-FFF2-40B4-BE49-F238E27FC236}">
                    <a16:creationId xmlns:a16="http://schemas.microsoft.com/office/drawing/2014/main" id="{C3494C0E-C203-67AB-0980-D4A015F5789D}"/>
                  </a:ext>
                </a:extLst>
              </p14:cNvPr>
              <p14:cNvContentPartPr/>
              <p14:nvPr/>
            </p14:nvContentPartPr>
            <p14:xfrm>
              <a:off x="11597795" y="987148"/>
              <a:ext cx="87840" cy="82440"/>
            </p14:xfrm>
          </p:contentPart>
        </mc:Choice>
        <mc:Fallback>
          <p:pic>
            <p:nvPicPr>
              <p:cNvPr id="174579" name="Freihand 174578">
                <a:extLst>
                  <a:ext uri="{FF2B5EF4-FFF2-40B4-BE49-F238E27FC236}">
                    <a16:creationId xmlns:a16="http://schemas.microsoft.com/office/drawing/2014/main" id="{C3494C0E-C203-67AB-0980-D4A015F5789D}"/>
                  </a:ext>
                </a:extLst>
              </p:cNvPr>
              <p:cNvPicPr/>
              <p:nvPr/>
            </p:nvPicPr>
            <p:blipFill>
              <a:blip r:embed="rId133"/>
              <a:stretch>
                <a:fillRect/>
              </a:stretch>
            </p:blipFill>
            <p:spPr>
              <a:xfrm>
                <a:off x="11589155" y="978508"/>
                <a:ext cx="1054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74580" name="Freihand 174579">
                <a:extLst>
                  <a:ext uri="{FF2B5EF4-FFF2-40B4-BE49-F238E27FC236}">
                    <a16:creationId xmlns:a16="http://schemas.microsoft.com/office/drawing/2014/main" id="{52C9FB73-3833-F675-4DF7-87B3DFD1EFBA}"/>
                  </a:ext>
                </a:extLst>
              </p14:cNvPr>
              <p14:cNvContentPartPr/>
              <p14:nvPr/>
            </p14:nvContentPartPr>
            <p14:xfrm>
              <a:off x="11684915" y="892828"/>
              <a:ext cx="171000" cy="169920"/>
            </p14:xfrm>
          </p:contentPart>
        </mc:Choice>
        <mc:Fallback>
          <p:pic>
            <p:nvPicPr>
              <p:cNvPr id="174580" name="Freihand 174579">
                <a:extLst>
                  <a:ext uri="{FF2B5EF4-FFF2-40B4-BE49-F238E27FC236}">
                    <a16:creationId xmlns:a16="http://schemas.microsoft.com/office/drawing/2014/main" id="{52C9FB73-3833-F675-4DF7-87B3DFD1EFBA}"/>
                  </a:ext>
                </a:extLst>
              </p:cNvPr>
              <p:cNvPicPr/>
              <p:nvPr/>
            </p:nvPicPr>
            <p:blipFill>
              <a:blip r:embed="rId135"/>
              <a:stretch>
                <a:fillRect/>
              </a:stretch>
            </p:blipFill>
            <p:spPr>
              <a:xfrm>
                <a:off x="11676275" y="884188"/>
                <a:ext cx="1886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74582" name="Freihand 174581">
                <a:extLst>
                  <a:ext uri="{FF2B5EF4-FFF2-40B4-BE49-F238E27FC236}">
                    <a16:creationId xmlns:a16="http://schemas.microsoft.com/office/drawing/2014/main" id="{94967BDE-A30C-CCFC-D387-B738146343C3}"/>
                  </a:ext>
                </a:extLst>
              </p14:cNvPr>
              <p14:cNvContentPartPr/>
              <p14:nvPr/>
            </p14:nvContentPartPr>
            <p14:xfrm>
              <a:off x="11280275" y="1064188"/>
              <a:ext cx="689760" cy="114480"/>
            </p14:xfrm>
          </p:contentPart>
        </mc:Choice>
        <mc:Fallback>
          <p:pic>
            <p:nvPicPr>
              <p:cNvPr id="174582" name="Freihand 174581">
                <a:extLst>
                  <a:ext uri="{FF2B5EF4-FFF2-40B4-BE49-F238E27FC236}">
                    <a16:creationId xmlns:a16="http://schemas.microsoft.com/office/drawing/2014/main" id="{94967BDE-A30C-CCFC-D387-B738146343C3}"/>
                  </a:ext>
                </a:extLst>
              </p:cNvPr>
              <p:cNvPicPr/>
              <p:nvPr/>
            </p:nvPicPr>
            <p:blipFill>
              <a:blip r:embed="rId137"/>
              <a:stretch>
                <a:fillRect/>
              </a:stretch>
            </p:blipFill>
            <p:spPr>
              <a:xfrm>
                <a:off x="11271275" y="1055548"/>
                <a:ext cx="707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74584" name="Freihand 174583">
                <a:extLst>
                  <a:ext uri="{FF2B5EF4-FFF2-40B4-BE49-F238E27FC236}">
                    <a16:creationId xmlns:a16="http://schemas.microsoft.com/office/drawing/2014/main" id="{DFAC57C6-D623-A9E2-81AF-1C1CC9BFE55E}"/>
                  </a:ext>
                </a:extLst>
              </p14:cNvPr>
              <p14:cNvContentPartPr/>
              <p14:nvPr/>
            </p14:nvContentPartPr>
            <p14:xfrm>
              <a:off x="9560195" y="1248868"/>
              <a:ext cx="542520" cy="909720"/>
            </p14:xfrm>
          </p:contentPart>
        </mc:Choice>
        <mc:Fallback>
          <p:pic>
            <p:nvPicPr>
              <p:cNvPr id="174584" name="Freihand 174583">
                <a:extLst>
                  <a:ext uri="{FF2B5EF4-FFF2-40B4-BE49-F238E27FC236}">
                    <a16:creationId xmlns:a16="http://schemas.microsoft.com/office/drawing/2014/main" id="{DFAC57C6-D623-A9E2-81AF-1C1CC9BFE55E}"/>
                  </a:ext>
                </a:extLst>
              </p:cNvPr>
              <p:cNvPicPr/>
              <p:nvPr/>
            </p:nvPicPr>
            <p:blipFill>
              <a:blip r:embed="rId139"/>
              <a:stretch>
                <a:fillRect/>
              </a:stretch>
            </p:blipFill>
            <p:spPr>
              <a:xfrm>
                <a:off x="9551555" y="1240228"/>
                <a:ext cx="560160" cy="9273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74254" name="Freihand 174253">
                <a:extLst>
                  <a:ext uri="{FF2B5EF4-FFF2-40B4-BE49-F238E27FC236}">
                    <a16:creationId xmlns:a16="http://schemas.microsoft.com/office/drawing/2014/main" id="{B81C092C-A283-40A0-3892-FC6C81C88368}"/>
                  </a:ext>
                </a:extLst>
              </p14:cNvPr>
              <p14:cNvContentPartPr/>
              <p14:nvPr/>
            </p14:nvContentPartPr>
            <p14:xfrm>
              <a:off x="5340635" y="3370348"/>
              <a:ext cx="438840" cy="698760"/>
            </p14:xfrm>
          </p:contentPart>
        </mc:Choice>
        <mc:Fallback>
          <p:pic>
            <p:nvPicPr>
              <p:cNvPr id="174254" name="Freihand 174253">
                <a:extLst>
                  <a:ext uri="{FF2B5EF4-FFF2-40B4-BE49-F238E27FC236}">
                    <a16:creationId xmlns:a16="http://schemas.microsoft.com/office/drawing/2014/main" id="{B81C092C-A283-40A0-3892-FC6C81C88368}"/>
                  </a:ext>
                </a:extLst>
              </p:cNvPr>
              <p:cNvPicPr/>
              <p:nvPr/>
            </p:nvPicPr>
            <p:blipFill>
              <a:blip r:embed="rId141"/>
              <a:stretch>
                <a:fillRect/>
              </a:stretch>
            </p:blipFill>
            <p:spPr>
              <a:xfrm>
                <a:off x="5331635" y="3361708"/>
                <a:ext cx="456480" cy="716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74265" name="Freihand 174264">
                <a:extLst>
                  <a:ext uri="{FF2B5EF4-FFF2-40B4-BE49-F238E27FC236}">
                    <a16:creationId xmlns:a16="http://schemas.microsoft.com/office/drawing/2014/main" id="{02F0F48A-9715-518F-2FA2-69FA3D5CD46F}"/>
                  </a:ext>
                </a:extLst>
              </p14:cNvPr>
              <p14:cNvContentPartPr/>
              <p14:nvPr/>
            </p14:nvContentPartPr>
            <p14:xfrm>
              <a:off x="4821875" y="5955868"/>
              <a:ext cx="317160" cy="545040"/>
            </p14:xfrm>
          </p:contentPart>
        </mc:Choice>
        <mc:Fallback>
          <p:pic>
            <p:nvPicPr>
              <p:cNvPr id="174265" name="Freihand 174264">
                <a:extLst>
                  <a:ext uri="{FF2B5EF4-FFF2-40B4-BE49-F238E27FC236}">
                    <a16:creationId xmlns:a16="http://schemas.microsoft.com/office/drawing/2014/main" id="{02F0F48A-9715-518F-2FA2-69FA3D5CD46F}"/>
                  </a:ext>
                </a:extLst>
              </p:cNvPr>
              <p:cNvPicPr/>
              <p:nvPr/>
            </p:nvPicPr>
            <p:blipFill>
              <a:blip r:embed="rId143"/>
              <a:stretch>
                <a:fillRect/>
              </a:stretch>
            </p:blipFill>
            <p:spPr>
              <a:xfrm>
                <a:off x="4812875" y="5946868"/>
                <a:ext cx="334800" cy="562680"/>
              </a:xfrm>
              <a:prstGeom prst="rect">
                <a:avLst/>
              </a:prstGeom>
            </p:spPr>
          </p:pic>
        </mc:Fallback>
      </mc:AlternateContent>
      <p:grpSp>
        <p:nvGrpSpPr>
          <p:cNvPr id="174784" name="Gruppieren 174783">
            <a:extLst>
              <a:ext uri="{FF2B5EF4-FFF2-40B4-BE49-F238E27FC236}">
                <a16:creationId xmlns:a16="http://schemas.microsoft.com/office/drawing/2014/main" id="{57AAC035-A872-A537-9D4C-0553B7B31B64}"/>
              </a:ext>
            </a:extLst>
          </p:cNvPr>
          <p:cNvGrpSpPr/>
          <p:nvPr/>
        </p:nvGrpSpPr>
        <p:grpSpPr>
          <a:xfrm>
            <a:off x="205235" y="1399708"/>
            <a:ext cx="11695320" cy="5196960"/>
            <a:chOff x="205235" y="1399708"/>
            <a:chExt cx="11695320" cy="5196960"/>
          </a:xfrm>
        </p:grpSpPr>
        <mc:AlternateContent xmlns:mc="http://schemas.openxmlformats.org/markup-compatibility/2006">
          <mc:Choice xmlns:p14="http://schemas.microsoft.com/office/powerpoint/2010/main" Requires="p14">
            <p:contentPart p14:bwMode="auto" r:id="rId144">
              <p14:nvContentPartPr>
                <p14:cNvPr id="174453" name="Freihand 174452">
                  <a:extLst>
                    <a:ext uri="{FF2B5EF4-FFF2-40B4-BE49-F238E27FC236}">
                      <a16:creationId xmlns:a16="http://schemas.microsoft.com/office/drawing/2014/main" id="{1D466C05-9202-679F-7C3B-7E071214FD40}"/>
                    </a:ext>
                  </a:extLst>
                </p14:cNvPr>
                <p14:cNvContentPartPr/>
                <p14:nvPr/>
              </p14:nvContentPartPr>
              <p14:xfrm>
                <a:off x="5677595" y="1795348"/>
                <a:ext cx="237960" cy="29520"/>
              </p14:xfrm>
            </p:contentPart>
          </mc:Choice>
          <mc:Fallback>
            <p:pic>
              <p:nvPicPr>
                <p:cNvPr id="174453" name="Freihand 174452">
                  <a:extLst>
                    <a:ext uri="{FF2B5EF4-FFF2-40B4-BE49-F238E27FC236}">
                      <a16:creationId xmlns:a16="http://schemas.microsoft.com/office/drawing/2014/main" id="{1D466C05-9202-679F-7C3B-7E071214FD40}"/>
                    </a:ext>
                  </a:extLst>
                </p:cNvPr>
                <p:cNvPicPr/>
                <p:nvPr/>
              </p:nvPicPr>
              <p:blipFill>
                <a:blip r:embed="rId145"/>
                <a:stretch>
                  <a:fillRect/>
                </a:stretch>
              </p:blipFill>
              <p:spPr>
                <a:xfrm>
                  <a:off x="5668595" y="1786708"/>
                  <a:ext cx="2556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74456" name="Freihand 174455">
                  <a:extLst>
                    <a:ext uri="{FF2B5EF4-FFF2-40B4-BE49-F238E27FC236}">
                      <a16:creationId xmlns:a16="http://schemas.microsoft.com/office/drawing/2014/main" id="{08F3CC2A-A755-F994-F3C9-2873BDA9F36A}"/>
                    </a:ext>
                  </a:extLst>
                </p14:cNvPr>
                <p14:cNvContentPartPr/>
                <p14:nvPr/>
              </p14:nvContentPartPr>
              <p14:xfrm>
                <a:off x="5644835" y="1879588"/>
                <a:ext cx="250920" cy="29160"/>
              </p14:xfrm>
            </p:contentPart>
          </mc:Choice>
          <mc:Fallback>
            <p:pic>
              <p:nvPicPr>
                <p:cNvPr id="174456" name="Freihand 174455">
                  <a:extLst>
                    <a:ext uri="{FF2B5EF4-FFF2-40B4-BE49-F238E27FC236}">
                      <a16:creationId xmlns:a16="http://schemas.microsoft.com/office/drawing/2014/main" id="{08F3CC2A-A755-F994-F3C9-2873BDA9F36A}"/>
                    </a:ext>
                  </a:extLst>
                </p:cNvPr>
                <p:cNvPicPr/>
                <p:nvPr/>
              </p:nvPicPr>
              <p:blipFill>
                <a:blip r:embed="rId147"/>
                <a:stretch>
                  <a:fillRect/>
                </a:stretch>
              </p:blipFill>
              <p:spPr>
                <a:xfrm>
                  <a:off x="5636195" y="1870948"/>
                  <a:ext cx="2685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74466" name="Freihand 174465">
                  <a:extLst>
                    <a:ext uri="{FF2B5EF4-FFF2-40B4-BE49-F238E27FC236}">
                      <a16:creationId xmlns:a16="http://schemas.microsoft.com/office/drawing/2014/main" id="{8F5130CA-56FB-522D-A466-99D34E15E486}"/>
                    </a:ext>
                  </a:extLst>
                </p14:cNvPr>
                <p14:cNvContentPartPr/>
                <p14:nvPr/>
              </p14:nvContentPartPr>
              <p14:xfrm>
                <a:off x="5879195" y="1713988"/>
                <a:ext cx="218520" cy="287280"/>
              </p14:xfrm>
            </p:contentPart>
          </mc:Choice>
          <mc:Fallback>
            <p:pic>
              <p:nvPicPr>
                <p:cNvPr id="174466" name="Freihand 174465">
                  <a:extLst>
                    <a:ext uri="{FF2B5EF4-FFF2-40B4-BE49-F238E27FC236}">
                      <a16:creationId xmlns:a16="http://schemas.microsoft.com/office/drawing/2014/main" id="{8F5130CA-56FB-522D-A466-99D34E15E486}"/>
                    </a:ext>
                  </a:extLst>
                </p:cNvPr>
                <p:cNvPicPr/>
                <p:nvPr/>
              </p:nvPicPr>
              <p:blipFill>
                <a:blip r:embed="rId149"/>
                <a:stretch>
                  <a:fillRect/>
                </a:stretch>
              </p:blipFill>
              <p:spPr>
                <a:xfrm>
                  <a:off x="5870555" y="1705348"/>
                  <a:ext cx="23616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74471" name="Freihand 174470">
                  <a:extLst>
                    <a:ext uri="{FF2B5EF4-FFF2-40B4-BE49-F238E27FC236}">
                      <a16:creationId xmlns:a16="http://schemas.microsoft.com/office/drawing/2014/main" id="{C5715C3F-29A9-C666-0171-97C3013AC37E}"/>
                    </a:ext>
                  </a:extLst>
                </p14:cNvPr>
                <p14:cNvContentPartPr/>
                <p14:nvPr/>
              </p14:nvContentPartPr>
              <p14:xfrm>
                <a:off x="6438275" y="1677268"/>
                <a:ext cx="167400" cy="264240"/>
              </p14:xfrm>
            </p:contentPart>
          </mc:Choice>
          <mc:Fallback>
            <p:pic>
              <p:nvPicPr>
                <p:cNvPr id="174471" name="Freihand 174470">
                  <a:extLst>
                    <a:ext uri="{FF2B5EF4-FFF2-40B4-BE49-F238E27FC236}">
                      <a16:creationId xmlns:a16="http://schemas.microsoft.com/office/drawing/2014/main" id="{C5715C3F-29A9-C666-0171-97C3013AC37E}"/>
                    </a:ext>
                  </a:extLst>
                </p:cNvPr>
                <p:cNvPicPr/>
                <p:nvPr/>
              </p:nvPicPr>
              <p:blipFill>
                <a:blip r:embed="rId151"/>
                <a:stretch>
                  <a:fillRect/>
                </a:stretch>
              </p:blipFill>
              <p:spPr>
                <a:xfrm>
                  <a:off x="6429635" y="1668628"/>
                  <a:ext cx="18504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74474" name="Freihand 174473">
                  <a:extLst>
                    <a:ext uri="{FF2B5EF4-FFF2-40B4-BE49-F238E27FC236}">
                      <a16:creationId xmlns:a16="http://schemas.microsoft.com/office/drawing/2014/main" id="{79FBC7DB-9FAC-C037-24E1-105CBB826114}"/>
                    </a:ext>
                  </a:extLst>
                </p14:cNvPr>
                <p14:cNvContentPartPr/>
                <p14:nvPr/>
              </p14:nvContentPartPr>
              <p14:xfrm>
                <a:off x="6528995" y="1656748"/>
                <a:ext cx="102240" cy="289440"/>
              </p14:xfrm>
            </p:contentPart>
          </mc:Choice>
          <mc:Fallback>
            <p:pic>
              <p:nvPicPr>
                <p:cNvPr id="174474" name="Freihand 174473">
                  <a:extLst>
                    <a:ext uri="{FF2B5EF4-FFF2-40B4-BE49-F238E27FC236}">
                      <a16:creationId xmlns:a16="http://schemas.microsoft.com/office/drawing/2014/main" id="{79FBC7DB-9FAC-C037-24E1-105CBB826114}"/>
                    </a:ext>
                  </a:extLst>
                </p:cNvPr>
                <p:cNvPicPr/>
                <p:nvPr/>
              </p:nvPicPr>
              <p:blipFill>
                <a:blip r:embed="rId153"/>
                <a:stretch>
                  <a:fillRect/>
                </a:stretch>
              </p:blipFill>
              <p:spPr>
                <a:xfrm>
                  <a:off x="6519995" y="1647748"/>
                  <a:ext cx="11988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74479" name="Freihand 174478">
                  <a:extLst>
                    <a:ext uri="{FF2B5EF4-FFF2-40B4-BE49-F238E27FC236}">
                      <a16:creationId xmlns:a16="http://schemas.microsoft.com/office/drawing/2014/main" id="{FD449C4D-AB72-41AA-BF36-9FA863BFC577}"/>
                    </a:ext>
                  </a:extLst>
                </p14:cNvPr>
                <p14:cNvContentPartPr/>
                <p14:nvPr/>
              </p14:nvContentPartPr>
              <p14:xfrm>
                <a:off x="6711515" y="1775908"/>
                <a:ext cx="161640" cy="123120"/>
              </p14:xfrm>
            </p:contentPart>
          </mc:Choice>
          <mc:Fallback>
            <p:pic>
              <p:nvPicPr>
                <p:cNvPr id="174479" name="Freihand 174478">
                  <a:extLst>
                    <a:ext uri="{FF2B5EF4-FFF2-40B4-BE49-F238E27FC236}">
                      <a16:creationId xmlns:a16="http://schemas.microsoft.com/office/drawing/2014/main" id="{FD449C4D-AB72-41AA-BF36-9FA863BFC577}"/>
                    </a:ext>
                  </a:extLst>
                </p:cNvPr>
                <p:cNvPicPr/>
                <p:nvPr/>
              </p:nvPicPr>
              <p:blipFill>
                <a:blip r:embed="rId155"/>
                <a:stretch>
                  <a:fillRect/>
                </a:stretch>
              </p:blipFill>
              <p:spPr>
                <a:xfrm>
                  <a:off x="6702515" y="1767268"/>
                  <a:ext cx="1792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74480" name="Freihand 174479">
                  <a:extLst>
                    <a:ext uri="{FF2B5EF4-FFF2-40B4-BE49-F238E27FC236}">
                      <a16:creationId xmlns:a16="http://schemas.microsoft.com/office/drawing/2014/main" id="{672BAE44-B537-A187-ECDB-BAE69586D248}"/>
                    </a:ext>
                  </a:extLst>
                </p14:cNvPr>
                <p14:cNvContentPartPr/>
                <p14:nvPr/>
              </p14:nvContentPartPr>
              <p14:xfrm>
                <a:off x="7044515" y="1777708"/>
                <a:ext cx="177840" cy="11520"/>
              </p14:xfrm>
            </p:contentPart>
          </mc:Choice>
          <mc:Fallback>
            <p:pic>
              <p:nvPicPr>
                <p:cNvPr id="174480" name="Freihand 174479">
                  <a:extLst>
                    <a:ext uri="{FF2B5EF4-FFF2-40B4-BE49-F238E27FC236}">
                      <a16:creationId xmlns:a16="http://schemas.microsoft.com/office/drawing/2014/main" id="{672BAE44-B537-A187-ECDB-BAE69586D248}"/>
                    </a:ext>
                  </a:extLst>
                </p:cNvPr>
                <p:cNvPicPr/>
                <p:nvPr/>
              </p:nvPicPr>
              <p:blipFill>
                <a:blip r:embed="rId157"/>
                <a:stretch>
                  <a:fillRect/>
                </a:stretch>
              </p:blipFill>
              <p:spPr>
                <a:xfrm>
                  <a:off x="7035875" y="1769068"/>
                  <a:ext cx="1954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74483" name="Freihand 174482">
                  <a:extLst>
                    <a:ext uri="{FF2B5EF4-FFF2-40B4-BE49-F238E27FC236}">
                      <a16:creationId xmlns:a16="http://schemas.microsoft.com/office/drawing/2014/main" id="{B8FA7914-92A4-D178-C58D-B08074D9B921}"/>
                    </a:ext>
                  </a:extLst>
                </p14:cNvPr>
                <p14:cNvContentPartPr/>
                <p14:nvPr/>
              </p14:nvContentPartPr>
              <p14:xfrm>
                <a:off x="7090595" y="1827388"/>
                <a:ext cx="180720" cy="8640"/>
              </p14:xfrm>
            </p:contentPart>
          </mc:Choice>
          <mc:Fallback>
            <p:pic>
              <p:nvPicPr>
                <p:cNvPr id="174483" name="Freihand 174482">
                  <a:extLst>
                    <a:ext uri="{FF2B5EF4-FFF2-40B4-BE49-F238E27FC236}">
                      <a16:creationId xmlns:a16="http://schemas.microsoft.com/office/drawing/2014/main" id="{B8FA7914-92A4-D178-C58D-B08074D9B921}"/>
                    </a:ext>
                  </a:extLst>
                </p:cNvPr>
                <p:cNvPicPr/>
                <p:nvPr/>
              </p:nvPicPr>
              <p:blipFill>
                <a:blip r:embed="rId159"/>
                <a:stretch>
                  <a:fillRect/>
                </a:stretch>
              </p:blipFill>
              <p:spPr>
                <a:xfrm>
                  <a:off x="7081595" y="1818748"/>
                  <a:ext cx="1983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74486" name="Freihand 174485">
                  <a:extLst>
                    <a:ext uri="{FF2B5EF4-FFF2-40B4-BE49-F238E27FC236}">
                      <a16:creationId xmlns:a16="http://schemas.microsoft.com/office/drawing/2014/main" id="{4D66BD9B-77C1-F134-934D-876C206E3C57}"/>
                    </a:ext>
                  </a:extLst>
                </p14:cNvPr>
                <p14:cNvContentPartPr/>
                <p14:nvPr/>
              </p14:nvContentPartPr>
              <p14:xfrm>
                <a:off x="7515755" y="1565668"/>
                <a:ext cx="95400" cy="189720"/>
              </p14:xfrm>
            </p:contentPart>
          </mc:Choice>
          <mc:Fallback>
            <p:pic>
              <p:nvPicPr>
                <p:cNvPr id="174486" name="Freihand 174485">
                  <a:extLst>
                    <a:ext uri="{FF2B5EF4-FFF2-40B4-BE49-F238E27FC236}">
                      <a16:creationId xmlns:a16="http://schemas.microsoft.com/office/drawing/2014/main" id="{4D66BD9B-77C1-F134-934D-876C206E3C57}"/>
                    </a:ext>
                  </a:extLst>
                </p:cNvPr>
                <p:cNvPicPr/>
                <p:nvPr/>
              </p:nvPicPr>
              <p:blipFill>
                <a:blip r:embed="rId161"/>
                <a:stretch>
                  <a:fillRect/>
                </a:stretch>
              </p:blipFill>
              <p:spPr>
                <a:xfrm>
                  <a:off x="7506755" y="1556668"/>
                  <a:ext cx="1130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74487" name="Freihand 174486">
                  <a:extLst>
                    <a:ext uri="{FF2B5EF4-FFF2-40B4-BE49-F238E27FC236}">
                      <a16:creationId xmlns:a16="http://schemas.microsoft.com/office/drawing/2014/main" id="{F0723730-F7EB-A256-6024-30C0D0E5D797}"/>
                    </a:ext>
                  </a:extLst>
                </p14:cNvPr>
                <p14:cNvContentPartPr/>
                <p14:nvPr/>
              </p14:nvContentPartPr>
              <p14:xfrm>
                <a:off x="7588475" y="1553428"/>
                <a:ext cx="96840" cy="11520"/>
              </p14:xfrm>
            </p:contentPart>
          </mc:Choice>
          <mc:Fallback>
            <p:pic>
              <p:nvPicPr>
                <p:cNvPr id="174487" name="Freihand 174486">
                  <a:extLst>
                    <a:ext uri="{FF2B5EF4-FFF2-40B4-BE49-F238E27FC236}">
                      <a16:creationId xmlns:a16="http://schemas.microsoft.com/office/drawing/2014/main" id="{F0723730-F7EB-A256-6024-30C0D0E5D797}"/>
                    </a:ext>
                  </a:extLst>
                </p:cNvPr>
                <p:cNvPicPr/>
                <p:nvPr/>
              </p:nvPicPr>
              <p:blipFill>
                <a:blip r:embed="rId163"/>
                <a:stretch>
                  <a:fillRect/>
                </a:stretch>
              </p:blipFill>
              <p:spPr>
                <a:xfrm>
                  <a:off x="7579835" y="1544788"/>
                  <a:ext cx="1144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74489" name="Freihand 174488">
                  <a:extLst>
                    <a:ext uri="{FF2B5EF4-FFF2-40B4-BE49-F238E27FC236}">
                      <a16:creationId xmlns:a16="http://schemas.microsoft.com/office/drawing/2014/main" id="{EDEBAE64-FB55-55AB-24C5-A86F6EFE4C28}"/>
                    </a:ext>
                  </a:extLst>
                </p14:cNvPr>
                <p14:cNvContentPartPr/>
                <p14:nvPr/>
              </p14:nvContentPartPr>
              <p14:xfrm>
                <a:off x="7805195" y="1587268"/>
                <a:ext cx="132120" cy="152280"/>
              </p14:xfrm>
            </p:contentPart>
          </mc:Choice>
          <mc:Fallback>
            <p:pic>
              <p:nvPicPr>
                <p:cNvPr id="174489" name="Freihand 174488">
                  <a:extLst>
                    <a:ext uri="{FF2B5EF4-FFF2-40B4-BE49-F238E27FC236}">
                      <a16:creationId xmlns:a16="http://schemas.microsoft.com/office/drawing/2014/main" id="{EDEBAE64-FB55-55AB-24C5-A86F6EFE4C28}"/>
                    </a:ext>
                  </a:extLst>
                </p:cNvPr>
                <p:cNvPicPr/>
                <p:nvPr/>
              </p:nvPicPr>
              <p:blipFill>
                <a:blip r:embed="rId165"/>
                <a:stretch>
                  <a:fillRect/>
                </a:stretch>
              </p:blipFill>
              <p:spPr>
                <a:xfrm>
                  <a:off x="7796195" y="1578268"/>
                  <a:ext cx="1497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74492" name="Freihand 174491">
                  <a:extLst>
                    <a:ext uri="{FF2B5EF4-FFF2-40B4-BE49-F238E27FC236}">
                      <a16:creationId xmlns:a16="http://schemas.microsoft.com/office/drawing/2014/main" id="{C9FD483D-8E10-5A21-AA40-D821DCCD41D8}"/>
                    </a:ext>
                  </a:extLst>
                </p14:cNvPr>
                <p14:cNvContentPartPr/>
                <p14:nvPr/>
              </p14:nvContentPartPr>
              <p14:xfrm>
                <a:off x="8090675" y="1550548"/>
                <a:ext cx="126720" cy="138600"/>
              </p14:xfrm>
            </p:contentPart>
          </mc:Choice>
          <mc:Fallback>
            <p:pic>
              <p:nvPicPr>
                <p:cNvPr id="174492" name="Freihand 174491">
                  <a:extLst>
                    <a:ext uri="{FF2B5EF4-FFF2-40B4-BE49-F238E27FC236}">
                      <a16:creationId xmlns:a16="http://schemas.microsoft.com/office/drawing/2014/main" id="{C9FD483D-8E10-5A21-AA40-D821DCCD41D8}"/>
                    </a:ext>
                  </a:extLst>
                </p:cNvPr>
                <p:cNvPicPr/>
                <p:nvPr/>
              </p:nvPicPr>
              <p:blipFill>
                <a:blip r:embed="rId167"/>
                <a:stretch>
                  <a:fillRect/>
                </a:stretch>
              </p:blipFill>
              <p:spPr>
                <a:xfrm>
                  <a:off x="8082035" y="1541908"/>
                  <a:ext cx="1443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74493" name="Freihand 174492">
                  <a:extLst>
                    <a:ext uri="{FF2B5EF4-FFF2-40B4-BE49-F238E27FC236}">
                      <a16:creationId xmlns:a16="http://schemas.microsoft.com/office/drawing/2014/main" id="{6E4FF953-9A99-CB50-54FA-30435636EB0E}"/>
                    </a:ext>
                  </a:extLst>
                </p14:cNvPr>
                <p14:cNvContentPartPr/>
                <p14:nvPr/>
              </p14:nvContentPartPr>
              <p14:xfrm>
                <a:off x="8237195" y="1671868"/>
                <a:ext cx="24480" cy="97200"/>
              </p14:xfrm>
            </p:contentPart>
          </mc:Choice>
          <mc:Fallback>
            <p:pic>
              <p:nvPicPr>
                <p:cNvPr id="174493" name="Freihand 174492">
                  <a:extLst>
                    <a:ext uri="{FF2B5EF4-FFF2-40B4-BE49-F238E27FC236}">
                      <a16:creationId xmlns:a16="http://schemas.microsoft.com/office/drawing/2014/main" id="{6E4FF953-9A99-CB50-54FA-30435636EB0E}"/>
                    </a:ext>
                  </a:extLst>
                </p:cNvPr>
                <p:cNvPicPr/>
                <p:nvPr/>
              </p:nvPicPr>
              <p:blipFill>
                <a:blip r:embed="rId169"/>
                <a:stretch>
                  <a:fillRect/>
                </a:stretch>
              </p:blipFill>
              <p:spPr>
                <a:xfrm>
                  <a:off x="8228195" y="1663228"/>
                  <a:ext cx="42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74495" name="Freihand 174494">
                  <a:extLst>
                    <a:ext uri="{FF2B5EF4-FFF2-40B4-BE49-F238E27FC236}">
                      <a16:creationId xmlns:a16="http://schemas.microsoft.com/office/drawing/2014/main" id="{E833F3FA-C069-4CD5-F1FC-BFDDB2E2B8BC}"/>
                    </a:ext>
                  </a:extLst>
                </p14:cNvPr>
                <p14:cNvContentPartPr/>
                <p14:nvPr/>
              </p14:nvContentPartPr>
              <p14:xfrm>
                <a:off x="8310275" y="1508068"/>
                <a:ext cx="113040" cy="183240"/>
              </p14:xfrm>
            </p:contentPart>
          </mc:Choice>
          <mc:Fallback>
            <p:pic>
              <p:nvPicPr>
                <p:cNvPr id="174495" name="Freihand 174494">
                  <a:extLst>
                    <a:ext uri="{FF2B5EF4-FFF2-40B4-BE49-F238E27FC236}">
                      <a16:creationId xmlns:a16="http://schemas.microsoft.com/office/drawing/2014/main" id="{E833F3FA-C069-4CD5-F1FC-BFDDB2E2B8BC}"/>
                    </a:ext>
                  </a:extLst>
                </p:cNvPr>
                <p:cNvPicPr/>
                <p:nvPr/>
              </p:nvPicPr>
              <p:blipFill>
                <a:blip r:embed="rId171"/>
                <a:stretch>
                  <a:fillRect/>
                </a:stretch>
              </p:blipFill>
              <p:spPr>
                <a:xfrm>
                  <a:off x="8301635" y="1499068"/>
                  <a:ext cx="1306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74496" name="Freihand 174495">
                  <a:extLst>
                    <a:ext uri="{FF2B5EF4-FFF2-40B4-BE49-F238E27FC236}">
                      <a16:creationId xmlns:a16="http://schemas.microsoft.com/office/drawing/2014/main" id="{C333BC45-665F-5138-D045-70EDDE4ED101}"/>
                    </a:ext>
                  </a:extLst>
                </p14:cNvPr>
                <p14:cNvContentPartPr/>
                <p14:nvPr/>
              </p14:nvContentPartPr>
              <p14:xfrm>
                <a:off x="8444195" y="1512028"/>
                <a:ext cx="140760" cy="158400"/>
              </p14:xfrm>
            </p:contentPart>
          </mc:Choice>
          <mc:Fallback>
            <p:pic>
              <p:nvPicPr>
                <p:cNvPr id="174496" name="Freihand 174495">
                  <a:extLst>
                    <a:ext uri="{FF2B5EF4-FFF2-40B4-BE49-F238E27FC236}">
                      <a16:creationId xmlns:a16="http://schemas.microsoft.com/office/drawing/2014/main" id="{C333BC45-665F-5138-D045-70EDDE4ED101}"/>
                    </a:ext>
                  </a:extLst>
                </p:cNvPr>
                <p:cNvPicPr/>
                <p:nvPr/>
              </p:nvPicPr>
              <p:blipFill>
                <a:blip r:embed="rId173"/>
                <a:stretch>
                  <a:fillRect/>
                </a:stretch>
              </p:blipFill>
              <p:spPr>
                <a:xfrm>
                  <a:off x="8435555" y="1503388"/>
                  <a:ext cx="1584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74497" name="Freihand 174496">
                  <a:extLst>
                    <a:ext uri="{FF2B5EF4-FFF2-40B4-BE49-F238E27FC236}">
                      <a16:creationId xmlns:a16="http://schemas.microsoft.com/office/drawing/2014/main" id="{04BA826B-5174-ABAD-1A48-7CCE5D09C3D2}"/>
                    </a:ext>
                  </a:extLst>
                </p14:cNvPr>
                <p14:cNvContentPartPr/>
                <p14:nvPr/>
              </p14:nvContentPartPr>
              <p14:xfrm>
                <a:off x="8677475" y="1521748"/>
                <a:ext cx="150120" cy="225000"/>
              </p14:xfrm>
            </p:contentPart>
          </mc:Choice>
          <mc:Fallback>
            <p:pic>
              <p:nvPicPr>
                <p:cNvPr id="174497" name="Freihand 174496">
                  <a:extLst>
                    <a:ext uri="{FF2B5EF4-FFF2-40B4-BE49-F238E27FC236}">
                      <a16:creationId xmlns:a16="http://schemas.microsoft.com/office/drawing/2014/main" id="{04BA826B-5174-ABAD-1A48-7CCE5D09C3D2}"/>
                    </a:ext>
                  </a:extLst>
                </p:cNvPr>
                <p:cNvPicPr/>
                <p:nvPr/>
              </p:nvPicPr>
              <p:blipFill>
                <a:blip r:embed="rId175"/>
                <a:stretch>
                  <a:fillRect/>
                </a:stretch>
              </p:blipFill>
              <p:spPr>
                <a:xfrm>
                  <a:off x="8668475" y="1512748"/>
                  <a:ext cx="1677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74498" name="Freihand 174497">
                  <a:extLst>
                    <a:ext uri="{FF2B5EF4-FFF2-40B4-BE49-F238E27FC236}">
                      <a16:creationId xmlns:a16="http://schemas.microsoft.com/office/drawing/2014/main" id="{64D327EC-6395-CF5C-BF9B-0F6F7D8EFCA1}"/>
                    </a:ext>
                  </a:extLst>
                </p14:cNvPr>
                <p14:cNvContentPartPr/>
                <p14:nvPr/>
              </p14:nvContentPartPr>
              <p14:xfrm>
                <a:off x="7440875" y="1777348"/>
                <a:ext cx="1501920" cy="65520"/>
              </p14:xfrm>
            </p:contentPart>
          </mc:Choice>
          <mc:Fallback>
            <p:pic>
              <p:nvPicPr>
                <p:cNvPr id="174498" name="Freihand 174497">
                  <a:extLst>
                    <a:ext uri="{FF2B5EF4-FFF2-40B4-BE49-F238E27FC236}">
                      <a16:creationId xmlns:a16="http://schemas.microsoft.com/office/drawing/2014/main" id="{64D327EC-6395-CF5C-BF9B-0F6F7D8EFCA1}"/>
                    </a:ext>
                  </a:extLst>
                </p:cNvPr>
                <p:cNvPicPr/>
                <p:nvPr/>
              </p:nvPicPr>
              <p:blipFill>
                <a:blip r:embed="rId177"/>
                <a:stretch>
                  <a:fillRect/>
                </a:stretch>
              </p:blipFill>
              <p:spPr>
                <a:xfrm>
                  <a:off x="7431875" y="1768348"/>
                  <a:ext cx="15195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74499" name="Freihand 174498">
                  <a:extLst>
                    <a:ext uri="{FF2B5EF4-FFF2-40B4-BE49-F238E27FC236}">
                      <a16:creationId xmlns:a16="http://schemas.microsoft.com/office/drawing/2014/main" id="{C4EDFF8D-129B-8376-7064-4DE66F336FEE}"/>
                    </a:ext>
                  </a:extLst>
                </p14:cNvPr>
                <p14:cNvContentPartPr/>
                <p14:nvPr/>
              </p14:nvContentPartPr>
              <p14:xfrm>
                <a:off x="8095715" y="1945828"/>
                <a:ext cx="201960" cy="252720"/>
              </p14:xfrm>
            </p:contentPart>
          </mc:Choice>
          <mc:Fallback>
            <p:pic>
              <p:nvPicPr>
                <p:cNvPr id="174499" name="Freihand 174498">
                  <a:extLst>
                    <a:ext uri="{FF2B5EF4-FFF2-40B4-BE49-F238E27FC236}">
                      <a16:creationId xmlns:a16="http://schemas.microsoft.com/office/drawing/2014/main" id="{C4EDFF8D-129B-8376-7064-4DE66F336FEE}"/>
                    </a:ext>
                  </a:extLst>
                </p:cNvPr>
                <p:cNvPicPr/>
                <p:nvPr/>
              </p:nvPicPr>
              <p:blipFill>
                <a:blip r:embed="rId179"/>
                <a:stretch>
                  <a:fillRect/>
                </a:stretch>
              </p:blipFill>
              <p:spPr>
                <a:xfrm>
                  <a:off x="8086715" y="1937188"/>
                  <a:ext cx="2196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74502" name="Freihand 174501">
                  <a:extLst>
                    <a:ext uri="{FF2B5EF4-FFF2-40B4-BE49-F238E27FC236}">
                      <a16:creationId xmlns:a16="http://schemas.microsoft.com/office/drawing/2014/main" id="{70EC2548-DFBF-3CE2-7999-9B61ABA5A6E2}"/>
                    </a:ext>
                  </a:extLst>
                </p14:cNvPr>
                <p14:cNvContentPartPr/>
                <p14:nvPr/>
              </p14:nvContentPartPr>
              <p14:xfrm>
                <a:off x="9177875" y="1722268"/>
                <a:ext cx="220320" cy="11520"/>
              </p14:xfrm>
            </p:contentPart>
          </mc:Choice>
          <mc:Fallback>
            <p:pic>
              <p:nvPicPr>
                <p:cNvPr id="174502" name="Freihand 174501">
                  <a:extLst>
                    <a:ext uri="{FF2B5EF4-FFF2-40B4-BE49-F238E27FC236}">
                      <a16:creationId xmlns:a16="http://schemas.microsoft.com/office/drawing/2014/main" id="{70EC2548-DFBF-3CE2-7999-9B61ABA5A6E2}"/>
                    </a:ext>
                  </a:extLst>
                </p:cNvPr>
                <p:cNvPicPr/>
                <p:nvPr/>
              </p:nvPicPr>
              <p:blipFill>
                <a:blip r:embed="rId181"/>
                <a:stretch>
                  <a:fillRect/>
                </a:stretch>
              </p:blipFill>
              <p:spPr>
                <a:xfrm>
                  <a:off x="9168875" y="1713268"/>
                  <a:ext cx="2379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74503" name="Freihand 174502">
                  <a:extLst>
                    <a:ext uri="{FF2B5EF4-FFF2-40B4-BE49-F238E27FC236}">
                      <a16:creationId xmlns:a16="http://schemas.microsoft.com/office/drawing/2014/main" id="{E78C321D-B787-30C3-BC08-CC6C4E16DAD2}"/>
                    </a:ext>
                  </a:extLst>
                </p14:cNvPr>
                <p14:cNvContentPartPr/>
                <p14:nvPr/>
              </p14:nvContentPartPr>
              <p14:xfrm>
                <a:off x="9232235" y="1786708"/>
                <a:ext cx="181800" cy="7920"/>
              </p14:xfrm>
            </p:contentPart>
          </mc:Choice>
          <mc:Fallback>
            <p:pic>
              <p:nvPicPr>
                <p:cNvPr id="174503" name="Freihand 174502">
                  <a:extLst>
                    <a:ext uri="{FF2B5EF4-FFF2-40B4-BE49-F238E27FC236}">
                      <a16:creationId xmlns:a16="http://schemas.microsoft.com/office/drawing/2014/main" id="{E78C321D-B787-30C3-BC08-CC6C4E16DAD2}"/>
                    </a:ext>
                  </a:extLst>
                </p:cNvPr>
                <p:cNvPicPr/>
                <p:nvPr/>
              </p:nvPicPr>
              <p:blipFill>
                <a:blip r:embed="rId183"/>
                <a:stretch>
                  <a:fillRect/>
                </a:stretch>
              </p:blipFill>
              <p:spPr>
                <a:xfrm>
                  <a:off x="9223595" y="1777708"/>
                  <a:ext cx="1994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74504" name="Freihand 174503">
                  <a:extLst>
                    <a:ext uri="{FF2B5EF4-FFF2-40B4-BE49-F238E27FC236}">
                      <a16:creationId xmlns:a16="http://schemas.microsoft.com/office/drawing/2014/main" id="{EE4789CF-2E00-E9CF-D53A-8A21487EED84}"/>
                    </a:ext>
                  </a:extLst>
                </p14:cNvPr>
                <p14:cNvContentPartPr/>
                <p14:nvPr/>
              </p14:nvContentPartPr>
              <p14:xfrm>
                <a:off x="9716435" y="1457668"/>
                <a:ext cx="149040" cy="132840"/>
              </p14:xfrm>
            </p:contentPart>
          </mc:Choice>
          <mc:Fallback>
            <p:pic>
              <p:nvPicPr>
                <p:cNvPr id="174504" name="Freihand 174503">
                  <a:extLst>
                    <a:ext uri="{FF2B5EF4-FFF2-40B4-BE49-F238E27FC236}">
                      <a16:creationId xmlns:a16="http://schemas.microsoft.com/office/drawing/2014/main" id="{EE4789CF-2E00-E9CF-D53A-8A21487EED84}"/>
                    </a:ext>
                  </a:extLst>
                </p:cNvPr>
                <p:cNvPicPr/>
                <p:nvPr/>
              </p:nvPicPr>
              <p:blipFill>
                <a:blip r:embed="rId185"/>
                <a:stretch>
                  <a:fillRect/>
                </a:stretch>
              </p:blipFill>
              <p:spPr>
                <a:xfrm>
                  <a:off x="9707795" y="1448668"/>
                  <a:ext cx="1666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74505" name="Freihand 174504">
                  <a:extLst>
                    <a:ext uri="{FF2B5EF4-FFF2-40B4-BE49-F238E27FC236}">
                      <a16:creationId xmlns:a16="http://schemas.microsoft.com/office/drawing/2014/main" id="{7BDACFC5-0736-F017-8D72-6ADB6E8B3E66}"/>
                    </a:ext>
                  </a:extLst>
                </p14:cNvPr>
                <p14:cNvContentPartPr/>
                <p14:nvPr/>
              </p14:nvContentPartPr>
              <p14:xfrm>
                <a:off x="9765395" y="1400788"/>
                <a:ext cx="167400" cy="33480"/>
              </p14:xfrm>
            </p:contentPart>
          </mc:Choice>
          <mc:Fallback>
            <p:pic>
              <p:nvPicPr>
                <p:cNvPr id="174505" name="Freihand 174504">
                  <a:extLst>
                    <a:ext uri="{FF2B5EF4-FFF2-40B4-BE49-F238E27FC236}">
                      <a16:creationId xmlns:a16="http://schemas.microsoft.com/office/drawing/2014/main" id="{7BDACFC5-0736-F017-8D72-6ADB6E8B3E66}"/>
                    </a:ext>
                  </a:extLst>
                </p:cNvPr>
                <p:cNvPicPr/>
                <p:nvPr/>
              </p:nvPicPr>
              <p:blipFill>
                <a:blip r:embed="rId187"/>
                <a:stretch>
                  <a:fillRect/>
                </a:stretch>
              </p:blipFill>
              <p:spPr>
                <a:xfrm>
                  <a:off x="9756395" y="1392148"/>
                  <a:ext cx="1850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74506" name="Freihand 174505">
                  <a:extLst>
                    <a:ext uri="{FF2B5EF4-FFF2-40B4-BE49-F238E27FC236}">
                      <a16:creationId xmlns:a16="http://schemas.microsoft.com/office/drawing/2014/main" id="{C92006AE-80E1-F782-C1CE-851B68ACBCDC}"/>
                    </a:ext>
                  </a:extLst>
                </p14:cNvPr>
                <p14:cNvContentPartPr/>
                <p14:nvPr/>
              </p14:nvContentPartPr>
              <p14:xfrm>
                <a:off x="9662795" y="1625068"/>
                <a:ext cx="332640" cy="192240"/>
              </p14:xfrm>
            </p:contentPart>
          </mc:Choice>
          <mc:Fallback>
            <p:pic>
              <p:nvPicPr>
                <p:cNvPr id="174506" name="Freihand 174505">
                  <a:extLst>
                    <a:ext uri="{FF2B5EF4-FFF2-40B4-BE49-F238E27FC236}">
                      <a16:creationId xmlns:a16="http://schemas.microsoft.com/office/drawing/2014/main" id="{C92006AE-80E1-F782-C1CE-851B68ACBCDC}"/>
                    </a:ext>
                  </a:extLst>
                </p:cNvPr>
                <p:cNvPicPr/>
                <p:nvPr/>
              </p:nvPicPr>
              <p:blipFill>
                <a:blip r:embed="rId189"/>
                <a:stretch>
                  <a:fillRect/>
                </a:stretch>
              </p:blipFill>
              <p:spPr>
                <a:xfrm>
                  <a:off x="9653795" y="1616428"/>
                  <a:ext cx="3502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74507" name="Freihand 174506">
                  <a:extLst>
                    <a:ext uri="{FF2B5EF4-FFF2-40B4-BE49-F238E27FC236}">
                      <a16:creationId xmlns:a16="http://schemas.microsoft.com/office/drawing/2014/main" id="{04964AAD-952B-3D18-1192-C98F627861D5}"/>
                    </a:ext>
                  </a:extLst>
                </p14:cNvPr>
                <p14:cNvContentPartPr/>
                <p14:nvPr/>
              </p14:nvContentPartPr>
              <p14:xfrm>
                <a:off x="9793835" y="1778788"/>
                <a:ext cx="116640" cy="203760"/>
              </p14:xfrm>
            </p:contentPart>
          </mc:Choice>
          <mc:Fallback>
            <p:pic>
              <p:nvPicPr>
                <p:cNvPr id="174507" name="Freihand 174506">
                  <a:extLst>
                    <a:ext uri="{FF2B5EF4-FFF2-40B4-BE49-F238E27FC236}">
                      <a16:creationId xmlns:a16="http://schemas.microsoft.com/office/drawing/2014/main" id="{04964AAD-952B-3D18-1192-C98F627861D5}"/>
                    </a:ext>
                  </a:extLst>
                </p:cNvPr>
                <p:cNvPicPr/>
                <p:nvPr/>
              </p:nvPicPr>
              <p:blipFill>
                <a:blip r:embed="rId191"/>
                <a:stretch>
                  <a:fillRect/>
                </a:stretch>
              </p:blipFill>
              <p:spPr>
                <a:xfrm>
                  <a:off x="9785195" y="1770148"/>
                  <a:ext cx="1342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74508" name="Freihand 174507">
                  <a:extLst>
                    <a:ext uri="{FF2B5EF4-FFF2-40B4-BE49-F238E27FC236}">
                      <a16:creationId xmlns:a16="http://schemas.microsoft.com/office/drawing/2014/main" id="{C42D6CB8-9C91-D7AE-7882-C4091857E430}"/>
                    </a:ext>
                  </a:extLst>
                </p14:cNvPr>
                <p14:cNvContentPartPr/>
                <p14:nvPr/>
              </p14:nvContentPartPr>
              <p14:xfrm>
                <a:off x="10304315" y="1612108"/>
                <a:ext cx="18720" cy="154080"/>
              </p14:xfrm>
            </p:contentPart>
          </mc:Choice>
          <mc:Fallback>
            <p:pic>
              <p:nvPicPr>
                <p:cNvPr id="174508" name="Freihand 174507">
                  <a:extLst>
                    <a:ext uri="{FF2B5EF4-FFF2-40B4-BE49-F238E27FC236}">
                      <a16:creationId xmlns:a16="http://schemas.microsoft.com/office/drawing/2014/main" id="{C42D6CB8-9C91-D7AE-7882-C4091857E430}"/>
                    </a:ext>
                  </a:extLst>
                </p:cNvPr>
                <p:cNvPicPr/>
                <p:nvPr/>
              </p:nvPicPr>
              <p:blipFill>
                <a:blip r:embed="rId193"/>
                <a:stretch>
                  <a:fillRect/>
                </a:stretch>
              </p:blipFill>
              <p:spPr>
                <a:xfrm>
                  <a:off x="10295315" y="1603108"/>
                  <a:ext cx="363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74510" name="Freihand 174509">
                  <a:extLst>
                    <a:ext uri="{FF2B5EF4-FFF2-40B4-BE49-F238E27FC236}">
                      <a16:creationId xmlns:a16="http://schemas.microsoft.com/office/drawing/2014/main" id="{12A0C0E6-A5F3-5A00-3CF0-BDB160A19D07}"/>
                    </a:ext>
                  </a:extLst>
                </p14:cNvPr>
                <p14:cNvContentPartPr/>
                <p14:nvPr/>
              </p14:nvContentPartPr>
              <p14:xfrm>
                <a:off x="10256075" y="1691308"/>
                <a:ext cx="145800" cy="12600"/>
              </p14:xfrm>
            </p:contentPart>
          </mc:Choice>
          <mc:Fallback>
            <p:pic>
              <p:nvPicPr>
                <p:cNvPr id="174510" name="Freihand 174509">
                  <a:extLst>
                    <a:ext uri="{FF2B5EF4-FFF2-40B4-BE49-F238E27FC236}">
                      <a16:creationId xmlns:a16="http://schemas.microsoft.com/office/drawing/2014/main" id="{12A0C0E6-A5F3-5A00-3CF0-BDB160A19D07}"/>
                    </a:ext>
                  </a:extLst>
                </p:cNvPr>
                <p:cNvPicPr/>
                <p:nvPr/>
              </p:nvPicPr>
              <p:blipFill>
                <a:blip r:embed="rId195"/>
                <a:stretch>
                  <a:fillRect/>
                </a:stretch>
              </p:blipFill>
              <p:spPr>
                <a:xfrm>
                  <a:off x="10247435" y="1682308"/>
                  <a:ext cx="163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74514" name="Freihand 174513">
                  <a:extLst>
                    <a:ext uri="{FF2B5EF4-FFF2-40B4-BE49-F238E27FC236}">
                      <a16:creationId xmlns:a16="http://schemas.microsoft.com/office/drawing/2014/main" id="{AB5FAF36-6531-7FAE-4A86-417D22CF2DFD}"/>
                    </a:ext>
                  </a:extLst>
                </p14:cNvPr>
                <p14:cNvContentPartPr/>
                <p14:nvPr/>
              </p14:nvContentPartPr>
              <p14:xfrm>
                <a:off x="10533635" y="1555228"/>
                <a:ext cx="214920" cy="240480"/>
              </p14:xfrm>
            </p:contentPart>
          </mc:Choice>
          <mc:Fallback>
            <p:pic>
              <p:nvPicPr>
                <p:cNvPr id="174514" name="Freihand 174513">
                  <a:extLst>
                    <a:ext uri="{FF2B5EF4-FFF2-40B4-BE49-F238E27FC236}">
                      <a16:creationId xmlns:a16="http://schemas.microsoft.com/office/drawing/2014/main" id="{AB5FAF36-6531-7FAE-4A86-417D22CF2DFD}"/>
                    </a:ext>
                  </a:extLst>
                </p:cNvPr>
                <p:cNvPicPr/>
                <p:nvPr/>
              </p:nvPicPr>
              <p:blipFill>
                <a:blip r:embed="rId197"/>
                <a:stretch>
                  <a:fillRect/>
                </a:stretch>
              </p:blipFill>
              <p:spPr>
                <a:xfrm>
                  <a:off x="10524635" y="1546228"/>
                  <a:ext cx="2325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74515" name="Freihand 174514">
                  <a:extLst>
                    <a:ext uri="{FF2B5EF4-FFF2-40B4-BE49-F238E27FC236}">
                      <a16:creationId xmlns:a16="http://schemas.microsoft.com/office/drawing/2014/main" id="{5A17FEB2-D278-7447-F115-E9F1D85333B3}"/>
                    </a:ext>
                  </a:extLst>
                </p14:cNvPr>
                <p14:cNvContentPartPr/>
                <p14:nvPr/>
              </p14:nvContentPartPr>
              <p14:xfrm>
                <a:off x="10840355" y="1503028"/>
                <a:ext cx="186840" cy="220680"/>
              </p14:xfrm>
            </p:contentPart>
          </mc:Choice>
          <mc:Fallback>
            <p:pic>
              <p:nvPicPr>
                <p:cNvPr id="174515" name="Freihand 174514">
                  <a:extLst>
                    <a:ext uri="{FF2B5EF4-FFF2-40B4-BE49-F238E27FC236}">
                      <a16:creationId xmlns:a16="http://schemas.microsoft.com/office/drawing/2014/main" id="{5A17FEB2-D278-7447-F115-E9F1D85333B3}"/>
                    </a:ext>
                  </a:extLst>
                </p:cNvPr>
                <p:cNvPicPr/>
                <p:nvPr/>
              </p:nvPicPr>
              <p:blipFill>
                <a:blip r:embed="rId199"/>
                <a:stretch>
                  <a:fillRect/>
                </a:stretch>
              </p:blipFill>
              <p:spPr>
                <a:xfrm>
                  <a:off x="10831355" y="1494028"/>
                  <a:ext cx="2044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74516" name="Freihand 174515">
                  <a:extLst>
                    <a:ext uri="{FF2B5EF4-FFF2-40B4-BE49-F238E27FC236}">
                      <a16:creationId xmlns:a16="http://schemas.microsoft.com/office/drawing/2014/main" id="{006589AB-14B1-D903-6C38-A6EAD4D13318}"/>
                    </a:ext>
                  </a:extLst>
                </p14:cNvPr>
                <p14:cNvContentPartPr/>
                <p14:nvPr/>
              </p14:nvContentPartPr>
              <p14:xfrm>
                <a:off x="11130155" y="1500508"/>
                <a:ext cx="236160" cy="195120"/>
              </p14:xfrm>
            </p:contentPart>
          </mc:Choice>
          <mc:Fallback>
            <p:pic>
              <p:nvPicPr>
                <p:cNvPr id="174516" name="Freihand 174515">
                  <a:extLst>
                    <a:ext uri="{FF2B5EF4-FFF2-40B4-BE49-F238E27FC236}">
                      <a16:creationId xmlns:a16="http://schemas.microsoft.com/office/drawing/2014/main" id="{006589AB-14B1-D903-6C38-A6EAD4D13318}"/>
                    </a:ext>
                  </a:extLst>
                </p:cNvPr>
                <p:cNvPicPr/>
                <p:nvPr/>
              </p:nvPicPr>
              <p:blipFill>
                <a:blip r:embed="rId201"/>
                <a:stretch>
                  <a:fillRect/>
                </a:stretch>
              </p:blipFill>
              <p:spPr>
                <a:xfrm>
                  <a:off x="11121515" y="1491868"/>
                  <a:ext cx="2538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74522" name="Freihand 174521">
                  <a:extLst>
                    <a:ext uri="{FF2B5EF4-FFF2-40B4-BE49-F238E27FC236}">
                      <a16:creationId xmlns:a16="http://schemas.microsoft.com/office/drawing/2014/main" id="{BE94428B-53F6-2DC7-9B13-AC0DA313F341}"/>
                    </a:ext>
                  </a:extLst>
                </p14:cNvPr>
                <p14:cNvContentPartPr/>
                <p14:nvPr/>
              </p14:nvContentPartPr>
              <p14:xfrm>
                <a:off x="6348275" y="2504188"/>
                <a:ext cx="212400" cy="19080"/>
              </p14:xfrm>
            </p:contentPart>
          </mc:Choice>
          <mc:Fallback>
            <p:pic>
              <p:nvPicPr>
                <p:cNvPr id="174522" name="Freihand 174521">
                  <a:extLst>
                    <a:ext uri="{FF2B5EF4-FFF2-40B4-BE49-F238E27FC236}">
                      <a16:creationId xmlns:a16="http://schemas.microsoft.com/office/drawing/2014/main" id="{BE94428B-53F6-2DC7-9B13-AC0DA313F341}"/>
                    </a:ext>
                  </a:extLst>
                </p:cNvPr>
                <p:cNvPicPr/>
                <p:nvPr/>
              </p:nvPicPr>
              <p:blipFill>
                <a:blip r:embed="rId203"/>
                <a:stretch>
                  <a:fillRect/>
                </a:stretch>
              </p:blipFill>
              <p:spPr>
                <a:xfrm>
                  <a:off x="6339275" y="2495188"/>
                  <a:ext cx="230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74523" name="Freihand 174522">
                  <a:extLst>
                    <a:ext uri="{FF2B5EF4-FFF2-40B4-BE49-F238E27FC236}">
                      <a16:creationId xmlns:a16="http://schemas.microsoft.com/office/drawing/2014/main" id="{699442B5-FA76-984F-F879-B042EA23361E}"/>
                    </a:ext>
                  </a:extLst>
                </p14:cNvPr>
                <p14:cNvContentPartPr/>
                <p14:nvPr/>
              </p14:nvContentPartPr>
              <p14:xfrm>
                <a:off x="6336035" y="2557468"/>
                <a:ext cx="183240" cy="54360"/>
              </p14:xfrm>
            </p:contentPart>
          </mc:Choice>
          <mc:Fallback>
            <p:pic>
              <p:nvPicPr>
                <p:cNvPr id="174523" name="Freihand 174522">
                  <a:extLst>
                    <a:ext uri="{FF2B5EF4-FFF2-40B4-BE49-F238E27FC236}">
                      <a16:creationId xmlns:a16="http://schemas.microsoft.com/office/drawing/2014/main" id="{699442B5-FA76-984F-F879-B042EA23361E}"/>
                    </a:ext>
                  </a:extLst>
                </p:cNvPr>
                <p:cNvPicPr/>
                <p:nvPr/>
              </p:nvPicPr>
              <p:blipFill>
                <a:blip r:embed="rId205"/>
                <a:stretch>
                  <a:fillRect/>
                </a:stretch>
              </p:blipFill>
              <p:spPr>
                <a:xfrm>
                  <a:off x="6327035" y="2548828"/>
                  <a:ext cx="2008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74524" name="Freihand 174523">
                  <a:extLst>
                    <a:ext uri="{FF2B5EF4-FFF2-40B4-BE49-F238E27FC236}">
                      <a16:creationId xmlns:a16="http://schemas.microsoft.com/office/drawing/2014/main" id="{C943D5D5-7200-3184-5A98-500D012A037F}"/>
                    </a:ext>
                  </a:extLst>
                </p14:cNvPr>
                <p14:cNvContentPartPr/>
                <p14:nvPr/>
              </p14:nvContentPartPr>
              <p14:xfrm>
                <a:off x="6614315" y="2419228"/>
                <a:ext cx="107640" cy="191160"/>
              </p14:xfrm>
            </p:contentPart>
          </mc:Choice>
          <mc:Fallback>
            <p:pic>
              <p:nvPicPr>
                <p:cNvPr id="174524" name="Freihand 174523">
                  <a:extLst>
                    <a:ext uri="{FF2B5EF4-FFF2-40B4-BE49-F238E27FC236}">
                      <a16:creationId xmlns:a16="http://schemas.microsoft.com/office/drawing/2014/main" id="{C943D5D5-7200-3184-5A98-500D012A037F}"/>
                    </a:ext>
                  </a:extLst>
                </p:cNvPr>
                <p:cNvPicPr/>
                <p:nvPr/>
              </p:nvPicPr>
              <p:blipFill>
                <a:blip r:embed="rId207"/>
                <a:stretch>
                  <a:fillRect/>
                </a:stretch>
              </p:blipFill>
              <p:spPr>
                <a:xfrm>
                  <a:off x="6605315" y="2410228"/>
                  <a:ext cx="1252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4525" name="Freihand 174524">
                  <a:extLst>
                    <a:ext uri="{FF2B5EF4-FFF2-40B4-BE49-F238E27FC236}">
                      <a16:creationId xmlns:a16="http://schemas.microsoft.com/office/drawing/2014/main" id="{EA5BF803-FCF5-FA63-30CA-75EFC25FD212}"/>
                    </a:ext>
                  </a:extLst>
                </p14:cNvPr>
                <p14:cNvContentPartPr/>
                <p14:nvPr/>
              </p14:nvContentPartPr>
              <p14:xfrm>
                <a:off x="7019315" y="2290348"/>
                <a:ext cx="175680" cy="224640"/>
              </p14:xfrm>
            </p:contentPart>
          </mc:Choice>
          <mc:Fallback>
            <p:pic>
              <p:nvPicPr>
                <p:cNvPr id="174525" name="Freihand 174524">
                  <a:extLst>
                    <a:ext uri="{FF2B5EF4-FFF2-40B4-BE49-F238E27FC236}">
                      <a16:creationId xmlns:a16="http://schemas.microsoft.com/office/drawing/2014/main" id="{EA5BF803-FCF5-FA63-30CA-75EFC25FD212}"/>
                    </a:ext>
                  </a:extLst>
                </p:cNvPr>
                <p:cNvPicPr/>
                <p:nvPr/>
              </p:nvPicPr>
              <p:blipFill>
                <a:blip r:embed="rId209"/>
                <a:stretch>
                  <a:fillRect/>
                </a:stretch>
              </p:blipFill>
              <p:spPr>
                <a:xfrm>
                  <a:off x="7010675" y="2281348"/>
                  <a:ext cx="1933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4527" name="Freihand 174526">
                  <a:extLst>
                    <a:ext uri="{FF2B5EF4-FFF2-40B4-BE49-F238E27FC236}">
                      <a16:creationId xmlns:a16="http://schemas.microsoft.com/office/drawing/2014/main" id="{B0007BC1-5240-E046-4950-5AA9BF9AD712}"/>
                    </a:ext>
                  </a:extLst>
                </p14:cNvPr>
                <p14:cNvContentPartPr/>
                <p14:nvPr/>
              </p14:nvContentPartPr>
              <p14:xfrm>
                <a:off x="7112915" y="2450188"/>
                <a:ext cx="90720" cy="5760"/>
              </p14:xfrm>
            </p:contentPart>
          </mc:Choice>
          <mc:Fallback>
            <p:pic>
              <p:nvPicPr>
                <p:cNvPr id="174527" name="Freihand 174526">
                  <a:extLst>
                    <a:ext uri="{FF2B5EF4-FFF2-40B4-BE49-F238E27FC236}">
                      <a16:creationId xmlns:a16="http://schemas.microsoft.com/office/drawing/2014/main" id="{B0007BC1-5240-E046-4950-5AA9BF9AD712}"/>
                    </a:ext>
                  </a:extLst>
                </p:cNvPr>
                <p:cNvPicPr/>
                <p:nvPr/>
              </p:nvPicPr>
              <p:blipFill>
                <a:blip r:embed="rId211"/>
                <a:stretch>
                  <a:fillRect/>
                </a:stretch>
              </p:blipFill>
              <p:spPr>
                <a:xfrm>
                  <a:off x="7104275" y="2441188"/>
                  <a:ext cx="1083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4080" name="Freihand 174079">
                  <a:extLst>
                    <a:ext uri="{FF2B5EF4-FFF2-40B4-BE49-F238E27FC236}">
                      <a16:creationId xmlns:a16="http://schemas.microsoft.com/office/drawing/2014/main" id="{A618D607-37D8-6677-18C7-9934C8EE8F64}"/>
                    </a:ext>
                  </a:extLst>
                </p14:cNvPr>
                <p14:cNvContentPartPr/>
                <p14:nvPr/>
              </p14:nvContentPartPr>
              <p14:xfrm>
                <a:off x="7293995" y="2258308"/>
                <a:ext cx="278280" cy="236880"/>
              </p14:xfrm>
            </p:contentPart>
          </mc:Choice>
          <mc:Fallback>
            <p:pic>
              <p:nvPicPr>
                <p:cNvPr id="174080" name="Freihand 174079">
                  <a:extLst>
                    <a:ext uri="{FF2B5EF4-FFF2-40B4-BE49-F238E27FC236}">
                      <a16:creationId xmlns:a16="http://schemas.microsoft.com/office/drawing/2014/main" id="{A618D607-37D8-6677-18C7-9934C8EE8F64}"/>
                    </a:ext>
                  </a:extLst>
                </p:cNvPr>
                <p:cNvPicPr/>
                <p:nvPr/>
              </p:nvPicPr>
              <p:blipFill>
                <a:blip r:embed="rId213"/>
                <a:stretch>
                  <a:fillRect/>
                </a:stretch>
              </p:blipFill>
              <p:spPr>
                <a:xfrm>
                  <a:off x="7285355" y="2249308"/>
                  <a:ext cx="2959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4081" name="Freihand 174080">
                  <a:extLst>
                    <a:ext uri="{FF2B5EF4-FFF2-40B4-BE49-F238E27FC236}">
                      <a16:creationId xmlns:a16="http://schemas.microsoft.com/office/drawing/2014/main" id="{FA3F48C3-B912-718A-26A0-01C3DA9DAAB2}"/>
                    </a:ext>
                  </a:extLst>
                </p14:cNvPr>
                <p14:cNvContentPartPr/>
                <p14:nvPr/>
              </p14:nvContentPartPr>
              <p14:xfrm>
                <a:off x="7667315" y="2349748"/>
                <a:ext cx="128160" cy="167760"/>
              </p14:xfrm>
            </p:contentPart>
          </mc:Choice>
          <mc:Fallback>
            <p:pic>
              <p:nvPicPr>
                <p:cNvPr id="174081" name="Freihand 174080">
                  <a:extLst>
                    <a:ext uri="{FF2B5EF4-FFF2-40B4-BE49-F238E27FC236}">
                      <a16:creationId xmlns:a16="http://schemas.microsoft.com/office/drawing/2014/main" id="{FA3F48C3-B912-718A-26A0-01C3DA9DAAB2}"/>
                    </a:ext>
                  </a:extLst>
                </p:cNvPr>
                <p:cNvPicPr/>
                <p:nvPr/>
              </p:nvPicPr>
              <p:blipFill>
                <a:blip r:embed="rId215"/>
                <a:stretch>
                  <a:fillRect/>
                </a:stretch>
              </p:blipFill>
              <p:spPr>
                <a:xfrm>
                  <a:off x="7658675" y="2341108"/>
                  <a:ext cx="1458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74083" name="Freihand 174082">
                  <a:extLst>
                    <a:ext uri="{FF2B5EF4-FFF2-40B4-BE49-F238E27FC236}">
                      <a16:creationId xmlns:a16="http://schemas.microsoft.com/office/drawing/2014/main" id="{462B5E73-78C1-9D91-DF38-FDDA2EE4D209}"/>
                    </a:ext>
                  </a:extLst>
                </p14:cNvPr>
                <p14:cNvContentPartPr/>
                <p14:nvPr/>
              </p14:nvContentPartPr>
              <p14:xfrm>
                <a:off x="7728155" y="2269828"/>
                <a:ext cx="157320" cy="293400"/>
              </p14:xfrm>
            </p:contentPart>
          </mc:Choice>
          <mc:Fallback>
            <p:pic>
              <p:nvPicPr>
                <p:cNvPr id="174083" name="Freihand 174082">
                  <a:extLst>
                    <a:ext uri="{FF2B5EF4-FFF2-40B4-BE49-F238E27FC236}">
                      <a16:creationId xmlns:a16="http://schemas.microsoft.com/office/drawing/2014/main" id="{462B5E73-78C1-9D91-DF38-FDDA2EE4D209}"/>
                    </a:ext>
                  </a:extLst>
                </p:cNvPr>
                <p:cNvPicPr/>
                <p:nvPr/>
              </p:nvPicPr>
              <p:blipFill>
                <a:blip r:embed="rId217"/>
                <a:stretch>
                  <a:fillRect/>
                </a:stretch>
              </p:blipFill>
              <p:spPr>
                <a:xfrm>
                  <a:off x="7719155" y="2261188"/>
                  <a:ext cx="17496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4536" name="Freihand 174535">
                  <a:extLst>
                    <a:ext uri="{FF2B5EF4-FFF2-40B4-BE49-F238E27FC236}">
                      <a16:creationId xmlns:a16="http://schemas.microsoft.com/office/drawing/2014/main" id="{704045B6-D1C8-726A-7B58-74E4F4C2426E}"/>
                    </a:ext>
                  </a:extLst>
                </p14:cNvPr>
                <p14:cNvContentPartPr/>
                <p14:nvPr/>
              </p14:nvContentPartPr>
              <p14:xfrm>
                <a:off x="10661075" y="2194228"/>
                <a:ext cx="345240" cy="93600"/>
              </p14:xfrm>
            </p:contentPart>
          </mc:Choice>
          <mc:Fallback>
            <p:pic>
              <p:nvPicPr>
                <p:cNvPr id="174536" name="Freihand 174535">
                  <a:extLst>
                    <a:ext uri="{FF2B5EF4-FFF2-40B4-BE49-F238E27FC236}">
                      <a16:creationId xmlns:a16="http://schemas.microsoft.com/office/drawing/2014/main" id="{704045B6-D1C8-726A-7B58-74E4F4C2426E}"/>
                    </a:ext>
                  </a:extLst>
                </p:cNvPr>
                <p:cNvPicPr/>
                <p:nvPr/>
              </p:nvPicPr>
              <p:blipFill>
                <a:blip r:embed="rId219"/>
                <a:stretch>
                  <a:fillRect/>
                </a:stretch>
              </p:blipFill>
              <p:spPr>
                <a:xfrm>
                  <a:off x="10652075" y="2185588"/>
                  <a:ext cx="362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4537" name="Freihand 174536">
                  <a:extLst>
                    <a:ext uri="{FF2B5EF4-FFF2-40B4-BE49-F238E27FC236}">
                      <a16:creationId xmlns:a16="http://schemas.microsoft.com/office/drawing/2014/main" id="{57C9B78D-8129-2E30-EFA0-E5475A0F0202}"/>
                    </a:ext>
                  </a:extLst>
                </p14:cNvPr>
                <p14:cNvContentPartPr/>
                <p14:nvPr/>
              </p14:nvContentPartPr>
              <p14:xfrm>
                <a:off x="11094875" y="2048788"/>
                <a:ext cx="280440" cy="217800"/>
              </p14:xfrm>
            </p:contentPart>
          </mc:Choice>
          <mc:Fallback>
            <p:pic>
              <p:nvPicPr>
                <p:cNvPr id="174537" name="Freihand 174536">
                  <a:extLst>
                    <a:ext uri="{FF2B5EF4-FFF2-40B4-BE49-F238E27FC236}">
                      <a16:creationId xmlns:a16="http://schemas.microsoft.com/office/drawing/2014/main" id="{57C9B78D-8129-2E30-EFA0-E5475A0F0202}"/>
                    </a:ext>
                  </a:extLst>
                </p:cNvPr>
                <p:cNvPicPr/>
                <p:nvPr/>
              </p:nvPicPr>
              <p:blipFill>
                <a:blip r:embed="rId221"/>
                <a:stretch>
                  <a:fillRect/>
                </a:stretch>
              </p:blipFill>
              <p:spPr>
                <a:xfrm>
                  <a:off x="11086235" y="2040148"/>
                  <a:ext cx="2980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4538" name="Freihand 174537">
                  <a:extLst>
                    <a:ext uri="{FF2B5EF4-FFF2-40B4-BE49-F238E27FC236}">
                      <a16:creationId xmlns:a16="http://schemas.microsoft.com/office/drawing/2014/main" id="{2A8DB3AC-2758-F87E-04FE-BCAE3C20B822}"/>
                    </a:ext>
                  </a:extLst>
                </p14:cNvPr>
                <p14:cNvContentPartPr/>
                <p14:nvPr/>
              </p14:nvContentPartPr>
              <p14:xfrm>
                <a:off x="11080475" y="1919548"/>
                <a:ext cx="7560" cy="13680"/>
              </p14:xfrm>
            </p:contentPart>
          </mc:Choice>
          <mc:Fallback>
            <p:pic>
              <p:nvPicPr>
                <p:cNvPr id="174538" name="Freihand 174537">
                  <a:extLst>
                    <a:ext uri="{FF2B5EF4-FFF2-40B4-BE49-F238E27FC236}">
                      <a16:creationId xmlns:a16="http://schemas.microsoft.com/office/drawing/2014/main" id="{2A8DB3AC-2758-F87E-04FE-BCAE3C20B822}"/>
                    </a:ext>
                  </a:extLst>
                </p:cNvPr>
                <p:cNvPicPr/>
                <p:nvPr/>
              </p:nvPicPr>
              <p:blipFill>
                <a:blip r:embed="rId223"/>
                <a:stretch>
                  <a:fillRect/>
                </a:stretch>
              </p:blipFill>
              <p:spPr>
                <a:xfrm>
                  <a:off x="11071835" y="1910548"/>
                  <a:ext cx="252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4098" name="Freihand 174097">
                  <a:extLst>
                    <a:ext uri="{FF2B5EF4-FFF2-40B4-BE49-F238E27FC236}">
                      <a16:creationId xmlns:a16="http://schemas.microsoft.com/office/drawing/2014/main" id="{B24A1A4D-5FCF-66D6-77F4-2C066B5D2E56}"/>
                    </a:ext>
                  </a:extLst>
                </p14:cNvPr>
                <p14:cNvContentPartPr/>
                <p14:nvPr/>
              </p14:nvContentPartPr>
              <p14:xfrm>
                <a:off x="8235035" y="2324908"/>
                <a:ext cx="16200" cy="92880"/>
              </p14:xfrm>
            </p:contentPart>
          </mc:Choice>
          <mc:Fallback>
            <p:pic>
              <p:nvPicPr>
                <p:cNvPr id="174098" name="Freihand 174097">
                  <a:extLst>
                    <a:ext uri="{FF2B5EF4-FFF2-40B4-BE49-F238E27FC236}">
                      <a16:creationId xmlns:a16="http://schemas.microsoft.com/office/drawing/2014/main" id="{B24A1A4D-5FCF-66D6-77F4-2C066B5D2E56}"/>
                    </a:ext>
                  </a:extLst>
                </p:cNvPr>
                <p:cNvPicPr/>
                <p:nvPr/>
              </p:nvPicPr>
              <p:blipFill>
                <a:blip r:embed="rId225"/>
                <a:stretch>
                  <a:fillRect/>
                </a:stretch>
              </p:blipFill>
              <p:spPr>
                <a:xfrm>
                  <a:off x="8226035" y="2316268"/>
                  <a:ext cx="338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4105" name="Freihand 174104">
                  <a:extLst>
                    <a:ext uri="{FF2B5EF4-FFF2-40B4-BE49-F238E27FC236}">
                      <a16:creationId xmlns:a16="http://schemas.microsoft.com/office/drawing/2014/main" id="{D95AB65F-D597-52A4-7698-2E5A73A23E5C}"/>
                    </a:ext>
                  </a:extLst>
                </p14:cNvPr>
                <p14:cNvContentPartPr/>
                <p14:nvPr/>
              </p14:nvContentPartPr>
              <p14:xfrm>
                <a:off x="8253755" y="2239588"/>
                <a:ext cx="26280" cy="34920"/>
              </p14:xfrm>
            </p:contentPart>
          </mc:Choice>
          <mc:Fallback>
            <p:pic>
              <p:nvPicPr>
                <p:cNvPr id="174105" name="Freihand 174104">
                  <a:extLst>
                    <a:ext uri="{FF2B5EF4-FFF2-40B4-BE49-F238E27FC236}">
                      <a16:creationId xmlns:a16="http://schemas.microsoft.com/office/drawing/2014/main" id="{D95AB65F-D597-52A4-7698-2E5A73A23E5C}"/>
                    </a:ext>
                  </a:extLst>
                </p:cNvPr>
                <p:cNvPicPr/>
                <p:nvPr/>
              </p:nvPicPr>
              <p:blipFill>
                <a:blip r:embed="rId227"/>
                <a:stretch>
                  <a:fillRect/>
                </a:stretch>
              </p:blipFill>
              <p:spPr>
                <a:xfrm>
                  <a:off x="8244755" y="2230588"/>
                  <a:ext cx="439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4106" name="Freihand 174105">
                  <a:extLst>
                    <a:ext uri="{FF2B5EF4-FFF2-40B4-BE49-F238E27FC236}">
                      <a16:creationId xmlns:a16="http://schemas.microsoft.com/office/drawing/2014/main" id="{8AFCC0E1-192A-C2D4-993D-842259228D3C}"/>
                    </a:ext>
                  </a:extLst>
                </p14:cNvPr>
                <p14:cNvContentPartPr/>
                <p14:nvPr/>
              </p14:nvContentPartPr>
              <p14:xfrm>
                <a:off x="8341595" y="2268748"/>
                <a:ext cx="91800" cy="153360"/>
              </p14:xfrm>
            </p:contentPart>
          </mc:Choice>
          <mc:Fallback>
            <p:pic>
              <p:nvPicPr>
                <p:cNvPr id="174106" name="Freihand 174105">
                  <a:extLst>
                    <a:ext uri="{FF2B5EF4-FFF2-40B4-BE49-F238E27FC236}">
                      <a16:creationId xmlns:a16="http://schemas.microsoft.com/office/drawing/2014/main" id="{8AFCC0E1-192A-C2D4-993D-842259228D3C}"/>
                    </a:ext>
                  </a:extLst>
                </p:cNvPr>
                <p:cNvPicPr/>
                <p:nvPr/>
              </p:nvPicPr>
              <p:blipFill>
                <a:blip r:embed="rId229"/>
                <a:stretch>
                  <a:fillRect/>
                </a:stretch>
              </p:blipFill>
              <p:spPr>
                <a:xfrm>
                  <a:off x="8332595" y="2260108"/>
                  <a:ext cx="1094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4118" name="Freihand 174117">
                  <a:extLst>
                    <a:ext uri="{FF2B5EF4-FFF2-40B4-BE49-F238E27FC236}">
                      <a16:creationId xmlns:a16="http://schemas.microsoft.com/office/drawing/2014/main" id="{1516FFA4-75BC-9F96-9918-2D07BEECB7E5}"/>
                    </a:ext>
                  </a:extLst>
                </p14:cNvPr>
                <p14:cNvContentPartPr/>
                <p14:nvPr/>
              </p14:nvContentPartPr>
              <p14:xfrm>
                <a:off x="8681795" y="2221228"/>
                <a:ext cx="159480" cy="151920"/>
              </p14:xfrm>
            </p:contentPart>
          </mc:Choice>
          <mc:Fallback>
            <p:pic>
              <p:nvPicPr>
                <p:cNvPr id="174118" name="Freihand 174117">
                  <a:extLst>
                    <a:ext uri="{FF2B5EF4-FFF2-40B4-BE49-F238E27FC236}">
                      <a16:creationId xmlns:a16="http://schemas.microsoft.com/office/drawing/2014/main" id="{1516FFA4-75BC-9F96-9918-2D07BEECB7E5}"/>
                    </a:ext>
                  </a:extLst>
                </p:cNvPr>
                <p:cNvPicPr/>
                <p:nvPr/>
              </p:nvPicPr>
              <p:blipFill>
                <a:blip r:embed="rId231"/>
                <a:stretch>
                  <a:fillRect/>
                </a:stretch>
              </p:blipFill>
              <p:spPr>
                <a:xfrm>
                  <a:off x="8673155" y="2212588"/>
                  <a:ext cx="1771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4120" name="Freihand 174119">
                  <a:extLst>
                    <a:ext uri="{FF2B5EF4-FFF2-40B4-BE49-F238E27FC236}">
                      <a16:creationId xmlns:a16="http://schemas.microsoft.com/office/drawing/2014/main" id="{E818F0E8-CDF0-836F-0E52-B021EA76F8A8}"/>
                    </a:ext>
                  </a:extLst>
                </p14:cNvPr>
                <p14:cNvContentPartPr/>
                <p14:nvPr/>
              </p14:nvContentPartPr>
              <p14:xfrm>
                <a:off x="8939555" y="2228068"/>
                <a:ext cx="99360" cy="120960"/>
              </p14:xfrm>
            </p:contentPart>
          </mc:Choice>
          <mc:Fallback>
            <p:pic>
              <p:nvPicPr>
                <p:cNvPr id="174120" name="Freihand 174119">
                  <a:extLst>
                    <a:ext uri="{FF2B5EF4-FFF2-40B4-BE49-F238E27FC236}">
                      <a16:creationId xmlns:a16="http://schemas.microsoft.com/office/drawing/2014/main" id="{E818F0E8-CDF0-836F-0E52-B021EA76F8A8}"/>
                    </a:ext>
                  </a:extLst>
                </p:cNvPr>
                <p:cNvPicPr/>
                <p:nvPr/>
              </p:nvPicPr>
              <p:blipFill>
                <a:blip r:embed="rId233"/>
                <a:stretch>
                  <a:fillRect/>
                </a:stretch>
              </p:blipFill>
              <p:spPr>
                <a:xfrm>
                  <a:off x="8930555" y="2219068"/>
                  <a:ext cx="1170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4122" name="Freihand 174121">
                  <a:extLst>
                    <a:ext uri="{FF2B5EF4-FFF2-40B4-BE49-F238E27FC236}">
                      <a16:creationId xmlns:a16="http://schemas.microsoft.com/office/drawing/2014/main" id="{B563D93E-4025-7EE9-CA96-1B60E4CF41AA}"/>
                    </a:ext>
                  </a:extLst>
                </p14:cNvPr>
                <p14:cNvContentPartPr/>
                <p14:nvPr/>
              </p14:nvContentPartPr>
              <p14:xfrm>
                <a:off x="9106235" y="2243548"/>
                <a:ext cx="117000" cy="92160"/>
              </p14:xfrm>
            </p:contentPart>
          </mc:Choice>
          <mc:Fallback>
            <p:pic>
              <p:nvPicPr>
                <p:cNvPr id="174122" name="Freihand 174121">
                  <a:extLst>
                    <a:ext uri="{FF2B5EF4-FFF2-40B4-BE49-F238E27FC236}">
                      <a16:creationId xmlns:a16="http://schemas.microsoft.com/office/drawing/2014/main" id="{B563D93E-4025-7EE9-CA96-1B60E4CF41AA}"/>
                    </a:ext>
                  </a:extLst>
                </p:cNvPr>
                <p:cNvPicPr/>
                <p:nvPr/>
              </p:nvPicPr>
              <p:blipFill>
                <a:blip r:embed="rId235"/>
                <a:stretch>
                  <a:fillRect/>
                </a:stretch>
              </p:blipFill>
              <p:spPr>
                <a:xfrm>
                  <a:off x="9097595" y="2234548"/>
                  <a:ext cx="1346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4124" name="Freihand 174123">
                  <a:extLst>
                    <a:ext uri="{FF2B5EF4-FFF2-40B4-BE49-F238E27FC236}">
                      <a16:creationId xmlns:a16="http://schemas.microsoft.com/office/drawing/2014/main" id="{16022EE4-5A4A-B859-B30D-C237656379C2}"/>
                    </a:ext>
                  </a:extLst>
                </p14:cNvPr>
                <p14:cNvContentPartPr/>
                <p14:nvPr/>
              </p14:nvContentPartPr>
              <p14:xfrm>
                <a:off x="9280835" y="2236348"/>
                <a:ext cx="183240" cy="86400"/>
              </p14:xfrm>
            </p:contentPart>
          </mc:Choice>
          <mc:Fallback>
            <p:pic>
              <p:nvPicPr>
                <p:cNvPr id="174124" name="Freihand 174123">
                  <a:extLst>
                    <a:ext uri="{FF2B5EF4-FFF2-40B4-BE49-F238E27FC236}">
                      <a16:creationId xmlns:a16="http://schemas.microsoft.com/office/drawing/2014/main" id="{16022EE4-5A4A-B859-B30D-C237656379C2}"/>
                    </a:ext>
                  </a:extLst>
                </p:cNvPr>
                <p:cNvPicPr/>
                <p:nvPr/>
              </p:nvPicPr>
              <p:blipFill>
                <a:blip r:embed="rId237"/>
                <a:stretch>
                  <a:fillRect/>
                </a:stretch>
              </p:blipFill>
              <p:spPr>
                <a:xfrm>
                  <a:off x="9271835" y="2227348"/>
                  <a:ext cx="200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4127" name="Freihand 174126">
                  <a:extLst>
                    <a:ext uri="{FF2B5EF4-FFF2-40B4-BE49-F238E27FC236}">
                      <a16:creationId xmlns:a16="http://schemas.microsoft.com/office/drawing/2014/main" id="{65D4AE0E-0A11-0BFD-31D2-EFDC49A76429}"/>
                    </a:ext>
                  </a:extLst>
                </p14:cNvPr>
                <p14:cNvContentPartPr/>
                <p14:nvPr/>
              </p14:nvContentPartPr>
              <p14:xfrm>
                <a:off x="9473075" y="2242108"/>
                <a:ext cx="70200" cy="11520"/>
              </p14:xfrm>
            </p:contentPart>
          </mc:Choice>
          <mc:Fallback>
            <p:pic>
              <p:nvPicPr>
                <p:cNvPr id="174127" name="Freihand 174126">
                  <a:extLst>
                    <a:ext uri="{FF2B5EF4-FFF2-40B4-BE49-F238E27FC236}">
                      <a16:creationId xmlns:a16="http://schemas.microsoft.com/office/drawing/2014/main" id="{65D4AE0E-0A11-0BFD-31D2-EFDC49A76429}"/>
                    </a:ext>
                  </a:extLst>
                </p:cNvPr>
                <p:cNvPicPr/>
                <p:nvPr/>
              </p:nvPicPr>
              <p:blipFill>
                <a:blip r:embed="rId239"/>
                <a:stretch>
                  <a:fillRect/>
                </a:stretch>
              </p:blipFill>
              <p:spPr>
                <a:xfrm>
                  <a:off x="9464435" y="2233468"/>
                  <a:ext cx="878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4130" name="Freihand 174129">
                  <a:extLst>
                    <a:ext uri="{FF2B5EF4-FFF2-40B4-BE49-F238E27FC236}">
                      <a16:creationId xmlns:a16="http://schemas.microsoft.com/office/drawing/2014/main" id="{32D3F6B0-3A4C-13D3-F58C-3183FD442313}"/>
                    </a:ext>
                  </a:extLst>
                </p14:cNvPr>
                <p14:cNvContentPartPr/>
                <p14:nvPr/>
              </p14:nvContentPartPr>
              <p14:xfrm>
                <a:off x="9410795" y="2229148"/>
                <a:ext cx="113040" cy="77760"/>
              </p14:xfrm>
            </p:contentPart>
          </mc:Choice>
          <mc:Fallback>
            <p:pic>
              <p:nvPicPr>
                <p:cNvPr id="174130" name="Freihand 174129">
                  <a:extLst>
                    <a:ext uri="{FF2B5EF4-FFF2-40B4-BE49-F238E27FC236}">
                      <a16:creationId xmlns:a16="http://schemas.microsoft.com/office/drawing/2014/main" id="{32D3F6B0-3A4C-13D3-F58C-3183FD442313}"/>
                    </a:ext>
                  </a:extLst>
                </p:cNvPr>
                <p:cNvPicPr/>
                <p:nvPr/>
              </p:nvPicPr>
              <p:blipFill>
                <a:blip r:embed="rId241"/>
                <a:stretch>
                  <a:fillRect/>
                </a:stretch>
              </p:blipFill>
              <p:spPr>
                <a:xfrm>
                  <a:off x="9402155" y="2220508"/>
                  <a:ext cx="1306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4136" name="Freihand 174135">
                  <a:extLst>
                    <a:ext uri="{FF2B5EF4-FFF2-40B4-BE49-F238E27FC236}">
                      <a16:creationId xmlns:a16="http://schemas.microsoft.com/office/drawing/2014/main" id="{CC06A9EC-7ABD-CDD0-08C2-5369E9016F3A}"/>
                    </a:ext>
                  </a:extLst>
                </p14:cNvPr>
                <p14:cNvContentPartPr/>
                <p14:nvPr/>
              </p14:nvContentPartPr>
              <p14:xfrm>
                <a:off x="9535355" y="2238508"/>
                <a:ext cx="171360" cy="59040"/>
              </p14:xfrm>
            </p:contentPart>
          </mc:Choice>
          <mc:Fallback>
            <p:pic>
              <p:nvPicPr>
                <p:cNvPr id="174136" name="Freihand 174135">
                  <a:extLst>
                    <a:ext uri="{FF2B5EF4-FFF2-40B4-BE49-F238E27FC236}">
                      <a16:creationId xmlns:a16="http://schemas.microsoft.com/office/drawing/2014/main" id="{CC06A9EC-7ABD-CDD0-08C2-5369E9016F3A}"/>
                    </a:ext>
                  </a:extLst>
                </p:cNvPr>
                <p:cNvPicPr/>
                <p:nvPr/>
              </p:nvPicPr>
              <p:blipFill>
                <a:blip r:embed="rId243"/>
                <a:stretch>
                  <a:fillRect/>
                </a:stretch>
              </p:blipFill>
              <p:spPr>
                <a:xfrm>
                  <a:off x="9526355" y="2229508"/>
                  <a:ext cx="189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4529" name="Freihand 174528">
                  <a:extLst>
                    <a:ext uri="{FF2B5EF4-FFF2-40B4-BE49-F238E27FC236}">
                      <a16:creationId xmlns:a16="http://schemas.microsoft.com/office/drawing/2014/main" id="{C28FD02B-0372-7110-F821-415B6BA6483B}"/>
                    </a:ext>
                  </a:extLst>
                </p14:cNvPr>
                <p14:cNvContentPartPr/>
                <p14:nvPr/>
              </p14:nvContentPartPr>
              <p14:xfrm>
                <a:off x="9756035" y="2218348"/>
                <a:ext cx="92520" cy="66960"/>
              </p14:xfrm>
            </p:contentPart>
          </mc:Choice>
          <mc:Fallback>
            <p:pic>
              <p:nvPicPr>
                <p:cNvPr id="174529" name="Freihand 174528">
                  <a:extLst>
                    <a:ext uri="{FF2B5EF4-FFF2-40B4-BE49-F238E27FC236}">
                      <a16:creationId xmlns:a16="http://schemas.microsoft.com/office/drawing/2014/main" id="{C28FD02B-0372-7110-F821-415B6BA6483B}"/>
                    </a:ext>
                  </a:extLst>
                </p:cNvPr>
                <p:cNvPicPr/>
                <p:nvPr/>
              </p:nvPicPr>
              <p:blipFill>
                <a:blip r:embed="rId245"/>
                <a:stretch>
                  <a:fillRect/>
                </a:stretch>
              </p:blipFill>
              <p:spPr>
                <a:xfrm>
                  <a:off x="9747035" y="2209348"/>
                  <a:ext cx="110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4530" name="Freihand 174529">
                  <a:extLst>
                    <a:ext uri="{FF2B5EF4-FFF2-40B4-BE49-F238E27FC236}">
                      <a16:creationId xmlns:a16="http://schemas.microsoft.com/office/drawing/2014/main" id="{3414A200-CFE8-241B-95C7-C8F4DB4D3931}"/>
                    </a:ext>
                  </a:extLst>
                </p14:cNvPr>
                <p14:cNvContentPartPr/>
                <p14:nvPr/>
              </p14:nvContentPartPr>
              <p14:xfrm>
                <a:off x="9931715" y="2089828"/>
                <a:ext cx="246960" cy="188280"/>
              </p14:xfrm>
            </p:contentPart>
          </mc:Choice>
          <mc:Fallback>
            <p:pic>
              <p:nvPicPr>
                <p:cNvPr id="174530" name="Freihand 174529">
                  <a:extLst>
                    <a:ext uri="{FF2B5EF4-FFF2-40B4-BE49-F238E27FC236}">
                      <a16:creationId xmlns:a16="http://schemas.microsoft.com/office/drawing/2014/main" id="{3414A200-CFE8-241B-95C7-C8F4DB4D3931}"/>
                    </a:ext>
                  </a:extLst>
                </p:cNvPr>
                <p:cNvPicPr/>
                <p:nvPr/>
              </p:nvPicPr>
              <p:blipFill>
                <a:blip r:embed="rId247"/>
                <a:stretch>
                  <a:fillRect/>
                </a:stretch>
              </p:blipFill>
              <p:spPr>
                <a:xfrm>
                  <a:off x="9922715" y="2080828"/>
                  <a:ext cx="2646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4535" name="Freihand 174534">
                  <a:extLst>
                    <a:ext uri="{FF2B5EF4-FFF2-40B4-BE49-F238E27FC236}">
                      <a16:creationId xmlns:a16="http://schemas.microsoft.com/office/drawing/2014/main" id="{1ECE94ED-0768-952E-43F4-8E003C8B0355}"/>
                    </a:ext>
                  </a:extLst>
                </p14:cNvPr>
                <p14:cNvContentPartPr/>
                <p14:nvPr/>
              </p14:nvContentPartPr>
              <p14:xfrm>
                <a:off x="10239155" y="2211508"/>
                <a:ext cx="142920" cy="289440"/>
              </p14:xfrm>
            </p:contentPart>
          </mc:Choice>
          <mc:Fallback>
            <p:pic>
              <p:nvPicPr>
                <p:cNvPr id="174535" name="Freihand 174534">
                  <a:extLst>
                    <a:ext uri="{FF2B5EF4-FFF2-40B4-BE49-F238E27FC236}">
                      <a16:creationId xmlns:a16="http://schemas.microsoft.com/office/drawing/2014/main" id="{1ECE94ED-0768-952E-43F4-8E003C8B0355}"/>
                    </a:ext>
                  </a:extLst>
                </p:cNvPr>
                <p:cNvPicPr/>
                <p:nvPr/>
              </p:nvPicPr>
              <p:blipFill>
                <a:blip r:embed="rId249"/>
                <a:stretch>
                  <a:fillRect/>
                </a:stretch>
              </p:blipFill>
              <p:spPr>
                <a:xfrm>
                  <a:off x="10230515" y="2202508"/>
                  <a:ext cx="16056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4539" name="Freihand 174538">
                  <a:extLst>
                    <a:ext uri="{FF2B5EF4-FFF2-40B4-BE49-F238E27FC236}">
                      <a16:creationId xmlns:a16="http://schemas.microsoft.com/office/drawing/2014/main" id="{294EC710-FFC2-3C73-F03E-53FCC9F485A7}"/>
                    </a:ext>
                  </a:extLst>
                </p14:cNvPr>
                <p14:cNvContentPartPr/>
                <p14:nvPr/>
              </p14:nvContentPartPr>
              <p14:xfrm>
                <a:off x="8292635" y="2678788"/>
                <a:ext cx="262440" cy="96480"/>
              </p14:xfrm>
            </p:contentPart>
          </mc:Choice>
          <mc:Fallback>
            <p:pic>
              <p:nvPicPr>
                <p:cNvPr id="174539" name="Freihand 174538">
                  <a:extLst>
                    <a:ext uri="{FF2B5EF4-FFF2-40B4-BE49-F238E27FC236}">
                      <a16:creationId xmlns:a16="http://schemas.microsoft.com/office/drawing/2014/main" id="{294EC710-FFC2-3C73-F03E-53FCC9F485A7}"/>
                    </a:ext>
                  </a:extLst>
                </p:cNvPr>
                <p:cNvPicPr/>
                <p:nvPr/>
              </p:nvPicPr>
              <p:blipFill>
                <a:blip r:embed="rId251"/>
                <a:stretch>
                  <a:fillRect/>
                </a:stretch>
              </p:blipFill>
              <p:spPr>
                <a:xfrm>
                  <a:off x="8283635" y="2669788"/>
                  <a:ext cx="280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4540" name="Freihand 174539">
                  <a:extLst>
                    <a:ext uri="{FF2B5EF4-FFF2-40B4-BE49-F238E27FC236}">
                      <a16:creationId xmlns:a16="http://schemas.microsoft.com/office/drawing/2014/main" id="{DFCB3A11-A38D-F026-FABE-298EF18DEBAD}"/>
                    </a:ext>
                  </a:extLst>
                </p14:cNvPr>
                <p14:cNvContentPartPr/>
                <p14:nvPr/>
              </p14:nvContentPartPr>
              <p14:xfrm>
                <a:off x="8499635" y="2553148"/>
                <a:ext cx="14760" cy="22320"/>
              </p14:xfrm>
            </p:contentPart>
          </mc:Choice>
          <mc:Fallback>
            <p:pic>
              <p:nvPicPr>
                <p:cNvPr id="174540" name="Freihand 174539">
                  <a:extLst>
                    <a:ext uri="{FF2B5EF4-FFF2-40B4-BE49-F238E27FC236}">
                      <a16:creationId xmlns:a16="http://schemas.microsoft.com/office/drawing/2014/main" id="{DFCB3A11-A38D-F026-FABE-298EF18DEBAD}"/>
                    </a:ext>
                  </a:extLst>
                </p:cNvPr>
                <p:cNvPicPr/>
                <p:nvPr/>
              </p:nvPicPr>
              <p:blipFill>
                <a:blip r:embed="rId253"/>
                <a:stretch>
                  <a:fillRect/>
                </a:stretch>
              </p:blipFill>
              <p:spPr>
                <a:xfrm>
                  <a:off x="8490635" y="2544148"/>
                  <a:ext cx="324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4541" name="Freihand 174540">
                  <a:extLst>
                    <a:ext uri="{FF2B5EF4-FFF2-40B4-BE49-F238E27FC236}">
                      <a16:creationId xmlns:a16="http://schemas.microsoft.com/office/drawing/2014/main" id="{ED14F6DC-E1D8-114B-FDA0-C974CAA4DD51}"/>
                    </a:ext>
                  </a:extLst>
                </p14:cNvPr>
                <p14:cNvContentPartPr/>
                <p14:nvPr/>
              </p14:nvContentPartPr>
              <p14:xfrm>
                <a:off x="8717435" y="2652508"/>
                <a:ext cx="122760" cy="116640"/>
              </p14:xfrm>
            </p:contentPart>
          </mc:Choice>
          <mc:Fallback>
            <p:pic>
              <p:nvPicPr>
                <p:cNvPr id="174541" name="Freihand 174540">
                  <a:extLst>
                    <a:ext uri="{FF2B5EF4-FFF2-40B4-BE49-F238E27FC236}">
                      <a16:creationId xmlns:a16="http://schemas.microsoft.com/office/drawing/2014/main" id="{ED14F6DC-E1D8-114B-FDA0-C974CAA4DD51}"/>
                    </a:ext>
                  </a:extLst>
                </p:cNvPr>
                <p:cNvPicPr/>
                <p:nvPr/>
              </p:nvPicPr>
              <p:blipFill>
                <a:blip r:embed="rId255"/>
                <a:stretch>
                  <a:fillRect/>
                </a:stretch>
              </p:blipFill>
              <p:spPr>
                <a:xfrm>
                  <a:off x="8708795" y="2643868"/>
                  <a:ext cx="1404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74542" name="Freihand 174541">
                  <a:extLst>
                    <a:ext uri="{FF2B5EF4-FFF2-40B4-BE49-F238E27FC236}">
                      <a16:creationId xmlns:a16="http://schemas.microsoft.com/office/drawing/2014/main" id="{B49A8EFC-5404-3E61-5A42-05F615E5CFED}"/>
                    </a:ext>
                  </a:extLst>
                </p14:cNvPr>
                <p14:cNvContentPartPr/>
                <p14:nvPr/>
              </p14:nvContentPartPr>
              <p14:xfrm>
                <a:off x="8914715" y="2652868"/>
                <a:ext cx="205200" cy="116280"/>
              </p14:xfrm>
            </p:contentPart>
          </mc:Choice>
          <mc:Fallback>
            <p:pic>
              <p:nvPicPr>
                <p:cNvPr id="174542" name="Freihand 174541">
                  <a:extLst>
                    <a:ext uri="{FF2B5EF4-FFF2-40B4-BE49-F238E27FC236}">
                      <a16:creationId xmlns:a16="http://schemas.microsoft.com/office/drawing/2014/main" id="{B49A8EFC-5404-3E61-5A42-05F615E5CFED}"/>
                    </a:ext>
                  </a:extLst>
                </p:cNvPr>
                <p:cNvPicPr/>
                <p:nvPr/>
              </p:nvPicPr>
              <p:blipFill>
                <a:blip r:embed="rId257"/>
                <a:stretch>
                  <a:fillRect/>
                </a:stretch>
              </p:blipFill>
              <p:spPr>
                <a:xfrm>
                  <a:off x="8906075" y="2643868"/>
                  <a:ext cx="2228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4546" name="Freihand 174545">
                  <a:extLst>
                    <a:ext uri="{FF2B5EF4-FFF2-40B4-BE49-F238E27FC236}">
                      <a16:creationId xmlns:a16="http://schemas.microsoft.com/office/drawing/2014/main" id="{49FC6A7D-00A7-7920-C161-9819E231C8E8}"/>
                    </a:ext>
                  </a:extLst>
                </p14:cNvPr>
                <p14:cNvContentPartPr/>
                <p14:nvPr/>
              </p14:nvContentPartPr>
              <p14:xfrm>
                <a:off x="9164195" y="2633428"/>
                <a:ext cx="145800" cy="107280"/>
              </p14:xfrm>
            </p:contentPart>
          </mc:Choice>
          <mc:Fallback>
            <p:pic>
              <p:nvPicPr>
                <p:cNvPr id="174546" name="Freihand 174545">
                  <a:extLst>
                    <a:ext uri="{FF2B5EF4-FFF2-40B4-BE49-F238E27FC236}">
                      <a16:creationId xmlns:a16="http://schemas.microsoft.com/office/drawing/2014/main" id="{49FC6A7D-00A7-7920-C161-9819E231C8E8}"/>
                    </a:ext>
                  </a:extLst>
                </p:cNvPr>
                <p:cNvPicPr/>
                <p:nvPr/>
              </p:nvPicPr>
              <p:blipFill>
                <a:blip r:embed="rId259"/>
                <a:stretch>
                  <a:fillRect/>
                </a:stretch>
              </p:blipFill>
              <p:spPr>
                <a:xfrm>
                  <a:off x="9155195" y="2624788"/>
                  <a:ext cx="1634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4547" name="Freihand 174546">
                  <a:extLst>
                    <a:ext uri="{FF2B5EF4-FFF2-40B4-BE49-F238E27FC236}">
                      <a16:creationId xmlns:a16="http://schemas.microsoft.com/office/drawing/2014/main" id="{50451D96-28A3-55A5-21E8-520A5809DEA9}"/>
                    </a:ext>
                  </a:extLst>
                </p14:cNvPr>
                <p14:cNvContentPartPr/>
                <p14:nvPr/>
              </p14:nvContentPartPr>
              <p14:xfrm>
                <a:off x="9355715" y="2623708"/>
                <a:ext cx="111600" cy="123120"/>
              </p14:xfrm>
            </p:contentPart>
          </mc:Choice>
          <mc:Fallback>
            <p:pic>
              <p:nvPicPr>
                <p:cNvPr id="174547" name="Freihand 174546">
                  <a:extLst>
                    <a:ext uri="{FF2B5EF4-FFF2-40B4-BE49-F238E27FC236}">
                      <a16:creationId xmlns:a16="http://schemas.microsoft.com/office/drawing/2014/main" id="{50451D96-28A3-55A5-21E8-520A5809DEA9}"/>
                    </a:ext>
                  </a:extLst>
                </p:cNvPr>
                <p:cNvPicPr/>
                <p:nvPr/>
              </p:nvPicPr>
              <p:blipFill>
                <a:blip r:embed="rId261"/>
                <a:stretch>
                  <a:fillRect/>
                </a:stretch>
              </p:blipFill>
              <p:spPr>
                <a:xfrm>
                  <a:off x="9346715" y="2614708"/>
                  <a:ext cx="1292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4548" name="Freihand 174547">
                  <a:extLst>
                    <a:ext uri="{FF2B5EF4-FFF2-40B4-BE49-F238E27FC236}">
                      <a16:creationId xmlns:a16="http://schemas.microsoft.com/office/drawing/2014/main" id="{52433F8D-40A4-D0EF-F708-6A48CE83E7E7}"/>
                    </a:ext>
                  </a:extLst>
                </p14:cNvPr>
                <p14:cNvContentPartPr/>
                <p14:nvPr/>
              </p14:nvContentPartPr>
              <p14:xfrm>
                <a:off x="9531035" y="2513548"/>
                <a:ext cx="289800" cy="212400"/>
              </p14:xfrm>
            </p:contentPart>
          </mc:Choice>
          <mc:Fallback>
            <p:pic>
              <p:nvPicPr>
                <p:cNvPr id="174548" name="Freihand 174547">
                  <a:extLst>
                    <a:ext uri="{FF2B5EF4-FFF2-40B4-BE49-F238E27FC236}">
                      <a16:creationId xmlns:a16="http://schemas.microsoft.com/office/drawing/2014/main" id="{52433F8D-40A4-D0EF-F708-6A48CE83E7E7}"/>
                    </a:ext>
                  </a:extLst>
                </p:cNvPr>
                <p:cNvPicPr/>
                <p:nvPr/>
              </p:nvPicPr>
              <p:blipFill>
                <a:blip r:embed="rId263"/>
                <a:stretch>
                  <a:fillRect/>
                </a:stretch>
              </p:blipFill>
              <p:spPr>
                <a:xfrm>
                  <a:off x="9522035" y="2504548"/>
                  <a:ext cx="3074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4549" name="Freihand 174548">
                  <a:extLst>
                    <a:ext uri="{FF2B5EF4-FFF2-40B4-BE49-F238E27FC236}">
                      <a16:creationId xmlns:a16="http://schemas.microsoft.com/office/drawing/2014/main" id="{4DB5F66B-1BB8-9385-B07B-D6AF690D9C0C}"/>
                    </a:ext>
                  </a:extLst>
                </p14:cNvPr>
                <p14:cNvContentPartPr/>
                <p14:nvPr/>
              </p14:nvContentPartPr>
              <p14:xfrm>
                <a:off x="10077515" y="2648188"/>
                <a:ext cx="205560" cy="252360"/>
              </p14:xfrm>
            </p:contentPart>
          </mc:Choice>
          <mc:Fallback>
            <p:pic>
              <p:nvPicPr>
                <p:cNvPr id="174549" name="Freihand 174548">
                  <a:extLst>
                    <a:ext uri="{FF2B5EF4-FFF2-40B4-BE49-F238E27FC236}">
                      <a16:creationId xmlns:a16="http://schemas.microsoft.com/office/drawing/2014/main" id="{4DB5F66B-1BB8-9385-B07B-D6AF690D9C0C}"/>
                    </a:ext>
                  </a:extLst>
                </p:cNvPr>
                <p:cNvPicPr/>
                <p:nvPr/>
              </p:nvPicPr>
              <p:blipFill>
                <a:blip r:embed="rId265"/>
                <a:stretch>
                  <a:fillRect/>
                </a:stretch>
              </p:blipFill>
              <p:spPr>
                <a:xfrm>
                  <a:off x="10068875" y="2639188"/>
                  <a:ext cx="22320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4553" name="Freihand 174552">
                  <a:extLst>
                    <a:ext uri="{FF2B5EF4-FFF2-40B4-BE49-F238E27FC236}">
                      <a16:creationId xmlns:a16="http://schemas.microsoft.com/office/drawing/2014/main" id="{2C4770D6-EC4C-676F-099A-0CC19862CE65}"/>
                    </a:ext>
                  </a:extLst>
                </p14:cNvPr>
                <p14:cNvContentPartPr/>
                <p14:nvPr/>
              </p14:nvContentPartPr>
              <p14:xfrm>
                <a:off x="10575035" y="1816228"/>
                <a:ext cx="850320" cy="56880"/>
              </p14:xfrm>
            </p:contentPart>
          </mc:Choice>
          <mc:Fallback>
            <p:pic>
              <p:nvPicPr>
                <p:cNvPr id="174553" name="Freihand 174552">
                  <a:extLst>
                    <a:ext uri="{FF2B5EF4-FFF2-40B4-BE49-F238E27FC236}">
                      <a16:creationId xmlns:a16="http://schemas.microsoft.com/office/drawing/2014/main" id="{2C4770D6-EC4C-676F-099A-0CC19862CE65}"/>
                    </a:ext>
                  </a:extLst>
                </p:cNvPr>
                <p:cNvPicPr/>
                <p:nvPr/>
              </p:nvPicPr>
              <p:blipFill>
                <a:blip r:embed="rId267"/>
                <a:stretch>
                  <a:fillRect/>
                </a:stretch>
              </p:blipFill>
              <p:spPr>
                <a:xfrm>
                  <a:off x="10566035" y="1807588"/>
                  <a:ext cx="8679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4554" name="Freihand 174553">
                  <a:extLst>
                    <a:ext uri="{FF2B5EF4-FFF2-40B4-BE49-F238E27FC236}">
                      <a16:creationId xmlns:a16="http://schemas.microsoft.com/office/drawing/2014/main" id="{41FDD2AC-F0F9-2C55-3DBE-82AEA88CA822}"/>
                    </a:ext>
                  </a:extLst>
                </p14:cNvPr>
                <p14:cNvContentPartPr/>
                <p14:nvPr/>
              </p14:nvContentPartPr>
              <p14:xfrm>
                <a:off x="9547955" y="2027548"/>
                <a:ext cx="371880" cy="60840"/>
              </p14:xfrm>
            </p:contentPart>
          </mc:Choice>
          <mc:Fallback>
            <p:pic>
              <p:nvPicPr>
                <p:cNvPr id="174554" name="Freihand 174553">
                  <a:extLst>
                    <a:ext uri="{FF2B5EF4-FFF2-40B4-BE49-F238E27FC236}">
                      <a16:creationId xmlns:a16="http://schemas.microsoft.com/office/drawing/2014/main" id="{41FDD2AC-F0F9-2C55-3DBE-82AEA88CA822}"/>
                    </a:ext>
                  </a:extLst>
                </p:cNvPr>
                <p:cNvPicPr/>
                <p:nvPr/>
              </p:nvPicPr>
              <p:blipFill>
                <a:blip r:embed="rId269"/>
                <a:stretch>
                  <a:fillRect/>
                </a:stretch>
              </p:blipFill>
              <p:spPr>
                <a:xfrm>
                  <a:off x="9539315" y="2018548"/>
                  <a:ext cx="3895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4586" name="Freihand 174585">
                  <a:extLst>
                    <a:ext uri="{FF2B5EF4-FFF2-40B4-BE49-F238E27FC236}">
                      <a16:creationId xmlns:a16="http://schemas.microsoft.com/office/drawing/2014/main" id="{ADC745B0-75B1-FBF3-1850-D24CA31FBA88}"/>
                    </a:ext>
                  </a:extLst>
                </p14:cNvPr>
                <p14:cNvContentPartPr/>
                <p14:nvPr/>
              </p14:nvContentPartPr>
              <p14:xfrm>
                <a:off x="405395" y="3340468"/>
                <a:ext cx="160920" cy="173520"/>
              </p14:xfrm>
            </p:contentPart>
          </mc:Choice>
          <mc:Fallback>
            <p:pic>
              <p:nvPicPr>
                <p:cNvPr id="174586" name="Freihand 174585">
                  <a:extLst>
                    <a:ext uri="{FF2B5EF4-FFF2-40B4-BE49-F238E27FC236}">
                      <a16:creationId xmlns:a16="http://schemas.microsoft.com/office/drawing/2014/main" id="{ADC745B0-75B1-FBF3-1850-D24CA31FBA88}"/>
                    </a:ext>
                  </a:extLst>
                </p:cNvPr>
                <p:cNvPicPr/>
                <p:nvPr/>
              </p:nvPicPr>
              <p:blipFill>
                <a:blip r:embed="rId271"/>
                <a:stretch>
                  <a:fillRect/>
                </a:stretch>
              </p:blipFill>
              <p:spPr>
                <a:xfrm>
                  <a:off x="396395" y="3331468"/>
                  <a:ext cx="1785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4587" name="Freihand 174586">
                  <a:extLst>
                    <a:ext uri="{FF2B5EF4-FFF2-40B4-BE49-F238E27FC236}">
                      <a16:creationId xmlns:a16="http://schemas.microsoft.com/office/drawing/2014/main" id="{99447376-67A5-B76E-A55E-28D8EAD34C23}"/>
                    </a:ext>
                  </a:extLst>
                </p14:cNvPr>
                <p14:cNvContentPartPr/>
                <p14:nvPr/>
              </p14:nvContentPartPr>
              <p14:xfrm>
                <a:off x="658115" y="3269908"/>
                <a:ext cx="126720" cy="211320"/>
              </p14:xfrm>
            </p:contentPart>
          </mc:Choice>
          <mc:Fallback>
            <p:pic>
              <p:nvPicPr>
                <p:cNvPr id="174587" name="Freihand 174586">
                  <a:extLst>
                    <a:ext uri="{FF2B5EF4-FFF2-40B4-BE49-F238E27FC236}">
                      <a16:creationId xmlns:a16="http://schemas.microsoft.com/office/drawing/2014/main" id="{99447376-67A5-B76E-A55E-28D8EAD34C23}"/>
                    </a:ext>
                  </a:extLst>
                </p:cNvPr>
                <p:cNvPicPr/>
                <p:nvPr/>
              </p:nvPicPr>
              <p:blipFill>
                <a:blip r:embed="rId273"/>
                <a:stretch>
                  <a:fillRect/>
                </a:stretch>
              </p:blipFill>
              <p:spPr>
                <a:xfrm>
                  <a:off x="649115" y="3261268"/>
                  <a:ext cx="1443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4588" name="Freihand 174587">
                  <a:extLst>
                    <a:ext uri="{FF2B5EF4-FFF2-40B4-BE49-F238E27FC236}">
                      <a16:creationId xmlns:a16="http://schemas.microsoft.com/office/drawing/2014/main" id="{10D21F46-085D-0CB8-78E2-92862944FB15}"/>
                    </a:ext>
                  </a:extLst>
                </p14:cNvPr>
                <p14:cNvContentPartPr/>
                <p14:nvPr/>
              </p14:nvContentPartPr>
              <p14:xfrm>
                <a:off x="915155" y="3269908"/>
                <a:ext cx="306720" cy="224640"/>
              </p14:xfrm>
            </p:contentPart>
          </mc:Choice>
          <mc:Fallback>
            <p:pic>
              <p:nvPicPr>
                <p:cNvPr id="174588" name="Freihand 174587">
                  <a:extLst>
                    <a:ext uri="{FF2B5EF4-FFF2-40B4-BE49-F238E27FC236}">
                      <a16:creationId xmlns:a16="http://schemas.microsoft.com/office/drawing/2014/main" id="{10D21F46-085D-0CB8-78E2-92862944FB15}"/>
                    </a:ext>
                  </a:extLst>
                </p:cNvPr>
                <p:cNvPicPr/>
                <p:nvPr/>
              </p:nvPicPr>
              <p:blipFill>
                <a:blip r:embed="rId275"/>
                <a:stretch>
                  <a:fillRect/>
                </a:stretch>
              </p:blipFill>
              <p:spPr>
                <a:xfrm>
                  <a:off x="906515" y="3261268"/>
                  <a:ext cx="3243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4589" name="Freihand 174588">
                  <a:extLst>
                    <a:ext uri="{FF2B5EF4-FFF2-40B4-BE49-F238E27FC236}">
                      <a16:creationId xmlns:a16="http://schemas.microsoft.com/office/drawing/2014/main" id="{4264ABCA-D2AC-A5E6-062D-93AF03E4F050}"/>
                    </a:ext>
                  </a:extLst>
                </p14:cNvPr>
                <p14:cNvContentPartPr/>
                <p14:nvPr/>
              </p14:nvContentPartPr>
              <p14:xfrm>
                <a:off x="1497275" y="3394108"/>
                <a:ext cx="213480" cy="23040"/>
              </p14:xfrm>
            </p:contentPart>
          </mc:Choice>
          <mc:Fallback>
            <p:pic>
              <p:nvPicPr>
                <p:cNvPr id="174589" name="Freihand 174588">
                  <a:extLst>
                    <a:ext uri="{FF2B5EF4-FFF2-40B4-BE49-F238E27FC236}">
                      <a16:creationId xmlns:a16="http://schemas.microsoft.com/office/drawing/2014/main" id="{4264ABCA-D2AC-A5E6-062D-93AF03E4F050}"/>
                    </a:ext>
                  </a:extLst>
                </p:cNvPr>
                <p:cNvPicPr/>
                <p:nvPr/>
              </p:nvPicPr>
              <p:blipFill>
                <a:blip r:embed="rId277"/>
                <a:stretch>
                  <a:fillRect/>
                </a:stretch>
              </p:blipFill>
              <p:spPr>
                <a:xfrm>
                  <a:off x="1488275" y="3385108"/>
                  <a:ext cx="2311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4590" name="Freihand 174589">
                  <a:extLst>
                    <a:ext uri="{FF2B5EF4-FFF2-40B4-BE49-F238E27FC236}">
                      <a16:creationId xmlns:a16="http://schemas.microsoft.com/office/drawing/2014/main" id="{5CFE8638-C884-22B4-54C2-EE600D115AC9}"/>
                    </a:ext>
                  </a:extLst>
                </p14:cNvPr>
                <p14:cNvContentPartPr/>
                <p14:nvPr/>
              </p14:nvContentPartPr>
              <p14:xfrm>
                <a:off x="1555595" y="3455668"/>
                <a:ext cx="191520" cy="22320"/>
              </p14:xfrm>
            </p:contentPart>
          </mc:Choice>
          <mc:Fallback>
            <p:pic>
              <p:nvPicPr>
                <p:cNvPr id="174590" name="Freihand 174589">
                  <a:extLst>
                    <a:ext uri="{FF2B5EF4-FFF2-40B4-BE49-F238E27FC236}">
                      <a16:creationId xmlns:a16="http://schemas.microsoft.com/office/drawing/2014/main" id="{5CFE8638-C884-22B4-54C2-EE600D115AC9}"/>
                    </a:ext>
                  </a:extLst>
                </p:cNvPr>
                <p:cNvPicPr/>
                <p:nvPr/>
              </p:nvPicPr>
              <p:blipFill>
                <a:blip r:embed="rId279"/>
                <a:stretch>
                  <a:fillRect/>
                </a:stretch>
              </p:blipFill>
              <p:spPr>
                <a:xfrm>
                  <a:off x="1546955" y="3447028"/>
                  <a:ext cx="2091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4147" name="Freihand 174146">
                  <a:extLst>
                    <a:ext uri="{FF2B5EF4-FFF2-40B4-BE49-F238E27FC236}">
                      <a16:creationId xmlns:a16="http://schemas.microsoft.com/office/drawing/2014/main" id="{2363FE48-9A09-FBCD-D09A-882A3C999B08}"/>
                    </a:ext>
                  </a:extLst>
                </p14:cNvPr>
                <p14:cNvContentPartPr/>
                <p14:nvPr/>
              </p14:nvContentPartPr>
              <p14:xfrm>
                <a:off x="1963835" y="3254428"/>
                <a:ext cx="166680" cy="261000"/>
              </p14:xfrm>
            </p:contentPart>
          </mc:Choice>
          <mc:Fallback>
            <p:pic>
              <p:nvPicPr>
                <p:cNvPr id="174147" name="Freihand 174146">
                  <a:extLst>
                    <a:ext uri="{FF2B5EF4-FFF2-40B4-BE49-F238E27FC236}">
                      <a16:creationId xmlns:a16="http://schemas.microsoft.com/office/drawing/2014/main" id="{2363FE48-9A09-FBCD-D09A-882A3C999B08}"/>
                    </a:ext>
                  </a:extLst>
                </p:cNvPr>
                <p:cNvPicPr/>
                <p:nvPr/>
              </p:nvPicPr>
              <p:blipFill>
                <a:blip r:embed="rId281"/>
                <a:stretch>
                  <a:fillRect/>
                </a:stretch>
              </p:blipFill>
              <p:spPr>
                <a:xfrm>
                  <a:off x="1955195" y="3245788"/>
                  <a:ext cx="1843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4148" name="Freihand 174147">
                  <a:extLst>
                    <a:ext uri="{FF2B5EF4-FFF2-40B4-BE49-F238E27FC236}">
                      <a16:creationId xmlns:a16="http://schemas.microsoft.com/office/drawing/2014/main" id="{7E42629C-F347-C2AE-75B5-32388C2BCF53}"/>
                    </a:ext>
                  </a:extLst>
                </p14:cNvPr>
                <p14:cNvContentPartPr/>
                <p14:nvPr/>
              </p14:nvContentPartPr>
              <p14:xfrm>
                <a:off x="2060315" y="3252268"/>
                <a:ext cx="142920" cy="3600"/>
              </p14:xfrm>
            </p:contentPart>
          </mc:Choice>
          <mc:Fallback>
            <p:pic>
              <p:nvPicPr>
                <p:cNvPr id="174148" name="Freihand 174147">
                  <a:extLst>
                    <a:ext uri="{FF2B5EF4-FFF2-40B4-BE49-F238E27FC236}">
                      <a16:creationId xmlns:a16="http://schemas.microsoft.com/office/drawing/2014/main" id="{7E42629C-F347-C2AE-75B5-32388C2BCF53}"/>
                    </a:ext>
                  </a:extLst>
                </p:cNvPr>
                <p:cNvPicPr/>
                <p:nvPr/>
              </p:nvPicPr>
              <p:blipFill>
                <a:blip r:embed="rId283"/>
                <a:stretch>
                  <a:fillRect/>
                </a:stretch>
              </p:blipFill>
              <p:spPr>
                <a:xfrm>
                  <a:off x="2051675" y="3243628"/>
                  <a:ext cx="1605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4149" name="Freihand 174148">
                  <a:extLst>
                    <a:ext uri="{FF2B5EF4-FFF2-40B4-BE49-F238E27FC236}">
                      <a16:creationId xmlns:a16="http://schemas.microsoft.com/office/drawing/2014/main" id="{3FE4572B-6106-746F-8D31-68816CDB9742}"/>
                    </a:ext>
                  </a:extLst>
                </p14:cNvPr>
                <p14:cNvContentPartPr/>
                <p14:nvPr/>
              </p14:nvContentPartPr>
              <p14:xfrm>
                <a:off x="2250035" y="3242908"/>
                <a:ext cx="367560" cy="197640"/>
              </p14:xfrm>
            </p:contentPart>
          </mc:Choice>
          <mc:Fallback>
            <p:pic>
              <p:nvPicPr>
                <p:cNvPr id="174149" name="Freihand 174148">
                  <a:extLst>
                    <a:ext uri="{FF2B5EF4-FFF2-40B4-BE49-F238E27FC236}">
                      <a16:creationId xmlns:a16="http://schemas.microsoft.com/office/drawing/2014/main" id="{3FE4572B-6106-746F-8D31-68816CDB9742}"/>
                    </a:ext>
                  </a:extLst>
                </p:cNvPr>
                <p:cNvPicPr/>
                <p:nvPr/>
              </p:nvPicPr>
              <p:blipFill>
                <a:blip r:embed="rId285"/>
                <a:stretch>
                  <a:fillRect/>
                </a:stretch>
              </p:blipFill>
              <p:spPr>
                <a:xfrm>
                  <a:off x="2241035" y="3234268"/>
                  <a:ext cx="3852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4150" name="Freihand 174149">
                  <a:extLst>
                    <a:ext uri="{FF2B5EF4-FFF2-40B4-BE49-F238E27FC236}">
                      <a16:creationId xmlns:a16="http://schemas.microsoft.com/office/drawing/2014/main" id="{67DAAC2E-BFD8-7A5C-D7DF-A91D4B041104}"/>
                    </a:ext>
                  </a:extLst>
                </p14:cNvPr>
                <p14:cNvContentPartPr/>
                <p14:nvPr/>
              </p14:nvContentPartPr>
              <p14:xfrm>
                <a:off x="2526515" y="3323908"/>
                <a:ext cx="140400" cy="19080"/>
              </p14:xfrm>
            </p:contentPart>
          </mc:Choice>
          <mc:Fallback>
            <p:pic>
              <p:nvPicPr>
                <p:cNvPr id="174150" name="Freihand 174149">
                  <a:extLst>
                    <a:ext uri="{FF2B5EF4-FFF2-40B4-BE49-F238E27FC236}">
                      <a16:creationId xmlns:a16="http://schemas.microsoft.com/office/drawing/2014/main" id="{67DAAC2E-BFD8-7A5C-D7DF-A91D4B041104}"/>
                    </a:ext>
                  </a:extLst>
                </p:cNvPr>
                <p:cNvPicPr/>
                <p:nvPr/>
              </p:nvPicPr>
              <p:blipFill>
                <a:blip r:embed="rId287"/>
                <a:stretch>
                  <a:fillRect/>
                </a:stretch>
              </p:blipFill>
              <p:spPr>
                <a:xfrm>
                  <a:off x="2517875" y="3315268"/>
                  <a:ext cx="158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4151" name="Freihand 174150">
                  <a:extLst>
                    <a:ext uri="{FF2B5EF4-FFF2-40B4-BE49-F238E27FC236}">
                      <a16:creationId xmlns:a16="http://schemas.microsoft.com/office/drawing/2014/main" id="{8A10399F-C842-8768-1F4A-7BB912397E57}"/>
                    </a:ext>
                  </a:extLst>
                </p14:cNvPr>
                <p14:cNvContentPartPr/>
                <p14:nvPr/>
              </p14:nvContentPartPr>
              <p14:xfrm>
                <a:off x="2985515" y="3220228"/>
                <a:ext cx="168480" cy="173520"/>
              </p14:xfrm>
            </p:contentPart>
          </mc:Choice>
          <mc:Fallback>
            <p:pic>
              <p:nvPicPr>
                <p:cNvPr id="174151" name="Freihand 174150">
                  <a:extLst>
                    <a:ext uri="{FF2B5EF4-FFF2-40B4-BE49-F238E27FC236}">
                      <a16:creationId xmlns:a16="http://schemas.microsoft.com/office/drawing/2014/main" id="{8A10399F-C842-8768-1F4A-7BB912397E57}"/>
                    </a:ext>
                  </a:extLst>
                </p:cNvPr>
                <p:cNvPicPr/>
                <p:nvPr/>
              </p:nvPicPr>
              <p:blipFill>
                <a:blip r:embed="rId289"/>
                <a:stretch>
                  <a:fillRect/>
                </a:stretch>
              </p:blipFill>
              <p:spPr>
                <a:xfrm>
                  <a:off x="2976875" y="3211588"/>
                  <a:ext cx="1861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4153" name="Freihand 174152">
                  <a:extLst>
                    <a:ext uri="{FF2B5EF4-FFF2-40B4-BE49-F238E27FC236}">
                      <a16:creationId xmlns:a16="http://schemas.microsoft.com/office/drawing/2014/main" id="{1A7BC6D6-BB47-B670-13B1-34779B0B8295}"/>
                    </a:ext>
                  </a:extLst>
                </p14:cNvPr>
                <p14:cNvContentPartPr/>
                <p14:nvPr/>
              </p14:nvContentPartPr>
              <p14:xfrm>
                <a:off x="3289715" y="3255508"/>
                <a:ext cx="168840" cy="144720"/>
              </p14:xfrm>
            </p:contentPart>
          </mc:Choice>
          <mc:Fallback>
            <p:pic>
              <p:nvPicPr>
                <p:cNvPr id="174153" name="Freihand 174152">
                  <a:extLst>
                    <a:ext uri="{FF2B5EF4-FFF2-40B4-BE49-F238E27FC236}">
                      <a16:creationId xmlns:a16="http://schemas.microsoft.com/office/drawing/2014/main" id="{1A7BC6D6-BB47-B670-13B1-34779B0B8295}"/>
                    </a:ext>
                  </a:extLst>
                </p:cNvPr>
                <p:cNvPicPr/>
                <p:nvPr/>
              </p:nvPicPr>
              <p:blipFill>
                <a:blip r:embed="rId291"/>
                <a:stretch>
                  <a:fillRect/>
                </a:stretch>
              </p:blipFill>
              <p:spPr>
                <a:xfrm>
                  <a:off x="3281075" y="3246868"/>
                  <a:ext cx="186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4156" name="Freihand 174155">
                  <a:extLst>
                    <a:ext uri="{FF2B5EF4-FFF2-40B4-BE49-F238E27FC236}">
                      <a16:creationId xmlns:a16="http://schemas.microsoft.com/office/drawing/2014/main" id="{836CEE2A-701E-D187-240A-40EDFB186BD1}"/>
                    </a:ext>
                  </a:extLst>
                </p14:cNvPr>
                <p14:cNvContentPartPr/>
                <p14:nvPr/>
              </p14:nvContentPartPr>
              <p14:xfrm>
                <a:off x="1851155" y="3045628"/>
                <a:ext cx="516600" cy="633960"/>
              </p14:xfrm>
            </p:contentPart>
          </mc:Choice>
          <mc:Fallback>
            <p:pic>
              <p:nvPicPr>
                <p:cNvPr id="174156" name="Freihand 174155">
                  <a:extLst>
                    <a:ext uri="{FF2B5EF4-FFF2-40B4-BE49-F238E27FC236}">
                      <a16:creationId xmlns:a16="http://schemas.microsoft.com/office/drawing/2014/main" id="{836CEE2A-701E-D187-240A-40EDFB186BD1}"/>
                    </a:ext>
                  </a:extLst>
                </p:cNvPr>
                <p:cNvPicPr/>
                <p:nvPr/>
              </p:nvPicPr>
              <p:blipFill>
                <a:blip r:embed="rId293"/>
                <a:stretch>
                  <a:fillRect/>
                </a:stretch>
              </p:blipFill>
              <p:spPr>
                <a:xfrm>
                  <a:off x="1842515" y="3036628"/>
                  <a:ext cx="534240" cy="6516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4158" name="Freihand 174157">
                  <a:extLst>
                    <a:ext uri="{FF2B5EF4-FFF2-40B4-BE49-F238E27FC236}">
                      <a16:creationId xmlns:a16="http://schemas.microsoft.com/office/drawing/2014/main" id="{13988DFA-ECE0-D0AC-1673-236FB7809003}"/>
                    </a:ext>
                  </a:extLst>
                </p14:cNvPr>
                <p14:cNvContentPartPr/>
                <p14:nvPr/>
              </p14:nvContentPartPr>
              <p14:xfrm>
                <a:off x="2406635" y="2982988"/>
                <a:ext cx="266040" cy="132480"/>
              </p14:xfrm>
            </p:contentPart>
          </mc:Choice>
          <mc:Fallback>
            <p:pic>
              <p:nvPicPr>
                <p:cNvPr id="174158" name="Freihand 174157">
                  <a:extLst>
                    <a:ext uri="{FF2B5EF4-FFF2-40B4-BE49-F238E27FC236}">
                      <a16:creationId xmlns:a16="http://schemas.microsoft.com/office/drawing/2014/main" id="{13988DFA-ECE0-D0AC-1673-236FB7809003}"/>
                    </a:ext>
                  </a:extLst>
                </p:cNvPr>
                <p:cNvPicPr/>
                <p:nvPr/>
              </p:nvPicPr>
              <p:blipFill>
                <a:blip r:embed="rId295"/>
                <a:stretch>
                  <a:fillRect/>
                </a:stretch>
              </p:blipFill>
              <p:spPr>
                <a:xfrm>
                  <a:off x="2397635" y="2973988"/>
                  <a:ext cx="2836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4159" name="Freihand 174158">
                  <a:extLst>
                    <a:ext uri="{FF2B5EF4-FFF2-40B4-BE49-F238E27FC236}">
                      <a16:creationId xmlns:a16="http://schemas.microsoft.com/office/drawing/2014/main" id="{87CE9966-06EE-A68C-4702-479E9D9E9F12}"/>
                    </a:ext>
                  </a:extLst>
                </p14:cNvPr>
                <p14:cNvContentPartPr/>
                <p14:nvPr/>
              </p14:nvContentPartPr>
              <p14:xfrm>
                <a:off x="2390075" y="2927188"/>
                <a:ext cx="144720" cy="210600"/>
              </p14:xfrm>
            </p:contentPart>
          </mc:Choice>
          <mc:Fallback>
            <p:pic>
              <p:nvPicPr>
                <p:cNvPr id="174159" name="Freihand 174158">
                  <a:extLst>
                    <a:ext uri="{FF2B5EF4-FFF2-40B4-BE49-F238E27FC236}">
                      <a16:creationId xmlns:a16="http://schemas.microsoft.com/office/drawing/2014/main" id="{87CE9966-06EE-A68C-4702-479E9D9E9F12}"/>
                    </a:ext>
                  </a:extLst>
                </p:cNvPr>
                <p:cNvPicPr/>
                <p:nvPr/>
              </p:nvPicPr>
              <p:blipFill>
                <a:blip r:embed="rId297"/>
                <a:stretch>
                  <a:fillRect/>
                </a:stretch>
              </p:blipFill>
              <p:spPr>
                <a:xfrm>
                  <a:off x="2381075" y="2918548"/>
                  <a:ext cx="1623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4160" name="Freihand 174159">
                  <a:extLst>
                    <a:ext uri="{FF2B5EF4-FFF2-40B4-BE49-F238E27FC236}">
                      <a16:creationId xmlns:a16="http://schemas.microsoft.com/office/drawing/2014/main" id="{CDD54A6E-434A-180C-E3D1-456744F4DE4B}"/>
                    </a:ext>
                  </a:extLst>
                </p14:cNvPr>
                <p14:cNvContentPartPr/>
                <p14:nvPr/>
              </p14:nvContentPartPr>
              <p14:xfrm>
                <a:off x="2862395" y="2805148"/>
                <a:ext cx="189720" cy="213120"/>
              </p14:xfrm>
            </p:contentPart>
          </mc:Choice>
          <mc:Fallback>
            <p:pic>
              <p:nvPicPr>
                <p:cNvPr id="174160" name="Freihand 174159">
                  <a:extLst>
                    <a:ext uri="{FF2B5EF4-FFF2-40B4-BE49-F238E27FC236}">
                      <a16:creationId xmlns:a16="http://schemas.microsoft.com/office/drawing/2014/main" id="{CDD54A6E-434A-180C-E3D1-456744F4DE4B}"/>
                    </a:ext>
                  </a:extLst>
                </p:cNvPr>
                <p:cNvPicPr/>
                <p:nvPr/>
              </p:nvPicPr>
              <p:blipFill>
                <a:blip r:embed="rId299"/>
                <a:stretch>
                  <a:fillRect/>
                </a:stretch>
              </p:blipFill>
              <p:spPr>
                <a:xfrm>
                  <a:off x="2853755" y="2796148"/>
                  <a:ext cx="2073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4161" name="Freihand 174160">
                  <a:extLst>
                    <a:ext uri="{FF2B5EF4-FFF2-40B4-BE49-F238E27FC236}">
                      <a16:creationId xmlns:a16="http://schemas.microsoft.com/office/drawing/2014/main" id="{A984D1C4-3648-5263-400F-C42FB4B96D91}"/>
                    </a:ext>
                  </a:extLst>
                </p14:cNvPr>
                <p14:cNvContentPartPr/>
                <p14:nvPr/>
              </p14:nvContentPartPr>
              <p14:xfrm>
                <a:off x="3058955" y="2809828"/>
                <a:ext cx="187200" cy="154800"/>
              </p14:xfrm>
            </p:contentPart>
          </mc:Choice>
          <mc:Fallback>
            <p:pic>
              <p:nvPicPr>
                <p:cNvPr id="174161" name="Freihand 174160">
                  <a:extLst>
                    <a:ext uri="{FF2B5EF4-FFF2-40B4-BE49-F238E27FC236}">
                      <a16:creationId xmlns:a16="http://schemas.microsoft.com/office/drawing/2014/main" id="{A984D1C4-3648-5263-400F-C42FB4B96D91}"/>
                    </a:ext>
                  </a:extLst>
                </p:cNvPr>
                <p:cNvPicPr/>
                <p:nvPr/>
              </p:nvPicPr>
              <p:blipFill>
                <a:blip r:embed="rId301"/>
                <a:stretch>
                  <a:fillRect/>
                </a:stretch>
              </p:blipFill>
              <p:spPr>
                <a:xfrm>
                  <a:off x="3049955" y="2801188"/>
                  <a:ext cx="2048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4162" name="Freihand 174161">
                  <a:extLst>
                    <a:ext uri="{FF2B5EF4-FFF2-40B4-BE49-F238E27FC236}">
                      <a16:creationId xmlns:a16="http://schemas.microsoft.com/office/drawing/2014/main" id="{B9EBA693-EDC1-FA07-630D-5B01F5AF63FF}"/>
                    </a:ext>
                  </a:extLst>
                </p14:cNvPr>
                <p14:cNvContentPartPr/>
                <p14:nvPr/>
              </p14:nvContentPartPr>
              <p14:xfrm>
                <a:off x="3165875" y="2896228"/>
                <a:ext cx="100080" cy="34560"/>
              </p14:xfrm>
            </p:contentPart>
          </mc:Choice>
          <mc:Fallback>
            <p:pic>
              <p:nvPicPr>
                <p:cNvPr id="174162" name="Freihand 174161">
                  <a:extLst>
                    <a:ext uri="{FF2B5EF4-FFF2-40B4-BE49-F238E27FC236}">
                      <a16:creationId xmlns:a16="http://schemas.microsoft.com/office/drawing/2014/main" id="{B9EBA693-EDC1-FA07-630D-5B01F5AF63FF}"/>
                    </a:ext>
                  </a:extLst>
                </p:cNvPr>
                <p:cNvPicPr/>
                <p:nvPr/>
              </p:nvPicPr>
              <p:blipFill>
                <a:blip r:embed="rId303"/>
                <a:stretch>
                  <a:fillRect/>
                </a:stretch>
              </p:blipFill>
              <p:spPr>
                <a:xfrm>
                  <a:off x="3156875" y="2887588"/>
                  <a:ext cx="1177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4163" name="Freihand 174162">
                  <a:extLst>
                    <a:ext uri="{FF2B5EF4-FFF2-40B4-BE49-F238E27FC236}">
                      <a16:creationId xmlns:a16="http://schemas.microsoft.com/office/drawing/2014/main" id="{6B085094-6E79-5F17-FAC4-6836BEB8AA54}"/>
                    </a:ext>
                  </a:extLst>
                </p14:cNvPr>
                <p14:cNvContentPartPr/>
                <p14:nvPr/>
              </p14:nvContentPartPr>
              <p14:xfrm>
                <a:off x="3312395" y="2761948"/>
                <a:ext cx="282600" cy="161280"/>
              </p14:xfrm>
            </p:contentPart>
          </mc:Choice>
          <mc:Fallback>
            <p:pic>
              <p:nvPicPr>
                <p:cNvPr id="174163" name="Freihand 174162">
                  <a:extLst>
                    <a:ext uri="{FF2B5EF4-FFF2-40B4-BE49-F238E27FC236}">
                      <a16:creationId xmlns:a16="http://schemas.microsoft.com/office/drawing/2014/main" id="{6B085094-6E79-5F17-FAC4-6836BEB8AA54}"/>
                    </a:ext>
                  </a:extLst>
                </p:cNvPr>
                <p:cNvPicPr/>
                <p:nvPr/>
              </p:nvPicPr>
              <p:blipFill>
                <a:blip r:embed="rId305"/>
                <a:stretch>
                  <a:fillRect/>
                </a:stretch>
              </p:blipFill>
              <p:spPr>
                <a:xfrm>
                  <a:off x="3303755" y="2752948"/>
                  <a:ext cx="3002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4164" name="Freihand 174163">
                  <a:extLst>
                    <a:ext uri="{FF2B5EF4-FFF2-40B4-BE49-F238E27FC236}">
                      <a16:creationId xmlns:a16="http://schemas.microsoft.com/office/drawing/2014/main" id="{0B9BB0E7-A458-EDAF-8A90-A51AF5D55DFF}"/>
                    </a:ext>
                  </a:extLst>
                </p14:cNvPr>
                <p14:cNvContentPartPr/>
                <p14:nvPr/>
              </p14:nvContentPartPr>
              <p14:xfrm>
                <a:off x="3787235" y="2766268"/>
                <a:ext cx="105480" cy="108360"/>
              </p14:xfrm>
            </p:contentPart>
          </mc:Choice>
          <mc:Fallback>
            <p:pic>
              <p:nvPicPr>
                <p:cNvPr id="174164" name="Freihand 174163">
                  <a:extLst>
                    <a:ext uri="{FF2B5EF4-FFF2-40B4-BE49-F238E27FC236}">
                      <a16:creationId xmlns:a16="http://schemas.microsoft.com/office/drawing/2014/main" id="{0B9BB0E7-A458-EDAF-8A90-A51AF5D55DFF}"/>
                    </a:ext>
                  </a:extLst>
                </p:cNvPr>
                <p:cNvPicPr/>
                <p:nvPr/>
              </p:nvPicPr>
              <p:blipFill>
                <a:blip r:embed="rId307"/>
                <a:stretch>
                  <a:fillRect/>
                </a:stretch>
              </p:blipFill>
              <p:spPr>
                <a:xfrm>
                  <a:off x="3778595" y="2757628"/>
                  <a:ext cx="123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4165" name="Freihand 174164">
                  <a:extLst>
                    <a:ext uri="{FF2B5EF4-FFF2-40B4-BE49-F238E27FC236}">
                      <a16:creationId xmlns:a16="http://schemas.microsoft.com/office/drawing/2014/main" id="{19453149-86D9-315B-8807-BDA8F6348D15}"/>
                    </a:ext>
                  </a:extLst>
                </p14:cNvPr>
                <p14:cNvContentPartPr/>
                <p14:nvPr/>
              </p14:nvContentPartPr>
              <p14:xfrm>
                <a:off x="3923315" y="2779228"/>
                <a:ext cx="150840" cy="76320"/>
              </p14:xfrm>
            </p:contentPart>
          </mc:Choice>
          <mc:Fallback>
            <p:pic>
              <p:nvPicPr>
                <p:cNvPr id="174165" name="Freihand 174164">
                  <a:extLst>
                    <a:ext uri="{FF2B5EF4-FFF2-40B4-BE49-F238E27FC236}">
                      <a16:creationId xmlns:a16="http://schemas.microsoft.com/office/drawing/2014/main" id="{19453149-86D9-315B-8807-BDA8F6348D15}"/>
                    </a:ext>
                  </a:extLst>
                </p:cNvPr>
                <p:cNvPicPr/>
                <p:nvPr/>
              </p:nvPicPr>
              <p:blipFill>
                <a:blip r:embed="rId309"/>
                <a:stretch>
                  <a:fillRect/>
                </a:stretch>
              </p:blipFill>
              <p:spPr>
                <a:xfrm>
                  <a:off x="3914675" y="2770588"/>
                  <a:ext cx="168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4166" name="Freihand 174165">
                  <a:extLst>
                    <a:ext uri="{FF2B5EF4-FFF2-40B4-BE49-F238E27FC236}">
                      <a16:creationId xmlns:a16="http://schemas.microsoft.com/office/drawing/2014/main" id="{154A0B2A-8270-51CE-EAD4-7218864DB38D}"/>
                    </a:ext>
                  </a:extLst>
                </p14:cNvPr>
                <p14:cNvContentPartPr/>
                <p14:nvPr/>
              </p14:nvContentPartPr>
              <p14:xfrm>
                <a:off x="4124555" y="2649628"/>
                <a:ext cx="252720" cy="193320"/>
              </p14:xfrm>
            </p:contentPart>
          </mc:Choice>
          <mc:Fallback>
            <p:pic>
              <p:nvPicPr>
                <p:cNvPr id="174166" name="Freihand 174165">
                  <a:extLst>
                    <a:ext uri="{FF2B5EF4-FFF2-40B4-BE49-F238E27FC236}">
                      <a16:creationId xmlns:a16="http://schemas.microsoft.com/office/drawing/2014/main" id="{154A0B2A-8270-51CE-EAD4-7218864DB38D}"/>
                    </a:ext>
                  </a:extLst>
                </p:cNvPr>
                <p:cNvPicPr/>
                <p:nvPr/>
              </p:nvPicPr>
              <p:blipFill>
                <a:blip r:embed="rId311"/>
                <a:stretch>
                  <a:fillRect/>
                </a:stretch>
              </p:blipFill>
              <p:spPr>
                <a:xfrm>
                  <a:off x="4115915" y="2640628"/>
                  <a:ext cx="2703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74167" name="Freihand 174166">
                  <a:extLst>
                    <a:ext uri="{FF2B5EF4-FFF2-40B4-BE49-F238E27FC236}">
                      <a16:creationId xmlns:a16="http://schemas.microsoft.com/office/drawing/2014/main" id="{A9997CE4-94D4-4B75-3416-3E210CE6D804}"/>
                    </a:ext>
                  </a:extLst>
                </p14:cNvPr>
                <p14:cNvContentPartPr/>
                <p14:nvPr/>
              </p14:nvContentPartPr>
              <p14:xfrm>
                <a:off x="2901275" y="3081268"/>
                <a:ext cx="666000" cy="489600"/>
              </p14:xfrm>
            </p:contentPart>
          </mc:Choice>
          <mc:Fallback>
            <p:pic>
              <p:nvPicPr>
                <p:cNvPr id="174167" name="Freihand 174166">
                  <a:extLst>
                    <a:ext uri="{FF2B5EF4-FFF2-40B4-BE49-F238E27FC236}">
                      <a16:creationId xmlns:a16="http://schemas.microsoft.com/office/drawing/2014/main" id="{A9997CE4-94D4-4B75-3416-3E210CE6D804}"/>
                    </a:ext>
                  </a:extLst>
                </p:cNvPr>
                <p:cNvPicPr/>
                <p:nvPr/>
              </p:nvPicPr>
              <p:blipFill>
                <a:blip r:embed="rId313"/>
                <a:stretch>
                  <a:fillRect/>
                </a:stretch>
              </p:blipFill>
              <p:spPr>
                <a:xfrm>
                  <a:off x="2892635" y="3072268"/>
                  <a:ext cx="683640"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4168" name="Freihand 174167">
                  <a:extLst>
                    <a:ext uri="{FF2B5EF4-FFF2-40B4-BE49-F238E27FC236}">
                      <a16:creationId xmlns:a16="http://schemas.microsoft.com/office/drawing/2014/main" id="{F41017AC-C934-F6F7-DF6A-14DFE9964FF0}"/>
                    </a:ext>
                  </a:extLst>
                </p14:cNvPr>
                <p14:cNvContentPartPr/>
                <p14:nvPr/>
              </p14:nvContentPartPr>
              <p14:xfrm>
                <a:off x="3691475" y="3147148"/>
                <a:ext cx="250920" cy="100800"/>
              </p14:xfrm>
            </p:contentPart>
          </mc:Choice>
          <mc:Fallback>
            <p:pic>
              <p:nvPicPr>
                <p:cNvPr id="174168" name="Freihand 174167">
                  <a:extLst>
                    <a:ext uri="{FF2B5EF4-FFF2-40B4-BE49-F238E27FC236}">
                      <a16:creationId xmlns:a16="http://schemas.microsoft.com/office/drawing/2014/main" id="{F41017AC-C934-F6F7-DF6A-14DFE9964FF0}"/>
                    </a:ext>
                  </a:extLst>
                </p:cNvPr>
                <p:cNvPicPr/>
                <p:nvPr/>
              </p:nvPicPr>
              <p:blipFill>
                <a:blip r:embed="rId315"/>
                <a:stretch>
                  <a:fillRect/>
                </a:stretch>
              </p:blipFill>
              <p:spPr>
                <a:xfrm>
                  <a:off x="3682835" y="3138148"/>
                  <a:ext cx="2685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74169" name="Freihand 174168">
                  <a:extLst>
                    <a:ext uri="{FF2B5EF4-FFF2-40B4-BE49-F238E27FC236}">
                      <a16:creationId xmlns:a16="http://schemas.microsoft.com/office/drawing/2014/main" id="{D0642CB3-FB8F-65FB-8825-31C8A66B77B0}"/>
                    </a:ext>
                  </a:extLst>
                </p14:cNvPr>
                <p14:cNvContentPartPr/>
                <p14:nvPr/>
              </p14:nvContentPartPr>
              <p14:xfrm>
                <a:off x="3599675" y="3062908"/>
                <a:ext cx="208800" cy="263520"/>
              </p14:xfrm>
            </p:contentPart>
          </mc:Choice>
          <mc:Fallback>
            <p:pic>
              <p:nvPicPr>
                <p:cNvPr id="174169" name="Freihand 174168">
                  <a:extLst>
                    <a:ext uri="{FF2B5EF4-FFF2-40B4-BE49-F238E27FC236}">
                      <a16:creationId xmlns:a16="http://schemas.microsoft.com/office/drawing/2014/main" id="{D0642CB3-FB8F-65FB-8825-31C8A66B77B0}"/>
                    </a:ext>
                  </a:extLst>
                </p:cNvPr>
                <p:cNvPicPr/>
                <p:nvPr/>
              </p:nvPicPr>
              <p:blipFill>
                <a:blip r:embed="rId317"/>
                <a:stretch>
                  <a:fillRect/>
                </a:stretch>
              </p:blipFill>
              <p:spPr>
                <a:xfrm>
                  <a:off x="3591035" y="3053908"/>
                  <a:ext cx="22644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74170" name="Freihand 174169">
                  <a:extLst>
                    <a:ext uri="{FF2B5EF4-FFF2-40B4-BE49-F238E27FC236}">
                      <a16:creationId xmlns:a16="http://schemas.microsoft.com/office/drawing/2014/main" id="{8150DCF0-9545-7535-F33F-114481A28A40}"/>
                    </a:ext>
                  </a:extLst>
                </p14:cNvPr>
                <p14:cNvContentPartPr/>
                <p14:nvPr/>
              </p14:nvContentPartPr>
              <p14:xfrm>
                <a:off x="4221035" y="3044188"/>
                <a:ext cx="177840" cy="186120"/>
              </p14:xfrm>
            </p:contentPart>
          </mc:Choice>
          <mc:Fallback>
            <p:pic>
              <p:nvPicPr>
                <p:cNvPr id="174170" name="Freihand 174169">
                  <a:extLst>
                    <a:ext uri="{FF2B5EF4-FFF2-40B4-BE49-F238E27FC236}">
                      <a16:creationId xmlns:a16="http://schemas.microsoft.com/office/drawing/2014/main" id="{8150DCF0-9545-7535-F33F-114481A28A40}"/>
                    </a:ext>
                  </a:extLst>
                </p:cNvPr>
                <p:cNvPicPr/>
                <p:nvPr/>
              </p:nvPicPr>
              <p:blipFill>
                <a:blip r:embed="rId319"/>
                <a:stretch>
                  <a:fillRect/>
                </a:stretch>
              </p:blipFill>
              <p:spPr>
                <a:xfrm>
                  <a:off x="4212395" y="3035548"/>
                  <a:ext cx="1954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74171" name="Freihand 174170">
                  <a:extLst>
                    <a:ext uri="{FF2B5EF4-FFF2-40B4-BE49-F238E27FC236}">
                      <a16:creationId xmlns:a16="http://schemas.microsoft.com/office/drawing/2014/main" id="{BDED4F1F-7C7F-19FC-634B-C2D9CE537A36}"/>
                    </a:ext>
                  </a:extLst>
                </p14:cNvPr>
                <p14:cNvContentPartPr/>
                <p14:nvPr/>
              </p14:nvContentPartPr>
              <p14:xfrm>
                <a:off x="4410755" y="3013228"/>
                <a:ext cx="366840" cy="158040"/>
              </p14:xfrm>
            </p:contentPart>
          </mc:Choice>
          <mc:Fallback>
            <p:pic>
              <p:nvPicPr>
                <p:cNvPr id="174171" name="Freihand 174170">
                  <a:extLst>
                    <a:ext uri="{FF2B5EF4-FFF2-40B4-BE49-F238E27FC236}">
                      <a16:creationId xmlns:a16="http://schemas.microsoft.com/office/drawing/2014/main" id="{BDED4F1F-7C7F-19FC-634B-C2D9CE537A36}"/>
                    </a:ext>
                  </a:extLst>
                </p:cNvPr>
                <p:cNvPicPr/>
                <p:nvPr/>
              </p:nvPicPr>
              <p:blipFill>
                <a:blip r:embed="rId321"/>
                <a:stretch>
                  <a:fillRect/>
                </a:stretch>
              </p:blipFill>
              <p:spPr>
                <a:xfrm>
                  <a:off x="4401755" y="3004588"/>
                  <a:ext cx="3844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74172" name="Freihand 174171">
                  <a:extLst>
                    <a:ext uri="{FF2B5EF4-FFF2-40B4-BE49-F238E27FC236}">
                      <a16:creationId xmlns:a16="http://schemas.microsoft.com/office/drawing/2014/main" id="{5D4C1290-A445-53B9-E1AB-1C110A1E51FA}"/>
                    </a:ext>
                  </a:extLst>
                </p14:cNvPr>
                <p14:cNvContentPartPr/>
                <p14:nvPr/>
              </p14:nvContentPartPr>
              <p14:xfrm>
                <a:off x="4781915" y="2914948"/>
                <a:ext cx="58320" cy="75240"/>
              </p14:xfrm>
            </p:contentPart>
          </mc:Choice>
          <mc:Fallback>
            <p:pic>
              <p:nvPicPr>
                <p:cNvPr id="174172" name="Freihand 174171">
                  <a:extLst>
                    <a:ext uri="{FF2B5EF4-FFF2-40B4-BE49-F238E27FC236}">
                      <a16:creationId xmlns:a16="http://schemas.microsoft.com/office/drawing/2014/main" id="{5D4C1290-A445-53B9-E1AB-1C110A1E51FA}"/>
                    </a:ext>
                  </a:extLst>
                </p:cNvPr>
                <p:cNvPicPr/>
                <p:nvPr/>
              </p:nvPicPr>
              <p:blipFill>
                <a:blip r:embed="rId323"/>
                <a:stretch>
                  <a:fillRect/>
                </a:stretch>
              </p:blipFill>
              <p:spPr>
                <a:xfrm>
                  <a:off x="4773275" y="2906308"/>
                  <a:ext cx="75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74173" name="Freihand 174172">
                  <a:extLst>
                    <a:ext uri="{FF2B5EF4-FFF2-40B4-BE49-F238E27FC236}">
                      <a16:creationId xmlns:a16="http://schemas.microsoft.com/office/drawing/2014/main" id="{FF35429B-E0C4-6D0A-C968-54BDFF3E267E}"/>
                    </a:ext>
                  </a:extLst>
                </p14:cNvPr>
                <p14:cNvContentPartPr/>
                <p14:nvPr/>
              </p14:nvContentPartPr>
              <p14:xfrm>
                <a:off x="4851395" y="2943748"/>
                <a:ext cx="266040" cy="152280"/>
              </p14:xfrm>
            </p:contentPart>
          </mc:Choice>
          <mc:Fallback>
            <p:pic>
              <p:nvPicPr>
                <p:cNvPr id="174173" name="Freihand 174172">
                  <a:extLst>
                    <a:ext uri="{FF2B5EF4-FFF2-40B4-BE49-F238E27FC236}">
                      <a16:creationId xmlns:a16="http://schemas.microsoft.com/office/drawing/2014/main" id="{FF35429B-E0C4-6D0A-C968-54BDFF3E267E}"/>
                    </a:ext>
                  </a:extLst>
                </p:cNvPr>
                <p:cNvPicPr/>
                <p:nvPr/>
              </p:nvPicPr>
              <p:blipFill>
                <a:blip r:embed="rId325"/>
                <a:stretch>
                  <a:fillRect/>
                </a:stretch>
              </p:blipFill>
              <p:spPr>
                <a:xfrm>
                  <a:off x="4842395" y="2934748"/>
                  <a:ext cx="2836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74175" name="Freihand 174174">
                  <a:extLst>
                    <a:ext uri="{FF2B5EF4-FFF2-40B4-BE49-F238E27FC236}">
                      <a16:creationId xmlns:a16="http://schemas.microsoft.com/office/drawing/2014/main" id="{D77932E4-DFD5-3A4A-0F3E-A11ABF2F0F51}"/>
                    </a:ext>
                  </a:extLst>
                </p14:cNvPr>
                <p14:cNvContentPartPr/>
                <p14:nvPr/>
              </p14:nvContentPartPr>
              <p14:xfrm>
                <a:off x="5168915" y="2879308"/>
                <a:ext cx="21960" cy="209160"/>
              </p14:xfrm>
            </p:contentPart>
          </mc:Choice>
          <mc:Fallback>
            <p:pic>
              <p:nvPicPr>
                <p:cNvPr id="174175" name="Freihand 174174">
                  <a:extLst>
                    <a:ext uri="{FF2B5EF4-FFF2-40B4-BE49-F238E27FC236}">
                      <a16:creationId xmlns:a16="http://schemas.microsoft.com/office/drawing/2014/main" id="{D77932E4-DFD5-3A4A-0F3E-A11ABF2F0F51}"/>
                    </a:ext>
                  </a:extLst>
                </p:cNvPr>
                <p:cNvPicPr/>
                <p:nvPr/>
              </p:nvPicPr>
              <p:blipFill>
                <a:blip r:embed="rId327"/>
                <a:stretch>
                  <a:fillRect/>
                </a:stretch>
              </p:blipFill>
              <p:spPr>
                <a:xfrm>
                  <a:off x="5159915" y="2870308"/>
                  <a:ext cx="396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74176" name="Freihand 174175">
                  <a:extLst>
                    <a:ext uri="{FF2B5EF4-FFF2-40B4-BE49-F238E27FC236}">
                      <a16:creationId xmlns:a16="http://schemas.microsoft.com/office/drawing/2014/main" id="{19DE8DDE-8578-991B-91EB-6EC7CBCB691E}"/>
                    </a:ext>
                  </a:extLst>
                </p14:cNvPr>
                <p14:cNvContentPartPr/>
                <p14:nvPr/>
              </p14:nvContentPartPr>
              <p14:xfrm>
                <a:off x="5236595" y="2974348"/>
                <a:ext cx="133920" cy="93240"/>
              </p14:xfrm>
            </p:contentPart>
          </mc:Choice>
          <mc:Fallback>
            <p:pic>
              <p:nvPicPr>
                <p:cNvPr id="174176" name="Freihand 174175">
                  <a:extLst>
                    <a:ext uri="{FF2B5EF4-FFF2-40B4-BE49-F238E27FC236}">
                      <a16:creationId xmlns:a16="http://schemas.microsoft.com/office/drawing/2014/main" id="{19DE8DDE-8578-991B-91EB-6EC7CBCB691E}"/>
                    </a:ext>
                  </a:extLst>
                </p:cNvPr>
                <p:cNvPicPr/>
                <p:nvPr/>
              </p:nvPicPr>
              <p:blipFill>
                <a:blip r:embed="rId329"/>
                <a:stretch>
                  <a:fillRect/>
                </a:stretch>
              </p:blipFill>
              <p:spPr>
                <a:xfrm>
                  <a:off x="5227955" y="2965708"/>
                  <a:ext cx="1515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74177" name="Freihand 174176">
                  <a:extLst>
                    <a:ext uri="{FF2B5EF4-FFF2-40B4-BE49-F238E27FC236}">
                      <a16:creationId xmlns:a16="http://schemas.microsoft.com/office/drawing/2014/main" id="{AB7E8DBB-D26B-273E-F70C-AE1234ABD4DF}"/>
                    </a:ext>
                  </a:extLst>
                </p14:cNvPr>
                <p14:cNvContentPartPr/>
                <p14:nvPr/>
              </p14:nvContentPartPr>
              <p14:xfrm>
                <a:off x="5571035" y="2964628"/>
                <a:ext cx="124920" cy="60480"/>
              </p14:xfrm>
            </p:contentPart>
          </mc:Choice>
          <mc:Fallback>
            <p:pic>
              <p:nvPicPr>
                <p:cNvPr id="174177" name="Freihand 174176">
                  <a:extLst>
                    <a:ext uri="{FF2B5EF4-FFF2-40B4-BE49-F238E27FC236}">
                      <a16:creationId xmlns:a16="http://schemas.microsoft.com/office/drawing/2014/main" id="{AB7E8DBB-D26B-273E-F70C-AE1234ABD4DF}"/>
                    </a:ext>
                  </a:extLst>
                </p:cNvPr>
                <p:cNvPicPr/>
                <p:nvPr/>
              </p:nvPicPr>
              <p:blipFill>
                <a:blip r:embed="rId331"/>
                <a:stretch>
                  <a:fillRect/>
                </a:stretch>
              </p:blipFill>
              <p:spPr>
                <a:xfrm>
                  <a:off x="5562395" y="2955988"/>
                  <a:ext cx="142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74178" name="Freihand 174177">
                  <a:extLst>
                    <a:ext uri="{FF2B5EF4-FFF2-40B4-BE49-F238E27FC236}">
                      <a16:creationId xmlns:a16="http://schemas.microsoft.com/office/drawing/2014/main" id="{FB166C58-C081-3F5E-43A7-B33846DF6518}"/>
                    </a:ext>
                  </a:extLst>
                </p14:cNvPr>
                <p14:cNvContentPartPr/>
                <p14:nvPr/>
              </p14:nvContentPartPr>
              <p14:xfrm>
                <a:off x="5707115" y="2933308"/>
                <a:ext cx="99000" cy="78120"/>
              </p14:xfrm>
            </p:contentPart>
          </mc:Choice>
          <mc:Fallback>
            <p:pic>
              <p:nvPicPr>
                <p:cNvPr id="174178" name="Freihand 174177">
                  <a:extLst>
                    <a:ext uri="{FF2B5EF4-FFF2-40B4-BE49-F238E27FC236}">
                      <a16:creationId xmlns:a16="http://schemas.microsoft.com/office/drawing/2014/main" id="{FB166C58-C081-3F5E-43A7-B33846DF6518}"/>
                    </a:ext>
                  </a:extLst>
                </p:cNvPr>
                <p:cNvPicPr/>
                <p:nvPr/>
              </p:nvPicPr>
              <p:blipFill>
                <a:blip r:embed="rId333"/>
                <a:stretch>
                  <a:fillRect/>
                </a:stretch>
              </p:blipFill>
              <p:spPr>
                <a:xfrm>
                  <a:off x="5698475" y="2924668"/>
                  <a:ext cx="1166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74179" name="Freihand 174178">
                  <a:extLst>
                    <a:ext uri="{FF2B5EF4-FFF2-40B4-BE49-F238E27FC236}">
                      <a16:creationId xmlns:a16="http://schemas.microsoft.com/office/drawing/2014/main" id="{B23FC498-7DDB-F367-7962-B7F3901EC45F}"/>
                    </a:ext>
                  </a:extLst>
                </p14:cNvPr>
                <p14:cNvContentPartPr/>
                <p14:nvPr/>
              </p14:nvContentPartPr>
              <p14:xfrm>
                <a:off x="5843915" y="2827468"/>
                <a:ext cx="123480" cy="177480"/>
              </p14:xfrm>
            </p:contentPart>
          </mc:Choice>
          <mc:Fallback>
            <p:pic>
              <p:nvPicPr>
                <p:cNvPr id="174179" name="Freihand 174178">
                  <a:extLst>
                    <a:ext uri="{FF2B5EF4-FFF2-40B4-BE49-F238E27FC236}">
                      <a16:creationId xmlns:a16="http://schemas.microsoft.com/office/drawing/2014/main" id="{B23FC498-7DDB-F367-7962-B7F3901EC45F}"/>
                    </a:ext>
                  </a:extLst>
                </p:cNvPr>
                <p:cNvPicPr/>
                <p:nvPr/>
              </p:nvPicPr>
              <p:blipFill>
                <a:blip r:embed="rId335"/>
                <a:stretch>
                  <a:fillRect/>
                </a:stretch>
              </p:blipFill>
              <p:spPr>
                <a:xfrm>
                  <a:off x="5835275" y="2818828"/>
                  <a:ext cx="1411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74181" name="Freihand 174180">
                  <a:extLst>
                    <a:ext uri="{FF2B5EF4-FFF2-40B4-BE49-F238E27FC236}">
                      <a16:creationId xmlns:a16="http://schemas.microsoft.com/office/drawing/2014/main" id="{53BB3832-691D-ECEE-5991-F63D3D00C388}"/>
                    </a:ext>
                  </a:extLst>
                </p14:cNvPr>
                <p14:cNvContentPartPr/>
                <p14:nvPr/>
              </p14:nvContentPartPr>
              <p14:xfrm>
                <a:off x="259595" y="3978748"/>
                <a:ext cx="99000" cy="190080"/>
              </p14:xfrm>
            </p:contentPart>
          </mc:Choice>
          <mc:Fallback>
            <p:pic>
              <p:nvPicPr>
                <p:cNvPr id="174181" name="Freihand 174180">
                  <a:extLst>
                    <a:ext uri="{FF2B5EF4-FFF2-40B4-BE49-F238E27FC236}">
                      <a16:creationId xmlns:a16="http://schemas.microsoft.com/office/drawing/2014/main" id="{53BB3832-691D-ECEE-5991-F63D3D00C388}"/>
                    </a:ext>
                  </a:extLst>
                </p:cNvPr>
                <p:cNvPicPr/>
                <p:nvPr/>
              </p:nvPicPr>
              <p:blipFill>
                <a:blip r:embed="rId337"/>
                <a:stretch>
                  <a:fillRect/>
                </a:stretch>
              </p:blipFill>
              <p:spPr>
                <a:xfrm>
                  <a:off x="250595" y="3969748"/>
                  <a:ext cx="1166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74182" name="Freihand 174181">
                  <a:extLst>
                    <a:ext uri="{FF2B5EF4-FFF2-40B4-BE49-F238E27FC236}">
                      <a16:creationId xmlns:a16="http://schemas.microsoft.com/office/drawing/2014/main" id="{F91C0E10-793B-D390-74AB-E4BDFD777AB2}"/>
                    </a:ext>
                  </a:extLst>
                </p14:cNvPr>
                <p14:cNvContentPartPr/>
                <p14:nvPr/>
              </p14:nvContentPartPr>
              <p14:xfrm>
                <a:off x="312875" y="3947788"/>
                <a:ext cx="169920" cy="245520"/>
              </p14:xfrm>
            </p:contentPart>
          </mc:Choice>
          <mc:Fallback>
            <p:pic>
              <p:nvPicPr>
                <p:cNvPr id="174182" name="Freihand 174181">
                  <a:extLst>
                    <a:ext uri="{FF2B5EF4-FFF2-40B4-BE49-F238E27FC236}">
                      <a16:creationId xmlns:a16="http://schemas.microsoft.com/office/drawing/2014/main" id="{F91C0E10-793B-D390-74AB-E4BDFD777AB2}"/>
                    </a:ext>
                  </a:extLst>
                </p:cNvPr>
                <p:cNvPicPr/>
                <p:nvPr/>
              </p:nvPicPr>
              <p:blipFill>
                <a:blip r:embed="rId339"/>
                <a:stretch>
                  <a:fillRect/>
                </a:stretch>
              </p:blipFill>
              <p:spPr>
                <a:xfrm>
                  <a:off x="304235" y="3938788"/>
                  <a:ext cx="1875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74183" name="Freihand 174182">
                  <a:extLst>
                    <a:ext uri="{FF2B5EF4-FFF2-40B4-BE49-F238E27FC236}">
                      <a16:creationId xmlns:a16="http://schemas.microsoft.com/office/drawing/2014/main" id="{3EB22A2F-620A-4B7A-7F51-594D0FE00721}"/>
                    </a:ext>
                  </a:extLst>
                </p14:cNvPr>
                <p14:cNvContentPartPr/>
                <p14:nvPr/>
              </p14:nvContentPartPr>
              <p14:xfrm>
                <a:off x="534995" y="3974788"/>
                <a:ext cx="98280" cy="173520"/>
              </p14:xfrm>
            </p:contentPart>
          </mc:Choice>
          <mc:Fallback>
            <p:pic>
              <p:nvPicPr>
                <p:cNvPr id="174183" name="Freihand 174182">
                  <a:extLst>
                    <a:ext uri="{FF2B5EF4-FFF2-40B4-BE49-F238E27FC236}">
                      <a16:creationId xmlns:a16="http://schemas.microsoft.com/office/drawing/2014/main" id="{3EB22A2F-620A-4B7A-7F51-594D0FE00721}"/>
                    </a:ext>
                  </a:extLst>
                </p:cNvPr>
                <p:cNvPicPr/>
                <p:nvPr/>
              </p:nvPicPr>
              <p:blipFill>
                <a:blip r:embed="rId341"/>
                <a:stretch>
                  <a:fillRect/>
                </a:stretch>
              </p:blipFill>
              <p:spPr>
                <a:xfrm>
                  <a:off x="526355" y="3965788"/>
                  <a:ext cx="1159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74184" name="Freihand 174183">
                  <a:extLst>
                    <a:ext uri="{FF2B5EF4-FFF2-40B4-BE49-F238E27FC236}">
                      <a16:creationId xmlns:a16="http://schemas.microsoft.com/office/drawing/2014/main" id="{02D21EFD-9EE6-EC6D-278F-32A630BC70BA}"/>
                    </a:ext>
                  </a:extLst>
                </p14:cNvPr>
                <p14:cNvContentPartPr/>
                <p14:nvPr/>
              </p14:nvContentPartPr>
              <p14:xfrm>
                <a:off x="745235" y="3885868"/>
                <a:ext cx="88920" cy="275400"/>
              </p14:xfrm>
            </p:contentPart>
          </mc:Choice>
          <mc:Fallback>
            <p:pic>
              <p:nvPicPr>
                <p:cNvPr id="174184" name="Freihand 174183">
                  <a:extLst>
                    <a:ext uri="{FF2B5EF4-FFF2-40B4-BE49-F238E27FC236}">
                      <a16:creationId xmlns:a16="http://schemas.microsoft.com/office/drawing/2014/main" id="{02D21EFD-9EE6-EC6D-278F-32A630BC70BA}"/>
                    </a:ext>
                  </a:extLst>
                </p:cNvPr>
                <p:cNvPicPr/>
                <p:nvPr/>
              </p:nvPicPr>
              <p:blipFill>
                <a:blip r:embed="rId343"/>
                <a:stretch>
                  <a:fillRect/>
                </a:stretch>
              </p:blipFill>
              <p:spPr>
                <a:xfrm>
                  <a:off x="736235" y="3877228"/>
                  <a:ext cx="10656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74185" name="Freihand 174184">
                  <a:extLst>
                    <a:ext uri="{FF2B5EF4-FFF2-40B4-BE49-F238E27FC236}">
                      <a16:creationId xmlns:a16="http://schemas.microsoft.com/office/drawing/2014/main" id="{C7A9F109-4D70-8C93-C622-268E867AB2FD}"/>
                    </a:ext>
                  </a:extLst>
                </p14:cNvPr>
                <p14:cNvContentPartPr/>
                <p14:nvPr/>
              </p14:nvContentPartPr>
              <p14:xfrm>
                <a:off x="899315" y="3957148"/>
                <a:ext cx="140760" cy="167760"/>
              </p14:xfrm>
            </p:contentPart>
          </mc:Choice>
          <mc:Fallback>
            <p:pic>
              <p:nvPicPr>
                <p:cNvPr id="174185" name="Freihand 174184">
                  <a:extLst>
                    <a:ext uri="{FF2B5EF4-FFF2-40B4-BE49-F238E27FC236}">
                      <a16:creationId xmlns:a16="http://schemas.microsoft.com/office/drawing/2014/main" id="{C7A9F109-4D70-8C93-C622-268E867AB2FD}"/>
                    </a:ext>
                  </a:extLst>
                </p:cNvPr>
                <p:cNvPicPr/>
                <p:nvPr/>
              </p:nvPicPr>
              <p:blipFill>
                <a:blip r:embed="rId345"/>
                <a:stretch>
                  <a:fillRect/>
                </a:stretch>
              </p:blipFill>
              <p:spPr>
                <a:xfrm>
                  <a:off x="890675" y="3948148"/>
                  <a:ext cx="158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74186" name="Freihand 174185">
                  <a:extLst>
                    <a:ext uri="{FF2B5EF4-FFF2-40B4-BE49-F238E27FC236}">
                      <a16:creationId xmlns:a16="http://schemas.microsoft.com/office/drawing/2014/main" id="{D60C55F1-EC26-6C2D-7A68-A39D6BECF4E9}"/>
                    </a:ext>
                  </a:extLst>
                </p14:cNvPr>
                <p14:cNvContentPartPr/>
                <p14:nvPr/>
              </p14:nvContentPartPr>
              <p14:xfrm>
                <a:off x="1070315" y="3897748"/>
                <a:ext cx="64800" cy="242280"/>
              </p14:xfrm>
            </p:contentPart>
          </mc:Choice>
          <mc:Fallback>
            <p:pic>
              <p:nvPicPr>
                <p:cNvPr id="174186" name="Freihand 174185">
                  <a:extLst>
                    <a:ext uri="{FF2B5EF4-FFF2-40B4-BE49-F238E27FC236}">
                      <a16:creationId xmlns:a16="http://schemas.microsoft.com/office/drawing/2014/main" id="{D60C55F1-EC26-6C2D-7A68-A39D6BECF4E9}"/>
                    </a:ext>
                  </a:extLst>
                </p:cNvPr>
                <p:cNvPicPr/>
                <p:nvPr/>
              </p:nvPicPr>
              <p:blipFill>
                <a:blip r:embed="rId347"/>
                <a:stretch>
                  <a:fillRect/>
                </a:stretch>
              </p:blipFill>
              <p:spPr>
                <a:xfrm>
                  <a:off x="1061315" y="3888748"/>
                  <a:ext cx="824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74187" name="Freihand 174186">
                  <a:extLst>
                    <a:ext uri="{FF2B5EF4-FFF2-40B4-BE49-F238E27FC236}">
                      <a16:creationId xmlns:a16="http://schemas.microsoft.com/office/drawing/2014/main" id="{343D7772-4BCF-C722-94FC-108A97844ACB}"/>
                    </a:ext>
                  </a:extLst>
                </p14:cNvPr>
                <p14:cNvContentPartPr/>
                <p14:nvPr/>
              </p14:nvContentPartPr>
              <p14:xfrm>
                <a:off x="1409795" y="3989188"/>
                <a:ext cx="177120" cy="52200"/>
              </p14:xfrm>
            </p:contentPart>
          </mc:Choice>
          <mc:Fallback>
            <p:pic>
              <p:nvPicPr>
                <p:cNvPr id="174187" name="Freihand 174186">
                  <a:extLst>
                    <a:ext uri="{FF2B5EF4-FFF2-40B4-BE49-F238E27FC236}">
                      <a16:creationId xmlns:a16="http://schemas.microsoft.com/office/drawing/2014/main" id="{343D7772-4BCF-C722-94FC-108A97844ACB}"/>
                    </a:ext>
                  </a:extLst>
                </p:cNvPr>
                <p:cNvPicPr/>
                <p:nvPr/>
              </p:nvPicPr>
              <p:blipFill>
                <a:blip r:embed="rId349"/>
                <a:stretch>
                  <a:fillRect/>
                </a:stretch>
              </p:blipFill>
              <p:spPr>
                <a:xfrm>
                  <a:off x="1400795" y="3980188"/>
                  <a:ext cx="1947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74188" name="Freihand 174187">
                  <a:extLst>
                    <a:ext uri="{FF2B5EF4-FFF2-40B4-BE49-F238E27FC236}">
                      <a16:creationId xmlns:a16="http://schemas.microsoft.com/office/drawing/2014/main" id="{17C3ABE0-4FB6-5C95-525A-ACC523D2CA81}"/>
                    </a:ext>
                  </a:extLst>
                </p14:cNvPr>
                <p14:cNvContentPartPr/>
                <p14:nvPr/>
              </p14:nvContentPartPr>
              <p14:xfrm>
                <a:off x="1992635" y="3802348"/>
                <a:ext cx="96840" cy="162000"/>
              </p14:xfrm>
            </p:contentPart>
          </mc:Choice>
          <mc:Fallback>
            <p:pic>
              <p:nvPicPr>
                <p:cNvPr id="174188" name="Freihand 174187">
                  <a:extLst>
                    <a:ext uri="{FF2B5EF4-FFF2-40B4-BE49-F238E27FC236}">
                      <a16:creationId xmlns:a16="http://schemas.microsoft.com/office/drawing/2014/main" id="{17C3ABE0-4FB6-5C95-525A-ACC523D2CA81}"/>
                    </a:ext>
                  </a:extLst>
                </p:cNvPr>
                <p:cNvPicPr/>
                <p:nvPr/>
              </p:nvPicPr>
              <p:blipFill>
                <a:blip r:embed="rId351"/>
                <a:stretch>
                  <a:fillRect/>
                </a:stretch>
              </p:blipFill>
              <p:spPr>
                <a:xfrm>
                  <a:off x="1983995" y="3793348"/>
                  <a:ext cx="1144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74189" name="Freihand 174188">
                  <a:extLst>
                    <a:ext uri="{FF2B5EF4-FFF2-40B4-BE49-F238E27FC236}">
                      <a16:creationId xmlns:a16="http://schemas.microsoft.com/office/drawing/2014/main" id="{CD61F4EC-076E-D7DB-7D2C-41FFD64D02BD}"/>
                    </a:ext>
                  </a:extLst>
                </p14:cNvPr>
                <p14:cNvContentPartPr/>
                <p14:nvPr/>
              </p14:nvContentPartPr>
              <p14:xfrm>
                <a:off x="2082635" y="3782908"/>
                <a:ext cx="231480" cy="137520"/>
              </p14:xfrm>
            </p:contentPart>
          </mc:Choice>
          <mc:Fallback>
            <p:pic>
              <p:nvPicPr>
                <p:cNvPr id="174189" name="Freihand 174188">
                  <a:extLst>
                    <a:ext uri="{FF2B5EF4-FFF2-40B4-BE49-F238E27FC236}">
                      <a16:creationId xmlns:a16="http://schemas.microsoft.com/office/drawing/2014/main" id="{CD61F4EC-076E-D7DB-7D2C-41FFD64D02BD}"/>
                    </a:ext>
                  </a:extLst>
                </p:cNvPr>
                <p:cNvPicPr/>
                <p:nvPr/>
              </p:nvPicPr>
              <p:blipFill>
                <a:blip r:embed="rId353"/>
                <a:stretch>
                  <a:fillRect/>
                </a:stretch>
              </p:blipFill>
              <p:spPr>
                <a:xfrm>
                  <a:off x="2073635" y="3774268"/>
                  <a:ext cx="2491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74190" name="Freihand 174189">
                  <a:extLst>
                    <a:ext uri="{FF2B5EF4-FFF2-40B4-BE49-F238E27FC236}">
                      <a16:creationId xmlns:a16="http://schemas.microsoft.com/office/drawing/2014/main" id="{BBC887ED-A2F0-98C6-DD94-9A049214302B}"/>
                    </a:ext>
                  </a:extLst>
                </p14:cNvPr>
                <p14:cNvContentPartPr/>
                <p14:nvPr/>
              </p14:nvContentPartPr>
              <p14:xfrm>
                <a:off x="1995875" y="3999628"/>
                <a:ext cx="324360" cy="25200"/>
              </p14:xfrm>
            </p:contentPart>
          </mc:Choice>
          <mc:Fallback>
            <p:pic>
              <p:nvPicPr>
                <p:cNvPr id="174190" name="Freihand 174189">
                  <a:extLst>
                    <a:ext uri="{FF2B5EF4-FFF2-40B4-BE49-F238E27FC236}">
                      <a16:creationId xmlns:a16="http://schemas.microsoft.com/office/drawing/2014/main" id="{BBC887ED-A2F0-98C6-DD94-9A049214302B}"/>
                    </a:ext>
                  </a:extLst>
                </p:cNvPr>
                <p:cNvPicPr/>
                <p:nvPr/>
              </p:nvPicPr>
              <p:blipFill>
                <a:blip r:embed="rId355"/>
                <a:stretch>
                  <a:fillRect/>
                </a:stretch>
              </p:blipFill>
              <p:spPr>
                <a:xfrm>
                  <a:off x="1987235" y="3990628"/>
                  <a:ext cx="3420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74191" name="Freihand 174190">
                  <a:extLst>
                    <a:ext uri="{FF2B5EF4-FFF2-40B4-BE49-F238E27FC236}">
                      <a16:creationId xmlns:a16="http://schemas.microsoft.com/office/drawing/2014/main" id="{3BBCF896-1A0D-840F-EDCD-63EDF1258704}"/>
                    </a:ext>
                  </a:extLst>
                </p14:cNvPr>
                <p14:cNvContentPartPr/>
                <p14:nvPr/>
              </p14:nvContentPartPr>
              <p14:xfrm>
                <a:off x="2036195" y="4136788"/>
                <a:ext cx="194400" cy="144720"/>
              </p14:xfrm>
            </p:contentPart>
          </mc:Choice>
          <mc:Fallback>
            <p:pic>
              <p:nvPicPr>
                <p:cNvPr id="174191" name="Freihand 174190">
                  <a:extLst>
                    <a:ext uri="{FF2B5EF4-FFF2-40B4-BE49-F238E27FC236}">
                      <a16:creationId xmlns:a16="http://schemas.microsoft.com/office/drawing/2014/main" id="{3BBCF896-1A0D-840F-EDCD-63EDF1258704}"/>
                    </a:ext>
                  </a:extLst>
                </p:cNvPr>
                <p:cNvPicPr/>
                <p:nvPr/>
              </p:nvPicPr>
              <p:blipFill>
                <a:blip r:embed="rId357"/>
                <a:stretch>
                  <a:fillRect/>
                </a:stretch>
              </p:blipFill>
              <p:spPr>
                <a:xfrm>
                  <a:off x="2027195" y="4127788"/>
                  <a:ext cx="2120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74192" name="Freihand 174191">
                  <a:extLst>
                    <a:ext uri="{FF2B5EF4-FFF2-40B4-BE49-F238E27FC236}">
                      <a16:creationId xmlns:a16="http://schemas.microsoft.com/office/drawing/2014/main" id="{0D4C5934-B552-50B5-2EDC-E84B2C6EA429}"/>
                    </a:ext>
                  </a:extLst>
                </p14:cNvPr>
                <p14:cNvContentPartPr/>
                <p14:nvPr/>
              </p14:nvContentPartPr>
              <p14:xfrm>
                <a:off x="2482595" y="3922948"/>
                <a:ext cx="220680" cy="186120"/>
              </p14:xfrm>
            </p:contentPart>
          </mc:Choice>
          <mc:Fallback>
            <p:pic>
              <p:nvPicPr>
                <p:cNvPr id="174192" name="Freihand 174191">
                  <a:extLst>
                    <a:ext uri="{FF2B5EF4-FFF2-40B4-BE49-F238E27FC236}">
                      <a16:creationId xmlns:a16="http://schemas.microsoft.com/office/drawing/2014/main" id="{0D4C5934-B552-50B5-2EDC-E84B2C6EA429}"/>
                    </a:ext>
                  </a:extLst>
                </p:cNvPr>
                <p:cNvPicPr/>
                <p:nvPr/>
              </p:nvPicPr>
              <p:blipFill>
                <a:blip r:embed="rId359"/>
                <a:stretch>
                  <a:fillRect/>
                </a:stretch>
              </p:blipFill>
              <p:spPr>
                <a:xfrm>
                  <a:off x="2473595" y="3914308"/>
                  <a:ext cx="2383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74193" name="Freihand 174192">
                  <a:extLst>
                    <a:ext uri="{FF2B5EF4-FFF2-40B4-BE49-F238E27FC236}">
                      <a16:creationId xmlns:a16="http://schemas.microsoft.com/office/drawing/2014/main" id="{D40D7D10-C7D5-8161-98B0-486F3EEC53D5}"/>
                    </a:ext>
                  </a:extLst>
                </p14:cNvPr>
                <p14:cNvContentPartPr/>
                <p14:nvPr/>
              </p14:nvContentPartPr>
              <p14:xfrm>
                <a:off x="2790035" y="3856348"/>
                <a:ext cx="356760" cy="205920"/>
              </p14:xfrm>
            </p:contentPart>
          </mc:Choice>
          <mc:Fallback>
            <p:pic>
              <p:nvPicPr>
                <p:cNvPr id="174193" name="Freihand 174192">
                  <a:extLst>
                    <a:ext uri="{FF2B5EF4-FFF2-40B4-BE49-F238E27FC236}">
                      <a16:creationId xmlns:a16="http://schemas.microsoft.com/office/drawing/2014/main" id="{D40D7D10-C7D5-8161-98B0-486F3EEC53D5}"/>
                    </a:ext>
                  </a:extLst>
                </p:cNvPr>
                <p:cNvPicPr/>
                <p:nvPr/>
              </p:nvPicPr>
              <p:blipFill>
                <a:blip r:embed="rId361"/>
                <a:stretch>
                  <a:fillRect/>
                </a:stretch>
              </p:blipFill>
              <p:spPr>
                <a:xfrm>
                  <a:off x="2781035" y="3847708"/>
                  <a:ext cx="3744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74194" name="Freihand 174193">
                  <a:extLst>
                    <a:ext uri="{FF2B5EF4-FFF2-40B4-BE49-F238E27FC236}">
                      <a16:creationId xmlns:a16="http://schemas.microsoft.com/office/drawing/2014/main" id="{A5F0FCED-9D5A-1A17-92F5-5B7E6A208685}"/>
                    </a:ext>
                  </a:extLst>
                </p14:cNvPr>
                <p14:cNvContentPartPr/>
                <p14:nvPr/>
              </p14:nvContentPartPr>
              <p14:xfrm>
                <a:off x="3034115" y="3968308"/>
                <a:ext cx="113760" cy="33480"/>
              </p14:xfrm>
            </p:contentPart>
          </mc:Choice>
          <mc:Fallback>
            <p:pic>
              <p:nvPicPr>
                <p:cNvPr id="174194" name="Freihand 174193">
                  <a:extLst>
                    <a:ext uri="{FF2B5EF4-FFF2-40B4-BE49-F238E27FC236}">
                      <a16:creationId xmlns:a16="http://schemas.microsoft.com/office/drawing/2014/main" id="{A5F0FCED-9D5A-1A17-92F5-5B7E6A208685}"/>
                    </a:ext>
                  </a:extLst>
                </p:cNvPr>
                <p:cNvPicPr/>
                <p:nvPr/>
              </p:nvPicPr>
              <p:blipFill>
                <a:blip r:embed="rId363"/>
                <a:stretch>
                  <a:fillRect/>
                </a:stretch>
              </p:blipFill>
              <p:spPr>
                <a:xfrm>
                  <a:off x="3025475" y="3959308"/>
                  <a:ext cx="1314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74195" name="Freihand 174194">
                  <a:extLst>
                    <a:ext uri="{FF2B5EF4-FFF2-40B4-BE49-F238E27FC236}">
                      <a16:creationId xmlns:a16="http://schemas.microsoft.com/office/drawing/2014/main" id="{490D87EF-BEA3-908D-FFE7-8DC6D511A99A}"/>
                    </a:ext>
                  </a:extLst>
                </p14:cNvPr>
                <p14:cNvContentPartPr/>
                <p14:nvPr/>
              </p14:nvContentPartPr>
              <p14:xfrm>
                <a:off x="1842515" y="3583828"/>
                <a:ext cx="492840" cy="759240"/>
              </p14:xfrm>
            </p:contentPart>
          </mc:Choice>
          <mc:Fallback>
            <p:pic>
              <p:nvPicPr>
                <p:cNvPr id="174195" name="Freihand 174194">
                  <a:extLst>
                    <a:ext uri="{FF2B5EF4-FFF2-40B4-BE49-F238E27FC236}">
                      <a16:creationId xmlns:a16="http://schemas.microsoft.com/office/drawing/2014/main" id="{490D87EF-BEA3-908D-FFE7-8DC6D511A99A}"/>
                    </a:ext>
                  </a:extLst>
                </p:cNvPr>
                <p:cNvPicPr/>
                <p:nvPr/>
              </p:nvPicPr>
              <p:blipFill>
                <a:blip r:embed="rId365"/>
                <a:stretch>
                  <a:fillRect/>
                </a:stretch>
              </p:blipFill>
              <p:spPr>
                <a:xfrm>
                  <a:off x="1833875" y="3575188"/>
                  <a:ext cx="510480" cy="7768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74196" name="Freihand 174195">
                  <a:extLst>
                    <a:ext uri="{FF2B5EF4-FFF2-40B4-BE49-F238E27FC236}">
                      <a16:creationId xmlns:a16="http://schemas.microsoft.com/office/drawing/2014/main" id="{6A8AB706-08E4-3D51-4B2A-0947DA7620E4}"/>
                    </a:ext>
                  </a:extLst>
                </p14:cNvPr>
                <p14:cNvContentPartPr/>
                <p14:nvPr/>
              </p14:nvContentPartPr>
              <p14:xfrm>
                <a:off x="466235" y="4487788"/>
                <a:ext cx="185040" cy="1415880"/>
              </p14:xfrm>
            </p:contentPart>
          </mc:Choice>
          <mc:Fallback>
            <p:pic>
              <p:nvPicPr>
                <p:cNvPr id="174196" name="Freihand 174195">
                  <a:extLst>
                    <a:ext uri="{FF2B5EF4-FFF2-40B4-BE49-F238E27FC236}">
                      <a16:creationId xmlns:a16="http://schemas.microsoft.com/office/drawing/2014/main" id="{6A8AB706-08E4-3D51-4B2A-0947DA7620E4}"/>
                    </a:ext>
                  </a:extLst>
                </p:cNvPr>
                <p:cNvPicPr/>
                <p:nvPr/>
              </p:nvPicPr>
              <p:blipFill>
                <a:blip r:embed="rId367"/>
                <a:stretch>
                  <a:fillRect/>
                </a:stretch>
              </p:blipFill>
              <p:spPr>
                <a:xfrm>
                  <a:off x="457235" y="4478788"/>
                  <a:ext cx="202680" cy="14335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74197" name="Freihand 174196">
                  <a:extLst>
                    <a:ext uri="{FF2B5EF4-FFF2-40B4-BE49-F238E27FC236}">
                      <a16:creationId xmlns:a16="http://schemas.microsoft.com/office/drawing/2014/main" id="{EB106769-6261-C966-9DEE-B5AD5E72E94A}"/>
                    </a:ext>
                  </a:extLst>
                </p14:cNvPr>
                <p14:cNvContentPartPr/>
                <p14:nvPr/>
              </p14:nvContentPartPr>
              <p14:xfrm>
                <a:off x="288755" y="5743108"/>
                <a:ext cx="3210120" cy="114120"/>
              </p14:xfrm>
            </p:contentPart>
          </mc:Choice>
          <mc:Fallback>
            <p:pic>
              <p:nvPicPr>
                <p:cNvPr id="174197" name="Freihand 174196">
                  <a:extLst>
                    <a:ext uri="{FF2B5EF4-FFF2-40B4-BE49-F238E27FC236}">
                      <a16:creationId xmlns:a16="http://schemas.microsoft.com/office/drawing/2014/main" id="{EB106769-6261-C966-9DEE-B5AD5E72E94A}"/>
                    </a:ext>
                  </a:extLst>
                </p:cNvPr>
                <p:cNvPicPr/>
                <p:nvPr/>
              </p:nvPicPr>
              <p:blipFill>
                <a:blip r:embed="rId369"/>
                <a:stretch>
                  <a:fillRect/>
                </a:stretch>
              </p:blipFill>
              <p:spPr>
                <a:xfrm>
                  <a:off x="279755" y="5734108"/>
                  <a:ext cx="32277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74198" name="Freihand 174197">
                  <a:extLst>
                    <a:ext uri="{FF2B5EF4-FFF2-40B4-BE49-F238E27FC236}">
                      <a16:creationId xmlns:a16="http://schemas.microsoft.com/office/drawing/2014/main" id="{04A1EBD6-BADC-C778-4D88-1121D1650321}"/>
                    </a:ext>
                  </a:extLst>
                </p14:cNvPr>
                <p14:cNvContentPartPr/>
                <p14:nvPr/>
              </p14:nvContentPartPr>
              <p14:xfrm>
                <a:off x="3462155" y="5698828"/>
                <a:ext cx="145440" cy="218880"/>
              </p14:xfrm>
            </p:contentPart>
          </mc:Choice>
          <mc:Fallback>
            <p:pic>
              <p:nvPicPr>
                <p:cNvPr id="174198" name="Freihand 174197">
                  <a:extLst>
                    <a:ext uri="{FF2B5EF4-FFF2-40B4-BE49-F238E27FC236}">
                      <a16:creationId xmlns:a16="http://schemas.microsoft.com/office/drawing/2014/main" id="{04A1EBD6-BADC-C778-4D88-1121D1650321}"/>
                    </a:ext>
                  </a:extLst>
                </p:cNvPr>
                <p:cNvPicPr/>
                <p:nvPr/>
              </p:nvPicPr>
              <p:blipFill>
                <a:blip r:embed="rId371"/>
                <a:stretch>
                  <a:fillRect/>
                </a:stretch>
              </p:blipFill>
              <p:spPr>
                <a:xfrm>
                  <a:off x="3453515" y="5689828"/>
                  <a:ext cx="1630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74200" name="Freihand 174199">
                  <a:extLst>
                    <a:ext uri="{FF2B5EF4-FFF2-40B4-BE49-F238E27FC236}">
                      <a16:creationId xmlns:a16="http://schemas.microsoft.com/office/drawing/2014/main" id="{CC9CAE5A-85AB-059F-D5C2-AB45AD853732}"/>
                    </a:ext>
                  </a:extLst>
                </p14:cNvPr>
                <p14:cNvContentPartPr/>
                <p14:nvPr/>
              </p14:nvContentPartPr>
              <p14:xfrm>
                <a:off x="447875" y="4341988"/>
                <a:ext cx="294480" cy="235800"/>
              </p14:xfrm>
            </p:contentPart>
          </mc:Choice>
          <mc:Fallback>
            <p:pic>
              <p:nvPicPr>
                <p:cNvPr id="174200" name="Freihand 174199">
                  <a:extLst>
                    <a:ext uri="{FF2B5EF4-FFF2-40B4-BE49-F238E27FC236}">
                      <a16:creationId xmlns:a16="http://schemas.microsoft.com/office/drawing/2014/main" id="{CC9CAE5A-85AB-059F-D5C2-AB45AD853732}"/>
                    </a:ext>
                  </a:extLst>
                </p:cNvPr>
                <p:cNvPicPr/>
                <p:nvPr/>
              </p:nvPicPr>
              <p:blipFill>
                <a:blip r:embed="rId373"/>
                <a:stretch>
                  <a:fillRect/>
                </a:stretch>
              </p:blipFill>
              <p:spPr>
                <a:xfrm>
                  <a:off x="439235" y="4332988"/>
                  <a:ext cx="3121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74201" name="Freihand 174200">
                  <a:extLst>
                    <a:ext uri="{FF2B5EF4-FFF2-40B4-BE49-F238E27FC236}">
                      <a16:creationId xmlns:a16="http://schemas.microsoft.com/office/drawing/2014/main" id="{B358215B-BC05-E23A-824A-9CB181E795B0}"/>
                    </a:ext>
                  </a:extLst>
                </p14:cNvPr>
                <p14:cNvContentPartPr/>
                <p14:nvPr/>
              </p14:nvContentPartPr>
              <p14:xfrm>
                <a:off x="205235" y="4371508"/>
                <a:ext cx="93240" cy="203040"/>
              </p14:xfrm>
            </p:contentPart>
          </mc:Choice>
          <mc:Fallback>
            <p:pic>
              <p:nvPicPr>
                <p:cNvPr id="174201" name="Freihand 174200">
                  <a:extLst>
                    <a:ext uri="{FF2B5EF4-FFF2-40B4-BE49-F238E27FC236}">
                      <a16:creationId xmlns:a16="http://schemas.microsoft.com/office/drawing/2014/main" id="{B358215B-BC05-E23A-824A-9CB181E795B0}"/>
                    </a:ext>
                  </a:extLst>
                </p:cNvPr>
                <p:cNvPicPr/>
                <p:nvPr/>
              </p:nvPicPr>
              <p:blipFill>
                <a:blip r:embed="rId375"/>
                <a:stretch>
                  <a:fillRect/>
                </a:stretch>
              </p:blipFill>
              <p:spPr>
                <a:xfrm>
                  <a:off x="196235" y="4362868"/>
                  <a:ext cx="1108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74202" name="Freihand 174201">
                  <a:extLst>
                    <a:ext uri="{FF2B5EF4-FFF2-40B4-BE49-F238E27FC236}">
                      <a16:creationId xmlns:a16="http://schemas.microsoft.com/office/drawing/2014/main" id="{4E7AA766-00D6-C689-F216-961074177009}"/>
                    </a:ext>
                  </a:extLst>
                </p14:cNvPr>
                <p14:cNvContentPartPr/>
                <p14:nvPr/>
              </p14:nvContentPartPr>
              <p14:xfrm>
                <a:off x="277595" y="4349548"/>
                <a:ext cx="136080" cy="202680"/>
              </p14:xfrm>
            </p:contentPart>
          </mc:Choice>
          <mc:Fallback>
            <p:pic>
              <p:nvPicPr>
                <p:cNvPr id="174202" name="Freihand 174201">
                  <a:extLst>
                    <a:ext uri="{FF2B5EF4-FFF2-40B4-BE49-F238E27FC236}">
                      <a16:creationId xmlns:a16="http://schemas.microsoft.com/office/drawing/2014/main" id="{4E7AA766-00D6-C689-F216-961074177009}"/>
                    </a:ext>
                  </a:extLst>
                </p:cNvPr>
                <p:cNvPicPr/>
                <p:nvPr/>
              </p:nvPicPr>
              <p:blipFill>
                <a:blip r:embed="rId377"/>
                <a:stretch>
                  <a:fillRect/>
                </a:stretch>
              </p:blipFill>
              <p:spPr>
                <a:xfrm>
                  <a:off x="268955" y="4340548"/>
                  <a:ext cx="1537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74203" name="Freihand 174202">
                  <a:extLst>
                    <a:ext uri="{FF2B5EF4-FFF2-40B4-BE49-F238E27FC236}">
                      <a16:creationId xmlns:a16="http://schemas.microsoft.com/office/drawing/2014/main" id="{8643F440-94D5-063D-8D1E-2ABA4015D183}"/>
                    </a:ext>
                  </a:extLst>
                </p14:cNvPr>
                <p14:cNvContentPartPr/>
                <p14:nvPr/>
              </p14:nvContentPartPr>
              <p14:xfrm>
                <a:off x="451475" y="4327948"/>
                <a:ext cx="105120" cy="185040"/>
              </p14:xfrm>
            </p:contentPart>
          </mc:Choice>
          <mc:Fallback>
            <p:pic>
              <p:nvPicPr>
                <p:cNvPr id="174203" name="Freihand 174202">
                  <a:extLst>
                    <a:ext uri="{FF2B5EF4-FFF2-40B4-BE49-F238E27FC236}">
                      <a16:creationId xmlns:a16="http://schemas.microsoft.com/office/drawing/2014/main" id="{8643F440-94D5-063D-8D1E-2ABA4015D183}"/>
                    </a:ext>
                  </a:extLst>
                </p:cNvPr>
                <p:cNvPicPr/>
                <p:nvPr/>
              </p:nvPicPr>
              <p:blipFill>
                <a:blip r:embed="rId379"/>
                <a:stretch>
                  <a:fillRect/>
                </a:stretch>
              </p:blipFill>
              <p:spPr>
                <a:xfrm>
                  <a:off x="442475" y="4319308"/>
                  <a:ext cx="1227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74204" name="Freihand 174203">
                  <a:extLst>
                    <a:ext uri="{FF2B5EF4-FFF2-40B4-BE49-F238E27FC236}">
                      <a16:creationId xmlns:a16="http://schemas.microsoft.com/office/drawing/2014/main" id="{E1012DB0-12C4-A66E-CED7-2958AF3EBCF5}"/>
                    </a:ext>
                  </a:extLst>
                </p14:cNvPr>
                <p14:cNvContentPartPr/>
                <p14:nvPr/>
              </p14:nvContentPartPr>
              <p14:xfrm>
                <a:off x="968075" y="4362868"/>
                <a:ext cx="2006640" cy="1114200"/>
              </p14:xfrm>
            </p:contentPart>
          </mc:Choice>
          <mc:Fallback>
            <p:pic>
              <p:nvPicPr>
                <p:cNvPr id="174204" name="Freihand 174203">
                  <a:extLst>
                    <a:ext uri="{FF2B5EF4-FFF2-40B4-BE49-F238E27FC236}">
                      <a16:creationId xmlns:a16="http://schemas.microsoft.com/office/drawing/2014/main" id="{E1012DB0-12C4-A66E-CED7-2958AF3EBCF5}"/>
                    </a:ext>
                  </a:extLst>
                </p:cNvPr>
                <p:cNvPicPr/>
                <p:nvPr/>
              </p:nvPicPr>
              <p:blipFill>
                <a:blip r:embed="rId381"/>
                <a:stretch>
                  <a:fillRect/>
                </a:stretch>
              </p:blipFill>
              <p:spPr>
                <a:xfrm>
                  <a:off x="959435" y="4354228"/>
                  <a:ext cx="2024280" cy="11318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74206" name="Freihand 174205">
                  <a:extLst>
                    <a:ext uri="{FF2B5EF4-FFF2-40B4-BE49-F238E27FC236}">
                      <a16:creationId xmlns:a16="http://schemas.microsoft.com/office/drawing/2014/main" id="{3B0405B0-033B-7E23-5A15-EFBBC3DA2E21}"/>
                    </a:ext>
                  </a:extLst>
                </p14:cNvPr>
                <p14:cNvContentPartPr/>
                <p14:nvPr/>
              </p14:nvContentPartPr>
              <p14:xfrm>
                <a:off x="3142115" y="5184388"/>
                <a:ext cx="102960" cy="244080"/>
              </p14:xfrm>
            </p:contentPart>
          </mc:Choice>
          <mc:Fallback>
            <p:pic>
              <p:nvPicPr>
                <p:cNvPr id="174206" name="Freihand 174205">
                  <a:extLst>
                    <a:ext uri="{FF2B5EF4-FFF2-40B4-BE49-F238E27FC236}">
                      <a16:creationId xmlns:a16="http://schemas.microsoft.com/office/drawing/2014/main" id="{3B0405B0-033B-7E23-5A15-EFBBC3DA2E21}"/>
                    </a:ext>
                  </a:extLst>
                </p:cNvPr>
                <p:cNvPicPr/>
                <p:nvPr/>
              </p:nvPicPr>
              <p:blipFill>
                <a:blip r:embed="rId383"/>
                <a:stretch>
                  <a:fillRect/>
                </a:stretch>
              </p:blipFill>
              <p:spPr>
                <a:xfrm>
                  <a:off x="3133115" y="5175388"/>
                  <a:ext cx="1206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74207" name="Freihand 174206">
                  <a:extLst>
                    <a:ext uri="{FF2B5EF4-FFF2-40B4-BE49-F238E27FC236}">
                      <a16:creationId xmlns:a16="http://schemas.microsoft.com/office/drawing/2014/main" id="{AD6C6997-7AD2-C8B7-F441-E7FB46246DF8}"/>
                    </a:ext>
                  </a:extLst>
                </p14:cNvPr>
                <p14:cNvContentPartPr/>
                <p14:nvPr/>
              </p14:nvContentPartPr>
              <p14:xfrm>
                <a:off x="3206555" y="5163148"/>
                <a:ext cx="118440" cy="241200"/>
              </p14:xfrm>
            </p:contentPart>
          </mc:Choice>
          <mc:Fallback>
            <p:pic>
              <p:nvPicPr>
                <p:cNvPr id="174207" name="Freihand 174206">
                  <a:extLst>
                    <a:ext uri="{FF2B5EF4-FFF2-40B4-BE49-F238E27FC236}">
                      <a16:creationId xmlns:a16="http://schemas.microsoft.com/office/drawing/2014/main" id="{AD6C6997-7AD2-C8B7-F441-E7FB46246DF8}"/>
                    </a:ext>
                  </a:extLst>
                </p:cNvPr>
                <p:cNvPicPr/>
                <p:nvPr/>
              </p:nvPicPr>
              <p:blipFill>
                <a:blip r:embed="rId385"/>
                <a:stretch>
                  <a:fillRect/>
                </a:stretch>
              </p:blipFill>
              <p:spPr>
                <a:xfrm>
                  <a:off x="3197915" y="5154508"/>
                  <a:ext cx="1360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74592" name="Freihand 174591">
                  <a:extLst>
                    <a:ext uri="{FF2B5EF4-FFF2-40B4-BE49-F238E27FC236}">
                      <a16:creationId xmlns:a16="http://schemas.microsoft.com/office/drawing/2014/main" id="{EF3D094A-9A06-3151-8D4D-40F8F51B44C3}"/>
                    </a:ext>
                  </a:extLst>
                </p14:cNvPr>
                <p14:cNvContentPartPr/>
                <p14:nvPr/>
              </p14:nvContentPartPr>
              <p14:xfrm>
                <a:off x="3422195" y="5157388"/>
                <a:ext cx="152280" cy="209880"/>
              </p14:xfrm>
            </p:contentPart>
          </mc:Choice>
          <mc:Fallback>
            <p:pic>
              <p:nvPicPr>
                <p:cNvPr id="174592" name="Freihand 174591">
                  <a:extLst>
                    <a:ext uri="{FF2B5EF4-FFF2-40B4-BE49-F238E27FC236}">
                      <a16:creationId xmlns:a16="http://schemas.microsoft.com/office/drawing/2014/main" id="{EF3D094A-9A06-3151-8D4D-40F8F51B44C3}"/>
                    </a:ext>
                  </a:extLst>
                </p:cNvPr>
                <p:cNvPicPr/>
                <p:nvPr/>
              </p:nvPicPr>
              <p:blipFill>
                <a:blip r:embed="rId387"/>
                <a:stretch>
                  <a:fillRect/>
                </a:stretch>
              </p:blipFill>
              <p:spPr>
                <a:xfrm>
                  <a:off x="3413195" y="5148388"/>
                  <a:ext cx="1699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74594" name="Freihand 174593">
                  <a:extLst>
                    <a:ext uri="{FF2B5EF4-FFF2-40B4-BE49-F238E27FC236}">
                      <a16:creationId xmlns:a16="http://schemas.microsoft.com/office/drawing/2014/main" id="{BCDAD3D4-3880-A272-B9A8-A18AF353CEB3}"/>
                    </a:ext>
                  </a:extLst>
                </p14:cNvPr>
                <p14:cNvContentPartPr/>
                <p14:nvPr/>
              </p14:nvContentPartPr>
              <p14:xfrm>
                <a:off x="3644315" y="5000788"/>
                <a:ext cx="98280" cy="328320"/>
              </p14:xfrm>
            </p:contentPart>
          </mc:Choice>
          <mc:Fallback>
            <p:pic>
              <p:nvPicPr>
                <p:cNvPr id="174594" name="Freihand 174593">
                  <a:extLst>
                    <a:ext uri="{FF2B5EF4-FFF2-40B4-BE49-F238E27FC236}">
                      <a16:creationId xmlns:a16="http://schemas.microsoft.com/office/drawing/2014/main" id="{BCDAD3D4-3880-A272-B9A8-A18AF353CEB3}"/>
                    </a:ext>
                  </a:extLst>
                </p:cNvPr>
                <p:cNvPicPr/>
                <p:nvPr/>
              </p:nvPicPr>
              <p:blipFill>
                <a:blip r:embed="rId389"/>
                <a:stretch>
                  <a:fillRect/>
                </a:stretch>
              </p:blipFill>
              <p:spPr>
                <a:xfrm>
                  <a:off x="3635315" y="4992148"/>
                  <a:ext cx="11592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74595" name="Freihand 174594">
                  <a:extLst>
                    <a:ext uri="{FF2B5EF4-FFF2-40B4-BE49-F238E27FC236}">
                      <a16:creationId xmlns:a16="http://schemas.microsoft.com/office/drawing/2014/main" id="{9BC8731D-A0E6-DA14-C9E1-0CA21A0B4D70}"/>
                    </a:ext>
                  </a:extLst>
                </p14:cNvPr>
                <p14:cNvContentPartPr/>
                <p14:nvPr/>
              </p14:nvContentPartPr>
              <p14:xfrm>
                <a:off x="3761675" y="5068108"/>
                <a:ext cx="139320" cy="209880"/>
              </p14:xfrm>
            </p:contentPart>
          </mc:Choice>
          <mc:Fallback>
            <p:pic>
              <p:nvPicPr>
                <p:cNvPr id="174595" name="Freihand 174594">
                  <a:extLst>
                    <a:ext uri="{FF2B5EF4-FFF2-40B4-BE49-F238E27FC236}">
                      <a16:creationId xmlns:a16="http://schemas.microsoft.com/office/drawing/2014/main" id="{9BC8731D-A0E6-DA14-C9E1-0CA21A0B4D70}"/>
                    </a:ext>
                  </a:extLst>
                </p:cNvPr>
                <p:cNvPicPr/>
                <p:nvPr/>
              </p:nvPicPr>
              <p:blipFill>
                <a:blip r:embed="rId391"/>
                <a:stretch>
                  <a:fillRect/>
                </a:stretch>
              </p:blipFill>
              <p:spPr>
                <a:xfrm>
                  <a:off x="3752675" y="5059108"/>
                  <a:ext cx="1569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74596" name="Freihand 174595">
                  <a:extLst>
                    <a:ext uri="{FF2B5EF4-FFF2-40B4-BE49-F238E27FC236}">
                      <a16:creationId xmlns:a16="http://schemas.microsoft.com/office/drawing/2014/main" id="{F17E08E2-642E-3046-71F8-2B10F54C5725}"/>
                    </a:ext>
                  </a:extLst>
                </p14:cNvPr>
                <p14:cNvContentPartPr/>
                <p14:nvPr/>
              </p14:nvContentPartPr>
              <p14:xfrm>
                <a:off x="3938795" y="4971988"/>
                <a:ext cx="56160" cy="354600"/>
              </p14:xfrm>
            </p:contentPart>
          </mc:Choice>
          <mc:Fallback>
            <p:pic>
              <p:nvPicPr>
                <p:cNvPr id="174596" name="Freihand 174595">
                  <a:extLst>
                    <a:ext uri="{FF2B5EF4-FFF2-40B4-BE49-F238E27FC236}">
                      <a16:creationId xmlns:a16="http://schemas.microsoft.com/office/drawing/2014/main" id="{F17E08E2-642E-3046-71F8-2B10F54C5725}"/>
                    </a:ext>
                  </a:extLst>
                </p:cNvPr>
                <p:cNvPicPr/>
                <p:nvPr/>
              </p:nvPicPr>
              <p:blipFill>
                <a:blip r:embed="rId393"/>
                <a:stretch>
                  <a:fillRect/>
                </a:stretch>
              </p:blipFill>
              <p:spPr>
                <a:xfrm>
                  <a:off x="3930155" y="4963348"/>
                  <a:ext cx="7380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74598" name="Freihand 174597">
                  <a:extLst>
                    <a:ext uri="{FF2B5EF4-FFF2-40B4-BE49-F238E27FC236}">
                      <a16:creationId xmlns:a16="http://schemas.microsoft.com/office/drawing/2014/main" id="{07EF81B1-8839-6826-5621-8ECDEEE6255D}"/>
                    </a:ext>
                  </a:extLst>
                </p14:cNvPr>
                <p14:cNvContentPartPr/>
                <p14:nvPr/>
              </p14:nvContentPartPr>
              <p14:xfrm>
                <a:off x="6887195" y="3232468"/>
                <a:ext cx="209880" cy="12960"/>
              </p14:xfrm>
            </p:contentPart>
          </mc:Choice>
          <mc:Fallback>
            <p:pic>
              <p:nvPicPr>
                <p:cNvPr id="174598" name="Freihand 174597">
                  <a:extLst>
                    <a:ext uri="{FF2B5EF4-FFF2-40B4-BE49-F238E27FC236}">
                      <a16:creationId xmlns:a16="http://schemas.microsoft.com/office/drawing/2014/main" id="{07EF81B1-8839-6826-5621-8ECDEEE6255D}"/>
                    </a:ext>
                  </a:extLst>
                </p:cNvPr>
                <p:cNvPicPr/>
                <p:nvPr/>
              </p:nvPicPr>
              <p:blipFill>
                <a:blip r:embed="rId395"/>
                <a:stretch>
                  <a:fillRect/>
                </a:stretch>
              </p:blipFill>
              <p:spPr>
                <a:xfrm>
                  <a:off x="6878195" y="3223828"/>
                  <a:ext cx="2275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74600" name="Freihand 174599">
                  <a:extLst>
                    <a:ext uri="{FF2B5EF4-FFF2-40B4-BE49-F238E27FC236}">
                      <a16:creationId xmlns:a16="http://schemas.microsoft.com/office/drawing/2014/main" id="{AF28C66F-21C6-03CA-A169-748A48536D8B}"/>
                    </a:ext>
                  </a:extLst>
                </p14:cNvPr>
                <p14:cNvContentPartPr/>
                <p14:nvPr/>
              </p14:nvContentPartPr>
              <p14:xfrm>
                <a:off x="6869915" y="3131668"/>
                <a:ext cx="309600" cy="208080"/>
              </p14:xfrm>
            </p:contentPart>
          </mc:Choice>
          <mc:Fallback>
            <p:pic>
              <p:nvPicPr>
                <p:cNvPr id="174600" name="Freihand 174599">
                  <a:extLst>
                    <a:ext uri="{FF2B5EF4-FFF2-40B4-BE49-F238E27FC236}">
                      <a16:creationId xmlns:a16="http://schemas.microsoft.com/office/drawing/2014/main" id="{AF28C66F-21C6-03CA-A169-748A48536D8B}"/>
                    </a:ext>
                  </a:extLst>
                </p:cNvPr>
                <p:cNvPicPr/>
                <p:nvPr/>
              </p:nvPicPr>
              <p:blipFill>
                <a:blip r:embed="rId397"/>
                <a:stretch>
                  <a:fillRect/>
                </a:stretch>
              </p:blipFill>
              <p:spPr>
                <a:xfrm>
                  <a:off x="6861275" y="3123028"/>
                  <a:ext cx="3272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74606" name="Freihand 174605">
                  <a:extLst>
                    <a:ext uri="{FF2B5EF4-FFF2-40B4-BE49-F238E27FC236}">
                      <a16:creationId xmlns:a16="http://schemas.microsoft.com/office/drawing/2014/main" id="{78FC5249-D6CA-A7B8-5FC3-E21A215C4C40}"/>
                    </a:ext>
                  </a:extLst>
                </p14:cNvPr>
                <p14:cNvContentPartPr/>
                <p14:nvPr/>
              </p14:nvContentPartPr>
              <p14:xfrm>
                <a:off x="7450595" y="3077668"/>
                <a:ext cx="432000" cy="179280"/>
              </p14:xfrm>
            </p:contentPart>
          </mc:Choice>
          <mc:Fallback>
            <p:pic>
              <p:nvPicPr>
                <p:cNvPr id="174606" name="Freihand 174605">
                  <a:extLst>
                    <a:ext uri="{FF2B5EF4-FFF2-40B4-BE49-F238E27FC236}">
                      <a16:creationId xmlns:a16="http://schemas.microsoft.com/office/drawing/2014/main" id="{78FC5249-D6CA-A7B8-5FC3-E21A215C4C40}"/>
                    </a:ext>
                  </a:extLst>
                </p:cNvPr>
                <p:cNvPicPr/>
                <p:nvPr/>
              </p:nvPicPr>
              <p:blipFill>
                <a:blip r:embed="rId399"/>
                <a:stretch>
                  <a:fillRect/>
                </a:stretch>
              </p:blipFill>
              <p:spPr>
                <a:xfrm>
                  <a:off x="7441955" y="3068668"/>
                  <a:ext cx="4496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74611" name="Freihand 174610">
                  <a:extLst>
                    <a:ext uri="{FF2B5EF4-FFF2-40B4-BE49-F238E27FC236}">
                      <a16:creationId xmlns:a16="http://schemas.microsoft.com/office/drawing/2014/main" id="{95937593-49F8-636B-6F65-74E3D53A588C}"/>
                    </a:ext>
                  </a:extLst>
                </p14:cNvPr>
                <p14:cNvContentPartPr/>
                <p14:nvPr/>
              </p14:nvContentPartPr>
              <p14:xfrm>
                <a:off x="8146115" y="3060388"/>
                <a:ext cx="123840" cy="186480"/>
              </p14:xfrm>
            </p:contentPart>
          </mc:Choice>
          <mc:Fallback>
            <p:pic>
              <p:nvPicPr>
                <p:cNvPr id="174611" name="Freihand 174610">
                  <a:extLst>
                    <a:ext uri="{FF2B5EF4-FFF2-40B4-BE49-F238E27FC236}">
                      <a16:creationId xmlns:a16="http://schemas.microsoft.com/office/drawing/2014/main" id="{95937593-49F8-636B-6F65-74E3D53A588C}"/>
                    </a:ext>
                  </a:extLst>
                </p:cNvPr>
                <p:cNvPicPr/>
                <p:nvPr/>
              </p:nvPicPr>
              <p:blipFill>
                <a:blip r:embed="rId401"/>
                <a:stretch>
                  <a:fillRect/>
                </a:stretch>
              </p:blipFill>
              <p:spPr>
                <a:xfrm>
                  <a:off x="8137475" y="3051748"/>
                  <a:ext cx="1414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74615" name="Freihand 174614">
                  <a:extLst>
                    <a:ext uri="{FF2B5EF4-FFF2-40B4-BE49-F238E27FC236}">
                      <a16:creationId xmlns:a16="http://schemas.microsoft.com/office/drawing/2014/main" id="{D25AEB3A-BB66-0B0D-9896-332FA430E049}"/>
                    </a:ext>
                  </a:extLst>
                </p14:cNvPr>
                <p14:cNvContentPartPr/>
                <p14:nvPr/>
              </p14:nvContentPartPr>
              <p14:xfrm>
                <a:off x="8357795" y="3075148"/>
                <a:ext cx="247680" cy="135720"/>
              </p14:xfrm>
            </p:contentPart>
          </mc:Choice>
          <mc:Fallback>
            <p:pic>
              <p:nvPicPr>
                <p:cNvPr id="174615" name="Freihand 174614">
                  <a:extLst>
                    <a:ext uri="{FF2B5EF4-FFF2-40B4-BE49-F238E27FC236}">
                      <a16:creationId xmlns:a16="http://schemas.microsoft.com/office/drawing/2014/main" id="{D25AEB3A-BB66-0B0D-9896-332FA430E049}"/>
                    </a:ext>
                  </a:extLst>
                </p:cNvPr>
                <p:cNvPicPr/>
                <p:nvPr/>
              </p:nvPicPr>
              <p:blipFill>
                <a:blip r:embed="rId403"/>
                <a:stretch>
                  <a:fillRect/>
                </a:stretch>
              </p:blipFill>
              <p:spPr>
                <a:xfrm>
                  <a:off x="8349155" y="3066508"/>
                  <a:ext cx="2653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74618" name="Freihand 174617">
                  <a:extLst>
                    <a:ext uri="{FF2B5EF4-FFF2-40B4-BE49-F238E27FC236}">
                      <a16:creationId xmlns:a16="http://schemas.microsoft.com/office/drawing/2014/main" id="{207590B3-80A2-8331-2144-464FC24428B5}"/>
                    </a:ext>
                  </a:extLst>
                </p14:cNvPr>
                <p14:cNvContentPartPr/>
                <p14:nvPr/>
              </p14:nvContentPartPr>
              <p14:xfrm>
                <a:off x="8967275" y="2972908"/>
                <a:ext cx="327600" cy="338760"/>
              </p14:xfrm>
            </p:contentPart>
          </mc:Choice>
          <mc:Fallback>
            <p:pic>
              <p:nvPicPr>
                <p:cNvPr id="174618" name="Freihand 174617">
                  <a:extLst>
                    <a:ext uri="{FF2B5EF4-FFF2-40B4-BE49-F238E27FC236}">
                      <a16:creationId xmlns:a16="http://schemas.microsoft.com/office/drawing/2014/main" id="{207590B3-80A2-8331-2144-464FC24428B5}"/>
                    </a:ext>
                  </a:extLst>
                </p:cNvPr>
                <p:cNvPicPr/>
                <p:nvPr/>
              </p:nvPicPr>
              <p:blipFill>
                <a:blip r:embed="rId405"/>
                <a:stretch>
                  <a:fillRect/>
                </a:stretch>
              </p:blipFill>
              <p:spPr>
                <a:xfrm>
                  <a:off x="8958635" y="2964268"/>
                  <a:ext cx="34524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74621" name="Freihand 174620">
                  <a:extLst>
                    <a:ext uri="{FF2B5EF4-FFF2-40B4-BE49-F238E27FC236}">
                      <a16:creationId xmlns:a16="http://schemas.microsoft.com/office/drawing/2014/main" id="{26463B96-9537-390E-EF1E-1A18867C7413}"/>
                    </a:ext>
                  </a:extLst>
                </p14:cNvPr>
                <p14:cNvContentPartPr/>
                <p14:nvPr/>
              </p14:nvContentPartPr>
              <p14:xfrm>
                <a:off x="9318635" y="3071548"/>
                <a:ext cx="420840" cy="49680"/>
              </p14:xfrm>
            </p:contentPart>
          </mc:Choice>
          <mc:Fallback>
            <p:pic>
              <p:nvPicPr>
                <p:cNvPr id="174621" name="Freihand 174620">
                  <a:extLst>
                    <a:ext uri="{FF2B5EF4-FFF2-40B4-BE49-F238E27FC236}">
                      <a16:creationId xmlns:a16="http://schemas.microsoft.com/office/drawing/2014/main" id="{26463B96-9537-390E-EF1E-1A18867C7413}"/>
                    </a:ext>
                  </a:extLst>
                </p:cNvPr>
                <p:cNvPicPr/>
                <p:nvPr/>
              </p:nvPicPr>
              <p:blipFill>
                <a:blip r:embed="rId407"/>
                <a:stretch>
                  <a:fillRect/>
                </a:stretch>
              </p:blipFill>
              <p:spPr>
                <a:xfrm>
                  <a:off x="9309995" y="3062908"/>
                  <a:ext cx="4384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74622" name="Freihand 174621">
                  <a:extLst>
                    <a:ext uri="{FF2B5EF4-FFF2-40B4-BE49-F238E27FC236}">
                      <a16:creationId xmlns:a16="http://schemas.microsoft.com/office/drawing/2014/main" id="{A9519E52-8604-585E-2D9C-960F18B2CE20}"/>
                    </a:ext>
                  </a:extLst>
                </p14:cNvPr>
                <p14:cNvContentPartPr/>
                <p14:nvPr/>
              </p14:nvContentPartPr>
              <p14:xfrm>
                <a:off x="10018475" y="2955628"/>
                <a:ext cx="285480" cy="205560"/>
              </p14:xfrm>
            </p:contentPart>
          </mc:Choice>
          <mc:Fallback>
            <p:pic>
              <p:nvPicPr>
                <p:cNvPr id="174622" name="Freihand 174621">
                  <a:extLst>
                    <a:ext uri="{FF2B5EF4-FFF2-40B4-BE49-F238E27FC236}">
                      <a16:creationId xmlns:a16="http://schemas.microsoft.com/office/drawing/2014/main" id="{A9519E52-8604-585E-2D9C-960F18B2CE20}"/>
                    </a:ext>
                  </a:extLst>
                </p:cNvPr>
                <p:cNvPicPr/>
                <p:nvPr/>
              </p:nvPicPr>
              <p:blipFill>
                <a:blip r:embed="rId409"/>
                <a:stretch>
                  <a:fillRect/>
                </a:stretch>
              </p:blipFill>
              <p:spPr>
                <a:xfrm>
                  <a:off x="10009475" y="2946628"/>
                  <a:ext cx="3031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74627" name="Freihand 174626">
                  <a:extLst>
                    <a:ext uri="{FF2B5EF4-FFF2-40B4-BE49-F238E27FC236}">
                      <a16:creationId xmlns:a16="http://schemas.microsoft.com/office/drawing/2014/main" id="{3E159DBD-FBD8-C052-7590-FF7C2C277396}"/>
                    </a:ext>
                  </a:extLst>
                </p14:cNvPr>
                <p14:cNvContentPartPr/>
                <p14:nvPr/>
              </p14:nvContentPartPr>
              <p14:xfrm>
                <a:off x="10290275" y="3033028"/>
                <a:ext cx="183600" cy="81720"/>
              </p14:xfrm>
            </p:contentPart>
          </mc:Choice>
          <mc:Fallback>
            <p:pic>
              <p:nvPicPr>
                <p:cNvPr id="174627" name="Freihand 174626">
                  <a:extLst>
                    <a:ext uri="{FF2B5EF4-FFF2-40B4-BE49-F238E27FC236}">
                      <a16:creationId xmlns:a16="http://schemas.microsoft.com/office/drawing/2014/main" id="{3E159DBD-FBD8-C052-7590-FF7C2C277396}"/>
                    </a:ext>
                  </a:extLst>
                </p:cNvPr>
                <p:cNvPicPr/>
                <p:nvPr/>
              </p:nvPicPr>
              <p:blipFill>
                <a:blip r:embed="rId411"/>
                <a:stretch>
                  <a:fillRect/>
                </a:stretch>
              </p:blipFill>
              <p:spPr>
                <a:xfrm>
                  <a:off x="10281275" y="3024388"/>
                  <a:ext cx="201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74631" name="Freihand 174630">
                  <a:extLst>
                    <a:ext uri="{FF2B5EF4-FFF2-40B4-BE49-F238E27FC236}">
                      <a16:creationId xmlns:a16="http://schemas.microsoft.com/office/drawing/2014/main" id="{2BC141E8-F617-CF49-4386-9BF6484620A9}"/>
                    </a:ext>
                  </a:extLst>
                </p14:cNvPr>
                <p14:cNvContentPartPr/>
                <p14:nvPr/>
              </p14:nvContentPartPr>
              <p14:xfrm>
                <a:off x="10621835" y="2928988"/>
                <a:ext cx="152640" cy="204840"/>
              </p14:xfrm>
            </p:contentPart>
          </mc:Choice>
          <mc:Fallback>
            <p:pic>
              <p:nvPicPr>
                <p:cNvPr id="174631" name="Freihand 174630">
                  <a:extLst>
                    <a:ext uri="{FF2B5EF4-FFF2-40B4-BE49-F238E27FC236}">
                      <a16:creationId xmlns:a16="http://schemas.microsoft.com/office/drawing/2014/main" id="{2BC141E8-F617-CF49-4386-9BF6484620A9}"/>
                    </a:ext>
                  </a:extLst>
                </p:cNvPr>
                <p:cNvPicPr/>
                <p:nvPr/>
              </p:nvPicPr>
              <p:blipFill>
                <a:blip r:embed="rId413"/>
                <a:stretch>
                  <a:fillRect/>
                </a:stretch>
              </p:blipFill>
              <p:spPr>
                <a:xfrm>
                  <a:off x="10613195" y="2919988"/>
                  <a:ext cx="1702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74634" name="Freihand 174633">
                  <a:extLst>
                    <a:ext uri="{FF2B5EF4-FFF2-40B4-BE49-F238E27FC236}">
                      <a16:creationId xmlns:a16="http://schemas.microsoft.com/office/drawing/2014/main" id="{255F0E41-C234-77E3-2227-4A971B6AB2C8}"/>
                    </a:ext>
                  </a:extLst>
                </p14:cNvPr>
                <p14:cNvContentPartPr/>
                <p14:nvPr/>
              </p14:nvContentPartPr>
              <p14:xfrm>
                <a:off x="10820555" y="3028708"/>
                <a:ext cx="147600" cy="95760"/>
              </p14:xfrm>
            </p:contentPart>
          </mc:Choice>
          <mc:Fallback>
            <p:pic>
              <p:nvPicPr>
                <p:cNvPr id="174634" name="Freihand 174633">
                  <a:extLst>
                    <a:ext uri="{FF2B5EF4-FFF2-40B4-BE49-F238E27FC236}">
                      <a16:creationId xmlns:a16="http://schemas.microsoft.com/office/drawing/2014/main" id="{255F0E41-C234-77E3-2227-4A971B6AB2C8}"/>
                    </a:ext>
                  </a:extLst>
                </p:cNvPr>
                <p:cNvPicPr/>
                <p:nvPr/>
              </p:nvPicPr>
              <p:blipFill>
                <a:blip r:embed="rId415"/>
                <a:stretch>
                  <a:fillRect/>
                </a:stretch>
              </p:blipFill>
              <p:spPr>
                <a:xfrm>
                  <a:off x="10811555" y="3019708"/>
                  <a:ext cx="1652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74642" name="Freihand 174641">
                  <a:extLst>
                    <a:ext uri="{FF2B5EF4-FFF2-40B4-BE49-F238E27FC236}">
                      <a16:creationId xmlns:a16="http://schemas.microsoft.com/office/drawing/2014/main" id="{E87CBC3D-EA38-94E8-EFF6-5FC696FB6D9F}"/>
                    </a:ext>
                  </a:extLst>
                </p14:cNvPr>
                <p14:cNvContentPartPr/>
                <p14:nvPr/>
              </p14:nvContentPartPr>
              <p14:xfrm>
                <a:off x="7503515" y="3439108"/>
                <a:ext cx="276840" cy="204120"/>
              </p14:xfrm>
            </p:contentPart>
          </mc:Choice>
          <mc:Fallback>
            <p:pic>
              <p:nvPicPr>
                <p:cNvPr id="174642" name="Freihand 174641">
                  <a:extLst>
                    <a:ext uri="{FF2B5EF4-FFF2-40B4-BE49-F238E27FC236}">
                      <a16:creationId xmlns:a16="http://schemas.microsoft.com/office/drawing/2014/main" id="{E87CBC3D-EA38-94E8-EFF6-5FC696FB6D9F}"/>
                    </a:ext>
                  </a:extLst>
                </p:cNvPr>
                <p:cNvPicPr/>
                <p:nvPr/>
              </p:nvPicPr>
              <p:blipFill>
                <a:blip r:embed="rId417"/>
                <a:stretch>
                  <a:fillRect/>
                </a:stretch>
              </p:blipFill>
              <p:spPr>
                <a:xfrm>
                  <a:off x="7494515" y="3430468"/>
                  <a:ext cx="2944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74645" name="Freihand 174644">
                  <a:extLst>
                    <a:ext uri="{FF2B5EF4-FFF2-40B4-BE49-F238E27FC236}">
                      <a16:creationId xmlns:a16="http://schemas.microsoft.com/office/drawing/2014/main" id="{1291F285-4C87-586B-7117-E903E81A2DEC}"/>
                    </a:ext>
                  </a:extLst>
                </p14:cNvPr>
                <p14:cNvContentPartPr/>
                <p14:nvPr/>
              </p14:nvContentPartPr>
              <p14:xfrm>
                <a:off x="7802315" y="3384388"/>
                <a:ext cx="231840" cy="204840"/>
              </p14:xfrm>
            </p:contentPart>
          </mc:Choice>
          <mc:Fallback>
            <p:pic>
              <p:nvPicPr>
                <p:cNvPr id="174645" name="Freihand 174644">
                  <a:extLst>
                    <a:ext uri="{FF2B5EF4-FFF2-40B4-BE49-F238E27FC236}">
                      <a16:creationId xmlns:a16="http://schemas.microsoft.com/office/drawing/2014/main" id="{1291F285-4C87-586B-7117-E903E81A2DEC}"/>
                    </a:ext>
                  </a:extLst>
                </p:cNvPr>
                <p:cNvPicPr/>
                <p:nvPr/>
              </p:nvPicPr>
              <p:blipFill>
                <a:blip r:embed="rId419"/>
                <a:stretch>
                  <a:fillRect/>
                </a:stretch>
              </p:blipFill>
              <p:spPr>
                <a:xfrm>
                  <a:off x="7793675" y="3375388"/>
                  <a:ext cx="2494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74649" name="Freihand 174648">
                  <a:extLst>
                    <a:ext uri="{FF2B5EF4-FFF2-40B4-BE49-F238E27FC236}">
                      <a16:creationId xmlns:a16="http://schemas.microsoft.com/office/drawing/2014/main" id="{514EBEFB-577E-9210-67F2-F9514BF55962}"/>
                    </a:ext>
                  </a:extLst>
                </p14:cNvPr>
                <p14:cNvContentPartPr/>
                <p14:nvPr/>
              </p14:nvContentPartPr>
              <p14:xfrm>
                <a:off x="8391275" y="3397348"/>
                <a:ext cx="244080" cy="201240"/>
              </p14:xfrm>
            </p:contentPart>
          </mc:Choice>
          <mc:Fallback>
            <p:pic>
              <p:nvPicPr>
                <p:cNvPr id="174649" name="Freihand 174648">
                  <a:extLst>
                    <a:ext uri="{FF2B5EF4-FFF2-40B4-BE49-F238E27FC236}">
                      <a16:creationId xmlns:a16="http://schemas.microsoft.com/office/drawing/2014/main" id="{514EBEFB-577E-9210-67F2-F9514BF55962}"/>
                    </a:ext>
                  </a:extLst>
                </p:cNvPr>
                <p:cNvPicPr/>
                <p:nvPr/>
              </p:nvPicPr>
              <p:blipFill>
                <a:blip r:embed="rId421"/>
                <a:stretch>
                  <a:fillRect/>
                </a:stretch>
              </p:blipFill>
              <p:spPr>
                <a:xfrm>
                  <a:off x="8382275" y="3388708"/>
                  <a:ext cx="2617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74650" name="Freihand 174649">
                  <a:extLst>
                    <a:ext uri="{FF2B5EF4-FFF2-40B4-BE49-F238E27FC236}">
                      <a16:creationId xmlns:a16="http://schemas.microsoft.com/office/drawing/2014/main" id="{C8E61BCE-44F9-2276-8856-DF0B62F176D4}"/>
                    </a:ext>
                  </a:extLst>
                </p14:cNvPr>
                <p14:cNvContentPartPr/>
                <p14:nvPr/>
              </p14:nvContentPartPr>
              <p14:xfrm>
                <a:off x="8719235" y="3489868"/>
                <a:ext cx="85320" cy="70200"/>
              </p14:xfrm>
            </p:contentPart>
          </mc:Choice>
          <mc:Fallback>
            <p:pic>
              <p:nvPicPr>
                <p:cNvPr id="174650" name="Freihand 174649">
                  <a:extLst>
                    <a:ext uri="{FF2B5EF4-FFF2-40B4-BE49-F238E27FC236}">
                      <a16:creationId xmlns:a16="http://schemas.microsoft.com/office/drawing/2014/main" id="{C8E61BCE-44F9-2276-8856-DF0B62F176D4}"/>
                    </a:ext>
                  </a:extLst>
                </p:cNvPr>
                <p:cNvPicPr/>
                <p:nvPr/>
              </p:nvPicPr>
              <p:blipFill>
                <a:blip r:embed="rId423"/>
                <a:stretch>
                  <a:fillRect/>
                </a:stretch>
              </p:blipFill>
              <p:spPr>
                <a:xfrm>
                  <a:off x="8710595" y="3481228"/>
                  <a:ext cx="1029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74652" name="Freihand 174651">
                  <a:extLst>
                    <a:ext uri="{FF2B5EF4-FFF2-40B4-BE49-F238E27FC236}">
                      <a16:creationId xmlns:a16="http://schemas.microsoft.com/office/drawing/2014/main" id="{08275050-5394-0E77-82F6-F85ED77BCAD9}"/>
                    </a:ext>
                  </a:extLst>
                </p14:cNvPr>
                <p14:cNvContentPartPr/>
                <p14:nvPr/>
              </p14:nvContentPartPr>
              <p14:xfrm>
                <a:off x="9106235" y="3489508"/>
                <a:ext cx="188640" cy="94680"/>
              </p14:xfrm>
            </p:contentPart>
          </mc:Choice>
          <mc:Fallback>
            <p:pic>
              <p:nvPicPr>
                <p:cNvPr id="174652" name="Freihand 174651">
                  <a:extLst>
                    <a:ext uri="{FF2B5EF4-FFF2-40B4-BE49-F238E27FC236}">
                      <a16:creationId xmlns:a16="http://schemas.microsoft.com/office/drawing/2014/main" id="{08275050-5394-0E77-82F6-F85ED77BCAD9}"/>
                    </a:ext>
                  </a:extLst>
                </p:cNvPr>
                <p:cNvPicPr/>
                <p:nvPr/>
              </p:nvPicPr>
              <p:blipFill>
                <a:blip r:embed="rId425"/>
                <a:stretch>
                  <a:fillRect/>
                </a:stretch>
              </p:blipFill>
              <p:spPr>
                <a:xfrm>
                  <a:off x="9097235" y="3480868"/>
                  <a:ext cx="206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74653" name="Freihand 174652">
                  <a:extLst>
                    <a:ext uri="{FF2B5EF4-FFF2-40B4-BE49-F238E27FC236}">
                      <a16:creationId xmlns:a16="http://schemas.microsoft.com/office/drawing/2014/main" id="{DA017381-0787-6B9F-96CA-E3A064B94B57}"/>
                    </a:ext>
                  </a:extLst>
                </p14:cNvPr>
                <p14:cNvContentPartPr/>
                <p14:nvPr/>
              </p14:nvContentPartPr>
              <p14:xfrm>
                <a:off x="9273635" y="3393028"/>
                <a:ext cx="21960" cy="38520"/>
              </p14:xfrm>
            </p:contentPart>
          </mc:Choice>
          <mc:Fallback>
            <p:pic>
              <p:nvPicPr>
                <p:cNvPr id="174653" name="Freihand 174652">
                  <a:extLst>
                    <a:ext uri="{FF2B5EF4-FFF2-40B4-BE49-F238E27FC236}">
                      <a16:creationId xmlns:a16="http://schemas.microsoft.com/office/drawing/2014/main" id="{DA017381-0787-6B9F-96CA-E3A064B94B57}"/>
                    </a:ext>
                  </a:extLst>
                </p:cNvPr>
                <p:cNvPicPr/>
                <p:nvPr/>
              </p:nvPicPr>
              <p:blipFill>
                <a:blip r:embed="rId427"/>
                <a:stretch>
                  <a:fillRect/>
                </a:stretch>
              </p:blipFill>
              <p:spPr>
                <a:xfrm>
                  <a:off x="9264995" y="3384028"/>
                  <a:ext cx="396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74654" name="Freihand 174653">
                  <a:extLst>
                    <a:ext uri="{FF2B5EF4-FFF2-40B4-BE49-F238E27FC236}">
                      <a16:creationId xmlns:a16="http://schemas.microsoft.com/office/drawing/2014/main" id="{AE0C8B2F-61AB-7E2C-9534-38D816655B7E}"/>
                    </a:ext>
                  </a:extLst>
                </p14:cNvPr>
                <p14:cNvContentPartPr/>
                <p14:nvPr/>
              </p14:nvContentPartPr>
              <p14:xfrm>
                <a:off x="9394955" y="3387628"/>
                <a:ext cx="335520" cy="132840"/>
              </p14:xfrm>
            </p:contentPart>
          </mc:Choice>
          <mc:Fallback>
            <p:pic>
              <p:nvPicPr>
                <p:cNvPr id="174654" name="Freihand 174653">
                  <a:extLst>
                    <a:ext uri="{FF2B5EF4-FFF2-40B4-BE49-F238E27FC236}">
                      <a16:creationId xmlns:a16="http://schemas.microsoft.com/office/drawing/2014/main" id="{AE0C8B2F-61AB-7E2C-9534-38D816655B7E}"/>
                    </a:ext>
                  </a:extLst>
                </p:cNvPr>
                <p:cNvPicPr/>
                <p:nvPr/>
              </p:nvPicPr>
              <p:blipFill>
                <a:blip r:embed="rId429"/>
                <a:stretch>
                  <a:fillRect/>
                </a:stretch>
              </p:blipFill>
              <p:spPr>
                <a:xfrm>
                  <a:off x="9385955" y="3378628"/>
                  <a:ext cx="353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74670" name="Freihand 174669">
                  <a:extLst>
                    <a:ext uri="{FF2B5EF4-FFF2-40B4-BE49-F238E27FC236}">
                      <a16:creationId xmlns:a16="http://schemas.microsoft.com/office/drawing/2014/main" id="{F3442FDC-A2C8-738E-F027-7A213C57703C}"/>
                    </a:ext>
                  </a:extLst>
                </p14:cNvPr>
                <p14:cNvContentPartPr/>
                <p14:nvPr/>
              </p14:nvContentPartPr>
              <p14:xfrm>
                <a:off x="7567235" y="3754108"/>
                <a:ext cx="287640" cy="268920"/>
              </p14:xfrm>
            </p:contentPart>
          </mc:Choice>
          <mc:Fallback>
            <p:pic>
              <p:nvPicPr>
                <p:cNvPr id="174670" name="Freihand 174669">
                  <a:extLst>
                    <a:ext uri="{FF2B5EF4-FFF2-40B4-BE49-F238E27FC236}">
                      <a16:creationId xmlns:a16="http://schemas.microsoft.com/office/drawing/2014/main" id="{F3442FDC-A2C8-738E-F027-7A213C57703C}"/>
                    </a:ext>
                  </a:extLst>
                </p:cNvPr>
                <p:cNvPicPr/>
                <p:nvPr/>
              </p:nvPicPr>
              <p:blipFill>
                <a:blip r:embed="rId431"/>
                <a:stretch>
                  <a:fillRect/>
                </a:stretch>
              </p:blipFill>
              <p:spPr>
                <a:xfrm>
                  <a:off x="7558235" y="3745108"/>
                  <a:ext cx="30528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74672" name="Freihand 174671">
                  <a:extLst>
                    <a:ext uri="{FF2B5EF4-FFF2-40B4-BE49-F238E27FC236}">
                      <a16:creationId xmlns:a16="http://schemas.microsoft.com/office/drawing/2014/main" id="{804D50C0-779E-4C7C-2E82-41BD8D8F438E}"/>
                    </a:ext>
                  </a:extLst>
                </p14:cNvPr>
                <p14:cNvContentPartPr/>
                <p14:nvPr/>
              </p14:nvContentPartPr>
              <p14:xfrm>
                <a:off x="8133875" y="3734308"/>
                <a:ext cx="32400" cy="261000"/>
              </p14:xfrm>
            </p:contentPart>
          </mc:Choice>
          <mc:Fallback>
            <p:pic>
              <p:nvPicPr>
                <p:cNvPr id="174672" name="Freihand 174671">
                  <a:extLst>
                    <a:ext uri="{FF2B5EF4-FFF2-40B4-BE49-F238E27FC236}">
                      <a16:creationId xmlns:a16="http://schemas.microsoft.com/office/drawing/2014/main" id="{804D50C0-779E-4C7C-2E82-41BD8D8F438E}"/>
                    </a:ext>
                  </a:extLst>
                </p:cNvPr>
                <p:cNvPicPr/>
                <p:nvPr/>
              </p:nvPicPr>
              <p:blipFill>
                <a:blip r:embed="rId433"/>
                <a:stretch>
                  <a:fillRect/>
                </a:stretch>
              </p:blipFill>
              <p:spPr>
                <a:xfrm>
                  <a:off x="8124875" y="3725308"/>
                  <a:ext cx="500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74674" name="Freihand 174673">
                  <a:extLst>
                    <a:ext uri="{FF2B5EF4-FFF2-40B4-BE49-F238E27FC236}">
                      <a16:creationId xmlns:a16="http://schemas.microsoft.com/office/drawing/2014/main" id="{75547EBC-6DAD-ABD0-1382-9A0FBDEAF72D}"/>
                    </a:ext>
                  </a:extLst>
                </p14:cNvPr>
                <p14:cNvContentPartPr/>
                <p14:nvPr/>
              </p14:nvContentPartPr>
              <p14:xfrm>
                <a:off x="8202275" y="3819988"/>
                <a:ext cx="145080" cy="142200"/>
              </p14:xfrm>
            </p:contentPart>
          </mc:Choice>
          <mc:Fallback>
            <p:pic>
              <p:nvPicPr>
                <p:cNvPr id="174674" name="Freihand 174673">
                  <a:extLst>
                    <a:ext uri="{FF2B5EF4-FFF2-40B4-BE49-F238E27FC236}">
                      <a16:creationId xmlns:a16="http://schemas.microsoft.com/office/drawing/2014/main" id="{75547EBC-6DAD-ABD0-1382-9A0FBDEAF72D}"/>
                    </a:ext>
                  </a:extLst>
                </p:cNvPr>
                <p:cNvPicPr/>
                <p:nvPr/>
              </p:nvPicPr>
              <p:blipFill>
                <a:blip r:embed="rId435"/>
                <a:stretch>
                  <a:fillRect/>
                </a:stretch>
              </p:blipFill>
              <p:spPr>
                <a:xfrm>
                  <a:off x="8193635" y="3811348"/>
                  <a:ext cx="1627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74675" name="Freihand 174674">
                  <a:extLst>
                    <a:ext uri="{FF2B5EF4-FFF2-40B4-BE49-F238E27FC236}">
                      <a16:creationId xmlns:a16="http://schemas.microsoft.com/office/drawing/2014/main" id="{005ED9D5-45D6-4E9F-C745-EEF47058F9B1}"/>
                    </a:ext>
                  </a:extLst>
                </p14:cNvPr>
                <p14:cNvContentPartPr/>
                <p14:nvPr/>
              </p14:nvContentPartPr>
              <p14:xfrm>
                <a:off x="8422595" y="3784708"/>
                <a:ext cx="132480" cy="169560"/>
              </p14:xfrm>
            </p:contentPart>
          </mc:Choice>
          <mc:Fallback>
            <p:pic>
              <p:nvPicPr>
                <p:cNvPr id="174675" name="Freihand 174674">
                  <a:extLst>
                    <a:ext uri="{FF2B5EF4-FFF2-40B4-BE49-F238E27FC236}">
                      <a16:creationId xmlns:a16="http://schemas.microsoft.com/office/drawing/2014/main" id="{005ED9D5-45D6-4E9F-C745-EEF47058F9B1}"/>
                    </a:ext>
                  </a:extLst>
                </p:cNvPr>
                <p:cNvPicPr/>
                <p:nvPr/>
              </p:nvPicPr>
              <p:blipFill>
                <a:blip r:embed="rId437"/>
                <a:stretch>
                  <a:fillRect/>
                </a:stretch>
              </p:blipFill>
              <p:spPr>
                <a:xfrm>
                  <a:off x="8413595" y="3775708"/>
                  <a:ext cx="1501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74676" name="Freihand 174675">
                  <a:extLst>
                    <a:ext uri="{FF2B5EF4-FFF2-40B4-BE49-F238E27FC236}">
                      <a16:creationId xmlns:a16="http://schemas.microsoft.com/office/drawing/2014/main" id="{25807609-A227-E6B0-6A01-129AE80C1AE1}"/>
                    </a:ext>
                  </a:extLst>
                </p14:cNvPr>
                <p14:cNvContentPartPr/>
                <p14:nvPr/>
              </p14:nvContentPartPr>
              <p14:xfrm>
                <a:off x="8618795" y="3803788"/>
                <a:ext cx="112680" cy="154800"/>
              </p14:xfrm>
            </p:contentPart>
          </mc:Choice>
          <mc:Fallback>
            <p:pic>
              <p:nvPicPr>
                <p:cNvPr id="174676" name="Freihand 174675">
                  <a:extLst>
                    <a:ext uri="{FF2B5EF4-FFF2-40B4-BE49-F238E27FC236}">
                      <a16:creationId xmlns:a16="http://schemas.microsoft.com/office/drawing/2014/main" id="{25807609-A227-E6B0-6A01-129AE80C1AE1}"/>
                    </a:ext>
                  </a:extLst>
                </p:cNvPr>
                <p:cNvPicPr/>
                <p:nvPr/>
              </p:nvPicPr>
              <p:blipFill>
                <a:blip r:embed="rId439"/>
                <a:stretch>
                  <a:fillRect/>
                </a:stretch>
              </p:blipFill>
              <p:spPr>
                <a:xfrm>
                  <a:off x="8610155" y="3794788"/>
                  <a:ext cx="1303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74677" name="Freihand 174676">
                  <a:extLst>
                    <a:ext uri="{FF2B5EF4-FFF2-40B4-BE49-F238E27FC236}">
                      <a16:creationId xmlns:a16="http://schemas.microsoft.com/office/drawing/2014/main" id="{C6CB8A8B-8038-9CCE-5205-1527230F88F8}"/>
                    </a:ext>
                  </a:extLst>
                </p14:cNvPr>
                <p14:cNvContentPartPr/>
                <p14:nvPr/>
              </p14:nvContentPartPr>
              <p14:xfrm>
                <a:off x="8986715" y="3787588"/>
                <a:ext cx="30600" cy="147600"/>
              </p14:xfrm>
            </p:contentPart>
          </mc:Choice>
          <mc:Fallback>
            <p:pic>
              <p:nvPicPr>
                <p:cNvPr id="174677" name="Freihand 174676">
                  <a:extLst>
                    <a:ext uri="{FF2B5EF4-FFF2-40B4-BE49-F238E27FC236}">
                      <a16:creationId xmlns:a16="http://schemas.microsoft.com/office/drawing/2014/main" id="{C6CB8A8B-8038-9CCE-5205-1527230F88F8}"/>
                    </a:ext>
                  </a:extLst>
                </p:cNvPr>
                <p:cNvPicPr/>
                <p:nvPr/>
              </p:nvPicPr>
              <p:blipFill>
                <a:blip r:embed="rId441"/>
                <a:stretch>
                  <a:fillRect/>
                </a:stretch>
              </p:blipFill>
              <p:spPr>
                <a:xfrm>
                  <a:off x="8977715" y="3778948"/>
                  <a:ext cx="482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74678" name="Freihand 174677">
                  <a:extLst>
                    <a:ext uri="{FF2B5EF4-FFF2-40B4-BE49-F238E27FC236}">
                      <a16:creationId xmlns:a16="http://schemas.microsoft.com/office/drawing/2014/main" id="{BE76AC55-2FC3-E5DD-2744-B5443B1B0F43}"/>
                    </a:ext>
                  </a:extLst>
                </p14:cNvPr>
                <p14:cNvContentPartPr/>
                <p14:nvPr/>
              </p14:nvContentPartPr>
              <p14:xfrm>
                <a:off x="9003275" y="3714148"/>
                <a:ext cx="12600" cy="9720"/>
              </p14:xfrm>
            </p:contentPart>
          </mc:Choice>
          <mc:Fallback>
            <p:pic>
              <p:nvPicPr>
                <p:cNvPr id="174678" name="Freihand 174677">
                  <a:extLst>
                    <a:ext uri="{FF2B5EF4-FFF2-40B4-BE49-F238E27FC236}">
                      <a16:creationId xmlns:a16="http://schemas.microsoft.com/office/drawing/2014/main" id="{BE76AC55-2FC3-E5DD-2744-B5443B1B0F43}"/>
                    </a:ext>
                  </a:extLst>
                </p:cNvPr>
                <p:cNvPicPr/>
                <p:nvPr/>
              </p:nvPicPr>
              <p:blipFill>
                <a:blip r:embed="rId443"/>
                <a:stretch>
                  <a:fillRect/>
                </a:stretch>
              </p:blipFill>
              <p:spPr>
                <a:xfrm>
                  <a:off x="8994275" y="3705148"/>
                  <a:ext cx="30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74679" name="Freihand 174678">
                  <a:extLst>
                    <a:ext uri="{FF2B5EF4-FFF2-40B4-BE49-F238E27FC236}">
                      <a16:creationId xmlns:a16="http://schemas.microsoft.com/office/drawing/2014/main" id="{A637DDA2-1292-F0D5-B5DC-2F27CF54420E}"/>
                    </a:ext>
                  </a:extLst>
                </p14:cNvPr>
                <p14:cNvContentPartPr/>
                <p14:nvPr/>
              </p14:nvContentPartPr>
              <p14:xfrm>
                <a:off x="9072755" y="3802708"/>
                <a:ext cx="131760" cy="130680"/>
              </p14:xfrm>
            </p:contentPart>
          </mc:Choice>
          <mc:Fallback>
            <p:pic>
              <p:nvPicPr>
                <p:cNvPr id="174679" name="Freihand 174678">
                  <a:extLst>
                    <a:ext uri="{FF2B5EF4-FFF2-40B4-BE49-F238E27FC236}">
                      <a16:creationId xmlns:a16="http://schemas.microsoft.com/office/drawing/2014/main" id="{A637DDA2-1292-F0D5-B5DC-2F27CF54420E}"/>
                    </a:ext>
                  </a:extLst>
                </p:cNvPr>
                <p:cNvPicPr/>
                <p:nvPr/>
              </p:nvPicPr>
              <p:blipFill>
                <a:blip r:embed="rId445"/>
                <a:stretch>
                  <a:fillRect/>
                </a:stretch>
              </p:blipFill>
              <p:spPr>
                <a:xfrm>
                  <a:off x="9063755" y="3793708"/>
                  <a:ext cx="1494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74682" name="Freihand 174681">
                  <a:extLst>
                    <a:ext uri="{FF2B5EF4-FFF2-40B4-BE49-F238E27FC236}">
                      <a16:creationId xmlns:a16="http://schemas.microsoft.com/office/drawing/2014/main" id="{60FC73B7-D42D-B9B5-6FE1-09FEE377B95B}"/>
                    </a:ext>
                  </a:extLst>
                </p14:cNvPr>
                <p14:cNvContentPartPr/>
                <p14:nvPr/>
              </p14:nvContentPartPr>
              <p14:xfrm>
                <a:off x="9433475" y="3717028"/>
                <a:ext cx="301320" cy="183600"/>
              </p14:xfrm>
            </p:contentPart>
          </mc:Choice>
          <mc:Fallback>
            <p:pic>
              <p:nvPicPr>
                <p:cNvPr id="174682" name="Freihand 174681">
                  <a:extLst>
                    <a:ext uri="{FF2B5EF4-FFF2-40B4-BE49-F238E27FC236}">
                      <a16:creationId xmlns:a16="http://schemas.microsoft.com/office/drawing/2014/main" id="{60FC73B7-D42D-B9B5-6FE1-09FEE377B95B}"/>
                    </a:ext>
                  </a:extLst>
                </p:cNvPr>
                <p:cNvPicPr/>
                <p:nvPr/>
              </p:nvPicPr>
              <p:blipFill>
                <a:blip r:embed="rId447"/>
                <a:stretch>
                  <a:fillRect/>
                </a:stretch>
              </p:blipFill>
              <p:spPr>
                <a:xfrm>
                  <a:off x="9424475" y="3708028"/>
                  <a:ext cx="3189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74655" name="Freihand 174654">
                  <a:extLst>
                    <a:ext uri="{FF2B5EF4-FFF2-40B4-BE49-F238E27FC236}">
                      <a16:creationId xmlns:a16="http://schemas.microsoft.com/office/drawing/2014/main" id="{13F76D25-EACC-ED28-E59D-A06B59B9B66E}"/>
                    </a:ext>
                  </a:extLst>
                </p14:cNvPr>
                <p14:cNvContentPartPr/>
                <p14:nvPr/>
              </p14:nvContentPartPr>
              <p14:xfrm>
                <a:off x="10063835" y="3450628"/>
                <a:ext cx="171360" cy="72720"/>
              </p14:xfrm>
            </p:contentPart>
          </mc:Choice>
          <mc:Fallback>
            <p:pic>
              <p:nvPicPr>
                <p:cNvPr id="174655" name="Freihand 174654">
                  <a:extLst>
                    <a:ext uri="{FF2B5EF4-FFF2-40B4-BE49-F238E27FC236}">
                      <a16:creationId xmlns:a16="http://schemas.microsoft.com/office/drawing/2014/main" id="{13F76D25-EACC-ED28-E59D-A06B59B9B66E}"/>
                    </a:ext>
                  </a:extLst>
                </p:cNvPr>
                <p:cNvPicPr/>
                <p:nvPr/>
              </p:nvPicPr>
              <p:blipFill>
                <a:blip r:embed="rId449"/>
                <a:stretch>
                  <a:fillRect/>
                </a:stretch>
              </p:blipFill>
              <p:spPr>
                <a:xfrm>
                  <a:off x="10055195" y="3441628"/>
                  <a:ext cx="1890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74657" name="Freihand 174656">
                  <a:extLst>
                    <a:ext uri="{FF2B5EF4-FFF2-40B4-BE49-F238E27FC236}">
                      <a16:creationId xmlns:a16="http://schemas.microsoft.com/office/drawing/2014/main" id="{38929F31-233F-BCDD-B202-6E92EE49A7D0}"/>
                    </a:ext>
                  </a:extLst>
                </p14:cNvPr>
                <p14:cNvContentPartPr/>
                <p14:nvPr/>
              </p14:nvContentPartPr>
              <p14:xfrm>
                <a:off x="10401515" y="3393388"/>
                <a:ext cx="107640" cy="125640"/>
              </p14:xfrm>
            </p:contentPart>
          </mc:Choice>
          <mc:Fallback>
            <p:pic>
              <p:nvPicPr>
                <p:cNvPr id="174657" name="Freihand 174656">
                  <a:extLst>
                    <a:ext uri="{FF2B5EF4-FFF2-40B4-BE49-F238E27FC236}">
                      <a16:creationId xmlns:a16="http://schemas.microsoft.com/office/drawing/2014/main" id="{38929F31-233F-BCDD-B202-6E92EE49A7D0}"/>
                    </a:ext>
                  </a:extLst>
                </p:cNvPr>
                <p:cNvPicPr/>
                <p:nvPr/>
              </p:nvPicPr>
              <p:blipFill>
                <a:blip r:embed="rId451"/>
                <a:stretch>
                  <a:fillRect/>
                </a:stretch>
              </p:blipFill>
              <p:spPr>
                <a:xfrm>
                  <a:off x="10392515" y="3384748"/>
                  <a:ext cx="1252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74658" name="Freihand 174657">
                  <a:extLst>
                    <a:ext uri="{FF2B5EF4-FFF2-40B4-BE49-F238E27FC236}">
                      <a16:creationId xmlns:a16="http://schemas.microsoft.com/office/drawing/2014/main" id="{9083210F-B11C-F8A0-4E9E-5421D2DBB499}"/>
                    </a:ext>
                  </a:extLst>
                </p14:cNvPr>
                <p14:cNvContentPartPr/>
                <p14:nvPr/>
              </p14:nvContentPartPr>
              <p14:xfrm>
                <a:off x="10566755" y="3421108"/>
                <a:ext cx="113040" cy="78120"/>
              </p14:xfrm>
            </p:contentPart>
          </mc:Choice>
          <mc:Fallback>
            <p:pic>
              <p:nvPicPr>
                <p:cNvPr id="174658" name="Freihand 174657">
                  <a:extLst>
                    <a:ext uri="{FF2B5EF4-FFF2-40B4-BE49-F238E27FC236}">
                      <a16:creationId xmlns:a16="http://schemas.microsoft.com/office/drawing/2014/main" id="{9083210F-B11C-F8A0-4E9E-5421D2DBB499}"/>
                    </a:ext>
                  </a:extLst>
                </p:cNvPr>
                <p:cNvPicPr/>
                <p:nvPr/>
              </p:nvPicPr>
              <p:blipFill>
                <a:blip r:embed="rId453"/>
                <a:stretch>
                  <a:fillRect/>
                </a:stretch>
              </p:blipFill>
              <p:spPr>
                <a:xfrm>
                  <a:off x="10557755" y="3412108"/>
                  <a:ext cx="1306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74660" name="Freihand 174659">
                  <a:extLst>
                    <a:ext uri="{FF2B5EF4-FFF2-40B4-BE49-F238E27FC236}">
                      <a16:creationId xmlns:a16="http://schemas.microsoft.com/office/drawing/2014/main" id="{8DA49E46-5CBE-089F-A501-1CA60BEF5AB1}"/>
                    </a:ext>
                  </a:extLst>
                </p14:cNvPr>
                <p14:cNvContentPartPr/>
                <p14:nvPr/>
              </p14:nvContentPartPr>
              <p14:xfrm>
                <a:off x="10771595" y="3394108"/>
                <a:ext cx="132120" cy="79200"/>
              </p14:xfrm>
            </p:contentPart>
          </mc:Choice>
          <mc:Fallback>
            <p:pic>
              <p:nvPicPr>
                <p:cNvPr id="174660" name="Freihand 174659">
                  <a:extLst>
                    <a:ext uri="{FF2B5EF4-FFF2-40B4-BE49-F238E27FC236}">
                      <a16:creationId xmlns:a16="http://schemas.microsoft.com/office/drawing/2014/main" id="{8DA49E46-5CBE-089F-A501-1CA60BEF5AB1}"/>
                    </a:ext>
                  </a:extLst>
                </p:cNvPr>
                <p:cNvPicPr/>
                <p:nvPr/>
              </p:nvPicPr>
              <p:blipFill>
                <a:blip r:embed="rId455"/>
                <a:stretch>
                  <a:fillRect/>
                </a:stretch>
              </p:blipFill>
              <p:spPr>
                <a:xfrm>
                  <a:off x="10762595" y="3385468"/>
                  <a:ext cx="149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74661" name="Freihand 174660">
                  <a:extLst>
                    <a:ext uri="{FF2B5EF4-FFF2-40B4-BE49-F238E27FC236}">
                      <a16:creationId xmlns:a16="http://schemas.microsoft.com/office/drawing/2014/main" id="{39F203EF-9DFD-E281-3D63-949DE1EB0098}"/>
                    </a:ext>
                  </a:extLst>
                </p14:cNvPr>
                <p14:cNvContentPartPr/>
                <p14:nvPr/>
              </p14:nvContentPartPr>
              <p14:xfrm>
                <a:off x="10944035" y="3300868"/>
                <a:ext cx="55440" cy="196560"/>
              </p14:xfrm>
            </p:contentPart>
          </mc:Choice>
          <mc:Fallback>
            <p:pic>
              <p:nvPicPr>
                <p:cNvPr id="174661" name="Freihand 174660">
                  <a:extLst>
                    <a:ext uri="{FF2B5EF4-FFF2-40B4-BE49-F238E27FC236}">
                      <a16:creationId xmlns:a16="http://schemas.microsoft.com/office/drawing/2014/main" id="{39F203EF-9DFD-E281-3D63-949DE1EB0098}"/>
                    </a:ext>
                  </a:extLst>
                </p:cNvPr>
                <p:cNvPicPr/>
                <p:nvPr/>
              </p:nvPicPr>
              <p:blipFill>
                <a:blip r:embed="rId457"/>
                <a:stretch>
                  <a:fillRect/>
                </a:stretch>
              </p:blipFill>
              <p:spPr>
                <a:xfrm>
                  <a:off x="10935035" y="3291868"/>
                  <a:ext cx="730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74663" name="Freihand 174662">
                  <a:extLst>
                    <a:ext uri="{FF2B5EF4-FFF2-40B4-BE49-F238E27FC236}">
                      <a16:creationId xmlns:a16="http://schemas.microsoft.com/office/drawing/2014/main" id="{C1806D78-9AB9-966E-7E6A-BDB68EBE7D5F}"/>
                    </a:ext>
                  </a:extLst>
                </p14:cNvPr>
                <p14:cNvContentPartPr/>
                <p14:nvPr/>
              </p14:nvContentPartPr>
              <p14:xfrm>
                <a:off x="11049155" y="3275308"/>
                <a:ext cx="401040" cy="348840"/>
              </p14:xfrm>
            </p:contentPart>
          </mc:Choice>
          <mc:Fallback>
            <p:pic>
              <p:nvPicPr>
                <p:cNvPr id="174663" name="Freihand 174662">
                  <a:extLst>
                    <a:ext uri="{FF2B5EF4-FFF2-40B4-BE49-F238E27FC236}">
                      <a16:creationId xmlns:a16="http://schemas.microsoft.com/office/drawing/2014/main" id="{C1806D78-9AB9-966E-7E6A-BDB68EBE7D5F}"/>
                    </a:ext>
                  </a:extLst>
                </p:cNvPr>
                <p:cNvPicPr/>
                <p:nvPr/>
              </p:nvPicPr>
              <p:blipFill>
                <a:blip r:embed="rId459"/>
                <a:stretch>
                  <a:fillRect/>
                </a:stretch>
              </p:blipFill>
              <p:spPr>
                <a:xfrm>
                  <a:off x="11040515" y="3266668"/>
                  <a:ext cx="41868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74683" name="Freihand 174682">
                  <a:extLst>
                    <a:ext uri="{FF2B5EF4-FFF2-40B4-BE49-F238E27FC236}">
                      <a16:creationId xmlns:a16="http://schemas.microsoft.com/office/drawing/2014/main" id="{61BC427A-1032-9220-2EBE-855E9CB70550}"/>
                    </a:ext>
                  </a:extLst>
                </p14:cNvPr>
                <p14:cNvContentPartPr/>
                <p14:nvPr/>
              </p14:nvContentPartPr>
              <p14:xfrm>
                <a:off x="9970235" y="3791908"/>
                <a:ext cx="112680" cy="210240"/>
              </p14:xfrm>
            </p:contentPart>
          </mc:Choice>
          <mc:Fallback>
            <p:pic>
              <p:nvPicPr>
                <p:cNvPr id="174683" name="Freihand 174682">
                  <a:extLst>
                    <a:ext uri="{FF2B5EF4-FFF2-40B4-BE49-F238E27FC236}">
                      <a16:creationId xmlns:a16="http://schemas.microsoft.com/office/drawing/2014/main" id="{61BC427A-1032-9220-2EBE-855E9CB70550}"/>
                    </a:ext>
                  </a:extLst>
                </p:cNvPr>
                <p:cNvPicPr/>
                <p:nvPr/>
              </p:nvPicPr>
              <p:blipFill>
                <a:blip r:embed="rId461"/>
                <a:stretch>
                  <a:fillRect/>
                </a:stretch>
              </p:blipFill>
              <p:spPr>
                <a:xfrm>
                  <a:off x="9961595" y="3782908"/>
                  <a:ext cx="1303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74684" name="Freihand 174683">
                  <a:extLst>
                    <a:ext uri="{FF2B5EF4-FFF2-40B4-BE49-F238E27FC236}">
                      <a16:creationId xmlns:a16="http://schemas.microsoft.com/office/drawing/2014/main" id="{213B254D-4F07-5043-3A85-24D34182754A}"/>
                    </a:ext>
                  </a:extLst>
                </p14:cNvPr>
                <p14:cNvContentPartPr/>
                <p14:nvPr/>
              </p14:nvContentPartPr>
              <p14:xfrm>
                <a:off x="10125395" y="3796228"/>
                <a:ext cx="95760" cy="113040"/>
              </p14:xfrm>
            </p:contentPart>
          </mc:Choice>
          <mc:Fallback>
            <p:pic>
              <p:nvPicPr>
                <p:cNvPr id="174684" name="Freihand 174683">
                  <a:extLst>
                    <a:ext uri="{FF2B5EF4-FFF2-40B4-BE49-F238E27FC236}">
                      <a16:creationId xmlns:a16="http://schemas.microsoft.com/office/drawing/2014/main" id="{213B254D-4F07-5043-3A85-24D34182754A}"/>
                    </a:ext>
                  </a:extLst>
                </p:cNvPr>
                <p:cNvPicPr/>
                <p:nvPr/>
              </p:nvPicPr>
              <p:blipFill>
                <a:blip r:embed="rId463"/>
                <a:stretch>
                  <a:fillRect/>
                </a:stretch>
              </p:blipFill>
              <p:spPr>
                <a:xfrm>
                  <a:off x="10116755" y="3787228"/>
                  <a:ext cx="1134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74685" name="Freihand 174684">
                  <a:extLst>
                    <a:ext uri="{FF2B5EF4-FFF2-40B4-BE49-F238E27FC236}">
                      <a16:creationId xmlns:a16="http://schemas.microsoft.com/office/drawing/2014/main" id="{13C12C5A-D0BD-DD93-741F-7FBCD8791A11}"/>
                    </a:ext>
                  </a:extLst>
                </p14:cNvPr>
                <p14:cNvContentPartPr/>
                <p14:nvPr/>
              </p14:nvContentPartPr>
              <p14:xfrm>
                <a:off x="10228355" y="3769948"/>
                <a:ext cx="97200" cy="94680"/>
              </p14:xfrm>
            </p:contentPart>
          </mc:Choice>
          <mc:Fallback>
            <p:pic>
              <p:nvPicPr>
                <p:cNvPr id="174685" name="Freihand 174684">
                  <a:extLst>
                    <a:ext uri="{FF2B5EF4-FFF2-40B4-BE49-F238E27FC236}">
                      <a16:creationId xmlns:a16="http://schemas.microsoft.com/office/drawing/2014/main" id="{13C12C5A-D0BD-DD93-741F-7FBCD8791A11}"/>
                    </a:ext>
                  </a:extLst>
                </p:cNvPr>
                <p:cNvPicPr/>
                <p:nvPr/>
              </p:nvPicPr>
              <p:blipFill>
                <a:blip r:embed="rId465"/>
                <a:stretch>
                  <a:fillRect/>
                </a:stretch>
              </p:blipFill>
              <p:spPr>
                <a:xfrm>
                  <a:off x="10219715" y="3760948"/>
                  <a:ext cx="1148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74686" name="Freihand 174685">
                  <a:extLst>
                    <a:ext uri="{FF2B5EF4-FFF2-40B4-BE49-F238E27FC236}">
                      <a16:creationId xmlns:a16="http://schemas.microsoft.com/office/drawing/2014/main" id="{4EC91B34-6E50-FBF3-93BF-A45023864EE8}"/>
                    </a:ext>
                  </a:extLst>
                </p14:cNvPr>
                <p14:cNvContentPartPr/>
                <p14:nvPr/>
              </p14:nvContentPartPr>
              <p14:xfrm>
                <a:off x="10360835" y="3750508"/>
                <a:ext cx="116640" cy="225720"/>
              </p14:xfrm>
            </p:contentPart>
          </mc:Choice>
          <mc:Fallback>
            <p:pic>
              <p:nvPicPr>
                <p:cNvPr id="174686" name="Freihand 174685">
                  <a:extLst>
                    <a:ext uri="{FF2B5EF4-FFF2-40B4-BE49-F238E27FC236}">
                      <a16:creationId xmlns:a16="http://schemas.microsoft.com/office/drawing/2014/main" id="{4EC91B34-6E50-FBF3-93BF-A45023864EE8}"/>
                    </a:ext>
                  </a:extLst>
                </p:cNvPr>
                <p:cNvPicPr/>
                <p:nvPr/>
              </p:nvPicPr>
              <p:blipFill>
                <a:blip r:embed="rId467"/>
                <a:stretch>
                  <a:fillRect/>
                </a:stretch>
              </p:blipFill>
              <p:spPr>
                <a:xfrm>
                  <a:off x="10352195" y="3741508"/>
                  <a:ext cx="1342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74687" name="Freihand 174686">
                  <a:extLst>
                    <a:ext uri="{FF2B5EF4-FFF2-40B4-BE49-F238E27FC236}">
                      <a16:creationId xmlns:a16="http://schemas.microsoft.com/office/drawing/2014/main" id="{E13C2CB2-5C3F-09B9-19F7-1D7D539B4247}"/>
                    </a:ext>
                  </a:extLst>
                </p14:cNvPr>
                <p14:cNvContentPartPr/>
                <p14:nvPr/>
              </p14:nvContentPartPr>
              <p14:xfrm>
                <a:off x="10506275" y="3746548"/>
                <a:ext cx="230760" cy="101520"/>
              </p14:xfrm>
            </p:contentPart>
          </mc:Choice>
          <mc:Fallback>
            <p:pic>
              <p:nvPicPr>
                <p:cNvPr id="174687" name="Freihand 174686">
                  <a:extLst>
                    <a:ext uri="{FF2B5EF4-FFF2-40B4-BE49-F238E27FC236}">
                      <a16:creationId xmlns:a16="http://schemas.microsoft.com/office/drawing/2014/main" id="{E13C2CB2-5C3F-09B9-19F7-1D7D539B4247}"/>
                    </a:ext>
                  </a:extLst>
                </p:cNvPr>
                <p:cNvPicPr/>
                <p:nvPr/>
              </p:nvPicPr>
              <p:blipFill>
                <a:blip r:embed="rId469"/>
                <a:stretch>
                  <a:fillRect/>
                </a:stretch>
              </p:blipFill>
              <p:spPr>
                <a:xfrm>
                  <a:off x="10497275" y="3737908"/>
                  <a:ext cx="2484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74688" name="Freihand 174687">
                  <a:extLst>
                    <a:ext uri="{FF2B5EF4-FFF2-40B4-BE49-F238E27FC236}">
                      <a16:creationId xmlns:a16="http://schemas.microsoft.com/office/drawing/2014/main" id="{A29D6ADC-F581-2B81-C8A6-7E5AAADEE560}"/>
                    </a:ext>
                  </a:extLst>
                </p14:cNvPr>
                <p14:cNvContentPartPr/>
                <p14:nvPr/>
              </p14:nvContentPartPr>
              <p14:xfrm>
                <a:off x="10741355" y="3632428"/>
                <a:ext cx="201240" cy="180720"/>
              </p14:xfrm>
            </p:contentPart>
          </mc:Choice>
          <mc:Fallback>
            <p:pic>
              <p:nvPicPr>
                <p:cNvPr id="174688" name="Freihand 174687">
                  <a:extLst>
                    <a:ext uri="{FF2B5EF4-FFF2-40B4-BE49-F238E27FC236}">
                      <a16:creationId xmlns:a16="http://schemas.microsoft.com/office/drawing/2014/main" id="{A29D6ADC-F581-2B81-C8A6-7E5AAADEE560}"/>
                    </a:ext>
                  </a:extLst>
                </p:cNvPr>
                <p:cNvPicPr/>
                <p:nvPr/>
              </p:nvPicPr>
              <p:blipFill>
                <a:blip r:embed="rId471"/>
                <a:stretch>
                  <a:fillRect/>
                </a:stretch>
              </p:blipFill>
              <p:spPr>
                <a:xfrm>
                  <a:off x="10732355" y="3623788"/>
                  <a:ext cx="2188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74689" name="Freihand 174688">
                  <a:extLst>
                    <a:ext uri="{FF2B5EF4-FFF2-40B4-BE49-F238E27FC236}">
                      <a16:creationId xmlns:a16="http://schemas.microsoft.com/office/drawing/2014/main" id="{CBCBEA04-05AD-388C-F9EC-AD90DDA71F98}"/>
                    </a:ext>
                  </a:extLst>
                </p14:cNvPr>
                <p14:cNvContentPartPr/>
                <p14:nvPr/>
              </p14:nvContentPartPr>
              <p14:xfrm>
                <a:off x="10913075" y="3610108"/>
                <a:ext cx="9000" cy="10800"/>
              </p14:xfrm>
            </p:contentPart>
          </mc:Choice>
          <mc:Fallback>
            <p:pic>
              <p:nvPicPr>
                <p:cNvPr id="174689" name="Freihand 174688">
                  <a:extLst>
                    <a:ext uri="{FF2B5EF4-FFF2-40B4-BE49-F238E27FC236}">
                      <a16:creationId xmlns:a16="http://schemas.microsoft.com/office/drawing/2014/main" id="{CBCBEA04-05AD-388C-F9EC-AD90DDA71F98}"/>
                    </a:ext>
                  </a:extLst>
                </p:cNvPr>
                <p:cNvPicPr/>
                <p:nvPr/>
              </p:nvPicPr>
              <p:blipFill>
                <a:blip r:embed="rId473"/>
                <a:stretch>
                  <a:fillRect/>
                </a:stretch>
              </p:blipFill>
              <p:spPr>
                <a:xfrm>
                  <a:off x="10904075" y="3601108"/>
                  <a:ext cx="266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74690" name="Freihand 174689">
                  <a:extLst>
                    <a:ext uri="{FF2B5EF4-FFF2-40B4-BE49-F238E27FC236}">
                      <a16:creationId xmlns:a16="http://schemas.microsoft.com/office/drawing/2014/main" id="{5C7A3080-E000-80ED-FA11-C0D316F27387}"/>
                    </a:ext>
                  </a:extLst>
                </p14:cNvPr>
                <p14:cNvContentPartPr/>
                <p14:nvPr/>
              </p14:nvContentPartPr>
              <p14:xfrm>
                <a:off x="11012075" y="3717388"/>
                <a:ext cx="318240" cy="59040"/>
              </p14:xfrm>
            </p:contentPart>
          </mc:Choice>
          <mc:Fallback>
            <p:pic>
              <p:nvPicPr>
                <p:cNvPr id="174690" name="Freihand 174689">
                  <a:extLst>
                    <a:ext uri="{FF2B5EF4-FFF2-40B4-BE49-F238E27FC236}">
                      <a16:creationId xmlns:a16="http://schemas.microsoft.com/office/drawing/2014/main" id="{5C7A3080-E000-80ED-FA11-C0D316F27387}"/>
                    </a:ext>
                  </a:extLst>
                </p:cNvPr>
                <p:cNvPicPr/>
                <p:nvPr/>
              </p:nvPicPr>
              <p:blipFill>
                <a:blip r:embed="rId475"/>
                <a:stretch>
                  <a:fillRect/>
                </a:stretch>
              </p:blipFill>
              <p:spPr>
                <a:xfrm>
                  <a:off x="11003435" y="3708388"/>
                  <a:ext cx="3358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74693" name="Freihand 174692">
                  <a:extLst>
                    <a:ext uri="{FF2B5EF4-FFF2-40B4-BE49-F238E27FC236}">
                      <a16:creationId xmlns:a16="http://schemas.microsoft.com/office/drawing/2014/main" id="{5708A185-A50A-2874-0472-F28600EF0390}"/>
                    </a:ext>
                  </a:extLst>
                </p14:cNvPr>
                <p14:cNvContentPartPr/>
                <p14:nvPr/>
              </p14:nvContentPartPr>
              <p14:xfrm>
                <a:off x="6290675" y="4312828"/>
                <a:ext cx="326520" cy="154800"/>
              </p14:xfrm>
            </p:contentPart>
          </mc:Choice>
          <mc:Fallback>
            <p:pic>
              <p:nvPicPr>
                <p:cNvPr id="174693" name="Freihand 174692">
                  <a:extLst>
                    <a:ext uri="{FF2B5EF4-FFF2-40B4-BE49-F238E27FC236}">
                      <a16:creationId xmlns:a16="http://schemas.microsoft.com/office/drawing/2014/main" id="{5708A185-A50A-2874-0472-F28600EF0390}"/>
                    </a:ext>
                  </a:extLst>
                </p:cNvPr>
                <p:cNvPicPr/>
                <p:nvPr/>
              </p:nvPicPr>
              <p:blipFill>
                <a:blip r:embed="rId477"/>
                <a:stretch>
                  <a:fillRect/>
                </a:stretch>
              </p:blipFill>
              <p:spPr>
                <a:xfrm>
                  <a:off x="6282035" y="4304188"/>
                  <a:ext cx="3441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74694" name="Freihand 174693">
                  <a:extLst>
                    <a:ext uri="{FF2B5EF4-FFF2-40B4-BE49-F238E27FC236}">
                      <a16:creationId xmlns:a16="http://schemas.microsoft.com/office/drawing/2014/main" id="{F47B540C-D675-0DAC-4F15-11D4ADC7AD5A}"/>
                    </a:ext>
                  </a:extLst>
                </p14:cNvPr>
                <p14:cNvContentPartPr/>
                <p14:nvPr/>
              </p14:nvContentPartPr>
              <p14:xfrm>
                <a:off x="6670835" y="4197628"/>
                <a:ext cx="210600" cy="236520"/>
              </p14:xfrm>
            </p:contentPart>
          </mc:Choice>
          <mc:Fallback>
            <p:pic>
              <p:nvPicPr>
                <p:cNvPr id="174694" name="Freihand 174693">
                  <a:extLst>
                    <a:ext uri="{FF2B5EF4-FFF2-40B4-BE49-F238E27FC236}">
                      <a16:creationId xmlns:a16="http://schemas.microsoft.com/office/drawing/2014/main" id="{F47B540C-D675-0DAC-4F15-11D4ADC7AD5A}"/>
                    </a:ext>
                  </a:extLst>
                </p:cNvPr>
                <p:cNvPicPr/>
                <p:nvPr/>
              </p:nvPicPr>
              <p:blipFill>
                <a:blip r:embed="rId479"/>
                <a:stretch>
                  <a:fillRect/>
                </a:stretch>
              </p:blipFill>
              <p:spPr>
                <a:xfrm>
                  <a:off x="6661835" y="4188628"/>
                  <a:ext cx="2282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74696" name="Freihand 174695">
                  <a:extLst>
                    <a:ext uri="{FF2B5EF4-FFF2-40B4-BE49-F238E27FC236}">
                      <a16:creationId xmlns:a16="http://schemas.microsoft.com/office/drawing/2014/main" id="{3E232297-C210-5A7B-9071-64C190864779}"/>
                    </a:ext>
                  </a:extLst>
                </p14:cNvPr>
                <p14:cNvContentPartPr/>
                <p14:nvPr/>
              </p14:nvContentPartPr>
              <p14:xfrm>
                <a:off x="6913475" y="4236508"/>
                <a:ext cx="27360" cy="28440"/>
              </p14:xfrm>
            </p:contentPart>
          </mc:Choice>
          <mc:Fallback>
            <p:pic>
              <p:nvPicPr>
                <p:cNvPr id="174696" name="Freihand 174695">
                  <a:extLst>
                    <a:ext uri="{FF2B5EF4-FFF2-40B4-BE49-F238E27FC236}">
                      <a16:creationId xmlns:a16="http://schemas.microsoft.com/office/drawing/2014/main" id="{3E232297-C210-5A7B-9071-64C190864779}"/>
                    </a:ext>
                  </a:extLst>
                </p:cNvPr>
                <p:cNvPicPr/>
                <p:nvPr/>
              </p:nvPicPr>
              <p:blipFill>
                <a:blip r:embed="rId481"/>
                <a:stretch>
                  <a:fillRect/>
                </a:stretch>
              </p:blipFill>
              <p:spPr>
                <a:xfrm>
                  <a:off x="6904835" y="4227508"/>
                  <a:ext cx="450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74697" name="Freihand 174696">
                  <a:extLst>
                    <a:ext uri="{FF2B5EF4-FFF2-40B4-BE49-F238E27FC236}">
                      <a16:creationId xmlns:a16="http://schemas.microsoft.com/office/drawing/2014/main" id="{E68DD5BD-7A24-898D-CD5A-153D03004D9A}"/>
                    </a:ext>
                  </a:extLst>
                </p14:cNvPr>
                <p14:cNvContentPartPr/>
                <p14:nvPr/>
              </p14:nvContentPartPr>
              <p14:xfrm>
                <a:off x="7011395" y="4199428"/>
                <a:ext cx="140040" cy="236160"/>
              </p14:xfrm>
            </p:contentPart>
          </mc:Choice>
          <mc:Fallback>
            <p:pic>
              <p:nvPicPr>
                <p:cNvPr id="174697" name="Freihand 174696">
                  <a:extLst>
                    <a:ext uri="{FF2B5EF4-FFF2-40B4-BE49-F238E27FC236}">
                      <a16:creationId xmlns:a16="http://schemas.microsoft.com/office/drawing/2014/main" id="{E68DD5BD-7A24-898D-CD5A-153D03004D9A}"/>
                    </a:ext>
                  </a:extLst>
                </p:cNvPr>
                <p:cNvPicPr/>
                <p:nvPr/>
              </p:nvPicPr>
              <p:blipFill>
                <a:blip r:embed="rId483"/>
                <a:stretch>
                  <a:fillRect/>
                </a:stretch>
              </p:blipFill>
              <p:spPr>
                <a:xfrm>
                  <a:off x="7002755" y="4190428"/>
                  <a:ext cx="1576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74698" name="Freihand 174697">
                  <a:extLst>
                    <a:ext uri="{FF2B5EF4-FFF2-40B4-BE49-F238E27FC236}">
                      <a16:creationId xmlns:a16="http://schemas.microsoft.com/office/drawing/2014/main" id="{7EDE7C77-3095-4545-4303-4B25CF0E2415}"/>
                    </a:ext>
                  </a:extLst>
                </p14:cNvPr>
                <p14:cNvContentPartPr/>
                <p14:nvPr/>
              </p14:nvContentPartPr>
              <p14:xfrm>
                <a:off x="7353395" y="4203388"/>
                <a:ext cx="238320" cy="225360"/>
              </p14:xfrm>
            </p:contentPart>
          </mc:Choice>
          <mc:Fallback>
            <p:pic>
              <p:nvPicPr>
                <p:cNvPr id="174698" name="Freihand 174697">
                  <a:extLst>
                    <a:ext uri="{FF2B5EF4-FFF2-40B4-BE49-F238E27FC236}">
                      <a16:creationId xmlns:a16="http://schemas.microsoft.com/office/drawing/2014/main" id="{7EDE7C77-3095-4545-4303-4B25CF0E2415}"/>
                    </a:ext>
                  </a:extLst>
                </p:cNvPr>
                <p:cNvPicPr/>
                <p:nvPr/>
              </p:nvPicPr>
              <p:blipFill>
                <a:blip r:embed="rId485"/>
                <a:stretch>
                  <a:fillRect/>
                </a:stretch>
              </p:blipFill>
              <p:spPr>
                <a:xfrm>
                  <a:off x="7344395" y="4194388"/>
                  <a:ext cx="2559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74699" name="Freihand 174698">
                  <a:extLst>
                    <a:ext uri="{FF2B5EF4-FFF2-40B4-BE49-F238E27FC236}">
                      <a16:creationId xmlns:a16="http://schemas.microsoft.com/office/drawing/2014/main" id="{2640DFF2-B661-8BB4-E4AD-CAAF59233A2E}"/>
                    </a:ext>
                  </a:extLst>
                </p14:cNvPr>
                <p14:cNvContentPartPr/>
                <p14:nvPr/>
              </p14:nvContentPartPr>
              <p14:xfrm>
                <a:off x="7632755" y="4199428"/>
                <a:ext cx="180000" cy="207720"/>
              </p14:xfrm>
            </p:contentPart>
          </mc:Choice>
          <mc:Fallback>
            <p:pic>
              <p:nvPicPr>
                <p:cNvPr id="174699" name="Freihand 174698">
                  <a:extLst>
                    <a:ext uri="{FF2B5EF4-FFF2-40B4-BE49-F238E27FC236}">
                      <a16:creationId xmlns:a16="http://schemas.microsoft.com/office/drawing/2014/main" id="{2640DFF2-B661-8BB4-E4AD-CAAF59233A2E}"/>
                    </a:ext>
                  </a:extLst>
                </p:cNvPr>
                <p:cNvPicPr/>
                <p:nvPr/>
              </p:nvPicPr>
              <p:blipFill>
                <a:blip r:embed="rId487"/>
                <a:stretch>
                  <a:fillRect/>
                </a:stretch>
              </p:blipFill>
              <p:spPr>
                <a:xfrm>
                  <a:off x="7623755" y="4190788"/>
                  <a:ext cx="1976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174700" name="Freihand 174699">
                  <a:extLst>
                    <a:ext uri="{FF2B5EF4-FFF2-40B4-BE49-F238E27FC236}">
                      <a16:creationId xmlns:a16="http://schemas.microsoft.com/office/drawing/2014/main" id="{3743DB10-FFA2-6334-0956-F14567A2B57C}"/>
                    </a:ext>
                  </a:extLst>
                </p14:cNvPr>
                <p14:cNvContentPartPr/>
                <p14:nvPr/>
              </p14:nvContentPartPr>
              <p14:xfrm>
                <a:off x="6332075" y="4705948"/>
                <a:ext cx="123120" cy="233280"/>
              </p14:xfrm>
            </p:contentPart>
          </mc:Choice>
          <mc:Fallback>
            <p:pic>
              <p:nvPicPr>
                <p:cNvPr id="174700" name="Freihand 174699">
                  <a:extLst>
                    <a:ext uri="{FF2B5EF4-FFF2-40B4-BE49-F238E27FC236}">
                      <a16:creationId xmlns:a16="http://schemas.microsoft.com/office/drawing/2014/main" id="{3743DB10-FFA2-6334-0956-F14567A2B57C}"/>
                    </a:ext>
                  </a:extLst>
                </p:cNvPr>
                <p:cNvPicPr/>
                <p:nvPr/>
              </p:nvPicPr>
              <p:blipFill>
                <a:blip r:embed="rId489"/>
                <a:stretch>
                  <a:fillRect/>
                </a:stretch>
              </p:blipFill>
              <p:spPr>
                <a:xfrm>
                  <a:off x="6323075" y="4696948"/>
                  <a:ext cx="14076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74701" name="Freihand 174700">
                  <a:extLst>
                    <a:ext uri="{FF2B5EF4-FFF2-40B4-BE49-F238E27FC236}">
                      <a16:creationId xmlns:a16="http://schemas.microsoft.com/office/drawing/2014/main" id="{D72C0CF5-4D26-D5B1-FC61-6B9213A05699}"/>
                    </a:ext>
                  </a:extLst>
                </p14:cNvPr>
                <p14:cNvContentPartPr/>
                <p14:nvPr/>
              </p14:nvContentPartPr>
              <p14:xfrm>
                <a:off x="6534755" y="4763908"/>
                <a:ext cx="89640" cy="123840"/>
              </p14:xfrm>
            </p:contentPart>
          </mc:Choice>
          <mc:Fallback>
            <p:pic>
              <p:nvPicPr>
                <p:cNvPr id="174701" name="Freihand 174700">
                  <a:extLst>
                    <a:ext uri="{FF2B5EF4-FFF2-40B4-BE49-F238E27FC236}">
                      <a16:creationId xmlns:a16="http://schemas.microsoft.com/office/drawing/2014/main" id="{D72C0CF5-4D26-D5B1-FC61-6B9213A05699}"/>
                    </a:ext>
                  </a:extLst>
                </p:cNvPr>
                <p:cNvPicPr/>
                <p:nvPr/>
              </p:nvPicPr>
              <p:blipFill>
                <a:blip r:embed="rId491"/>
                <a:stretch>
                  <a:fillRect/>
                </a:stretch>
              </p:blipFill>
              <p:spPr>
                <a:xfrm>
                  <a:off x="6525755" y="4754908"/>
                  <a:ext cx="1072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74702" name="Freihand 174701">
                  <a:extLst>
                    <a:ext uri="{FF2B5EF4-FFF2-40B4-BE49-F238E27FC236}">
                      <a16:creationId xmlns:a16="http://schemas.microsoft.com/office/drawing/2014/main" id="{95B52DD1-0128-E6B3-DF7E-0BCB9683CBD6}"/>
                    </a:ext>
                  </a:extLst>
                </p14:cNvPr>
                <p14:cNvContentPartPr/>
                <p14:nvPr/>
              </p14:nvContentPartPr>
              <p14:xfrm>
                <a:off x="6680915" y="4753468"/>
                <a:ext cx="189000" cy="139320"/>
              </p14:xfrm>
            </p:contentPart>
          </mc:Choice>
          <mc:Fallback>
            <p:pic>
              <p:nvPicPr>
                <p:cNvPr id="174702" name="Freihand 174701">
                  <a:extLst>
                    <a:ext uri="{FF2B5EF4-FFF2-40B4-BE49-F238E27FC236}">
                      <a16:creationId xmlns:a16="http://schemas.microsoft.com/office/drawing/2014/main" id="{95B52DD1-0128-E6B3-DF7E-0BCB9683CBD6}"/>
                    </a:ext>
                  </a:extLst>
                </p:cNvPr>
                <p:cNvPicPr/>
                <p:nvPr/>
              </p:nvPicPr>
              <p:blipFill>
                <a:blip r:embed="rId493"/>
                <a:stretch>
                  <a:fillRect/>
                </a:stretch>
              </p:blipFill>
              <p:spPr>
                <a:xfrm>
                  <a:off x="6672275" y="4744468"/>
                  <a:ext cx="206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74703" name="Freihand 174702">
                  <a:extLst>
                    <a:ext uri="{FF2B5EF4-FFF2-40B4-BE49-F238E27FC236}">
                      <a16:creationId xmlns:a16="http://schemas.microsoft.com/office/drawing/2014/main" id="{20A2085A-2C4C-D996-471E-D58FC11D89EB}"/>
                    </a:ext>
                  </a:extLst>
                </p14:cNvPr>
                <p14:cNvContentPartPr/>
                <p14:nvPr/>
              </p14:nvContentPartPr>
              <p14:xfrm>
                <a:off x="6932915" y="4687228"/>
                <a:ext cx="141840" cy="134640"/>
              </p14:xfrm>
            </p:contentPart>
          </mc:Choice>
          <mc:Fallback>
            <p:pic>
              <p:nvPicPr>
                <p:cNvPr id="174703" name="Freihand 174702">
                  <a:extLst>
                    <a:ext uri="{FF2B5EF4-FFF2-40B4-BE49-F238E27FC236}">
                      <a16:creationId xmlns:a16="http://schemas.microsoft.com/office/drawing/2014/main" id="{20A2085A-2C4C-D996-471E-D58FC11D89EB}"/>
                    </a:ext>
                  </a:extLst>
                </p:cNvPr>
                <p:cNvPicPr/>
                <p:nvPr/>
              </p:nvPicPr>
              <p:blipFill>
                <a:blip r:embed="rId495"/>
                <a:stretch>
                  <a:fillRect/>
                </a:stretch>
              </p:blipFill>
              <p:spPr>
                <a:xfrm>
                  <a:off x="6923915" y="4678588"/>
                  <a:ext cx="1594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74704" name="Freihand 174703">
                  <a:extLst>
                    <a:ext uri="{FF2B5EF4-FFF2-40B4-BE49-F238E27FC236}">
                      <a16:creationId xmlns:a16="http://schemas.microsoft.com/office/drawing/2014/main" id="{1AF05E61-8DA2-1606-1EFC-51D116B3A8E4}"/>
                    </a:ext>
                  </a:extLst>
                </p14:cNvPr>
                <p14:cNvContentPartPr/>
                <p14:nvPr/>
              </p14:nvContentPartPr>
              <p14:xfrm>
                <a:off x="6944435" y="4597948"/>
                <a:ext cx="12960" cy="18000"/>
              </p14:xfrm>
            </p:contentPart>
          </mc:Choice>
          <mc:Fallback>
            <p:pic>
              <p:nvPicPr>
                <p:cNvPr id="174704" name="Freihand 174703">
                  <a:extLst>
                    <a:ext uri="{FF2B5EF4-FFF2-40B4-BE49-F238E27FC236}">
                      <a16:creationId xmlns:a16="http://schemas.microsoft.com/office/drawing/2014/main" id="{1AF05E61-8DA2-1606-1EFC-51D116B3A8E4}"/>
                    </a:ext>
                  </a:extLst>
                </p:cNvPr>
                <p:cNvPicPr/>
                <p:nvPr/>
              </p:nvPicPr>
              <p:blipFill>
                <a:blip r:embed="rId497"/>
                <a:stretch>
                  <a:fillRect/>
                </a:stretch>
              </p:blipFill>
              <p:spPr>
                <a:xfrm>
                  <a:off x="6935435" y="4589308"/>
                  <a:ext cx="306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174705" name="Freihand 174704">
                  <a:extLst>
                    <a:ext uri="{FF2B5EF4-FFF2-40B4-BE49-F238E27FC236}">
                      <a16:creationId xmlns:a16="http://schemas.microsoft.com/office/drawing/2014/main" id="{167F58BD-01CE-D21C-C0C1-517FA39876BA}"/>
                    </a:ext>
                  </a:extLst>
                </p14:cNvPr>
                <p14:cNvContentPartPr/>
                <p14:nvPr/>
              </p14:nvContentPartPr>
              <p14:xfrm>
                <a:off x="7169075" y="4592908"/>
                <a:ext cx="321480" cy="426600"/>
              </p14:xfrm>
            </p:contentPart>
          </mc:Choice>
          <mc:Fallback>
            <p:pic>
              <p:nvPicPr>
                <p:cNvPr id="174705" name="Freihand 174704">
                  <a:extLst>
                    <a:ext uri="{FF2B5EF4-FFF2-40B4-BE49-F238E27FC236}">
                      <a16:creationId xmlns:a16="http://schemas.microsoft.com/office/drawing/2014/main" id="{167F58BD-01CE-D21C-C0C1-517FA39876BA}"/>
                    </a:ext>
                  </a:extLst>
                </p:cNvPr>
                <p:cNvPicPr/>
                <p:nvPr/>
              </p:nvPicPr>
              <p:blipFill>
                <a:blip r:embed="rId499"/>
                <a:stretch>
                  <a:fillRect/>
                </a:stretch>
              </p:blipFill>
              <p:spPr>
                <a:xfrm>
                  <a:off x="7160075" y="4584268"/>
                  <a:ext cx="33912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74706" name="Freihand 174705">
                  <a:extLst>
                    <a:ext uri="{FF2B5EF4-FFF2-40B4-BE49-F238E27FC236}">
                      <a16:creationId xmlns:a16="http://schemas.microsoft.com/office/drawing/2014/main" id="{1CE55F4C-7E96-7FA7-E679-295910C3F5B5}"/>
                    </a:ext>
                  </a:extLst>
                </p14:cNvPr>
                <p14:cNvContentPartPr/>
                <p14:nvPr/>
              </p14:nvContentPartPr>
              <p14:xfrm>
                <a:off x="6388235" y="5213188"/>
                <a:ext cx="150480" cy="231840"/>
              </p14:xfrm>
            </p:contentPart>
          </mc:Choice>
          <mc:Fallback>
            <p:pic>
              <p:nvPicPr>
                <p:cNvPr id="174706" name="Freihand 174705">
                  <a:extLst>
                    <a:ext uri="{FF2B5EF4-FFF2-40B4-BE49-F238E27FC236}">
                      <a16:creationId xmlns:a16="http://schemas.microsoft.com/office/drawing/2014/main" id="{1CE55F4C-7E96-7FA7-E679-295910C3F5B5}"/>
                    </a:ext>
                  </a:extLst>
                </p:cNvPr>
                <p:cNvPicPr/>
                <p:nvPr/>
              </p:nvPicPr>
              <p:blipFill>
                <a:blip r:embed="rId501"/>
                <a:stretch>
                  <a:fillRect/>
                </a:stretch>
              </p:blipFill>
              <p:spPr>
                <a:xfrm>
                  <a:off x="6379595" y="5204188"/>
                  <a:ext cx="1681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74707" name="Freihand 174706">
                  <a:extLst>
                    <a:ext uri="{FF2B5EF4-FFF2-40B4-BE49-F238E27FC236}">
                      <a16:creationId xmlns:a16="http://schemas.microsoft.com/office/drawing/2014/main" id="{FF7EA4D4-F7D0-FB82-3824-82E0F6B68195}"/>
                    </a:ext>
                  </a:extLst>
                </p14:cNvPr>
                <p14:cNvContentPartPr/>
                <p14:nvPr/>
              </p14:nvContentPartPr>
              <p14:xfrm>
                <a:off x="6568955" y="5246668"/>
                <a:ext cx="108720" cy="288720"/>
              </p14:xfrm>
            </p:contentPart>
          </mc:Choice>
          <mc:Fallback>
            <p:pic>
              <p:nvPicPr>
                <p:cNvPr id="174707" name="Freihand 174706">
                  <a:extLst>
                    <a:ext uri="{FF2B5EF4-FFF2-40B4-BE49-F238E27FC236}">
                      <a16:creationId xmlns:a16="http://schemas.microsoft.com/office/drawing/2014/main" id="{FF7EA4D4-F7D0-FB82-3824-82E0F6B68195}"/>
                    </a:ext>
                  </a:extLst>
                </p:cNvPr>
                <p:cNvPicPr/>
                <p:nvPr/>
              </p:nvPicPr>
              <p:blipFill>
                <a:blip r:embed="rId503"/>
                <a:stretch>
                  <a:fillRect/>
                </a:stretch>
              </p:blipFill>
              <p:spPr>
                <a:xfrm>
                  <a:off x="6560315" y="5237668"/>
                  <a:ext cx="12636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74708" name="Freihand 174707">
                  <a:extLst>
                    <a:ext uri="{FF2B5EF4-FFF2-40B4-BE49-F238E27FC236}">
                      <a16:creationId xmlns:a16="http://schemas.microsoft.com/office/drawing/2014/main" id="{DEF72D4D-34AE-B853-68F0-5B09C71E83B9}"/>
                    </a:ext>
                  </a:extLst>
                </p14:cNvPr>
                <p14:cNvContentPartPr/>
                <p14:nvPr/>
              </p14:nvContentPartPr>
              <p14:xfrm>
                <a:off x="6752555" y="5228668"/>
                <a:ext cx="281520" cy="123480"/>
              </p14:xfrm>
            </p:contentPart>
          </mc:Choice>
          <mc:Fallback>
            <p:pic>
              <p:nvPicPr>
                <p:cNvPr id="174708" name="Freihand 174707">
                  <a:extLst>
                    <a:ext uri="{FF2B5EF4-FFF2-40B4-BE49-F238E27FC236}">
                      <a16:creationId xmlns:a16="http://schemas.microsoft.com/office/drawing/2014/main" id="{DEF72D4D-34AE-B853-68F0-5B09C71E83B9}"/>
                    </a:ext>
                  </a:extLst>
                </p:cNvPr>
                <p:cNvPicPr/>
                <p:nvPr/>
              </p:nvPicPr>
              <p:blipFill>
                <a:blip r:embed="rId505"/>
                <a:stretch>
                  <a:fillRect/>
                </a:stretch>
              </p:blipFill>
              <p:spPr>
                <a:xfrm>
                  <a:off x="6743915" y="5219668"/>
                  <a:ext cx="2991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74709" name="Freihand 174708">
                  <a:extLst>
                    <a:ext uri="{FF2B5EF4-FFF2-40B4-BE49-F238E27FC236}">
                      <a16:creationId xmlns:a16="http://schemas.microsoft.com/office/drawing/2014/main" id="{B5F1125B-8FAE-F2E1-FC4C-173A4F3F5D97}"/>
                    </a:ext>
                  </a:extLst>
                </p14:cNvPr>
                <p14:cNvContentPartPr/>
                <p14:nvPr/>
              </p14:nvContentPartPr>
              <p14:xfrm>
                <a:off x="7074395" y="5130388"/>
                <a:ext cx="144360" cy="179640"/>
              </p14:xfrm>
            </p:contentPart>
          </mc:Choice>
          <mc:Fallback>
            <p:pic>
              <p:nvPicPr>
                <p:cNvPr id="174709" name="Freihand 174708">
                  <a:extLst>
                    <a:ext uri="{FF2B5EF4-FFF2-40B4-BE49-F238E27FC236}">
                      <a16:creationId xmlns:a16="http://schemas.microsoft.com/office/drawing/2014/main" id="{B5F1125B-8FAE-F2E1-FC4C-173A4F3F5D97}"/>
                    </a:ext>
                  </a:extLst>
                </p:cNvPr>
                <p:cNvPicPr/>
                <p:nvPr/>
              </p:nvPicPr>
              <p:blipFill>
                <a:blip r:embed="rId507"/>
                <a:stretch>
                  <a:fillRect/>
                </a:stretch>
              </p:blipFill>
              <p:spPr>
                <a:xfrm>
                  <a:off x="7065395" y="5121388"/>
                  <a:ext cx="1620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74710" name="Freihand 174709">
                  <a:extLst>
                    <a:ext uri="{FF2B5EF4-FFF2-40B4-BE49-F238E27FC236}">
                      <a16:creationId xmlns:a16="http://schemas.microsoft.com/office/drawing/2014/main" id="{94A255DE-2421-3E09-5680-D62D52050FCB}"/>
                    </a:ext>
                  </a:extLst>
                </p14:cNvPr>
                <p14:cNvContentPartPr/>
                <p14:nvPr/>
              </p14:nvContentPartPr>
              <p14:xfrm>
                <a:off x="7214795" y="5162788"/>
                <a:ext cx="140040" cy="162720"/>
              </p14:xfrm>
            </p:contentPart>
          </mc:Choice>
          <mc:Fallback>
            <p:pic>
              <p:nvPicPr>
                <p:cNvPr id="174710" name="Freihand 174709">
                  <a:extLst>
                    <a:ext uri="{FF2B5EF4-FFF2-40B4-BE49-F238E27FC236}">
                      <a16:creationId xmlns:a16="http://schemas.microsoft.com/office/drawing/2014/main" id="{94A255DE-2421-3E09-5680-D62D52050FCB}"/>
                    </a:ext>
                  </a:extLst>
                </p:cNvPr>
                <p:cNvPicPr/>
                <p:nvPr/>
              </p:nvPicPr>
              <p:blipFill>
                <a:blip r:embed="rId509"/>
                <a:stretch>
                  <a:fillRect/>
                </a:stretch>
              </p:blipFill>
              <p:spPr>
                <a:xfrm>
                  <a:off x="7206155" y="5153788"/>
                  <a:ext cx="1576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174711" name="Freihand 174710">
                  <a:extLst>
                    <a:ext uri="{FF2B5EF4-FFF2-40B4-BE49-F238E27FC236}">
                      <a16:creationId xmlns:a16="http://schemas.microsoft.com/office/drawing/2014/main" id="{EE0B4A07-550B-0756-ECEE-80F0DBF57E66}"/>
                    </a:ext>
                  </a:extLst>
                </p14:cNvPr>
                <p14:cNvContentPartPr/>
                <p14:nvPr/>
              </p14:nvContentPartPr>
              <p14:xfrm>
                <a:off x="6579035" y="5592628"/>
                <a:ext cx="162720" cy="334440"/>
              </p14:xfrm>
            </p:contentPart>
          </mc:Choice>
          <mc:Fallback>
            <p:pic>
              <p:nvPicPr>
                <p:cNvPr id="174711" name="Freihand 174710">
                  <a:extLst>
                    <a:ext uri="{FF2B5EF4-FFF2-40B4-BE49-F238E27FC236}">
                      <a16:creationId xmlns:a16="http://schemas.microsoft.com/office/drawing/2014/main" id="{EE0B4A07-550B-0756-ECEE-80F0DBF57E66}"/>
                    </a:ext>
                  </a:extLst>
                </p:cNvPr>
                <p:cNvPicPr/>
                <p:nvPr/>
              </p:nvPicPr>
              <p:blipFill>
                <a:blip r:embed="rId511"/>
                <a:stretch>
                  <a:fillRect/>
                </a:stretch>
              </p:blipFill>
              <p:spPr>
                <a:xfrm>
                  <a:off x="6570395" y="5583988"/>
                  <a:ext cx="18036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74712" name="Freihand 174711">
                  <a:extLst>
                    <a:ext uri="{FF2B5EF4-FFF2-40B4-BE49-F238E27FC236}">
                      <a16:creationId xmlns:a16="http://schemas.microsoft.com/office/drawing/2014/main" id="{9269EBD9-2F39-8AFC-9A82-F0B88DD0BAA2}"/>
                    </a:ext>
                  </a:extLst>
                </p14:cNvPr>
                <p14:cNvContentPartPr/>
                <p14:nvPr/>
              </p14:nvContentPartPr>
              <p14:xfrm>
                <a:off x="6744275" y="5678308"/>
                <a:ext cx="236520" cy="128160"/>
              </p14:xfrm>
            </p:contentPart>
          </mc:Choice>
          <mc:Fallback>
            <p:pic>
              <p:nvPicPr>
                <p:cNvPr id="174712" name="Freihand 174711">
                  <a:extLst>
                    <a:ext uri="{FF2B5EF4-FFF2-40B4-BE49-F238E27FC236}">
                      <a16:creationId xmlns:a16="http://schemas.microsoft.com/office/drawing/2014/main" id="{9269EBD9-2F39-8AFC-9A82-F0B88DD0BAA2}"/>
                    </a:ext>
                  </a:extLst>
                </p:cNvPr>
                <p:cNvPicPr/>
                <p:nvPr/>
              </p:nvPicPr>
              <p:blipFill>
                <a:blip r:embed="rId513"/>
                <a:stretch>
                  <a:fillRect/>
                </a:stretch>
              </p:blipFill>
              <p:spPr>
                <a:xfrm>
                  <a:off x="6735635" y="5669668"/>
                  <a:ext cx="2541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174713" name="Freihand 174712">
                  <a:extLst>
                    <a:ext uri="{FF2B5EF4-FFF2-40B4-BE49-F238E27FC236}">
                      <a16:creationId xmlns:a16="http://schemas.microsoft.com/office/drawing/2014/main" id="{63868386-528D-A3A6-84E2-B1EB0449506C}"/>
                    </a:ext>
                  </a:extLst>
                </p14:cNvPr>
                <p14:cNvContentPartPr/>
                <p14:nvPr/>
              </p14:nvContentPartPr>
              <p14:xfrm>
                <a:off x="7116875" y="5634388"/>
                <a:ext cx="101160" cy="115560"/>
              </p14:xfrm>
            </p:contentPart>
          </mc:Choice>
          <mc:Fallback>
            <p:pic>
              <p:nvPicPr>
                <p:cNvPr id="174713" name="Freihand 174712">
                  <a:extLst>
                    <a:ext uri="{FF2B5EF4-FFF2-40B4-BE49-F238E27FC236}">
                      <a16:creationId xmlns:a16="http://schemas.microsoft.com/office/drawing/2014/main" id="{63868386-528D-A3A6-84E2-B1EB0449506C}"/>
                    </a:ext>
                  </a:extLst>
                </p:cNvPr>
                <p:cNvPicPr/>
                <p:nvPr/>
              </p:nvPicPr>
              <p:blipFill>
                <a:blip r:embed="rId515"/>
                <a:stretch>
                  <a:fillRect/>
                </a:stretch>
              </p:blipFill>
              <p:spPr>
                <a:xfrm>
                  <a:off x="7107875" y="5625748"/>
                  <a:ext cx="1188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174714" name="Freihand 174713">
                  <a:extLst>
                    <a:ext uri="{FF2B5EF4-FFF2-40B4-BE49-F238E27FC236}">
                      <a16:creationId xmlns:a16="http://schemas.microsoft.com/office/drawing/2014/main" id="{5B519BEA-3808-BF6D-8D7D-6B0D0A5F8566}"/>
                    </a:ext>
                  </a:extLst>
                </p14:cNvPr>
                <p14:cNvContentPartPr/>
                <p14:nvPr/>
              </p14:nvContentPartPr>
              <p14:xfrm>
                <a:off x="7298315" y="5617828"/>
                <a:ext cx="351000" cy="100080"/>
              </p14:xfrm>
            </p:contentPart>
          </mc:Choice>
          <mc:Fallback>
            <p:pic>
              <p:nvPicPr>
                <p:cNvPr id="174714" name="Freihand 174713">
                  <a:extLst>
                    <a:ext uri="{FF2B5EF4-FFF2-40B4-BE49-F238E27FC236}">
                      <a16:creationId xmlns:a16="http://schemas.microsoft.com/office/drawing/2014/main" id="{5B519BEA-3808-BF6D-8D7D-6B0D0A5F8566}"/>
                    </a:ext>
                  </a:extLst>
                </p:cNvPr>
                <p:cNvPicPr/>
                <p:nvPr/>
              </p:nvPicPr>
              <p:blipFill>
                <a:blip r:embed="rId517"/>
                <a:stretch>
                  <a:fillRect/>
                </a:stretch>
              </p:blipFill>
              <p:spPr>
                <a:xfrm>
                  <a:off x="7289675" y="5609188"/>
                  <a:ext cx="3686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74715" name="Freihand 174714">
                  <a:extLst>
                    <a:ext uri="{FF2B5EF4-FFF2-40B4-BE49-F238E27FC236}">
                      <a16:creationId xmlns:a16="http://schemas.microsoft.com/office/drawing/2014/main" id="{90288A6E-D0B4-9427-6A71-B9331F26B26E}"/>
                    </a:ext>
                  </a:extLst>
                </p14:cNvPr>
                <p14:cNvContentPartPr/>
                <p14:nvPr/>
              </p14:nvContentPartPr>
              <p14:xfrm>
                <a:off x="7625195" y="5534308"/>
                <a:ext cx="132120" cy="136440"/>
              </p14:xfrm>
            </p:contentPart>
          </mc:Choice>
          <mc:Fallback>
            <p:pic>
              <p:nvPicPr>
                <p:cNvPr id="174715" name="Freihand 174714">
                  <a:extLst>
                    <a:ext uri="{FF2B5EF4-FFF2-40B4-BE49-F238E27FC236}">
                      <a16:creationId xmlns:a16="http://schemas.microsoft.com/office/drawing/2014/main" id="{90288A6E-D0B4-9427-6A71-B9331F26B26E}"/>
                    </a:ext>
                  </a:extLst>
                </p:cNvPr>
                <p:cNvPicPr/>
                <p:nvPr/>
              </p:nvPicPr>
              <p:blipFill>
                <a:blip r:embed="rId519"/>
                <a:stretch>
                  <a:fillRect/>
                </a:stretch>
              </p:blipFill>
              <p:spPr>
                <a:xfrm>
                  <a:off x="7616555" y="5525668"/>
                  <a:ext cx="1497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174716" name="Freihand 174715">
                  <a:extLst>
                    <a:ext uri="{FF2B5EF4-FFF2-40B4-BE49-F238E27FC236}">
                      <a16:creationId xmlns:a16="http://schemas.microsoft.com/office/drawing/2014/main" id="{B84DF628-BB39-28AB-548A-600E79CF4158}"/>
                    </a:ext>
                  </a:extLst>
                </p14:cNvPr>
                <p14:cNvContentPartPr/>
                <p14:nvPr/>
              </p14:nvContentPartPr>
              <p14:xfrm>
                <a:off x="7776035" y="5461948"/>
                <a:ext cx="506880" cy="242640"/>
              </p14:xfrm>
            </p:contentPart>
          </mc:Choice>
          <mc:Fallback>
            <p:pic>
              <p:nvPicPr>
                <p:cNvPr id="174716" name="Freihand 174715">
                  <a:extLst>
                    <a:ext uri="{FF2B5EF4-FFF2-40B4-BE49-F238E27FC236}">
                      <a16:creationId xmlns:a16="http://schemas.microsoft.com/office/drawing/2014/main" id="{B84DF628-BB39-28AB-548A-600E79CF4158}"/>
                    </a:ext>
                  </a:extLst>
                </p:cNvPr>
                <p:cNvPicPr/>
                <p:nvPr/>
              </p:nvPicPr>
              <p:blipFill>
                <a:blip r:embed="rId521"/>
                <a:stretch>
                  <a:fillRect/>
                </a:stretch>
              </p:blipFill>
              <p:spPr>
                <a:xfrm>
                  <a:off x="7767035" y="5453308"/>
                  <a:ext cx="5245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74717" name="Freihand 174716">
                  <a:extLst>
                    <a:ext uri="{FF2B5EF4-FFF2-40B4-BE49-F238E27FC236}">
                      <a16:creationId xmlns:a16="http://schemas.microsoft.com/office/drawing/2014/main" id="{E9E1D479-8DA8-8A3F-8391-1B2D34F49ADB}"/>
                    </a:ext>
                  </a:extLst>
                </p14:cNvPr>
                <p14:cNvContentPartPr/>
                <p14:nvPr/>
              </p14:nvContentPartPr>
              <p14:xfrm>
                <a:off x="8335115" y="5291668"/>
                <a:ext cx="161280" cy="231840"/>
              </p14:xfrm>
            </p:contentPart>
          </mc:Choice>
          <mc:Fallback>
            <p:pic>
              <p:nvPicPr>
                <p:cNvPr id="174717" name="Freihand 174716">
                  <a:extLst>
                    <a:ext uri="{FF2B5EF4-FFF2-40B4-BE49-F238E27FC236}">
                      <a16:creationId xmlns:a16="http://schemas.microsoft.com/office/drawing/2014/main" id="{E9E1D479-8DA8-8A3F-8391-1B2D34F49ADB}"/>
                    </a:ext>
                  </a:extLst>
                </p:cNvPr>
                <p:cNvPicPr/>
                <p:nvPr/>
              </p:nvPicPr>
              <p:blipFill>
                <a:blip r:embed="rId523"/>
                <a:stretch>
                  <a:fillRect/>
                </a:stretch>
              </p:blipFill>
              <p:spPr>
                <a:xfrm>
                  <a:off x="8326475" y="5283028"/>
                  <a:ext cx="1789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74718" name="Freihand 174717">
                  <a:extLst>
                    <a:ext uri="{FF2B5EF4-FFF2-40B4-BE49-F238E27FC236}">
                      <a16:creationId xmlns:a16="http://schemas.microsoft.com/office/drawing/2014/main" id="{2EE37220-D029-3494-40A9-681134C31065}"/>
                    </a:ext>
                  </a:extLst>
                </p14:cNvPr>
                <p14:cNvContentPartPr/>
                <p14:nvPr/>
              </p14:nvContentPartPr>
              <p14:xfrm>
                <a:off x="8472275" y="5280148"/>
                <a:ext cx="208440" cy="188640"/>
              </p14:xfrm>
            </p:contentPart>
          </mc:Choice>
          <mc:Fallback>
            <p:pic>
              <p:nvPicPr>
                <p:cNvPr id="174718" name="Freihand 174717">
                  <a:extLst>
                    <a:ext uri="{FF2B5EF4-FFF2-40B4-BE49-F238E27FC236}">
                      <a16:creationId xmlns:a16="http://schemas.microsoft.com/office/drawing/2014/main" id="{2EE37220-D029-3494-40A9-681134C31065}"/>
                    </a:ext>
                  </a:extLst>
                </p:cNvPr>
                <p:cNvPicPr/>
                <p:nvPr/>
              </p:nvPicPr>
              <p:blipFill>
                <a:blip r:embed="rId525"/>
                <a:stretch>
                  <a:fillRect/>
                </a:stretch>
              </p:blipFill>
              <p:spPr>
                <a:xfrm>
                  <a:off x="8463275" y="5271148"/>
                  <a:ext cx="2260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174719" name="Freihand 174718">
                  <a:extLst>
                    <a:ext uri="{FF2B5EF4-FFF2-40B4-BE49-F238E27FC236}">
                      <a16:creationId xmlns:a16="http://schemas.microsoft.com/office/drawing/2014/main" id="{B10A6B19-A3A6-0933-A6E7-FCEF2E3BD2F7}"/>
                    </a:ext>
                  </a:extLst>
                </p14:cNvPr>
                <p14:cNvContentPartPr/>
                <p14:nvPr/>
              </p14:nvContentPartPr>
              <p14:xfrm>
                <a:off x="7011755" y="5806108"/>
                <a:ext cx="1151640" cy="236160"/>
              </p14:xfrm>
            </p:contentPart>
          </mc:Choice>
          <mc:Fallback>
            <p:pic>
              <p:nvPicPr>
                <p:cNvPr id="174719" name="Freihand 174718">
                  <a:extLst>
                    <a:ext uri="{FF2B5EF4-FFF2-40B4-BE49-F238E27FC236}">
                      <a16:creationId xmlns:a16="http://schemas.microsoft.com/office/drawing/2014/main" id="{B10A6B19-A3A6-0933-A6E7-FCEF2E3BD2F7}"/>
                    </a:ext>
                  </a:extLst>
                </p:cNvPr>
                <p:cNvPicPr/>
                <p:nvPr/>
              </p:nvPicPr>
              <p:blipFill>
                <a:blip r:embed="rId527"/>
                <a:stretch>
                  <a:fillRect/>
                </a:stretch>
              </p:blipFill>
              <p:spPr>
                <a:xfrm>
                  <a:off x="7003115" y="5797468"/>
                  <a:ext cx="11692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74211" name="Freihand 174210">
                  <a:extLst>
                    <a:ext uri="{FF2B5EF4-FFF2-40B4-BE49-F238E27FC236}">
                      <a16:creationId xmlns:a16="http://schemas.microsoft.com/office/drawing/2014/main" id="{1BD8BC15-0386-3600-440C-1C0D8F85822A}"/>
                    </a:ext>
                  </a:extLst>
                </p14:cNvPr>
                <p14:cNvContentPartPr/>
                <p14:nvPr/>
              </p14:nvContentPartPr>
              <p14:xfrm>
                <a:off x="4174235" y="3628828"/>
                <a:ext cx="136080" cy="1661760"/>
              </p14:xfrm>
            </p:contentPart>
          </mc:Choice>
          <mc:Fallback>
            <p:pic>
              <p:nvPicPr>
                <p:cNvPr id="174211" name="Freihand 174210">
                  <a:extLst>
                    <a:ext uri="{FF2B5EF4-FFF2-40B4-BE49-F238E27FC236}">
                      <a16:creationId xmlns:a16="http://schemas.microsoft.com/office/drawing/2014/main" id="{1BD8BC15-0386-3600-440C-1C0D8F85822A}"/>
                    </a:ext>
                  </a:extLst>
                </p:cNvPr>
                <p:cNvPicPr/>
                <p:nvPr/>
              </p:nvPicPr>
              <p:blipFill>
                <a:blip r:embed="rId529"/>
                <a:stretch>
                  <a:fillRect/>
                </a:stretch>
              </p:blipFill>
              <p:spPr>
                <a:xfrm>
                  <a:off x="4165235" y="3620188"/>
                  <a:ext cx="153720" cy="16794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74212" name="Freihand 174211">
                  <a:extLst>
                    <a:ext uri="{FF2B5EF4-FFF2-40B4-BE49-F238E27FC236}">
                      <a16:creationId xmlns:a16="http://schemas.microsoft.com/office/drawing/2014/main" id="{43D8E7CA-4684-BAC2-F48B-6D609EBE3F2C}"/>
                    </a:ext>
                  </a:extLst>
                </p14:cNvPr>
                <p14:cNvContentPartPr/>
                <p14:nvPr/>
              </p14:nvContentPartPr>
              <p14:xfrm>
                <a:off x="4251275" y="3274228"/>
                <a:ext cx="2349720" cy="356040"/>
              </p14:xfrm>
            </p:contentPart>
          </mc:Choice>
          <mc:Fallback>
            <p:pic>
              <p:nvPicPr>
                <p:cNvPr id="174212" name="Freihand 174211">
                  <a:extLst>
                    <a:ext uri="{FF2B5EF4-FFF2-40B4-BE49-F238E27FC236}">
                      <a16:creationId xmlns:a16="http://schemas.microsoft.com/office/drawing/2014/main" id="{43D8E7CA-4684-BAC2-F48B-6D609EBE3F2C}"/>
                    </a:ext>
                  </a:extLst>
                </p:cNvPr>
                <p:cNvPicPr/>
                <p:nvPr/>
              </p:nvPicPr>
              <p:blipFill>
                <a:blip r:embed="rId531"/>
                <a:stretch>
                  <a:fillRect/>
                </a:stretch>
              </p:blipFill>
              <p:spPr>
                <a:xfrm>
                  <a:off x="4242635" y="3265588"/>
                  <a:ext cx="236736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74214" name="Freihand 174213">
                  <a:extLst>
                    <a:ext uri="{FF2B5EF4-FFF2-40B4-BE49-F238E27FC236}">
                      <a16:creationId xmlns:a16="http://schemas.microsoft.com/office/drawing/2014/main" id="{4E0BBECA-27D4-66FC-2744-4D707EB340FC}"/>
                    </a:ext>
                  </a:extLst>
                </p14:cNvPr>
                <p14:cNvContentPartPr/>
                <p14:nvPr/>
              </p14:nvContentPartPr>
              <p14:xfrm>
                <a:off x="4397075" y="3791548"/>
                <a:ext cx="137520" cy="227160"/>
              </p14:xfrm>
            </p:contentPart>
          </mc:Choice>
          <mc:Fallback>
            <p:pic>
              <p:nvPicPr>
                <p:cNvPr id="174214" name="Freihand 174213">
                  <a:extLst>
                    <a:ext uri="{FF2B5EF4-FFF2-40B4-BE49-F238E27FC236}">
                      <a16:creationId xmlns:a16="http://schemas.microsoft.com/office/drawing/2014/main" id="{4E0BBECA-27D4-66FC-2744-4D707EB340FC}"/>
                    </a:ext>
                  </a:extLst>
                </p:cNvPr>
                <p:cNvPicPr/>
                <p:nvPr/>
              </p:nvPicPr>
              <p:blipFill>
                <a:blip r:embed="rId533"/>
                <a:stretch>
                  <a:fillRect/>
                </a:stretch>
              </p:blipFill>
              <p:spPr>
                <a:xfrm>
                  <a:off x="4388075" y="3782548"/>
                  <a:ext cx="1551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174215" name="Freihand 174214">
                  <a:extLst>
                    <a:ext uri="{FF2B5EF4-FFF2-40B4-BE49-F238E27FC236}">
                      <a16:creationId xmlns:a16="http://schemas.microsoft.com/office/drawing/2014/main" id="{39177FD4-2CC2-77D3-6BA0-D7FE2A07F106}"/>
                    </a:ext>
                  </a:extLst>
                </p14:cNvPr>
                <p14:cNvContentPartPr/>
                <p14:nvPr/>
              </p14:nvContentPartPr>
              <p14:xfrm>
                <a:off x="4597955" y="3721708"/>
                <a:ext cx="61560" cy="286200"/>
              </p14:xfrm>
            </p:contentPart>
          </mc:Choice>
          <mc:Fallback>
            <p:pic>
              <p:nvPicPr>
                <p:cNvPr id="174215" name="Freihand 174214">
                  <a:extLst>
                    <a:ext uri="{FF2B5EF4-FFF2-40B4-BE49-F238E27FC236}">
                      <a16:creationId xmlns:a16="http://schemas.microsoft.com/office/drawing/2014/main" id="{39177FD4-2CC2-77D3-6BA0-D7FE2A07F106}"/>
                    </a:ext>
                  </a:extLst>
                </p:cNvPr>
                <p:cNvPicPr/>
                <p:nvPr/>
              </p:nvPicPr>
              <p:blipFill>
                <a:blip r:embed="rId535"/>
                <a:stretch>
                  <a:fillRect/>
                </a:stretch>
              </p:blipFill>
              <p:spPr>
                <a:xfrm>
                  <a:off x="4589315" y="3713068"/>
                  <a:ext cx="7920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174216" name="Freihand 174215">
                  <a:extLst>
                    <a:ext uri="{FF2B5EF4-FFF2-40B4-BE49-F238E27FC236}">
                      <a16:creationId xmlns:a16="http://schemas.microsoft.com/office/drawing/2014/main" id="{03117073-2708-2924-7839-F10D34CB69AF}"/>
                    </a:ext>
                  </a:extLst>
                </p14:cNvPr>
                <p14:cNvContentPartPr/>
                <p14:nvPr/>
              </p14:nvContentPartPr>
              <p14:xfrm>
                <a:off x="4705955" y="3790828"/>
                <a:ext cx="137160" cy="233280"/>
              </p14:xfrm>
            </p:contentPart>
          </mc:Choice>
          <mc:Fallback>
            <p:pic>
              <p:nvPicPr>
                <p:cNvPr id="174216" name="Freihand 174215">
                  <a:extLst>
                    <a:ext uri="{FF2B5EF4-FFF2-40B4-BE49-F238E27FC236}">
                      <a16:creationId xmlns:a16="http://schemas.microsoft.com/office/drawing/2014/main" id="{03117073-2708-2924-7839-F10D34CB69AF}"/>
                    </a:ext>
                  </a:extLst>
                </p:cNvPr>
                <p:cNvPicPr/>
                <p:nvPr/>
              </p:nvPicPr>
              <p:blipFill>
                <a:blip r:embed="rId537"/>
                <a:stretch>
                  <a:fillRect/>
                </a:stretch>
              </p:blipFill>
              <p:spPr>
                <a:xfrm>
                  <a:off x="4696955" y="3782188"/>
                  <a:ext cx="15480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174217" name="Freihand 174216">
                  <a:extLst>
                    <a:ext uri="{FF2B5EF4-FFF2-40B4-BE49-F238E27FC236}">
                      <a16:creationId xmlns:a16="http://schemas.microsoft.com/office/drawing/2014/main" id="{26D6B81F-4608-5BD2-C9F9-E8E2B07792B1}"/>
                    </a:ext>
                  </a:extLst>
                </p14:cNvPr>
                <p14:cNvContentPartPr/>
                <p14:nvPr/>
              </p14:nvContentPartPr>
              <p14:xfrm>
                <a:off x="4918715" y="3699748"/>
                <a:ext cx="72000" cy="366480"/>
              </p14:xfrm>
            </p:contentPart>
          </mc:Choice>
          <mc:Fallback>
            <p:pic>
              <p:nvPicPr>
                <p:cNvPr id="174217" name="Freihand 174216">
                  <a:extLst>
                    <a:ext uri="{FF2B5EF4-FFF2-40B4-BE49-F238E27FC236}">
                      <a16:creationId xmlns:a16="http://schemas.microsoft.com/office/drawing/2014/main" id="{26D6B81F-4608-5BD2-C9F9-E8E2B07792B1}"/>
                    </a:ext>
                  </a:extLst>
                </p:cNvPr>
                <p:cNvPicPr/>
                <p:nvPr/>
              </p:nvPicPr>
              <p:blipFill>
                <a:blip r:embed="rId539"/>
                <a:stretch>
                  <a:fillRect/>
                </a:stretch>
              </p:blipFill>
              <p:spPr>
                <a:xfrm>
                  <a:off x="4910075" y="3690748"/>
                  <a:ext cx="8964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174218" name="Freihand 174217">
                  <a:extLst>
                    <a:ext uri="{FF2B5EF4-FFF2-40B4-BE49-F238E27FC236}">
                      <a16:creationId xmlns:a16="http://schemas.microsoft.com/office/drawing/2014/main" id="{2C17887F-C5DC-C197-96FE-A2AF8E2D33BD}"/>
                    </a:ext>
                  </a:extLst>
                </p14:cNvPr>
                <p14:cNvContentPartPr/>
                <p14:nvPr/>
              </p14:nvContentPartPr>
              <p14:xfrm>
                <a:off x="5144075" y="3787228"/>
                <a:ext cx="173880" cy="25200"/>
              </p14:xfrm>
            </p:contentPart>
          </mc:Choice>
          <mc:Fallback>
            <p:pic>
              <p:nvPicPr>
                <p:cNvPr id="174218" name="Freihand 174217">
                  <a:extLst>
                    <a:ext uri="{FF2B5EF4-FFF2-40B4-BE49-F238E27FC236}">
                      <a16:creationId xmlns:a16="http://schemas.microsoft.com/office/drawing/2014/main" id="{2C17887F-C5DC-C197-96FE-A2AF8E2D33BD}"/>
                    </a:ext>
                  </a:extLst>
                </p:cNvPr>
                <p:cNvPicPr/>
                <p:nvPr/>
              </p:nvPicPr>
              <p:blipFill>
                <a:blip r:embed="rId541"/>
                <a:stretch>
                  <a:fillRect/>
                </a:stretch>
              </p:blipFill>
              <p:spPr>
                <a:xfrm>
                  <a:off x="5135435" y="3778588"/>
                  <a:ext cx="191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174219" name="Freihand 174218">
                  <a:extLst>
                    <a:ext uri="{FF2B5EF4-FFF2-40B4-BE49-F238E27FC236}">
                      <a16:creationId xmlns:a16="http://schemas.microsoft.com/office/drawing/2014/main" id="{88C91389-8860-4649-A0B1-AC0D45E2F3A9}"/>
                    </a:ext>
                  </a:extLst>
                </p14:cNvPr>
                <p14:cNvContentPartPr/>
                <p14:nvPr/>
              </p14:nvContentPartPr>
              <p14:xfrm>
                <a:off x="5134355" y="3844828"/>
                <a:ext cx="173880" cy="61560"/>
              </p14:xfrm>
            </p:contentPart>
          </mc:Choice>
          <mc:Fallback>
            <p:pic>
              <p:nvPicPr>
                <p:cNvPr id="174219" name="Freihand 174218">
                  <a:extLst>
                    <a:ext uri="{FF2B5EF4-FFF2-40B4-BE49-F238E27FC236}">
                      <a16:creationId xmlns:a16="http://schemas.microsoft.com/office/drawing/2014/main" id="{88C91389-8860-4649-A0B1-AC0D45E2F3A9}"/>
                    </a:ext>
                  </a:extLst>
                </p:cNvPr>
                <p:cNvPicPr/>
                <p:nvPr/>
              </p:nvPicPr>
              <p:blipFill>
                <a:blip r:embed="rId543"/>
                <a:stretch>
                  <a:fillRect/>
                </a:stretch>
              </p:blipFill>
              <p:spPr>
                <a:xfrm>
                  <a:off x="5125355" y="3835828"/>
                  <a:ext cx="1915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174222" name="Freihand 174221">
                  <a:extLst>
                    <a:ext uri="{FF2B5EF4-FFF2-40B4-BE49-F238E27FC236}">
                      <a16:creationId xmlns:a16="http://schemas.microsoft.com/office/drawing/2014/main" id="{65D9A606-4F08-55C8-3F50-0457A5F0909D}"/>
                    </a:ext>
                  </a:extLst>
                </p14:cNvPr>
                <p14:cNvContentPartPr/>
                <p14:nvPr/>
              </p14:nvContentPartPr>
              <p14:xfrm>
                <a:off x="5476715" y="3604348"/>
                <a:ext cx="120600" cy="197640"/>
              </p14:xfrm>
            </p:contentPart>
          </mc:Choice>
          <mc:Fallback>
            <p:pic>
              <p:nvPicPr>
                <p:cNvPr id="174222" name="Freihand 174221">
                  <a:extLst>
                    <a:ext uri="{FF2B5EF4-FFF2-40B4-BE49-F238E27FC236}">
                      <a16:creationId xmlns:a16="http://schemas.microsoft.com/office/drawing/2014/main" id="{65D9A606-4F08-55C8-3F50-0457A5F0909D}"/>
                    </a:ext>
                  </a:extLst>
                </p:cNvPr>
                <p:cNvPicPr/>
                <p:nvPr/>
              </p:nvPicPr>
              <p:blipFill>
                <a:blip r:embed="rId545"/>
                <a:stretch>
                  <a:fillRect/>
                </a:stretch>
              </p:blipFill>
              <p:spPr>
                <a:xfrm>
                  <a:off x="5467715" y="3595708"/>
                  <a:ext cx="1382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74223" name="Freihand 174222">
                  <a:extLst>
                    <a:ext uri="{FF2B5EF4-FFF2-40B4-BE49-F238E27FC236}">
                      <a16:creationId xmlns:a16="http://schemas.microsoft.com/office/drawing/2014/main" id="{0641EF8A-0C9D-8732-879B-D7F6DC64DBFB}"/>
                    </a:ext>
                  </a:extLst>
                </p14:cNvPr>
                <p14:cNvContentPartPr/>
                <p14:nvPr/>
              </p14:nvContentPartPr>
              <p14:xfrm>
                <a:off x="5631515" y="3743668"/>
                <a:ext cx="92160" cy="100440"/>
              </p14:xfrm>
            </p:contentPart>
          </mc:Choice>
          <mc:Fallback>
            <p:pic>
              <p:nvPicPr>
                <p:cNvPr id="174223" name="Freihand 174222">
                  <a:extLst>
                    <a:ext uri="{FF2B5EF4-FFF2-40B4-BE49-F238E27FC236}">
                      <a16:creationId xmlns:a16="http://schemas.microsoft.com/office/drawing/2014/main" id="{0641EF8A-0C9D-8732-879B-D7F6DC64DBFB}"/>
                    </a:ext>
                  </a:extLst>
                </p:cNvPr>
                <p:cNvPicPr/>
                <p:nvPr/>
              </p:nvPicPr>
              <p:blipFill>
                <a:blip r:embed="rId547"/>
                <a:stretch>
                  <a:fillRect/>
                </a:stretch>
              </p:blipFill>
              <p:spPr>
                <a:xfrm>
                  <a:off x="5622515" y="3734668"/>
                  <a:ext cx="109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174224" name="Freihand 174223">
                  <a:extLst>
                    <a:ext uri="{FF2B5EF4-FFF2-40B4-BE49-F238E27FC236}">
                      <a16:creationId xmlns:a16="http://schemas.microsoft.com/office/drawing/2014/main" id="{7E556E8E-EAEE-1605-C76C-4465DC6B9AD7}"/>
                    </a:ext>
                  </a:extLst>
                </p14:cNvPr>
                <p14:cNvContentPartPr/>
                <p14:nvPr/>
              </p14:nvContentPartPr>
              <p14:xfrm>
                <a:off x="5938235" y="3565108"/>
                <a:ext cx="55800" cy="190440"/>
              </p14:xfrm>
            </p:contentPart>
          </mc:Choice>
          <mc:Fallback>
            <p:pic>
              <p:nvPicPr>
                <p:cNvPr id="174224" name="Freihand 174223">
                  <a:extLst>
                    <a:ext uri="{FF2B5EF4-FFF2-40B4-BE49-F238E27FC236}">
                      <a16:creationId xmlns:a16="http://schemas.microsoft.com/office/drawing/2014/main" id="{7E556E8E-EAEE-1605-C76C-4465DC6B9AD7}"/>
                    </a:ext>
                  </a:extLst>
                </p:cNvPr>
                <p:cNvPicPr/>
                <p:nvPr/>
              </p:nvPicPr>
              <p:blipFill>
                <a:blip r:embed="rId549"/>
                <a:stretch>
                  <a:fillRect/>
                </a:stretch>
              </p:blipFill>
              <p:spPr>
                <a:xfrm>
                  <a:off x="5929235" y="3556108"/>
                  <a:ext cx="734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74226" name="Freihand 174225">
                  <a:extLst>
                    <a:ext uri="{FF2B5EF4-FFF2-40B4-BE49-F238E27FC236}">
                      <a16:creationId xmlns:a16="http://schemas.microsoft.com/office/drawing/2014/main" id="{27BBC109-5E63-9B25-5AD6-C21C8204E734}"/>
                    </a:ext>
                  </a:extLst>
                </p14:cNvPr>
                <p14:cNvContentPartPr/>
                <p14:nvPr/>
              </p14:nvContentPartPr>
              <p14:xfrm>
                <a:off x="5902235" y="3634228"/>
                <a:ext cx="164520" cy="44280"/>
              </p14:xfrm>
            </p:contentPart>
          </mc:Choice>
          <mc:Fallback>
            <p:pic>
              <p:nvPicPr>
                <p:cNvPr id="174226" name="Freihand 174225">
                  <a:extLst>
                    <a:ext uri="{FF2B5EF4-FFF2-40B4-BE49-F238E27FC236}">
                      <a16:creationId xmlns:a16="http://schemas.microsoft.com/office/drawing/2014/main" id="{27BBC109-5E63-9B25-5AD6-C21C8204E734}"/>
                    </a:ext>
                  </a:extLst>
                </p:cNvPr>
                <p:cNvPicPr/>
                <p:nvPr/>
              </p:nvPicPr>
              <p:blipFill>
                <a:blip r:embed="rId551"/>
                <a:stretch>
                  <a:fillRect/>
                </a:stretch>
              </p:blipFill>
              <p:spPr>
                <a:xfrm>
                  <a:off x="5893595" y="3625228"/>
                  <a:ext cx="1821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74227" name="Freihand 174226">
                  <a:extLst>
                    <a:ext uri="{FF2B5EF4-FFF2-40B4-BE49-F238E27FC236}">
                      <a16:creationId xmlns:a16="http://schemas.microsoft.com/office/drawing/2014/main" id="{6F148741-89FF-BADE-BE71-B8C188FB5BAF}"/>
                    </a:ext>
                  </a:extLst>
                </p14:cNvPr>
                <p14:cNvContentPartPr/>
                <p14:nvPr/>
              </p14:nvContentPartPr>
              <p14:xfrm>
                <a:off x="6194915" y="3514708"/>
                <a:ext cx="123480" cy="222120"/>
              </p14:xfrm>
            </p:contentPart>
          </mc:Choice>
          <mc:Fallback>
            <p:pic>
              <p:nvPicPr>
                <p:cNvPr id="174227" name="Freihand 174226">
                  <a:extLst>
                    <a:ext uri="{FF2B5EF4-FFF2-40B4-BE49-F238E27FC236}">
                      <a16:creationId xmlns:a16="http://schemas.microsoft.com/office/drawing/2014/main" id="{6F148741-89FF-BADE-BE71-B8C188FB5BAF}"/>
                    </a:ext>
                  </a:extLst>
                </p:cNvPr>
                <p:cNvPicPr/>
                <p:nvPr/>
              </p:nvPicPr>
              <p:blipFill>
                <a:blip r:embed="rId553"/>
                <a:stretch>
                  <a:fillRect/>
                </a:stretch>
              </p:blipFill>
              <p:spPr>
                <a:xfrm>
                  <a:off x="6185915" y="3506068"/>
                  <a:ext cx="1411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74228" name="Freihand 174227">
                  <a:extLst>
                    <a:ext uri="{FF2B5EF4-FFF2-40B4-BE49-F238E27FC236}">
                      <a16:creationId xmlns:a16="http://schemas.microsoft.com/office/drawing/2014/main" id="{4B18FFDC-2BAA-792C-88B0-9CD2B08ABD92}"/>
                    </a:ext>
                  </a:extLst>
                </p14:cNvPr>
                <p14:cNvContentPartPr/>
                <p14:nvPr/>
              </p14:nvContentPartPr>
              <p14:xfrm>
                <a:off x="6336395" y="3617668"/>
                <a:ext cx="83520" cy="165600"/>
              </p14:xfrm>
            </p:contentPart>
          </mc:Choice>
          <mc:Fallback>
            <p:pic>
              <p:nvPicPr>
                <p:cNvPr id="174228" name="Freihand 174227">
                  <a:extLst>
                    <a:ext uri="{FF2B5EF4-FFF2-40B4-BE49-F238E27FC236}">
                      <a16:creationId xmlns:a16="http://schemas.microsoft.com/office/drawing/2014/main" id="{4B18FFDC-2BAA-792C-88B0-9CD2B08ABD92}"/>
                    </a:ext>
                  </a:extLst>
                </p:cNvPr>
                <p:cNvPicPr/>
                <p:nvPr/>
              </p:nvPicPr>
              <p:blipFill>
                <a:blip r:embed="rId555"/>
                <a:stretch>
                  <a:fillRect/>
                </a:stretch>
              </p:blipFill>
              <p:spPr>
                <a:xfrm>
                  <a:off x="6327395" y="3609028"/>
                  <a:ext cx="1011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74229" name="Freihand 174228">
                  <a:extLst>
                    <a:ext uri="{FF2B5EF4-FFF2-40B4-BE49-F238E27FC236}">
                      <a16:creationId xmlns:a16="http://schemas.microsoft.com/office/drawing/2014/main" id="{CC7385A9-9BE7-00F7-CDBF-3CBA4BC78069}"/>
                    </a:ext>
                  </a:extLst>
                </p14:cNvPr>
                <p14:cNvContentPartPr/>
                <p14:nvPr/>
              </p14:nvContentPartPr>
              <p14:xfrm>
                <a:off x="6499115" y="3507508"/>
                <a:ext cx="171720" cy="41040"/>
              </p14:xfrm>
            </p:contentPart>
          </mc:Choice>
          <mc:Fallback>
            <p:pic>
              <p:nvPicPr>
                <p:cNvPr id="174229" name="Freihand 174228">
                  <a:extLst>
                    <a:ext uri="{FF2B5EF4-FFF2-40B4-BE49-F238E27FC236}">
                      <a16:creationId xmlns:a16="http://schemas.microsoft.com/office/drawing/2014/main" id="{CC7385A9-9BE7-00F7-CDBF-3CBA4BC78069}"/>
                    </a:ext>
                  </a:extLst>
                </p:cNvPr>
                <p:cNvPicPr/>
                <p:nvPr/>
              </p:nvPicPr>
              <p:blipFill>
                <a:blip r:embed="rId557"/>
                <a:stretch>
                  <a:fillRect/>
                </a:stretch>
              </p:blipFill>
              <p:spPr>
                <a:xfrm>
                  <a:off x="6490475" y="3498508"/>
                  <a:ext cx="1893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74230" name="Freihand 174229">
                  <a:extLst>
                    <a:ext uri="{FF2B5EF4-FFF2-40B4-BE49-F238E27FC236}">
                      <a16:creationId xmlns:a16="http://schemas.microsoft.com/office/drawing/2014/main" id="{6709483B-9F7C-32E7-E441-BF071BAA1E0F}"/>
                    </a:ext>
                  </a:extLst>
                </p14:cNvPr>
                <p14:cNvContentPartPr/>
                <p14:nvPr/>
              </p14:nvContentPartPr>
              <p14:xfrm>
                <a:off x="6669035" y="3443428"/>
                <a:ext cx="78480" cy="274680"/>
              </p14:xfrm>
            </p:contentPart>
          </mc:Choice>
          <mc:Fallback>
            <p:pic>
              <p:nvPicPr>
                <p:cNvPr id="174230" name="Freihand 174229">
                  <a:extLst>
                    <a:ext uri="{FF2B5EF4-FFF2-40B4-BE49-F238E27FC236}">
                      <a16:creationId xmlns:a16="http://schemas.microsoft.com/office/drawing/2014/main" id="{6709483B-9F7C-32E7-E441-BF071BAA1E0F}"/>
                    </a:ext>
                  </a:extLst>
                </p:cNvPr>
                <p:cNvPicPr/>
                <p:nvPr/>
              </p:nvPicPr>
              <p:blipFill>
                <a:blip r:embed="rId559"/>
                <a:stretch>
                  <a:fillRect/>
                </a:stretch>
              </p:blipFill>
              <p:spPr>
                <a:xfrm>
                  <a:off x="6660035" y="3434788"/>
                  <a:ext cx="961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74231" name="Freihand 174230">
                  <a:extLst>
                    <a:ext uri="{FF2B5EF4-FFF2-40B4-BE49-F238E27FC236}">
                      <a16:creationId xmlns:a16="http://schemas.microsoft.com/office/drawing/2014/main" id="{253247A5-D868-4A4F-164B-7DA1CF242E42}"/>
                    </a:ext>
                  </a:extLst>
                </p14:cNvPr>
                <p14:cNvContentPartPr/>
                <p14:nvPr/>
              </p14:nvContentPartPr>
              <p14:xfrm>
                <a:off x="5526395" y="4046428"/>
                <a:ext cx="100080" cy="380520"/>
              </p14:xfrm>
            </p:contentPart>
          </mc:Choice>
          <mc:Fallback>
            <p:pic>
              <p:nvPicPr>
                <p:cNvPr id="174231" name="Freihand 174230">
                  <a:extLst>
                    <a:ext uri="{FF2B5EF4-FFF2-40B4-BE49-F238E27FC236}">
                      <a16:creationId xmlns:a16="http://schemas.microsoft.com/office/drawing/2014/main" id="{253247A5-D868-4A4F-164B-7DA1CF242E42}"/>
                    </a:ext>
                  </a:extLst>
                </p:cNvPr>
                <p:cNvPicPr/>
                <p:nvPr/>
              </p:nvPicPr>
              <p:blipFill>
                <a:blip r:embed="rId561"/>
                <a:stretch>
                  <a:fillRect/>
                </a:stretch>
              </p:blipFill>
              <p:spPr>
                <a:xfrm>
                  <a:off x="5517755" y="4037428"/>
                  <a:ext cx="11772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74232" name="Freihand 174231">
                  <a:extLst>
                    <a:ext uri="{FF2B5EF4-FFF2-40B4-BE49-F238E27FC236}">
                      <a16:creationId xmlns:a16="http://schemas.microsoft.com/office/drawing/2014/main" id="{E4DB6135-00CE-0771-220C-C5FE2D3B644B}"/>
                    </a:ext>
                  </a:extLst>
                </p14:cNvPr>
                <p14:cNvContentPartPr/>
                <p14:nvPr/>
              </p14:nvContentPartPr>
              <p14:xfrm>
                <a:off x="5446115" y="3935548"/>
                <a:ext cx="213120" cy="197640"/>
              </p14:xfrm>
            </p:contentPart>
          </mc:Choice>
          <mc:Fallback>
            <p:pic>
              <p:nvPicPr>
                <p:cNvPr id="174232" name="Freihand 174231">
                  <a:extLst>
                    <a:ext uri="{FF2B5EF4-FFF2-40B4-BE49-F238E27FC236}">
                      <a16:creationId xmlns:a16="http://schemas.microsoft.com/office/drawing/2014/main" id="{E4DB6135-00CE-0771-220C-C5FE2D3B644B}"/>
                    </a:ext>
                  </a:extLst>
                </p:cNvPr>
                <p:cNvPicPr/>
                <p:nvPr/>
              </p:nvPicPr>
              <p:blipFill>
                <a:blip r:embed="rId563"/>
                <a:stretch>
                  <a:fillRect/>
                </a:stretch>
              </p:blipFill>
              <p:spPr>
                <a:xfrm>
                  <a:off x="5437115" y="3926908"/>
                  <a:ext cx="2307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74233" name="Freihand 174232">
                  <a:extLst>
                    <a:ext uri="{FF2B5EF4-FFF2-40B4-BE49-F238E27FC236}">
                      <a16:creationId xmlns:a16="http://schemas.microsoft.com/office/drawing/2014/main" id="{A3AADCA2-79B8-E3AB-272A-C1A0C16374C4}"/>
                    </a:ext>
                  </a:extLst>
                </p14:cNvPr>
                <p14:cNvContentPartPr/>
                <p14:nvPr/>
              </p14:nvContentPartPr>
              <p14:xfrm>
                <a:off x="4667795" y="4687588"/>
                <a:ext cx="334440" cy="173160"/>
              </p14:xfrm>
            </p:contentPart>
          </mc:Choice>
          <mc:Fallback>
            <p:pic>
              <p:nvPicPr>
                <p:cNvPr id="174233" name="Freihand 174232">
                  <a:extLst>
                    <a:ext uri="{FF2B5EF4-FFF2-40B4-BE49-F238E27FC236}">
                      <a16:creationId xmlns:a16="http://schemas.microsoft.com/office/drawing/2014/main" id="{A3AADCA2-79B8-E3AB-272A-C1A0C16374C4}"/>
                    </a:ext>
                  </a:extLst>
                </p:cNvPr>
                <p:cNvPicPr/>
                <p:nvPr/>
              </p:nvPicPr>
              <p:blipFill>
                <a:blip r:embed="rId565"/>
                <a:stretch>
                  <a:fillRect/>
                </a:stretch>
              </p:blipFill>
              <p:spPr>
                <a:xfrm>
                  <a:off x="4659155" y="4678588"/>
                  <a:ext cx="3520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74234" name="Freihand 174233">
                  <a:extLst>
                    <a:ext uri="{FF2B5EF4-FFF2-40B4-BE49-F238E27FC236}">
                      <a16:creationId xmlns:a16="http://schemas.microsoft.com/office/drawing/2014/main" id="{C89F31FF-F99A-CF72-AAEE-D1E2090F4F7F}"/>
                    </a:ext>
                  </a:extLst>
                </p14:cNvPr>
                <p14:cNvContentPartPr/>
                <p14:nvPr/>
              </p14:nvContentPartPr>
              <p14:xfrm>
                <a:off x="5059835" y="4525228"/>
                <a:ext cx="58680" cy="233280"/>
              </p14:xfrm>
            </p:contentPart>
          </mc:Choice>
          <mc:Fallback>
            <p:pic>
              <p:nvPicPr>
                <p:cNvPr id="174234" name="Freihand 174233">
                  <a:extLst>
                    <a:ext uri="{FF2B5EF4-FFF2-40B4-BE49-F238E27FC236}">
                      <a16:creationId xmlns:a16="http://schemas.microsoft.com/office/drawing/2014/main" id="{C89F31FF-F99A-CF72-AAEE-D1E2090F4F7F}"/>
                    </a:ext>
                  </a:extLst>
                </p:cNvPr>
                <p:cNvPicPr/>
                <p:nvPr/>
              </p:nvPicPr>
              <p:blipFill>
                <a:blip r:embed="rId567"/>
                <a:stretch>
                  <a:fillRect/>
                </a:stretch>
              </p:blipFill>
              <p:spPr>
                <a:xfrm>
                  <a:off x="5051195" y="4516228"/>
                  <a:ext cx="763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74235" name="Freihand 174234">
                  <a:extLst>
                    <a:ext uri="{FF2B5EF4-FFF2-40B4-BE49-F238E27FC236}">
                      <a16:creationId xmlns:a16="http://schemas.microsoft.com/office/drawing/2014/main" id="{B9B72F71-8EA5-C3A1-CE67-C33FD70003C2}"/>
                    </a:ext>
                  </a:extLst>
                </p14:cNvPr>
                <p14:cNvContentPartPr/>
                <p14:nvPr/>
              </p14:nvContentPartPr>
              <p14:xfrm>
                <a:off x="5159195" y="4686508"/>
                <a:ext cx="378360" cy="63360"/>
              </p14:xfrm>
            </p:contentPart>
          </mc:Choice>
          <mc:Fallback>
            <p:pic>
              <p:nvPicPr>
                <p:cNvPr id="174235" name="Freihand 174234">
                  <a:extLst>
                    <a:ext uri="{FF2B5EF4-FFF2-40B4-BE49-F238E27FC236}">
                      <a16:creationId xmlns:a16="http://schemas.microsoft.com/office/drawing/2014/main" id="{B9B72F71-8EA5-C3A1-CE67-C33FD70003C2}"/>
                    </a:ext>
                  </a:extLst>
                </p:cNvPr>
                <p:cNvPicPr/>
                <p:nvPr/>
              </p:nvPicPr>
              <p:blipFill>
                <a:blip r:embed="rId569"/>
                <a:stretch>
                  <a:fillRect/>
                </a:stretch>
              </p:blipFill>
              <p:spPr>
                <a:xfrm>
                  <a:off x="5150195" y="4677868"/>
                  <a:ext cx="396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74236" name="Freihand 174235">
                  <a:extLst>
                    <a:ext uri="{FF2B5EF4-FFF2-40B4-BE49-F238E27FC236}">
                      <a16:creationId xmlns:a16="http://schemas.microsoft.com/office/drawing/2014/main" id="{7075AF73-07BD-3C46-28DD-B9CB54FB2950}"/>
                    </a:ext>
                  </a:extLst>
                </p14:cNvPr>
                <p14:cNvContentPartPr/>
                <p14:nvPr/>
              </p14:nvContentPartPr>
              <p14:xfrm>
                <a:off x="5656355" y="4619188"/>
                <a:ext cx="225360" cy="83880"/>
              </p14:xfrm>
            </p:contentPart>
          </mc:Choice>
          <mc:Fallback>
            <p:pic>
              <p:nvPicPr>
                <p:cNvPr id="174236" name="Freihand 174235">
                  <a:extLst>
                    <a:ext uri="{FF2B5EF4-FFF2-40B4-BE49-F238E27FC236}">
                      <a16:creationId xmlns:a16="http://schemas.microsoft.com/office/drawing/2014/main" id="{7075AF73-07BD-3C46-28DD-B9CB54FB2950}"/>
                    </a:ext>
                  </a:extLst>
                </p:cNvPr>
                <p:cNvPicPr/>
                <p:nvPr/>
              </p:nvPicPr>
              <p:blipFill>
                <a:blip r:embed="rId571"/>
                <a:stretch>
                  <a:fillRect/>
                </a:stretch>
              </p:blipFill>
              <p:spPr>
                <a:xfrm>
                  <a:off x="5647715" y="4610188"/>
                  <a:ext cx="243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74238" name="Freihand 174237">
                  <a:extLst>
                    <a:ext uri="{FF2B5EF4-FFF2-40B4-BE49-F238E27FC236}">
                      <a16:creationId xmlns:a16="http://schemas.microsoft.com/office/drawing/2014/main" id="{36B069C0-120D-823F-5666-C886D99C6F79}"/>
                    </a:ext>
                  </a:extLst>
                </p14:cNvPr>
                <p14:cNvContentPartPr/>
                <p14:nvPr/>
              </p14:nvContentPartPr>
              <p14:xfrm>
                <a:off x="5928155" y="4564468"/>
                <a:ext cx="88200" cy="115920"/>
              </p14:xfrm>
            </p:contentPart>
          </mc:Choice>
          <mc:Fallback>
            <p:pic>
              <p:nvPicPr>
                <p:cNvPr id="174238" name="Freihand 174237">
                  <a:extLst>
                    <a:ext uri="{FF2B5EF4-FFF2-40B4-BE49-F238E27FC236}">
                      <a16:creationId xmlns:a16="http://schemas.microsoft.com/office/drawing/2014/main" id="{36B069C0-120D-823F-5666-C886D99C6F79}"/>
                    </a:ext>
                  </a:extLst>
                </p:cNvPr>
                <p:cNvPicPr/>
                <p:nvPr/>
              </p:nvPicPr>
              <p:blipFill>
                <a:blip r:embed="rId573"/>
                <a:stretch>
                  <a:fillRect/>
                </a:stretch>
              </p:blipFill>
              <p:spPr>
                <a:xfrm>
                  <a:off x="5919515" y="4555468"/>
                  <a:ext cx="1058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74243" name="Freihand 174242">
                  <a:extLst>
                    <a:ext uri="{FF2B5EF4-FFF2-40B4-BE49-F238E27FC236}">
                      <a16:creationId xmlns:a16="http://schemas.microsoft.com/office/drawing/2014/main" id="{4E538B13-8629-1753-D8A9-42F075C990D1}"/>
                    </a:ext>
                  </a:extLst>
                </p14:cNvPr>
                <p14:cNvContentPartPr/>
                <p14:nvPr/>
              </p14:nvContentPartPr>
              <p14:xfrm>
                <a:off x="4709195" y="5135428"/>
                <a:ext cx="110520" cy="145440"/>
              </p14:xfrm>
            </p:contentPart>
          </mc:Choice>
          <mc:Fallback>
            <p:pic>
              <p:nvPicPr>
                <p:cNvPr id="174243" name="Freihand 174242">
                  <a:extLst>
                    <a:ext uri="{FF2B5EF4-FFF2-40B4-BE49-F238E27FC236}">
                      <a16:creationId xmlns:a16="http://schemas.microsoft.com/office/drawing/2014/main" id="{4E538B13-8629-1753-D8A9-42F075C990D1}"/>
                    </a:ext>
                  </a:extLst>
                </p:cNvPr>
                <p:cNvPicPr/>
                <p:nvPr/>
              </p:nvPicPr>
              <p:blipFill>
                <a:blip r:embed="rId575"/>
                <a:stretch>
                  <a:fillRect/>
                </a:stretch>
              </p:blipFill>
              <p:spPr>
                <a:xfrm>
                  <a:off x="4700555" y="5126788"/>
                  <a:ext cx="1281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74244" name="Freihand 174243">
                  <a:extLst>
                    <a:ext uri="{FF2B5EF4-FFF2-40B4-BE49-F238E27FC236}">
                      <a16:creationId xmlns:a16="http://schemas.microsoft.com/office/drawing/2014/main" id="{BB88B77E-7BDA-D1EA-A39F-901ED8A3FA85}"/>
                    </a:ext>
                  </a:extLst>
                </p14:cNvPr>
                <p14:cNvContentPartPr/>
                <p14:nvPr/>
              </p14:nvContentPartPr>
              <p14:xfrm>
                <a:off x="4834115" y="5158828"/>
                <a:ext cx="175320" cy="73800"/>
              </p14:xfrm>
            </p:contentPart>
          </mc:Choice>
          <mc:Fallback>
            <p:pic>
              <p:nvPicPr>
                <p:cNvPr id="174244" name="Freihand 174243">
                  <a:extLst>
                    <a:ext uri="{FF2B5EF4-FFF2-40B4-BE49-F238E27FC236}">
                      <a16:creationId xmlns:a16="http://schemas.microsoft.com/office/drawing/2014/main" id="{BB88B77E-7BDA-D1EA-A39F-901ED8A3FA85}"/>
                    </a:ext>
                  </a:extLst>
                </p:cNvPr>
                <p:cNvPicPr/>
                <p:nvPr/>
              </p:nvPicPr>
              <p:blipFill>
                <a:blip r:embed="rId577"/>
                <a:stretch>
                  <a:fillRect/>
                </a:stretch>
              </p:blipFill>
              <p:spPr>
                <a:xfrm>
                  <a:off x="4825115" y="5150188"/>
                  <a:ext cx="192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74245" name="Freihand 174244">
                  <a:extLst>
                    <a:ext uri="{FF2B5EF4-FFF2-40B4-BE49-F238E27FC236}">
                      <a16:creationId xmlns:a16="http://schemas.microsoft.com/office/drawing/2014/main" id="{310D2E04-16CF-251E-CA10-F1C66ED88A6B}"/>
                    </a:ext>
                  </a:extLst>
                </p14:cNvPr>
                <p14:cNvContentPartPr/>
                <p14:nvPr/>
              </p14:nvContentPartPr>
              <p14:xfrm>
                <a:off x="5039315" y="5106628"/>
                <a:ext cx="66600" cy="118440"/>
              </p14:xfrm>
            </p:contentPart>
          </mc:Choice>
          <mc:Fallback>
            <p:pic>
              <p:nvPicPr>
                <p:cNvPr id="174245" name="Freihand 174244">
                  <a:extLst>
                    <a:ext uri="{FF2B5EF4-FFF2-40B4-BE49-F238E27FC236}">
                      <a16:creationId xmlns:a16="http://schemas.microsoft.com/office/drawing/2014/main" id="{310D2E04-16CF-251E-CA10-F1C66ED88A6B}"/>
                    </a:ext>
                  </a:extLst>
                </p:cNvPr>
                <p:cNvPicPr/>
                <p:nvPr/>
              </p:nvPicPr>
              <p:blipFill>
                <a:blip r:embed="rId579"/>
                <a:stretch>
                  <a:fillRect/>
                </a:stretch>
              </p:blipFill>
              <p:spPr>
                <a:xfrm>
                  <a:off x="5030675" y="5097628"/>
                  <a:ext cx="842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74247" name="Freihand 174246">
                  <a:extLst>
                    <a:ext uri="{FF2B5EF4-FFF2-40B4-BE49-F238E27FC236}">
                      <a16:creationId xmlns:a16="http://schemas.microsoft.com/office/drawing/2014/main" id="{F89C8E64-4579-2E93-88F7-AEBC0CF2455C}"/>
                    </a:ext>
                  </a:extLst>
                </p14:cNvPr>
                <p14:cNvContentPartPr/>
                <p14:nvPr/>
              </p14:nvContentPartPr>
              <p14:xfrm>
                <a:off x="5145875" y="5056588"/>
                <a:ext cx="302760" cy="123480"/>
              </p14:xfrm>
            </p:contentPart>
          </mc:Choice>
          <mc:Fallback>
            <p:pic>
              <p:nvPicPr>
                <p:cNvPr id="174247" name="Freihand 174246">
                  <a:extLst>
                    <a:ext uri="{FF2B5EF4-FFF2-40B4-BE49-F238E27FC236}">
                      <a16:creationId xmlns:a16="http://schemas.microsoft.com/office/drawing/2014/main" id="{F89C8E64-4579-2E93-88F7-AEBC0CF2455C}"/>
                    </a:ext>
                  </a:extLst>
                </p:cNvPr>
                <p:cNvPicPr/>
                <p:nvPr/>
              </p:nvPicPr>
              <p:blipFill>
                <a:blip r:embed="rId581"/>
                <a:stretch>
                  <a:fillRect/>
                </a:stretch>
              </p:blipFill>
              <p:spPr>
                <a:xfrm>
                  <a:off x="5136875" y="5047588"/>
                  <a:ext cx="3204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74248" name="Freihand 174247">
                  <a:extLst>
                    <a:ext uri="{FF2B5EF4-FFF2-40B4-BE49-F238E27FC236}">
                      <a16:creationId xmlns:a16="http://schemas.microsoft.com/office/drawing/2014/main" id="{63FFF17F-9D55-9820-9C5A-C4CF8A6C0ADA}"/>
                    </a:ext>
                  </a:extLst>
                </p14:cNvPr>
                <p14:cNvContentPartPr/>
                <p14:nvPr/>
              </p14:nvContentPartPr>
              <p14:xfrm>
                <a:off x="5472035" y="5010148"/>
                <a:ext cx="101880" cy="249840"/>
              </p14:xfrm>
            </p:contentPart>
          </mc:Choice>
          <mc:Fallback>
            <p:pic>
              <p:nvPicPr>
                <p:cNvPr id="174248" name="Freihand 174247">
                  <a:extLst>
                    <a:ext uri="{FF2B5EF4-FFF2-40B4-BE49-F238E27FC236}">
                      <a16:creationId xmlns:a16="http://schemas.microsoft.com/office/drawing/2014/main" id="{63FFF17F-9D55-9820-9C5A-C4CF8A6C0ADA}"/>
                    </a:ext>
                  </a:extLst>
                </p:cNvPr>
                <p:cNvPicPr/>
                <p:nvPr/>
              </p:nvPicPr>
              <p:blipFill>
                <a:blip r:embed="rId583"/>
                <a:stretch>
                  <a:fillRect/>
                </a:stretch>
              </p:blipFill>
              <p:spPr>
                <a:xfrm>
                  <a:off x="5463395" y="5001148"/>
                  <a:ext cx="1195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74249" name="Freihand 174248">
                  <a:extLst>
                    <a:ext uri="{FF2B5EF4-FFF2-40B4-BE49-F238E27FC236}">
                      <a16:creationId xmlns:a16="http://schemas.microsoft.com/office/drawing/2014/main" id="{F724A737-B658-1C07-FAA4-60A56F5CC0B5}"/>
                    </a:ext>
                  </a:extLst>
                </p14:cNvPr>
                <p14:cNvContentPartPr/>
                <p14:nvPr/>
              </p14:nvContentPartPr>
              <p14:xfrm>
                <a:off x="5615675" y="4883788"/>
                <a:ext cx="114840" cy="223560"/>
              </p14:xfrm>
            </p:contentPart>
          </mc:Choice>
          <mc:Fallback>
            <p:pic>
              <p:nvPicPr>
                <p:cNvPr id="174249" name="Freihand 174248">
                  <a:extLst>
                    <a:ext uri="{FF2B5EF4-FFF2-40B4-BE49-F238E27FC236}">
                      <a16:creationId xmlns:a16="http://schemas.microsoft.com/office/drawing/2014/main" id="{F724A737-B658-1C07-FAA4-60A56F5CC0B5}"/>
                    </a:ext>
                  </a:extLst>
                </p:cNvPr>
                <p:cNvPicPr/>
                <p:nvPr/>
              </p:nvPicPr>
              <p:blipFill>
                <a:blip r:embed="rId585"/>
                <a:stretch>
                  <a:fillRect/>
                </a:stretch>
              </p:blipFill>
              <p:spPr>
                <a:xfrm>
                  <a:off x="5607035" y="4875148"/>
                  <a:ext cx="1324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74250" name="Freihand 174249">
                  <a:extLst>
                    <a:ext uri="{FF2B5EF4-FFF2-40B4-BE49-F238E27FC236}">
                      <a16:creationId xmlns:a16="http://schemas.microsoft.com/office/drawing/2014/main" id="{7378DEE6-E894-2D54-78C1-44C6910D80B5}"/>
                    </a:ext>
                  </a:extLst>
                </p14:cNvPr>
                <p14:cNvContentPartPr/>
                <p14:nvPr/>
              </p14:nvContentPartPr>
              <p14:xfrm>
                <a:off x="5770115" y="4973068"/>
                <a:ext cx="149400" cy="76320"/>
              </p14:xfrm>
            </p:contentPart>
          </mc:Choice>
          <mc:Fallback>
            <p:pic>
              <p:nvPicPr>
                <p:cNvPr id="174250" name="Freihand 174249">
                  <a:extLst>
                    <a:ext uri="{FF2B5EF4-FFF2-40B4-BE49-F238E27FC236}">
                      <a16:creationId xmlns:a16="http://schemas.microsoft.com/office/drawing/2014/main" id="{7378DEE6-E894-2D54-78C1-44C6910D80B5}"/>
                    </a:ext>
                  </a:extLst>
                </p:cNvPr>
                <p:cNvPicPr/>
                <p:nvPr/>
              </p:nvPicPr>
              <p:blipFill>
                <a:blip r:embed="rId587"/>
                <a:stretch>
                  <a:fillRect/>
                </a:stretch>
              </p:blipFill>
              <p:spPr>
                <a:xfrm>
                  <a:off x="5761115" y="4964428"/>
                  <a:ext cx="167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74252" name="Freihand 174251">
                  <a:extLst>
                    <a:ext uri="{FF2B5EF4-FFF2-40B4-BE49-F238E27FC236}">
                      <a16:creationId xmlns:a16="http://schemas.microsoft.com/office/drawing/2014/main" id="{6D3796CC-0A36-2D83-5596-3002962C2320}"/>
                    </a:ext>
                  </a:extLst>
                </p14:cNvPr>
                <p14:cNvContentPartPr/>
                <p14:nvPr/>
              </p14:nvContentPartPr>
              <p14:xfrm>
                <a:off x="4641875" y="5209228"/>
                <a:ext cx="1358640" cy="271080"/>
              </p14:xfrm>
            </p:contentPart>
          </mc:Choice>
          <mc:Fallback>
            <p:pic>
              <p:nvPicPr>
                <p:cNvPr id="174252" name="Freihand 174251">
                  <a:extLst>
                    <a:ext uri="{FF2B5EF4-FFF2-40B4-BE49-F238E27FC236}">
                      <a16:creationId xmlns:a16="http://schemas.microsoft.com/office/drawing/2014/main" id="{6D3796CC-0A36-2D83-5596-3002962C2320}"/>
                    </a:ext>
                  </a:extLst>
                </p:cNvPr>
                <p:cNvPicPr/>
                <p:nvPr/>
              </p:nvPicPr>
              <p:blipFill>
                <a:blip r:embed="rId589"/>
                <a:stretch>
                  <a:fillRect/>
                </a:stretch>
              </p:blipFill>
              <p:spPr>
                <a:xfrm>
                  <a:off x="4633235" y="5200228"/>
                  <a:ext cx="137628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74256" name="Freihand 174255">
                  <a:extLst>
                    <a:ext uri="{FF2B5EF4-FFF2-40B4-BE49-F238E27FC236}">
                      <a16:creationId xmlns:a16="http://schemas.microsoft.com/office/drawing/2014/main" id="{740861EF-09DA-1A70-825E-46996824E135}"/>
                    </a:ext>
                  </a:extLst>
                </p14:cNvPr>
                <p14:cNvContentPartPr/>
                <p14:nvPr/>
              </p14:nvContentPartPr>
              <p14:xfrm>
                <a:off x="4967315" y="5678308"/>
                <a:ext cx="95400" cy="762120"/>
              </p14:xfrm>
            </p:contentPart>
          </mc:Choice>
          <mc:Fallback>
            <p:pic>
              <p:nvPicPr>
                <p:cNvPr id="174256" name="Freihand 174255">
                  <a:extLst>
                    <a:ext uri="{FF2B5EF4-FFF2-40B4-BE49-F238E27FC236}">
                      <a16:creationId xmlns:a16="http://schemas.microsoft.com/office/drawing/2014/main" id="{740861EF-09DA-1A70-825E-46996824E135}"/>
                    </a:ext>
                  </a:extLst>
                </p:cNvPr>
                <p:cNvPicPr/>
                <p:nvPr/>
              </p:nvPicPr>
              <p:blipFill>
                <a:blip r:embed="rId591"/>
                <a:stretch>
                  <a:fillRect/>
                </a:stretch>
              </p:blipFill>
              <p:spPr>
                <a:xfrm>
                  <a:off x="4958315" y="5669308"/>
                  <a:ext cx="113040" cy="7797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74257" name="Freihand 174256">
                  <a:extLst>
                    <a:ext uri="{FF2B5EF4-FFF2-40B4-BE49-F238E27FC236}">
                      <a16:creationId xmlns:a16="http://schemas.microsoft.com/office/drawing/2014/main" id="{5E5AE7A2-6426-9A92-0512-9CBC7E3CE6EB}"/>
                    </a:ext>
                  </a:extLst>
                </p14:cNvPr>
                <p14:cNvContentPartPr/>
                <p14:nvPr/>
              </p14:nvContentPartPr>
              <p14:xfrm>
                <a:off x="4805675" y="6362308"/>
                <a:ext cx="1239840" cy="138240"/>
              </p14:xfrm>
            </p:contentPart>
          </mc:Choice>
          <mc:Fallback>
            <p:pic>
              <p:nvPicPr>
                <p:cNvPr id="174257" name="Freihand 174256">
                  <a:extLst>
                    <a:ext uri="{FF2B5EF4-FFF2-40B4-BE49-F238E27FC236}">
                      <a16:creationId xmlns:a16="http://schemas.microsoft.com/office/drawing/2014/main" id="{5E5AE7A2-6426-9A92-0512-9CBC7E3CE6EB}"/>
                    </a:ext>
                  </a:extLst>
                </p:cNvPr>
                <p:cNvPicPr/>
                <p:nvPr/>
              </p:nvPicPr>
              <p:blipFill>
                <a:blip r:embed="rId593"/>
                <a:stretch>
                  <a:fillRect/>
                </a:stretch>
              </p:blipFill>
              <p:spPr>
                <a:xfrm>
                  <a:off x="4796675" y="6353668"/>
                  <a:ext cx="1257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74258" name="Freihand 174257">
                  <a:extLst>
                    <a:ext uri="{FF2B5EF4-FFF2-40B4-BE49-F238E27FC236}">
                      <a16:creationId xmlns:a16="http://schemas.microsoft.com/office/drawing/2014/main" id="{2BA6A80D-AFBA-D679-CA11-703126D1F8AE}"/>
                    </a:ext>
                  </a:extLst>
                </p14:cNvPr>
                <p14:cNvContentPartPr/>
                <p14:nvPr/>
              </p14:nvContentPartPr>
              <p14:xfrm>
                <a:off x="6031835" y="6368788"/>
                <a:ext cx="70560" cy="227880"/>
              </p14:xfrm>
            </p:contentPart>
          </mc:Choice>
          <mc:Fallback>
            <p:pic>
              <p:nvPicPr>
                <p:cNvPr id="174258" name="Freihand 174257">
                  <a:extLst>
                    <a:ext uri="{FF2B5EF4-FFF2-40B4-BE49-F238E27FC236}">
                      <a16:creationId xmlns:a16="http://schemas.microsoft.com/office/drawing/2014/main" id="{2BA6A80D-AFBA-D679-CA11-703126D1F8AE}"/>
                    </a:ext>
                  </a:extLst>
                </p:cNvPr>
                <p:cNvPicPr/>
                <p:nvPr/>
              </p:nvPicPr>
              <p:blipFill>
                <a:blip r:embed="rId595"/>
                <a:stretch>
                  <a:fillRect/>
                </a:stretch>
              </p:blipFill>
              <p:spPr>
                <a:xfrm>
                  <a:off x="6023195" y="6360148"/>
                  <a:ext cx="882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174259" name="Freihand 174258">
                  <a:extLst>
                    <a:ext uri="{FF2B5EF4-FFF2-40B4-BE49-F238E27FC236}">
                      <a16:creationId xmlns:a16="http://schemas.microsoft.com/office/drawing/2014/main" id="{5214BBC3-1BC2-1F83-E948-8F294C97F2B5}"/>
                    </a:ext>
                  </a:extLst>
                </p14:cNvPr>
                <p14:cNvContentPartPr/>
                <p14:nvPr/>
              </p14:nvContentPartPr>
              <p14:xfrm>
                <a:off x="4876235" y="5590108"/>
                <a:ext cx="276480" cy="144720"/>
              </p14:xfrm>
            </p:contentPart>
          </mc:Choice>
          <mc:Fallback>
            <p:pic>
              <p:nvPicPr>
                <p:cNvPr id="174259" name="Freihand 174258">
                  <a:extLst>
                    <a:ext uri="{FF2B5EF4-FFF2-40B4-BE49-F238E27FC236}">
                      <a16:creationId xmlns:a16="http://schemas.microsoft.com/office/drawing/2014/main" id="{5214BBC3-1BC2-1F83-E948-8F294C97F2B5}"/>
                    </a:ext>
                  </a:extLst>
                </p:cNvPr>
                <p:cNvPicPr/>
                <p:nvPr/>
              </p:nvPicPr>
              <p:blipFill>
                <a:blip r:embed="rId597"/>
                <a:stretch>
                  <a:fillRect/>
                </a:stretch>
              </p:blipFill>
              <p:spPr>
                <a:xfrm>
                  <a:off x="4867595" y="5581468"/>
                  <a:ext cx="294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174260" name="Freihand 174259">
                  <a:extLst>
                    <a:ext uri="{FF2B5EF4-FFF2-40B4-BE49-F238E27FC236}">
                      <a16:creationId xmlns:a16="http://schemas.microsoft.com/office/drawing/2014/main" id="{CFFDF6D2-38DC-B69D-EB3C-BF6691540F6B}"/>
                    </a:ext>
                  </a:extLst>
                </p14:cNvPr>
                <p14:cNvContentPartPr/>
                <p14:nvPr/>
              </p14:nvContentPartPr>
              <p14:xfrm>
                <a:off x="4994675" y="5693788"/>
                <a:ext cx="886680" cy="401040"/>
              </p14:xfrm>
            </p:contentPart>
          </mc:Choice>
          <mc:Fallback>
            <p:pic>
              <p:nvPicPr>
                <p:cNvPr id="174260" name="Freihand 174259">
                  <a:extLst>
                    <a:ext uri="{FF2B5EF4-FFF2-40B4-BE49-F238E27FC236}">
                      <a16:creationId xmlns:a16="http://schemas.microsoft.com/office/drawing/2014/main" id="{CFFDF6D2-38DC-B69D-EB3C-BF6691540F6B}"/>
                    </a:ext>
                  </a:extLst>
                </p:cNvPr>
                <p:cNvPicPr/>
                <p:nvPr/>
              </p:nvPicPr>
              <p:blipFill>
                <a:blip r:embed="rId599"/>
                <a:stretch>
                  <a:fillRect/>
                </a:stretch>
              </p:blipFill>
              <p:spPr>
                <a:xfrm>
                  <a:off x="4986035" y="5685148"/>
                  <a:ext cx="90432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74261" name="Freihand 174260">
                  <a:extLst>
                    <a:ext uri="{FF2B5EF4-FFF2-40B4-BE49-F238E27FC236}">
                      <a16:creationId xmlns:a16="http://schemas.microsoft.com/office/drawing/2014/main" id="{4A400EA6-B90D-762D-90E1-A6EE01575D66}"/>
                    </a:ext>
                  </a:extLst>
                </p14:cNvPr>
                <p14:cNvContentPartPr/>
                <p14:nvPr/>
              </p14:nvContentPartPr>
              <p14:xfrm>
                <a:off x="4982795" y="5566348"/>
                <a:ext cx="870840" cy="863640"/>
              </p14:xfrm>
            </p:contentPart>
          </mc:Choice>
          <mc:Fallback>
            <p:pic>
              <p:nvPicPr>
                <p:cNvPr id="174261" name="Freihand 174260">
                  <a:extLst>
                    <a:ext uri="{FF2B5EF4-FFF2-40B4-BE49-F238E27FC236}">
                      <a16:creationId xmlns:a16="http://schemas.microsoft.com/office/drawing/2014/main" id="{4A400EA6-B90D-762D-90E1-A6EE01575D66}"/>
                    </a:ext>
                  </a:extLst>
                </p:cNvPr>
                <p:cNvPicPr/>
                <p:nvPr/>
              </p:nvPicPr>
              <p:blipFill>
                <a:blip r:embed="rId601"/>
                <a:stretch>
                  <a:fillRect/>
                </a:stretch>
              </p:blipFill>
              <p:spPr>
                <a:xfrm>
                  <a:off x="4974155" y="5557348"/>
                  <a:ext cx="888480" cy="8812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74263" name="Freihand 174262">
                  <a:extLst>
                    <a:ext uri="{FF2B5EF4-FFF2-40B4-BE49-F238E27FC236}">
                      <a16:creationId xmlns:a16="http://schemas.microsoft.com/office/drawing/2014/main" id="{4AE16D8D-50AC-03AB-63BC-1E70C90DD144}"/>
                    </a:ext>
                  </a:extLst>
                </p14:cNvPr>
                <p14:cNvContentPartPr/>
                <p14:nvPr/>
              </p14:nvContentPartPr>
              <p14:xfrm>
                <a:off x="5534315" y="5668228"/>
                <a:ext cx="194400" cy="373680"/>
              </p14:xfrm>
            </p:contentPart>
          </mc:Choice>
          <mc:Fallback>
            <p:pic>
              <p:nvPicPr>
                <p:cNvPr id="174263" name="Freihand 174262">
                  <a:extLst>
                    <a:ext uri="{FF2B5EF4-FFF2-40B4-BE49-F238E27FC236}">
                      <a16:creationId xmlns:a16="http://schemas.microsoft.com/office/drawing/2014/main" id="{4AE16D8D-50AC-03AB-63BC-1E70C90DD144}"/>
                    </a:ext>
                  </a:extLst>
                </p:cNvPr>
                <p:cNvPicPr/>
                <p:nvPr/>
              </p:nvPicPr>
              <p:blipFill>
                <a:blip r:embed="rId603"/>
                <a:stretch>
                  <a:fillRect/>
                </a:stretch>
              </p:blipFill>
              <p:spPr>
                <a:xfrm>
                  <a:off x="5525315" y="5659228"/>
                  <a:ext cx="21204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174267" name="Freihand 174266">
                  <a:extLst>
                    <a:ext uri="{FF2B5EF4-FFF2-40B4-BE49-F238E27FC236}">
                      <a16:creationId xmlns:a16="http://schemas.microsoft.com/office/drawing/2014/main" id="{136B9136-8664-CD2B-9B95-44CFE172CF6C}"/>
                    </a:ext>
                  </a:extLst>
                </p14:cNvPr>
                <p14:cNvContentPartPr/>
                <p14:nvPr/>
              </p14:nvContentPartPr>
              <p14:xfrm>
                <a:off x="7329275" y="1399708"/>
                <a:ext cx="457920" cy="560880"/>
              </p14:xfrm>
            </p:contentPart>
          </mc:Choice>
          <mc:Fallback>
            <p:pic>
              <p:nvPicPr>
                <p:cNvPr id="174267" name="Freihand 174266">
                  <a:extLst>
                    <a:ext uri="{FF2B5EF4-FFF2-40B4-BE49-F238E27FC236}">
                      <a16:creationId xmlns:a16="http://schemas.microsoft.com/office/drawing/2014/main" id="{136B9136-8664-CD2B-9B95-44CFE172CF6C}"/>
                    </a:ext>
                  </a:extLst>
                </p:cNvPr>
                <p:cNvPicPr/>
                <p:nvPr/>
              </p:nvPicPr>
              <p:blipFill>
                <a:blip r:embed="rId605"/>
                <a:stretch>
                  <a:fillRect/>
                </a:stretch>
              </p:blipFill>
              <p:spPr>
                <a:xfrm>
                  <a:off x="7320635" y="1390708"/>
                  <a:ext cx="475560" cy="5785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74269" name="Freihand 174268">
                  <a:extLst>
                    <a:ext uri="{FF2B5EF4-FFF2-40B4-BE49-F238E27FC236}">
                      <a16:creationId xmlns:a16="http://schemas.microsoft.com/office/drawing/2014/main" id="{55111903-052D-B98A-4F74-F338B22A2756}"/>
                    </a:ext>
                  </a:extLst>
                </p14:cNvPr>
                <p14:cNvContentPartPr/>
                <p14:nvPr/>
              </p14:nvContentPartPr>
              <p14:xfrm>
                <a:off x="5375555" y="3413908"/>
                <a:ext cx="426240" cy="700920"/>
              </p14:xfrm>
            </p:contentPart>
          </mc:Choice>
          <mc:Fallback>
            <p:pic>
              <p:nvPicPr>
                <p:cNvPr id="174269" name="Freihand 174268">
                  <a:extLst>
                    <a:ext uri="{FF2B5EF4-FFF2-40B4-BE49-F238E27FC236}">
                      <a16:creationId xmlns:a16="http://schemas.microsoft.com/office/drawing/2014/main" id="{55111903-052D-B98A-4F74-F338B22A2756}"/>
                    </a:ext>
                  </a:extLst>
                </p:cNvPr>
                <p:cNvPicPr/>
                <p:nvPr/>
              </p:nvPicPr>
              <p:blipFill>
                <a:blip r:embed="rId607"/>
                <a:stretch>
                  <a:fillRect/>
                </a:stretch>
              </p:blipFill>
              <p:spPr>
                <a:xfrm>
                  <a:off x="5366915" y="3405268"/>
                  <a:ext cx="443880" cy="7185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74271" name="Freihand 174270">
                  <a:extLst>
                    <a:ext uri="{FF2B5EF4-FFF2-40B4-BE49-F238E27FC236}">
                      <a16:creationId xmlns:a16="http://schemas.microsoft.com/office/drawing/2014/main" id="{5FDB49BC-BF31-E7B4-6408-7122FB58136B}"/>
                    </a:ext>
                  </a:extLst>
                </p14:cNvPr>
                <p14:cNvContentPartPr/>
                <p14:nvPr/>
              </p14:nvContentPartPr>
              <p14:xfrm>
                <a:off x="5985035" y="2559988"/>
                <a:ext cx="5915520" cy="3806280"/>
              </p14:xfrm>
            </p:contentPart>
          </mc:Choice>
          <mc:Fallback>
            <p:pic>
              <p:nvPicPr>
                <p:cNvPr id="174271" name="Freihand 174270">
                  <a:extLst>
                    <a:ext uri="{FF2B5EF4-FFF2-40B4-BE49-F238E27FC236}">
                      <a16:creationId xmlns:a16="http://schemas.microsoft.com/office/drawing/2014/main" id="{5FDB49BC-BF31-E7B4-6408-7122FB58136B}"/>
                    </a:ext>
                  </a:extLst>
                </p:cNvPr>
                <p:cNvPicPr/>
                <p:nvPr/>
              </p:nvPicPr>
              <p:blipFill>
                <a:blip r:embed="rId609"/>
                <a:stretch>
                  <a:fillRect/>
                </a:stretch>
              </p:blipFill>
              <p:spPr>
                <a:xfrm>
                  <a:off x="5976395" y="2550988"/>
                  <a:ext cx="5933160" cy="3823920"/>
                </a:xfrm>
                <a:prstGeom prst="rect">
                  <a:avLst/>
                </a:prstGeom>
              </p:spPr>
            </p:pic>
          </mc:Fallback>
        </mc:AlternateContent>
      </p:grpSp>
    </p:spTree>
    <p:extLst>
      <p:ext uri="{BB962C8B-B14F-4D97-AF65-F5344CB8AC3E}">
        <p14:creationId xmlns:p14="http://schemas.microsoft.com/office/powerpoint/2010/main" val="294988748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4633156" cy="180053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63504" y="2307190"/>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7986747" y="2651851"/>
            <a:ext cx="3968991" cy="246221"/>
          </a:xfrm>
          <a:prstGeom prst="rect">
            <a:avLst/>
          </a:prstGeom>
        </p:spPr>
        <p:txBody>
          <a:bodyPr wrap="square">
            <a:spAutoFit/>
          </a:bodyPr>
          <a:lstStyle/>
          <a:p>
            <a:r>
              <a:rPr lang="de-DE" sz="1000">
                <a:solidFill>
                  <a:srgbClr val="333333"/>
                </a:solidFill>
                <a:latin typeface="Helvetica Neue"/>
                <a:hlinkClick r:id="rId7"/>
              </a:rPr>
              <a:t>Encyclopedia 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8118704" y="282170"/>
            <a:ext cx="3536034" cy="2203391"/>
          </a:xfrm>
          <a:prstGeom prst="rect">
            <a:avLst/>
          </a:prstGeom>
        </p:spPr>
      </p:pic>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FC664554-22D9-63A7-6D76-312F185A614F}"/>
                  </a:ext>
                </a:extLst>
              </p14:cNvPr>
              <p14:cNvContentPartPr/>
              <p14:nvPr/>
            </p14:nvContentPartPr>
            <p14:xfrm>
              <a:off x="903635" y="2507788"/>
              <a:ext cx="1167840" cy="71640"/>
            </p14:xfrm>
          </p:contentPart>
        </mc:Choice>
        <mc:Fallback>
          <p:pic>
            <p:nvPicPr>
              <p:cNvPr id="7" name="Freihand 6">
                <a:extLst>
                  <a:ext uri="{FF2B5EF4-FFF2-40B4-BE49-F238E27FC236}">
                    <a16:creationId xmlns:a16="http://schemas.microsoft.com/office/drawing/2014/main" id="{FC664554-22D9-63A7-6D76-312F185A614F}"/>
                  </a:ext>
                </a:extLst>
              </p:cNvPr>
              <p:cNvPicPr/>
              <p:nvPr/>
            </p:nvPicPr>
            <p:blipFill>
              <a:blip r:embed="rId13"/>
              <a:stretch>
                <a:fillRect/>
              </a:stretch>
            </p:blipFill>
            <p:spPr>
              <a:xfrm>
                <a:off x="894995" y="2498788"/>
                <a:ext cx="1185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8" name="Freihand 47">
                <a:extLst>
                  <a:ext uri="{FF2B5EF4-FFF2-40B4-BE49-F238E27FC236}">
                    <a16:creationId xmlns:a16="http://schemas.microsoft.com/office/drawing/2014/main" id="{CA1415F9-2AD3-A485-C639-7CED3AA21C1A}"/>
                  </a:ext>
                </a:extLst>
              </p14:cNvPr>
              <p14:cNvContentPartPr/>
              <p14:nvPr/>
            </p14:nvContentPartPr>
            <p14:xfrm>
              <a:off x="5200235" y="1232308"/>
              <a:ext cx="61920" cy="1031400"/>
            </p14:xfrm>
          </p:contentPart>
        </mc:Choice>
        <mc:Fallback>
          <p:pic>
            <p:nvPicPr>
              <p:cNvPr id="48" name="Freihand 47">
                <a:extLst>
                  <a:ext uri="{FF2B5EF4-FFF2-40B4-BE49-F238E27FC236}">
                    <a16:creationId xmlns:a16="http://schemas.microsoft.com/office/drawing/2014/main" id="{CA1415F9-2AD3-A485-C639-7CED3AA21C1A}"/>
                  </a:ext>
                </a:extLst>
              </p:cNvPr>
              <p:cNvPicPr/>
              <p:nvPr/>
            </p:nvPicPr>
            <p:blipFill>
              <a:blip r:embed="rId15"/>
              <a:stretch>
                <a:fillRect/>
              </a:stretch>
            </p:blipFill>
            <p:spPr>
              <a:xfrm>
                <a:off x="5191235" y="1223308"/>
                <a:ext cx="79560" cy="1049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9" name="Freihand 48">
                <a:extLst>
                  <a:ext uri="{FF2B5EF4-FFF2-40B4-BE49-F238E27FC236}">
                    <a16:creationId xmlns:a16="http://schemas.microsoft.com/office/drawing/2014/main" id="{2AF8495B-AE29-24A8-8141-1089DDFB7DF1}"/>
                  </a:ext>
                </a:extLst>
              </p14:cNvPr>
              <p14:cNvContentPartPr/>
              <p14:nvPr/>
            </p14:nvContentPartPr>
            <p14:xfrm>
              <a:off x="5194475" y="1203508"/>
              <a:ext cx="2137320" cy="1980720"/>
            </p14:xfrm>
          </p:contentPart>
        </mc:Choice>
        <mc:Fallback>
          <p:pic>
            <p:nvPicPr>
              <p:cNvPr id="49" name="Freihand 48">
                <a:extLst>
                  <a:ext uri="{FF2B5EF4-FFF2-40B4-BE49-F238E27FC236}">
                    <a16:creationId xmlns:a16="http://schemas.microsoft.com/office/drawing/2014/main" id="{2AF8495B-AE29-24A8-8141-1089DDFB7DF1}"/>
                  </a:ext>
                </a:extLst>
              </p:cNvPr>
              <p:cNvPicPr/>
              <p:nvPr/>
            </p:nvPicPr>
            <p:blipFill>
              <a:blip r:embed="rId17"/>
              <a:stretch>
                <a:fillRect/>
              </a:stretch>
            </p:blipFill>
            <p:spPr>
              <a:xfrm>
                <a:off x="5185475" y="1194868"/>
                <a:ext cx="2154960" cy="1998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0" name="Freihand 49">
                <a:extLst>
                  <a:ext uri="{FF2B5EF4-FFF2-40B4-BE49-F238E27FC236}">
                    <a16:creationId xmlns:a16="http://schemas.microsoft.com/office/drawing/2014/main" id="{36DA27AF-5C2B-BF2E-5493-2A0E6CF41291}"/>
                  </a:ext>
                </a:extLst>
              </p14:cNvPr>
              <p14:cNvContentPartPr/>
              <p14:nvPr/>
            </p14:nvContentPartPr>
            <p14:xfrm>
              <a:off x="7004195" y="1376308"/>
              <a:ext cx="324360" cy="734040"/>
            </p14:xfrm>
          </p:contentPart>
        </mc:Choice>
        <mc:Fallback>
          <p:pic>
            <p:nvPicPr>
              <p:cNvPr id="50" name="Freihand 49">
                <a:extLst>
                  <a:ext uri="{FF2B5EF4-FFF2-40B4-BE49-F238E27FC236}">
                    <a16:creationId xmlns:a16="http://schemas.microsoft.com/office/drawing/2014/main" id="{36DA27AF-5C2B-BF2E-5493-2A0E6CF41291}"/>
                  </a:ext>
                </a:extLst>
              </p:cNvPr>
              <p:cNvPicPr/>
              <p:nvPr/>
            </p:nvPicPr>
            <p:blipFill>
              <a:blip r:embed="rId19"/>
              <a:stretch>
                <a:fillRect/>
              </a:stretch>
            </p:blipFill>
            <p:spPr>
              <a:xfrm>
                <a:off x="6995195" y="1367308"/>
                <a:ext cx="342000" cy="751680"/>
              </a:xfrm>
              <a:prstGeom prst="rect">
                <a:avLst/>
              </a:prstGeom>
            </p:spPr>
          </p:pic>
        </mc:Fallback>
      </mc:AlternateContent>
      <p:grpSp>
        <p:nvGrpSpPr>
          <p:cNvPr id="194" name="Gruppieren 193">
            <a:extLst>
              <a:ext uri="{FF2B5EF4-FFF2-40B4-BE49-F238E27FC236}">
                <a16:creationId xmlns:a16="http://schemas.microsoft.com/office/drawing/2014/main" id="{690C5681-5CB0-7EBC-0969-39C06D8290DE}"/>
              </a:ext>
            </a:extLst>
          </p:cNvPr>
          <p:cNvGrpSpPr/>
          <p:nvPr/>
        </p:nvGrpSpPr>
        <p:grpSpPr>
          <a:xfrm>
            <a:off x="764675" y="64828"/>
            <a:ext cx="10969200" cy="5613120"/>
            <a:chOff x="764675" y="64828"/>
            <a:chExt cx="10969200" cy="5613120"/>
          </a:xfrm>
        </p:grpSpPr>
        <mc:AlternateContent xmlns:mc="http://schemas.openxmlformats.org/markup-compatibility/2006">
          <mc:Choice xmlns:p14="http://schemas.microsoft.com/office/powerpoint/2010/main" Requires="p14">
            <p:contentPart p14:bwMode="auto" r:id="rId20">
              <p14:nvContentPartPr>
                <p14:cNvPr id="2" name="Freihand 1">
                  <a:extLst>
                    <a:ext uri="{FF2B5EF4-FFF2-40B4-BE49-F238E27FC236}">
                      <a16:creationId xmlns:a16="http://schemas.microsoft.com/office/drawing/2014/main" id="{51AEAC08-3A3E-6570-DF2F-C4D0FA899651}"/>
                    </a:ext>
                  </a:extLst>
                </p14:cNvPr>
                <p14:cNvContentPartPr/>
                <p14:nvPr/>
              </p14:nvContentPartPr>
              <p14:xfrm>
                <a:off x="1856555" y="1751428"/>
                <a:ext cx="20880" cy="18000"/>
              </p14:xfrm>
            </p:contentPart>
          </mc:Choice>
          <mc:Fallback>
            <p:pic>
              <p:nvPicPr>
                <p:cNvPr id="2" name="Freihand 1">
                  <a:extLst>
                    <a:ext uri="{FF2B5EF4-FFF2-40B4-BE49-F238E27FC236}">
                      <a16:creationId xmlns:a16="http://schemas.microsoft.com/office/drawing/2014/main" id="{51AEAC08-3A3E-6570-DF2F-C4D0FA899651}"/>
                    </a:ext>
                  </a:extLst>
                </p:cNvPr>
                <p:cNvPicPr/>
                <p:nvPr/>
              </p:nvPicPr>
              <p:blipFill>
                <a:blip r:embed="rId21"/>
                <a:stretch>
                  <a:fillRect/>
                </a:stretch>
              </p:blipFill>
              <p:spPr>
                <a:xfrm>
                  <a:off x="1847555" y="1742428"/>
                  <a:ext cx="385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 name="Freihand 2">
                  <a:extLst>
                    <a:ext uri="{FF2B5EF4-FFF2-40B4-BE49-F238E27FC236}">
                      <a16:creationId xmlns:a16="http://schemas.microsoft.com/office/drawing/2014/main" id="{C9B2CC5F-5827-5CE9-E303-5B69637496D4}"/>
                    </a:ext>
                  </a:extLst>
                </p14:cNvPr>
                <p14:cNvContentPartPr/>
                <p14:nvPr/>
              </p14:nvContentPartPr>
              <p14:xfrm>
                <a:off x="1539395" y="586828"/>
                <a:ext cx="2202840" cy="1389240"/>
              </p14:xfrm>
            </p:contentPart>
          </mc:Choice>
          <mc:Fallback>
            <p:pic>
              <p:nvPicPr>
                <p:cNvPr id="3" name="Freihand 2">
                  <a:extLst>
                    <a:ext uri="{FF2B5EF4-FFF2-40B4-BE49-F238E27FC236}">
                      <a16:creationId xmlns:a16="http://schemas.microsoft.com/office/drawing/2014/main" id="{C9B2CC5F-5827-5CE9-E303-5B69637496D4}"/>
                    </a:ext>
                  </a:extLst>
                </p:cNvPr>
                <p:cNvPicPr/>
                <p:nvPr/>
              </p:nvPicPr>
              <p:blipFill>
                <a:blip r:embed="rId23"/>
                <a:stretch>
                  <a:fillRect/>
                </a:stretch>
              </p:blipFill>
              <p:spPr>
                <a:xfrm>
                  <a:off x="1530755" y="577828"/>
                  <a:ext cx="2220480" cy="1406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E786633D-60A5-7F3B-0AB9-DB5E65BFA274}"/>
                    </a:ext>
                  </a:extLst>
                </p14:cNvPr>
                <p14:cNvContentPartPr/>
                <p14:nvPr/>
              </p14:nvContentPartPr>
              <p14:xfrm>
                <a:off x="764675" y="2772388"/>
                <a:ext cx="140040" cy="188640"/>
              </p14:xfrm>
            </p:contentPart>
          </mc:Choice>
          <mc:Fallback>
            <p:pic>
              <p:nvPicPr>
                <p:cNvPr id="18" name="Freihand 17">
                  <a:extLst>
                    <a:ext uri="{FF2B5EF4-FFF2-40B4-BE49-F238E27FC236}">
                      <a16:creationId xmlns:a16="http://schemas.microsoft.com/office/drawing/2014/main" id="{E786633D-60A5-7F3B-0AB9-DB5E65BFA274}"/>
                    </a:ext>
                  </a:extLst>
                </p:cNvPr>
                <p:cNvPicPr/>
                <p:nvPr/>
              </p:nvPicPr>
              <p:blipFill>
                <a:blip r:embed="rId25"/>
                <a:stretch>
                  <a:fillRect/>
                </a:stretch>
              </p:blipFill>
              <p:spPr>
                <a:xfrm>
                  <a:off x="756035" y="2763748"/>
                  <a:ext cx="1576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2362F03D-604B-5B7E-F9F2-9F1E93F28748}"/>
                    </a:ext>
                  </a:extLst>
                </p14:cNvPr>
                <p14:cNvContentPartPr/>
                <p14:nvPr/>
              </p14:nvContentPartPr>
              <p14:xfrm>
                <a:off x="1027835" y="2796148"/>
                <a:ext cx="458280" cy="157320"/>
              </p14:xfrm>
            </p:contentPart>
          </mc:Choice>
          <mc:Fallback>
            <p:pic>
              <p:nvPicPr>
                <p:cNvPr id="19" name="Freihand 18">
                  <a:extLst>
                    <a:ext uri="{FF2B5EF4-FFF2-40B4-BE49-F238E27FC236}">
                      <a16:creationId xmlns:a16="http://schemas.microsoft.com/office/drawing/2014/main" id="{2362F03D-604B-5B7E-F9F2-9F1E93F28748}"/>
                    </a:ext>
                  </a:extLst>
                </p:cNvPr>
                <p:cNvPicPr/>
                <p:nvPr/>
              </p:nvPicPr>
              <p:blipFill>
                <a:blip r:embed="rId27"/>
                <a:stretch>
                  <a:fillRect/>
                </a:stretch>
              </p:blipFill>
              <p:spPr>
                <a:xfrm>
                  <a:off x="1018835" y="2787508"/>
                  <a:ext cx="4759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1FDC87C6-48C6-651A-A8F1-DD090036D809}"/>
                    </a:ext>
                  </a:extLst>
                </p14:cNvPr>
                <p14:cNvContentPartPr/>
                <p14:nvPr/>
              </p14:nvContentPartPr>
              <p14:xfrm>
                <a:off x="1547315" y="2676988"/>
                <a:ext cx="137160" cy="244080"/>
              </p14:xfrm>
            </p:contentPart>
          </mc:Choice>
          <mc:Fallback>
            <p:pic>
              <p:nvPicPr>
                <p:cNvPr id="20" name="Freihand 19">
                  <a:extLst>
                    <a:ext uri="{FF2B5EF4-FFF2-40B4-BE49-F238E27FC236}">
                      <a16:creationId xmlns:a16="http://schemas.microsoft.com/office/drawing/2014/main" id="{1FDC87C6-48C6-651A-A8F1-DD090036D809}"/>
                    </a:ext>
                  </a:extLst>
                </p:cNvPr>
                <p:cNvPicPr/>
                <p:nvPr/>
              </p:nvPicPr>
              <p:blipFill>
                <a:blip r:embed="rId29"/>
                <a:stretch>
                  <a:fillRect/>
                </a:stretch>
              </p:blipFill>
              <p:spPr>
                <a:xfrm>
                  <a:off x="1538315" y="2668348"/>
                  <a:ext cx="1548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E28A1F5F-4D06-892D-BBBF-A2D02E2686CC}"/>
                    </a:ext>
                  </a:extLst>
                </p14:cNvPr>
                <p14:cNvContentPartPr/>
                <p14:nvPr/>
              </p14:nvContentPartPr>
              <p14:xfrm>
                <a:off x="1848635" y="2786428"/>
                <a:ext cx="396000" cy="153360"/>
              </p14:xfrm>
            </p:contentPart>
          </mc:Choice>
          <mc:Fallback>
            <p:pic>
              <p:nvPicPr>
                <p:cNvPr id="21" name="Freihand 20">
                  <a:extLst>
                    <a:ext uri="{FF2B5EF4-FFF2-40B4-BE49-F238E27FC236}">
                      <a16:creationId xmlns:a16="http://schemas.microsoft.com/office/drawing/2014/main" id="{E28A1F5F-4D06-892D-BBBF-A2D02E2686CC}"/>
                    </a:ext>
                  </a:extLst>
                </p:cNvPr>
                <p:cNvPicPr/>
                <p:nvPr/>
              </p:nvPicPr>
              <p:blipFill>
                <a:blip r:embed="rId31"/>
                <a:stretch>
                  <a:fillRect/>
                </a:stretch>
              </p:blipFill>
              <p:spPr>
                <a:xfrm>
                  <a:off x="1839995" y="2777788"/>
                  <a:ext cx="4136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3F7A0B85-765C-BAAB-A19A-E4F00C5C9EBC}"/>
                    </a:ext>
                  </a:extLst>
                </p14:cNvPr>
                <p14:cNvContentPartPr/>
                <p14:nvPr/>
              </p14:nvContentPartPr>
              <p14:xfrm>
                <a:off x="2269115" y="2742148"/>
                <a:ext cx="638640" cy="178200"/>
              </p14:xfrm>
            </p:contentPart>
          </mc:Choice>
          <mc:Fallback>
            <p:pic>
              <p:nvPicPr>
                <p:cNvPr id="22" name="Freihand 21">
                  <a:extLst>
                    <a:ext uri="{FF2B5EF4-FFF2-40B4-BE49-F238E27FC236}">
                      <a16:creationId xmlns:a16="http://schemas.microsoft.com/office/drawing/2014/main" id="{3F7A0B85-765C-BAAB-A19A-E4F00C5C9EBC}"/>
                    </a:ext>
                  </a:extLst>
                </p:cNvPr>
                <p:cNvPicPr/>
                <p:nvPr/>
              </p:nvPicPr>
              <p:blipFill>
                <a:blip r:embed="rId33"/>
                <a:stretch>
                  <a:fillRect/>
                </a:stretch>
              </p:blipFill>
              <p:spPr>
                <a:xfrm>
                  <a:off x="2260115" y="2733148"/>
                  <a:ext cx="6562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Freihand 28">
                  <a:extLst>
                    <a:ext uri="{FF2B5EF4-FFF2-40B4-BE49-F238E27FC236}">
                      <a16:creationId xmlns:a16="http://schemas.microsoft.com/office/drawing/2014/main" id="{2675E755-1702-4B93-6FDD-5F0F6ED1480A}"/>
                    </a:ext>
                  </a:extLst>
                </p14:cNvPr>
                <p14:cNvContentPartPr/>
                <p14:nvPr/>
              </p14:nvContentPartPr>
              <p14:xfrm>
                <a:off x="5818715" y="4671028"/>
                <a:ext cx="51840" cy="206280"/>
              </p14:xfrm>
            </p:contentPart>
          </mc:Choice>
          <mc:Fallback>
            <p:pic>
              <p:nvPicPr>
                <p:cNvPr id="29" name="Freihand 28">
                  <a:extLst>
                    <a:ext uri="{FF2B5EF4-FFF2-40B4-BE49-F238E27FC236}">
                      <a16:creationId xmlns:a16="http://schemas.microsoft.com/office/drawing/2014/main" id="{2675E755-1702-4B93-6FDD-5F0F6ED1480A}"/>
                    </a:ext>
                  </a:extLst>
                </p:cNvPr>
                <p:cNvPicPr/>
                <p:nvPr/>
              </p:nvPicPr>
              <p:blipFill>
                <a:blip r:embed="rId35"/>
                <a:stretch>
                  <a:fillRect/>
                </a:stretch>
              </p:blipFill>
              <p:spPr>
                <a:xfrm>
                  <a:off x="5809715" y="4662028"/>
                  <a:ext cx="694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0" name="Freihand 29">
                  <a:extLst>
                    <a:ext uri="{FF2B5EF4-FFF2-40B4-BE49-F238E27FC236}">
                      <a16:creationId xmlns:a16="http://schemas.microsoft.com/office/drawing/2014/main" id="{FFA5D7F4-C543-7F46-DF09-3FACA4CC776E}"/>
                    </a:ext>
                  </a:extLst>
                </p14:cNvPr>
                <p14:cNvContentPartPr/>
                <p14:nvPr/>
              </p14:nvContentPartPr>
              <p14:xfrm>
                <a:off x="5735915" y="4603348"/>
                <a:ext cx="231840" cy="140400"/>
              </p14:xfrm>
            </p:contentPart>
          </mc:Choice>
          <mc:Fallback>
            <p:pic>
              <p:nvPicPr>
                <p:cNvPr id="30" name="Freihand 29">
                  <a:extLst>
                    <a:ext uri="{FF2B5EF4-FFF2-40B4-BE49-F238E27FC236}">
                      <a16:creationId xmlns:a16="http://schemas.microsoft.com/office/drawing/2014/main" id="{FFA5D7F4-C543-7F46-DF09-3FACA4CC776E}"/>
                    </a:ext>
                  </a:extLst>
                </p:cNvPr>
                <p:cNvPicPr/>
                <p:nvPr/>
              </p:nvPicPr>
              <p:blipFill>
                <a:blip r:embed="rId37"/>
                <a:stretch>
                  <a:fillRect/>
                </a:stretch>
              </p:blipFill>
              <p:spPr>
                <a:xfrm>
                  <a:off x="5727275" y="4594708"/>
                  <a:ext cx="2494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2" name="Freihand 31">
                  <a:extLst>
                    <a:ext uri="{FF2B5EF4-FFF2-40B4-BE49-F238E27FC236}">
                      <a16:creationId xmlns:a16="http://schemas.microsoft.com/office/drawing/2014/main" id="{5EFDACCC-9CAA-068D-F0ED-51DBDC73D97D}"/>
                    </a:ext>
                  </a:extLst>
                </p14:cNvPr>
                <p14:cNvContentPartPr/>
                <p14:nvPr/>
              </p14:nvContentPartPr>
              <p14:xfrm>
                <a:off x="6014555" y="4627108"/>
                <a:ext cx="354600" cy="167760"/>
              </p14:xfrm>
            </p:contentPart>
          </mc:Choice>
          <mc:Fallback>
            <p:pic>
              <p:nvPicPr>
                <p:cNvPr id="32" name="Freihand 31">
                  <a:extLst>
                    <a:ext uri="{FF2B5EF4-FFF2-40B4-BE49-F238E27FC236}">
                      <a16:creationId xmlns:a16="http://schemas.microsoft.com/office/drawing/2014/main" id="{5EFDACCC-9CAA-068D-F0ED-51DBDC73D97D}"/>
                    </a:ext>
                  </a:extLst>
                </p:cNvPr>
                <p:cNvPicPr/>
                <p:nvPr/>
              </p:nvPicPr>
              <p:blipFill>
                <a:blip r:embed="rId39"/>
                <a:stretch>
                  <a:fillRect/>
                </a:stretch>
              </p:blipFill>
              <p:spPr>
                <a:xfrm>
                  <a:off x="6005915" y="4618468"/>
                  <a:ext cx="3722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3" name="Freihand 32">
                  <a:extLst>
                    <a:ext uri="{FF2B5EF4-FFF2-40B4-BE49-F238E27FC236}">
                      <a16:creationId xmlns:a16="http://schemas.microsoft.com/office/drawing/2014/main" id="{7C986477-1403-89D9-9A10-CAA61C49B480}"/>
                    </a:ext>
                  </a:extLst>
                </p14:cNvPr>
                <p14:cNvContentPartPr/>
                <p14:nvPr/>
              </p14:nvContentPartPr>
              <p14:xfrm>
                <a:off x="6404795" y="4591468"/>
                <a:ext cx="399240" cy="149040"/>
              </p14:xfrm>
            </p:contentPart>
          </mc:Choice>
          <mc:Fallback>
            <p:pic>
              <p:nvPicPr>
                <p:cNvPr id="33" name="Freihand 32">
                  <a:extLst>
                    <a:ext uri="{FF2B5EF4-FFF2-40B4-BE49-F238E27FC236}">
                      <a16:creationId xmlns:a16="http://schemas.microsoft.com/office/drawing/2014/main" id="{7C986477-1403-89D9-9A10-CAA61C49B480}"/>
                    </a:ext>
                  </a:extLst>
                </p:cNvPr>
                <p:cNvPicPr/>
                <p:nvPr/>
              </p:nvPicPr>
              <p:blipFill>
                <a:blip r:embed="rId41"/>
                <a:stretch>
                  <a:fillRect/>
                </a:stretch>
              </p:blipFill>
              <p:spPr>
                <a:xfrm>
                  <a:off x="6396155" y="4582828"/>
                  <a:ext cx="4168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5" name="Freihand 34">
                  <a:extLst>
                    <a:ext uri="{FF2B5EF4-FFF2-40B4-BE49-F238E27FC236}">
                      <a16:creationId xmlns:a16="http://schemas.microsoft.com/office/drawing/2014/main" id="{0921617C-2B4F-055C-B406-D9E09716476A}"/>
                    </a:ext>
                  </a:extLst>
                </p14:cNvPr>
                <p14:cNvContentPartPr/>
                <p14:nvPr/>
              </p14:nvContentPartPr>
              <p14:xfrm>
                <a:off x="5790995" y="5117068"/>
                <a:ext cx="24120" cy="159480"/>
              </p14:xfrm>
            </p:contentPart>
          </mc:Choice>
          <mc:Fallback>
            <p:pic>
              <p:nvPicPr>
                <p:cNvPr id="35" name="Freihand 34">
                  <a:extLst>
                    <a:ext uri="{FF2B5EF4-FFF2-40B4-BE49-F238E27FC236}">
                      <a16:creationId xmlns:a16="http://schemas.microsoft.com/office/drawing/2014/main" id="{0921617C-2B4F-055C-B406-D9E09716476A}"/>
                    </a:ext>
                  </a:extLst>
                </p:cNvPr>
                <p:cNvPicPr/>
                <p:nvPr/>
              </p:nvPicPr>
              <p:blipFill>
                <a:blip r:embed="rId43"/>
                <a:stretch>
                  <a:fillRect/>
                </a:stretch>
              </p:blipFill>
              <p:spPr>
                <a:xfrm>
                  <a:off x="5782355" y="5108068"/>
                  <a:ext cx="417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 name="Freihand 35">
                  <a:extLst>
                    <a:ext uri="{FF2B5EF4-FFF2-40B4-BE49-F238E27FC236}">
                      <a16:creationId xmlns:a16="http://schemas.microsoft.com/office/drawing/2014/main" id="{F437692F-F50A-BDB5-6086-E7566C767F0D}"/>
                    </a:ext>
                  </a:extLst>
                </p14:cNvPr>
                <p14:cNvContentPartPr/>
                <p14:nvPr/>
              </p14:nvContentPartPr>
              <p14:xfrm>
                <a:off x="5672555" y="5021308"/>
                <a:ext cx="263160" cy="261360"/>
              </p14:xfrm>
            </p:contentPart>
          </mc:Choice>
          <mc:Fallback>
            <p:pic>
              <p:nvPicPr>
                <p:cNvPr id="36" name="Freihand 35">
                  <a:extLst>
                    <a:ext uri="{FF2B5EF4-FFF2-40B4-BE49-F238E27FC236}">
                      <a16:creationId xmlns:a16="http://schemas.microsoft.com/office/drawing/2014/main" id="{F437692F-F50A-BDB5-6086-E7566C767F0D}"/>
                    </a:ext>
                  </a:extLst>
                </p:cNvPr>
                <p:cNvPicPr/>
                <p:nvPr/>
              </p:nvPicPr>
              <p:blipFill>
                <a:blip r:embed="rId45"/>
                <a:stretch>
                  <a:fillRect/>
                </a:stretch>
              </p:blipFill>
              <p:spPr>
                <a:xfrm>
                  <a:off x="5663915" y="5012668"/>
                  <a:ext cx="2808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7" name="Freihand 36">
                  <a:extLst>
                    <a:ext uri="{FF2B5EF4-FFF2-40B4-BE49-F238E27FC236}">
                      <a16:creationId xmlns:a16="http://schemas.microsoft.com/office/drawing/2014/main" id="{73506794-A322-038A-F9E8-CCD978B33F3D}"/>
                    </a:ext>
                  </a:extLst>
                </p14:cNvPr>
                <p14:cNvContentPartPr/>
                <p14:nvPr/>
              </p14:nvContentPartPr>
              <p14:xfrm>
                <a:off x="6011675" y="5125708"/>
                <a:ext cx="82800" cy="113400"/>
              </p14:xfrm>
            </p:contentPart>
          </mc:Choice>
          <mc:Fallback>
            <p:pic>
              <p:nvPicPr>
                <p:cNvPr id="37" name="Freihand 36">
                  <a:extLst>
                    <a:ext uri="{FF2B5EF4-FFF2-40B4-BE49-F238E27FC236}">
                      <a16:creationId xmlns:a16="http://schemas.microsoft.com/office/drawing/2014/main" id="{73506794-A322-038A-F9E8-CCD978B33F3D}"/>
                    </a:ext>
                  </a:extLst>
                </p:cNvPr>
                <p:cNvPicPr/>
                <p:nvPr/>
              </p:nvPicPr>
              <p:blipFill>
                <a:blip r:embed="rId47"/>
                <a:stretch>
                  <a:fillRect/>
                </a:stretch>
              </p:blipFill>
              <p:spPr>
                <a:xfrm>
                  <a:off x="6003035" y="5117068"/>
                  <a:ext cx="1004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8" name="Freihand 37">
                  <a:extLst>
                    <a:ext uri="{FF2B5EF4-FFF2-40B4-BE49-F238E27FC236}">
                      <a16:creationId xmlns:a16="http://schemas.microsoft.com/office/drawing/2014/main" id="{26B9883F-0CCF-20EE-024B-8D38C757F883}"/>
                    </a:ext>
                  </a:extLst>
                </p14:cNvPr>
                <p14:cNvContentPartPr/>
                <p14:nvPr/>
              </p14:nvContentPartPr>
              <p14:xfrm>
                <a:off x="6129755" y="5079988"/>
                <a:ext cx="138600" cy="99000"/>
              </p14:xfrm>
            </p:contentPart>
          </mc:Choice>
          <mc:Fallback>
            <p:pic>
              <p:nvPicPr>
                <p:cNvPr id="38" name="Freihand 37">
                  <a:extLst>
                    <a:ext uri="{FF2B5EF4-FFF2-40B4-BE49-F238E27FC236}">
                      <a16:creationId xmlns:a16="http://schemas.microsoft.com/office/drawing/2014/main" id="{26B9883F-0CCF-20EE-024B-8D38C757F883}"/>
                    </a:ext>
                  </a:extLst>
                </p:cNvPr>
                <p:cNvPicPr/>
                <p:nvPr/>
              </p:nvPicPr>
              <p:blipFill>
                <a:blip r:embed="rId49"/>
                <a:stretch>
                  <a:fillRect/>
                </a:stretch>
              </p:blipFill>
              <p:spPr>
                <a:xfrm>
                  <a:off x="6121115" y="5071348"/>
                  <a:ext cx="1562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9" name="Freihand 38">
                  <a:extLst>
                    <a:ext uri="{FF2B5EF4-FFF2-40B4-BE49-F238E27FC236}">
                      <a16:creationId xmlns:a16="http://schemas.microsoft.com/office/drawing/2014/main" id="{4C0E2DF8-451F-5FB7-24CF-824E68DDE6FC}"/>
                    </a:ext>
                  </a:extLst>
                </p14:cNvPr>
                <p14:cNvContentPartPr/>
                <p14:nvPr/>
              </p14:nvContentPartPr>
              <p14:xfrm>
                <a:off x="6293555" y="4974508"/>
                <a:ext cx="221400" cy="181080"/>
              </p14:xfrm>
            </p:contentPart>
          </mc:Choice>
          <mc:Fallback>
            <p:pic>
              <p:nvPicPr>
                <p:cNvPr id="39" name="Freihand 38">
                  <a:extLst>
                    <a:ext uri="{FF2B5EF4-FFF2-40B4-BE49-F238E27FC236}">
                      <a16:creationId xmlns:a16="http://schemas.microsoft.com/office/drawing/2014/main" id="{4C0E2DF8-451F-5FB7-24CF-824E68DDE6FC}"/>
                    </a:ext>
                  </a:extLst>
                </p:cNvPr>
                <p:cNvPicPr/>
                <p:nvPr/>
              </p:nvPicPr>
              <p:blipFill>
                <a:blip r:embed="rId51"/>
                <a:stretch>
                  <a:fillRect/>
                </a:stretch>
              </p:blipFill>
              <p:spPr>
                <a:xfrm>
                  <a:off x="6284555" y="4965868"/>
                  <a:ext cx="2390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0" name="Freihand 39">
                  <a:extLst>
                    <a:ext uri="{FF2B5EF4-FFF2-40B4-BE49-F238E27FC236}">
                      <a16:creationId xmlns:a16="http://schemas.microsoft.com/office/drawing/2014/main" id="{193E9EA3-2A22-DE45-75DA-5318E7DF6505}"/>
                    </a:ext>
                  </a:extLst>
                </p14:cNvPr>
                <p14:cNvContentPartPr/>
                <p14:nvPr/>
              </p14:nvContentPartPr>
              <p14:xfrm>
                <a:off x="6536555" y="4966588"/>
                <a:ext cx="14760" cy="18720"/>
              </p14:xfrm>
            </p:contentPart>
          </mc:Choice>
          <mc:Fallback>
            <p:pic>
              <p:nvPicPr>
                <p:cNvPr id="40" name="Freihand 39">
                  <a:extLst>
                    <a:ext uri="{FF2B5EF4-FFF2-40B4-BE49-F238E27FC236}">
                      <a16:creationId xmlns:a16="http://schemas.microsoft.com/office/drawing/2014/main" id="{193E9EA3-2A22-DE45-75DA-5318E7DF6505}"/>
                    </a:ext>
                  </a:extLst>
                </p:cNvPr>
                <p:cNvPicPr/>
                <p:nvPr/>
              </p:nvPicPr>
              <p:blipFill>
                <a:blip r:embed="rId53"/>
                <a:stretch>
                  <a:fillRect/>
                </a:stretch>
              </p:blipFill>
              <p:spPr>
                <a:xfrm>
                  <a:off x="6527915" y="4957948"/>
                  <a:ext cx="324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1" name="Freihand 40">
                  <a:extLst>
                    <a:ext uri="{FF2B5EF4-FFF2-40B4-BE49-F238E27FC236}">
                      <a16:creationId xmlns:a16="http://schemas.microsoft.com/office/drawing/2014/main" id="{3E3FC65B-CE13-29F2-5304-2AFB78609FE5}"/>
                    </a:ext>
                  </a:extLst>
                </p14:cNvPr>
                <p14:cNvContentPartPr/>
                <p14:nvPr/>
              </p14:nvContentPartPr>
              <p14:xfrm>
                <a:off x="6393275" y="4995748"/>
                <a:ext cx="61560" cy="315000"/>
              </p14:xfrm>
            </p:contentPart>
          </mc:Choice>
          <mc:Fallback>
            <p:pic>
              <p:nvPicPr>
                <p:cNvPr id="41" name="Freihand 40">
                  <a:extLst>
                    <a:ext uri="{FF2B5EF4-FFF2-40B4-BE49-F238E27FC236}">
                      <a16:creationId xmlns:a16="http://schemas.microsoft.com/office/drawing/2014/main" id="{3E3FC65B-CE13-29F2-5304-2AFB78609FE5}"/>
                    </a:ext>
                  </a:extLst>
                </p:cNvPr>
                <p:cNvPicPr/>
                <p:nvPr/>
              </p:nvPicPr>
              <p:blipFill>
                <a:blip r:embed="rId55"/>
                <a:stretch>
                  <a:fillRect/>
                </a:stretch>
              </p:blipFill>
              <p:spPr>
                <a:xfrm>
                  <a:off x="6384275" y="4987108"/>
                  <a:ext cx="7920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Freihand 41">
                  <a:extLst>
                    <a:ext uri="{FF2B5EF4-FFF2-40B4-BE49-F238E27FC236}">
                      <a16:creationId xmlns:a16="http://schemas.microsoft.com/office/drawing/2014/main" id="{4136E50C-555A-8EAF-A36E-7AD7A9F2FC81}"/>
                    </a:ext>
                  </a:extLst>
                </p14:cNvPr>
                <p14:cNvContentPartPr/>
                <p14:nvPr/>
              </p14:nvContentPartPr>
              <p14:xfrm>
                <a:off x="6500915" y="4974508"/>
                <a:ext cx="145440" cy="167760"/>
              </p14:xfrm>
            </p:contentPart>
          </mc:Choice>
          <mc:Fallback>
            <p:pic>
              <p:nvPicPr>
                <p:cNvPr id="42" name="Freihand 41">
                  <a:extLst>
                    <a:ext uri="{FF2B5EF4-FFF2-40B4-BE49-F238E27FC236}">
                      <a16:creationId xmlns:a16="http://schemas.microsoft.com/office/drawing/2014/main" id="{4136E50C-555A-8EAF-A36E-7AD7A9F2FC81}"/>
                    </a:ext>
                  </a:extLst>
                </p:cNvPr>
                <p:cNvPicPr/>
                <p:nvPr/>
              </p:nvPicPr>
              <p:blipFill>
                <a:blip r:embed="rId57"/>
                <a:stretch>
                  <a:fillRect/>
                </a:stretch>
              </p:blipFill>
              <p:spPr>
                <a:xfrm>
                  <a:off x="6492275" y="4965508"/>
                  <a:ext cx="1630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Freihand 42">
                  <a:extLst>
                    <a:ext uri="{FF2B5EF4-FFF2-40B4-BE49-F238E27FC236}">
                      <a16:creationId xmlns:a16="http://schemas.microsoft.com/office/drawing/2014/main" id="{91849FCF-DFBA-3F3D-F19F-52C41457F7ED}"/>
                    </a:ext>
                  </a:extLst>
                </p14:cNvPr>
                <p14:cNvContentPartPr/>
                <p14:nvPr/>
              </p14:nvContentPartPr>
              <p14:xfrm>
                <a:off x="6719435" y="4953628"/>
                <a:ext cx="99000" cy="78840"/>
              </p14:xfrm>
            </p:contentPart>
          </mc:Choice>
          <mc:Fallback>
            <p:pic>
              <p:nvPicPr>
                <p:cNvPr id="43" name="Freihand 42">
                  <a:extLst>
                    <a:ext uri="{FF2B5EF4-FFF2-40B4-BE49-F238E27FC236}">
                      <a16:creationId xmlns:a16="http://schemas.microsoft.com/office/drawing/2014/main" id="{91849FCF-DFBA-3F3D-F19F-52C41457F7ED}"/>
                    </a:ext>
                  </a:extLst>
                </p:cNvPr>
                <p:cNvPicPr/>
                <p:nvPr/>
              </p:nvPicPr>
              <p:blipFill>
                <a:blip r:embed="rId59"/>
                <a:stretch>
                  <a:fillRect/>
                </a:stretch>
              </p:blipFill>
              <p:spPr>
                <a:xfrm>
                  <a:off x="6710795" y="4944988"/>
                  <a:ext cx="1166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Freihand 43">
                  <a:extLst>
                    <a:ext uri="{FF2B5EF4-FFF2-40B4-BE49-F238E27FC236}">
                      <a16:creationId xmlns:a16="http://schemas.microsoft.com/office/drawing/2014/main" id="{6B576F24-ED0A-50CF-044A-28C2D686945F}"/>
                    </a:ext>
                  </a:extLst>
                </p14:cNvPr>
                <p14:cNvContentPartPr/>
                <p14:nvPr/>
              </p14:nvContentPartPr>
              <p14:xfrm>
                <a:off x="7042355" y="4917988"/>
                <a:ext cx="275760" cy="87840"/>
              </p14:xfrm>
            </p:contentPart>
          </mc:Choice>
          <mc:Fallback>
            <p:pic>
              <p:nvPicPr>
                <p:cNvPr id="44" name="Freihand 43">
                  <a:extLst>
                    <a:ext uri="{FF2B5EF4-FFF2-40B4-BE49-F238E27FC236}">
                      <a16:creationId xmlns:a16="http://schemas.microsoft.com/office/drawing/2014/main" id="{6B576F24-ED0A-50CF-044A-28C2D686945F}"/>
                    </a:ext>
                  </a:extLst>
                </p:cNvPr>
                <p:cNvPicPr/>
                <p:nvPr/>
              </p:nvPicPr>
              <p:blipFill>
                <a:blip r:embed="rId61"/>
                <a:stretch>
                  <a:fillRect/>
                </a:stretch>
              </p:blipFill>
              <p:spPr>
                <a:xfrm>
                  <a:off x="7033355" y="4908988"/>
                  <a:ext cx="2934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Freihand 44">
                  <a:extLst>
                    <a:ext uri="{FF2B5EF4-FFF2-40B4-BE49-F238E27FC236}">
                      <a16:creationId xmlns:a16="http://schemas.microsoft.com/office/drawing/2014/main" id="{D22C398D-A41B-60F0-3C4C-705D166EA06F}"/>
                    </a:ext>
                  </a:extLst>
                </p14:cNvPr>
                <p14:cNvContentPartPr/>
                <p14:nvPr/>
              </p14:nvContentPartPr>
              <p14:xfrm>
                <a:off x="7387955" y="4753468"/>
                <a:ext cx="527400" cy="203760"/>
              </p14:xfrm>
            </p:contentPart>
          </mc:Choice>
          <mc:Fallback>
            <p:pic>
              <p:nvPicPr>
                <p:cNvPr id="45" name="Freihand 44">
                  <a:extLst>
                    <a:ext uri="{FF2B5EF4-FFF2-40B4-BE49-F238E27FC236}">
                      <a16:creationId xmlns:a16="http://schemas.microsoft.com/office/drawing/2014/main" id="{D22C398D-A41B-60F0-3C4C-705D166EA06F}"/>
                    </a:ext>
                  </a:extLst>
                </p:cNvPr>
                <p:cNvPicPr/>
                <p:nvPr/>
              </p:nvPicPr>
              <p:blipFill>
                <a:blip r:embed="rId63"/>
                <a:stretch>
                  <a:fillRect/>
                </a:stretch>
              </p:blipFill>
              <p:spPr>
                <a:xfrm>
                  <a:off x="7378955" y="4744468"/>
                  <a:ext cx="5450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 name="Freihand 7">
                  <a:extLst>
                    <a:ext uri="{FF2B5EF4-FFF2-40B4-BE49-F238E27FC236}">
                      <a16:creationId xmlns:a16="http://schemas.microsoft.com/office/drawing/2014/main" id="{544284B2-B451-A850-2D93-EB3F283DC062}"/>
                    </a:ext>
                  </a:extLst>
                </p14:cNvPr>
                <p14:cNvContentPartPr/>
                <p14:nvPr/>
              </p14:nvContentPartPr>
              <p14:xfrm>
                <a:off x="3146795" y="2354428"/>
                <a:ext cx="117000" cy="201960"/>
              </p14:xfrm>
            </p:contentPart>
          </mc:Choice>
          <mc:Fallback>
            <p:pic>
              <p:nvPicPr>
                <p:cNvPr id="8" name="Freihand 7">
                  <a:extLst>
                    <a:ext uri="{FF2B5EF4-FFF2-40B4-BE49-F238E27FC236}">
                      <a16:creationId xmlns:a16="http://schemas.microsoft.com/office/drawing/2014/main" id="{544284B2-B451-A850-2D93-EB3F283DC062}"/>
                    </a:ext>
                  </a:extLst>
                </p:cNvPr>
                <p:cNvPicPr/>
                <p:nvPr/>
              </p:nvPicPr>
              <p:blipFill>
                <a:blip r:embed="rId65"/>
                <a:stretch>
                  <a:fillRect/>
                </a:stretch>
              </p:blipFill>
              <p:spPr>
                <a:xfrm>
                  <a:off x="3138155" y="2345428"/>
                  <a:ext cx="1346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2" name="Freihand 11">
                  <a:extLst>
                    <a:ext uri="{FF2B5EF4-FFF2-40B4-BE49-F238E27FC236}">
                      <a16:creationId xmlns:a16="http://schemas.microsoft.com/office/drawing/2014/main" id="{6E7E3E2B-21F9-5F91-98C8-D3831DB56FE7}"/>
                    </a:ext>
                  </a:extLst>
                </p14:cNvPr>
                <p14:cNvContentPartPr/>
                <p14:nvPr/>
              </p14:nvContentPartPr>
              <p14:xfrm>
                <a:off x="3297995" y="2416708"/>
                <a:ext cx="385920" cy="102600"/>
              </p14:xfrm>
            </p:contentPart>
          </mc:Choice>
          <mc:Fallback>
            <p:pic>
              <p:nvPicPr>
                <p:cNvPr id="12" name="Freihand 11">
                  <a:extLst>
                    <a:ext uri="{FF2B5EF4-FFF2-40B4-BE49-F238E27FC236}">
                      <a16:creationId xmlns:a16="http://schemas.microsoft.com/office/drawing/2014/main" id="{6E7E3E2B-21F9-5F91-98C8-D3831DB56FE7}"/>
                    </a:ext>
                  </a:extLst>
                </p:cNvPr>
                <p:cNvPicPr/>
                <p:nvPr/>
              </p:nvPicPr>
              <p:blipFill>
                <a:blip r:embed="rId67"/>
                <a:stretch>
                  <a:fillRect/>
                </a:stretch>
              </p:blipFill>
              <p:spPr>
                <a:xfrm>
                  <a:off x="3289355" y="2407708"/>
                  <a:ext cx="4035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5" name="Freihand 14">
                  <a:extLst>
                    <a:ext uri="{FF2B5EF4-FFF2-40B4-BE49-F238E27FC236}">
                      <a16:creationId xmlns:a16="http://schemas.microsoft.com/office/drawing/2014/main" id="{6FDB8FCE-A217-CD8A-A824-31AAAE12EFD8}"/>
                    </a:ext>
                  </a:extLst>
                </p14:cNvPr>
                <p14:cNvContentPartPr/>
                <p14:nvPr/>
              </p14:nvContentPartPr>
              <p14:xfrm>
                <a:off x="3706235" y="2336428"/>
                <a:ext cx="208440" cy="171720"/>
              </p14:xfrm>
            </p:contentPart>
          </mc:Choice>
          <mc:Fallback>
            <p:pic>
              <p:nvPicPr>
                <p:cNvPr id="15" name="Freihand 14">
                  <a:extLst>
                    <a:ext uri="{FF2B5EF4-FFF2-40B4-BE49-F238E27FC236}">
                      <a16:creationId xmlns:a16="http://schemas.microsoft.com/office/drawing/2014/main" id="{6FDB8FCE-A217-CD8A-A824-31AAAE12EFD8}"/>
                    </a:ext>
                  </a:extLst>
                </p:cNvPr>
                <p:cNvPicPr/>
                <p:nvPr/>
              </p:nvPicPr>
              <p:blipFill>
                <a:blip r:embed="rId69"/>
                <a:stretch>
                  <a:fillRect/>
                </a:stretch>
              </p:blipFill>
              <p:spPr>
                <a:xfrm>
                  <a:off x="3697235" y="2327788"/>
                  <a:ext cx="2260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6" name="Freihand 15">
                  <a:extLst>
                    <a:ext uri="{FF2B5EF4-FFF2-40B4-BE49-F238E27FC236}">
                      <a16:creationId xmlns:a16="http://schemas.microsoft.com/office/drawing/2014/main" id="{28D867B2-4BB6-A077-15DD-943A187FCCC8}"/>
                    </a:ext>
                  </a:extLst>
                </p14:cNvPr>
                <p14:cNvContentPartPr/>
                <p14:nvPr/>
              </p14:nvContentPartPr>
              <p14:xfrm>
                <a:off x="3122675" y="2553508"/>
                <a:ext cx="975600" cy="149760"/>
              </p14:xfrm>
            </p:contentPart>
          </mc:Choice>
          <mc:Fallback>
            <p:pic>
              <p:nvPicPr>
                <p:cNvPr id="16" name="Freihand 15">
                  <a:extLst>
                    <a:ext uri="{FF2B5EF4-FFF2-40B4-BE49-F238E27FC236}">
                      <a16:creationId xmlns:a16="http://schemas.microsoft.com/office/drawing/2014/main" id="{28D867B2-4BB6-A077-15DD-943A187FCCC8}"/>
                    </a:ext>
                  </a:extLst>
                </p:cNvPr>
                <p:cNvPicPr/>
                <p:nvPr/>
              </p:nvPicPr>
              <p:blipFill>
                <a:blip r:embed="rId71"/>
                <a:stretch>
                  <a:fillRect/>
                </a:stretch>
              </p:blipFill>
              <p:spPr>
                <a:xfrm>
                  <a:off x="3114035" y="2544868"/>
                  <a:ext cx="9932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4" name="Freihand 23">
                  <a:extLst>
                    <a:ext uri="{FF2B5EF4-FFF2-40B4-BE49-F238E27FC236}">
                      <a16:creationId xmlns:a16="http://schemas.microsoft.com/office/drawing/2014/main" id="{07169800-FBBF-BA59-7662-6CB40A337228}"/>
                    </a:ext>
                  </a:extLst>
                </p14:cNvPr>
                <p14:cNvContentPartPr/>
                <p14:nvPr/>
              </p14:nvContentPartPr>
              <p14:xfrm>
                <a:off x="8993915" y="3022588"/>
                <a:ext cx="155160" cy="205560"/>
              </p14:xfrm>
            </p:contentPart>
          </mc:Choice>
          <mc:Fallback>
            <p:pic>
              <p:nvPicPr>
                <p:cNvPr id="24" name="Freihand 23">
                  <a:extLst>
                    <a:ext uri="{FF2B5EF4-FFF2-40B4-BE49-F238E27FC236}">
                      <a16:creationId xmlns:a16="http://schemas.microsoft.com/office/drawing/2014/main" id="{07169800-FBBF-BA59-7662-6CB40A337228}"/>
                    </a:ext>
                  </a:extLst>
                </p:cNvPr>
                <p:cNvPicPr/>
                <p:nvPr/>
              </p:nvPicPr>
              <p:blipFill>
                <a:blip r:embed="rId73"/>
                <a:stretch>
                  <a:fillRect/>
                </a:stretch>
              </p:blipFill>
              <p:spPr>
                <a:xfrm>
                  <a:off x="8985275" y="3013588"/>
                  <a:ext cx="1728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5" name="Freihand 24">
                  <a:extLst>
                    <a:ext uri="{FF2B5EF4-FFF2-40B4-BE49-F238E27FC236}">
                      <a16:creationId xmlns:a16="http://schemas.microsoft.com/office/drawing/2014/main" id="{ECEDBBFC-35DB-C252-6D32-AA1678522B51}"/>
                    </a:ext>
                  </a:extLst>
                </p14:cNvPr>
                <p14:cNvContentPartPr/>
                <p14:nvPr/>
              </p14:nvContentPartPr>
              <p14:xfrm>
                <a:off x="9244475" y="3051028"/>
                <a:ext cx="225360" cy="147960"/>
              </p14:xfrm>
            </p:contentPart>
          </mc:Choice>
          <mc:Fallback>
            <p:pic>
              <p:nvPicPr>
                <p:cNvPr id="25" name="Freihand 24">
                  <a:extLst>
                    <a:ext uri="{FF2B5EF4-FFF2-40B4-BE49-F238E27FC236}">
                      <a16:creationId xmlns:a16="http://schemas.microsoft.com/office/drawing/2014/main" id="{ECEDBBFC-35DB-C252-6D32-AA1678522B51}"/>
                    </a:ext>
                  </a:extLst>
                </p:cNvPr>
                <p:cNvPicPr/>
                <p:nvPr/>
              </p:nvPicPr>
              <p:blipFill>
                <a:blip r:embed="rId75"/>
                <a:stretch>
                  <a:fillRect/>
                </a:stretch>
              </p:blipFill>
              <p:spPr>
                <a:xfrm>
                  <a:off x="9235475" y="3042028"/>
                  <a:ext cx="2430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6" name="Freihand 25">
                  <a:extLst>
                    <a:ext uri="{FF2B5EF4-FFF2-40B4-BE49-F238E27FC236}">
                      <a16:creationId xmlns:a16="http://schemas.microsoft.com/office/drawing/2014/main" id="{E47F30EE-9072-4590-FE3A-3CEC51456340}"/>
                    </a:ext>
                  </a:extLst>
                </p14:cNvPr>
                <p14:cNvContentPartPr/>
                <p14:nvPr/>
              </p14:nvContentPartPr>
              <p14:xfrm>
                <a:off x="9526715" y="2889388"/>
                <a:ext cx="189720" cy="253440"/>
              </p14:xfrm>
            </p:contentPart>
          </mc:Choice>
          <mc:Fallback>
            <p:pic>
              <p:nvPicPr>
                <p:cNvPr id="26" name="Freihand 25">
                  <a:extLst>
                    <a:ext uri="{FF2B5EF4-FFF2-40B4-BE49-F238E27FC236}">
                      <a16:creationId xmlns:a16="http://schemas.microsoft.com/office/drawing/2014/main" id="{E47F30EE-9072-4590-FE3A-3CEC51456340}"/>
                    </a:ext>
                  </a:extLst>
                </p:cNvPr>
                <p:cNvPicPr/>
                <p:nvPr/>
              </p:nvPicPr>
              <p:blipFill>
                <a:blip r:embed="rId77"/>
                <a:stretch>
                  <a:fillRect/>
                </a:stretch>
              </p:blipFill>
              <p:spPr>
                <a:xfrm>
                  <a:off x="9518075" y="2880748"/>
                  <a:ext cx="20736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7" name="Freihand 26">
                  <a:extLst>
                    <a:ext uri="{FF2B5EF4-FFF2-40B4-BE49-F238E27FC236}">
                      <a16:creationId xmlns:a16="http://schemas.microsoft.com/office/drawing/2014/main" id="{762F2E5F-9AD5-20A2-0EBE-A21551128082}"/>
                    </a:ext>
                  </a:extLst>
                </p14:cNvPr>
                <p14:cNvContentPartPr/>
                <p14:nvPr/>
              </p14:nvContentPartPr>
              <p14:xfrm>
                <a:off x="9680075" y="2909188"/>
                <a:ext cx="151560" cy="230400"/>
              </p14:xfrm>
            </p:contentPart>
          </mc:Choice>
          <mc:Fallback>
            <p:pic>
              <p:nvPicPr>
                <p:cNvPr id="27" name="Freihand 26">
                  <a:extLst>
                    <a:ext uri="{FF2B5EF4-FFF2-40B4-BE49-F238E27FC236}">
                      <a16:creationId xmlns:a16="http://schemas.microsoft.com/office/drawing/2014/main" id="{762F2E5F-9AD5-20A2-0EBE-A21551128082}"/>
                    </a:ext>
                  </a:extLst>
                </p:cNvPr>
                <p:cNvPicPr/>
                <p:nvPr/>
              </p:nvPicPr>
              <p:blipFill>
                <a:blip r:embed="rId79"/>
                <a:stretch>
                  <a:fillRect/>
                </a:stretch>
              </p:blipFill>
              <p:spPr>
                <a:xfrm>
                  <a:off x="9671075" y="2900188"/>
                  <a:ext cx="1692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Freihand 50">
                  <a:extLst>
                    <a:ext uri="{FF2B5EF4-FFF2-40B4-BE49-F238E27FC236}">
                      <a16:creationId xmlns:a16="http://schemas.microsoft.com/office/drawing/2014/main" id="{A12B8B84-05C8-92C4-0060-04BA3C1E668E}"/>
                    </a:ext>
                  </a:extLst>
                </p14:cNvPr>
                <p14:cNvContentPartPr/>
                <p14:nvPr/>
              </p14:nvContentPartPr>
              <p14:xfrm>
                <a:off x="7202915" y="842068"/>
                <a:ext cx="274680" cy="725040"/>
              </p14:xfrm>
            </p:contentPart>
          </mc:Choice>
          <mc:Fallback>
            <p:pic>
              <p:nvPicPr>
                <p:cNvPr id="51" name="Freihand 50">
                  <a:extLst>
                    <a:ext uri="{FF2B5EF4-FFF2-40B4-BE49-F238E27FC236}">
                      <a16:creationId xmlns:a16="http://schemas.microsoft.com/office/drawing/2014/main" id="{A12B8B84-05C8-92C4-0060-04BA3C1E668E}"/>
                    </a:ext>
                  </a:extLst>
                </p:cNvPr>
                <p:cNvPicPr/>
                <p:nvPr/>
              </p:nvPicPr>
              <p:blipFill>
                <a:blip r:embed="rId81"/>
                <a:stretch>
                  <a:fillRect/>
                </a:stretch>
              </p:blipFill>
              <p:spPr>
                <a:xfrm>
                  <a:off x="7193915" y="833428"/>
                  <a:ext cx="292320" cy="742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Freihand 51">
                  <a:extLst>
                    <a:ext uri="{FF2B5EF4-FFF2-40B4-BE49-F238E27FC236}">
                      <a16:creationId xmlns:a16="http://schemas.microsoft.com/office/drawing/2014/main" id="{1E620889-85B2-4D2C-7A97-30A766A40E5C}"/>
                    </a:ext>
                  </a:extLst>
                </p14:cNvPr>
                <p14:cNvContentPartPr/>
                <p14:nvPr/>
              </p14:nvContentPartPr>
              <p14:xfrm>
                <a:off x="7309475" y="322228"/>
                <a:ext cx="153360" cy="245160"/>
              </p14:xfrm>
            </p:contentPart>
          </mc:Choice>
          <mc:Fallback>
            <p:pic>
              <p:nvPicPr>
                <p:cNvPr id="52" name="Freihand 51">
                  <a:extLst>
                    <a:ext uri="{FF2B5EF4-FFF2-40B4-BE49-F238E27FC236}">
                      <a16:creationId xmlns:a16="http://schemas.microsoft.com/office/drawing/2014/main" id="{1E620889-85B2-4D2C-7A97-30A766A40E5C}"/>
                    </a:ext>
                  </a:extLst>
                </p:cNvPr>
                <p:cNvPicPr/>
                <p:nvPr/>
              </p:nvPicPr>
              <p:blipFill>
                <a:blip r:embed="rId83"/>
                <a:stretch>
                  <a:fillRect/>
                </a:stretch>
              </p:blipFill>
              <p:spPr>
                <a:xfrm>
                  <a:off x="7300475" y="313588"/>
                  <a:ext cx="17100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 name="Freihand 52">
                  <a:extLst>
                    <a:ext uri="{FF2B5EF4-FFF2-40B4-BE49-F238E27FC236}">
                      <a16:creationId xmlns:a16="http://schemas.microsoft.com/office/drawing/2014/main" id="{3464DD77-7DEE-E460-FD83-0267B85CE174}"/>
                    </a:ext>
                  </a:extLst>
                </p14:cNvPr>
                <p14:cNvContentPartPr/>
                <p14:nvPr/>
              </p14:nvContentPartPr>
              <p14:xfrm>
                <a:off x="7443035" y="374788"/>
                <a:ext cx="358200" cy="157680"/>
              </p14:xfrm>
            </p:contentPart>
          </mc:Choice>
          <mc:Fallback>
            <p:pic>
              <p:nvPicPr>
                <p:cNvPr id="53" name="Freihand 52">
                  <a:extLst>
                    <a:ext uri="{FF2B5EF4-FFF2-40B4-BE49-F238E27FC236}">
                      <a16:creationId xmlns:a16="http://schemas.microsoft.com/office/drawing/2014/main" id="{3464DD77-7DEE-E460-FD83-0267B85CE174}"/>
                    </a:ext>
                  </a:extLst>
                </p:cNvPr>
                <p:cNvPicPr/>
                <p:nvPr/>
              </p:nvPicPr>
              <p:blipFill>
                <a:blip r:embed="rId85"/>
                <a:stretch>
                  <a:fillRect/>
                </a:stretch>
              </p:blipFill>
              <p:spPr>
                <a:xfrm>
                  <a:off x="7434035" y="366148"/>
                  <a:ext cx="3758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Freihand 53">
                  <a:extLst>
                    <a:ext uri="{FF2B5EF4-FFF2-40B4-BE49-F238E27FC236}">
                      <a16:creationId xmlns:a16="http://schemas.microsoft.com/office/drawing/2014/main" id="{B618B15B-3AF8-0F9D-F10B-0CBBEF8EE414}"/>
                    </a:ext>
                  </a:extLst>
                </p14:cNvPr>
                <p14:cNvContentPartPr/>
                <p14:nvPr/>
              </p14:nvContentPartPr>
              <p14:xfrm>
                <a:off x="7803035" y="352108"/>
                <a:ext cx="77040" cy="76320"/>
              </p14:xfrm>
            </p:contentPart>
          </mc:Choice>
          <mc:Fallback>
            <p:pic>
              <p:nvPicPr>
                <p:cNvPr id="54" name="Freihand 53">
                  <a:extLst>
                    <a:ext uri="{FF2B5EF4-FFF2-40B4-BE49-F238E27FC236}">
                      <a16:creationId xmlns:a16="http://schemas.microsoft.com/office/drawing/2014/main" id="{B618B15B-3AF8-0F9D-F10B-0CBBEF8EE414}"/>
                    </a:ext>
                  </a:extLst>
                </p:cNvPr>
                <p:cNvPicPr/>
                <p:nvPr/>
              </p:nvPicPr>
              <p:blipFill>
                <a:blip r:embed="rId87"/>
                <a:stretch>
                  <a:fillRect/>
                </a:stretch>
              </p:blipFill>
              <p:spPr>
                <a:xfrm>
                  <a:off x="7794395" y="343468"/>
                  <a:ext cx="946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7CF6C3CF-0FE5-8C07-5D57-4A5AA4AE4A0B}"/>
                    </a:ext>
                  </a:extLst>
                </p14:cNvPr>
                <p14:cNvContentPartPr/>
                <p14:nvPr/>
              </p14:nvContentPartPr>
              <p14:xfrm>
                <a:off x="7893755" y="217828"/>
                <a:ext cx="176400" cy="185400"/>
              </p14:xfrm>
            </p:contentPart>
          </mc:Choice>
          <mc:Fallback>
            <p:pic>
              <p:nvPicPr>
                <p:cNvPr id="55" name="Freihand 54">
                  <a:extLst>
                    <a:ext uri="{FF2B5EF4-FFF2-40B4-BE49-F238E27FC236}">
                      <a16:creationId xmlns:a16="http://schemas.microsoft.com/office/drawing/2014/main" id="{7CF6C3CF-0FE5-8C07-5D57-4A5AA4AE4A0B}"/>
                    </a:ext>
                  </a:extLst>
                </p:cNvPr>
                <p:cNvPicPr/>
                <p:nvPr/>
              </p:nvPicPr>
              <p:blipFill>
                <a:blip r:embed="rId89"/>
                <a:stretch>
                  <a:fillRect/>
                </a:stretch>
              </p:blipFill>
              <p:spPr>
                <a:xfrm>
                  <a:off x="7885115" y="208828"/>
                  <a:ext cx="1940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6D6CA548-4C36-A634-4A44-670481636FBD}"/>
                    </a:ext>
                  </a:extLst>
                </p14:cNvPr>
                <p14:cNvContentPartPr/>
                <p14:nvPr/>
              </p14:nvContentPartPr>
              <p14:xfrm>
                <a:off x="7361675" y="594028"/>
                <a:ext cx="132120" cy="258480"/>
              </p14:xfrm>
            </p:contentPart>
          </mc:Choice>
          <mc:Fallback>
            <p:pic>
              <p:nvPicPr>
                <p:cNvPr id="56" name="Freihand 55">
                  <a:extLst>
                    <a:ext uri="{FF2B5EF4-FFF2-40B4-BE49-F238E27FC236}">
                      <a16:creationId xmlns:a16="http://schemas.microsoft.com/office/drawing/2014/main" id="{6D6CA548-4C36-A634-4A44-670481636FBD}"/>
                    </a:ext>
                  </a:extLst>
                </p:cNvPr>
                <p:cNvPicPr/>
                <p:nvPr/>
              </p:nvPicPr>
              <p:blipFill>
                <a:blip r:embed="rId91"/>
                <a:stretch>
                  <a:fillRect/>
                </a:stretch>
              </p:blipFill>
              <p:spPr>
                <a:xfrm>
                  <a:off x="7352675" y="585028"/>
                  <a:ext cx="1497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EDBB7FED-775B-8ADE-A1C5-BFDC21C96185}"/>
                    </a:ext>
                  </a:extLst>
                </p14:cNvPr>
                <p14:cNvContentPartPr/>
                <p14:nvPr/>
              </p14:nvContentPartPr>
              <p14:xfrm>
                <a:off x="7528715" y="655588"/>
                <a:ext cx="83520" cy="116640"/>
              </p14:xfrm>
            </p:contentPart>
          </mc:Choice>
          <mc:Fallback>
            <p:pic>
              <p:nvPicPr>
                <p:cNvPr id="57" name="Freihand 56">
                  <a:extLst>
                    <a:ext uri="{FF2B5EF4-FFF2-40B4-BE49-F238E27FC236}">
                      <a16:creationId xmlns:a16="http://schemas.microsoft.com/office/drawing/2014/main" id="{EDBB7FED-775B-8ADE-A1C5-BFDC21C96185}"/>
                    </a:ext>
                  </a:extLst>
                </p:cNvPr>
                <p:cNvPicPr/>
                <p:nvPr/>
              </p:nvPicPr>
              <p:blipFill>
                <a:blip r:embed="rId93"/>
                <a:stretch>
                  <a:fillRect/>
                </a:stretch>
              </p:blipFill>
              <p:spPr>
                <a:xfrm>
                  <a:off x="7520075" y="646588"/>
                  <a:ext cx="1011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7567C071-B3E0-7C34-AF72-4FB92805ABC2}"/>
                    </a:ext>
                  </a:extLst>
                </p14:cNvPr>
                <p14:cNvContentPartPr/>
                <p14:nvPr/>
              </p14:nvContentPartPr>
              <p14:xfrm>
                <a:off x="7616555" y="577828"/>
                <a:ext cx="11880" cy="17280"/>
              </p14:xfrm>
            </p:contentPart>
          </mc:Choice>
          <mc:Fallback>
            <p:pic>
              <p:nvPicPr>
                <p:cNvPr id="58" name="Freihand 57">
                  <a:extLst>
                    <a:ext uri="{FF2B5EF4-FFF2-40B4-BE49-F238E27FC236}">
                      <a16:creationId xmlns:a16="http://schemas.microsoft.com/office/drawing/2014/main" id="{7567C071-B3E0-7C34-AF72-4FB92805ABC2}"/>
                    </a:ext>
                  </a:extLst>
                </p:cNvPr>
                <p:cNvPicPr/>
                <p:nvPr/>
              </p:nvPicPr>
              <p:blipFill>
                <a:blip r:embed="rId95"/>
                <a:stretch>
                  <a:fillRect/>
                </a:stretch>
              </p:blipFill>
              <p:spPr>
                <a:xfrm>
                  <a:off x="7607915" y="568828"/>
                  <a:ext cx="29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F402DE25-BFBF-4C2C-07D5-5EB7B7FD772E}"/>
                    </a:ext>
                  </a:extLst>
                </p14:cNvPr>
                <p14:cNvContentPartPr/>
                <p14:nvPr/>
              </p14:nvContentPartPr>
              <p14:xfrm>
                <a:off x="7669475" y="635428"/>
                <a:ext cx="113760" cy="122400"/>
              </p14:xfrm>
            </p:contentPart>
          </mc:Choice>
          <mc:Fallback>
            <p:pic>
              <p:nvPicPr>
                <p:cNvPr id="59" name="Freihand 58">
                  <a:extLst>
                    <a:ext uri="{FF2B5EF4-FFF2-40B4-BE49-F238E27FC236}">
                      <a16:creationId xmlns:a16="http://schemas.microsoft.com/office/drawing/2014/main" id="{F402DE25-BFBF-4C2C-07D5-5EB7B7FD772E}"/>
                    </a:ext>
                  </a:extLst>
                </p:cNvPr>
                <p:cNvPicPr/>
                <p:nvPr/>
              </p:nvPicPr>
              <p:blipFill>
                <a:blip r:embed="rId97"/>
                <a:stretch>
                  <a:fillRect/>
                </a:stretch>
              </p:blipFill>
              <p:spPr>
                <a:xfrm>
                  <a:off x="7660835" y="626788"/>
                  <a:ext cx="1314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E013C48D-A6DA-1FB2-A4CE-1B57877C9654}"/>
                    </a:ext>
                  </a:extLst>
                </p14:cNvPr>
                <p14:cNvContentPartPr/>
                <p14:nvPr/>
              </p14:nvContentPartPr>
              <p14:xfrm>
                <a:off x="7797275" y="601228"/>
                <a:ext cx="21960" cy="98280"/>
              </p14:xfrm>
            </p:contentPart>
          </mc:Choice>
          <mc:Fallback>
            <p:pic>
              <p:nvPicPr>
                <p:cNvPr id="60" name="Freihand 59">
                  <a:extLst>
                    <a:ext uri="{FF2B5EF4-FFF2-40B4-BE49-F238E27FC236}">
                      <a16:creationId xmlns:a16="http://schemas.microsoft.com/office/drawing/2014/main" id="{E013C48D-A6DA-1FB2-A4CE-1B57877C9654}"/>
                    </a:ext>
                  </a:extLst>
                </p:cNvPr>
                <p:cNvPicPr/>
                <p:nvPr/>
              </p:nvPicPr>
              <p:blipFill>
                <a:blip r:embed="rId99"/>
                <a:stretch>
                  <a:fillRect/>
                </a:stretch>
              </p:blipFill>
              <p:spPr>
                <a:xfrm>
                  <a:off x="7788635" y="592588"/>
                  <a:ext cx="39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4E5DF09D-A8C2-B86E-29AD-5A23E75897F1}"/>
                    </a:ext>
                  </a:extLst>
                </p14:cNvPr>
                <p14:cNvContentPartPr/>
                <p14:nvPr/>
              </p14:nvContentPartPr>
              <p14:xfrm>
                <a:off x="7847315" y="596908"/>
                <a:ext cx="93240" cy="89280"/>
              </p14:xfrm>
            </p:contentPart>
          </mc:Choice>
          <mc:Fallback>
            <p:pic>
              <p:nvPicPr>
                <p:cNvPr id="61" name="Freihand 60">
                  <a:extLst>
                    <a:ext uri="{FF2B5EF4-FFF2-40B4-BE49-F238E27FC236}">
                      <a16:creationId xmlns:a16="http://schemas.microsoft.com/office/drawing/2014/main" id="{4E5DF09D-A8C2-B86E-29AD-5A23E75897F1}"/>
                    </a:ext>
                  </a:extLst>
                </p:cNvPr>
                <p:cNvPicPr/>
                <p:nvPr/>
              </p:nvPicPr>
              <p:blipFill>
                <a:blip r:embed="rId101"/>
                <a:stretch>
                  <a:fillRect/>
                </a:stretch>
              </p:blipFill>
              <p:spPr>
                <a:xfrm>
                  <a:off x="7838315" y="587908"/>
                  <a:ext cx="110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9BA82EC7-1C43-B699-3AF7-1FC199399225}"/>
                    </a:ext>
                  </a:extLst>
                </p14:cNvPr>
                <p14:cNvContentPartPr/>
                <p14:nvPr/>
              </p14:nvContentPartPr>
              <p14:xfrm>
                <a:off x="7947035" y="466228"/>
                <a:ext cx="124200" cy="173160"/>
              </p14:xfrm>
            </p:contentPart>
          </mc:Choice>
          <mc:Fallback>
            <p:pic>
              <p:nvPicPr>
                <p:cNvPr id="62" name="Freihand 61">
                  <a:extLst>
                    <a:ext uri="{FF2B5EF4-FFF2-40B4-BE49-F238E27FC236}">
                      <a16:creationId xmlns:a16="http://schemas.microsoft.com/office/drawing/2014/main" id="{9BA82EC7-1C43-B699-3AF7-1FC199399225}"/>
                    </a:ext>
                  </a:extLst>
                </p:cNvPr>
                <p:cNvPicPr/>
                <p:nvPr/>
              </p:nvPicPr>
              <p:blipFill>
                <a:blip r:embed="rId103"/>
                <a:stretch>
                  <a:fillRect/>
                </a:stretch>
              </p:blipFill>
              <p:spPr>
                <a:xfrm>
                  <a:off x="7938035" y="457588"/>
                  <a:ext cx="1418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5CEFD4EA-1397-38E5-85C7-55D080CA3A58}"/>
                    </a:ext>
                  </a:extLst>
                </p14:cNvPr>
                <p14:cNvContentPartPr/>
                <p14:nvPr/>
              </p14:nvContentPartPr>
              <p14:xfrm>
                <a:off x="7567595" y="856468"/>
                <a:ext cx="109080" cy="254520"/>
              </p14:xfrm>
            </p:contentPart>
          </mc:Choice>
          <mc:Fallback>
            <p:pic>
              <p:nvPicPr>
                <p:cNvPr id="63" name="Freihand 62">
                  <a:extLst>
                    <a:ext uri="{FF2B5EF4-FFF2-40B4-BE49-F238E27FC236}">
                      <a16:creationId xmlns:a16="http://schemas.microsoft.com/office/drawing/2014/main" id="{5CEFD4EA-1397-38E5-85C7-55D080CA3A58}"/>
                    </a:ext>
                  </a:extLst>
                </p:cNvPr>
                <p:cNvPicPr/>
                <p:nvPr/>
              </p:nvPicPr>
              <p:blipFill>
                <a:blip r:embed="rId105"/>
                <a:stretch>
                  <a:fillRect/>
                </a:stretch>
              </p:blipFill>
              <p:spPr>
                <a:xfrm>
                  <a:off x="7558955" y="847468"/>
                  <a:ext cx="12672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4" name="Freihand 63">
                  <a:extLst>
                    <a:ext uri="{FF2B5EF4-FFF2-40B4-BE49-F238E27FC236}">
                      <a16:creationId xmlns:a16="http://schemas.microsoft.com/office/drawing/2014/main" id="{7FB4BA92-525A-3371-4D51-C84E9CCB3F5E}"/>
                    </a:ext>
                  </a:extLst>
                </p14:cNvPr>
                <p14:cNvContentPartPr/>
                <p14:nvPr/>
              </p14:nvContentPartPr>
              <p14:xfrm>
                <a:off x="7705835" y="916228"/>
                <a:ext cx="101520" cy="100440"/>
              </p14:xfrm>
            </p:contentPart>
          </mc:Choice>
          <mc:Fallback>
            <p:pic>
              <p:nvPicPr>
                <p:cNvPr id="64" name="Freihand 63">
                  <a:extLst>
                    <a:ext uri="{FF2B5EF4-FFF2-40B4-BE49-F238E27FC236}">
                      <a16:creationId xmlns:a16="http://schemas.microsoft.com/office/drawing/2014/main" id="{7FB4BA92-525A-3371-4D51-C84E9CCB3F5E}"/>
                    </a:ext>
                  </a:extLst>
                </p:cNvPr>
                <p:cNvPicPr/>
                <p:nvPr/>
              </p:nvPicPr>
              <p:blipFill>
                <a:blip r:embed="rId107"/>
                <a:stretch>
                  <a:fillRect/>
                </a:stretch>
              </p:blipFill>
              <p:spPr>
                <a:xfrm>
                  <a:off x="7696835" y="907588"/>
                  <a:ext cx="1191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5" name="Freihand 64">
                  <a:extLst>
                    <a:ext uri="{FF2B5EF4-FFF2-40B4-BE49-F238E27FC236}">
                      <a16:creationId xmlns:a16="http://schemas.microsoft.com/office/drawing/2014/main" id="{9333D239-4CA3-41E3-D6D6-CF4658E52F06}"/>
                    </a:ext>
                  </a:extLst>
                </p14:cNvPr>
                <p14:cNvContentPartPr/>
                <p14:nvPr/>
              </p14:nvContentPartPr>
              <p14:xfrm>
                <a:off x="7814195" y="813628"/>
                <a:ext cx="73800" cy="169560"/>
              </p14:xfrm>
            </p:contentPart>
          </mc:Choice>
          <mc:Fallback>
            <p:pic>
              <p:nvPicPr>
                <p:cNvPr id="65" name="Freihand 64">
                  <a:extLst>
                    <a:ext uri="{FF2B5EF4-FFF2-40B4-BE49-F238E27FC236}">
                      <a16:creationId xmlns:a16="http://schemas.microsoft.com/office/drawing/2014/main" id="{9333D239-4CA3-41E3-D6D6-CF4658E52F06}"/>
                    </a:ext>
                  </a:extLst>
                </p:cNvPr>
                <p:cNvPicPr/>
                <p:nvPr/>
              </p:nvPicPr>
              <p:blipFill>
                <a:blip r:embed="rId109"/>
                <a:stretch>
                  <a:fillRect/>
                </a:stretch>
              </p:blipFill>
              <p:spPr>
                <a:xfrm>
                  <a:off x="7805555" y="804628"/>
                  <a:ext cx="914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6" name="Freihand 65">
                  <a:extLst>
                    <a:ext uri="{FF2B5EF4-FFF2-40B4-BE49-F238E27FC236}">
                      <a16:creationId xmlns:a16="http://schemas.microsoft.com/office/drawing/2014/main" id="{8BC064F0-24AA-E58F-555B-CE464241193B}"/>
                    </a:ext>
                  </a:extLst>
                </p14:cNvPr>
                <p14:cNvContentPartPr/>
                <p14:nvPr/>
              </p14:nvContentPartPr>
              <p14:xfrm>
                <a:off x="7872875" y="911188"/>
                <a:ext cx="83520" cy="83520"/>
              </p14:xfrm>
            </p:contentPart>
          </mc:Choice>
          <mc:Fallback>
            <p:pic>
              <p:nvPicPr>
                <p:cNvPr id="66" name="Freihand 65">
                  <a:extLst>
                    <a:ext uri="{FF2B5EF4-FFF2-40B4-BE49-F238E27FC236}">
                      <a16:creationId xmlns:a16="http://schemas.microsoft.com/office/drawing/2014/main" id="{8BC064F0-24AA-E58F-555B-CE464241193B}"/>
                    </a:ext>
                  </a:extLst>
                </p:cNvPr>
                <p:cNvPicPr/>
                <p:nvPr/>
              </p:nvPicPr>
              <p:blipFill>
                <a:blip r:embed="rId111"/>
                <a:stretch>
                  <a:fillRect/>
                </a:stretch>
              </p:blipFill>
              <p:spPr>
                <a:xfrm>
                  <a:off x="7864235" y="902188"/>
                  <a:ext cx="101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Freihand 67">
                  <a:extLst>
                    <a:ext uri="{FF2B5EF4-FFF2-40B4-BE49-F238E27FC236}">
                      <a16:creationId xmlns:a16="http://schemas.microsoft.com/office/drawing/2014/main" id="{479D8EAC-1D1F-3A90-5BA0-8C2EC6536295}"/>
                    </a:ext>
                  </a:extLst>
                </p14:cNvPr>
                <p14:cNvContentPartPr/>
                <p14:nvPr/>
              </p14:nvContentPartPr>
              <p14:xfrm>
                <a:off x="6171515" y="1336348"/>
                <a:ext cx="557640" cy="315360"/>
              </p14:xfrm>
            </p:contentPart>
          </mc:Choice>
          <mc:Fallback>
            <p:pic>
              <p:nvPicPr>
                <p:cNvPr id="68" name="Freihand 67">
                  <a:extLst>
                    <a:ext uri="{FF2B5EF4-FFF2-40B4-BE49-F238E27FC236}">
                      <a16:creationId xmlns:a16="http://schemas.microsoft.com/office/drawing/2014/main" id="{479D8EAC-1D1F-3A90-5BA0-8C2EC6536295}"/>
                    </a:ext>
                  </a:extLst>
                </p:cNvPr>
                <p:cNvPicPr/>
                <p:nvPr/>
              </p:nvPicPr>
              <p:blipFill>
                <a:blip r:embed="rId113"/>
                <a:stretch>
                  <a:fillRect/>
                </a:stretch>
              </p:blipFill>
              <p:spPr>
                <a:xfrm>
                  <a:off x="6162515" y="1327348"/>
                  <a:ext cx="57528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9" name="Freihand 68">
                  <a:extLst>
                    <a:ext uri="{FF2B5EF4-FFF2-40B4-BE49-F238E27FC236}">
                      <a16:creationId xmlns:a16="http://schemas.microsoft.com/office/drawing/2014/main" id="{3317000D-A071-2943-BA96-42CC7D077901}"/>
                    </a:ext>
                  </a:extLst>
                </p14:cNvPr>
                <p14:cNvContentPartPr/>
                <p14:nvPr/>
              </p14:nvContentPartPr>
              <p14:xfrm>
                <a:off x="6531155" y="1441828"/>
                <a:ext cx="92880" cy="114120"/>
              </p14:xfrm>
            </p:contentPart>
          </mc:Choice>
          <mc:Fallback>
            <p:pic>
              <p:nvPicPr>
                <p:cNvPr id="69" name="Freihand 68">
                  <a:extLst>
                    <a:ext uri="{FF2B5EF4-FFF2-40B4-BE49-F238E27FC236}">
                      <a16:creationId xmlns:a16="http://schemas.microsoft.com/office/drawing/2014/main" id="{3317000D-A071-2943-BA96-42CC7D077901}"/>
                    </a:ext>
                  </a:extLst>
                </p:cNvPr>
                <p:cNvPicPr/>
                <p:nvPr/>
              </p:nvPicPr>
              <p:blipFill>
                <a:blip r:embed="rId115"/>
                <a:stretch>
                  <a:fillRect/>
                </a:stretch>
              </p:blipFill>
              <p:spPr>
                <a:xfrm>
                  <a:off x="6522515" y="1432828"/>
                  <a:ext cx="1105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0" name="Freihand 69">
                  <a:extLst>
                    <a:ext uri="{FF2B5EF4-FFF2-40B4-BE49-F238E27FC236}">
                      <a16:creationId xmlns:a16="http://schemas.microsoft.com/office/drawing/2014/main" id="{E75EE26A-9798-EBAF-7BCA-9D4B0121C61F}"/>
                    </a:ext>
                  </a:extLst>
                </p14:cNvPr>
                <p14:cNvContentPartPr/>
                <p14:nvPr/>
              </p14:nvContentPartPr>
              <p14:xfrm>
                <a:off x="6382475" y="1419508"/>
                <a:ext cx="86760" cy="141480"/>
              </p14:xfrm>
            </p:contentPart>
          </mc:Choice>
          <mc:Fallback>
            <p:pic>
              <p:nvPicPr>
                <p:cNvPr id="70" name="Freihand 69">
                  <a:extLst>
                    <a:ext uri="{FF2B5EF4-FFF2-40B4-BE49-F238E27FC236}">
                      <a16:creationId xmlns:a16="http://schemas.microsoft.com/office/drawing/2014/main" id="{E75EE26A-9798-EBAF-7BCA-9D4B0121C61F}"/>
                    </a:ext>
                  </a:extLst>
                </p:cNvPr>
                <p:cNvPicPr/>
                <p:nvPr/>
              </p:nvPicPr>
              <p:blipFill>
                <a:blip r:embed="rId117"/>
                <a:stretch>
                  <a:fillRect/>
                </a:stretch>
              </p:blipFill>
              <p:spPr>
                <a:xfrm>
                  <a:off x="6373475" y="1410868"/>
                  <a:ext cx="1044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1" name="Freihand 70">
                  <a:extLst>
                    <a:ext uri="{FF2B5EF4-FFF2-40B4-BE49-F238E27FC236}">
                      <a16:creationId xmlns:a16="http://schemas.microsoft.com/office/drawing/2014/main" id="{27FEEDB7-179D-5A9A-D390-557CE180F41A}"/>
                    </a:ext>
                  </a:extLst>
                </p14:cNvPr>
                <p14:cNvContentPartPr/>
                <p14:nvPr/>
              </p14:nvContentPartPr>
              <p14:xfrm>
                <a:off x="6267275" y="1416268"/>
                <a:ext cx="78480" cy="131400"/>
              </p14:xfrm>
            </p:contentPart>
          </mc:Choice>
          <mc:Fallback>
            <p:pic>
              <p:nvPicPr>
                <p:cNvPr id="71" name="Freihand 70">
                  <a:extLst>
                    <a:ext uri="{FF2B5EF4-FFF2-40B4-BE49-F238E27FC236}">
                      <a16:creationId xmlns:a16="http://schemas.microsoft.com/office/drawing/2014/main" id="{27FEEDB7-179D-5A9A-D390-557CE180F41A}"/>
                    </a:ext>
                  </a:extLst>
                </p:cNvPr>
                <p:cNvPicPr/>
                <p:nvPr/>
              </p:nvPicPr>
              <p:blipFill>
                <a:blip r:embed="rId119"/>
                <a:stretch>
                  <a:fillRect/>
                </a:stretch>
              </p:blipFill>
              <p:spPr>
                <a:xfrm>
                  <a:off x="6258275" y="1407628"/>
                  <a:ext cx="961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3" name="Freihand 72">
                  <a:extLst>
                    <a:ext uri="{FF2B5EF4-FFF2-40B4-BE49-F238E27FC236}">
                      <a16:creationId xmlns:a16="http://schemas.microsoft.com/office/drawing/2014/main" id="{6ED41E86-F0FE-31F0-7221-75AC7F6FA516}"/>
                    </a:ext>
                  </a:extLst>
                </p14:cNvPr>
                <p14:cNvContentPartPr/>
                <p14:nvPr/>
              </p14:nvContentPartPr>
              <p14:xfrm>
                <a:off x="6391475" y="869428"/>
                <a:ext cx="38880" cy="683640"/>
              </p14:xfrm>
            </p:contentPart>
          </mc:Choice>
          <mc:Fallback>
            <p:pic>
              <p:nvPicPr>
                <p:cNvPr id="73" name="Freihand 72">
                  <a:extLst>
                    <a:ext uri="{FF2B5EF4-FFF2-40B4-BE49-F238E27FC236}">
                      <a16:creationId xmlns:a16="http://schemas.microsoft.com/office/drawing/2014/main" id="{6ED41E86-F0FE-31F0-7221-75AC7F6FA516}"/>
                    </a:ext>
                  </a:extLst>
                </p:cNvPr>
                <p:cNvPicPr/>
                <p:nvPr/>
              </p:nvPicPr>
              <p:blipFill>
                <a:blip r:embed="rId121"/>
                <a:stretch>
                  <a:fillRect/>
                </a:stretch>
              </p:blipFill>
              <p:spPr>
                <a:xfrm>
                  <a:off x="6382475" y="860428"/>
                  <a:ext cx="56520" cy="701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4" name="Freihand 73">
                  <a:extLst>
                    <a:ext uri="{FF2B5EF4-FFF2-40B4-BE49-F238E27FC236}">
                      <a16:creationId xmlns:a16="http://schemas.microsoft.com/office/drawing/2014/main" id="{396DC3AE-D53D-FEBD-51F5-49652606BA4D}"/>
                    </a:ext>
                  </a:extLst>
                </p14:cNvPr>
                <p14:cNvContentPartPr/>
                <p14:nvPr/>
              </p14:nvContentPartPr>
              <p14:xfrm>
                <a:off x="6334235" y="1317628"/>
                <a:ext cx="123480" cy="216360"/>
              </p14:xfrm>
            </p:contentPart>
          </mc:Choice>
          <mc:Fallback>
            <p:pic>
              <p:nvPicPr>
                <p:cNvPr id="74" name="Freihand 73">
                  <a:extLst>
                    <a:ext uri="{FF2B5EF4-FFF2-40B4-BE49-F238E27FC236}">
                      <a16:creationId xmlns:a16="http://schemas.microsoft.com/office/drawing/2014/main" id="{396DC3AE-D53D-FEBD-51F5-49652606BA4D}"/>
                    </a:ext>
                  </a:extLst>
                </p:cNvPr>
                <p:cNvPicPr/>
                <p:nvPr/>
              </p:nvPicPr>
              <p:blipFill>
                <a:blip r:embed="rId123"/>
                <a:stretch>
                  <a:fillRect/>
                </a:stretch>
              </p:blipFill>
              <p:spPr>
                <a:xfrm>
                  <a:off x="6325595" y="1308988"/>
                  <a:ext cx="1411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5" name="Freihand 74">
                  <a:extLst>
                    <a:ext uri="{FF2B5EF4-FFF2-40B4-BE49-F238E27FC236}">
                      <a16:creationId xmlns:a16="http://schemas.microsoft.com/office/drawing/2014/main" id="{279929A9-3E7B-30AE-6B35-8B4CA9598126}"/>
                    </a:ext>
                  </a:extLst>
                </p14:cNvPr>
                <p14:cNvContentPartPr/>
                <p14:nvPr/>
              </p14:nvContentPartPr>
              <p14:xfrm>
                <a:off x="6102755" y="492868"/>
                <a:ext cx="326520" cy="294840"/>
              </p14:xfrm>
            </p:contentPart>
          </mc:Choice>
          <mc:Fallback>
            <p:pic>
              <p:nvPicPr>
                <p:cNvPr id="75" name="Freihand 74">
                  <a:extLst>
                    <a:ext uri="{FF2B5EF4-FFF2-40B4-BE49-F238E27FC236}">
                      <a16:creationId xmlns:a16="http://schemas.microsoft.com/office/drawing/2014/main" id="{279929A9-3E7B-30AE-6B35-8B4CA9598126}"/>
                    </a:ext>
                  </a:extLst>
                </p:cNvPr>
                <p:cNvPicPr/>
                <p:nvPr/>
              </p:nvPicPr>
              <p:blipFill>
                <a:blip r:embed="rId125"/>
                <a:stretch>
                  <a:fillRect/>
                </a:stretch>
              </p:blipFill>
              <p:spPr>
                <a:xfrm>
                  <a:off x="6094115" y="483868"/>
                  <a:ext cx="34416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6" name="Freihand 75">
                  <a:extLst>
                    <a:ext uri="{FF2B5EF4-FFF2-40B4-BE49-F238E27FC236}">
                      <a16:creationId xmlns:a16="http://schemas.microsoft.com/office/drawing/2014/main" id="{98FF37A9-9C7F-CA45-F0EA-A3F1F709FB61}"/>
                    </a:ext>
                  </a:extLst>
                </p14:cNvPr>
                <p14:cNvContentPartPr/>
                <p14:nvPr/>
              </p14:nvContentPartPr>
              <p14:xfrm>
                <a:off x="6431795" y="299188"/>
                <a:ext cx="185400" cy="236160"/>
              </p14:xfrm>
            </p:contentPart>
          </mc:Choice>
          <mc:Fallback>
            <p:pic>
              <p:nvPicPr>
                <p:cNvPr id="76" name="Freihand 75">
                  <a:extLst>
                    <a:ext uri="{FF2B5EF4-FFF2-40B4-BE49-F238E27FC236}">
                      <a16:creationId xmlns:a16="http://schemas.microsoft.com/office/drawing/2014/main" id="{98FF37A9-9C7F-CA45-F0EA-A3F1F709FB61}"/>
                    </a:ext>
                  </a:extLst>
                </p:cNvPr>
                <p:cNvPicPr/>
                <p:nvPr/>
              </p:nvPicPr>
              <p:blipFill>
                <a:blip r:embed="rId127"/>
                <a:stretch>
                  <a:fillRect/>
                </a:stretch>
              </p:blipFill>
              <p:spPr>
                <a:xfrm>
                  <a:off x="6422795" y="290188"/>
                  <a:ext cx="2030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7" name="Freihand 76">
                  <a:extLst>
                    <a:ext uri="{FF2B5EF4-FFF2-40B4-BE49-F238E27FC236}">
                      <a16:creationId xmlns:a16="http://schemas.microsoft.com/office/drawing/2014/main" id="{758D006B-2422-6ACA-0F88-558D78221DD8}"/>
                    </a:ext>
                  </a:extLst>
                </p14:cNvPr>
                <p14:cNvContentPartPr/>
                <p14:nvPr/>
              </p14:nvContentPartPr>
              <p14:xfrm>
                <a:off x="6755075" y="226108"/>
                <a:ext cx="183240" cy="147960"/>
              </p14:xfrm>
            </p:contentPart>
          </mc:Choice>
          <mc:Fallback>
            <p:pic>
              <p:nvPicPr>
                <p:cNvPr id="77" name="Freihand 76">
                  <a:extLst>
                    <a:ext uri="{FF2B5EF4-FFF2-40B4-BE49-F238E27FC236}">
                      <a16:creationId xmlns:a16="http://schemas.microsoft.com/office/drawing/2014/main" id="{758D006B-2422-6ACA-0F88-558D78221DD8}"/>
                    </a:ext>
                  </a:extLst>
                </p:cNvPr>
                <p:cNvPicPr/>
                <p:nvPr/>
              </p:nvPicPr>
              <p:blipFill>
                <a:blip r:embed="rId129"/>
                <a:stretch>
                  <a:fillRect/>
                </a:stretch>
              </p:blipFill>
              <p:spPr>
                <a:xfrm>
                  <a:off x="6746075" y="217468"/>
                  <a:ext cx="2008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8" name="Freihand 77">
                  <a:extLst>
                    <a:ext uri="{FF2B5EF4-FFF2-40B4-BE49-F238E27FC236}">
                      <a16:creationId xmlns:a16="http://schemas.microsoft.com/office/drawing/2014/main" id="{13B4A8DC-8738-5B87-5DC4-219A9A145D85}"/>
                    </a:ext>
                  </a:extLst>
                </p14:cNvPr>
                <p14:cNvContentPartPr/>
                <p14:nvPr/>
              </p14:nvContentPartPr>
              <p14:xfrm>
                <a:off x="6948395" y="97588"/>
                <a:ext cx="105840" cy="190800"/>
              </p14:xfrm>
            </p:contentPart>
          </mc:Choice>
          <mc:Fallback>
            <p:pic>
              <p:nvPicPr>
                <p:cNvPr id="78" name="Freihand 77">
                  <a:extLst>
                    <a:ext uri="{FF2B5EF4-FFF2-40B4-BE49-F238E27FC236}">
                      <a16:creationId xmlns:a16="http://schemas.microsoft.com/office/drawing/2014/main" id="{13B4A8DC-8738-5B87-5DC4-219A9A145D85}"/>
                    </a:ext>
                  </a:extLst>
                </p:cNvPr>
                <p:cNvPicPr/>
                <p:nvPr/>
              </p:nvPicPr>
              <p:blipFill>
                <a:blip r:embed="rId131"/>
                <a:stretch>
                  <a:fillRect/>
                </a:stretch>
              </p:blipFill>
              <p:spPr>
                <a:xfrm>
                  <a:off x="6939395" y="88948"/>
                  <a:ext cx="1234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9" name="Freihand 78">
                  <a:extLst>
                    <a:ext uri="{FF2B5EF4-FFF2-40B4-BE49-F238E27FC236}">
                      <a16:creationId xmlns:a16="http://schemas.microsoft.com/office/drawing/2014/main" id="{53E8834B-5332-2153-AC85-857873F574C1}"/>
                    </a:ext>
                  </a:extLst>
                </p14:cNvPr>
                <p14:cNvContentPartPr/>
                <p14:nvPr/>
              </p14:nvContentPartPr>
              <p14:xfrm>
                <a:off x="7040195" y="105508"/>
                <a:ext cx="118080" cy="142920"/>
              </p14:xfrm>
            </p:contentPart>
          </mc:Choice>
          <mc:Fallback>
            <p:pic>
              <p:nvPicPr>
                <p:cNvPr id="79" name="Freihand 78">
                  <a:extLst>
                    <a:ext uri="{FF2B5EF4-FFF2-40B4-BE49-F238E27FC236}">
                      <a16:creationId xmlns:a16="http://schemas.microsoft.com/office/drawing/2014/main" id="{53E8834B-5332-2153-AC85-857873F574C1}"/>
                    </a:ext>
                  </a:extLst>
                </p:cNvPr>
                <p:cNvPicPr/>
                <p:nvPr/>
              </p:nvPicPr>
              <p:blipFill>
                <a:blip r:embed="rId133"/>
                <a:stretch>
                  <a:fillRect/>
                </a:stretch>
              </p:blipFill>
              <p:spPr>
                <a:xfrm>
                  <a:off x="7031555" y="96868"/>
                  <a:ext cx="1357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0" name="Freihand 79">
                  <a:extLst>
                    <a:ext uri="{FF2B5EF4-FFF2-40B4-BE49-F238E27FC236}">
                      <a16:creationId xmlns:a16="http://schemas.microsoft.com/office/drawing/2014/main" id="{FFC935C3-6D4B-AD74-A627-916B3866CF9A}"/>
                    </a:ext>
                  </a:extLst>
                </p14:cNvPr>
                <p14:cNvContentPartPr/>
                <p14:nvPr/>
              </p14:nvContentPartPr>
              <p14:xfrm>
                <a:off x="7178075" y="74188"/>
                <a:ext cx="118080" cy="142560"/>
              </p14:xfrm>
            </p:contentPart>
          </mc:Choice>
          <mc:Fallback>
            <p:pic>
              <p:nvPicPr>
                <p:cNvPr id="80" name="Freihand 79">
                  <a:extLst>
                    <a:ext uri="{FF2B5EF4-FFF2-40B4-BE49-F238E27FC236}">
                      <a16:creationId xmlns:a16="http://schemas.microsoft.com/office/drawing/2014/main" id="{FFC935C3-6D4B-AD74-A627-916B3866CF9A}"/>
                    </a:ext>
                  </a:extLst>
                </p:cNvPr>
                <p:cNvPicPr/>
                <p:nvPr/>
              </p:nvPicPr>
              <p:blipFill>
                <a:blip r:embed="rId135"/>
                <a:stretch>
                  <a:fillRect/>
                </a:stretch>
              </p:blipFill>
              <p:spPr>
                <a:xfrm>
                  <a:off x="7169075" y="65188"/>
                  <a:ext cx="1357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1" name="Freihand 80">
                  <a:extLst>
                    <a:ext uri="{FF2B5EF4-FFF2-40B4-BE49-F238E27FC236}">
                      <a16:creationId xmlns:a16="http://schemas.microsoft.com/office/drawing/2014/main" id="{588288DA-443D-47F6-4933-0412CE5B1BCF}"/>
                    </a:ext>
                  </a:extLst>
                </p14:cNvPr>
                <p14:cNvContentPartPr/>
                <p14:nvPr/>
              </p14:nvContentPartPr>
              <p14:xfrm>
                <a:off x="6112835" y="174988"/>
                <a:ext cx="1209960" cy="691560"/>
              </p14:xfrm>
            </p:contentPart>
          </mc:Choice>
          <mc:Fallback>
            <p:pic>
              <p:nvPicPr>
                <p:cNvPr id="81" name="Freihand 80">
                  <a:extLst>
                    <a:ext uri="{FF2B5EF4-FFF2-40B4-BE49-F238E27FC236}">
                      <a16:creationId xmlns:a16="http://schemas.microsoft.com/office/drawing/2014/main" id="{588288DA-443D-47F6-4933-0412CE5B1BCF}"/>
                    </a:ext>
                  </a:extLst>
                </p:cNvPr>
                <p:cNvPicPr/>
                <p:nvPr/>
              </p:nvPicPr>
              <p:blipFill>
                <a:blip r:embed="rId137"/>
                <a:stretch>
                  <a:fillRect/>
                </a:stretch>
              </p:blipFill>
              <p:spPr>
                <a:xfrm>
                  <a:off x="6104195" y="165988"/>
                  <a:ext cx="1227600" cy="709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3" name="Freihand 82">
                  <a:extLst>
                    <a:ext uri="{FF2B5EF4-FFF2-40B4-BE49-F238E27FC236}">
                      <a16:creationId xmlns:a16="http://schemas.microsoft.com/office/drawing/2014/main" id="{738D280E-8BD1-C4EB-5AC5-AE8BEAF7B977}"/>
                    </a:ext>
                  </a:extLst>
                </p14:cNvPr>
                <p14:cNvContentPartPr/>
                <p14:nvPr/>
              </p14:nvContentPartPr>
              <p14:xfrm>
                <a:off x="5743475" y="1066348"/>
                <a:ext cx="554040" cy="599760"/>
              </p14:xfrm>
            </p:contentPart>
          </mc:Choice>
          <mc:Fallback>
            <p:pic>
              <p:nvPicPr>
                <p:cNvPr id="83" name="Freihand 82">
                  <a:extLst>
                    <a:ext uri="{FF2B5EF4-FFF2-40B4-BE49-F238E27FC236}">
                      <a16:creationId xmlns:a16="http://schemas.microsoft.com/office/drawing/2014/main" id="{738D280E-8BD1-C4EB-5AC5-AE8BEAF7B977}"/>
                    </a:ext>
                  </a:extLst>
                </p:cNvPr>
                <p:cNvPicPr/>
                <p:nvPr/>
              </p:nvPicPr>
              <p:blipFill>
                <a:blip r:embed="rId139"/>
                <a:stretch>
                  <a:fillRect/>
                </a:stretch>
              </p:blipFill>
              <p:spPr>
                <a:xfrm>
                  <a:off x="5734475" y="1057348"/>
                  <a:ext cx="571680" cy="617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5" name="Freihand 84">
                  <a:extLst>
                    <a:ext uri="{FF2B5EF4-FFF2-40B4-BE49-F238E27FC236}">
                      <a16:creationId xmlns:a16="http://schemas.microsoft.com/office/drawing/2014/main" id="{64C2823E-F42C-934E-8327-F91A5C0A5EF6}"/>
                    </a:ext>
                  </a:extLst>
                </p14:cNvPr>
                <p14:cNvContentPartPr/>
                <p14:nvPr/>
              </p14:nvContentPartPr>
              <p14:xfrm>
                <a:off x="6111035" y="1469548"/>
                <a:ext cx="205560" cy="238680"/>
              </p14:xfrm>
            </p:contentPart>
          </mc:Choice>
          <mc:Fallback>
            <p:pic>
              <p:nvPicPr>
                <p:cNvPr id="85" name="Freihand 84">
                  <a:extLst>
                    <a:ext uri="{FF2B5EF4-FFF2-40B4-BE49-F238E27FC236}">
                      <a16:creationId xmlns:a16="http://schemas.microsoft.com/office/drawing/2014/main" id="{64C2823E-F42C-934E-8327-F91A5C0A5EF6}"/>
                    </a:ext>
                  </a:extLst>
                </p:cNvPr>
                <p:cNvPicPr/>
                <p:nvPr/>
              </p:nvPicPr>
              <p:blipFill>
                <a:blip r:embed="rId141"/>
                <a:stretch>
                  <a:fillRect/>
                </a:stretch>
              </p:blipFill>
              <p:spPr>
                <a:xfrm>
                  <a:off x="6102035" y="1460548"/>
                  <a:ext cx="2232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7" name="Freihand 86">
                  <a:extLst>
                    <a:ext uri="{FF2B5EF4-FFF2-40B4-BE49-F238E27FC236}">
                      <a16:creationId xmlns:a16="http://schemas.microsoft.com/office/drawing/2014/main" id="{F57730E7-E550-0A00-6D2D-075F8C13266B}"/>
                    </a:ext>
                  </a:extLst>
                </p14:cNvPr>
                <p14:cNvContentPartPr/>
                <p14:nvPr/>
              </p14:nvContentPartPr>
              <p14:xfrm>
                <a:off x="5138675" y="853948"/>
                <a:ext cx="57240" cy="183960"/>
              </p14:xfrm>
            </p:contentPart>
          </mc:Choice>
          <mc:Fallback>
            <p:pic>
              <p:nvPicPr>
                <p:cNvPr id="87" name="Freihand 86">
                  <a:extLst>
                    <a:ext uri="{FF2B5EF4-FFF2-40B4-BE49-F238E27FC236}">
                      <a16:creationId xmlns:a16="http://schemas.microsoft.com/office/drawing/2014/main" id="{F57730E7-E550-0A00-6D2D-075F8C13266B}"/>
                    </a:ext>
                  </a:extLst>
                </p:cNvPr>
                <p:cNvPicPr/>
                <p:nvPr/>
              </p:nvPicPr>
              <p:blipFill>
                <a:blip r:embed="rId143"/>
                <a:stretch>
                  <a:fillRect/>
                </a:stretch>
              </p:blipFill>
              <p:spPr>
                <a:xfrm>
                  <a:off x="5129675" y="844948"/>
                  <a:ext cx="748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8" name="Freihand 87">
                  <a:extLst>
                    <a:ext uri="{FF2B5EF4-FFF2-40B4-BE49-F238E27FC236}">
                      <a16:creationId xmlns:a16="http://schemas.microsoft.com/office/drawing/2014/main" id="{0C3A2F12-5E12-6C2A-52C6-C04586FBBB01}"/>
                    </a:ext>
                  </a:extLst>
                </p14:cNvPr>
                <p14:cNvContentPartPr/>
                <p14:nvPr/>
              </p14:nvContentPartPr>
              <p14:xfrm>
                <a:off x="5157755" y="738028"/>
                <a:ext cx="237960" cy="147960"/>
              </p14:xfrm>
            </p:contentPart>
          </mc:Choice>
          <mc:Fallback>
            <p:pic>
              <p:nvPicPr>
                <p:cNvPr id="88" name="Freihand 87">
                  <a:extLst>
                    <a:ext uri="{FF2B5EF4-FFF2-40B4-BE49-F238E27FC236}">
                      <a16:creationId xmlns:a16="http://schemas.microsoft.com/office/drawing/2014/main" id="{0C3A2F12-5E12-6C2A-52C6-C04586FBBB01}"/>
                    </a:ext>
                  </a:extLst>
                </p:cNvPr>
                <p:cNvPicPr/>
                <p:nvPr/>
              </p:nvPicPr>
              <p:blipFill>
                <a:blip r:embed="rId145"/>
                <a:stretch>
                  <a:fillRect/>
                </a:stretch>
              </p:blipFill>
              <p:spPr>
                <a:xfrm>
                  <a:off x="5149115" y="729028"/>
                  <a:ext cx="2556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9" name="Freihand 88">
                  <a:extLst>
                    <a:ext uri="{FF2B5EF4-FFF2-40B4-BE49-F238E27FC236}">
                      <a16:creationId xmlns:a16="http://schemas.microsoft.com/office/drawing/2014/main" id="{3701FDED-BAA1-20CB-8E53-211D1B12C1B1}"/>
                    </a:ext>
                  </a:extLst>
                </p14:cNvPr>
                <p14:cNvContentPartPr/>
                <p14:nvPr/>
              </p14:nvContentPartPr>
              <p14:xfrm>
                <a:off x="5335235" y="678988"/>
                <a:ext cx="234720" cy="100080"/>
              </p14:xfrm>
            </p:contentPart>
          </mc:Choice>
          <mc:Fallback>
            <p:pic>
              <p:nvPicPr>
                <p:cNvPr id="89" name="Freihand 88">
                  <a:extLst>
                    <a:ext uri="{FF2B5EF4-FFF2-40B4-BE49-F238E27FC236}">
                      <a16:creationId xmlns:a16="http://schemas.microsoft.com/office/drawing/2014/main" id="{3701FDED-BAA1-20CB-8E53-211D1B12C1B1}"/>
                    </a:ext>
                  </a:extLst>
                </p:cNvPr>
                <p:cNvPicPr/>
                <p:nvPr/>
              </p:nvPicPr>
              <p:blipFill>
                <a:blip r:embed="rId147"/>
                <a:stretch>
                  <a:fillRect/>
                </a:stretch>
              </p:blipFill>
              <p:spPr>
                <a:xfrm>
                  <a:off x="5326595" y="670348"/>
                  <a:ext cx="2523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0" name="Freihand 89">
                  <a:extLst>
                    <a:ext uri="{FF2B5EF4-FFF2-40B4-BE49-F238E27FC236}">
                      <a16:creationId xmlns:a16="http://schemas.microsoft.com/office/drawing/2014/main" id="{9799A46E-4D18-9C9E-D4F3-F7C7F6C39E61}"/>
                    </a:ext>
                  </a:extLst>
                </p14:cNvPr>
                <p14:cNvContentPartPr/>
                <p14:nvPr/>
              </p14:nvContentPartPr>
              <p14:xfrm>
                <a:off x="5562035" y="627148"/>
                <a:ext cx="76680" cy="78480"/>
              </p14:xfrm>
            </p:contentPart>
          </mc:Choice>
          <mc:Fallback>
            <p:pic>
              <p:nvPicPr>
                <p:cNvPr id="90" name="Freihand 89">
                  <a:extLst>
                    <a:ext uri="{FF2B5EF4-FFF2-40B4-BE49-F238E27FC236}">
                      <a16:creationId xmlns:a16="http://schemas.microsoft.com/office/drawing/2014/main" id="{9799A46E-4D18-9C9E-D4F3-F7C7F6C39E61}"/>
                    </a:ext>
                  </a:extLst>
                </p:cNvPr>
                <p:cNvPicPr/>
                <p:nvPr/>
              </p:nvPicPr>
              <p:blipFill>
                <a:blip r:embed="rId149"/>
                <a:stretch>
                  <a:fillRect/>
                </a:stretch>
              </p:blipFill>
              <p:spPr>
                <a:xfrm>
                  <a:off x="5553395" y="618508"/>
                  <a:ext cx="94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1" name="Freihand 90">
                  <a:extLst>
                    <a:ext uri="{FF2B5EF4-FFF2-40B4-BE49-F238E27FC236}">
                      <a16:creationId xmlns:a16="http://schemas.microsoft.com/office/drawing/2014/main" id="{847ADE8B-9F0A-C115-2DE6-6210D23FF0D5}"/>
                    </a:ext>
                  </a:extLst>
                </p14:cNvPr>
                <p14:cNvContentPartPr/>
                <p14:nvPr/>
              </p14:nvContentPartPr>
              <p14:xfrm>
                <a:off x="5632595" y="468748"/>
                <a:ext cx="193320" cy="307080"/>
              </p14:xfrm>
            </p:contentPart>
          </mc:Choice>
          <mc:Fallback>
            <p:pic>
              <p:nvPicPr>
                <p:cNvPr id="91" name="Freihand 90">
                  <a:extLst>
                    <a:ext uri="{FF2B5EF4-FFF2-40B4-BE49-F238E27FC236}">
                      <a16:creationId xmlns:a16="http://schemas.microsoft.com/office/drawing/2014/main" id="{847ADE8B-9F0A-C115-2DE6-6210D23FF0D5}"/>
                    </a:ext>
                  </a:extLst>
                </p:cNvPr>
                <p:cNvPicPr/>
                <p:nvPr/>
              </p:nvPicPr>
              <p:blipFill>
                <a:blip r:embed="rId151"/>
                <a:stretch>
                  <a:fillRect/>
                </a:stretch>
              </p:blipFill>
              <p:spPr>
                <a:xfrm>
                  <a:off x="5623955" y="459748"/>
                  <a:ext cx="21096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2" name="Freihand 91">
                  <a:extLst>
                    <a:ext uri="{FF2B5EF4-FFF2-40B4-BE49-F238E27FC236}">
                      <a16:creationId xmlns:a16="http://schemas.microsoft.com/office/drawing/2014/main" id="{5172BB89-ED6F-344E-5B07-A4E856FF7790}"/>
                    </a:ext>
                  </a:extLst>
                </p14:cNvPr>
                <p14:cNvContentPartPr/>
                <p14:nvPr/>
              </p14:nvContentPartPr>
              <p14:xfrm>
                <a:off x="5054795" y="421228"/>
                <a:ext cx="1035000" cy="777960"/>
              </p14:xfrm>
            </p:contentPart>
          </mc:Choice>
          <mc:Fallback>
            <p:pic>
              <p:nvPicPr>
                <p:cNvPr id="92" name="Freihand 91">
                  <a:extLst>
                    <a:ext uri="{FF2B5EF4-FFF2-40B4-BE49-F238E27FC236}">
                      <a16:creationId xmlns:a16="http://schemas.microsoft.com/office/drawing/2014/main" id="{5172BB89-ED6F-344E-5B07-A4E856FF7790}"/>
                    </a:ext>
                  </a:extLst>
                </p:cNvPr>
                <p:cNvPicPr/>
                <p:nvPr/>
              </p:nvPicPr>
              <p:blipFill>
                <a:blip r:embed="rId153"/>
                <a:stretch>
                  <a:fillRect/>
                </a:stretch>
              </p:blipFill>
              <p:spPr>
                <a:xfrm>
                  <a:off x="5045795" y="412588"/>
                  <a:ext cx="1052640" cy="7956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3" name="Freihand 92">
                  <a:extLst>
                    <a:ext uri="{FF2B5EF4-FFF2-40B4-BE49-F238E27FC236}">
                      <a16:creationId xmlns:a16="http://schemas.microsoft.com/office/drawing/2014/main" id="{6B95CE58-EBFF-C688-BE8B-19B8C136E5DB}"/>
                    </a:ext>
                  </a:extLst>
                </p14:cNvPr>
                <p14:cNvContentPartPr/>
                <p14:nvPr/>
              </p14:nvContentPartPr>
              <p14:xfrm>
                <a:off x="4878395" y="243028"/>
                <a:ext cx="1069560" cy="911520"/>
              </p14:xfrm>
            </p:contentPart>
          </mc:Choice>
          <mc:Fallback>
            <p:pic>
              <p:nvPicPr>
                <p:cNvPr id="93" name="Freihand 92">
                  <a:extLst>
                    <a:ext uri="{FF2B5EF4-FFF2-40B4-BE49-F238E27FC236}">
                      <a16:creationId xmlns:a16="http://schemas.microsoft.com/office/drawing/2014/main" id="{6B95CE58-EBFF-C688-BE8B-19B8C136E5DB}"/>
                    </a:ext>
                  </a:extLst>
                </p:cNvPr>
                <p:cNvPicPr/>
                <p:nvPr/>
              </p:nvPicPr>
              <p:blipFill>
                <a:blip r:embed="rId155"/>
                <a:stretch>
                  <a:fillRect/>
                </a:stretch>
              </p:blipFill>
              <p:spPr>
                <a:xfrm>
                  <a:off x="4869395" y="234028"/>
                  <a:ext cx="1087200" cy="9291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5" name="Freihand 94">
                  <a:extLst>
                    <a:ext uri="{FF2B5EF4-FFF2-40B4-BE49-F238E27FC236}">
                      <a16:creationId xmlns:a16="http://schemas.microsoft.com/office/drawing/2014/main" id="{47CB86A1-6350-089D-C5A1-56E09F96EC76}"/>
                    </a:ext>
                  </a:extLst>
                </p14:cNvPr>
                <p14:cNvContentPartPr/>
                <p14:nvPr/>
              </p14:nvContentPartPr>
              <p14:xfrm>
                <a:off x="5300315" y="1697788"/>
                <a:ext cx="902520" cy="953280"/>
              </p14:xfrm>
            </p:contentPart>
          </mc:Choice>
          <mc:Fallback>
            <p:pic>
              <p:nvPicPr>
                <p:cNvPr id="95" name="Freihand 94">
                  <a:extLst>
                    <a:ext uri="{FF2B5EF4-FFF2-40B4-BE49-F238E27FC236}">
                      <a16:creationId xmlns:a16="http://schemas.microsoft.com/office/drawing/2014/main" id="{47CB86A1-6350-089D-C5A1-56E09F96EC76}"/>
                    </a:ext>
                  </a:extLst>
                </p:cNvPr>
                <p:cNvPicPr/>
                <p:nvPr/>
              </p:nvPicPr>
              <p:blipFill>
                <a:blip r:embed="rId157"/>
                <a:stretch>
                  <a:fillRect/>
                </a:stretch>
              </p:blipFill>
              <p:spPr>
                <a:xfrm>
                  <a:off x="5291675" y="1688788"/>
                  <a:ext cx="920160" cy="970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6" name="Freihand 95">
                  <a:extLst>
                    <a:ext uri="{FF2B5EF4-FFF2-40B4-BE49-F238E27FC236}">
                      <a16:creationId xmlns:a16="http://schemas.microsoft.com/office/drawing/2014/main" id="{5DA7A74B-DF77-C758-F314-38F38BC4AD2B}"/>
                    </a:ext>
                  </a:extLst>
                </p14:cNvPr>
                <p14:cNvContentPartPr/>
                <p14:nvPr/>
              </p14:nvContentPartPr>
              <p14:xfrm>
                <a:off x="5749595" y="1679788"/>
                <a:ext cx="367200" cy="259560"/>
              </p14:xfrm>
            </p:contentPart>
          </mc:Choice>
          <mc:Fallback>
            <p:pic>
              <p:nvPicPr>
                <p:cNvPr id="96" name="Freihand 95">
                  <a:extLst>
                    <a:ext uri="{FF2B5EF4-FFF2-40B4-BE49-F238E27FC236}">
                      <a16:creationId xmlns:a16="http://schemas.microsoft.com/office/drawing/2014/main" id="{5DA7A74B-DF77-C758-F314-38F38BC4AD2B}"/>
                    </a:ext>
                  </a:extLst>
                </p:cNvPr>
                <p:cNvPicPr/>
                <p:nvPr/>
              </p:nvPicPr>
              <p:blipFill>
                <a:blip r:embed="rId159"/>
                <a:stretch>
                  <a:fillRect/>
                </a:stretch>
              </p:blipFill>
              <p:spPr>
                <a:xfrm>
                  <a:off x="5740955" y="1670788"/>
                  <a:ext cx="38484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7" name="Freihand 96">
                  <a:extLst>
                    <a:ext uri="{FF2B5EF4-FFF2-40B4-BE49-F238E27FC236}">
                      <a16:creationId xmlns:a16="http://schemas.microsoft.com/office/drawing/2014/main" id="{D7AD4C7E-9FE0-7367-F2B3-85D91874697E}"/>
                    </a:ext>
                  </a:extLst>
                </p14:cNvPr>
                <p14:cNvContentPartPr/>
                <p14:nvPr/>
              </p14:nvContentPartPr>
              <p14:xfrm>
                <a:off x="4602635" y="2764828"/>
                <a:ext cx="120600" cy="192240"/>
              </p14:xfrm>
            </p:contentPart>
          </mc:Choice>
          <mc:Fallback>
            <p:pic>
              <p:nvPicPr>
                <p:cNvPr id="97" name="Freihand 96">
                  <a:extLst>
                    <a:ext uri="{FF2B5EF4-FFF2-40B4-BE49-F238E27FC236}">
                      <a16:creationId xmlns:a16="http://schemas.microsoft.com/office/drawing/2014/main" id="{D7AD4C7E-9FE0-7367-F2B3-85D91874697E}"/>
                    </a:ext>
                  </a:extLst>
                </p:cNvPr>
                <p:cNvPicPr/>
                <p:nvPr/>
              </p:nvPicPr>
              <p:blipFill>
                <a:blip r:embed="rId161"/>
                <a:stretch>
                  <a:fillRect/>
                </a:stretch>
              </p:blipFill>
              <p:spPr>
                <a:xfrm>
                  <a:off x="4593995" y="2755828"/>
                  <a:ext cx="1382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8" name="Freihand 97">
                  <a:extLst>
                    <a:ext uri="{FF2B5EF4-FFF2-40B4-BE49-F238E27FC236}">
                      <a16:creationId xmlns:a16="http://schemas.microsoft.com/office/drawing/2014/main" id="{817D9C36-0C13-B4A3-5C7D-7638AA654245}"/>
                    </a:ext>
                  </a:extLst>
                </p14:cNvPr>
                <p14:cNvContentPartPr/>
                <p14:nvPr/>
              </p14:nvContentPartPr>
              <p14:xfrm>
                <a:off x="4831955" y="2760508"/>
                <a:ext cx="81720" cy="172440"/>
              </p14:xfrm>
            </p:contentPart>
          </mc:Choice>
          <mc:Fallback>
            <p:pic>
              <p:nvPicPr>
                <p:cNvPr id="98" name="Freihand 97">
                  <a:extLst>
                    <a:ext uri="{FF2B5EF4-FFF2-40B4-BE49-F238E27FC236}">
                      <a16:creationId xmlns:a16="http://schemas.microsoft.com/office/drawing/2014/main" id="{817D9C36-0C13-B4A3-5C7D-7638AA654245}"/>
                    </a:ext>
                  </a:extLst>
                </p:cNvPr>
                <p:cNvPicPr/>
                <p:nvPr/>
              </p:nvPicPr>
              <p:blipFill>
                <a:blip r:embed="rId163"/>
                <a:stretch>
                  <a:fillRect/>
                </a:stretch>
              </p:blipFill>
              <p:spPr>
                <a:xfrm>
                  <a:off x="4822955" y="2751868"/>
                  <a:ext cx="993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9" name="Freihand 98">
                  <a:extLst>
                    <a:ext uri="{FF2B5EF4-FFF2-40B4-BE49-F238E27FC236}">
                      <a16:creationId xmlns:a16="http://schemas.microsoft.com/office/drawing/2014/main" id="{0D3C07E5-9ACF-378E-4604-61E91D5F4070}"/>
                    </a:ext>
                  </a:extLst>
                </p14:cNvPr>
                <p14:cNvContentPartPr/>
                <p14:nvPr/>
              </p14:nvContentPartPr>
              <p14:xfrm>
                <a:off x="4960115" y="2778148"/>
                <a:ext cx="110880" cy="118800"/>
              </p14:xfrm>
            </p:contentPart>
          </mc:Choice>
          <mc:Fallback>
            <p:pic>
              <p:nvPicPr>
                <p:cNvPr id="99" name="Freihand 98">
                  <a:extLst>
                    <a:ext uri="{FF2B5EF4-FFF2-40B4-BE49-F238E27FC236}">
                      <a16:creationId xmlns:a16="http://schemas.microsoft.com/office/drawing/2014/main" id="{0D3C07E5-9ACF-378E-4604-61E91D5F4070}"/>
                    </a:ext>
                  </a:extLst>
                </p:cNvPr>
                <p:cNvPicPr/>
                <p:nvPr/>
              </p:nvPicPr>
              <p:blipFill>
                <a:blip r:embed="rId165"/>
                <a:stretch>
                  <a:fillRect/>
                </a:stretch>
              </p:blipFill>
              <p:spPr>
                <a:xfrm>
                  <a:off x="4951475" y="2769508"/>
                  <a:ext cx="1285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0" name="Freihand 99">
                  <a:extLst>
                    <a:ext uri="{FF2B5EF4-FFF2-40B4-BE49-F238E27FC236}">
                      <a16:creationId xmlns:a16="http://schemas.microsoft.com/office/drawing/2014/main" id="{70000A68-7B86-3111-792E-A89454C2DCDB}"/>
                    </a:ext>
                  </a:extLst>
                </p14:cNvPr>
                <p14:cNvContentPartPr/>
                <p14:nvPr/>
              </p14:nvContentPartPr>
              <p14:xfrm>
                <a:off x="5150195" y="2725948"/>
                <a:ext cx="98280" cy="136800"/>
              </p14:xfrm>
            </p:contentPart>
          </mc:Choice>
          <mc:Fallback>
            <p:pic>
              <p:nvPicPr>
                <p:cNvPr id="100" name="Freihand 99">
                  <a:extLst>
                    <a:ext uri="{FF2B5EF4-FFF2-40B4-BE49-F238E27FC236}">
                      <a16:creationId xmlns:a16="http://schemas.microsoft.com/office/drawing/2014/main" id="{70000A68-7B86-3111-792E-A89454C2DCDB}"/>
                    </a:ext>
                  </a:extLst>
                </p:cNvPr>
                <p:cNvPicPr/>
                <p:nvPr/>
              </p:nvPicPr>
              <p:blipFill>
                <a:blip r:embed="rId167"/>
                <a:stretch>
                  <a:fillRect/>
                </a:stretch>
              </p:blipFill>
              <p:spPr>
                <a:xfrm>
                  <a:off x="5141555" y="2716948"/>
                  <a:ext cx="1159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1" name="Freihand 100">
                  <a:extLst>
                    <a:ext uri="{FF2B5EF4-FFF2-40B4-BE49-F238E27FC236}">
                      <a16:creationId xmlns:a16="http://schemas.microsoft.com/office/drawing/2014/main" id="{3F008E01-CC68-AC5E-D778-62924BF591C0}"/>
                    </a:ext>
                  </a:extLst>
                </p14:cNvPr>
                <p14:cNvContentPartPr/>
                <p14:nvPr/>
              </p14:nvContentPartPr>
              <p14:xfrm>
                <a:off x="5271515" y="2604268"/>
                <a:ext cx="185400" cy="228960"/>
              </p14:xfrm>
            </p:contentPart>
          </mc:Choice>
          <mc:Fallback>
            <p:pic>
              <p:nvPicPr>
                <p:cNvPr id="101" name="Freihand 100">
                  <a:extLst>
                    <a:ext uri="{FF2B5EF4-FFF2-40B4-BE49-F238E27FC236}">
                      <a16:creationId xmlns:a16="http://schemas.microsoft.com/office/drawing/2014/main" id="{3F008E01-CC68-AC5E-D778-62924BF591C0}"/>
                    </a:ext>
                  </a:extLst>
                </p:cNvPr>
                <p:cNvPicPr/>
                <p:nvPr/>
              </p:nvPicPr>
              <p:blipFill>
                <a:blip r:embed="rId169"/>
                <a:stretch>
                  <a:fillRect/>
                </a:stretch>
              </p:blipFill>
              <p:spPr>
                <a:xfrm>
                  <a:off x="5262875" y="2595628"/>
                  <a:ext cx="2030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2" name="Freihand 101">
                  <a:extLst>
                    <a:ext uri="{FF2B5EF4-FFF2-40B4-BE49-F238E27FC236}">
                      <a16:creationId xmlns:a16="http://schemas.microsoft.com/office/drawing/2014/main" id="{901126B0-FF6C-DDFC-EA44-36608326A7C3}"/>
                    </a:ext>
                  </a:extLst>
                </p14:cNvPr>
                <p14:cNvContentPartPr/>
                <p14:nvPr/>
              </p14:nvContentPartPr>
              <p14:xfrm>
                <a:off x="5456915" y="2736028"/>
                <a:ext cx="138960" cy="80640"/>
              </p14:xfrm>
            </p:contentPart>
          </mc:Choice>
          <mc:Fallback>
            <p:pic>
              <p:nvPicPr>
                <p:cNvPr id="102" name="Freihand 101">
                  <a:extLst>
                    <a:ext uri="{FF2B5EF4-FFF2-40B4-BE49-F238E27FC236}">
                      <a16:creationId xmlns:a16="http://schemas.microsoft.com/office/drawing/2014/main" id="{901126B0-FF6C-DDFC-EA44-36608326A7C3}"/>
                    </a:ext>
                  </a:extLst>
                </p:cNvPr>
                <p:cNvPicPr/>
                <p:nvPr/>
              </p:nvPicPr>
              <p:blipFill>
                <a:blip r:embed="rId171"/>
                <a:stretch>
                  <a:fillRect/>
                </a:stretch>
              </p:blipFill>
              <p:spPr>
                <a:xfrm>
                  <a:off x="5447915" y="2727388"/>
                  <a:ext cx="1566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3" name="Freihand 102">
                  <a:extLst>
                    <a:ext uri="{FF2B5EF4-FFF2-40B4-BE49-F238E27FC236}">
                      <a16:creationId xmlns:a16="http://schemas.microsoft.com/office/drawing/2014/main" id="{D76A032F-3A78-1611-3319-B26CACA67E35}"/>
                    </a:ext>
                  </a:extLst>
                </p14:cNvPr>
                <p14:cNvContentPartPr/>
                <p14:nvPr/>
              </p14:nvContentPartPr>
              <p14:xfrm>
                <a:off x="5601995" y="2691748"/>
                <a:ext cx="135000" cy="116280"/>
              </p14:xfrm>
            </p:contentPart>
          </mc:Choice>
          <mc:Fallback>
            <p:pic>
              <p:nvPicPr>
                <p:cNvPr id="103" name="Freihand 102">
                  <a:extLst>
                    <a:ext uri="{FF2B5EF4-FFF2-40B4-BE49-F238E27FC236}">
                      <a16:creationId xmlns:a16="http://schemas.microsoft.com/office/drawing/2014/main" id="{D76A032F-3A78-1611-3319-B26CACA67E35}"/>
                    </a:ext>
                  </a:extLst>
                </p:cNvPr>
                <p:cNvPicPr/>
                <p:nvPr/>
              </p:nvPicPr>
              <p:blipFill>
                <a:blip r:embed="rId173"/>
                <a:stretch>
                  <a:fillRect/>
                </a:stretch>
              </p:blipFill>
              <p:spPr>
                <a:xfrm>
                  <a:off x="5592995" y="2682748"/>
                  <a:ext cx="1526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4" name="Freihand 103">
                  <a:extLst>
                    <a:ext uri="{FF2B5EF4-FFF2-40B4-BE49-F238E27FC236}">
                      <a16:creationId xmlns:a16="http://schemas.microsoft.com/office/drawing/2014/main" id="{EBC6E680-BDE1-065E-5D9E-5817B29B4EC5}"/>
                    </a:ext>
                  </a:extLst>
                </p14:cNvPr>
                <p14:cNvContentPartPr/>
                <p14:nvPr/>
              </p14:nvContentPartPr>
              <p14:xfrm>
                <a:off x="5702435" y="2610388"/>
                <a:ext cx="40680" cy="24120"/>
              </p14:xfrm>
            </p:contentPart>
          </mc:Choice>
          <mc:Fallback>
            <p:pic>
              <p:nvPicPr>
                <p:cNvPr id="104" name="Freihand 103">
                  <a:extLst>
                    <a:ext uri="{FF2B5EF4-FFF2-40B4-BE49-F238E27FC236}">
                      <a16:creationId xmlns:a16="http://schemas.microsoft.com/office/drawing/2014/main" id="{EBC6E680-BDE1-065E-5D9E-5817B29B4EC5}"/>
                    </a:ext>
                  </a:extLst>
                </p:cNvPr>
                <p:cNvPicPr/>
                <p:nvPr/>
              </p:nvPicPr>
              <p:blipFill>
                <a:blip r:embed="rId175"/>
                <a:stretch>
                  <a:fillRect/>
                </a:stretch>
              </p:blipFill>
              <p:spPr>
                <a:xfrm>
                  <a:off x="5693435" y="2601748"/>
                  <a:ext cx="583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5" name="Freihand 104">
                  <a:extLst>
                    <a:ext uri="{FF2B5EF4-FFF2-40B4-BE49-F238E27FC236}">
                      <a16:creationId xmlns:a16="http://schemas.microsoft.com/office/drawing/2014/main" id="{9BF9A242-23F9-5377-BE8D-51D9CF955A73}"/>
                    </a:ext>
                  </a:extLst>
                </p14:cNvPr>
                <p14:cNvContentPartPr/>
                <p14:nvPr/>
              </p14:nvContentPartPr>
              <p14:xfrm>
                <a:off x="5770835" y="2676988"/>
                <a:ext cx="142920" cy="121320"/>
              </p14:xfrm>
            </p:contentPart>
          </mc:Choice>
          <mc:Fallback>
            <p:pic>
              <p:nvPicPr>
                <p:cNvPr id="105" name="Freihand 104">
                  <a:extLst>
                    <a:ext uri="{FF2B5EF4-FFF2-40B4-BE49-F238E27FC236}">
                      <a16:creationId xmlns:a16="http://schemas.microsoft.com/office/drawing/2014/main" id="{9BF9A242-23F9-5377-BE8D-51D9CF955A73}"/>
                    </a:ext>
                  </a:extLst>
                </p:cNvPr>
                <p:cNvPicPr/>
                <p:nvPr/>
              </p:nvPicPr>
              <p:blipFill>
                <a:blip r:embed="rId177"/>
                <a:stretch>
                  <a:fillRect/>
                </a:stretch>
              </p:blipFill>
              <p:spPr>
                <a:xfrm>
                  <a:off x="5762195" y="2668348"/>
                  <a:ext cx="160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7" name="Freihand 106">
                  <a:extLst>
                    <a:ext uri="{FF2B5EF4-FFF2-40B4-BE49-F238E27FC236}">
                      <a16:creationId xmlns:a16="http://schemas.microsoft.com/office/drawing/2014/main" id="{46E19F08-FBCF-ED55-7F0C-C83A3D29E246}"/>
                    </a:ext>
                  </a:extLst>
                </p14:cNvPr>
                <p14:cNvContentPartPr/>
                <p14:nvPr/>
              </p14:nvContentPartPr>
              <p14:xfrm>
                <a:off x="5939315" y="2678788"/>
                <a:ext cx="107280" cy="110520"/>
              </p14:xfrm>
            </p:contentPart>
          </mc:Choice>
          <mc:Fallback>
            <p:pic>
              <p:nvPicPr>
                <p:cNvPr id="107" name="Freihand 106">
                  <a:extLst>
                    <a:ext uri="{FF2B5EF4-FFF2-40B4-BE49-F238E27FC236}">
                      <a16:creationId xmlns:a16="http://schemas.microsoft.com/office/drawing/2014/main" id="{46E19F08-FBCF-ED55-7F0C-C83A3D29E246}"/>
                    </a:ext>
                  </a:extLst>
                </p:cNvPr>
                <p:cNvPicPr/>
                <p:nvPr/>
              </p:nvPicPr>
              <p:blipFill>
                <a:blip r:embed="rId179"/>
                <a:stretch>
                  <a:fillRect/>
                </a:stretch>
              </p:blipFill>
              <p:spPr>
                <a:xfrm>
                  <a:off x="5930315" y="2669788"/>
                  <a:ext cx="124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8" name="Freihand 107">
                  <a:extLst>
                    <a:ext uri="{FF2B5EF4-FFF2-40B4-BE49-F238E27FC236}">
                      <a16:creationId xmlns:a16="http://schemas.microsoft.com/office/drawing/2014/main" id="{ACFA09A9-A896-2A98-CC19-1A2B25D95BA6}"/>
                    </a:ext>
                  </a:extLst>
                </p14:cNvPr>
                <p14:cNvContentPartPr/>
                <p14:nvPr/>
              </p14:nvContentPartPr>
              <p14:xfrm>
                <a:off x="6100595" y="2570068"/>
                <a:ext cx="67320" cy="245520"/>
              </p14:xfrm>
            </p:contentPart>
          </mc:Choice>
          <mc:Fallback>
            <p:pic>
              <p:nvPicPr>
                <p:cNvPr id="108" name="Freihand 107">
                  <a:extLst>
                    <a:ext uri="{FF2B5EF4-FFF2-40B4-BE49-F238E27FC236}">
                      <a16:creationId xmlns:a16="http://schemas.microsoft.com/office/drawing/2014/main" id="{ACFA09A9-A896-2A98-CC19-1A2B25D95BA6}"/>
                    </a:ext>
                  </a:extLst>
                </p:cNvPr>
                <p:cNvPicPr/>
                <p:nvPr/>
              </p:nvPicPr>
              <p:blipFill>
                <a:blip r:embed="rId181"/>
                <a:stretch>
                  <a:fillRect/>
                </a:stretch>
              </p:blipFill>
              <p:spPr>
                <a:xfrm>
                  <a:off x="6091595" y="2561428"/>
                  <a:ext cx="849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9" name="Freihand 108">
                  <a:extLst>
                    <a:ext uri="{FF2B5EF4-FFF2-40B4-BE49-F238E27FC236}">
                      <a16:creationId xmlns:a16="http://schemas.microsoft.com/office/drawing/2014/main" id="{E0AFDC28-17FC-1B6D-CEF5-487C5C34B574}"/>
                    </a:ext>
                  </a:extLst>
                </p14:cNvPr>
                <p14:cNvContentPartPr/>
                <p14:nvPr/>
              </p14:nvContentPartPr>
              <p14:xfrm>
                <a:off x="4318235" y="2421028"/>
                <a:ext cx="2074320" cy="787680"/>
              </p14:xfrm>
            </p:contentPart>
          </mc:Choice>
          <mc:Fallback>
            <p:pic>
              <p:nvPicPr>
                <p:cNvPr id="109" name="Freihand 108">
                  <a:extLst>
                    <a:ext uri="{FF2B5EF4-FFF2-40B4-BE49-F238E27FC236}">
                      <a16:creationId xmlns:a16="http://schemas.microsoft.com/office/drawing/2014/main" id="{E0AFDC28-17FC-1B6D-CEF5-487C5C34B574}"/>
                    </a:ext>
                  </a:extLst>
                </p:cNvPr>
                <p:cNvPicPr/>
                <p:nvPr/>
              </p:nvPicPr>
              <p:blipFill>
                <a:blip r:embed="rId183"/>
                <a:stretch>
                  <a:fillRect/>
                </a:stretch>
              </p:blipFill>
              <p:spPr>
                <a:xfrm>
                  <a:off x="4309235" y="2412388"/>
                  <a:ext cx="2091960" cy="8053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1" name="Freihand 110">
                  <a:extLst>
                    <a:ext uri="{FF2B5EF4-FFF2-40B4-BE49-F238E27FC236}">
                      <a16:creationId xmlns:a16="http://schemas.microsoft.com/office/drawing/2014/main" id="{AA071DEA-D30C-3A9F-3F25-0B6F12770F93}"/>
                    </a:ext>
                  </a:extLst>
                </p14:cNvPr>
                <p14:cNvContentPartPr/>
                <p14:nvPr/>
              </p14:nvContentPartPr>
              <p14:xfrm>
                <a:off x="7301915" y="64828"/>
                <a:ext cx="887400" cy="1213200"/>
              </p14:xfrm>
            </p:contentPart>
          </mc:Choice>
          <mc:Fallback>
            <p:pic>
              <p:nvPicPr>
                <p:cNvPr id="111" name="Freihand 110">
                  <a:extLst>
                    <a:ext uri="{FF2B5EF4-FFF2-40B4-BE49-F238E27FC236}">
                      <a16:creationId xmlns:a16="http://schemas.microsoft.com/office/drawing/2014/main" id="{AA071DEA-D30C-3A9F-3F25-0B6F12770F93}"/>
                    </a:ext>
                  </a:extLst>
                </p:cNvPr>
                <p:cNvPicPr/>
                <p:nvPr/>
              </p:nvPicPr>
              <p:blipFill>
                <a:blip r:embed="rId185"/>
                <a:stretch>
                  <a:fillRect/>
                </a:stretch>
              </p:blipFill>
              <p:spPr>
                <a:xfrm>
                  <a:off x="7292915" y="56188"/>
                  <a:ext cx="905040" cy="12308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3" name="Freihand 112">
                  <a:extLst>
                    <a:ext uri="{FF2B5EF4-FFF2-40B4-BE49-F238E27FC236}">
                      <a16:creationId xmlns:a16="http://schemas.microsoft.com/office/drawing/2014/main" id="{596F1351-4A2A-45F7-A4C2-9A1A2EF8D1A6}"/>
                    </a:ext>
                  </a:extLst>
                </p14:cNvPr>
                <p14:cNvContentPartPr/>
                <p14:nvPr/>
              </p14:nvContentPartPr>
              <p14:xfrm>
                <a:off x="7251515" y="1700668"/>
                <a:ext cx="537120" cy="1340640"/>
              </p14:xfrm>
            </p:contentPart>
          </mc:Choice>
          <mc:Fallback>
            <p:pic>
              <p:nvPicPr>
                <p:cNvPr id="113" name="Freihand 112">
                  <a:extLst>
                    <a:ext uri="{FF2B5EF4-FFF2-40B4-BE49-F238E27FC236}">
                      <a16:creationId xmlns:a16="http://schemas.microsoft.com/office/drawing/2014/main" id="{596F1351-4A2A-45F7-A4C2-9A1A2EF8D1A6}"/>
                    </a:ext>
                  </a:extLst>
                </p:cNvPr>
                <p:cNvPicPr/>
                <p:nvPr/>
              </p:nvPicPr>
              <p:blipFill>
                <a:blip r:embed="rId187"/>
                <a:stretch>
                  <a:fillRect/>
                </a:stretch>
              </p:blipFill>
              <p:spPr>
                <a:xfrm>
                  <a:off x="7242515" y="1692028"/>
                  <a:ext cx="554760" cy="13582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4" name="Freihand 113">
                  <a:extLst>
                    <a:ext uri="{FF2B5EF4-FFF2-40B4-BE49-F238E27FC236}">
                      <a16:creationId xmlns:a16="http://schemas.microsoft.com/office/drawing/2014/main" id="{E68C9BD2-463E-4EE8-F97F-878ADB0CEAB9}"/>
                    </a:ext>
                  </a:extLst>
                </p14:cNvPr>
                <p14:cNvContentPartPr/>
                <p14:nvPr/>
              </p14:nvContentPartPr>
              <p14:xfrm>
                <a:off x="7136315" y="1563508"/>
                <a:ext cx="341640" cy="302400"/>
              </p14:xfrm>
            </p:contentPart>
          </mc:Choice>
          <mc:Fallback>
            <p:pic>
              <p:nvPicPr>
                <p:cNvPr id="114" name="Freihand 113">
                  <a:extLst>
                    <a:ext uri="{FF2B5EF4-FFF2-40B4-BE49-F238E27FC236}">
                      <a16:creationId xmlns:a16="http://schemas.microsoft.com/office/drawing/2014/main" id="{E68C9BD2-463E-4EE8-F97F-878ADB0CEAB9}"/>
                    </a:ext>
                  </a:extLst>
                </p:cNvPr>
                <p:cNvPicPr/>
                <p:nvPr/>
              </p:nvPicPr>
              <p:blipFill>
                <a:blip r:embed="rId189"/>
                <a:stretch>
                  <a:fillRect/>
                </a:stretch>
              </p:blipFill>
              <p:spPr>
                <a:xfrm>
                  <a:off x="7127315" y="1554508"/>
                  <a:ext cx="35928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6" name="Freihand 115">
                  <a:extLst>
                    <a:ext uri="{FF2B5EF4-FFF2-40B4-BE49-F238E27FC236}">
                      <a16:creationId xmlns:a16="http://schemas.microsoft.com/office/drawing/2014/main" id="{E159E96B-35EE-97B0-59D5-95172A032FA8}"/>
                    </a:ext>
                  </a:extLst>
                </p14:cNvPr>
                <p14:cNvContentPartPr/>
                <p14:nvPr/>
              </p14:nvContentPartPr>
              <p14:xfrm>
                <a:off x="7279595" y="3084508"/>
                <a:ext cx="205920" cy="331200"/>
              </p14:xfrm>
            </p:contentPart>
          </mc:Choice>
          <mc:Fallback>
            <p:pic>
              <p:nvPicPr>
                <p:cNvPr id="116" name="Freihand 115">
                  <a:extLst>
                    <a:ext uri="{FF2B5EF4-FFF2-40B4-BE49-F238E27FC236}">
                      <a16:creationId xmlns:a16="http://schemas.microsoft.com/office/drawing/2014/main" id="{E159E96B-35EE-97B0-59D5-95172A032FA8}"/>
                    </a:ext>
                  </a:extLst>
                </p:cNvPr>
                <p:cNvPicPr/>
                <p:nvPr/>
              </p:nvPicPr>
              <p:blipFill>
                <a:blip r:embed="rId191"/>
                <a:stretch>
                  <a:fillRect/>
                </a:stretch>
              </p:blipFill>
              <p:spPr>
                <a:xfrm>
                  <a:off x="7270595" y="3075508"/>
                  <a:ext cx="22356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7" name="Freihand 116">
                  <a:extLst>
                    <a:ext uri="{FF2B5EF4-FFF2-40B4-BE49-F238E27FC236}">
                      <a16:creationId xmlns:a16="http://schemas.microsoft.com/office/drawing/2014/main" id="{CCCB5B96-B364-F8BE-1FCB-6CC6BF5BC399}"/>
                    </a:ext>
                  </a:extLst>
                </p14:cNvPr>
                <p14:cNvContentPartPr/>
                <p14:nvPr/>
              </p14:nvContentPartPr>
              <p14:xfrm>
                <a:off x="7414955" y="3339388"/>
                <a:ext cx="95040" cy="70920"/>
              </p14:xfrm>
            </p:contentPart>
          </mc:Choice>
          <mc:Fallback>
            <p:pic>
              <p:nvPicPr>
                <p:cNvPr id="117" name="Freihand 116">
                  <a:extLst>
                    <a:ext uri="{FF2B5EF4-FFF2-40B4-BE49-F238E27FC236}">
                      <a16:creationId xmlns:a16="http://schemas.microsoft.com/office/drawing/2014/main" id="{CCCB5B96-B364-F8BE-1FCB-6CC6BF5BC399}"/>
                    </a:ext>
                  </a:extLst>
                </p:cNvPr>
                <p:cNvPicPr/>
                <p:nvPr/>
              </p:nvPicPr>
              <p:blipFill>
                <a:blip r:embed="rId193"/>
                <a:stretch>
                  <a:fillRect/>
                </a:stretch>
              </p:blipFill>
              <p:spPr>
                <a:xfrm>
                  <a:off x="7406315" y="3330748"/>
                  <a:ext cx="1126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8" name="Freihand 117">
                  <a:extLst>
                    <a:ext uri="{FF2B5EF4-FFF2-40B4-BE49-F238E27FC236}">
                      <a16:creationId xmlns:a16="http://schemas.microsoft.com/office/drawing/2014/main" id="{51D8C6B7-2F56-D8AF-6CC0-13EECEBFAA4A}"/>
                    </a:ext>
                  </a:extLst>
                </p14:cNvPr>
                <p14:cNvContentPartPr/>
                <p14:nvPr/>
              </p14:nvContentPartPr>
              <p14:xfrm>
                <a:off x="7556075" y="3185668"/>
                <a:ext cx="431280" cy="334440"/>
              </p14:xfrm>
            </p:contentPart>
          </mc:Choice>
          <mc:Fallback>
            <p:pic>
              <p:nvPicPr>
                <p:cNvPr id="118" name="Freihand 117">
                  <a:extLst>
                    <a:ext uri="{FF2B5EF4-FFF2-40B4-BE49-F238E27FC236}">
                      <a16:creationId xmlns:a16="http://schemas.microsoft.com/office/drawing/2014/main" id="{51D8C6B7-2F56-D8AF-6CC0-13EECEBFAA4A}"/>
                    </a:ext>
                  </a:extLst>
                </p:cNvPr>
                <p:cNvPicPr/>
                <p:nvPr/>
              </p:nvPicPr>
              <p:blipFill>
                <a:blip r:embed="rId195"/>
                <a:stretch>
                  <a:fillRect/>
                </a:stretch>
              </p:blipFill>
              <p:spPr>
                <a:xfrm>
                  <a:off x="7547075" y="3177028"/>
                  <a:ext cx="44892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9" name="Freihand 118">
                  <a:extLst>
                    <a:ext uri="{FF2B5EF4-FFF2-40B4-BE49-F238E27FC236}">
                      <a16:creationId xmlns:a16="http://schemas.microsoft.com/office/drawing/2014/main" id="{29BFC8B8-8410-03D8-464C-11C791C4EF99}"/>
                    </a:ext>
                  </a:extLst>
                </p14:cNvPr>
                <p14:cNvContentPartPr/>
                <p14:nvPr/>
              </p14:nvContentPartPr>
              <p14:xfrm>
                <a:off x="7988075" y="3103228"/>
                <a:ext cx="81000" cy="135000"/>
              </p14:xfrm>
            </p:contentPart>
          </mc:Choice>
          <mc:Fallback>
            <p:pic>
              <p:nvPicPr>
                <p:cNvPr id="119" name="Freihand 118">
                  <a:extLst>
                    <a:ext uri="{FF2B5EF4-FFF2-40B4-BE49-F238E27FC236}">
                      <a16:creationId xmlns:a16="http://schemas.microsoft.com/office/drawing/2014/main" id="{29BFC8B8-8410-03D8-464C-11C791C4EF99}"/>
                    </a:ext>
                  </a:extLst>
                </p:cNvPr>
                <p:cNvPicPr/>
                <p:nvPr/>
              </p:nvPicPr>
              <p:blipFill>
                <a:blip r:embed="rId197"/>
                <a:stretch>
                  <a:fillRect/>
                </a:stretch>
              </p:blipFill>
              <p:spPr>
                <a:xfrm>
                  <a:off x="7979075" y="3094588"/>
                  <a:ext cx="98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0" name="Freihand 119">
                  <a:extLst>
                    <a:ext uri="{FF2B5EF4-FFF2-40B4-BE49-F238E27FC236}">
                      <a16:creationId xmlns:a16="http://schemas.microsoft.com/office/drawing/2014/main" id="{C29A4815-6C6D-8211-AB77-4E5FC0A46738}"/>
                    </a:ext>
                  </a:extLst>
                </p14:cNvPr>
                <p14:cNvContentPartPr/>
                <p14:nvPr/>
              </p14:nvContentPartPr>
              <p14:xfrm>
                <a:off x="8095355" y="3000628"/>
                <a:ext cx="177480" cy="238680"/>
              </p14:xfrm>
            </p:contentPart>
          </mc:Choice>
          <mc:Fallback>
            <p:pic>
              <p:nvPicPr>
                <p:cNvPr id="120" name="Freihand 119">
                  <a:extLst>
                    <a:ext uri="{FF2B5EF4-FFF2-40B4-BE49-F238E27FC236}">
                      <a16:creationId xmlns:a16="http://schemas.microsoft.com/office/drawing/2014/main" id="{C29A4815-6C6D-8211-AB77-4E5FC0A46738}"/>
                    </a:ext>
                  </a:extLst>
                </p:cNvPr>
                <p:cNvPicPr/>
                <p:nvPr/>
              </p:nvPicPr>
              <p:blipFill>
                <a:blip r:embed="rId199"/>
                <a:stretch>
                  <a:fillRect/>
                </a:stretch>
              </p:blipFill>
              <p:spPr>
                <a:xfrm>
                  <a:off x="8086715" y="2991988"/>
                  <a:ext cx="1951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1" name="Freihand 120">
                  <a:extLst>
                    <a:ext uri="{FF2B5EF4-FFF2-40B4-BE49-F238E27FC236}">
                      <a16:creationId xmlns:a16="http://schemas.microsoft.com/office/drawing/2014/main" id="{4F36ED29-F45C-E1FB-3658-ABDD9223665B}"/>
                    </a:ext>
                  </a:extLst>
                </p14:cNvPr>
                <p14:cNvContentPartPr/>
                <p14:nvPr/>
              </p14:nvContentPartPr>
              <p14:xfrm>
                <a:off x="8317475" y="3006028"/>
                <a:ext cx="256320" cy="173520"/>
              </p14:xfrm>
            </p:contentPart>
          </mc:Choice>
          <mc:Fallback>
            <p:pic>
              <p:nvPicPr>
                <p:cNvPr id="121" name="Freihand 120">
                  <a:extLst>
                    <a:ext uri="{FF2B5EF4-FFF2-40B4-BE49-F238E27FC236}">
                      <a16:creationId xmlns:a16="http://schemas.microsoft.com/office/drawing/2014/main" id="{4F36ED29-F45C-E1FB-3658-ABDD9223665B}"/>
                    </a:ext>
                  </a:extLst>
                </p:cNvPr>
                <p:cNvPicPr/>
                <p:nvPr/>
              </p:nvPicPr>
              <p:blipFill>
                <a:blip r:embed="rId201"/>
                <a:stretch>
                  <a:fillRect/>
                </a:stretch>
              </p:blipFill>
              <p:spPr>
                <a:xfrm>
                  <a:off x="8308835" y="2997028"/>
                  <a:ext cx="2739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2" name="Freihand 121">
                  <a:extLst>
                    <a:ext uri="{FF2B5EF4-FFF2-40B4-BE49-F238E27FC236}">
                      <a16:creationId xmlns:a16="http://schemas.microsoft.com/office/drawing/2014/main" id="{6038137C-22ED-04D1-6423-3F474F528FAF}"/>
                    </a:ext>
                  </a:extLst>
                </p14:cNvPr>
                <p14:cNvContentPartPr/>
                <p14:nvPr/>
              </p14:nvContentPartPr>
              <p14:xfrm>
                <a:off x="7158275" y="2816308"/>
                <a:ext cx="1492920" cy="855720"/>
              </p14:xfrm>
            </p:contentPart>
          </mc:Choice>
          <mc:Fallback>
            <p:pic>
              <p:nvPicPr>
                <p:cNvPr id="122" name="Freihand 121">
                  <a:extLst>
                    <a:ext uri="{FF2B5EF4-FFF2-40B4-BE49-F238E27FC236}">
                      <a16:creationId xmlns:a16="http://schemas.microsoft.com/office/drawing/2014/main" id="{6038137C-22ED-04D1-6423-3F474F528FAF}"/>
                    </a:ext>
                  </a:extLst>
                </p:cNvPr>
                <p:cNvPicPr/>
                <p:nvPr/>
              </p:nvPicPr>
              <p:blipFill>
                <a:blip r:embed="rId203"/>
                <a:stretch>
                  <a:fillRect/>
                </a:stretch>
              </p:blipFill>
              <p:spPr>
                <a:xfrm>
                  <a:off x="7149275" y="2807308"/>
                  <a:ext cx="1510560" cy="8733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4" name="Freihand 123">
                  <a:extLst>
                    <a:ext uri="{FF2B5EF4-FFF2-40B4-BE49-F238E27FC236}">
                      <a16:creationId xmlns:a16="http://schemas.microsoft.com/office/drawing/2014/main" id="{63682A76-6740-D896-FC20-11894C052702}"/>
                    </a:ext>
                  </a:extLst>
                </p14:cNvPr>
                <p14:cNvContentPartPr/>
                <p14:nvPr/>
              </p14:nvContentPartPr>
              <p14:xfrm>
                <a:off x="7285715" y="1293868"/>
                <a:ext cx="372600" cy="1094040"/>
              </p14:xfrm>
            </p:contentPart>
          </mc:Choice>
          <mc:Fallback>
            <p:pic>
              <p:nvPicPr>
                <p:cNvPr id="124" name="Freihand 123">
                  <a:extLst>
                    <a:ext uri="{FF2B5EF4-FFF2-40B4-BE49-F238E27FC236}">
                      <a16:creationId xmlns:a16="http://schemas.microsoft.com/office/drawing/2014/main" id="{63682A76-6740-D896-FC20-11894C052702}"/>
                    </a:ext>
                  </a:extLst>
                </p:cNvPr>
                <p:cNvPicPr/>
                <p:nvPr/>
              </p:nvPicPr>
              <p:blipFill>
                <a:blip r:embed="rId205"/>
                <a:stretch>
                  <a:fillRect/>
                </a:stretch>
              </p:blipFill>
              <p:spPr>
                <a:xfrm>
                  <a:off x="7277075" y="1284868"/>
                  <a:ext cx="390240" cy="11116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5" name="Freihand 124">
                  <a:extLst>
                    <a:ext uri="{FF2B5EF4-FFF2-40B4-BE49-F238E27FC236}">
                      <a16:creationId xmlns:a16="http://schemas.microsoft.com/office/drawing/2014/main" id="{E8444A7D-CEF0-54BD-70C6-C3824CDACE2D}"/>
                    </a:ext>
                  </a:extLst>
                </p14:cNvPr>
                <p14:cNvContentPartPr/>
                <p14:nvPr/>
              </p14:nvContentPartPr>
              <p14:xfrm>
                <a:off x="7465715" y="1929988"/>
                <a:ext cx="1263600" cy="1559160"/>
              </p14:xfrm>
            </p:contentPart>
          </mc:Choice>
          <mc:Fallback>
            <p:pic>
              <p:nvPicPr>
                <p:cNvPr id="125" name="Freihand 124">
                  <a:extLst>
                    <a:ext uri="{FF2B5EF4-FFF2-40B4-BE49-F238E27FC236}">
                      <a16:creationId xmlns:a16="http://schemas.microsoft.com/office/drawing/2014/main" id="{E8444A7D-CEF0-54BD-70C6-C3824CDACE2D}"/>
                    </a:ext>
                  </a:extLst>
                </p:cNvPr>
                <p:cNvPicPr/>
                <p:nvPr/>
              </p:nvPicPr>
              <p:blipFill>
                <a:blip r:embed="rId207"/>
                <a:stretch>
                  <a:fillRect/>
                </a:stretch>
              </p:blipFill>
              <p:spPr>
                <a:xfrm>
                  <a:off x="7456715" y="1920988"/>
                  <a:ext cx="1281240" cy="15768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7" name="Freihand 126">
                  <a:extLst>
                    <a:ext uri="{FF2B5EF4-FFF2-40B4-BE49-F238E27FC236}">
                      <a16:creationId xmlns:a16="http://schemas.microsoft.com/office/drawing/2014/main" id="{88ADE576-C424-F21A-6A24-616C738FEBFF}"/>
                    </a:ext>
                  </a:extLst>
                </p14:cNvPr>
                <p14:cNvContentPartPr/>
                <p14:nvPr/>
              </p14:nvContentPartPr>
              <p14:xfrm>
                <a:off x="7443035" y="1762228"/>
                <a:ext cx="275760" cy="378720"/>
              </p14:xfrm>
            </p:contentPart>
          </mc:Choice>
          <mc:Fallback>
            <p:pic>
              <p:nvPicPr>
                <p:cNvPr id="127" name="Freihand 126">
                  <a:extLst>
                    <a:ext uri="{FF2B5EF4-FFF2-40B4-BE49-F238E27FC236}">
                      <a16:creationId xmlns:a16="http://schemas.microsoft.com/office/drawing/2014/main" id="{88ADE576-C424-F21A-6A24-616C738FEBFF}"/>
                    </a:ext>
                  </a:extLst>
                </p:cNvPr>
                <p:cNvPicPr/>
                <p:nvPr/>
              </p:nvPicPr>
              <p:blipFill>
                <a:blip r:embed="rId209"/>
                <a:stretch>
                  <a:fillRect/>
                </a:stretch>
              </p:blipFill>
              <p:spPr>
                <a:xfrm>
                  <a:off x="7434395" y="1753588"/>
                  <a:ext cx="29340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9" name="Freihand 128">
                  <a:extLst>
                    <a:ext uri="{FF2B5EF4-FFF2-40B4-BE49-F238E27FC236}">
                      <a16:creationId xmlns:a16="http://schemas.microsoft.com/office/drawing/2014/main" id="{56B5801A-47DA-0792-DDCF-866800F08BCD}"/>
                    </a:ext>
                  </a:extLst>
                </p14:cNvPr>
                <p14:cNvContentPartPr/>
                <p14:nvPr/>
              </p14:nvContentPartPr>
              <p14:xfrm>
                <a:off x="8550395" y="3619108"/>
                <a:ext cx="173160" cy="238320"/>
              </p14:xfrm>
            </p:contentPart>
          </mc:Choice>
          <mc:Fallback>
            <p:pic>
              <p:nvPicPr>
                <p:cNvPr id="129" name="Freihand 128">
                  <a:extLst>
                    <a:ext uri="{FF2B5EF4-FFF2-40B4-BE49-F238E27FC236}">
                      <a16:creationId xmlns:a16="http://schemas.microsoft.com/office/drawing/2014/main" id="{56B5801A-47DA-0792-DDCF-866800F08BCD}"/>
                    </a:ext>
                  </a:extLst>
                </p:cNvPr>
                <p:cNvPicPr/>
                <p:nvPr/>
              </p:nvPicPr>
              <p:blipFill>
                <a:blip r:embed="rId211"/>
                <a:stretch>
                  <a:fillRect/>
                </a:stretch>
              </p:blipFill>
              <p:spPr>
                <a:xfrm>
                  <a:off x="8541755" y="3610468"/>
                  <a:ext cx="1908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0" name="Freihand 129">
                  <a:extLst>
                    <a:ext uri="{FF2B5EF4-FFF2-40B4-BE49-F238E27FC236}">
                      <a16:creationId xmlns:a16="http://schemas.microsoft.com/office/drawing/2014/main" id="{6A6BBA9E-BBBD-8851-CD6B-AC868198C850}"/>
                    </a:ext>
                  </a:extLst>
                </p14:cNvPr>
                <p14:cNvContentPartPr/>
                <p14:nvPr/>
              </p14:nvContentPartPr>
              <p14:xfrm>
                <a:off x="8782235" y="3440908"/>
                <a:ext cx="454320" cy="321120"/>
              </p14:xfrm>
            </p:contentPart>
          </mc:Choice>
          <mc:Fallback>
            <p:pic>
              <p:nvPicPr>
                <p:cNvPr id="130" name="Freihand 129">
                  <a:extLst>
                    <a:ext uri="{FF2B5EF4-FFF2-40B4-BE49-F238E27FC236}">
                      <a16:creationId xmlns:a16="http://schemas.microsoft.com/office/drawing/2014/main" id="{6A6BBA9E-BBBD-8851-CD6B-AC868198C850}"/>
                    </a:ext>
                  </a:extLst>
                </p:cNvPr>
                <p:cNvPicPr/>
                <p:nvPr/>
              </p:nvPicPr>
              <p:blipFill>
                <a:blip r:embed="rId213"/>
                <a:stretch>
                  <a:fillRect/>
                </a:stretch>
              </p:blipFill>
              <p:spPr>
                <a:xfrm>
                  <a:off x="8773595" y="3432268"/>
                  <a:ext cx="47196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1" name="Freihand 130">
                  <a:extLst>
                    <a:ext uri="{FF2B5EF4-FFF2-40B4-BE49-F238E27FC236}">
                      <a16:creationId xmlns:a16="http://schemas.microsoft.com/office/drawing/2014/main" id="{D94DF4DA-E337-9874-BC74-2911D71EB4FF}"/>
                    </a:ext>
                  </a:extLst>
                </p14:cNvPr>
                <p14:cNvContentPartPr/>
                <p14:nvPr/>
              </p14:nvContentPartPr>
              <p14:xfrm>
                <a:off x="9285875" y="3339748"/>
                <a:ext cx="797040" cy="333720"/>
              </p14:xfrm>
            </p:contentPart>
          </mc:Choice>
          <mc:Fallback>
            <p:pic>
              <p:nvPicPr>
                <p:cNvPr id="131" name="Freihand 130">
                  <a:extLst>
                    <a:ext uri="{FF2B5EF4-FFF2-40B4-BE49-F238E27FC236}">
                      <a16:creationId xmlns:a16="http://schemas.microsoft.com/office/drawing/2014/main" id="{D94DF4DA-E337-9874-BC74-2911D71EB4FF}"/>
                    </a:ext>
                  </a:extLst>
                </p:cNvPr>
                <p:cNvPicPr/>
                <p:nvPr/>
              </p:nvPicPr>
              <p:blipFill>
                <a:blip r:embed="rId215"/>
                <a:stretch>
                  <a:fillRect/>
                </a:stretch>
              </p:blipFill>
              <p:spPr>
                <a:xfrm>
                  <a:off x="9276875" y="3330748"/>
                  <a:ext cx="81468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2" name="Freihand 131">
                  <a:extLst>
                    <a:ext uri="{FF2B5EF4-FFF2-40B4-BE49-F238E27FC236}">
                      <a16:creationId xmlns:a16="http://schemas.microsoft.com/office/drawing/2014/main" id="{F8319D29-B8F7-054C-9E08-66A86CEF0217}"/>
                    </a:ext>
                  </a:extLst>
                </p14:cNvPr>
                <p14:cNvContentPartPr/>
                <p14:nvPr/>
              </p14:nvContentPartPr>
              <p14:xfrm>
                <a:off x="10295315" y="3337228"/>
                <a:ext cx="127440" cy="156240"/>
              </p14:xfrm>
            </p:contentPart>
          </mc:Choice>
          <mc:Fallback>
            <p:pic>
              <p:nvPicPr>
                <p:cNvPr id="132" name="Freihand 131">
                  <a:extLst>
                    <a:ext uri="{FF2B5EF4-FFF2-40B4-BE49-F238E27FC236}">
                      <a16:creationId xmlns:a16="http://schemas.microsoft.com/office/drawing/2014/main" id="{F8319D29-B8F7-054C-9E08-66A86CEF0217}"/>
                    </a:ext>
                  </a:extLst>
                </p:cNvPr>
                <p:cNvPicPr/>
                <p:nvPr/>
              </p:nvPicPr>
              <p:blipFill>
                <a:blip r:embed="rId217"/>
                <a:stretch>
                  <a:fillRect/>
                </a:stretch>
              </p:blipFill>
              <p:spPr>
                <a:xfrm>
                  <a:off x="10286675" y="3328588"/>
                  <a:ext cx="1450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3" name="Freihand 132">
                  <a:extLst>
                    <a:ext uri="{FF2B5EF4-FFF2-40B4-BE49-F238E27FC236}">
                      <a16:creationId xmlns:a16="http://schemas.microsoft.com/office/drawing/2014/main" id="{DD5AEA61-F94B-A3FE-ED58-99580DEF7F4C}"/>
                    </a:ext>
                  </a:extLst>
                </p14:cNvPr>
                <p14:cNvContentPartPr/>
                <p14:nvPr/>
              </p14:nvContentPartPr>
              <p14:xfrm>
                <a:off x="10532915" y="3323908"/>
                <a:ext cx="102960" cy="120960"/>
              </p14:xfrm>
            </p:contentPart>
          </mc:Choice>
          <mc:Fallback>
            <p:pic>
              <p:nvPicPr>
                <p:cNvPr id="133" name="Freihand 132">
                  <a:extLst>
                    <a:ext uri="{FF2B5EF4-FFF2-40B4-BE49-F238E27FC236}">
                      <a16:creationId xmlns:a16="http://schemas.microsoft.com/office/drawing/2014/main" id="{DD5AEA61-F94B-A3FE-ED58-99580DEF7F4C}"/>
                    </a:ext>
                  </a:extLst>
                </p:cNvPr>
                <p:cNvPicPr/>
                <p:nvPr/>
              </p:nvPicPr>
              <p:blipFill>
                <a:blip r:embed="rId219"/>
                <a:stretch>
                  <a:fillRect/>
                </a:stretch>
              </p:blipFill>
              <p:spPr>
                <a:xfrm>
                  <a:off x="10523915" y="3315268"/>
                  <a:ext cx="120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4" name="Freihand 133">
                  <a:extLst>
                    <a:ext uri="{FF2B5EF4-FFF2-40B4-BE49-F238E27FC236}">
                      <a16:creationId xmlns:a16="http://schemas.microsoft.com/office/drawing/2014/main" id="{1F0DE65C-8116-CD94-72BA-CB6F0B70C75D}"/>
                    </a:ext>
                  </a:extLst>
                </p14:cNvPr>
                <p14:cNvContentPartPr/>
                <p14:nvPr/>
              </p14:nvContentPartPr>
              <p14:xfrm>
                <a:off x="10686635" y="3244708"/>
                <a:ext cx="669960" cy="171360"/>
              </p14:xfrm>
            </p:contentPart>
          </mc:Choice>
          <mc:Fallback>
            <p:pic>
              <p:nvPicPr>
                <p:cNvPr id="134" name="Freihand 133">
                  <a:extLst>
                    <a:ext uri="{FF2B5EF4-FFF2-40B4-BE49-F238E27FC236}">
                      <a16:creationId xmlns:a16="http://schemas.microsoft.com/office/drawing/2014/main" id="{1F0DE65C-8116-CD94-72BA-CB6F0B70C75D}"/>
                    </a:ext>
                  </a:extLst>
                </p:cNvPr>
                <p:cNvPicPr/>
                <p:nvPr/>
              </p:nvPicPr>
              <p:blipFill>
                <a:blip r:embed="rId221"/>
                <a:stretch>
                  <a:fillRect/>
                </a:stretch>
              </p:blipFill>
              <p:spPr>
                <a:xfrm>
                  <a:off x="10677635" y="3235708"/>
                  <a:ext cx="6876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5" name="Freihand 134">
                  <a:extLst>
                    <a:ext uri="{FF2B5EF4-FFF2-40B4-BE49-F238E27FC236}">
                      <a16:creationId xmlns:a16="http://schemas.microsoft.com/office/drawing/2014/main" id="{5ABCE39E-53E9-F405-04B5-51A797770CD2}"/>
                    </a:ext>
                  </a:extLst>
                </p14:cNvPr>
                <p14:cNvContentPartPr/>
                <p14:nvPr/>
              </p14:nvContentPartPr>
              <p14:xfrm>
                <a:off x="11388995" y="3218068"/>
                <a:ext cx="101520" cy="72360"/>
              </p14:xfrm>
            </p:contentPart>
          </mc:Choice>
          <mc:Fallback>
            <p:pic>
              <p:nvPicPr>
                <p:cNvPr id="135" name="Freihand 134">
                  <a:extLst>
                    <a:ext uri="{FF2B5EF4-FFF2-40B4-BE49-F238E27FC236}">
                      <a16:creationId xmlns:a16="http://schemas.microsoft.com/office/drawing/2014/main" id="{5ABCE39E-53E9-F405-04B5-51A797770CD2}"/>
                    </a:ext>
                  </a:extLst>
                </p:cNvPr>
                <p:cNvPicPr/>
                <p:nvPr/>
              </p:nvPicPr>
              <p:blipFill>
                <a:blip r:embed="rId223"/>
                <a:stretch>
                  <a:fillRect/>
                </a:stretch>
              </p:blipFill>
              <p:spPr>
                <a:xfrm>
                  <a:off x="11379995" y="3209428"/>
                  <a:ext cx="1191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6" name="Freihand 135">
                  <a:extLst>
                    <a:ext uri="{FF2B5EF4-FFF2-40B4-BE49-F238E27FC236}">
                      <a16:creationId xmlns:a16="http://schemas.microsoft.com/office/drawing/2014/main" id="{B4AA9A04-3D82-14DD-D864-7B86729A76C4}"/>
                    </a:ext>
                  </a:extLst>
                </p14:cNvPr>
                <p14:cNvContentPartPr/>
                <p14:nvPr/>
              </p14:nvContentPartPr>
              <p14:xfrm>
                <a:off x="11543435" y="3134908"/>
                <a:ext cx="190440" cy="169560"/>
              </p14:xfrm>
            </p:contentPart>
          </mc:Choice>
          <mc:Fallback>
            <p:pic>
              <p:nvPicPr>
                <p:cNvPr id="136" name="Freihand 135">
                  <a:extLst>
                    <a:ext uri="{FF2B5EF4-FFF2-40B4-BE49-F238E27FC236}">
                      <a16:creationId xmlns:a16="http://schemas.microsoft.com/office/drawing/2014/main" id="{B4AA9A04-3D82-14DD-D864-7B86729A76C4}"/>
                    </a:ext>
                  </a:extLst>
                </p:cNvPr>
                <p:cNvPicPr/>
                <p:nvPr/>
              </p:nvPicPr>
              <p:blipFill>
                <a:blip r:embed="rId225"/>
                <a:stretch>
                  <a:fillRect/>
                </a:stretch>
              </p:blipFill>
              <p:spPr>
                <a:xfrm>
                  <a:off x="11534795" y="3126268"/>
                  <a:ext cx="2080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7" name="Freihand 136">
                  <a:extLst>
                    <a:ext uri="{FF2B5EF4-FFF2-40B4-BE49-F238E27FC236}">
                      <a16:creationId xmlns:a16="http://schemas.microsoft.com/office/drawing/2014/main" id="{4F00B7EE-ED7D-A41D-8F90-2FD0C452570D}"/>
                    </a:ext>
                  </a:extLst>
                </p14:cNvPr>
                <p14:cNvContentPartPr/>
                <p14:nvPr/>
              </p14:nvContentPartPr>
              <p14:xfrm>
                <a:off x="8430155" y="3025108"/>
                <a:ext cx="1804320" cy="1090080"/>
              </p14:xfrm>
            </p:contentPart>
          </mc:Choice>
          <mc:Fallback>
            <p:pic>
              <p:nvPicPr>
                <p:cNvPr id="137" name="Freihand 136">
                  <a:extLst>
                    <a:ext uri="{FF2B5EF4-FFF2-40B4-BE49-F238E27FC236}">
                      <a16:creationId xmlns:a16="http://schemas.microsoft.com/office/drawing/2014/main" id="{4F00B7EE-ED7D-A41D-8F90-2FD0C452570D}"/>
                    </a:ext>
                  </a:extLst>
                </p:cNvPr>
                <p:cNvPicPr/>
                <p:nvPr/>
              </p:nvPicPr>
              <p:blipFill>
                <a:blip r:embed="rId227"/>
                <a:stretch>
                  <a:fillRect/>
                </a:stretch>
              </p:blipFill>
              <p:spPr>
                <a:xfrm>
                  <a:off x="8421155" y="3016108"/>
                  <a:ext cx="1821960" cy="11077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8" name="Freihand 137">
                  <a:extLst>
                    <a:ext uri="{FF2B5EF4-FFF2-40B4-BE49-F238E27FC236}">
                      <a16:creationId xmlns:a16="http://schemas.microsoft.com/office/drawing/2014/main" id="{66689546-0FC6-F979-3707-059EC9E4EFDA}"/>
                    </a:ext>
                  </a:extLst>
                </p14:cNvPr>
                <p14:cNvContentPartPr/>
                <p14:nvPr/>
              </p14:nvContentPartPr>
              <p14:xfrm>
                <a:off x="5851115" y="1040428"/>
                <a:ext cx="955800" cy="771120"/>
              </p14:xfrm>
            </p:contentPart>
          </mc:Choice>
          <mc:Fallback>
            <p:pic>
              <p:nvPicPr>
                <p:cNvPr id="138" name="Freihand 137">
                  <a:extLst>
                    <a:ext uri="{FF2B5EF4-FFF2-40B4-BE49-F238E27FC236}">
                      <a16:creationId xmlns:a16="http://schemas.microsoft.com/office/drawing/2014/main" id="{66689546-0FC6-F979-3707-059EC9E4EFDA}"/>
                    </a:ext>
                  </a:extLst>
                </p:cNvPr>
                <p:cNvPicPr/>
                <p:nvPr/>
              </p:nvPicPr>
              <p:blipFill>
                <a:blip r:embed="rId229"/>
                <a:stretch>
                  <a:fillRect/>
                </a:stretch>
              </p:blipFill>
              <p:spPr>
                <a:xfrm>
                  <a:off x="5842475" y="1031428"/>
                  <a:ext cx="973440" cy="7887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0" name="Freihand 139">
                  <a:extLst>
                    <a:ext uri="{FF2B5EF4-FFF2-40B4-BE49-F238E27FC236}">
                      <a16:creationId xmlns:a16="http://schemas.microsoft.com/office/drawing/2014/main" id="{3D95590B-BC94-51E6-0547-6584C5DCC8E3}"/>
                    </a:ext>
                  </a:extLst>
                </p14:cNvPr>
                <p14:cNvContentPartPr/>
                <p14:nvPr/>
              </p14:nvContentPartPr>
              <p14:xfrm>
                <a:off x="3724955" y="1596628"/>
                <a:ext cx="2293920" cy="1504800"/>
              </p14:xfrm>
            </p:contentPart>
          </mc:Choice>
          <mc:Fallback>
            <p:pic>
              <p:nvPicPr>
                <p:cNvPr id="140" name="Freihand 139">
                  <a:extLst>
                    <a:ext uri="{FF2B5EF4-FFF2-40B4-BE49-F238E27FC236}">
                      <a16:creationId xmlns:a16="http://schemas.microsoft.com/office/drawing/2014/main" id="{3D95590B-BC94-51E6-0547-6584C5DCC8E3}"/>
                    </a:ext>
                  </a:extLst>
                </p:cNvPr>
                <p:cNvPicPr/>
                <p:nvPr/>
              </p:nvPicPr>
              <p:blipFill>
                <a:blip r:embed="rId231"/>
                <a:stretch>
                  <a:fillRect/>
                </a:stretch>
              </p:blipFill>
              <p:spPr>
                <a:xfrm>
                  <a:off x="3716315" y="1587628"/>
                  <a:ext cx="2311560" cy="15224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2" name="Freihand 141">
                  <a:extLst>
                    <a:ext uri="{FF2B5EF4-FFF2-40B4-BE49-F238E27FC236}">
                      <a16:creationId xmlns:a16="http://schemas.microsoft.com/office/drawing/2014/main" id="{A67C79FD-EF90-180E-EB1B-CF3790C51983}"/>
                    </a:ext>
                  </a:extLst>
                </p14:cNvPr>
                <p14:cNvContentPartPr/>
                <p14:nvPr/>
              </p14:nvContentPartPr>
              <p14:xfrm>
                <a:off x="2395835" y="3373228"/>
                <a:ext cx="217440" cy="279360"/>
              </p14:xfrm>
            </p:contentPart>
          </mc:Choice>
          <mc:Fallback>
            <p:pic>
              <p:nvPicPr>
                <p:cNvPr id="142" name="Freihand 141">
                  <a:extLst>
                    <a:ext uri="{FF2B5EF4-FFF2-40B4-BE49-F238E27FC236}">
                      <a16:creationId xmlns:a16="http://schemas.microsoft.com/office/drawing/2014/main" id="{A67C79FD-EF90-180E-EB1B-CF3790C51983}"/>
                    </a:ext>
                  </a:extLst>
                </p:cNvPr>
                <p:cNvPicPr/>
                <p:nvPr/>
              </p:nvPicPr>
              <p:blipFill>
                <a:blip r:embed="rId233"/>
                <a:stretch>
                  <a:fillRect/>
                </a:stretch>
              </p:blipFill>
              <p:spPr>
                <a:xfrm>
                  <a:off x="2387195" y="3364588"/>
                  <a:ext cx="2350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3" name="Freihand 142">
                  <a:extLst>
                    <a:ext uri="{FF2B5EF4-FFF2-40B4-BE49-F238E27FC236}">
                      <a16:creationId xmlns:a16="http://schemas.microsoft.com/office/drawing/2014/main" id="{A85DD6BF-6E3B-A324-D9DE-2F1384A817F8}"/>
                    </a:ext>
                  </a:extLst>
                </p14:cNvPr>
                <p14:cNvContentPartPr/>
                <p14:nvPr/>
              </p14:nvContentPartPr>
              <p14:xfrm>
                <a:off x="2632355" y="3107188"/>
                <a:ext cx="651600" cy="394920"/>
              </p14:xfrm>
            </p:contentPart>
          </mc:Choice>
          <mc:Fallback>
            <p:pic>
              <p:nvPicPr>
                <p:cNvPr id="143" name="Freihand 142">
                  <a:extLst>
                    <a:ext uri="{FF2B5EF4-FFF2-40B4-BE49-F238E27FC236}">
                      <a16:creationId xmlns:a16="http://schemas.microsoft.com/office/drawing/2014/main" id="{A85DD6BF-6E3B-A324-D9DE-2F1384A817F8}"/>
                    </a:ext>
                  </a:extLst>
                </p:cNvPr>
                <p:cNvPicPr/>
                <p:nvPr/>
              </p:nvPicPr>
              <p:blipFill>
                <a:blip r:embed="rId235"/>
                <a:stretch>
                  <a:fillRect/>
                </a:stretch>
              </p:blipFill>
              <p:spPr>
                <a:xfrm>
                  <a:off x="2623715" y="3098188"/>
                  <a:ext cx="669240" cy="4125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4" name="Freihand 143">
                  <a:extLst>
                    <a:ext uri="{FF2B5EF4-FFF2-40B4-BE49-F238E27FC236}">
                      <a16:creationId xmlns:a16="http://schemas.microsoft.com/office/drawing/2014/main" id="{F046B8EB-2A66-F972-BA0A-A788EA180D49}"/>
                    </a:ext>
                  </a:extLst>
                </p14:cNvPr>
                <p14:cNvContentPartPr/>
                <p14:nvPr/>
              </p14:nvContentPartPr>
              <p14:xfrm>
                <a:off x="2392595" y="3730348"/>
                <a:ext cx="424080" cy="223920"/>
              </p14:xfrm>
            </p:contentPart>
          </mc:Choice>
          <mc:Fallback>
            <p:pic>
              <p:nvPicPr>
                <p:cNvPr id="144" name="Freihand 143">
                  <a:extLst>
                    <a:ext uri="{FF2B5EF4-FFF2-40B4-BE49-F238E27FC236}">
                      <a16:creationId xmlns:a16="http://schemas.microsoft.com/office/drawing/2014/main" id="{F046B8EB-2A66-F972-BA0A-A788EA180D49}"/>
                    </a:ext>
                  </a:extLst>
                </p:cNvPr>
                <p:cNvPicPr/>
                <p:nvPr/>
              </p:nvPicPr>
              <p:blipFill>
                <a:blip r:embed="rId237"/>
                <a:stretch>
                  <a:fillRect/>
                </a:stretch>
              </p:blipFill>
              <p:spPr>
                <a:xfrm>
                  <a:off x="2383955" y="3721708"/>
                  <a:ext cx="4417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5" name="Freihand 144">
                  <a:extLst>
                    <a:ext uri="{FF2B5EF4-FFF2-40B4-BE49-F238E27FC236}">
                      <a16:creationId xmlns:a16="http://schemas.microsoft.com/office/drawing/2014/main" id="{66A78FE6-040E-00BA-3E08-D389AF0B32F0}"/>
                    </a:ext>
                  </a:extLst>
                </p14:cNvPr>
                <p14:cNvContentPartPr/>
                <p14:nvPr/>
              </p14:nvContentPartPr>
              <p14:xfrm>
                <a:off x="2868875" y="3562228"/>
                <a:ext cx="319320" cy="236880"/>
              </p14:xfrm>
            </p:contentPart>
          </mc:Choice>
          <mc:Fallback>
            <p:pic>
              <p:nvPicPr>
                <p:cNvPr id="145" name="Freihand 144">
                  <a:extLst>
                    <a:ext uri="{FF2B5EF4-FFF2-40B4-BE49-F238E27FC236}">
                      <a16:creationId xmlns:a16="http://schemas.microsoft.com/office/drawing/2014/main" id="{66A78FE6-040E-00BA-3E08-D389AF0B32F0}"/>
                    </a:ext>
                  </a:extLst>
                </p:cNvPr>
                <p:cNvPicPr/>
                <p:nvPr/>
              </p:nvPicPr>
              <p:blipFill>
                <a:blip r:embed="rId239"/>
                <a:stretch>
                  <a:fillRect/>
                </a:stretch>
              </p:blipFill>
              <p:spPr>
                <a:xfrm>
                  <a:off x="2859875" y="3553228"/>
                  <a:ext cx="3369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6" name="Freihand 145">
                  <a:extLst>
                    <a:ext uri="{FF2B5EF4-FFF2-40B4-BE49-F238E27FC236}">
                      <a16:creationId xmlns:a16="http://schemas.microsoft.com/office/drawing/2014/main" id="{B07E9976-FEDA-B91C-61CA-E6CE5AC0EC83}"/>
                    </a:ext>
                  </a:extLst>
                </p14:cNvPr>
                <p14:cNvContentPartPr/>
                <p14:nvPr/>
              </p14:nvContentPartPr>
              <p14:xfrm>
                <a:off x="2848715" y="3716668"/>
                <a:ext cx="124920" cy="104760"/>
              </p14:xfrm>
            </p:contentPart>
          </mc:Choice>
          <mc:Fallback>
            <p:pic>
              <p:nvPicPr>
                <p:cNvPr id="146" name="Freihand 145">
                  <a:extLst>
                    <a:ext uri="{FF2B5EF4-FFF2-40B4-BE49-F238E27FC236}">
                      <a16:creationId xmlns:a16="http://schemas.microsoft.com/office/drawing/2014/main" id="{B07E9976-FEDA-B91C-61CA-E6CE5AC0EC83}"/>
                    </a:ext>
                  </a:extLst>
                </p:cNvPr>
                <p:cNvPicPr/>
                <p:nvPr/>
              </p:nvPicPr>
              <p:blipFill>
                <a:blip r:embed="rId241"/>
                <a:stretch>
                  <a:fillRect/>
                </a:stretch>
              </p:blipFill>
              <p:spPr>
                <a:xfrm>
                  <a:off x="2840075" y="3707668"/>
                  <a:ext cx="142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8" name="Freihand 147">
                  <a:extLst>
                    <a:ext uri="{FF2B5EF4-FFF2-40B4-BE49-F238E27FC236}">
                      <a16:creationId xmlns:a16="http://schemas.microsoft.com/office/drawing/2014/main" id="{F35E38AA-41C9-E7CA-EEEF-20A2296249CB}"/>
                    </a:ext>
                  </a:extLst>
                </p14:cNvPr>
                <p14:cNvContentPartPr/>
                <p14:nvPr/>
              </p14:nvContentPartPr>
              <p14:xfrm>
                <a:off x="2473955" y="4087468"/>
                <a:ext cx="218880" cy="187920"/>
              </p14:xfrm>
            </p:contentPart>
          </mc:Choice>
          <mc:Fallback>
            <p:pic>
              <p:nvPicPr>
                <p:cNvPr id="148" name="Freihand 147">
                  <a:extLst>
                    <a:ext uri="{FF2B5EF4-FFF2-40B4-BE49-F238E27FC236}">
                      <a16:creationId xmlns:a16="http://schemas.microsoft.com/office/drawing/2014/main" id="{F35E38AA-41C9-E7CA-EEEF-20A2296249CB}"/>
                    </a:ext>
                  </a:extLst>
                </p:cNvPr>
                <p:cNvPicPr/>
                <p:nvPr/>
              </p:nvPicPr>
              <p:blipFill>
                <a:blip r:embed="rId243"/>
                <a:stretch>
                  <a:fillRect/>
                </a:stretch>
              </p:blipFill>
              <p:spPr>
                <a:xfrm>
                  <a:off x="2464955" y="4078828"/>
                  <a:ext cx="2365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9" name="Freihand 148">
                  <a:extLst>
                    <a:ext uri="{FF2B5EF4-FFF2-40B4-BE49-F238E27FC236}">
                      <a16:creationId xmlns:a16="http://schemas.microsoft.com/office/drawing/2014/main" id="{C791DB93-F3C8-9719-BD59-19A385471828}"/>
                    </a:ext>
                  </a:extLst>
                </p14:cNvPr>
                <p14:cNvContentPartPr/>
                <p14:nvPr/>
              </p14:nvContentPartPr>
              <p14:xfrm>
                <a:off x="2748635" y="4050388"/>
                <a:ext cx="114840" cy="150840"/>
              </p14:xfrm>
            </p:contentPart>
          </mc:Choice>
          <mc:Fallback>
            <p:pic>
              <p:nvPicPr>
                <p:cNvPr id="149" name="Freihand 148">
                  <a:extLst>
                    <a:ext uri="{FF2B5EF4-FFF2-40B4-BE49-F238E27FC236}">
                      <a16:creationId xmlns:a16="http://schemas.microsoft.com/office/drawing/2014/main" id="{C791DB93-F3C8-9719-BD59-19A385471828}"/>
                    </a:ext>
                  </a:extLst>
                </p:cNvPr>
                <p:cNvPicPr/>
                <p:nvPr/>
              </p:nvPicPr>
              <p:blipFill>
                <a:blip r:embed="rId245"/>
                <a:stretch>
                  <a:fillRect/>
                </a:stretch>
              </p:blipFill>
              <p:spPr>
                <a:xfrm>
                  <a:off x="2739995" y="4041388"/>
                  <a:ext cx="1324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0" name="Freihand 149">
                  <a:extLst>
                    <a:ext uri="{FF2B5EF4-FFF2-40B4-BE49-F238E27FC236}">
                      <a16:creationId xmlns:a16="http://schemas.microsoft.com/office/drawing/2014/main" id="{5C7B1F41-EA8F-D9D2-8592-AC2D65CB9254}"/>
                    </a:ext>
                  </a:extLst>
                </p14:cNvPr>
                <p14:cNvContentPartPr/>
                <p14:nvPr/>
              </p14:nvContentPartPr>
              <p14:xfrm>
                <a:off x="2881835" y="3924028"/>
                <a:ext cx="543960" cy="236880"/>
              </p14:xfrm>
            </p:contentPart>
          </mc:Choice>
          <mc:Fallback>
            <p:pic>
              <p:nvPicPr>
                <p:cNvPr id="150" name="Freihand 149">
                  <a:extLst>
                    <a:ext uri="{FF2B5EF4-FFF2-40B4-BE49-F238E27FC236}">
                      <a16:creationId xmlns:a16="http://schemas.microsoft.com/office/drawing/2014/main" id="{5C7B1F41-EA8F-D9D2-8592-AC2D65CB9254}"/>
                    </a:ext>
                  </a:extLst>
                </p:cNvPr>
                <p:cNvPicPr/>
                <p:nvPr/>
              </p:nvPicPr>
              <p:blipFill>
                <a:blip r:embed="rId247"/>
                <a:stretch>
                  <a:fillRect/>
                </a:stretch>
              </p:blipFill>
              <p:spPr>
                <a:xfrm>
                  <a:off x="2872835" y="3915388"/>
                  <a:ext cx="5616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1" name="Freihand 150">
                  <a:extLst>
                    <a:ext uri="{FF2B5EF4-FFF2-40B4-BE49-F238E27FC236}">
                      <a16:creationId xmlns:a16="http://schemas.microsoft.com/office/drawing/2014/main" id="{B982C249-5A56-9951-F82C-B531CCF5A719}"/>
                    </a:ext>
                  </a:extLst>
                </p14:cNvPr>
                <p14:cNvContentPartPr/>
                <p14:nvPr/>
              </p14:nvContentPartPr>
              <p14:xfrm>
                <a:off x="3351635" y="3799108"/>
                <a:ext cx="232920" cy="128880"/>
              </p14:xfrm>
            </p:contentPart>
          </mc:Choice>
          <mc:Fallback>
            <p:pic>
              <p:nvPicPr>
                <p:cNvPr id="151" name="Freihand 150">
                  <a:extLst>
                    <a:ext uri="{FF2B5EF4-FFF2-40B4-BE49-F238E27FC236}">
                      <a16:creationId xmlns:a16="http://schemas.microsoft.com/office/drawing/2014/main" id="{B982C249-5A56-9951-F82C-B531CCF5A719}"/>
                    </a:ext>
                  </a:extLst>
                </p:cNvPr>
                <p:cNvPicPr/>
                <p:nvPr/>
              </p:nvPicPr>
              <p:blipFill>
                <a:blip r:embed="rId249"/>
                <a:stretch>
                  <a:fillRect/>
                </a:stretch>
              </p:blipFill>
              <p:spPr>
                <a:xfrm>
                  <a:off x="3342635" y="3790108"/>
                  <a:ext cx="2505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2" name="Freihand 151">
                  <a:extLst>
                    <a:ext uri="{FF2B5EF4-FFF2-40B4-BE49-F238E27FC236}">
                      <a16:creationId xmlns:a16="http://schemas.microsoft.com/office/drawing/2014/main" id="{964E0BF0-4002-9047-5A48-7C27BA58A888}"/>
                    </a:ext>
                  </a:extLst>
                </p14:cNvPr>
                <p14:cNvContentPartPr/>
                <p14:nvPr/>
              </p14:nvContentPartPr>
              <p14:xfrm>
                <a:off x="3612275" y="3744028"/>
                <a:ext cx="175680" cy="168840"/>
              </p14:xfrm>
            </p:contentPart>
          </mc:Choice>
          <mc:Fallback>
            <p:pic>
              <p:nvPicPr>
                <p:cNvPr id="152" name="Freihand 151">
                  <a:extLst>
                    <a:ext uri="{FF2B5EF4-FFF2-40B4-BE49-F238E27FC236}">
                      <a16:creationId xmlns:a16="http://schemas.microsoft.com/office/drawing/2014/main" id="{964E0BF0-4002-9047-5A48-7C27BA58A888}"/>
                    </a:ext>
                  </a:extLst>
                </p:cNvPr>
                <p:cNvPicPr/>
                <p:nvPr/>
              </p:nvPicPr>
              <p:blipFill>
                <a:blip r:embed="rId251"/>
                <a:stretch>
                  <a:fillRect/>
                </a:stretch>
              </p:blipFill>
              <p:spPr>
                <a:xfrm>
                  <a:off x="3603275" y="3735028"/>
                  <a:ext cx="1933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3" name="Freihand 152">
                  <a:extLst>
                    <a:ext uri="{FF2B5EF4-FFF2-40B4-BE49-F238E27FC236}">
                      <a16:creationId xmlns:a16="http://schemas.microsoft.com/office/drawing/2014/main" id="{14479752-63D4-BF57-EAE7-A1AF5D7C3193}"/>
                    </a:ext>
                  </a:extLst>
                </p14:cNvPr>
                <p14:cNvContentPartPr/>
                <p14:nvPr/>
              </p14:nvContentPartPr>
              <p14:xfrm>
                <a:off x="2216195" y="2871028"/>
                <a:ext cx="1769760" cy="1698120"/>
              </p14:xfrm>
            </p:contentPart>
          </mc:Choice>
          <mc:Fallback>
            <p:pic>
              <p:nvPicPr>
                <p:cNvPr id="153" name="Freihand 152">
                  <a:extLst>
                    <a:ext uri="{FF2B5EF4-FFF2-40B4-BE49-F238E27FC236}">
                      <a16:creationId xmlns:a16="http://schemas.microsoft.com/office/drawing/2014/main" id="{14479752-63D4-BF57-EAE7-A1AF5D7C3193}"/>
                    </a:ext>
                  </a:extLst>
                </p:cNvPr>
                <p:cNvPicPr/>
                <p:nvPr/>
              </p:nvPicPr>
              <p:blipFill>
                <a:blip r:embed="rId253"/>
                <a:stretch>
                  <a:fillRect/>
                </a:stretch>
              </p:blipFill>
              <p:spPr>
                <a:xfrm>
                  <a:off x="2207555" y="2862388"/>
                  <a:ext cx="1787400" cy="17157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5" name="Freihand 154">
                  <a:extLst>
                    <a:ext uri="{FF2B5EF4-FFF2-40B4-BE49-F238E27FC236}">
                      <a16:creationId xmlns:a16="http://schemas.microsoft.com/office/drawing/2014/main" id="{E8E2FDC7-3557-DBAD-8117-9807A969627E}"/>
                    </a:ext>
                  </a:extLst>
                </p14:cNvPr>
                <p14:cNvContentPartPr/>
                <p14:nvPr/>
              </p14:nvContentPartPr>
              <p14:xfrm>
                <a:off x="7110395" y="3694708"/>
                <a:ext cx="162000" cy="217440"/>
              </p14:xfrm>
            </p:contentPart>
          </mc:Choice>
          <mc:Fallback>
            <p:pic>
              <p:nvPicPr>
                <p:cNvPr id="155" name="Freihand 154">
                  <a:extLst>
                    <a:ext uri="{FF2B5EF4-FFF2-40B4-BE49-F238E27FC236}">
                      <a16:creationId xmlns:a16="http://schemas.microsoft.com/office/drawing/2014/main" id="{E8E2FDC7-3557-DBAD-8117-9807A969627E}"/>
                    </a:ext>
                  </a:extLst>
                </p:cNvPr>
                <p:cNvPicPr/>
                <p:nvPr/>
              </p:nvPicPr>
              <p:blipFill>
                <a:blip r:embed="rId255"/>
                <a:stretch>
                  <a:fillRect/>
                </a:stretch>
              </p:blipFill>
              <p:spPr>
                <a:xfrm>
                  <a:off x="7101395" y="3686068"/>
                  <a:ext cx="1796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6" name="Freihand 155">
                  <a:extLst>
                    <a:ext uri="{FF2B5EF4-FFF2-40B4-BE49-F238E27FC236}">
                      <a16:creationId xmlns:a16="http://schemas.microsoft.com/office/drawing/2014/main" id="{666113C0-9F85-511B-589F-66B5CDAC1058}"/>
                    </a:ext>
                  </a:extLst>
                </p14:cNvPr>
                <p14:cNvContentPartPr/>
                <p14:nvPr/>
              </p14:nvContentPartPr>
              <p14:xfrm>
                <a:off x="7210475" y="3755908"/>
                <a:ext cx="373320" cy="162000"/>
              </p14:xfrm>
            </p:contentPart>
          </mc:Choice>
          <mc:Fallback>
            <p:pic>
              <p:nvPicPr>
                <p:cNvPr id="156" name="Freihand 155">
                  <a:extLst>
                    <a:ext uri="{FF2B5EF4-FFF2-40B4-BE49-F238E27FC236}">
                      <a16:creationId xmlns:a16="http://schemas.microsoft.com/office/drawing/2014/main" id="{666113C0-9F85-511B-589F-66B5CDAC1058}"/>
                    </a:ext>
                  </a:extLst>
                </p:cNvPr>
                <p:cNvPicPr/>
                <p:nvPr/>
              </p:nvPicPr>
              <p:blipFill>
                <a:blip r:embed="rId257"/>
                <a:stretch>
                  <a:fillRect/>
                </a:stretch>
              </p:blipFill>
              <p:spPr>
                <a:xfrm>
                  <a:off x="7201835" y="3746908"/>
                  <a:ext cx="3909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7" name="Freihand 156">
                  <a:extLst>
                    <a:ext uri="{FF2B5EF4-FFF2-40B4-BE49-F238E27FC236}">
                      <a16:creationId xmlns:a16="http://schemas.microsoft.com/office/drawing/2014/main" id="{34EFF81F-F01A-1D7C-8A00-0AA311930632}"/>
                    </a:ext>
                  </a:extLst>
                </p14:cNvPr>
                <p14:cNvContentPartPr/>
                <p14:nvPr/>
              </p14:nvContentPartPr>
              <p14:xfrm>
                <a:off x="7616915" y="3687868"/>
                <a:ext cx="397800" cy="275400"/>
              </p14:xfrm>
            </p:contentPart>
          </mc:Choice>
          <mc:Fallback>
            <p:pic>
              <p:nvPicPr>
                <p:cNvPr id="157" name="Freihand 156">
                  <a:extLst>
                    <a:ext uri="{FF2B5EF4-FFF2-40B4-BE49-F238E27FC236}">
                      <a16:creationId xmlns:a16="http://schemas.microsoft.com/office/drawing/2014/main" id="{34EFF81F-F01A-1D7C-8A00-0AA311930632}"/>
                    </a:ext>
                  </a:extLst>
                </p:cNvPr>
                <p:cNvPicPr/>
                <p:nvPr/>
              </p:nvPicPr>
              <p:blipFill>
                <a:blip r:embed="rId259"/>
                <a:stretch>
                  <a:fillRect/>
                </a:stretch>
              </p:blipFill>
              <p:spPr>
                <a:xfrm>
                  <a:off x="7608275" y="3678868"/>
                  <a:ext cx="41544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8" name="Freihand 157">
                  <a:extLst>
                    <a:ext uri="{FF2B5EF4-FFF2-40B4-BE49-F238E27FC236}">
                      <a16:creationId xmlns:a16="http://schemas.microsoft.com/office/drawing/2014/main" id="{1DE1D149-6101-6C50-2EC9-2B6A66ACBC0E}"/>
                    </a:ext>
                  </a:extLst>
                </p14:cNvPr>
                <p14:cNvContentPartPr/>
                <p14:nvPr/>
              </p14:nvContentPartPr>
              <p14:xfrm>
                <a:off x="8001395" y="3643588"/>
                <a:ext cx="122040" cy="61920"/>
              </p14:xfrm>
            </p:contentPart>
          </mc:Choice>
          <mc:Fallback>
            <p:pic>
              <p:nvPicPr>
                <p:cNvPr id="158" name="Freihand 157">
                  <a:extLst>
                    <a:ext uri="{FF2B5EF4-FFF2-40B4-BE49-F238E27FC236}">
                      <a16:creationId xmlns:a16="http://schemas.microsoft.com/office/drawing/2014/main" id="{1DE1D149-6101-6C50-2EC9-2B6A66ACBC0E}"/>
                    </a:ext>
                  </a:extLst>
                </p:cNvPr>
                <p:cNvPicPr/>
                <p:nvPr/>
              </p:nvPicPr>
              <p:blipFill>
                <a:blip r:embed="rId261"/>
                <a:stretch>
                  <a:fillRect/>
                </a:stretch>
              </p:blipFill>
              <p:spPr>
                <a:xfrm>
                  <a:off x="7992395" y="3634588"/>
                  <a:ext cx="1396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9" name="Freihand 158">
                  <a:extLst>
                    <a:ext uri="{FF2B5EF4-FFF2-40B4-BE49-F238E27FC236}">
                      <a16:creationId xmlns:a16="http://schemas.microsoft.com/office/drawing/2014/main" id="{F5B2C2CE-56C3-2D3F-0958-A4AE1D4AD63E}"/>
                    </a:ext>
                  </a:extLst>
                </p14:cNvPr>
                <p14:cNvContentPartPr/>
                <p14:nvPr/>
              </p14:nvContentPartPr>
              <p14:xfrm>
                <a:off x="7236755" y="4029148"/>
                <a:ext cx="167760" cy="248040"/>
              </p14:xfrm>
            </p:contentPart>
          </mc:Choice>
          <mc:Fallback>
            <p:pic>
              <p:nvPicPr>
                <p:cNvPr id="159" name="Freihand 158">
                  <a:extLst>
                    <a:ext uri="{FF2B5EF4-FFF2-40B4-BE49-F238E27FC236}">
                      <a16:creationId xmlns:a16="http://schemas.microsoft.com/office/drawing/2014/main" id="{F5B2C2CE-56C3-2D3F-0958-A4AE1D4AD63E}"/>
                    </a:ext>
                  </a:extLst>
                </p:cNvPr>
                <p:cNvPicPr/>
                <p:nvPr/>
              </p:nvPicPr>
              <p:blipFill>
                <a:blip r:embed="rId263"/>
                <a:stretch>
                  <a:fillRect/>
                </a:stretch>
              </p:blipFill>
              <p:spPr>
                <a:xfrm>
                  <a:off x="7227755" y="4020508"/>
                  <a:ext cx="1854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0" name="Freihand 159">
                  <a:extLst>
                    <a:ext uri="{FF2B5EF4-FFF2-40B4-BE49-F238E27FC236}">
                      <a16:creationId xmlns:a16="http://schemas.microsoft.com/office/drawing/2014/main" id="{181F7D58-6C2F-2BB0-30D9-514B433524D3}"/>
                    </a:ext>
                  </a:extLst>
                </p14:cNvPr>
                <p14:cNvContentPartPr/>
                <p14:nvPr/>
              </p14:nvContentPartPr>
              <p14:xfrm>
                <a:off x="7395155" y="3986668"/>
                <a:ext cx="171720" cy="244080"/>
              </p14:xfrm>
            </p:contentPart>
          </mc:Choice>
          <mc:Fallback>
            <p:pic>
              <p:nvPicPr>
                <p:cNvPr id="160" name="Freihand 159">
                  <a:extLst>
                    <a:ext uri="{FF2B5EF4-FFF2-40B4-BE49-F238E27FC236}">
                      <a16:creationId xmlns:a16="http://schemas.microsoft.com/office/drawing/2014/main" id="{181F7D58-6C2F-2BB0-30D9-514B433524D3}"/>
                    </a:ext>
                  </a:extLst>
                </p:cNvPr>
                <p:cNvPicPr/>
                <p:nvPr/>
              </p:nvPicPr>
              <p:blipFill>
                <a:blip r:embed="rId265"/>
                <a:stretch>
                  <a:fillRect/>
                </a:stretch>
              </p:blipFill>
              <p:spPr>
                <a:xfrm>
                  <a:off x="7386515" y="3978028"/>
                  <a:ext cx="1893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1" name="Freihand 160">
                  <a:extLst>
                    <a:ext uri="{FF2B5EF4-FFF2-40B4-BE49-F238E27FC236}">
                      <a16:creationId xmlns:a16="http://schemas.microsoft.com/office/drawing/2014/main" id="{572F2C3A-F26A-C9DB-A425-D56FBB30AAD0}"/>
                    </a:ext>
                  </a:extLst>
                </p14:cNvPr>
                <p14:cNvContentPartPr/>
                <p14:nvPr/>
              </p14:nvContentPartPr>
              <p14:xfrm>
                <a:off x="7544555" y="4016188"/>
                <a:ext cx="53640" cy="56520"/>
              </p14:xfrm>
            </p:contentPart>
          </mc:Choice>
          <mc:Fallback>
            <p:pic>
              <p:nvPicPr>
                <p:cNvPr id="161" name="Freihand 160">
                  <a:extLst>
                    <a:ext uri="{FF2B5EF4-FFF2-40B4-BE49-F238E27FC236}">
                      <a16:creationId xmlns:a16="http://schemas.microsoft.com/office/drawing/2014/main" id="{572F2C3A-F26A-C9DB-A425-D56FBB30AAD0}"/>
                    </a:ext>
                  </a:extLst>
                </p:cNvPr>
                <p:cNvPicPr/>
                <p:nvPr/>
              </p:nvPicPr>
              <p:blipFill>
                <a:blip r:embed="rId267"/>
                <a:stretch>
                  <a:fillRect/>
                </a:stretch>
              </p:blipFill>
              <p:spPr>
                <a:xfrm>
                  <a:off x="7535555" y="4007188"/>
                  <a:ext cx="712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2" name="Freihand 161">
                  <a:extLst>
                    <a:ext uri="{FF2B5EF4-FFF2-40B4-BE49-F238E27FC236}">
                      <a16:creationId xmlns:a16="http://schemas.microsoft.com/office/drawing/2014/main" id="{913F2469-9283-EC46-7E9D-8A75C6FCAF92}"/>
                    </a:ext>
                  </a:extLst>
                </p14:cNvPr>
                <p14:cNvContentPartPr/>
                <p14:nvPr/>
              </p14:nvContentPartPr>
              <p14:xfrm>
                <a:off x="7619795" y="4066228"/>
                <a:ext cx="86760" cy="260640"/>
              </p14:xfrm>
            </p:contentPart>
          </mc:Choice>
          <mc:Fallback>
            <p:pic>
              <p:nvPicPr>
                <p:cNvPr id="162" name="Freihand 161">
                  <a:extLst>
                    <a:ext uri="{FF2B5EF4-FFF2-40B4-BE49-F238E27FC236}">
                      <a16:creationId xmlns:a16="http://schemas.microsoft.com/office/drawing/2014/main" id="{913F2469-9283-EC46-7E9D-8A75C6FCAF92}"/>
                    </a:ext>
                  </a:extLst>
                </p:cNvPr>
                <p:cNvPicPr/>
                <p:nvPr/>
              </p:nvPicPr>
              <p:blipFill>
                <a:blip r:embed="rId269"/>
                <a:stretch>
                  <a:fillRect/>
                </a:stretch>
              </p:blipFill>
              <p:spPr>
                <a:xfrm>
                  <a:off x="7610795" y="4057228"/>
                  <a:ext cx="1044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3" name="Freihand 162">
                  <a:extLst>
                    <a:ext uri="{FF2B5EF4-FFF2-40B4-BE49-F238E27FC236}">
                      <a16:creationId xmlns:a16="http://schemas.microsoft.com/office/drawing/2014/main" id="{75105837-D0DB-A975-5516-EDFFA0F89218}"/>
                    </a:ext>
                  </a:extLst>
                </p14:cNvPr>
                <p14:cNvContentPartPr/>
                <p14:nvPr/>
              </p14:nvContentPartPr>
              <p14:xfrm>
                <a:off x="7722755" y="3963268"/>
                <a:ext cx="171000" cy="189720"/>
              </p14:xfrm>
            </p:contentPart>
          </mc:Choice>
          <mc:Fallback>
            <p:pic>
              <p:nvPicPr>
                <p:cNvPr id="163" name="Freihand 162">
                  <a:extLst>
                    <a:ext uri="{FF2B5EF4-FFF2-40B4-BE49-F238E27FC236}">
                      <a16:creationId xmlns:a16="http://schemas.microsoft.com/office/drawing/2014/main" id="{75105837-D0DB-A975-5516-EDFFA0F89218}"/>
                    </a:ext>
                  </a:extLst>
                </p:cNvPr>
                <p:cNvPicPr/>
                <p:nvPr/>
              </p:nvPicPr>
              <p:blipFill>
                <a:blip r:embed="rId271"/>
                <a:stretch>
                  <a:fillRect/>
                </a:stretch>
              </p:blipFill>
              <p:spPr>
                <a:xfrm>
                  <a:off x="7714115" y="3954268"/>
                  <a:ext cx="1886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4" name="Freihand 163">
                  <a:extLst>
                    <a:ext uri="{FF2B5EF4-FFF2-40B4-BE49-F238E27FC236}">
                      <a16:creationId xmlns:a16="http://schemas.microsoft.com/office/drawing/2014/main" id="{F6C03098-6E16-DD8C-E62D-8441695FC5F7}"/>
                    </a:ext>
                  </a:extLst>
                </p14:cNvPr>
                <p14:cNvContentPartPr/>
                <p14:nvPr/>
              </p14:nvContentPartPr>
              <p14:xfrm>
                <a:off x="7863155" y="3901348"/>
                <a:ext cx="237240" cy="279360"/>
              </p14:xfrm>
            </p:contentPart>
          </mc:Choice>
          <mc:Fallback>
            <p:pic>
              <p:nvPicPr>
                <p:cNvPr id="164" name="Freihand 163">
                  <a:extLst>
                    <a:ext uri="{FF2B5EF4-FFF2-40B4-BE49-F238E27FC236}">
                      <a16:creationId xmlns:a16="http://schemas.microsoft.com/office/drawing/2014/main" id="{F6C03098-6E16-DD8C-E62D-8441695FC5F7}"/>
                    </a:ext>
                  </a:extLst>
                </p:cNvPr>
                <p:cNvPicPr/>
                <p:nvPr/>
              </p:nvPicPr>
              <p:blipFill>
                <a:blip r:embed="rId273"/>
                <a:stretch>
                  <a:fillRect/>
                </a:stretch>
              </p:blipFill>
              <p:spPr>
                <a:xfrm>
                  <a:off x="7854155" y="3892708"/>
                  <a:ext cx="2548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5" name="Freihand 164">
                  <a:extLst>
                    <a:ext uri="{FF2B5EF4-FFF2-40B4-BE49-F238E27FC236}">
                      <a16:creationId xmlns:a16="http://schemas.microsoft.com/office/drawing/2014/main" id="{B52D2023-0961-D0CF-243F-075CA973CA44}"/>
                    </a:ext>
                  </a:extLst>
                </p14:cNvPr>
                <p14:cNvContentPartPr/>
                <p14:nvPr/>
              </p14:nvContentPartPr>
              <p14:xfrm>
                <a:off x="7781435" y="3953188"/>
                <a:ext cx="204840" cy="39960"/>
              </p14:xfrm>
            </p:contentPart>
          </mc:Choice>
          <mc:Fallback>
            <p:pic>
              <p:nvPicPr>
                <p:cNvPr id="165" name="Freihand 164">
                  <a:extLst>
                    <a:ext uri="{FF2B5EF4-FFF2-40B4-BE49-F238E27FC236}">
                      <a16:creationId xmlns:a16="http://schemas.microsoft.com/office/drawing/2014/main" id="{B52D2023-0961-D0CF-243F-075CA973CA44}"/>
                    </a:ext>
                  </a:extLst>
                </p:cNvPr>
                <p:cNvPicPr/>
                <p:nvPr/>
              </p:nvPicPr>
              <p:blipFill>
                <a:blip r:embed="rId275"/>
                <a:stretch>
                  <a:fillRect/>
                </a:stretch>
              </p:blipFill>
              <p:spPr>
                <a:xfrm>
                  <a:off x="7772435" y="3944548"/>
                  <a:ext cx="2224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6" name="Freihand 165">
                  <a:extLst>
                    <a:ext uri="{FF2B5EF4-FFF2-40B4-BE49-F238E27FC236}">
                      <a16:creationId xmlns:a16="http://schemas.microsoft.com/office/drawing/2014/main" id="{892582C8-4EFD-C308-8EAD-1826DDA9183C}"/>
                    </a:ext>
                  </a:extLst>
                </p14:cNvPr>
                <p14:cNvContentPartPr/>
                <p14:nvPr/>
              </p14:nvContentPartPr>
              <p14:xfrm>
                <a:off x="7752275" y="4370428"/>
                <a:ext cx="67680" cy="282240"/>
              </p14:xfrm>
            </p:contentPart>
          </mc:Choice>
          <mc:Fallback>
            <p:pic>
              <p:nvPicPr>
                <p:cNvPr id="166" name="Freihand 165">
                  <a:extLst>
                    <a:ext uri="{FF2B5EF4-FFF2-40B4-BE49-F238E27FC236}">
                      <a16:creationId xmlns:a16="http://schemas.microsoft.com/office/drawing/2014/main" id="{892582C8-4EFD-C308-8EAD-1826DDA9183C}"/>
                    </a:ext>
                  </a:extLst>
                </p:cNvPr>
                <p:cNvPicPr/>
                <p:nvPr/>
              </p:nvPicPr>
              <p:blipFill>
                <a:blip r:embed="rId277"/>
                <a:stretch>
                  <a:fillRect/>
                </a:stretch>
              </p:blipFill>
              <p:spPr>
                <a:xfrm>
                  <a:off x="7743275" y="4361428"/>
                  <a:ext cx="8532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8" name="Freihand 167">
                  <a:extLst>
                    <a:ext uri="{FF2B5EF4-FFF2-40B4-BE49-F238E27FC236}">
                      <a16:creationId xmlns:a16="http://schemas.microsoft.com/office/drawing/2014/main" id="{FB7298F9-8A86-0291-FA15-5BF364825B3B}"/>
                    </a:ext>
                  </a:extLst>
                </p14:cNvPr>
                <p14:cNvContentPartPr/>
                <p14:nvPr/>
              </p14:nvContentPartPr>
              <p14:xfrm>
                <a:off x="5430635" y="3228148"/>
                <a:ext cx="9720" cy="212400"/>
              </p14:xfrm>
            </p:contentPart>
          </mc:Choice>
          <mc:Fallback>
            <p:pic>
              <p:nvPicPr>
                <p:cNvPr id="168" name="Freihand 167">
                  <a:extLst>
                    <a:ext uri="{FF2B5EF4-FFF2-40B4-BE49-F238E27FC236}">
                      <a16:creationId xmlns:a16="http://schemas.microsoft.com/office/drawing/2014/main" id="{FB7298F9-8A86-0291-FA15-5BF364825B3B}"/>
                    </a:ext>
                  </a:extLst>
                </p:cNvPr>
                <p:cNvPicPr/>
                <p:nvPr/>
              </p:nvPicPr>
              <p:blipFill>
                <a:blip r:embed="rId279"/>
                <a:stretch>
                  <a:fillRect/>
                </a:stretch>
              </p:blipFill>
              <p:spPr>
                <a:xfrm>
                  <a:off x="5421995" y="3219148"/>
                  <a:ext cx="273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9" name="Freihand 168">
                  <a:extLst>
                    <a:ext uri="{FF2B5EF4-FFF2-40B4-BE49-F238E27FC236}">
                      <a16:creationId xmlns:a16="http://schemas.microsoft.com/office/drawing/2014/main" id="{8B6F5F06-D6F9-9548-606D-49D255593654}"/>
                    </a:ext>
                  </a:extLst>
                </p14:cNvPr>
                <p14:cNvContentPartPr/>
                <p14:nvPr/>
              </p14:nvContentPartPr>
              <p14:xfrm>
                <a:off x="5303915" y="3143908"/>
                <a:ext cx="243000" cy="146880"/>
              </p14:xfrm>
            </p:contentPart>
          </mc:Choice>
          <mc:Fallback>
            <p:pic>
              <p:nvPicPr>
                <p:cNvPr id="169" name="Freihand 168">
                  <a:extLst>
                    <a:ext uri="{FF2B5EF4-FFF2-40B4-BE49-F238E27FC236}">
                      <a16:creationId xmlns:a16="http://schemas.microsoft.com/office/drawing/2014/main" id="{8B6F5F06-D6F9-9548-606D-49D255593654}"/>
                    </a:ext>
                  </a:extLst>
                </p:cNvPr>
                <p:cNvPicPr/>
                <p:nvPr/>
              </p:nvPicPr>
              <p:blipFill>
                <a:blip r:embed="rId281"/>
                <a:stretch>
                  <a:fillRect/>
                </a:stretch>
              </p:blipFill>
              <p:spPr>
                <a:xfrm>
                  <a:off x="5294915" y="3134908"/>
                  <a:ext cx="2606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1" name="Freihand 170">
                  <a:extLst>
                    <a:ext uri="{FF2B5EF4-FFF2-40B4-BE49-F238E27FC236}">
                      <a16:creationId xmlns:a16="http://schemas.microsoft.com/office/drawing/2014/main" id="{1E6EDC9B-D03D-B3C0-B634-AC737851E920}"/>
                    </a:ext>
                  </a:extLst>
                </p14:cNvPr>
                <p14:cNvContentPartPr/>
                <p14:nvPr/>
              </p14:nvContentPartPr>
              <p14:xfrm>
                <a:off x="4863995" y="3436948"/>
                <a:ext cx="168840" cy="305640"/>
              </p14:xfrm>
            </p:contentPart>
          </mc:Choice>
          <mc:Fallback>
            <p:pic>
              <p:nvPicPr>
                <p:cNvPr id="171" name="Freihand 170">
                  <a:extLst>
                    <a:ext uri="{FF2B5EF4-FFF2-40B4-BE49-F238E27FC236}">
                      <a16:creationId xmlns:a16="http://schemas.microsoft.com/office/drawing/2014/main" id="{1E6EDC9B-D03D-B3C0-B634-AC737851E920}"/>
                    </a:ext>
                  </a:extLst>
                </p:cNvPr>
                <p:cNvPicPr/>
                <p:nvPr/>
              </p:nvPicPr>
              <p:blipFill>
                <a:blip r:embed="rId283"/>
                <a:stretch>
                  <a:fillRect/>
                </a:stretch>
              </p:blipFill>
              <p:spPr>
                <a:xfrm>
                  <a:off x="4855355" y="3428308"/>
                  <a:ext cx="18648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2" name="Freihand 171">
                  <a:extLst>
                    <a:ext uri="{FF2B5EF4-FFF2-40B4-BE49-F238E27FC236}">
                      <a16:creationId xmlns:a16="http://schemas.microsoft.com/office/drawing/2014/main" id="{0EC9E168-B82F-B128-8A18-70875A815A83}"/>
                    </a:ext>
                  </a:extLst>
                </p14:cNvPr>
                <p14:cNvContentPartPr/>
                <p14:nvPr/>
              </p14:nvContentPartPr>
              <p14:xfrm>
                <a:off x="4957955" y="3457828"/>
                <a:ext cx="139680" cy="243000"/>
              </p14:xfrm>
            </p:contentPart>
          </mc:Choice>
          <mc:Fallback>
            <p:pic>
              <p:nvPicPr>
                <p:cNvPr id="172" name="Freihand 171">
                  <a:extLst>
                    <a:ext uri="{FF2B5EF4-FFF2-40B4-BE49-F238E27FC236}">
                      <a16:creationId xmlns:a16="http://schemas.microsoft.com/office/drawing/2014/main" id="{0EC9E168-B82F-B128-8A18-70875A815A83}"/>
                    </a:ext>
                  </a:extLst>
                </p:cNvPr>
                <p:cNvPicPr/>
                <p:nvPr/>
              </p:nvPicPr>
              <p:blipFill>
                <a:blip r:embed="rId285"/>
                <a:stretch>
                  <a:fillRect/>
                </a:stretch>
              </p:blipFill>
              <p:spPr>
                <a:xfrm>
                  <a:off x="4948955" y="3449188"/>
                  <a:ext cx="1573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3" name="Freihand 172">
                  <a:extLst>
                    <a:ext uri="{FF2B5EF4-FFF2-40B4-BE49-F238E27FC236}">
                      <a16:creationId xmlns:a16="http://schemas.microsoft.com/office/drawing/2014/main" id="{C322ABFA-BBDD-22B4-999E-C4683E3121E7}"/>
                    </a:ext>
                  </a:extLst>
                </p14:cNvPr>
                <p14:cNvContentPartPr/>
                <p14:nvPr/>
              </p14:nvContentPartPr>
              <p14:xfrm>
                <a:off x="5138675" y="3528388"/>
                <a:ext cx="123480" cy="155880"/>
              </p14:xfrm>
            </p:contentPart>
          </mc:Choice>
          <mc:Fallback>
            <p:pic>
              <p:nvPicPr>
                <p:cNvPr id="173" name="Freihand 172">
                  <a:extLst>
                    <a:ext uri="{FF2B5EF4-FFF2-40B4-BE49-F238E27FC236}">
                      <a16:creationId xmlns:a16="http://schemas.microsoft.com/office/drawing/2014/main" id="{C322ABFA-BBDD-22B4-999E-C4683E3121E7}"/>
                    </a:ext>
                  </a:extLst>
                </p:cNvPr>
                <p:cNvPicPr/>
                <p:nvPr/>
              </p:nvPicPr>
              <p:blipFill>
                <a:blip r:embed="rId287"/>
                <a:stretch>
                  <a:fillRect/>
                </a:stretch>
              </p:blipFill>
              <p:spPr>
                <a:xfrm>
                  <a:off x="5130035" y="3519748"/>
                  <a:ext cx="1411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4" name="Freihand 173">
                  <a:extLst>
                    <a:ext uri="{FF2B5EF4-FFF2-40B4-BE49-F238E27FC236}">
                      <a16:creationId xmlns:a16="http://schemas.microsoft.com/office/drawing/2014/main" id="{B0DBD3F4-FD36-0403-508F-EFE1A9113A88}"/>
                    </a:ext>
                  </a:extLst>
                </p14:cNvPr>
                <p14:cNvContentPartPr/>
                <p14:nvPr/>
              </p14:nvContentPartPr>
              <p14:xfrm>
                <a:off x="5291675" y="3520828"/>
                <a:ext cx="141480" cy="182520"/>
              </p14:xfrm>
            </p:contentPart>
          </mc:Choice>
          <mc:Fallback>
            <p:pic>
              <p:nvPicPr>
                <p:cNvPr id="174" name="Freihand 173">
                  <a:extLst>
                    <a:ext uri="{FF2B5EF4-FFF2-40B4-BE49-F238E27FC236}">
                      <a16:creationId xmlns:a16="http://schemas.microsoft.com/office/drawing/2014/main" id="{B0DBD3F4-FD36-0403-508F-EFE1A9113A88}"/>
                    </a:ext>
                  </a:extLst>
                </p:cNvPr>
                <p:cNvPicPr/>
                <p:nvPr/>
              </p:nvPicPr>
              <p:blipFill>
                <a:blip r:embed="rId289"/>
                <a:stretch>
                  <a:fillRect/>
                </a:stretch>
              </p:blipFill>
              <p:spPr>
                <a:xfrm>
                  <a:off x="5283035" y="3511828"/>
                  <a:ext cx="1591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5" name="Freihand 174">
                  <a:extLst>
                    <a:ext uri="{FF2B5EF4-FFF2-40B4-BE49-F238E27FC236}">
                      <a16:creationId xmlns:a16="http://schemas.microsoft.com/office/drawing/2014/main" id="{194C300D-7CA3-C687-9730-88C969DDF9D3}"/>
                    </a:ext>
                  </a:extLst>
                </p14:cNvPr>
                <p14:cNvContentPartPr/>
                <p14:nvPr/>
              </p14:nvContentPartPr>
              <p14:xfrm>
                <a:off x="5442515" y="3485908"/>
                <a:ext cx="399600" cy="125640"/>
              </p14:xfrm>
            </p:contentPart>
          </mc:Choice>
          <mc:Fallback>
            <p:pic>
              <p:nvPicPr>
                <p:cNvPr id="175" name="Freihand 174">
                  <a:extLst>
                    <a:ext uri="{FF2B5EF4-FFF2-40B4-BE49-F238E27FC236}">
                      <a16:creationId xmlns:a16="http://schemas.microsoft.com/office/drawing/2014/main" id="{194C300D-7CA3-C687-9730-88C969DDF9D3}"/>
                    </a:ext>
                  </a:extLst>
                </p:cNvPr>
                <p:cNvPicPr/>
                <p:nvPr/>
              </p:nvPicPr>
              <p:blipFill>
                <a:blip r:embed="rId291"/>
                <a:stretch>
                  <a:fillRect/>
                </a:stretch>
              </p:blipFill>
              <p:spPr>
                <a:xfrm>
                  <a:off x="5433875" y="3477268"/>
                  <a:ext cx="4172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6" name="Freihand 175">
                  <a:extLst>
                    <a:ext uri="{FF2B5EF4-FFF2-40B4-BE49-F238E27FC236}">
                      <a16:creationId xmlns:a16="http://schemas.microsoft.com/office/drawing/2014/main" id="{D20F349F-2F52-0820-C29A-FCB92DFBF1D3}"/>
                    </a:ext>
                  </a:extLst>
                </p14:cNvPr>
                <p14:cNvContentPartPr/>
                <p14:nvPr/>
              </p14:nvContentPartPr>
              <p14:xfrm>
                <a:off x="4961555" y="3802708"/>
                <a:ext cx="102240" cy="268200"/>
              </p14:xfrm>
            </p:contentPart>
          </mc:Choice>
          <mc:Fallback>
            <p:pic>
              <p:nvPicPr>
                <p:cNvPr id="176" name="Freihand 175">
                  <a:extLst>
                    <a:ext uri="{FF2B5EF4-FFF2-40B4-BE49-F238E27FC236}">
                      <a16:creationId xmlns:a16="http://schemas.microsoft.com/office/drawing/2014/main" id="{D20F349F-2F52-0820-C29A-FCB92DFBF1D3}"/>
                    </a:ext>
                  </a:extLst>
                </p:cNvPr>
                <p:cNvPicPr/>
                <p:nvPr/>
              </p:nvPicPr>
              <p:blipFill>
                <a:blip r:embed="rId293"/>
                <a:stretch>
                  <a:fillRect/>
                </a:stretch>
              </p:blipFill>
              <p:spPr>
                <a:xfrm>
                  <a:off x="4952915" y="3793708"/>
                  <a:ext cx="11988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7" name="Freihand 176">
                  <a:extLst>
                    <a:ext uri="{FF2B5EF4-FFF2-40B4-BE49-F238E27FC236}">
                      <a16:creationId xmlns:a16="http://schemas.microsoft.com/office/drawing/2014/main" id="{C5AC8557-378A-BD8C-F33A-19025D17C0DE}"/>
                    </a:ext>
                  </a:extLst>
                </p14:cNvPr>
                <p14:cNvContentPartPr/>
                <p14:nvPr/>
              </p14:nvContentPartPr>
              <p14:xfrm>
                <a:off x="5168195" y="3920788"/>
                <a:ext cx="190080" cy="102240"/>
              </p14:xfrm>
            </p:contentPart>
          </mc:Choice>
          <mc:Fallback>
            <p:pic>
              <p:nvPicPr>
                <p:cNvPr id="177" name="Freihand 176">
                  <a:extLst>
                    <a:ext uri="{FF2B5EF4-FFF2-40B4-BE49-F238E27FC236}">
                      <a16:creationId xmlns:a16="http://schemas.microsoft.com/office/drawing/2014/main" id="{C5AC8557-378A-BD8C-F33A-19025D17C0DE}"/>
                    </a:ext>
                  </a:extLst>
                </p:cNvPr>
                <p:cNvPicPr/>
                <p:nvPr/>
              </p:nvPicPr>
              <p:blipFill>
                <a:blip r:embed="rId295"/>
                <a:stretch>
                  <a:fillRect/>
                </a:stretch>
              </p:blipFill>
              <p:spPr>
                <a:xfrm>
                  <a:off x="5159555" y="3911788"/>
                  <a:ext cx="207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8" name="Freihand 177">
                  <a:extLst>
                    <a:ext uri="{FF2B5EF4-FFF2-40B4-BE49-F238E27FC236}">
                      <a16:creationId xmlns:a16="http://schemas.microsoft.com/office/drawing/2014/main" id="{A3E4274D-C975-EDF3-1F08-64393015C265}"/>
                    </a:ext>
                  </a:extLst>
                </p14:cNvPr>
                <p14:cNvContentPartPr/>
                <p14:nvPr/>
              </p14:nvContentPartPr>
              <p14:xfrm>
                <a:off x="5423075" y="3893428"/>
                <a:ext cx="120240" cy="83880"/>
              </p14:xfrm>
            </p:contentPart>
          </mc:Choice>
          <mc:Fallback>
            <p:pic>
              <p:nvPicPr>
                <p:cNvPr id="178" name="Freihand 177">
                  <a:extLst>
                    <a:ext uri="{FF2B5EF4-FFF2-40B4-BE49-F238E27FC236}">
                      <a16:creationId xmlns:a16="http://schemas.microsoft.com/office/drawing/2014/main" id="{A3E4274D-C975-EDF3-1F08-64393015C265}"/>
                    </a:ext>
                  </a:extLst>
                </p:cNvPr>
                <p:cNvPicPr/>
                <p:nvPr/>
              </p:nvPicPr>
              <p:blipFill>
                <a:blip r:embed="rId297"/>
                <a:stretch>
                  <a:fillRect/>
                </a:stretch>
              </p:blipFill>
              <p:spPr>
                <a:xfrm>
                  <a:off x="5414075" y="3884788"/>
                  <a:ext cx="1378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9" name="Freihand 178">
                  <a:extLst>
                    <a:ext uri="{FF2B5EF4-FFF2-40B4-BE49-F238E27FC236}">
                      <a16:creationId xmlns:a16="http://schemas.microsoft.com/office/drawing/2014/main" id="{9EE67B43-30D0-0E94-17E3-C2E0D44C88C8}"/>
                    </a:ext>
                  </a:extLst>
                </p14:cNvPr>
                <p14:cNvContentPartPr/>
                <p14:nvPr/>
              </p14:nvContentPartPr>
              <p14:xfrm>
                <a:off x="5546915" y="3806308"/>
                <a:ext cx="287280" cy="174240"/>
              </p14:xfrm>
            </p:contentPart>
          </mc:Choice>
          <mc:Fallback>
            <p:pic>
              <p:nvPicPr>
                <p:cNvPr id="179" name="Freihand 178">
                  <a:extLst>
                    <a:ext uri="{FF2B5EF4-FFF2-40B4-BE49-F238E27FC236}">
                      <a16:creationId xmlns:a16="http://schemas.microsoft.com/office/drawing/2014/main" id="{9EE67B43-30D0-0E94-17E3-C2E0D44C88C8}"/>
                    </a:ext>
                  </a:extLst>
                </p:cNvPr>
                <p:cNvPicPr/>
                <p:nvPr/>
              </p:nvPicPr>
              <p:blipFill>
                <a:blip r:embed="rId299"/>
                <a:stretch>
                  <a:fillRect/>
                </a:stretch>
              </p:blipFill>
              <p:spPr>
                <a:xfrm>
                  <a:off x="5537915" y="3797308"/>
                  <a:ext cx="3049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1" name="Freihand 180">
                  <a:extLst>
                    <a:ext uri="{FF2B5EF4-FFF2-40B4-BE49-F238E27FC236}">
                      <a16:creationId xmlns:a16="http://schemas.microsoft.com/office/drawing/2014/main" id="{D45AC077-4D0C-2D03-4201-9AE55082EEC5}"/>
                    </a:ext>
                  </a:extLst>
                </p14:cNvPr>
                <p14:cNvContentPartPr/>
                <p14:nvPr/>
              </p14:nvContentPartPr>
              <p14:xfrm>
                <a:off x="4359275" y="3246868"/>
                <a:ext cx="180000" cy="154800"/>
              </p14:xfrm>
            </p:contentPart>
          </mc:Choice>
          <mc:Fallback>
            <p:pic>
              <p:nvPicPr>
                <p:cNvPr id="181" name="Freihand 180">
                  <a:extLst>
                    <a:ext uri="{FF2B5EF4-FFF2-40B4-BE49-F238E27FC236}">
                      <a16:creationId xmlns:a16="http://schemas.microsoft.com/office/drawing/2014/main" id="{D45AC077-4D0C-2D03-4201-9AE55082EEC5}"/>
                    </a:ext>
                  </a:extLst>
                </p:cNvPr>
                <p:cNvPicPr/>
                <p:nvPr/>
              </p:nvPicPr>
              <p:blipFill>
                <a:blip r:embed="rId301"/>
                <a:stretch>
                  <a:fillRect/>
                </a:stretch>
              </p:blipFill>
              <p:spPr>
                <a:xfrm>
                  <a:off x="4350635" y="3238228"/>
                  <a:ext cx="1976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2" name="Freihand 181">
                  <a:extLst>
                    <a:ext uri="{FF2B5EF4-FFF2-40B4-BE49-F238E27FC236}">
                      <a16:creationId xmlns:a16="http://schemas.microsoft.com/office/drawing/2014/main" id="{C2EF4120-CD6F-6E85-2489-E417C1433E44}"/>
                    </a:ext>
                  </a:extLst>
                </p14:cNvPr>
                <p14:cNvContentPartPr/>
                <p14:nvPr/>
              </p14:nvContentPartPr>
              <p14:xfrm>
                <a:off x="4585715" y="3223468"/>
                <a:ext cx="264600" cy="232200"/>
              </p14:xfrm>
            </p:contentPart>
          </mc:Choice>
          <mc:Fallback>
            <p:pic>
              <p:nvPicPr>
                <p:cNvPr id="182" name="Freihand 181">
                  <a:extLst>
                    <a:ext uri="{FF2B5EF4-FFF2-40B4-BE49-F238E27FC236}">
                      <a16:creationId xmlns:a16="http://schemas.microsoft.com/office/drawing/2014/main" id="{C2EF4120-CD6F-6E85-2489-E417C1433E44}"/>
                    </a:ext>
                  </a:extLst>
                </p:cNvPr>
                <p:cNvPicPr/>
                <p:nvPr/>
              </p:nvPicPr>
              <p:blipFill>
                <a:blip r:embed="rId303"/>
                <a:stretch>
                  <a:fillRect/>
                </a:stretch>
              </p:blipFill>
              <p:spPr>
                <a:xfrm>
                  <a:off x="4576715" y="3214468"/>
                  <a:ext cx="2822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3" name="Freihand 182">
                  <a:extLst>
                    <a:ext uri="{FF2B5EF4-FFF2-40B4-BE49-F238E27FC236}">
                      <a16:creationId xmlns:a16="http://schemas.microsoft.com/office/drawing/2014/main" id="{BD06BD88-4234-D927-5F8E-34E36F958AA6}"/>
                    </a:ext>
                  </a:extLst>
                </p14:cNvPr>
                <p14:cNvContentPartPr/>
                <p14:nvPr/>
              </p14:nvContentPartPr>
              <p14:xfrm>
                <a:off x="4880555" y="3158668"/>
                <a:ext cx="106920" cy="128880"/>
              </p14:xfrm>
            </p:contentPart>
          </mc:Choice>
          <mc:Fallback>
            <p:pic>
              <p:nvPicPr>
                <p:cNvPr id="183" name="Freihand 182">
                  <a:extLst>
                    <a:ext uri="{FF2B5EF4-FFF2-40B4-BE49-F238E27FC236}">
                      <a16:creationId xmlns:a16="http://schemas.microsoft.com/office/drawing/2014/main" id="{BD06BD88-4234-D927-5F8E-34E36F958AA6}"/>
                    </a:ext>
                  </a:extLst>
                </p:cNvPr>
                <p:cNvPicPr/>
                <p:nvPr/>
              </p:nvPicPr>
              <p:blipFill>
                <a:blip r:embed="rId305"/>
                <a:stretch>
                  <a:fillRect/>
                </a:stretch>
              </p:blipFill>
              <p:spPr>
                <a:xfrm>
                  <a:off x="4871555" y="3150028"/>
                  <a:ext cx="1245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4" name="Freihand 183">
                  <a:extLst>
                    <a:ext uri="{FF2B5EF4-FFF2-40B4-BE49-F238E27FC236}">
                      <a16:creationId xmlns:a16="http://schemas.microsoft.com/office/drawing/2014/main" id="{F7F4AA67-6D86-B2B3-5187-727C41646158}"/>
                    </a:ext>
                  </a:extLst>
                </p14:cNvPr>
                <p14:cNvContentPartPr/>
                <p14:nvPr/>
              </p14:nvContentPartPr>
              <p14:xfrm>
                <a:off x="4946795" y="3254068"/>
                <a:ext cx="104400" cy="29520"/>
              </p14:xfrm>
            </p:contentPart>
          </mc:Choice>
          <mc:Fallback>
            <p:pic>
              <p:nvPicPr>
                <p:cNvPr id="184" name="Freihand 183">
                  <a:extLst>
                    <a:ext uri="{FF2B5EF4-FFF2-40B4-BE49-F238E27FC236}">
                      <a16:creationId xmlns:a16="http://schemas.microsoft.com/office/drawing/2014/main" id="{F7F4AA67-6D86-B2B3-5187-727C41646158}"/>
                    </a:ext>
                  </a:extLst>
                </p:cNvPr>
                <p:cNvPicPr/>
                <p:nvPr/>
              </p:nvPicPr>
              <p:blipFill>
                <a:blip r:embed="rId307"/>
                <a:stretch>
                  <a:fillRect/>
                </a:stretch>
              </p:blipFill>
              <p:spPr>
                <a:xfrm>
                  <a:off x="4938155" y="3245068"/>
                  <a:ext cx="1220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5" name="Freihand 184">
                  <a:extLst>
                    <a:ext uri="{FF2B5EF4-FFF2-40B4-BE49-F238E27FC236}">
                      <a16:creationId xmlns:a16="http://schemas.microsoft.com/office/drawing/2014/main" id="{280C5151-7011-7ED1-4123-E1A1FA99C6C4}"/>
                    </a:ext>
                  </a:extLst>
                </p14:cNvPr>
                <p14:cNvContentPartPr/>
                <p14:nvPr/>
              </p14:nvContentPartPr>
              <p14:xfrm>
                <a:off x="4311395" y="3451708"/>
                <a:ext cx="128160" cy="207720"/>
              </p14:xfrm>
            </p:contentPart>
          </mc:Choice>
          <mc:Fallback>
            <p:pic>
              <p:nvPicPr>
                <p:cNvPr id="185" name="Freihand 184">
                  <a:extLst>
                    <a:ext uri="{FF2B5EF4-FFF2-40B4-BE49-F238E27FC236}">
                      <a16:creationId xmlns:a16="http://schemas.microsoft.com/office/drawing/2014/main" id="{280C5151-7011-7ED1-4123-E1A1FA99C6C4}"/>
                    </a:ext>
                  </a:extLst>
                </p:cNvPr>
                <p:cNvPicPr/>
                <p:nvPr/>
              </p:nvPicPr>
              <p:blipFill>
                <a:blip r:embed="rId309"/>
                <a:stretch>
                  <a:fillRect/>
                </a:stretch>
              </p:blipFill>
              <p:spPr>
                <a:xfrm>
                  <a:off x="4302395" y="3443068"/>
                  <a:ext cx="1458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6" name="Freihand 185">
                  <a:extLst>
                    <a:ext uri="{FF2B5EF4-FFF2-40B4-BE49-F238E27FC236}">
                      <a16:creationId xmlns:a16="http://schemas.microsoft.com/office/drawing/2014/main" id="{BC397580-FFDC-D776-1C63-F669756D33FF}"/>
                    </a:ext>
                  </a:extLst>
                </p14:cNvPr>
                <p14:cNvContentPartPr/>
                <p14:nvPr/>
              </p14:nvContentPartPr>
              <p14:xfrm>
                <a:off x="4499675" y="3394468"/>
                <a:ext cx="519840" cy="199440"/>
              </p14:xfrm>
            </p:contentPart>
          </mc:Choice>
          <mc:Fallback>
            <p:pic>
              <p:nvPicPr>
                <p:cNvPr id="186" name="Freihand 185">
                  <a:extLst>
                    <a:ext uri="{FF2B5EF4-FFF2-40B4-BE49-F238E27FC236}">
                      <a16:creationId xmlns:a16="http://schemas.microsoft.com/office/drawing/2014/main" id="{BC397580-FFDC-D776-1C63-F669756D33FF}"/>
                    </a:ext>
                  </a:extLst>
                </p:cNvPr>
                <p:cNvPicPr/>
                <p:nvPr/>
              </p:nvPicPr>
              <p:blipFill>
                <a:blip r:embed="rId311"/>
                <a:stretch>
                  <a:fillRect/>
                </a:stretch>
              </p:blipFill>
              <p:spPr>
                <a:xfrm>
                  <a:off x="4490675" y="3385468"/>
                  <a:ext cx="5374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7" name="Freihand 186">
                  <a:extLst>
                    <a:ext uri="{FF2B5EF4-FFF2-40B4-BE49-F238E27FC236}">
                      <a16:creationId xmlns:a16="http://schemas.microsoft.com/office/drawing/2014/main" id="{8DDBC8E9-D4CE-5271-DE9C-F0F5521CC4F8}"/>
                    </a:ext>
                  </a:extLst>
                </p14:cNvPr>
                <p14:cNvContentPartPr/>
                <p14:nvPr/>
              </p14:nvContentPartPr>
              <p14:xfrm>
                <a:off x="5064875" y="3238588"/>
                <a:ext cx="347400" cy="172440"/>
              </p14:xfrm>
            </p:contentPart>
          </mc:Choice>
          <mc:Fallback>
            <p:pic>
              <p:nvPicPr>
                <p:cNvPr id="187" name="Freihand 186">
                  <a:extLst>
                    <a:ext uri="{FF2B5EF4-FFF2-40B4-BE49-F238E27FC236}">
                      <a16:creationId xmlns:a16="http://schemas.microsoft.com/office/drawing/2014/main" id="{8DDBC8E9-D4CE-5271-DE9C-F0F5521CC4F8}"/>
                    </a:ext>
                  </a:extLst>
                </p:cNvPr>
                <p:cNvPicPr/>
                <p:nvPr/>
              </p:nvPicPr>
              <p:blipFill>
                <a:blip r:embed="rId313"/>
                <a:stretch>
                  <a:fillRect/>
                </a:stretch>
              </p:blipFill>
              <p:spPr>
                <a:xfrm>
                  <a:off x="5055875" y="3229588"/>
                  <a:ext cx="3650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9" name="Freihand 188">
                  <a:extLst>
                    <a:ext uri="{FF2B5EF4-FFF2-40B4-BE49-F238E27FC236}">
                      <a16:creationId xmlns:a16="http://schemas.microsoft.com/office/drawing/2014/main" id="{6FB371C1-725E-BCD3-574E-81EBEDE7DF64}"/>
                    </a:ext>
                  </a:extLst>
                </p14:cNvPr>
                <p14:cNvContentPartPr/>
                <p14:nvPr/>
              </p14:nvContentPartPr>
              <p14:xfrm>
                <a:off x="4614875" y="3290428"/>
                <a:ext cx="1529280" cy="965880"/>
              </p14:xfrm>
            </p:contentPart>
          </mc:Choice>
          <mc:Fallback>
            <p:pic>
              <p:nvPicPr>
                <p:cNvPr id="189" name="Freihand 188">
                  <a:extLst>
                    <a:ext uri="{FF2B5EF4-FFF2-40B4-BE49-F238E27FC236}">
                      <a16:creationId xmlns:a16="http://schemas.microsoft.com/office/drawing/2014/main" id="{6FB371C1-725E-BCD3-574E-81EBEDE7DF64}"/>
                    </a:ext>
                  </a:extLst>
                </p:cNvPr>
                <p:cNvPicPr/>
                <p:nvPr/>
              </p:nvPicPr>
              <p:blipFill>
                <a:blip r:embed="rId315"/>
                <a:stretch>
                  <a:fillRect/>
                </a:stretch>
              </p:blipFill>
              <p:spPr>
                <a:xfrm>
                  <a:off x="4606235" y="3281428"/>
                  <a:ext cx="1546920" cy="9835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1" name="Freihand 190">
                  <a:extLst>
                    <a:ext uri="{FF2B5EF4-FFF2-40B4-BE49-F238E27FC236}">
                      <a16:creationId xmlns:a16="http://schemas.microsoft.com/office/drawing/2014/main" id="{A8F71471-8F5B-768B-FF88-61B6A5DDE1C0}"/>
                    </a:ext>
                  </a:extLst>
                </p14:cNvPr>
                <p14:cNvContentPartPr/>
                <p14:nvPr/>
              </p14:nvContentPartPr>
              <p14:xfrm>
                <a:off x="6945515" y="3404908"/>
                <a:ext cx="1460160" cy="1162800"/>
              </p14:xfrm>
            </p:contentPart>
          </mc:Choice>
          <mc:Fallback>
            <p:pic>
              <p:nvPicPr>
                <p:cNvPr id="191" name="Freihand 190">
                  <a:extLst>
                    <a:ext uri="{FF2B5EF4-FFF2-40B4-BE49-F238E27FC236}">
                      <a16:creationId xmlns:a16="http://schemas.microsoft.com/office/drawing/2014/main" id="{A8F71471-8F5B-768B-FF88-61B6A5DDE1C0}"/>
                    </a:ext>
                  </a:extLst>
                </p:cNvPr>
                <p:cNvPicPr/>
                <p:nvPr/>
              </p:nvPicPr>
              <p:blipFill>
                <a:blip r:embed="rId317"/>
                <a:stretch>
                  <a:fillRect/>
                </a:stretch>
              </p:blipFill>
              <p:spPr>
                <a:xfrm>
                  <a:off x="6936515" y="3395908"/>
                  <a:ext cx="1477800" cy="11804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3" name="Freihand 192">
                  <a:extLst>
                    <a:ext uri="{FF2B5EF4-FFF2-40B4-BE49-F238E27FC236}">
                      <a16:creationId xmlns:a16="http://schemas.microsoft.com/office/drawing/2014/main" id="{6B1AE25B-9B46-D789-C5C0-571471BBD680}"/>
                    </a:ext>
                  </a:extLst>
                </p14:cNvPr>
                <p14:cNvContentPartPr/>
                <p14:nvPr/>
              </p14:nvContentPartPr>
              <p14:xfrm>
                <a:off x="5524595" y="4429828"/>
                <a:ext cx="2792520" cy="1248120"/>
              </p14:xfrm>
            </p:contentPart>
          </mc:Choice>
          <mc:Fallback>
            <p:pic>
              <p:nvPicPr>
                <p:cNvPr id="193" name="Freihand 192">
                  <a:extLst>
                    <a:ext uri="{FF2B5EF4-FFF2-40B4-BE49-F238E27FC236}">
                      <a16:creationId xmlns:a16="http://schemas.microsoft.com/office/drawing/2014/main" id="{6B1AE25B-9B46-D789-C5C0-571471BBD680}"/>
                    </a:ext>
                  </a:extLst>
                </p:cNvPr>
                <p:cNvPicPr/>
                <p:nvPr/>
              </p:nvPicPr>
              <p:blipFill>
                <a:blip r:embed="rId319"/>
                <a:stretch>
                  <a:fillRect/>
                </a:stretch>
              </p:blipFill>
              <p:spPr>
                <a:xfrm>
                  <a:off x="5515955" y="4421188"/>
                  <a:ext cx="2810160" cy="1265760"/>
                </a:xfrm>
                <a:prstGeom prst="rect">
                  <a:avLst/>
                </a:prstGeom>
              </p:spPr>
            </p:pic>
          </mc:Fallback>
        </mc:AlternateContent>
      </p:grpSp>
    </p:spTree>
    <p:extLst>
      <p:ext uri="{BB962C8B-B14F-4D97-AF65-F5344CB8AC3E}">
        <p14:creationId xmlns:p14="http://schemas.microsoft.com/office/powerpoint/2010/main" val="291096174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6080160" cy="615346"/>
          </a:xfrm>
          <a:prstGeom prst="rect">
            <a:avLst/>
          </a:prstGeom>
          <a:noFill/>
          <a:ln>
            <a:noFill/>
          </a:ln>
        </p:spPr>
        <p:txBody>
          <a:bodyPr vert="horz" wrap="none" lIns="81646" tIns="40823" rIns="81646" bIns="40823" anchorCtr="0" compatLnSpc="0">
            <a:spAutoFit/>
          </a:bodyPr>
          <a:lstStyle/>
          <a:p>
            <a:pPr lvl="0" hangingPunct="0">
              <a:defRPr sz="3600"/>
            </a:pPr>
            <a:r>
              <a:rPr lang="de-DE" sz="3600" b="1"/>
              <a:t>Labor market − Labor supply</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13358"/>
          </a:xfrm>
          <a:prstGeom prst="rect">
            <a:avLst/>
          </a:prstGeom>
          <a:noFill/>
          <a:ln>
            <a:noFill/>
          </a:ln>
        </p:spPr>
        <p:txBody>
          <a:bodyPr vert="horz" wrap="square" lIns="81646" tIns="40823" rIns="81646" bIns="40823" anchorCtr="0" compatLnSpc="0">
            <a:spAutoFit/>
          </a:bodyPr>
          <a:lstStyle/>
          <a:p>
            <a:r>
              <a:rPr lang="de-DE"/>
              <a:t>In general we assume in neoclassical theory, that the labor market determine the level of output. Thus via the labor market equilibrium we obtain the supply of production dependent on real wages </a:t>
            </a:r>
            <a:r>
              <a:rPr lang="de-DE" dirty="0"/>
              <a:t>Y</a:t>
            </a:r>
            <a:r>
              <a:rPr lang="de-DE" baseline="30000" dirty="0"/>
              <a:t>S</a:t>
            </a:r>
            <a:r>
              <a:rPr lang="de-DE" dirty="0"/>
              <a:t>(</a:t>
            </a:r>
            <a:r>
              <a:rPr lang="el-GR" dirty="0"/>
              <a:t>ω</a:t>
            </a:r>
            <a:r>
              <a:rPr lang="de-DE"/>
              <a:t>*) in our economy</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878815"/>
          </a:xfrm>
          <a:prstGeom prst="rect">
            <a:avLst/>
          </a:prstGeom>
          <a:noFill/>
          <a:ln>
            <a:noFill/>
          </a:ln>
        </p:spPr>
        <p:txBody>
          <a:bodyPr vert="horz" wrap="square" lIns="81646" tIns="40823" rIns="81646" bIns="40823" anchorCtr="0" compatLnSpc="0">
            <a:spAutoFit/>
          </a:bodyPr>
          <a:lstStyle/>
          <a:p>
            <a:r>
              <a:rPr lang="de-DE"/>
              <a:t>In opposite to the keynesian theory, we assume that the economy is </a:t>
            </a:r>
            <a:r>
              <a:rPr lang="de-DE" b="1"/>
              <a:t>supply side driven via Y</a:t>
            </a:r>
            <a:r>
              <a:rPr lang="de-DE" b="1" baseline="30000"/>
              <a:t>S </a:t>
            </a:r>
            <a:r>
              <a:rPr lang="de-DE"/>
              <a:t>and equilibrium with demand (</a:t>
            </a:r>
            <a:r>
              <a:rPr lang="de-DE" b="1"/>
              <a:t>Y</a:t>
            </a:r>
            <a:r>
              <a:rPr lang="de-DE" b="1" baseline="30000"/>
              <a:t>S</a:t>
            </a:r>
            <a:r>
              <a:rPr lang="de-DE" b="1"/>
              <a:t>=Y</a:t>
            </a:r>
            <a:r>
              <a:rPr lang="de-DE" b="1" baseline="30000"/>
              <a:t>D</a:t>
            </a:r>
            <a:r>
              <a:rPr lang="de-DE"/>
              <a:t>) is reached, that this time demand follows supply.</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F21D3E0-156C-D695-F391-214BF2018229}"/>
                  </a:ext>
                </a:extLst>
              </p14:cNvPr>
              <p14:cNvContentPartPr/>
              <p14:nvPr/>
            </p14:nvContentPartPr>
            <p14:xfrm>
              <a:off x="4438835" y="2352873"/>
              <a:ext cx="1567440" cy="939960"/>
            </p14:xfrm>
          </p:contentPart>
        </mc:Choice>
        <mc:Fallback xmlns="">
          <p:pic>
            <p:nvPicPr>
              <p:cNvPr id="2" name="Freihand 1">
                <a:extLst>
                  <a:ext uri="{FF2B5EF4-FFF2-40B4-BE49-F238E27FC236}">
                    <a16:creationId xmlns:a16="http://schemas.microsoft.com/office/drawing/2014/main" id="{DF21D3E0-156C-D695-F391-214BF2018229}"/>
                  </a:ext>
                </a:extLst>
              </p:cNvPr>
              <p:cNvPicPr/>
              <p:nvPr/>
            </p:nvPicPr>
            <p:blipFill>
              <a:blip r:embed="rId4"/>
              <a:stretch>
                <a:fillRect/>
              </a:stretch>
            </p:blipFill>
            <p:spPr>
              <a:xfrm>
                <a:off x="4429835" y="2344233"/>
                <a:ext cx="1585080" cy="957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63314E14-E3B2-1337-D0FD-1F814559EB3B}"/>
                  </a:ext>
                </a:extLst>
              </p14:cNvPr>
              <p14:cNvContentPartPr/>
              <p14:nvPr/>
            </p14:nvContentPartPr>
            <p14:xfrm>
              <a:off x="6525755" y="1326873"/>
              <a:ext cx="2788560" cy="69120"/>
            </p14:xfrm>
          </p:contentPart>
        </mc:Choice>
        <mc:Fallback xmlns="">
          <p:pic>
            <p:nvPicPr>
              <p:cNvPr id="18" name="Freihand 17">
                <a:extLst>
                  <a:ext uri="{FF2B5EF4-FFF2-40B4-BE49-F238E27FC236}">
                    <a16:creationId xmlns:a16="http://schemas.microsoft.com/office/drawing/2014/main" id="{63314E14-E3B2-1337-D0FD-1F814559EB3B}"/>
                  </a:ext>
                </a:extLst>
              </p:cNvPr>
              <p:cNvPicPr/>
              <p:nvPr/>
            </p:nvPicPr>
            <p:blipFill>
              <a:blip r:embed="rId6"/>
              <a:stretch>
                <a:fillRect/>
              </a:stretch>
            </p:blipFill>
            <p:spPr>
              <a:xfrm>
                <a:off x="6517115" y="1318233"/>
                <a:ext cx="2806200" cy="86760"/>
              </a:xfrm>
              <a:prstGeom prst="rect">
                <a:avLst/>
              </a:prstGeom>
            </p:spPr>
          </p:pic>
        </mc:Fallback>
      </mc:AlternateContent>
      <p:grpSp>
        <p:nvGrpSpPr>
          <p:cNvPr id="54" name="Gruppieren 53">
            <a:extLst>
              <a:ext uri="{FF2B5EF4-FFF2-40B4-BE49-F238E27FC236}">
                <a16:creationId xmlns:a16="http://schemas.microsoft.com/office/drawing/2014/main" id="{047BD331-B514-9839-3C0D-D158988392A3}"/>
              </a:ext>
            </a:extLst>
          </p:cNvPr>
          <p:cNvGrpSpPr/>
          <p:nvPr/>
        </p:nvGrpSpPr>
        <p:grpSpPr>
          <a:xfrm>
            <a:off x="2275955" y="1414713"/>
            <a:ext cx="5664600" cy="1873440"/>
            <a:chOff x="2275955" y="1414713"/>
            <a:chExt cx="5664600" cy="187344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56E8AA45-F284-1C98-A7F0-84ACCC070BB9}"/>
                    </a:ext>
                  </a:extLst>
                </p14:cNvPr>
                <p14:cNvContentPartPr/>
                <p14:nvPr/>
              </p14:nvContentPartPr>
              <p14:xfrm>
                <a:off x="4935275" y="2218593"/>
                <a:ext cx="1163160" cy="1069560"/>
              </p14:xfrm>
            </p:contentPart>
          </mc:Choice>
          <mc:Fallback xmlns="">
            <p:pic>
              <p:nvPicPr>
                <p:cNvPr id="5" name="Freihand 4">
                  <a:extLst>
                    <a:ext uri="{FF2B5EF4-FFF2-40B4-BE49-F238E27FC236}">
                      <a16:creationId xmlns:a16="http://schemas.microsoft.com/office/drawing/2014/main" id="{56E8AA45-F284-1C98-A7F0-84ACCC070BB9}"/>
                    </a:ext>
                  </a:extLst>
                </p:cNvPr>
                <p:cNvPicPr/>
                <p:nvPr/>
              </p:nvPicPr>
              <p:blipFill>
                <a:blip r:embed="rId8"/>
                <a:stretch>
                  <a:fillRect/>
                </a:stretch>
              </p:blipFill>
              <p:spPr>
                <a:xfrm>
                  <a:off x="4926275" y="2209593"/>
                  <a:ext cx="1180800" cy="1087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Freihand 15">
                  <a:extLst>
                    <a:ext uri="{FF2B5EF4-FFF2-40B4-BE49-F238E27FC236}">
                      <a16:creationId xmlns:a16="http://schemas.microsoft.com/office/drawing/2014/main" id="{49BA7AAB-5D64-A5CD-9638-8582DDF42298}"/>
                    </a:ext>
                  </a:extLst>
                </p14:cNvPr>
                <p14:cNvContentPartPr/>
                <p14:nvPr/>
              </p14:nvContentPartPr>
              <p14:xfrm>
                <a:off x="3762755" y="2518113"/>
                <a:ext cx="474120" cy="728640"/>
              </p14:xfrm>
            </p:contentPart>
          </mc:Choice>
          <mc:Fallback xmlns="">
            <p:pic>
              <p:nvPicPr>
                <p:cNvPr id="16" name="Freihand 15">
                  <a:extLst>
                    <a:ext uri="{FF2B5EF4-FFF2-40B4-BE49-F238E27FC236}">
                      <a16:creationId xmlns:a16="http://schemas.microsoft.com/office/drawing/2014/main" id="{49BA7AAB-5D64-A5CD-9638-8582DDF42298}"/>
                    </a:ext>
                  </a:extLst>
                </p:cNvPr>
                <p:cNvPicPr/>
                <p:nvPr/>
              </p:nvPicPr>
              <p:blipFill>
                <a:blip r:embed="rId10"/>
                <a:stretch>
                  <a:fillRect/>
                </a:stretch>
              </p:blipFill>
              <p:spPr>
                <a:xfrm>
                  <a:off x="3753755" y="2509473"/>
                  <a:ext cx="491760" cy="746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BC943357-EA82-6324-7E36-3BCC8DF8E658}"/>
                    </a:ext>
                  </a:extLst>
                </p14:cNvPr>
                <p14:cNvContentPartPr/>
                <p14:nvPr/>
              </p14:nvContentPartPr>
              <p14:xfrm>
                <a:off x="3756995" y="2548713"/>
                <a:ext cx="482400" cy="668880"/>
              </p14:xfrm>
            </p:contentPart>
          </mc:Choice>
          <mc:Fallback xmlns="">
            <p:pic>
              <p:nvPicPr>
                <p:cNvPr id="22" name="Freihand 21">
                  <a:extLst>
                    <a:ext uri="{FF2B5EF4-FFF2-40B4-BE49-F238E27FC236}">
                      <a16:creationId xmlns:a16="http://schemas.microsoft.com/office/drawing/2014/main" id="{BC943357-EA82-6324-7E36-3BCC8DF8E658}"/>
                    </a:ext>
                  </a:extLst>
                </p:cNvPr>
                <p:cNvPicPr/>
                <p:nvPr/>
              </p:nvPicPr>
              <p:blipFill>
                <a:blip r:embed="rId12"/>
                <a:stretch>
                  <a:fillRect/>
                </a:stretch>
              </p:blipFill>
              <p:spPr>
                <a:xfrm>
                  <a:off x="3747995" y="2540073"/>
                  <a:ext cx="500040" cy="686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Freihand 23">
                  <a:extLst>
                    <a:ext uri="{FF2B5EF4-FFF2-40B4-BE49-F238E27FC236}">
                      <a16:creationId xmlns:a16="http://schemas.microsoft.com/office/drawing/2014/main" id="{21910FBC-F27C-F39F-2C8D-D9DEBD57C356}"/>
                    </a:ext>
                  </a:extLst>
                </p14:cNvPr>
                <p14:cNvContentPartPr/>
                <p14:nvPr/>
              </p14:nvContentPartPr>
              <p14:xfrm>
                <a:off x="3149315" y="2648073"/>
                <a:ext cx="426960" cy="217440"/>
              </p14:xfrm>
            </p:contentPart>
          </mc:Choice>
          <mc:Fallback xmlns="">
            <p:pic>
              <p:nvPicPr>
                <p:cNvPr id="24" name="Freihand 23">
                  <a:extLst>
                    <a:ext uri="{FF2B5EF4-FFF2-40B4-BE49-F238E27FC236}">
                      <a16:creationId xmlns:a16="http://schemas.microsoft.com/office/drawing/2014/main" id="{21910FBC-F27C-F39F-2C8D-D9DEBD57C356}"/>
                    </a:ext>
                  </a:extLst>
                </p:cNvPr>
                <p:cNvPicPr/>
                <p:nvPr/>
              </p:nvPicPr>
              <p:blipFill>
                <a:blip r:embed="rId14"/>
                <a:stretch>
                  <a:fillRect/>
                </a:stretch>
              </p:blipFill>
              <p:spPr>
                <a:xfrm>
                  <a:off x="3140315" y="2639433"/>
                  <a:ext cx="4446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Freihand 24">
                  <a:extLst>
                    <a:ext uri="{FF2B5EF4-FFF2-40B4-BE49-F238E27FC236}">
                      <a16:creationId xmlns:a16="http://schemas.microsoft.com/office/drawing/2014/main" id="{1CD6A988-D178-85C4-7121-AE2DCD7B3B70}"/>
                    </a:ext>
                  </a:extLst>
                </p14:cNvPr>
                <p14:cNvContentPartPr/>
                <p14:nvPr/>
              </p14:nvContentPartPr>
              <p14:xfrm>
                <a:off x="3404555" y="2681913"/>
                <a:ext cx="198000" cy="279000"/>
              </p14:xfrm>
            </p:contentPart>
          </mc:Choice>
          <mc:Fallback xmlns="">
            <p:pic>
              <p:nvPicPr>
                <p:cNvPr id="25" name="Freihand 24">
                  <a:extLst>
                    <a:ext uri="{FF2B5EF4-FFF2-40B4-BE49-F238E27FC236}">
                      <a16:creationId xmlns:a16="http://schemas.microsoft.com/office/drawing/2014/main" id="{1CD6A988-D178-85C4-7121-AE2DCD7B3B70}"/>
                    </a:ext>
                  </a:extLst>
                </p:cNvPr>
                <p:cNvPicPr/>
                <p:nvPr/>
              </p:nvPicPr>
              <p:blipFill>
                <a:blip r:embed="rId16"/>
                <a:stretch>
                  <a:fillRect/>
                </a:stretch>
              </p:blipFill>
              <p:spPr>
                <a:xfrm>
                  <a:off x="3395555" y="2673273"/>
                  <a:ext cx="2156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23DCF8CA-BAC0-345B-92D4-A5C385302EFA}"/>
                    </a:ext>
                  </a:extLst>
                </p14:cNvPr>
                <p14:cNvContentPartPr/>
                <p14:nvPr/>
              </p14:nvContentPartPr>
              <p14:xfrm>
                <a:off x="2275955" y="2438913"/>
                <a:ext cx="187560" cy="151920"/>
              </p14:xfrm>
            </p:contentPart>
          </mc:Choice>
          <mc:Fallback xmlns="">
            <p:pic>
              <p:nvPicPr>
                <p:cNvPr id="27" name="Freihand 26">
                  <a:extLst>
                    <a:ext uri="{FF2B5EF4-FFF2-40B4-BE49-F238E27FC236}">
                      <a16:creationId xmlns:a16="http://schemas.microsoft.com/office/drawing/2014/main" id="{23DCF8CA-BAC0-345B-92D4-A5C385302EFA}"/>
                    </a:ext>
                  </a:extLst>
                </p:cNvPr>
                <p:cNvPicPr/>
                <p:nvPr/>
              </p:nvPicPr>
              <p:blipFill>
                <a:blip r:embed="rId18"/>
                <a:stretch>
                  <a:fillRect/>
                </a:stretch>
              </p:blipFill>
              <p:spPr>
                <a:xfrm>
                  <a:off x="2266955" y="2429913"/>
                  <a:ext cx="205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8" name="Freihand 27">
                  <a:extLst>
                    <a:ext uri="{FF2B5EF4-FFF2-40B4-BE49-F238E27FC236}">
                      <a16:creationId xmlns:a16="http://schemas.microsoft.com/office/drawing/2014/main" id="{16101EF0-DE18-90EB-F0AD-7584D1CA63E6}"/>
                    </a:ext>
                  </a:extLst>
                </p14:cNvPr>
                <p14:cNvContentPartPr/>
                <p14:nvPr/>
              </p14:nvContentPartPr>
              <p14:xfrm>
                <a:off x="2441915" y="2219673"/>
                <a:ext cx="73080" cy="181800"/>
              </p14:xfrm>
            </p:contentPart>
          </mc:Choice>
          <mc:Fallback xmlns="">
            <p:pic>
              <p:nvPicPr>
                <p:cNvPr id="28" name="Freihand 27">
                  <a:extLst>
                    <a:ext uri="{FF2B5EF4-FFF2-40B4-BE49-F238E27FC236}">
                      <a16:creationId xmlns:a16="http://schemas.microsoft.com/office/drawing/2014/main" id="{16101EF0-DE18-90EB-F0AD-7584D1CA63E6}"/>
                    </a:ext>
                  </a:extLst>
                </p:cNvPr>
                <p:cNvPicPr/>
                <p:nvPr/>
              </p:nvPicPr>
              <p:blipFill>
                <a:blip r:embed="rId20"/>
                <a:stretch>
                  <a:fillRect/>
                </a:stretch>
              </p:blipFill>
              <p:spPr>
                <a:xfrm>
                  <a:off x="2432915" y="2210673"/>
                  <a:ext cx="907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9" name="Freihand 28">
                  <a:extLst>
                    <a:ext uri="{FF2B5EF4-FFF2-40B4-BE49-F238E27FC236}">
                      <a16:creationId xmlns:a16="http://schemas.microsoft.com/office/drawing/2014/main" id="{15774001-EF54-AB83-530F-9CE4D9A654E4}"/>
                    </a:ext>
                  </a:extLst>
                </p14:cNvPr>
                <p14:cNvContentPartPr/>
                <p14:nvPr/>
              </p14:nvContentPartPr>
              <p14:xfrm>
                <a:off x="2564315" y="2245233"/>
                <a:ext cx="133200" cy="127800"/>
              </p14:xfrm>
            </p:contentPart>
          </mc:Choice>
          <mc:Fallback xmlns="">
            <p:pic>
              <p:nvPicPr>
                <p:cNvPr id="29" name="Freihand 28">
                  <a:extLst>
                    <a:ext uri="{FF2B5EF4-FFF2-40B4-BE49-F238E27FC236}">
                      <a16:creationId xmlns:a16="http://schemas.microsoft.com/office/drawing/2014/main" id="{15774001-EF54-AB83-530F-9CE4D9A654E4}"/>
                    </a:ext>
                  </a:extLst>
                </p:cNvPr>
                <p:cNvPicPr/>
                <p:nvPr/>
              </p:nvPicPr>
              <p:blipFill>
                <a:blip r:embed="rId22"/>
                <a:stretch>
                  <a:fillRect/>
                </a:stretch>
              </p:blipFill>
              <p:spPr>
                <a:xfrm>
                  <a:off x="2555315" y="2236233"/>
                  <a:ext cx="1508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0" name="Freihand 29">
                  <a:extLst>
                    <a:ext uri="{FF2B5EF4-FFF2-40B4-BE49-F238E27FC236}">
                      <a16:creationId xmlns:a16="http://schemas.microsoft.com/office/drawing/2014/main" id="{D541384A-8B14-3EE9-12FA-FC2C713E2F37}"/>
                    </a:ext>
                  </a:extLst>
                </p14:cNvPr>
                <p14:cNvContentPartPr/>
                <p14:nvPr/>
              </p14:nvContentPartPr>
              <p14:xfrm>
                <a:off x="2716235" y="2152353"/>
                <a:ext cx="117720" cy="143280"/>
              </p14:xfrm>
            </p:contentPart>
          </mc:Choice>
          <mc:Fallback xmlns="">
            <p:pic>
              <p:nvPicPr>
                <p:cNvPr id="30" name="Freihand 29">
                  <a:extLst>
                    <a:ext uri="{FF2B5EF4-FFF2-40B4-BE49-F238E27FC236}">
                      <a16:creationId xmlns:a16="http://schemas.microsoft.com/office/drawing/2014/main" id="{D541384A-8B14-3EE9-12FA-FC2C713E2F37}"/>
                    </a:ext>
                  </a:extLst>
                </p:cNvPr>
                <p:cNvPicPr/>
                <p:nvPr/>
              </p:nvPicPr>
              <p:blipFill>
                <a:blip r:embed="rId24"/>
                <a:stretch>
                  <a:fillRect/>
                </a:stretch>
              </p:blipFill>
              <p:spPr>
                <a:xfrm>
                  <a:off x="2707595" y="2143353"/>
                  <a:ext cx="135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 name="Freihand 31">
                  <a:extLst>
                    <a:ext uri="{FF2B5EF4-FFF2-40B4-BE49-F238E27FC236}">
                      <a16:creationId xmlns:a16="http://schemas.microsoft.com/office/drawing/2014/main" id="{0DBC2374-8552-D307-5636-125801840E1E}"/>
                    </a:ext>
                  </a:extLst>
                </p14:cNvPr>
                <p14:cNvContentPartPr/>
                <p14:nvPr/>
              </p14:nvContentPartPr>
              <p14:xfrm>
                <a:off x="3001715" y="1845993"/>
                <a:ext cx="151200" cy="252720"/>
              </p14:xfrm>
            </p:contentPart>
          </mc:Choice>
          <mc:Fallback xmlns="">
            <p:pic>
              <p:nvPicPr>
                <p:cNvPr id="32" name="Freihand 31">
                  <a:extLst>
                    <a:ext uri="{FF2B5EF4-FFF2-40B4-BE49-F238E27FC236}">
                      <a16:creationId xmlns:a16="http://schemas.microsoft.com/office/drawing/2014/main" id="{0DBC2374-8552-D307-5636-125801840E1E}"/>
                    </a:ext>
                  </a:extLst>
                </p:cNvPr>
                <p:cNvPicPr/>
                <p:nvPr/>
              </p:nvPicPr>
              <p:blipFill>
                <a:blip r:embed="rId26"/>
                <a:stretch>
                  <a:fillRect/>
                </a:stretch>
              </p:blipFill>
              <p:spPr>
                <a:xfrm>
                  <a:off x="2992715" y="1836993"/>
                  <a:ext cx="1688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Freihand 33">
                  <a:extLst>
                    <a:ext uri="{FF2B5EF4-FFF2-40B4-BE49-F238E27FC236}">
                      <a16:creationId xmlns:a16="http://schemas.microsoft.com/office/drawing/2014/main" id="{9918C0AE-CB9D-7836-B3F5-2790C06DA12D}"/>
                    </a:ext>
                  </a:extLst>
                </p14:cNvPr>
                <p14:cNvContentPartPr/>
                <p14:nvPr/>
              </p14:nvContentPartPr>
              <p14:xfrm>
                <a:off x="3171275" y="1710633"/>
                <a:ext cx="443160" cy="342360"/>
              </p14:xfrm>
            </p:contentPart>
          </mc:Choice>
          <mc:Fallback xmlns="">
            <p:pic>
              <p:nvPicPr>
                <p:cNvPr id="34" name="Freihand 33">
                  <a:extLst>
                    <a:ext uri="{FF2B5EF4-FFF2-40B4-BE49-F238E27FC236}">
                      <a16:creationId xmlns:a16="http://schemas.microsoft.com/office/drawing/2014/main" id="{9918C0AE-CB9D-7836-B3F5-2790C06DA12D}"/>
                    </a:ext>
                  </a:extLst>
                </p:cNvPr>
                <p:cNvPicPr/>
                <p:nvPr/>
              </p:nvPicPr>
              <p:blipFill>
                <a:blip r:embed="rId28"/>
                <a:stretch>
                  <a:fillRect/>
                </a:stretch>
              </p:blipFill>
              <p:spPr>
                <a:xfrm>
                  <a:off x="3162635" y="1701633"/>
                  <a:ext cx="4608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5" name="Freihand 34">
                  <a:extLst>
                    <a:ext uri="{FF2B5EF4-FFF2-40B4-BE49-F238E27FC236}">
                      <a16:creationId xmlns:a16="http://schemas.microsoft.com/office/drawing/2014/main" id="{6F68B87D-AB84-357C-C28A-6FB196887F52}"/>
                    </a:ext>
                  </a:extLst>
                </p14:cNvPr>
                <p14:cNvContentPartPr/>
                <p14:nvPr/>
              </p14:nvContentPartPr>
              <p14:xfrm>
                <a:off x="3505715" y="1745553"/>
                <a:ext cx="104040" cy="4320"/>
              </p14:xfrm>
            </p:contentPart>
          </mc:Choice>
          <mc:Fallback xmlns="">
            <p:pic>
              <p:nvPicPr>
                <p:cNvPr id="35" name="Freihand 34">
                  <a:extLst>
                    <a:ext uri="{FF2B5EF4-FFF2-40B4-BE49-F238E27FC236}">
                      <a16:creationId xmlns:a16="http://schemas.microsoft.com/office/drawing/2014/main" id="{6F68B87D-AB84-357C-C28A-6FB196887F52}"/>
                    </a:ext>
                  </a:extLst>
                </p:cNvPr>
                <p:cNvPicPr/>
                <p:nvPr/>
              </p:nvPicPr>
              <p:blipFill>
                <a:blip r:embed="rId30"/>
                <a:stretch>
                  <a:fillRect/>
                </a:stretch>
              </p:blipFill>
              <p:spPr>
                <a:xfrm>
                  <a:off x="3497075" y="1736913"/>
                  <a:ext cx="121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6" name="Freihand 35">
                  <a:extLst>
                    <a:ext uri="{FF2B5EF4-FFF2-40B4-BE49-F238E27FC236}">
                      <a16:creationId xmlns:a16="http://schemas.microsoft.com/office/drawing/2014/main" id="{33A1613B-4000-3405-0213-7CA300E115C1}"/>
                    </a:ext>
                  </a:extLst>
                </p14:cNvPr>
                <p14:cNvContentPartPr/>
                <p14:nvPr/>
              </p14:nvContentPartPr>
              <p14:xfrm>
                <a:off x="3687515" y="1661313"/>
                <a:ext cx="253440" cy="147600"/>
              </p14:xfrm>
            </p:contentPart>
          </mc:Choice>
          <mc:Fallback xmlns="">
            <p:pic>
              <p:nvPicPr>
                <p:cNvPr id="36" name="Freihand 35">
                  <a:extLst>
                    <a:ext uri="{FF2B5EF4-FFF2-40B4-BE49-F238E27FC236}">
                      <a16:creationId xmlns:a16="http://schemas.microsoft.com/office/drawing/2014/main" id="{33A1613B-4000-3405-0213-7CA300E115C1}"/>
                    </a:ext>
                  </a:extLst>
                </p:cNvPr>
                <p:cNvPicPr/>
                <p:nvPr/>
              </p:nvPicPr>
              <p:blipFill>
                <a:blip r:embed="rId32"/>
                <a:stretch>
                  <a:fillRect/>
                </a:stretch>
              </p:blipFill>
              <p:spPr>
                <a:xfrm>
                  <a:off x="3678875" y="1652673"/>
                  <a:ext cx="2710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8" name="Freihand 37">
                  <a:extLst>
                    <a:ext uri="{FF2B5EF4-FFF2-40B4-BE49-F238E27FC236}">
                      <a16:creationId xmlns:a16="http://schemas.microsoft.com/office/drawing/2014/main" id="{AA734DAF-4F93-B6C3-25EA-65F55BAAF02B}"/>
                    </a:ext>
                  </a:extLst>
                </p14:cNvPr>
                <p14:cNvContentPartPr/>
                <p14:nvPr/>
              </p14:nvContentPartPr>
              <p14:xfrm>
                <a:off x="4139675" y="1611993"/>
                <a:ext cx="285840" cy="102240"/>
              </p14:xfrm>
            </p:contentPart>
          </mc:Choice>
          <mc:Fallback xmlns="">
            <p:pic>
              <p:nvPicPr>
                <p:cNvPr id="38" name="Freihand 37">
                  <a:extLst>
                    <a:ext uri="{FF2B5EF4-FFF2-40B4-BE49-F238E27FC236}">
                      <a16:creationId xmlns:a16="http://schemas.microsoft.com/office/drawing/2014/main" id="{AA734DAF-4F93-B6C3-25EA-65F55BAAF02B}"/>
                    </a:ext>
                  </a:extLst>
                </p:cNvPr>
                <p:cNvPicPr/>
                <p:nvPr/>
              </p:nvPicPr>
              <p:blipFill>
                <a:blip r:embed="rId34"/>
                <a:stretch>
                  <a:fillRect/>
                </a:stretch>
              </p:blipFill>
              <p:spPr>
                <a:xfrm>
                  <a:off x="4130675" y="1602993"/>
                  <a:ext cx="3034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9" name="Freihand 38">
                  <a:extLst>
                    <a:ext uri="{FF2B5EF4-FFF2-40B4-BE49-F238E27FC236}">
                      <a16:creationId xmlns:a16="http://schemas.microsoft.com/office/drawing/2014/main" id="{5D22C369-7820-B861-4995-5C04E55C8AFB}"/>
                    </a:ext>
                  </a:extLst>
                </p14:cNvPr>
                <p14:cNvContentPartPr/>
                <p14:nvPr/>
              </p14:nvContentPartPr>
              <p14:xfrm>
                <a:off x="4435595" y="1586433"/>
                <a:ext cx="387000" cy="127080"/>
              </p14:xfrm>
            </p:contentPart>
          </mc:Choice>
          <mc:Fallback xmlns="">
            <p:pic>
              <p:nvPicPr>
                <p:cNvPr id="39" name="Freihand 38">
                  <a:extLst>
                    <a:ext uri="{FF2B5EF4-FFF2-40B4-BE49-F238E27FC236}">
                      <a16:creationId xmlns:a16="http://schemas.microsoft.com/office/drawing/2014/main" id="{5D22C369-7820-B861-4995-5C04E55C8AFB}"/>
                    </a:ext>
                  </a:extLst>
                </p:cNvPr>
                <p:cNvPicPr/>
                <p:nvPr/>
              </p:nvPicPr>
              <p:blipFill>
                <a:blip r:embed="rId36"/>
                <a:stretch>
                  <a:fillRect/>
                </a:stretch>
              </p:blipFill>
              <p:spPr>
                <a:xfrm>
                  <a:off x="4426955" y="1577793"/>
                  <a:ext cx="404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0" name="Freihand 39">
                  <a:extLst>
                    <a:ext uri="{FF2B5EF4-FFF2-40B4-BE49-F238E27FC236}">
                      <a16:creationId xmlns:a16="http://schemas.microsoft.com/office/drawing/2014/main" id="{5D8CAD5E-3565-6CE5-0E84-219F9860D73B}"/>
                    </a:ext>
                  </a:extLst>
                </p14:cNvPr>
                <p14:cNvContentPartPr/>
                <p14:nvPr/>
              </p14:nvContentPartPr>
              <p14:xfrm>
                <a:off x="4764275" y="1505433"/>
                <a:ext cx="42120" cy="1440"/>
              </p14:xfrm>
            </p:contentPart>
          </mc:Choice>
          <mc:Fallback xmlns="">
            <p:pic>
              <p:nvPicPr>
                <p:cNvPr id="40" name="Freihand 39">
                  <a:extLst>
                    <a:ext uri="{FF2B5EF4-FFF2-40B4-BE49-F238E27FC236}">
                      <a16:creationId xmlns:a16="http://schemas.microsoft.com/office/drawing/2014/main" id="{5D8CAD5E-3565-6CE5-0E84-219F9860D73B}"/>
                    </a:ext>
                  </a:extLst>
                </p:cNvPr>
                <p:cNvPicPr/>
                <p:nvPr/>
              </p:nvPicPr>
              <p:blipFill>
                <a:blip r:embed="rId38"/>
                <a:stretch>
                  <a:fillRect/>
                </a:stretch>
              </p:blipFill>
              <p:spPr>
                <a:xfrm>
                  <a:off x="4755635" y="1496793"/>
                  <a:ext cx="59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1" name="Freihand 40">
                  <a:extLst>
                    <a:ext uri="{FF2B5EF4-FFF2-40B4-BE49-F238E27FC236}">
                      <a16:creationId xmlns:a16="http://schemas.microsoft.com/office/drawing/2014/main" id="{11FD78E3-7653-8B2D-27C1-F0D26673B97E}"/>
                    </a:ext>
                  </a:extLst>
                </p14:cNvPr>
                <p14:cNvContentPartPr/>
                <p14:nvPr/>
              </p14:nvContentPartPr>
              <p14:xfrm>
                <a:off x="4897475" y="1435953"/>
                <a:ext cx="109080" cy="137520"/>
              </p14:xfrm>
            </p:contentPart>
          </mc:Choice>
          <mc:Fallback xmlns="">
            <p:pic>
              <p:nvPicPr>
                <p:cNvPr id="41" name="Freihand 40">
                  <a:extLst>
                    <a:ext uri="{FF2B5EF4-FFF2-40B4-BE49-F238E27FC236}">
                      <a16:creationId xmlns:a16="http://schemas.microsoft.com/office/drawing/2014/main" id="{11FD78E3-7653-8B2D-27C1-F0D26673B97E}"/>
                    </a:ext>
                  </a:extLst>
                </p:cNvPr>
                <p:cNvPicPr/>
                <p:nvPr/>
              </p:nvPicPr>
              <p:blipFill>
                <a:blip r:embed="rId40"/>
                <a:stretch>
                  <a:fillRect/>
                </a:stretch>
              </p:blipFill>
              <p:spPr>
                <a:xfrm>
                  <a:off x="4888475" y="1427313"/>
                  <a:ext cx="126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2" name="Freihand 41">
                  <a:extLst>
                    <a:ext uri="{FF2B5EF4-FFF2-40B4-BE49-F238E27FC236}">
                      <a16:creationId xmlns:a16="http://schemas.microsoft.com/office/drawing/2014/main" id="{5AF8DAA9-A7D6-1E57-8332-DEEF2DD8BB90}"/>
                    </a:ext>
                  </a:extLst>
                </p14:cNvPr>
                <p14:cNvContentPartPr/>
                <p14:nvPr/>
              </p14:nvContentPartPr>
              <p14:xfrm>
                <a:off x="4906835" y="1438833"/>
                <a:ext cx="226080" cy="466200"/>
              </p14:xfrm>
            </p:contentPart>
          </mc:Choice>
          <mc:Fallback xmlns="">
            <p:pic>
              <p:nvPicPr>
                <p:cNvPr id="42" name="Freihand 41">
                  <a:extLst>
                    <a:ext uri="{FF2B5EF4-FFF2-40B4-BE49-F238E27FC236}">
                      <a16:creationId xmlns:a16="http://schemas.microsoft.com/office/drawing/2014/main" id="{5AF8DAA9-A7D6-1E57-8332-DEEF2DD8BB90}"/>
                    </a:ext>
                  </a:extLst>
                </p:cNvPr>
                <p:cNvPicPr/>
                <p:nvPr/>
              </p:nvPicPr>
              <p:blipFill>
                <a:blip r:embed="rId42"/>
                <a:stretch>
                  <a:fillRect/>
                </a:stretch>
              </p:blipFill>
              <p:spPr>
                <a:xfrm>
                  <a:off x="4897835" y="1429833"/>
                  <a:ext cx="243720" cy="483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3" name="Freihand 42">
                  <a:extLst>
                    <a:ext uri="{FF2B5EF4-FFF2-40B4-BE49-F238E27FC236}">
                      <a16:creationId xmlns:a16="http://schemas.microsoft.com/office/drawing/2014/main" id="{6A704404-C040-F9C1-7958-03D10ABB9111}"/>
                    </a:ext>
                  </a:extLst>
                </p14:cNvPr>
                <p14:cNvContentPartPr/>
                <p14:nvPr/>
              </p14:nvContentPartPr>
              <p14:xfrm>
                <a:off x="5447555" y="1420473"/>
                <a:ext cx="142200" cy="281880"/>
              </p14:xfrm>
            </p:contentPart>
          </mc:Choice>
          <mc:Fallback xmlns="">
            <p:pic>
              <p:nvPicPr>
                <p:cNvPr id="43" name="Freihand 42">
                  <a:extLst>
                    <a:ext uri="{FF2B5EF4-FFF2-40B4-BE49-F238E27FC236}">
                      <a16:creationId xmlns:a16="http://schemas.microsoft.com/office/drawing/2014/main" id="{6A704404-C040-F9C1-7958-03D10ABB9111}"/>
                    </a:ext>
                  </a:extLst>
                </p:cNvPr>
                <p:cNvPicPr/>
                <p:nvPr/>
              </p:nvPicPr>
              <p:blipFill>
                <a:blip r:embed="rId44"/>
                <a:stretch>
                  <a:fillRect/>
                </a:stretch>
              </p:blipFill>
              <p:spPr>
                <a:xfrm>
                  <a:off x="5438555" y="1411473"/>
                  <a:ext cx="15984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4" name="Freihand 43">
                  <a:extLst>
                    <a:ext uri="{FF2B5EF4-FFF2-40B4-BE49-F238E27FC236}">
                      <a16:creationId xmlns:a16="http://schemas.microsoft.com/office/drawing/2014/main" id="{BEC2F5E2-2FFE-92DB-2AF9-8872D9F6CBD2}"/>
                    </a:ext>
                  </a:extLst>
                </p14:cNvPr>
                <p14:cNvContentPartPr/>
                <p14:nvPr/>
              </p14:nvContentPartPr>
              <p14:xfrm>
                <a:off x="5608115" y="1545033"/>
                <a:ext cx="62280" cy="144720"/>
              </p14:xfrm>
            </p:contentPart>
          </mc:Choice>
          <mc:Fallback xmlns="">
            <p:pic>
              <p:nvPicPr>
                <p:cNvPr id="44" name="Freihand 43">
                  <a:extLst>
                    <a:ext uri="{FF2B5EF4-FFF2-40B4-BE49-F238E27FC236}">
                      <a16:creationId xmlns:a16="http://schemas.microsoft.com/office/drawing/2014/main" id="{BEC2F5E2-2FFE-92DB-2AF9-8872D9F6CBD2}"/>
                    </a:ext>
                  </a:extLst>
                </p:cNvPr>
                <p:cNvPicPr/>
                <p:nvPr/>
              </p:nvPicPr>
              <p:blipFill>
                <a:blip r:embed="rId46"/>
                <a:stretch>
                  <a:fillRect/>
                </a:stretch>
              </p:blipFill>
              <p:spPr>
                <a:xfrm>
                  <a:off x="5599475" y="1536393"/>
                  <a:ext cx="799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Freihand 44">
                  <a:extLst>
                    <a:ext uri="{FF2B5EF4-FFF2-40B4-BE49-F238E27FC236}">
                      <a16:creationId xmlns:a16="http://schemas.microsoft.com/office/drawing/2014/main" id="{D1F04D0F-CE47-46E9-E893-7B6E8A2E5177}"/>
                    </a:ext>
                  </a:extLst>
                </p14:cNvPr>
                <p14:cNvContentPartPr/>
                <p14:nvPr/>
              </p14:nvContentPartPr>
              <p14:xfrm>
                <a:off x="5745635" y="1414713"/>
                <a:ext cx="364320" cy="264960"/>
              </p14:xfrm>
            </p:contentPart>
          </mc:Choice>
          <mc:Fallback xmlns="">
            <p:pic>
              <p:nvPicPr>
                <p:cNvPr id="45" name="Freihand 44">
                  <a:extLst>
                    <a:ext uri="{FF2B5EF4-FFF2-40B4-BE49-F238E27FC236}">
                      <a16:creationId xmlns:a16="http://schemas.microsoft.com/office/drawing/2014/main" id="{D1F04D0F-CE47-46E9-E893-7B6E8A2E5177}"/>
                    </a:ext>
                  </a:extLst>
                </p:cNvPr>
                <p:cNvPicPr/>
                <p:nvPr/>
              </p:nvPicPr>
              <p:blipFill>
                <a:blip r:embed="rId48"/>
                <a:stretch>
                  <a:fillRect/>
                </a:stretch>
              </p:blipFill>
              <p:spPr>
                <a:xfrm>
                  <a:off x="5736995" y="1405713"/>
                  <a:ext cx="3819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 name="Freihand 45">
                  <a:extLst>
                    <a:ext uri="{FF2B5EF4-FFF2-40B4-BE49-F238E27FC236}">
                      <a16:creationId xmlns:a16="http://schemas.microsoft.com/office/drawing/2014/main" id="{08943291-B99F-36C9-86E2-CC235DFD88DC}"/>
                    </a:ext>
                  </a:extLst>
                </p14:cNvPr>
                <p14:cNvContentPartPr/>
                <p14:nvPr/>
              </p14:nvContentPartPr>
              <p14:xfrm>
                <a:off x="6261515" y="1522353"/>
                <a:ext cx="118080" cy="255960"/>
              </p14:xfrm>
            </p:contentPart>
          </mc:Choice>
          <mc:Fallback xmlns="">
            <p:pic>
              <p:nvPicPr>
                <p:cNvPr id="46" name="Freihand 45">
                  <a:extLst>
                    <a:ext uri="{FF2B5EF4-FFF2-40B4-BE49-F238E27FC236}">
                      <a16:creationId xmlns:a16="http://schemas.microsoft.com/office/drawing/2014/main" id="{08943291-B99F-36C9-86E2-CC235DFD88DC}"/>
                    </a:ext>
                  </a:extLst>
                </p:cNvPr>
                <p:cNvPicPr/>
                <p:nvPr/>
              </p:nvPicPr>
              <p:blipFill>
                <a:blip r:embed="rId50"/>
                <a:stretch>
                  <a:fillRect/>
                </a:stretch>
              </p:blipFill>
              <p:spPr>
                <a:xfrm>
                  <a:off x="6252875" y="1513713"/>
                  <a:ext cx="13572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7" name="Freihand 46">
                  <a:extLst>
                    <a:ext uri="{FF2B5EF4-FFF2-40B4-BE49-F238E27FC236}">
                      <a16:creationId xmlns:a16="http://schemas.microsoft.com/office/drawing/2014/main" id="{7B292A1B-403F-608A-5638-46FF0F1AB396}"/>
                    </a:ext>
                  </a:extLst>
                </p14:cNvPr>
                <p14:cNvContentPartPr/>
                <p14:nvPr/>
              </p14:nvContentPartPr>
              <p14:xfrm>
                <a:off x="6427475" y="1583193"/>
                <a:ext cx="145080" cy="115560"/>
              </p14:xfrm>
            </p:contentPart>
          </mc:Choice>
          <mc:Fallback xmlns="">
            <p:pic>
              <p:nvPicPr>
                <p:cNvPr id="47" name="Freihand 46">
                  <a:extLst>
                    <a:ext uri="{FF2B5EF4-FFF2-40B4-BE49-F238E27FC236}">
                      <a16:creationId xmlns:a16="http://schemas.microsoft.com/office/drawing/2014/main" id="{7B292A1B-403F-608A-5638-46FF0F1AB396}"/>
                    </a:ext>
                  </a:extLst>
                </p:cNvPr>
                <p:cNvPicPr/>
                <p:nvPr/>
              </p:nvPicPr>
              <p:blipFill>
                <a:blip r:embed="rId52"/>
                <a:stretch>
                  <a:fillRect/>
                </a:stretch>
              </p:blipFill>
              <p:spPr>
                <a:xfrm>
                  <a:off x="6418475" y="1574193"/>
                  <a:ext cx="162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8" name="Freihand 47">
                  <a:extLst>
                    <a:ext uri="{FF2B5EF4-FFF2-40B4-BE49-F238E27FC236}">
                      <a16:creationId xmlns:a16="http://schemas.microsoft.com/office/drawing/2014/main" id="{8940D5EE-F735-9AF6-707B-AC49B84B0317}"/>
                    </a:ext>
                  </a:extLst>
                </p14:cNvPr>
                <p14:cNvContentPartPr/>
                <p14:nvPr/>
              </p14:nvContentPartPr>
              <p14:xfrm>
                <a:off x="6535475" y="1584273"/>
                <a:ext cx="127080" cy="120960"/>
              </p14:xfrm>
            </p:contentPart>
          </mc:Choice>
          <mc:Fallback xmlns="">
            <p:pic>
              <p:nvPicPr>
                <p:cNvPr id="48" name="Freihand 47">
                  <a:extLst>
                    <a:ext uri="{FF2B5EF4-FFF2-40B4-BE49-F238E27FC236}">
                      <a16:creationId xmlns:a16="http://schemas.microsoft.com/office/drawing/2014/main" id="{8940D5EE-F735-9AF6-707B-AC49B84B0317}"/>
                    </a:ext>
                  </a:extLst>
                </p:cNvPr>
                <p:cNvPicPr/>
                <p:nvPr/>
              </p:nvPicPr>
              <p:blipFill>
                <a:blip r:embed="rId54"/>
                <a:stretch>
                  <a:fillRect/>
                </a:stretch>
              </p:blipFill>
              <p:spPr>
                <a:xfrm>
                  <a:off x="6526475" y="1575273"/>
                  <a:ext cx="144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9" name="Freihand 48">
                  <a:extLst>
                    <a:ext uri="{FF2B5EF4-FFF2-40B4-BE49-F238E27FC236}">
                      <a16:creationId xmlns:a16="http://schemas.microsoft.com/office/drawing/2014/main" id="{E291E508-5488-346A-D4DF-A6E86EC6ABDD}"/>
                    </a:ext>
                  </a:extLst>
                </p14:cNvPr>
                <p14:cNvContentPartPr/>
                <p14:nvPr/>
              </p14:nvContentPartPr>
              <p14:xfrm>
                <a:off x="6653915" y="1526673"/>
                <a:ext cx="331920" cy="159480"/>
              </p14:xfrm>
            </p:contentPart>
          </mc:Choice>
          <mc:Fallback xmlns="">
            <p:pic>
              <p:nvPicPr>
                <p:cNvPr id="49" name="Freihand 48">
                  <a:extLst>
                    <a:ext uri="{FF2B5EF4-FFF2-40B4-BE49-F238E27FC236}">
                      <a16:creationId xmlns:a16="http://schemas.microsoft.com/office/drawing/2014/main" id="{E291E508-5488-346A-D4DF-A6E86EC6ABDD}"/>
                    </a:ext>
                  </a:extLst>
                </p:cNvPr>
                <p:cNvPicPr/>
                <p:nvPr/>
              </p:nvPicPr>
              <p:blipFill>
                <a:blip r:embed="rId56"/>
                <a:stretch>
                  <a:fillRect/>
                </a:stretch>
              </p:blipFill>
              <p:spPr>
                <a:xfrm>
                  <a:off x="6645275" y="1517673"/>
                  <a:ext cx="3495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0" name="Freihand 49">
                  <a:extLst>
                    <a:ext uri="{FF2B5EF4-FFF2-40B4-BE49-F238E27FC236}">
                      <a16:creationId xmlns:a16="http://schemas.microsoft.com/office/drawing/2014/main" id="{43DB7F6F-0569-112F-C9B9-5A9BD1CE5254}"/>
                    </a:ext>
                  </a:extLst>
                </p14:cNvPr>
                <p14:cNvContentPartPr/>
                <p14:nvPr/>
              </p14:nvContentPartPr>
              <p14:xfrm>
                <a:off x="7046675" y="1462233"/>
                <a:ext cx="310680" cy="285480"/>
              </p14:xfrm>
            </p:contentPart>
          </mc:Choice>
          <mc:Fallback xmlns="">
            <p:pic>
              <p:nvPicPr>
                <p:cNvPr id="50" name="Freihand 49">
                  <a:extLst>
                    <a:ext uri="{FF2B5EF4-FFF2-40B4-BE49-F238E27FC236}">
                      <a16:creationId xmlns:a16="http://schemas.microsoft.com/office/drawing/2014/main" id="{43DB7F6F-0569-112F-C9B9-5A9BD1CE5254}"/>
                    </a:ext>
                  </a:extLst>
                </p:cNvPr>
                <p:cNvPicPr/>
                <p:nvPr/>
              </p:nvPicPr>
              <p:blipFill>
                <a:blip r:embed="rId58"/>
                <a:stretch>
                  <a:fillRect/>
                </a:stretch>
              </p:blipFill>
              <p:spPr>
                <a:xfrm>
                  <a:off x="7038035" y="1453233"/>
                  <a:ext cx="3283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 name="Freihand 50">
                  <a:extLst>
                    <a:ext uri="{FF2B5EF4-FFF2-40B4-BE49-F238E27FC236}">
                      <a16:creationId xmlns:a16="http://schemas.microsoft.com/office/drawing/2014/main" id="{08325F29-8DBD-CB6B-CBDA-4868C58439C6}"/>
                    </a:ext>
                  </a:extLst>
                </p14:cNvPr>
                <p14:cNvContentPartPr/>
                <p14:nvPr/>
              </p14:nvContentPartPr>
              <p14:xfrm>
                <a:off x="7324595" y="1506153"/>
                <a:ext cx="384840" cy="217440"/>
              </p14:xfrm>
            </p:contentPart>
          </mc:Choice>
          <mc:Fallback xmlns="">
            <p:pic>
              <p:nvPicPr>
                <p:cNvPr id="51" name="Freihand 50">
                  <a:extLst>
                    <a:ext uri="{FF2B5EF4-FFF2-40B4-BE49-F238E27FC236}">
                      <a16:creationId xmlns:a16="http://schemas.microsoft.com/office/drawing/2014/main" id="{08325F29-8DBD-CB6B-CBDA-4868C58439C6}"/>
                    </a:ext>
                  </a:extLst>
                </p:cNvPr>
                <p:cNvPicPr/>
                <p:nvPr/>
              </p:nvPicPr>
              <p:blipFill>
                <a:blip r:embed="rId60"/>
                <a:stretch>
                  <a:fillRect/>
                </a:stretch>
              </p:blipFill>
              <p:spPr>
                <a:xfrm>
                  <a:off x="7315595" y="1497153"/>
                  <a:ext cx="4024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2" name="Freihand 51">
                  <a:extLst>
                    <a:ext uri="{FF2B5EF4-FFF2-40B4-BE49-F238E27FC236}">
                      <a16:creationId xmlns:a16="http://schemas.microsoft.com/office/drawing/2014/main" id="{0C3CB130-87CE-26A4-6349-A79EBFCFFC57}"/>
                    </a:ext>
                  </a:extLst>
                </p14:cNvPr>
                <p14:cNvContentPartPr/>
                <p14:nvPr/>
              </p14:nvContentPartPr>
              <p14:xfrm>
                <a:off x="7922555" y="1500393"/>
                <a:ext cx="18000" cy="241200"/>
              </p14:xfrm>
            </p:contentPart>
          </mc:Choice>
          <mc:Fallback xmlns="">
            <p:pic>
              <p:nvPicPr>
                <p:cNvPr id="52" name="Freihand 51">
                  <a:extLst>
                    <a:ext uri="{FF2B5EF4-FFF2-40B4-BE49-F238E27FC236}">
                      <a16:creationId xmlns:a16="http://schemas.microsoft.com/office/drawing/2014/main" id="{0C3CB130-87CE-26A4-6349-A79EBFCFFC57}"/>
                    </a:ext>
                  </a:extLst>
                </p:cNvPr>
                <p:cNvPicPr/>
                <p:nvPr/>
              </p:nvPicPr>
              <p:blipFill>
                <a:blip r:embed="rId62"/>
                <a:stretch>
                  <a:fillRect/>
                </a:stretch>
              </p:blipFill>
              <p:spPr>
                <a:xfrm>
                  <a:off x="7913555" y="1491753"/>
                  <a:ext cx="356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 name="Freihand 52">
                  <a:extLst>
                    <a:ext uri="{FF2B5EF4-FFF2-40B4-BE49-F238E27FC236}">
                      <a16:creationId xmlns:a16="http://schemas.microsoft.com/office/drawing/2014/main" id="{E5285739-B2B9-F99D-7233-8E960A4D31F1}"/>
                    </a:ext>
                  </a:extLst>
                </p14:cNvPr>
                <p14:cNvContentPartPr/>
                <p14:nvPr/>
              </p14:nvContentPartPr>
              <p14:xfrm>
                <a:off x="7921475" y="1852473"/>
                <a:ext cx="9720" cy="22320"/>
              </p14:xfrm>
            </p:contentPart>
          </mc:Choice>
          <mc:Fallback xmlns="">
            <p:pic>
              <p:nvPicPr>
                <p:cNvPr id="53" name="Freihand 52">
                  <a:extLst>
                    <a:ext uri="{FF2B5EF4-FFF2-40B4-BE49-F238E27FC236}">
                      <a16:creationId xmlns:a16="http://schemas.microsoft.com/office/drawing/2014/main" id="{E5285739-B2B9-F99D-7233-8E960A4D31F1}"/>
                    </a:ext>
                  </a:extLst>
                </p:cNvPr>
                <p:cNvPicPr/>
                <p:nvPr/>
              </p:nvPicPr>
              <p:blipFill>
                <a:blip r:embed="rId64"/>
                <a:stretch>
                  <a:fillRect/>
                </a:stretch>
              </p:blipFill>
              <p:spPr>
                <a:xfrm>
                  <a:off x="7912475" y="1843833"/>
                  <a:ext cx="27360" cy="3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88" name="Freihand 87">
                <a:extLst>
                  <a:ext uri="{FF2B5EF4-FFF2-40B4-BE49-F238E27FC236}">
                    <a16:creationId xmlns:a16="http://schemas.microsoft.com/office/drawing/2014/main" id="{560150C7-EE3E-CF30-6FDF-B3783F7B6DDF}"/>
                  </a:ext>
                </a:extLst>
              </p14:cNvPr>
              <p14:cNvContentPartPr/>
              <p14:nvPr/>
            </p14:nvContentPartPr>
            <p14:xfrm>
              <a:off x="5747075" y="1912593"/>
              <a:ext cx="901800" cy="579960"/>
            </p14:xfrm>
          </p:contentPart>
        </mc:Choice>
        <mc:Fallback xmlns="">
          <p:pic>
            <p:nvPicPr>
              <p:cNvPr id="88" name="Freihand 87">
                <a:extLst>
                  <a:ext uri="{FF2B5EF4-FFF2-40B4-BE49-F238E27FC236}">
                    <a16:creationId xmlns:a16="http://schemas.microsoft.com/office/drawing/2014/main" id="{560150C7-EE3E-CF30-6FDF-B3783F7B6DDF}"/>
                  </a:ext>
                </a:extLst>
              </p:cNvPr>
              <p:cNvPicPr/>
              <p:nvPr/>
            </p:nvPicPr>
            <p:blipFill>
              <a:blip r:embed="rId66"/>
              <a:stretch>
                <a:fillRect/>
              </a:stretch>
            </p:blipFill>
            <p:spPr>
              <a:xfrm>
                <a:off x="5738435" y="1903953"/>
                <a:ext cx="919440" cy="597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2" name="Freihand 101">
                <a:extLst>
                  <a:ext uri="{FF2B5EF4-FFF2-40B4-BE49-F238E27FC236}">
                    <a16:creationId xmlns:a16="http://schemas.microsoft.com/office/drawing/2014/main" id="{9F807BA5-4635-07D8-13E0-0C49E48B6A87}"/>
                  </a:ext>
                </a:extLst>
              </p14:cNvPr>
              <p14:cNvContentPartPr/>
              <p14:nvPr/>
            </p14:nvContentPartPr>
            <p14:xfrm>
              <a:off x="3715955" y="2572113"/>
              <a:ext cx="506160" cy="633960"/>
            </p14:xfrm>
          </p:contentPart>
        </mc:Choice>
        <mc:Fallback xmlns="">
          <p:pic>
            <p:nvPicPr>
              <p:cNvPr id="102" name="Freihand 101">
                <a:extLst>
                  <a:ext uri="{FF2B5EF4-FFF2-40B4-BE49-F238E27FC236}">
                    <a16:creationId xmlns:a16="http://schemas.microsoft.com/office/drawing/2014/main" id="{9F807BA5-4635-07D8-13E0-0C49E48B6A87}"/>
                  </a:ext>
                </a:extLst>
              </p:cNvPr>
              <p:cNvPicPr/>
              <p:nvPr/>
            </p:nvPicPr>
            <p:blipFill>
              <a:blip r:embed="rId68"/>
              <a:stretch>
                <a:fillRect/>
              </a:stretch>
            </p:blipFill>
            <p:spPr>
              <a:xfrm>
                <a:off x="3707315" y="2563113"/>
                <a:ext cx="52380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7" name="Freihand 106">
                <a:extLst>
                  <a:ext uri="{FF2B5EF4-FFF2-40B4-BE49-F238E27FC236}">
                    <a16:creationId xmlns:a16="http://schemas.microsoft.com/office/drawing/2014/main" id="{CADDDFF3-E23D-53E9-0AB5-FE86EA318BB1}"/>
                  </a:ext>
                </a:extLst>
              </p14:cNvPr>
              <p14:cNvContentPartPr/>
              <p14:nvPr/>
            </p14:nvContentPartPr>
            <p14:xfrm>
              <a:off x="4895315" y="3316593"/>
              <a:ext cx="714240" cy="720720"/>
            </p14:xfrm>
          </p:contentPart>
        </mc:Choice>
        <mc:Fallback xmlns="">
          <p:pic>
            <p:nvPicPr>
              <p:cNvPr id="107" name="Freihand 106">
                <a:extLst>
                  <a:ext uri="{FF2B5EF4-FFF2-40B4-BE49-F238E27FC236}">
                    <a16:creationId xmlns:a16="http://schemas.microsoft.com/office/drawing/2014/main" id="{CADDDFF3-E23D-53E9-0AB5-FE86EA318BB1}"/>
                  </a:ext>
                </a:extLst>
              </p:cNvPr>
              <p:cNvPicPr/>
              <p:nvPr/>
            </p:nvPicPr>
            <p:blipFill>
              <a:blip r:embed="rId70"/>
              <a:stretch>
                <a:fillRect/>
              </a:stretch>
            </p:blipFill>
            <p:spPr>
              <a:xfrm>
                <a:off x="4886675" y="3307593"/>
                <a:ext cx="731880" cy="738360"/>
              </a:xfrm>
              <a:prstGeom prst="rect">
                <a:avLst/>
              </a:prstGeom>
            </p:spPr>
          </p:pic>
        </mc:Fallback>
      </mc:AlternateContent>
      <p:grpSp>
        <p:nvGrpSpPr>
          <p:cNvPr id="110" name="Gruppieren 109">
            <a:extLst>
              <a:ext uri="{FF2B5EF4-FFF2-40B4-BE49-F238E27FC236}">
                <a16:creationId xmlns:a16="http://schemas.microsoft.com/office/drawing/2014/main" id="{789A01FE-D157-9BC7-8552-D2F237169FF7}"/>
              </a:ext>
            </a:extLst>
          </p:cNvPr>
          <p:cNvGrpSpPr/>
          <p:nvPr/>
        </p:nvGrpSpPr>
        <p:grpSpPr>
          <a:xfrm>
            <a:off x="2993075" y="1631073"/>
            <a:ext cx="7995960" cy="2577600"/>
            <a:chOff x="2993075" y="1631073"/>
            <a:chExt cx="7995960" cy="2577600"/>
          </a:xfrm>
        </p:grpSpPr>
        <mc:AlternateContent xmlns:mc="http://schemas.openxmlformats.org/markup-compatibility/2006" xmlns:p14="http://schemas.microsoft.com/office/powerpoint/2010/main">
          <mc:Choice Requires="p14">
            <p:contentPart p14:bwMode="auto" r:id="rId71">
              <p14:nvContentPartPr>
                <p14:cNvPr id="17" name="Freihand 16">
                  <a:extLst>
                    <a:ext uri="{FF2B5EF4-FFF2-40B4-BE49-F238E27FC236}">
                      <a16:creationId xmlns:a16="http://schemas.microsoft.com/office/drawing/2014/main" id="{B5D20AB7-1E93-95E9-CD1F-547C95CEA02D}"/>
                    </a:ext>
                  </a:extLst>
                </p14:cNvPr>
                <p14:cNvContentPartPr/>
                <p14:nvPr/>
              </p14:nvContentPartPr>
              <p14:xfrm>
                <a:off x="3373235" y="1631073"/>
                <a:ext cx="4122720" cy="2577600"/>
              </p14:xfrm>
            </p:contentPart>
          </mc:Choice>
          <mc:Fallback xmlns="">
            <p:pic>
              <p:nvPicPr>
                <p:cNvPr id="17" name="Freihand 16">
                  <a:extLst>
                    <a:ext uri="{FF2B5EF4-FFF2-40B4-BE49-F238E27FC236}">
                      <a16:creationId xmlns:a16="http://schemas.microsoft.com/office/drawing/2014/main" id="{B5D20AB7-1E93-95E9-CD1F-547C95CEA02D}"/>
                    </a:ext>
                  </a:extLst>
                </p:cNvPr>
                <p:cNvPicPr/>
                <p:nvPr/>
              </p:nvPicPr>
              <p:blipFill>
                <a:blip r:embed="rId72"/>
                <a:stretch>
                  <a:fillRect/>
                </a:stretch>
              </p:blipFill>
              <p:spPr>
                <a:xfrm>
                  <a:off x="3364595" y="1622433"/>
                  <a:ext cx="4140360" cy="2595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6" name="Freihand 25">
                  <a:extLst>
                    <a:ext uri="{FF2B5EF4-FFF2-40B4-BE49-F238E27FC236}">
                      <a16:creationId xmlns:a16="http://schemas.microsoft.com/office/drawing/2014/main" id="{7EB8F46C-DAAD-8C74-930D-D1353C628EA6}"/>
                    </a:ext>
                  </a:extLst>
                </p14:cNvPr>
                <p14:cNvContentPartPr/>
                <p14:nvPr/>
              </p14:nvContentPartPr>
              <p14:xfrm>
                <a:off x="6446915" y="2217513"/>
                <a:ext cx="604440" cy="194400"/>
              </p14:xfrm>
            </p:contentPart>
          </mc:Choice>
          <mc:Fallback xmlns="">
            <p:pic>
              <p:nvPicPr>
                <p:cNvPr id="26" name="Freihand 25">
                  <a:extLst>
                    <a:ext uri="{FF2B5EF4-FFF2-40B4-BE49-F238E27FC236}">
                      <a16:creationId xmlns:a16="http://schemas.microsoft.com/office/drawing/2014/main" id="{7EB8F46C-DAAD-8C74-930D-D1353C628EA6}"/>
                    </a:ext>
                  </a:extLst>
                </p:cNvPr>
                <p:cNvPicPr/>
                <p:nvPr/>
              </p:nvPicPr>
              <p:blipFill>
                <a:blip r:embed="rId74"/>
                <a:stretch>
                  <a:fillRect/>
                </a:stretch>
              </p:blipFill>
              <p:spPr>
                <a:xfrm>
                  <a:off x="6437915" y="2208513"/>
                  <a:ext cx="6220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1" name="Freihand 30">
                  <a:extLst>
                    <a:ext uri="{FF2B5EF4-FFF2-40B4-BE49-F238E27FC236}">
                      <a16:creationId xmlns:a16="http://schemas.microsoft.com/office/drawing/2014/main" id="{C82380E5-0CDA-EAED-C76F-62E1C831E31A}"/>
                    </a:ext>
                  </a:extLst>
                </p14:cNvPr>
                <p14:cNvContentPartPr/>
                <p14:nvPr/>
              </p14:nvContentPartPr>
              <p14:xfrm>
                <a:off x="6326315" y="2249193"/>
                <a:ext cx="383040" cy="243720"/>
              </p14:xfrm>
            </p:contentPart>
          </mc:Choice>
          <mc:Fallback xmlns="">
            <p:pic>
              <p:nvPicPr>
                <p:cNvPr id="31" name="Freihand 30">
                  <a:extLst>
                    <a:ext uri="{FF2B5EF4-FFF2-40B4-BE49-F238E27FC236}">
                      <a16:creationId xmlns:a16="http://schemas.microsoft.com/office/drawing/2014/main" id="{C82380E5-0CDA-EAED-C76F-62E1C831E31A}"/>
                    </a:ext>
                  </a:extLst>
                </p:cNvPr>
                <p:cNvPicPr/>
                <p:nvPr/>
              </p:nvPicPr>
              <p:blipFill>
                <a:blip r:embed="rId76"/>
                <a:stretch>
                  <a:fillRect/>
                </a:stretch>
              </p:blipFill>
              <p:spPr>
                <a:xfrm>
                  <a:off x="6317675" y="2240553"/>
                  <a:ext cx="4006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7" name="Freihand 36">
                  <a:extLst>
                    <a:ext uri="{FF2B5EF4-FFF2-40B4-BE49-F238E27FC236}">
                      <a16:creationId xmlns:a16="http://schemas.microsoft.com/office/drawing/2014/main" id="{42A7F6B3-D30C-A8B8-AF90-BA6425A331E6}"/>
                    </a:ext>
                  </a:extLst>
                </p14:cNvPr>
                <p14:cNvContentPartPr/>
                <p14:nvPr/>
              </p14:nvContentPartPr>
              <p14:xfrm>
                <a:off x="7552115" y="2111673"/>
                <a:ext cx="62280" cy="315720"/>
              </p14:xfrm>
            </p:contentPart>
          </mc:Choice>
          <mc:Fallback xmlns="">
            <p:pic>
              <p:nvPicPr>
                <p:cNvPr id="37" name="Freihand 36">
                  <a:extLst>
                    <a:ext uri="{FF2B5EF4-FFF2-40B4-BE49-F238E27FC236}">
                      <a16:creationId xmlns:a16="http://schemas.microsoft.com/office/drawing/2014/main" id="{42A7F6B3-D30C-A8B8-AF90-BA6425A331E6}"/>
                    </a:ext>
                  </a:extLst>
                </p:cNvPr>
                <p:cNvPicPr/>
                <p:nvPr/>
              </p:nvPicPr>
              <p:blipFill>
                <a:blip r:embed="rId78"/>
                <a:stretch>
                  <a:fillRect/>
                </a:stretch>
              </p:blipFill>
              <p:spPr>
                <a:xfrm>
                  <a:off x="7543475" y="2102673"/>
                  <a:ext cx="7992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Freihand 54">
                  <a:extLst>
                    <a:ext uri="{FF2B5EF4-FFF2-40B4-BE49-F238E27FC236}">
                      <a16:creationId xmlns:a16="http://schemas.microsoft.com/office/drawing/2014/main" id="{77281B82-91AC-354E-C7A7-D333AA5884B8}"/>
                    </a:ext>
                  </a:extLst>
                </p14:cNvPr>
                <p14:cNvContentPartPr/>
                <p14:nvPr/>
              </p14:nvContentPartPr>
              <p14:xfrm>
                <a:off x="7691075" y="2103033"/>
                <a:ext cx="142920" cy="126000"/>
              </p14:xfrm>
            </p:contentPart>
          </mc:Choice>
          <mc:Fallback xmlns="">
            <p:pic>
              <p:nvPicPr>
                <p:cNvPr id="55" name="Freihand 54">
                  <a:extLst>
                    <a:ext uri="{FF2B5EF4-FFF2-40B4-BE49-F238E27FC236}">
                      <a16:creationId xmlns:a16="http://schemas.microsoft.com/office/drawing/2014/main" id="{77281B82-91AC-354E-C7A7-D333AA5884B8}"/>
                    </a:ext>
                  </a:extLst>
                </p:cNvPr>
                <p:cNvPicPr/>
                <p:nvPr/>
              </p:nvPicPr>
              <p:blipFill>
                <a:blip r:embed="rId80"/>
                <a:stretch>
                  <a:fillRect/>
                </a:stretch>
              </p:blipFill>
              <p:spPr>
                <a:xfrm>
                  <a:off x="7682435" y="2094393"/>
                  <a:ext cx="160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Freihand 55">
                  <a:extLst>
                    <a:ext uri="{FF2B5EF4-FFF2-40B4-BE49-F238E27FC236}">
                      <a16:creationId xmlns:a16="http://schemas.microsoft.com/office/drawing/2014/main" id="{CABAC2A3-E4E4-667C-9B89-5EFB2444878F}"/>
                    </a:ext>
                  </a:extLst>
                </p14:cNvPr>
                <p14:cNvContentPartPr/>
                <p14:nvPr/>
              </p14:nvContentPartPr>
              <p14:xfrm>
                <a:off x="7866395" y="1948953"/>
                <a:ext cx="501840" cy="280800"/>
              </p14:xfrm>
            </p:contentPart>
          </mc:Choice>
          <mc:Fallback xmlns="">
            <p:pic>
              <p:nvPicPr>
                <p:cNvPr id="56" name="Freihand 55">
                  <a:extLst>
                    <a:ext uri="{FF2B5EF4-FFF2-40B4-BE49-F238E27FC236}">
                      <a16:creationId xmlns:a16="http://schemas.microsoft.com/office/drawing/2014/main" id="{CABAC2A3-E4E4-667C-9B89-5EFB2444878F}"/>
                    </a:ext>
                  </a:extLst>
                </p:cNvPr>
                <p:cNvPicPr/>
                <p:nvPr/>
              </p:nvPicPr>
              <p:blipFill>
                <a:blip r:embed="rId82"/>
                <a:stretch>
                  <a:fillRect/>
                </a:stretch>
              </p:blipFill>
              <p:spPr>
                <a:xfrm>
                  <a:off x="7857755" y="1939953"/>
                  <a:ext cx="5194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7" name="Freihand 56">
                  <a:extLst>
                    <a:ext uri="{FF2B5EF4-FFF2-40B4-BE49-F238E27FC236}">
                      <a16:creationId xmlns:a16="http://schemas.microsoft.com/office/drawing/2014/main" id="{0322D1AE-14C6-64E0-9432-A737AC5193E0}"/>
                    </a:ext>
                  </a:extLst>
                </p14:cNvPr>
                <p14:cNvContentPartPr/>
                <p14:nvPr/>
              </p14:nvContentPartPr>
              <p14:xfrm>
                <a:off x="8183195" y="1824033"/>
                <a:ext cx="47160" cy="36000"/>
              </p14:xfrm>
            </p:contentPart>
          </mc:Choice>
          <mc:Fallback xmlns="">
            <p:pic>
              <p:nvPicPr>
                <p:cNvPr id="57" name="Freihand 56">
                  <a:extLst>
                    <a:ext uri="{FF2B5EF4-FFF2-40B4-BE49-F238E27FC236}">
                      <a16:creationId xmlns:a16="http://schemas.microsoft.com/office/drawing/2014/main" id="{0322D1AE-14C6-64E0-9432-A737AC5193E0}"/>
                    </a:ext>
                  </a:extLst>
                </p:cNvPr>
                <p:cNvPicPr/>
                <p:nvPr/>
              </p:nvPicPr>
              <p:blipFill>
                <a:blip r:embed="rId84"/>
                <a:stretch>
                  <a:fillRect/>
                </a:stretch>
              </p:blipFill>
              <p:spPr>
                <a:xfrm>
                  <a:off x="8174195" y="1815033"/>
                  <a:ext cx="648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Freihand 57">
                  <a:extLst>
                    <a:ext uri="{FF2B5EF4-FFF2-40B4-BE49-F238E27FC236}">
                      <a16:creationId xmlns:a16="http://schemas.microsoft.com/office/drawing/2014/main" id="{8E8C80DF-6ECE-E75E-DF86-CB0BBCA9FEFE}"/>
                    </a:ext>
                  </a:extLst>
                </p14:cNvPr>
                <p14:cNvContentPartPr/>
                <p14:nvPr/>
              </p14:nvContentPartPr>
              <p14:xfrm>
                <a:off x="8670635" y="2001153"/>
                <a:ext cx="266400" cy="100800"/>
              </p14:xfrm>
            </p:contentPart>
          </mc:Choice>
          <mc:Fallback xmlns="">
            <p:pic>
              <p:nvPicPr>
                <p:cNvPr id="58" name="Freihand 57">
                  <a:extLst>
                    <a:ext uri="{FF2B5EF4-FFF2-40B4-BE49-F238E27FC236}">
                      <a16:creationId xmlns:a16="http://schemas.microsoft.com/office/drawing/2014/main" id="{8E8C80DF-6ECE-E75E-DF86-CB0BBCA9FEFE}"/>
                    </a:ext>
                  </a:extLst>
                </p:cNvPr>
                <p:cNvPicPr/>
                <p:nvPr/>
              </p:nvPicPr>
              <p:blipFill>
                <a:blip r:embed="rId86"/>
                <a:stretch>
                  <a:fillRect/>
                </a:stretch>
              </p:blipFill>
              <p:spPr>
                <a:xfrm>
                  <a:off x="8661635" y="1992153"/>
                  <a:ext cx="284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Freihand 58">
                  <a:extLst>
                    <a:ext uri="{FF2B5EF4-FFF2-40B4-BE49-F238E27FC236}">
                      <a16:creationId xmlns:a16="http://schemas.microsoft.com/office/drawing/2014/main" id="{DD3ED46C-CE7C-7000-47CE-4875DD9E7AD6}"/>
                    </a:ext>
                  </a:extLst>
                </p14:cNvPr>
                <p14:cNvContentPartPr/>
                <p14:nvPr/>
              </p14:nvContentPartPr>
              <p14:xfrm>
                <a:off x="8974475" y="2011593"/>
                <a:ext cx="104040" cy="61920"/>
              </p14:xfrm>
            </p:contentPart>
          </mc:Choice>
          <mc:Fallback xmlns="">
            <p:pic>
              <p:nvPicPr>
                <p:cNvPr id="59" name="Freihand 58">
                  <a:extLst>
                    <a:ext uri="{FF2B5EF4-FFF2-40B4-BE49-F238E27FC236}">
                      <a16:creationId xmlns:a16="http://schemas.microsoft.com/office/drawing/2014/main" id="{DD3ED46C-CE7C-7000-47CE-4875DD9E7AD6}"/>
                    </a:ext>
                  </a:extLst>
                </p:cNvPr>
                <p:cNvPicPr/>
                <p:nvPr/>
              </p:nvPicPr>
              <p:blipFill>
                <a:blip r:embed="rId88"/>
                <a:stretch>
                  <a:fillRect/>
                </a:stretch>
              </p:blipFill>
              <p:spPr>
                <a:xfrm>
                  <a:off x="8965475" y="2002593"/>
                  <a:ext cx="1216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0" name="Freihand 59">
                  <a:extLst>
                    <a:ext uri="{FF2B5EF4-FFF2-40B4-BE49-F238E27FC236}">
                      <a16:creationId xmlns:a16="http://schemas.microsoft.com/office/drawing/2014/main" id="{E41A6E89-FA0F-DD84-CF62-1ACAF469B4BA}"/>
                    </a:ext>
                  </a:extLst>
                </p14:cNvPr>
                <p14:cNvContentPartPr/>
                <p14:nvPr/>
              </p14:nvContentPartPr>
              <p14:xfrm>
                <a:off x="9213155" y="1954713"/>
                <a:ext cx="104400" cy="118440"/>
              </p14:xfrm>
            </p:contentPart>
          </mc:Choice>
          <mc:Fallback xmlns="">
            <p:pic>
              <p:nvPicPr>
                <p:cNvPr id="60" name="Freihand 59">
                  <a:extLst>
                    <a:ext uri="{FF2B5EF4-FFF2-40B4-BE49-F238E27FC236}">
                      <a16:creationId xmlns:a16="http://schemas.microsoft.com/office/drawing/2014/main" id="{E41A6E89-FA0F-DD84-CF62-1ACAF469B4BA}"/>
                    </a:ext>
                  </a:extLst>
                </p:cNvPr>
                <p:cNvPicPr/>
                <p:nvPr/>
              </p:nvPicPr>
              <p:blipFill>
                <a:blip r:embed="rId90"/>
                <a:stretch>
                  <a:fillRect/>
                </a:stretch>
              </p:blipFill>
              <p:spPr>
                <a:xfrm>
                  <a:off x="9204155" y="1945713"/>
                  <a:ext cx="122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3" name="Freihand 62">
                  <a:extLst>
                    <a:ext uri="{FF2B5EF4-FFF2-40B4-BE49-F238E27FC236}">
                      <a16:creationId xmlns:a16="http://schemas.microsoft.com/office/drawing/2014/main" id="{B3387248-6195-181D-DEA4-E42DC91E3E4C}"/>
                    </a:ext>
                  </a:extLst>
                </p14:cNvPr>
                <p14:cNvContentPartPr/>
                <p14:nvPr/>
              </p14:nvContentPartPr>
              <p14:xfrm>
                <a:off x="6030395" y="2320473"/>
                <a:ext cx="552960" cy="691560"/>
              </p14:xfrm>
            </p:contentPart>
          </mc:Choice>
          <mc:Fallback xmlns="">
            <p:pic>
              <p:nvPicPr>
                <p:cNvPr id="63" name="Freihand 62">
                  <a:extLst>
                    <a:ext uri="{FF2B5EF4-FFF2-40B4-BE49-F238E27FC236}">
                      <a16:creationId xmlns:a16="http://schemas.microsoft.com/office/drawing/2014/main" id="{B3387248-6195-181D-DEA4-E42DC91E3E4C}"/>
                    </a:ext>
                  </a:extLst>
                </p:cNvPr>
                <p:cNvPicPr/>
                <p:nvPr/>
              </p:nvPicPr>
              <p:blipFill>
                <a:blip r:embed="rId92"/>
                <a:stretch>
                  <a:fillRect/>
                </a:stretch>
              </p:blipFill>
              <p:spPr>
                <a:xfrm>
                  <a:off x="6021395" y="2311833"/>
                  <a:ext cx="570600" cy="709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4" name="Freihand 63">
                  <a:extLst>
                    <a:ext uri="{FF2B5EF4-FFF2-40B4-BE49-F238E27FC236}">
                      <a16:creationId xmlns:a16="http://schemas.microsoft.com/office/drawing/2014/main" id="{1EDED9A4-1753-FF59-13CD-E0140176946D}"/>
                    </a:ext>
                  </a:extLst>
                </p14:cNvPr>
                <p14:cNvContentPartPr/>
                <p14:nvPr/>
              </p14:nvContentPartPr>
              <p14:xfrm>
                <a:off x="5976395" y="2866593"/>
                <a:ext cx="239400" cy="198000"/>
              </p14:xfrm>
            </p:contentPart>
          </mc:Choice>
          <mc:Fallback xmlns="">
            <p:pic>
              <p:nvPicPr>
                <p:cNvPr id="64" name="Freihand 63">
                  <a:extLst>
                    <a:ext uri="{FF2B5EF4-FFF2-40B4-BE49-F238E27FC236}">
                      <a16:creationId xmlns:a16="http://schemas.microsoft.com/office/drawing/2014/main" id="{1EDED9A4-1753-FF59-13CD-E0140176946D}"/>
                    </a:ext>
                  </a:extLst>
                </p:cNvPr>
                <p:cNvPicPr/>
                <p:nvPr/>
              </p:nvPicPr>
              <p:blipFill>
                <a:blip r:embed="rId94"/>
                <a:stretch>
                  <a:fillRect/>
                </a:stretch>
              </p:blipFill>
              <p:spPr>
                <a:xfrm>
                  <a:off x="5967755" y="2857593"/>
                  <a:ext cx="2570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5" name="Freihand 64">
                  <a:extLst>
                    <a:ext uri="{FF2B5EF4-FFF2-40B4-BE49-F238E27FC236}">
                      <a16:creationId xmlns:a16="http://schemas.microsoft.com/office/drawing/2014/main" id="{3349040A-23FB-1A78-88CB-09EE2FC358B1}"/>
                    </a:ext>
                  </a:extLst>
                </p14:cNvPr>
                <p14:cNvContentPartPr/>
                <p14:nvPr/>
              </p14:nvContentPartPr>
              <p14:xfrm>
                <a:off x="6060635" y="2250633"/>
                <a:ext cx="879120" cy="743760"/>
              </p14:xfrm>
            </p:contentPart>
          </mc:Choice>
          <mc:Fallback xmlns="">
            <p:pic>
              <p:nvPicPr>
                <p:cNvPr id="65" name="Freihand 64">
                  <a:extLst>
                    <a:ext uri="{FF2B5EF4-FFF2-40B4-BE49-F238E27FC236}">
                      <a16:creationId xmlns:a16="http://schemas.microsoft.com/office/drawing/2014/main" id="{3349040A-23FB-1A78-88CB-09EE2FC358B1}"/>
                    </a:ext>
                  </a:extLst>
                </p:cNvPr>
                <p:cNvPicPr/>
                <p:nvPr/>
              </p:nvPicPr>
              <p:blipFill>
                <a:blip r:embed="rId96"/>
                <a:stretch>
                  <a:fillRect/>
                </a:stretch>
              </p:blipFill>
              <p:spPr>
                <a:xfrm>
                  <a:off x="6051995" y="2241633"/>
                  <a:ext cx="896760" cy="761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6" name="Freihand 65">
                  <a:extLst>
                    <a:ext uri="{FF2B5EF4-FFF2-40B4-BE49-F238E27FC236}">
                      <a16:creationId xmlns:a16="http://schemas.microsoft.com/office/drawing/2014/main" id="{8C3E481B-83FC-9DEF-B4F4-862FC3C2B1E2}"/>
                    </a:ext>
                  </a:extLst>
                </p14:cNvPr>
                <p14:cNvContentPartPr/>
                <p14:nvPr/>
              </p14:nvContentPartPr>
              <p14:xfrm>
                <a:off x="5944355" y="2837433"/>
                <a:ext cx="285480" cy="200880"/>
              </p14:xfrm>
            </p:contentPart>
          </mc:Choice>
          <mc:Fallback xmlns="">
            <p:pic>
              <p:nvPicPr>
                <p:cNvPr id="66" name="Freihand 65">
                  <a:extLst>
                    <a:ext uri="{FF2B5EF4-FFF2-40B4-BE49-F238E27FC236}">
                      <a16:creationId xmlns:a16="http://schemas.microsoft.com/office/drawing/2014/main" id="{8C3E481B-83FC-9DEF-B4F4-862FC3C2B1E2}"/>
                    </a:ext>
                  </a:extLst>
                </p:cNvPr>
                <p:cNvPicPr/>
                <p:nvPr/>
              </p:nvPicPr>
              <p:blipFill>
                <a:blip r:embed="rId98"/>
                <a:stretch>
                  <a:fillRect/>
                </a:stretch>
              </p:blipFill>
              <p:spPr>
                <a:xfrm>
                  <a:off x="5935715" y="2828433"/>
                  <a:ext cx="3031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8" name="Freihand 67">
                  <a:extLst>
                    <a:ext uri="{FF2B5EF4-FFF2-40B4-BE49-F238E27FC236}">
                      <a16:creationId xmlns:a16="http://schemas.microsoft.com/office/drawing/2014/main" id="{3D316F28-0220-E3A4-8C46-7C069525C0EE}"/>
                    </a:ext>
                  </a:extLst>
                </p14:cNvPr>
                <p14:cNvContentPartPr/>
                <p14:nvPr/>
              </p14:nvContentPartPr>
              <p14:xfrm>
                <a:off x="6372395" y="2199873"/>
                <a:ext cx="2653200" cy="482040"/>
              </p14:xfrm>
            </p:contentPart>
          </mc:Choice>
          <mc:Fallback xmlns="">
            <p:pic>
              <p:nvPicPr>
                <p:cNvPr id="68" name="Freihand 67">
                  <a:extLst>
                    <a:ext uri="{FF2B5EF4-FFF2-40B4-BE49-F238E27FC236}">
                      <a16:creationId xmlns:a16="http://schemas.microsoft.com/office/drawing/2014/main" id="{3D316F28-0220-E3A4-8C46-7C069525C0EE}"/>
                    </a:ext>
                  </a:extLst>
                </p:cNvPr>
                <p:cNvPicPr/>
                <p:nvPr/>
              </p:nvPicPr>
              <p:blipFill>
                <a:blip r:embed="rId100"/>
                <a:stretch>
                  <a:fillRect/>
                </a:stretch>
              </p:blipFill>
              <p:spPr>
                <a:xfrm>
                  <a:off x="6363755" y="2191233"/>
                  <a:ext cx="267084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9" name="Freihand 68">
                  <a:extLst>
                    <a:ext uri="{FF2B5EF4-FFF2-40B4-BE49-F238E27FC236}">
                      <a16:creationId xmlns:a16="http://schemas.microsoft.com/office/drawing/2014/main" id="{B9170503-0508-BFA1-A648-7C4456614952}"/>
                    </a:ext>
                  </a:extLst>
                </p14:cNvPr>
                <p14:cNvContentPartPr/>
                <p14:nvPr/>
              </p14:nvContentPartPr>
              <p14:xfrm>
                <a:off x="6272315" y="2028873"/>
                <a:ext cx="279000" cy="281520"/>
              </p14:xfrm>
            </p:contentPart>
          </mc:Choice>
          <mc:Fallback xmlns="">
            <p:pic>
              <p:nvPicPr>
                <p:cNvPr id="69" name="Freihand 68">
                  <a:extLst>
                    <a:ext uri="{FF2B5EF4-FFF2-40B4-BE49-F238E27FC236}">
                      <a16:creationId xmlns:a16="http://schemas.microsoft.com/office/drawing/2014/main" id="{B9170503-0508-BFA1-A648-7C4456614952}"/>
                    </a:ext>
                  </a:extLst>
                </p:cNvPr>
                <p:cNvPicPr/>
                <p:nvPr/>
              </p:nvPicPr>
              <p:blipFill>
                <a:blip r:embed="rId102"/>
                <a:stretch>
                  <a:fillRect/>
                </a:stretch>
              </p:blipFill>
              <p:spPr>
                <a:xfrm>
                  <a:off x="6263315" y="2019873"/>
                  <a:ext cx="29664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1" name="Freihand 70">
                  <a:extLst>
                    <a:ext uri="{FF2B5EF4-FFF2-40B4-BE49-F238E27FC236}">
                      <a16:creationId xmlns:a16="http://schemas.microsoft.com/office/drawing/2014/main" id="{B4BB692A-19E4-D67D-2595-BE116C12E23C}"/>
                    </a:ext>
                  </a:extLst>
                </p14:cNvPr>
                <p14:cNvContentPartPr/>
                <p14:nvPr/>
              </p14:nvContentPartPr>
              <p14:xfrm>
                <a:off x="9213155" y="2618913"/>
                <a:ext cx="109440" cy="131400"/>
              </p14:xfrm>
            </p:contentPart>
          </mc:Choice>
          <mc:Fallback xmlns="">
            <p:pic>
              <p:nvPicPr>
                <p:cNvPr id="71" name="Freihand 70">
                  <a:extLst>
                    <a:ext uri="{FF2B5EF4-FFF2-40B4-BE49-F238E27FC236}">
                      <a16:creationId xmlns:a16="http://schemas.microsoft.com/office/drawing/2014/main" id="{B4BB692A-19E4-D67D-2595-BE116C12E23C}"/>
                    </a:ext>
                  </a:extLst>
                </p:cNvPr>
                <p:cNvPicPr/>
                <p:nvPr/>
              </p:nvPicPr>
              <p:blipFill>
                <a:blip r:embed="rId104"/>
                <a:stretch>
                  <a:fillRect/>
                </a:stretch>
              </p:blipFill>
              <p:spPr>
                <a:xfrm>
                  <a:off x="9204155" y="2609913"/>
                  <a:ext cx="1270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2" name="Freihand 71">
                  <a:extLst>
                    <a:ext uri="{FF2B5EF4-FFF2-40B4-BE49-F238E27FC236}">
                      <a16:creationId xmlns:a16="http://schemas.microsoft.com/office/drawing/2014/main" id="{708C3A57-9899-D233-A7BF-ACF7B7C75196}"/>
                    </a:ext>
                  </a:extLst>
                </p14:cNvPr>
                <p14:cNvContentPartPr/>
                <p14:nvPr/>
              </p14:nvContentPartPr>
              <p14:xfrm>
                <a:off x="9403235" y="2638713"/>
                <a:ext cx="279360" cy="114480"/>
              </p14:xfrm>
            </p:contentPart>
          </mc:Choice>
          <mc:Fallback xmlns="">
            <p:pic>
              <p:nvPicPr>
                <p:cNvPr id="72" name="Freihand 71">
                  <a:extLst>
                    <a:ext uri="{FF2B5EF4-FFF2-40B4-BE49-F238E27FC236}">
                      <a16:creationId xmlns:a16="http://schemas.microsoft.com/office/drawing/2014/main" id="{708C3A57-9899-D233-A7BF-ACF7B7C75196}"/>
                    </a:ext>
                  </a:extLst>
                </p:cNvPr>
                <p:cNvPicPr/>
                <p:nvPr/>
              </p:nvPicPr>
              <p:blipFill>
                <a:blip r:embed="rId106"/>
                <a:stretch>
                  <a:fillRect/>
                </a:stretch>
              </p:blipFill>
              <p:spPr>
                <a:xfrm>
                  <a:off x="9394235" y="2630073"/>
                  <a:ext cx="297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3" name="Freihand 72">
                  <a:extLst>
                    <a:ext uri="{FF2B5EF4-FFF2-40B4-BE49-F238E27FC236}">
                      <a16:creationId xmlns:a16="http://schemas.microsoft.com/office/drawing/2014/main" id="{30F5D779-8547-4812-484A-92F5D68F530A}"/>
                    </a:ext>
                  </a:extLst>
                </p14:cNvPr>
                <p14:cNvContentPartPr/>
                <p14:nvPr/>
              </p14:nvContentPartPr>
              <p14:xfrm>
                <a:off x="9722195" y="2637273"/>
                <a:ext cx="62280" cy="109440"/>
              </p14:xfrm>
            </p:contentPart>
          </mc:Choice>
          <mc:Fallback xmlns="">
            <p:pic>
              <p:nvPicPr>
                <p:cNvPr id="73" name="Freihand 72">
                  <a:extLst>
                    <a:ext uri="{FF2B5EF4-FFF2-40B4-BE49-F238E27FC236}">
                      <a16:creationId xmlns:a16="http://schemas.microsoft.com/office/drawing/2014/main" id="{30F5D779-8547-4812-484A-92F5D68F530A}"/>
                    </a:ext>
                  </a:extLst>
                </p:cNvPr>
                <p:cNvPicPr/>
                <p:nvPr/>
              </p:nvPicPr>
              <p:blipFill>
                <a:blip r:embed="rId108"/>
                <a:stretch>
                  <a:fillRect/>
                </a:stretch>
              </p:blipFill>
              <p:spPr>
                <a:xfrm>
                  <a:off x="9713555" y="2628633"/>
                  <a:ext cx="79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4" name="Freihand 73">
                  <a:extLst>
                    <a:ext uri="{FF2B5EF4-FFF2-40B4-BE49-F238E27FC236}">
                      <a16:creationId xmlns:a16="http://schemas.microsoft.com/office/drawing/2014/main" id="{02172844-7010-E39C-FE0E-5122DFB6AE4E}"/>
                    </a:ext>
                  </a:extLst>
                </p14:cNvPr>
                <p14:cNvContentPartPr/>
                <p14:nvPr/>
              </p14:nvContentPartPr>
              <p14:xfrm>
                <a:off x="9864395" y="2644833"/>
                <a:ext cx="339480" cy="86400"/>
              </p14:xfrm>
            </p:contentPart>
          </mc:Choice>
          <mc:Fallback xmlns="">
            <p:pic>
              <p:nvPicPr>
                <p:cNvPr id="74" name="Freihand 73">
                  <a:extLst>
                    <a:ext uri="{FF2B5EF4-FFF2-40B4-BE49-F238E27FC236}">
                      <a16:creationId xmlns:a16="http://schemas.microsoft.com/office/drawing/2014/main" id="{02172844-7010-E39C-FE0E-5122DFB6AE4E}"/>
                    </a:ext>
                  </a:extLst>
                </p:cNvPr>
                <p:cNvPicPr/>
                <p:nvPr/>
              </p:nvPicPr>
              <p:blipFill>
                <a:blip r:embed="rId110"/>
                <a:stretch>
                  <a:fillRect/>
                </a:stretch>
              </p:blipFill>
              <p:spPr>
                <a:xfrm>
                  <a:off x="9855395" y="2636193"/>
                  <a:ext cx="3571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5" name="Freihand 74">
                  <a:extLst>
                    <a:ext uri="{FF2B5EF4-FFF2-40B4-BE49-F238E27FC236}">
                      <a16:creationId xmlns:a16="http://schemas.microsoft.com/office/drawing/2014/main" id="{4C07DD6B-DA8F-0EAB-77A9-D0BA267237EC}"/>
                    </a:ext>
                  </a:extLst>
                </p14:cNvPr>
                <p14:cNvContentPartPr/>
                <p14:nvPr/>
              </p14:nvContentPartPr>
              <p14:xfrm>
                <a:off x="10216835" y="2663553"/>
                <a:ext cx="156600" cy="181440"/>
              </p14:xfrm>
            </p:contentPart>
          </mc:Choice>
          <mc:Fallback xmlns="">
            <p:pic>
              <p:nvPicPr>
                <p:cNvPr id="75" name="Freihand 74">
                  <a:extLst>
                    <a:ext uri="{FF2B5EF4-FFF2-40B4-BE49-F238E27FC236}">
                      <a16:creationId xmlns:a16="http://schemas.microsoft.com/office/drawing/2014/main" id="{4C07DD6B-DA8F-0EAB-77A9-D0BA267237EC}"/>
                    </a:ext>
                  </a:extLst>
                </p:cNvPr>
                <p:cNvPicPr/>
                <p:nvPr/>
              </p:nvPicPr>
              <p:blipFill>
                <a:blip r:embed="rId112"/>
                <a:stretch>
                  <a:fillRect/>
                </a:stretch>
              </p:blipFill>
              <p:spPr>
                <a:xfrm>
                  <a:off x="10207835" y="2654553"/>
                  <a:ext cx="174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6" name="Freihand 75">
                  <a:extLst>
                    <a:ext uri="{FF2B5EF4-FFF2-40B4-BE49-F238E27FC236}">
                      <a16:creationId xmlns:a16="http://schemas.microsoft.com/office/drawing/2014/main" id="{C32462BA-463A-F770-1D0B-FCCAF1229D11}"/>
                    </a:ext>
                  </a:extLst>
                </p14:cNvPr>
                <p14:cNvContentPartPr/>
                <p14:nvPr/>
              </p14:nvContentPartPr>
              <p14:xfrm>
                <a:off x="10444355" y="2507673"/>
                <a:ext cx="82440" cy="220320"/>
              </p14:xfrm>
            </p:contentPart>
          </mc:Choice>
          <mc:Fallback xmlns="">
            <p:pic>
              <p:nvPicPr>
                <p:cNvPr id="76" name="Freihand 75">
                  <a:extLst>
                    <a:ext uri="{FF2B5EF4-FFF2-40B4-BE49-F238E27FC236}">
                      <a16:creationId xmlns:a16="http://schemas.microsoft.com/office/drawing/2014/main" id="{C32462BA-463A-F770-1D0B-FCCAF1229D11}"/>
                    </a:ext>
                  </a:extLst>
                </p:cNvPr>
                <p:cNvPicPr/>
                <p:nvPr/>
              </p:nvPicPr>
              <p:blipFill>
                <a:blip r:embed="rId114"/>
                <a:stretch>
                  <a:fillRect/>
                </a:stretch>
              </p:blipFill>
              <p:spPr>
                <a:xfrm>
                  <a:off x="10435355" y="2499033"/>
                  <a:ext cx="1000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7" name="Freihand 76">
                  <a:extLst>
                    <a:ext uri="{FF2B5EF4-FFF2-40B4-BE49-F238E27FC236}">
                      <a16:creationId xmlns:a16="http://schemas.microsoft.com/office/drawing/2014/main" id="{7B581168-53CB-71B5-56C8-4E09C8AECD2F}"/>
                    </a:ext>
                  </a:extLst>
                </p14:cNvPr>
                <p14:cNvContentPartPr/>
                <p14:nvPr/>
              </p14:nvContentPartPr>
              <p14:xfrm>
                <a:off x="10557035" y="2529993"/>
                <a:ext cx="91800" cy="187560"/>
              </p14:xfrm>
            </p:contentPart>
          </mc:Choice>
          <mc:Fallback xmlns="">
            <p:pic>
              <p:nvPicPr>
                <p:cNvPr id="77" name="Freihand 76">
                  <a:extLst>
                    <a:ext uri="{FF2B5EF4-FFF2-40B4-BE49-F238E27FC236}">
                      <a16:creationId xmlns:a16="http://schemas.microsoft.com/office/drawing/2014/main" id="{7B581168-53CB-71B5-56C8-4E09C8AECD2F}"/>
                    </a:ext>
                  </a:extLst>
                </p:cNvPr>
                <p:cNvPicPr/>
                <p:nvPr/>
              </p:nvPicPr>
              <p:blipFill>
                <a:blip r:embed="rId116"/>
                <a:stretch>
                  <a:fillRect/>
                </a:stretch>
              </p:blipFill>
              <p:spPr>
                <a:xfrm>
                  <a:off x="10548395" y="2520993"/>
                  <a:ext cx="1094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8" name="Freihand 77">
                  <a:extLst>
                    <a:ext uri="{FF2B5EF4-FFF2-40B4-BE49-F238E27FC236}">
                      <a16:creationId xmlns:a16="http://schemas.microsoft.com/office/drawing/2014/main" id="{AA6F9AD1-26E6-90A7-50BD-857B72FA6F11}"/>
                    </a:ext>
                  </a:extLst>
                </p14:cNvPr>
                <p14:cNvContentPartPr/>
                <p14:nvPr/>
              </p14:nvContentPartPr>
              <p14:xfrm>
                <a:off x="10686275" y="2650953"/>
                <a:ext cx="207360" cy="69840"/>
              </p14:xfrm>
            </p:contentPart>
          </mc:Choice>
          <mc:Fallback xmlns="">
            <p:pic>
              <p:nvPicPr>
                <p:cNvPr id="78" name="Freihand 77">
                  <a:extLst>
                    <a:ext uri="{FF2B5EF4-FFF2-40B4-BE49-F238E27FC236}">
                      <a16:creationId xmlns:a16="http://schemas.microsoft.com/office/drawing/2014/main" id="{AA6F9AD1-26E6-90A7-50BD-857B72FA6F11}"/>
                    </a:ext>
                  </a:extLst>
                </p:cNvPr>
                <p:cNvPicPr/>
                <p:nvPr/>
              </p:nvPicPr>
              <p:blipFill>
                <a:blip r:embed="rId118"/>
                <a:stretch>
                  <a:fillRect/>
                </a:stretch>
              </p:blipFill>
              <p:spPr>
                <a:xfrm>
                  <a:off x="10677275" y="2642313"/>
                  <a:ext cx="225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9" name="Freihand 78">
                  <a:extLst>
                    <a:ext uri="{FF2B5EF4-FFF2-40B4-BE49-F238E27FC236}">
                      <a16:creationId xmlns:a16="http://schemas.microsoft.com/office/drawing/2014/main" id="{C62A0688-201B-38D8-8FCC-A2829CD4BDBD}"/>
                    </a:ext>
                  </a:extLst>
                </p14:cNvPr>
                <p14:cNvContentPartPr/>
                <p14:nvPr/>
              </p14:nvContentPartPr>
              <p14:xfrm>
                <a:off x="9636875" y="2997633"/>
                <a:ext cx="208800" cy="8640"/>
              </p14:xfrm>
            </p:contentPart>
          </mc:Choice>
          <mc:Fallback xmlns="">
            <p:pic>
              <p:nvPicPr>
                <p:cNvPr id="79" name="Freihand 78">
                  <a:extLst>
                    <a:ext uri="{FF2B5EF4-FFF2-40B4-BE49-F238E27FC236}">
                      <a16:creationId xmlns:a16="http://schemas.microsoft.com/office/drawing/2014/main" id="{C62A0688-201B-38D8-8FCC-A2829CD4BDBD}"/>
                    </a:ext>
                  </a:extLst>
                </p:cNvPr>
                <p:cNvPicPr/>
                <p:nvPr/>
              </p:nvPicPr>
              <p:blipFill>
                <a:blip r:embed="rId120"/>
                <a:stretch>
                  <a:fillRect/>
                </a:stretch>
              </p:blipFill>
              <p:spPr>
                <a:xfrm>
                  <a:off x="9627875" y="2988993"/>
                  <a:ext cx="226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0" name="Freihand 79">
                  <a:extLst>
                    <a:ext uri="{FF2B5EF4-FFF2-40B4-BE49-F238E27FC236}">
                      <a16:creationId xmlns:a16="http://schemas.microsoft.com/office/drawing/2014/main" id="{9AFD5A4A-1EFE-5C2E-2EB2-20B2FBF27C1D}"/>
                    </a:ext>
                  </a:extLst>
                </p14:cNvPr>
                <p14:cNvContentPartPr/>
                <p14:nvPr/>
              </p14:nvContentPartPr>
              <p14:xfrm>
                <a:off x="9317195" y="3215073"/>
                <a:ext cx="151560" cy="168840"/>
              </p14:xfrm>
            </p:contentPart>
          </mc:Choice>
          <mc:Fallback xmlns="">
            <p:pic>
              <p:nvPicPr>
                <p:cNvPr id="80" name="Freihand 79">
                  <a:extLst>
                    <a:ext uri="{FF2B5EF4-FFF2-40B4-BE49-F238E27FC236}">
                      <a16:creationId xmlns:a16="http://schemas.microsoft.com/office/drawing/2014/main" id="{9AFD5A4A-1EFE-5C2E-2EB2-20B2FBF27C1D}"/>
                    </a:ext>
                  </a:extLst>
                </p:cNvPr>
                <p:cNvPicPr/>
                <p:nvPr/>
              </p:nvPicPr>
              <p:blipFill>
                <a:blip r:embed="rId122"/>
                <a:stretch>
                  <a:fillRect/>
                </a:stretch>
              </p:blipFill>
              <p:spPr>
                <a:xfrm>
                  <a:off x="9308195" y="3206073"/>
                  <a:ext cx="169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1" name="Freihand 80">
                  <a:extLst>
                    <a:ext uri="{FF2B5EF4-FFF2-40B4-BE49-F238E27FC236}">
                      <a16:creationId xmlns:a16="http://schemas.microsoft.com/office/drawing/2014/main" id="{6A6969CC-E7F9-D91C-B3F2-6D543245CD82}"/>
                    </a:ext>
                  </a:extLst>
                </p14:cNvPr>
                <p14:cNvContentPartPr/>
                <p14:nvPr/>
              </p14:nvContentPartPr>
              <p14:xfrm>
                <a:off x="9488195" y="3283833"/>
                <a:ext cx="137160" cy="200880"/>
              </p14:xfrm>
            </p:contentPart>
          </mc:Choice>
          <mc:Fallback xmlns="">
            <p:pic>
              <p:nvPicPr>
                <p:cNvPr id="81" name="Freihand 80">
                  <a:extLst>
                    <a:ext uri="{FF2B5EF4-FFF2-40B4-BE49-F238E27FC236}">
                      <a16:creationId xmlns:a16="http://schemas.microsoft.com/office/drawing/2014/main" id="{6A6969CC-E7F9-D91C-B3F2-6D543245CD82}"/>
                    </a:ext>
                  </a:extLst>
                </p:cNvPr>
                <p:cNvPicPr/>
                <p:nvPr/>
              </p:nvPicPr>
              <p:blipFill>
                <a:blip r:embed="rId124"/>
                <a:stretch>
                  <a:fillRect/>
                </a:stretch>
              </p:blipFill>
              <p:spPr>
                <a:xfrm>
                  <a:off x="9479195" y="3274833"/>
                  <a:ext cx="1548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2" name="Freihand 81">
                  <a:extLst>
                    <a:ext uri="{FF2B5EF4-FFF2-40B4-BE49-F238E27FC236}">
                      <a16:creationId xmlns:a16="http://schemas.microsoft.com/office/drawing/2014/main" id="{C3D294DF-3E5F-561C-B704-A911DF2901CC}"/>
                    </a:ext>
                  </a:extLst>
                </p14:cNvPr>
                <p14:cNvContentPartPr/>
                <p14:nvPr/>
              </p14:nvContentPartPr>
              <p14:xfrm>
                <a:off x="9679355" y="3243513"/>
                <a:ext cx="339480" cy="92880"/>
              </p14:xfrm>
            </p:contentPart>
          </mc:Choice>
          <mc:Fallback xmlns="">
            <p:pic>
              <p:nvPicPr>
                <p:cNvPr id="82" name="Freihand 81">
                  <a:extLst>
                    <a:ext uri="{FF2B5EF4-FFF2-40B4-BE49-F238E27FC236}">
                      <a16:creationId xmlns:a16="http://schemas.microsoft.com/office/drawing/2014/main" id="{C3D294DF-3E5F-561C-B704-A911DF2901CC}"/>
                    </a:ext>
                  </a:extLst>
                </p:cNvPr>
                <p:cNvPicPr/>
                <p:nvPr/>
              </p:nvPicPr>
              <p:blipFill>
                <a:blip r:embed="rId126"/>
                <a:stretch>
                  <a:fillRect/>
                </a:stretch>
              </p:blipFill>
              <p:spPr>
                <a:xfrm>
                  <a:off x="9670355" y="3234513"/>
                  <a:ext cx="3571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5" name="Freihand 84">
                  <a:extLst>
                    <a:ext uri="{FF2B5EF4-FFF2-40B4-BE49-F238E27FC236}">
                      <a16:creationId xmlns:a16="http://schemas.microsoft.com/office/drawing/2014/main" id="{D9CA9BB6-BA11-C35F-E3C8-39D55AADE4AF}"/>
                    </a:ext>
                  </a:extLst>
                </p14:cNvPr>
                <p14:cNvContentPartPr/>
                <p14:nvPr/>
              </p14:nvContentPartPr>
              <p14:xfrm>
                <a:off x="10215035" y="3136593"/>
                <a:ext cx="584280" cy="196200"/>
              </p14:xfrm>
            </p:contentPart>
          </mc:Choice>
          <mc:Fallback xmlns="">
            <p:pic>
              <p:nvPicPr>
                <p:cNvPr id="85" name="Freihand 84">
                  <a:extLst>
                    <a:ext uri="{FF2B5EF4-FFF2-40B4-BE49-F238E27FC236}">
                      <a16:creationId xmlns:a16="http://schemas.microsoft.com/office/drawing/2014/main" id="{D9CA9BB6-BA11-C35F-E3C8-39D55AADE4AF}"/>
                    </a:ext>
                  </a:extLst>
                </p:cNvPr>
                <p:cNvPicPr/>
                <p:nvPr/>
              </p:nvPicPr>
              <p:blipFill>
                <a:blip r:embed="rId128"/>
                <a:stretch>
                  <a:fillRect/>
                </a:stretch>
              </p:blipFill>
              <p:spPr>
                <a:xfrm>
                  <a:off x="10206035" y="3127593"/>
                  <a:ext cx="6019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6" name="Freihand 85">
                  <a:extLst>
                    <a:ext uri="{FF2B5EF4-FFF2-40B4-BE49-F238E27FC236}">
                      <a16:creationId xmlns:a16="http://schemas.microsoft.com/office/drawing/2014/main" id="{436D2E7A-CE6D-5304-D91E-7CE1E2D45BF0}"/>
                    </a:ext>
                  </a:extLst>
                </p14:cNvPr>
                <p14:cNvContentPartPr/>
                <p14:nvPr/>
              </p14:nvContentPartPr>
              <p14:xfrm>
                <a:off x="10796795" y="3149913"/>
                <a:ext cx="192240" cy="169920"/>
              </p14:xfrm>
            </p:contentPart>
          </mc:Choice>
          <mc:Fallback xmlns="">
            <p:pic>
              <p:nvPicPr>
                <p:cNvPr id="86" name="Freihand 85">
                  <a:extLst>
                    <a:ext uri="{FF2B5EF4-FFF2-40B4-BE49-F238E27FC236}">
                      <a16:creationId xmlns:a16="http://schemas.microsoft.com/office/drawing/2014/main" id="{436D2E7A-CE6D-5304-D91E-7CE1E2D45BF0}"/>
                    </a:ext>
                  </a:extLst>
                </p:cNvPr>
                <p:cNvPicPr/>
                <p:nvPr/>
              </p:nvPicPr>
              <p:blipFill>
                <a:blip r:embed="rId130"/>
                <a:stretch>
                  <a:fillRect/>
                </a:stretch>
              </p:blipFill>
              <p:spPr>
                <a:xfrm>
                  <a:off x="10787795" y="3140913"/>
                  <a:ext cx="2098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0" name="Freihand 89">
                  <a:extLst>
                    <a:ext uri="{FF2B5EF4-FFF2-40B4-BE49-F238E27FC236}">
                      <a16:creationId xmlns:a16="http://schemas.microsoft.com/office/drawing/2014/main" id="{BA765440-7F1D-29DE-0311-FE75A3175B47}"/>
                    </a:ext>
                  </a:extLst>
                </p14:cNvPr>
                <p14:cNvContentPartPr/>
                <p14:nvPr/>
              </p14:nvContentPartPr>
              <p14:xfrm>
                <a:off x="4862555" y="3694233"/>
                <a:ext cx="141840" cy="25200"/>
              </p14:xfrm>
            </p:contentPart>
          </mc:Choice>
          <mc:Fallback xmlns="">
            <p:pic>
              <p:nvPicPr>
                <p:cNvPr id="90" name="Freihand 89">
                  <a:extLst>
                    <a:ext uri="{FF2B5EF4-FFF2-40B4-BE49-F238E27FC236}">
                      <a16:creationId xmlns:a16="http://schemas.microsoft.com/office/drawing/2014/main" id="{BA765440-7F1D-29DE-0311-FE75A3175B47}"/>
                    </a:ext>
                  </a:extLst>
                </p:cNvPr>
                <p:cNvPicPr/>
                <p:nvPr/>
              </p:nvPicPr>
              <p:blipFill>
                <a:blip r:embed="rId132"/>
                <a:stretch>
                  <a:fillRect/>
                </a:stretch>
              </p:blipFill>
              <p:spPr>
                <a:xfrm>
                  <a:off x="4853555" y="3685233"/>
                  <a:ext cx="1594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1" name="Freihand 90">
                  <a:extLst>
                    <a:ext uri="{FF2B5EF4-FFF2-40B4-BE49-F238E27FC236}">
                      <a16:creationId xmlns:a16="http://schemas.microsoft.com/office/drawing/2014/main" id="{DB2BBA2F-9AFE-D017-B17A-09FBF132C944}"/>
                    </a:ext>
                  </a:extLst>
                </p14:cNvPr>
                <p14:cNvContentPartPr/>
                <p14:nvPr/>
              </p14:nvContentPartPr>
              <p14:xfrm>
                <a:off x="4960115" y="3636993"/>
                <a:ext cx="107280" cy="181800"/>
              </p14:xfrm>
            </p:contentPart>
          </mc:Choice>
          <mc:Fallback xmlns="">
            <p:pic>
              <p:nvPicPr>
                <p:cNvPr id="91" name="Freihand 90">
                  <a:extLst>
                    <a:ext uri="{FF2B5EF4-FFF2-40B4-BE49-F238E27FC236}">
                      <a16:creationId xmlns:a16="http://schemas.microsoft.com/office/drawing/2014/main" id="{DB2BBA2F-9AFE-D017-B17A-09FBF132C944}"/>
                    </a:ext>
                  </a:extLst>
                </p:cNvPr>
                <p:cNvPicPr/>
                <p:nvPr/>
              </p:nvPicPr>
              <p:blipFill>
                <a:blip r:embed="rId134"/>
                <a:stretch>
                  <a:fillRect/>
                </a:stretch>
              </p:blipFill>
              <p:spPr>
                <a:xfrm>
                  <a:off x="4951115" y="3627993"/>
                  <a:ext cx="1249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3" name="Freihand 92">
                  <a:extLst>
                    <a:ext uri="{FF2B5EF4-FFF2-40B4-BE49-F238E27FC236}">
                      <a16:creationId xmlns:a16="http://schemas.microsoft.com/office/drawing/2014/main" id="{7202A59C-E561-1CFA-99D7-3E9440E06F1B}"/>
                    </a:ext>
                  </a:extLst>
                </p14:cNvPr>
                <p14:cNvContentPartPr/>
                <p14:nvPr/>
              </p14:nvContentPartPr>
              <p14:xfrm>
                <a:off x="5625035" y="3705753"/>
                <a:ext cx="106560" cy="18000"/>
              </p14:xfrm>
            </p:contentPart>
          </mc:Choice>
          <mc:Fallback xmlns="">
            <p:pic>
              <p:nvPicPr>
                <p:cNvPr id="93" name="Freihand 92">
                  <a:extLst>
                    <a:ext uri="{FF2B5EF4-FFF2-40B4-BE49-F238E27FC236}">
                      <a16:creationId xmlns:a16="http://schemas.microsoft.com/office/drawing/2014/main" id="{7202A59C-E561-1CFA-99D7-3E9440E06F1B}"/>
                    </a:ext>
                  </a:extLst>
                </p:cNvPr>
                <p:cNvPicPr/>
                <p:nvPr/>
              </p:nvPicPr>
              <p:blipFill>
                <a:blip r:embed="rId136"/>
                <a:stretch>
                  <a:fillRect/>
                </a:stretch>
              </p:blipFill>
              <p:spPr>
                <a:xfrm>
                  <a:off x="5616395" y="3696753"/>
                  <a:ext cx="1242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4" name="Freihand 93">
                  <a:extLst>
                    <a:ext uri="{FF2B5EF4-FFF2-40B4-BE49-F238E27FC236}">
                      <a16:creationId xmlns:a16="http://schemas.microsoft.com/office/drawing/2014/main" id="{BD2038B1-8E46-5338-91CB-1010AAE2BACC}"/>
                    </a:ext>
                  </a:extLst>
                </p14:cNvPr>
                <p14:cNvContentPartPr/>
                <p14:nvPr/>
              </p14:nvContentPartPr>
              <p14:xfrm>
                <a:off x="5500835" y="3601713"/>
                <a:ext cx="189720" cy="216360"/>
              </p14:xfrm>
            </p:contentPart>
          </mc:Choice>
          <mc:Fallback xmlns="">
            <p:pic>
              <p:nvPicPr>
                <p:cNvPr id="94" name="Freihand 93">
                  <a:extLst>
                    <a:ext uri="{FF2B5EF4-FFF2-40B4-BE49-F238E27FC236}">
                      <a16:creationId xmlns:a16="http://schemas.microsoft.com/office/drawing/2014/main" id="{BD2038B1-8E46-5338-91CB-1010AAE2BACC}"/>
                    </a:ext>
                  </a:extLst>
                </p:cNvPr>
                <p:cNvPicPr/>
                <p:nvPr/>
              </p:nvPicPr>
              <p:blipFill>
                <a:blip r:embed="rId138"/>
                <a:stretch>
                  <a:fillRect/>
                </a:stretch>
              </p:blipFill>
              <p:spPr>
                <a:xfrm>
                  <a:off x="5491835" y="3592713"/>
                  <a:ext cx="2073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5" name="Freihand 94">
                  <a:extLst>
                    <a:ext uri="{FF2B5EF4-FFF2-40B4-BE49-F238E27FC236}">
                      <a16:creationId xmlns:a16="http://schemas.microsoft.com/office/drawing/2014/main" id="{0547F5C3-F95E-DBFB-2194-160CCD7498CB}"/>
                    </a:ext>
                  </a:extLst>
                </p14:cNvPr>
                <p14:cNvContentPartPr/>
                <p14:nvPr/>
              </p14:nvContentPartPr>
              <p14:xfrm>
                <a:off x="5071715" y="3448713"/>
                <a:ext cx="497520" cy="462600"/>
              </p14:xfrm>
            </p:contentPart>
          </mc:Choice>
          <mc:Fallback xmlns="">
            <p:pic>
              <p:nvPicPr>
                <p:cNvPr id="95" name="Freihand 94">
                  <a:extLst>
                    <a:ext uri="{FF2B5EF4-FFF2-40B4-BE49-F238E27FC236}">
                      <a16:creationId xmlns:a16="http://schemas.microsoft.com/office/drawing/2014/main" id="{0547F5C3-F95E-DBFB-2194-160CCD7498CB}"/>
                    </a:ext>
                  </a:extLst>
                </p:cNvPr>
                <p:cNvPicPr/>
                <p:nvPr/>
              </p:nvPicPr>
              <p:blipFill>
                <a:blip r:embed="rId140"/>
                <a:stretch>
                  <a:fillRect/>
                </a:stretch>
              </p:blipFill>
              <p:spPr>
                <a:xfrm>
                  <a:off x="5062715" y="3439713"/>
                  <a:ext cx="51516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7" name="Freihand 96">
                  <a:extLst>
                    <a:ext uri="{FF2B5EF4-FFF2-40B4-BE49-F238E27FC236}">
                      <a16:creationId xmlns:a16="http://schemas.microsoft.com/office/drawing/2014/main" id="{6FCA2EBC-4894-0724-6ABF-0FFE59AAB7E5}"/>
                    </a:ext>
                  </a:extLst>
                </p14:cNvPr>
                <p14:cNvContentPartPr/>
                <p14:nvPr/>
              </p14:nvContentPartPr>
              <p14:xfrm>
                <a:off x="5331635" y="2875953"/>
                <a:ext cx="15840" cy="274680"/>
              </p14:xfrm>
            </p:contentPart>
          </mc:Choice>
          <mc:Fallback xmlns="">
            <p:pic>
              <p:nvPicPr>
                <p:cNvPr id="97" name="Freihand 96">
                  <a:extLst>
                    <a:ext uri="{FF2B5EF4-FFF2-40B4-BE49-F238E27FC236}">
                      <a16:creationId xmlns:a16="http://schemas.microsoft.com/office/drawing/2014/main" id="{6FCA2EBC-4894-0724-6ABF-0FFE59AAB7E5}"/>
                    </a:ext>
                  </a:extLst>
                </p:cNvPr>
                <p:cNvPicPr/>
                <p:nvPr/>
              </p:nvPicPr>
              <p:blipFill>
                <a:blip r:embed="rId142"/>
                <a:stretch>
                  <a:fillRect/>
                </a:stretch>
              </p:blipFill>
              <p:spPr>
                <a:xfrm>
                  <a:off x="5322635" y="2866953"/>
                  <a:ext cx="334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8" name="Freihand 97">
                  <a:extLst>
                    <a:ext uri="{FF2B5EF4-FFF2-40B4-BE49-F238E27FC236}">
                      <a16:creationId xmlns:a16="http://schemas.microsoft.com/office/drawing/2014/main" id="{EE0E0A3B-5588-0C6E-2CED-B7CF7CCFCCD2}"/>
                    </a:ext>
                  </a:extLst>
                </p14:cNvPr>
                <p14:cNvContentPartPr/>
                <p14:nvPr/>
              </p14:nvContentPartPr>
              <p14:xfrm>
                <a:off x="5310755" y="3314433"/>
                <a:ext cx="12240" cy="221760"/>
              </p14:xfrm>
            </p:contentPart>
          </mc:Choice>
          <mc:Fallback xmlns="">
            <p:pic>
              <p:nvPicPr>
                <p:cNvPr id="98" name="Freihand 97">
                  <a:extLst>
                    <a:ext uri="{FF2B5EF4-FFF2-40B4-BE49-F238E27FC236}">
                      <a16:creationId xmlns:a16="http://schemas.microsoft.com/office/drawing/2014/main" id="{EE0E0A3B-5588-0C6E-2CED-B7CF7CCFCCD2}"/>
                    </a:ext>
                  </a:extLst>
                </p:cNvPr>
                <p:cNvPicPr/>
                <p:nvPr/>
              </p:nvPicPr>
              <p:blipFill>
                <a:blip r:embed="rId144"/>
                <a:stretch>
                  <a:fillRect/>
                </a:stretch>
              </p:blipFill>
              <p:spPr>
                <a:xfrm>
                  <a:off x="5301755" y="3305793"/>
                  <a:ext cx="298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9" name="Freihand 98">
                  <a:extLst>
                    <a:ext uri="{FF2B5EF4-FFF2-40B4-BE49-F238E27FC236}">
                      <a16:creationId xmlns:a16="http://schemas.microsoft.com/office/drawing/2014/main" id="{3EB69AD0-6BE1-8F73-C0DC-F1B2F3BBF995}"/>
                    </a:ext>
                  </a:extLst>
                </p14:cNvPr>
                <p14:cNvContentPartPr/>
                <p14:nvPr/>
              </p14:nvContentPartPr>
              <p14:xfrm>
                <a:off x="4188635" y="2886393"/>
                <a:ext cx="434520" cy="47160"/>
              </p14:xfrm>
            </p:contentPart>
          </mc:Choice>
          <mc:Fallback xmlns="">
            <p:pic>
              <p:nvPicPr>
                <p:cNvPr id="99" name="Freihand 98">
                  <a:extLst>
                    <a:ext uri="{FF2B5EF4-FFF2-40B4-BE49-F238E27FC236}">
                      <a16:creationId xmlns:a16="http://schemas.microsoft.com/office/drawing/2014/main" id="{3EB69AD0-6BE1-8F73-C0DC-F1B2F3BBF995}"/>
                    </a:ext>
                  </a:extLst>
                </p:cNvPr>
                <p:cNvPicPr/>
                <p:nvPr/>
              </p:nvPicPr>
              <p:blipFill>
                <a:blip r:embed="rId146"/>
                <a:stretch>
                  <a:fillRect/>
                </a:stretch>
              </p:blipFill>
              <p:spPr>
                <a:xfrm>
                  <a:off x="4179635" y="2877393"/>
                  <a:ext cx="452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0" name="Freihand 99">
                  <a:extLst>
                    <a:ext uri="{FF2B5EF4-FFF2-40B4-BE49-F238E27FC236}">
                      <a16:creationId xmlns:a16="http://schemas.microsoft.com/office/drawing/2014/main" id="{D20BE3A4-2D4F-3FE5-6B7B-0672F6E2785B}"/>
                    </a:ext>
                  </a:extLst>
                </p14:cNvPr>
                <p14:cNvContentPartPr/>
                <p14:nvPr/>
              </p14:nvContentPartPr>
              <p14:xfrm>
                <a:off x="5175035" y="2918433"/>
                <a:ext cx="99000" cy="18000"/>
              </p14:xfrm>
            </p:contentPart>
          </mc:Choice>
          <mc:Fallback xmlns="">
            <p:pic>
              <p:nvPicPr>
                <p:cNvPr id="100" name="Freihand 99">
                  <a:extLst>
                    <a:ext uri="{FF2B5EF4-FFF2-40B4-BE49-F238E27FC236}">
                      <a16:creationId xmlns:a16="http://schemas.microsoft.com/office/drawing/2014/main" id="{D20BE3A4-2D4F-3FE5-6B7B-0672F6E2785B}"/>
                    </a:ext>
                  </a:extLst>
                </p:cNvPr>
                <p:cNvPicPr/>
                <p:nvPr/>
              </p:nvPicPr>
              <p:blipFill>
                <a:blip r:embed="rId148"/>
                <a:stretch>
                  <a:fillRect/>
                </a:stretch>
              </p:blipFill>
              <p:spPr>
                <a:xfrm>
                  <a:off x="5166035" y="2909433"/>
                  <a:ext cx="1166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3" name="Freihand 102">
                  <a:extLst>
                    <a:ext uri="{FF2B5EF4-FFF2-40B4-BE49-F238E27FC236}">
                      <a16:creationId xmlns:a16="http://schemas.microsoft.com/office/drawing/2014/main" id="{29227E50-5983-B735-C412-02A306F007FE}"/>
                    </a:ext>
                  </a:extLst>
                </p14:cNvPr>
                <p14:cNvContentPartPr/>
                <p14:nvPr/>
              </p14:nvContentPartPr>
              <p14:xfrm>
                <a:off x="3708395" y="2603433"/>
                <a:ext cx="558720" cy="643680"/>
              </p14:xfrm>
            </p:contentPart>
          </mc:Choice>
          <mc:Fallback xmlns="">
            <p:pic>
              <p:nvPicPr>
                <p:cNvPr id="103" name="Freihand 102">
                  <a:extLst>
                    <a:ext uri="{FF2B5EF4-FFF2-40B4-BE49-F238E27FC236}">
                      <a16:creationId xmlns:a16="http://schemas.microsoft.com/office/drawing/2014/main" id="{29227E50-5983-B735-C412-02A306F007FE}"/>
                    </a:ext>
                  </a:extLst>
                </p:cNvPr>
                <p:cNvPicPr/>
                <p:nvPr/>
              </p:nvPicPr>
              <p:blipFill>
                <a:blip r:embed="rId150"/>
                <a:stretch>
                  <a:fillRect/>
                </a:stretch>
              </p:blipFill>
              <p:spPr>
                <a:xfrm>
                  <a:off x="3699755" y="2594793"/>
                  <a:ext cx="576360" cy="6613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4" name="Freihand 103">
                  <a:extLst>
                    <a:ext uri="{FF2B5EF4-FFF2-40B4-BE49-F238E27FC236}">
                      <a16:creationId xmlns:a16="http://schemas.microsoft.com/office/drawing/2014/main" id="{2FC9785A-7AAA-CFCD-2893-5C465E760744}"/>
                    </a:ext>
                  </a:extLst>
                </p14:cNvPr>
                <p14:cNvContentPartPr/>
                <p14:nvPr/>
              </p14:nvContentPartPr>
              <p14:xfrm>
                <a:off x="2993075" y="2965593"/>
                <a:ext cx="709200" cy="211680"/>
              </p14:xfrm>
            </p:contentPart>
          </mc:Choice>
          <mc:Fallback xmlns="">
            <p:pic>
              <p:nvPicPr>
                <p:cNvPr id="104" name="Freihand 103">
                  <a:extLst>
                    <a:ext uri="{FF2B5EF4-FFF2-40B4-BE49-F238E27FC236}">
                      <a16:creationId xmlns:a16="http://schemas.microsoft.com/office/drawing/2014/main" id="{2FC9785A-7AAA-CFCD-2893-5C465E760744}"/>
                    </a:ext>
                  </a:extLst>
                </p:cNvPr>
                <p:cNvPicPr/>
                <p:nvPr/>
              </p:nvPicPr>
              <p:blipFill>
                <a:blip r:embed="rId152"/>
                <a:stretch>
                  <a:fillRect/>
                </a:stretch>
              </p:blipFill>
              <p:spPr>
                <a:xfrm>
                  <a:off x="2984435" y="2956953"/>
                  <a:ext cx="7268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5" name="Freihand 104">
                  <a:extLst>
                    <a:ext uri="{FF2B5EF4-FFF2-40B4-BE49-F238E27FC236}">
                      <a16:creationId xmlns:a16="http://schemas.microsoft.com/office/drawing/2014/main" id="{C8B51864-81B2-2D6E-A8F3-105EDA0F16A6}"/>
                    </a:ext>
                  </a:extLst>
                </p14:cNvPr>
                <p14:cNvContentPartPr/>
                <p14:nvPr/>
              </p14:nvContentPartPr>
              <p14:xfrm>
                <a:off x="3476555" y="2889273"/>
                <a:ext cx="316800" cy="222120"/>
              </p14:xfrm>
            </p:contentPart>
          </mc:Choice>
          <mc:Fallback xmlns="">
            <p:pic>
              <p:nvPicPr>
                <p:cNvPr id="105" name="Freihand 104">
                  <a:extLst>
                    <a:ext uri="{FF2B5EF4-FFF2-40B4-BE49-F238E27FC236}">
                      <a16:creationId xmlns:a16="http://schemas.microsoft.com/office/drawing/2014/main" id="{C8B51864-81B2-2D6E-A8F3-105EDA0F16A6}"/>
                    </a:ext>
                  </a:extLst>
                </p:cNvPr>
                <p:cNvPicPr/>
                <p:nvPr/>
              </p:nvPicPr>
              <p:blipFill>
                <a:blip r:embed="rId154"/>
                <a:stretch>
                  <a:fillRect/>
                </a:stretch>
              </p:blipFill>
              <p:spPr>
                <a:xfrm>
                  <a:off x="3467555" y="2880633"/>
                  <a:ext cx="3344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9" name="Freihand 108">
                  <a:extLst>
                    <a:ext uri="{FF2B5EF4-FFF2-40B4-BE49-F238E27FC236}">
                      <a16:creationId xmlns:a16="http://schemas.microsoft.com/office/drawing/2014/main" id="{F4A04E74-D892-D4D4-3EE3-8DDFCC68C25C}"/>
                    </a:ext>
                  </a:extLst>
                </p14:cNvPr>
                <p14:cNvContentPartPr/>
                <p14:nvPr/>
              </p14:nvContentPartPr>
              <p14:xfrm>
                <a:off x="4042115" y="1752753"/>
                <a:ext cx="2917800" cy="1868040"/>
              </p14:xfrm>
            </p:contentPart>
          </mc:Choice>
          <mc:Fallback xmlns="">
            <p:pic>
              <p:nvPicPr>
                <p:cNvPr id="109" name="Freihand 108">
                  <a:extLst>
                    <a:ext uri="{FF2B5EF4-FFF2-40B4-BE49-F238E27FC236}">
                      <a16:creationId xmlns:a16="http://schemas.microsoft.com/office/drawing/2014/main" id="{F4A04E74-D892-D4D4-3EE3-8DDFCC68C25C}"/>
                    </a:ext>
                  </a:extLst>
                </p:cNvPr>
                <p:cNvPicPr/>
                <p:nvPr/>
              </p:nvPicPr>
              <p:blipFill>
                <a:blip r:embed="rId156"/>
                <a:stretch>
                  <a:fillRect/>
                </a:stretch>
              </p:blipFill>
              <p:spPr>
                <a:xfrm>
                  <a:off x="4033115" y="1744113"/>
                  <a:ext cx="2935440" cy="1885680"/>
                </a:xfrm>
                <a:prstGeom prst="rect">
                  <a:avLst/>
                </a:prstGeom>
              </p:spPr>
            </p:pic>
          </mc:Fallback>
        </mc:AlternateContent>
      </p:gr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174641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Walras´ law</a:t>
            </a:r>
            <a:endParaRPr lang="de-DE" sz="2400"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876C5971-B5BC-E248-4217-E7074946EF05}"/>
              </a:ext>
            </a:extLst>
          </p:cNvPr>
          <p:cNvPicPr>
            <a:picLocks noChangeAspect="1"/>
          </p:cNvPicPr>
          <p:nvPr/>
        </p:nvPicPr>
        <p:blipFill>
          <a:blip r:embed="rId3"/>
          <a:stretch>
            <a:fillRect/>
          </a:stretch>
        </p:blipFill>
        <p:spPr>
          <a:xfrm>
            <a:off x="136829" y="760759"/>
            <a:ext cx="9023261" cy="3354041"/>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24E5A02E-3948-CEFA-582C-E925748754E2}"/>
                  </a:ext>
                </a:extLst>
              </p14:cNvPr>
              <p14:cNvContentPartPr/>
              <p14:nvPr/>
            </p14:nvContentPartPr>
            <p14:xfrm>
              <a:off x="882395" y="3926073"/>
              <a:ext cx="279360" cy="13680"/>
            </p14:xfrm>
          </p:contentPart>
        </mc:Choice>
        <mc:Fallback xmlns="">
          <p:pic>
            <p:nvPicPr>
              <p:cNvPr id="5" name="Freihand 4">
                <a:extLst>
                  <a:ext uri="{FF2B5EF4-FFF2-40B4-BE49-F238E27FC236}">
                    <a16:creationId xmlns:a16="http://schemas.microsoft.com/office/drawing/2014/main" id="{24E5A02E-3948-CEFA-582C-E925748754E2}"/>
                  </a:ext>
                </a:extLst>
              </p:cNvPr>
              <p:cNvPicPr/>
              <p:nvPr/>
            </p:nvPicPr>
            <p:blipFill>
              <a:blip r:embed="rId5"/>
              <a:stretch>
                <a:fillRect/>
              </a:stretch>
            </p:blipFill>
            <p:spPr>
              <a:xfrm>
                <a:off x="873395" y="3917433"/>
                <a:ext cx="2970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2CFB1A36-5A76-726C-3502-7D2A791B5399}"/>
                  </a:ext>
                </a:extLst>
              </p14:cNvPr>
              <p14:cNvContentPartPr/>
              <p14:nvPr/>
            </p14:nvContentPartPr>
            <p14:xfrm>
              <a:off x="952955" y="3838953"/>
              <a:ext cx="395280" cy="179280"/>
            </p14:xfrm>
          </p:contentPart>
        </mc:Choice>
        <mc:Fallback xmlns="">
          <p:pic>
            <p:nvPicPr>
              <p:cNvPr id="7" name="Freihand 6">
                <a:extLst>
                  <a:ext uri="{FF2B5EF4-FFF2-40B4-BE49-F238E27FC236}">
                    <a16:creationId xmlns:a16="http://schemas.microsoft.com/office/drawing/2014/main" id="{2CFB1A36-5A76-726C-3502-7D2A791B5399}"/>
                  </a:ext>
                </a:extLst>
              </p:cNvPr>
              <p:cNvPicPr/>
              <p:nvPr/>
            </p:nvPicPr>
            <p:blipFill>
              <a:blip r:embed="rId7"/>
              <a:stretch>
                <a:fillRect/>
              </a:stretch>
            </p:blipFill>
            <p:spPr>
              <a:xfrm>
                <a:off x="943955" y="3830313"/>
                <a:ext cx="412920" cy="196920"/>
              </a:xfrm>
              <a:prstGeom prst="rect">
                <a:avLst/>
              </a:prstGeom>
            </p:spPr>
          </p:pic>
        </mc:Fallback>
      </mc:AlternateContent>
      <p:grpSp>
        <p:nvGrpSpPr>
          <p:cNvPr id="110" name="Gruppieren 109">
            <a:extLst>
              <a:ext uri="{FF2B5EF4-FFF2-40B4-BE49-F238E27FC236}">
                <a16:creationId xmlns:a16="http://schemas.microsoft.com/office/drawing/2014/main" id="{8AB5EAE1-2408-9105-DDAA-9B8EED3C4108}"/>
              </a:ext>
            </a:extLst>
          </p:cNvPr>
          <p:cNvGrpSpPr/>
          <p:nvPr/>
        </p:nvGrpSpPr>
        <p:grpSpPr>
          <a:xfrm>
            <a:off x="1689155" y="3545913"/>
            <a:ext cx="7311240" cy="2911320"/>
            <a:chOff x="1689155" y="3545913"/>
            <a:chExt cx="7311240" cy="2911320"/>
          </a:xfrm>
        </p:grpSpPr>
        <mc:AlternateContent xmlns:mc="http://schemas.openxmlformats.org/markup-compatibility/2006" xmlns:p14="http://schemas.microsoft.com/office/powerpoint/2010/main">
          <mc:Choice Requires="p14">
            <p:contentPart p14:bwMode="auto" r:id="rId8">
              <p14:nvContentPartPr>
                <p14:cNvPr id="29" name="Freihand 28">
                  <a:extLst>
                    <a:ext uri="{FF2B5EF4-FFF2-40B4-BE49-F238E27FC236}">
                      <a16:creationId xmlns:a16="http://schemas.microsoft.com/office/drawing/2014/main" id="{70F5A20B-4938-98AE-9253-249E9159CA29}"/>
                    </a:ext>
                  </a:extLst>
                </p14:cNvPr>
                <p14:cNvContentPartPr/>
                <p14:nvPr/>
              </p14:nvContentPartPr>
              <p14:xfrm>
                <a:off x="8095355" y="3641673"/>
                <a:ext cx="262080" cy="139680"/>
              </p14:xfrm>
            </p:contentPart>
          </mc:Choice>
          <mc:Fallback xmlns="">
            <p:pic>
              <p:nvPicPr>
                <p:cNvPr id="29" name="Freihand 28">
                  <a:extLst>
                    <a:ext uri="{FF2B5EF4-FFF2-40B4-BE49-F238E27FC236}">
                      <a16:creationId xmlns:a16="http://schemas.microsoft.com/office/drawing/2014/main" id="{70F5A20B-4938-98AE-9253-249E9159CA29}"/>
                    </a:ext>
                  </a:extLst>
                </p:cNvPr>
                <p:cNvPicPr/>
                <p:nvPr/>
              </p:nvPicPr>
              <p:blipFill>
                <a:blip r:embed="rId9"/>
                <a:stretch>
                  <a:fillRect/>
                </a:stretch>
              </p:blipFill>
              <p:spPr>
                <a:xfrm>
                  <a:off x="8086715" y="3633033"/>
                  <a:ext cx="2797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 name="Freihand 29">
                  <a:extLst>
                    <a:ext uri="{FF2B5EF4-FFF2-40B4-BE49-F238E27FC236}">
                      <a16:creationId xmlns:a16="http://schemas.microsoft.com/office/drawing/2014/main" id="{3915B3BB-29B5-DFA7-D641-E45FFB2010DB}"/>
                    </a:ext>
                  </a:extLst>
                </p14:cNvPr>
                <p14:cNvContentPartPr/>
                <p14:nvPr/>
              </p14:nvContentPartPr>
              <p14:xfrm>
                <a:off x="8493515" y="3653553"/>
                <a:ext cx="87480" cy="128520"/>
              </p14:xfrm>
            </p:contentPart>
          </mc:Choice>
          <mc:Fallback xmlns="">
            <p:pic>
              <p:nvPicPr>
                <p:cNvPr id="30" name="Freihand 29">
                  <a:extLst>
                    <a:ext uri="{FF2B5EF4-FFF2-40B4-BE49-F238E27FC236}">
                      <a16:creationId xmlns:a16="http://schemas.microsoft.com/office/drawing/2014/main" id="{3915B3BB-29B5-DFA7-D641-E45FFB2010DB}"/>
                    </a:ext>
                  </a:extLst>
                </p:cNvPr>
                <p:cNvPicPr/>
                <p:nvPr/>
              </p:nvPicPr>
              <p:blipFill>
                <a:blip r:embed="rId11"/>
                <a:stretch>
                  <a:fillRect/>
                </a:stretch>
              </p:blipFill>
              <p:spPr>
                <a:xfrm>
                  <a:off x="8484875" y="3644913"/>
                  <a:ext cx="1051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Freihand 30">
                  <a:extLst>
                    <a:ext uri="{FF2B5EF4-FFF2-40B4-BE49-F238E27FC236}">
                      <a16:creationId xmlns:a16="http://schemas.microsoft.com/office/drawing/2014/main" id="{68DF39BB-5993-158E-6917-3FDC98D68251}"/>
                    </a:ext>
                  </a:extLst>
                </p14:cNvPr>
                <p14:cNvContentPartPr/>
                <p14:nvPr/>
              </p14:nvContentPartPr>
              <p14:xfrm>
                <a:off x="8754515" y="3604233"/>
                <a:ext cx="117720" cy="154440"/>
              </p14:xfrm>
            </p:contentPart>
          </mc:Choice>
          <mc:Fallback xmlns="">
            <p:pic>
              <p:nvPicPr>
                <p:cNvPr id="31" name="Freihand 30">
                  <a:extLst>
                    <a:ext uri="{FF2B5EF4-FFF2-40B4-BE49-F238E27FC236}">
                      <a16:creationId xmlns:a16="http://schemas.microsoft.com/office/drawing/2014/main" id="{68DF39BB-5993-158E-6917-3FDC98D68251}"/>
                    </a:ext>
                  </a:extLst>
                </p:cNvPr>
                <p:cNvPicPr/>
                <p:nvPr/>
              </p:nvPicPr>
              <p:blipFill>
                <a:blip r:embed="rId13"/>
                <a:stretch>
                  <a:fillRect/>
                </a:stretch>
              </p:blipFill>
              <p:spPr>
                <a:xfrm>
                  <a:off x="8745515" y="3595593"/>
                  <a:ext cx="1353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2" name="Freihand 31">
                  <a:extLst>
                    <a:ext uri="{FF2B5EF4-FFF2-40B4-BE49-F238E27FC236}">
                      <a16:creationId xmlns:a16="http://schemas.microsoft.com/office/drawing/2014/main" id="{54A56545-708E-A0AC-5814-F5C0B1F0F896}"/>
                    </a:ext>
                  </a:extLst>
                </p14:cNvPr>
                <p14:cNvContentPartPr/>
                <p14:nvPr/>
              </p14:nvContentPartPr>
              <p14:xfrm>
                <a:off x="8872955" y="3654993"/>
                <a:ext cx="127440" cy="84240"/>
              </p14:xfrm>
            </p:contentPart>
          </mc:Choice>
          <mc:Fallback xmlns="">
            <p:pic>
              <p:nvPicPr>
                <p:cNvPr id="32" name="Freihand 31">
                  <a:extLst>
                    <a:ext uri="{FF2B5EF4-FFF2-40B4-BE49-F238E27FC236}">
                      <a16:creationId xmlns:a16="http://schemas.microsoft.com/office/drawing/2014/main" id="{54A56545-708E-A0AC-5814-F5C0B1F0F896}"/>
                    </a:ext>
                  </a:extLst>
                </p:cNvPr>
                <p:cNvPicPr/>
                <p:nvPr/>
              </p:nvPicPr>
              <p:blipFill>
                <a:blip r:embed="rId15"/>
                <a:stretch>
                  <a:fillRect/>
                </a:stretch>
              </p:blipFill>
              <p:spPr>
                <a:xfrm>
                  <a:off x="8863955" y="3646353"/>
                  <a:ext cx="145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 name="Freihand 1">
                  <a:extLst>
                    <a:ext uri="{FF2B5EF4-FFF2-40B4-BE49-F238E27FC236}">
                      <a16:creationId xmlns:a16="http://schemas.microsoft.com/office/drawing/2014/main" id="{4C62B907-FEF1-3D4D-DB1A-1CE4DD0E8401}"/>
                    </a:ext>
                  </a:extLst>
                </p14:cNvPr>
                <p14:cNvContentPartPr/>
                <p14:nvPr/>
              </p14:nvContentPartPr>
              <p14:xfrm>
                <a:off x="2413115" y="3545913"/>
                <a:ext cx="5074560" cy="103320"/>
              </p14:xfrm>
            </p:contentPart>
          </mc:Choice>
          <mc:Fallback xmlns="">
            <p:pic>
              <p:nvPicPr>
                <p:cNvPr id="2" name="Freihand 1">
                  <a:extLst>
                    <a:ext uri="{FF2B5EF4-FFF2-40B4-BE49-F238E27FC236}">
                      <a16:creationId xmlns:a16="http://schemas.microsoft.com/office/drawing/2014/main" id="{4C62B907-FEF1-3D4D-DB1A-1CE4DD0E8401}"/>
                    </a:ext>
                  </a:extLst>
                </p:cNvPr>
                <p:cNvPicPr/>
                <p:nvPr/>
              </p:nvPicPr>
              <p:blipFill>
                <a:blip r:embed="rId17"/>
                <a:stretch>
                  <a:fillRect/>
                </a:stretch>
              </p:blipFill>
              <p:spPr>
                <a:xfrm>
                  <a:off x="2404115" y="3537273"/>
                  <a:ext cx="5092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Freihand 8">
                  <a:extLst>
                    <a:ext uri="{FF2B5EF4-FFF2-40B4-BE49-F238E27FC236}">
                      <a16:creationId xmlns:a16="http://schemas.microsoft.com/office/drawing/2014/main" id="{830B9ABD-0515-01BA-64B2-280A752F0223}"/>
                    </a:ext>
                  </a:extLst>
                </p14:cNvPr>
                <p14:cNvContentPartPr/>
                <p14:nvPr/>
              </p14:nvContentPartPr>
              <p14:xfrm>
                <a:off x="1689155" y="3741753"/>
                <a:ext cx="110880" cy="314280"/>
              </p14:xfrm>
            </p:contentPart>
          </mc:Choice>
          <mc:Fallback xmlns="">
            <p:pic>
              <p:nvPicPr>
                <p:cNvPr id="9" name="Freihand 8">
                  <a:extLst>
                    <a:ext uri="{FF2B5EF4-FFF2-40B4-BE49-F238E27FC236}">
                      <a16:creationId xmlns:a16="http://schemas.microsoft.com/office/drawing/2014/main" id="{830B9ABD-0515-01BA-64B2-280A752F0223}"/>
                    </a:ext>
                  </a:extLst>
                </p:cNvPr>
                <p:cNvPicPr/>
                <p:nvPr/>
              </p:nvPicPr>
              <p:blipFill>
                <a:blip r:embed="rId19"/>
                <a:stretch>
                  <a:fillRect/>
                </a:stretch>
              </p:blipFill>
              <p:spPr>
                <a:xfrm>
                  <a:off x="1680515" y="3733113"/>
                  <a:ext cx="12852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Freihand 9">
                  <a:extLst>
                    <a:ext uri="{FF2B5EF4-FFF2-40B4-BE49-F238E27FC236}">
                      <a16:creationId xmlns:a16="http://schemas.microsoft.com/office/drawing/2014/main" id="{A784A6CE-D55F-75AE-2501-A4BACE3D2781}"/>
                    </a:ext>
                  </a:extLst>
                </p14:cNvPr>
                <p14:cNvContentPartPr/>
                <p14:nvPr/>
              </p14:nvContentPartPr>
              <p14:xfrm>
                <a:off x="1884995" y="3839313"/>
                <a:ext cx="546480" cy="113040"/>
              </p14:xfrm>
            </p:contentPart>
          </mc:Choice>
          <mc:Fallback xmlns="">
            <p:pic>
              <p:nvPicPr>
                <p:cNvPr id="10" name="Freihand 9">
                  <a:extLst>
                    <a:ext uri="{FF2B5EF4-FFF2-40B4-BE49-F238E27FC236}">
                      <a16:creationId xmlns:a16="http://schemas.microsoft.com/office/drawing/2014/main" id="{A784A6CE-D55F-75AE-2501-A4BACE3D2781}"/>
                    </a:ext>
                  </a:extLst>
                </p:cNvPr>
                <p:cNvPicPr/>
                <p:nvPr/>
              </p:nvPicPr>
              <p:blipFill>
                <a:blip r:embed="rId21"/>
                <a:stretch>
                  <a:fillRect/>
                </a:stretch>
              </p:blipFill>
              <p:spPr>
                <a:xfrm>
                  <a:off x="1876355" y="3830313"/>
                  <a:ext cx="5641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Freihand 10">
                  <a:extLst>
                    <a:ext uri="{FF2B5EF4-FFF2-40B4-BE49-F238E27FC236}">
                      <a16:creationId xmlns:a16="http://schemas.microsoft.com/office/drawing/2014/main" id="{E3F8C3BC-17F1-61C3-A04B-5370E403DFE4}"/>
                    </a:ext>
                  </a:extLst>
                </p14:cNvPr>
                <p14:cNvContentPartPr/>
                <p14:nvPr/>
              </p14:nvContentPartPr>
              <p14:xfrm>
                <a:off x="2727755" y="3838593"/>
                <a:ext cx="151560" cy="137160"/>
              </p14:xfrm>
            </p:contentPart>
          </mc:Choice>
          <mc:Fallback xmlns="">
            <p:pic>
              <p:nvPicPr>
                <p:cNvPr id="11" name="Freihand 10">
                  <a:extLst>
                    <a:ext uri="{FF2B5EF4-FFF2-40B4-BE49-F238E27FC236}">
                      <a16:creationId xmlns:a16="http://schemas.microsoft.com/office/drawing/2014/main" id="{E3F8C3BC-17F1-61C3-A04B-5370E403DFE4}"/>
                    </a:ext>
                  </a:extLst>
                </p:cNvPr>
                <p:cNvPicPr/>
                <p:nvPr/>
              </p:nvPicPr>
              <p:blipFill>
                <a:blip r:embed="rId23"/>
                <a:stretch>
                  <a:fillRect/>
                </a:stretch>
              </p:blipFill>
              <p:spPr>
                <a:xfrm>
                  <a:off x="2718755" y="3829953"/>
                  <a:ext cx="169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Freihand 11">
                  <a:extLst>
                    <a:ext uri="{FF2B5EF4-FFF2-40B4-BE49-F238E27FC236}">
                      <a16:creationId xmlns:a16="http://schemas.microsoft.com/office/drawing/2014/main" id="{779AF45E-1419-BBA8-1B64-D5213D040457}"/>
                    </a:ext>
                  </a:extLst>
                </p14:cNvPr>
                <p14:cNvContentPartPr/>
                <p14:nvPr/>
              </p14:nvContentPartPr>
              <p14:xfrm>
                <a:off x="2945915" y="3839673"/>
                <a:ext cx="391680" cy="275040"/>
              </p14:xfrm>
            </p:contentPart>
          </mc:Choice>
          <mc:Fallback xmlns="">
            <p:pic>
              <p:nvPicPr>
                <p:cNvPr id="12" name="Freihand 11">
                  <a:extLst>
                    <a:ext uri="{FF2B5EF4-FFF2-40B4-BE49-F238E27FC236}">
                      <a16:creationId xmlns:a16="http://schemas.microsoft.com/office/drawing/2014/main" id="{779AF45E-1419-BBA8-1B64-D5213D040457}"/>
                    </a:ext>
                  </a:extLst>
                </p:cNvPr>
                <p:cNvPicPr/>
                <p:nvPr/>
              </p:nvPicPr>
              <p:blipFill>
                <a:blip r:embed="rId25"/>
                <a:stretch>
                  <a:fillRect/>
                </a:stretch>
              </p:blipFill>
              <p:spPr>
                <a:xfrm>
                  <a:off x="2936915" y="3830673"/>
                  <a:ext cx="4093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Freihand 12">
                  <a:extLst>
                    <a:ext uri="{FF2B5EF4-FFF2-40B4-BE49-F238E27FC236}">
                      <a16:creationId xmlns:a16="http://schemas.microsoft.com/office/drawing/2014/main" id="{1E5D05C5-C8C7-164C-6E6E-14927F161348}"/>
                    </a:ext>
                  </a:extLst>
                </p14:cNvPr>
                <p14:cNvContentPartPr/>
                <p14:nvPr/>
              </p14:nvContentPartPr>
              <p14:xfrm>
                <a:off x="3358115" y="3776673"/>
                <a:ext cx="18360" cy="122040"/>
              </p14:xfrm>
            </p:contentPart>
          </mc:Choice>
          <mc:Fallback xmlns="">
            <p:pic>
              <p:nvPicPr>
                <p:cNvPr id="13" name="Freihand 12">
                  <a:extLst>
                    <a:ext uri="{FF2B5EF4-FFF2-40B4-BE49-F238E27FC236}">
                      <a16:creationId xmlns:a16="http://schemas.microsoft.com/office/drawing/2014/main" id="{1E5D05C5-C8C7-164C-6E6E-14927F161348}"/>
                    </a:ext>
                  </a:extLst>
                </p:cNvPr>
                <p:cNvPicPr/>
                <p:nvPr/>
              </p:nvPicPr>
              <p:blipFill>
                <a:blip r:embed="rId27"/>
                <a:stretch>
                  <a:fillRect/>
                </a:stretch>
              </p:blipFill>
              <p:spPr>
                <a:xfrm>
                  <a:off x="3349115" y="3768033"/>
                  <a:ext cx="36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Freihand 13">
                  <a:extLst>
                    <a:ext uri="{FF2B5EF4-FFF2-40B4-BE49-F238E27FC236}">
                      <a16:creationId xmlns:a16="http://schemas.microsoft.com/office/drawing/2014/main" id="{89C9E8CE-E881-44B7-6F8E-03F8794797E9}"/>
                    </a:ext>
                  </a:extLst>
                </p14:cNvPr>
                <p14:cNvContentPartPr/>
                <p14:nvPr/>
              </p14:nvContentPartPr>
              <p14:xfrm>
                <a:off x="3405995" y="3712233"/>
                <a:ext cx="9720" cy="6480"/>
              </p14:xfrm>
            </p:contentPart>
          </mc:Choice>
          <mc:Fallback xmlns="">
            <p:pic>
              <p:nvPicPr>
                <p:cNvPr id="14" name="Freihand 13">
                  <a:extLst>
                    <a:ext uri="{FF2B5EF4-FFF2-40B4-BE49-F238E27FC236}">
                      <a16:creationId xmlns:a16="http://schemas.microsoft.com/office/drawing/2014/main" id="{89C9E8CE-E881-44B7-6F8E-03F8794797E9}"/>
                    </a:ext>
                  </a:extLst>
                </p:cNvPr>
                <p:cNvPicPr/>
                <p:nvPr/>
              </p:nvPicPr>
              <p:blipFill>
                <a:blip r:embed="rId29"/>
                <a:stretch>
                  <a:fillRect/>
                </a:stretch>
              </p:blipFill>
              <p:spPr>
                <a:xfrm>
                  <a:off x="3397355" y="3703593"/>
                  <a:ext cx="27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 name="Freihand 14">
                  <a:extLst>
                    <a:ext uri="{FF2B5EF4-FFF2-40B4-BE49-F238E27FC236}">
                      <a16:creationId xmlns:a16="http://schemas.microsoft.com/office/drawing/2014/main" id="{4062592C-E90D-01E2-33B0-5AF5A2F94C79}"/>
                    </a:ext>
                  </a:extLst>
                </p14:cNvPr>
                <p14:cNvContentPartPr/>
                <p14:nvPr/>
              </p14:nvContentPartPr>
              <p14:xfrm>
                <a:off x="3536315" y="3726993"/>
                <a:ext cx="137160" cy="209880"/>
              </p14:xfrm>
            </p:contentPart>
          </mc:Choice>
          <mc:Fallback xmlns="">
            <p:pic>
              <p:nvPicPr>
                <p:cNvPr id="15" name="Freihand 14">
                  <a:extLst>
                    <a:ext uri="{FF2B5EF4-FFF2-40B4-BE49-F238E27FC236}">
                      <a16:creationId xmlns:a16="http://schemas.microsoft.com/office/drawing/2014/main" id="{4062592C-E90D-01E2-33B0-5AF5A2F94C79}"/>
                    </a:ext>
                  </a:extLst>
                </p:cNvPr>
                <p:cNvPicPr/>
                <p:nvPr/>
              </p:nvPicPr>
              <p:blipFill>
                <a:blip r:embed="rId31"/>
                <a:stretch>
                  <a:fillRect/>
                </a:stretch>
              </p:blipFill>
              <p:spPr>
                <a:xfrm>
                  <a:off x="3527675" y="3718353"/>
                  <a:ext cx="1548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 name="Freihand 15">
                  <a:extLst>
                    <a:ext uri="{FF2B5EF4-FFF2-40B4-BE49-F238E27FC236}">
                      <a16:creationId xmlns:a16="http://schemas.microsoft.com/office/drawing/2014/main" id="{A6F9AC86-2249-FAFA-9E99-652708B74630}"/>
                    </a:ext>
                  </a:extLst>
                </p14:cNvPr>
                <p14:cNvContentPartPr/>
                <p14:nvPr/>
              </p14:nvContentPartPr>
              <p14:xfrm>
                <a:off x="3682115" y="3714393"/>
                <a:ext cx="12600" cy="24120"/>
              </p14:xfrm>
            </p:contentPart>
          </mc:Choice>
          <mc:Fallback xmlns="">
            <p:pic>
              <p:nvPicPr>
                <p:cNvPr id="16" name="Freihand 15">
                  <a:extLst>
                    <a:ext uri="{FF2B5EF4-FFF2-40B4-BE49-F238E27FC236}">
                      <a16:creationId xmlns:a16="http://schemas.microsoft.com/office/drawing/2014/main" id="{A6F9AC86-2249-FAFA-9E99-652708B74630}"/>
                    </a:ext>
                  </a:extLst>
                </p:cNvPr>
                <p:cNvPicPr/>
                <p:nvPr/>
              </p:nvPicPr>
              <p:blipFill>
                <a:blip r:embed="rId33"/>
                <a:stretch>
                  <a:fillRect/>
                </a:stretch>
              </p:blipFill>
              <p:spPr>
                <a:xfrm>
                  <a:off x="3673475" y="3705753"/>
                  <a:ext cx="302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 name="Freihand 16">
                  <a:extLst>
                    <a:ext uri="{FF2B5EF4-FFF2-40B4-BE49-F238E27FC236}">
                      <a16:creationId xmlns:a16="http://schemas.microsoft.com/office/drawing/2014/main" id="{36525E49-575E-65BE-11EA-72DE106173E4}"/>
                    </a:ext>
                  </a:extLst>
                </p14:cNvPr>
                <p14:cNvContentPartPr/>
                <p14:nvPr/>
              </p14:nvContentPartPr>
              <p14:xfrm>
                <a:off x="3720995" y="3740313"/>
                <a:ext cx="50400" cy="145800"/>
              </p14:xfrm>
            </p:contentPart>
          </mc:Choice>
          <mc:Fallback xmlns="">
            <p:pic>
              <p:nvPicPr>
                <p:cNvPr id="17" name="Freihand 16">
                  <a:extLst>
                    <a:ext uri="{FF2B5EF4-FFF2-40B4-BE49-F238E27FC236}">
                      <a16:creationId xmlns:a16="http://schemas.microsoft.com/office/drawing/2014/main" id="{36525E49-575E-65BE-11EA-72DE106173E4}"/>
                    </a:ext>
                  </a:extLst>
                </p:cNvPr>
                <p:cNvPicPr/>
                <p:nvPr/>
              </p:nvPicPr>
              <p:blipFill>
                <a:blip r:embed="rId35"/>
                <a:stretch>
                  <a:fillRect/>
                </a:stretch>
              </p:blipFill>
              <p:spPr>
                <a:xfrm>
                  <a:off x="3711995" y="3731673"/>
                  <a:ext cx="680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 name="Freihand 17">
                  <a:extLst>
                    <a:ext uri="{FF2B5EF4-FFF2-40B4-BE49-F238E27FC236}">
                      <a16:creationId xmlns:a16="http://schemas.microsoft.com/office/drawing/2014/main" id="{0D1B0645-2EEC-2D66-5091-F5867646FD89}"/>
                    </a:ext>
                  </a:extLst>
                </p14:cNvPr>
                <p14:cNvContentPartPr/>
                <p14:nvPr/>
              </p14:nvContentPartPr>
              <p14:xfrm>
                <a:off x="3873995" y="3800433"/>
                <a:ext cx="371160" cy="102240"/>
              </p14:xfrm>
            </p:contentPart>
          </mc:Choice>
          <mc:Fallback xmlns="">
            <p:pic>
              <p:nvPicPr>
                <p:cNvPr id="18" name="Freihand 17">
                  <a:extLst>
                    <a:ext uri="{FF2B5EF4-FFF2-40B4-BE49-F238E27FC236}">
                      <a16:creationId xmlns:a16="http://schemas.microsoft.com/office/drawing/2014/main" id="{0D1B0645-2EEC-2D66-5091-F5867646FD89}"/>
                    </a:ext>
                  </a:extLst>
                </p:cNvPr>
                <p:cNvPicPr/>
                <p:nvPr/>
              </p:nvPicPr>
              <p:blipFill>
                <a:blip r:embed="rId37"/>
                <a:stretch>
                  <a:fillRect/>
                </a:stretch>
              </p:blipFill>
              <p:spPr>
                <a:xfrm>
                  <a:off x="3864995" y="3791793"/>
                  <a:ext cx="388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 name="Freihand 18">
                  <a:extLst>
                    <a:ext uri="{FF2B5EF4-FFF2-40B4-BE49-F238E27FC236}">
                      <a16:creationId xmlns:a16="http://schemas.microsoft.com/office/drawing/2014/main" id="{B3684331-F8B0-A9A8-B8A9-88F220485BEC}"/>
                    </a:ext>
                  </a:extLst>
                </p14:cNvPr>
                <p14:cNvContentPartPr/>
                <p14:nvPr/>
              </p14:nvContentPartPr>
              <p14:xfrm>
                <a:off x="4630355" y="3728793"/>
                <a:ext cx="263520" cy="364320"/>
              </p14:xfrm>
            </p:contentPart>
          </mc:Choice>
          <mc:Fallback xmlns="">
            <p:pic>
              <p:nvPicPr>
                <p:cNvPr id="19" name="Freihand 18">
                  <a:extLst>
                    <a:ext uri="{FF2B5EF4-FFF2-40B4-BE49-F238E27FC236}">
                      <a16:creationId xmlns:a16="http://schemas.microsoft.com/office/drawing/2014/main" id="{B3684331-F8B0-A9A8-B8A9-88F220485BEC}"/>
                    </a:ext>
                  </a:extLst>
                </p:cNvPr>
                <p:cNvPicPr/>
                <p:nvPr/>
              </p:nvPicPr>
              <p:blipFill>
                <a:blip r:embed="rId39"/>
                <a:stretch>
                  <a:fillRect/>
                </a:stretch>
              </p:blipFill>
              <p:spPr>
                <a:xfrm>
                  <a:off x="4621355" y="3719793"/>
                  <a:ext cx="28116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Freihand 20">
                  <a:extLst>
                    <a:ext uri="{FF2B5EF4-FFF2-40B4-BE49-F238E27FC236}">
                      <a16:creationId xmlns:a16="http://schemas.microsoft.com/office/drawing/2014/main" id="{1D47370F-18B8-942F-2D28-9C05005CDC49}"/>
                    </a:ext>
                  </a:extLst>
                </p14:cNvPr>
                <p14:cNvContentPartPr/>
                <p14:nvPr/>
              </p14:nvContentPartPr>
              <p14:xfrm>
                <a:off x="5233355" y="3822393"/>
                <a:ext cx="171000" cy="99720"/>
              </p14:xfrm>
            </p:contentPart>
          </mc:Choice>
          <mc:Fallback xmlns="">
            <p:pic>
              <p:nvPicPr>
                <p:cNvPr id="21" name="Freihand 20">
                  <a:extLst>
                    <a:ext uri="{FF2B5EF4-FFF2-40B4-BE49-F238E27FC236}">
                      <a16:creationId xmlns:a16="http://schemas.microsoft.com/office/drawing/2014/main" id="{1D47370F-18B8-942F-2D28-9C05005CDC49}"/>
                    </a:ext>
                  </a:extLst>
                </p:cNvPr>
                <p:cNvPicPr/>
                <p:nvPr/>
              </p:nvPicPr>
              <p:blipFill>
                <a:blip r:embed="rId41"/>
                <a:stretch>
                  <a:fillRect/>
                </a:stretch>
              </p:blipFill>
              <p:spPr>
                <a:xfrm>
                  <a:off x="5224715" y="3813753"/>
                  <a:ext cx="1886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Freihand 21">
                  <a:extLst>
                    <a:ext uri="{FF2B5EF4-FFF2-40B4-BE49-F238E27FC236}">
                      <a16:creationId xmlns:a16="http://schemas.microsoft.com/office/drawing/2014/main" id="{8D741141-72B4-DEC6-8027-F0FC44D55A0C}"/>
                    </a:ext>
                  </a:extLst>
                </p14:cNvPr>
                <p14:cNvContentPartPr/>
                <p14:nvPr/>
              </p14:nvContentPartPr>
              <p14:xfrm>
                <a:off x="5451875" y="3728433"/>
                <a:ext cx="146160" cy="179640"/>
              </p14:xfrm>
            </p:contentPart>
          </mc:Choice>
          <mc:Fallback xmlns="">
            <p:pic>
              <p:nvPicPr>
                <p:cNvPr id="22" name="Freihand 21">
                  <a:extLst>
                    <a:ext uri="{FF2B5EF4-FFF2-40B4-BE49-F238E27FC236}">
                      <a16:creationId xmlns:a16="http://schemas.microsoft.com/office/drawing/2014/main" id="{8D741141-72B4-DEC6-8027-F0FC44D55A0C}"/>
                    </a:ext>
                  </a:extLst>
                </p:cNvPr>
                <p:cNvPicPr/>
                <p:nvPr/>
              </p:nvPicPr>
              <p:blipFill>
                <a:blip r:embed="rId43"/>
                <a:stretch>
                  <a:fillRect/>
                </a:stretch>
              </p:blipFill>
              <p:spPr>
                <a:xfrm>
                  <a:off x="5443235" y="3719433"/>
                  <a:ext cx="1638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Freihand 22">
                  <a:extLst>
                    <a:ext uri="{FF2B5EF4-FFF2-40B4-BE49-F238E27FC236}">
                      <a16:creationId xmlns:a16="http://schemas.microsoft.com/office/drawing/2014/main" id="{2C8191DA-9349-6ACC-FBC9-953FB28AEFD7}"/>
                    </a:ext>
                  </a:extLst>
                </p14:cNvPr>
                <p14:cNvContentPartPr/>
                <p14:nvPr/>
              </p14:nvContentPartPr>
              <p14:xfrm>
                <a:off x="5928155" y="3676233"/>
                <a:ext cx="644040" cy="210240"/>
              </p14:xfrm>
            </p:contentPart>
          </mc:Choice>
          <mc:Fallback xmlns="">
            <p:pic>
              <p:nvPicPr>
                <p:cNvPr id="23" name="Freihand 22">
                  <a:extLst>
                    <a:ext uri="{FF2B5EF4-FFF2-40B4-BE49-F238E27FC236}">
                      <a16:creationId xmlns:a16="http://schemas.microsoft.com/office/drawing/2014/main" id="{2C8191DA-9349-6ACC-FBC9-953FB28AEFD7}"/>
                    </a:ext>
                  </a:extLst>
                </p:cNvPr>
                <p:cNvPicPr/>
                <p:nvPr/>
              </p:nvPicPr>
              <p:blipFill>
                <a:blip r:embed="rId45"/>
                <a:stretch>
                  <a:fillRect/>
                </a:stretch>
              </p:blipFill>
              <p:spPr>
                <a:xfrm>
                  <a:off x="5919155" y="3667593"/>
                  <a:ext cx="6616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 name="Freihand 24">
                  <a:extLst>
                    <a:ext uri="{FF2B5EF4-FFF2-40B4-BE49-F238E27FC236}">
                      <a16:creationId xmlns:a16="http://schemas.microsoft.com/office/drawing/2014/main" id="{8E1C4F7A-0B5E-0F18-1E53-5134D3F19448}"/>
                    </a:ext>
                  </a:extLst>
                </p14:cNvPr>
                <p14:cNvContentPartPr/>
                <p14:nvPr/>
              </p14:nvContentPartPr>
              <p14:xfrm>
                <a:off x="6810875" y="3733113"/>
                <a:ext cx="212400" cy="105840"/>
              </p14:xfrm>
            </p:contentPart>
          </mc:Choice>
          <mc:Fallback xmlns="">
            <p:pic>
              <p:nvPicPr>
                <p:cNvPr id="25" name="Freihand 24">
                  <a:extLst>
                    <a:ext uri="{FF2B5EF4-FFF2-40B4-BE49-F238E27FC236}">
                      <a16:creationId xmlns:a16="http://schemas.microsoft.com/office/drawing/2014/main" id="{8E1C4F7A-0B5E-0F18-1E53-5134D3F19448}"/>
                    </a:ext>
                  </a:extLst>
                </p:cNvPr>
                <p:cNvPicPr/>
                <p:nvPr/>
              </p:nvPicPr>
              <p:blipFill>
                <a:blip r:embed="rId47"/>
                <a:stretch>
                  <a:fillRect/>
                </a:stretch>
              </p:blipFill>
              <p:spPr>
                <a:xfrm>
                  <a:off x="6802235" y="3724473"/>
                  <a:ext cx="230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Freihand 25">
                  <a:extLst>
                    <a:ext uri="{FF2B5EF4-FFF2-40B4-BE49-F238E27FC236}">
                      <a16:creationId xmlns:a16="http://schemas.microsoft.com/office/drawing/2014/main" id="{FA99A187-0174-F469-74E9-AE1D4EB28393}"/>
                    </a:ext>
                  </a:extLst>
                </p14:cNvPr>
                <p14:cNvContentPartPr/>
                <p14:nvPr/>
              </p14:nvContentPartPr>
              <p14:xfrm>
                <a:off x="7060355" y="3722673"/>
                <a:ext cx="146880" cy="98640"/>
              </p14:xfrm>
            </p:contentPart>
          </mc:Choice>
          <mc:Fallback xmlns="">
            <p:pic>
              <p:nvPicPr>
                <p:cNvPr id="26" name="Freihand 25">
                  <a:extLst>
                    <a:ext uri="{FF2B5EF4-FFF2-40B4-BE49-F238E27FC236}">
                      <a16:creationId xmlns:a16="http://schemas.microsoft.com/office/drawing/2014/main" id="{FA99A187-0174-F469-74E9-AE1D4EB28393}"/>
                    </a:ext>
                  </a:extLst>
                </p:cNvPr>
                <p:cNvPicPr/>
                <p:nvPr/>
              </p:nvPicPr>
              <p:blipFill>
                <a:blip r:embed="rId49"/>
                <a:stretch>
                  <a:fillRect/>
                </a:stretch>
              </p:blipFill>
              <p:spPr>
                <a:xfrm>
                  <a:off x="7051355" y="3714033"/>
                  <a:ext cx="1645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Freihand 26">
                  <a:extLst>
                    <a:ext uri="{FF2B5EF4-FFF2-40B4-BE49-F238E27FC236}">
                      <a16:creationId xmlns:a16="http://schemas.microsoft.com/office/drawing/2014/main" id="{6CD54A34-D5F4-8CD4-5D8D-158C25DFE67F}"/>
                    </a:ext>
                  </a:extLst>
                </p14:cNvPr>
                <p14:cNvContentPartPr/>
                <p14:nvPr/>
              </p14:nvContentPartPr>
              <p14:xfrm>
                <a:off x="7254755" y="3636993"/>
                <a:ext cx="116280" cy="189360"/>
              </p14:xfrm>
            </p:contentPart>
          </mc:Choice>
          <mc:Fallback xmlns="">
            <p:pic>
              <p:nvPicPr>
                <p:cNvPr id="27" name="Freihand 26">
                  <a:extLst>
                    <a:ext uri="{FF2B5EF4-FFF2-40B4-BE49-F238E27FC236}">
                      <a16:creationId xmlns:a16="http://schemas.microsoft.com/office/drawing/2014/main" id="{6CD54A34-D5F4-8CD4-5D8D-158C25DFE67F}"/>
                    </a:ext>
                  </a:extLst>
                </p:cNvPr>
                <p:cNvPicPr/>
                <p:nvPr/>
              </p:nvPicPr>
              <p:blipFill>
                <a:blip r:embed="rId51"/>
                <a:stretch>
                  <a:fillRect/>
                </a:stretch>
              </p:blipFill>
              <p:spPr>
                <a:xfrm>
                  <a:off x="7245755" y="3627993"/>
                  <a:ext cx="1339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 name="Freihand 27">
                  <a:extLst>
                    <a:ext uri="{FF2B5EF4-FFF2-40B4-BE49-F238E27FC236}">
                      <a16:creationId xmlns:a16="http://schemas.microsoft.com/office/drawing/2014/main" id="{8A1EE930-F715-67ED-7749-9136236EC07B}"/>
                    </a:ext>
                  </a:extLst>
                </p14:cNvPr>
                <p14:cNvContentPartPr/>
                <p14:nvPr/>
              </p14:nvContentPartPr>
              <p14:xfrm>
                <a:off x="7412075" y="3607473"/>
                <a:ext cx="354240" cy="201960"/>
              </p14:xfrm>
            </p:contentPart>
          </mc:Choice>
          <mc:Fallback xmlns="">
            <p:pic>
              <p:nvPicPr>
                <p:cNvPr id="28" name="Freihand 27">
                  <a:extLst>
                    <a:ext uri="{FF2B5EF4-FFF2-40B4-BE49-F238E27FC236}">
                      <a16:creationId xmlns:a16="http://schemas.microsoft.com/office/drawing/2014/main" id="{8A1EE930-F715-67ED-7749-9136236EC07B}"/>
                    </a:ext>
                  </a:extLst>
                </p:cNvPr>
                <p:cNvPicPr/>
                <p:nvPr/>
              </p:nvPicPr>
              <p:blipFill>
                <a:blip r:embed="rId53"/>
                <a:stretch>
                  <a:fillRect/>
                </a:stretch>
              </p:blipFill>
              <p:spPr>
                <a:xfrm>
                  <a:off x="7403435" y="3598833"/>
                  <a:ext cx="3718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6186B2DA-D092-8123-1B58-4346D9514AEE}"/>
                    </a:ext>
                  </a:extLst>
                </p14:cNvPr>
                <p14:cNvContentPartPr/>
                <p14:nvPr/>
              </p14:nvContentPartPr>
              <p14:xfrm>
                <a:off x="1724075" y="4156473"/>
                <a:ext cx="121680" cy="236520"/>
              </p14:xfrm>
            </p:contentPart>
          </mc:Choice>
          <mc:Fallback xmlns="">
            <p:pic>
              <p:nvPicPr>
                <p:cNvPr id="33" name="Freihand 32">
                  <a:extLst>
                    <a:ext uri="{FF2B5EF4-FFF2-40B4-BE49-F238E27FC236}">
                      <a16:creationId xmlns:a16="http://schemas.microsoft.com/office/drawing/2014/main" id="{6186B2DA-D092-8123-1B58-4346D9514AEE}"/>
                    </a:ext>
                  </a:extLst>
                </p:cNvPr>
                <p:cNvPicPr/>
                <p:nvPr/>
              </p:nvPicPr>
              <p:blipFill>
                <a:blip r:embed="rId55"/>
                <a:stretch>
                  <a:fillRect/>
                </a:stretch>
              </p:blipFill>
              <p:spPr>
                <a:xfrm>
                  <a:off x="1715435" y="4147473"/>
                  <a:ext cx="1393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3C2DA7ED-7A39-1E2B-D7CD-9C24826E25A8}"/>
                    </a:ext>
                  </a:extLst>
                </p14:cNvPr>
                <p14:cNvContentPartPr/>
                <p14:nvPr/>
              </p14:nvContentPartPr>
              <p14:xfrm>
                <a:off x="1881395" y="4217673"/>
                <a:ext cx="96120" cy="119160"/>
              </p14:xfrm>
            </p:contentPart>
          </mc:Choice>
          <mc:Fallback xmlns="">
            <p:pic>
              <p:nvPicPr>
                <p:cNvPr id="34" name="Freihand 33">
                  <a:extLst>
                    <a:ext uri="{FF2B5EF4-FFF2-40B4-BE49-F238E27FC236}">
                      <a16:creationId xmlns:a16="http://schemas.microsoft.com/office/drawing/2014/main" id="{3C2DA7ED-7A39-1E2B-D7CD-9C24826E25A8}"/>
                    </a:ext>
                  </a:extLst>
                </p:cNvPr>
                <p:cNvPicPr/>
                <p:nvPr/>
              </p:nvPicPr>
              <p:blipFill>
                <a:blip r:embed="rId57"/>
                <a:stretch>
                  <a:fillRect/>
                </a:stretch>
              </p:blipFill>
              <p:spPr>
                <a:xfrm>
                  <a:off x="1872755" y="4208673"/>
                  <a:ext cx="1137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29ABF103-F5F7-4599-23D2-14930A5D2C58}"/>
                    </a:ext>
                  </a:extLst>
                </p14:cNvPr>
                <p14:cNvContentPartPr/>
                <p14:nvPr/>
              </p14:nvContentPartPr>
              <p14:xfrm>
                <a:off x="2042315" y="4119033"/>
                <a:ext cx="212040" cy="200880"/>
              </p14:xfrm>
            </p:contentPart>
          </mc:Choice>
          <mc:Fallback xmlns="">
            <p:pic>
              <p:nvPicPr>
                <p:cNvPr id="35" name="Freihand 34">
                  <a:extLst>
                    <a:ext uri="{FF2B5EF4-FFF2-40B4-BE49-F238E27FC236}">
                      <a16:creationId xmlns:a16="http://schemas.microsoft.com/office/drawing/2014/main" id="{29ABF103-F5F7-4599-23D2-14930A5D2C58}"/>
                    </a:ext>
                  </a:extLst>
                </p:cNvPr>
                <p:cNvPicPr/>
                <p:nvPr/>
              </p:nvPicPr>
              <p:blipFill>
                <a:blip r:embed="rId59"/>
                <a:stretch>
                  <a:fillRect/>
                </a:stretch>
              </p:blipFill>
              <p:spPr>
                <a:xfrm>
                  <a:off x="2033315" y="4110033"/>
                  <a:ext cx="2296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47EA2667-2A38-A5E4-64DA-7BCAEDE50340}"/>
                    </a:ext>
                  </a:extLst>
                </p14:cNvPr>
                <p14:cNvContentPartPr/>
                <p14:nvPr/>
              </p14:nvContentPartPr>
              <p14:xfrm>
                <a:off x="2328515" y="4120833"/>
                <a:ext cx="248760" cy="329040"/>
              </p14:xfrm>
            </p:contentPart>
          </mc:Choice>
          <mc:Fallback xmlns="">
            <p:pic>
              <p:nvPicPr>
                <p:cNvPr id="36" name="Freihand 35">
                  <a:extLst>
                    <a:ext uri="{FF2B5EF4-FFF2-40B4-BE49-F238E27FC236}">
                      <a16:creationId xmlns:a16="http://schemas.microsoft.com/office/drawing/2014/main" id="{47EA2667-2A38-A5E4-64DA-7BCAEDE50340}"/>
                    </a:ext>
                  </a:extLst>
                </p:cNvPr>
                <p:cNvPicPr/>
                <p:nvPr/>
              </p:nvPicPr>
              <p:blipFill>
                <a:blip r:embed="rId61"/>
                <a:stretch>
                  <a:fillRect/>
                </a:stretch>
              </p:blipFill>
              <p:spPr>
                <a:xfrm>
                  <a:off x="2319875" y="4112193"/>
                  <a:ext cx="26640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1AF01E38-3729-D261-4EE8-2016F1037648}"/>
                    </a:ext>
                  </a:extLst>
                </p14:cNvPr>
                <p14:cNvContentPartPr/>
                <p14:nvPr/>
              </p14:nvContentPartPr>
              <p14:xfrm>
                <a:off x="2971475" y="4176993"/>
                <a:ext cx="232200" cy="211320"/>
              </p14:xfrm>
            </p:contentPart>
          </mc:Choice>
          <mc:Fallback xmlns="">
            <p:pic>
              <p:nvPicPr>
                <p:cNvPr id="37" name="Freihand 36">
                  <a:extLst>
                    <a:ext uri="{FF2B5EF4-FFF2-40B4-BE49-F238E27FC236}">
                      <a16:creationId xmlns:a16="http://schemas.microsoft.com/office/drawing/2014/main" id="{1AF01E38-3729-D261-4EE8-2016F1037648}"/>
                    </a:ext>
                  </a:extLst>
                </p:cNvPr>
                <p:cNvPicPr/>
                <p:nvPr/>
              </p:nvPicPr>
              <p:blipFill>
                <a:blip r:embed="rId63"/>
                <a:stretch>
                  <a:fillRect/>
                </a:stretch>
              </p:blipFill>
              <p:spPr>
                <a:xfrm>
                  <a:off x="2962475" y="4167993"/>
                  <a:ext cx="2498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02110D04-6645-7497-ADFA-DF4BE3255CA8}"/>
                    </a:ext>
                  </a:extLst>
                </p14:cNvPr>
                <p14:cNvContentPartPr/>
                <p14:nvPr/>
              </p14:nvContentPartPr>
              <p14:xfrm>
                <a:off x="3065075" y="4059633"/>
                <a:ext cx="244440" cy="248760"/>
              </p14:xfrm>
            </p:contentPart>
          </mc:Choice>
          <mc:Fallback xmlns="">
            <p:pic>
              <p:nvPicPr>
                <p:cNvPr id="41" name="Freihand 40">
                  <a:extLst>
                    <a:ext uri="{FF2B5EF4-FFF2-40B4-BE49-F238E27FC236}">
                      <a16:creationId xmlns:a16="http://schemas.microsoft.com/office/drawing/2014/main" id="{02110D04-6645-7497-ADFA-DF4BE3255CA8}"/>
                    </a:ext>
                  </a:extLst>
                </p:cNvPr>
                <p:cNvPicPr/>
                <p:nvPr/>
              </p:nvPicPr>
              <p:blipFill>
                <a:blip r:embed="rId65"/>
                <a:stretch>
                  <a:fillRect/>
                </a:stretch>
              </p:blipFill>
              <p:spPr>
                <a:xfrm>
                  <a:off x="3056075" y="4050993"/>
                  <a:ext cx="2620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D6ED00CC-2A94-6533-8CC7-A4AEBD305ADE}"/>
                    </a:ext>
                  </a:extLst>
                </p14:cNvPr>
                <p14:cNvContentPartPr/>
                <p14:nvPr/>
              </p14:nvContentPartPr>
              <p14:xfrm>
                <a:off x="3342635" y="4196073"/>
                <a:ext cx="133560" cy="127080"/>
              </p14:xfrm>
            </p:contentPart>
          </mc:Choice>
          <mc:Fallback xmlns="">
            <p:pic>
              <p:nvPicPr>
                <p:cNvPr id="42" name="Freihand 41">
                  <a:extLst>
                    <a:ext uri="{FF2B5EF4-FFF2-40B4-BE49-F238E27FC236}">
                      <a16:creationId xmlns:a16="http://schemas.microsoft.com/office/drawing/2014/main" id="{D6ED00CC-2A94-6533-8CC7-A4AEBD305ADE}"/>
                    </a:ext>
                  </a:extLst>
                </p:cNvPr>
                <p:cNvPicPr/>
                <p:nvPr/>
              </p:nvPicPr>
              <p:blipFill>
                <a:blip r:embed="rId67"/>
                <a:stretch>
                  <a:fillRect/>
                </a:stretch>
              </p:blipFill>
              <p:spPr>
                <a:xfrm>
                  <a:off x="3333995" y="4187433"/>
                  <a:ext cx="1512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EBE9A09C-2199-FE07-478B-DC08274EA740}"/>
                    </a:ext>
                  </a:extLst>
                </p14:cNvPr>
                <p14:cNvContentPartPr/>
                <p14:nvPr/>
              </p14:nvContentPartPr>
              <p14:xfrm>
                <a:off x="3557555" y="4182753"/>
                <a:ext cx="6840" cy="72720"/>
              </p14:xfrm>
            </p:contentPart>
          </mc:Choice>
          <mc:Fallback xmlns="">
            <p:pic>
              <p:nvPicPr>
                <p:cNvPr id="43" name="Freihand 42">
                  <a:extLst>
                    <a:ext uri="{FF2B5EF4-FFF2-40B4-BE49-F238E27FC236}">
                      <a16:creationId xmlns:a16="http://schemas.microsoft.com/office/drawing/2014/main" id="{EBE9A09C-2199-FE07-478B-DC08274EA740}"/>
                    </a:ext>
                  </a:extLst>
                </p:cNvPr>
                <p:cNvPicPr/>
                <p:nvPr/>
              </p:nvPicPr>
              <p:blipFill>
                <a:blip r:embed="rId69"/>
                <a:stretch>
                  <a:fillRect/>
                </a:stretch>
              </p:blipFill>
              <p:spPr>
                <a:xfrm>
                  <a:off x="3548915" y="4174113"/>
                  <a:ext cx="244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DF1170CB-AA42-A244-CBE7-BD482819643F}"/>
                    </a:ext>
                  </a:extLst>
                </p14:cNvPr>
                <p14:cNvContentPartPr/>
                <p14:nvPr/>
              </p14:nvContentPartPr>
              <p14:xfrm>
                <a:off x="3636395" y="4086993"/>
                <a:ext cx="105840" cy="176400"/>
              </p14:xfrm>
            </p:contentPart>
          </mc:Choice>
          <mc:Fallback xmlns="">
            <p:pic>
              <p:nvPicPr>
                <p:cNvPr id="44" name="Freihand 43">
                  <a:extLst>
                    <a:ext uri="{FF2B5EF4-FFF2-40B4-BE49-F238E27FC236}">
                      <a16:creationId xmlns:a16="http://schemas.microsoft.com/office/drawing/2014/main" id="{DF1170CB-AA42-A244-CBE7-BD482819643F}"/>
                    </a:ext>
                  </a:extLst>
                </p:cNvPr>
                <p:cNvPicPr/>
                <p:nvPr/>
              </p:nvPicPr>
              <p:blipFill>
                <a:blip r:embed="rId71"/>
                <a:stretch>
                  <a:fillRect/>
                </a:stretch>
              </p:blipFill>
              <p:spPr>
                <a:xfrm>
                  <a:off x="3627395" y="4078353"/>
                  <a:ext cx="1234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51E6EC82-F1B4-AE49-F14C-21CE2349A518}"/>
                    </a:ext>
                  </a:extLst>
                </p14:cNvPr>
                <p14:cNvContentPartPr/>
                <p14:nvPr/>
              </p14:nvContentPartPr>
              <p14:xfrm>
                <a:off x="3786155" y="4098513"/>
                <a:ext cx="170280" cy="132480"/>
              </p14:xfrm>
            </p:contentPart>
          </mc:Choice>
          <mc:Fallback xmlns="">
            <p:pic>
              <p:nvPicPr>
                <p:cNvPr id="45" name="Freihand 44">
                  <a:extLst>
                    <a:ext uri="{FF2B5EF4-FFF2-40B4-BE49-F238E27FC236}">
                      <a16:creationId xmlns:a16="http://schemas.microsoft.com/office/drawing/2014/main" id="{51E6EC82-F1B4-AE49-F14C-21CE2349A518}"/>
                    </a:ext>
                  </a:extLst>
                </p:cNvPr>
                <p:cNvPicPr/>
                <p:nvPr/>
              </p:nvPicPr>
              <p:blipFill>
                <a:blip r:embed="rId73"/>
                <a:stretch>
                  <a:fillRect/>
                </a:stretch>
              </p:blipFill>
              <p:spPr>
                <a:xfrm>
                  <a:off x="3777515" y="4089873"/>
                  <a:ext cx="187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8443902F-5272-8220-63D3-DFF1272BB90C}"/>
                    </a:ext>
                  </a:extLst>
                </p14:cNvPr>
                <p14:cNvContentPartPr/>
                <p14:nvPr/>
              </p14:nvContentPartPr>
              <p14:xfrm>
                <a:off x="4244075" y="4172313"/>
                <a:ext cx="122040" cy="236160"/>
              </p14:xfrm>
            </p:contentPart>
          </mc:Choice>
          <mc:Fallback xmlns="">
            <p:pic>
              <p:nvPicPr>
                <p:cNvPr id="46" name="Freihand 45">
                  <a:extLst>
                    <a:ext uri="{FF2B5EF4-FFF2-40B4-BE49-F238E27FC236}">
                      <a16:creationId xmlns:a16="http://schemas.microsoft.com/office/drawing/2014/main" id="{8443902F-5272-8220-63D3-DFF1272BB90C}"/>
                    </a:ext>
                  </a:extLst>
                </p:cNvPr>
                <p:cNvPicPr/>
                <p:nvPr/>
              </p:nvPicPr>
              <p:blipFill>
                <a:blip r:embed="rId75"/>
                <a:stretch>
                  <a:fillRect/>
                </a:stretch>
              </p:blipFill>
              <p:spPr>
                <a:xfrm>
                  <a:off x="4235435" y="4163313"/>
                  <a:ext cx="1396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22EB80E3-1727-6A96-EF81-116F797C4335}"/>
                    </a:ext>
                  </a:extLst>
                </p14:cNvPr>
                <p14:cNvContentPartPr/>
                <p14:nvPr/>
              </p14:nvContentPartPr>
              <p14:xfrm>
                <a:off x="4411475" y="4127673"/>
                <a:ext cx="165960" cy="107280"/>
              </p14:xfrm>
            </p:contentPart>
          </mc:Choice>
          <mc:Fallback xmlns="">
            <p:pic>
              <p:nvPicPr>
                <p:cNvPr id="47" name="Freihand 46">
                  <a:extLst>
                    <a:ext uri="{FF2B5EF4-FFF2-40B4-BE49-F238E27FC236}">
                      <a16:creationId xmlns:a16="http://schemas.microsoft.com/office/drawing/2014/main" id="{22EB80E3-1727-6A96-EF81-116F797C4335}"/>
                    </a:ext>
                  </a:extLst>
                </p:cNvPr>
                <p:cNvPicPr/>
                <p:nvPr/>
              </p:nvPicPr>
              <p:blipFill>
                <a:blip r:embed="rId77"/>
                <a:stretch>
                  <a:fillRect/>
                </a:stretch>
              </p:blipFill>
              <p:spPr>
                <a:xfrm>
                  <a:off x="4402835" y="4119033"/>
                  <a:ext cx="1836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0EC08274-3950-E83A-A2C9-DFC6E84A76DD}"/>
                    </a:ext>
                  </a:extLst>
                </p14:cNvPr>
                <p14:cNvContentPartPr/>
                <p14:nvPr/>
              </p14:nvContentPartPr>
              <p14:xfrm>
                <a:off x="4589315" y="4053873"/>
                <a:ext cx="132120" cy="169560"/>
              </p14:xfrm>
            </p:contentPart>
          </mc:Choice>
          <mc:Fallback xmlns="">
            <p:pic>
              <p:nvPicPr>
                <p:cNvPr id="48" name="Freihand 47">
                  <a:extLst>
                    <a:ext uri="{FF2B5EF4-FFF2-40B4-BE49-F238E27FC236}">
                      <a16:creationId xmlns:a16="http://schemas.microsoft.com/office/drawing/2014/main" id="{0EC08274-3950-E83A-A2C9-DFC6E84A76DD}"/>
                    </a:ext>
                  </a:extLst>
                </p:cNvPr>
                <p:cNvPicPr/>
                <p:nvPr/>
              </p:nvPicPr>
              <p:blipFill>
                <a:blip r:embed="rId79"/>
                <a:stretch>
                  <a:fillRect/>
                </a:stretch>
              </p:blipFill>
              <p:spPr>
                <a:xfrm>
                  <a:off x="4580315" y="4045233"/>
                  <a:ext cx="149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73D41AC6-D4F1-C953-2086-64A3E85ABC8D}"/>
                    </a:ext>
                  </a:extLst>
                </p14:cNvPr>
                <p14:cNvContentPartPr/>
                <p14:nvPr/>
              </p14:nvContentPartPr>
              <p14:xfrm>
                <a:off x="4774355" y="4133433"/>
                <a:ext cx="110160" cy="105480"/>
              </p14:xfrm>
            </p:contentPart>
          </mc:Choice>
          <mc:Fallback xmlns="">
            <p:pic>
              <p:nvPicPr>
                <p:cNvPr id="49" name="Freihand 48">
                  <a:extLst>
                    <a:ext uri="{FF2B5EF4-FFF2-40B4-BE49-F238E27FC236}">
                      <a16:creationId xmlns:a16="http://schemas.microsoft.com/office/drawing/2014/main" id="{73D41AC6-D4F1-C953-2086-64A3E85ABC8D}"/>
                    </a:ext>
                  </a:extLst>
                </p:cNvPr>
                <p:cNvPicPr/>
                <p:nvPr/>
              </p:nvPicPr>
              <p:blipFill>
                <a:blip r:embed="rId81"/>
                <a:stretch>
                  <a:fillRect/>
                </a:stretch>
              </p:blipFill>
              <p:spPr>
                <a:xfrm>
                  <a:off x="4765715" y="4124793"/>
                  <a:ext cx="1278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AE66506F-78B0-A065-B7E7-671C488C4838}"/>
                    </a:ext>
                  </a:extLst>
                </p14:cNvPr>
                <p14:cNvContentPartPr/>
                <p14:nvPr/>
              </p14:nvContentPartPr>
              <p14:xfrm>
                <a:off x="4948955" y="4139553"/>
                <a:ext cx="129600" cy="111240"/>
              </p14:xfrm>
            </p:contentPart>
          </mc:Choice>
          <mc:Fallback xmlns="">
            <p:pic>
              <p:nvPicPr>
                <p:cNvPr id="50" name="Freihand 49">
                  <a:extLst>
                    <a:ext uri="{FF2B5EF4-FFF2-40B4-BE49-F238E27FC236}">
                      <a16:creationId xmlns:a16="http://schemas.microsoft.com/office/drawing/2014/main" id="{AE66506F-78B0-A065-B7E7-671C488C4838}"/>
                    </a:ext>
                  </a:extLst>
                </p:cNvPr>
                <p:cNvPicPr/>
                <p:nvPr/>
              </p:nvPicPr>
              <p:blipFill>
                <a:blip r:embed="rId83"/>
                <a:stretch>
                  <a:fillRect/>
                </a:stretch>
              </p:blipFill>
              <p:spPr>
                <a:xfrm>
                  <a:off x="4939955" y="4130913"/>
                  <a:ext cx="1472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326C0FE4-AC58-1823-34DC-F555FC8CDEE5}"/>
                    </a:ext>
                  </a:extLst>
                </p14:cNvPr>
                <p14:cNvContentPartPr/>
                <p14:nvPr/>
              </p14:nvContentPartPr>
              <p14:xfrm>
                <a:off x="5470235" y="4092393"/>
                <a:ext cx="407880" cy="128520"/>
              </p14:xfrm>
            </p:contentPart>
          </mc:Choice>
          <mc:Fallback xmlns="">
            <p:pic>
              <p:nvPicPr>
                <p:cNvPr id="52" name="Freihand 51">
                  <a:extLst>
                    <a:ext uri="{FF2B5EF4-FFF2-40B4-BE49-F238E27FC236}">
                      <a16:creationId xmlns:a16="http://schemas.microsoft.com/office/drawing/2014/main" id="{326C0FE4-AC58-1823-34DC-F555FC8CDEE5}"/>
                    </a:ext>
                  </a:extLst>
                </p:cNvPr>
                <p:cNvPicPr/>
                <p:nvPr/>
              </p:nvPicPr>
              <p:blipFill>
                <a:blip r:embed="rId85"/>
                <a:stretch>
                  <a:fillRect/>
                </a:stretch>
              </p:blipFill>
              <p:spPr>
                <a:xfrm>
                  <a:off x="5461595" y="4083753"/>
                  <a:ext cx="4255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19F98291-531B-D44F-1645-74C62CC244DE}"/>
                    </a:ext>
                  </a:extLst>
                </p14:cNvPr>
                <p14:cNvContentPartPr/>
                <p14:nvPr/>
              </p14:nvContentPartPr>
              <p14:xfrm>
                <a:off x="6233075" y="4138473"/>
                <a:ext cx="111960" cy="104400"/>
              </p14:xfrm>
            </p:contentPart>
          </mc:Choice>
          <mc:Fallback xmlns="">
            <p:pic>
              <p:nvPicPr>
                <p:cNvPr id="53" name="Freihand 52">
                  <a:extLst>
                    <a:ext uri="{FF2B5EF4-FFF2-40B4-BE49-F238E27FC236}">
                      <a16:creationId xmlns:a16="http://schemas.microsoft.com/office/drawing/2014/main" id="{19F98291-531B-D44F-1645-74C62CC244DE}"/>
                    </a:ext>
                  </a:extLst>
                </p:cNvPr>
                <p:cNvPicPr/>
                <p:nvPr/>
              </p:nvPicPr>
              <p:blipFill>
                <a:blip r:embed="rId87"/>
                <a:stretch>
                  <a:fillRect/>
                </a:stretch>
              </p:blipFill>
              <p:spPr>
                <a:xfrm>
                  <a:off x="6224435" y="4129473"/>
                  <a:ext cx="129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2919BDBC-7552-662D-70C1-064BD64C2708}"/>
                    </a:ext>
                  </a:extLst>
                </p14:cNvPr>
                <p14:cNvContentPartPr/>
                <p14:nvPr/>
              </p14:nvContentPartPr>
              <p14:xfrm>
                <a:off x="6429995" y="4000953"/>
                <a:ext cx="112320" cy="214560"/>
              </p14:xfrm>
            </p:contentPart>
          </mc:Choice>
          <mc:Fallback xmlns="">
            <p:pic>
              <p:nvPicPr>
                <p:cNvPr id="54" name="Freihand 53">
                  <a:extLst>
                    <a:ext uri="{FF2B5EF4-FFF2-40B4-BE49-F238E27FC236}">
                      <a16:creationId xmlns:a16="http://schemas.microsoft.com/office/drawing/2014/main" id="{2919BDBC-7552-662D-70C1-064BD64C2708}"/>
                    </a:ext>
                  </a:extLst>
                </p:cNvPr>
                <p:cNvPicPr/>
                <p:nvPr/>
              </p:nvPicPr>
              <p:blipFill>
                <a:blip r:embed="rId89"/>
                <a:stretch>
                  <a:fillRect/>
                </a:stretch>
              </p:blipFill>
              <p:spPr>
                <a:xfrm>
                  <a:off x="6420995" y="3992313"/>
                  <a:ext cx="1299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65F138BC-9A92-5848-AE76-9CD9B63FEB4E}"/>
                    </a:ext>
                  </a:extLst>
                </p14:cNvPr>
                <p14:cNvContentPartPr/>
                <p14:nvPr/>
              </p14:nvContentPartPr>
              <p14:xfrm>
                <a:off x="6625115" y="3984033"/>
                <a:ext cx="100080" cy="223560"/>
              </p14:xfrm>
            </p:contentPart>
          </mc:Choice>
          <mc:Fallback xmlns="">
            <p:pic>
              <p:nvPicPr>
                <p:cNvPr id="55" name="Freihand 54">
                  <a:extLst>
                    <a:ext uri="{FF2B5EF4-FFF2-40B4-BE49-F238E27FC236}">
                      <a16:creationId xmlns:a16="http://schemas.microsoft.com/office/drawing/2014/main" id="{65F138BC-9A92-5848-AE76-9CD9B63FEB4E}"/>
                    </a:ext>
                  </a:extLst>
                </p:cNvPr>
                <p:cNvPicPr/>
                <p:nvPr/>
              </p:nvPicPr>
              <p:blipFill>
                <a:blip r:embed="rId91"/>
                <a:stretch>
                  <a:fillRect/>
                </a:stretch>
              </p:blipFill>
              <p:spPr>
                <a:xfrm>
                  <a:off x="6616475" y="3975033"/>
                  <a:ext cx="1177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65D04C8C-29A3-7784-BF1C-3BC01C10D3C7}"/>
                    </a:ext>
                  </a:extLst>
                </p14:cNvPr>
                <p14:cNvContentPartPr/>
                <p14:nvPr/>
              </p14:nvContentPartPr>
              <p14:xfrm>
                <a:off x="6715115" y="4087713"/>
                <a:ext cx="364680" cy="87480"/>
              </p14:xfrm>
            </p:contentPart>
          </mc:Choice>
          <mc:Fallback xmlns="">
            <p:pic>
              <p:nvPicPr>
                <p:cNvPr id="57" name="Freihand 56">
                  <a:extLst>
                    <a:ext uri="{FF2B5EF4-FFF2-40B4-BE49-F238E27FC236}">
                      <a16:creationId xmlns:a16="http://schemas.microsoft.com/office/drawing/2014/main" id="{65D04C8C-29A3-7784-BF1C-3BC01C10D3C7}"/>
                    </a:ext>
                  </a:extLst>
                </p:cNvPr>
                <p:cNvPicPr/>
                <p:nvPr/>
              </p:nvPicPr>
              <p:blipFill>
                <a:blip r:embed="rId93"/>
                <a:stretch>
                  <a:fillRect/>
                </a:stretch>
              </p:blipFill>
              <p:spPr>
                <a:xfrm>
                  <a:off x="6706115" y="4079073"/>
                  <a:ext cx="382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9ABC97F8-5D3E-DC80-9F6A-C98E1CD7A7FC}"/>
                    </a:ext>
                  </a:extLst>
                </p14:cNvPr>
                <p14:cNvContentPartPr/>
                <p14:nvPr/>
              </p14:nvContentPartPr>
              <p14:xfrm>
                <a:off x="7026875" y="3999513"/>
                <a:ext cx="14040" cy="5400"/>
              </p14:xfrm>
            </p:contentPart>
          </mc:Choice>
          <mc:Fallback xmlns="">
            <p:pic>
              <p:nvPicPr>
                <p:cNvPr id="58" name="Freihand 57">
                  <a:extLst>
                    <a:ext uri="{FF2B5EF4-FFF2-40B4-BE49-F238E27FC236}">
                      <a16:creationId xmlns:a16="http://schemas.microsoft.com/office/drawing/2014/main" id="{9ABC97F8-5D3E-DC80-9F6A-C98E1CD7A7FC}"/>
                    </a:ext>
                  </a:extLst>
                </p:cNvPr>
                <p:cNvPicPr/>
                <p:nvPr/>
              </p:nvPicPr>
              <p:blipFill>
                <a:blip r:embed="rId95"/>
                <a:stretch>
                  <a:fillRect/>
                </a:stretch>
              </p:blipFill>
              <p:spPr>
                <a:xfrm>
                  <a:off x="7018235" y="3990513"/>
                  <a:ext cx="31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733F03C8-E515-C0C0-1DC7-F69A88B687D1}"/>
                    </a:ext>
                  </a:extLst>
                </p14:cNvPr>
                <p14:cNvContentPartPr/>
                <p14:nvPr/>
              </p14:nvContentPartPr>
              <p14:xfrm>
                <a:off x="7286075" y="4153233"/>
                <a:ext cx="22320" cy="129240"/>
              </p14:xfrm>
            </p:contentPart>
          </mc:Choice>
          <mc:Fallback xmlns="">
            <p:pic>
              <p:nvPicPr>
                <p:cNvPr id="60" name="Freihand 59">
                  <a:extLst>
                    <a:ext uri="{FF2B5EF4-FFF2-40B4-BE49-F238E27FC236}">
                      <a16:creationId xmlns:a16="http://schemas.microsoft.com/office/drawing/2014/main" id="{733F03C8-E515-C0C0-1DC7-F69A88B687D1}"/>
                    </a:ext>
                  </a:extLst>
                </p:cNvPr>
                <p:cNvPicPr/>
                <p:nvPr/>
              </p:nvPicPr>
              <p:blipFill>
                <a:blip r:embed="rId97"/>
                <a:stretch>
                  <a:fillRect/>
                </a:stretch>
              </p:blipFill>
              <p:spPr>
                <a:xfrm>
                  <a:off x="7277075" y="4144233"/>
                  <a:ext cx="399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F73D89CB-50FE-AA66-0979-D117A8136C2E}"/>
                    </a:ext>
                  </a:extLst>
                </p14:cNvPr>
                <p14:cNvContentPartPr/>
                <p14:nvPr/>
              </p14:nvContentPartPr>
              <p14:xfrm>
                <a:off x="7441235" y="3950553"/>
                <a:ext cx="519840" cy="214200"/>
              </p14:xfrm>
            </p:contentPart>
          </mc:Choice>
          <mc:Fallback xmlns="">
            <p:pic>
              <p:nvPicPr>
                <p:cNvPr id="61" name="Freihand 60">
                  <a:extLst>
                    <a:ext uri="{FF2B5EF4-FFF2-40B4-BE49-F238E27FC236}">
                      <a16:creationId xmlns:a16="http://schemas.microsoft.com/office/drawing/2014/main" id="{F73D89CB-50FE-AA66-0979-D117A8136C2E}"/>
                    </a:ext>
                  </a:extLst>
                </p:cNvPr>
                <p:cNvPicPr/>
                <p:nvPr/>
              </p:nvPicPr>
              <p:blipFill>
                <a:blip r:embed="rId99"/>
                <a:stretch>
                  <a:fillRect/>
                </a:stretch>
              </p:blipFill>
              <p:spPr>
                <a:xfrm>
                  <a:off x="7432235" y="3941913"/>
                  <a:ext cx="5374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6E6A7118-C337-C061-9805-DA8541092C2B}"/>
                    </a:ext>
                  </a:extLst>
                </p14:cNvPr>
                <p14:cNvContentPartPr/>
                <p14:nvPr/>
              </p14:nvContentPartPr>
              <p14:xfrm>
                <a:off x="1872395" y="4526193"/>
                <a:ext cx="60840" cy="154800"/>
              </p14:xfrm>
            </p:contentPart>
          </mc:Choice>
          <mc:Fallback xmlns="">
            <p:pic>
              <p:nvPicPr>
                <p:cNvPr id="62" name="Freihand 61">
                  <a:extLst>
                    <a:ext uri="{FF2B5EF4-FFF2-40B4-BE49-F238E27FC236}">
                      <a16:creationId xmlns:a16="http://schemas.microsoft.com/office/drawing/2014/main" id="{6E6A7118-C337-C061-9805-DA8541092C2B}"/>
                    </a:ext>
                  </a:extLst>
                </p:cNvPr>
                <p:cNvPicPr/>
                <p:nvPr/>
              </p:nvPicPr>
              <p:blipFill>
                <a:blip r:embed="rId101"/>
                <a:stretch>
                  <a:fillRect/>
                </a:stretch>
              </p:blipFill>
              <p:spPr>
                <a:xfrm>
                  <a:off x="1863755" y="4517553"/>
                  <a:ext cx="78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A1085025-DA1B-C34B-B43E-9461F56D05F2}"/>
                    </a:ext>
                  </a:extLst>
                </p14:cNvPr>
                <p14:cNvContentPartPr/>
                <p14:nvPr/>
              </p14:nvContentPartPr>
              <p14:xfrm>
                <a:off x="2004515" y="4562193"/>
                <a:ext cx="414360" cy="89640"/>
              </p14:xfrm>
            </p:contentPart>
          </mc:Choice>
          <mc:Fallback xmlns="">
            <p:pic>
              <p:nvPicPr>
                <p:cNvPr id="63" name="Freihand 62">
                  <a:extLst>
                    <a:ext uri="{FF2B5EF4-FFF2-40B4-BE49-F238E27FC236}">
                      <a16:creationId xmlns:a16="http://schemas.microsoft.com/office/drawing/2014/main" id="{A1085025-DA1B-C34B-B43E-9461F56D05F2}"/>
                    </a:ext>
                  </a:extLst>
                </p:cNvPr>
                <p:cNvPicPr/>
                <p:nvPr/>
              </p:nvPicPr>
              <p:blipFill>
                <a:blip r:embed="rId103"/>
                <a:stretch>
                  <a:fillRect/>
                </a:stretch>
              </p:blipFill>
              <p:spPr>
                <a:xfrm>
                  <a:off x="1995515" y="4553193"/>
                  <a:ext cx="432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79EE46F3-E9DB-6699-CF7D-F0B5222D8D6F}"/>
                    </a:ext>
                  </a:extLst>
                </p14:cNvPr>
                <p14:cNvContentPartPr/>
                <p14:nvPr/>
              </p14:nvContentPartPr>
              <p14:xfrm>
                <a:off x="2463875" y="4565433"/>
                <a:ext cx="243360" cy="75240"/>
              </p14:xfrm>
            </p:contentPart>
          </mc:Choice>
          <mc:Fallback xmlns="">
            <p:pic>
              <p:nvPicPr>
                <p:cNvPr id="64" name="Freihand 63">
                  <a:extLst>
                    <a:ext uri="{FF2B5EF4-FFF2-40B4-BE49-F238E27FC236}">
                      <a16:creationId xmlns:a16="http://schemas.microsoft.com/office/drawing/2014/main" id="{79EE46F3-E9DB-6699-CF7D-F0B5222D8D6F}"/>
                    </a:ext>
                  </a:extLst>
                </p:cNvPr>
                <p:cNvPicPr/>
                <p:nvPr/>
              </p:nvPicPr>
              <p:blipFill>
                <a:blip r:embed="rId105"/>
                <a:stretch>
                  <a:fillRect/>
                </a:stretch>
              </p:blipFill>
              <p:spPr>
                <a:xfrm>
                  <a:off x="2454875" y="4556433"/>
                  <a:ext cx="261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D70C5C18-9AB5-3A14-66E7-2CE802C87C4C}"/>
                    </a:ext>
                  </a:extLst>
                </p14:cNvPr>
                <p14:cNvContentPartPr/>
                <p14:nvPr/>
              </p14:nvContentPartPr>
              <p14:xfrm>
                <a:off x="2765555" y="4522953"/>
                <a:ext cx="129960" cy="108720"/>
              </p14:xfrm>
            </p:contentPart>
          </mc:Choice>
          <mc:Fallback xmlns="">
            <p:pic>
              <p:nvPicPr>
                <p:cNvPr id="65" name="Freihand 64">
                  <a:extLst>
                    <a:ext uri="{FF2B5EF4-FFF2-40B4-BE49-F238E27FC236}">
                      <a16:creationId xmlns:a16="http://schemas.microsoft.com/office/drawing/2014/main" id="{D70C5C18-9AB5-3A14-66E7-2CE802C87C4C}"/>
                    </a:ext>
                  </a:extLst>
                </p:cNvPr>
                <p:cNvPicPr/>
                <p:nvPr/>
              </p:nvPicPr>
              <p:blipFill>
                <a:blip r:embed="rId107"/>
                <a:stretch>
                  <a:fillRect/>
                </a:stretch>
              </p:blipFill>
              <p:spPr>
                <a:xfrm>
                  <a:off x="2756915" y="4514313"/>
                  <a:ext cx="147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D350C61A-BFA9-3F7D-A6A6-60CF7FD3B5E3}"/>
                    </a:ext>
                  </a:extLst>
                </p14:cNvPr>
                <p14:cNvContentPartPr/>
                <p14:nvPr/>
              </p14:nvContentPartPr>
              <p14:xfrm>
                <a:off x="2965715" y="4415313"/>
                <a:ext cx="523800" cy="308880"/>
              </p14:xfrm>
            </p:contentPart>
          </mc:Choice>
          <mc:Fallback xmlns="">
            <p:pic>
              <p:nvPicPr>
                <p:cNvPr id="66" name="Freihand 65">
                  <a:extLst>
                    <a:ext uri="{FF2B5EF4-FFF2-40B4-BE49-F238E27FC236}">
                      <a16:creationId xmlns:a16="http://schemas.microsoft.com/office/drawing/2014/main" id="{D350C61A-BFA9-3F7D-A6A6-60CF7FD3B5E3}"/>
                    </a:ext>
                  </a:extLst>
                </p:cNvPr>
                <p:cNvPicPr/>
                <p:nvPr/>
              </p:nvPicPr>
              <p:blipFill>
                <a:blip r:embed="rId109"/>
                <a:stretch>
                  <a:fillRect/>
                </a:stretch>
              </p:blipFill>
              <p:spPr>
                <a:xfrm>
                  <a:off x="2956715" y="4406313"/>
                  <a:ext cx="54144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E773FB76-14CB-39FC-8DC4-E9FC2025F9C3}"/>
                    </a:ext>
                  </a:extLst>
                </p14:cNvPr>
                <p14:cNvContentPartPr/>
                <p14:nvPr/>
              </p14:nvContentPartPr>
              <p14:xfrm>
                <a:off x="3244715" y="4351593"/>
                <a:ext cx="9720" cy="28080"/>
              </p14:xfrm>
            </p:contentPart>
          </mc:Choice>
          <mc:Fallback xmlns="">
            <p:pic>
              <p:nvPicPr>
                <p:cNvPr id="67" name="Freihand 66">
                  <a:extLst>
                    <a:ext uri="{FF2B5EF4-FFF2-40B4-BE49-F238E27FC236}">
                      <a16:creationId xmlns:a16="http://schemas.microsoft.com/office/drawing/2014/main" id="{E773FB76-14CB-39FC-8DC4-E9FC2025F9C3}"/>
                    </a:ext>
                  </a:extLst>
                </p:cNvPr>
                <p:cNvPicPr/>
                <p:nvPr/>
              </p:nvPicPr>
              <p:blipFill>
                <a:blip r:embed="rId111"/>
                <a:stretch>
                  <a:fillRect/>
                </a:stretch>
              </p:blipFill>
              <p:spPr>
                <a:xfrm>
                  <a:off x="3235715" y="4342593"/>
                  <a:ext cx="273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80C70070-158A-BBFC-45D6-457F4F72AEA1}"/>
                    </a:ext>
                  </a:extLst>
                </p14:cNvPr>
                <p14:cNvContentPartPr/>
                <p14:nvPr/>
              </p14:nvContentPartPr>
              <p14:xfrm>
                <a:off x="3727475" y="4455633"/>
                <a:ext cx="406800" cy="148680"/>
              </p14:xfrm>
            </p:contentPart>
          </mc:Choice>
          <mc:Fallback xmlns="">
            <p:pic>
              <p:nvPicPr>
                <p:cNvPr id="68" name="Freihand 67">
                  <a:extLst>
                    <a:ext uri="{FF2B5EF4-FFF2-40B4-BE49-F238E27FC236}">
                      <a16:creationId xmlns:a16="http://schemas.microsoft.com/office/drawing/2014/main" id="{80C70070-158A-BBFC-45D6-457F4F72AEA1}"/>
                    </a:ext>
                  </a:extLst>
                </p:cNvPr>
                <p:cNvPicPr/>
                <p:nvPr/>
              </p:nvPicPr>
              <p:blipFill>
                <a:blip r:embed="rId113"/>
                <a:stretch>
                  <a:fillRect/>
                </a:stretch>
              </p:blipFill>
              <p:spPr>
                <a:xfrm>
                  <a:off x="3718475" y="4446993"/>
                  <a:ext cx="4244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Freihand 68">
                  <a:extLst>
                    <a:ext uri="{FF2B5EF4-FFF2-40B4-BE49-F238E27FC236}">
                      <a16:creationId xmlns:a16="http://schemas.microsoft.com/office/drawing/2014/main" id="{ABE5B9B4-5EF0-AAE9-399B-C2C90B75140F}"/>
                    </a:ext>
                  </a:extLst>
                </p14:cNvPr>
                <p14:cNvContentPartPr/>
                <p14:nvPr/>
              </p14:nvContentPartPr>
              <p14:xfrm>
                <a:off x="4176035" y="4361313"/>
                <a:ext cx="90000" cy="174600"/>
              </p14:xfrm>
            </p:contentPart>
          </mc:Choice>
          <mc:Fallback xmlns="">
            <p:pic>
              <p:nvPicPr>
                <p:cNvPr id="69" name="Freihand 68">
                  <a:extLst>
                    <a:ext uri="{FF2B5EF4-FFF2-40B4-BE49-F238E27FC236}">
                      <a16:creationId xmlns:a16="http://schemas.microsoft.com/office/drawing/2014/main" id="{ABE5B9B4-5EF0-AAE9-399B-C2C90B75140F}"/>
                    </a:ext>
                  </a:extLst>
                </p:cNvPr>
                <p:cNvPicPr/>
                <p:nvPr/>
              </p:nvPicPr>
              <p:blipFill>
                <a:blip r:embed="rId115"/>
                <a:stretch>
                  <a:fillRect/>
                </a:stretch>
              </p:blipFill>
              <p:spPr>
                <a:xfrm>
                  <a:off x="4167035" y="4352673"/>
                  <a:ext cx="1076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Freihand 69">
                  <a:extLst>
                    <a:ext uri="{FF2B5EF4-FFF2-40B4-BE49-F238E27FC236}">
                      <a16:creationId xmlns:a16="http://schemas.microsoft.com/office/drawing/2014/main" id="{0E99FF93-B261-7BCF-B665-A407C79EF09C}"/>
                    </a:ext>
                  </a:extLst>
                </p14:cNvPr>
                <p14:cNvContentPartPr/>
                <p14:nvPr/>
              </p14:nvContentPartPr>
              <p14:xfrm>
                <a:off x="4352795" y="4371753"/>
                <a:ext cx="96840" cy="178920"/>
              </p14:xfrm>
            </p:contentPart>
          </mc:Choice>
          <mc:Fallback xmlns="">
            <p:pic>
              <p:nvPicPr>
                <p:cNvPr id="70" name="Freihand 69">
                  <a:extLst>
                    <a:ext uri="{FF2B5EF4-FFF2-40B4-BE49-F238E27FC236}">
                      <a16:creationId xmlns:a16="http://schemas.microsoft.com/office/drawing/2014/main" id="{0E99FF93-B261-7BCF-B665-A407C79EF09C}"/>
                    </a:ext>
                  </a:extLst>
                </p:cNvPr>
                <p:cNvPicPr/>
                <p:nvPr/>
              </p:nvPicPr>
              <p:blipFill>
                <a:blip r:embed="rId117"/>
                <a:stretch>
                  <a:fillRect/>
                </a:stretch>
              </p:blipFill>
              <p:spPr>
                <a:xfrm>
                  <a:off x="4344155" y="4363113"/>
                  <a:ext cx="1144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9AA828F2-5EA9-13DC-7542-E5979737866D}"/>
                    </a:ext>
                  </a:extLst>
                </p14:cNvPr>
                <p14:cNvContentPartPr/>
                <p14:nvPr/>
              </p14:nvContentPartPr>
              <p14:xfrm>
                <a:off x="4268555" y="4449873"/>
                <a:ext cx="68040" cy="90000"/>
              </p14:xfrm>
            </p:contentPart>
          </mc:Choice>
          <mc:Fallback xmlns="">
            <p:pic>
              <p:nvPicPr>
                <p:cNvPr id="71" name="Freihand 70">
                  <a:extLst>
                    <a:ext uri="{FF2B5EF4-FFF2-40B4-BE49-F238E27FC236}">
                      <a16:creationId xmlns:a16="http://schemas.microsoft.com/office/drawing/2014/main" id="{9AA828F2-5EA9-13DC-7542-E5979737866D}"/>
                    </a:ext>
                  </a:extLst>
                </p:cNvPr>
                <p:cNvPicPr/>
                <p:nvPr/>
              </p:nvPicPr>
              <p:blipFill>
                <a:blip r:embed="rId119"/>
                <a:stretch>
                  <a:fillRect/>
                </a:stretch>
              </p:blipFill>
              <p:spPr>
                <a:xfrm>
                  <a:off x="4259555" y="4440873"/>
                  <a:ext cx="85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249CA2D1-5052-20C2-F38E-FAC77A809EA3}"/>
                    </a:ext>
                  </a:extLst>
                </p14:cNvPr>
                <p14:cNvContentPartPr/>
                <p14:nvPr/>
              </p14:nvContentPartPr>
              <p14:xfrm>
                <a:off x="4446035" y="4422153"/>
                <a:ext cx="96840" cy="111960"/>
              </p14:xfrm>
            </p:contentPart>
          </mc:Choice>
          <mc:Fallback xmlns="">
            <p:pic>
              <p:nvPicPr>
                <p:cNvPr id="72" name="Freihand 71">
                  <a:extLst>
                    <a:ext uri="{FF2B5EF4-FFF2-40B4-BE49-F238E27FC236}">
                      <a16:creationId xmlns:a16="http://schemas.microsoft.com/office/drawing/2014/main" id="{249CA2D1-5052-20C2-F38E-FAC77A809EA3}"/>
                    </a:ext>
                  </a:extLst>
                </p:cNvPr>
                <p:cNvPicPr/>
                <p:nvPr/>
              </p:nvPicPr>
              <p:blipFill>
                <a:blip r:embed="rId121"/>
                <a:stretch>
                  <a:fillRect/>
                </a:stretch>
              </p:blipFill>
              <p:spPr>
                <a:xfrm>
                  <a:off x="4437035" y="4413513"/>
                  <a:ext cx="114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FD7D8C56-28F3-805C-8368-4AD239508289}"/>
                    </a:ext>
                  </a:extLst>
                </p14:cNvPr>
                <p14:cNvContentPartPr/>
                <p14:nvPr/>
              </p14:nvContentPartPr>
              <p14:xfrm>
                <a:off x="4809275" y="4436193"/>
                <a:ext cx="300240" cy="91800"/>
              </p14:xfrm>
            </p:contentPart>
          </mc:Choice>
          <mc:Fallback xmlns="">
            <p:pic>
              <p:nvPicPr>
                <p:cNvPr id="73" name="Freihand 72">
                  <a:extLst>
                    <a:ext uri="{FF2B5EF4-FFF2-40B4-BE49-F238E27FC236}">
                      <a16:creationId xmlns:a16="http://schemas.microsoft.com/office/drawing/2014/main" id="{FD7D8C56-28F3-805C-8368-4AD239508289}"/>
                    </a:ext>
                  </a:extLst>
                </p:cNvPr>
                <p:cNvPicPr/>
                <p:nvPr/>
              </p:nvPicPr>
              <p:blipFill>
                <a:blip r:embed="rId123"/>
                <a:stretch>
                  <a:fillRect/>
                </a:stretch>
              </p:blipFill>
              <p:spPr>
                <a:xfrm>
                  <a:off x="4800275" y="4427553"/>
                  <a:ext cx="3178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FBC92C4B-10FE-B1F0-335A-2F14DAF6A382}"/>
                    </a:ext>
                  </a:extLst>
                </p14:cNvPr>
                <p14:cNvContentPartPr/>
                <p14:nvPr/>
              </p14:nvContentPartPr>
              <p14:xfrm>
                <a:off x="5395715" y="4301913"/>
                <a:ext cx="227880" cy="207720"/>
              </p14:xfrm>
            </p:contentPart>
          </mc:Choice>
          <mc:Fallback xmlns="">
            <p:pic>
              <p:nvPicPr>
                <p:cNvPr id="74" name="Freihand 73">
                  <a:extLst>
                    <a:ext uri="{FF2B5EF4-FFF2-40B4-BE49-F238E27FC236}">
                      <a16:creationId xmlns:a16="http://schemas.microsoft.com/office/drawing/2014/main" id="{FBC92C4B-10FE-B1F0-335A-2F14DAF6A382}"/>
                    </a:ext>
                  </a:extLst>
                </p:cNvPr>
                <p:cNvPicPr/>
                <p:nvPr/>
              </p:nvPicPr>
              <p:blipFill>
                <a:blip r:embed="rId125"/>
                <a:stretch>
                  <a:fillRect/>
                </a:stretch>
              </p:blipFill>
              <p:spPr>
                <a:xfrm>
                  <a:off x="5386715" y="4292913"/>
                  <a:ext cx="2455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Freihand 74">
                  <a:extLst>
                    <a:ext uri="{FF2B5EF4-FFF2-40B4-BE49-F238E27FC236}">
                      <a16:creationId xmlns:a16="http://schemas.microsoft.com/office/drawing/2014/main" id="{23380EF8-C09F-EA04-AF8E-AC1451BBEDC1}"/>
                    </a:ext>
                  </a:extLst>
                </p14:cNvPr>
                <p14:cNvContentPartPr/>
                <p14:nvPr/>
              </p14:nvContentPartPr>
              <p14:xfrm>
                <a:off x="5651315" y="4386873"/>
                <a:ext cx="96840" cy="85320"/>
              </p14:xfrm>
            </p:contentPart>
          </mc:Choice>
          <mc:Fallback xmlns="">
            <p:pic>
              <p:nvPicPr>
                <p:cNvPr id="75" name="Freihand 74">
                  <a:extLst>
                    <a:ext uri="{FF2B5EF4-FFF2-40B4-BE49-F238E27FC236}">
                      <a16:creationId xmlns:a16="http://schemas.microsoft.com/office/drawing/2014/main" id="{23380EF8-C09F-EA04-AF8E-AC1451BBEDC1}"/>
                    </a:ext>
                  </a:extLst>
                </p:cNvPr>
                <p:cNvPicPr/>
                <p:nvPr/>
              </p:nvPicPr>
              <p:blipFill>
                <a:blip r:embed="rId127"/>
                <a:stretch>
                  <a:fillRect/>
                </a:stretch>
              </p:blipFill>
              <p:spPr>
                <a:xfrm>
                  <a:off x="5642315" y="4377873"/>
                  <a:ext cx="114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Freihand 75">
                  <a:extLst>
                    <a:ext uri="{FF2B5EF4-FFF2-40B4-BE49-F238E27FC236}">
                      <a16:creationId xmlns:a16="http://schemas.microsoft.com/office/drawing/2014/main" id="{CC4112EE-E875-09B4-80ED-89FD22CAE728}"/>
                    </a:ext>
                  </a:extLst>
                </p14:cNvPr>
                <p14:cNvContentPartPr/>
                <p14:nvPr/>
              </p14:nvContentPartPr>
              <p14:xfrm>
                <a:off x="5786315" y="4394433"/>
                <a:ext cx="87840" cy="82440"/>
              </p14:xfrm>
            </p:contentPart>
          </mc:Choice>
          <mc:Fallback xmlns="">
            <p:pic>
              <p:nvPicPr>
                <p:cNvPr id="76" name="Freihand 75">
                  <a:extLst>
                    <a:ext uri="{FF2B5EF4-FFF2-40B4-BE49-F238E27FC236}">
                      <a16:creationId xmlns:a16="http://schemas.microsoft.com/office/drawing/2014/main" id="{CC4112EE-E875-09B4-80ED-89FD22CAE728}"/>
                    </a:ext>
                  </a:extLst>
                </p:cNvPr>
                <p:cNvPicPr/>
                <p:nvPr/>
              </p:nvPicPr>
              <p:blipFill>
                <a:blip r:embed="rId129"/>
                <a:stretch>
                  <a:fillRect/>
                </a:stretch>
              </p:blipFill>
              <p:spPr>
                <a:xfrm>
                  <a:off x="5777675" y="4385793"/>
                  <a:ext cx="105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Freihand 76">
                  <a:extLst>
                    <a:ext uri="{FF2B5EF4-FFF2-40B4-BE49-F238E27FC236}">
                      <a16:creationId xmlns:a16="http://schemas.microsoft.com/office/drawing/2014/main" id="{0FDCD3E7-269E-E19D-84FA-13DBDB5594EF}"/>
                    </a:ext>
                  </a:extLst>
                </p14:cNvPr>
                <p14:cNvContentPartPr/>
                <p14:nvPr/>
              </p14:nvContentPartPr>
              <p14:xfrm>
                <a:off x="6149915" y="4407033"/>
                <a:ext cx="258480" cy="88200"/>
              </p14:xfrm>
            </p:contentPart>
          </mc:Choice>
          <mc:Fallback xmlns="">
            <p:pic>
              <p:nvPicPr>
                <p:cNvPr id="77" name="Freihand 76">
                  <a:extLst>
                    <a:ext uri="{FF2B5EF4-FFF2-40B4-BE49-F238E27FC236}">
                      <a16:creationId xmlns:a16="http://schemas.microsoft.com/office/drawing/2014/main" id="{0FDCD3E7-269E-E19D-84FA-13DBDB5594EF}"/>
                    </a:ext>
                  </a:extLst>
                </p:cNvPr>
                <p:cNvPicPr/>
                <p:nvPr/>
              </p:nvPicPr>
              <p:blipFill>
                <a:blip r:embed="rId131"/>
                <a:stretch>
                  <a:fillRect/>
                </a:stretch>
              </p:blipFill>
              <p:spPr>
                <a:xfrm>
                  <a:off x="6140915" y="4398393"/>
                  <a:ext cx="276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8" name="Freihand 77">
                  <a:extLst>
                    <a:ext uri="{FF2B5EF4-FFF2-40B4-BE49-F238E27FC236}">
                      <a16:creationId xmlns:a16="http://schemas.microsoft.com/office/drawing/2014/main" id="{DE17AAF7-1AD4-6698-F820-C5B0958D1D54}"/>
                    </a:ext>
                  </a:extLst>
                </p14:cNvPr>
                <p14:cNvContentPartPr/>
                <p14:nvPr/>
              </p14:nvContentPartPr>
              <p14:xfrm>
                <a:off x="6363035" y="4304793"/>
                <a:ext cx="11520" cy="37440"/>
              </p14:xfrm>
            </p:contentPart>
          </mc:Choice>
          <mc:Fallback xmlns="">
            <p:pic>
              <p:nvPicPr>
                <p:cNvPr id="78" name="Freihand 77">
                  <a:extLst>
                    <a:ext uri="{FF2B5EF4-FFF2-40B4-BE49-F238E27FC236}">
                      <a16:creationId xmlns:a16="http://schemas.microsoft.com/office/drawing/2014/main" id="{DE17AAF7-1AD4-6698-F820-C5B0958D1D54}"/>
                    </a:ext>
                  </a:extLst>
                </p:cNvPr>
                <p:cNvPicPr/>
                <p:nvPr/>
              </p:nvPicPr>
              <p:blipFill>
                <a:blip r:embed="rId133"/>
                <a:stretch>
                  <a:fillRect/>
                </a:stretch>
              </p:blipFill>
              <p:spPr>
                <a:xfrm>
                  <a:off x="6354035" y="4295793"/>
                  <a:ext cx="291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9" name="Freihand 78">
                  <a:extLst>
                    <a:ext uri="{FF2B5EF4-FFF2-40B4-BE49-F238E27FC236}">
                      <a16:creationId xmlns:a16="http://schemas.microsoft.com/office/drawing/2014/main" id="{6F4BA1F7-50DE-D694-419B-8F93DE9DDB19}"/>
                    </a:ext>
                  </a:extLst>
                </p14:cNvPr>
                <p14:cNvContentPartPr/>
                <p14:nvPr/>
              </p14:nvContentPartPr>
              <p14:xfrm>
                <a:off x="6641315" y="4371393"/>
                <a:ext cx="149400" cy="100080"/>
              </p14:xfrm>
            </p:contentPart>
          </mc:Choice>
          <mc:Fallback xmlns="">
            <p:pic>
              <p:nvPicPr>
                <p:cNvPr id="79" name="Freihand 78">
                  <a:extLst>
                    <a:ext uri="{FF2B5EF4-FFF2-40B4-BE49-F238E27FC236}">
                      <a16:creationId xmlns:a16="http://schemas.microsoft.com/office/drawing/2014/main" id="{6F4BA1F7-50DE-D694-419B-8F93DE9DDB19}"/>
                    </a:ext>
                  </a:extLst>
                </p:cNvPr>
                <p:cNvPicPr/>
                <p:nvPr/>
              </p:nvPicPr>
              <p:blipFill>
                <a:blip r:embed="rId135"/>
                <a:stretch>
                  <a:fillRect/>
                </a:stretch>
              </p:blipFill>
              <p:spPr>
                <a:xfrm>
                  <a:off x="6632675" y="4362753"/>
                  <a:ext cx="1670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0" name="Freihand 79">
                  <a:extLst>
                    <a:ext uri="{FF2B5EF4-FFF2-40B4-BE49-F238E27FC236}">
                      <a16:creationId xmlns:a16="http://schemas.microsoft.com/office/drawing/2014/main" id="{951EC170-1288-1881-9D65-B6C9B6EC56E9}"/>
                    </a:ext>
                  </a:extLst>
                </p14:cNvPr>
                <p14:cNvContentPartPr/>
                <p14:nvPr/>
              </p14:nvContentPartPr>
              <p14:xfrm>
                <a:off x="6804035" y="4327833"/>
                <a:ext cx="383760" cy="271440"/>
              </p14:xfrm>
            </p:contentPart>
          </mc:Choice>
          <mc:Fallback xmlns="">
            <p:pic>
              <p:nvPicPr>
                <p:cNvPr id="80" name="Freihand 79">
                  <a:extLst>
                    <a:ext uri="{FF2B5EF4-FFF2-40B4-BE49-F238E27FC236}">
                      <a16:creationId xmlns:a16="http://schemas.microsoft.com/office/drawing/2014/main" id="{951EC170-1288-1881-9D65-B6C9B6EC56E9}"/>
                    </a:ext>
                  </a:extLst>
                </p:cNvPr>
                <p:cNvPicPr/>
                <p:nvPr/>
              </p:nvPicPr>
              <p:blipFill>
                <a:blip r:embed="rId137"/>
                <a:stretch>
                  <a:fillRect/>
                </a:stretch>
              </p:blipFill>
              <p:spPr>
                <a:xfrm>
                  <a:off x="6795395" y="4319193"/>
                  <a:ext cx="4014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1" name="Freihand 80">
                  <a:extLst>
                    <a:ext uri="{FF2B5EF4-FFF2-40B4-BE49-F238E27FC236}">
                      <a16:creationId xmlns:a16="http://schemas.microsoft.com/office/drawing/2014/main" id="{C301A528-E850-655E-6067-7FB54591BF28}"/>
                    </a:ext>
                  </a:extLst>
                </p14:cNvPr>
                <p14:cNvContentPartPr/>
                <p14:nvPr/>
              </p14:nvContentPartPr>
              <p14:xfrm>
                <a:off x="7197875" y="4284273"/>
                <a:ext cx="9000" cy="6840"/>
              </p14:xfrm>
            </p:contentPart>
          </mc:Choice>
          <mc:Fallback xmlns="">
            <p:pic>
              <p:nvPicPr>
                <p:cNvPr id="81" name="Freihand 80">
                  <a:extLst>
                    <a:ext uri="{FF2B5EF4-FFF2-40B4-BE49-F238E27FC236}">
                      <a16:creationId xmlns:a16="http://schemas.microsoft.com/office/drawing/2014/main" id="{C301A528-E850-655E-6067-7FB54591BF28}"/>
                    </a:ext>
                  </a:extLst>
                </p:cNvPr>
                <p:cNvPicPr/>
                <p:nvPr/>
              </p:nvPicPr>
              <p:blipFill>
                <a:blip r:embed="rId139"/>
                <a:stretch>
                  <a:fillRect/>
                </a:stretch>
              </p:blipFill>
              <p:spPr>
                <a:xfrm>
                  <a:off x="7188875" y="4275633"/>
                  <a:ext cx="266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2" name="Freihand 81">
                  <a:extLst>
                    <a:ext uri="{FF2B5EF4-FFF2-40B4-BE49-F238E27FC236}">
                      <a16:creationId xmlns:a16="http://schemas.microsoft.com/office/drawing/2014/main" id="{A00D95CB-5CDB-A457-E04F-09036917E6A4}"/>
                    </a:ext>
                  </a:extLst>
                </p14:cNvPr>
                <p14:cNvContentPartPr/>
                <p14:nvPr/>
              </p14:nvContentPartPr>
              <p14:xfrm>
                <a:off x="7303715" y="4298673"/>
                <a:ext cx="106200" cy="185400"/>
              </p14:xfrm>
            </p:contentPart>
          </mc:Choice>
          <mc:Fallback xmlns="">
            <p:pic>
              <p:nvPicPr>
                <p:cNvPr id="82" name="Freihand 81">
                  <a:extLst>
                    <a:ext uri="{FF2B5EF4-FFF2-40B4-BE49-F238E27FC236}">
                      <a16:creationId xmlns:a16="http://schemas.microsoft.com/office/drawing/2014/main" id="{A00D95CB-5CDB-A457-E04F-09036917E6A4}"/>
                    </a:ext>
                  </a:extLst>
                </p:cNvPr>
                <p:cNvPicPr/>
                <p:nvPr/>
              </p:nvPicPr>
              <p:blipFill>
                <a:blip r:embed="rId141"/>
                <a:stretch>
                  <a:fillRect/>
                </a:stretch>
              </p:blipFill>
              <p:spPr>
                <a:xfrm>
                  <a:off x="7295075" y="4289673"/>
                  <a:ext cx="123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3" name="Freihand 82">
                  <a:extLst>
                    <a:ext uri="{FF2B5EF4-FFF2-40B4-BE49-F238E27FC236}">
                      <a16:creationId xmlns:a16="http://schemas.microsoft.com/office/drawing/2014/main" id="{A1067521-DC97-0124-19AE-694B8D17723F}"/>
                    </a:ext>
                  </a:extLst>
                </p14:cNvPr>
                <p14:cNvContentPartPr/>
                <p14:nvPr/>
              </p14:nvContentPartPr>
              <p14:xfrm>
                <a:off x="7445195" y="4263393"/>
                <a:ext cx="34560" cy="24120"/>
              </p14:xfrm>
            </p:contentPart>
          </mc:Choice>
          <mc:Fallback xmlns="">
            <p:pic>
              <p:nvPicPr>
                <p:cNvPr id="83" name="Freihand 82">
                  <a:extLst>
                    <a:ext uri="{FF2B5EF4-FFF2-40B4-BE49-F238E27FC236}">
                      <a16:creationId xmlns:a16="http://schemas.microsoft.com/office/drawing/2014/main" id="{A1067521-DC97-0124-19AE-694B8D17723F}"/>
                    </a:ext>
                  </a:extLst>
                </p:cNvPr>
                <p:cNvPicPr/>
                <p:nvPr/>
              </p:nvPicPr>
              <p:blipFill>
                <a:blip r:embed="rId143"/>
                <a:stretch>
                  <a:fillRect/>
                </a:stretch>
              </p:blipFill>
              <p:spPr>
                <a:xfrm>
                  <a:off x="7436555" y="4254393"/>
                  <a:ext cx="522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Freihand 83">
                  <a:extLst>
                    <a:ext uri="{FF2B5EF4-FFF2-40B4-BE49-F238E27FC236}">
                      <a16:creationId xmlns:a16="http://schemas.microsoft.com/office/drawing/2014/main" id="{C7D8A175-6706-0FEC-193A-4D0727DD98AC}"/>
                    </a:ext>
                  </a:extLst>
                </p14:cNvPr>
                <p14:cNvContentPartPr/>
                <p14:nvPr/>
              </p14:nvContentPartPr>
              <p14:xfrm>
                <a:off x="7467515" y="4282833"/>
                <a:ext cx="95400" cy="167400"/>
              </p14:xfrm>
            </p:contentPart>
          </mc:Choice>
          <mc:Fallback xmlns="">
            <p:pic>
              <p:nvPicPr>
                <p:cNvPr id="84" name="Freihand 83">
                  <a:extLst>
                    <a:ext uri="{FF2B5EF4-FFF2-40B4-BE49-F238E27FC236}">
                      <a16:creationId xmlns:a16="http://schemas.microsoft.com/office/drawing/2014/main" id="{C7D8A175-6706-0FEC-193A-4D0727DD98AC}"/>
                    </a:ext>
                  </a:extLst>
                </p:cNvPr>
                <p:cNvPicPr/>
                <p:nvPr/>
              </p:nvPicPr>
              <p:blipFill>
                <a:blip r:embed="rId145"/>
                <a:stretch>
                  <a:fillRect/>
                </a:stretch>
              </p:blipFill>
              <p:spPr>
                <a:xfrm>
                  <a:off x="7458515" y="4273833"/>
                  <a:ext cx="1130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5" name="Freihand 84">
                  <a:extLst>
                    <a:ext uri="{FF2B5EF4-FFF2-40B4-BE49-F238E27FC236}">
                      <a16:creationId xmlns:a16="http://schemas.microsoft.com/office/drawing/2014/main" id="{32A7229C-8D5B-C447-C57B-CD73C4D02109}"/>
                    </a:ext>
                  </a:extLst>
                </p14:cNvPr>
                <p14:cNvContentPartPr/>
                <p14:nvPr/>
              </p14:nvContentPartPr>
              <p14:xfrm>
                <a:off x="7582355" y="4293273"/>
                <a:ext cx="525240" cy="169920"/>
              </p14:xfrm>
            </p:contentPart>
          </mc:Choice>
          <mc:Fallback xmlns="">
            <p:pic>
              <p:nvPicPr>
                <p:cNvPr id="85" name="Freihand 84">
                  <a:extLst>
                    <a:ext uri="{FF2B5EF4-FFF2-40B4-BE49-F238E27FC236}">
                      <a16:creationId xmlns:a16="http://schemas.microsoft.com/office/drawing/2014/main" id="{32A7229C-8D5B-C447-C57B-CD73C4D02109}"/>
                    </a:ext>
                  </a:extLst>
                </p:cNvPr>
                <p:cNvPicPr/>
                <p:nvPr/>
              </p:nvPicPr>
              <p:blipFill>
                <a:blip r:embed="rId147"/>
                <a:stretch>
                  <a:fillRect/>
                </a:stretch>
              </p:blipFill>
              <p:spPr>
                <a:xfrm>
                  <a:off x="7573715" y="4284273"/>
                  <a:ext cx="5428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6" name="Freihand 85">
                  <a:extLst>
                    <a:ext uri="{FF2B5EF4-FFF2-40B4-BE49-F238E27FC236}">
                      <a16:creationId xmlns:a16="http://schemas.microsoft.com/office/drawing/2014/main" id="{CA6DD57D-6AE8-1DBC-DD39-6063788AEACF}"/>
                    </a:ext>
                  </a:extLst>
                </p14:cNvPr>
                <p14:cNvContentPartPr/>
                <p14:nvPr/>
              </p14:nvContentPartPr>
              <p14:xfrm>
                <a:off x="3517595" y="4997073"/>
                <a:ext cx="23400" cy="1233720"/>
              </p14:xfrm>
            </p:contentPart>
          </mc:Choice>
          <mc:Fallback xmlns="">
            <p:pic>
              <p:nvPicPr>
                <p:cNvPr id="86" name="Freihand 85">
                  <a:extLst>
                    <a:ext uri="{FF2B5EF4-FFF2-40B4-BE49-F238E27FC236}">
                      <a16:creationId xmlns:a16="http://schemas.microsoft.com/office/drawing/2014/main" id="{CA6DD57D-6AE8-1DBC-DD39-6063788AEACF}"/>
                    </a:ext>
                  </a:extLst>
                </p:cNvPr>
                <p:cNvPicPr/>
                <p:nvPr/>
              </p:nvPicPr>
              <p:blipFill>
                <a:blip r:embed="rId149"/>
                <a:stretch>
                  <a:fillRect/>
                </a:stretch>
              </p:blipFill>
              <p:spPr>
                <a:xfrm>
                  <a:off x="3508955" y="4988073"/>
                  <a:ext cx="41040" cy="1251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7" name="Freihand 86">
                  <a:extLst>
                    <a:ext uri="{FF2B5EF4-FFF2-40B4-BE49-F238E27FC236}">
                      <a16:creationId xmlns:a16="http://schemas.microsoft.com/office/drawing/2014/main" id="{34BF3DE5-861E-3018-18DA-4F5EF5FBC498}"/>
                    </a:ext>
                  </a:extLst>
                </p14:cNvPr>
                <p14:cNvContentPartPr/>
                <p14:nvPr/>
              </p14:nvContentPartPr>
              <p14:xfrm>
                <a:off x="3264875" y="5961513"/>
                <a:ext cx="2624400" cy="179640"/>
              </p14:xfrm>
            </p:contentPart>
          </mc:Choice>
          <mc:Fallback xmlns="">
            <p:pic>
              <p:nvPicPr>
                <p:cNvPr id="87" name="Freihand 86">
                  <a:extLst>
                    <a:ext uri="{FF2B5EF4-FFF2-40B4-BE49-F238E27FC236}">
                      <a16:creationId xmlns:a16="http://schemas.microsoft.com/office/drawing/2014/main" id="{34BF3DE5-861E-3018-18DA-4F5EF5FBC498}"/>
                    </a:ext>
                  </a:extLst>
                </p:cNvPr>
                <p:cNvPicPr/>
                <p:nvPr/>
              </p:nvPicPr>
              <p:blipFill>
                <a:blip r:embed="rId151"/>
                <a:stretch>
                  <a:fillRect/>
                </a:stretch>
              </p:blipFill>
              <p:spPr>
                <a:xfrm>
                  <a:off x="3256235" y="5952873"/>
                  <a:ext cx="26420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8" name="Freihand 87">
                  <a:extLst>
                    <a:ext uri="{FF2B5EF4-FFF2-40B4-BE49-F238E27FC236}">
                      <a16:creationId xmlns:a16="http://schemas.microsoft.com/office/drawing/2014/main" id="{5AC405FB-CC03-0748-5EA7-F4AC5D4B8040}"/>
                    </a:ext>
                  </a:extLst>
                </p14:cNvPr>
                <p14:cNvContentPartPr/>
                <p14:nvPr/>
              </p14:nvContentPartPr>
              <p14:xfrm>
                <a:off x="5838875" y="5895993"/>
                <a:ext cx="120600" cy="221400"/>
              </p14:xfrm>
            </p:contentPart>
          </mc:Choice>
          <mc:Fallback xmlns="">
            <p:pic>
              <p:nvPicPr>
                <p:cNvPr id="88" name="Freihand 87">
                  <a:extLst>
                    <a:ext uri="{FF2B5EF4-FFF2-40B4-BE49-F238E27FC236}">
                      <a16:creationId xmlns:a16="http://schemas.microsoft.com/office/drawing/2014/main" id="{5AC405FB-CC03-0748-5EA7-F4AC5D4B8040}"/>
                    </a:ext>
                  </a:extLst>
                </p:cNvPr>
                <p:cNvPicPr/>
                <p:nvPr/>
              </p:nvPicPr>
              <p:blipFill>
                <a:blip r:embed="rId153"/>
                <a:stretch>
                  <a:fillRect/>
                </a:stretch>
              </p:blipFill>
              <p:spPr>
                <a:xfrm>
                  <a:off x="5830235" y="5887353"/>
                  <a:ext cx="1382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9" name="Freihand 88">
                  <a:extLst>
                    <a:ext uri="{FF2B5EF4-FFF2-40B4-BE49-F238E27FC236}">
                      <a16:creationId xmlns:a16="http://schemas.microsoft.com/office/drawing/2014/main" id="{05471BB8-879B-DAF1-9ED5-C4C74F83D902}"/>
                    </a:ext>
                  </a:extLst>
                </p14:cNvPr>
                <p14:cNvContentPartPr/>
                <p14:nvPr/>
              </p14:nvContentPartPr>
              <p14:xfrm>
                <a:off x="3353075" y="4800873"/>
                <a:ext cx="304920" cy="237240"/>
              </p14:xfrm>
            </p:contentPart>
          </mc:Choice>
          <mc:Fallback xmlns="">
            <p:pic>
              <p:nvPicPr>
                <p:cNvPr id="89" name="Freihand 88">
                  <a:extLst>
                    <a:ext uri="{FF2B5EF4-FFF2-40B4-BE49-F238E27FC236}">
                      <a16:creationId xmlns:a16="http://schemas.microsoft.com/office/drawing/2014/main" id="{05471BB8-879B-DAF1-9ED5-C4C74F83D902}"/>
                    </a:ext>
                  </a:extLst>
                </p:cNvPr>
                <p:cNvPicPr/>
                <p:nvPr/>
              </p:nvPicPr>
              <p:blipFill>
                <a:blip r:embed="rId155"/>
                <a:stretch>
                  <a:fillRect/>
                </a:stretch>
              </p:blipFill>
              <p:spPr>
                <a:xfrm>
                  <a:off x="3344075" y="4791873"/>
                  <a:ext cx="3225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0" name="Freihand 89">
                  <a:extLst>
                    <a:ext uri="{FF2B5EF4-FFF2-40B4-BE49-F238E27FC236}">
                      <a16:creationId xmlns:a16="http://schemas.microsoft.com/office/drawing/2014/main" id="{B971280A-D53B-9FF8-2904-4B80320F9933}"/>
                    </a:ext>
                  </a:extLst>
                </p14:cNvPr>
                <p14:cNvContentPartPr/>
                <p14:nvPr/>
              </p14:nvContentPartPr>
              <p14:xfrm>
                <a:off x="3007115" y="4919313"/>
                <a:ext cx="199080" cy="258840"/>
              </p14:xfrm>
            </p:contentPart>
          </mc:Choice>
          <mc:Fallback xmlns="">
            <p:pic>
              <p:nvPicPr>
                <p:cNvPr id="90" name="Freihand 89">
                  <a:extLst>
                    <a:ext uri="{FF2B5EF4-FFF2-40B4-BE49-F238E27FC236}">
                      <a16:creationId xmlns:a16="http://schemas.microsoft.com/office/drawing/2014/main" id="{B971280A-D53B-9FF8-2904-4B80320F9933}"/>
                    </a:ext>
                  </a:extLst>
                </p:cNvPr>
                <p:cNvPicPr/>
                <p:nvPr/>
              </p:nvPicPr>
              <p:blipFill>
                <a:blip r:embed="rId157"/>
                <a:stretch>
                  <a:fillRect/>
                </a:stretch>
              </p:blipFill>
              <p:spPr>
                <a:xfrm>
                  <a:off x="2998475" y="4910673"/>
                  <a:ext cx="2167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1" name="Freihand 90">
                  <a:extLst>
                    <a:ext uri="{FF2B5EF4-FFF2-40B4-BE49-F238E27FC236}">
                      <a16:creationId xmlns:a16="http://schemas.microsoft.com/office/drawing/2014/main" id="{84F43EA2-EAAF-F120-4B5F-4C1A2B14C2FD}"/>
                    </a:ext>
                  </a:extLst>
                </p14:cNvPr>
                <p14:cNvContentPartPr/>
                <p14:nvPr/>
              </p14:nvContentPartPr>
              <p14:xfrm>
                <a:off x="3857795" y="4943073"/>
                <a:ext cx="1262160" cy="1017360"/>
              </p14:xfrm>
            </p:contentPart>
          </mc:Choice>
          <mc:Fallback xmlns="">
            <p:pic>
              <p:nvPicPr>
                <p:cNvPr id="91" name="Freihand 90">
                  <a:extLst>
                    <a:ext uri="{FF2B5EF4-FFF2-40B4-BE49-F238E27FC236}">
                      <a16:creationId xmlns:a16="http://schemas.microsoft.com/office/drawing/2014/main" id="{84F43EA2-EAAF-F120-4B5F-4C1A2B14C2FD}"/>
                    </a:ext>
                  </a:extLst>
                </p:cNvPr>
                <p:cNvPicPr/>
                <p:nvPr/>
              </p:nvPicPr>
              <p:blipFill>
                <a:blip r:embed="rId159"/>
                <a:stretch>
                  <a:fillRect/>
                </a:stretch>
              </p:blipFill>
              <p:spPr>
                <a:xfrm>
                  <a:off x="3849155" y="4934073"/>
                  <a:ext cx="1279800" cy="1035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2" name="Freihand 91">
                  <a:extLst>
                    <a:ext uri="{FF2B5EF4-FFF2-40B4-BE49-F238E27FC236}">
                      <a16:creationId xmlns:a16="http://schemas.microsoft.com/office/drawing/2014/main" id="{594DD28D-B94C-D9F5-7775-7BCD1987B9F9}"/>
                    </a:ext>
                  </a:extLst>
                </p14:cNvPr>
                <p14:cNvContentPartPr/>
                <p14:nvPr/>
              </p14:nvContentPartPr>
              <p14:xfrm>
                <a:off x="5381315" y="4827873"/>
                <a:ext cx="223920" cy="161640"/>
              </p14:xfrm>
            </p:contentPart>
          </mc:Choice>
          <mc:Fallback xmlns="">
            <p:pic>
              <p:nvPicPr>
                <p:cNvPr id="92" name="Freihand 91">
                  <a:extLst>
                    <a:ext uri="{FF2B5EF4-FFF2-40B4-BE49-F238E27FC236}">
                      <a16:creationId xmlns:a16="http://schemas.microsoft.com/office/drawing/2014/main" id="{594DD28D-B94C-D9F5-7775-7BCD1987B9F9}"/>
                    </a:ext>
                  </a:extLst>
                </p:cNvPr>
                <p:cNvPicPr/>
                <p:nvPr/>
              </p:nvPicPr>
              <p:blipFill>
                <a:blip r:embed="rId161"/>
                <a:stretch>
                  <a:fillRect/>
                </a:stretch>
              </p:blipFill>
              <p:spPr>
                <a:xfrm>
                  <a:off x="5372315" y="4819233"/>
                  <a:ext cx="2415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3" name="Freihand 92">
                  <a:extLst>
                    <a:ext uri="{FF2B5EF4-FFF2-40B4-BE49-F238E27FC236}">
                      <a16:creationId xmlns:a16="http://schemas.microsoft.com/office/drawing/2014/main" id="{44A1B3AB-BDF4-7B54-2DD4-335B59D9B3E7}"/>
                    </a:ext>
                  </a:extLst>
                </p14:cNvPr>
                <p14:cNvContentPartPr/>
                <p14:nvPr/>
              </p14:nvContentPartPr>
              <p14:xfrm>
                <a:off x="5682635" y="4699353"/>
                <a:ext cx="145800" cy="167760"/>
              </p14:xfrm>
            </p:contentPart>
          </mc:Choice>
          <mc:Fallback xmlns="">
            <p:pic>
              <p:nvPicPr>
                <p:cNvPr id="93" name="Freihand 92">
                  <a:extLst>
                    <a:ext uri="{FF2B5EF4-FFF2-40B4-BE49-F238E27FC236}">
                      <a16:creationId xmlns:a16="http://schemas.microsoft.com/office/drawing/2014/main" id="{44A1B3AB-BDF4-7B54-2DD4-335B59D9B3E7}"/>
                    </a:ext>
                  </a:extLst>
                </p:cNvPr>
                <p:cNvPicPr/>
                <p:nvPr/>
              </p:nvPicPr>
              <p:blipFill>
                <a:blip r:embed="rId163"/>
                <a:stretch>
                  <a:fillRect/>
                </a:stretch>
              </p:blipFill>
              <p:spPr>
                <a:xfrm>
                  <a:off x="5673995" y="4690353"/>
                  <a:ext cx="1634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4" name="Freihand 93">
                  <a:extLst>
                    <a:ext uri="{FF2B5EF4-FFF2-40B4-BE49-F238E27FC236}">
                      <a16:creationId xmlns:a16="http://schemas.microsoft.com/office/drawing/2014/main" id="{A909266C-5D27-793D-97BA-41BBBAA6638C}"/>
                    </a:ext>
                  </a:extLst>
                </p14:cNvPr>
                <p14:cNvContentPartPr/>
                <p14:nvPr/>
              </p14:nvContentPartPr>
              <p14:xfrm>
                <a:off x="3940595" y="5119833"/>
                <a:ext cx="1279800" cy="730440"/>
              </p14:xfrm>
            </p:contentPart>
          </mc:Choice>
          <mc:Fallback xmlns="">
            <p:pic>
              <p:nvPicPr>
                <p:cNvPr id="94" name="Freihand 93">
                  <a:extLst>
                    <a:ext uri="{FF2B5EF4-FFF2-40B4-BE49-F238E27FC236}">
                      <a16:creationId xmlns:a16="http://schemas.microsoft.com/office/drawing/2014/main" id="{A909266C-5D27-793D-97BA-41BBBAA6638C}"/>
                    </a:ext>
                  </a:extLst>
                </p:cNvPr>
                <p:cNvPicPr/>
                <p:nvPr/>
              </p:nvPicPr>
              <p:blipFill>
                <a:blip r:embed="rId165"/>
                <a:stretch>
                  <a:fillRect/>
                </a:stretch>
              </p:blipFill>
              <p:spPr>
                <a:xfrm>
                  <a:off x="3931955" y="5110833"/>
                  <a:ext cx="1297440" cy="748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5" name="Freihand 94">
                  <a:extLst>
                    <a:ext uri="{FF2B5EF4-FFF2-40B4-BE49-F238E27FC236}">
                      <a16:creationId xmlns:a16="http://schemas.microsoft.com/office/drawing/2014/main" id="{3338F7D6-300D-63EC-F1EA-867B3EB475FF}"/>
                    </a:ext>
                  </a:extLst>
                </p14:cNvPr>
                <p14:cNvContentPartPr/>
                <p14:nvPr/>
              </p14:nvContentPartPr>
              <p14:xfrm>
                <a:off x="5397515" y="5633553"/>
                <a:ext cx="152640" cy="127800"/>
              </p14:xfrm>
            </p:contentPart>
          </mc:Choice>
          <mc:Fallback xmlns="">
            <p:pic>
              <p:nvPicPr>
                <p:cNvPr id="95" name="Freihand 94">
                  <a:extLst>
                    <a:ext uri="{FF2B5EF4-FFF2-40B4-BE49-F238E27FC236}">
                      <a16:creationId xmlns:a16="http://schemas.microsoft.com/office/drawing/2014/main" id="{3338F7D6-300D-63EC-F1EA-867B3EB475FF}"/>
                    </a:ext>
                  </a:extLst>
                </p:cNvPr>
                <p:cNvPicPr/>
                <p:nvPr/>
              </p:nvPicPr>
              <p:blipFill>
                <a:blip r:embed="rId167"/>
                <a:stretch>
                  <a:fillRect/>
                </a:stretch>
              </p:blipFill>
              <p:spPr>
                <a:xfrm>
                  <a:off x="5388515" y="5624553"/>
                  <a:ext cx="170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6" name="Freihand 95">
                  <a:extLst>
                    <a:ext uri="{FF2B5EF4-FFF2-40B4-BE49-F238E27FC236}">
                      <a16:creationId xmlns:a16="http://schemas.microsoft.com/office/drawing/2014/main" id="{87E3AB00-0A6B-EF97-2676-45E73A287BC4}"/>
                    </a:ext>
                  </a:extLst>
                </p14:cNvPr>
                <p14:cNvContentPartPr/>
                <p14:nvPr/>
              </p14:nvContentPartPr>
              <p14:xfrm>
                <a:off x="5653115" y="5476233"/>
                <a:ext cx="9720" cy="168480"/>
              </p14:xfrm>
            </p:contentPart>
          </mc:Choice>
          <mc:Fallback xmlns="">
            <p:pic>
              <p:nvPicPr>
                <p:cNvPr id="96" name="Freihand 95">
                  <a:extLst>
                    <a:ext uri="{FF2B5EF4-FFF2-40B4-BE49-F238E27FC236}">
                      <a16:creationId xmlns:a16="http://schemas.microsoft.com/office/drawing/2014/main" id="{87E3AB00-0A6B-EF97-2676-45E73A287BC4}"/>
                    </a:ext>
                  </a:extLst>
                </p:cNvPr>
                <p:cNvPicPr/>
                <p:nvPr/>
              </p:nvPicPr>
              <p:blipFill>
                <a:blip r:embed="rId169"/>
                <a:stretch>
                  <a:fillRect/>
                </a:stretch>
              </p:blipFill>
              <p:spPr>
                <a:xfrm>
                  <a:off x="5644475" y="5467233"/>
                  <a:ext cx="273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7" name="Freihand 96">
                  <a:extLst>
                    <a:ext uri="{FF2B5EF4-FFF2-40B4-BE49-F238E27FC236}">
                      <a16:creationId xmlns:a16="http://schemas.microsoft.com/office/drawing/2014/main" id="{BE7CF983-B0BF-434D-713E-281C02005323}"/>
                    </a:ext>
                  </a:extLst>
                </p14:cNvPr>
                <p14:cNvContentPartPr/>
                <p14:nvPr/>
              </p14:nvContentPartPr>
              <p14:xfrm>
                <a:off x="5590835" y="5444913"/>
                <a:ext cx="127440" cy="256320"/>
              </p14:xfrm>
            </p:contentPart>
          </mc:Choice>
          <mc:Fallback xmlns="">
            <p:pic>
              <p:nvPicPr>
                <p:cNvPr id="97" name="Freihand 96">
                  <a:extLst>
                    <a:ext uri="{FF2B5EF4-FFF2-40B4-BE49-F238E27FC236}">
                      <a16:creationId xmlns:a16="http://schemas.microsoft.com/office/drawing/2014/main" id="{BE7CF983-B0BF-434D-713E-281C02005323}"/>
                    </a:ext>
                  </a:extLst>
                </p:cNvPr>
                <p:cNvPicPr/>
                <p:nvPr/>
              </p:nvPicPr>
              <p:blipFill>
                <a:blip r:embed="rId171"/>
                <a:stretch>
                  <a:fillRect/>
                </a:stretch>
              </p:blipFill>
              <p:spPr>
                <a:xfrm>
                  <a:off x="5582195" y="5435913"/>
                  <a:ext cx="14508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9" name="Freihand 98">
                  <a:extLst>
                    <a:ext uri="{FF2B5EF4-FFF2-40B4-BE49-F238E27FC236}">
                      <a16:creationId xmlns:a16="http://schemas.microsoft.com/office/drawing/2014/main" id="{AE3C81B2-AF1A-DCB6-E539-04EB59DEBF26}"/>
                    </a:ext>
                  </a:extLst>
                </p14:cNvPr>
                <p14:cNvContentPartPr/>
                <p14:nvPr/>
              </p14:nvContentPartPr>
              <p14:xfrm>
                <a:off x="5797475" y="6216033"/>
                <a:ext cx="169560" cy="241200"/>
              </p14:xfrm>
            </p:contentPart>
          </mc:Choice>
          <mc:Fallback xmlns="">
            <p:pic>
              <p:nvPicPr>
                <p:cNvPr id="99" name="Freihand 98">
                  <a:extLst>
                    <a:ext uri="{FF2B5EF4-FFF2-40B4-BE49-F238E27FC236}">
                      <a16:creationId xmlns:a16="http://schemas.microsoft.com/office/drawing/2014/main" id="{AE3C81B2-AF1A-DCB6-E539-04EB59DEBF26}"/>
                    </a:ext>
                  </a:extLst>
                </p:cNvPr>
                <p:cNvPicPr/>
                <p:nvPr/>
              </p:nvPicPr>
              <p:blipFill>
                <a:blip r:embed="rId173"/>
                <a:stretch>
                  <a:fillRect/>
                </a:stretch>
              </p:blipFill>
              <p:spPr>
                <a:xfrm>
                  <a:off x="5788835" y="6207393"/>
                  <a:ext cx="1872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0" name="Freihand 99">
                  <a:extLst>
                    <a:ext uri="{FF2B5EF4-FFF2-40B4-BE49-F238E27FC236}">
                      <a16:creationId xmlns:a16="http://schemas.microsoft.com/office/drawing/2014/main" id="{3C69896E-6451-EAEE-7C9E-496A611EBE51}"/>
                    </a:ext>
                  </a:extLst>
                </p14:cNvPr>
                <p14:cNvContentPartPr/>
                <p14:nvPr/>
              </p14:nvContentPartPr>
              <p14:xfrm>
                <a:off x="4422275" y="5510433"/>
                <a:ext cx="29160" cy="141840"/>
              </p14:xfrm>
            </p:contentPart>
          </mc:Choice>
          <mc:Fallback xmlns="">
            <p:pic>
              <p:nvPicPr>
                <p:cNvPr id="100" name="Freihand 99">
                  <a:extLst>
                    <a:ext uri="{FF2B5EF4-FFF2-40B4-BE49-F238E27FC236}">
                      <a16:creationId xmlns:a16="http://schemas.microsoft.com/office/drawing/2014/main" id="{3C69896E-6451-EAEE-7C9E-496A611EBE51}"/>
                    </a:ext>
                  </a:extLst>
                </p:cNvPr>
                <p:cNvPicPr/>
                <p:nvPr/>
              </p:nvPicPr>
              <p:blipFill>
                <a:blip r:embed="rId175"/>
                <a:stretch>
                  <a:fillRect/>
                </a:stretch>
              </p:blipFill>
              <p:spPr>
                <a:xfrm>
                  <a:off x="4413275" y="5501433"/>
                  <a:ext cx="46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1" name="Freihand 100">
                  <a:extLst>
                    <a:ext uri="{FF2B5EF4-FFF2-40B4-BE49-F238E27FC236}">
                      <a16:creationId xmlns:a16="http://schemas.microsoft.com/office/drawing/2014/main" id="{3F08875A-A768-48A1-8BE2-8CF27DA02A26}"/>
                    </a:ext>
                  </a:extLst>
                </p14:cNvPr>
                <p14:cNvContentPartPr/>
                <p14:nvPr/>
              </p14:nvContentPartPr>
              <p14:xfrm>
                <a:off x="4468355" y="5857473"/>
                <a:ext cx="12600" cy="118800"/>
              </p14:xfrm>
            </p:contentPart>
          </mc:Choice>
          <mc:Fallback xmlns="">
            <p:pic>
              <p:nvPicPr>
                <p:cNvPr id="101" name="Freihand 100">
                  <a:extLst>
                    <a:ext uri="{FF2B5EF4-FFF2-40B4-BE49-F238E27FC236}">
                      <a16:creationId xmlns:a16="http://schemas.microsoft.com/office/drawing/2014/main" id="{3F08875A-A768-48A1-8BE2-8CF27DA02A26}"/>
                    </a:ext>
                  </a:extLst>
                </p:cNvPr>
                <p:cNvPicPr/>
                <p:nvPr/>
              </p:nvPicPr>
              <p:blipFill>
                <a:blip r:embed="rId177"/>
                <a:stretch>
                  <a:fillRect/>
                </a:stretch>
              </p:blipFill>
              <p:spPr>
                <a:xfrm>
                  <a:off x="4459715" y="5848833"/>
                  <a:ext cx="30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2" name="Freihand 101">
                  <a:extLst>
                    <a:ext uri="{FF2B5EF4-FFF2-40B4-BE49-F238E27FC236}">
                      <a16:creationId xmlns:a16="http://schemas.microsoft.com/office/drawing/2014/main" id="{132ACB23-6A04-477F-4E13-B8FC73563B1B}"/>
                    </a:ext>
                  </a:extLst>
                </p14:cNvPr>
                <p14:cNvContentPartPr/>
                <p14:nvPr/>
              </p14:nvContentPartPr>
              <p14:xfrm>
                <a:off x="3517235" y="5423673"/>
                <a:ext cx="209160" cy="43200"/>
              </p14:xfrm>
            </p:contentPart>
          </mc:Choice>
          <mc:Fallback xmlns="">
            <p:pic>
              <p:nvPicPr>
                <p:cNvPr id="102" name="Freihand 101">
                  <a:extLst>
                    <a:ext uri="{FF2B5EF4-FFF2-40B4-BE49-F238E27FC236}">
                      <a16:creationId xmlns:a16="http://schemas.microsoft.com/office/drawing/2014/main" id="{132ACB23-6A04-477F-4E13-B8FC73563B1B}"/>
                    </a:ext>
                  </a:extLst>
                </p:cNvPr>
                <p:cNvPicPr/>
                <p:nvPr/>
              </p:nvPicPr>
              <p:blipFill>
                <a:blip r:embed="rId179"/>
                <a:stretch>
                  <a:fillRect/>
                </a:stretch>
              </p:blipFill>
              <p:spPr>
                <a:xfrm>
                  <a:off x="3508595" y="5415033"/>
                  <a:ext cx="2268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3" name="Freihand 102">
                  <a:extLst>
                    <a:ext uri="{FF2B5EF4-FFF2-40B4-BE49-F238E27FC236}">
                      <a16:creationId xmlns:a16="http://schemas.microsoft.com/office/drawing/2014/main" id="{DFC3B0E1-672B-1CCA-6213-4EE33BE1FE7C}"/>
                    </a:ext>
                  </a:extLst>
                </p14:cNvPr>
                <p14:cNvContentPartPr/>
                <p14:nvPr/>
              </p14:nvContentPartPr>
              <p14:xfrm>
                <a:off x="3967235" y="5404953"/>
                <a:ext cx="315000" cy="30240"/>
              </p14:xfrm>
            </p:contentPart>
          </mc:Choice>
          <mc:Fallback xmlns="">
            <p:pic>
              <p:nvPicPr>
                <p:cNvPr id="103" name="Freihand 102">
                  <a:extLst>
                    <a:ext uri="{FF2B5EF4-FFF2-40B4-BE49-F238E27FC236}">
                      <a16:creationId xmlns:a16="http://schemas.microsoft.com/office/drawing/2014/main" id="{DFC3B0E1-672B-1CCA-6213-4EE33BE1FE7C}"/>
                    </a:ext>
                  </a:extLst>
                </p:cNvPr>
                <p:cNvPicPr/>
                <p:nvPr/>
              </p:nvPicPr>
              <p:blipFill>
                <a:blip r:embed="rId181"/>
                <a:stretch>
                  <a:fillRect/>
                </a:stretch>
              </p:blipFill>
              <p:spPr>
                <a:xfrm>
                  <a:off x="3958235" y="5396313"/>
                  <a:ext cx="3326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5" name="Freihand 104">
                  <a:extLst>
                    <a:ext uri="{FF2B5EF4-FFF2-40B4-BE49-F238E27FC236}">
                      <a16:creationId xmlns:a16="http://schemas.microsoft.com/office/drawing/2014/main" id="{039287EC-6764-18E7-ECB7-012CD4979E7C}"/>
                    </a:ext>
                  </a:extLst>
                </p14:cNvPr>
                <p14:cNvContentPartPr/>
                <p14:nvPr/>
              </p14:nvContentPartPr>
              <p14:xfrm>
                <a:off x="3176675" y="5449593"/>
                <a:ext cx="60480" cy="219960"/>
              </p14:xfrm>
            </p:contentPart>
          </mc:Choice>
          <mc:Fallback xmlns="">
            <p:pic>
              <p:nvPicPr>
                <p:cNvPr id="105" name="Freihand 104">
                  <a:extLst>
                    <a:ext uri="{FF2B5EF4-FFF2-40B4-BE49-F238E27FC236}">
                      <a16:creationId xmlns:a16="http://schemas.microsoft.com/office/drawing/2014/main" id="{039287EC-6764-18E7-ECB7-012CD4979E7C}"/>
                    </a:ext>
                  </a:extLst>
                </p:cNvPr>
                <p:cNvPicPr/>
                <p:nvPr/>
              </p:nvPicPr>
              <p:blipFill>
                <a:blip r:embed="rId183"/>
                <a:stretch>
                  <a:fillRect/>
                </a:stretch>
              </p:blipFill>
              <p:spPr>
                <a:xfrm>
                  <a:off x="3168035" y="5440593"/>
                  <a:ext cx="781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6" name="Freihand 105">
                  <a:extLst>
                    <a:ext uri="{FF2B5EF4-FFF2-40B4-BE49-F238E27FC236}">
                      <a16:creationId xmlns:a16="http://schemas.microsoft.com/office/drawing/2014/main" id="{DB5E8B2B-BCF4-B323-490E-5D030901C496}"/>
                    </a:ext>
                  </a:extLst>
                </p14:cNvPr>
                <p14:cNvContentPartPr/>
                <p14:nvPr/>
              </p14:nvContentPartPr>
              <p14:xfrm>
                <a:off x="3282515" y="5345193"/>
                <a:ext cx="82440" cy="115560"/>
              </p14:xfrm>
            </p:contentPart>
          </mc:Choice>
          <mc:Fallback xmlns="">
            <p:pic>
              <p:nvPicPr>
                <p:cNvPr id="106" name="Freihand 105">
                  <a:extLst>
                    <a:ext uri="{FF2B5EF4-FFF2-40B4-BE49-F238E27FC236}">
                      <a16:creationId xmlns:a16="http://schemas.microsoft.com/office/drawing/2014/main" id="{DB5E8B2B-BCF4-B323-490E-5D030901C496}"/>
                    </a:ext>
                  </a:extLst>
                </p:cNvPr>
                <p:cNvPicPr/>
                <p:nvPr/>
              </p:nvPicPr>
              <p:blipFill>
                <a:blip r:embed="rId185"/>
                <a:stretch>
                  <a:fillRect/>
                </a:stretch>
              </p:blipFill>
              <p:spPr>
                <a:xfrm>
                  <a:off x="3273875" y="5336193"/>
                  <a:ext cx="100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7" name="Freihand 106">
                  <a:extLst>
                    <a:ext uri="{FF2B5EF4-FFF2-40B4-BE49-F238E27FC236}">
                      <a16:creationId xmlns:a16="http://schemas.microsoft.com/office/drawing/2014/main" id="{36312585-82C1-AC08-74A8-2FFCD7F157EF}"/>
                    </a:ext>
                  </a:extLst>
                </p14:cNvPr>
                <p14:cNvContentPartPr/>
                <p14:nvPr/>
              </p14:nvContentPartPr>
              <p14:xfrm>
                <a:off x="4425155" y="6242673"/>
                <a:ext cx="142560" cy="182880"/>
              </p14:xfrm>
            </p:contentPart>
          </mc:Choice>
          <mc:Fallback xmlns="">
            <p:pic>
              <p:nvPicPr>
                <p:cNvPr id="107" name="Freihand 106">
                  <a:extLst>
                    <a:ext uri="{FF2B5EF4-FFF2-40B4-BE49-F238E27FC236}">
                      <a16:creationId xmlns:a16="http://schemas.microsoft.com/office/drawing/2014/main" id="{36312585-82C1-AC08-74A8-2FFCD7F157EF}"/>
                    </a:ext>
                  </a:extLst>
                </p:cNvPr>
                <p:cNvPicPr/>
                <p:nvPr/>
              </p:nvPicPr>
              <p:blipFill>
                <a:blip r:embed="rId187"/>
                <a:stretch>
                  <a:fillRect/>
                </a:stretch>
              </p:blipFill>
              <p:spPr>
                <a:xfrm>
                  <a:off x="4416155" y="6233673"/>
                  <a:ext cx="1602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8" name="Freihand 107">
                  <a:extLst>
                    <a:ext uri="{FF2B5EF4-FFF2-40B4-BE49-F238E27FC236}">
                      <a16:creationId xmlns:a16="http://schemas.microsoft.com/office/drawing/2014/main" id="{D5A429FF-74B7-C018-EB70-C697EC51BC6C}"/>
                    </a:ext>
                  </a:extLst>
                </p14:cNvPr>
                <p14:cNvContentPartPr/>
                <p14:nvPr/>
              </p14:nvContentPartPr>
              <p14:xfrm>
                <a:off x="4659515" y="6107313"/>
                <a:ext cx="138240" cy="122040"/>
              </p14:xfrm>
            </p:contentPart>
          </mc:Choice>
          <mc:Fallback xmlns="">
            <p:pic>
              <p:nvPicPr>
                <p:cNvPr id="108" name="Freihand 107">
                  <a:extLst>
                    <a:ext uri="{FF2B5EF4-FFF2-40B4-BE49-F238E27FC236}">
                      <a16:creationId xmlns:a16="http://schemas.microsoft.com/office/drawing/2014/main" id="{D5A429FF-74B7-C018-EB70-C697EC51BC6C}"/>
                    </a:ext>
                  </a:extLst>
                </p:cNvPr>
                <p:cNvPicPr/>
                <p:nvPr/>
              </p:nvPicPr>
              <p:blipFill>
                <a:blip r:embed="rId189"/>
                <a:stretch>
                  <a:fillRect/>
                </a:stretch>
              </p:blipFill>
              <p:spPr>
                <a:xfrm>
                  <a:off x="4650515" y="6098673"/>
                  <a:ext cx="155880" cy="139680"/>
                </a:xfrm>
                <a:prstGeom prst="rect">
                  <a:avLst/>
                </a:prstGeom>
              </p:spPr>
            </p:pic>
          </mc:Fallback>
        </mc:AlternateContent>
      </p:grpSp>
    </p:spTree>
    <p:extLst>
      <p:ext uri="{BB962C8B-B14F-4D97-AF65-F5344CB8AC3E}">
        <p14:creationId xmlns:p14="http://schemas.microsoft.com/office/powerpoint/2010/main" val="380756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6672053"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Say´s law and natural unemployment</a:t>
            </a:r>
            <a:endParaRPr lang="de-DE" sz="2400" b="1"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F5DA498D-8F6A-2896-30CD-49C265F466A5}"/>
              </a:ext>
            </a:extLst>
          </p:cNvPr>
          <p:cNvPicPr>
            <a:picLocks noChangeAspect="1"/>
          </p:cNvPicPr>
          <p:nvPr/>
        </p:nvPicPr>
        <p:blipFill>
          <a:blip r:embed="rId3"/>
          <a:stretch>
            <a:fillRect/>
          </a:stretch>
        </p:blipFill>
        <p:spPr>
          <a:xfrm>
            <a:off x="80334" y="560798"/>
            <a:ext cx="8449790" cy="5404573"/>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39CCD747-0407-DBF1-7BA8-B8B792FC41E3}"/>
                  </a:ext>
                </a:extLst>
              </p14:cNvPr>
              <p14:cNvContentPartPr/>
              <p14:nvPr/>
            </p14:nvContentPartPr>
            <p14:xfrm>
              <a:off x="3369995" y="581068"/>
              <a:ext cx="1378440" cy="15480"/>
            </p14:xfrm>
          </p:contentPart>
        </mc:Choice>
        <mc:Fallback xmlns="">
          <p:pic>
            <p:nvPicPr>
              <p:cNvPr id="2" name="Freihand 1">
                <a:extLst>
                  <a:ext uri="{FF2B5EF4-FFF2-40B4-BE49-F238E27FC236}">
                    <a16:creationId xmlns:a16="http://schemas.microsoft.com/office/drawing/2014/main" id="{39CCD747-0407-DBF1-7BA8-B8B792FC41E3}"/>
                  </a:ext>
                </a:extLst>
              </p:cNvPr>
              <p:cNvPicPr/>
              <p:nvPr/>
            </p:nvPicPr>
            <p:blipFill>
              <a:blip r:embed="rId5"/>
              <a:stretch>
                <a:fillRect/>
              </a:stretch>
            </p:blipFill>
            <p:spPr>
              <a:xfrm>
                <a:off x="3360995" y="572428"/>
                <a:ext cx="1396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71B31367-0875-B081-01DE-2B5B6D686053}"/>
                  </a:ext>
                </a:extLst>
              </p14:cNvPr>
              <p14:cNvContentPartPr/>
              <p14:nvPr/>
            </p14:nvContentPartPr>
            <p14:xfrm>
              <a:off x="942155" y="2897308"/>
              <a:ext cx="3178800" cy="107280"/>
            </p14:xfrm>
          </p:contentPart>
        </mc:Choice>
        <mc:Fallback xmlns="">
          <p:pic>
            <p:nvPicPr>
              <p:cNvPr id="5" name="Freihand 4">
                <a:extLst>
                  <a:ext uri="{FF2B5EF4-FFF2-40B4-BE49-F238E27FC236}">
                    <a16:creationId xmlns:a16="http://schemas.microsoft.com/office/drawing/2014/main" id="{71B31367-0875-B081-01DE-2B5B6D686053}"/>
                  </a:ext>
                </a:extLst>
              </p:cNvPr>
              <p:cNvPicPr/>
              <p:nvPr/>
            </p:nvPicPr>
            <p:blipFill>
              <a:blip r:embed="rId7"/>
              <a:stretch>
                <a:fillRect/>
              </a:stretch>
            </p:blipFill>
            <p:spPr>
              <a:xfrm>
                <a:off x="933155" y="2888668"/>
                <a:ext cx="3196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A0A294F4-B4B8-A570-E0E8-A0DFC8FB682B}"/>
                  </a:ext>
                </a:extLst>
              </p14:cNvPr>
              <p14:cNvContentPartPr/>
              <p14:nvPr/>
            </p14:nvContentPartPr>
            <p14:xfrm>
              <a:off x="1555595" y="3213028"/>
              <a:ext cx="66240" cy="97920"/>
            </p14:xfrm>
          </p:contentPart>
        </mc:Choice>
        <mc:Fallback xmlns="">
          <p:pic>
            <p:nvPicPr>
              <p:cNvPr id="7" name="Freihand 6">
                <a:extLst>
                  <a:ext uri="{FF2B5EF4-FFF2-40B4-BE49-F238E27FC236}">
                    <a16:creationId xmlns:a16="http://schemas.microsoft.com/office/drawing/2014/main" id="{A0A294F4-B4B8-A570-E0E8-A0DFC8FB682B}"/>
                  </a:ext>
                </a:extLst>
              </p:cNvPr>
              <p:cNvPicPr/>
              <p:nvPr/>
            </p:nvPicPr>
            <p:blipFill>
              <a:blip r:embed="rId9"/>
              <a:stretch>
                <a:fillRect/>
              </a:stretch>
            </p:blipFill>
            <p:spPr>
              <a:xfrm>
                <a:off x="1546955" y="3204388"/>
                <a:ext cx="838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2C676331-7AFE-60ED-991B-AFC7FCC1A2B1}"/>
                  </a:ext>
                </a:extLst>
              </p14:cNvPr>
              <p14:cNvContentPartPr/>
              <p14:nvPr/>
            </p14:nvContentPartPr>
            <p14:xfrm>
              <a:off x="2634515" y="3208348"/>
              <a:ext cx="3932640" cy="295560"/>
            </p14:xfrm>
          </p:contentPart>
        </mc:Choice>
        <mc:Fallback xmlns="">
          <p:pic>
            <p:nvPicPr>
              <p:cNvPr id="8" name="Freihand 7">
                <a:extLst>
                  <a:ext uri="{FF2B5EF4-FFF2-40B4-BE49-F238E27FC236}">
                    <a16:creationId xmlns:a16="http://schemas.microsoft.com/office/drawing/2014/main" id="{2C676331-7AFE-60ED-991B-AFC7FCC1A2B1}"/>
                  </a:ext>
                </a:extLst>
              </p:cNvPr>
              <p:cNvPicPr/>
              <p:nvPr/>
            </p:nvPicPr>
            <p:blipFill>
              <a:blip r:embed="rId11"/>
              <a:stretch>
                <a:fillRect/>
              </a:stretch>
            </p:blipFill>
            <p:spPr>
              <a:xfrm>
                <a:off x="2625875" y="3199348"/>
                <a:ext cx="395028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78818F6D-137B-A5D1-9176-FF2620754A18}"/>
                  </a:ext>
                </a:extLst>
              </p14:cNvPr>
              <p14:cNvContentPartPr/>
              <p14:nvPr/>
            </p14:nvContentPartPr>
            <p14:xfrm>
              <a:off x="4465115" y="737308"/>
              <a:ext cx="3792240" cy="479160"/>
            </p14:xfrm>
          </p:contentPart>
        </mc:Choice>
        <mc:Fallback xmlns="">
          <p:pic>
            <p:nvPicPr>
              <p:cNvPr id="9" name="Freihand 8">
                <a:extLst>
                  <a:ext uri="{FF2B5EF4-FFF2-40B4-BE49-F238E27FC236}">
                    <a16:creationId xmlns:a16="http://schemas.microsoft.com/office/drawing/2014/main" id="{78818F6D-137B-A5D1-9176-FF2620754A18}"/>
                  </a:ext>
                </a:extLst>
              </p:cNvPr>
              <p:cNvPicPr/>
              <p:nvPr/>
            </p:nvPicPr>
            <p:blipFill>
              <a:blip r:embed="rId13"/>
              <a:stretch>
                <a:fillRect/>
              </a:stretch>
            </p:blipFill>
            <p:spPr>
              <a:xfrm>
                <a:off x="4456475" y="728668"/>
                <a:ext cx="380988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AF17D4F2-8E6A-A356-FC3D-818EF6171653}"/>
                  </a:ext>
                </a:extLst>
              </p14:cNvPr>
              <p14:cNvContentPartPr/>
              <p14:nvPr/>
            </p14:nvContentPartPr>
            <p14:xfrm>
              <a:off x="4498595" y="599068"/>
              <a:ext cx="545040" cy="298800"/>
            </p14:xfrm>
          </p:contentPart>
        </mc:Choice>
        <mc:Fallback xmlns="">
          <p:pic>
            <p:nvPicPr>
              <p:cNvPr id="10" name="Freihand 9">
                <a:extLst>
                  <a:ext uri="{FF2B5EF4-FFF2-40B4-BE49-F238E27FC236}">
                    <a16:creationId xmlns:a16="http://schemas.microsoft.com/office/drawing/2014/main" id="{AF17D4F2-8E6A-A356-FC3D-818EF6171653}"/>
                  </a:ext>
                </a:extLst>
              </p:cNvPr>
              <p:cNvPicPr/>
              <p:nvPr/>
            </p:nvPicPr>
            <p:blipFill>
              <a:blip r:embed="rId15"/>
              <a:stretch>
                <a:fillRect/>
              </a:stretch>
            </p:blipFill>
            <p:spPr>
              <a:xfrm>
                <a:off x="4489955" y="590068"/>
                <a:ext cx="56268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4DC7C528-B641-2638-6199-4EAAC38BE50F}"/>
                  </a:ext>
                </a:extLst>
              </p14:cNvPr>
              <p14:cNvContentPartPr/>
              <p14:nvPr/>
            </p14:nvContentPartPr>
            <p14:xfrm>
              <a:off x="8475875" y="1096228"/>
              <a:ext cx="238680" cy="208440"/>
            </p14:xfrm>
          </p:contentPart>
        </mc:Choice>
        <mc:Fallback xmlns="">
          <p:pic>
            <p:nvPicPr>
              <p:cNvPr id="11" name="Freihand 10">
                <a:extLst>
                  <a:ext uri="{FF2B5EF4-FFF2-40B4-BE49-F238E27FC236}">
                    <a16:creationId xmlns:a16="http://schemas.microsoft.com/office/drawing/2014/main" id="{4DC7C528-B641-2638-6199-4EAAC38BE50F}"/>
                  </a:ext>
                </a:extLst>
              </p:cNvPr>
              <p:cNvPicPr/>
              <p:nvPr/>
            </p:nvPicPr>
            <p:blipFill>
              <a:blip r:embed="rId17"/>
              <a:stretch>
                <a:fillRect/>
              </a:stretch>
            </p:blipFill>
            <p:spPr>
              <a:xfrm>
                <a:off x="8466875" y="1087228"/>
                <a:ext cx="2563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FF5D9A30-D8EB-173B-4046-E0417DB1975B}"/>
                  </a:ext>
                </a:extLst>
              </p14:cNvPr>
              <p14:cNvContentPartPr/>
              <p14:nvPr/>
            </p14:nvContentPartPr>
            <p14:xfrm>
              <a:off x="8900315" y="1110988"/>
              <a:ext cx="120600" cy="168840"/>
            </p14:xfrm>
          </p:contentPart>
        </mc:Choice>
        <mc:Fallback xmlns="">
          <p:pic>
            <p:nvPicPr>
              <p:cNvPr id="12" name="Freihand 11">
                <a:extLst>
                  <a:ext uri="{FF2B5EF4-FFF2-40B4-BE49-F238E27FC236}">
                    <a16:creationId xmlns:a16="http://schemas.microsoft.com/office/drawing/2014/main" id="{FF5D9A30-D8EB-173B-4046-E0417DB1975B}"/>
                  </a:ext>
                </a:extLst>
              </p:cNvPr>
              <p:cNvPicPr/>
              <p:nvPr/>
            </p:nvPicPr>
            <p:blipFill>
              <a:blip r:embed="rId19"/>
              <a:stretch>
                <a:fillRect/>
              </a:stretch>
            </p:blipFill>
            <p:spPr>
              <a:xfrm>
                <a:off x="8891675" y="1102348"/>
                <a:ext cx="138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E6847DBE-137D-F2BF-2D59-B6CF75F51088}"/>
                  </a:ext>
                </a:extLst>
              </p14:cNvPr>
              <p14:cNvContentPartPr/>
              <p14:nvPr/>
            </p14:nvContentPartPr>
            <p14:xfrm>
              <a:off x="9137915" y="1075348"/>
              <a:ext cx="240120" cy="225000"/>
            </p14:xfrm>
          </p:contentPart>
        </mc:Choice>
        <mc:Fallback xmlns="">
          <p:pic>
            <p:nvPicPr>
              <p:cNvPr id="13" name="Freihand 12">
                <a:extLst>
                  <a:ext uri="{FF2B5EF4-FFF2-40B4-BE49-F238E27FC236}">
                    <a16:creationId xmlns:a16="http://schemas.microsoft.com/office/drawing/2014/main" id="{E6847DBE-137D-F2BF-2D59-B6CF75F51088}"/>
                  </a:ext>
                </a:extLst>
              </p:cNvPr>
              <p:cNvPicPr/>
              <p:nvPr/>
            </p:nvPicPr>
            <p:blipFill>
              <a:blip r:embed="rId21"/>
              <a:stretch>
                <a:fillRect/>
              </a:stretch>
            </p:blipFill>
            <p:spPr>
              <a:xfrm>
                <a:off x="9128915" y="1066348"/>
                <a:ext cx="257760" cy="242640"/>
              </a:xfrm>
              <a:prstGeom prst="rect">
                <a:avLst/>
              </a:prstGeom>
            </p:spPr>
          </p:pic>
        </mc:Fallback>
      </mc:AlternateContent>
      <p:grpSp>
        <p:nvGrpSpPr>
          <p:cNvPr id="19" name="Gruppieren 18">
            <a:extLst>
              <a:ext uri="{FF2B5EF4-FFF2-40B4-BE49-F238E27FC236}">
                <a16:creationId xmlns:a16="http://schemas.microsoft.com/office/drawing/2014/main" id="{4CF3F7DC-A008-9374-AA2A-36C76775CCEA}"/>
              </a:ext>
            </a:extLst>
          </p:cNvPr>
          <p:cNvGrpSpPr/>
          <p:nvPr/>
        </p:nvGrpSpPr>
        <p:grpSpPr>
          <a:xfrm>
            <a:off x="9727955" y="1104868"/>
            <a:ext cx="1192320" cy="362880"/>
            <a:chOff x="9727955" y="1104868"/>
            <a:chExt cx="1192320" cy="362880"/>
          </a:xfrm>
        </p:grpSpPr>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D8C815B2-F95F-FA1A-8D71-0B2EB0958035}"/>
                    </a:ext>
                  </a:extLst>
                </p14:cNvPr>
                <p14:cNvContentPartPr/>
                <p14:nvPr/>
              </p14:nvContentPartPr>
              <p14:xfrm>
                <a:off x="9727955" y="1190908"/>
                <a:ext cx="151200" cy="109080"/>
              </p14:xfrm>
            </p:contentPart>
          </mc:Choice>
          <mc:Fallback xmlns="">
            <p:pic>
              <p:nvPicPr>
                <p:cNvPr id="14" name="Freihand 13">
                  <a:extLst>
                    <a:ext uri="{FF2B5EF4-FFF2-40B4-BE49-F238E27FC236}">
                      <a16:creationId xmlns:a16="http://schemas.microsoft.com/office/drawing/2014/main" id="{D8C815B2-F95F-FA1A-8D71-0B2EB0958035}"/>
                    </a:ext>
                  </a:extLst>
                </p:cNvPr>
                <p:cNvPicPr/>
                <p:nvPr/>
              </p:nvPicPr>
              <p:blipFill>
                <a:blip r:embed="rId23"/>
                <a:stretch>
                  <a:fillRect/>
                </a:stretch>
              </p:blipFill>
              <p:spPr>
                <a:xfrm>
                  <a:off x="9719315" y="1181908"/>
                  <a:ext cx="168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34A4E7F9-7FBC-AFD8-4168-392B8AAEBCA4}"/>
                    </a:ext>
                  </a:extLst>
                </p14:cNvPr>
                <p14:cNvContentPartPr/>
                <p14:nvPr/>
              </p14:nvContentPartPr>
              <p14:xfrm>
                <a:off x="9954035" y="1104868"/>
                <a:ext cx="588960" cy="236520"/>
              </p14:xfrm>
            </p:contentPart>
          </mc:Choice>
          <mc:Fallback xmlns="">
            <p:pic>
              <p:nvPicPr>
                <p:cNvPr id="17" name="Freihand 16">
                  <a:extLst>
                    <a:ext uri="{FF2B5EF4-FFF2-40B4-BE49-F238E27FC236}">
                      <a16:creationId xmlns:a16="http://schemas.microsoft.com/office/drawing/2014/main" id="{34A4E7F9-7FBC-AFD8-4168-392B8AAEBCA4}"/>
                    </a:ext>
                  </a:extLst>
                </p:cNvPr>
                <p:cNvPicPr/>
                <p:nvPr/>
              </p:nvPicPr>
              <p:blipFill>
                <a:blip r:embed="rId25"/>
                <a:stretch>
                  <a:fillRect/>
                </a:stretch>
              </p:blipFill>
              <p:spPr>
                <a:xfrm>
                  <a:off x="9945395" y="1096228"/>
                  <a:ext cx="6066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2BD5BFC6-EDA3-55A7-2A35-0C060D3951DE}"/>
                    </a:ext>
                  </a:extLst>
                </p14:cNvPr>
                <p14:cNvContentPartPr/>
                <p14:nvPr/>
              </p14:nvContentPartPr>
              <p14:xfrm>
                <a:off x="10496195" y="1233388"/>
                <a:ext cx="424080" cy="234360"/>
              </p14:xfrm>
            </p:contentPart>
          </mc:Choice>
          <mc:Fallback xmlns="">
            <p:pic>
              <p:nvPicPr>
                <p:cNvPr id="18" name="Freihand 17">
                  <a:extLst>
                    <a:ext uri="{FF2B5EF4-FFF2-40B4-BE49-F238E27FC236}">
                      <a16:creationId xmlns:a16="http://schemas.microsoft.com/office/drawing/2014/main" id="{2BD5BFC6-EDA3-55A7-2A35-0C060D3951DE}"/>
                    </a:ext>
                  </a:extLst>
                </p:cNvPr>
                <p:cNvPicPr/>
                <p:nvPr/>
              </p:nvPicPr>
              <p:blipFill>
                <a:blip r:embed="rId27"/>
                <a:stretch>
                  <a:fillRect/>
                </a:stretch>
              </p:blipFill>
              <p:spPr>
                <a:xfrm>
                  <a:off x="10487195" y="1224388"/>
                  <a:ext cx="441720" cy="252000"/>
                </a:xfrm>
                <a:prstGeom prst="rect">
                  <a:avLst/>
                </a:prstGeom>
              </p:spPr>
            </p:pic>
          </mc:Fallback>
        </mc:AlternateContent>
      </p:grpSp>
      <p:grpSp>
        <p:nvGrpSpPr>
          <p:cNvPr id="31" name="Gruppieren 30">
            <a:extLst>
              <a:ext uri="{FF2B5EF4-FFF2-40B4-BE49-F238E27FC236}">
                <a16:creationId xmlns:a16="http://schemas.microsoft.com/office/drawing/2014/main" id="{81F2E6B4-1B7F-BC91-6696-CE5967138512}"/>
              </a:ext>
            </a:extLst>
          </p:cNvPr>
          <p:cNvGrpSpPr/>
          <p:nvPr/>
        </p:nvGrpSpPr>
        <p:grpSpPr>
          <a:xfrm>
            <a:off x="7686755" y="1692748"/>
            <a:ext cx="4115160" cy="441360"/>
            <a:chOff x="7686755" y="1692748"/>
            <a:chExt cx="4115160" cy="441360"/>
          </a:xfrm>
        </p:grpSpPr>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ACCDE628-2959-C0A3-8EB5-A0A7E083AD4A}"/>
                    </a:ext>
                  </a:extLst>
                </p14:cNvPr>
                <p14:cNvContentPartPr/>
                <p14:nvPr/>
              </p14:nvContentPartPr>
              <p14:xfrm>
                <a:off x="7686755" y="2023948"/>
                <a:ext cx="330840" cy="12960"/>
              </p14:xfrm>
            </p:contentPart>
          </mc:Choice>
          <mc:Fallback xmlns="">
            <p:pic>
              <p:nvPicPr>
                <p:cNvPr id="20" name="Freihand 19">
                  <a:extLst>
                    <a:ext uri="{FF2B5EF4-FFF2-40B4-BE49-F238E27FC236}">
                      <a16:creationId xmlns:a16="http://schemas.microsoft.com/office/drawing/2014/main" id="{ACCDE628-2959-C0A3-8EB5-A0A7E083AD4A}"/>
                    </a:ext>
                  </a:extLst>
                </p:cNvPr>
                <p:cNvPicPr/>
                <p:nvPr/>
              </p:nvPicPr>
              <p:blipFill>
                <a:blip r:embed="rId29"/>
                <a:stretch>
                  <a:fillRect/>
                </a:stretch>
              </p:blipFill>
              <p:spPr>
                <a:xfrm>
                  <a:off x="7677755" y="2015308"/>
                  <a:ext cx="348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45D469EB-1D8E-C1A6-57AE-BB6902B4A615}"/>
                    </a:ext>
                  </a:extLst>
                </p14:cNvPr>
                <p14:cNvContentPartPr/>
                <p14:nvPr/>
              </p14:nvContentPartPr>
              <p14:xfrm>
                <a:off x="7962515" y="1946188"/>
                <a:ext cx="126360" cy="187920"/>
              </p14:xfrm>
            </p:contentPart>
          </mc:Choice>
          <mc:Fallback xmlns="">
            <p:pic>
              <p:nvPicPr>
                <p:cNvPr id="21" name="Freihand 20">
                  <a:extLst>
                    <a:ext uri="{FF2B5EF4-FFF2-40B4-BE49-F238E27FC236}">
                      <a16:creationId xmlns:a16="http://schemas.microsoft.com/office/drawing/2014/main" id="{45D469EB-1D8E-C1A6-57AE-BB6902B4A615}"/>
                    </a:ext>
                  </a:extLst>
                </p:cNvPr>
                <p:cNvPicPr/>
                <p:nvPr/>
              </p:nvPicPr>
              <p:blipFill>
                <a:blip r:embed="rId31"/>
                <a:stretch>
                  <a:fillRect/>
                </a:stretch>
              </p:blipFill>
              <p:spPr>
                <a:xfrm>
                  <a:off x="7953515" y="1937548"/>
                  <a:ext cx="1440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FF18BCB5-D417-FB79-3814-F516CD9D4ECA}"/>
                    </a:ext>
                  </a:extLst>
                </p14:cNvPr>
                <p14:cNvContentPartPr/>
                <p14:nvPr/>
              </p14:nvContentPartPr>
              <p14:xfrm>
                <a:off x="8363195" y="1931428"/>
                <a:ext cx="307800" cy="140040"/>
              </p14:xfrm>
            </p:contentPart>
          </mc:Choice>
          <mc:Fallback xmlns="">
            <p:pic>
              <p:nvPicPr>
                <p:cNvPr id="23" name="Freihand 22">
                  <a:extLst>
                    <a:ext uri="{FF2B5EF4-FFF2-40B4-BE49-F238E27FC236}">
                      <a16:creationId xmlns:a16="http://schemas.microsoft.com/office/drawing/2014/main" id="{FF18BCB5-D417-FB79-3814-F516CD9D4ECA}"/>
                    </a:ext>
                  </a:extLst>
                </p:cNvPr>
                <p:cNvPicPr/>
                <p:nvPr/>
              </p:nvPicPr>
              <p:blipFill>
                <a:blip r:embed="rId33"/>
                <a:stretch>
                  <a:fillRect/>
                </a:stretch>
              </p:blipFill>
              <p:spPr>
                <a:xfrm>
                  <a:off x="8354555" y="1922788"/>
                  <a:ext cx="3254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60B92BA0-A2D2-3BAD-9464-101E0345CE25}"/>
                    </a:ext>
                  </a:extLst>
                </p14:cNvPr>
                <p14:cNvContentPartPr/>
                <p14:nvPr/>
              </p14:nvContentPartPr>
              <p14:xfrm>
                <a:off x="8631035" y="1791748"/>
                <a:ext cx="23400" cy="19800"/>
              </p14:xfrm>
            </p:contentPart>
          </mc:Choice>
          <mc:Fallback xmlns="">
            <p:pic>
              <p:nvPicPr>
                <p:cNvPr id="24" name="Freihand 23">
                  <a:extLst>
                    <a:ext uri="{FF2B5EF4-FFF2-40B4-BE49-F238E27FC236}">
                      <a16:creationId xmlns:a16="http://schemas.microsoft.com/office/drawing/2014/main" id="{60B92BA0-A2D2-3BAD-9464-101E0345CE25}"/>
                    </a:ext>
                  </a:extLst>
                </p:cNvPr>
                <p:cNvPicPr/>
                <p:nvPr/>
              </p:nvPicPr>
              <p:blipFill>
                <a:blip r:embed="rId35"/>
                <a:stretch>
                  <a:fillRect/>
                </a:stretch>
              </p:blipFill>
              <p:spPr>
                <a:xfrm>
                  <a:off x="8622395" y="1782748"/>
                  <a:ext cx="41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5FEC4366-DAB3-DF8C-B955-16300BC425E1}"/>
                    </a:ext>
                  </a:extLst>
                </p14:cNvPr>
                <p14:cNvContentPartPr/>
                <p14:nvPr/>
              </p14:nvContentPartPr>
              <p14:xfrm>
                <a:off x="8802395" y="1824148"/>
                <a:ext cx="480240" cy="187560"/>
              </p14:xfrm>
            </p:contentPart>
          </mc:Choice>
          <mc:Fallback xmlns="">
            <p:pic>
              <p:nvPicPr>
                <p:cNvPr id="25" name="Freihand 24">
                  <a:extLst>
                    <a:ext uri="{FF2B5EF4-FFF2-40B4-BE49-F238E27FC236}">
                      <a16:creationId xmlns:a16="http://schemas.microsoft.com/office/drawing/2014/main" id="{5FEC4366-DAB3-DF8C-B955-16300BC425E1}"/>
                    </a:ext>
                  </a:extLst>
                </p:cNvPr>
                <p:cNvPicPr/>
                <p:nvPr/>
              </p:nvPicPr>
              <p:blipFill>
                <a:blip r:embed="rId37"/>
                <a:stretch>
                  <a:fillRect/>
                </a:stretch>
              </p:blipFill>
              <p:spPr>
                <a:xfrm>
                  <a:off x="8793755" y="1815148"/>
                  <a:ext cx="4978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B916761E-C909-0F1C-CE82-D35D92189432}"/>
                    </a:ext>
                  </a:extLst>
                </p14:cNvPr>
                <p14:cNvContentPartPr/>
                <p14:nvPr/>
              </p14:nvContentPartPr>
              <p14:xfrm>
                <a:off x="9328715" y="1737748"/>
                <a:ext cx="666720" cy="224640"/>
              </p14:xfrm>
            </p:contentPart>
          </mc:Choice>
          <mc:Fallback xmlns="">
            <p:pic>
              <p:nvPicPr>
                <p:cNvPr id="26" name="Freihand 25">
                  <a:extLst>
                    <a:ext uri="{FF2B5EF4-FFF2-40B4-BE49-F238E27FC236}">
                      <a16:creationId xmlns:a16="http://schemas.microsoft.com/office/drawing/2014/main" id="{B916761E-C909-0F1C-CE82-D35D92189432}"/>
                    </a:ext>
                  </a:extLst>
                </p:cNvPr>
                <p:cNvPicPr/>
                <p:nvPr/>
              </p:nvPicPr>
              <p:blipFill>
                <a:blip r:embed="rId39"/>
                <a:stretch>
                  <a:fillRect/>
                </a:stretch>
              </p:blipFill>
              <p:spPr>
                <a:xfrm>
                  <a:off x="9319715" y="1728748"/>
                  <a:ext cx="6843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97AF1ED6-B9DA-96D3-B71E-8127C07D8DB8}"/>
                    </a:ext>
                  </a:extLst>
                </p14:cNvPr>
                <p14:cNvContentPartPr/>
                <p14:nvPr/>
              </p14:nvContentPartPr>
              <p14:xfrm>
                <a:off x="10406195" y="1777348"/>
                <a:ext cx="422280" cy="161280"/>
              </p14:xfrm>
            </p:contentPart>
          </mc:Choice>
          <mc:Fallback xmlns="">
            <p:pic>
              <p:nvPicPr>
                <p:cNvPr id="27" name="Freihand 26">
                  <a:extLst>
                    <a:ext uri="{FF2B5EF4-FFF2-40B4-BE49-F238E27FC236}">
                      <a16:creationId xmlns:a16="http://schemas.microsoft.com/office/drawing/2014/main" id="{97AF1ED6-B9DA-96D3-B71E-8127C07D8DB8}"/>
                    </a:ext>
                  </a:extLst>
                </p:cNvPr>
                <p:cNvPicPr/>
                <p:nvPr/>
              </p:nvPicPr>
              <p:blipFill>
                <a:blip r:embed="rId41"/>
                <a:stretch>
                  <a:fillRect/>
                </a:stretch>
              </p:blipFill>
              <p:spPr>
                <a:xfrm>
                  <a:off x="10397555" y="1768708"/>
                  <a:ext cx="439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3199D91E-D6CD-8ED1-D7D2-9E4AEA06F634}"/>
                    </a:ext>
                  </a:extLst>
                </p14:cNvPr>
                <p14:cNvContentPartPr/>
                <p14:nvPr/>
              </p14:nvContentPartPr>
              <p14:xfrm>
                <a:off x="10804715" y="1692748"/>
                <a:ext cx="725400" cy="220320"/>
              </p14:xfrm>
            </p:contentPart>
          </mc:Choice>
          <mc:Fallback xmlns="">
            <p:pic>
              <p:nvPicPr>
                <p:cNvPr id="28" name="Freihand 27">
                  <a:extLst>
                    <a:ext uri="{FF2B5EF4-FFF2-40B4-BE49-F238E27FC236}">
                      <a16:creationId xmlns:a16="http://schemas.microsoft.com/office/drawing/2014/main" id="{3199D91E-D6CD-8ED1-D7D2-9E4AEA06F634}"/>
                    </a:ext>
                  </a:extLst>
                </p:cNvPr>
                <p:cNvPicPr/>
                <p:nvPr/>
              </p:nvPicPr>
              <p:blipFill>
                <a:blip r:embed="rId43"/>
                <a:stretch>
                  <a:fillRect/>
                </a:stretch>
              </p:blipFill>
              <p:spPr>
                <a:xfrm>
                  <a:off x="10795715" y="1683748"/>
                  <a:ext cx="7430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A829145C-24DC-E96E-A7C4-66961A4028F2}"/>
                    </a:ext>
                  </a:extLst>
                </p14:cNvPr>
                <p14:cNvContentPartPr/>
                <p14:nvPr/>
              </p14:nvContentPartPr>
              <p14:xfrm>
                <a:off x="11554595" y="1777708"/>
                <a:ext cx="195480" cy="119880"/>
              </p14:xfrm>
            </p:contentPart>
          </mc:Choice>
          <mc:Fallback xmlns="">
            <p:pic>
              <p:nvPicPr>
                <p:cNvPr id="29" name="Freihand 28">
                  <a:extLst>
                    <a:ext uri="{FF2B5EF4-FFF2-40B4-BE49-F238E27FC236}">
                      <a16:creationId xmlns:a16="http://schemas.microsoft.com/office/drawing/2014/main" id="{A829145C-24DC-E96E-A7C4-66961A4028F2}"/>
                    </a:ext>
                  </a:extLst>
                </p:cNvPr>
                <p:cNvPicPr/>
                <p:nvPr/>
              </p:nvPicPr>
              <p:blipFill>
                <a:blip r:embed="rId45"/>
                <a:stretch>
                  <a:fillRect/>
                </a:stretch>
              </p:blipFill>
              <p:spPr>
                <a:xfrm>
                  <a:off x="11545955" y="1769068"/>
                  <a:ext cx="213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E0CF9B10-EEB5-4E1A-0AE9-C80961B3A4FD}"/>
                    </a:ext>
                  </a:extLst>
                </p14:cNvPr>
                <p14:cNvContentPartPr/>
                <p14:nvPr/>
              </p14:nvContentPartPr>
              <p14:xfrm>
                <a:off x="10278755" y="2025388"/>
                <a:ext cx="1523160" cy="42480"/>
              </p14:xfrm>
            </p:contentPart>
          </mc:Choice>
          <mc:Fallback xmlns="">
            <p:pic>
              <p:nvPicPr>
                <p:cNvPr id="30" name="Freihand 29">
                  <a:extLst>
                    <a:ext uri="{FF2B5EF4-FFF2-40B4-BE49-F238E27FC236}">
                      <a16:creationId xmlns:a16="http://schemas.microsoft.com/office/drawing/2014/main" id="{E0CF9B10-EEB5-4E1A-0AE9-C80961B3A4FD}"/>
                    </a:ext>
                  </a:extLst>
                </p:cNvPr>
                <p:cNvPicPr/>
                <p:nvPr/>
              </p:nvPicPr>
              <p:blipFill>
                <a:blip r:embed="rId47"/>
                <a:stretch>
                  <a:fillRect/>
                </a:stretch>
              </p:blipFill>
              <p:spPr>
                <a:xfrm>
                  <a:off x="10270115" y="2016388"/>
                  <a:ext cx="15408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7A4A1031-84C8-D162-53A1-C8B17CEA9856}"/>
                  </a:ext>
                </a:extLst>
              </p14:cNvPr>
              <p14:cNvContentPartPr/>
              <p14:nvPr/>
            </p14:nvContentPartPr>
            <p14:xfrm>
              <a:off x="8351675" y="2313028"/>
              <a:ext cx="3134160" cy="93960"/>
            </p14:xfrm>
          </p:contentPart>
        </mc:Choice>
        <mc:Fallback xmlns="">
          <p:pic>
            <p:nvPicPr>
              <p:cNvPr id="32" name="Freihand 31">
                <a:extLst>
                  <a:ext uri="{FF2B5EF4-FFF2-40B4-BE49-F238E27FC236}">
                    <a16:creationId xmlns:a16="http://schemas.microsoft.com/office/drawing/2014/main" id="{7A4A1031-84C8-D162-53A1-C8B17CEA9856}"/>
                  </a:ext>
                </a:extLst>
              </p:cNvPr>
              <p:cNvPicPr/>
              <p:nvPr/>
            </p:nvPicPr>
            <p:blipFill>
              <a:blip r:embed="rId49"/>
              <a:stretch>
                <a:fillRect/>
              </a:stretch>
            </p:blipFill>
            <p:spPr>
              <a:xfrm>
                <a:off x="8343035" y="2304388"/>
                <a:ext cx="3151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0EAB8548-B056-098D-CA0F-6B7AC4D2AF14}"/>
                  </a:ext>
                </a:extLst>
              </p14:cNvPr>
              <p14:cNvContentPartPr/>
              <p14:nvPr/>
            </p14:nvContentPartPr>
            <p14:xfrm>
              <a:off x="2008835" y="5119588"/>
              <a:ext cx="3877920" cy="668880"/>
            </p14:xfrm>
          </p:contentPart>
        </mc:Choice>
        <mc:Fallback xmlns="">
          <p:pic>
            <p:nvPicPr>
              <p:cNvPr id="33" name="Freihand 32">
                <a:extLst>
                  <a:ext uri="{FF2B5EF4-FFF2-40B4-BE49-F238E27FC236}">
                    <a16:creationId xmlns:a16="http://schemas.microsoft.com/office/drawing/2014/main" id="{0EAB8548-B056-098D-CA0F-6B7AC4D2AF14}"/>
                  </a:ext>
                </a:extLst>
              </p:cNvPr>
              <p:cNvPicPr/>
              <p:nvPr/>
            </p:nvPicPr>
            <p:blipFill>
              <a:blip r:embed="rId51"/>
              <a:stretch>
                <a:fillRect/>
              </a:stretch>
            </p:blipFill>
            <p:spPr>
              <a:xfrm>
                <a:off x="2000195" y="5110588"/>
                <a:ext cx="3895560" cy="686520"/>
              </a:xfrm>
              <a:prstGeom prst="rect">
                <a:avLst/>
              </a:prstGeom>
            </p:spPr>
          </p:pic>
        </mc:Fallback>
      </mc:AlternateContent>
    </p:spTree>
    <p:extLst>
      <p:ext uri="{BB962C8B-B14F-4D97-AF65-F5344CB8AC3E}">
        <p14:creationId xmlns:p14="http://schemas.microsoft.com/office/powerpoint/2010/main" val="3483266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535008" y="43543"/>
            <a:ext cx="4039089"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synthesis</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E8DD8A4B-1BBA-2F41-F0D6-40324F99C558}"/>
                  </a:ext>
                </a:extLst>
              </p14:cNvPr>
              <p14:cNvContentPartPr/>
              <p14:nvPr/>
            </p14:nvContentPartPr>
            <p14:xfrm>
              <a:off x="1696715" y="558870"/>
              <a:ext cx="4152600" cy="147960"/>
            </p14:xfrm>
          </p:contentPart>
        </mc:Choice>
        <mc:Fallback xmlns="">
          <p:pic>
            <p:nvPicPr>
              <p:cNvPr id="3" name="Freihand 2">
                <a:extLst>
                  <a:ext uri="{FF2B5EF4-FFF2-40B4-BE49-F238E27FC236}">
                    <a16:creationId xmlns:a16="http://schemas.microsoft.com/office/drawing/2014/main" id="{E8DD8A4B-1BBA-2F41-F0D6-40324F99C558}"/>
                  </a:ext>
                </a:extLst>
              </p:cNvPr>
              <p:cNvPicPr/>
              <p:nvPr/>
            </p:nvPicPr>
            <p:blipFill>
              <a:blip r:embed="rId7"/>
              <a:stretch>
                <a:fillRect/>
              </a:stretch>
            </p:blipFill>
            <p:spPr>
              <a:xfrm>
                <a:off x="1688075" y="549870"/>
                <a:ext cx="41702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284E2436-6470-3375-6898-0C7FEA6D7A9C}"/>
                  </a:ext>
                </a:extLst>
              </p14:cNvPr>
              <p14:cNvContentPartPr/>
              <p14:nvPr/>
            </p14:nvContentPartPr>
            <p14:xfrm>
              <a:off x="3954635" y="5495550"/>
              <a:ext cx="297720" cy="422640"/>
            </p14:xfrm>
          </p:contentPart>
        </mc:Choice>
        <mc:Fallback xmlns="">
          <p:pic>
            <p:nvPicPr>
              <p:cNvPr id="4" name="Freihand 3">
                <a:extLst>
                  <a:ext uri="{FF2B5EF4-FFF2-40B4-BE49-F238E27FC236}">
                    <a16:creationId xmlns:a16="http://schemas.microsoft.com/office/drawing/2014/main" id="{284E2436-6470-3375-6898-0C7FEA6D7A9C}"/>
                  </a:ext>
                </a:extLst>
              </p:cNvPr>
              <p:cNvPicPr/>
              <p:nvPr/>
            </p:nvPicPr>
            <p:blipFill>
              <a:blip r:embed="rId9"/>
              <a:stretch>
                <a:fillRect/>
              </a:stretch>
            </p:blipFill>
            <p:spPr>
              <a:xfrm>
                <a:off x="3945995" y="5486550"/>
                <a:ext cx="315360" cy="440280"/>
              </a:xfrm>
              <a:prstGeom prst="rect">
                <a:avLst/>
              </a:prstGeom>
            </p:spPr>
          </p:pic>
        </mc:Fallback>
      </mc:AlternateContent>
      <p:grpSp>
        <p:nvGrpSpPr>
          <p:cNvPr id="22" name="Gruppieren 21">
            <a:extLst>
              <a:ext uri="{FF2B5EF4-FFF2-40B4-BE49-F238E27FC236}">
                <a16:creationId xmlns:a16="http://schemas.microsoft.com/office/drawing/2014/main" id="{AE62A375-8D2F-EEAA-4342-2B900AB70DDB}"/>
              </a:ext>
            </a:extLst>
          </p:cNvPr>
          <p:cNvGrpSpPr/>
          <p:nvPr/>
        </p:nvGrpSpPr>
        <p:grpSpPr>
          <a:xfrm>
            <a:off x="3701915" y="6159750"/>
            <a:ext cx="560880" cy="232920"/>
            <a:chOff x="3701915" y="6159750"/>
            <a:chExt cx="560880" cy="232920"/>
          </a:xfrm>
        </p:grpSpPr>
        <mc:AlternateContent xmlns:mc="http://schemas.openxmlformats.org/markup-compatibility/2006" xmlns:p14="http://schemas.microsoft.com/office/powerpoint/2010/main">
          <mc:Choice Requires="p14">
            <p:contentPart p14:bwMode="auto" r:id="rId10">
              <p14:nvContentPartPr>
                <p14:cNvPr id="18" name="Freihand 17">
                  <a:extLst>
                    <a:ext uri="{FF2B5EF4-FFF2-40B4-BE49-F238E27FC236}">
                      <a16:creationId xmlns:a16="http://schemas.microsoft.com/office/drawing/2014/main" id="{CE4E6A9B-EF1F-3B83-FB62-52703A50B3AC}"/>
                    </a:ext>
                  </a:extLst>
                </p14:cNvPr>
                <p14:cNvContentPartPr/>
                <p14:nvPr/>
              </p14:nvContentPartPr>
              <p14:xfrm>
                <a:off x="3701915" y="6159750"/>
                <a:ext cx="69120" cy="232920"/>
              </p14:xfrm>
            </p:contentPart>
          </mc:Choice>
          <mc:Fallback xmlns="">
            <p:pic>
              <p:nvPicPr>
                <p:cNvPr id="18" name="Freihand 17">
                  <a:extLst>
                    <a:ext uri="{FF2B5EF4-FFF2-40B4-BE49-F238E27FC236}">
                      <a16:creationId xmlns:a16="http://schemas.microsoft.com/office/drawing/2014/main" id="{CE4E6A9B-EF1F-3B83-FB62-52703A50B3AC}"/>
                    </a:ext>
                  </a:extLst>
                </p:cNvPr>
                <p:cNvPicPr/>
                <p:nvPr/>
              </p:nvPicPr>
              <p:blipFill>
                <a:blip r:embed="rId11"/>
                <a:stretch>
                  <a:fillRect/>
                </a:stretch>
              </p:blipFill>
              <p:spPr>
                <a:xfrm>
                  <a:off x="3692915" y="6151110"/>
                  <a:ext cx="867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Freihand 18">
                  <a:extLst>
                    <a:ext uri="{FF2B5EF4-FFF2-40B4-BE49-F238E27FC236}">
                      <a16:creationId xmlns:a16="http://schemas.microsoft.com/office/drawing/2014/main" id="{C301856C-D902-BD91-CF47-D2ABD05AE611}"/>
                    </a:ext>
                  </a:extLst>
                </p14:cNvPr>
                <p14:cNvContentPartPr/>
                <p14:nvPr/>
              </p14:nvContentPartPr>
              <p14:xfrm>
                <a:off x="3801635" y="6288990"/>
                <a:ext cx="97920" cy="97200"/>
              </p14:xfrm>
            </p:contentPart>
          </mc:Choice>
          <mc:Fallback xmlns="">
            <p:pic>
              <p:nvPicPr>
                <p:cNvPr id="19" name="Freihand 18">
                  <a:extLst>
                    <a:ext uri="{FF2B5EF4-FFF2-40B4-BE49-F238E27FC236}">
                      <a16:creationId xmlns:a16="http://schemas.microsoft.com/office/drawing/2014/main" id="{C301856C-D902-BD91-CF47-D2ABD05AE611}"/>
                    </a:ext>
                  </a:extLst>
                </p:cNvPr>
                <p:cNvPicPr/>
                <p:nvPr/>
              </p:nvPicPr>
              <p:blipFill>
                <a:blip r:embed="rId13"/>
                <a:stretch>
                  <a:fillRect/>
                </a:stretch>
              </p:blipFill>
              <p:spPr>
                <a:xfrm>
                  <a:off x="3792995" y="6280350"/>
                  <a:ext cx="115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Freihand 19">
                  <a:extLst>
                    <a:ext uri="{FF2B5EF4-FFF2-40B4-BE49-F238E27FC236}">
                      <a16:creationId xmlns:a16="http://schemas.microsoft.com/office/drawing/2014/main" id="{29491910-B2F8-13E5-FD4C-09D508718407}"/>
                    </a:ext>
                  </a:extLst>
                </p14:cNvPr>
                <p14:cNvContentPartPr/>
                <p14:nvPr/>
              </p14:nvContentPartPr>
              <p14:xfrm>
                <a:off x="3918275" y="6179910"/>
                <a:ext cx="104400" cy="181800"/>
              </p14:xfrm>
            </p:contentPart>
          </mc:Choice>
          <mc:Fallback xmlns="">
            <p:pic>
              <p:nvPicPr>
                <p:cNvPr id="20" name="Freihand 19">
                  <a:extLst>
                    <a:ext uri="{FF2B5EF4-FFF2-40B4-BE49-F238E27FC236}">
                      <a16:creationId xmlns:a16="http://schemas.microsoft.com/office/drawing/2014/main" id="{29491910-B2F8-13E5-FD4C-09D508718407}"/>
                    </a:ext>
                  </a:extLst>
                </p:cNvPr>
                <p:cNvPicPr/>
                <p:nvPr/>
              </p:nvPicPr>
              <p:blipFill>
                <a:blip r:embed="rId15"/>
                <a:stretch>
                  <a:fillRect/>
                </a:stretch>
              </p:blipFill>
              <p:spPr>
                <a:xfrm>
                  <a:off x="3909275" y="6170910"/>
                  <a:ext cx="1220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Freihand 20">
                  <a:extLst>
                    <a:ext uri="{FF2B5EF4-FFF2-40B4-BE49-F238E27FC236}">
                      <a16:creationId xmlns:a16="http://schemas.microsoft.com/office/drawing/2014/main" id="{E208AB36-AC93-7D2D-2F11-D4AF95B771A8}"/>
                    </a:ext>
                  </a:extLst>
                </p14:cNvPr>
                <p14:cNvContentPartPr/>
                <p14:nvPr/>
              </p14:nvContentPartPr>
              <p14:xfrm>
                <a:off x="4075595" y="6184230"/>
                <a:ext cx="187200" cy="128160"/>
              </p14:xfrm>
            </p:contentPart>
          </mc:Choice>
          <mc:Fallback xmlns="">
            <p:pic>
              <p:nvPicPr>
                <p:cNvPr id="21" name="Freihand 20">
                  <a:extLst>
                    <a:ext uri="{FF2B5EF4-FFF2-40B4-BE49-F238E27FC236}">
                      <a16:creationId xmlns:a16="http://schemas.microsoft.com/office/drawing/2014/main" id="{E208AB36-AC93-7D2D-2F11-D4AF95B771A8}"/>
                    </a:ext>
                  </a:extLst>
                </p:cNvPr>
                <p:cNvPicPr/>
                <p:nvPr/>
              </p:nvPicPr>
              <p:blipFill>
                <a:blip r:embed="rId17"/>
                <a:stretch>
                  <a:fillRect/>
                </a:stretch>
              </p:blipFill>
              <p:spPr>
                <a:xfrm>
                  <a:off x="4066955" y="6175590"/>
                  <a:ext cx="204840" cy="145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34" name="Freihand 33">
                <a:extLst>
                  <a:ext uri="{FF2B5EF4-FFF2-40B4-BE49-F238E27FC236}">
                    <a16:creationId xmlns:a16="http://schemas.microsoft.com/office/drawing/2014/main" id="{A0BA8749-1CE1-0C1F-2189-EF3A87EB859F}"/>
                  </a:ext>
                </a:extLst>
              </p14:cNvPr>
              <p14:cNvContentPartPr/>
              <p14:nvPr/>
            </p14:nvContentPartPr>
            <p14:xfrm>
              <a:off x="3969755" y="5502750"/>
              <a:ext cx="220680" cy="360720"/>
            </p14:xfrm>
          </p:contentPart>
        </mc:Choice>
        <mc:Fallback xmlns="">
          <p:pic>
            <p:nvPicPr>
              <p:cNvPr id="34" name="Freihand 33">
                <a:extLst>
                  <a:ext uri="{FF2B5EF4-FFF2-40B4-BE49-F238E27FC236}">
                    <a16:creationId xmlns:a16="http://schemas.microsoft.com/office/drawing/2014/main" id="{A0BA8749-1CE1-0C1F-2189-EF3A87EB859F}"/>
                  </a:ext>
                </a:extLst>
              </p:cNvPr>
              <p:cNvPicPr/>
              <p:nvPr/>
            </p:nvPicPr>
            <p:blipFill>
              <a:blip r:embed="rId19"/>
              <a:stretch>
                <a:fillRect/>
              </a:stretch>
            </p:blipFill>
            <p:spPr>
              <a:xfrm>
                <a:off x="3961115" y="5493750"/>
                <a:ext cx="23832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5" name="Freihand 34">
                <a:extLst>
                  <a:ext uri="{FF2B5EF4-FFF2-40B4-BE49-F238E27FC236}">
                    <a16:creationId xmlns:a16="http://schemas.microsoft.com/office/drawing/2014/main" id="{1C5DB5E5-73FB-4DE2-D53D-F9AB0BC75206}"/>
                  </a:ext>
                </a:extLst>
              </p14:cNvPr>
              <p14:cNvContentPartPr/>
              <p14:nvPr/>
            </p14:nvContentPartPr>
            <p14:xfrm>
              <a:off x="1504115" y="3794550"/>
              <a:ext cx="2448000" cy="1906920"/>
            </p14:xfrm>
          </p:contentPart>
        </mc:Choice>
        <mc:Fallback xmlns="">
          <p:pic>
            <p:nvPicPr>
              <p:cNvPr id="35" name="Freihand 34">
                <a:extLst>
                  <a:ext uri="{FF2B5EF4-FFF2-40B4-BE49-F238E27FC236}">
                    <a16:creationId xmlns:a16="http://schemas.microsoft.com/office/drawing/2014/main" id="{1C5DB5E5-73FB-4DE2-D53D-F9AB0BC75206}"/>
                  </a:ext>
                </a:extLst>
              </p:cNvPr>
              <p:cNvPicPr/>
              <p:nvPr/>
            </p:nvPicPr>
            <p:blipFill>
              <a:blip r:embed="rId21"/>
              <a:stretch>
                <a:fillRect/>
              </a:stretch>
            </p:blipFill>
            <p:spPr>
              <a:xfrm>
                <a:off x="1495115" y="3785550"/>
                <a:ext cx="2465640" cy="1924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6" name="Freihand 35">
                <a:extLst>
                  <a:ext uri="{FF2B5EF4-FFF2-40B4-BE49-F238E27FC236}">
                    <a16:creationId xmlns:a16="http://schemas.microsoft.com/office/drawing/2014/main" id="{E9977535-F76E-68B8-E10A-14CC25255FC6}"/>
                  </a:ext>
                </a:extLst>
              </p14:cNvPr>
              <p14:cNvContentPartPr/>
              <p14:nvPr/>
            </p14:nvContentPartPr>
            <p14:xfrm>
              <a:off x="3935915" y="3779430"/>
              <a:ext cx="29160" cy="78480"/>
            </p14:xfrm>
          </p:contentPart>
        </mc:Choice>
        <mc:Fallback xmlns="">
          <p:pic>
            <p:nvPicPr>
              <p:cNvPr id="36" name="Freihand 35">
                <a:extLst>
                  <a:ext uri="{FF2B5EF4-FFF2-40B4-BE49-F238E27FC236}">
                    <a16:creationId xmlns:a16="http://schemas.microsoft.com/office/drawing/2014/main" id="{E9977535-F76E-68B8-E10A-14CC25255FC6}"/>
                  </a:ext>
                </a:extLst>
              </p:cNvPr>
              <p:cNvPicPr/>
              <p:nvPr/>
            </p:nvPicPr>
            <p:blipFill>
              <a:blip r:embed="rId23"/>
              <a:stretch>
                <a:fillRect/>
              </a:stretch>
            </p:blipFill>
            <p:spPr>
              <a:xfrm>
                <a:off x="3926915" y="3770430"/>
                <a:ext cx="46800" cy="96120"/>
              </a:xfrm>
              <a:prstGeom prst="rect">
                <a:avLst/>
              </a:prstGeom>
            </p:spPr>
          </p:pic>
        </mc:Fallback>
      </mc:AlternateContent>
      <p:grpSp>
        <p:nvGrpSpPr>
          <p:cNvPr id="39" name="Gruppieren 38">
            <a:extLst>
              <a:ext uri="{FF2B5EF4-FFF2-40B4-BE49-F238E27FC236}">
                <a16:creationId xmlns:a16="http://schemas.microsoft.com/office/drawing/2014/main" id="{6DA5FBD3-069B-4662-71BE-7555E52B095E}"/>
              </a:ext>
            </a:extLst>
          </p:cNvPr>
          <p:cNvGrpSpPr/>
          <p:nvPr/>
        </p:nvGrpSpPr>
        <p:grpSpPr>
          <a:xfrm>
            <a:off x="1065275" y="5534790"/>
            <a:ext cx="246240" cy="466560"/>
            <a:chOff x="1065275" y="5534790"/>
            <a:chExt cx="246240" cy="466560"/>
          </a:xfrm>
        </p:grpSpPr>
        <mc:AlternateContent xmlns:mc="http://schemas.openxmlformats.org/markup-compatibility/2006" xmlns:p14="http://schemas.microsoft.com/office/powerpoint/2010/main">
          <mc:Choice Requires="p14">
            <p:contentPart p14:bwMode="auto" r:id="rId24">
              <p14:nvContentPartPr>
                <p14:cNvPr id="37" name="Freihand 36">
                  <a:extLst>
                    <a:ext uri="{FF2B5EF4-FFF2-40B4-BE49-F238E27FC236}">
                      <a16:creationId xmlns:a16="http://schemas.microsoft.com/office/drawing/2014/main" id="{81886DD0-7F5D-B2CC-A264-2D85117248CE}"/>
                    </a:ext>
                  </a:extLst>
                </p14:cNvPr>
                <p14:cNvContentPartPr/>
                <p14:nvPr/>
              </p14:nvContentPartPr>
              <p14:xfrm>
                <a:off x="1065275" y="5733870"/>
                <a:ext cx="147600" cy="267480"/>
              </p14:xfrm>
            </p:contentPart>
          </mc:Choice>
          <mc:Fallback xmlns="">
            <p:pic>
              <p:nvPicPr>
                <p:cNvPr id="37" name="Freihand 36">
                  <a:extLst>
                    <a:ext uri="{FF2B5EF4-FFF2-40B4-BE49-F238E27FC236}">
                      <a16:creationId xmlns:a16="http://schemas.microsoft.com/office/drawing/2014/main" id="{81886DD0-7F5D-B2CC-A264-2D85117248CE}"/>
                    </a:ext>
                  </a:extLst>
                </p:cNvPr>
                <p:cNvPicPr/>
                <p:nvPr/>
              </p:nvPicPr>
              <p:blipFill>
                <a:blip r:embed="rId25"/>
                <a:stretch>
                  <a:fillRect/>
                </a:stretch>
              </p:blipFill>
              <p:spPr>
                <a:xfrm>
                  <a:off x="1056275" y="5725230"/>
                  <a:ext cx="1652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Freihand 37">
                  <a:extLst>
                    <a:ext uri="{FF2B5EF4-FFF2-40B4-BE49-F238E27FC236}">
                      <a16:creationId xmlns:a16="http://schemas.microsoft.com/office/drawing/2014/main" id="{C851FF85-8D86-A9B0-1720-06B145C66F67}"/>
                    </a:ext>
                  </a:extLst>
                </p14:cNvPr>
                <p14:cNvContentPartPr/>
                <p14:nvPr/>
              </p14:nvContentPartPr>
              <p14:xfrm>
                <a:off x="1235555" y="5534790"/>
                <a:ext cx="75960" cy="167760"/>
              </p14:xfrm>
            </p:contentPart>
          </mc:Choice>
          <mc:Fallback xmlns="">
            <p:pic>
              <p:nvPicPr>
                <p:cNvPr id="38" name="Freihand 37">
                  <a:extLst>
                    <a:ext uri="{FF2B5EF4-FFF2-40B4-BE49-F238E27FC236}">
                      <a16:creationId xmlns:a16="http://schemas.microsoft.com/office/drawing/2014/main" id="{C851FF85-8D86-A9B0-1720-06B145C66F67}"/>
                    </a:ext>
                  </a:extLst>
                </p:cNvPr>
                <p:cNvPicPr/>
                <p:nvPr/>
              </p:nvPicPr>
              <p:blipFill>
                <a:blip r:embed="rId27"/>
                <a:stretch>
                  <a:fillRect/>
                </a:stretch>
              </p:blipFill>
              <p:spPr>
                <a:xfrm>
                  <a:off x="1226915" y="5526150"/>
                  <a:ext cx="93600" cy="18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40" name="Freihand 39">
                <a:extLst>
                  <a:ext uri="{FF2B5EF4-FFF2-40B4-BE49-F238E27FC236}">
                    <a16:creationId xmlns:a16="http://schemas.microsoft.com/office/drawing/2014/main" id="{EC5EA798-DD70-EB68-35F3-9635E783A9F3}"/>
                  </a:ext>
                </a:extLst>
              </p14:cNvPr>
              <p14:cNvContentPartPr/>
              <p14:nvPr/>
            </p14:nvContentPartPr>
            <p14:xfrm>
              <a:off x="1679075" y="3846390"/>
              <a:ext cx="23760" cy="37800"/>
            </p14:xfrm>
          </p:contentPart>
        </mc:Choice>
        <mc:Fallback xmlns="">
          <p:pic>
            <p:nvPicPr>
              <p:cNvPr id="40" name="Freihand 39">
                <a:extLst>
                  <a:ext uri="{FF2B5EF4-FFF2-40B4-BE49-F238E27FC236}">
                    <a16:creationId xmlns:a16="http://schemas.microsoft.com/office/drawing/2014/main" id="{EC5EA798-DD70-EB68-35F3-9635E783A9F3}"/>
                  </a:ext>
                </a:extLst>
              </p:cNvPr>
              <p:cNvPicPr/>
              <p:nvPr/>
            </p:nvPicPr>
            <p:blipFill>
              <a:blip r:embed="rId29"/>
              <a:stretch>
                <a:fillRect/>
              </a:stretch>
            </p:blipFill>
            <p:spPr>
              <a:xfrm>
                <a:off x="1670435" y="3837750"/>
                <a:ext cx="41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1" name="Freihand 40">
                <a:extLst>
                  <a:ext uri="{FF2B5EF4-FFF2-40B4-BE49-F238E27FC236}">
                    <a16:creationId xmlns:a16="http://schemas.microsoft.com/office/drawing/2014/main" id="{A347D590-E930-2A54-2E7C-63D897273802}"/>
                  </a:ext>
                </a:extLst>
              </p14:cNvPr>
              <p14:cNvContentPartPr/>
              <p14:nvPr/>
            </p14:nvContentPartPr>
            <p14:xfrm>
              <a:off x="1699955" y="3828030"/>
              <a:ext cx="1943280" cy="1859040"/>
            </p14:xfrm>
          </p:contentPart>
        </mc:Choice>
        <mc:Fallback xmlns="">
          <p:pic>
            <p:nvPicPr>
              <p:cNvPr id="41" name="Freihand 40">
                <a:extLst>
                  <a:ext uri="{FF2B5EF4-FFF2-40B4-BE49-F238E27FC236}">
                    <a16:creationId xmlns:a16="http://schemas.microsoft.com/office/drawing/2014/main" id="{A347D590-E930-2A54-2E7C-63D897273802}"/>
                  </a:ext>
                </a:extLst>
              </p:cNvPr>
              <p:cNvPicPr/>
              <p:nvPr/>
            </p:nvPicPr>
            <p:blipFill>
              <a:blip r:embed="rId31"/>
              <a:stretch>
                <a:fillRect/>
              </a:stretch>
            </p:blipFill>
            <p:spPr>
              <a:xfrm>
                <a:off x="1691315" y="3819390"/>
                <a:ext cx="1960920" cy="1876680"/>
              </a:xfrm>
              <a:prstGeom prst="rect">
                <a:avLst/>
              </a:prstGeom>
            </p:spPr>
          </p:pic>
        </mc:Fallback>
      </mc:AlternateContent>
      <p:grpSp>
        <p:nvGrpSpPr>
          <p:cNvPr id="45" name="Gruppieren 44">
            <a:extLst>
              <a:ext uri="{FF2B5EF4-FFF2-40B4-BE49-F238E27FC236}">
                <a16:creationId xmlns:a16="http://schemas.microsoft.com/office/drawing/2014/main" id="{AD0B1B64-CF1D-B5E6-D440-DCAB7A8574F5}"/>
              </a:ext>
            </a:extLst>
          </p:cNvPr>
          <p:cNvGrpSpPr/>
          <p:nvPr/>
        </p:nvGrpSpPr>
        <p:grpSpPr>
          <a:xfrm>
            <a:off x="3233555" y="5688150"/>
            <a:ext cx="309240" cy="387360"/>
            <a:chOff x="3233555" y="5688150"/>
            <a:chExt cx="309240" cy="387360"/>
          </a:xfrm>
        </p:grpSpPr>
        <mc:AlternateContent xmlns:mc="http://schemas.openxmlformats.org/markup-compatibility/2006" xmlns:p14="http://schemas.microsoft.com/office/powerpoint/2010/main">
          <mc:Choice Requires="p14">
            <p:contentPart p14:bwMode="auto" r:id="rId32">
              <p14:nvContentPartPr>
                <p14:cNvPr id="42" name="Freihand 41">
                  <a:extLst>
                    <a:ext uri="{FF2B5EF4-FFF2-40B4-BE49-F238E27FC236}">
                      <a16:creationId xmlns:a16="http://schemas.microsoft.com/office/drawing/2014/main" id="{A46E8089-79A8-7C57-07FD-893428FE284F}"/>
                    </a:ext>
                  </a:extLst>
                </p14:cNvPr>
                <p14:cNvContentPartPr/>
                <p14:nvPr/>
              </p14:nvContentPartPr>
              <p14:xfrm>
                <a:off x="3233555" y="5791830"/>
                <a:ext cx="120240" cy="283680"/>
              </p14:xfrm>
            </p:contentPart>
          </mc:Choice>
          <mc:Fallback xmlns="">
            <p:pic>
              <p:nvPicPr>
                <p:cNvPr id="42" name="Freihand 41">
                  <a:extLst>
                    <a:ext uri="{FF2B5EF4-FFF2-40B4-BE49-F238E27FC236}">
                      <a16:creationId xmlns:a16="http://schemas.microsoft.com/office/drawing/2014/main" id="{A46E8089-79A8-7C57-07FD-893428FE284F}"/>
                    </a:ext>
                  </a:extLst>
                </p:cNvPr>
                <p:cNvPicPr/>
                <p:nvPr/>
              </p:nvPicPr>
              <p:blipFill>
                <a:blip r:embed="rId33"/>
                <a:stretch>
                  <a:fillRect/>
                </a:stretch>
              </p:blipFill>
              <p:spPr>
                <a:xfrm>
                  <a:off x="3224915" y="5782830"/>
                  <a:ext cx="1378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3" name="Freihand 42">
                  <a:extLst>
                    <a:ext uri="{FF2B5EF4-FFF2-40B4-BE49-F238E27FC236}">
                      <a16:creationId xmlns:a16="http://schemas.microsoft.com/office/drawing/2014/main" id="{FF9A430F-4FC5-C48A-A53B-CB5D62557697}"/>
                    </a:ext>
                  </a:extLst>
                </p14:cNvPr>
                <p14:cNvContentPartPr/>
                <p14:nvPr/>
              </p14:nvContentPartPr>
              <p14:xfrm>
                <a:off x="3409955" y="5705790"/>
                <a:ext cx="22320" cy="181080"/>
              </p14:xfrm>
            </p:contentPart>
          </mc:Choice>
          <mc:Fallback xmlns="">
            <p:pic>
              <p:nvPicPr>
                <p:cNvPr id="43" name="Freihand 42">
                  <a:extLst>
                    <a:ext uri="{FF2B5EF4-FFF2-40B4-BE49-F238E27FC236}">
                      <a16:creationId xmlns:a16="http://schemas.microsoft.com/office/drawing/2014/main" id="{FF9A430F-4FC5-C48A-A53B-CB5D62557697}"/>
                    </a:ext>
                  </a:extLst>
                </p:cNvPr>
                <p:cNvPicPr/>
                <p:nvPr/>
              </p:nvPicPr>
              <p:blipFill>
                <a:blip r:embed="rId35"/>
                <a:stretch>
                  <a:fillRect/>
                </a:stretch>
              </p:blipFill>
              <p:spPr>
                <a:xfrm>
                  <a:off x="3400955" y="5697150"/>
                  <a:ext cx="399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4" name="Freihand 43">
                  <a:extLst>
                    <a:ext uri="{FF2B5EF4-FFF2-40B4-BE49-F238E27FC236}">
                      <a16:creationId xmlns:a16="http://schemas.microsoft.com/office/drawing/2014/main" id="{65A7397A-6B52-D29D-90C4-AE9472B72FDE}"/>
                    </a:ext>
                  </a:extLst>
                </p14:cNvPr>
                <p14:cNvContentPartPr/>
                <p14:nvPr/>
              </p14:nvContentPartPr>
              <p14:xfrm>
                <a:off x="3354155" y="5688150"/>
                <a:ext cx="188640" cy="229680"/>
              </p14:xfrm>
            </p:contentPart>
          </mc:Choice>
          <mc:Fallback xmlns="">
            <p:pic>
              <p:nvPicPr>
                <p:cNvPr id="44" name="Freihand 43">
                  <a:extLst>
                    <a:ext uri="{FF2B5EF4-FFF2-40B4-BE49-F238E27FC236}">
                      <a16:creationId xmlns:a16="http://schemas.microsoft.com/office/drawing/2014/main" id="{65A7397A-6B52-D29D-90C4-AE9472B72FDE}"/>
                    </a:ext>
                  </a:extLst>
                </p:cNvPr>
                <p:cNvPicPr/>
                <p:nvPr/>
              </p:nvPicPr>
              <p:blipFill>
                <a:blip r:embed="rId37"/>
                <a:stretch>
                  <a:fillRect/>
                </a:stretch>
              </p:blipFill>
              <p:spPr>
                <a:xfrm>
                  <a:off x="3345515" y="5679150"/>
                  <a:ext cx="206280" cy="24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63" name="Freihand 62">
                <a:extLst>
                  <a:ext uri="{FF2B5EF4-FFF2-40B4-BE49-F238E27FC236}">
                    <a16:creationId xmlns:a16="http://schemas.microsoft.com/office/drawing/2014/main" id="{6D61B061-04F6-AEF5-B2E9-74D8F633A9DD}"/>
                  </a:ext>
                </a:extLst>
              </p14:cNvPr>
              <p14:cNvContentPartPr/>
              <p14:nvPr/>
            </p14:nvContentPartPr>
            <p14:xfrm>
              <a:off x="3942755" y="5484750"/>
              <a:ext cx="269640" cy="430560"/>
            </p14:xfrm>
          </p:contentPart>
        </mc:Choice>
        <mc:Fallback xmlns="">
          <p:pic>
            <p:nvPicPr>
              <p:cNvPr id="63" name="Freihand 62">
                <a:extLst>
                  <a:ext uri="{FF2B5EF4-FFF2-40B4-BE49-F238E27FC236}">
                    <a16:creationId xmlns:a16="http://schemas.microsoft.com/office/drawing/2014/main" id="{6D61B061-04F6-AEF5-B2E9-74D8F633A9DD}"/>
                  </a:ext>
                </a:extLst>
              </p:cNvPr>
              <p:cNvPicPr/>
              <p:nvPr/>
            </p:nvPicPr>
            <p:blipFill>
              <a:blip r:embed="rId39"/>
              <a:stretch>
                <a:fillRect/>
              </a:stretch>
            </p:blipFill>
            <p:spPr>
              <a:xfrm>
                <a:off x="3934115" y="5476110"/>
                <a:ext cx="28728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4" name="Freihand 63">
                <a:extLst>
                  <a:ext uri="{FF2B5EF4-FFF2-40B4-BE49-F238E27FC236}">
                    <a16:creationId xmlns:a16="http://schemas.microsoft.com/office/drawing/2014/main" id="{2A5406DE-BD77-3F6A-34BC-57CD62199ED4}"/>
                  </a:ext>
                </a:extLst>
              </p14:cNvPr>
              <p14:cNvContentPartPr/>
              <p14:nvPr/>
            </p14:nvContentPartPr>
            <p14:xfrm>
              <a:off x="7552835" y="3582150"/>
              <a:ext cx="352800" cy="354960"/>
            </p14:xfrm>
          </p:contentPart>
        </mc:Choice>
        <mc:Fallback xmlns="">
          <p:pic>
            <p:nvPicPr>
              <p:cNvPr id="64" name="Freihand 63">
                <a:extLst>
                  <a:ext uri="{FF2B5EF4-FFF2-40B4-BE49-F238E27FC236}">
                    <a16:creationId xmlns:a16="http://schemas.microsoft.com/office/drawing/2014/main" id="{2A5406DE-BD77-3F6A-34BC-57CD62199ED4}"/>
                  </a:ext>
                </a:extLst>
              </p:cNvPr>
              <p:cNvPicPr/>
              <p:nvPr/>
            </p:nvPicPr>
            <p:blipFill>
              <a:blip r:embed="rId41"/>
              <a:stretch>
                <a:fillRect/>
              </a:stretch>
            </p:blipFill>
            <p:spPr>
              <a:xfrm>
                <a:off x="7544195" y="3573510"/>
                <a:ext cx="37044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5" name="Freihand 64">
                <a:extLst>
                  <a:ext uri="{FF2B5EF4-FFF2-40B4-BE49-F238E27FC236}">
                    <a16:creationId xmlns:a16="http://schemas.microsoft.com/office/drawing/2014/main" id="{8549FBE4-A00C-2C66-30B5-0C6AF5E17718}"/>
                  </a:ext>
                </a:extLst>
              </p14:cNvPr>
              <p14:cNvContentPartPr/>
              <p14:nvPr/>
            </p14:nvContentPartPr>
            <p14:xfrm>
              <a:off x="7561475" y="3585390"/>
              <a:ext cx="318240" cy="368280"/>
            </p14:xfrm>
          </p:contentPart>
        </mc:Choice>
        <mc:Fallback xmlns="">
          <p:pic>
            <p:nvPicPr>
              <p:cNvPr id="65" name="Freihand 64">
                <a:extLst>
                  <a:ext uri="{FF2B5EF4-FFF2-40B4-BE49-F238E27FC236}">
                    <a16:creationId xmlns:a16="http://schemas.microsoft.com/office/drawing/2014/main" id="{8549FBE4-A00C-2C66-30B5-0C6AF5E17718}"/>
                  </a:ext>
                </a:extLst>
              </p:cNvPr>
              <p:cNvPicPr/>
              <p:nvPr/>
            </p:nvPicPr>
            <p:blipFill>
              <a:blip r:embed="rId43"/>
              <a:stretch>
                <a:fillRect/>
              </a:stretch>
            </p:blipFill>
            <p:spPr>
              <a:xfrm>
                <a:off x="7552835" y="3576750"/>
                <a:ext cx="33588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4" name="Freihand 103">
                <a:extLst>
                  <a:ext uri="{FF2B5EF4-FFF2-40B4-BE49-F238E27FC236}">
                    <a16:creationId xmlns:a16="http://schemas.microsoft.com/office/drawing/2014/main" id="{D82994F0-F6A9-146D-B1AE-CEFA4C0A0289}"/>
                  </a:ext>
                </a:extLst>
              </p14:cNvPr>
              <p14:cNvContentPartPr/>
              <p14:nvPr/>
            </p14:nvContentPartPr>
            <p14:xfrm>
              <a:off x="9976355" y="1071870"/>
              <a:ext cx="1436760" cy="975960"/>
            </p14:xfrm>
          </p:contentPart>
        </mc:Choice>
        <mc:Fallback xmlns="">
          <p:pic>
            <p:nvPicPr>
              <p:cNvPr id="104" name="Freihand 103">
                <a:extLst>
                  <a:ext uri="{FF2B5EF4-FFF2-40B4-BE49-F238E27FC236}">
                    <a16:creationId xmlns:a16="http://schemas.microsoft.com/office/drawing/2014/main" id="{D82994F0-F6A9-146D-B1AE-CEFA4C0A0289}"/>
                  </a:ext>
                </a:extLst>
              </p:cNvPr>
              <p:cNvPicPr/>
              <p:nvPr/>
            </p:nvPicPr>
            <p:blipFill>
              <a:blip r:embed="rId45"/>
              <a:stretch>
                <a:fillRect/>
              </a:stretch>
            </p:blipFill>
            <p:spPr>
              <a:xfrm>
                <a:off x="9967355" y="1063230"/>
                <a:ext cx="1454400" cy="993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6" name="Freihand 145">
                <a:extLst>
                  <a:ext uri="{FF2B5EF4-FFF2-40B4-BE49-F238E27FC236}">
                    <a16:creationId xmlns:a16="http://schemas.microsoft.com/office/drawing/2014/main" id="{77081166-D8EA-23D6-BEE0-6039497E290E}"/>
                  </a:ext>
                </a:extLst>
              </p14:cNvPr>
              <p14:cNvContentPartPr/>
              <p14:nvPr/>
            </p14:nvContentPartPr>
            <p14:xfrm>
              <a:off x="11429675" y="2090310"/>
              <a:ext cx="425520" cy="416520"/>
            </p14:xfrm>
          </p:contentPart>
        </mc:Choice>
        <mc:Fallback xmlns="">
          <p:pic>
            <p:nvPicPr>
              <p:cNvPr id="146" name="Freihand 145">
                <a:extLst>
                  <a:ext uri="{FF2B5EF4-FFF2-40B4-BE49-F238E27FC236}">
                    <a16:creationId xmlns:a16="http://schemas.microsoft.com/office/drawing/2014/main" id="{77081166-D8EA-23D6-BEE0-6039497E290E}"/>
                  </a:ext>
                </a:extLst>
              </p:cNvPr>
              <p:cNvPicPr/>
              <p:nvPr/>
            </p:nvPicPr>
            <p:blipFill>
              <a:blip r:embed="rId47"/>
              <a:stretch>
                <a:fillRect/>
              </a:stretch>
            </p:blipFill>
            <p:spPr>
              <a:xfrm>
                <a:off x="11421035" y="2081310"/>
                <a:ext cx="44316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8" name="Freihand 147">
                <a:extLst>
                  <a:ext uri="{FF2B5EF4-FFF2-40B4-BE49-F238E27FC236}">
                    <a16:creationId xmlns:a16="http://schemas.microsoft.com/office/drawing/2014/main" id="{C3A471B1-6F90-E1A5-C602-AC1CCBD167BC}"/>
                  </a:ext>
                </a:extLst>
              </p14:cNvPr>
              <p14:cNvContentPartPr/>
              <p14:nvPr/>
            </p14:nvContentPartPr>
            <p14:xfrm>
              <a:off x="9988955" y="793230"/>
              <a:ext cx="1726920" cy="1263600"/>
            </p14:xfrm>
          </p:contentPart>
        </mc:Choice>
        <mc:Fallback xmlns="">
          <p:pic>
            <p:nvPicPr>
              <p:cNvPr id="148" name="Freihand 147">
                <a:extLst>
                  <a:ext uri="{FF2B5EF4-FFF2-40B4-BE49-F238E27FC236}">
                    <a16:creationId xmlns:a16="http://schemas.microsoft.com/office/drawing/2014/main" id="{C3A471B1-6F90-E1A5-C602-AC1CCBD167BC}"/>
                  </a:ext>
                </a:extLst>
              </p:cNvPr>
              <p:cNvPicPr/>
              <p:nvPr/>
            </p:nvPicPr>
            <p:blipFill>
              <a:blip r:embed="rId49"/>
              <a:stretch>
                <a:fillRect/>
              </a:stretch>
            </p:blipFill>
            <p:spPr>
              <a:xfrm>
                <a:off x="9980315" y="784230"/>
                <a:ext cx="1744560" cy="1281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50" name="Freihand 149">
                <a:extLst>
                  <a:ext uri="{FF2B5EF4-FFF2-40B4-BE49-F238E27FC236}">
                    <a16:creationId xmlns:a16="http://schemas.microsoft.com/office/drawing/2014/main" id="{EBDD9546-05B1-E44F-F0D9-C896917EF725}"/>
                  </a:ext>
                </a:extLst>
              </p14:cNvPr>
              <p14:cNvContentPartPr/>
              <p14:nvPr/>
            </p14:nvContentPartPr>
            <p14:xfrm>
              <a:off x="4301675" y="3551190"/>
              <a:ext cx="1702440" cy="2308680"/>
            </p14:xfrm>
          </p:contentPart>
        </mc:Choice>
        <mc:Fallback xmlns="">
          <p:pic>
            <p:nvPicPr>
              <p:cNvPr id="150" name="Freihand 149">
                <a:extLst>
                  <a:ext uri="{FF2B5EF4-FFF2-40B4-BE49-F238E27FC236}">
                    <a16:creationId xmlns:a16="http://schemas.microsoft.com/office/drawing/2014/main" id="{EBDD9546-05B1-E44F-F0D9-C896917EF725}"/>
                  </a:ext>
                </a:extLst>
              </p:cNvPr>
              <p:cNvPicPr/>
              <p:nvPr/>
            </p:nvPicPr>
            <p:blipFill>
              <a:blip r:embed="rId51"/>
              <a:stretch>
                <a:fillRect/>
              </a:stretch>
            </p:blipFill>
            <p:spPr>
              <a:xfrm>
                <a:off x="4292675" y="3542550"/>
                <a:ext cx="1720080" cy="2326320"/>
              </a:xfrm>
              <a:prstGeom prst="rect">
                <a:avLst/>
              </a:prstGeom>
            </p:spPr>
          </p:pic>
        </mc:Fallback>
      </mc:AlternateContent>
      <p:grpSp>
        <p:nvGrpSpPr>
          <p:cNvPr id="160" name="Gruppieren 159">
            <a:extLst>
              <a:ext uri="{FF2B5EF4-FFF2-40B4-BE49-F238E27FC236}">
                <a16:creationId xmlns:a16="http://schemas.microsoft.com/office/drawing/2014/main" id="{115B0BA0-33E7-3BBD-C0C4-33E5363C80FD}"/>
              </a:ext>
            </a:extLst>
          </p:cNvPr>
          <p:cNvGrpSpPr/>
          <p:nvPr/>
        </p:nvGrpSpPr>
        <p:grpSpPr>
          <a:xfrm>
            <a:off x="4785515" y="6116550"/>
            <a:ext cx="1778760" cy="315720"/>
            <a:chOff x="4785515" y="6116550"/>
            <a:chExt cx="1778760" cy="315720"/>
          </a:xfrm>
        </p:grpSpPr>
        <mc:AlternateContent xmlns:mc="http://schemas.openxmlformats.org/markup-compatibility/2006" xmlns:p14="http://schemas.microsoft.com/office/powerpoint/2010/main">
          <mc:Choice Requires="p14">
            <p:contentPart p14:bwMode="auto" r:id="rId52">
              <p14:nvContentPartPr>
                <p14:cNvPr id="151" name="Freihand 150">
                  <a:extLst>
                    <a:ext uri="{FF2B5EF4-FFF2-40B4-BE49-F238E27FC236}">
                      <a16:creationId xmlns:a16="http://schemas.microsoft.com/office/drawing/2014/main" id="{0CE1C5EF-3B30-40E6-DA0D-AF2802304108}"/>
                    </a:ext>
                  </a:extLst>
                </p14:cNvPr>
                <p14:cNvContentPartPr/>
                <p14:nvPr/>
              </p14:nvContentPartPr>
              <p14:xfrm>
                <a:off x="4890635" y="6193230"/>
                <a:ext cx="23400" cy="239040"/>
              </p14:xfrm>
            </p:contentPart>
          </mc:Choice>
          <mc:Fallback xmlns="">
            <p:pic>
              <p:nvPicPr>
                <p:cNvPr id="151" name="Freihand 150">
                  <a:extLst>
                    <a:ext uri="{FF2B5EF4-FFF2-40B4-BE49-F238E27FC236}">
                      <a16:creationId xmlns:a16="http://schemas.microsoft.com/office/drawing/2014/main" id="{0CE1C5EF-3B30-40E6-DA0D-AF2802304108}"/>
                    </a:ext>
                  </a:extLst>
                </p:cNvPr>
                <p:cNvPicPr/>
                <p:nvPr/>
              </p:nvPicPr>
              <p:blipFill>
                <a:blip r:embed="rId53"/>
                <a:stretch>
                  <a:fillRect/>
                </a:stretch>
              </p:blipFill>
              <p:spPr>
                <a:xfrm>
                  <a:off x="4881635" y="6184230"/>
                  <a:ext cx="410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2" name="Freihand 151">
                  <a:extLst>
                    <a:ext uri="{FF2B5EF4-FFF2-40B4-BE49-F238E27FC236}">
                      <a16:creationId xmlns:a16="http://schemas.microsoft.com/office/drawing/2014/main" id="{E0E05C3B-BCF1-7642-1C38-ED8F50921484}"/>
                    </a:ext>
                  </a:extLst>
                </p14:cNvPr>
                <p14:cNvContentPartPr/>
                <p14:nvPr/>
              </p14:nvContentPartPr>
              <p14:xfrm>
                <a:off x="4785515" y="6161190"/>
                <a:ext cx="197280" cy="155160"/>
              </p14:xfrm>
            </p:contentPart>
          </mc:Choice>
          <mc:Fallback xmlns="">
            <p:pic>
              <p:nvPicPr>
                <p:cNvPr id="152" name="Freihand 151">
                  <a:extLst>
                    <a:ext uri="{FF2B5EF4-FFF2-40B4-BE49-F238E27FC236}">
                      <a16:creationId xmlns:a16="http://schemas.microsoft.com/office/drawing/2014/main" id="{E0E05C3B-BCF1-7642-1C38-ED8F50921484}"/>
                    </a:ext>
                  </a:extLst>
                </p:cNvPr>
                <p:cNvPicPr/>
                <p:nvPr/>
              </p:nvPicPr>
              <p:blipFill>
                <a:blip r:embed="rId55"/>
                <a:stretch>
                  <a:fillRect/>
                </a:stretch>
              </p:blipFill>
              <p:spPr>
                <a:xfrm>
                  <a:off x="4776515" y="6152190"/>
                  <a:ext cx="2149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53" name="Freihand 152">
                  <a:extLst>
                    <a:ext uri="{FF2B5EF4-FFF2-40B4-BE49-F238E27FC236}">
                      <a16:creationId xmlns:a16="http://schemas.microsoft.com/office/drawing/2014/main" id="{DF6C2FED-DCB6-8B11-2985-550402A87ED2}"/>
                    </a:ext>
                  </a:extLst>
                </p14:cNvPr>
                <p14:cNvContentPartPr/>
                <p14:nvPr/>
              </p14:nvContentPartPr>
              <p14:xfrm>
                <a:off x="5021675" y="6310590"/>
                <a:ext cx="105480" cy="120600"/>
              </p14:xfrm>
            </p:contentPart>
          </mc:Choice>
          <mc:Fallback xmlns="">
            <p:pic>
              <p:nvPicPr>
                <p:cNvPr id="153" name="Freihand 152">
                  <a:extLst>
                    <a:ext uri="{FF2B5EF4-FFF2-40B4-BE49-F238E27FC236}">
                      <a16:creationId xmlns:a16="http://schemas.microsoft.com/office/drawing/2014/main" id="{DF6C2FED-DCB6-8B11-2985-550402A87ED2}"/>
                    </a:ext>
                  </a:extLst>
                </p:cNvPr>
                <p:cNvPicPr/>
                <p:nvPr/>
              </p:nvPicPr>
              <p:blipFill>
                <a:blip r:embed="rId57"/>
                <a:stretch>
                  <a:fillRect/>
                </a:stretch>
              </p:blipFill>
              <p:spPr>
                <a:xfrm>
                  <a:off x="5013035" y="6301590"/>
                  <a:ext cx="123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4" name="Freihand 153">
                  <a:extLst>
                    <a:ext uri="{FF2B5EF4-FFF2-40B4-BE49-F238E27FC236}">
                      <a16:creationId xmlns:a16="http://schemas.microsoft.com/office/drawing/2014/main" id="{A60F0D7C-CA83-BCFB-F032-EA0485944CBF}"/>
                    </a:ext>
                  </a:extLst>
                </p14:cNvPr>
                <p14:cNvContentPartPr/>
                <p14:nvPr/>
              </p14:nvContentPartPr>
              <p14:xfrm>
                <a:off x="5159195" y="6297990"/>
                <a:ext cx="90720" cy="100080"/>
              </p14:xfrm>
            </p:contentPart>
          </mc:Choice>
          <mc:Fallback xmlns="">
            <p:pic>
              <p:nvPicPr>
                <p:cNvPr id="154" name="Freihand 153">
                  <a:extLst>
                    <a:ext uri="{FF2B5EF4-FFF2-40B4-BE49-F238E27FC236}">
                      <a16:creationId xmlns:a16="http://schemas.microsoft.com/office/drawing/2014/main" id="{A60F0D7C-CA83-BCFB-F032-EA0485944CBF}"/>
                    </a:ext>
                  </a:extLst>
                </p:cNvPr>
                <p:cNvPicPr/>
                <p:nvPr/>
              </p:nvPicPr>
              <p:blipFill>
                <a:blip r:embed="rId59"/>
                <a:stretch>
                  <a:fillRect/>
                </a:stretch>
              </p:blipFill>
              <p:spPr>
                <a:xfrm>
                  <a:off x="5150195" y="6289350"/>
                  <a:ext cx="108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5" name="Freihand 154">
                  <a:extLst>
                    <a:ext uri="{FF2B5EF4-FFF2-40B4-BE49-F238E27FC236}">
                      <a16:creationId xmlns:a16="http://schemas.microsoft.com/office/drawing/2014/main" id="{AED6A516-01D1-E90D-6D9B-D8741127EBAE}"/>
                    </a:ext>
                  </a:extLst>
                </p14:cNvPr>
                <p14:cNvContentPartPr/>
                <p14:nvPr/>
              </p14:nvContentPartPr>
              <p14:xfrm>
                <a:off x="5330555" y="6220590"/>
                <a:ext cx="325800" cy="167400"/>
              </p14:xfrm>
            </p:contentPart>
          </mc:Choice>
          <mc:Fallback xmlns="">
            <p:pic>
              <p:nvPicPr>
                <p:cNvPr id="155" name="Freihand 154">
                  <a:extLst>
                    <a:ext uri="{FF2B5EF4-FFF2-40B4-BE49-F238E27FC236}">
                      <a16:creationId xmlns:a16="http://schemas.microsoft.com/office/drawing/2014/main" id="{AED6A516-01D1-E90D-6D9B-D8741127EBAE}"/>
                    </a:ext>
                  </a:extLst>
                </p:cNvPr>
                <p:cNvPicPr/>
                <p:nvPr/>
              </p:nvPicPr>
              <p:blipFill>
                <a:blip r:embed="rId61"/>
                <a:stretch>
                  <a:fillRect/>
                </a:stretch>
              </p:blipFill>
              <p:spPr>
                <a:xfrm>
                  <a:off x="5321555" y="6211950"/>
                  <a:ext cx="3434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6" name="Freihand 155">
                  <a:extLst>
                    <a:ext uri="{FF2B5EF4-FFF2-40B4-BE49-F238E27FC236}">
                      <a16:creationId xmlns:a16="http://schemas.microsoft.com/office/drawing/2014/main" id="{C62EB33D-EEF3-C719-6C1D-A8BAE80A84C6}"/>
                    </a:ext>
                  </a:extLst>
                </p14:cNvPr>
                <p14:cNvContentPartPr/>
                <p14:nvPr/>
              </p14:nvContentPartPr>
              <p14:xfrm>
                <a:off x="5709635" y="6238590"/>
                <a:ext cx="131040" cy="135360"/>
              </p14:xfrm>
            </p:contentPart>
          </mc:Choice>
          <mc:Fallback xmlns="">
            <p:pic>
              <p:nvPicPr>
                <p:cNvPr id="156" name="Freihand 155">
                  <a:extLst>
                    <a:ext uri="{FF2B5EF4-FFF2-40B4-BE49-F238E27FC236}">
                      <a16:creationId xmlns:a16="http://schemas.microsoft.com/office/drawing/2014/main" id="{C62EB33D-EEF3-C719-6C1D-A8BAE80A84C6}"/>
                    </a:ext>
                  </a:extLst>
                </p:cNvPr>
                <p:cNvPicPr/>
                <p:nvPr/>
              </p:nvPicPr>
              <p:blipFill>
                <a:blip r:embed="rId63"/>
                <a:stretch>
                  <a:fillRect/>
                </a:stretch>
              </p:blipFill>
              <p:spPr>
                <a:xfrm>
                  <a:off x="5700635" y="6229590"/>
                  <a:ext cx="148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57" name="Freihand 156">
                  <a:extLst>
                    <a:ext uri="{FF2B5EF4-FFF2-40B4-BE49-F238E27FC236}">
                      <a16:creationId xmlns:a16="http://schemas.microsoft.com/office/drawing/2014/main" id="{A6BE29F9-36E6-4F3D-3F7D-B904878362AD}"/>
                    </a:ext>
                  </a:extLst>
                </p14:cNvPr>
                <p14:cNvContentPartPr/>
                <p14:nvPr/>
              </p14:nvContentPartPr>
              <p14:xfrm>
                <a:off x="5888915" y="6116550"/>
                <a:ext cx="216720" cy="212400"/>
              </p14:xfrm>
            </p:contentPart>
          </mc:Choice>
          <mc:Fallback xmlns="">
            <p:pic>
              <p:nvPicPr>
                <p:cNvPr id="157" name="Freihand 156">
                  <a:extLst>
                    <a:ext uri="{FF2B5EF4-FFF2-40B4-BE49-F238E27FC236}">
                      <a16:creationId xmlns:a16="http://schemas.microsoft.com/office/drawing/2014/main" id="{A6BE29F9-36E6-4F3D-3F7D-B904878362AD}"/>
                    </a:ext>
                  </a:extLst>
                </p:cNvPr>
                <p:cNvPicPr/>
                <p:nvPr/>
              </p:nvPicPr>
              <p:blipFill>
                <a:blip r:embed="rId65"/>
                <a:stretch>
                  <a:fillRect/>
                </a:stretch>
              </p:blipFill>
              <p:spPr>
                <a:xfrm>
                  <a:off x="5879915" y="6107910"/>
                  <a:ext cx="2343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58" name="Freihand 157">
                  <a:extLst>
                    <a:ext uri="{FF2B5EF4-FFF2-40B4-BE49-F238E27FC236}">
                      <a16:creationId xmlns:a16="http://schemas.microsoft.com/office/drawing/2014/main" id="{BCB31E87-AF29-AB6B-814B-858E8D59835A}"/>
                    </a:ext>
                  </a:extLst>
                </p14:cNvPr>
                <p14:cNvContentPartPr/>
                <p14:nvPr/>
              </p14:nvContentPartPr>
              <p14:xfrm>
                <a:off x="6080795" y="6133470"/>
                <a:ext cx="46800" cy="57240"/>
              </p14:xfrm>
            </p:contentPart>
          </mc:Choice>
          <mc:Fallback xmlns="">
            <p:pic>
              <p:nvPicPr>
                <p:cNvPr id="158" name="Freihand 157">
                  <a:extLst>
                    <a:ext uri="{FF2B5EF4-FFF2-40B4-BE49-F238E27FC236}">
                      <a16:creationId xmlns:a16="http://schemas.microsoft.com/office/drawing/2014/main" id="{BCB31E87-AF29-AB6B-814B-858E8D59835A}"/>
                    </a:ext>
                  </a:extLst>
                </p:cNvPr>
                <p:cNvPicPr/>
                <p:nvPr/>
              </p:nvPicPr>
              <p:blipFill>
                <a:blip r:embed="rId67"/>
                <a:stretch>
                  <a:fillRect/>
                </a:stretch>
              </p:blipFill>
              <p:spPr>
                <a:xfrm>
                  <a:off x="6072155" y="6124830"/>
                  <a:ext cx="644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59" name="Freihand 158">
                  <a:extLst>
                    <a:ext uri="{FF2B5EF4-FFF2-40B4-BE49-F238E27FC236}">
                      <a16:creationId xmlns:a16="http://schemas.microsoft.com/office/drawing/2014/main" id="{79480449-8310-0808-4B30-1579AF425718}"/>
                    </a:ext>
                  </a:extLst>
                </p14:cNvPr>
                <p14:cNvContentPartPr/>
                <p14:nvPr/>
              </p14:nvContentPartPr>
              <p14:xfrm>
                <a:off x="6159635" y="6206910"/>
                <a:ext cx="404640" cy="122400"/>
              </p14:xfrm>
            </p:contentPart>
          </mc:Choice>
          <mc:Fallback xmlns="">
            <p:pic>
              <p:nvPicPr>
                <p:cNvPr id="159" name="Freihand 158">
                  <a:extLst>
                    <a:ext uri="{FF2B5EF4-FFF2-40B4-BE49-F238E27FC236}">
                      <a16:creationId xmlns:a16="http://schemas.microsoft.com/office/drawing/2014/main" id="{79480449-8310-0808-4B30-1579AF425718}"/>
                    </a:ext>
                  </a:extLst>
                </p:cNvPr>
                <p:cNvPicPr/>
                <p:nvPr/>
              </p:nvPicPr>
              <p:blipFill>
                <a:blip r:embed="rId69"/>
                <a:stretch>
                  <a:fillRect/>
                </a:stretch>
              </p:blipFill>
              <p:spPr>
                <a:xfrm>
                  <a:off x="6150635" y="6198270"/>
                  <a:ext cx="422280" cy="14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292" name="Freihand 291">
                <a:extLst>
                  <a:ext uri="{FF2B5EF4-FFF2-40B4-BE49-F238E27FC236}">
                    <a16:creationId xmlns:a16="http://schemas.microsoft.com/office/drawing/2014/main" id="{A5AE31E6-F98C-5F4A-0375-1267456C0A30}"/>
                  </a:ext>
                </a:extLst>
              </p14:cNvPr>
              <p14:cNvContentPartPr/>
              <p14:nvPr/>
            </p14:nvContentPartPr>
            <p14:xfrm>
              <a:off x="5322635" y="-109167"/>
              <a:ext cx="1918800" cy="1347840"/>
            </p14:xfrm>
          </p:contentPart>
        </mc:Choice>
        <mc:Fallback xmlns="">
          <p:pic>
            <p:nvPicPr>
              <p:cNvPr id="292" name="Freihand 291">
                <a:extLst>
                  <a:ext uri="{FF2B5EF4-FFF2-40B4-BE49-F238E27FC236}">
                    <a16:creationId xmlns:a16="http://schemas.microsoft.com/office/drawing/2014/main" id="{A5AE31E6-F98C-5F4A-0375-1267456C0A30}"/>
                  </a:ext>
                </a:extLst>
              </p:cNvPr>
              <p:cNvPicPr/>
              <p:nvPr/>
            </p:nvPicPr>
            <p:blipFill>
              <a:blip r:embed="rId71"/>
              <a:stretch>
                <a:fillRect/>
              </a:stretch>
            </p:blipFill>
            <p:spPr>
              <a:xfrm>
                <a:off x="5313995" y="-117807"/>
                <a:ext cx="1936440" cy="1365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94" name="Freihand 293">
                <a:extLst>
                  <a:ext uri="{FF2B5EF4-FFF2-40B4-BE49-F238E27FC236}">
                    <a16:creationId xmlns:a16="http://schemas.microsoft.com/office/drawing/2014/main" id="{262747BC-6E5F-C946-C9CB-6655AD77C2AE}"/>
                  </a:ext>
                </a:extLst>
              </p14:cNvPr>
              <p14:cNvContentPartPr/>
              <p14:nvPr/>
            </p14:nvContentPartPr>
            <p14:xfrm>
              <a:off x="7637075" y="288993"/>
              <a:ext cx="224640" cy="366480"/>
            </p14:xfrm>
          </p:contentPart>
        </mc:Choice>
        <mc:Fallback xmlns="">
          <p:pic>
            <p:nvPicPr>
              <p:cNvPr id="294" name="Freihand 293">
                <a:extLst>
                  <a:ext uri="{FF2B5EF4-FFF2-40B4-BE49-F238E27FC236}">
                    <a16:creationId xmlns:a16="http://schemas.microsoft.com/office/drawing/2014/main" id="{262747BC-6E5F-C946-C9CB-6655AD77C2AE}"/>
                  </a:ext>
                </a:extLst>
              </p:cNvPr>
              <p:cNvPicPr/>
              <p:nvPr/>
            </p:nvPicPr>
            <p:blipFill>
              <a:blip r:embed="rId73"/>
              <a:stretch>
                <a:fillRect/>
              </a:stretch>
            </p:blipFill>
            <p:spPr>
              <a:xfrm>
                <a:off x="7628075" y="279993"/>
                <a:ext cx="24228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68" name="Freihand 167">
                <a:extLst>
                  <a:ext uri="{FF2B5EF4-FFF2-40B4-BE49-F238E27FC236}">
                    <a16:creationId xmlns:a16="http://schemas.microsoft.com/office/drawing/2014/main" id="{BBA9A165-E37B-83E9-BDF3-A58FC7940944}"/>
                  </a:ext>
                </a:extLst>
              </p14:cNvPr>
              <p14:cNvContentPartPr/>
              <p14:nvPr/>
            </p14:nvContentPartPr>
            <p14:xfrm>
              <a:off x="5712155" y="3554430"/>
              <a:ext cx="23400" cy="385920"/>
            </p14:xfrm>
          </p:contentPart>
        </mc:Choice>
        <mc:Fallback xmlns="">
          <p:pic>
            <p:nvPicPr>
              <p:cNvPr id="168" name="Freihand 167">
                <a:extLst>
                  <a:ext uri="{FF2B5EF4-FFF2-40B4-BE49-F238E27FC236}">
                    <a16:creationId xmlns:a16="http://schemas.microsoft.com/office/drawing/2014/main" id="{BBA9A165-E37B-83E9-BDF3-A58FC7940944}"/>
                  </a:ext>
                </a:extLst>
              </p:cNvPr>
              <p:cNvPicPr/>
              <p:nvPr/>
            </p:nvPicPr>
            <p:blipFill>
              <a:blip r:embed="rId75"/>
              <a:stretch>
                <a:fillRect/>
              </a:stretch>
            </p:blipFill>
            <p:spPr>
              <a:xfrm>
                <a:off x="5703515" y="3545790"/>
                <a:ext cx="4104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79" name="Freihand 178">
                <a:extLst>
                  <a:ext uri="{FF2B5EF4-FFF2-40B4-BE49-F238E27FC236}">
                    <a16:creationId xmlns:a16="http://schemas.microsoft.com/office/drawing/2014/main" id="{7F535F44-F627-DE95-EB66-4BBEF9EF213F}"/>
                  </a:ext>
                </a:extLst>
              </p14:cNvPr>
              <p14:cNvContentPartPr/>
              <p14:nvPr/>
            </p14:nvContentPartPr>
            <p14:xfrm>
              <a:off x="3873995" y="1088430"/>
              <a:ext cx="348840" cy="408960"/>
            </p14:xfrm>
          </p:contentPart>
        </mc:Choice>
        <mc:Fallback xmlns="">
          <p:pic>
            <p:nvPicPr>
              <p:cNvPr id="179" name="Freihand 178">
                <a:extLst>
                  <a:ext uri="{FF2B5EF4-FFF2-40B4-BE49-F238E27FC236}">
                    <a16:creationId xmlns:a16="http://schemas.microsoft.com/office/drawing/2014/main" id="{7F535F44-F627-DE95-EB66-4BBEF9EF213F}"/>
                  </a:ext>
                </a:extLst>
              </p:cNvPr>
              <p:cNvPicPr/>
              <p:nvPr/>
            </p:nvPicPr>
            <p:blipFill>
              <a:blip r:embed="rId77"/>
              <a:stretch>
                <a:fillRect/>
              </a:stretch>
            </p:blipFill>
            <p:spPr>
              <a:xfrm>
                <a:off x="3865355" y="1079430"/>
                <a:ext cx="36648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01" name="Freihand 300">
                <a:extLst>
                  <a:ext uri="{FF2B5EF4-FFF2-40B4-BE49-F238E27FC236}">
                    <a16:creationId xmlns:a16="http://schemas.microsoft.com/office/drawing/2014/main" id="{AB592BBF-55EA-8073-3CBE-3115E2275852}"/>
                  </a:ext>
                </a:extLst>
              </p14:cNvPr>
              <p14:cNvContentPartPr/>
              <p14:nvPr/>
            </p14:nvContentPartPr>
            <p14:xfrm>
              <a:off x="1413755" y="68313"/>
              <a:ext cx="4302360" cy="571320"/>
            </p14:xfrm>
          </p:contentPart>
        </mc:Choice>
        <mc:Fallback xmlns="">
          <p:pic>
            <p:nvPicPr>
              <p:cNvPr id="301" name="Freihand 300">
                <a:extLst>
                  <a:ext uri="{FF2B5EF4-FFF2-40B4-BE49-F238E27FC236}">
                    <a16:creationId xmlns:a16="http://schemas.microsoft.com/office/drawing/2014/main" id="{AB592BBF-55EA-8073-3CBE-3115E2275852}"/>
                  </a:ext>
                </a:extLst>
              </p:cNvPr>
              <p:cNvPicPr/>
              <p:nvPr/>
            </p:nvPicPr>
            <p:blipFill>
              <a:blip r:embed="rId79"/>
              <a:stretch>
                <a:fillRect/>
              </a:stretch>
            </p:blipFill>
            <p:spPr>
              <a:xfrm>
                <a:off x="1404755" y="59673"/>
                <a:ext cx="4320000" cy="588960"/>
              </a:xfrm>
              <a:prstGeom prst="rect">
                <a:avLst/>
              </a:prstGeom>
            </p:spPr>
          </p:pic>
        </mc:Fallback>
      </mc:AlternateContent>
      <p:grpSp>
        <p:nvGrpSpPr>
          <p:cNvPr id="304" name="Gruppieren 303">
            <a:extLst>
              <a:ext uri="{FF2B5EF4-FFF2-40B4-BE49-F238E27FC236}">
                <a16:creationId xmlns:a16="http://schemas.microsoft.com/office/drawing/2014/main" id="{832F072E-7AB7-9CD2-7D87-7816E07AE018}"/>
              </a:ext>
            </a:extLst>
          </p:cNvPr>
          <p:cNvGrpSpPr/>
          <p:nvPr/>
        </p:nvGrpSpPr>
        <p:grpSpPr>
          <a:xfrm>
            <a:off x="308555" y="6010833"/>
            <a:ext cx="2519640" cy="803520"/>
            <a:chOff x="308555" y="6010833"/>
            <a:chExt cx="2519640" cy="803520"/>
          </a:xfrm>
        </p:grpSpPr>
        <mc:AlternateContent xmlns:mc="http://schemas.openxmlformats.org/markup-compatibility/2006" xmlns:p14="http://schemas.microsoft.com/office/powerpoint/2010/main">
          <mc:Choice Requires="p14">
            <p:contentPart p14:bwMode="auto" r:id="rId80">
              <p14:nvContentPartPr>
                <p14:cNvPr id="24" name="Freihand 23">
                  <a:extLst>
                    <a:ext uri="{FF2B5EF4-FFF2-40B4-BE49-F238E27FC236}">
                      <a16:creationId xmlns:a16="http://schemas.microsoft.com/office/drawing/2014/main" id="{AE7CC6CC-AC91-079E-F660-E9575B9EC444}"/>
                    </a:ext>
                  </a:extLst>
                </p14:cNvPr>
                <p14:cNvContentPartPr/>
                <p14:nvPr/>
              </p14:nvContentPartPr>
              <p14:xfrm>
                <a:off x="817955" y="6211590"/>
                <a:ext cx="113040" cy="300960"/>
              </p14:xfrm>
            </p:contentPart>
          </mc:Choice>
          <mc:Fallback xmlns="">
            <p:pic>
              <p:nvPicPr>
                <p:cNvPr id="24" name="Freihand 23">
                  <a:extLst>
                    <a:ext uri="{FF2B5EF4-FFF2-40B4-BE49-F238E27FC236}">
                      <a16:creationId xmlns:a16="http://schemas.microsoft.com/office/drawing/2014/main" id="{AE7CC6CC-AC91-079E-F660-E9575B9EC444}"/>
                    </a:ext>
                  </a:extLst>
                </p:cNvPr>
                <p:cNvPicPr/>
                <p:nvPr/>
              </p:nvPicPr>
              <p:blipFill>
                <a:blip r:embed="rId81"/>
                <a:stretch>
                  <a:fillRect/>
                </a:stretch>
              </p:blipFill>
              <p:spPr>
                <a:xfrm>
                  <a:off x="809315" y="6202950"/>
                  <a:ext cx="13068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5" name="Freihand 24">
                  <a:extLst>
                    <a:ext uri="{FF2B5EF4-FFF2-40B4-BE49-F238E27FC236}">
                      <a16:creationId xmlns:a16="http://schemas.microsoft.com/office/drawing/2014/main" id="{864400F9-3154-D2F6-618A-98BB36E064E5}"/>
                    </a:ext>
                  </a:extLst>
                </p14:cNvPr>
                <p14:cNvContentPartPr/>
                <p14:nvPr/>
              </p14:nvContentPartPr>
              <p14:xfrm>
                <a:off x="1003355" y="6403470"/>
                <a:ext cx="59040" cy="92880"/>
              </p14:xfrm>
            </p:contentPart>
          </mc:Choice>
          <mc:Fallback xmlns="">
            <p:pic>
              <p:nvPicPr>
                <p:cNvPr id="25" name="Freihand 24">
                  <a:extLst>
                    <a:ext uri="{FF2B5EF4-FFF2-40B4-BE49-F238E27FC236}">
                      <a16:creationId xmlns:a16="http://schemas.microsoft.com/office/drawing/2014/main" id="{864400F9-3154-D2F6-618A-98BB36E064E5}"/>
                    </a:ext>
                  </a:extLst>
                </p:cNvPr>
                <p:cNvPicPr/>
                <p:nvPr/>
              </p:nvPicPr>
              <p:blipFill>
                <a:blip r:embed="rId83"/>
                <a:stretch>
                  <a:fillRect/>
                </a:stretch>
              </p:blipFill>
              <p:spPr>
                <a:xfrm>
                  <a:off x="994355" y="6394830"/>
                  <a:ext cx="76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6" name="Freihand 25">
                  <a:extLst>
                    <a:ext uri="{FF2B5EF4-FFF2-40B4-BE49-F238E27FC236}">
                      <a16:creationId xmlns:a16="http://schemas.microsoft.com/office/drawing/2014/main" id="{7092B329-62F6-5A43-BE0F-9F0FB3BC2BD1}"/>
                    </a:ext>
                  </a:extLst>
                </p14:cNvPr>
                <p14:cNvContentPartPr/>
                <p14:nvPr/>
              </p14:nvContentPartPr>
              <p14:xfrm>
                <a:off x="1177955" y="6274590"/>
                <a:ext cx="85320" cy="208080"/>
              </p14:xfrm>
            </p:contentPart>
          </mc:Choice>
          <mc:Fallback xmlns="">
            <p:pic>
              <p:nvPicPr>
                <p:cNvPr id="26" name="Freihand 25">
                  <a:extLst>
                    <a:ext uri="{FF2B5EF4-FFF2-40B4-BE49-F238E27FC236}">
                      <a16:creationId xmlns:a16="http://schemas.microsoft.com/office/drawing/2014/main" id="{7092B329-62F6-5A43-BE0F-9F0FB3BC2BD1}"/>
                    </a:ext>
                  </a:extLst>
                </p:cNvPr>
                <p:cNvPicPr/>
                <p:nvPr/>
              </p:nvPicPr>
              <p:blipFill>
                <a:blip r:embed="rId85"/>
                <a:stretch>
                  <a:fillRect/>
                </a:stretch>
              </p:blipFill>
              <p:spPr>
                <a:xfrm>
                  <a:off x="1168955" y="6265950"/>
                  <a:ext cx="1029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7" name="Freihand 26">
                  <a:extLst>
                    <a:ext uri="{FF2B5EF4-FFF2-40B4-BE49-F238E27FC236}">
                      <a16:creationId xmlns:a16="http://schemas.microsoft.com/office/drawing/2014/main" id="{FFE0E0EB-2F80-0541-3B54-52D9541B5594}"/>
                    </a:ext>
                  </a:extLst>
                </p14:cNvPr>
                <p14:cNvContentPartPr/>
                <p14:nvPr/>
              </p14:nvContentPartPr>
              <p14:xfrm>
                <a:off x="1294235" y="6372150"/>
                <a:ext cx="139320" cy="81360"/>
              </p14:xfrm>
            </p:contentPart>
          </mc:Choice>
          <mc:Fallback xmlns="">
            <p:pic>
              <p:nvPicPr>
                <p:cNvPr id="27" name="Freihand 26">
                  <a:extLst>
                    <a:ext uri="{FF2B5EF4-FFF2-40B4-BE49-F238E27FC236}">
                      <a16:creationId xmlns:a16="http://schemas.microsoft.com/office/drawing/2014/main" id="{FFE0E0EB-2F80-0541-3B54-52D9541B5594}"/>
                    </a:ext>
                  </a:extLst>
                </p:cNvPr>
                <p:cNvPicPr/>
                <p:nvPr/>
              </p:nvPicPr>
              <p:blipFill>
                <a:blip r:embed="rId87"/>
                <a:stretch>
                  <a:fillRect/>
                </a:stretch>
              </p:blipFill>
              <p:spPr>
                <a:xfrm>
                  <a:off x="1285595" y="6363510"/>
                  <a:ext cx="156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8" name="Freihand 27">
                  <a:extLst>
                    <a:ext uri="{FF2B5EF4-FFF2-40B4-BE49-F238E27FC236}">
                      <a16:creationId xmlns:a16="http://schemas.microsoft.com/office/drawing/2014/main" id="{3831108D-3765-4F99-16A2-8F3516E81266}"/>
                    </a:ext>
                  </a:extLst>
                </p14:cNvPr>
                <p14:cNvContentPartPr/>
                <p14:nvPr/>
              </p14:nvContentPartPr>
              <p14:xfrm>
                <a:off x="1620395" y="6234630"/>
                <a:ext cx="176040" cy="236880"/>
              </p14:xfrm>
            </p:contentPart>
          </mc:Choice>
          <mc:Fallback xmlns="">
            <p:pic>
              <p:nvPicPr>
                <p:cNvPr id="28" name="Freihand 27">
                  <a:extLst>
                    <a:ext uri="{FF2B5EF4-FFF2-40B4-BE49-F238E27FC236}">
                      <a16:creationId xmlns:a16="http://schemas.microsoft.com/office/drawing/2014/main" id="{3831108D-3765-4F99-16A2-8F3516E81266}"/>
                    </a:ext>
                  </a:extLst>
                </p:cNvPr>
                <p:cNvPicPr/>
                <p:nvPr/>
              </p:nvPicPr>
              <p:blipFill>
                <a:blip r:embed="rId89"/>
                <a:stretch>
                  <a:fillRect/>
                </a:stretch>
              </p:blipFill>
              <p:spPr>
                <a:xfrm>
                  <a:off x="1611395" y="6225630"/>
                  <a:ext cx="1936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9" name="Freihand 28">
                  <a:extLst>
                    <a:ext uri="{FF2B5EF4-FFF2-40B4-BE49-F238E27FC236}">
                      <a16:creationId xmlns:a16="http://schemas.microsoft.com/office/drawing/2014/main" id="{C5D3D0DD-6AE6-E217-0AB7-CFFC9522E1F1}"/>
                    </a:ext>
                  </a:extLst>
                </p14:cNvPr>
                <p14:cNvContentPartPr/>
                <p14:nvPr/>
              </p14:nvContentPartPr>
              <p14:xfrm>
                <a:off x="1835675" y="6295470"/>
                <a:ext cx="177120" cy="109800"/>
              </p14:xfrm>
            </p:contentPart>
          </mc:Choice>
          <mc:Fallback xmlns="">
            <p:pic>
              <p:nvPicPr>
                <p:cNvPr id="29" name="Freihand 28">
                  <a:extLst>
                    <a:ext uri="{FF2B5EF4-FFF2-40B4-BE49-F238E27FC236}">
                      <a16:creationId xmlns:a16="http://schemas.microsoft.com/office/drawing/2014/main" id="{C5D3D0DD-6AE6-E217-0AB7-CFFC9522E1F1}"/>
                    </a:ext>
                  </a:extLst>
                </p:cNvPr>
                <p:cNvPicPr/>
                <p:nvPr/>
              </p:nvPicPr>
              <p:blipFill>
                <a:blip r:embed="rId91"/>
                <a:stretch>
                  <a:fillRect/>
                </a:stretch>
              </p:blipFill>
              <p:spPr>
                <a:xfrm>
                  <a:off x="1827035" y="6286470"/>
                  <a:ext cx="194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0" name="Freihand 29">
                  <a:extLst>
                    <a:ext uri="{FF2B5EF4-FFF2-40B4-BE49-F238E27FC236}">
                      <a16:creationId xmlns:a16="http://schemas.microsoft.com/office/drawing/2014/main" id="{73471B5E-F7DB-BA5A-D767-4EF39FA3CA44}"/>
                    </a:ext>
                  </a:extLst>
                </p14:cNvPr>
                <p14:cNvContentPartPr/>
                <p14:nvPr/>
              </p14:nvContentPartPr>
              <p14:xfrm>
                <a:off x="2045555" y="6190350"/>
                <a:ext cx="122760" cy="185040"/>
              </p14:xfrm>
            </p:contentPart>
          </mc:Choice>
          <mc:Fallback xmlns="">
            <p:pic>
              <p:nvPicPr>
                <p:cNvPr id="30" name="Freihand 29">
                  <a:extLst>
                    <a:ext uri="{FF2B5EF4-FFF2-40B4-BE49-F238E27FC236}">
                      <a16:creationId xmlns:a16="http://schemas.microsoft.com/office/drawing/2014/main" id="{73471B5E-F7DB-BA5A-D767-4EF39FA3CA44}"/>
                    </a:ext>
                  </a:extLst>
                </p:cNvPr>
                <p:cNvPicPr/>
                <p:nvPr/>
              </p:nvPicPr>
              <p:blipFill>
                <a:blip r:embed="rId93"/>
                <a:stretch>
                  <a:fillRect/>
                </a:stretch>
              </p:blipFill>
              <p:spPr>
                <a:xfrm>
                  <a:off x="2036915" y="6181710"/>
                  <a:ext cx="1404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1" name="Freihand 30">
                  <a:extLst>
                    <a:ext uri="{FF2B5EF4-FFF2-40B4-BE49-F238E27FC236}">
                      <a16:creationId xmlns:a16="http://schemas.microsoft.com/office/drawing/2014/main" id="{22FC988B-514E-2C07-55C3-01CFF56ACCB5}"/>
                    </a:ext>
                  </a:extLst>
                </p14:cNvPr>
                <p14:cNvContentPartPr/>
                <p14:nvPr/>
              </p14:nvContentPartPr>
              <p14:xfrm>
                <a:off x="2135915" y="6368190"/>
                <a:ext cx="23040" cy="28080"/>
              </p14:xfrm>
            </p:contentPart>
          </mc:Choice>
          <mc:Fallback xmlns="">
            <p:pic>
              <p:nvPicPr>
                <p:cNvPr id="31" name="Freihand 30">
                  <a:extLst>
                    <a:ext uri="{FF2B5EF4-FFF2-40B4-BE49-F238E27FC236}">
                      <a16:creationId xmlns:a16="http://schemas.microsoft.com/office/drawing/2014/main" id="{22FC988B-514E-2C07-55C3-01CFF56ACCB5}"/>
                    </a:ext>
                  </a:extLst>
                </p:cNvPr>
                <p:cNvPicPr/>
                <p:nvPr/>
              </p:nvPicPr>
              <p:blipFill>
                <a:blip r:embed="rId95"/>
                <a:stretch>
                  <a:fillRect/>
                </a:stretch>
              </p:blipFill>
              <p:spPr>
                <a:xfrm>
                  <a:off x="2126915" y="6359550"/>
                  <a:ext cx="40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2" name="Freihand 31">
                  <a:extLst>
                    <a:ext uri="{FF2B5EF4-FFF2-40B4-BE49-F238E27FC236}">
                      <a16:creationId xmlns:a16="http://schemas.microsoft.com/office/drawing/2014/main" id="{715E8CBE-3B42-A18D-F069-E58A6950A756}"/>
                    </a:ext>
                  </a:extLst>
                </p14:cNvPr>
                <p14:cNvContentPartPr/>
                <p14:nvPr/>
              </p14:nvContentPartPr>
              <p14:xfrm>
                <a:off x="2206835" y="6184950"/>
                <a:ext cx="209160" cy="193680"/>
              </p14:xfrm>
            </p:contentPart>
          </mc:Choice>
          <mc:Fallback xmlns="">
            <p:pic>
              <p:nvPicPr>
                <p:cNvPr id="32" name="Freihand 31">
                  <a:extLst>
                    <a:ext uri="{FF2B5EF4-FFF2-40B4-BE49-F238E27FC236}">
                      <a16:creationId xmlns:a16="http://schemas.microsoft.com/office/drawing/2014/main" id="{715E8CBE-3B42-A18D-F069-E58A6950A756}"/>
                    </a:ext>
                  </a:extLst>
                </p:cNvPr>
                <p:cNvPicPr/>
                <p:nvPr/>
              </p:nvPicPr>
              <p:blipFill>
                <a:blip r:embed="rId97"/>
                <a:stretch>
                  <a:fillRect/>
                </a:stretch>
              </p:blipFill>
              <p:spPr>
                <a:xfrm>
                  <a:off x="2198195" y="6176310"/>
                  <a:ext cx="2268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03" name="Freihand 302">
                  <a:extLst>
                    <a:ext uri="{FF2B5EF4-FFF2-40B4-BE49-F238E27FC236}">
                      <a16:creationId xmlns:a16="http://schemas.microsoft.com/office/drawing/2014/main" id="{FD56B1F5-BA84-A46F-916A-89E0E2A967B0}"/>
                    </a:ext>
                  </a:extLst>
                </p14:cNvPr>
                <p14:cNvContentPartPr/>
                <p14:nvPr/>
              </p14:nvContentPartPr>
              <p14:xfrm>
                <a:off x="308555" y="6010833"/>
                <a:ext cx="2519640" cy="803520"/>
              </p14:xfrm>
            </p:contentPart>
          </mc:Choice>
          <mc:Fallback xmlns="">
            <p:pic>
              <p:nvPicPr>
                <p:cNvPr id="303" name="Freihand 302">
                  <a:extLst>
                    <a:ext uri="{FF2B5EF4-FFF2-40B4-BE49-F238E27FC236}">
                      <a16:creationId xmlns:a16="http://schemas.microsoft.com/office/drawing/2014/main" id="{FD56B1F5-BA84-A46F-916A-89E0E2A967B0}"/>
                    </a:ext>
                  </a:extLst>
                </p:cNvPr>
                <p:cNvPicPr/>
                <p:nvPr/>
              </p:nvPicPr>
              <p:blipFill>
                <a:blip r:embed="rId99"/>
                <a:stretch>
                  <a:fillRect/>
                </a:stretch>
              </p:blipFill>
              <p:spPr>
                <a:xfrm>
                  <a:off x="299555" y="6001833"/>
                  <a:ext cx="2537280" cy="82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305" name="Freihand 304">
                <a:extLst>
                  <a:ext uri="{FF2B5EF4-FFF2-40B4-BE49-F238E27FC236}">
                    <a16:creationId xmlns:a16="http://schemas.microsoft.com/office/drawing/2014/main" id="{A385D797-F28B-4398-9718-7BE508600A50}"/>
                  </a:ext>
                </a:extLst>
              </p14:cNvPr>
              <p14:cNvContentPartPr/>
              <p14:nvPr/>
            </p14:nvContentPartPr>
            <p14:xfrm>
              <a:off x="7600355" y="276033"/>
              <a:ext cx="281520" cy="356400"/>
            </p14:xfrm>
          </p:contentPart>
        </mc:Choice>
        <mc:Fallback xmlns="">
          <p:pic>
            <p:nvPicPr>
              <p:cNvPr id="305" name="Freihand 304">
                <a:extLst>
                  <a:ext uri="{FF2B5EF4-FFF2-40B4-BE49-F238E27FC236}">
                    <a16:creationId xmlns:a16="http://schemas.microsoft.com/office/drawing/2014/main" id="{A385D797-F28B-4398-9718-7BE508600A50}"/>
                  </a:ext>
                </a:extLst>
              </p:cNvPr>
              <p:cNvPicPr/>
              <p:nvPr/>
            </p:nvPicPr>
            <p:blipFill>
              <a:blip r:embed="rId101"/>
              <a:stretch>
                <a:fillRect/>
              </a:stretch>
            </p:blipFill>
            <p:spPr>
              <a:xfrm>
                <a:off x="7591355" y="267393"/>
                <a:ext cx="29916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07" name="Freihand 306">
                <a:extLst>
                  <a:ext uri="{FF2B5EF4-FFF2-40B4-BE49-F238E27FC236}">
                    <a16:creationId xmlns:a16="http://schemas.microsoft.com/office/drawing/2014/main" id="{3F9836BA-3AA6-9DE6-7DF0-794A63F95377}"/>
                  </a:ext>
                </a:extLst>
              </p14:cNvPr>
              <p14:cNvContentPartPr/>
              <p14:nvPr/>
            </p14:nvContentPartPr>
            <p14:xfrm>
              <a:off x="6598115" y="2847153"/>
              <a:ext cx="718200" cy="624960"/>
            </p14:xfrm>
          </p:contentPart>
        </mc:Choice>
        <mc:Fallback xmlns="">
          <p:pic>
            <p:nvPicPr>
              <p:cNvPr id="307" name="Freihand 306">
                <a:extLst>
                  <a:ext uri="{FF2B5EF4-FFF2-40B4-BE49-F238E27FC236}">
                    <a16:creationId xmlns:a16="http://schemas.microsoft.com/office/drawing/2014/main" id="{3F9836BA-3AA6-9DE6-7DF0-794A63F95377}"/>
                  </a:ext>
                </a:extLst>
              </p:cNvPr>
              <p:cNvPicPr/>
              <p:nvPr/>
            </p:nvPicPr>
            <p:blipFill>
              <a:blip r:embed="rId103"/>
              <a:stretch>
                <a:fillRect/>
              </a:stretch>
            </p:blipFill>
            <p:spPr>
              <a:xfrm>
                <a:off x="6589115" y="2838513"/>
                <a:ext cx="73584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6" name="Freihand 115">
                <a:extLst>
                  <a:ext uri="{FF2B5EF4-FFF2-40B4-BE49-F238E27FC236}">
                    <a16:creationId xmlns:a16="http://schemas.microsoft.com/office/drawing/2014/main" id="{76571573-78A4-CB4C-A1CC-D75072E6B0C7}"/>
                  </a:ext>
                </a:extLst>
              </p14:cNvPr>
              <p14:cNvContentPartPr/>
              <p14:nvPr/>
            </p14:nvContentPartPr>
            <p14:xfrm>
              <a:off x="9900035" y="2715990"/>
              <a:ext cx="134640" cy="261000"/>
            </p14:xfrm>
          </p:contentPart>
        </mc:Choice>
        <mc:Fallback xmlns="">
          <p:pic>
            <p:nvPicPr>
              <p:cNvPr id="116" name="Freihand 115">
                <a:extLst>
                  <a:ext uri="{FF2B5EF4-FFF2-40B4-BE49-F238E27FC236}">
                    <a16:creationId xmlns:a16="http://schemas.microsoft.com/office/drawing/2014/main" id="{76571573-78A4-CB4C-A1CC-D75072E6B0C7}"/>
                  </a:ext>
                </a:extLst>
              </p:cNvPr>
              <p:cNvPicPr/>
              <p:nvPr/>
            </p:nvPicPr>
            <p:blipFill>
              <a:blip r:embed="rId105"/>
              <a:stretch>
                <a:fillRect/>
              </a:stretch>
            </p:blipFill>
            <p:spPr>
              <a:xfrm>
                <a:off x="9891395" y="2707350"/>
                <a:ext cx="1522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7" name="Freihand 116">
                <a:extLst>
                  <a:ext uri="{FF2B5EF4-FFF2-40B4-BE49-F238E27FC236}">
                    <a16:creationId xmlns:a16="http://schemas.microsoft.com/office/drawing/2014/main" id="{6570C7B0-2198-4E31-AB99-8C88A2783BE2}"/>
                  </a:ext>
                </a:extLst>
              </p14:cNvPr>
              <p14:cNvContentPartPr/>
              <p14:nvPr/>
            </p14:nvContentPartPr>
            <p14:xfrm>
              <a:off x="10053395" y="2809950"/>
              <a:ext cx="69840" cy="110520"/>
            </p14:xfrm>
          </p:contentPart>
        </mc:Choice>
        <mc:Fallback xmlns="">
          <p:pic>
            <p:nvPicPr>
              <p:cNvPr id="117" name="Freihand 116">
                <a:extLst>
                  <a:ext uri="{FF2B5EF4-FFF2-40B4-BE49-F238E27FC236}">
                    <a16:creationId xmlns:a16="http://schemas.microsoft.com/office/drawing/2014/main" id="{6570C7B0-2198-4E31-AB99-8C88A2783BE2}"/>
                  </a:ext>
                </a:extLst>
              </p:cNvPr>
              <p:cNvPicPr/>
              <p:nvPr/>
            </p:nvPicPr>
            <p:blipFill>
              <a:blip r:embed="rId107"/>
              <a:stretch>
                <a:fillRect/>
              </a:stretch>
            </p:blipFill>
            <p:spPr>
              <a:xfrm>
                <a:off x="10044755" y="2800950"/>
                <a:ext cx="874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8" name="Freihand 117">
                <a:extLst>
                  <a:ext uri="{FF2B5EF4-FFF2-40B4-BE49-F238E27FC236}">
                    <a16:creationId xmlns:a16="http://schemas.microsoft.com/office/drawing/2014/main" id="{1A6B7366-1234-CBF6-66D2-C4A4AD55CA5F}"/>
                  </a:ext>
                </a:extLst>
              </p14:cNvPr>
              <p14:cNvContentPartPr/>
              <p14:nvPr/>
            </p14:nvContentPartPr>
            <p14:xfrm>
              <a:off x="10177235" y="2803110"/>
              <a:ext cx="90720" cy="122760"/>
            </p14:xfrm>
          </p:contentPart>
        </mc:Choice>
        <mc:Fallback xmlns="">
          <p:pic>
            <p:nvPicPr>
              <p:cNvPr id="118" name="Freihand 117">
                <a:extLst>
                  <a:ext uri="{FF2B5EF4-FFF2-40B4-BE49-F238E27FC236}">
                    <a16:creationId xmlns:a16="http://schemas.microsoft.com/office/drawing/2014/main" id="{1A6B7366-1234-CBF6-66D2-C4A4AD55CA5F}"/>
                  </a:ext>
                </a:extLst>
              </p:cNvPr>
              <p:cNvPicPr/>
              <p:nvPr/>
            </p:nvPicPr>
            <p:blipFill>
              <a:blip r:embed="rId109"/>
              <a:stretch>
                <a:fillRect/>
              </a:stretch>
            </p:blipFill>
            <p:spPr>
              <a:xfrm>
                <a:off x="10168595" y="2794470"/>
                <a:ext cx="108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9" name="Freihand 118">
                <a:extLst>
                  <a:ext uri="{FF2B5EF4-FFF2-40B4-BE49-F238E27FC236}">
                    <a16:creationId xmlns:a16="http://schemas.microsoft.com/office/drawing/2014/main" id="{B3B39549-F5B1-2DC4-9675-0173746DA916}"/>
                  </a:ext>
                </a:extLst>
              </p14:cNvPr>
              <p14:cNvContentPartPr/>
              <p14:nvPr/>
            </p14:nvContentPartPr>
            <p14:xfrm>
              <a:off x="10274435" y="2794830"/>
              <a:ext cx="193320" cy="153360"/>
            </p14:xfrm>
          </p:contentPart>
        </mc:Choice>
        <mc:Fallback xmlns="">
          <p:pic>
            <p:nvPicPr>
              <p:cNvPr id="119" name="Freihand 118">
                <a:extLst>
                  <a:ext uri="{FF2B5EF4-FFF2-40B4-BE49-F238E27FC236}">
                    <a16:creationId xmlns:a16="http://schemas.microsoft.com/office/drawing/2014/main" id="{B3B39549-F5B1-2DC4-9675-0173746DA916}"/>
                  </a:ext>
                </a:extLst>
              </p:cNvPr>
              <p:cNvPicPr/>
              <p:nvPr/>
            </p:nvPicPr>
            <p:blipFill>
              <a:blip r:embed="rId111"/>
              <a:stretch>
                <a:fillRect/>
              </a:stretch>
            </p:blipFill>
            <p:spPr>
              <a:xfrm>
                <a:off x="10265795" y="2786190"/>
                <a:ext cx="210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0" name="Freihand 119">
                <a:extLst>
                  <a:ext uri="{FF2B5EF4-FFF2-40B4-BE49-F238E27FC236}">
                    <a16:creationId xmlns:a16="http://schemas.microsoft.com/office/drawing/2014/main" id="{96EC9CA7-5CFD-DA08-031C-6562A6733E5B}"/>
                  </a:ext>
                </a:extLst>
              </p14:cNvPr>
              <p14:cNvContentPartPr/>
              <p14:nvPr/>
            </p14:nvContentPartPr>
            <p14:xfrm>
              <a:off x="10508795" y="2800950"/>
              <a:ext cx="260640" cy="112320"/>
            </p14:xfrm>
          </p:contentPart>
        </mc:Choice>
        <mc:Fallback xmlns="">
          <p:pic>
            <p:nvPicPr>
              <p:cNvPr id="120" name="Freihand 119">
                <a:extLst>
                  <a:ext uri="{FF2B5EF4-FFF2-40B4-BE49-F238E27FC236}">
                    <a16:creationId xmlns:a16="http://schemas.microsoft.com/office/drawing/2014/main" id="{96EC9CA7-5CFD-DA08-031C-6562A6733E5B}"/>
                  </a:ext>
                </a:extLst>
              </p:cNvPr>
              <p:cNvPicPr/>
              <p:nvPr/>
            </p:nvPicPr>
            <p:blipFill>
              <a:blip r:embed="rId113"/>
              <a:stretch>
                <a:fillRect/>
              </a:stretch>
            </p:blipFill>
            <p:spPr>
              <a:xfrm>
                <a:off x="10499795" y="2792310"/>
                <a:ext cx="278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21" name="Freihand 120">
                <a:extLst>
                  <a:ext uri="{FF2B5EF4-FFF2-40B4-BE49-F238E27FC236}">
                    <a16:creationId xmlns:a16="http://schemas.microsoft.com/office/drawing/2014/main" id="{707EE2A2-965B-00B0-BB8D-F65C32FDD9D5}"/>
                  </a:ext>
                </a:extLst>
              </p14:cNvPr>
              <p14:cNvContentPartPr/>
              <p14:nvPr/>
            </p14:nvContentPartPr>
            <p14:xfrm>
              <a:off x="10834235" y="2815710"/>
              <a:ext cx="187560" cy="68760"/>
            </p14:xfrm>
          </p:contentPart>
        </mc:Choice>
        <mc:Fallback xmlns="">
          <p:pic>
            <p:nvPicPr>
              <p:cNvPr id="121" name="Freihand 120">
                <a:extLst>
                  <a:ext uri="{FF2B5EF4-FFF2-40B4-BE49-F238E27FC236}">
                    <a16:creationId xmlns:a16="http://schemas.microsoft.com/office/drawing/2014/main" id="{707EE2A2-965B-00B0-BB8D-F65C32FDD9D5}"/>
                  </a:ext>
                </a:extLst>
              </p:cNvPr>
              <p:cNvPicPr/>
              <p:nvPr/>
            </p:nvPicPr>
            <p:blipFill>
              <a:blip r:embed="rId115"/>
              <a:stretch>
                <a:fillRect/>
              </a:stretch>
            </p:blipFill>
            <p:spPr>
              <a:xfrm>
                <a:off x="10825595" y="2807070"/>
                <a:ext cx="205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22" name="Freihand 121">
                <a:extLst>
                  <a:ext uri="{FF2B5EF4-FFF2-40B4-BE49-F238E27FC236}">
                    <a16:creationId xmlns:a16="http://schemas.microsoft.com/office/drawing/2014/main" id="{E98693DC-CA7F-9397-7806-D2C841F5D607}"/>
                  </a:ext>
                </a:extLst>
              </p14:cNvPr>
              <p14:cNvContentPartPr/>
              <p14:nvPr/>
            </p14:nvContentPartPr>
            <p14:xfrm>
              <a:off x="10983635" y="2734710"/>
              <a:ext cx="203040" cy="253800"/>
            </p14:xfrm>
          </p:contentPart>
        </mc:Choice>
        <mc:Fallback xmlns="">
          <p:pic>
            <p:nvPicPr>
              <p:cNvPr id="122" name="Freihand 121">
                <a:extLst>
                  <a:ext uri="{FF2B5EF4-FFF2-40B4-BE49-F238E27FC236}">
                    <a16:creationId xmlns:a16="http://schemas.microsoft.com/office/drawing/2014/main" id="{E98693DC-CA7F-9397-7806-D2C841F5D607}"/>
                  </a:ext>
                </a:extLst>
              </p:cNvPr>
              <p:cNvPicPr/>
              <p:nvPr/>
            </p:nvPicPr>
            <p:blipFill>
              <a:blip r:embed="rId117"/>
              <a:stretch>
                <a:fillRect/>
              </a:stretch>
            </p:blipFill>
            <p:spPr>
              <a:xfrm>
                <a:off x="10974635" y="2726070"/>
                <a:ext cx="2206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24" name="Freihand 123">
                <a:extLst>
                  <a:ext uri="{FF2B5EF4-FFF2-40B4-BE49-F238E27FC236}">
                    <a16:creationId xmlns:a16="http://schemas.microsoft.com/office/drawing/2014/main" id="{04C4E229-3194-2177-EDCD-1FA0790874D2}"/>
                  </a:ext>
                </a:extLst>
              </p14:cNvPr>
              <p14:cNvContentPartPr/>
              <p14:nvPr/>
            </p14:nvContentPartPr>
            <p14:xfrm>
              <a:off x="9958355" y="3105870"/>
              <a:ext cx="222120" cy="156600"/>
            </p14:xfrm>
          </p:contentPart>
        </mc:Choice>
        <mc:Fallback xmlns="">
          <p:pic>
            <p:nvPicPr>
              <p:cNvPr id="124" name="Freihand 123">
                <a:extLst>
                  <a:ext uri="{FF2B5EF4-FFF2-40B4-BE49-F238E27FC236}">
                    <a16:creationId xmlns:a16="http://schemas.microsoft.com/office/drawing/2014/main" id="{04C4E229-3194-2177-EDCD-1FA0790874D2}"/>
                  </a:ext>
                </a:extLst>
              </p:cNvPr>
              <p:cNvPicPr/>
              <p:nvPr/>
            </p:nvPicPr>
            <p:blipFill>
              <a:blip r:embed="rId119"/>
              <a:stretch>
                <a:fillRect/>
              </a:stretch>
            </p:blipFill>
            <p:spPr>
              <a:xfrm>
                <a:off x="9949715" y="3096870"/>
                <a:ext cx="2397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25" name="Freihand 124">
                <a:extLst>
                  <a:ext uri="{FF2B5EF4-FFF2-40B4-BE49-F238E27FC236}">
                    <a16:creationId xmlns:a16="http://schemas.microsoft.com/office/drawing/2014/main" id="{580E3F6E-196D-726F-0EF5-24E634912356}"/>
                  </a:ext>
                </a:extLst>
              </p14:cNvPr>
              <p14:cNvContentPartPr/>
              <p14:nvPr/>
            </p14:nvContentPartPr>
            <p14:xfrm>
              <a:off x="10193075" y="3121710"/>
              <a:ext cx="209520" cy="110160"/>
            </p14:xfrm>
          </p:contentPart>
        </mc:Choice>
        <mc:Fallback xmlns="">
          <p:pic>
            <p:nvPicPr>
              <p:cNvPr id="125" name="Freihand 124">
                <a:extLst>
                  <a:ext uri="{FF2B5EF4-FFF2-40B4-BE49-F238E27FC236}">
                    <a16:creationId xmlns:a16="http://schemas.microsoft.com/office/drawing/2014/main" id="{580E3F6E-196D-726F-0EF5-24E634912356}"/>
                  </a:ext>
                </a:extLst>
              </p:cNvPr>
              <p:cNvPicPr/>
              <p:nvPr/>
            </p:nvPicPr>
            <p:blipFill>
              <a:blip r:embed="rId121"/>
              <a:stretch>
                <a:fillRect/>
              </a:stretch>
            </p:blipFill>
            <p:spPr>
              <a:xfrm>
                <a:off x="10184075" y="3112710"/>
                <a:ext cx="227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26" name="Freihand 125">
                <a:extLst>
                  <a:ext uri="{FF2B5EF4-FFF2-40B4-BE49-F238E27FC236}">
                    <a16:creationId xmlns:a16="http://schemas.microsoft.com/office/drawing/2014/main" id="{A1B3B8BA-0BA2-E2EA-99AF-E66D5B75D2E4}"/>
                  </a:ext>
                </a:extLst>
              </p14:cNvPr>
              <p14:cNvContentPartPr/>
              <p14:nvPr/>
            </p14:nvContentPartPr>
            <p14:xfrm>
              <a:off x="10451915" y="3155550"/>
              <a:ext cx="306000" cy="220320"/>
            </p14:xfrm>
          </p:contentPart>
        </mc:Choice>
        <mc:Fallback xmlns="">
          <p:pic>
            <p:nvPicPr>
              <p:cNvPr id="126" name="Freihand 125">
                <a:extLst>
                  <a:ext uri="{FF2B5EF4-FFF2-40B4-BE49-F238E27FC236}">
                    <a16:creationId xmlns:a16="http://schemas.microsoft.com/office/drawing/2014/main" id="{A1B3B8BA-0BA2-E2EA-99AF-E66D5B75D2E4}"/>
                  </a:ext>
                </a:extLst>
              </p:cNvPr>
              <p:cNvPicPr/>
              <p:nvPr/>
            </p:nvPicPr>
            <p:blipFill>
              <a:blip r:embed="rId123"/>
              <a:stretch>
                <a:fillRect/>
              </a:stretch>
            </p:blipFill>
            <p:spPr>
              <a:xfrm>
                <a:off x="10443275" y="3146550"/>
                <a:ext cx="3236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27" name="Freihand 126">
                <a:extLst>
                  <a:ext uri="{FF2B5EF4-FFF2-40B4-BE49-F238E27FC236}">
                    <a16:creationId xmlns:a16="http://schemas.microsoft.com/office/drawing/2014/main" id="{0F424555-E1C1-E38E-FBBA-70C261960921}"/>
                  </a:ext>
                </a:extLst>
              </p14:cNvPr>
              <p14:cNvContentPartPr/>
              <p14:nvPr/>
            </p14:nvContentPartPr>
            <p14:xfrm>
              <a:off x="10745675" y="3070950"/>
              <a:ext cx="170640" cy="134640"/>
            </p14:xfrm>
          </p:contentPart>
        </mc:Choice>
        <mc:Fallback xmlns="">
          <p:pic>
            <p:nvPicPr>
              <p:cNvPr id="127" name="Freihand 126">
                <a:extLst>
                  <a:ext uri="{FF2B5EF4-FFF2-40B4-BE49-F238E27FC236}">
                    <a16:creationId xmlns:a16="http://schemas.microsoft.com/office/drawing/2014/main" id="{0F424555-E1C1-E38E-FBBA-70C261960921}"/>
                  </a:ext>
                </a:extLst>
              </p:cNvPr>
              <p:cNvPicPr/>
              <p:nvPr/>
            </p:nvPicPr>
            <p:blipFill>
              <a:blip r:embed="rId125"/>
              <a:stretch>
                <a:fillRect/>
              </a:stretch>
            </p:blipFill>
            <p:spPr>
              <a:xfrm>
                <a:off x="10736675" y="3062310"/>
                <a:ext cx="188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8" name="Freihand 127">
                <a:extLst>
                  <a:ext uri="{FF2B5EF4-FFF2-40B4-BE49-F238E27FC236}">
                    <a16:creationId xmlns:a16="http://schemas.microsoft.com/office/drawing/2014/main" id="{0B8D8533-7E85-BE0C-FB0E-2AFE09DEF605}"/>
                  </a:ext>
                </a:extLst>
              </p14:cNvPr>
              <p14:cNvContentPartPr/>
              <p14:nvPr/>
            </p14:nvContentPartPr>
            <p14:xfrm>
              <a:off x="10960955" y="3010470"/>
              <a:ext cx="45720" cy="204840"/>
            </p14:xfrm>
          </p:contentPart>
        </mc:Choice>
        <mc:Fallback xmlns="">
          <p:pic>
            <p:nvPicPr>
              <p:cNvPr id="128" name="Freihand 127">
                <a:extLst>
                  <a:ext uri="{FF2B5EF4-FFF2-40B4-BE49-F238E27FC236}">
                    <a16:creationId xmlns:a16="http://schemas.microsoft.com/office/drawing/2014/main" id="{0B8D8533-7E85-BE0C-FB0E-2AFE09DEF605}"/>
                  </a:ext>
                </a:extLst>
              </p:cNvPr>
              <p:cNvPicPr/>
              <p:nvPr/>
            </p:nvPicPr>
            <p:blipFill>
              <a:blip r:embed="rId127"/>
              <a:stretch>
                <a:fillRect/>
              </a:stretch>
            </p:blipFill>
            <p:spPr>
              <a:xfrm>
                <a:off x="10952315" y="3001470"/>
                <a:ext cx="633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0" name="Freihand 129">
                <a:extLst>
                  <a:ext uri="{FF2B5EF4-FFF2-40B4-BE49-F238E27FC236}">
                    <a16:creationId xmlns:a16="http://schemas.microsoft.com/office/drawing/2014/main" id="{7EE758FF-34F1-070D-8C50-DDE98E337090}"/>
                  </a:ext>
                </a:extLst>
              </p14:cNvPr>
              <p14:cNvContentPartPr/>
              <p14:nvPr/>
            </p14:nvContentPartPr>
            <p14:xfrm>
              <a:off x="11099195" y="3106950"/>
              <a:ext cx="99360" cy="229680"/>
            </p14:xfrm>
          </p:contentPart>
        </mc:Choice>
        <mc:Fallback xmlns="">
          <p:pic>
            <p:nvPicPr>
              <p:cNvPr id="130" name="Freihand 129">
                <a:extLst>
                  <a:ext uri="{FF2B5EF4-FFF2-40B4-BE49-F238E27FC236}">
                    <a16:creationId xmlns:a16="http://schemas.microsoft.com/office/drawing/2014/main" id="{7EE758FF-34F1-070D-8C50-DDE98E337090}"/>
                  </a:ext>
                </a:extLst>
              </p:cNvPr>
              <p:cNvPicPr/>
              <p:nvPr/>
            </p:nvPicPr>
            <p:blipFill>
              <a:blip r:embed="rId129"/>
              <a:stretch>
                <a:fillRect/>
              </a:stretch>
            </p:blipFill>
            <p:spPr>
              <a:xfrm>
                <a:off x="11090195" y="3098310"/>
                <a:ext cx="1170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31" name="Freihand 130">
                <a:extLst>
                  <a:ext uri="{FF2B5EF4-FFF2-40B4-BE49-F238E27FC236}">
                    <a16:creationId xmlns:a16="http://schemas.microsoft.com/office/drawing/2014/main" id="{4B9E53C5-ECB9-F5AF-2023-3F147FFC40FF}"/>
                  </a:ext>
                </a:extLst>
              </p14:cNvPr>
              <p14:cNvContentPartPr/>
              <p14:nvPr/>
            </p14:nvContentPartPr>
            <p14:xfrm>
              <a:off x="11241035" y="3107670"/>
              <a:ext cx="57600" cy="88200"/>
            </p14:xfrm>
          </p:contentPart>
        </mc:Choice>
        <mc:Fallback xmlns="">
          <p:pic>
            <p:nvPicPr>
              <p:cNvPr id="131" name="Freihand 130">
                <a:extLst>
                  <a:ext uri="{FF2B5EF4-FFF2-40B4-BE49-F238E27FC236}">
                    <a16:creationId xmlns:a16="http://schemas.microsoft.com/office/drawing/2014/main" id="{4B9E53C5-ECB9-F5AF-2023-3F147FFC40FF}"/>
                  </a:ext>
                </a:extLst>
              </p:cNvPr>
              <p:cNvPicPr/>
              <p:nvPr/>
            </p:nvPicPr>
            <p:blipFill>
              <a:blip r:embed="rId131"/>
              <a:stretch>
                <a:fillRect/>
              </a:stretch>
            </p:blipFill>
            <p:spPr>
              <a:xfrm>
                <a:off x="11232035" y="3098670"/>
                <a:ext cx="75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2" name="Freihand 131">
                <a:extLst>
                  <a:ext uri="{FF2B5EF4-FFF2-40B4-BE49-F238E27FC236}">
                    <a16:creationId xmlns:a16="http://schemas.microsoft.com/office/drawing/2014/main" id="{ED143D74-6409-3C46-BCC4-A52FEC804476}"/>
                  </a:ext>
                </a:extLst>
              </p14:cNvPr>
              <p14:cNvContentPartPr/>
              <p14:nvPr/>
            </p14:nvContentPartPr>
            <p14:xfrm>
              <a:off x="11300435" y="3101910"/>
              <a:ext cx="84600" cy="106560"/>
            </p14:xfrm>
          </p:contentPart>
        </mc:Choice>
        <mc:Fallback xmlns="">
          <p:pic>
            <p:nvPicPr>
              <p:cNvPr id="132" name="Freihand 131">
                <a:extLst>
                  <a:ext uri="{FF2B5EF4-FFF2-40B4-BE49-F238E27FC236}">
                    <a16:creationId xmlns:a16="http://schemas.microsoft.com/office/drawing/2014/main" id="{ED143D74-6409-3C46-BCC4-A52FEC804476}"/>
                  </a:ext>
                </a:extLst>
              </p:cNvPr>
              <p:cNvPicPr/>
              <p:nvPr/>
            </p:nvPicPr>
            <p:blipFill>
              <a:blip r:embed="rId133"/>
              <a:stretch>
                <a:fillRect/>
              </a:stretch>
            </p:blipFill>
            <p:spPr>
              <a:xfrm>
                <a:off x="11291795" y="3092910"/>
                <a:ext cx="102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3" name="Freihand 132">
                <a:extLst>
                  <a:ext uri="{FF2B5EF4-FFF2-40B4-BE49-F238E27FC236}">
                    <a16:creationId xmlns:a16="http://schemas.microsoft.com/office/drawing/2014/main" id="{14EBF4FB-1DFD-D02A-E423-D286A360314C}"/>
                  </a:ext>
                </a:extLst>
              </p14:cNvPr>
              <p14:cNvContentPartPr/>
              <p14:nvPr/>
            </p14:nvContentPartPr>
            <p14:xfrm>
              <a:off x="11395835" y="3038550"/>
              <a:ext cx="225720" cy="154800"/>
            </p14:xfrm>
          </p:contentPart>
        </mc:Choice>
        <mc:Fallback xmlns="">
          <p:pic>
            <p:nvPicPr>
              <p:cNvPr id="133" name="Freihand 132">
                <a:extLst>
                  <a:ext uri="{FF2B5EF4-FFF2-40B4-BE49-F238E27FC236}">
                    <a16:creationId xmlns:a16="http://schemas.microsoft.com/office/drawing/2014/main" id="{14EBF4FB-1DFD-D02A-E423-D286A360314C}"/>
                  </a:ext>
                </a:extLst>
              </p:cNvPr>
              <p:cNvPicPr/>
              <p:nvPr/>
            </p:nvPicPr>
            <p:blipFill>
              <a:blip r:embed="rId135"/>
              <a:stretch>
                <a:fillRect/>
              </a:stretch>
            </p:blipFill>
            <p:spPr>
              <a:xfrm>
                <a:off x="11387195" y="3029550"/>
                <a:ext cx="243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4" name="Freihand 133">
                <a:extLst>
                  <a:ext uri="{FF2B5EF4-FFF2-40B4-BE49-F238E27FC236}">
                    <a16:creationId xmlns:a16="http://schemas.microsoft.com/office/drawing/2014/main" id="{AABAAAE9-6B31-1136-F244-C90050F861B9}"/>
                  </a:ext>
                </a:extLst>
              </p14:cNvPr>
              <p14:cNvContentPartPr/>
              <p14:nvPr/>
            </p14:nvContentPartPr>
            <p14:xfrm>
              <a:off x="11635955" y="3101190"/>
              <a:ext cx="69120" cy="90000"/>
            </p14:xfrm>
          </p:contentPart>
        </mc:Choice>
        <mc:Fallback xmlns="">
          <p:pic>
            <p:nvPicPr>
              <p:cNvPr id="134" name="Freihand 133">
                <a:extLst>
                  <a:ext uri="{FF2B5EF4-FFF2-40B4-BE49-F238E27FC236}">
                    <a16:creationId xmlns:a16="http://schemas.microsoft.com/office/drawing/2014/main" id="{AABAAAE9-6B31-1136-F244-C90050F861B9}"/>
                  </a:ext>
                </a:extLst>
              </p:cNvPr>
              <p:cNvPicPr/>
              <p:nvPr/>
            </p:nvPicPr>
            <p:blipFill>
              <a:blip r:embed="rId137"/>
              <a:stretch>
                <a:fillRect/>
              </a:stretch>
            </p:blipFill>
            <p:spPr>
              <a:xfrm>
                <a:off x="11627315" y="3092550"/>
                <a:ext cx="86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5" name="Freihand 134">
                <a:extLst>
                  <a:ext uri="{FF2B5EF4-FFF2-40B4-BE49-F238E27FC236}">
                    <a16:creationId xmlns:a16="http://schemas.microsoft.com/office/drawing/2014/main" id="{9C6B096F-9DB2-F6EC-5321-781F9CF6D7A8}"/>
                  </a:ext>
                </a:extLst>
              </p14:cNvPr>
              <p14:cNvContentPartPr/>
              <p14:nvPr/>
            </p14:nvContentPartPr>
            <p14:xfrm>
              <a:off x="11711915" y="2969070"/>
              <a:ext cx="104040" cy="221400"/>
            </p14:xfrm>
          </p:contentPart>
        </mc:Choice>
        <mc:Fallback xmlns="">
          <p:pic>
            <p:nvPicPr>
              <p:cNvPr id="135" name="Freihand 134">
                <a:extLst>
                  <a:ext uri="{FF2B5EF4-FFF2-40B4-BE49-F238E27FC236}">
                    <a16:creationId xmlns:a16="http://schemas.microsoft.com/office/drawing/2014/main" id="{9C6B096F-9DB2-F6EC-5321-781F9CF6D7A8}"/>
                  </a:ext>
                </a:extLst>
              </p:cNvPr>
              <p:cNvPicPr/>
              <p:nvPr/>
            </p:nvPicPr>
            <p:blipFill>
              <a:blip r:embed="rId139"/>
              <a:stretch>
                <a:fillRect/>
              </a:stretch>
            </p:blipFill>
            <p:spPr>
              <a:xfrm>
                <a:off x="11702915" y="2960070"/>
                <a:ext cx="1216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6" name="Freihand 135">
                <a:extLst>
                  <a:ext uri="{FF2B5EF4-FFF2-40B4-BE49-F238E27FC236}">
                    <a16:creationId xmlns:a16="http://schemas.microsoft.com/office/drawing/2014/main" id="{F88BA11F-DD89-9023-DD61-20371662130F}"/>
                  </a:ext>
                </a:extLst>
              </p14:cNvPr>
              <p14:cNvContentPartPr/>
              <p14:nvPr/>
            </p14:nvContentPartPr>
            <p14:xfrm>
              <a:off x="11845475" y="3096510"/>
              <a:ext cx="70920" cy="87480"/>
            </p14:xfrm>
          </p:contentPart>
        </mc:Choice>
        <mc:Fallback xmlns="">
          <p:pic>
            <p:nvPicPr>
              <p:cNvPr id="136" name="Freihand 135">
                <a:extLst>
                  <a:ext uri="{FF2B5EF4-FFF2-40B4-BE49-F238E27FC236}">
                    <a16:creationId xmlns:a16="http://schemas.microsoft.com/office/drawing/2014/main" id="{F88BA11F-DD89-9023-DD61-20371662130F}"/>
                  </a:ext>
                </a:extLst>
              </p:cNvPr>
              <p:cNvPicPr/>
              <p:nvPr/>
            </p:nvPicPr>
            <p:blipFill>
              <a:blip r:embed="rId141"/>
              <a:stretch>
                <a:fillRect/>
              </a:stretch>
            </p:blipFill>
            <p:spPr>
              <a:xfrm>
                <a:off x="11836835" y="3087510"/>
                <a:ext cx="88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7" name="Freihand 136">
                <a:extLst>
                  <a:ext uri="{FF2B5EF4-FFF2-40B4-BE49-F238E27FC236}">
                    <a16:creationId xmlns:a16="http://schemas.microsoft.com/office/drawing/2014/main" id="{008E4719-DC63-AE89-1743-75A18851935E}"/>
                  </a:ext>
                </a:extLst>
              </p14:cNvPr>
              <p14:cNvContentPartPr/>
              <p14:nvPr/>
            </p14:nvContentPartPr>
            <p14:xfrm>
              <a:off x="11937275" y="2974470"/>
              <a:ext cx="102960" cy="378360"/>
            </p14:xfrm>
          </p:contentPart>
        </mc:Choice>
        <mc:Fallback xmlns="">
          <p:pic>
            <p:nvPicPr>
              <p:cNvPr id="137" name="Freihand 136">
                <a:extLst>
                  <a:ext uri="{FF2B5EF4-FFF2-40B4-BE49-F238E27FC236}">
                    <a16:creationId xmlns:a16="http://schemas.microsoft.com/office/drawing/2014/main" id="{008E4719-DC63-AE89-1743-75A18851935E}"/>
                  </a:ext>
                </a:extLst>
              </p:cNvPr>
              <p:cNvPicPr/>
              <p:nvPr/>
            </p:nvPicPr>
            <p:blipFill>
              <a:blip r:embed="rId143"/>
              <a:stretch>
                <a:fillRect/>
              </a:stretch>
            </p:blipFill>
            <p:spPr>
              <a:xfrm>
                <a:off x="11928635" y="2965830"/>
                <a:ext cx="12060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8" name="Freihand 137">
                <a:extLst>
                  <a:ext uri="{FF2B5EF4-FFF2-40B4-BE49-F238E27FC236}">
                    <a16:creationId xmlns:a16="http://schemas.microsoft.com/office/drawing/2014/main" id="{DD5C33BA-3728-4BEB-7247-2FCB74D388E3}"/>
                  </a:ext>
                </a:extLst>
              </p14:cNvPr>
              <p14:cNvContentPartPr/>
              <p14:nvPr/>
            </p14:nvContentPartPr>
            <p14:xfrm>
              <a:off x="11801195" y="2879790"/>
              <a:ext cx="9720" cy="32400"/>
            </p14:xfrm>
          </p:contentPart>
        </mc:Choice>
        <mc:Fallback xmlns="">
          <p:pic>
            <p:nvPicPr>
              <p:cNvPr id="138" name="Freihand 137">
                <a:extLst>
                  <a:ext uri="{FF2B5EF4-FFF2-40B4-BE49-F238E27FC236}">
                    <a16:creationId xmlns:a16="http://schemas.microsoft.com/office/drawing/2014/main" id="{DD5C33BA-3728-4BEB-7247-2FCB74D388E3}"/>
                  </a:ext>
                </a:extLst>
              </p:cNvPr>
              <p:cNvPicPr/>
              <p:nvPr/>
            </p:nvPicPr>
            <p:blipFill>
              <a:blip r:embed="rId145"/>
              <a:stretch>
                <a:fillRect/>
              </a:stretch>
            </p:blipFill>
            <p:spPr>
              <a:xfrm>
                <a:off x="11792555" y="2871150"/>
                <a:ext cx="273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1" name="Freihand 80">
                <a:extLst>
                  <a:ext uri="{FF2B5EF4-FFF2-40B4-BE49-F238E27FC236}">
                    <a16:creationId xmlns:a16="http://schemas.microsoft.com/office/drawing/2014/main" id="{D58EFAC9-E158-11B6-865E-C21498C2E189}"/>
                  </a:ext>
                </a:extLst>
              </p14:cNvPr>
              <p14:cNvContentPartPr/>
              <p14:nvPr/>
            </p14:nvContentPartPr>
            <p14:xfrm>
              <a:off x="10930715" y="69990"/>
              <a:ext cx="7920" cy="3240"/>
            </p14:xfrm>
          </p:contentPart>
        </mc:Choice>
        <mc:Fallback xmlns="">
          <p:pic>
            <p:nvPicPr>
              <p:cNvPr id="81" name="Freihand 80">
                <a:extLst>
                  <a:ext uri="{FF2B5EF4-FFF2-40B4-BE49-F238E27FC236}">
                    <a16:creationId xmlns:a16="http://schemas.microsoft.com/office/drawing/2014/main" id="{D58EFAC9-E158-11B6-865E-C21498C2E189}"/>
                  </a:ext>
                </a:extLst>
              </p:cNvPr>
              <p:cNvPicPr/>
              <p:nvPr/>
            </p:nvPicPr>
            <p:blipFill>
              <a:blip r:embed="rId147"/>
              <a:stretch>
                <a:fillRect/>
              </a:stretch>
            </p:blipFill>
            <p:spPr>
              <a:xfrm>
                <a:off x="10921715" y="61350"/>
                <a:ext cx="255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66" name="Freihand 65">
                <a:extLst>
                  <a:ext uri="{FF2B5EF4-FFF2-40B4-BE49-F238E27FC236}">
                    <a16:creationId xmlns:a16="http://schemas.microsoft.com/office/drawing/2014/main" id="{270EC518-7F4B-A5F1-FA95-17FE6B12ACE5}"/>
                  </a:ext>
                </a:extLst>
              </p14:cNvPr>
              <p14:cNvContentPartPr/>
              <p14:nvPr/>
            </p14:nvContentPartPr>
            <p14:xfrm>
              <a:off x="9686555" y="266910"/>
              <a:ext cx="156960" cy="112680"/>
            </p14:xfrm>
          </p:contentPart>
        </mc:Choice>
        <mc:Fallback xmlns="">
          <p:pic>
            <p:nvPicPr>
              <p:cNvPr id="66" name="Freihand 65">
                <a:extLst>
                  <a:ext uri="{FF2B5EF4-FFF2-40B4-BE49-F238E27FC236}">
                    <a16:creationId xmlns:a16="http://schemas.microsoft.com/office/drawing/2014/main" id="{270EC518-7F4B-A5F1-FA95-17FE6B12ACE5}"/>
                  </a:ext>
                </a:extLst>
              </p:cNvPr>
              <p:cNvPicPr/>
              <p:nvPr/>
            </p:nvPicPr>
            <p:blipFill>
              <a:blip r:embed="rId149"/>
              <a:stretch>
                <a:fillRect/>
              </a:stretch>
            </p:blipFill>
            <p:spPr>
              <a:xfrm>
                <a:off x="9677555" y="258270"/>
                <a:ext cx="174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67" name="Freihand 66">
                <a:extLst>
                  <a:ext uri="{FF2B5EF4-FFF2-40B4-BE49-F238E27FC236}">
                    <a16:creationId xmlns:a16="http://schemas.microsoft.com/office/drawing/2014/main" id="{25A4146E-2EAD-5F74-6ED5-9CCC287D8AFD}"/>
                  </a:ext>
                </a:extLst>
              </p14:cNvPr>
              <p14:cNvContentPartPr/>
              <p14:nvPr/>
            </p14:nvContentPartPr>
            <p14:xfrm>
              <a:off x="9882395" y="305430"/>
              <a:ext cx="57600" cy="57600"/>
            </p14:xfrm>
          </p:contentPart>
        </mc:Choice>
        <mc:Fallback xmlns="">
          <p:pic>
            <p:nvPicPr>
              <p:cNvPr id="67" name="Freihand 66">
                <a:extLst>
                  <a:ext uri="{FF2B5EF4-FFF2-40B4-BE49-F238E27FC236}">
                    <a16:creationId xmlns:a16="http://schemas.microsoft.com/office/drawing/2014/main" id="{25A4146E-2EAD-5F74-6ED5-9CCC287D8AFD}"/>
                  </a:ext>
                </a:extLst>
              </p:cNvPr>
              <p:cNvPicPr/>
              <p:nvPr/>
            </p:nvPicPr>
            <p:blipFill>
              <a:blip r:embed="rId151"/>
              <a:stretch>
                <a:fillRect/>
              </a:stretch>
            </p:blipFill>
            <p:spPr>
              <a:xfrm>
                <a:off x="9873395" y="296430"/>
                <a:ext cx="752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68" name="Freihand 67">
                <a:extLst>
                  <a:ext uri="{FF2B5EF4-FFF2-40B4-BE49-F238E27FC236}">
                    <a16:creationId xmlns:a16="http://schemas.microsoft.com/office/drawing/2014/main" id="{8975559C-D687-4582-6A67-7B01B069FD9C}"/>
                  </a:ext>
                </a:extLst>
              </p14:cNvPr>
              <p14:cNvContentPartPr/>
              <p14:nvPr/>
            </p14:nvContentPartPr>
            <p14:xfrm>
              <a:off x="9975635" y="280590"/>
              <a:ext cx="106920" cy="72360"/>
            </p14:xfrm>
          </p:contentPart>
        </mc:Choice>
        <mc:Fallback xmlns="">
          <p:pic>
            <p:nvPicPr>
              <p:cNvPr id="68" name="Freihand 67">
                <a:extLst>
                  <a:ext uri="{FF2B5EF4-FFF2-40B4-BE49-F238E27FC236}">
                    <a16:creationId xmlns:a16="http://schemas.microsoft.com/office/drawing/2014/main" id="{8975559C-D687-4582-6A67-7B01B069FD9C}"/>
                  </a:ext>
                </a:extLst>
              </p:cNvPr>
              <p:cNvPicPr/>
              <p:nvPr/>
            </p:nvPicPr>
            <p:blipFill>
              <a:blip r:embed="rId153"/>
              <a:stretch>
                <a:fillRect/>
              </a:stretch>
            </p:blipFill>
            <p:spPr>
              <a:xfrm>
                <a:off x="9966635" y="271950"/>
                <a:ext cx="1245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70" name="Freihand 69">
                <a:extLst>
                  <a:ext uri="{FF2B5EF4-FFF2-40B4-BE49-F238E27FC236}">
                    <a16:creationId xmlns:a16="http://schemas.microsoft.com/office/drawing/2014/main" id="{9ABB5061-D640-7A4F-3279-C5F6D6E12874}"/>
                  </a:ext>
                </a:extLst>
              </p14:cNvPr>
              <p14:cNvContentPartPr/>
              <p14:nvPr/>
            </p14:nvContentPartPr>
            <p14:xfrm>
              <a:off x="9902195" y="278430"/>
              <a:ext cx="126720" cy="88560"/>
            </p14:xfrm>
          </p:contentPart>
        </mc:Choice>
        <mc:Fallback xmlns="">
          <p:pic>
            <p:nvPicPr>
              <p:cNvPr id="70" name="Freihand 69">
                <a:extLst>
                  <a:ext uri="{FF2B5EF4-FFF2-40B4-BE49-F238E27FC236}">
                    <a16:creationId xmlns:a16="http://schemas.microsoft.com/office/drawing/2014/main" id="{9ABB5061-D640-7A4F-3279-C5F6D6E12874}"/>
                  </a:ext>
                </a:extLst>
              </p:cNvPr>
              <p:cNvPicPr/>
              <p:nvPr/>
            </p:nvPicPr>
            <p:blipFill>
              <a:blip r:embed="rId155"/>
              <a:stretch>
                <a:fillRect/>
              </a:stretch>
            </p:blipFill>
            <p:spPr>
              <a:xfrm>
                <a:off x="9893195" y="269430"/>
                <a:ext cx="144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71" name="Freihand 70">
                <a:extLst>
                  <a:ext uri="{FF2B5EF4-FFF2-40B4-BE49-F238E27FC236}">
                    <a16:creationId xmlns:a16="http://schemas.microsoft.com/office/drawing/2014/main" id="{44131DC1-95CA-3E1D-3525-A0416557AEDB}"/>
                  </a:ext>
                </a:extLst>
              </p14:cNvPr>
              <p14:cNvContentPartPr/>
              <p14:nvPr/>
            </p14:nvContentPartPr>
            <p14:xfrm>
              <a:off x="10049795" y="288510"/>
              <a:ext cx="100080" cy="65520"/>
            </p14:xfrm>
          </p:contentPart>
        </mc:Choice>
        <mc:Fallback xmlns="">
          <p:pic>
            <p:nvPicPr>
              <p:cNvPr id="71" name="Freihand 70">
                <a:extLst>
                  <a:ext uri="{FF2B5EF4-FFF2-40B4-BE49-F238E27FC236}">
                    <a16:creationId xmlns:a16="http://schemas.microsoft.com/office/drawing/2014/main" id="{44131DC1-95CA-3E1D-3525-A0416557AEDB}"/>
                  </a:ext>
                </a:extLst>
              </p:cNvPr>
              <p:cNvPicPr/>
              <p:nvPr/>
            </p:nvPicPr>
            <p:blipFill>
              <a:blip r:embed="rId157"/>
              <a:stretch>
                <a:fillRect/>
              </a:stretch>
            </p:blipFill>
            <p:spPr>
              <a:xfrm>
                <a:off x="10040795" y="279510"/>
                <a:ext cx="117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4" name="Freihand 73">
                <a:extLst>
                  <a:ext uri="{FF2B5EF4-FFF2-40B4-BE49-F238E27FC236}">
                    <a16:creationId xmlns:a16="http://schemas.microsoft.com/office/drawing/2014/main" id="{3687D7F3-CF1D-F35C-FFB2-FA89A143DB4A}"/>
                  </a:ext>
                </a:extLst>
              </p14:cNvPr>
              <p14:cNvContentPartPr/>
              <p14:nvPr/>
            </p14:nvContentPartPr>
            <p14:xfrm>
              <a:off x="10211435" y="267990"/>
              <a:ext cx="78120" cy="78120"/>
            </p14:xfrm>
          </p:contentPart>
        </mc:Choice>
        <mc:Fallback xmlns="">
          <p:pic>
            <p:nvPicPr>
              <p:cNvPr id="74" name="Freihand 73">
                <a:extLst>
                  <a:ext uri="{FF2B5EF4-FFF2-40B4-BE49-F238E27FC236}">
                    <a16:creationId xmlns:a16="http://schemas.microsoft.com/office/drawing/2014/main" id="{3687D7F3-CF1D-F35C-FFB2-FA89A143DB4A}"/>
                  </a:ext>
                </a:extLst>
              </p:cNvPr>
              <p:cNvPicPr/>
              <p:nvPr/>
            </p:nvPicPr>
            <p:blipFill>
              <a:blip r:embed="rId159"/>
              <a:stretch>
                <a:fillRect/>
              </a:stretch>
            </p:blipFill>
            <p:spPr>
              <a:xfrm>
                <a:off x="10202435" y="259350"/>
                <a:ext cx="95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5" name="Freihand 74">
                <a:extLst>
                  <a:ext uri="{FF2B5EF4-FFF2-40B4-BE49-F238E27FC236}">
                    <a16:creationId xmlns:a16="http://schemas.microsoft.com/office/drawing/2014/main" id="{77935D8B-395B-9D5F-4A91-CA57DAEC3A9D}"/>
                  </a:ext>
                </a:extLst>
              </p14:cNvPr>
              <p14:cNvContentPartPr/>
              <p14:nvPr/>
            </p14:nvContentPartPr>
            <p14:xfrm>
              <a:off x="10325915" y="171150"/>
              <a:ext cx="75960" cy="155520"/>
            </p14:xfrm>
          </p:contentPart>
        </mc:Choice>
        <mc:Fallback xmlns="">
          <p:pic>
            <p:nvPicPr>
              <p:cNvPr id="75" name="Freihand 74">
                <a:extLst>
                  <a:ext uri="{FF2B5EF4-FFF2-40B4-BE49-F238E27FC236}">
                    <a16:creationId xmlns:a16="http://schemas.microsoft.com/office/drawing/2014/main" id="{77935D8B-395B-9D5F-4A91-CA57DAEC3A9D}"/>
                  </a:ext>
                </a:extLst>
              </p:cNvPr>
              <p:cNvPicPr/>
              <p:nvPr/>
            </p:nvPicPr>
            <p:blipFill>
              <a:blip r:embed="rId161"/>
              <a:stretch>
                <a:fillRect/>
              </a:stretch>
            </p:blipFill>
            <p:spPr>
              <a:xfrm>
                <a:off x="10317275" y="162510"/>
                <a:ext cx="936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6" name="Freihand 75">
                <a:extLst>
                  <a:ext uri="{FF2B5EF4-FFF2-40B4-BE49-F238E27FC236}">
                    <a16:creationId xmlns:a16="http://schemas.microsoft.com/office/drawing/2014/main" id="{C50D23B9-DFA3-A663-F32A-728D26BE7A56}"/>
                  </a:ext>
                </a:extLst>
              </p14:cNvPr>
              <p14:cNvContentPartPr/>
              <p14:nvPr/>
            </p14:nvContentPartPr>
            <p14:xfrm>
              <a:off x="10444355" y="258990"/>
              <a:ext cx="66600" cy="62640"/>
            </p14:xfrm>
          </p:contentPart>
        </mc:Choice>
        <mc:Fallback xmlns="">
          <p:pic>
            <p:nvPicPr>
              <p:cNvPr id="76" name="Freihand 75">
                <a:extLst>
                  <a:ext uri="{FF2B5EF4-FFF2-40B4-BE49-F238E27FC236}">
                    <a16:creationId xmlns:a16="http://schemas.microsoft.com/office/drawing/2014/main" id="{C50D23B9-DFA3-A663-F32A-728D26BE7A56}"/>
                  </a:ext>
                </a:extLst>
              </p:cNvPr>
              <p:cNvPicPr/>
              <p:nvPr/>
            </p:nvPicPr>
            <p:blipFill>
              <a:blip r:embed="rId163"/>
              <a:stretch>
                <a:fillRect/>
              </a:stretch>
            </p:blipFill>
            <p:spPr>
              <a:xfrm>
                <a:off x="10435715" y="250350"/>
                <a:ext cx="84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7" name="Freihand 76">
                <a:extLst>
                  <a:ext uri="{FF2B5EF4-FFF2-40B4-BE49-F238E27FC236}">
                    <a16:creationId xmlns:a16="http://schemas.microsoft.com/office/drawing/2014/main" id="{D246FA75-E265-701D-BE8F-F067830A9041}"/>
                  </a:ext>
                </a:extLst>
              </p14:cNvPr>
              <p14:cNvContentPartPr/>
              <p14:nvPr/>
            </p14:nvContentPartPr>
            <p14:xfrm>
              <a:off x="10536155" y="245670"/>
              <a:ext cx="102600" cy="72360"/>
            </p14:xfrm>
          </p:contentPart>
        </mc:Choice>
        <mc:Fallback xmlns="">
          <p:pic>
            <p:nvPicPr>
              <p:cNvPr id="77" name="Freihand 76">
                <a:extLst>
                  <a:ext uri="{FF2B5EF4-FFF2-40B4-BE49-F238E27FC236}">
                    <a16:creationId xmlns:a16="http://schemas.microsoft.com/office/drawing/2014/main" id="{D246FA75-E265-701D-BE8F-F067830A9041}"/>
                  </a:ext>
                </a:extLst>
              </p:cNvPr>
              <p:cNvPicPr/>
              <p:nvPr/>
            </p:nvPicPr>
            <p:blipFill>
              <a:blip r:embed="rId165"/>
              <a:stretch>
                <a:fillRect/>
              </a:stretch>
            </p:blipFill>
            <p:spPr>
              <a:xfrm>
                <a:off x="10527155" y="237030"/>
                <a:ext cx="120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78" name="Freihand 77">
                <a:extLst>
                  <a:ext uri="{FF2B5EF4-FFF2-40B4-BE49-F238E27FC236}">
                    <a16:creationId xmlns:a16="http://schemas.microsoft.com/office/drawing/2014/main" id="{1CE3FFE7-AAA9-CF41-8AC5-1F59568BFC02}"/>
                  </a:ext>
                </a:extLst>
              </p14:cNvPr>
              <p14:cNvContentPartPr/>
              <p14:nvPr/>
            </p14:nvContentPartPr>
            <p14:xfrm>
              <a:off x="10618595" y="245670"/>
              <a:ext cx="209160" cy="71640"/>
            </p14:xfrm>
          </p:contentPart>
        </mc:Choice>
        <mc:Fallback xmlns="">
          <p:pic>
            <p:nvPicPr>
              <p:cNvPr id="78" name="Freihand 77">
                <a:extLst>
                  <a:ext uri="{FF2B5EF4-FFF2-40B4-BE49-F238E27FC236}">
                    <a16:creationId xmlns:a16="http://schemas.microsoft.com/office/drawing/2014/main" id="{1CE3FFE7-AAA9-CF41-8AC5-1F59568BFC02}"/>
                  </a:ext>
                </a:extLst>
              </p:cNvPr>
              <p:cNvPicPr/>
              <p:nvPr/>
            </p:nvPicPr>
            <p:blipFill>
              <a:blip r:embed="rId167"/>
              <a:stretch>
                <a:fillRect/>
              </a:stretch>
            </p:blipFill>
            <p:spPr>
              <a:xfrm>
                <a:off x="10609955" y="237030"/>
                <a:ext cx="226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9" name="Freihand 78">
                <a:extLst>
                  <a:ext uri="{FF2B5EF4-FFF2-40B4-BE49-F238E27FC236}">
                    <a16:creationId xmlns:a16="http://schemas.microsoft.com/office/drawing/2014/main" id="{256E7D99-B461-F40F-C5B5-8E5A55A1CB14}"/>
                  </a:ext>
                </a:extLst>
              </p14:cNvPr>
              <p14:cNvContentPartPr/>
              <p14:nvPr/>
            </p14:nvContentPartPr>
            <p14:xfrm>
              <a:off x="10841795" y="257910"/>
              <a:ext cx="125280" cy="60840"/>
            </p14:xfrm>
          </p:contentPart>
        </mc:Choice>
        <mc:Fallback xmlns="">
          <p:pic>
            <p:nvPicPr>
              <p:cNvPr id="79" name="Freihand 78">
                <a:extLst>
                  <a:ext uri="{FF2B5EF4-FFF2-40B4-BE49-F238E27FC236}">
                    <a16:creationId xmlns:a16="http://schemas.microsoft.com/office/drawing/2014/main" id="{256E7D99-B461-F40F-C5B5-8E5A55A1CB14}"/>
                  </a:ext>
                </a:extLst>
              </p:cNvPr>
              <p:cNvPicPr/>
              <p:nvPr/>
            </p:nvPicPr>
            <p:blipFill>
              <a:blip r:embed="rId169"/>
              <a:stretch>
                <a:fillRect/>
              </a:stretch>
            </p:blipFill>
            <p:spPr>
              <a:xfrm>
                <a:off x="10832795" y="248910"/>
                <a:ext cx="1429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0" name="Freihand 79">
                <a:extLst>
                  <a:ext uri="{FF2B5EF4-FFF2-40B4-BE49-F238E27FC236}">
                    <a16:creationId xmlns:a16="http://schemas.microsoft.com/office/drawing/2014/main" id="{5CF8314C-1C69-6534-5A3E-8D6148AD5453}"/>
                  </a:ext>
                </a:extLst>
              </p14:cNvPr>
              <p14:cNvContentPartPr/>
              <p14:nvPr/>
            </p14:nvContentPartPr>
            <p14:xfrm>
              <a:off x="10976075" y="217590"/>
              <a:ext cx="246960" cy="127800"/>
            </p14:xfrm>
          </p:contentPart>
        </mc:Choice>
        <mc:Fallback xmlns="">
          <p:pic>
            <p:nvPicPr>
              <p:cNvPr id="80" name="Freihand 79">
                <a:extLst>
                  <a:ext uri="{FF2B5EF4-FFF2-40B4-BE49-F238E27FC236}">
                    <a16:creationId xmlns:a16="http://schemas.microsoft.com/office/drawing/2014/main" id="{5CF8314C-1C69-6534-5A3E-8D6148AD5453}"/>
                  </a:ext>
                </a:extLst>
              </p:cNvPr>
              <p:cNvPicPr/>
              <p:nvPr/>
            </p:nvPicPr>
            <p:blipFill>
              <a:blip r:embed="rId171"/>
              <a:stretch>
                <a:fillRect/>
              </a:stretch>
            </p:blipFill>
            <p:spPr>
              <a:xfrm>
                <a:off x="10967075" y="208590"/>
                <a:ext cx="2646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2" name="Freihand 81">
                <a:extLst>
                  <a:ext uri="{FF2B5EF4-FFF2-40B4-BE49-F238E27FC236}">
                    <a16:creationId xmlns:a16="http://schemas.microsoft.com/office/drawing/2014/main" id="{6F5BB864-51BB-A881-9876-46C8774ABE89}"/>
                  </a:ext>
                </a:extLst>
              </p14:cNvPr>
              <p14:cNvContentPartPr/>
              <p14:nvPr/>
            </p14:nvContentPartPr>
            <p14:xfrm>
              <a:off x="9713555" y="589110"/>
              <a:ext cx="91800" cy="220680"/>
            </p14:xfrm>
          </p:contentPart>
        </mc:Choice>
        <mc:Fallback xmlns="">
          <p:pic>
            <p:nvPicPr>
              <p:cNvPr id="82" name="Freihand 81">
                <a:extLst>
                  <a:ext uri="{FF2B5EF4-FFF2-40B4-BE49-F238E27FC236}">
                    <a16:creationId xmlns:a16="http://schemas.microsoft.com/office/drawing/2014/main" id="{6F5BB864-51BB-A881-9876-46C8774ABE89}"/>
                  </a:ext>
                </a:extLst>
              </p:cNvPr>
              <p:cNvPicPr/>
              <p:nvPr/>
            </p:nvPicPr>
            <p:blipFill>
              <a:blip r:embed="rId173"/>
              <a:stretch>
                <a:fillRect/>
              </a:stretch>
            </p:blipFill>
            <p:spPr>
              <a:xfrm>
                <a:off x="9704915" y="580470"/>
                <a:ext cx="1094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3" name="Freihand 82">
                <a:extLst>
                  <a:ext uri="{FF2B5EF4-FFF2-40B4-BE49-F238E27FC236}">
                    <a16:creationId xmlns:a16="http://schemas.microsoft.com/office/drawing/2014/main" id="{D163E733-C8BC-25BC-95F8-E69DE28A7763}"/>
                  </a:ext>
                </a:extLst>
              </p14:cNvPr>
              <p14:cNvContentPartPr/>
              <p14:nvPr/>
            </p14:nvContentPartPr>
            <p14:xfrm>
              <a:off x="9864395" y="601350"/>
              <a:ext cx="180720" cy="103680"/>
            </p14:xfrm>
          </p:contentPart>
        </mc:Choice>
        <mc:Fallback xmlns="">
          <p:pic>
            <p:nvPicPr>
              <p:cNvPr id="83" name="Freihand 82">
                <a:extLst>
                  <a:ext uri="{FF2B5EF4-FFF2-40B4-BE49-F238E27FC236}">
                    <a16:creationId xmlns:a16="http://schemas.microsoft.com/office/drawing/2014/main" id="{D163E733-C8BC-25BC-95F8-E69DE28A7763}"/>
                  </a:ext>
                </a:extLst>
              </p:cNvPr>
              <p:cNvPicPr/>
              <p:nvPr/>
            </p:nvPicPr>
            <p:blipFill>
              <a:blip r:embed="rId175"/>
              <a:stretch>
                <a:fillRect/>
              </a:stretch>
            </p:blipFill>
            <p:spPr>
              <a:xfrm>
                <a:off x="9855755" y="592350"/>
                <a:ext cx="1983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4" name="Freihand 83">
                <a:extLst>
                  <a:ext uri="{FF2B5EF4-FFF2-40B4-BE49-F238E27FC236}">
                    <a16:creationId xmlns:a16="http://schemas.microsoft.com/office/drawing/2014/main" id="{7CEC554D-B6D0-BC2A-6542-4DD5973544CF}"/>
                  </a:ext>
                </a:extLst>
              </p14:cNvPr>
              <p14:cNvContentPartPr/>
              <p14:nvPr/>
            </p14:nvContentPartPr>
            <p14:xfrm>
              <a:off x="10076075" y="543390"/>
              <a:ext cx="306000" cy="117360"/>
            </p14:xfrm>
          </p:contentPart>
        </mc:Choice>
        <mc:Fallback xmlns="">
          <p:pic>
            <p:nvPicPr>
              <p:cNvPr id="84" name="Freihand 83">
                <a:extLst>
                  <a:ext uri="{FF2B5EF4-FFF2-40B4-BE49-F238E27FC236}">
                    <a16:creationId xmlns:a16="http://schemas.microsoft.com/office/drawing/2014/main" id="{7CEC554D-B6D0-BC2A-6542-4DD5973544CF}"/>
                  </a:ext>
                </a:extLst>
              </p:cNvPr>
              <p:cNvPicPr/>
              <p:nvPr/>
            </p:nvPicPr>
            <p:blipFill>
              <a:blip r:embed="rId177"/>
              <a:stretch>
                <a:fillRect/>
              </a:stretch>
            </p:blipFill>
            <p:spPr>
              <a:xfrm>
                <a:off x="10067075" y="534390"/>
                <a:ext cx="323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5" name="Freihand 84">
                <a:extLst>
                  <a:ext uri="{FF2B5EF4-FFF2-40B4-BE49-F238E27FC236}">
                    <a16:creationId xmlns:a16="http://schemas.microsoft.com/office/drawing/2014/main" id="{9C4D2218-522D-273D-E9C2-5381B745D80C}"/>
                  </a:ext>
                </a:extLst>
              </p14:cNvPr>
              <p14:cNvContentPartPr/>
              <p14:nvPr/>
            </p14:nvContentPartPr>
            <p14:xfrm>
              <a:off x="10413755" y="571470"/>
              <a:ext cx="78120" cy="85680"/>
            </p14:xfrm>
          </p:contentPart>
        </mc:Choice>
        <mc:Fallback xmlns="">
          <p:pic>
            <p:nvPicPr>
              <p:cNvPr id="85" name="Freihand 84">
                <a:extLst>
                  <a:ext uri="{FF2B5EF4-FFF2-40B4-BE49-F238E27FC236}">
                    <a16:creationId xmlns:a16="http://schemas.microsoft.com/office/drawing/2014/main" id="{9C4D2218-522D-273D-E9C2-5381B745D80C}"/>
                  </a:ext>
                </a:extLst>
              </p:cNvPr>
              <p:cNvPicPr/>
              <p:nvPr/>
            </p:nvPicPr>
            <p:blipFill>
              <a:blip r:embed="rId179"/>
              <a:stretch>
                <a:fillRect/>
              </a:stretch>
            </p:blipFill>
            <p:spPr>
              <a:xfrm>
                <a:off x="10405115" y="562830"/>
                <a:ext cx="957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86" name="Freihand 85">
                <a:extLst>
                  <a:ext uri="{FF2B5EF4-FFF2-40B4-BE49-F238E27FC236}">
                    <a16:creationId xmlns:a16="http://schemas.microsoft.com/office/drawing/2014/main" id="{FA5F63EE-4A82-8E13-F2BC-25D43C4CE84A}"/>
                  </a:ext>
                </a:extLst>
              </p14:cNvPr>
              <p14:cNvContentPartPr/>
              <p14:nvPr/>
            </p14:nvContentPartPr>
            <p14:xfrm>
              <a:off x="10548035" y="522150"/>
              <a:ext cx="178560" cy="138240"/>
            </p14:xfrm>
          </p:contentPart>
        </mc:Choice>
        <mc:Fallback xmlns="">
          <p:pic>
            <p:nvPicPr>
              <p:cNvPr id="86" name="Freihand 85">
                <a:extLst>
                  <a:ext uri="{FF2B5EF4-FFF2-40B4-BE49-F238E27FC236}">
                    <a16:creationId xmlns:a16="http://schemas.microsoft.com/office/drawing/2014/main" id="{FA5F63EE-4A82-8E13-F2BC-25D43C4CE84A}"/>
                  </a:ext>
                </a:extLst>
              </p:cNvPr>
              <p:cNvPicPr/>
              <p:nvPr/>
            </p:nvPicPr>
            <p:blipFill>
              <a:blip r:embed="rId181"/>
              <a:stretch>
                <a:fillRect/>
              </a:stretch>
            </p:blipFill>
            <p:spPr>
              <a:xfrm>
                <a:off x="10539395" y="513510"/>
                <a:ext cx="1962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87" name="Freihand 86">
                <a:extLst>
                  <a:ext uri="{FF2B5EF4-FFF2-40B4-BE49-F238E27FC236}">
                    <a16:creationId xmlns:a16="http://schemas.microsoft.com/office/drawing/2014/main" id="{F15DEDA4-5B99-3918-B348-EDA154508004}"/>
                  </a:ext>
                </a:extLst>
              </p14:cNvPr>
              <p14:cNvContentPartPr/>
              <p14:nvPr/>
            </p14:nvContentPartPr>
            <p14:xfrm>
              <a:off x="10726235" y="516390"/>
              <a:ext cx="235800" cy="97200"/>
            </p14:xfrm>
          </p:contentPart>
        </mc:Choice>
        <mc:Fallback xmlns="">
          <p:pic>
            <p:nvPicPr>
              <p:cNvPr id="87" name="Freihand 86">
                <a:extLst>
                  <a:ext uri="{FF2B5EF4-FFF2-40B4-BE49-F238E27FC236}">
                    <a16:creationId xmlns:a16="http://schemas.microsoft.com/office/drawing/2014/main" id="{F15DEDA4-5B99-3918-B348-EDA154508004}"/>
                  </a:ext>
                </a:extLst>
              </p:cNvPr>
              <p:cNvPicPr/>
              <p:nvPr/>
            </p:nvPicPr>
            <p:blipFill>
              <a:blip r:embed="rId183"/>
              <a:stretch>
                <a:fillRect/>
              </a:stretch>
            </p:blipFill>
            <p:spPr>
              <a:xfrm>
                <a:off x="10717595" y="507750"/>
                <a:ext cx="2534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88" name="Freihand 87">
                <a:extLst>
                  <a:ext uri="{FF2B5EF4-FFF2-40B4-BE49-F238E27FC236}">
                    <a16:creationId xmlns:a16="http://schemas.microsoft.com/office/drawing/2014/main" id="{4D1060EB-5A05-0523-2B35-7C5CD83B39C3}"/>
                  </a:ext>
                </a:extLst>
              </p14:cNvPr>
              <p14:cNvContentPartPr/>
              <p14:nvPr/>
            </p14:nvContentPartPr>
            <p14:xfrm>
              <a:off x="11109995" y="483270"/>
              <a:ext cx="301680" cy="222840"/>
            </p14:xfrm>
          </p:contentPart>
        </mc:Choice>
        <mc:Fallback xmlns="">
          <p:pic>
            <p:nvPicPr>
              <p:cNvPr id="88" name="Freihand 87">
                <a:extLst>
                  <a:ext uri="{FF2B5EF4-FFF2-40B4-BE49-F238E27FC236}">
                    <a16:creationId xmlns:a16="http://schemas.microsoft.com/office/drawing/2014/main" id="{4D1060EB-5A05-0523-2B35-7C5CD83B39C3}"/>
                  </a:ext>
                </a:extLst>
              </p:cNvPr>
              <p:cNvPicPr/>
              <p:nvPr/>
            </p:nvPicPr>
            <p:blipFill>
              <a:blip r:embed="rId185"/>
              <a:stretch>
                <a:fillRect/>
              </a:stretch>
            </p:blipFill>
            <p:spPr>
              <a:xfrm>
                <a:off x="11100995" y="474630"/>
                <a:ext cx="3193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89" name="Freihand 88">
                <a:extLst>
                  <a:ext uri="{FF2B5EF4-FFF2-40B4-BE49-F238E27FC236}">
                    <a16:creationId xmlns:a16="http://schemas.microsoft.com/office/drawing/2014/main" id="{0838A0FE-A7B3-371E-E9D7-8FEAB97F0272}"/>
                  </a:ext>
                </a:extLst>
              </p14:cNvPr>
              <p14:cNvContentPartPr/>
              <p14:nvPr/>
            </p14:nvContentPartPr>
            <p14:xfrm>
              <a:off x="11437235" y="558870"/>
              <a:ext cx="59760" cy="52560"/>
            </p14:xfrm>
          </p:contentPart>
        </mc:Choice>
        <mc:Fallback xmlns="">
          <p:pic>
            <p:nvPicPr>
              <p:cNvPr id="89" name="Freihand 88">
                <a:extLst>
                  <a:ext uri="{FF2B5EF4-FFF2-40B4-BE49-F238E27FC236}">
                    <a16:creationId xmlns:a16="http://schemas.microsoft.com/office/drawing/2014/main" id="{0838A0FE-A7B3-371E-E9D7-8FEAB97F0272}"/>
                  </a:ext>
                </a:extLst>
              </p:cNvPr>
              <p:cNvPicPr/>
              <p:nvPr/>
            </p:nvPicPr>
            <p:blipFill>
              <a:blip r:embed="rId187"/>
              <a:stretch>
                <a:fillRect/>
              </a:stretch>
            </p:blipFill>
            <p:spPr>
              <a:xfrm>
                <a:off x="11428235" y="549870"/>
                <a:ext cx="77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0" name="Freihand 89">
                <a:extLst>
                  <a:ext uri="{FF2B5EF4-FFF2-40B4-BE49-F238E27FC236}">
                    <a16:creationId xmlns:a16="http://schemas.microsoft.com/office/drawing/2014/main" id="{C1F3F1AB-9636-6317-0E16-F42F2BE7D71F}"/>
                  </a:ext>
                </a:extLst>
              </p14:cNvPr>
              <p14:cNvContentPartPr/>
              <p14:nvPr/>
            </p14:nvContentPartPr>
            <p14:xfrm>
              <a:off x="11584835" y="426030"/>
              <a:ext cx="177840" cy="192960"/>
            </p14:xfrm>
          </p:contentPart>
        </mc:Choice>
        <mc:Fallback xmlns="">
          <p:pic>
            <p:nvPicPr>
              <p:cNvPr id="90" name="Freihand 89">
                <a:extLst>
                  <a:ext uri="{FF2B5EF4-FFF2-40B4-BE49-F238E27FC236}">
                    <a16:creationId xmlns:a16="http://schemas.microsoft.com/office/drawing/2014/main" id="{C1F3F1AB-9636-6317-0E16-F42F2BE7D71F}"/>
                  </a:ext>
                </a:extLst>
              </p:cNvPr>
              <p:cNvPicPr/>
              <p:nvPr/>
            </p:nvPicPr>
            <p:blipFill>
              <a:blip r:embed="rId189"/>
              <a:stretch>
                <a:fillRect/>
              </a:stretch>
            </p:blipFill>
            <p:spPr>
              <a:xfrm>
                <a:off x="11576195" y="417390"/>
                <a:ext cx="1954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1" name="Freihand 90">
                <a:extLst>
                  <a:ext uri="{FF2B5EF4-FFF2-40B4-BE49-F238E27FC236}">
                    <a16:creationId xmlns:a16="http://schemas.microsoft.com/office/drawing/2014/main" id="{79B32680-D06B-2530-12D4-F03DE3DB4C2E}"/>
                  </a:ext>
                </a:extLst>
              </p14:cNvPr>
              <p14:cNvContentPartPr/>
              <p14:nvPr/>
            </p14:nvContentPartPr>
            <p14:xfrm>
              <a:off x="11723075" y="461310"/>
              <a:ext cx="12600" cy="3240"/>
            </p14:xfrm>
          </p:contentPart>
        </mc:Choice>
        <mc:Fallback xmlns="">
          <p:pic>
            <p:nvPicPr>
              <p:cNvPr id="91" name="Freihand 90">
                <a:extLst>
                  <a:ext uri="{FF2B5EF4-FFF2-40B4-BE49-F238E27FC236}">
                    <a16:creationId xmlns:a16="http://schemas.microsoft.com/office/drawing/2014/main" id="{79B32680-D06B-2530-12D4-F03DE3DB4C2E}"/>
                  </a:ext>
                </a:extLst>
              </p:cNvPr>
              <p:cNvPicPr/>
              <p:nvPr/>
            </p:nvPicPr>
            <p:blipFill>
              <a:blip r:embed="rId147"/>
              <a:stretch>
                <a:fillRect/>
              </a:stretch>
            </p:blipFill>
            <p:spPr>
              <a:xfrm>
                <a:off x="11714435" y="452670"/>
                <a:ext cx="30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92" name="Freihand 91">
                <a:extLst>
                  <a:ext uri="{FF2B5EF4-FFF2-40B4-BE49-F238E27FC236}">
                    <a16:creationId xmlns:a16="http://schemas.microsoft.com/office/drawing/2014/main" id="{AD877A36-754D-E8C7-F263-7606AAF57052}"/>
                  </a:ext>
                </a:extLst>
              </p14:cNvPr>
              <p14:cNvContentPartPr/>
              <p14:nvPr/>
            </p14:nvContentPartPr>
            <p14:xfrm>
              <a:off x="11755835" y="542310"/>
              <a:ext cx="180000" cy="51120"/>
            </p14:xfrm>
          </p:contentPart>
        </mc:Choice>
        <mc:Fallback xmlns="">
          <p:pic>
            <p:nvPicPr>
              <p:cNvPr id="92" name="Freihand 91">
                <a:extLst>
                  <a:ext uri="{FF2B5EF4-FFF2-40B4-BE49-F238E27FC236}">
                    <a16:creationId xmlns:a16="http://schemas.microsoft.com/office/drawing/2014/main" id="{AD877A36-754D-E8C7-F263-7606AAF57052}"/>
                  </a:ext>
                </a:extLst>
              </p:cNvPr>
              <p:cNvPicPr/>
              <p:nvPr/>
            </p:nvPicPr>
            <p:blipFill>
              <a:blip r:embed="rId192"/>
              <a:stretch>
                <a:fillRect/>
              </a:stretch>
            </p:blipFill>
            <p:spPr>
              <a:xfrm>
                <a:off x="11746835" y="533670"/>
                <a:ext cx="1976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0" name="Freihand 139">
                <a:extLst>
                  <a:ext uri="{FF2B5EF4-FFF2-40B4-BE49-F238E27FC236}">
                    <a16:creationId xmlns:a16="http://schemas.microsoft.com/office/drawing/2014/main" id="{153E4E36-0C08-3E3D-914D-CF0E39D3090E}"/>
                  </a:ext>
                </a:extLst>
              </p14:cNvPr>
              <p14:cNvContentPartPr/>
              <p14:nvPr/>
            </p14:nvContentPartPr>
            <p14:xfrm>
              <a:off x="9818675" y="554550"/>
              <a:ext cx="2171880" cy="183960"/>
            </p14:xfrm>
          </p:contentPart>
        </mc:Choice>
        <mc:Fallback xmlns="">
          <p:pic>
            <p:nvPicPr>
              <p:cNvPr id="140" name="Freihand 139">
                <a:extLst>
                  <a:ext uri="{FF2B5EF4-FFF2-40B4-BE49-F238E27FC236}">
                    <a16:creationId xmlns:a16="http://schemas.microsoft.com/office/drawing/2014/main" id="{153E4E36-0C08-3E3D-914D-CF0E39D3090E}"/>
                  </a:ext>
                </a:extLst>
              </p:cNvPr>
              <p:cNvPicPr/>
              <p:nvPr/>
            </p:nvPicPr>
            <p:blipFill>
              <a:blip r:embed="rId194"/>
              <a:stretch>
                <a:fillRect/>
              </a:stretch>
            </p:blipFill>
            <p:spPr>
              <a:xfrm>
                <a:off x="9809675" y="545550"/>
                <a:ext cx="2189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93" name="Freihand 92">
                <a:extLst>
                  <a:ext uri="{FF2B5EF4-FFF2-40B4-BE49-F238E27FC236}">
                    <a16:creationId xmlns:a16="http://schemas.microsoft.com/office/drawing/2014/main" id="{4718AEBE-6187-3E02-B15B-F7712B44D27F}"/>
                  </a:ext>
                </a:extLst>
              </p14:cNvPr>
              <p14:cNvContentPartPr/>
              <p14:nvPr/>
            </p14:nvContentPartPr>
            <p14:xfrm>
              <a:off x="9884915" y="996270"/>
              <a:ext cx="88920" cy="1050120"/>
            </p14:xfrm>
          </p:contentPart>
        </mc:Choice>
        <mc:Fallback xmlns="">
          <p:pic>
            <p:nvPicPr>
              <p:cNvPr id="93" name="Freihand 92">
                <a:extLst>
                  <a:ext uri="{FF2B5EF4-FFF2-40B4-BE49-F238E27FC236}">
                    <a16:creationId xmlns:a16="http://schemas.microsoft.com/office/drawing/2014/main" id="{4718AEBE-6187-3E02-B15B-F7712B44D27F}"/>
                  </a:ext>
                </a:extLst>
              </p:cNvPr>
              <p:cNvPicPr/>
              <p:nvPr/>
            </p:nvPicPr>
            <p:blipFill>
              <a:blip r:embed="rId196"/>
              <a:stretch>
                <a:fillRect/>
              </a:stretch>
            </p:blipFill>
            <p:spPr>
              <a:xfrm>
                <a:off x="9876275" y="987630"/>
                <a:ext cx="106560" cy="1067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94" name="Freihand 93">
                <a:extLst>
                  <a:ext uri="{FF2B5EF4-FFF2-40B4-BE49-F238E27FC236}">
                    <a16:creationId xmlns:a16="http://schemas.microsoft.com/office/drawing/2014/main" id="{088C2AA8-A594-8F2B-2E99-B8A168534E86}"/>
                  </a:ext>
                </a:extLst>
              </p14:cNvPr>
              <p14:cNvContentPartPr/>
              <p14:nvPr/>
            </p14:nvContentPartPr>
            <p14:xfrm>
              <a:off x="9839555" y="1966830"/>
              <a:ext cx="1899720" cy="82800"/>
            </p14:xfrm>
          </p:contentPart>
        </mc:Choice>
        <mc:Fallback xmlns="">
          <p:pic>
            <p:nvPicPr>
              <p:cNvPr id="94" name="Freihand 93">
                <a:extLst>
                  <a:ext uri="{FF2B5EF4-FFF2-40B4-BE49-F238E27FC236}">
                    <a16:creationId xmlns:a16="http://schemas.microsoft.com/office/drawing/2014/main" id="{088C2AA8-A594-8F2B-2E99-B8A168534E86}"/>
                  </a:ext>
                </a:extLst>
              </p:cNvPr>
              <p:cNvPicPr/>
              <p:nvPr/>
            </p:nvPicPr>
            <p:blipFill>
              <a:blip r:embed="rId198"/>
              <a:stretch>
                <a:fillRect/>
              </a:stretch>
            </p:blipFill>
            <p:spPr>
              <a:xfrm>
                <a:off x="9830915" y="1957830"/>
                <a:ext cx="1917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95" name="Freihand 94">
                <a:extLst>
                  <a:ext uri="{FF2B5EF4-FFF2-40B4-BE49-F238E27FC236}">
                    <a16:creationId xmlns:a16="http://schemas.microsoft.com/office/drawing/2014/main" id="{A50BC266-F125-8CD8-3E49-1CB6467B7F7A}"/>
                  </a:ext>
                </a:extLst>
              </p14:cNvPr>
              <p14:cNvContentPartPr/>
              <p14:nvPr/>
            </p14:nvContentPartPr>
            <p14:xfrm>
              <a:off x="11684915" y="1867830"/>
              <a:ext cx="162360" cy="223560"/>
            </p14:xfrm>
          </p:contentPart>
        </mc:Choice>
        <mc:Fallback xmlns="">
          <p:pic>
            <p:nvPicPr>
              <p:cNvPr id="95" name="Freihand 94">
                <a:extLst>
                  <a:ext uri="{FF2B5EF4-FFF2-40B4-BE49-F238E27FC236}">
                    <a16:creationId xmlns:a16="http://schemas.microsoft.com/office/drawing/2014/main" id="{A50BC266-F125-8CD8-3E49-1CB6467B7F7A}"/>
                  </a:ext>
                </a:extLst>
              </p:cNvPr>
              <p:cNvPicPr/>
              <p:nvPr/>
            </p:nvPicPr>
            <p:blipFill>
              <a:blip r:embed="rId200"/>
              <a:stretch>
                <a:fillRect/>
              </a:stretch>
            </p:blipFill>
            <p:spPr>
              <a:xfrm>
                <a:off x="11676275" y="1859190"/>
                <a:ext cx="1800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98" name="Freihand 97">
                <a:extLst>
                  <a:ext uri="{FF2B5EF4-FFF2-40B4-BE49-F238E27FC236}">
                    <a16:creationId xmlns:a16="http://schemas.microsoft.com/office/drawing/2014/main" id="{7BA303B5-0274-0EFC-E879-5C7F68BE77FE}"/>
                  </a:ext>
                </a:extLst>
              </p14:cNvPr>
              <p14:cNvContentPartPr/>
              <p14:nvPr/>
            </p14:nvContentPartPr>
            <p14:xfrm>
              <a:off x="9698435" y="868470"/>
              <a:ext cx="300240" cy="207360"/>
            </p14:xfrm>
          </p:contentPart>
        </mc:Choice>
        <mc:Fallback xmlns="">
          <p:pic>
            <p:nvPicPr>
              <p:cNvPr id="98" name="Freihand 97">
                <a:extLst>
                  <a:ext uri="{FF2B5EF4-FFF2-40B4-BE49-F238E27FC236}">
                    <a16:creationId xmlns:a16="http://schemas.microsoft.com/office/drawing/2014/main" id="{7BA303B5-0274-0EFC-E879-5C7F68BE77FE}"/>
                  </a:ext>
                </a:extLst>
              </p:cNvPr>
              <p:cNvPicPr/>
              <p:nvPr/>
            </p:nvPicPr>
            <p:blipFill>
              <a:blip r:embed="rId202"/>
              <a:stretch>
                <a:fillRect/>
              </a:stretch>
            </p:blipFill>
            <p:spPr>
              <a:xfrm>
                <a:off x="9689435" y="859470"/>
                <a:ext cx="3178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00" name="Freihand 99">
                <a:extLst>
                  <a:ext uri="{FF2B5EF4-FFF2-40B4-BE49-F238E27FC236}">
                    <a16:creationId xmlns:a16="http://schemas.microsoft.com/office/drawing/2014/main" id="{C69C0AE1-0F22-ABC2-23B2-FE9C276FBD65}"/>
                  </a:ext>
                </a:extLst>
              </p14:cNvPr>
              <p14:cNvContentPartPr/>
              <p14:nvPr/>
            </p14:nvContentPartPr>
            <p14:xfrm>
              <a:off x="9466955" y="870270"/>
              <a:ext cx="92880" cy="132120"/>
            </p14:xfrm>
          </p:contentPart>
        </mc:Choice>
        <mc:Fallback xmlns="">
          <p:pic>
            <p:nvPicPr>
              <p:cNvPr id="100" name="Freihand 99">
                <a:extLst>
                  <a:ext uri="{FF2B5EF4-FFF2-40B4-BE49-F238E27FC236}">
                    <a16:creationId xmlns:a16="http://schemas.microsoft.com/office/drawing/2014/main" id="{C69C0AE1-0F22-ABC2-23B2-FE9C276FBD65}"/>
                  </a:ext>
                </a:extLst>
              </p:cNvPr>
              <p:cNvPicPr/>
              <p:nvPr/>
            </p:nvPicPr>
            <p:blipFill>
              <a:blip r:embed="rId204"/>
              <a:stretch>
                <a:fillRect/>
              </a:stretch>
            </p:blipFill>
            <p:spPr>
              <a:xfrm>
                <a:off x="9458315" y="861270"/>
                <a:ext cx="1105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1" name="Freihand 100">
                <a:extLst>
                  <a:ext uri="{FF2B5EF4-FFF2-40B4-BE49-F238E27FC236}">
                    <a16:creationId xmlns:a16="http://schemas.microsoft.com/office/drawing/2014/main" id="{252BDD9F-97C7-9714-5FB5-89181B8F6DA7}"/>
                  </a:ext>
                </a:extLst>
              </p14:cNvPr>
              <p14:cNvContentPartPr/>
              <p14:nvPr/>
            </p14:nvContentPartPr>
            <p14:xfrm>
              <a:off x="9512675" y="879990"/>
              <a:ext cx="110160" cy="334440"/>
            </p14:xfrm>
          </p:contentPart>
        </mc:Choice>
        <mc:Fallback xmlns="">
          <p:pic>
            <p:nvPicPr>
              <p:cNvPr id="101" name="Freihand 100">
                <a:extLst>
                  <a:ext uri="{FF2B5EF4-FFF2-40B4-BE49-F238E27FC236}">
                    <a16:creationId xmlns:a16="http://schemas.microsoft.com/office/drawing/2014/main" id="{252BDD9F-97C7-9714-5FB5-89181B8F6DA7}"/>
                  </a:ext>
                </a:extLst>
              </p:cNvPr>
              <p:cNvPicPr/>
              <p:nvPr/>
            </p:nvPicPr>
            <p:blipFill>
              <a:blip r:embed="rId206"/>
              <a:stretch>
                <a:fillRect/>
              </a:stretch>
            </p:blipFill>
            <p:spPr>
              <a:xfrm>
                <a:off x="9504035" y="871350"/>
                <a:ext cx="12780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03" name="Freihand 102">
                <a:extLst>
                  <a:ext uri="{FF2B5EF4-FFF2-40B4-BE49-F238E27FC236}">
                    <a16:creationId xmlns:a16="http://schemas.microsoft.com/office/drawing/2014/main" id="{795C019E-7007-7F44-E13C-F11CB039D656}"/>
                  </a:ext>
                </a:extLst>
              </p14:cNvPr>
              <p14:cNvContentPartPr/>
              <p14:nvPr/>
            </p14:nvContentPartPr>
            <p14:xfrm>
              <a:off x="11590595" y="2174910"/>
              <a:ext cx="154800" cy="199440"/>
            </p14:xfrm>
          </p:contentPart>
        </mc:Choice>
        <mc:Fallback xmlns="">
          <p:pic>
            <p:nvPicPr>
              <p:cNvPr id="103" name="Freihand 102">
                <a:extLst>
                  <a:ext uri="{FF2B5EF4-FFF2-40B4-BE49-F238E27FC236}">
                    <a16:creationId xmlns:a16="http://schemas.microsoft.com/office/drawing/2014/main" id="{795C019E-7007-7F44-E13C-F11CB039D656}"/>
                  </a:ext>
                </a:extLst>
              </p:cNvPr>
              <p:cNvPicPr/>
              <p:nvPr/>
            </p:nvPicPr>
            <p:blipFill>
              <a:blip r:embed="rId208"/>
              <a:stretch>
                <a:fillRect/>
              </a:stretch>
            </p:blipFill>
            <p:spPr>
              <a:xfrm>
                <a:off x="11581955" y="2165910"/>
                <a:ext cx="1724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1" name="Freihand 110">
                <a:extLst>
                  <a:ext uri="{FF2B5EF4-FFF2-40B4-BE49-F238E27FC236}">
                    <a16:creationId xmlns:a16="http://schemas.microsoft.com/office/drawing/2014/main" id="{538069FC-4101-2F01-7640-DD7A90B1D614}"/>
                  </a:ext>
                </a:extLst>
              </p14:cNvPr>
              <p14:cNvContentPartPr/>
              <p14:nvPr/>
            </p14:nvContentPartPr>
            <p14:xfrm>
              <a:off x="10500155" y="2135310"/>
              <a:ext cx="11520" cy="18000"/>
            </p14:xfrm>
          </p:contentPart>
        </mc:Choice>
        <mc:Fallback xmlns="">
          <p:pic>
            <p:nvPicPr>
              <p:cNvPr id="111" name="Freihand 110">
                <a:extLst>
                  <a:ext uri="{FF2B5EF4-FFF2-40B4-BE49-F238E27FC236}">
                    <a16:creationId xmlns:a16="http://schemas.microsoft.com/office/drawing/2014/main" id="{538069FC-4101-2F01-7640-DD7A90B1D614}"/>
                  </a:ext>
                </a:extLst>
              </p:cNvPr>
              <p:cNvPicPr/>
              <p:nvPr/>
            </p:nvPicPr>
            <p:blipFill>
              <a:blip r:embed="rId210"/>
              <a:stretch>
                <a:fillRect/>
              </a:stretch>
            </p:blipFill>
            <p:spPr>
              <a:xfrm>
                <a:off x="10491515" y="2126670"/>
                <a:ext cx="291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06" name="Freihand 105">
                <a:extLst>
                  <a:ext uri="{FF2B5EF4-FFF2-40B4-BE49-F238E27FC236}">
                    <a16:creationId xmlns:a16="http://schemas.microsoft.com/office/drawing/2014/main" id="{0F28F909-7663-D963-D560-F4F795A0E3A8}"/>
                  </a:ext>
                </a:extLst>
              </p14:cNvPr>
              <p14:cNvContentPartPr/>
              <p14:nvPr/>
            </p14:nvContentPartPr>
            <p14:xfrm>
              <a:off x="9977795" y="2348070"/>
              <a:ext cx="133560" cy="244080"/>
            </p14:xfrm>
          </p:contentPart>
        </mc:Choice>
        <mc:Fallback xmlns="">
          <p:pic>
            <p:nvPicPr>
              <p:cNvPr id="106" name="Freihand 105">
                <a:extLst>
                  <a:ext uri="{FF2B5EF4-FFF2-40B4-BE49-F238E27FC236}">
                    <a16:creationId xmlns:a16="http://schemas.microsoft.com/office/drawing/2014/main" id="{0F28F909-7663-D963-D560-F4F795A0E3A8}"/>
                  </a:ext>
                </a:extLst>
              </p:cNvPr>
              <p:cNvPicPr/>
              <p:nvPr/>
            </p:nvPicPr>
            <p:blipFill>
              <a:blip r:embed="rId212"/>
              <a:stretch>
                <a:fillRect/>
              </a:stretch>
            </p:blipFill>
            <p:spPr>
              <a:xfrm>
                <a:off x="9968795" y="2339070"/>
                <a:ext cx="1512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07" name="Freihand 106">
                <a:extLst>
                  <a:ext uri="{FF2B5EF4-FFF2-40B4-BE49-F238E27FC236}">
                    <a16:creationId xmlns:a16="http://schemas.microsoft.com/office/drawing/2014/main" id="{2997C98F-8A3D-3C93-3931-8754289F3E89}"/>
                  </a:ext>
                </a:extLst>
              </p14:cNvPr>
              <p14:cNvContentPartPr/>
              <p14:nvPr/>
            </p14:nvContentPartPr>
            <p14:xfrm>
              <a:off x="10154915" y="2323230"/>
              <a:ext cx="127800" cy="119880"/>
            </p14:xfrm>
          </p:contentPart>
        </mc:Choice>
        <mc:Fallback xmlns="">
          <p:pic>
            <p:nvPicPr>
              <p:cNvPr id="107" name="Freihand 106">
                <a:extLst>
                  <a:ext uri="{FF2B5EF4-FFF2-40B4-BE49-F238E27FC236}">
                    <a16:creationId xmlns:a16="http://schemas.microsoft.com/office/drawing/2014/main" id="{2997C98F-8A3D-3C93-3931-8754289F3E89}"/>
                  </a:ext>
                </a:extLst>
              </p:cNvPr>
              <p:cNvPicPr/>
              <p:nvPr/>
            </p:nvPicPr>
            <p:blipFill>
              <a:blip r:embed="rId214"/>
              <a:stretch>
                <a:fillRect/>
              </a:stretch>
            </p:blipFill>
            <p:spPr>
              <a:xfrm>
                <a:off x="10146275" y="2314590"/>
                <a:ext cx="145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08" name="Freihand 107">
                <a:extLst>
                  <a:ext uri="{FF2B5EF4-FFF2-40B4-BE49-F238E27FC236}">
                    <a16:creationId xmlns:a16="http://schemas.microsoft.com/office/drawing/2014/main" id="{26B13013-068C-DEB9-2B14-EF5A2D04A057}"/>
                  </a:ext>
                </a:extLst>
              </p14:cNvPr>
              <p14:cNvContentPartPr/>
              <p14:nvPr/>
            </p14:nvContentPartPr>
            <p14:xfrm>
              <a:off x="10265435" y="2312790"/>
              <a:ext cx="162000" cy="127440"/>
            </p14:xfrm>
          </p:contentPart>
        </mc:Choice>
        <mc:Fallback xmlns="">
          <p:pic>
            <p:nvPicPr>
              <p:cNvPr id="108" name="Freihand 107">
                <a:extLst>
                  <a:ext uri="{FF2B5EF4-FFF2-40B4-BE49-F238E27FC236}">
                    <a16:creationId xmlns:a16="http://schemas.microsoft.com/office/drawing/2014/main" id="{26B13013-068C-DEB9-2B14-EF5A2D04A057}"/>
                  </a:ext>
                </a:extLst>
              </p:cNvPr>
              <p:cNvPicPr/>
              <p:nvPr/>
            </p:nvPicPr>
            <p:blipFill>
              <a:blip r:embed="rId216"/>
              <a:stretch>
                <a:fillRect/>
              </a:stretch>
            </p:blipFill>
            <p:spPr>
              <a:xfrm>
                <a:off x="10256435" y="2304150"/>
                <a:ext cx="179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0" name="Freihand 109">
                <a:extLst>
                  <a:ext uri="{FF2B5EF4-FFF2-40B4-BE49-F238E27FC236}">
                    <a16:creationId xmlns:a16="http://schemas.microsoft.com/office/drawing/2014/main" id="{D3BFAA67-C0C1-0351-2006-5513B7899FA2}"/>
                  </a:ext>
                </a:extLst>
              </p14:cNvPr>
              <p14:cNvContentPartPr/>
              <p14:nvPr/>
            </p14:nvContentPartPr>
            <p14:xfrm>
              <a:off x="10466675" y="2255550"/>
              <a:ext cx="367560" cy="201960"/>
            </p14:xfrm>
          </p:contentPart>
        </mc:Choice>
        <mc:Fallback xmlns="">
          <p:pic>
            <p:nvPicPr>
              <p:cNvPr id="110" name="Freihand 109">
                <a:extLst>
                  <a:ext uri="{FF2B5EF4-FFF2-40B4-BE49-F238E27FC236}">
                    <a16:creationId xmlns:a16="http://schemas.microsoft.com/office/drawing/2014/main" id="{D3BFAA67-C0C1-0351-2006-5513B7899FA2}"/>
                  </a:ext>
                </a:extLst>
              </p:cNvPr>
              <p:cNvPicPr/>
              <p:nvPr/>
            </p:nvPicPr>
            <p:blipFill>
              <a:blip r:embed="rId218"/>
              <a:stretch>
                <a:fillRect/>
              </a:stretch>
            </p:blipFill>
            <p:spPr>
              <a:xfrm>
                <a:off x="10458035" y="2246550"/>
                <a:ext cx="3852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2" name="Freihand 111">
                <a:extLst>
                  <a:ext uri="{FF2B5EF4-FFF2-40B4-BE49-F238E27FC236}">
                    <a16:creationId xmlns:a16="http://schemas.microsoft.com/office/drawing/2014/main" id="{AB12404D-E08A-5131-6177-1ED1AC2D383E}"/>
                  </a:ext>
                </a:extLst>
              </p14:cNvPr>
              <p14:cNvContentPartPr/>
              <p14:nvPr/>
            </p14:nvContentPartPr>
            <p14:xfrm>
              <a:off x="10965995" y="2329710"/>
              <a:ext cx="247680" cy="100080"/>
            </p14:xfrm>
          </p:contentPart>
        </mc:Choice>
        <mc:Fallback xmlns="">
          <p:pic>
            <p:nvPicPr>
              <p:cNvPr id="112" name="Freihand 111">
                <a:extLst>
                  <a:ext uri="{FF2B5EF4-FFF2-40B4-BE49-F238E27FC236}">
                    <a16:creationId xmlns:a16="http://schemas.microsoft.com/office/drawing/2014/main" id="{AB12404D-E08A-5131-6177-1ED1AC2D383E}"/>
                  </a:ext>
                </a:extLst>
              </p:cNvPr>
              <p:cNvPicPr/>
              <p:nvPr/>
            </p:nvPicPr>
            <p:blipFill>
              <a:blip r:embed="rId220"/>
              <a:stretch>
                <a:fillRect/>
              </a:stretch>
            </p:blipFill>
            <p:spPr>
              <a:xfrm>
                <a:off x="10957355" y="2321070"/>
                <a:ext cx="265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3" name="Freihand 112">
                <a:extLst>
                  <a:ext uri="{FF2B5EF4-FFF2-40B4-BE49-F238E27FC236}">
                    <a16:creationId xmlns:a16="http://schemas.microsoft.com/office/drawing/2014/main" id="{202D51A9-ECE3-2AD5-F9D1-406A498394AB}"/>
                  </a:ext>
                </a:extLst>
              </p14:cNvPr>
              <p14:cNvContentPartPr/>
              <p14:nvPr/>
            </p14:nvContentPartPr>
            <p14:xfrm>
              <a:off x="11217995" y="2281470"/>
              <a:ext cx="133200" cy="117720"/>
            </p14:xfrm>
          </p:contentPart>
        </mc:Choice>
        <mc:Fallback xmlns="">
          <p:pic>
            <p:nvPicPr>
              <p:cNvPr id="113" name="Freihand 112">
                <a:extLst>
                  <a:ext uri="{FF2B5EF4-FFF2-40B4-BE49-F238E27FC236}">
                    <a16:creationId xmlns:a16="http://schemas.microsoft.com/office/drawing/2014/main" id="{202D51A9-ECE3-2AD5-F9D1-406A498394AB}"/>
                  </a:ext>
                </a:extLst>
              </p:cNvPr>
              <p:cNvPicPr/>
              <p:nvPr/>
            </p:nvPicPr>
            <p:blipFill>
              <a:blip r:embed="rId222"/>
              <a:stretch>
                <a:fillRect/>
              </a:stretch>
            </p:blipFill>
            <p:spPr>
              <a:xfrm>
                <a:off x="11208995" y="2272470"/>
                <a:ext cx="1508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2" name="Freihand 141">
                <a:extLst>
                  <a:ext uri="{FF2B5EF4-FFF2-40B4-BE49-F238E27FC236}">
                    <a16:creationId xmlns:a16="http://schemas.microsoft.com/office/drawing/2014/main" id="{745965DC-D0BC-F691-5838-6FE875440081}"/>
                  </a:ext>
                </a:extLst>
              </p14:cNvPr>
              <p14:cNvContentPartPr/>
              <p14:nvPr/>
            </p14:nvContentPartPr>
            <p14:xfrm>
              <a:off x="11414195" y="2050710"/>
              <a:ext cx="450360" cy="469800"/>
            </p14:xfrm>
          </p:contentPart>
        </mc:Choice>
        <mc:Fallback xmlns="">
          <p:pic>
            <p:nvPicPr>
              <p:cNvPr id="142" name="Freihand 141">
                <a:extLst>
                  <a:ext uri="{FF2B5EF4-FFF2-40B4-BE49-F238E27FC236}">
                    <a16:creationId xmlns:a16="http://schemas.microsoft.com/office/drawing/2014/main" id="{745965DC-D0BC-F691-5838-6FE875440081}"/>
                  </a:ext>
                </a:extLst>
              </p:cNvPr>
              <p:cNvPicPr/>
              <p:nvPr/>
            </p:nvPicPr>
            <p:blipFill>
              <a:blip r:embed="rId224"/>
              <a:stretch>
                <a:fillRect/>
              </a:stretch>
            </p:blipFill>
            <p:spPr>
              <a:xfrm>
                <a:off x="11405195" y="2041710"/>
                <a:ext cx="46800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4" name="Freihand 143">
                <a:extLst>
                  <a:ext uri="{FF2B5EF4-FFF2-40B4-BE49-F238E27FC236}">
                    <a16:creationId xmlns:a16="http://schemas.microsoft.com/office/drawing/2014/main" id="{8B37B984-A377-0F5D-9189-573A5656A9DE}"/>
                  </a:ext>
                </a:extLst>
              </p14:cNvPr>
              <p14:cNvContentPartPr/>
              <p14:nvPr/>
            </p14:nvContentPartPr>
            <p14:xfrm>
              <a:off x="9229355" y="677310"/>
              <a:ext cx="473040" cy="644400"/>
            </p14:xfrm>
          </p:contentPart>
        </mc:Choice>
        <mc:Fallback xmlns="">
          <p:pic>
            <p:nvPicPr>
              <p:cNvPr id="144" name="Freihand 143">
                <a:extLst>
                  <a:ext uri="{FF2B5EF4-FFF2-40B4-BE49-F238E27FC236}">
                    <a16:creationId xmlns:a16="http://schemas.microsoft.com/office/drawing/2014/main" id="{8B37B984-A377-0F5D-9189-573A5656A9DE}"/>
                  </a:ext>
                </a:extLst>
              </p:cNvPr>
              <p:cNvPicPr/>
              <p:nvPr/>
            </p:nvPicPr>
            <p:blipFill>
              <a:blip r:embed="rId226"/>
              <a:stretch>
                <a:fillRect/>
              </a:stretch>
            </p:blipFill>
            <p:spPr>
              <a:xfrm>
                <a:off x="9220355" y="668310"/>
                <a:ext cx="490680" cy="662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97" name="Freihand 196">
                <a:extLst>
                  <a:ext uri="{FF2B5EF4-FFF2-40B4-BE49-F238E27FC236}">
                    <a16:creationId xmlns:a16="http://schemas.microsoft.com/office/drawing/2014/main" id="{4A5F8592-FB1D-0D8C-39E4-6F642CAE03E5}"/>
                  </a:ext>
                </a:extLst>
              </p14:cNvPr>
              <p14:cNvContentPartPr/>
              <p14:nvPr/>
            </p14:nvContentPartPr>
            <p14:xfrm>
              <a:off x="5518835" y="179070"/>
              <a:ext cx="111600" cy="846360"/>
            </p14:xfrm>
          </p:contentPart>
        </mc:Choice>
        <mc:Fallback xmlns="">
          <p:pic>
            <p:nvPicPr>
              <p:cNvPr id="197" name="Freihand 196">
                <a:extLst>
                  <a:ext uri="{FF2B5EF4-FFF2-40B4-BE49-F238E27FC236}">
                    <a16:creationId xmlns:a16="http://schemas.microsoft.com/office/drawing/2014/main" id="{4A5F8592-FB1D-0D8C-39E4-6F642CAE03E5}"/>
                  </a:ext>
                </a:extLst>
              </p:cNvPr>
              <p:cNvPicPr/>
              <p:nvPr/>
            </p:nvPicPr>
            <p:blipFill>
              <a:blip r:embed="rId228"/>
              <a:stretch>
                <a:fillRect/>
              </a:stretch>
            </p:blipFill>
            <p:spPr>
              <a:xfrm>
                <a:off x="5509835" y="170070"/>
                <a:ext cx="129240" cy="864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98" name="Freihand 197">
                <a:extLst>
                  <a:ext uri="{FF2B5EF4-FFF2-40B4-BE49-F238E27FC236}">
                    <a16:creationId xmlns:a16="http://schemas.microsoft.com/office/drawing/2014/main" id="{31992C0F-4D3E-7DA4-A2C0-6A776A58073F}"/>
                  </a:ext>
                </a:extLst>
              </p14:cNvPr>
              <p14:cNvContentPartPr/>
              <p14:nvPr/>
            </p14:nvContentPartPr>
            <p14:xfrm>
              <a:off x="5473115" y="924270"/>
              <a:ext cx="1385280" cy="80640"/>
            </p14:xfrm>
          </p:contentPart>
        </mc:Choice>
        <mc:Fallback xmlns="">
          <p:pic>
            <p:nvPicPr>
              <p:cNvPr id="198" name="Freihand 197">
                <a:extLst>
                  <a:ext uri="{FF2B5EF4-FFF2-40B4-BE49-F238E27FC236}">
                    <a16:creationId xmlns:a16="http://schemas.microsoft.com/office/drawing/2014/main" id="{31992C0F-4D3E-7DA4-A2C0-6A776A58073F}"/>
                  </a:ext>
                </a:extLst>
              </p:cNvPr>
              <p:cNvPicPr/>
              <p:nvPr/>
            </p:nvPicPr>
            <p:blipFill>
              <a:blip r:embed="rId230"/>
              <a:stretch>
                <a:fillRect/>
              </a:stretch>
            </p:blipFill>
            <p:spPr>
              <a:xfrm>
                <a:off x="5464475" y="915270"/>
                <a:ext cx="1402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99" name="Freihand 198">
                <a:extLst>
                  <a:ext uri="{FF2B5EF4-FFF2-40B4-BE49-F238E27FC236}">
                    <a16:creationId xmlns:a16="http://schemas.microsoft.com/office/drawing/2014/main" id="{BEAD4170-A8BC-DA40-7482-C3528924FC34}"/>
                  </a:ext>
                </a:extLst>
              </p14:cNvPr>
              <p14:cNvContentPartPr/>
              <p14:nvPr/>
            </p14:nvContentPartPr>
            <p14:xfrm>
              <a:off x="6877835" y="819510"/>
              <a:ext cx="183240" cy="221760"/>
            </p14:xfrm>
          </p:contentPart>
        </mc:Choice>
        <mc:Fallback xmlns="">
          <p:pic>
            <p:nvPicPr>
              <p:cNvPr id="199" name="Freihand 198">
                <a:extLst>
                  <a:ext uri="{FF2B5EF4-FFF2-40B4-BE49-F238E27FC236}">
                    <a16:creationId xmlns:a16="http://schemas.microsoft.com/office/drawing/2014/main" id="{BEAD4170-A8BC-DA40-7482-C3528924FC34}"/>
                  </a:ext>
                </a:extLst>
              </p:cNvPr>
              <p:cNvPicPr/>
              <p:nvPr/>
            </p:nvPicPr>
            <p:blipFill>
              <a:blip r:embed="rId232"/>
              <a:stretch>
                <a:fillRect/>
              </a:stretch>
            </p:blipFill>
            <p:spPr>
              <a:xfrm>
                <a:off x="6868835" y="810510"/>
                <a:ext cx="2008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01" name="Freihand 200">
                <a:extLst>
                  <a:ext uri="{FF2B5EF4-FFF2-40B4-BE49-F238E27FC236}">
                    <a16:creationId xmlns:a16="http://schemas.microsoft.com/office/drawing/2014/main" id="{7353C81C-169B-86E9-A7F9-50E5855B1472}"/>
                  </a:ext>
                </a:extLst>
              </p14:cNvPr>
              <p14:cNvContentPartPr/>
              <p14:nvPr/>
            </p14:nvContentPartPr>
            <p14:xfrm>
              <a:off x="5522435" y="27510"/>
              <a:ext cx="177480" cy="226080"/>
            </p14:xfrm>
          </p:contentPart>
        </mc:Choice>
        <mc:Fallback xmlns="">
          <p:pic>
            <p:nvPicPr>
              <p:cNvPr id="201" name="Freihand 200">
                <a:extLst>
                  <a:ext uri="{FF2B5EF4-FFF2-40B4-BE49-F238E27FC236}">
                    <a16:creationId xmlns:a16="http://schemas.microsoft.com/office/drawing/2014/main" id="{7353C81C-169B-86E9-A7F9-50E5855B1472}"/>
                  </a:ext>
                </a:extLst>
              </p:cNvPr>
              <p:cNvPicPr/>
              <p:nvPr/>
            </p:nvPicPr>
            <p:blipFill>
              <a:blip r:embed="rId234"/>
              <a:stretch>
                <a:fillRect/>
              </a:stretch>
            </p:blipFill>
            <p:spPr>
              <a:xfrm>
                <a:off x="5513435" y="18510"/>
                <a:ext cx="1951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03" name="Freihand 202">
                <a:extLst>
                  <a:ext uri="{FF2B5EF4-FFF2-40B4-BE49-F238E27FC236}">
                    <a16:creationId xmlns:a16="http://schemas.microsoft.com/office/drawing/2014/main" id="{C9B7F30F-01C2-D524-2D7A-BCD2A5DB802E}"/>
                  </a:ext>
                </a:extLst>
              </p14:cNvPr>
              <p14:cNvContentPartPr/>
              <p14:nvPr/>
            </p14:nvContentPartPr>
            <p14:xfrm>
              <a:off x="5430275" y="86550"/>
              <a:ext cx="13320" cy="101520"/>
            </p14:xfrm>
          </p:contentPart>
        </mc:Choice>
        <mc:Fallback xmlns="">
          <p:pic>
            <p:nvPicPr>
              <p:cNvPr id="203" name="Freihand 202">
                <a:extLst>
                  <a:ext uri="{FF2B5EF4-FFF2-40B4-BE49-F238E27FC236}">
                    <a16:creationId xmlns:a16="http://schemas.microsoft.com/office/drawing/2014/main" id="{C9B7F30F-01C2-D524-2D7A-BCD2A5DB802E}"/>
                  </a:ext>
                </a:extLst>
              </p:cNvPr>
              <p:cNvPicPr/>
              <p:nvPr/>
            </p:nvPicPr>
            <p:blipFill>
              <a:blip r:embed="rId236"/>
              <a:stretch>
                <a:fillRect/>
              </a:stretch>
            </p:blipFill>
            <p:spPr>
              <a:xfrm>
                <a:off x="5421635" y="77550"/>
                <a:ext cx="30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04" name="Freihand 203">
                <a:extLst>
                  <a:ext uri="{FF2B5EF4-FFF2-40B4-BE49-F238E27FC236}">
                    <a16:creationId xmlns:a16="http://schemas.microsoft.com/office/drawing/2014/main" id="{F89300AB-2809-EEFF-8574-38D3C7809367}"/>
                  </a:ext>
                </a:extLst>
              </p14:cNvPr>
              <p14:cNvContentPartPr/>
              <p14:nvPr/>
            </p14:nvContentPartPr>
            <p14:xfrm>
              <a:off x="5409755" y="13830"/>
              <a:ext cx="7560" cy="9000"/>
            </p14:xfrm>
          </p:contentPart>
        </mc:Choice>
        <mc:Fallback xmlns="">
          <p:pic>
            <p:nvPicPr>
              <p:cNvPr id="204" name="Freihand 203">
                <a:extLst>
                  <a:ext uri="{FF2B5EF4-FFF2-40B4-BE49-F238E27FC236}">
                    <a16:creationId xmlns:a16="http://schemas.microsoft.com/office/drawing/2014/main" id="{F89300AB-2809-EEFF-8574-38D3C7809367}"/>
                  </a:ext>
                </a:extLst>
              </p:cNvPr>
              <p:cNvPicPr/>
              <p:nvPr/>
            </p:nvPicPr>
            <p:blipFill>
              <a:blip r:embed="rId238"/>
              <a:stretch>
                <a:fillRect/>
              </a:stretch>
            </p:blipFill>
            <p:spPr>
              <a:xfrm>
                <a:off x="5400755" y="5190"/>
                <a:ext cx="25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06" name="Freihand 205">
                <a:extLst>
                  <a:ext uri="{FF2B5EF4-FFF2-40B4-BE49-F238E27FC236}">
                    <a16:creationId xmlns:a16="http://schemas.microsoft.com/office/drawing/2014/main" id="{FBDFE2FC-FA52-6447-CB02-44462D5E9224}"/>
                  </a:ext>
                </a:extLst>
              </p14:cNvPr>
              <p14:cNvContentPartPr/>
              <p14:nvPr/>
            </p14:nvContentPartPr>
            <p14:xfrm>
              <a:off x="6733475" y="1062510"/>
              <a:ext cx="114480" cy="89640"/>
            </p14:xfrm>
          </p:contentPart>
        </mc:Choice>
        <mc:Fallback xmlns="">
          <p:pic>
            <p:nvPicPr>
              <p:cNvPr id="206" name="Freihand 205">
                <a:extLst>
                  <a:ext uri="{FF2B5EF4-FFF2-40B4-BE49-F238E27FC236}">
                    <a16:creationId xmlns:a16="http://schemas.microsoft.com/office/drawing/2014/main" id="{FBDFE2FC-FA52-6447-CB02-44462D5E9224}"/>
                  </a:ext>
                </a:extLst>
              </p:cNvPr>
              <p:cNvPicPr/>
              <p:nvPr/>
            </p:nvPicPr>
            <p:blipFill>
              <a:blip r:embed="rId240"/>
              <a:stretch>
                <a:fillRect/>
              </a:stretch>
            </p:blipFill>
            <p:spPr>
              <a:xfrm>
                <a:off x="6724835" y="1053510"/>
                <a:ext cx="132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07" name="Freihand 206">
                <a:extLst>
                  <a:ext uri="{FF2B5EF4-FFF2-40B4-BE49-F238E27FC236}">
                    <a16:creationId xmlns:a16="http://schemas.microsoft.com/office/drawing/2014/main" id="{0A6FE9A5-78B7-BD6F-A53D-BC9D96E82845}"/>
                  </a:ext>
                </a:extLst>
              </p14:cNvPr>
              <p14:cNvContentPartPr/>
              <p14:nvPr/>
            </p14:nvContentPartPr>
            <p14:xfrm>
              <a:off x="6795035" y="1040550"/>
              <a:ext cx="77400" cy="244800"/>
            </p14:xfrm>
          </p:contentPart>
        </mc:Choice>
        <mc:Fallback xmlns="">
          <p:pic>
            <p:nvPicPr>
              <p:cNvPr id="207" name="Freihand 206">
                <a:extLst>
                  <a:ext uri="{FF2B5EF4-FFF2-40B4-BE49-F238E27FC236}">
                    <a16:creationId xmlns:a16="http://schemas.microsoft.com/office/drawing/2014/main" id="{0A6FE9A5-78B7-BD6F-A53D-BC9D96E82845}"/>
                  </a:ext>
                </a:extLst>
              </p:cNvPr>
              <p:cNvPicPr/>
              <p:nvPr/>
            </p:nvPicPr>
            <p:blipFill>
              <a:blip r:embed="rId242"/>
              <a:stretch>
                <a:fillRect/>
              </a:stretch>
            </p:blipFill>
            <p:spPr>
              <a:xfrm>
                <a:off x="6786395" y="1031550"/>
                <a:ext cx="950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09" name="Freihand 208">
                <a:extLst>
                  <a:ext uri="{FF2B5EF4-FFF2-40B4-BE49-F238E27FC236}">
                    <a16:creationId xmlns:a16="http://schemas.microsoft.com/office/drawing/2014/main" id="{4BB184A8-C954-2C81-511C-D7E77D4C40DC}"/>
                  </a:ext>
                </a:extLst>
              </p14:cNvPr>
              <p14:cNvContentPartPr/>
              <p14:nvPr/>
            </p14:nvContentPartPr>
            <p14:xfrm>
              <a:off x="5890355" y="202470"/>
              <a:ext cx="692640" cy="613800"/>
            </p14:xfrm>
          </p:contentPart>
        </mc:Choice>
        <mc:Fallback xmlns="">
          <p:pic>
            <p:nvPicPr>
              <p:cNvPr id="209" name="Freihand 208">
                <a:extLst>
                  <a:ext uri="{FF2B5EF4-FFF2-40B4-BE49-F238E27FC236}">
                    <a16:creationId xmlns:a16="http://schemas.microsoft.com/office/drawing/2014/main" id="{4BB184A8-C954-2C81-511C-D7E77D4C40DC}"/>
                  </a:ext>
                </a:extLst>
              </p:cNvPr>
              <p:cNvPicPr/>
              <p:nvPr/>
            </p:nvPicPr>
            <p:blipFill>
              <a:blip r:embed="rId244"/>
              <a:stretch>
                <a:fillRect/>
              </a:stretch>
            </p:blipFill>
            <p:spPr>
              <a:xfrm>
                <a:off x="5881355" y="193470"/>
                <a:ext cx="710280" cy="631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10" name="Freihand 209">
                <a:extLst>
                  <a:ext uri="{FF2B5EF4-FFF2-40B4-BE49-F238E27FC236}">
                    <a16:creationId xmlns:a16="http://schemas.microsoft.com/office/drawing/2014/main" id="{9ED20F82-7AC7-BF16-F611-75A8B907AB33}"/>
                  </a:ext>
                </a:extLst>
              </p14:cNvPr>
              <p14:cNvContentPartPr/>
              <p14:nvPr/>
            </p14:nvContentPartPr>
            <p14:xfrm>
              <a:off x="5976035" y="188430"/>
              <a:ext cx="615240" cy="568440"/>
            </p14:xfrm>
          </p:contentPart>
        </mc:Choice>
        <mc:Fallback xmlns="">
          <p:pic>
            <p:nvPicPr>
              <p:cNvPr id="210" name="Freihand 209">
                <a:extLst>
                  <a:ext uri="{FF2B5EF4-FFF2-40B4-BE49-F238E27FC236}">
                    <a16:creationId xmlns:a16="http://schemas.microsoft.com/office/drawing/2014/main" id="{9ED20F82-7AC7-BF16-F611-75A8B907AB33}"/>
                  </a:ext>
                </a:extLst>
              </p:cNvPr>
              <p:cNvPicPr/>
              <p:nvPr/>
            </p:nvPicPr>
            <p:blipFill>
              <a:blip r:embed="rId246"/>
              <a:stretch>
                <a:fillRect/>
              </a:stretch>
            </p:blipFill>
            <p:spPr>
              <a:xfrm>
                <a:off x="5967395" y="179790"/>
                <a:ext cx="632880" cy="5860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12" name="Freihand 211">
                <a:extLst>
                  <a:ext uri="{FF2B5EF4-FFF2-40B4-BE49-F238E27FC236}">
                    <a16:creationId xmlns:a16="http://schemas.microsoft.com/office/drawing/2014/main" id="{CFA5FF17-9BA2-71F5-57E2-CCE26A02E2F1}"/>
                  </a:ext>
                </a:extLst>
              </p14:cNvPr>
              <p14:cNvContentPartPr/>
              <p14:nvPr/>
            </p14:nvContentPartPr>
            <p14:xfrm>
              <a:off x="6696395" y="638790"/>
              <a:ext cx="12600" cy="121680"/>
            </p14:xfrm>
          </p:contentPart>
        </mc:Choice>
        <mc:Fallback xmlns="">
          <p:pic>
            <p:nvPicPr>
              <p:cNvPr id="212" name="Freihand 211">
                <a:extLst>
                  <a:ext uri="{FF2B5EF4-FFF2-40B4-BE49-F238E27FC236}">
                    <a16:creationId xmlns:a16="http://schemas.microsoft.com/office/drawing/2014/main" id="{CFA5FF17-9BA2-71F5-57E2-CCE26A02E2F1}"/>
                  </a:ext>
                </a:extLst>
              </p:cNvPr>
              <p:cNvPicPr/>
              <p:nvPr/>
            </p:nvPicPr>
            <p:blipFill>
              <a:blip r:embed="rId248"/>
              <a:stretch>
                <a:fillRect/>
              </a:stretch>
            </p:blipFill>
            <p:spPr>
              <a:xfrm>
                <a:off x="6687755" y="629790"/>
                <a:ext cx="30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13" name="Freihand 212">
                <a:extLst>
                  <a:ext uri="{FF2B5EF4-FFF2-40B4-BE49-F238E27FC236}">
                    <a16:creationId xmlns:a16="http://schemas.microsoft.com/office/drawing/2014/main" id="{22CC271D-98E9-19ED-434A-5BD7673B3A7B}"/>
                  </a:ext>
                </a:extLst>
              </p14:cNvPr>
              <p14:cNvContentPartPr/>
              <p14:nvPr/>
            </p14:nvContentPartPr>
            <p14:xfrm>
              <a:off x="6767675" y="600630"/>
              <a:ext cx="88560" cy="146160"/>
            </p14:xfrm>
          </p:contentPart>
        </mc:Choice>
        <mc:Fallback xmlns="">
          <p:pic>
            <p:nvPicPr>
              <p:cNvPr id="213" name="Freihand 212">
                <a:extLst>
                  <a:ext uri="{FF2B5EF4-FFF2-40B4-BE49-F238E27FC236}">
                    <a16:creationId xmlns:a16="http://schemas.microsoft.com/office/drawing/2014/main" id="{22CC271D-98E9-19ED-434A-5BD7673B3A7B}"/>
                  </a:ext>
                </a:extLst>
              </p:cNvPr>
              <p:cNvPicPr/>
              <p:nvPr/>
            </p:nvPicPr>
            <p:blipFill>
              <a:blip r:embed="rId250"/>
              <a:stretch>
                <a:fillRect/>
              </a:stretch>
            </p:blipFill>
            <p:spPr>
              <a:xfrm>
                <a:off x="6758675" y="591990"/>
                <a:ext cx="106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14" name="Freihand 213">
                <a:extLst>
                  <a:ext uri="{FF2B5EF4-FFF2-40B4-BE49-F238E27FC236}">
                    <a16:creationId xmlns:a16="http://schemas.microsoft.com/office/drawing/2014/main" id="{43EDF846-67E7-8601-6B5A-E9FAEE4DB0A0}"/>
                  </a:ext>
                </a:extLst>
              </p14:cNvPr>
              <p14:cNvContentPartPr/>
              <p14:nvPr/>
            </p14:nvContentPartPr>
            <p14:xfrm>
              <a:off x="6711875" y="86190"/>
              <a:ext cx="135720" cy="156600"/>
            </p14:xfrm>
          </p:contentPart>
        </mc:Choice>
        <mc:Fallback xmlns="">
          <p:pic>
            <p:nvPicPr>
              <p:cNvPr id="214" name="Freihand 213">
                <a:extLst>
                  <a:ext uri="{FF2B5EF4-FFF2-40B4-BE49-F238E27FC236}">
                    <a16:creationId xmlns:a16="http://schemas.microsoft.com/office/drawing/2014/main" id="{43EDF846-67E7-8601-6B5A-E9FAEE4DB0A0}"/>
                  </a:ext>
                </a:extLst>
              </p:cNvPr>
              <p:cNvPicPr/>
              <p:nvPr/>
            </p:nvPicPr>
            <p:blipFill>
              <a:blip r:embed="rId252"/>
              <a:stretch>
                <a:fillRect/>
              </a:stretch>
            </p:blipFill>
            <p:spPr>
              <a:xfrm>
                <a:off x="6703235" y="77190"/>
                <a:ext cx="1533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15" name="Freihand 214">
                <a:extLst>
                  <a:ext uri="{FF2B5EF4-FFF2-40B4-BE49-F238E27FC236}">
                    <a16:creationId xmlns:a16="http://schemas.microsoft.com/office/drawing/2014/main" id="{EFE98649-81E1-0146-72B0-84F14A0815E5}"/>
                  </a:ext>
                </a:extLst>
              </p14:cNvPr>
              <p14:cNvContentPartPr/>
              <p14:nvPr/>
            </p14:nvContentPartPr>
            <p14:xfrm>
              <a:off x="6893675" y="65670"/>
              <a:ext cx="165600" cy="145440"/>
            </p14:xfrm>
          </p:contentPart>
        </mc:Choice>
        <mc:Fallback xmlns="">
          <p:pic>
            <p:nvPicPr>
              <p:cNvPr id="215" name="Freihand 214">
                <a:extLst>
                  <a:ext uri="{FF2B5EF4-FFF2-40B4-BE49-F238E27FC236}">
                    <a16:creationId xmlns:a16="http://schemas.microsoft.com/office/drawing/2014/main" id="{EFE98649-81E1-0146-72B0-84F14A0815E5}"/>
                  </a:ext>
                </a:extLst>
              </p:cNvPr>
              <p:cNvPicPr/>
              <p:nvPr/>
            </p:nvPicPr>
            <p:blipFill>
              <a:blip r:embed="rId254"/>
              <a:stretch>
                <a:fillRect/>
              </a:stretch>
            </p:blipFill>
            <p:spPr>
              <a:xfrm>
                <a:off x="6885035" y="56670"/>
                <a:ext cx="183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17" name="Freihand 216">
                <a:extLst>
                  <a:ext uri="{FF2B5EF4-FFF2-40B4-BE49-F238E27FC236}">
                    <a16:creationId xmlns:a16="http://schemas.microsoft.com/office/drawing/2014/main" id="{CB5DC769-D1BB-1F39-77A2-E32786E52284}"/>
                  </a:ext>
                </a:extLst>
              </p14:cNvPr>
              <p14:cNvContentPartPr/>
              <p14:nvPr/>
            </p14:nvContentPartPr>
            <p14:xfrm>
              <a:off x="6584795" y="-27210"/>
              <a:ext cx="598320" cy="487800"/>
            </p14:xfrm>
          </p:contentPart>
        </mc:Choice>
        <mc:Fallback xmlns="">
          <p:pic>
            <p:nvPicPr>
              <p:cNvPr id="217" name="Freihand 216">
                <a:extLst>
                  <a:ext uri="{FF2B5EF4-FFF2-40B4-BE49-F238E27FC236}">
                    <a16:creationId xmlns:a16="http://schemas.microsoft.com/office/drawing/2014/main" id="{CB5DC769-D1BB-1F39-77A2-E32786E52284}"/>
                  </a:ext>
                </a:extLst>
              </p:cNvPr>
              <p:cNvPicPr/>
              <p:nvPr/>
            </p:nvPicPr>
            <p:blipFill>
              <a:blip r:embed="rId256"/>
              <a:stretch>
                <a:fillRect/>
              </a:stretch>
            </p:blipFill>
            <p:spPr>
              <a:xfrm>
                <a:off x="6576155" y="-35850"/>
                <a:ext cx="61596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18" name="Freihand 217">
                <a:extLst>
                  <a:ext uri="{FF2B5EF4-FFF2-40B4-BE49-F238E27FC236}">
                    <a16:creationId xmlns:a16="http://schemas.microsoft.com/office/drawing/2014/main" id="{CEA09185-8409-DD9D-46A8-85562835C74A}"/>
                  </a:ext>
                </a:extLst>
              </p14:cNvPr>
              <p14:cNvContentPartPr/>
              <p14:nvPr/>
            </p14:nvContentPartPr>
            <p14:xfrm>
              <a:off x="7315955" y="201153"/>
              <a:ext cx="229680" cy="20880"/>
            </p14:xfrm>
          </p:contentPart>
        </mc:Choice>
        <mc:Fallback xmlns="">
          <p:pic>
            <p:nvPicPr>
              <p:cNvPr id="218" name="Freihand 217">
                <a:extLst>
                  <a:ext uri="{FF2B5EF4-FFF2-40B4-BE49-F238E27FC236}">
                    <a16:creationId xmlns:a16="http://schemas.microsoft.com/office/drawing/2014/main" id="{CEA09185-8409-DD9D-46A8-85562835C74A}"/>
                  </a:ext>
                </a:extLst>
              </p:cNvPr>
              <p:cNvPicPr/>
              <p:nvPr/>
            </p:nvPicPr>
            <p:blipFill>
              <a:blip r:embed="rId258"/>
              <a:stretch>
                <a:fillRect/>
              </a:stretch>
            </p:blipFill>
            <p:spPr>
              <a:xfrm>
                <a:off x="7306955" y="192513"/>
                <a:ext cx="247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20" name="Freihand 219">
                <a:extLst>
                  <a:ext uri="{FF2B5EF4-FFF2-40B4-BE49-F238E27FC236}">
                    <a16:creationId xmlns:a16="http://schemas.microsoft.com/office/drawing/2014/main" id="{D680CD2A-5D2A-0512-9A00-CFD30C0F2F8F}"/>
                  </a:ext>
                </a:extLst>
              </p14:cNvPr>
              <p14:cNvContentPartPr/>
              <p14:nvPr/>
            </p14:nvContentPartPr>
            <p14:xfrm>
              <a:off x="7187795" y="90993"/>
              <a:ext cx="203760" cy="218160"/>
            </p14:xfrm>
          </p:contentPart>
        </mc:Choice>
        <mc:Fallback xmlns="">
          <p:pic>
            <p:nvPicPr>
              <p:cNvPr id="220" name="Freihand 219">
                <a:extLst>
                  <a:ext uri="{FF2B5EF4-FFF2-40B4-BE49-F238E27FC236}">
                    <a16:creationId xmlns:a16="http://schemas.microsoft.com/office/drawing/2014/main" id="{D680CD2A-5D2A-0512-9A00-CFD30C0F2F8F}"/>
                  </a:ext>
                </a:extLst>
              </p:cNvPr>
              <p:cNvPicPr/>
              <p:nvPr/>
            </p:nvPicPr>
            <p:blipFill>
              <a:blip r:embed="rId260"/>
              <a:stretch>
                <a:fillRect/>
              </a:stretch>
            </p:blipFill>
            <p:spPr>
              <a:xfrm>
                <a:off x="7179155" y="81993"/>
                <a:ext cx="2214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21" name="Freihand 220">
                <a:extLst>
                  <a:ext uri="{FF2B5EF4-FFF2-40B4-BE49-F238E27FC236}">
                    <a16:creationId xmlns:a16="http://schemas.microsoft.com/office/drawing/2014/main" id="{07E24635-04CF-C1C3-DE4E-2C67570BB286}"/>
                  </a:ext>
                </a:extLst>
              </p14:cNvPr>
              <p14:cNvContentPartPr/>
              <p14:nvPr/>
            </p14:nvContentPartPr>
            <p14:xfrm>
              <a:off x="7677755" y="75513"/>
              <a:ext cx="144000" cy="149040"/>
            </p14:xfrm>
          </p:contentPart>
        </mc:Choice>
        <mc:Fallback xmlns="">
          <p:pic>
            <p:nvPicPr>
              <p:cNvPr id="221" name="Freihand 220">
                <a:extLst>
                  <a:ext uri="{FF2B5EF4-FFF2-40B4-BE49-F238E27FC236}">
                    <a16:creationId xmlns:a16="http://schemas.microsoft.com/office/drawing/2014/main" id="{07E24635-04CF-C1C3-DE4E-2C67570BB286}"/>
                  </a:ext>
                </a:extLst>
              </p:cNvPr>
              <p:cNvPicPr/>
              <p:nvPr/>
            </p:nvPicPr>
            <p:blipFill>
              <a:blip r:embed="rId262"/>
              <a:stretch>
                <a:fillRect/>
              </a:stretch>
            </p:blipFill>
            <p:spPr>
              <a:xfrm>
                <a:off x="7668755" y="66873"/>
                <a:ext cx="161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22" name="Freihand 221">
                <a:extLst>
                  <a:ext uri="{FF2B5EF4-FFF2-40B4-BE49-F238E27FC236}">
                    <a16:creationId xmlns:a16="http://schemas.microsoft.com/office/drawing/2014/main" id="{15B9DFFF-4D05-5B1E-A053-FE9643092CBE}"/>
                  </a:ext>
                </a:extLst>
              </p14:cNvPr>
              <p14:cNvContentPartPr/>
              <p14:nvPr/>
            </p14:nvContentPartPr>
            <p14:xfrm>
              <a:off x="7602875" y="262353"/>
              <a:ext cx="293400" cy="38520"/>
            </p14:xfrm>
          </p:contentPart>
        </mc:Choice>
        <mc:Fallback xmlns="">
          <p:pic>
            <p:nvPicPr>
              <p:cNvPr id="222" name="Freihand 221">
                <a:extLst>
                  <a:ext uri="{FF2B5EF4-FFF2-40B4-BE49-F238E27FC236}">
                    <a16:creationId xmlns:a16="http://schemas.microsoft.com/office/drawing/2014/main" id="{15B9DFFF-4D05-5B1E-A053-FE9643092CBE}"/>
                  </a:ext>
                </a:extLst>
              </p:cNvPr>
              <p:cNvPicPr/>
              <p:nvPr/>
            </p:nvPicPr>
            <p:blipFill>
              <a:blip r:embed="rId264"/>
              <a:stretch>
                <a:fillRect/>
              </a:stretch>
            </p:blipFill>
            <p:spPr>
              <a:xfrm>
                <a:off x="7594235" y="253713"/>
                <a:ext cx="3110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23" name="Freihand 222">
                <a:extLst>
                  <a:ext uri="{FF2B5EF4-FFF2-40B4-BE49-F238E27FC236}">
                    <a16:creationId xmlns:a16="http://schemas.microsoft.com/office/drawing/2014/main" id="{516C1332-1F0C-32FE-4F8A-D572941D2EA8}"/>
                  </a:ext>
                </a:extLst>
              </p14:cNvPr>
              <p14:cNvContentPartPr/>
              <p14:nvPr/>
            </p14:nvContentPartPr>
            <p14:xfrm>
              <a:off x="7682795" y="324633"/>
              <a:ext cx="182160" cy="224640"/>
            </p14:xfrm>
          </p:contentPart>
        </mc:Choice>
        <mc:Fallback xmlns="">
          <p:pic>
            <p:nvPicPr>
              <p:cNvPr id="223" name="Freihand 222">
                <a:extLst>
                  <a:ext uri="{FF2B5EF4-FFF2-40B4-BE49-F238E27FC236}">
                    <a16:creationId xmlns:a16="http://schemas.microsoft.com/office/drawing/2014/main" id="{516C1332-1F0C-32FE-4F8A-D572941D2EA8}"/>
                  </a:ext>
                </a:extLst>
              </p:cNvPr>
              <p:cNvPicPr/>
              <p:nvPr/>
            </p:nvPicPr>
            <p:blipFill>
              <a:blip r:embed="rId266"/>
              <a:stretch>
                <a:fillRect/>
              </a:stretch>
            </p:blipFill>
            <p:spPr>
              <a:xfrm>
                <a:off x="7674155" y="315993"/>
                <a:ext cx="1998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24" name="Freihand 223">
                <a:extLst>
                  <a:ext uri="{FF2B5EF4-FFF2-40B4-BE49-F238E27FC236}">
                    <a16:creationId xmlns:a16="http://schemas.microsoft.com/office/drawing/2014/main" id="{AEEF6CCA-E4EC-6A99-CE26-5EDA8020BA0A}"/>
                  </a:ext>
                </a:extLst>
              </p14:cNvPr>
              <p14:cNvContentPartPr/>
              <p14:nvPr/>
            </p14:nvContentPartPr>
            <p14:xfrm>
              <a:off x="7981955" y="282873"/>
              <a:ext cx="116640" cy="18720"/>
            </p14:xfrm>
          </p:contentPart>
        </mc:Choice>
        <mc:Fallback xmlns="">
          <p:pic>
            <p:nvPicPr>
              <p:cNvPr id="224" name="Freihand 223">
                <a:extLst>
                  <a:ext uri="{FF2B5EF4-FFF2-40B4-BE49-F238E27FC236}">
                    <a16:creationId xmlns:a16="http://schemas.microsoft.com/office/drawing/2014/main" id="{AEEF6CCA-E4EC-6A99-CE26-5EDA8020BA0A}"/>
                  </a:ext>
                </a:extLst>
              </p:cNvPr>
              <p:cNvPicPr/>
              <p:nvPr/>
            </p:nvPicPr>
            <p:blipFill>
              <a:blip r:embed="rId268"/>
              <a:stretch>
                <a:fillRect/>
              </a:stretch>
            </p:blipFill>
            <p:spPr>
              <a:xfrm>
                <a:off x="7973315" y="273873"/>
                <a:ext cx="1342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25" name="Freihand 224">
                <a:extLst>
                  <a:ext uri="{FF2B5EF4-FFF2-40B4-BE49-F238E27FC236}">
                    <a16:creationId xmlns:a16="http://schemas.microsoft.com/office/drawing/2014/main" id="{2275D7A0-0CD3-A976-C8EF-C3B0F624063F}"/>
                  </a:ext>
                </a:extLst>
              </p14:cNvPr>
              <p14:cNvContentPartPr/>
              <p14:nvPr/>
            </p14:nvContentPartPr>
            <p14:xfrm>
              <a:off x="7980515" y="327513"/>
              <a:ext cx="114480" cy="17280"/>
            </p14:xfrm>
          </p:contentPart>
        </mc:Choice>
        <mc:Fallback xmlns="">
          <p:pic>
            <p:nvPicPr>
              <p:cNvPr id="225" name="Freihand 224">
                <a:extLst>
                  <a:ext uri="{FF2B5EF4-FFF2-40B4-BE49-F238E27FC236}">
                    <a16:creationId xmlns:a16="http://schemas.microsoft.com/office/drawing/2014/main" id="{2275D7A0-0CD3-A976-C8EF-C3B0F624063F}"/>
                  </a:ext>
                </a:extLst>
              </p:cNvPr>
              <p:cNvPicPr/>
              <p:nvPr/>
            </p:nvPicPr>
            <p:blipFill>
              <a:blip r:embed="rId270"/>
              <a:stretch>
                <a:fillRect/>
              </a:stretch>
            </p:blipFill>
            <p:spPr>
              <a:xfrm>
                <a:off x="7971515" y="318513"/>
                <a:ext cx="132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26" name="Freihand 225">
                <a:extLst>
                  <a:ext uri="{FF2B5EF4-FFF2-40B4-BE49-F238E27FC236}">
                    <a16:creationId xmlns:a16="http://schemas.microsoft.com/office/drawing/2014/main" id="{FC2B405A-8AC3-250C-BEF9-9DBB395163C2}"/>
                  </a:ext>
                </a:extLst>
              </p14:cNvPr>
              <p14:cNvContentPartPr/>
              <p14:nvPr/>
            </p14:nvContentPartPr>
            <p14:xfrm>
              <a:off x="8209475" y="185673"/>
              <a:ext cx="117000" cy="185760"/>
            </p14:xfrm>
          </p:contentPart>
        </mc:Choice>
        <mc:Fallback xmlns="">
          <p:pic>
            <p:nvPicPr>
              <p:cNvPr id="226" name="Freihand 225">
                <a:extLst>
                  <a:ext uri="{FF2B5EF4-FFF2-40B4-BE49-F238E27FC236}">
                    <a16:creationId xmlns:a16="http://schemas.microsoft.com/office/drawing/2014/main" id="{FC2B405A-8AC3-250C-BEF9-9DBB395163C2}"/>
                  </a:ext>
                </a:extLst>
              </p:cNvPr>
              <p:cNvPicPr/>
              <p:nvPr/>
            </p:nvPicPr>
            <p:blipFill>
              <a:blip r:embed="rId272"/>
              <a:stretch>
                <a:fillRect/>
              </a:stretch>
            </p:blipFill>
            <p:spPr>
              <a:xfrm>
                <a:off x="8200475" y="177033"/>
                <a:ext cx="1346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27" name="Freihand 226">
                <a:extLst>
                  <a:ext uri="{FF2B5EF4-FFF2-40B4-BE49-F238E27FC236}">
                    <a16:creationId xmlns:a16="http://schemas.microsoft.com/office/drawing/2014/main" id="{E6B8D3A2-2BEE-6C17-C788-FCF5CC751FE3}"/>
                  </a:ext>
                </a:extLst>
              </p14:cNvPr>
              <p14:cNvContentPartPr/>
              <p14:nvPr/>
            </p14:nvContentPartPr>
            <p14:xfrm>
              <a:off x="8363195" y="142833"/>
              <a:ext cx="97920" cy="252720"/>
            </p14:xfrm>
          </p:contentPart>
        </mc:Choice>
        <mc:Fallback xmlns="">
          <p:pic>
            <p:nvPicPr>
              <p:cNvPr id="227" name="Freihand 226">
                <a:extLst>
                  <a:ext uri="{FF2B5EF4-FFF2-40B4-BE49-F238E27FC236}">
                    <a16:creationId xmlns:a16="http://schemas.microsoft.com/office/drawing/2014/main" id="{E6B8D3A2-2BEE-6C17-C788-FCF5CC751FE3}"/>
                  </a:ext>
                </a:extLst>
              </p:cNvPr>
              <p:cNvPicPr/>
              <p:nvPr/>
            </p:nvPicPr>
            <p:blipFill>
              <a:blip r:embed="rId274"/>
              <a:stretch>
                <a:fillRect/>
              </a:stretch>
            </p:blipFill>
            <p:spPr>
              <a:xfrm>
                <a:off x="8354555" y="133833"/>
                <a:ext cx="1155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28" name="Freihand 227">
                <a:extLst>
                  <a:ext uri="{FF2B5EF4-FFF2-40B4-BE49-F238E27FC236}">
                    <a16:creationId xmlns:a16="http://schemas.microsoft.com/office/drawing/2014/main" id="{582DE4A8-65B3-C8E2-9A45-82DA042738EA}"/>
                  </a:ext>
                </a:extLst>
              </p14:cNvPr>
              <p14:cNvContentPartPr/>
              <p14:nvPr/>
            </p14:nvContentPartPr>
            <p14:xfrm>
              <a:off x="8509355" y="183513"/>
              <a:ext cx="47880" cy="159480"/>
            </p14:xfrm>
          </p:contentPart>
        </mc:Choice>
        <mc:Fallback xmlns="">
          <p:pic>
            <p:nvPicPr>
              <p:cNvPr id="228" name="Freihand 227">
                <a:extLst>
                  <a:ext uri="{FF2B5EF4-FFF2-40B4-BE49-F238E27FC236}">
                    <a16:creationId xmlns:a16="http://schemas.microsoft.com/office/drawing/2014/main" id="{582DE4A8-65B3-C8E2-9A45-82DA042738EA}"/>
                  </a:ext>
                </a:extLst>
              </p:cNvPr>
              <p:cNvPicPr/>
              <p:nvPr/>
            </p:nvPicPr>
            <p:blipFill>
              <a:blip r:embed="rId276"/>
              <a:stretch>
                <a:fillRect/>
              </a:stretch>
            </p:blipFill>
            <p:spPr>
              <a:xfrm>
                <a:off x="8500715" y="174873"/>
                <a:ext cx="655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29" name="Freihand 228">
                <a:extLst>
                  <a:ext uri="{FF2B5EF4-FFF2-40B4-BE49-F238E27FC236}">
                    <a16:creationId xmlns:a16="http://schemas.microsoft.com/office/drawing/2014/main" id="{5D6251D0-CA4B-6BDF-F7CF-C0761BF869A3}"/>
                  </a:ext>
                </a:extLst>
              </p14:cNvPr>
              <p14:cNvContentPartPr/>
              <p14:nvPr/>
            </p14:nvContentPartPr>
            <p14:xfrm>
              <a:off x="8610875" y="313113"/>
              <a:ext cx="7560" cy="47880"/>
            </p14:xfrm>
          </p:contentPart>
        </mc:Choice>
        <mc:Fallback xmlns="">
          <p:pic>
            <p:nvPicPr>
              <p:cNvPr id="229" name="Freihand 228">
                <a:extLst>
                  <a:ext uri="{FF2B5EF4-FFF2-40B4-BE49-F238E27FC236}">
                    <a16:creationId xmlns:a16="http://schemas.microsoft.com/office/drawing/2014/main" id="{5D6251D0-CA4B-6BDF-F7CF-C0761BF869A3}"/>
                  </a:ext>
                </a:extLst>
              </p:cNvPr>
              <p:cNvPicPr/>
              <p:nvPr/>
            </p:nvPicPr>
            <p:blipFill>
              <a:blip r:embed="rId278"/>
              <a:stretch>
                <a:fillRect/>
              </a:stretch>
            </p:blipFill>
            <p:spPr>
              <a:xfrm>
                <a:off x="8601875" y="304113"/>
                <a:ext cx="252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30" name="Freihand 229">
                <a:extLst>
                  <a:ext uri="{FF2B5EF4-FFF2-40B4-BE49-F238E27FC236}">
                    <a16:creationId xmlns:a16="http://schemas.microsoft.com/office/drawing/2014/main" id="{D48ED8B8-501A-AD09-A18A-D6FDA5B7F290}"/>
                  </a:ext>
                </a:extLst>
              </p14:cNvPr>
              <p14:cNvContentPartPr/>
              <p14:nvPr/>
            </p14:nvContentPartPr>
            <p14:xfrm>
              <a:off x="8737595" y="169833"/>
              <a:ext cx="210240" cy="311040"/>
            </p14:xfrm>
          </p:contentPart>
        </mc:Choice>
        <mc:Fallback xmlns="">
          <p:pic>
            <p:nvPicPr>
              <p:cNvPr id="230" name="Freihand 229">
                <a:extLst>
                  <a:ext uri="{FF2B5EF4-FFF2-40B4-BE49-F238E27FC236}">
                    <a16:creationId xmlns:a16="http://schemas.microsoft.com/office/drawing/2014/main" id="{D48ED8B8-501A-AD09-A18A-D6FDA5B7F290}"/>
                  </a:ext>
                </a:extLst>
              </p:cNvPr>
              <p:cNvPicPr/>
              <p:nvPr/>
            </p:nvPicPr>
            <p:blipFill>
              <a:blip r:embed="rId280"/>
              <a:stretch>
                <a:fillRect/>
              </a:stretch>
            </p:blipFill>
            <p:spPr>
              <a:xfrm>
                <a:off x="8728595" y="160833"/>
                <a:ext cx="22788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31" name="Freihand 230">
                <a:extLst>
                  <a:ext uri="{FF2B5EF4-FFF2-40B4-BE49-F238E27FC236}">
                    <a16:creationId xmlns:a16="http://schemas.microsoft.com/office/drawing/2014/main" id="{F1AFC2B7-F2B3-4EB4-587C-B4E9AD5359EA}"/>
                  </a:ext>
                </a:extLst>
              </p14:cNvPr>
              <p14:cNvContentPartPr/>
              <p14:nvPr/>
            </p14:nvContentPartPr>
            <p14:xfrm>
              <a:off x="7614755" y="305913"/>
              <a:ext cx="275760" cy="296640"/>
            </p14:xfrm>
          </p:contentPart>
        </mc:Choice>
        <mc:Fallback xmlns="">
          <p:pic>
            <p:nvPicPr>
              <p:cNvPr id="231" name="Freihand 230">
                <a:extLst>
                  <a:ext uri="{FF2B5EF4-FFF2-40B4-BE49-F238E27FC236}">
                    <a16:creationId xmlns:a16="http://schemas.microsoft.com/office/drawing/2014/main" id="{F1AFC2B7-F2B3-4EB4-587C-B4E9AD5359EA}"/>
                  </a:ext>
                </a:extLst>
              </p:cNvPr>
              <p:cNvPicPr/>
              <p:nvPr/>
            </p:nvPicPr>
            <p:blipFill>
              <a:blip r:embed="rId282"/>
              <a:stretch>
                <a:fillRect/>
              </a:stretch>
            </p:blipFill>
            <p:spPr>
              <a:xfrm>
                <a:off x="7606115" y="296913"/>
                <a:ext cx="2934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32" name="Freihand 231">
                <a:extLst>
                  <a:ext uri="{FF2B5EF4-FFF2-40B4-BE49-F238E27FC236}">
                    <a16:creationId xmlns:a16="http://schemas.microsoft.com/office/drawing/2014/main" id="{22F5578F-1874-E1CB-B5F7-8F055F01F417}"/>
                  </a:ext>
                </a:extLst>
              </p14:cNvPr>
              <p14:cNvContentPartPr/>
              <p14:nvPr/>
            </p14:nvContentPartPr>
            <p14:xfrm>
              <a:off x="7860635" y="674913"/>
              <a:ext cx="147960" cy="205560"/>
            </p14:xfrm>
          </p:contentPart>
        </mc:Choice>
        <mc:Fallback xmlns="">
          <p:pic>
            <p:nvPicPr>
              <p:cNvPr id="232" name="Freihand 231">
                <a:extLst>
                  <a:ext uri="{FF2B5EF4-FFF2-40B4-BE49-F238E27FC236}">
                    <a16:creationId xmlns:a16="http://schemas.microsoft.com/office/drawing/2014/main" id="{22F5578F-1874-E1CB-B5F7-8F055F01F417}"/>
                  </a:ext>
                </a:extLst>
              </p:cNvPr>
              <p:cNvPicPr/>
              <p:nvPr/>
            </p:nvPicPr>
            <p:blipFill>
              <a:blip r:embed="rId284"/>
              <a:stretch>
                <a:fillRect/>
              </a:stretch>
            </p:blipFill>
            <p:spPr>
              <a:xfrm>
                <a:off x="7851995" y="666273"/>
                <a:ext cx="1656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33" name="Freihand 232">
                <a:extLst>
                  <a:ext uri="{FF2B5EF4-FFF2-40B4-BE49-F238E27FC236}">
                    <a16:creationId xmlns:a16="http://schemas.microsoft.com/office/drawing/2014/main" id="{A462A29D-DC88-4F25-992B-6281EB3B6FA1}"/>
                  </a:ext>
                </a:extLst>
              </p14:cNvPr>
              <p14:cNvContentPartPr/>
              <p14:nvPr/>
            </p14:nvContentPartPr>
            <p14:xfrm>
              <a:off x="7756955" y="574473"/>
              <a:ext cx="201240" cy="189360"/>
            </p14:xfrm>
          </p:contentPart>
        </mc:Choice>
        <mc:Fallback xmlns="">
          <p:pic>
            <p:nvPicPr>
              <p:cNvPr id="233" name="Freihand 232">
                <a:extLst>
                  <a:ext uri="{FF2B5EF4-FFF2-40B4-BE49-F238E27FC236}">
                    <a16:creationId xmlns:a16="http://schemas.microsoft.com/office/drawing/2014/main" id="{A462A29D-DC88-4F25-992B-6281EB3B6FA1}"/>
                  </a:ext>
                </a:extLst>
              </p:cNvPr>
              <p:cNvPicPr/>
              <p:nvPr/>
            </p:nvPicPr>
            <p:blipFill>
              <a:blip r:embed="rId286"/>
              <a:stretch>
                <a:fillRect/>
              </a:stretch>
            </p:blipFill>
            <p:spPr>
              <a:xfrm>
                <a:off x="7747955" y="565473"/>
                <a:ext cx="2188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35" name="Freihand 234">
                <a:extLst>
                  <a:ext uri="{FF2B5EF4-FFF2-40B4-BE49-F238E27FC236}">
                    <a16:creationId xmlns:a16="http://schemas.microsoft.com/office/drawing/2014/main" id="{8683DA2E-753C-87C9-EB65-D21634332719}"/>
                  </a:ext>
                </a:extLst>
              </p14:cNvPr>
              <p14:cNvContentPartPr/>
              <p14:nvPr/>
            </p14:nvContentPartPr>
            <p14:xfrm>
              <a:off x="8110115" y="843753"/>
              <a:ext cx="201600" cy="136800"/>
            </p14:xfrm>
          </p:contentPart>
        </mc:Choice>
        <mc:Fallback xmlns="">
          <p:pic>
            <p:nvPicPr>
              <p:cNvPr id="235" name="Freihand 234">
                <a:extLst>
                  <a:ext uri="{FF2B5EF4-FFF2-40B4-BE49-F238E27FC236}">
                    <a16:creationId xmlns:a16="http://schemas.microsoft.com/office/drawing/2014/main" id="{8683DA2E-753C-87C9-EB65-D21634332719}"/>
                  </a:ext>
                </a:extLst>
              </p:cNvPr>
              <p:cNvPicPr/>
              <p:nvPr/>
            </p:nvPicPr>
            <p:blipFill>
              <a:blip r:embed="rId288"/>
              <a:stretch>
                <a:fillRect/>
              </a:stretch>
            </p:blipFill>
            <p:spPr>
              <a:xfrm>
                <a:off x="8101475" y="834753"/>
                <a:ext cx="219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36" name="Freihand 235">
                <a:extLst>
                  <a:ext uri="{FF2B5EF4-FFF2-40B4-BE49-F238E27FC236}">
                    <a16:creationId xmlns:a16="http://schemas.microsoft.com/office/drawing/2014/main" id="{4370396B-6DFF-5975-81C8-6C9DDD838772}"/>
                  </a:ext>
                </a:extLst>
              </p14:cNvPr>
              <p14:cNvContentPartPr/>
              <p14:nvPr/>
            </p14:nvContentPartPr>
            <p14:xfrm>
              <a:off x="8373995" y="747633"/>
              <a:ext cx="172440" cy="155520"/>
            </p14:xfrm>
          </p:contentPart>
        </mc:Choice>
        <mc:Fallback xmlns="">
          <p:pic>
            <p:nvPicPr>
              <p:cNvPr id="236" name="Freihand 235">
                <a:extLst>
                  <a:ext uri="{FF2B5EF4-FFF2-40B4-BE49-F238E27FC236}">
                    <a16:creationId xmlns:a16="http://schemas.microsoft.com/office/drawing/2014/main" id="{4370396B-6DFF-5975-81C8-6C9DDD838772}"/>
                  </a:ext>
                </a:extLst>
              </p:cNvPr>
              <p:cNvPicPr/>
              <p:nvPr/>
            </p:nvPicPr>
            <p:blipFill>
              <a:blip r:embed="rId290"/>
              <a:stretch>
                <a:fillRect/>
              </a:stretch>
            </p:blipFill>
            <p:spPr>
              <a:xfrm>
                <a:off x="8364995" y="738633"/>
                <a:ext cx="1900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37" name="Freihand 236">
                <a:extLst>
                  <a:ext uri="{FF2B5EF4-FFF2-40B4-BE49-F238E27FC236}">
                    <a16:creationId xmlns:a16="http://schemas.microsoft.com/office/drawing/2014/main" id="{A22ECF9E-F171-EA7F-4914-4DBFEE8EBCCB}"/>
                  </a:ext>
                </a:extLst>
              </p14:cNvPr>
              <p14:cNvContentPartPr/>
              <p14:nvPr/>
            </p14:nvContentPartPr>
            <p14:xfrm>
              <a:off x="8350235" y="603273"/>
              <a:ext cx="16200" cy="20160"/>
            </p14:xfrm>
          </p:contentPart>
        </mc:Choice>
        <mc:Fallback xmlns="">
          <p:pic>
            <p:nvPicPr>
              <p:cNvPr id="237" name="Freihand 236">
                <a:extLst>
                  <a:ext uri="{FF2B5EF4-FFF2-40B4-BE49-F238E27FC236}">
                    <a16:creationId xmlns:a16="http://schemas.microsoft.com/office/drawing/2014/main" id="{A22ECF9E-F171-EA7F-4914-4DBFEE8EBCCB}"/>
                  </a:ext>
                </a:extLst>
              </p:cNvPr>
              <p:cNvPicPr/>
              <p:nvPr/>
            </p:nvPicPr>
            <p:blipFill>
              <a:blip r:embed="rId292"/>
              <a:stretch>
                <a:fillRect/>
              </a:stretch>
            </p:blipFill>
            <p:spPr>
              <a:xfrm>
                <a:off x="8341235" y="594633"/>
                <a:ext cx="338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38" name="Freihand 237">
                <a:extLst>
                  <a:ext uri="{FF2B5EF4-FFF2-40B4-BE49-F238E27FC236}">
                    <a16:creationId xmlns:a16="http://schemas.microsoft.com/office/drawing/2014/main" id="{FB81AEDA-54A7-E75A-D104-BF049B43C2C7}"/>
                  </a:ext>
                </a:extLst>
              </p14:cNvPr>
              <p14:cNvContentPartPr/>
              <p14:nvPr/>
            </p14:nvContentPartPr>
            <p14:xfrm>
              <a:off x="8200835" y="1029873"/>
              <a:ext cx="149040" cy="318240"/>
            </p14:xfrm>
          </p:contentPart>
        </mc:Choice>
        <mc:Fallback xmlns="">
          <p:pic>
            <p:nvPicPr>
              <p:cNvPr id="238" name="Freihand 237">
                <a:extLst>
                  <a:ext uri="{FF2B5EF4-FFF2-40B4-BE49-F238E27FC236}">
                    <a16:creationId xmlns:a16="http://schemas.microsoft.com/office/drawing/2014/main" id="{FB81AEDA-54A7-E75A-D104-BF049B43C2C7}"/>
                  </a:ext>
                </a:extLst>
              </p:cNvPr>
              <p:cNvPicPr/>
              <p:nvPr/>
            </p:nvPicPr>
            <p:blipFill>
              <a:blip r:embed="rId294"/>
              <a:stretch>
                <a:fillRect/>
              </a:stretch>
            </p:blipFill>
            <p:spPr>
              <a:xfrm>
                <a:off x="8191835" y="1020873"/>
                <a:ext cx="1666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39" name="Freihand 238">
                <a:extLst>
                  <a:ext uri="{FF2B5EF4-FFF2-40B4-BE49-F238E27FC236}">
                    <a16:creationId xmlns:a16="http://schemas.microsoft.com/office/drawing/2014/main" id="{267D74C0-C908-7537-EE28-C71C6FBE81A0}"/>
                  </a:ext>
                </a:extLst>
              </p14:cNvPr>
              <p14:cNvContentPartPr/>
              <p14:nvPr/>
            </p14:nvContentPartPr>
            <p14:xfrm>
              <a:off x="8398835" y="1080633"/>
              <a:ext cx="77760" cy="113400"/>
            </p14:xfrm>
          </p:contentPart>
        </mc:Choice>
        <mc:Fallback xmlns="">
          <p:pic>
            <p:nvPicPr>
              <p:cNvPr id="239" name="Freihand 238">
                <a:extLst>
                  <a:ext uri="{FF2B5EF4-FFF2-40B4-BE49-F238E27FC236}">
                    <a16:creationId xmlns:a16="http://schemas.microsoft.com/office/drawing/2014/main" id="{267D74C0-C908-7537-EE28-C71C6FBE81A0}"/>
                  </a:ext>
                </a:extLst>
              </p:cNvPr>
              <p:cNvPicPr/>
              <p:nvPr/>
            </p:nvPicPr>
            <p:blipFill>
              <a:blip r:embed="rId296"/>
              <a:stretch>
                <a:fillRect/>
              </a:stretch>
            </p:blipFill>
            <p:spPr>
              <a:xfrm>
                <a:off x="8390195" y="1071633"/>
                <a:ext cx="954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40" name="Freihand 239">
                <a:extLst>
                  <a:ext uri="{FF2B5EF4-FFF2-40B4-BE49-F238E27FC236}">
                    <a16:creationId xmlns:a16="http://schemas.microsoft.com/office/drawing/2014/main" id="{75B04234-3B3F-3249-D5F6-682A7037ABFD}"/>
                  </a:ext>
                </a:extLst>
              </p14:cNvPr>
              <p14:cNvContentPartPr/>
              <p14:nvPr/>
            </p14:nvContentPartPr>
            <p14:xfrm>
              <a:off x="8499275" y="1095393"/>
              <a:ext cx="77760" cy="123480"/>
            </p14:xfrm>
          </p:contentPart>
        </mc:Choice>
        <mc:Fallback xmlns="">
          <p:pic>
            <p:nvPicPr>
              <p:cNvPr id="240" name="Freihand 239">
                <a:extLst>
                  <a:ext uri="{FF2B5EF4-FFF2-40B4-BE49-F238E27FC236}">
                    <a16:creationId xmlns:a16="http://schemas.microsoft.com/office/drawing/2014/main" id="{75B04234-3B3F-3249-D5F6-682A7037ABFD}"/>
                  </a:ext>
                </a:extLst>
              </p:cNvPr>
              <p:cNvPicPr/>
              <p:nvPr/>
            </p:nvPicPr>
            <p:blipFill>
              <a:blip r:embed="rId298"/>
              <a:stretch>
                <a:fillRect/>
              </a:stretch>
            </p:blipFill>
            <p:spPr>
              <a:xfrm>
                <a:off x="8490275" y="1086753"/>
                <a:ext cx="954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41" name="Freihand 240">
                <a:extLst>
                  <a:ext uri="{FF2B5EF4-FFF2-40B4-BE49-F238E27FC236}">
                    <a16:creationId xmlns:a16="http://schemas.microsoft.com/office/drawing/2014/main" id="{12917548-A519-F598-FE83-BFD1BC355A38}"/>
                  </a:ext>
                </a:extLst>
              </p14:cNvPr>
              <p14:cNvContentPartPr/>
              <p14:nvPr/>
            </p14:nvContentPartPr>
            <p14:xfrm>
              <a:off x="8600795" y="960393"/>
              <a:ext cx="148320" cy="225720"/>
            </p14:xfrm>
          </p:contentPart>
        </mc:Choice>
        <mc:Fallback xmlns="">
          <p:pic>
            <p:nvPicPr>
              <p:cNvPr id="241" name="Freihand 240">
                <a:extLst>
                  <a:ext uri="{FF2B5EF4-FFF2-40B4-BE49-F238E27FC236}">
                    <a16:creationId xmlns:a16="http://schemas.microsoft.com/office/drawing/2014/main" id="{12917548-A519-F598-FE83-BFD1BC355A38}"/>
                  </a:ext>
                </a:extLst>
              </p:cNvPr>
              <p:cNvPicPr/>
              <p:nvPr/>
            </p:nvPicPr>
            <p:blipFill>
              <a:blip r:embed="rId300"/>
              <a:stretch>
                <a:fillRect/>
              </a:stretch>
            </p:blipFill>
            <p:spPr>
              <a:xfrm>
                <a:off x="8592155" y="951753"/>
                <a:ext cx="1659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42" name="Freihand 241">
                <a:extLst>
                  <a:ext uri="{FF2B5EF4-FFF2-40B4-BE49-F238E27FC236}">
                    <a16:creationId xmlns:a16="http://schemas.microsoft.com/office/drawing/2014/main" id="{12266CC0-6E90-AFD8-2744-462426D7C825}"/>
                  </a:ext>
                </a:extLst>
              </p14:cNvPr>
              <p14:cNvContentPartPr/>
              <p14:nvPr/>
            </p14:nvContentPartPr>
            <p14:xfrm>
              <a:off x="8764955" y="976593"/>
              <a:ext cx="150120" cy="142920"/>
            </p14:xfrm>
          </p:contentPart>
        </mc:Choice>
        <mc:Fallback xmlns="">
          <p:pic>
            <p:nvPicPr>
              <p:cNvPr id="242" name="Freihand 241">
                <a:extLst>
                  <a:ext uri="{FF2B5EF4-FFF2-40B4-BE49-F238E27FC236}">
                    <a16:creationId xmlns:a16="http://schemas.microsoft.com/office/drawing/2014/main" id="{12266CC0-6E90-AFD8-2744-462426D7C825}"/>
                  </a:ext>
                </a:extLst>
              </p:cNvPr>
              <p:cNvPicPr/>
              <p:nvPr/>
            </p:nvPicPr>
            <p:blipFill>
              <a:blip r:embed="rId302"/>
              <a:stretch>
                <a:fillRect/>
              </a:stretch>
            </p:blipFill>
            <p:spPr>
              <a:xfrm>
                <a:off x="8756315" y="967593"/>
                <a:ext cx="1677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43" name="Freihand 242">
                <a:extLst>
                  <a:ext uri="{FF2B5EF4-FFF2-40B4-BE49-F238E27FC236}">
                    <a16:creationId xmlns:a16="http://schemas.microsoft.com/office/drawing/2014/main" id="{8CAC962A-2F14-EFFF-6D46-B4D7B193EB9C}"/>
                  </a:ext>
                </a:extLst>
              </p14:cNvPr>
              <p14:cNvContentPartPr/>
              <p14:nvPr/>
            </p14:nvContentPartPr>
            <p14:xfrm>
              <a:off x="8344475" y="1411833"/>
              <a:ext cx="111600" cy="234720"/>
            </p14:xfrm>
          </p:contentPart>
        </mc:Choice>
        <mc:Fallback xmlns="">
          <p:pic>
            <p:nvPicPr>
              <p:cNvPr id="243" name="Freihand 242">
                <a:extLst>
                  <a:ext uri="{FF2B5EF4-FFF2-40B4-BE49-F238E27FC236}">
                    <a16:creationId xmlns:a16="http://schemas.microsoft.com/office/drawing/2014/main" id="{8CAC962A-2F14-EFFF-6D46-B4D7B193EB9C}"/>
                  </a:ext>
                </a:extLst>
              </p:cNvPr>
              <p:cNvPicPr/>
              <p:nvPr/>
            </p:nvPicPr>
            <p:blipFill>
              <a:blip r:embed="rId304"/>
              <a:stretch>
                <a:fillRect/>
              </a:stretch>
            </p:blipFill>
            <p:spPr>
              <a:xfrm>
                <a:off x="8335835" y="1402833"/>
                <a:ext cx="1292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44" name="Freihand 243">
                <a:extLst>
                  <a:ext uri="{FF2B5EF4-FFF2-40B4-BE49-F238E27FC236}">
                    <a16:creationId xmlns:a16="http://schemas.microsoft.com/office/drawing/2014/main" id="{88963C77-00E4-13AF-111A-C6BE79ADE2FF}"/>
                  </a:ext>
                </a:extLst>
              </p14:cNvPr>
              <p14:cNvContentPartPr/>
              <p14:nvPr/>
            </p14:nvContentPartPr>
            <p14:xfrm>
              <a:off x="8481995" y="1392033"/>
              <a:ext cx="144360" cy="92520"/>
            </p14:xfrm>
          </p:contentPart>
        </mc:Choice>
        <mc:Fallback xmlns="">
          <p:pic>
            <p:nvPicPr>
              <p:cNvPr id="244" name="Freihand 243">
                <a:extLst>
                  <a:ext uri="{FF2B5EF4-FFF2-40B4-BE49-F238E27FC236}">
                    <a16:creationId xmlns:a16="http://schemas.microsoft.com/office/drawing/2014/main" id="{88963C77-00E4-13AF-111A-C6BE79ADE2FF}"/>
                  </a:ext>
                </a:extLst>
              </p:cNvPr>
              <p:cNvPicPr/>
              <p:nvPr/>
            </p:nvPicPr>
            <p:blipFill>
              <a:blip r:embed="rId306"/>
              <a:stretch>
                <a:fillRect/>
              </a:stretch>
            </p:blipFill>
            <p:spPr>
              <a:xfrm>
                <a:off x="8472995" y="1383393"/>
                <a:ext cx="1620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45" name="Freihand 244">
                <a:extLst>
                  <a:ext uri="{FF2B5EF4-FFF2-40B4-BE49-F238E27FC236}">
                    <a16:creationId xmlns:a16="http://schemas.microsoft.com/office/drawing/2014/main" id="{C03203BB-B4D9-5B02-A042-7F3ACEE6F56F}"/>
                  </a:ext>
                </a:extLst>
              </p14:cNvPr>
              <p14:cNvContentPartPr/>
              <p14:nvPr/>
            </p14:nvContentPartPr>
            <p14:xfrm>
              <a:off x="8607635" y="1297353"/>
              <a:ext cx="156240" cy="171000"/>
            </p14:xfrm>
          </p:contentPart>
        </mc:Choice>
        <mc:Fallback xmlns="">
          <p:pic>
            <p:nvPicPr>
              <p:cNvPr id="245" name="Freihand 244">
                <a:extLst>
                  <a:ext uri="{FF2B5EF4-FFF2-40B4-BE49-F238E27FC236}">
                    <a16:creationId xmlns:a16="http://schemas.microsoft.com/office/drawing/2014/main" id="{C03203BB-B4D9-5B02-A042-7F3ACEE6F56F}"/>
                  </a:ext>
                </a:extLst>
              </p:cNvPr>
              <p:cNvPicPr/>
              <p:nvPr/>
            </p:nvPicPr>
            <p:blipFill>
              <a:blip r:embed="rId308"/>
              <a:stretch>
                <a:fillRect/>
              </a:stretch>
            </p:blipFill>
            <p:spPr>
              <a:xfrm>
                <a:off x="8598635" y="1288353"/>
                <a:ext cx="1738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46" name="Freihand 245">
                <a:extLst>
                  <a:ext uri="{FF2B5EF4-FFF2-40B4-BE49-F238E27FC236}">
                    <a16:creationId xmlns:a16="http://schemas.microsoft.com/office/drawing/2014/main" id="{1FEEB59C-2418-CE69-40C1-3C343B5E3A7E}"/>
                  </a:ext>
                </a:extLst>
              </p14:cNvPr>
              <p14:cNvContentPartPr/>
              <p14:nvPr/>
            </p14:nvContentPartPr>
            <p14:xfrm>
              <a:off x="8776115" y="1334073"/>
              <a:ext cx="79560" cy="118440"/>
            </p14:xfrm>
          </p:contentPart>
        </mc:Choice>
        <mc:Fallback xmlns="">
          <p:pic>
            <p:nvPicPr>
              <p:cNvPr id="246" name="Freihand 245">
                <a:extLst>
                  <a:ext uri="{FF2B5EF4-FFF2-40B4-BE49-F238E27FC236}">
                    <a16:creationId xmlns:a16="http://schemas.microsoft.com/office/drawing/2014/main" id="{1FEEB59C-2418-CE69-40C1-3C343B5E3A7E}"/>
                  </a:ext>
                </a:extLst>
              </p:cNvPr>
              <p:cNvPicPr/>
              <p:nvPr/>
            </p:nvPicPr>
            <p:blipFill>
              <a:blip r:embed="rId310"/>
              <a:stretch>
                <a:fillRect/>
              </a:stretch>
            </p:blipFill>
            <p:spPr>
              <a:xfrm>
                <a:off x="8767115" y="1325433"/>
                <a:ext cx="972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47" name="Freihand 246">
                <a:extLst>
                  <a:ext uri="{FF2B5EF4-FFF2-40B4-BE49-F238E27FC236}">
                    <a16:creationId xmlns:a16="http://schemas.microsoft.com/office/drawing/2014/main" id="{752A6AEA-681D-01C9-48A3-B353B1F135DE}"/>
                  </a:ext>
                </a:extLst>
              </p14:cNvPr>
              <p14:cNvContentPartPr/>
              <p14:nvPr/>
            </p14:nvContentPartPr>
            <p14:xfrm>
              <a:off x="8385155" y="1682193"/>
              <a:ext cx="315720" cy="136800"/>
            </p14:xfrm>
          </p:contentPart>
        </mc:Choice>
        <mc:Fallback xmlns="">
          <p:pic>
            <p:nvPicPr>
              <p:cNvPr id="247" name="Freihand 246">
                <a:extLst>
                  <a:ext uri="{FF2B5EF4-FFF2-40B4-BE49-F238E27FC236}">
                    <a16:creationId xmlns:a16="http://schemas.microsoft.com/office/drawing/2014/main" id="{752A6AEA-681D-01C9-48A3-B353B1F135DE}"/>
                  </a:ext>
                </a:extLst>
              </p:cNvPr>
              <p:cNvPicPr/>
              <p:nvPr/>
            </p:nvPicPr>
            <p:blipFill>
              <a:blip r:embed="rId312"/>
              <a:stretch>
                <a:fillRect/>
              </a:stretch>
            </p:blipFill>
            <p:spPr>
              <a:xfrm>
                <a:off x="8376515" y="1673193"/>
                <a:ext cx="3333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48" name="Freihand 247">
                <a:extLst>
                  <a:ext uri="{FF2B5EF4-FFF2-40B4-BE49-F238E27FC236}">
                    <a16:creationId xmlns:a16="http://schemas.microsoft.com/office/drawing/2014/main" id="{EA91782A-DD1B-CB0A-2FD9-C61E9FB938DE}"/>
                  </a:ext>
                </a:extLst>
              </p14:cNvPr>
              <p14:cNvContentPartPr/>
              <p14:nvPr/>
            </p14:nvContentPartPr>
            <p14:xfrm>
              <a:off x="8489555" y="1956513"/>
              <a:ext cx="80280" cy="103680"/>
            </p14:xfrm>
          </p:contentPart>
        </mc:Choice>
        <mc:Fallback xmlns="">
          <p:pic>
            <p:nvPicPr>
              <p:cNvPr id="248" name="Freihand 247">
                <a:extLst>
                  <a:ext uri="{FF2B5EF4-FFF2-40B4-BE49-F238E27FC236}">
                    <a16:creationId xmlns:a16="http://schemas.microsoft.com/office/drawing/2014/main" id="{EA91782A-DD1B-CB0A-2FD9-C61E9FB938DE}"/>
                  </a:ext>
                </a:extLst>
              </p:cNvPr>
              <p:cNvPicPr/>
              <p:nvPr/>
            </p:nvPicPr>
            <p:blipFill>
              <a:blip r:embed="rId314"/>
              <a:stretch>
                <a:fillRect/>
              </a:stretch>
            </p:blipFill>
            <p:spPr>
              <a:xfrm>
                <a:off x="8480555" y="1947873"/>
                <a:ext cx="97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49" name="Freihand 248">
                <a:extLst>
                  <a:ext uri="{FF2B5EF4-FFF2-40B4-BE49-F238E27FC236}">
                    <a16:creationId xmlns:a16="http://schemas.microsoft.com/office/drawing/2014/main" id="{E08CBAF8-3B08-7044-31C1-DE6AA1A26B00}"/>
                  </a:ext>
                </a:extLst>
              </p14:cNvPr>
              <p14:cNvContentPartPr/>
              <p14:nvPr/>
            </p14:nvContentPartPr>
            <p14:xfrm>
              <a:off x="8616995" y="1858233"/>
              <a:ext cx="106560" cy="199440"/>
            </p14:xfrm>
          </p:contentPart>
        </mc:Choice>
        <mc:Fallback xmlns="">
          <p:pic>
            <p:nvPicPr>
              <p:cNvPr id="249" name="Freihand 248">
                <a:extLst>
                  <a:ext uri="{FF2B5EF4-FFF2-40B4-BE49-F238E27FC236}">
                    <a16:creationId xmlns:a16="http://schemas.microsoft.com/office/drawing/2014/main" id="{E08CBAF8-3B08-7044-31C1-DE6AA1A26B00}"/>
                  </a:ext>
                </a:extLst>
              </p:cNvPr>
              <p:cNvPicPr/>
              <p:nvPr/>
            </p:nvPicPr>
            <p:blipFill>
              <a:blip r:embed="rId316"/>
              <a:stretch>
                <a:fillRect/>
              </a:stretch>
            </p:blipFill>
            <p:spPr>
              <a:xfrm>
                <a:off x="8607995" y="1849593"/>
                <a:ext cx="1242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50" name="Freihand 249">
                <a:extLst>
                  <a:ext uri="{FF2B5EF4-FFF2-40B4-BE49-F238E27FC236}">
                    <a16:creationId xmlns:a16="http://schemas.microsoft.com/office/drawing/2014/main" id="{67BE0906-FA15-116F-4F4F-78478DFB9416}"/>
                  </a:ext>
                </a:extLst>
              </p14:cNvPr>
              <p14:cNvContentPartPr/>
              <p14:nvPr/>
            </p14:nvContentPartPr>
            <p14:xfrm>
              <a:off x="8768915" y="1821153"/>
              <a:ext cx="72360" cy="192240"/>
            </p14:xfrm>
          </p:contentPart>
        </mc:Choice>
        <mc:Fallback xmlns="">
          <p:pic>
            <p:nvPicPr>
              <p:cNvPr id="250" name="Freihand 249">
                <a:extLst>
                  <a:ext uri="{FF2B5EF4-FFF2-40B4-BE49-F238E27FC236}">
                    <a16:creationId xmlns:a16="http://schemas.microsoft.com/office/drawing/2014/main" id="{67BE0906-FA15-116F-4F4F-78478DFB9416}"/>
                  </a:ext>
                </a:extLst>
              </p:cNvPr>
              <p:cNvPicPr/>
              <p:nvPr/>
            </p:nvPicPr>
            <p:blipFill>
              <a:blip r:embed="rId318"/>
              <a:stretch>
                <a:fillRect/>
              </a:stretch>
            </p:blipFill>
            <p:spPr>
              <a:xfrm>
                <a:off x="8760275" y="1812513"/>
                <a:ext cx="900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51" name="Freihand 250">
                <a:extLst>
                  <a:ext uri="{FF2B5EF4-FFF2-40B4-BE49-F238E27FC236}">
                    <a16:creationId xmlns:a16="http://schemas.microsoft.com/office/drawing/2014/main" id="{9EB995FF-3C3B-97D1-79AE-B7CC8F4B4814}"/>
                  </a:ext>
                </a:extLst>
              </p14:cNvPr>
              <p14:cNvContentPartPr/>
              <p14:nvPr/>
            </p14:nvContentPartPr>
            <p14:xfrm>
              <a:off x="8848475" y="1900713"/>
              <a:ext cx="354240" cy="83880"/>
            </p14:xfrm>
          </p:contentPart>
        </mc:Choice>
        <mc:Fallback xmlns="">
          <p:pic>
            <p:nvPicPr>
              <p:cNvPr id="251" name="Freihand 250">
                <a:extLst>
                  <a:ext uri="{FF2B5EF4-FFF2-40B4-BE49-F238E27FC236}">
                    <a16:creationId xmlns:a16="http://schemas.microsoft.com/office/drawing/2014/main" id="{9EB995FF-3C3B-97D1-79AE-B7CC8F4B4814}"/>
                  </a:ext>
                </a:extLst>
              </p:cNvPr>
              <p:cNvPicPr/>
              <p:nvPr/>
            </p:nvPicPr>
            <p:blipFill>
              <a:blip r:embed="rId320"/>
              <a:stretch>
                <a:fillRect/>
              </a:stretch>
            </p:blipFill>
            <p:spPr>
              <a:xfrm>
                <a:off x="8839835" y="1891713"/>
                <a:ext cx="371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52" name="Freihand 251">
                <a:extLst>
                  <a:ext uri="{FF2B5EF4-FFF2-40B4-BE49-F238E27FC236}">
                    <a16:creationId xmlns:a16="http://schemas.microsoft.com/office/drawing/2014/main" id="{65C1DA17-95DF-5A20-5F38-A727B6A5D960}"/>
                  </a:ext>
                </a:extLst>
              </p14:cNvPr>
              <p14:cNvContentPartPr/>
              <p14:nvPr/>
            </p14:nvContentPartPr>
            <p14:xfrm>
              <a:off x="9099035" y="1750233"/>
              <a:ext cx="6480" cy="6480"/>
            </p14:xfrm>
          </p:contentPart>
        </mc:Choice>
        <mc:Fallback xmlns="">
          <p:pic>
            <p:nvPicPr>
              <p:cNvPr id="252" name="Freihand 251">
                <a:extLst>
                  <a:ext uri="{FF2B5EF4-FFF2-40B4-BE49-F238E27FC236}">
                    <a16:creationId xmlns:a16="http://schemas.microsoft.com/office/drawing/2014/main" id="{65C1DA17-95DF-5A20-5F38-A727B6A5D960}"/>
                  </a:ext>
                </a:extLst>
              </p:cNvPr>
              <p:cNvPicPr/>
              <p:nvPr/>
            </p:nvPicPr>
            <p:blipFill>
              <a:blip r:embed="rId322"/>
              <a:stretch>
                <a:fillRect/>
              </a:stretch>
            </p:blipFill>
            <p:spPr>
              <a:xfrm>
                <a:off x="9090035" y="1741233"/>
                <a:ext cx="24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54" name="Freihand 253">
                <a:extLst>
                  <a:ext uri="{FF2B5EF4-FFF2-40B4-BE49-F238E27FC236}">
                    <a16:creationId xmlns:a16="http://schemas.microsoft.com/office/drawing/2014/main" id="{DC6457F9-A78A-5A2B-CCAD-72297789DD05}"/>
                  </a:ext>
                </a:extLst>
              </p14:cNvPr>
              <p14:cNvContentPartPr/>
              <p14:nvPr/>
            </p14:nvContentPartPr>
            <p14:xfrm>
              <a:off x="9199835" y="1861473"/>
              <a:ext cx="97920" cy="108360"/>
            </p14:xfrm>
          </p:contentPart>
        </mc:Choice>
        <mc:Fallback xmlns="">
          <p:pic>
            <p:nvPicPr>
              <p:cNvPr id="254" name="Freihand 253">
                <a:extLst>
                  <a:ext uri="{FF2B5EF4-FFF2-40B4-BE49-F238E27FC236}">
                    <a16:creationId xmlns:a16="http://schemas.microsoft.com/office/drawing/2014/main" id="{DC6457F9-A78A-5A2B-CCAD-72297789DD05}"/>
                  </a:ext>
                </a:extLst>
              </p:cNvPr>
              <p:cNvPicPr/>
              <p:nvPr/>
            </p:nvPicPr>
            <p:blipFill>
              <a:blip r:embed="rId324"/>
              <a:stretch>
                <a:fillRect/>
              </a:stretch>
            </p:blipFill>
            <p:spPr>
              <a:xfrm>
                <a:off x="9190835" y="1852833"/>
                <a:ext cx="115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55" name="Freihand 254">
                <a:extLst>
                  <a:ext uri="{FF2B5EF4-FFF2-40B4-BE49-F238E27FC236}">
                    <a16:creationId xmlns:a16="http://schemas.microsoft.com/office/drawing/2014/main" id="{5EE35CFD-3C30-ACE0-C113-094EE5F361E2}"/>
                  </a:ext>
                </a:extLst>
              </p14:cNvPr>
              <p14:cNvContentPartPr/>
              <p14:nvPr/>
            </p14:nvContentPartPr>
            <p14:xfrm>
              <a:off x="9314675" y="1744833"/>
              <a:ext cx="162720" cy="191880"/>
            </p14:xfrm>
          </p:contentPart>
        </mc:Choice>
        <mc:Fallback xmlns="">
          <p:pic>
            <p:nvPicPr>
              <p:cNvPr id="255" name="Freihand 254">
                <a:extLst>
                  <a:ext uri="{FF2B5EF4-FFF2-40B4-BE49-F238E27FC236}">
                    <a16:creationId xmlns:a16="http://schemas.microsoft.com/office/drawing/2014/main" id="{5EE35CFD-3C30-ACE0-C113-094EE5F361E2}"/>
                  </a:ext>
                </a:extLst>
              </p:cNvPr>
              <p:cNvPicPr/>
              <p:nvPr/>
            </p:nvPicPr>
            <p:blipFill>
              <a:blip r:embed="rId326"/>
              <a:stretch>
                <a:fillRect/>
              </a:stretch>
            </p:blipFill>
            <p:spPr>
              <a:xfrm>
                <a:off x="9305675" y="1736193"/>
                <a:ext cx="1803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57" name="Freihand 256">
                <a:extLst>
                  <a:ext uri="{FF2B5EF4-FFF2-40B4-BE49-F238E27FC236}">
                    <a16:creationId xmlns:a16="http://schemas.microsoft.com/office/drawing/2014/main" id="{249255DF-E17C-921A-1459-EB6D589B4058}"/>
                  </a:ext>
                </a:extLst>
              </p14:cNvPr>
              <p14:cNvContentPartPr/>
              <p14:nvPr/>
            </p14:nvContentPartPr>
            <p14:xfrm>
              <a:off x="8559395" y="2163513"/>
              <a:ext cx="197280" cy="235440"/>
            </p14:xfrm>
          </p:contentPart>
        </mc:Choice>
        <mc:Fallback xmlns="">
          <p:pic>
            <p:nvPicPr>
              <p:cNvPr id="257" name="Freihand 256">
                <a:extLst>
                  <a:ext uri="{FF2B5EF4-FFF2-40B4-BE49-F238E27FC236}">
                    <a16:creationId xmlns:a16="http://schemas.microsoft.com/office/drawing/2014/main" id="{249255DF-E17C-921A-1459-EB6D589B4058}"/>
                  </a:ext>
                </a:extLst>
              </p:cNvPr>
              <p:cNvPicPr/>
              <p:nvPr/>
            </p:nvPicPr>
            <p:blipFill>
              <a:blip r:embed="rId328"/>
              <a:stretch>
                <a:fillRect/>
              </a:stretch>
            </p:blipFill>
            <p:spPr>
              <a:xfrm>
                <a:off x="8550755" y="2154873"/>
                <a:ext cx="2149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58" name="Freihand 257">
                <a:extLst>
                  <a:ext uri="{FF2B5EF4-FFF2-40B4-BE49-F238E27FC236}">
                    <a16:creationId xmlns:a16="http://schemas.microsoft.com/office/drawing/2014/main" id="{14517F54-7A8B-422C-2BB0-FDA7BA966EA5}"/>
                  </a:ext>
                </a:extLst>
              </p14:cNvPr>
              <p14:cNvContentPartPr/>
              <p14:nvPr/>
            </p14:nvContentPartPr>
            <p14:xfrm>
              <a:off x="8814635" y="2183313"/>
              <a:ext cx="87120" cy="113040"/>
            </p14:xfrm>
          </p:contentPart>
        </mc:Choice>
        <mc:Fallback xmlns="">
          <p:pic>
            <p:nvPicPr>
              <p:cNvPr id="258" name="Freihand 257">
                <a:extLst>
                  <a:ext uri="{FF2B5EF4-FFF2-40B4-BE49-F238E27FC236}">
                    <a16:creationId xmlns:a16="http://schemas.microsoft.com/office/drawing/2014/main" id="{14517F54-7A8B-422C-2BB0-FDA7BA966EA5}"/>
                  </a:ext>
                </a:extLst>
              </p:cNvPr>
              <p:cNvPicPr/>
              <p:nvPr/>
            </p:nvPicPr>
            <p:blipFill>
              <a:blip r:embed="rId330"/>
              <a:stretch>
                <a:fillRect/>
              </a:stretch>
            </p:blipFill>
            <p:spPr>
              <a:xfrm>
                <a:off x="8805995" y="2174313"/>
                <a:ext cx="104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59" name="Freihand 258">
                <a:extLst>
                  <a:ext uri="{FF2B5EF4-FFF2-40B4-BE49-F238E27FC236}">
                    <a16:creationId xmlns:a16="http://schemas.microsoft.com/office/drawing/2014/main" id="{AAB5D9AC-0DA5-24A5-D3FE-493BB8CC508E}"/>
                  </a:ext>
                </a:extLst>
              </p14:cNvPr>
              <p14:cNvContentPartPr/>
              <p14:nvPr/>
            </p14:nvContentPartPr>
            <p14:xfrm>
              <a:off x="8508275" y="2480673"/>
              <a:ext cx="74160" cy="193320"/>
            </p14:xfrm>
          </p:contentPart>
        </mc:Choice>
        <mc:Fallback xmlns="">
          <p:pic>
            <p:nvPicPr>
              <p:cNvPr id="259" name="Freihand 258">
                <a:extLst>
                  <a:ext uri="{FF2B5EF4-FFF2-40B4-BE49-F238E27FC236}">
                    <a16:creationId xmlns:a16="http://schemas.microsoft.com/office/drawing/2014/main" id="{AAB5D9AC-0DA5-24A5-D3FE-493BB8CC508E}"/>
                  </a:ext>
                </a:extLst>
              </p:cNvPr>
              <p:cNvPicPr/>
              <p:nvPr/>
            </p:nvPicPr>
            <p:blipFill>
              <a:blip r:embed="rId332"/>
              <a:stretch>
                <a:fillRect/>
              </a:stretch>
            </p:blipFill>
            <p:spPr>
              <a:xfrm>
                <a:off x="8499275" y="2472033"/>
                <a:ext cx="918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60" name="Freihand 259">
                <a:extLst>
                  <a:ext uri="{FF2B5EF4-FFF2-40B4-BE49-F238E27FC236}">
                    <a16:creationId xmlns:a16="http://schemas.microsoft.com/office/drawing/2014/main" id="{BB457DB0-EFA7-CA0A-11D9-291292C30320}"/>
                  </a:ext>
                </a:extLst>
              </p14:cNvPr>
              <p14:cNvContentPartPr/>
              <p14:nvPr/>
            </p14:nvContentPartPr>
            <p14:xfrm>
              <a:off x="8570555" y="2443593"/>
              <a:ext cx="82080" cy="241560"/>
            </p14:xfrm>
          </p:contentPart>
        </mc:Choice>
        <mc:Fallback xmlns="">
          <p:pic>
            <p:nvPicPr>
              <p:cNvPr id="260" name="Freihand 259">
                <a:extLst>
                  <a:ext uri="{FF2B5EF4-FFF2-40B4-BE49-F238E27FC236}">
                    <a16:creationId xmlns:a16="http://schemas.microsoft.com/office/drawing/2014/main" id="{BB457DB0-EFA7-CA0A-11D9-291292C30320}"/>
                  </a:ext>
                </a:extLst>
              </p:cNvPr>
              <p:cNvPicPr/>
              <p:nvPr/>
            </p:nvPicPr>
            <p:blipFill>
              <a:blip r:embed="rId334"/>
              <a:stretch>
                <a:fillRect/>
              </a:stretch>
            </p:blipFill>
            <p:spPr>
              <a:xfrm>
                <a:off x="8561555" y="2434593"/>
                <a:ext cx="997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61" name="Freihand 260">
                <a:extLst>
                  <a:ext uri="{FF2B5EF4-FFF2-40B4-BE49-F238E27FC236}">
                    <a16:creationId xmlns:a16="http://schemas.microsoft.com/office/drawing/2014/main" id="{C8872E69-592B-36E0-C10F-3CAE790F89C2}"/>
                  </a:ext>
                </a:extLst>
              </p14:cNvPr>
              <p14:cNvContentPartPr/>
              <p14:nvPr/>
            </p14:nvContentPartPr>
            <p14:xfrm>
              <a:off x="8533475" y="2460873"/>
              <a:ext cx="223920" cy="157320"/>
            </p14:xfrm>
          </p:contentPart>
        </mc:Choice>
        <mc:Fallback xmlns="">
          <p:pic>
            <p:nvPicPr>
              <p:cNvPr id="261" name="Freihand 260">
                <a:extLst>
                  <a:ext uri="{FF2B5EF4-FFF2-40B4-BE49-F238E27FC236}">
                    <a16:creationId xmlns:a16="http://schemas.microsoft.com/office/drawing/2014/main" id="{C8872E69-592B-36E0-C10F-3CAE790F89C2}"/>
                  </a:ext>
                </a:extLst>
              </p:cNvPr>
              <p:cNvPicPr/>
              <p:nvPr/>
            </p:nvPicPr>
            <p:blipFill>
              <a:blip r:embed="rId336"/>
              <a:stretch>
                <a:fillRect/>
              </a:stretch>
            </p:blipFill>
            <p:spPr>
              <a:xfrm>
                <a:off x="8524835" y="2452233"/>
                <a:ext cx="2415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62" name="Freihand 261">
                <a:extLst>
                  <a:ext uri="{FF2B5EF4-FFF2-40B4-BE49-F238E27FC236}">
                    <a16:creationId xmlns:a16="http://schemas.microsoft.com/office/drawing/2014/main" id="{C9A2F504-C0A4-D541-228F-7830A48E5A32}"/>
                  </a:ext>
                </a:extLst>
              </p14:cNvPr>
              <p14:cNvContentPartPr/>
              <p14:nvPr/>
            </p14:nvContentPartPr>
            <p14:xfrm>
              <a:off x="8624915" y="2444673"/>
              <a:ext cx="194040" cy="189720"/>
            </p14:xfrm>
          </p:contentPart>
        </mc:Choice>
        <mc:Fallback xmlns="">
          <p:pic>
            <p:nvPicPr>
              <p:cNvPr id="262" name="Freihand 261">
                <a:extLst>
                  <a:ext uri="{FF2B5EF4-FFF2-40B4-BE49-F238E27FC236}">
                    <a16:creationId xmlns:a16="http://schemas.microsoft.com/office/drawing/2014/main" id="{C9A2F504-C0A4-D541-228F-7830A48E5A32}"/>
                  </a:ext>
                </a:extLst>
              </p:cNvPr>
              <p:cNvPicPr/>
              <p:nvPr/>
            </p:nvPicPr>
            <p:blipFill>
              <a:blip r:embed="rId338"/>
              <a:stretch>
                <a:fillRect/>
              </a:stretch>
            </p:blipFill>
            <p:spPr>
              <a:xfrm>
                <a:off x="8616275" y="2435673"/>
                <a:ext cx="211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63" name="Freihand 262">
                <a:extLst>
                  <a:ext uri="{FF2B5EF4-FFF2-40B4-BE49-F238E27FC236}">
                    <a16:creationId xmlns:a16="http://schemas.microsoft.com/office/drawing/2014/main" id="{239DE4C2-0AD8-BE33-8F0C-E57B99761B10}"/>
                  </a:ext>
                </a:extLst>
              </p14:cNvPr>
              <p14:cNvContentPartPr/>
              <p14:nvPr/>
            </p14:nvContentPartPr>
            <p14:xfrm>
              <a:off x="8931635" y="2482833"/>
              <a:ext cx="101160" cy="30600"/>
            </p14:xfrm>
          </p:contentPart>
        </mc:Choice>
        <mc:Fallback xmlns="">
          <p:pic>
            <p:nvPicPr>
              <p:cNvPr id="263" name="Freihand 262">
                <a:extLst>
                  <a:ext uri="{FF2B5EF4-FFF2-40B4-BE49-F238E27FC236}">
                    <a16:creationId xmlns:a16="http://schemas.microsoft.com/office/drawing/2014/main" id="{239DE4C2-0AD8-BE33-8F0C-E57B99761B10}"/>
                  </a:ext>
                </a:extLst>
              </p:cNvPr>
              <p:cNvPicPr/>
              <p:nvPr/>
            </p:nvPicPr>
            <p:blipFill>
              <a:blip r:embed="rId340"/>
              <a:stretch>
                <a:fillRect/>
              </a:stretch>
            </p:blipFill>
            <p:spPr>
              <a:xfrm>
                <a:off x="8922635" y="2474193"/>
                <a:ext cx="1188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64" name="Freihand 263">
                <a:extLst>
                  <a:ext uri="{FF2B5EF4-FFF2-40B4-BE49-F238E27FC236}">
                    <a16:creationId xmlns:a16="http://schemas.microsoft.com/office/drawing/2014/main" id="{483B7591-B83D-A17C-FC63-C0006AD2F292}"/>
                  </a:ext>
                </a:extLst>
              </p14:cNvPr>
              <p14:cNvContentPartPr/>
              <p14:nvPr/>
            </p14:nvContentPartPr>
            <p14:xfrm>
              <a:off x="9052955" y="2304993"/>
              <a:ext cx="551160" cy="230040"/>
            </p14:xfrm>
          </p:contentPart>
        </mc:Choice>
        <mc:Fallback xmlns="">
          <p:pic>
            <p:nvPicPr>
              <p:cNvPr id="264" name="Freihand 263">
                <a:extLst>
                  <a:ext uri="{FF2B5EF4-FFF2-40B4-BE49-F238E27FC236}">
                    <a16:creationId xmlns:a16="http://schemas.microsoft.com/office/drawing/2014/main" id="{483B7591-B83D-A17C-FC63-C0006AD2F292}"/>
                  </a:ext>
                </a:extLst>
              </p:cNvPr>
              <p:cNvPicPr/>
              <p:nvPr/>
            </p:nvPicPr>
            <p:blipFill>
              <a:blip r:embed="rId342"/>
              <a:stretch>
                <a:fillRect/>
              </a:stretch>
            </p:blipFill>
            <p:spPr>
              <a:xfrm>
                <a:off x="9043955" y="2295993"/>
                <a:ext cx="5688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66" name="Freihand 265">
                <a:extLst>
                  <a:ext uri="{FF2B5EF4-FFF2-40B4-BE49-F238E27FC236}">
                    <a16:creationId xmlns:a16="http://schemas.microsoft.com/office/drawing/2014/main" id="{4225D4A3-DB60-AEA4-8E02-EF15962967C1}"/>
                  </a:ext>
                </a:extLst>
              </p14:cNvPr>
              <p14:cNvContentPartPr/>
              <p14:nvPr/>
            </p14:nvContentPartPr>
            <p14:xfrm>
              <a:off x="8134235" y="2545833"/>
              <a:ext cx="92520" cy="134280"/>
            </p14:xfrm>
          </p:contentPart>
        </mc:Choice>
        <mc:Fallback xmlns="">
          <p:pic>
            <p:nvPicPr>
              <p:cNvPr id="266" name="Freihand 265">
                <a:extLst>
                  <a:ext uri="{FF2B5EF4-FFF2-40B4-BE49-F238E27FC236}">
                    <a16:creationId xmlns:a16="http://schemas.microsoft.com/office/drawing/2014/main" id="{4225D4A3-DB60-AEA4-8E02-EF15962967C1}"/>
                  </a:ext>
                </a:extLst>
              </p:cNvPr>
              <p:cNvPicPr/>
              <p:nvPr/>
            </p:nvPicPr>
            <p:blipFill>
              <a:blip r:embed="rId344"/>
              <a:stretch>
                <a:fillRect/>
              </a:stretch>
            </p:blipFill>
            <p:spPr>
              <a:xfrm>
                <a:off x="8125235" y="2536833"/>
                <a:ext cx="110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67" name="Freihand 266">
                <a:extLst>
                  <a:ext uri="{FF2B5EF4-FFF2-40B4-BE49-F238E27FC236}">
                    <a16:creationId xmlns:a16="http://schemas.microsoft.com/office/drawing/2014/main" id="{45EDF910-7FAD-CE50-3E15-3A90A68A8D03}"/>
                  </a:ext>
                </a:extLst>
              </p14:cNvPr>
              <p14:cNvContentPartPr/>
              <p14:nvPr/>
            </p14:nvContentPartPr>
            <p14:xfrm>
              <a:off x="8200115" y="2564553"/>
              <a:ext cx="33840" cy="217800"/>
            </p14:xfrm>
          </p:contentPart>
        </mc:Choice>
        <mc:Fallback xmlns="">
          <p:pic>
            <p:nvPicPr>
              <p:cNvPr id="267" name="Freihand 266">
                <a:extLst>
                  <a:ext uri="{FF2B5EF4-FFF2-40B4-BE49-F238E27FC236}">
                    <a16:creationId xmlns:a16="http://schemas.microsoft.com/office/drawing/2014/main" id="{45EDF910-7FAD-CE50-3E15-3A90A68A8D03}"/>
                  </a:ext>
                </a:extLst>
              </p:cNvPr>
              <p:cNvPicPr/>
              <p:nvPr/>
            </p:nvPicPr>
            <p:blipFill>
              <a:blip r:embed="rId346"/>
              <a:stretch>
                <a:fillRect/>
              </a:stretch>
            </p:blipFill>
            <p:spPr>
              <a:xfrm>
                <a:off x="8191475" y="2555553"/>
                <a:ext cx="514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68" name="Freihand 267">
                <a:extLst>
                  <a:ext uri="{FF2B5EF4-FFF2-40B4-BE49-F238E27FC236}">
                    <a16:creationId xmlns:a16="http://schemas.microsoft.com/office/drawing/2014/main" id="{AF3242E0-7B45-A79E-7D26-BA2687437F8B}"/>
                  </a:ext>
                </a:extLst>
              </p14:cNvPr>
              <p14:cNvContentPartPr/>
              <p14:nvPr/>
            </p14:nvContentPartPr>
            <p14:xfrm>
              <a:off x="8285795" y="2435673"/>
              <a:ext cx="14040" cy="115920"/>
            </p14:xfrm>
          </p:contentPart>
        </mc:Choice>
        <mc:Fallback xmlns="">
          <p:pic>
            <p:nvPicPr>
              <p:cNvPr id="268" name="Freihand 267">
                <a:extLst>
                  <a:ext uri="{FF2B5EF4-FFF2-40B4-BE49-F238E27FC236}">
                    <a16:creationId xmlns:a16="http://schemas.microsoft.com/office/drawing/2014/main" id="{AF3242E0-7B45-A79E-7D26-BA2687437F8B}"/>
                  </a:ext>
                </a:extLst>
              </p:cNvPr>
              <p:cNvPicPr/>
              <p:nvPr/>
            </p:nvPicPr>
            <p:blipFill>
              <a:blip r:embed="rId348"/>
              <a:stretch>
                <a:fillRect/>
              </a:stretch>
            </p:blipFill>
            <p:spPr>
              <a:xfrm>
                <a:off x="8276795" y="2426673"/>
                <a:ext cx="31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69" name="Freihand 268">
                <a:extLst>
                  <a:ext uri="{FF2B5EF4-FFF2-40B4-BE49-F238E27FC236}">
                    <a16:creationId xmlns:a16="http://schemas.microsoft.com/office/drawing/2014/main" id="{0F8A48D6-28E6-754F-9202-6655ABFCA113}"/>
                  </a:ext>
                </a:extLst>
              </p14:cNvPr>
              <p14:cNvContentPartPr/>
              <p14:nvPr/>
            </p14:nvContentPartPr>
            <p14:xfrm>
              <a:off x="8250875" y="2417673"/>
              <a:ext cx="195840" cy="195840"/>
            </p14:xfrm>
          </p:contentPart>
        </mc:Choice>
        <mc:Fallback xmlns="">
          <p:pic>
            <p:nvPicPr>
              <p:cNvPr id="269" name="Freihand 268">
                <a:extLst>
                  <a:ext uri="{FF2B5EF4-FFF2-40B4-BE49-F238E27FC236}">
                    <a16:creationId xmlns:a16="http://schemas.microsoft.com/office/drawing/2014/main" id="{0F8A48D6-28E6-754F-9202-6655ABFCA113}"/>
                  </a:ext>
                </a:extLst>
              </p:cNvPr>
              <p:cNvPicPr/>
              <p:nvPr/>
            </p:nvPicPr>
            <p:blipFill>
              <a:blip r:embed="rId350"/>
              <a:stretch>
                <a:fillRect/>
              </a:stretch>
            </p:blipFill>
            <p:spPr>
              <a:xfrm>
                <a:off x="8242235" y="2409033"/>
                <a:ext cx="2134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70" name="Freihand 269">
                <a:extLst>
                  <a:ext uri="{FF2B5EF4-FFF2-40B4-BE49-F238E27FC236}">
                    <a16:creationId xmlns:a16="http://schemas.microsoft.com/office/drawing/2014/main" id="{B0A41AEA-016B-19B3-7E9F-5166088C18C0}"/>
                  </a:ext>
                </a:extLst>
              </p14:cNvPr>
              <p14:cNvContentPartPr/>
              <p14:nvPr/>
            </p14:nvContentPartPr>
            <p14:xfrm>
              <a:off x="8336915" y="2610993"/>
              <a:ext cx="97920" cy="74160"/>
            </p14:xfrm>
          </p:contentPart>
        </mc:Choice>
        <mc:Fallback xmlns="">
          <p:pic>
            <p:nvPicPr>
              <p:cNvPr id="270" name="Freihand 269">
                <a:extLst>
                  <a:ext uri="{FF2B5EF4-FFF2-40B4-BE49-F238E27FC236}">
                    <a16:creationId xmlns:a16="http://schemas.microsoft.com/office/drawing/2014/main" id="{B0A41AEA-016B-19B3-7E9F-5166088C18C0}"/>
                  </a:ext>
                </a:extLst>
              </p:cNvPr>
              <p:cNvPicPr/>
              <p:nvPr/>
            </p:nvPicPr>
            <p:blipFill>
              <a:blip r:embed="rId352"/>
              <a:stretch>
                <a:fillRect/>
              </a:stretch>
            </p:blipFill>
            <p:spPr>
              <a:xfrm>
                <a:off x="8327915" y="2601993"/>
                <a:ext cx="1155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71" name="Freihand 270">
                <a:extLst>
                  <a:ext uri="{FF2B5EF4-FFF2-40B4-BE49-F238E27FC236}">
                    <a16:creationId xmlns:a16="http://schemas.microsoft.com/office/drawing/2014/main" id="{01FFDBA3-3FDB-88DC-38C6-95BE54124CFD}"/>
                  </a:ext>
                </a:extLst>
              </p14:cNvPr>
              <p14:cNvContentPartPr/>
              <p14:nvPr/>
            </p14:nvContentPartPr>
            <p14:xfrm>
              <a:off x="8371475" y="2412273"/>
              <a:ext cx="108360" cy="116640"/>
            </p14:xfrm>
          </p:contentPart>
        </mc:Choice>
        <mc:Fallback xmlns="">
          <p:pic>
            <p:nvPicPr>
              <p:cNvPr id="271" name="Freihand 270">
                <a:extLst>
                  <a:ext uri="{FF2B5EF4-FFF2-40B4-BE49-F238E27FC236}">
                    <a16:creationId xmlns:a16="http://schemas.microsoft.com/office/drawing/2014/main" id="{01FFDBA3-3FDB-88DC-38C6-95BE54124CFD}"/>
                  </a:ext>
                </a:extLst>
              </p:cNvPr>
              <p:cNvPicPr/>
              <p:nvPr/>
            </p:nvPicPr>
            <p:blipFill>
              <a:blip r:embed="rId354"/>
              <a:stretch>
                <a:fillRect/>
              </a:stretch>
            </p:blipFill>
            <p:spPr>
              <a:xfrm>
                <a:off x="8362835" y="2403273"/>
                <a:ext cx="126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73" name="Freihand 272">
                <a:extLst>
                  <a:ext uri="{FF2B5EF4-FFF2-40B4-BE49-F238E27FC236}">
                    <a16:creationId xmlns:a16="http://schemas.microsoft.com/office/drawing/2014/main" id="{911FE9C7-383E-ABA6-9DA3-D8ACD668E46B}"/>
                  </a:ext>
                </a:extLst>
              </p14:cNvPr>
              <p14:cNvContentPartPr/>
              <p14:nvPr/>
            </p14:nvContentPartPr>
            <p14:xfrm>
              <a:off x="8472275" y="2765073"/>
              <a:ext cx="275040" cy="170640"/>
            </p14:xfrm>
          </p:contentPart>
        </mc:Choice>
        <mc:Fallback xmlns="">
          <p:pic>
            <p:nvPicPr>
              <p:cNvPr id="273" name="Freihand 272">
                <a:extLst>
                  <a:ext uri="{FF2B5EF4-FFF2-40B4-BE49-F238E27FC236}">
                    <a16:creationId xmlns:a16="http://schemas.microsoft.com/office/drawing/2014/main" id="{911FE9C7-383E-ABA6-9DA3-D8ACD668E46B}"/>
                  </a:ext>
                </a:extLst>
              </p:cNvPr>
              <p:cNvPicPr/>
              <p:nvPr/>
            </p:nvPicPr>
            <p:blipFill>
              <a:blip r:embed="rId356"/>
              <a:stretch>
                <a:fillRect/>
              </a:stretch>
            </p:blipFill>
            <p:spPr>
              <a:xfrm>
                <a:off x="8463635" y="2756433"/>
                <a:ext cx="2926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74" name="Freihand 273">
                <a:extLst>
                  <a:ext uri="{FF2B5EF4-FFF2-40B4-BE49-F238E27FC236}">
                    <a16:creationId xmlns:a16="http://schemas.microsoft.com/office/drawing/2014/main" id="{BAE5EAC5-B005-0FDC-5109-BCDAAC9A4381}"/>
                  </a:ext>
                </a:extLst>
              </p14:cNvPr>
              <p14:cNvContentPartPr/>
              <p14:nvPr/>
            </p14:nvContentPartPr>
            <p14:xfrm>
              <a:off x="8776115" y="2662113"/>
              <a:ext cx="147960" cy="195480"/>
            </p14:xfrm>
          </p:contentPart>
        </mc:Choice>
        <mc:Fallback xmlns="">
          <p:pic>
            <p:nvPicPr>
              <p:cNvPr id="274" name="Freihand 273">
                <a:extLst>
                  <a:ext uri="{FF2B5EF4-FFF2-40B4-BE49-F238E27FC236}">
                    <a16:creationId xmlns:a16="http://schemas.microsoft.com/office/drawing/2014/main" id="{BAE5EAC5-B005-0FDC-5109-BCDAAC9A4381}"/>
                  </a:ext>
                </a:extLst>
              </p:cNvPr>
              <p:cNvPicPr/>
              <p:nvPr/>
            </p:nvPicPr>
            <p:blipFill>
              <a:blip r:embed="rId358"/>
              <a:stretch>
                <a:fillRect/>
              </a:stretch>
            </p:blipFill>
            <p:spPr>
              <a:xfrm>
                <a:off x="8767475" y="2653113"/>
                <a:ext cx="1656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75" name="Freihand 274">
                <a:extLst>
                  <a:ext uri="{FF2B5EF4-FFF2-40B4-BE49-F238E27FC236}">
                    <a16:creationId xmlns:a16="http://schemas.microsoft.com/office/drawing/2014/main" id="{7EC2DA79-63F5-F305-D4C2-DB4F2D25D1DA}"/>
                  </a:ext>
                </a:extLst>
              </p14:cNvPr>
              <p14:cNvContentPartPr/>
              <p14:nvPr/>
            </p14:nvContentPartPr>
            <p14:xfrm>
              <a:off x="8741915" y="2633313"/>
              <a:ext cx="22320" cy="22320"/>
            </p14:xfrm>
          </p:contentPart>
        </mc:Choice>
        <mc:Fallback xmlns="">
          <p:pic>
            <p:nvPicPr>
              <p:cNvPr id="275" name="Freihand 274">
                <a:extLst>
                  <a:ext uri="{FF2B5EF4-FFF2-40B4-BE49-F238E27FC236}">
                    <a16:creationId xmlns:a16="http://schemas.microsoft.com/office/drawing/2014/main" id="{7EC2DA79-63F5-F305-D4C2-DB4F2D25D1DA}"/>
                  </a:ext>
                </a:extLst>
              </p:cNvPr>
              <p:cNvPicPr/>
              <p:nvPr/>
            </p:nvPicPr>
            <p:blipFill>
              <a:blip r:embed="rId360"/>
              <a:stretch>
                <a:fillRect/>
              </a:stretch>
            </p:blipFill>
            <p:spPr>
              <a:xfrm>
                <a:off x="8733275" y="2624673"/>
                <a:ext cx="39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76" name="Freihand 275">
                <a:extLst>
                  <a:ext uri="{FF2B5EF4-FFF2-40B4-BE49-F238E27FC236}">
                    <a16:creationId xmlns:a16="http://schemas.microsoft.com/office/drawing/2014/main" id="{F812EB83-B01A-C3F4-C405-C2877A1C35FB}"/>
                  </a:ext>
                </a:extLst>
              </p14:cNvPr>
              <p14:cNvContentPartPr/>
              <p14:nvPr/>
            </p14:nvContentPartPr>
            <p14:xfrm>
              <a:off x="9011915" y="2712153"/>
              <a:ext cx="73800" cy="65520"/>
            </p14:xfrm>
          </p:contentPart>
        </mc:Choice>
        <mc:Fallback xmlns="">
          <p:pic>
            <p:nvPicPr>
              <p:cNvPr id="276" name="Freihand 275">
                <a:extLst>
                  <a:ext uri="{FF2B5EF4-FFF2-40B4-BE49-F238E27FC236}">
                    <a16:creationId xmlns:a16="http://schemas.microsoft.com/office/drawing/2014/main" id="{F812EB83-B01A-C3F4-C405-C2877A1C35FB}"/>
                  </a:ext>
                </a:extLst>
              </p:cNvPr>
              <p:cNvPicPr/>
              <p:nvPr/>
            </p:nvPicPr>
            <p:blipFill>
              <a:blip r:embed="rId362"/>
              <a:stretch>
                <a:fillRect/>
              </a:stretch>
            </p:blipFill>
            <p:spPr>
              <a:xfrm>
                <a:off x="9003275" y="2703513"/>
                <a:ext cx="91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77" name="Freihand 276">
                <a:extLst>
                  <a:ext uri="{FF2B5EF4-FFF2-40B4-BE49-F238E27FC236}">
                    <a16:creationId xmlns:a16="http://schemas.microsoft.com/office/drawing/2014/main" id="{475ECD25-2C67-4E16-82F5-73F597FF1C72}"/>
                  </a:ext>
                </a:extLst>
              </p14:cNvPr>
              <p14:cNvContentPartPr/>
              <p14:nvPr/>
            </p14:nvContentPartPr>
            <p14:xfrm>
              <a:off x="9121715" y="2660673"/>
              <a:ext cx="95040" cy="83880"/>
            </p14:xfrm>
          </p:contentPart>
        </mc:Choice>
        <mc:Fallback xmlns="">
          <p:pic>
            <p:nvPicPr>
              <p:cNvPr id="277" name="Freihand 276">
                <a:extLst>
                  <a:ext uri="{FF2B5EF4-FFF2-40B4-BE49-F238E27FC236}">
                    <a16:creationId xmlns:a16="http://schemas.microsoft.com/office/drawing/2014/main" id="{475ECD25-2C67-4E16-82F5-73F597FF1C72}"/>
                  </a:ext>
                </a:extLst>
              </p:cNvPr>
              <p:cNvPicPr/>
              <p:nvPr/>
            </p:nvPicPr>
            <p:blipFill>
              <a:blip r:embed="rId364"/>
              <a:stretch>
                <a:fillRect/>
              </a:stretch>
            </p:blipFill>
            <p:spPr>
              <a:xfrm>
                <a:off x="9113075" y="2651673"/>
                <a:ext cx="1126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78" name="Freihand 277">
                <a:extLst>
                  <a:ext uri="{FF2B5EF4-FFF2-40B4-BE49-F238E27FC236}">
                    <a16:creationId xmlns:a16="http://schemas.microsoft.com/office/drawing/2014/main" id="{D357FE54-886D-32E9-B9A8-497FB853415F}"/>
                  </a:ext>
                </a:extLst>
              </p14:cNvPr>
              <p14:cNvContentPartPr/>
              <p14:nvPr/>
            </p14:nvContentPartPr>
            <p14:xfrm>
              <a:off x="9208475" y="2511633"/>
              <a:ext cx="414360" cy="345600"/>
            </p14:xfrm>
          </p:contentPart>
        </mc:Choice>
        <mc:Fallback xmlns="">
          <p:pic>
            <p:nvPicPr>
              <p:cNvPr id="278" name="Freihand 277">
                <a:extLst>
                  <a:ext uri="{FF2B5EF4-FFF2-40B4-BE49-F238E27FC236}">
                    <a16:creationId xmlns:a16="http://schemas.microsoft.com/office/drawing/2014/main" id="{D357FE54-886D-32E9-B9A8-497FB853415F}"/>
                  </a:ext>
                </a:extLst>
              </p:cNvPr>
              <p:cNvPicPr/>
              <p:nvPr/>
            </p:nvPicPr>
            <p:blipFill>
              <a:blip r:embed="rId366"/>
              <a:stretch>
                <a:fillRect/>
              </a:stretch>
            </p:blipFill>
            <p:spPr>
              <a:xfrm>
                <a:off x="9199835" y="2502993"/>
                <a:ext cx="43200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79" name="Freihand 278">
                <a:extLst>
                  <a:ext uri="{FF2B5EF4-FFF2-40B4-BE49-F238E27FC236}">
                    <a16:creationId xmlns:a16="http://schemas.microsoft.com/office/drawing/2014/main" id="{371436C3-8CE9-4FFF-CF3E-B8203F3504BC}"/>
                  </a:ext>
                </a:extLst>
              </p14:cNvPr>
              <p14:cNvContentPartPr/>
              <p14:nvPr/>
            </p14:nvContentPartPr>
            <p14:xfrm>
              <a:off x="9524555" y="2481393"/>
              <a:ext cx="13680" cy="7920"/>
            </p14:xfrm>
          </p:contentPart>
        </mc:Choice>
        <mc:Fallback xmlns="">
          <p:pic>
            <p:nvPicPr>
              <p:cNvPr id="279" name="Freihand 278">
                <a:extLst>
                  <a:ext uri="{FF2B5EF4-FFF2-40B4-BE49-F238E27FC236}">
                    <a16:creationId xmlns:a16="http://schemas.microsoft.com/office/drawing/2014/main" id="{371436C3-8CE9-4FFF-CF3E-B8203F3504BC}"/>
                  </a:ext>
                </a:extLst>
              </p:cNvPr>
              <p:cNvPicPr/>
              <p:nvPr/>
            </p:nvPicPr>
            <p:blipFill>
              <a:blip r:embed="rId368"/>
              <a:stretch>
                <a:fillRect/>
              </a:stretch>
            </p:blipFill>
            <p:spPr>
              <a:xfrm>
                <a:off x="9515555" y="2472393"/>
                <a:ext cx="31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80" name="Freihand 279">
                <a:extLst>
                  <a:ext uri="{FF2B5EF4-FFF2-40B4-BE49-F238E27FC236}">
                    <a16:creationId xmlns:a16="http://schemas.microsoft.com/office/drawing/2014/main" id="{C4512F67-9FFF-6A1B-EBDC-17F7AD58B044}"/>
                  </a:ext>
                </a:extLst>
              </p14:cNvPr>
              <p14:cNvContentPartPr/>
              <p14:nvPr/>
            </p14:nvContentPartPr>
            <p14:xfrm>
              <a:off x="8676035" y="2980713"/>
              <a:ext cx="200520" cy="160560"/>
            </p14:xfrm>
          </p:contentPart>
        </mc:Choice>
        <mc:Fallback xmlns="">
          <p:pic>
            <p:nvPicPr>
              <p:cNvPr id="280" name="Freihand 279">
                <a:extLst>
                  <a:ext uri="{FF2B5EF4-FFF2-40B4-BE49-F238E27FC236}">
                    <a16:creationId xmlns:a16="http://schemas.microsoft.com/office/drawing/2014/main" id="{C4512F67-9FFF-6A1B-EBDC-17F7AD58B044}"/>
                  </a:ext>
                </a:extLst>
              </p:cNvPr>
              <p:cNvPicPr/>
              <p:nvPr/>
            </p:nvPicPr>
            <p:blipFill>
              <a:blip r:embed="rId370"/>
              <a:stretch>
                <a:fillRect/>
              </a:stretch>
            </p:blipFill>
            <p:spPr>
              <a:xfrm>
                <a:off x="8667395" y="2972073"/>
                <a:ext cx="2181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81" name="Freihand 280">
                <a:extLst>
                  <a:ext uri="{FF2B5EF4-FFF2-40B4-BE49-F238E27FC236}">
                    <a16:creationId xmlns:a16="http://schemas.microsoft.com/office/drawing/2014/main" id="{986A0CB9-87DA-291B-14FD-B86C81E3B1C7}"/>
                  </a:ext>
                </a:extLst>
              </p14:cNvPr>
              <p14:cNvContentPartPr/>
              <p14:nvPr/>
            </p14:nvContentPartPr>
            <p14:xfrm>
              <a:off x="8939195" y="2977113"/>
              <a:ext cx="75960" cy="221760"/>
            </p14:xfrm>
          </p:contentPart>
        </mc:Choice>
        <mc:Fallback xmlns="">
          <p:pic>
            <p:nvPicPr>
              <p:cNvPr id="281" name="Freihand 280">
                <a:extLst>
                  <a:ext uri="{FF2B5EF4-FFF2-40B4-BE49-F238E27FC236}">
                    <a16:creationId xmlns:a16="http://schemas.microsoft.com/office/drawing/2014/main" id="{986A0CB9-87DA-291B-14FD-B86C81E3B1C7}"/>
                  </a:ext>
                </a:extLst>
              </p:cNvPr>
              <p:cNvPicPr/>
              <p:nvPr/>
            </p:nvPicPr>
            <p:blipFill>
              <a:blip r:embed="rId372"/>
              <a:stretch>
                <a:fillRect/>
              </a:stretch>
            </p:blipFill>
            <p:spPr>
              <a:xfrm>
                <a:off x="8930195" y="2968113"/>
                <a:ext cx="936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82" name="Freihand 281">
                <a:extLst>
                  <a:ext uri="{FF2B5EF4-FFF2-40B4-BE49-F238E27FC236}">
                    <a16:creationId xmlns:a16="http://schemas.microsoft.com/office/drawing/2014/main" id="{4743EBC3-3E6F-B0C9-A3C2-CFA8429F34E3}"/>
                  </a:ext>
                </a:extLst>
              </p14:cNvPr>
              <p14:cNvContentPartPr/>
              <p14:nvPr/>
            </p14:nvContentPartPr>
            <p14:xfrm>
              <a:off x="9020915" y="2940393"/>
              <a:ext cx="231840" cy="59760"/>
            </p14:xfrm>
          </p:contentPart>
        </mc:Choice>
        <mc:Fallback xmlns="">
          <p:pic>
            <p:nvPicPr>
              <p:cNvPr id="282" name="Freihand 281">
                <a:extLst>
                  <a:ext uri="{FF2B5EF4-FFF2-40B4-BE49-F238E27FC236}">
                    <a16:creationId xmlns:a16="http://schemas.microsoft.com/office/drawing/2014/main" id="{4743EBC3-3E6F-B0C9-A3C2-CFA8429F34E3}"/>
                  </a:ext>
                </a:extLst>
              </p:cNvPr>
              <p:cNvPicPr/>
              <p:nvPr/>
            </p:nvPicPr>
            <p:blipFill>
              <a:blip r:embed="rId374"/>
              <a:stretch>
                <a:fillRect/>
              </a:stretch>
            </p:blipFill>
            <p:spPr>
              <a:xfrm>
                <a:off x="9011915" y="2931753"/>
                <a:ext cx="249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83" name="Freihand 282">
                <a:extLst>
                  <a:ext uri="{FF2B5EF4-FFF2-40B4-BE49-F238E27FC236}">
                    <a16:creationId xmlns:a16="http://schemas.microsoft.com/office/drawing/2014/main" id="{5EA6333E-0ADF-026C-EAE4-D465C255480F}"/>
                  </a:ext>
                </a:extLst>
              </p14:cNvPr>
              <p14:cNvContentPartPr/>
              <p14:nvPr/>
            </p14:nvContentPartPr>
            <p14:xfrm>
              <a:off x="9264635" y="2798913"/>
              <a:ext cx="262080" cy="161640"/>
            </p14:xfrm>
          </p:contentPart>
        </mc:Choice>
        <mc:Fallback xmlns="">
          <p:pic>
            <p:nvPicPr>
              <p:cNvPr id="283" name="Freihand 282">
                <a:extLst>
                  <a:ext uri="{FF2B5EF4-FFF2-40B4-BE49-F238E27FC236}">
                    <a16:creationId xmlns:a16="http://schemas.microsoft.com/office/drawing/2014/main" id="{5EA6333E-0ADF-026C-EAE4-D465C255480F}"/>
                  </a:ext>
                </a:extLst>
              </p:cNvPr>
              <p:cNvPicPr/>
              <p:nvPr/>
            </p:nvPicPr>
            <p:blipFill>
              <a:blip r:embed="rId376"/>
              <a:stretch>
                <a:fillRect/>
              </a:stretch>
            </p:blipFill>
            <p:spPr>
              <a:xfrm>
                <a:off x="9255995" y="2789913"/>
                <a:ext cx="279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84" name="Freihand 283">
                <a:extLst>
                  <a:ext uri="{FF2B5EF4-FFF2-40B4-BE49-F238E27FC236}">
                    <a16:creationId xmlns:a16="http://schemas.microsoft.com/office/drawing/2014/main" id="{4A41BC97-85F1-4E2C-A044-85FE3E9356AF}"/>
                  </a:ext>
                </a:extLst>
              </p14:cNvPr>
              <p14:cNvContentPartPr/>
              <p14:nvPr/>
            </p14:nvContentPartPr>
            <p14:xfrm>
              <a:off x="9591155" y="2734473"/>
              <a:ext cx="63360" cy="99720"/>
            </p14:xfrm>
          </p:contentPart>
        </mc:Choice>
        <mc:Fallback xmlns="">
          <p:pic>
            <p:nvPicPr>
              <p:cNvPr id="284" name="Freihand 283">
                <a:extLst>
                  <a:ext uri="{FF2B5EF4-FFF2-40B4-BE49-F238E27FC236}">
                    <a16:creationId xmlns:a16="http://schemas.microsoft.com/office/drawing/2014/main" id="{4A41BC97-85F1-4E2C-A044-85FE3E9356AF}"/>
                  </a:ext>
                </a:extLst>
              </p:cNvPr>
              <p:cNvPicPr/>
              <p:nvPr/>
            </p:nvPicPr>
            <p:blipFill>
              <a:blip r:embed="rId378"/>
              <a:stretch>
                <a:fillRect/>
              </a:stretch>
            </p:blipFill>
            <p:spPr>
              <a:xfrm>
                <a:off x="9582515" y="2725833"/>
                <a:ext cx="81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85" name="Freihand 284">
                <a:extLst>
                  <a:ext uri="{FF2B5EF4-FFF2-40B4-BE49-F238E27FC236}">
                    <a16:creationId xmlns:a16="http://schemas.microsoft.com/office/drawing/2014/main" id="{841B6EFF-BE6A-A100-D212-9B7F0F31CAD2}"/>
                  </a:ext>
                </a:extLst>
              </p14:cNvPr>
              <p14:cNvContentPartPr/>
              <p14:nvPr/>
            </p14:nvContentPartPr>
            <p14:xfrm>
              <a:off x="8947835" y="3177993"/>
              <a:ext cx="239040" cy="118440"/>
            </p14:xfrm>
          </p:contentPart>
        </mc:Choice>
        <mc:Fallback xmlns="">
          <p:pic>
            <p:nvPicPr>
              <p:cNvPr id="285" name="Freihand 284">
                <a:extLst>
                  <a:ext uri="{FF2B5EF4-FFF2-40B4-BE49-F238E27FC236}">
                    <a16:creationId xmlns:a16="http://schemas.microsoft.com/office/drawing/2014/main" id="{841B6EFF-BE6A-A100-D212-9B7F0F31CAD2}"/>
                  </a:ext>
                </a:extLst>
              </p:cNvPr>
              <p:cNvPicPr/>
              <p:nvPr/>
            </p:nvPicPr>
            <p:blipFill>
              <a:blip r:embed="rId380"/>
              <a:stretch>
                <a:fillRect/>
              </a:stretch>
            </p:blipFill>
            <p:spPr>
              <a:xfrm>
                <a:off x="8938835" y="3169353"/>
                <a:ext cx="256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86" name="Freihand 285">
                <a:extLst>
                  <a:ext uri="{FF2B5EF4-FFF2-40B4-BE49-F238E27FC236}">
                    <a16:creationId xmlns:a16="http://schemas.microsoft.com/office/drawing/2014/main" id="{A622258E-E88C-8FA6-1756-2457DBD3E9B3}"/>
                  </a:ext>
                </a:extLst>
              </p14:cNvPr>
              <p14:cNvContentPartPr/>
              <p14:nvPr/>
            </p14:nvContentPartPr>
            <p14:xfrm>
              <a:off x="9276515" y="3064953"/>
              <a:ext cx="78840" cy="260640"/>
            </p14:xfrm>
          </p:contentPart>
        </mc:Choice>
        <mc:Fallback xmlns="">
          <p:pic>
            <p:nvPicPr>
              <p:cNvPr id="286" name="Freihand 285">
                <a:extLst>
                  <a:ext uri="{FF2B5EF4-FFF2-40B4-BE49-F238E27FC236}">
                    <a16:creationId xmlns:a16="http://schemas.microsoft.com/office/drawing/2014/main" id="{A622258E-E88C-8FA6-1756-2457DBD3E9B3}"/>
                  </a:ext>
                </a:extLst>
              </p:cNvPr>
              <p:cNvPicPr/>
              <p:nvPr/>
            </p:nvPicPr>
            <p:blipFill>
              <a:blip r:embed="rId382"/>
              <a:stretch>
                <a:fillRect/>
              </a:stretch>
            </p:blipFill>
            <p:spPr>
              <a:xfrm>
                <a:off x="9267515" y="3056313"/>
                <a:ext cx="964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87" name="Freihand 286">
                <a:extLst>
                  <a:ext uri="{FF2B5EF4-FFF2-40B4-BE49-F238E27FC236}">
                    <a16:creationId xmlns:a16="http://schemas.microsoft.com/office/drawing/2014/main" id="{F7A54B0F-C790-2316-5F42-6EF5CDA8C34F}"/>
                  </a:ext>
                </a:extLst>
              </p14:cNvPr>
              <p14:cNvContentPartPr/>
              <p14:nvPr/>
            </p14:nvContentPartPr>
            <p14:xfrm>
              <a:off x="9380195" y="3030393"/>
              <a:ext cx="109440" cy="122400"/>
            </p14:xfrm>
          </p:contentPart>
        </mc:Choice>
        <mc:Fallback xmlns="">
          <p:pic>
            <p:nvPicPr>
              <p:cNvPr id="287" name="Freihand 286">
                <a:extLst>
                  <a:ext uri="{FF2B5EF4-FFF2-40B4-BE49-F238E27FC236}">
                    <a16:creationId xmlns:a16="http://schemas.microsoft.com/office/drawing/2014/main" id="{F7A54B0F-C790-2316-5F42-6EF5CDA8C34F}"/>
                  </a:ext>
                </a:extLst>
              </p:cNvPr>
              <p:cNvPicPr/>
              <p:nvPr/>
            </p:nvPicPr>
            <p:blipFill>
              <a:blip r:embed="rId384"/>
              <a:stretch>
                <a:fillRect/>
              </a:stretch>
            </p:blipFill>
            <p:spPr>
              <a:xfrm>
                <a:off x="9371195" y="3021393"/>
                <a:ext cx="1270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88" name="Freihand 287">
                <a:extLst>
                  <a:ext uri="{FF2B5EF4-FFF2-40B4-BE49-F238E27FC236}">
                    <a16:creationId xmlns:a16="http://schemas.microsoft.com/office/drawing/2014/main" id="{99FAC8A2-8F2E-7409-F819-E9FD34C8D21C}"/>
                  </a:ext>
                </a:extLst>
              </p14:cNvPr>
              <p14:cNvContentPartPr/>
              <p14:nvPr/>
            </p14:nvContentPartPr>
            <p14:xfrm>
              <a:off x="9468035" y="2963073"/>
              <a:ext cx="83520" cy="97560"/>
            </p14:xfrm>
          </p:contentPart>
        </mc:Choice>
        <mc:Fallback xmlns="">
          <p:pic>
            <p:nvPicPr>
              <p:cNvPr id="288" name="Freihand 287">
                <a:extLst>
                  <a:ext uri="{FF2B5EF4-FFF2-40B4-BE49-F238E27FC236}">
                    <a16:creationId xmlns:a16="http://schemas.microsoft.com/office/drawing/2014/main" id="{99FAC8A2-8F2E-7409-F819-E9FD34C8D21C}"/>
                  </a:ext>
                </a:extLst>
              </p:cNvPr>
              <p:cNvPicPr/>
              <p:nvPr/>
            </p:nvPicPr>
            <p:blipFill>
              <a:blip r:embed="rId386"/>
              <a:stretch>
                <a:fillRect/>
              </a:stretch>
            </p:blipFill>
            <p:spPr>
              <a:xfrm>
                <a:off x="9459395" y="2954073"/>
                <a:ext cx="101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89" name="Freihand 288">
                <a:extLst>
                  <a:ext uri="{FF2B5EF4-FFF2-40B4-BE49-F238E27FC236}">
                    <a16:creationId xmlns:a16="http://schemas.microsoft.com/office/drawing/2014/main" id="{69663774-62CB-969F-7D6A-CB3D73AB2534}"/>
                  </a:ext>
                </a:extLst>
              </p14:cNvPr>
              <p14:cNvContentPartPr/>
              <p14:nvPr/>
            </p14:nvContentPartPr>
            <p14:xfrm>
              <a:off x="9603035" y="2928873"/>
              <a:ext cx="77760" cy="83520"/>
            </p14:xfrm>
          </p:contentPart>
        </mc:Choice>
        <mc:Fallback xmlns="">
          <p:pic>
            <p:nvPicPr>
              <p:cNvPr id="289" name="Freihand 288">
                <a:extLst>
                  <a:ext uri="{FF2B5EF4-FFF2-40B4-BE49-F238E27FC236}">
                    <a16:creationId xmlns:a16="http://schemas.microsoft.com/office/drawing/2014/main" id="{69663774-62CB-969F-7D6A-CB3D73AB2534}"/>
                  </a:ext>
                </a:extLst>
              </p:cNvPr>
              <p:cNvPicPr/>
              <p:nvPr/>
            </p:nvPicPr>
            <p:blipFill>
              <a:blip r:embed="rId388"/>
              <a:stretch>
                <a:fillRect/>
              </a:stretch>
            </p:blipFill>
            <p:spPr>
              <a:xfrm>
                <a:off x="9594035" y="2919873"/>
                <a:ext cx="95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90" name="Freihand 289">
                <a:extLst>
                  <a:ext uri="{FF2B5EF4-FFF2-40B4-BE49-F238E27FC236}">
                    <a16:creationId xmlns:a16="http://schemas.microsoft.com/office/drawing/2014/main" id="{063FC802-C53A-7BBB-2706-2BCEC4B85653}"/>
                  </a:ext>
                </a:extLst>
              </p14:cNvPr>
              <p14:cNvContentPartPr/>
              <p14:nvPr/>
            </p14:nvContentPartPr>
            <p14:xfrm>
              <a:off x="9679355" y="2900073"/>
              <a:ext cx="81000" cy="147600"/>
            </p14:xfrm>
          </p:contentPart>
        </mc:Choice>
        <mc:Fallback xmlns="">
          <p:pic>
            <p:nvPicPr>
              <p:cNvPr id="290" name="Freihand 289">
                <a:extLst>
                  <a:ext uri="{FF2B5EF4-FFF2-40B4-BE49-F238E27FC236}">
                    <a16:creationId xmlns:a16="http://schemas.microsoft.com/office/drawing/2014/main" id="{063FC802-C53A-7BBB-2706-2BCEC4B85653}"/>
                  </a:ext>
                </a:extLst>
              </p:cNvPr>
              <p:cNvPicPr/>
              <p:nvPr/>
            </p:nvPicPr>
            <p:blipFill>
              <a:blip r:embed="rId390"/>
              <a:stretch>
                <a:fillRect/>
              </a:stretch>
            </p:blipFill>
            <p:spPr>
              <a:xfrm>
                <a:off x="9670355" y="2891433"/>
                <a:ext cx="986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96" name="Freihand 295">
                <a:extLst>
                  <a:ext uri="{FF2B5EF4-FFF2-40B4-BE49-F238E27FC236}">
                    <a16:creationId xmlns:a16="http://schemas.microsoft.com/office/drawing/2014/main" id="{C408E91D-8E8A-08EF-AD73-81FB7F3B70DB}"/>
                  </a:ext>
                </a:extLst>
              </p14:cNvPr>
              <p14:cNvContentPartPr/>
              <p14:nvPr/>
            </p14:nvContentPartPr>
            <p14:xfrm>
              <a:off x="4686515" y="1804233"/>
              <a:ext cx="1950120" cy="1480680"/>
            </p14:xfrm>
          </p:contentPart>
        </mc:Choice>
        <mc:Fallback xmlns="">
          <p:pic>
            <p:nvPicPr>
              <p:cNvPr id="296" name="Freihand 295">
                <a:extLst>
                  <a:ext uri="{FF2B5EF4-FFF2-40B4-BE49-F238E27FC236}">
                    <a16:creationId xmlns:a16="http://schemas.microsoft.com/office/drawing/2014/main" id="{C408E91D-8E8A-08EF-AD73-81FB7F3B70DB}"/>
                  </a:ext>
                </a:extLst>
              </p:cNvPr>
              <p:cNvPicPr/>
              <p:nvPr/>
            </p:nvPicPr>
            <p:blipFill>
              <a:blip r:embed="rId392"/>
              <a:stretch>
                <a:fillRect/>
              </a:stretch>
            </p:blipFill>
            <p:spPr>
              <a:xfrm>
                <a:off x="4677515" y="1795233"/>
                <a:ext cx="1967760" cy="14983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97" name="Freihand 296">
                <a:extLst>
                  <a:ext uri="{FF2B5EF4-FFF2-40B4-BE49-F238E27FC236}">
                    <a16:creationId xmlns:a16="http://schemas.microsoft.com/office/drawing/2014/main" id="{24DDD43E-0FAB-2136-971B-D2F117D3D0FB}"/>
                  </a:ext>
                </a:extLst>
              </p14:cNvPr>
              <p14:cNvContentPartPr/>
              <p14:nvPr/>
            </p14:nvContentPartPr>
            <p14:xfrm>
              <a:off x="6698195" y="3108873"/>
              <a:ext cx="176760" cy="287280"/>
            </p14:xfrm>
          </p:contentPart>
        </mc:Choice>
        <mc:Fallback xmlns="">
          <p:pic>
            <p:nvPicPr>
              <p:cNvPr id="297" name="Freihand 296">
                <a:extLst>
                  <a:ext uri="{FF2B5EF4-FFF2-40B4-BE49-F238E27FC236}">
                    <a16:creationId xmlns:a16="http://schemas.microsoft.com/office/drawing/2014/main" id="{24DDD43E-0FAB-2136-971B-D2F117D3D0FB}"/>
                  </a:ext>
                </a:extLst>
              </p:cNvPr>
              <p:cNvPicPr/>
              <p:nvPr/>
            </p:nvPicPr>
            <p:blipFill>
              <a:blip r:embed="rId394"/>
              <a:stretch>
                <a:fillRect/>
              </a:stretch>
            </p:blipFill>
            <p:spPr>
              <a:xfrm>
                <a:off x="6689195" y="3100233"/>
                <a:ext cx="1944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98" name="Freihand 297">
                <a:extLst>
                  <a:ext uri="{FF2B5EF4-FFF2-40B4-BE49-F238E27FC236}">
                    <a16:creationId xmlns:a16="http://schemas.microsoft.com/office/drawing/2014/main" id="{86D7153E-74F6-BD65-CECB-39B5CF575B67}"/>
                  </a:ext>
                </a:extLst>
              </p14:cNvPr>
              <p14:cNvContentPartPr/>
              <p14:nvPr/>
            </p14:nvContentPartPr>
            <p14:xfrm>
              <a:off x="7007075" y="2997633"/>
              <a:ext cx="28440" cy="156960"/>
            </p14:xfrm>
          </p:contentPart>
        </mc:Choice>
        <mc:Fallback xmlns="">
          <p:pic>
            <p:nvPicPr>
              <p:cNvPr id="298" name="Freihand 297">
                <a:extLst>
                  <a:ext uri="{FF2B5EF4-FFF2-40B4-BE49-F238E27FC236}">
                    <a16:creationId xmlns:a16="http://schemas.microsoft.com/office/drawing/2014/main" id="{86D7153E-74F6-BD65-CECB-39B5CF575B67}"/>
                  </a:ext>
                </a:extLst>
              </p:cNvPr>
              <p:cNvPicPr/>
              <p:nvPr/>
            </p:nvPicPr>
            <p:blipFill>
              <a:blip r:embed="rId396"/>
              <a:stretch>
                <a:fillRect/>
              </a:stretch>
            </p:blipFill>
            <p:spPr>
              <a:xfrm>
                <a:off x="6998435" y="2988993"/>
                <a:ext cx="460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99" name="Freihand 298">
                <a:extLst>
                  <a:ext uri="{FF2B5EF4-FFF2-40B4-BE49-F238E27FC236}">
                    <a16:creationId xmlns:a16="http://schemas.microsoft.com/office/drawing/2014/main" id="{37F73CAC-2217-72F4-B9F6-05C176DD141C}"/>
                  </a:ext>
                </a:extLst>
              </p14:cNvPr>
              <p14:cNvContentPartPr/>
              <p14:nvPr/>
            </p14:nvContentPartPr>
            <p14:xfrm>
              <a:off x="6920675" y="2969553"/>
              <a:ext cx="205920" cy="200160"/>
            </p14:xfrm>
          </p:contentPart>
        </mc:Choice>
        <mc:Fallback xmlns="">
          <p:pic>
            <p:nvPicPr>
              <p:cNvPr id="299" name="Freihand 298">
                <a:extLst>
                  <a:ext uri="{FF2B5EF4-FFF2-40B4-BE49-F238E27FC236}">
                    <a16:creationId xmlns:a16="http://schemas.microsoft.com/office/drawing/2014/main" id="{37F73CAC-2217-72F4-B9F6-05C176DD141C}"/>
                  </a:ext>
                </a:extLst>
              </p:cNvPr>
              <p:cNvPicPr/>
              <p:nvPr/>
            </p:nvPicPr>
            <p:blipFill>
              <a:blip r:embed="rId398"/>
              <a:stretch>
                <a:fillRect/>
              </a:stretch>
            </p:blipFill>
            <p:spPr>
              <a:xfrm>
                <a:off x="6912035" y="2960913"/>
                <a:ext cx="2235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16" name="Freihand 315">
                <a:extLst>
                  <a:ext uri="{FF2B5EF4-FFF2-40B4-BE49-F238E27FC236}">
                    <a16:creationId xmlns:a16="http://schemas.microsoft.com/office/drawing/2014/main" id="{793FB83A-3B5C-9805-9971-9C9108DCBA89}"/>
                  </a:ext>
                </a:extLst>
              </p14:cNvPr>
              <p14:cNvContentPartPr/>
              <p14:nvPr/>
            </p14:nvContentPartPr>
            <p14:xfrm>
              <a:off x="6481835" y="1316793"/>
              <a:ext cx="104400" cy="148320"/>
            </p14:xfrm>
          </p:contentPart>
        </mc:Choice>
        <mc:Fallback xmlns="">
          <p:pic>
            <p:nvPicPr>
              <p:cNvPr id="316" name="Freihand 315">
                <a:extLst>
                  <a:ext uri="{FF2B5EF4-FFF2-40B4-BE49-F238E27FC236}">
                    <a16:creationId xmlns:a16="http://schemas.microsoft.com/office/drawing/2014/main" id="{793FB83A-3B5C-9805-9971-9C9108DCBA89}"/>
                  </a:ext>
                </a:extLst>
              </p:cNvPr>
              <p:cNvPicPr/>
              <p:nvPr/>
            </p:nvPicPr>
            <p:blipFill>
              <a:blip r:embed="rId400"/>
              <a:stretch>
                <a:fillRect/>
              </a:stretch>
            </p:blipFill>
            <p:spPr>
              <a:xfrm>
                <a:off x="6472835" y="1308153"/>
                <a:ext cx="122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17" name="Freihand 316">
                <a:extLst>
                  <a:ext uri="{FF2B5EF4-FFF2-40B4-BE49-F238E27FC236}">
                    <a16:creationId xmlns:a16="http://schemas.microsoft.com/office/drawing/2014/main" id="{E7600FB0-FAE2-92C8-0F05-3875A1203E70}"/>
                  </a:ext>
                </a:extLst>
              </p14:cNvPr>
              <p14:cNvContentPartPr/>
              <p14:nvPr/>
            </p14:nvContentPartPr>
            <p14:xfrm>
              <a:off x="6599555" y="1320393"/>
              <a:ext cx="510480" cy="117360"/>
            </p14:xfrm>
          </p:contentPart>
        </mc:Choice>
        <mc:Fallback xmlns="">
          <p:pic>
            <p:nvPicPr>
              <p:cNvPr id="317" name="Freihand 316">
                <a:extLst>
                  <a:ext uri="{FF2B5EF4-FFF2-40B4-BE49-F238E27FC236}">
                    <a16:creationId xmlns:a16="http://schemas.microsoft.com/office/drawing/2014/main" id="{E7600FB0-FAE2-92C8-0F05-3875A1203E70}"/>
                  </a:ext>
                </a:extLst>
              </p:cNvPr>
              <p:cNvPicPr/>
              <p:nvPr/>
            </p:nvPicPr>
            <p:blipFill>
              <a:blip r:embed="rId402"/>
              <a:stretch>
                <a:fillRect/>
              </a:stretch>
            </p:blipFill>
            <p:spPr>
              <a:xfrm>
                <a:off x="6590555" y="1311753"/>
                <a:ext cx="528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18" name="Freihand 317">
                <a:extLst>
                  <a:ext uri="{FF2B5EF4-FFF2-40B4-BE49-F238E27FC236}">
                    <a16:creationId xmlns:a16="http://schemas.microsoft.com/office/drawing/2014/main" id="{804563CB-AF48-611C-A3EF-826D7B4BFA48}"/>
                  </a:ext>
                </a:extLst>
              </p14:cNvPr>
              <p14:cNvContentPartPr/>
              <p14:nvPr/>
            </p14:nvContentPartPr>
            <p14:xfrm>
              <a:off x="7136315" y="1316433"/>
              <a:ext cx="64800" cy="81360"/>
            </p14:xfrm>
          </p:contentPart>
        </mc:Choice>
        <mc:Fallback xmlns="">
          <p:pic>
            <p:nvPicPr>
              <p:cNvPr id="318" name="Freihand 317">
                <a:extLst>
                  <a:ext uri="{FF2B5EF4-FFF2-40B4-BE49-F238E27FC236}">
                    <a16:creationId xmlns:a16="http://schemas.microsoft.com/office/drawing/2014/main" id="{804563CB-AF48-611C-A3EF-826D7B4BFA48}"/>
                  </a:ext>
                </a:extLst>
              </p:cNvPr>
              <p:cNvPicPr/>
              <p:nvPr/>
            </p:nvPicPr>
            <p:blipFill>
              <a:blip r:embed="rId404"/>
              <a:stretch>
                <a:fillRect/>
              </a:stretch>
            </p:blipFill>
            <p:spPr>
              <a:xfrm>
                <a:off x="7127315" y="1307793"/>
                <a:ext cx="82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19" name="Freihand 318">
                <a:extLst>
                  <a:ext uri="{FF2B5EF4-FFF2-40B4-BE49-F238E27FC236}">
                    <a16:creationId xmlns:a16="http://schemas.microsoft.com/office/drawing/2014/main" id="{80569BAD-EBA9-5BDB-8502-28C813540130}"/>
                  </a:ext>
                </a:extLst>
              </p14:cNvPr>
              <p14:cNvContentPartPr/>
              <p14:nvPr/>
            </p14:nvContentPartPr>
            <p14:xfrm>
              <a:off x="7240715" y="1183233"/>
              <a:ext cx="202680" cy="192960"/>
            </p14:xfrm>
          </p:contentPart>
        </mc:Choice>
        <mc:Fallback xmlns="">
          <p:pic>
            <p:nvPicPr>
              <p:cNvPr id="319" name="Freihand 318">
                <a:extLst>
                  <a:ext uri="{FF2B5EF4-FFF2-40B4-BE49-F238E27FC236}">
                    <a16:creationId xmlns:a16="http://schemas.microsoft.com/office/drawing/2014/main" id="{80569BAD-EBA9-5BDB-8502-28C813540130}"/>
                  </a:ext>
                </a:extLst>
              </p:cNvPr>
              <p:cNvPicPr/>
              <p:nvPr/>
            </p:nvPicPr>
            <p:blipFill>
              <a:blip r:embed="rId406"/>
              <a:stretch>
                <a:fillRect/>
              </a:stretch>
            </p:blipFill>
            <p:spPr>
              <a:xfrm>
                <a:off x="7231715" y="1174593"/>
                <a:ext cx="2203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20" name="Freihand 319">
                <a:extLst>
                  <a:ext uri="{FF2B5EF4-FFF2-40B4-BE49-F238E27FC236}">
                    <a16:creationId xmlns:a16="http://schemas.microsoft.com/office/drawing/2014/main" id="{7EF5FF90-D730-CE87-5F95-8A1E70730AD7}"/>
                  </a:ext>
                </a:extLst>
              </p14:cNvPr>
              <p14:cNvContentPartPr/>
              <p14:nvPr/>
            </p14:nvContentPartPr>
            <p14:xfrm>
              <a:off x="7480115" y="1122033"/>
              <a:ext cx="9000" cy="146880"/>
            </p14:xfrm>
          </p:contentPart>
        </mc:Choice>
        <mc:Fallback xmlns="">
          <p:pic>
            <p:nvPicPr>
              <p:cNvPr id="320" name="Freihand 319">
                <a:extLst>
                  <a:ext uri="{FF2B5EF4-FFF2-40B4-BE49-F238E27FC236}">
                    <a16:creationId xmlns:a16="http://schemas.microsoft.com/office/drawing/2014/main" id="{7EF5FF90-D730-CE87-5F95-8A1E70730AD7}"/>
                  </a:ext>
                </a:extLst>
              </p:cNvPr>
              <p:cNvPicPr/>
              <p:nvPr/>
            </p:nvPicPr>
            <p:blipFill>
              <a:blip r:embed="rId408"/>
              <a:stretch>
                <a:fillRect/>
              </a:stretch>
            </p:blipFill>
            <p:spPr>
              <a:xfrm>
                <a:off x="7471115" y="1113033"/>
                <a:ext cx="266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21" name="Freihand 320">
                <a:extLst>
                  <a:ext uri="{FF2B5EF4-FFF2-40B4-BE49-F238E27FC236}">
                    <a16:creationId xmlns:a16="http://schemas.microsoft.com/office/drawing/2014/main" id="{BF135692-56C7-6E37-7A6B-F46D12DEF1F2}"/>
                  </a:ext>
                </a:extLst>
              </p14:cNvPr>
              <p14:cNvContentPartPr/>
              <p14:nvPr/>
            </p14:nvContentPartPr>
            <p14:xfrm>
              <a:off x="7481555" y="1228233"/>
              <a:ext cx="131040" cy="229680"/>
            </p14:xfrm>
          </p:contentPart>
        </mc:Choice>
        <mc:Fallback xmlns="">
          <p:pic>
            <p:nvPicPr>
              <p:cNvPr id="321" name="Freihand 320">
                <a:extLst>
                  <a:ext uri="{FF2B5EF4-FFF2-40B4-BE49-F238E27FC236}">
                    <a16:creationId xmlns:a16="http://schemas.microsoft.com/office/drawing/2014/main" id="{BF135692-56C7-6E37-7A6B-F46D12DEF1F2}"/>
                  </a:ext>
                </a:extLst>
              </p:cNvPr>
              <p:cNvPicPr/>
              <p:nvPr/>
            </p:nvPicPr>
            <p:blipFill>
              <a:blip r:embed="rId410"/>
              <a:stretch>
                <a:fillRect/>
              </a:stretch>
            </p:blipFill>
            <p:spPr>
              <a:xfrm>
                <a:off x="7472915" y="1219593"/>
                <a:ext cx="1486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22" name="Freihand 321">
                <a:extLst>
                  <a:ext uri="{FF2B5EF4-FFF2-40B4-BE49-F238E27FC236}">
                    <a16:creationId xmlns:a16="http://schemas.microsoft.com/office/drawing/2014/main" id="{BFAAF911-0A3E-352B-9496-15177944EAE9}"/>
                  </a:ext>
                </a:extLst>
              </p14:cNvPr>
              <p14:cNvContentPartPr/>
              <p14:nvPr/>
            </p14:nvContentPartPr>
            <p14:xfrm>
              <a:off x="7394075" y="1069113"/>
              <a:ext cx="9720" cy="12600"/>
            </p14:xfrm>
          </p:contentPart>
        </mc:Choice>
        <mc:Fallback xmlns="">
          <p:pic>
            <p:nvPicPr>
              <p:cNvPr id="322" name="Freihand 321">
                <a:extLst>
                  <a:ext uri="{FF2B5EF4-FFF2-40B4-BE49-F238E27FC236}">
                    <a16:creationId xmlns:a16="http://schemas.microsoft.com/office/drawing/2014/main" id="{BFAAF911-0A3E-352B-9496-15177944EAE9}"/>
                  </a:ext>
                </a:extLst>
              </p:cNvPr>
              <p:cNvPicPr/>
              <p:nvPr/>
            </p:nvPicPr>
            <p:blipFill>
              <a:blip r:embed="rId412"/>
              <a:stretch>
                <a:fillRect/>
              </a:stretch>
            </p:blipFill>
            <p:spPr>
              <a:xfrm>
                <a:off x="7385075" y="1060113"/>
                <a:ext cx="273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23" name="Freihand 322">
                <a:extLst>
                  <a:ext uri="{FF2B5EF4-FFF2-40B4-BE49-F238E27FC236}">
                    <a16:creationId xmlns:a16="http://schemas.microsoft.com/office/drawing/2014/main" id="{C4494F68-0552-7527-DC27-0607903D9354}"/>
                  </a:ext>
                </a:extLst>
              </p14:cNvPr>
              <p14:cNvContentPartPr/>
              <p14:nvPr/>
            </p14:nvContentPartPr>
            <p14:xfrm>
              <a:off x="6754715" y="1568433"/>
              <a:ext cx="199440" cy="153720"/>
            </p14:xfrm>
          </p:contentPart>
        </mc:Choice>
        <mc:Fallback xmlns="">
          <p:pic>
            <p:nvPicPr>
              <p:cNvPr id="323" name="Freihand 322">
                <a:extLst>
                  <a:ext uri="{FF2B5EF4-FFF2-40B4-BE49-F238E27FC236}">
                    <a16:creationId xmlns:a16="http://schemas.microsoft.com/office/drawing/2014/main" id="{C4494F68-0552-7527-DC27-0607903D9354}"/>
                  </a:ext>
                </a:extLst>
              </p:cNvPr>
              <p:cNvPicPr/>
              <p:nvPr/>
            </p:nvPicPr>
            <p:blipFill>
              <a:blip r:embed="rId414"/>
              <a:stretch>
                <a:fillRect/>
              </a:stretch>
            </p:blipFill>
            <p:spPr>
              <a:xfrm>
                <a:off x="6746075" y="1559433"/>
                <a:ext cx="2170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24" name="Freihand 323">
                <a:extLst>
                  <a:ext uri="{FF2B5EF4-FFF2-40B4-BE49-F238E27FC236}">
                    <a16:creationId xmlns:a16="http://schemas.microsoft.com/office/drawing/2014/main" id="{B5CAD3D0-A595-7190-7033-96CC037367AE}"/>
                  </a:ext>
                </a:extLst>
              </p14:cNvPr>
              <p14:cNvContentPartPr/>
              <p14:nvPr/>
            </p14:nvContentPartPr>
            <p14:xfrm>
              <a:off x="6996275" y="1538913"/>
              <a:ext cx="152280" cy="132480"/>
            </p14:xfrm>
          </p:contentPart>
        </mc:Choice>
        <mc:Fallback xmlns="">
          <p:pic>
            <p:nvPicPr>
              <p:cNvPr id="324" name="Freihand 323">
                <a:extLst>
                  <a:ext uri="{FF2B5EF4-FFF2-40B4-BE49-F238E27FC236}">
                    <a16:creationId xmlns:a16="http://schemas.microsoft.com/office/drawing/2014/main" id="{B5CAD3D0-A595-7190-7033-96CC037367AE}"/>
                  </a:ext>
                </a:extLst>
              </p:cNvPr>
              <p:cNvPicPr/>
              <p:nvPr/>
            </p:nvPicPr>
            <p:blipFill>
              <a:blip r:embed="rId416"/>
              <a:stretch>
                <a:fillRect/>
              </a:stretch>
            </p:blipFill>
            <p:spPr>
              <a:xfrm>
                <a:off x="6987635" y="1530273"/>
                <a:ext cx="169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25" name="Freihand 324">
                <a:extLst>
                  <a:ext uri="{FF2B5EF4-FFF2-40B4-BE49-F238E27FC236}">
                    <a16:creationId xmlns:a16="http://schemas.microsoft.com/office/drawing/2014/main" id="{E937EBC9-1604-F2A0-93EC-FCB15BFFF32A}"/>
                  </a:ext>
                </a:extLst>
              </p14:cNvPr>
              <p14:cNvContentPartPr/>
              <p14:nvPr/>
            </p14:nvContentPartPr>
            <p14:xfrm>
              <a:off x="7153235" y="1466913"/>
              <a:ext cx="123120" cy="196920"/>
            </p14:xfrm>
          </p:contentPart>
        </mc:Choice>
        <mc:Fallback xmlns="">
          <p:pic>
            <p:nvPicPr>
              <p:cNvPr id="325" name="Freihand 324">
                <a:extLst>
                  <a:ext uri="{FF2B5EF4-FFF2-40B4-BE49-F238E27FC236}">
                    <a16:creationId xmlns:a16="http://schemas.microsoft.com/office/drawing/2014/main" id="{E937EBC9-1604-F2A0-93EC-FCB15BFFF32A}"/>
                  </a:ext>
                </a:extLst>
              </p:cNvPr>
              <p:cNvPicPr/>
              <p:nvPr/>
            </p:nvPicPr>
            <p:blipFill>
              <a:blip r:embed="rId418"/>
              <a:stretch>
                <a:fillRect/>
              </a:stretch>
            </p:blipFill>
            <p:spPr>
              <a:xfrm>
                <a:off x="7144595" y="1457913"/>
                <a:ext cx="1407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26" name="Freihand 325">
                <a:extLst>
                  <a:ext uri="{FF2B5EF4-FFF2-40B4-BE49-F238E27FC236}">
                    <a16:creationId xmlns:a16="http://schemas.microsoft.com/office/drawing/2014/main" id="{98AB1B00-3649-648A-8642-59B725120065}"/>
                  </a:ext>
                </a:extLst>
              </p14:cNvPr>
              <p14:cNvContentPartPr/>
              <p14:nvPr/>
            </p14:nvContentPartPr>
            <p14:xfrm>
              <a:off x="7321355" y="1517673"/>
              <a:ext cx="121680" cy="146880"/>
            </p14:xfrm>
          </p:contentPart>
        </mc:Choice>
        <mc:Fallback xmlns="">
          <p:pic>
            <p:nvPicPr>
              <p:cNvPr id="326" name="Freihand 325">
                <a:extLst>
                  <a:ext uri="{FF2B5EF4-FFF2-40B4-BE49-F238E27FC236}">
                    <a16:creationId xmlns:a16="http://schemas.microsoft.com/office/drawing/2014/main" id="{98AB1B00-3649-648A-8642-59B725120065}"/>
                  </a:ext>
                </a:extLst>
              </p:cNvPr>
              <p:cNvPicPr/>
              <p:nvPr/>
            </p:nvPicPr>
            <p:blipFill>
              <a:blip r:embed="rId420"/>
              <a:stretch>
                <a:fillRect/>
              </a:stretch>
            </p:blipFill>
            <p:spPr>
              <a:xfrm>
                <a:off x="7312355" y="1508673"/>
                <a:ext cx="1393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27" name="Freihand 326">
                <a:extLst>
                  <a:ext uri="{FF2B5EF4-FFF2-40B4-BE49-F238E27FC236}">
                    <a16:creationId xmlns:a16="http://schemas.microsoft.com/office/drawing/2014/main" id="{901EE6EC-FDE8-947E-5512-946827B5EB9F}"/>
                  </a:ext>
                </a:extLst>
              </p14:cNvPr>
              <p14:cNvContentPartPr/>
              <p14:nvPr/>
            </p14:nvContentPartPr>
            <p14:xfrm>
              <a:off x="7385795" y="1440273"/>
              <a:ext cx="124920" cy="206280"/>
            </p14:xfrm>
          </p:contentPart>
        </mc:Choice>
        <mc:Fallback xmlns="">
          <p:pic>
            <p:nvPicPr>
              <p:cNvPr id="327" name="Freihand 326">
                <a:extLst>
                  <a:ext uri="{FF2B5EF4-FFF2-40B4-BE49-F238E27FC236}">
                    <a16:creationId xmlns:a16="http://schemas.microsoft.com/office/drawing/2014/main" id="{901EE6EC-FDE8-947E-5512-946827B5EB9F}"/>
                  </a:ext>
                </a:extLst>
              </p:cNvPr>
              <p:cNvPicPr/>
              <p:nvPr/>
            </p:nvPicPr>
            <p:blipFill>
              <a:blip r:embed="rId422"/>
              <a:stretch>
                <a:fillRect/>
              </a:stretch>
            </p:blipFill>
            <p:spPr>
              <a:xfrm>
                <a:off x="7376795" y="1431273"/>
                <a:ext cx="142560" cy="223920"/>
              </a:xfrm>
              <a:prstGeom prst="rect">
                <a:avLst/>
              </a:prstGeom>
            </p:spPr>
          </p:pic>
        </mc:Fallback>
      </mc:AlternateContent>
      <p:grpSp>
        <p:nvGrpSpPr>
          <p:cNvPr id="330" name="Gruppieren 329">
            <a:extLst>
              <a:ext uri="{FF2B5EF4-FFF2-40B4-BE49-F238E27FC236}">
                <a16:creationId xmlns:a16="http://schemas.microsoft.com/office/drawing/2014/main" id="{2AC33AEE-75EE-8525-36FB-6BE981625CD6}"/>
              </a:ext>
            </a:extLst>
          </p:cNvPr>
          <p:cNvGrpSpPr/>
          <p:nvPr/>
        </p:nvGrpSpPr>
        <p:grpSpPr>
          <a:xfrm>
            <a:off x="3726755" y="757950"/>
            <a:ext cx="554040" cy="752523"/>
            <a:chOff x="3726755" y="757950"/>
            <a:chExt cx="554040" cy="752523"/>
          </a:xfrm>
        </p:grpSpPr>
        <mc:AlternateContent xmlns:mc="http://schemas.openxmlformats.org/markup-compatibility/2006" xmlns:p14="http://schemas.microsoft.com/office/powerpoint/2010/main">
          <mc:Choice Requires="p14">
            <p:contentPart p14:bwMode="auto" r:id="rId423">
              <p14:nvContentPartPr>
                <p14:cNvPr id="184" name="Freihand 183">
                  <a:extLst>
                    <a:ext uri="{FF2B5EF4-FFF2-40B4-BE49-F238E27FC236}">
                      <a16:creationId xmlns:a16="http://schemas.microsoft.com/office/drawing/2014/main" id="{F11EF5AD-7D9F-02F2-F9A6-94D2FD523B05}"/>
                    </a:ext>
                  </a:extLst>
                </p14:cNvPr>
                <p14:cNvContentPartPr/>
                <p14:nvPr/>
              </p14:nvContentPartPr>
              <p14:xfrm>
                <a:off x="3726755" y="815910"/>
                <a:ext cx="115560" cy="257400"/>
              </p14:xfrm>
            </p:contentPart>
          </mc:Choice>
          <mc:Fallback xmlns="">
            <p:pic>
              <p:nvPicPr>
                <p:cNvPr id="184" name="Freihand 183">
                  <a:extLst>
                    <a:ext uri="{FF2B5EF4-FFF2-40B4-BE49-F238E27FC236}">
                      <a16:creationId xmlns:a16="http://schemas.microsoft.com/office/drawing/2014/main" id="{F11EF5AD-7D9F-02F2-F9A6-94D2FD523B05}"/>
                    </a:ext>
                  </a:extLst>
                </p:cNvPr>
                <p:cNvPicPr/>
                <p:nvPr/>
              </p:nvPicPr>
              <p:blipFill>
                <a:blip r:embed="rId424"/>
                <a:stretch>
                  <a:fillRect/>
                </a:stretch>
              </p:blipFill>
              <p:spPr>
                <a:xfrm>
                  <a:off x="3717755" y="807270"/>
                  <a:ext cx="1332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85" name="Freihand 184">
                  <a:extLst>
                    <a:ext uri="{FF2B5EF4-FFF2-40B4-BE49-F238E27FC236}">
                      <a16:creationId xmlns:a16="http://schemas.microsoft.com/office/drawing/2014/main" id="{9439023E-A835-964E-4D27-188D953CAD3A}"/>
                    </a:ext>
                  </a:extLst>
                </p14:cNvPr>
                <p14:cNvContentPartPr/>
                <p14:nvPr/>
              </p14:nvContentPartPr>
              <p14:xfrm>
                <a:off x="3881915" y="886110"/>
                <a:ext cx="100800" cy="145440"/>
              </p14:xfrm>
            </p:contentPart>
          </mc:Choice>
          <mc:Fallback xmlns="">
            <p:pic>
              <p:nvPicPr>
                <p:cNvPr id="185" name="Freihand 184">
                  <a:extLst>
                    <a:ext uri="{FF2B5EF4-FFF2-40B4-BE49-F238E27FC236}">
                      <a16:creationId xmlns:a16="http://schemas.microsoft.com/office/drawing/2014/main" id="{9439023E-A835-964E-4D27-188D953CAD3A}"/>
                    </a:ext>
                  </a:extLst>
                </p:cNvPr>
                <p:cNvPicPr/>
                <p:nvPr/>
              </p:nvPicPr>
              <p:blipFill>
                <a:blip r:embed="rId426"/>
                <a:stretch>
                  <a:fillRect/>
                </a:stretch>
              </p:blipFill>
              <p:spPr>
                <a:xfrm>
                  <a:off x="3872915" y="877470"/>
                  <a:ext cx="1184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86" name="Freihand 185">
                  <a:extLst>
                    <a:ext uri="{FF2B5EF4-FFF2-40B4-BE49-F238E27FC236}">
                      <a16:creationId xmlns:a16="http://schemas.microsoft.com/office/drawing/2014/main" id="{2037352E-B69A-83A0-F959-5140BEBD6791}"/>
                    </a:ext>
                  </a:extLst>
                </p14:cNvPr>
                <p14:cNvContentPartPr/>
                <p14:nvPr/>
              </p14:nvContentPartPr>
              <p14:xfrm>
                <a:off x="3965795" y="815190"/>
                <a:ext cx="120600" cy="125280"/>
              </p14:xfrm>
            </p:contentPart>
          </mc:Choice>
          <mc:Fallback xmlns="">
            <p:pic>
              <p:nvPicPr>
                <p:cNvPr id="186" name="Freihand 185">
                  <a:extLst>
                    <a:ext uri="{FF2B5EF4-FFF2-40B4-BE49-F238E27FC236}">
                      <a16:creationId xmlns:a16="http://schemas.microsoft.com/office/drawing/2014/main" id="{2037352E-B69A-83A0-F959-5140BEBD6791}"/>
                    </a:ext>
                  </a:extLst>
                </p:cNvPr>
                <p:cNvPicPr/>
                <p:nvPr/>
              </p:nvPicPr>
              <p:blipFill>
                <a:blip r:embed="rId428"/>
                <a:stretch>
                  <a:fillRect/>
                </a:stretch>
              </p:blipFill>
              <p:spPr>
                <a:xfrm>
                  <a:off x="3957155" y="806190"/>
                  <a:ext cx="138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87" name="Freihand 186">
                  <a:extLst>
                    <a:ext uri="{FF2B5EF4-FFF2-40B4-BE49-F238E27FC236}">
                      <a16:creationId xmlns:a16="http://schemas.microsoft.com/office/drawing/2014/main" id="{66C66A5A-AE6D-2307-DBCB-FE1706EA7AC2}"/>
                    </a:ext>
                  </a:extLst>
                </p14:cNvPr>
                <p14:cNvContentPartPr/>
                <p14:nvPr/>
              </p14:nvContentPartPr>
              <p14:xfrm>
                <a:off x="4100795" y="816270"/>
                <a:ext cx="70560" cy="96120"/>
              </p14:xfrm>
            </p:contentPart>
          </mc:Choice>
          <mc:Fallback xmlns="">
            <p:pic>
              <p:nvPicPr>
                <p:cNvPr id="187" name="Freihand 186">
                  <a:extLst>
                    <a:ext uri="{FF2B5EF4-FFF2-40B4-BE49-F238E27FC236}">
                      <a16:creationId xmlns:a16="http://schemas.microsoft.com/office/drawing/2014/main" id="{66C66A5A-AE6D-2307-DBCB-FE1706EA7AC2}"/>
                    </a:ext>
                  </a:extLst>
                </p:cNvPr>
                <p:cNvPicPr/>
                <p:nvPr/>
              </p:nvPicPr>
              <p:blipFill>
                <a:blip r:embed="rId430"/>
                <a:stretch>
                  <a:fillRect/>
                </a:stretch>
              </p:blipFill>
              <p:spPr>
                <a:xfrm>
                  <a:off x="4092155" y="807270"/>
                  <a:ext cx="882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88" name="Freihand 187">
                  <a:extLst>
                    <a:ext uri="{FF2B5EF4-FFF2-40B4-BE49-F238E27FC236}">
                      <a16:creationId xmlns:a16="http://schemas.microsoft.com/office/drawing/2014/main" id="{66327AE0-1048-972F-D0C3-3857815EDFDB}"/>
                    </a:ext>
                  </a:extLst>
                </p14:cNvPr>
                <p14:cNvContentPartPr/>
                <p14:nvPr/>
              </p14:nvContentPartPr>
              <p14:xfrm>
                <a:off x="4208435" y="757950"/>
                <a:ext cx="72360" cy="102600"/>
              </p14:xfrm>
            </p:contentPart>
          </mc:Choice>
          <mc:Fallback xmlns="">
            <p:pic>
              <p:nvPicPr>
                <p:cNvPr id="188" name="Freihand 187">
                  <a:extLst>
                    <a:ext uri="{FF2B5EF4-FFF2-40B4-BE49-F238E27FC236}">
                      <a16:creationId xmlns:a16="http://schemas.microsoft.com/office/drawing/2014/main" id="{66327AE0-1048-972F-D0C3-3857815EDFDB}"/>
                    </a:ext>
                  </a:extLst>
                </p:cNvPr>
                <p:cNvPicPr/>
                <p:nvPr/>
              </p:nvPicPr>
              <p:blipFill>
                <a:blip r:embed="rId432"/>
                <a:stretch>
                  <a:fillRect/>
                </a:stretch>
              </p:blipFill>
              <p:spPr>
                <a:xfrm>
                  <a:off x="4199435" y="748950"/>
                  <a:ext cx="90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29" name="Freihand 328">
                  <a:extLst>
                    <a:ext uri="{FF2B5EF4-FFF2-40B4-BE49-F238E27FC236}">
                      <a16:creationId xmlns:a16="http://schemas.microsoft.com/office/drawing/2014/main" id="{F94FA491-1C48-0C68-D74A-55C9E90C8300}"/>
                    </a:ext>
                  </a:extLst>
                </p14:cNvPr>
                <p14:cNvContentPartPr/>
                <p14:nvPr/>
              </p14:nvContentPartPr>
              <p14:xfrm>
                <a:off x="3861395" y="1078113"/>
                <a:ext cx="341640" cy="432360"/>
              </p14:xfrm>
            </p:contentPart>
          </mc:Choice>
          <mc:Fallback xmlns="">
            <p:pic>
              <p:nvPicPr>
                <p:cNvPr id="329" name="Freihand 328">
                  <a:extLst>
                    <a:ext uri="{FF2B5EF4-FFF2-40B4-BE49-F238E27FC236}">
                      <a16:creationId xmlns:a16="http://schemas.microsoft.com/office/drawing/2014/main" id="{F94FA491-1C48-0C68-D74A-55C9E90C8300}"/>
                    </a:ext>
                  </a:extLst>
                </p:cNvPr>
                <p:cNvPicPr/>
                <p:nvPr/>
              </p:nvPicPr>
              <p:blipFill>
                <a:blip r:embed="rId434"/>
                <a:stretch>
                  <a:fillRect/>
                </a:stretch>
              </p:blipFill>
              <p:spPr>
                <a:xfrm>
                  <a:off x="3852395" y="1069473"/>
                  <a:ext cx="359280" cy="45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5">
            <p14:nvContentPartPr>
              <p14:cNvPr id="331" name="Freihand 330">
                <a:extLst>
                  <a:ext uri="{FF2B5EF4-FFF2-40B4-BE49-F238E27FC236}">
                    <a16:creationId xmlns:a16="http://schemas.microsoft.com/office/drawing/2014/main" id="{AE7EA099-D1EA-B1AD-F52D-087BF1C1AD8C}"/>
                  </a:ext>
                </a:extLst>
              </p14:cNvPr>
              <p14:cNvContentPartPr/>
              <p14:nvPr/>
            </p14:nvContentPartPr>
            <p14:xfrm>
              <a:off x="364355" y="3556713"/>
              <a:ext cx="846720" cy="613800"/>
            </p14:xfrm>
          </p:contentPart>
        </mc:Choice>
        <mc:Fallback xmlns="">
          <p:pic>
            <p:nvPicPr>
              <p:cNvPr id="331" name="Freihand 330">
                <a:extLst>
                  <a:ext uri="{FF2B5EF4-FFF2-40B4-BE49-F238E27FC236}">
                    <a16:creationId xmlns:a16="http://schemas.microsoft.com/office/drawing/2014/main" id="{AE7EA099-D1EA-B1AD-F52D-087BF1C1AD8C}"/>
                  </a:ext>
                </a:extLst>
              </p:cNvPr>
              <p:cNvPicPr/>
              <p:nvPr/>
            </p:nvPicPr>
            <p:blipFill>
              <a:blip r:embed="rId436"/>
              <a:stretch>
                <a:fillRect/>
              </a:stretch>
            </p:blipFill>
            <p:spPr>
              <a:xfrm>
                <a:off x="355715" y="3547713"/>
                <a:ext cx="864360" cy="631440"/>
              </a:xfrm>
              <a:prstGeom prst="rect">
                <a:avLst/>
              </a:prstGeom>
            </p:spPr>
          </p:pic>
        </mc:Fallback>
      </mc:AlternateContent>
      <p:grpSp>
        <p:nvGrpSpPr>
          <p:cNvPr id="334" name="Gruppieren 333">
            <a:extLst>
              <a:ext uri="{FF2B5EF4-FFF2-40B4-BE49-F238E27FC236}">
                <a16:creationId xmlns:a16="http://schemas.microsoft.com/office/drawing/2014/main" id="{A4E2DC1B-28E6-33B3-29E3-53122508921F}"/>
              </a:ext>
            </a:extLst>
          </p:cNvPr>
          <p:cNvGrpSpPr/>
          <p:nvPr/>
        </p:nvGrpSpPr>
        <p:grpSpPr>
          <a:xfrm>
            <a:off x="179675" y="3545430"/>
            <a:ext cx="1087560" cy="1151640"/>
            <a:chOff x="179675" y="3545430"/>
            <a:chExt cx="1087560" cy="1151640"/>
          </a:xfrm>
        </p:grpSpPr>
        <mc:AlternateContent xmlns:mc="http://schemas.openxmlformats.org/markup-compatibility/2006" xmlns:p14="http://schemas.microsoft.com/office/powerpoint/2010/main">
          <mc:Choice Requires="p14">
            <p:contentPart p14:bwMode="auto" r:id="rId437">
              <p14:nvContentPartPr>
                <p14:cNvPr id="6" name="Freihand 5">
                  <a:extLst>
                    <a:ext uri="{FF2B5EF4-FFF2-40B4-BE49-F238E27FC236}">
                      <a16:creationId xmlns:a16="http://schemas.microsoft.com/office/drawing/2014/main" id="{E3FD08DD-1062-1007-911A-65605F5F74D4}"/>
                    </a:ext>
                  </a:extLst>
                </p14:cNvPr>
                <p14:cNvContentPartPr/>
                <p14:nvPr/>
              </p14:nvContentPartPr>
              <p14:xfrm>
                <a:off x="300635" y="3545430"/>
                <a:ext cx="951120" cy="670680"/>
              </p14:xfrm>
            </p:contentPart>
          </mc:Choice>
          <mc:Fallback xmlns="">
            <p:pic>
              <p:nvPicPr>
                <p:cNvPr id="6" name="Freihand 5">
                  <a:extLst>
                    <a:ext uri="{FF2B5EF4-FFF2-40B4-BE49-F238E27FC236}">
                      <a16:creationId xmlns:a16="http://schemas.microsoft.com/office/drawing/2014/main" id="{E3FD08DD-1062-1007-911A-65605F5F74D4}"/>
                    </a:ext>
                  </a:extLst>
                </p:cNvPr>
                <p:cNvPicPr/>
                <p:nvPr/>
              </p:nvPicPr>
              <p:blipFill>
                <a:blip r:embed="rId438"/>
                <a:stretch>
                  <a:fillRect/>
                </a:stretch>
              </p:blipFill>
              <p:spPr>
                <a:xfrm>
                  <a:off x="291995" y="3536790"/>
                  <a:ext cx="968760" cy="6883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7" name="Freihand 6">
                  <a:extLst>
                    <a:ext uri="{FF2B5EF4-FFF2-40B4-BE49-F238E27FC236}">
                      <a16:creationId xmlns:a16="http://schemas.microsoft.com/office/drawing/2014/main" id="{04EDDDE9-729A-EC09-7320-9B55D7DF5B5B}"/>
                    </a:ext>
                  </a:extLst>
                </p14:cNvPr>
                <p14:cNvContentPartPr/>
                <p14:nvPr/>
              </p14:nvContentPartPr>
              <p14:xfrm>
                <a:off x="211715" y="4246710"/>
                <a:ext cx="199440" cy="169560"/>
              </p14:xfrm>
            </p:contentPart>
          </mc:Choice>
          <mc:Fallback xmlns="">
            <p:pic>
              <p:nvPicPr>
                <p:cNvPr id="7" name="Freihand 6">
                  <a:extLst>
                    <a:ext uri="{FF2B5EF4-FFF2-40B4-BE49-F238E27FC236}">
                      <a16:creationId xmlns:a16="http://schemas.microsoft.com/office/drawing/2014/main" id="{04EDDDE9-729A-EC09-7320-9B55D7DF5B5B}"/>
                    </a:ext>
                  </a:extLst>
                </p:cNvPr>
                <p:cNvPicPr/>
                <p:nvPr/>
              </p:nvPicPr>
              <p:blipFill>
                <a:blip r:embed="rId440"/>
                <a:stretch>
                  <a:fillRect/>
                </a:stretch>
              </p:blipFill>
              <p:spPr>
                <a:xfrm>
                  <a:off x="202715" y="4238070"/>
                  <a:ext cx="2170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9" name="Freihand 8">
                  <a:extLst>
                    <a:ext uri="{FF2B5EF4-FFF2-40B4-BE49-F238E27FC236}">
                      <a16:creationId xmlns:a16="http://schemas.microsoft.com/office/drawing/2014/main" id="{AAD73219-211D-0084-E6D0-EEE094828DBF}"/>
                    </a:ext>
                  </a:extLst>
                </p14:cNvPr>
                <p14:cNvContentPartPr/>
                <p14:nvPr/>
              </p14:nvContentPartPr>
              <p14:xfrm>
                <a:off x="429515" y="4262910"/>
                <a:ext cx="102600" cy="114840"/>
              </p14:xfrm>
            </p:contentPart>
          </mc:Choice>
          <mc:Fallback xmlns="">
            <p:pic>
              <p:nvPicPr>
                <p:cNvPr id="9" name="Freihand 8">
                  <a:extLst>
                    <a:ext uri="{FF2B5EF4-FFF2-40B4-BE49-F238E27FC236}">
                      <a16:creationId xmlns:a16="http://schemas.microsoft.com/office/drawing/2014/main" id="{AAD73219-211D-0084-E6D0-EEE094828DBF}"/>
                    </a:ext>
                  </a:extLst>
                </p:cNvPr>
                <p:cNvPicPr/>
                <p:nvPr/>
              </p:nvPicPr>
              <p:blipFill>
                <a:blip r:embed="rId442"/>
                <a:stretch>
                  <a:fillRect/>
                </a:stretch>
              </p:blipFill>
              <p:spPr>
                <a:xfrm>
                  <a:off x="420875" y="4253910"/>
                  <a:ext cx="120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1" name="Freihand 10">
                  <a:extLst>
                    <a:ext uri="{FF2B5EF4-FFF2-40B4-BE49-F238E27FC236}">
                      <a16:creationId xmlns:a16="http://schemas.microsoft.com/office/drawing/2014/main" id="{E947DA64-FD73-AF79-F762-E9108D864DEB}"/>
                    </a:ext>
                  </a:extLst>
                </p14:cNvPr>
                <p14:cNvContentPartPr/>
                <p14:nvPr/>
              </p14:nvContentPartPr>
              <p14:xfrm>
                <a:off x="592955" y="4120710"/>
                <a:ext cx="53640" cy="193320"/>
              </p14:xfrm>
            </p:contentPart>
          </mc:Choice>
          <mc:Fallback xmlns="">
            <p:pic>
              <p:nvPicPr>
                <p:cNvPr id="11" name="Freihand 10">
                  <a:extLst>
                    <a:ext uri="{FF2B5EF4-FFF2-40B4-BE49-F238E27FC236}">
                      <a16:creationId xmlns:a16="http://schemas.microsoft.com/office/drawing/2014/main" id="{E947DA64-FD73-AF79-F762-E9108D864DEB}"/>
                    </a:ext>
                  </a:extLst>
                </p:cNvPr>
                <p:cNvPicPr/>
                <p:nvPr/>
              </p:nvPicPr>
              <p:blipFill>
                <a:blip r:embed="rId444"/>
                <a:stretch>
                  <a:fillRect/>
                </a:stretch>
              </p:blipFill>
              <p:spPr>
                <a:xfrm>
                  <a:off x="584315" y="4112070"/>
                  <a:ext cx="712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3" name="Freihand 12">
                  <a:extLst>
                    <a:ext uri="{FF2B5EF4-FFF2-40B4-BE49-F238E27FC236}">
                      <a16:creationId xmlns:a16="http://schemas.microsoft.com/office/drawing/2014/main" id="{180AE38E-57F5-EC0D-1B17-313084BE9EB5}"/>
                    </a:ext>
                  </a:extLst>
                </p14:cNvPr>
                <p14:cNvContentPartPr/>
                <p14:nvPr/>
              </p14:nvContentPartPr>
              <p14:xfrm>
                <a:off x="179675" y="4510230"/>
                <a:ext cx="161280" cy="170640"/>
              </p14:xfrm>
            </p:contentPart>
          </mc:Choice>
          <mc:Fallback xmlns="">
            <p:pic>
              <p:nvPicPr>
                <p:cNvPr id="13" name="Freihand 12">
                  <a:extLst>
                    <a:ext uri="{FF2B5EF4-FFF2-40B4-BE49-F238E27FC236}">
                      <a16:creationId xmlns:a16="http://schemas.microsoft.com/office/drawing/2014/main" id="{180AE38E-57F5-EC0D-1B17-313084BE9EB5}"/>
                    </a:ext>
                  </a:extLst>
                </p:cNvPr>
                <p:cNvPicPr/>
                <p:nvPr/>
              </p:nvPicPr>
              <p:blipFill>
                <a:blip r:embed="rId446"/>
                <a:stretch>
                  <a:fillRect/>
                </a:stretch>
              </p:blipFill>
              <p:spPr>
                <a:xfrm>
                  <a:off x="171035" y="4501230"/>
                  <a:ext cx="1789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4" name="Freihand 13">
                  <a:extLst>
                    <a:ext uri="{FF2B5EF4-FFF2-40B4-BE49-F238E27FC236}">
                      <a16:creationId xmlns:a16="http://schemas.microsoft.com/office/drawing/2014/main" id="{197DFEAE-4ED8-CEAA-726E-B56E979B9735}"/>
                    </a:ext>
                  </a:extLst>
                </p14:cNvPr>
                <p14:cNvContentPartPr/>
                <p14:nvPr/>
              </p14:nvContentPartPr>
              <p14:xfrm>
                <a:off x="399995" y="4517430"/>
                <a:ext cx="104400" cy="91440"/>
              </p14:xfrm>
            </p:contentPart>
          </mc:Choice>
          <mc:Fallback xmlns="">
            <p:pic>
              <p:nvPicPr>
                <p:cNvPr id="14" name="Freihand 13">
                  <a:extLst>
                    <a:ext uri="{FF2B5EF4-FFF2-40B4-BE49-F238E27FC236}">
                      <a16:creationId xmlns:a16="http://schemas.microsoft.com/office/drawing/2014/main" id="{197DFEAE-4ED8-CEAA-726E-B56E979B9735}"/>
                    </a:ext>
                  </a:extLst>
                </p:cNvPr>
                <p:cNvPicPr/>
                <p:nvPr/>
              </p:nvPicPr>
              <p:blipFill>
                <a:blip r:embed="rId448"/>
                <a:stretch>
                  <a:fillRect/>
                </a:stretch>
              </p:blipFill>
              <p:spPr>
                <a:xfrm>
                  <a:off x="391355" y="4508430"/>
                  <a:ext cx="122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5" name="Freihand 14">
                  <a:extLst>
                    <a:ext uri="{FF2B5EF4-FFF2-40B4-BE49-F238E27FC236}">
                      <a16:creationId xmlns:a16="http://schemas.microsoft.com/office/drawing/2014/main" id="{5BA48284-C7B4-3AFE-C860-7CE62627A6D5}"/>
                    </a:ext>
                  </a:extLst>
                </p14:cNvPr>
                <p14:cNvContentPartPr/>
                <p14:nvPr/>
              </p14:nvContentPartPr>
              <p14:xfrm>
                <a:off x="510155" y="4489350"/>
                <a:ext cx="15120" cy="25560"/>
              </p14:xfrm>
            </p:contentPart>
          </mc:Choice>
          <mc:Fallback xmlns="">
            <p:pic>
              <p:nvPicPr>
                <p:cNvPr id="15" name="Freihand 14">
                  <a:extLst>
                    <a:ext uri="{FF2B5EF4-FFF2-40B4-BE49-F238E27FC236}">
                      <a16:creationId xmlns:a16="http://schemas.microsoft.com/office/drawing/2014/main" id="{5BA48284-C7B4-3AFE-C860-7CE62627A6D5}"/>
                    </a:ext>
                  </a:extLst>
                </p:cNvPr>
                <p:cNvPicPr/>
                <p:nvPr/>
              </p:nvPicPr>
              <p:blipFill>
                <a:blip r:embed="rId450"/>
                <a:stretch>
                  <a:fillRect/>
                </a:stretch>
              </p:blipFill>
              <p:spPr>
                <a:xfrm>
                  <a:off x="501515" y="4480350"/>
                  <a:ext cx="32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6" name="Freihand 15">
                  <a:extLst>
                    <a:ext uri="{FF2B5EF4-FFF2-40B4-BE49-F238E27FC236}">
                      <a16:creationId xmlns:a16="http://schemas.microsoft.com/office/drawing/2014/main" id="{6C7CC63E-931A-5AC1-C51C-04FBF591657D}"/>
                    </a:ext>
                  </a:extLst>
                </p14:cNvPr>
                <p14:cNvContentPartPr/>
                <p14:nvPr/>
              </p14:nvContentPartPr>
              <p14:xfrm>
                <a:off x="508355" y="4409790"/>
                <a:ext cx="130680" cy="287280"/>
              </p14:xfrm>
            </p:contentPart>
          </mc:Choice>
          <mc:Fallback xmlns="">
            <p:pic>
              <p:nvPicPr>
                <p:cNvPr id="16" name="Freihand 15">
                  <a:extLst>
                    <a:ext uri="{FF2B5EF4-FFF2-40B4-BE49-F238E27FC236}">
                      <a16:creationId xmlns:a16="http://schemas.microsoft.com/office/drawing/2014/main" id="{6C7CC63E-931A-5AC1-C51C-04FBF591657D}"/>
                    </a:ext>
                  </a:extLst>
                </p:cNvPr>
                <p:cNvPicPr/>
                <p:nvPr/>
              </p:nvPicPr>
              <p:blipFill>
                <a:blip r:embed="rId452"/>
                <a:stretch>
                  <a:fillRect/>
                </a:stretch>
              </p:blipFill>
              <p:spPr>
                <a:xfrm>
                  <a:off x="499355" y="4400790"/>
                  <a:ext cx="1483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7" name="Freihand 16">
                  <a:extLst>
                    <a:ext uri="{FF2B5EF4-FFF2-40B4-BE49-F238E27FC236}">
                      <a16:creationId xmlns:a16="http://schemas.microsoft.com/office/drawing/2014/main" id="{D09AAC0E-B154-EE8D-2019-6F93B9618349}"/>
                    </a:ext>
                  </a:extLst>
                </p14:cNvPr>
                <p14:cNvContentPartPr/>
                <p14:nvPr/>
              </p14:nvContentPartPr>
              <p14:xfrm>
                <a:off x="690875" y="4383150"/>
                <a:ext cx="92520" cy="133200"/>
              </p14:xfrm>
            </p:contentPart>
          </mc:Choice>
          <mc:Fallback xmlns="">
            <p:pic>
              <p:nvPicPr>
                <p:cNvPr id="17" name="Freihand 16">
                  <a:extLst>
                    <a:ext uri="{FF2B5EF4-FFF2-40B4-BE49-F238E27FC236}">
                      <a16:creationId xmlns:a16="http://schemas.microsoft.com/office/drawing/2014/main" id="{D09AAC0E-B154-EE8D-2019-6F93B9618349}"/>
                    </a:ext>
                  </a:extLst>
                </p:cNvPr>
                <p:cNvPicPr/>
                <p:nvPr/>
              </p:nvPicPr>
              <p:blipFill>
                <a:blip r:embed="rId454"/>
                <a:stretch>
                  <a:fillRect/>
                </a:stretch>
              </p:blipFill>
              <p:spPr>
                <a:xfrm>
                  <a:off x="681875" y="4374150"/>
                  <a:ext cx="110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33" name="Freihand 332">
                  <a:extLst>
                    <a:ext uri="{FF2B5EF4-FFF2-40B4-BE49-F238E27FC236}">
                      <a16:creationId xmlns:a16="http://schemas.microsoft.com/office/drawing/2014/main" id="{C0A48858-92EF-D90E-D2F5-4F454F456620}"/>
                    </a:ext>
                  </a:extLst>
                </p14:cNvPr>
                <p14:cNvContentPartPr/>
                <p14:nvPr/>
              </p14:nvContentPartPr>
              <p14:xfrm>
                <a:off x="399275" y="3585153"/>
                <a:ext cx="867960" cy="650520"/>
              </p14:xfrm>
            </p:contentPart>
          </mc:Choice>
          <mc:Fallback xmlns="">
            <p:pic>
              <p:nvPicPr>
                <p:cNvPr id="333" name="Freihand 332">
                  <a:extLst>
                    <a:ext uri="{FF2B5EF4-FFF2-40B4-BE49-F238E27FC236}">
                      <a16:creationId xmlns:a16="http://schemas.microsoft.com/office/drawing/2014/main" id="{C0A48858-92EF-D90E-D2F5-4F454F456620}"/>
                    </a:ext>
                  </a:extLst>
                </p:cNvPr>
                <p:cNvPicPr/>
                <p:nvPr/>
              </p:nvPicPr>
              <p:blipFill>
                <a:blip r:embed="rId456"/>
                <a:stretch>
                  <a:fillRect/>
                </a:stretch>
              </p:blipFill>
              <p:spPr>
                <a:xfrm>
                  <a:off x="390275" y="3576513"/>
                  <a:ext cx="885600" cy="66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7">
            <p14:nvContentPartPr>
              <p14:cNvPr id="359" name="Freihand 358">
                <a:extLst>
                  <a:ext uri="{FF2B5EF4-FFF2-40B4-BE49-F238E27FC236}">
                    <a16:creationId xmlns:a16="http://schemas.microsoft.com/office/drawing/2014/main" id="{C1C85799-28CD-04E6-FF00-705A50F61E57}"/>
                  </a:ext>
                </a:extLst>
              </p14:cNvPr>
              <p14:cNvContentPartPr/>
              <p14:nvPr/>
            </p14:nvContentPartPr>
            <p14:xfrm>
              <a:off x="8282195" y="4534473"/>
              <a:ext cx="232560" cy="358920"/>
            </p14:xfrm>
          </p:contentPart>
        </mc:Choice>
        <mc:Fallback xmlns="">
          <p:pic>
            <p:nvPicPr>
              <p:cNvPr id="359" name="Freihand 358">
                <a:extLst>
                  <a:ext uri="{FF2B5EF4-FFF2-40B4-BE49-F238E27FC236}">
                    <a16:creationId xmlns:a16="http://schemas.microsoft.com/office/drawing/2014/main" id="{C1C85799-28CD-04E6-FF00-705A50F61E57}"/>
                  </a:ext>
                </a:extLst>
              </p:cNvPr>
              <p:cNvPicPr/>
              <p:nvPr/>
            </p:nvPicPr>
            <p:blipFill>
              <a:blip r:embed="rId458"/>
              <a:stretch>
                <a:fillRect/>
              </a:stretch>
            </p:blipFill>
            <p:spPr>
              <a:xfrm>
                <a:off x="8273555" y="4525473"/>
                <a:ext cx="25020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425" name="Freihand 424">
                <a:extLst>
                  <a:ext uri="{FF2B5EF4-FFF2-40B4-BE49-F238E27FC236}">
                    <a16:creationId xmlns:a16="http://schemas.microsoft.com/office/drawing/2014/main" id="{9FFE07E9-E449-BA10-189D-0E2E5136C4F2}"/>
                  </a:ext>
                </a:extLst>
              </p14:cNvPr>
              <p14:cNvContentPartPr/>
              <p14:nvPr/>
            </p14:nvContentPartPr>
            <p14:xfrm>
              <a:off x="7945595" y="4288593"/>
              <a:ext cx="823680" cy="821160"/>
            </p14:xfrm>
          </p:contentPart>
        </mc:Choice>
        <mc:Fallback xmlns="">
          <p:pic>
            <p:nvPicPr>
              <p:cNvPr id="425" name="Freihand 424">
                <a:extLst>
                  <a:ext uri="{FF2B5EF4-FFF2-40B4-BE49-F238E27FC236}">
                    <a16:creationId xmlns:a16="http://schemas.microsoft.com/office/drawing/2014/main" id="{9FFE07E9-E449-BA10-189D-0E2E5136C4F2}"/>
                  </a:ext>
                </a:extLst>
              </p:cNvPr>
              <p:cNvPicPr/>
              <p:nvPr/>
            </p:nvPicPr>
            <p:blipFill>
              <a:blip r:embed="rId460"/>
              <a:stretch>
                <a:fillRect/>
              </a:stretch>
            </p:blipFill>
            <p:spPr>
              <a:xfrm>
                <a:off x="7936595" y="4279953"/>
                <a:ext cx="841320" cy="8388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435" name="Freihand 434">
                <a:extLst>
                  <a:ext uri="{FF2B5EF4-FFF2-40B4-BE49-F238E27FC236}">
                    <a16:creationId xmlns:a16="http://schemas.microsoft.com/office/drawing/2014/main" id="{73F6A3F7-36DE-EE24-80C7-80F3C7A6C6B5}"/>
                  </a:ext>
                </a:extLst>
              </p14:cNvPr>
              <p14:cNvContentPartPr/>
              <p14:nvPr/>
            </p14:nvContentPartPr>
            <p14:xfrm>
              <a:off x="2735315" y="3576153"/>
              <a:ext cx="20160" cy="307800"/>
            </p14:xfrm>
          </p:contentPart>
        </mc:Choice>
        <mc:Fallback xmlns="">
          <p:pic>
            <p:nvPicPr>
              <p:cNvPr id="435" name="Freihand 434">
                <a:extLst>
                  <a:ext uri="{FF2B5EF4-FFF2-40B4-BE49-F238E27FC236}">
                    <a16:creationId xmlns:a16="http://schemas.microsoft.com/office/drawing/2014/main" id="{73F6A3F7-36DE-EE24-80C7-80F3C7A6C6B5}"/>
                  </a:ext>
                </a:extLst>
              </p:cNvPr>
              <p:cNvPicPr/>
              <p:nvPr/>
            </p:nvPicPr>
            <p:blipFill>
              <a:blip r:embed="rId462"/>
              <a:stretch>
                <a:fillRect/>
              </a:stretch>
            </p:blipFill>
            <p:spPr>
              <a:xfrm>
                <a:off x="2726675" y="3567513"/>
                <a:ext cx="37800" cy="325440"/>
              </a:xfrm>
              <a:prstGeom prst="rect">
                <a:avLst/>
              </a:prstGeom>
            </p:spPr>
          </p:pic>
        </mc:Fallback>
      </mc:AlternateContent>
      <p:grpSp>
        <p:nvGrpSpPr>
          <p:cNvPr id="446" name="Gruppieren 445">
            <a:extLst>
              <a:ext uri="{FF2B5EF4-FFF2-40B4-BE49-F238E27FC236}">
                <a16:creationId xmlns:a16="http://schemas.microsoft.com/office/drawing/2014/main" id="{2B1E7B12-9E70-39B2-4AED-4BB86B162B11}"/>
              </a:ext>
            </a:extLst>
          </p:cNvPr>
          <p:cNvGrpSpPr/>
          <p:nvPr/>
        </p:nvGrpSpPr>
        <p:grpSpPr>
          <a:xfrm>
            <a:off x="2717315" y="4062750"/>
            <a:ext cx="2990880" cy="729843"/>
            <a:chOff x="2717315" y="4062750"/>
            <a:chExt cx="2990880" cy="729843"/>
          </a:xfrm>
        </p:grpSpPr>
        <mc:AlternateContent xmlns:mc="http://schemas.openxmlformats.org/markup-compatibility/2006" xmlns:p14="http://schemas.microsoft.com/office/powerpoint/2010/main">
          <mc:Choice Requires="p14">
            <p:contentPart p14:bwMode="auto" r:id="rId463">
              <p14:nvContentPartPr>
                <p14:cNvPr id="161" name="Freihand 160">
                  <a:extLst>
                    <a:ext uri="{FF2B5EF4-FFF2-40B4-BE49-F238E27FC236}">
                      <a16:creationId xmlns:a16="http://schemas.microsoft.com/office/drawing/2014/main" id="{8C50BF23-A3AF-3981-FB4E-289A281FF3D8}"/>
                    </a:ext>
                  </a:extLst>
                </p14:cNvPr>
                <p14:cNvContentPartPr/>
                <p14:nvPr/>
              </p14:nvContentPartPr>
              <p14:xfrm>
                <a:off x="4354595" y="4706070"/>
                <a:ext cx="151200" cy="12600"/>
              </p14:xfrm>
            </p:contentPart>
          </mc:Choice>
          <mc:Fallback xmlns="">
            <p:pic>
              <p:nvPicPr>
                <p:cNvPr id="161" name="Freihand 160">
                  <a:extLst>
                    <a:ext uri="{FF2B5EF4-FFF2-40B4-BE49-F238E27FC236}">
                      <a16:creationId xmlns:a16="http://schemas.microsoft.com/office/drawing/2014/main" id="{8C50BF23-A3AF-3981-FB4E-289A281FF3D8}"/>
                    </a:ext>
                  </a:extLst>
                </p:cNvPr>
                <p:cNvPicPr/>
                <p:nvPr/>
              </p:nvPicPr>
              <p:blipFill>
                <a:blip r:embed="rId464"/>
                <a:stretch>
                  <a:fillRect/>
                </a:stretch>
              </p:blipFill>
              <p:spPr>
                <a:xfrm>
                  <a:off x="4345595" y="4697070"/>
                  <a:ext cx="1688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62" name="Freihand 161">
                  <a:extLst>
                    <a:ext uri="{FF2B5EF4-FFF2-40B4-BE49-F238E27FC236}">
                      <a16:creationId xmlns:a16="http://schemas.microsoft.com/office/drawing/2014/main" id="{71049F52-3918-F471-2C2A-C554CE5D3A29}"/>
                    </a:ext>
                  </a:extLst>
                </p14:cNvPr>
                <p14:cNvContentPartPr/>
                <p14:nvPr/>
              </p14:nvContentPartPr>
              <p14:xfrm>
                <a:off x="4603355" y="4711470"/>
                <a:ext cx="438480" cy="31680"/>
              </p14:xfrm>
            </p:contentPart>
          </mc:Choice>
          <mc:Fallback xmlns="">
            <p:pic>
              <p:nvPicPr>
                <p:cNvPr id="162" name="Freihand 161">
                  <a:extLst>
                    <a:ext uri="{FF2B5EF4-FFF2-40B4-BE49-F238E27FC236}">
                      <a16:creationId xmlns:a16="http://schemas.microsoft.com/office/drawing/2014/main" id="{71049F52-3918-F471-2C2A-C554CE5D3A29}"/>
                    </a:ext>
                  </a:extLst>
                </p:cNvPr>
                <p:cNvPicPr/>
                <p:nvPr/>
              </p:nvPicPr>
              <p:blipFill>
                <a:blip r:embed="rId466"/>
                <a:stretch>
                  <a:fillRect/>
                </a:stretch>
              </p:blipFill>
              <p:spPr>
                <a:xfrm>
                  <a:off x="4594715" y="4702470"/>
                  <a:ext cx="4561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63" name="Freihand 162">
                  <a:extLst>
                    <a:ext uri="{FF2B5EF4-FFF2-40B4-BE49-F238E27FC236}">
                      <a16:creationId xmlns:a16="http://schemas.microsoft.com/office/drawing/2014/main" id="{6B35A915-0BB5-3999-F73A-131B7B061C23}"/>
                    </a:ext>
                  </a:extLst>
                </p14:cNvPr>
                <p14:cNvContentPartPr/>
                <p14:nvPr/>
              </p14:nvContentPartPr>
              <p14:xfrm>
                <a:off x="5122475" y="4724790"/>
                <a:ext cx="486000" cy="12600"/>
              </p14:xfrm>
            </p:contentPart>
          </mc:Choice>
          <mc:Fallback xmlns="">
            <p:pic>
              <p:nvPicPr>
                <p:cNvPr id="163" name="Freihand 162">
                  <a:extLst>
                    <a:ext uri="{FF2B5EF4-FFF2-40B4-BE49-F238E27FC236}">
                      <a16:creationId xmlns:a16="http://schemas.microsoft.com/office/drawing/2014/main" id="{6B35A915-0BB5-3999-F73A-131B7B061C23}"/>
                    </a:ext>
                  </a:extLst>
                </p:cNvPr>
                <p:cNvPicPr/>
                <p:nvPr/>
              </p:nvPicPr>
              <p:blipFill>
                <a:blip r:embed="rId468"/>
                <a:stretch>
                  <a:fillRect/>
                </a:stretch>
              </p:blipFill>
              <p:spPr>
                <a:xfrm>
                  <a:off x="5113835" y="4715790"/>
                  <a:ext cx="503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65" name="Freihand 164">
                  <a:extLst>
                    <a:ext uri="{FF2B5EF4-FFF2-40B4-BE49-F238E27FC236}">
                      <a16:creationId xmlns:a16="http://schemas.microsoft.com/office/drawing/2014/main" id="{81EE3D85-2C9B-E851-3F3E-30E534CA8531}"/>
                    </a:ext>
                  </a:extLst>
                </p14:cNvPr>
                <p14:cNvContentPartPr/>
                <p14:nvPr/>
              </p14:nvContentPartPr>
              <p14:xfrm>
                <a:off x="5656715" y="4659630"/>
                <a:ext cx="3600" cy="60480"/>
              </p14:xfrm>
            </p:contentPart>
          </mc:Choice>
          <mc:Fallback xmlns="">
            <p:pic>
              <p:nvPicPr>
                <p:cNvPr id="165" name="Freihand 164">
                  <a:extLst>
                    <a:ext uri="{FF2B5EF4-FFF2-40B4-BE49-F238E27FC236}">
                      <a16:creationId xmlns:a16="http://schemas.microsoft.com/office/drawing/2014/main" id="{81EE3D85-2C9B-E851-3F3E-30E534CA8531}"/>
                    </a:ext>
                  </a:extLst>
                </p:cNvPr>
                <p:cNvPicPr/>
                <p:nvPr/>
              </p:nvPicPr>
              <p:blipFill>
                <a:blip r:embed="rId470"/>
                <a:stretch>
                  <a:fillRect/>
                </a:stretch>
              </p:blipFill>
              <p:spPr>
                <a:xfrm>
                  <a:off x="5647715" y="4650630"/>
                  <a:ext cx="212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66" name="Freihand 165">
                  <a:extLst>
                    <a:ext uri="{FF2B5EF4-FFF2-40B4-BE49-F238E27FC236}">
                      <a16:creationId xmlns:a16="http://schemas.microsoft.com/office/drawing/2014/main" id="{AFA2A082-776B-AE02-CC2B-95E7F04467C7}"/>
                    </a:ext>
                  </a:extLst>
                </p14:cNvPr>
                <p14:cNvContentPartPr/>
                <p14:nvPr/>
              </p14:nvContentPartPr>
              <p14:xfrm>
                <a:off x="5668595" y="4258950"/>
                <a:ext cx="31320" cy="278640"/>
              </p14:xfrm>
            </p:contentPart>
          </mc:Choice>
          <mc:Fallback xmlns="">
            <p:pic>
              <p:nvPicPr>
                <p:cNvPr id="166" name="Freihand 165">
                  <a:extLst>
                    <a:ext uri="{FF2B5EF4-FFF2-40B4-BE49-F238E27FC236}">
                      <a16:creationId xmlns:a16="http://schemas.microsoft.com/office/drawing/2014/main" id="{AFA2A082-776B-AE02-CC2B-95E7F04467C7}"/>
                    </a:ext>
                  </a:extLst>
                </p:cNvPr>
                <p:cNvPicPr/>
                <p:nvPr/>
              </p:nvPicPr>
              <p:blipFill>
                <a:blip r:embed="rId472"/>
                <a:stretch>
                  <a:fillRect/>
                </a:stretch>
              </p:blipFill>
              <p:spPr>
                <a:xfrm>
                  <a:off x="5659955" y="4250310"/>
                  <a:ext cx="489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67" name="Freihand 166">
                  <a:extLst>
                    <a:ext uri="{FF2B5EF4-FFF2-40B4-BE49-F238E27FC236}">
                      <a16:creationId xmlns:a16="http://schemas.microsoft.com/office/drawing/2014/main" id="{48542345-CEF3-0EB2-FB51-63E1B045824C}"/>
                    </a:ext>
                  </a:extLst>
                </p14:cNvPr>
                <p14:cNvContentPartPr/>
                <p14:nvPr/>
              </p14:nvContentPartPr>
              <p14:xfrm>
                <a:off x="5698475" y="4062750"/>
                <a:ext cx="9720" cy="144720"/>
              </p14:xfrm>
            </p:contentPart>
          </mc:Choice>
          <mc:Fallback xmlns="">
            <p:pic>
              <p:nvPicPr>
                <p:cNvPr id="167" name="Freihand 166">
                  <a:extLst>
                    <a:ext uri="{FF2B5EF4-FFF2-40B4-BE49-F238E27FC236}">
                      <a16:creationId xmlns:a16="http://schemas.microsoft.com/office/drawing/2014/main" id="{48542345-CEF3-0EB2-FB51-63E1B045824C}"/>
                    </a:ext>
                  </a:extLst>
                </p:cNvPr>
                <p:cNvPicPr/>
                <p:nvPr/>
              </p:nvPicPr>
              <p:blipFill>
                <a:blip r:embed="rId474"/>
                <a:stretch>
                  <a:fillRect/>
                </a:stretch>
              </p:blipFill>
              <p:spPr>
                <a:xfrm>
                  <a:off x="5689475" y="4054110"/>
                  <a:ext cx="27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75" name="Freihand 174">
                  <a:extLst>
                    <a:ext uri="{FF2B5EF4-FFF2-40B4-BE49-F238E27FC236}">
                      <a16:creationId xmlns:a16="http://schemas.microsoft.com/office/drawing/2014/main" id="{C128E1DF-B625-FFBF-BB2D-87A3999044A7}"/>
                    </a:ext>
                  </a:extLst>
                </p14:cNvPr>
                <p14:cNvContentPartPr/>
                <p14:nvPr/>
              </p14:nvContentPartPr>
              <p14:xfrm>
                <a:off x="2768075" y="4776990"/>
                <a:ext cx="87840" cy="4680"/>
              </p14:xfrm>
            </p:contentPart>
          </mc:Choice>
          <mc:Fallback xmlns="">
            <p:pic>
              <p:nvPicPr>
                <p:cNvPr id="175" name="Freihand 174">
                  <a:extLst>
                    <a:ext uri="{FF2B5EF4-FFF2-40B4-BE49-F238E27FC236}">
                      <a16:creationId xmlns:a16="http://schemas.microsoft.com/office/drawing/2014/main" id="{C128E1DF-B625-FFBF-BB2D-87A3999044A7}"/>
                    </a:ext>
                  </a:extLst>
                </p:cNvPr>
                <p:cNvPicPr/>
                <p:nvPr/>
              </p:nvPicPr>
              <p:blipFill>
                <a:blip r:embed="rId476"/>
                <a:stretch>
                  <a:fillRect/>
                </a:stretch>
              </p:blipFill>
              <p:spPr>
                <a:xfrm>
                  <a:off x="2759075" y="4767990"/>
                  <a:ext cx="105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76" name="Freihand 175">
                  <a:extLst>
                    <a:ext uri="{FF2B5EF4-FFF2-40B4-BE49-F238E27FC236}">
                      <a16:creationId xmlns:a16="http://schemas.microsoft.com/office/drawing/2014/main" id="{72259111-7F60-7315-D823-DD9928E61EFD}"/>
                    </a:ext>
                  </a:extLst>
                </p14:cNvPr>
                <p14:cNvContentPartPr/>
                <p14:nvPr/>
              </p14:nvContentPartPr>
              <p14:xfrm>
                <a:off x="5626115" y="4715070"/>
                <a:ext cx="18720" cy="16920"/>
              </p14:xfrm>
            </p:contentPart>
          </mc:Choice>
          <mc:Fallback xmlns="">
            <p:pic>
              <p:nvPicPr>
                <p:cNvPr id="176" name="Freihand 175">
                  <a:extLst>
                    <a:ext uri="{FF2B5EF4-FFF2-40B4-BE49-F238E27FC236}">
                      <a16:creationId xmlns:a16="http://schemas.microsoft.com/office/drawing/2014/main" id="{72259111-7F60-7315-D823-DD9928E61EFD}"/>
                    </a:ext>
                  </a:extLst>
                </p:cNvPr>
                <p:cNvPicPr/>
                <p:nvPr/>
              </p:nvPicPr>
              <p:blipFill>
                <a:blip r:embed="rId478"/>
                <a:stretch>
                  <a:fillRect/>
                </a:stretch>
              </p:blipFill>
              <p:spPr>
                <a:xfrm>
                  <a:off x="5617475" y="4706430"/>
                  <a:ext cx="36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46" name="Freihand 45">
                  <a:extLst>
                    <a:ext uri="{FF2B5EF4-FFF2-40B4-BE49-F238E27FC236}">
                      <a16:creationId xmlns:a16="http://schemas.microsoft.com/office/drawing/2014/main" id="{007749BA-DA3E-357C-BF28-BF297118E4FC}"/>
                    </a:ext>
                  </a:extLst>
                </p14:cNvPr>
                <p14:cNvContentPartPr/>
                <p14:nvPr/>
              </p14:nvContentPartPr>
              <p14:xfrm>
                <a:off x="2717315" y="4775910"/>
                <a:ext cx="54360" cy="11880"/>
              </p14:xfrm>
            </p:contentPart>
          </mc:Choice>
          <mc:Fallback xmlns="">
            <p:pic>
              <p:nvPicPr>
                <p:cNvPr id="46" name="Freihand 45">
                  <a:extLst>
                    <a:ext uri="{FF2B5EF4-FFF2-40B4-BE49-F238E27FC236}">
                      <a16:creationId xmlns:a16="http://schemas.microsoft.com/office/drawing/2014/main" id="{007749BA-DA3E-357C-BF28-BF297118E4FC}"/>
                    </a:ext>
                  </a:extLst>
                </p:cNvPr>
                <p:cNvPicPr/>
                <p:nvPr/>
              </p:nvPicPr>
              <p:blipFill>
                <a:blip r:embed="rId480"/>
                <a:stretch>
                  <a:fillRect/>
                </a:stretch>
              </p:blipFill>
              <p:spPr>
                <a:xfrm>
                  <a:off x="2708315" y="4766910"/>
                  <a:ext cx="72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47" name="Freihand 46">
                  <a:extLst>
                    <a:ext uri="{FF2B5EF4-FFF2-40B4-BE49-F238E27FC236}">
                      <a16:creationId xmlns:a16="http://schemas.microsoft.com/office/drawing/2014/main" id="{72313EED-AF02-E9C5-35F5-510E169FEB44}"/>
                    </a:ext>
                  </a:extLst>
                </p14:cNvPr>
                <p14:cNvContentPartPr/>
                <p14:nvPr/>
              </p14:nvContentPartPr>
              <p14:xfrm>
                <a:off x="2831435" y="4752150"/>
                <a:ext cx="93960" cy="19800"/>
              </p14:xfrm>
            </p:contentPart>
          </mc:Choice>
          <mc:Fallback xmlns="">
            <p:pic>
              <p:nvPicPr>
                <p:cNvPr id="47" name="Freihand 46">
                  <a:extLst>
                    <a:ext uri="{FF2B5EF4-FFF2-40B4-BE49-F238E27FC236}">
                      <a16:creationId xmlns:a16="http://schemas.microsoft.com/office/drawing/2014/main" id="{72313EED-AF02-E9C5-35F5-510E169FEB44}"/>
                    </a:ext>
                  </a:extLst>
                </p:cNvPr>
                <p:cNvPicPr/>
                <p:nvPr/>
              </p:nvPicPr>
              <p:blipFill>
                <a:blip r:embed="rId482"/>
                <a:stretch>
                  <a:fillRect/>
                </a:stretch>
              </p:blipFill>
              <p:spPr>
                <a:xfrm>
                  <a:off x="2822435" y="4743510"/>
                  <a:ext cx="1116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48" name="Freihand 47">
                  <a:extLst>
                    <a:ext uri="{FF2B5EF4-FFF2-40B4-BE49-F238E27FC236}">
                      <a16:creationId xmlns:a16="http://schemas.microsoft.com/office/drawing/2014/main" id="{595D514C-04CD-A448-F250-1E8837216562}"/>
                    </a:ext>
                  </a:extLst>
                </p14:cNvPr>
                <p14:cNvContentPartPr/>
                <p14:nvPr/>
              </p14:nvContentPartPr>
              <p14:xfrm>
                <a:off x="3016115" y="4719030"/>
                <a:ext cx="690840" cy="57600"/>
              </p14:xfrm>
            </p:contentPart>
          </mc:Choice>
          <mc:Fallback xmlns="">
            <p:pic>
              <p:nvPicPr>
                <p:cNvPr id="48" name="Freihand 47">
                  <a:extLst>
                    <a:ext uri="{FF2B5EF4-FFF2-40B4-BE49-F238E27FC236}">
                      <a16:creationId xmlns:a16="http://schemas.microsoft.com/office/drawing/2014/main" id="{595D514C-04CD-A448-F250-1E8837216562}"/>
                    </a:ext>
                  </a:extLst>
                </p:cNvPr>
                <p:cNvPicPr/>
                <p:nvPr/>
              </p:nvPicPr>
              <p:blipFill>
                <a:blip r:embed="rId484"/>
                <a:stretch>
                  <a:fillRect/>
                </a:stretch>
              </p:blipFill>
              <p:spPr>
                <a:xfrm>
                  <a:off x="3007115" y="4710390"/>
                  <a:ext cx="708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50" name="Freihand 49">
                  <a:extLst>
                    <a:ext uri="{FF2B5EF4-FFF2-40B4-BE49-F238E27FC236}">
                      <a16:creationId xmlns:a16="http://schemas.microsoft.com/office/drawing/2014/main" id="{0BAAEF3D-11AC-C8B9-3DAF-9EFAB409B43B}"/>
                    </a:ext>
                  </a:extLst>
                </p14:cNvPr>
                <p14:cNvContentPartPr/>
                <p14:nvPr/>
              </p14:nvContentPartPr>
              <p14:xfrm>
                <a:off x="3953915" y="4650630"/>
                <a:ext cx="247680" cy="43200"/>
              </p14:xfrm>
            </p:contentPart>
          </mc:Choice>
          <mc:Fallback xmlns="">
            <p:pic>
              <p:nvPicPr>
                <p:cNvPr id="50" name="Freihand 49">
                  <a:extLst>
                    <a:ext uri="{FF2B5EF4-FFF2-40B4-BE49-F238E27FC236}">
                      <a16:creationId xmlns:a16="http://schemas.microsoft.com/office/drawing/2014/main" id="{0BAAEF3D-11AC-C8B9-3DAF-9EFAB409B43B}"/>
                    </a:ext>
                  </a:extLst>
                </p:cNvPr>
                <p:cNvPicPr/>
                <p:nvPr/>
              </p:nvPicPr>
              <p:blipFill>
                <a:blip r:embed="rId486"/>
                <a:stretch>
                  <a:fillRect/>
                </a:stretch>
              </p:blipFill>
              <p:spPr>
                <a:xfrm>
                  <a:off x="3944915" y="4641630"/>
                  <a:ext cx="2653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52" name="Freihand 51">
                  <a:extLst>
                    <a:ext uri="{FF2B5EF4-FFF2-40B4-BE49-F238E27FC236}">
                      <a16:creationId xmlns:a16="http://schemas.microsoft.com/office/drawing/2014/main" id="{B4D9A8E5-5108-EBE0-1216-B15978F02EA5}"/>
                    </a:ext>
                  </a:extLst>
                </p14:cNvPr>
                <p14:cNvContentPartPr/>
                <p14:nvPr/>
              </p14:nvContentPartPr>
              <p14:xfrm>
                <a:off x="3707675" y="4710750"/>
                <a:ext cx="51120" cy="16920"/>
              </p14:xfrm>
            </p:contentPart>
          </mc:Choice>
          <mc:Fallback xmlns="">
            <p:pic>
              <p:nvPicPr>
                <p:cNvPr id="52" name="Freihand 51">
                  <a:extLst>
                    <a:ext uri="{FF2B5EF4-FFF2-40B4-BE49-F238E27FC236}">
                      <a16:creationId xmlns:a16="http://schemas.microsoft.com/office/drawing/2014/main" id="{B4D9A8E5-5108-EBE0-1216-B15978F02EA5}"/>
                    </a:ext>
                  </a:extLst>
                </p:cNvPr>
                <p:cNvPicPr/>
                <p:nvPr/>
              </p:nvPicPr>
              <p:blipFill>
                <a:blip r:embed="rId488"/>
                <a:stretch>
                  <a:fillRect/>
                </a:stretch>
              </p:blipFill>
              <p:spPr>
                <a:xfrm>
                  <a:off x="3698675" y="4702110"/>
                  <a:ext cx="687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56" name="Freihand 55">
                  <a:extLst>
                    <a:ext uri="{FF2B5EF4-FFF2-40B4-BE49-F238E27FC236}">
                      <a16:creationId xmlns:a16="http://schemas.microsoft.com/office/drawing/2014/main" id="{F31524BD-FED2-BC12-7380-80DF25A91AEE}"/>
                    </a:ext>
                  </a:extLst>
                </p14:cNvPr>
                <p14:cNvContentPartPr/>
                <p14:nvPr/>
              </p14:nvContentPartPr>
              <p14:xfrm>
                <a:off x="3922955" y="4644870"/>
                <a:ext cx="319320" cy="55440"/>
              </p14:xfrm>
            </p:contentPart>
          </mc:Choice>
          <mc:Fallback xmlns="">
            <p:pic>
              <p:nvPicPr>
                <p:cNvPr id="56" name="Freihand 55">
                  <a:extLst>
                    <a:ext uri="{FF2B5EF4-FFF2-40B4-BE49-F238E27FC236}">
                      <a16:creationId xmlns:a16="http://schemas.microsoft.com/office/drawing/2014/main" id="{F31524BD-FED2-BC12-7380-80DF25A91AEE}"/>
                    </a:ext>
                  </a:extLst>
                </p:cNvPr>
                <p:cNvPicPr/>
                <p:nvPr/>
              </p:nvPicPr>
              <p:blipFill>
                <a:blip r:embed="rId490"/>
                <a:stretch>
                  <a:fillRect/>
                </a:stretch>
              </p:blipFill>
              <p:spPr>
                <a:xfrm>
                  <a:off x="3914315" y="4635870"/>
                  <a:ext cx="336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59" name="Freihand 58">
                  <a:extLst>
                    <a:ext uri="{FF2B5EF4-FFF2-40B4-BE49-F238E27FC236}">
                      <a16:creationId xmlns:a16="http://schemas.microsoft.com/office/drawing/2014/main" id="{6A5FFAC6-E418-D82E-A62F-5AAF5BB05638}"/>
                    </a:ext>
                  </a:extLst>
                </p14:cNvPr>
                <p14:cNvContentPartPr/>
                <p14:nvPr/>
              </p14:nvContentPartPr>
              <p14:xfrm>
                <a:off x="4003955" y="4403310"/>
                <a:ext cx="149040" cy="146520"/>
              </p14:xfrm>
            </p:contentPart>
          </mc:Choice>
          <mc:Fallback xmlns="">
            <p:pic>
              <p:nvPicPr>
                <p:cNvPr id="59" name="Freihand 58">
                  <a:extLst>
                    <a:ext uri="{FF2B5EF4-FFF2-40B4-BE49-F238E27FC236}">
                      <a16:creationId xmlns:a16="http://schemas.microsoft.com/office/drawing/2014/main" id="{6A5FFAC6-E418-D82E-A62F-5AAF5BB05638}"/>
                    </a:ext>
                  </a:extLst>
                </p:cNvPr>
                <p:cNvPicPr/>
                <p:nvPr/>
              </p:nvPicPr>
              <p:blipFill>
                <a:blip r:embed="rId492"/>
                <a:stretch>
                  <a:fillRect/>
                </a:stretch>
              </p:blipFill>
              <p:spPr>
                <a:xfrm>
                  <a:off x="3995315" y="4394670"/>
                  <a:ext cx="166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61" name="Freihand 60">
                  <a:extLst>
                    <a:ext uri="{FF2B5EF4-FFF2-40B4-BE49-F238E27FC236}">
                      <a16:creationId xmlns:a16="http://schemas.microsoft.com/office/drawing/2014/main" id="{9C5CC5AA-8B8E-648C-256A-98803A777D1B}"/>
                    </a:ext>
                  </a:extLst>
                </p14:cNvPr>
                <p14:cNvContentPartPr/>
                <p14:nvPr/>
              </p14:nvContentPartPr>
              <p14:xfrm>
                <a:off x="4104755" y="4258950"/>
                <a:ext cx="99720" cy="171720"/>
              </p14:xfrm>
            </p:contentPart>
          </mc:Choice>
          <mc:Fallback xmlns="">
            <p:pic>
              <p:nvPicPr>
                <p:cNvPr id="61" name="Freihand 60">
                  <a:extLst>
                    <a:ext uri="{FF2B5EF4-FFF2-40B4-BE49-F238E27FC236}">
                      <a16:creationId xmlns:a16="http://schemas.microsoft.com/office/drawing/2014/main" id="{9C5CC5AA-8B8E-648C-256A-98803A777D1B}"/>
                    </a:ext>
                  </a:extLst>
                </p:cNvPr>
                <p:cNvPicPr/>
                <p:nvPr/>
              </p:nvPicPr>
              <p:blipFill>
                <a:blip r:embed="rId494"/>
                <a:stretch>
                  <a:fillRect/>
                </a:stretch>
              </p:blipFill>
              <p:spPr>
                <a:xfrm>
                  <a:off x="4096115" y="4249950"/>
                  <a:ext cx="1173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432" name="Freihand 431">
                  <a:extLst>
                    <a:ext uri="{FF2B5EF4-FFF2-40B4-BE49-F238E27FC236}">
                      <a16:creationId xmlns:a16="http://schemas.microsoft.com/office/drawing/2014/main" id="{C0AEED20-9D57-2495-9FCD-F9925FF04941}"/>
                    </a:ext>
                  </a:extLst>
                </p14:cNvPr>
                <p14:cNvContentPartPr/>
                <p14:nvPr/>
              </p14:nvContentPartPr>
              <p14:xfrm>
                <a:off x="2718755" y="4660113"/>
                <a:ext cx="12960" cy="63000"/>
              </p14:xfrm>
            </p:contentPart>
          </mc:Choice>
          <mc:Fallback xmlns="">
            <p:pic>
              <p:nvPicPr>
                <p:cNvPr id="432" name="Freihand 431">
                  <a:extLst>
                    <a:ext uri="{FF2B5EF4-FFF2-40B4-BE49-F238E27FC236}">
                      <a16:creationId xmlns:a16="http://schemas.microsoft.com/office/drawing/2014/main" id="{C0AEED20-9D57-2495-9FCD-F9925FF04941}"/>
                    </a:ext>
                  </a:extLst>
                </p:cNvPr>
                <p:cNvPicPr/>
                <p:nvPr/>
              </p:nvPicPr>
              <p:blipFill>
                <a:blip r:embed="rId496"/>
                <a:stretch>
                  <a:fillRect/>
                </a:stretch>
              </p:blipFill>
              <p:spPr>
                <a:xfrm>
                  <a:off x="2710115" y="4651113"/>
                  <a:ext cx="30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433" name="Freihand 432">
                  <a:extLst>
                    <a:ext uri="{FF2B5EF4-FFF2-40B4-BE49-F238E27FC236}">
                      <a16:creationId xmlns:a16="http://schemas.microsoft.com/office/drawing/2014/main" id="{F9133423-EEAD-4757-F37A-A3A1DFEFB6E6}"/>
                    </a:ext>
                  </a:extLst>
                </p14:cNvPr>
                <p14:cNvContentPartPr/>
                <p14:nvPr/>
              </p14:nvContentPartPr>
              <p14:xfrm>
                <a:off x="2720555" y="4362033"/>
                <a:ext cx="5760" cy="226800"/>
              </p14:xfrm>
            </p:contentPart>
          </mc:Choice>
          <mc:Fallback xmlns="">
            <p:pic>
              <p:nvPicPr>
                <p:cNvPr id="433" name="Freihand 432">
                  <a:extLst>
                    <a:ext uri="{FF2B5EF4-FFF2-40B4-BE49-F238E27FC236}">
                      <a16:creationId xmlns:a16="http://schemas.microsoft.com/office/drawing/2014/main" id="{F9133423-EEAD-4757-F37A-A3A1DFEFB6E6}"/>
                    </a:ext>
                  </a:extLst>
                </p:cNvPr>
                <p:cNvPicPr/>
                <p:nvPr/>
              </p:nvPicPr>
              <p:blipFill>
                <a:blip r:embed="rId498"/>
                <a:stretch>
                  <a:fillRect/>
                </a:stretch>
              </p:blipFill>
              <p:spPr>
                <a:xfrm>
                  <a:off x="2711915" y="4353033"/>
                  <a:ext cx="234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434" name="Freihand 433">
                  <a:extLst>
                    <a:ext uri="{FF2B5EF4-FFF2-40B4-BE49-F238E27FC236}">
                      <a16:creationId xmlns:a16="http://schemas.microsoft.com/office/drawing/2014/main" id="{3D764880-90A2-11FC-CE98-24C1BD85A3F5}"/>
                    </a:ext>
                  </a:extLst>
                </p14:cNvPr>
                <p14:cNvContentPartPr/>
                <p14:nvPr/>
              </p14:nvContentPartPr>
              <p14:xfrm>
                <a:off x="2729555" y="4130553"/>
                <a:ext cx="2160" cy="34560"/>
              </p14:xfrm>
            </p:contentPart>
          </mc:Choice>
          <mc:Fallback xmlns="">
            <p:pic>
              <p:nvPicPr>
                <p:cNvPr id="434" name="Freihand 433">
                  <a:extLst>
                    <a:ext uri="{FF2B5EF4-FFF2-40B4-BE49-F238E27FC236}">
                      <a16:creationId xmlns:a16="http://schemas.microsoft.com/office/drawing/2014/main" id="{3D764880-90A2-11FC-CE98-24C1BD85A3F5}"/>
                    </a:ext>
                  </a:extLst>
                </p:cNvPr>
                <p:cNvPicPr/>
                <p:nvPr/>
              </p:nvPicPr>
              <p:blipFill>
                <a:blip r:embed="rId500"/>
                <a:stretch>
                  <a:fillRect/>
                </a:stretch>
              </p:blipFill>
              <p:spPr>
                <a:xfrm>
                  <a:off x="2720555" y="4121913"/>
                  <a:ext cx="198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440" name="Freihand 439">
                  <a:extLst>
                    <a:ext uri="{FF2B5EF4-FFF2-40B4-BE49-F238E27FC236}">
                      <a16:creationId xmlns:a16="http://schemas.microsoft.com/office/drawing/2014/main" id="{C091C98C-693D-9681-94BB-22FA186E457F}"/>
                    </a:ext>
                  </a:extLst>
                </p14:cNvPr>
                <p14:cNvContentPartPr/>
                <p14:nvPr/>
              </p14:nvContentPartPr>
              <p14:xfrm>
                <a:off x="2950955" y="4712313"/>
                <a:ext cx="38520" cy="28440"/>
              </p14:xfrm>
            </p:contentPart>
          </mc:Choice>
          <mc:Fallback xmlns="">
            <p:pic>
              <p:nvPicPr>
                <p:cNvPr id="440" name="Freihand 439">
                  <a:extLst>
                    <a:ext uri="{FF2B5EF4-FFF2-40B4-BE49-F238E27FC236}">
                      <a16:creationId xmlns:a16="http://schemas.microsoft.com/office/drawing/2014/main" id="{C091C98C-693D-9681-94BB-22FA186E457F}"/>
                    </a:ext>
                  </a:extLst>
                </p:cNvPr>
                <p:cNvPicPr/>
                <p:nvPr/>
              </p:nvPicPr>
              <p:blipFill>
                <a:blip r:embed="rId502"/>
                <a:stretch>
                  <a:fillRect/>
                </a:stretch>
              </p:blipFill>
              <p:spPr>
                <a:xfrm>
                  <a:off x="2941955" y="4703673"/>
                  <a:ext cx="561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441" name="Freihand 440">
                  <a:extLst>
                    <a:ext uri="{FF2B5EF4-FFF2-40B4-BE49-F238E27FC236}">
                      <a16:creationId xmlns:a16="http://schemas.microsoft.com/office/drawing/2014/main" id="{34F0B6B1-36A7-9EAC-904D-94DBF4A6C303}"/>
                    </a:ext>
                  </a:extLst>
                </p14:cNvPr>
                <p14:cNvContentPartPr/>
                <p14:nvPr/>
              </p14:nvContentPartPr>
              <p14:xfrm>
                <a:off x="3424355" y="4752633"/>
                <a:ext cx="947160" cy="39960"/>
              </p14:xfrm>
            </p:contentPart>
          </mc:Choice>
          <mc:Fallback xmlns="">
            <p:pic>
              <p:nvPicPr>
                <p:cNvPr id="441" name="Freihand 440">
                  <a:extLst>
                    <a:ext uri="{FF2B5EF4-FFF2-40B4-BE49-F238E27FC236}">
                      <a16:creationId xmlns:a16="http://schemas.microsoft.com/office/drawing/2014/main" id="{34F0B6B1-36A7-9EAC-904D-94DBF4A6C303}"/>
                    </a:ext>
                  </a:extLst>
                </p:cNvPr>
                <p:cNvPicPr/>
                <p:nvPr/>
              </p:nvPicPr>
              <p:blipFill>
                <a:blip r:embed="rId504"/>
                <a:stretch>
                  <a:fillRect/>
                </a:stretch>
              </p:blipFill>
              <p:spPr>
                <a:xfrm>
                  <a:off x="3415355" y="4743993"/>
                  <a:ext cx="964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442" name="Freihand 441">
                  <a:extLst>
                    <a:ext uri="{FF2B5EF4-FFF2-40B4-BE49-F238E27FC236}">
                      <a16:creationId xmlns:a16="http://schemas.microsoft.com/office/drawing/2014/main" id="{0971C034-DE44-F42C-5176-F1E8401BDD8D}"/>
                    </a:ext>
                  </a:extLst>
                </p14:cNvPr>
                <p14:cNvContentPartPr/>
                <p14:nvPr/>
              </p14:nvContentPartPr>
              <p14:xfrm>
                <a:off x="4867595" y="4682793"/>
                <a:ext cx="594360" cy="59400"/>
              </p14:xfrm>
            </p:contentPart>
          </mc:Choice>
          <mc:Fallback xmlns="">
            <p:pic>
              <p:nvPicPr>
                <p:cNvPr id="442" name="Freihand 441">
                  <a:extLst>
                    <a:ext uri="{FF2B5EF4-FFF2-40B4-BE49-F238E27FC236}">
                      <a16:creationId xmlns:a16="http://schemas.microsoft.com/office/drawing/2014/main" id="{0971C034-DE44-F42C-5176-F1E8401BDD8D}"/>
                    </a:ext>
                  </a:extLst>
                </p:cNvPr>
                <p:cNvPicPr/>
                <p:nvPr/>
              </p:nvPicPr>
              <p:blipFill>
                <a:blip r:embed="rId506"/>
                <a:stretch>
                  <a:fillRect/>
                </a:stretch>
              </p:blipFill>
              <p:spPr>
                <a:xfrm>
                  <a:off x="4858595" y="4673793"/>
                  <a:ext cx="612000" cy="7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7">
            <p14:nvContentPartPr>
              <p14:cNvPr id="455" name="Freihand 454">
                <a:extLst>
                  <a:ext uri="{FF2B5EF4-FFF2-40B4-BE49-F238E27FC236}">
                    <a16:creationId xmlns:a16="http://schemas.microsoft.com/office/drawing/2014/main" id="{549F1933-F613-10FE-C06C-5621AF26F782}"/>
                  </a:ext>
                </a:extLst>
              </p14:cNvPr>
              <p14:cNvContentPartPr/>
              <p14:nvPr/>
            </p14:nvContentPartPr>
            <p14:xfrm>
              <a:off x="7287155" y="5627433"/>
              <a:ext cx="1259280" cy="1099800"/>
            </p14:xfrm>
          </p:contentPart>
        </mc:Choice>
        <mc:Fallback xmlns="">
          <p:pic>
            <p:nvPicPr>
              <p:cNvPr id="455" name="Freihand 454">
                <a:extLst>
                  <a:ext uri="{FF2B5EF4-FFF2-40B4-BE49-F238E27FC236}">
                    <a16:creationId xmlns:a16="http://schemas.microsoft.com/office/drawing/2014/main" id="{549F1933-F613-10FE-C06C-5621AF26F782}"/>
                  </a:ext>
                </a:extLst>
              </p:cNvPr>
              <p:cNvPicPr/>
              <p:nvPr/>
            </p:nvPicPr>
            <p:blipFill>
              <a:blip r:embed="rId508"/>
              <a:stretch>
                <a:fillRect/>
              </a:stretch>
            </p:blipFill>
            <p:spPr>
              <a:xfrm>
                <a:off x="7278155" y="5618433"/>
                <a:ext cx="1276920" cy="11174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70" name="Freihand 169">
                <a:extLst>
                  <a:ext uri="{FF2B5EF4-FFF2-40B4-BE49-F238E27FC236}">
                    <a16:creationId xmlns:a16="http://schemas.microsoft.com/office/drawing/2014/main" id="{0DE6D980-7875-1120-E1AF-B5A370374E51}"/>
                  </a:ext>
                </a:extLst>
              </p14:cNvPr>
              <p14:cNvContentPartPr/>
              <p14:nvPr/>
            </p14:nvContentPartPr>
            <p14:xfrm>
              <a:off x="5801435" y="3674310"/>
              <a:ext cx="75960" cy="69840"/>
            </p14:xfrm>
          </p:contentPart>
        </mc:Choice>
        <mc:Fallback xmlns="">
          <p:pic>
            <p:nvPicPr>
              <p:cNvPr id="170" name="Freihand 169">
                <a:extLst>
                  <a:ext uri="{FF2B5EF4-FFF2-40B4-BE49-F238E27FC236}">
                    <a16:creationId xmlns:a16="http://schemas.microsoft.com/office/drawing/2014/main" id="{0DE6D980-7875-1120-E1AF-B5A370374E51}"/>
                  </a:ext>
                </a:extLst>
              </p:cNvPr>
              <p:cNvPicPr/>
              <p:nvPr/>
            </p:nvPicPr>
            <p:blipFill>
              <a:blip r:embed="rId510"/>
              <a:stretch>
                <a:fillRect/>
              </a:stretch>
            </p:blipFill>
            <p:spPr>
              <a:xfrm>
                <a:off x="5792795" y="3665670"/>
                <a:ext cx="936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71" name="Freihand 170">
                <a:extLst>
                  <a:ext uri="{FF2B5EF4-FFF2-40B4-BE49-F238E27FC236}">
                    <a16:creationId xmlns:a16="http://schemas.microsoft.com/office/drawing/2014/main" id="{76531202-85EC-4713-8B81-37AABA37B123}"/>
                  </a:ext>
                </a:extLst>
              </p14:cNvPr>
              <p14:cNvContentPartPr/>
              <p14:nvPr/>
            </p14:nvContentPartPr>
            <p14:xfrm>
              <a:off x="5831315" y="3675390"/>
              <a:ext cx="59760" cy="222480"/>
            </p14:xfrm>
          </p:contentPart>
        </mc:Choice>
        <mc:Fallback xmlns="">
          <p:pic>
            <p:nvPicPr>
              <p:cNvPr id="171" name="Freihand 170">
                <a:extLst>
                  <a:ext uri="{FF2B5EF4-FFF2-40B4-BE49-F238E27FC236}">
                    <a16:creationId xmlns:a16="http://schemas.microsoft.com/office/drawing/2014/main" id="{76531202-85EC-4713-8B81-37AABA37B123}"/>
                  </a:ext>
                </a:extLst>
              </p:cNvPr>
              <p:cNvPicPr/>
              <p:nvPr/>
            </p:nvPicPr>
            <p:blipFill>
              <a:blip r:embed="rId512"/>
              <a:stretch>
                <a:fillRect/>
              </a:stretch>
            </p:blipFill>
            <p:spPr>
              <a:xfrm>
                <a:off x="5822315" y="3666750"/>
                <a:ext cx="774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72" name="Freihand 171">
                <a:extLst>
                  <a:ext uri="{FF2B5EF4-FFF2-40B4-BE49-F238E27FC236}">
                    <a16:creationId xmlns:a16="http://schemas.microsoft.com/office/drawing/2014/main" id="{E7DF8DBA-90C3-3E09-ACA6-FAC7095C7603}"/>
                  </a:ext>
                </a:extLst>
              </p14:cNvPr>
              <p14:cNvContentPartPr/>
              <p14:nvPr/>
            </p14:nvContentPartPr>
            <p14:xfrm>
              <a:off x="5949035" y="3635430"/>
              <a:ext cx="154800" cy="124560"/>
            </p14:xfrm>
          </p:contentPart>
        </mc:Choice>
        <mc:Fallback xmlns="">
          <p:pic>
            <p:nvPicPr>
              <p:cNvPr id="172" name="Freihand 171">
                <a:extLst>
                  <a:ext uri="{FF2B5EF4-FFF2-40B4-BE49-F238E27FC236}">
                    <a16:creationId xmlns:a16="http://schemas.microsoft.com/office/drawing/2014/main" id="{E7DF8DBA-90C3-3E09-ACA6-FAC7095C7603}"/>
                  </a:ext>
                </a:extLst>
              </p:cNvPr>
              <p:cNvPicPr/>
              <p:nvPr/>
            </p:nvPicPr>
            <p:blipFill>
              <a:blip r:embed="rId514"/>
              <a:stretch>
                <a:fillRect/>
              </a:stretch>
            </p:blipFill>
            <p:spPr>
              <a:xfrm>
                <a:off x="5940395" y="3626790"/>
                <a:ext cx="172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73" name="Freihand 172">
                <a:extLst>
                  <a:ext uri="{FF2B5EF4-FFF2-40B4-BE49-F238E27FC236}">
                    <a16:creationId xmlns:a16="http://schemas.microsoft.com/office/drawing/2014/main" id="{4EF7AA14-943D-45DA-DBEE-6311ACE30C16}"/>
                  </a:ext>
                </a:extLst>
              </p14:cNvPr>
              <p14:cNvContentPartPr/>
              <p14:nvPr/>
            </p14:nvContentPartPr>
            <p14:xfrm>
              <a:off x="5943995" y="3688710"/>
              <a:ext cx="132120" cy="30600"/>
            </p14:xfrm>
          </p:contentPart>
        </mc:Choice>
        <mc:Fallback xmlns="">
          <p:pic>
            <p:nvPicPr>
              <p:cNvPr id="173" name="Freihand 172">
                <a:extLst>
                  <a:ext uri="{FF2B5EF4-FFF2-40B4-BE49-F238E27FC236}">
                    <a16:creationId xmlns:a16="http://schemas.microsoft.com/office/drawing/2014/main" id="{4EF7AA14-943D-45DA-DBEE-6311ACE30C16}"/>
                  </a:ext>
                </a:extLst>
              </p:cNvPr>
              <p:cNvPicPr/>
              <p:nvPr/>
            </p:nvPicPr>
            <p:blipFill>
              <a:blip r:embed="rId516"/>
              <a:stretch>
                <a:fillRect/>
              </a:stretch>
            </p:blipFill>
            <p:spPr>
              <a:xfrm>
                <a:off x="5934995" y="3680070"/>
                <a:ext cx="1497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92" name="Freihand 191">
                <a:extLst>
                  <a:ext uri="{FF2B5EF4-FFF2-40B4-BE49-F238E27FC236}">
                    <a16:creationId xmlns:a16="http://schemas.microsoft.com/office/drawing/2014/main" id="{1101532E-61B0-96F7-CA83-586EDAC66D30}"/>
                  </a:ext>
                </a:extLst>
              </p14:cNvPr>
              <p14:cNvContentPartPr/>
              <p14:nvPr/>
            </p14:nvContentPartPr>
            <p14:xfrm>
              <a:off x="5682635" y="1581990"/>
              <a:ext cx="36720" cy="1945080"/>
            </p14:xfrm>
          </p:contentPart>
        </mc:Choice>
        <mc:Fallback xmlns="">
          <p:pic>
            <p:nvPicPr>
              <p:cNvPr id="192" name="Freihand 191">
                <a:extLst>
                  <a:ext uri="{FF2B5EF4-FFF2-40B4-BE49-F238E27FC236}">
                    <a16:creationId xmlns:a16="http://schemas.microsoft.com/office/drawing/2014/main" id="{1101532E-61B0-96F7-CA83-586EDAC66D30}"/>
                  </a:ext>
                </a:extLst>
              </p:cNvPr>
              <p:cNvPicPr/>
              <p:nvPr/>
            </p:nvPicPr>
            <p:blipFill>
              <a:blip r:embed="rId518"/>
              <a:stretch>
                <a:fillRect/>
              </a:stretch>
            </p:blipFill>
            <p:spPr>
              <a:xfrm>
                <a:off x="5673635" y="1572990"/>
                <a:ext cx="54360" cy="19627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93" name="Freihand 192">
                <a:extLst>
                  <a:ext uri="{FF2B5EF4-FFF2-40B4-BE49-F238E27FC236}">
                    <a16:creationId xmlns:a16="http://schemas.microsoft.com/office/drawing/2014/main" id="{607B7D72-4AD4-17D6-A1FE-F564C586A848}"/>
                  </a:ext>
                </a:extLst>
              </p14:cNvPr>
              <p14:cNvContentPartPr/>
              <p14:nvPr/>
            </p14:nvContentPartPr>
            <p14:xfrm>
              <a:off x="5762555" y="1548510"/>
              <a:ext cx="123480" cy="120240"/>
            </p14:xfrm>
          </p:contentPart>
        </mc:Choice>
        <mc:Fallback xmlns="">
          <p:pic>
            <p:nvPicPr>
              <p:cNvPr id="193" name="Freihand 192">
                <a:extLst>
                  <a:ext uri="{FF2B5EF4-FFF2-40B4-BE49-F238E27FC236}">
                    <a16:creationId xmlns:a16="http://schemas.microsoft.com/office/drawing/2014/main" id="{607B7D72-4AD4-17D6-A1FE-F564C586A848}"/>
                  </a:ext>
                </a:extLst>
              </p:cNvPr>
              <p:cNvPicPr/>
              <p:nvPr/>
            </p:nvPicPr>
            <p:blipFill>
              <a:blip r:embed="rId520"/>
              <a:stretch>
                <a:fillRect/>
              </a:stretch>
            </p:blipFill>
            <p:spPr>
              <a:xfrm>
                <a:off x="5753555" y="1539510"/>
                <a:ext cx="141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94" name="Freihand 193">
                <a:extLst>
                  <a:ext uri="{FF2B5EF4-FFF2-40B4-BE49-F238E27FC236}">
                    <a16:creationId xmlns:a16="http://schemas.microsoft.com/office/drawing/2014/main" id="{153282CE-66C4-D416-5598-9C4696308C85}"/>
                  </a:ext>
                </a:extLst>
              </p14:cNvPr>
              <p14:cNvContentPartPr/>
              <p14:nvPr/>
            </p14:nvContentPartPr>
            <p14:xfrm>
              <a:off x="5853995" y="1519350"/>
              <a:ext cx="59400" cy="338040"/>
            </p14:xfrm>
          </p:contentPart>
        </mc:Choice>
        <mc:Fallback xmlns="">
          <p:pic>
            <p:nvPicPr>
              <p:cNvPr id="194" name="Freihand 193">
                <a:extLst>
                  <a:ext uri="{FF2B5EF4-FFF2-40B4-BE49-F238E27FC236}">
                    <a16:creationId xmlns:a16="http://schemas.microsoft.com/office/drawing/2014/main" id="{153282CE-66C4-D416-5598-9C4696308C85}"/>
                  </a:ext>
                </a:extLst>
              </p:cNvPr>
              <p:cNvPicPr/>
              <p:nvPr/>
            </p:nvPicPr>
            <p:blipFill>
              <a:blip r:embed="rId522"/>
              <a:stretch>
                <a:fillRect/>
              </a:stretch>
            </p:blipFill>
            <p:spPr>
              <a:xfrm>
                <a:off x="5844995" y="1510350"/>
                <a:ext cx="7704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95" name="Freihand 194">
                <a:extLst>
                  <a:ext uri="{FF2B5EF4-FFF2-40B4-BE49-F238E27FC236}">
                    <a16:creationId xmlns:a16="http://schemas.microsoft.com/office/drawing/2014/main" id="{B7F47E31-32DA-44AC-51CB-232C5E29A8B4}"/>
                  </a:ext>
                </a:extLst>
              </p14:cNvPr>
              <p14:cNvContentPartPr/>
              <p14:nvPr/>
            </p14:nvContentPartPr>
            <p14:xfrm>
              <a:off x="6004835" y="1405230"/>
              <a:ext cx="102240" cy="158400"/>
            </p14:xfrm>
          </p:contentPart>
        </mc:Choice>
        <mc:Fallback xmlns="">
          <p:pic>
            <p:nvPicPr>
              <p:cNvPr id="195" name="Freihand 194">
                <a:extLst>
                  <a:ext uri="{FF2B5EF4-FFF2-40B4-BE49-F238E27FC236}">
                    <a16:creationId xmlns:a16="http://schemas.microsoft.com/office/drawing/2014/main" id="{B7F47E31-32DA-44AC-51CB-232C5E29A8B4}"/>
                  </a:ext>
                </a:extLst>
              </p:cNvPr>
              <p:cNvPicPr/>
              <p:nvPr/>
            </p:nvPicPr>
            <p:blipFill>
              <a:blip r:embed="rId524"/>
              <a:stretch>
                <a:fillRect/>
              </a:stretch>
            </p:blipFill>
            <p:spPr>
              <a:xfrm>
                <a:off x="5996195" y="1396230"/>
                <a:ext cx="1198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437" name="Freihand 436">
                <a:extLst>
                  <a:ext uri="{FF2B5EF4-FFF2-40B4-BE49-F238E27FC236}">
                    <a16:creationId xmlns:a16="http://schemas.microsoft.com/office/drawing/2014/main" id="{BEE99A3E-0BB2-2BD8-C6AE-8BC88DAA6455}"/>
                  </a:ext>
                </a:extLst>
              </p14:cNvPr>
              <p14:cNvContentPartPr/>
              <p14:nvPr/>
            </p14:nvContentPartPr>
            <p14:xfrm>
              <a:off x="2840795" y="3699273"/>
              <a:ext cx="217800" cy="145440"/>
            </p14:xfrm>
          </p:contentPart>
        </mc:Choice>
        <mc:Fallback xmlns="">
          <p:pic>
            <p:nvPicPr>
              <p:cNvPr id="437" name="Freihand 436">
                <a:extLst>
                  <a:ext uri="{FF2B5EF4-FFF2-40B4-BE49-F238E27FC236}">
                    <a16:creationId xmlns:a16="http://schemas.microsoft.com/office/drawing/2014/main" id="{BEE99A3E-0BB2-2BD8-C6AE-8BC88DAA6455}"/>
                  </a:ext>
                </a:extLst>
              </p:cNvPr>
              <p:cNvPicPr/>
              <p:nvPr/>
            </p:nvPicPr>
            <p:blipFill>
              <a:blip r:embed="rId526"/>
              <a:stretch>
                <a:fillRect/>
              </a:stretch>
            </p:blipFill>
            <p:spPr>
              <a:xfrm>
                <a:off x="2832155" y="3690633"/>
                <a:ext cx="2354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438" name="Freihand 437">
                <a:extLst>
                  <a:ext uri="{FF2B5EF4-FFF2-40B4-BE49-F238E27FC236}">
                    <a16:creationId xmlns:a16="http://schemas.microsoft.com/office/drawing/2014/main" id="{68DBA562-9E58-450C-1AEA-56EE8755249E}"/>
                  </a:ext>
                </a:extLst>
              </p14:cNvPr>
              <p14:cNvContentPartPr/>
              <p14:nvPr/>
            </p14:nvContentPartPr>
            <p14:xfrm>
              <a:off x="3153635" y="3638433"/>
              <a:ext cx="84960" cy="117720"/>
            </p14:xfrm>
          </p:contentPart>
        </mc:Choice>
        <mc:Fallback xmlns="">
          <p:pic>
            <p:nvPicPr>
              <p:cNvPr id="438" name="Freihand 437">
                <a:extLst>
                  <a:ext uri="{FF2B5EF4-FFF2-40B4-BE49-F238E27FC236}">
                    <a16:creationId xmlns:a16="http://schemas.microsoft.com/office/drawing/2014/main" id="{68DBA562-9E58-450C-1AEA-56EE8755249E}"/>
                  </a:ext>
                </a:extLst>
              </p:cNvPr>
              <p:cNvPicPr/>
              <p:nvPr/>
            </p:nvPicPr>
            <p:blipFill>
              <a:blip r:embed="rId528"/>
              <a:stretch>
                <a:fillRect/>
              </a:stretch>
            </p:blipFill>
            <p:spPr>
              <a:xfrm>
                <a:off x="3144635" y="3629793"/>
                <a:ext cx="1026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09" name="Freihand 308">
                <a:extLst>
                  <a:ext uri="{FF2B5EF4-FFF2-40B4-BE49-F238E27FC236}">
                    <a16:creationId xmlns:a16="http://schemas.microsoft.com/office/drawing/2014/main" id="{BD7B3FB7-83E6-7D7E-243F-DA7C40D23F53}"/>
                  </a:ext>
                </a:extLst>
              </p14:cNvPr>
              <p14:cNvContentPartPr/>
              <p14:nvPr/>
            </p14:nvContentPartPr>
            <p14:xfrm>
              <a:off x="4371515" y="2650593"/>
              <a:ext cx="72720" cy="15120"/>
            </p14:xfrm>
          </p:contentPart>
        </mc:Choice>
        <mc:Fallback xmlns="">
          <p:pic>
            <p:nvPicPr>
              <p:cNvPr id="309" name="Freihand 308">
                <a:extLst>
                  <a:ext uri="{FF2B5EF4-FFF2-40B4-BE49-F238E27FC236}">
                    <a16:creationId xmlns:a16="http://schemas.microsoft.com/office/drawing/2014/main" id="{BD7B3FB7-83E6-7D7E-243F-DA7C40D23F53}"/>
                  </a:ext>
                </a:extLst>
              </p:cNvPr>
              <p:cNvPicPr/>
              <p:nvPr/>
            </p:nvPicPr>
            <p:blipFill>
              <a:blip r:embed="rId530"/>
              <a:stretch>
                <a:fillRect/>
              </a:stretch>
            </p:blipFill>
            <p:spPr>
              <a:xfrm>
                <a:off x="4362875" y="2641593"/>
                <a:ext cx="903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10" name="Freihand 309">
                <a:extLst>
                  <a:ext uri="{FF2B5EF4-FFF2-40B4-BE49-F238E27FC236}">
                    <a16:creationId xmlns:a16="http://schemas.microsoft.com/office/drawing/2014/main" id="{78318F9F-4230-7F52-C711-21EC1FB5B0E7}"/>
                  </a:ext>
                </a:extLst>
              </p14:cNvPr>
              <p14:cNvContentPartPr/>
              <p14:nvPr/>
            </p14:nvContentPartPr>
            <p14:xfrm>
              <a:off x="4587515" y="2599113"/>
              <a:ext cx="534240" cy="65520"/>
            </p14:xfrm>
          </p:contentPart>
        </mc:Choice>
        <mc:Fallback xmlns="">
          <p:pic>
            <p:nvPicPr>
              <p:cNvPr id="310" name="Freihand 309">
                <a:extLst>
                  <a:ext uri="{FF2B5EF4-FFF2-40B4-BE49-F238E27FC236}">
                    <a16:creationId xmlns:a16="http://schemas.microsoft.com/office/drawing/2014/main" id="{78318F9F-4230-7F52-C711-21EC1FB5B0E7}"/>
                  </a:ext>
                </a:extLst>
              </p:cNvPr>
              <p:cNvPicPr/>
              <p:nvPr/>
            </p:nvPicPr>
            <p:blipFill>
              <a:blip r:embed="rId532"/>
              <a:stretch>
                <a:fillRect/>
              </a:stretch>
            </p:blipFill>
            <p:spPr>
              <a:xfrm>
                <a:off x="4578875" y="2590473"/>
                <a:ext cx="551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11" name="Freihand 310">
                <a:extLst>
                  <a:ext uri="{FF2B5EF4-FFF2-40B4-BE49-F238E27FC236}">
                    <a16:creationId xmlns:a16="http://schemas.microsoft.com/office/drawing/2014/main" id="{07654A71-CB24-619B-1687-3985B794B3F5}"/>
                  </a:ext>
                </a:extLst>
              </p14:cNvPr>
              <p14:cNvContentPartPr/>
              <p14:nvPr/>
            </p14:nvContentPartPr>
            <p14:xfrm>
              <a:off x="5303195" y="2613513"/>
              <a:ext cx="376560" cy="51480"/>
            </p14:xfrm>
          </p:contentPart>
        </mc:Choice>
        <mc:Fallback xmlns="">
          <p:pic>
            <p:nvPicPr>
              <p:cNvPr id="311" name="Freihand 310">
                <a:extLst>
                  <a:ext uri="{FF2B5EF4-FFF2-40B4-BE49-F238E27FC236}">
                    <a16:creationId xmlns:a16="http://schemas.microsoft.com/office/drawing/2014/main" id="{07654A71-CB24-619B-1687-3985B794B3F5}"/>
                  </a:ext>
                </a:extLst>
              </p:cNvPr>
              <p:cNvPicPr/>
              <p:nvPr/>
            </p:nvPicPr>
            <p:blipFill>
              <a:blip r:embed="rId534"/>
              <a:stretch>
                <a:fillRect/>
              </a:stretch>
            </p:blipFill>
            <p:spPr>
              <a:xfrm>
                <a:off x="5294555" y="2604873"/>
                <a:ext cx="394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443" name="Freihand 442">
                <a:extLst>
                  <a:ext uri="{FF2B5EF4-FFF2-40B4-BE49-F238E27FC236}">
                    <a16:creationId xmlns:a16="http://schemas.microsoft.com/office/drawing/2014/main" id="{25D2DA52-2269-D8EB-4BFF-9943BC50A24B}"/>
                  </a:ext>
                </a:extLst>
              </p14:cNvPr>
              <p14:cNvContentPartPr/>
              <p14:nvPr/>
            </p14:nvContentPartPr>
            <p14:xfrm>
              <a:off x="5644835" y="2608113"/>
              <a:ext cx="25200" cy="177840"/>
            </p14:xfrm>
          </p:contentPart>
        </mc:Choice>
        <mc:Fallback xmlns="">
          <p:pic>
            <p:nvPicPr>
              <p:cNvPr id="443" name="Freihand 442">
                <a:extLst>
                  <a:ext uri="{FF2B5EF4-FFF2-40B4-BE49-F238E27FC236}">
                    <a16:creationId xmlns:a16="http://schemas.microsoft.com/office/drawing/2014/main" id="{25D2DA52-2269-D8EB-4BFF-9943BC50A24B}"/>
                  </a:ext>
                </a:extLst>
              </p:cNvPr>
              <p:cNvPicPr/>
              <p:nvPr/>
            </p:nvPicPr>
            <p:blipFill>
              <a:blip r:embed="rId536"/>
              <a:stretch>
                <a:fillRect/>
              </a:stretch>
            </p:blipFill>
            <p:spPr>
              <a:xfrm>
                <a:off x="5636195" y="2599113"/>
                <a:ext cx="428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444" name="Freihand 443">
                <a:extLst>
                  <a:ext uri="{FF2B5EF4-FFF2-40B4-BE49-F238E27FC236}">
                    <a16:creationId xmlns:a16="http://schemas.microsoft.com/office/drawing/2014/main" id="{8D3B8D85-A2B9-8C7E-FC72-3C1FC6820CF6}"/>
                  </a:ext>
                </a:extLst>
              </p14:cNvPr>
              <p14:cNvContentPartPr/>
              <p14:nvPr/>
            </p14:nvContentPartPr>
            <p14:xfrm>
              <a:off x="4259195" y="2628993"/>
              <a:ext cx="187920" cy="77400"/>
            </p14:xfrm>
          </p:contentPart>
        </mc:Choice>
        <mc:Fallback xmlns="">
          <p:pic>
            <p:nvPicPr>
              <p:cNvPr id="444" name="Freihand 443">
                <a:extLst>
                  <a:ext uri="{FF2B5EF4-FFF2-40B4-BE49-F238E27FC236}">
                    <a16:creationId xmlns:a16="http://schemas.microsoft.com/office/drawing/2014/main" id="{8D3B8D85-A2B9-8C7E-FC72-3C1FC6820CF6}"/>
                  </a:ext>
                </a:extLst>
              </p:cNvPr>
              <p:cNvPicPr/>
              <p:nvPr/>
            </p:nvPicPr>
            <p:blipFill>
              <a:blip r:embed="rId538"/>
              <a:stretch>
                <a:fillRect/>
              </a:stretch>
            </p:blipFill>
            <p:spPr>
              <a:xfrm>
                <a:off x="4250195" y="2619993"/>
                <a:ext cx="2055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13" name="Freihand 312">
                <a:extLst>
                  <a:ext uri="{FF2B5EF4-FFF2-40B4-BE49-F238E27FC236}">
                    <a16:creationId xmlns:a16="http://schemas.microsoft.com/office/drawing/2014/main" id="{F2D7C557-B996-F542-F78C-A3F4A8DF1DD7}"/>
                  </a:ext>
                </a:extLst>
              </p14:cNvPr>
              <p14:cNvContentPartPr/>
              <p14:nvPr/>
            </p14:nvContentPartPr>
            <p14:xfrm>
              <a:off x="4057955" y="2565993"/>
              <a:ext cx="112320" cy="266760"/>
            </p14:xfrm>
          </p:contentPart>
        </mc:Choice>
        <mc:Fallback xmlns="">
          <p:pic>
            <p:nvPicPr>
              <p:cNvPr id="313" name="Freihand 312">
                <a:extLst>
                  <a:ext uri="{FF2B5EF4-FFF2-40B4-BE49-F238E27FC236}">
                    <a16:creationId xmlns:a16="http://schemas.microsoft.com/office/drawing/2014/main" id="{F2D7C557-B996-F542-F78C-A3F4A8DF1DD7}"/>
                  </a:ext>
                </a:extLst>
              </p:cNvPr>
              <p:cNvPicPr/>
              <p:nvPr/>
            </p:nvPicPr>
            <p:blipFill>
              <a:blip r:embed="rId540"/>
              <a:stretch>
                <a:fillRect/>
              </a:stretch>
            </p:blipFill>
            <p:spPr>
              <a:xfrm>
                <a:off x="4048955" y="2557353"/>
                <a:ext cx="12996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14" name="Freihand 313">
                <a:extLst>
                  <a:ext uri="{FF2B5EF4-FFF2-40B4-BE49-F238E27FC236}">
                    <a16:creationId xmlns:a16="http://schemas.microsoft.com/office/drawing/2014/main" id="{955212E7-2FA5-1892-31E4-AA89B321C3E8}"/>
                  </a:ext>
                </a:extLst>
              </p14:cNvPr>
              <p14:cNvContentPartPr/>
              <p14:nvPr/>
            </p14:nvContentPartPr>
            <p14:xfrm>
              <a:off x="4136435" y="2457273"/>
              <a:ext cx="113040" cy="135720"/>
            </p14:xfrm>
          </p:contentPart>
        </mc:Choice>
        <mc:Fallback xmlns="">
          <p:pic>
            <p:nvPicPr>
              <p:cNvPr id="314" name="Freihand 313">
                <a:extLst>
                  <a:ext uri="{FF2B5EF4-FFF2-40B4-BE49-F238E27FC236}">
                    <a16:creationId xmlns:a16="http://schemas.microsoft.com/office/drawing/2014/main" id="{955212E7-2FA5-1892-31E4-AA89B321C3E8}"/>
                  </a:ext>
                </a:extLst>
              </p:cNvPr>
              <p:cNvPicPr/>
              <p:nvPr/>
            </p:nvPicPr>
            <p:blipFill>
              <a:blip r:embed="rId542"/>
              <a:stretch>
                <a:fillRect/>
              </a:stretch>
            </p:blipFill>
            <p:spPr>
              <a:xfrm>
                <a:off x="4127435" y="2448633"/>
                <a:ext cx="130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50" name="Freihand 449">
                <a:extLst>
                  <a:ext uri="{FF2B5EF4-FFF2-40B4-BE49-F238E27FC236}">
                    <a16:creationId xmlns:a16="http://schemas.microsoft.com/office/drawing/2014/main" id="{588BFA94-2DC7-1346-1A75-C137326D3CB5}"/>
                  </a:ext>
                </a:extLst>
              </p14:cNvPr>
              <p14:cNvContentPartPr/>
              <p14:nvPr/>
            </p14:nvContentPartPr>
            <p14:xfrm>
              <a:off x="3884795" y="2625753"/>
              <a:ext cx="371160" cy="29520"/>
            </p14:xfrm>
          </p:contentPart>
        </mc:Choice>
        <mc:Fallback xmlns="">
          <p:pic>
            <p:nvPicPr>
              <p:cNvPr id="450" name="Freihand 449">
                <a:extLst>
                  <a:ext uri="{FF2B5EF4-FFF2-40B4-BE49-F238E27FC236}">
                    <a16:creationId xmlns:a16="http://schemas.microsoft.com/office/drawing/2014/main" id="{588BFA94-2DC7-1346-1A75-C137326D3CB5}"/>
                  </a:ext>
                </a:extLst>
              </p:cNvPr>
              <p:cNvPicPr/>
              <p:nvPr/>
            </p:nvPicPr>
            <p:blipFill>
              <a:blip r:embed="rId544"/>
              <a:stretch>
                <a:fillRect/>
              </a:stretch>
            </p:blipFill>
            <p:spPr>
              <a:xfrm>
                <a:off x="3876155" y="2617113"/>
                <a:ext cx="3888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457" name="Freihand 456">
                <a:extLst>
                  <a:ext uri="{FF2B5EF4-FFF2-40B4-BE49-F238E27FC236}">
                    <a16:creationId xmlns:a16="http://schemas.microsoft.com/office/drawing/2014/main" id="{BCA2159E-DCC0-E13F-9C1E-F31C456AC9F5}"/>
                  </a:ext>
                </a:extLst>
              </p14:cNvPr>
              <p14:cNvContentPartPr/>
              <p14:nvPr/>
            </p14:nvContentPartPr>
            <p14:xfrm>
              <a:off x="1462355" y="1370433"/>
              <a:ext cx="2152800" cy="1985400"/>
            </p14:xfrm>
          </p:contentPart>
        </mc:Choice>
        <mc:Fallback xmlns="">
          <p:pic>
            <p:nvPicPr>
              <p:cNvPr id="457" name="Freihand 456">
                <a:extLst>
                  <a:ext uri="{FF2B5EF4-FFF2-40B4-BE49-F238E27FC236}">
                    <a16:creationId xmlns:a16="http://schemas.microsoft.com/office/drawing/2014/main" id="{BCA2159E-DCC0-E13F-9C1E-F31C456AC9F5}"/>
                  </a:ext>
                </a:extLst>
              </p:cNvPr>
              <p:cNvPicPr/>
              <p:nvPr/>
            </p:nvPicPr>
            <p:blipFill>
              <a:blip r:embed="rId546"/>
              <a:stretch>
                <a:fillRect/>
              </a:stretch>
            </p:blipFill>
            <p:spPr>
              <a:xfrm>
                <a:off x="1453355" y="1361793"/>
                <a:ext cx="2170440" cy="2003040"/>
              </a:xfrm>
              <a:prstGeom prst="rect">
                <a:avLst/>
              </a:prstGeom>
            </p:spPr>
          </p:pic>
        </mc:Fallback>
      </mc:AlternateContent>
      <p:grpSp>
        <p:nvGrpSpPr>
          <p:cNvPr id="460" name="Gruppieren 459">
            <a:extLst>
              <a:ext uri="{FF2B5EF4-FFF2-40B4-BE49-F238E27FC236}">
                <a16:creationId xmlns:a16="http://schemas.microsoft.com/office/drawing/2014/main" id="{1ECB543D-6A66-48B6-6A63-BAA9006AEF21}"/>
              </a:ext>
            </a:extLst>
          </p:cNvPr>
          <p:cNvGrpSpPr/>
          <p:nvPr/>
        </p:nvGrpSpPr>
        <p:grpSpPr>
          <a:xfrm>
            <a:off x="6780635" y="3570753"/>
            <a:ext cx="4786920" cy="3240360"/>
            <a:chOff x="6780635" y="3570753"/>
            <a:chExt cx="4786920" cy="3240360"/>
          </a:xfrm>
        </p:grpSpPr>
        <mc:AlternateContent xmlns:mc="http://schemas.openxmlformats.org/markup-compatibility/2006" xmlns:p14="http://schemas.microsoft.com/office/powerpoint/2010/main">
          <mc:Choice Requires="p14">
            <p:contentPart p14:bwMode="auto" r:id="rId547">
              <p14:nvContentPartPr>
                <p14:cNvPr id="180" name="Freihand 179">
                  <a:extLst>
                    <a:ext uri="{FF2B5EF4-FFF2-40B4-BE49-F238E27FC236}">
                      <a16:creationId xmlns:a16="http://schemas.microsoft.com/office/drawing/2014/main" id="{6C9367D6-1FEB-3BD6-C326-75DBAFCF7409}"/>
                    </a:ext>
                  </a:extLst>
                </p14:cNvPr>
                <p14:cNvContentPartPr/>
                <p14:nvPr/>
              </p14:nvContentPartPr>
              <p14:xfrm>
                <a:off x="7564355" y="3655230"/>
                <a:ext cx="308520" cy="323280"/>
              </p14:xfrm>
            </p:contentPart>
          </mc:Choice>
          <mc:Fallback xmlns="">
            <p:pic>
              <p:nvPicPr>
                <p:cNvPr id="180" name="Freihand 179">
                  <a:extLst>
                    <a:ext uri="{FF2B5EF4-FFF2-40B4-BE49-F238E27FC236}">
                      <a16:creationId xmlns:a16="http://schemas.microsoft.com/office/drawing/2014/main" id="{6C9367D6-1FEB-3BD6-C326-75DBAFCF7409}"/>
                    </a:ext>
                  </a:extLst>
                </p:cNvPr>
                <p:cNvPicPr/>
                <p:nvPr/>
              </p:nvPicPr>
              <p:blipFill>
                <a:blip r:embed="rId548"/>
                <a:stretch>
                  <a:fillRect/>
                </a:stretch>
              </p:blipFill>
              <p:spPr>
                <a:xfrm>
                  <a:off x="7555715" y="3646230"/>
                  <a:ext cx="32616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81" name="Freihand 180">
                  <a:extLst>
                    <a:ext uri="{FF2B5EF4-FFF2-40B4-BE49-F238E27FC236}">
                      <a16:creationId xmlns:a16="http://schemas.microsoft.com/office/drawing/2014/main" id="{13390583-BC4F-BA5D-42D1-D11BAC817A27}"/>
                    </a:ext>
                  </a:extLst>
                </p14:cNvPr>
                <p14:cNvContentPartPr/>
                <p14:nvPr/>
              </p14:nvContentPartPr>
              <p14:xfrm>
                <a:off x="7982675" y="3703470"/>
                <a:ext cx="159120" cy="228240"/>
              </p14:xfrm>
            </p:contentPart>
          </mc:Choice>
          <mc:Fallback xmlns="">
            <p:pic>
              <p:nvPicPr>
                <p:cNvPr id="181" name="Freihand 180">
                  <a:extLst>
                    <a:ext uri="{FF2B5EF4-FFF2-40B4-BE49-F238E27FC236}">
                      <a16:creationId xmlns:a16="http://schemas.microsoft.com/office/drawing/2014/main" id="{13390583-BC4F-BA5D-42D1-D11BAC817A27}"/>
                    </a:ext>
                  </a:extLst>
                </p:cNvPr>
                <p:cNvPicPr/>
                <p:nvPr/>
              </p:nvPicPr>
              <p:blipFill>
                <a:blip r:embed="rId550"/>
                <a:stretch>
                  <a:fillRect/>
                </a:stretch>
              </p:blipFill>
              <p:spPr>
                <a:xfrm>
                  <a:off x="7973675" y="3694470"/>
                  <a:ext cx="1767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82" name="Freihand 181">
                  <a:extLst>
                    <a:ext uri="{FF2B5EF4-FFF2-40B4-BE49-F238E27FC236}">
                      <a16:creationId xmlns:a16="http://schemas.microsoft.com/office/drawing/2014/main" id="{552E26D3-D62B-DBB3-FAE7-4AFC9426E0D9}"/>
                    </a:ext>
                  </a:extLst>
                </p14:cNvPr>
                <p14:cNvContentPartPr/>
                <p14:nvPr/>
              </p14:nvContentPartPr>
              <p14:xfrm>
                <a:off x="8160155" y="3671430"/>
                <a:ext cx="325080" cy="246240"/>
              </p14:xfrm>
            </p:contentPart>
          </mc:Choice>
          <mc:Fallback xmlns="">
            <p:pic>
              <p:nvPicPr>
                <p:cNvPr id="182" name="Freihand 181">
                  <a:extLst>
                    <a:ext uri="{FF2B5EF4-FFF2-40B4-BE49-F238E27FC236}">
                      <a16:creationId xmlns:a16="http://schemas.microsoft.com/office/drawing/2014/main" id="{552E26D3-D62B-DBB3-FAE7-4AFC9426E0D9}"/>
                    </a:ext>
                  </a:extLst>
                </p:cNvPr>
                <p:cNvPicPr/>
                <p:nvPr/>
              </p:nvPicPr>
              <p:blipFill>
                <a:blip r:embed="rId552"/>
                <a:stretch>
                  <a:fillRect/>
                </a:stretch>
              </p:blipFill>
              <p:spPr>
                <a:xfrm>
                  <a:off x="8151515" y="3662430"/>
                  <a:ext cx="3427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83" name="Freihand 182">
                  <a:extLst>
                    <a:ext uri="{FF2B5EF4-FFF2-40B4-BE49-F238E27FC236}">
                      <a16:creationId xmlns:a16="http://schemas.microsoft.com/office/drawing/2014/main" id="{BDDF3C27-31D3-DE35-44CD-47D136C64DD6}"/>
                    </a:ext>
                  </a:extLst>
                </p14:cNvPr>
                <p14:cNvContentPartPr/>
                <p14:nvPr/>
              </p14:nvContentPartPr>
              <p14:xfrm>
                <a:off x="8506835" y="3656670"/>
                <a:ext cx="416520" cy="325080"/>
              </p14:xfrm>
            </p:contentPart>
          </mc:Choice>
          <mc:Fallback xmlns="">
            <p:pic>
              <p:nvPicPr>
                <p:cNvPr id="183" name="Freihand 182">
                  <a:extLst>
                    <a:ext uri="{FF2B5EF4-FFF2-40B4-BE49-F238E27FC236}">
                      <a16:creationId xmlns:a16="http://schemas.microsoft.com/office/drawing/2014/main" id="{BDDF3C27-31D3-DE35-44CD-47D136C64DD6}"/>
                    </a:ext>
                  </a:extLst>
                </p:cNvPr>
                <p:cNvPicPr/>
                <p:nvPr/>
              </p:nvPicPr>
              <p:blipFill>
                <a:blip r:embed="rId554"/>
                <a:stretch>
                  <a:fillRect/>
                </a:stretch>
              </p:blipFill>
              <p:spPr>
                <a:xfrm>
                  <a:off x="8498195" y="3647670"/>
                  <a:ext cx="43416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35" name="Freihand 334">
                  <a:extLst>
                    <a:ext uri="{FF2B5EF4-FFF2-40B4-BE49-F238E27FC236}">
                      <a16:creationId xmlns:a16="http://schemas.microsoft.com/office/drawing/2014/main" id="{5E16E0D3-D7FD-B407-CF49-29DB526DB703}"/>
                    </a:ext>
                  </a:extLst>
                </p14:cNvPr>
                <p14:cNvContentPartPr/>
                <p14:nvPr/>
              </p14:nvContentPartPr>
              <p14:xfrm>
                <a:off x="6893675" y="4413153"/>
                <a:ext cx="56880" cy="2141280"/>
              </p14:xfrm>
            </p:contentPart>
          </mc:Choice>
          <mc:Fallback xmlns="">
            <p:pic>
              <p:nvPicPr>
                <p:cNvPr id="335" name="Freihand 334">
                  <a:extLst>
                    <a:ext uri="{FF2B5EF4-FFF2-40B4-BE49-F238E27FC236}">
                      <a16:creationId xmlns:a16="http://schemas.microsoft.com/office/drawing/2014/main" id="{5E16E0D3-D7FD-B407-CF49-29DB526DB703}"/>
                    </a:ext>
                  </a:extLst>
                </p:cNvPr>
                <p:cNvPicPr/>
                <p:nvPr/>
              </p:nvPicPr>
              <p:blipFill>
                <a:blip r:embed="rId556"/>
                <a:stretch>
                  <a:fillRect/>
                </a:stretch>
              </p:blipFill>
              <p:spPr>
                <a:xfrm>
                  <a:off x="6885035" y="4404513"/>
                  <a:ext cx="74520" cy="21589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36" name="Freihand 335">
                  <a:extLst>
                    <a:ext uri="{FF2B5EF4-FFF2-40B4-BE49-F238E27FC236}">
                      <a16:creationId xmlns:a16="http://schemas.microsoft.com/office/drawing/2014/main" id="{08AB36DD-04CF-1DF1-018A-A79B5D1B35D0}"/>
                    </a:ext>
                  </a:extLst>
                </p14:cNvPr>
                <p14:cNvContentPartPr/>
                <p14:nvPr/>
              </p14:nvContentPartPr>
              <p14:xfrm>
                <a:off x="6947315" y="4365273"/>
                <a:ext cx="1546920" cy="75960"/>
              </p14:xfrm>
            </p:contentPart>
          </mc:Choice>
          <mc:Fallback xmlns="">
            <p:pic>
              <p:nvPicPr>
                <p:cNvPr id="336" name="Freihand 335">
                  <a:extLst>
                    <a:ext uri="{FF2B5EF4-FFF2-40B4-BE49-F238E27FC236}">
                      <a16:creationId xmlns:a16="http://schemas.microsoft.com/office/drawing/2014/main" id="{08AB36DD-04CF-1DF1-018A-A79B5D1B35D0}"/>
                    </a:ext>
                  </a:extLst>
                </p:cNvPr>
                <p:cNvPicPr/>
                <p:nvPr/>
              </p:nvPicPr>
              <p:blipFill>
                <a:blip r:embed="rId558"/>
                <a:stretch>
                  <a:fillRect/>
                </a:stretch>
              </p:blipFill>
              <p:spPr>
                <a:xfrm>
                  <a:off x="6938315" y="4356633"/>
                  <a:ext cx="1564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38" name="Freihand 337">
                  <a:extLst>
                    <a:ext uri="{FF2B5EF4-FFF2-40B4-BE49-F238E27FC236}">
                      <a16:creationId xmlns:a16="http://schemas.microsoft.com/office/drawing/2014/main" id="{591AFB28-8539-61B8-32DD-FF54E6A14CCC}"/>
                    </a:ext>
                  </a:extLst>
                </p14:cNvPr>
                <p14:cNvContentPartPr/>
                <p14:nvPr/>
              </p14:nvContentPartPr>
              <p14:xfrm>
                <a:off x="7063955" y="4640673"/>
                <a:ext cx="189000" cy="119880"/>
              </p14:xfrm>
            </p:contentPart>
          </mc:Choice>
          <mc:Fallback xmlns="">
            <p:pic>
              <p:nvPicPr>
                <p:cNvPr id="338" name="Freihand 337">
                  <a:extLst>
                    <a:ext uri="{FF2B5EF4-FFF2-40B4-BE49-F238E27FC236}">
                      <a16:creationId xmlns:a16="http://schemas.microsoft.com/office/drawing/2014/main" id="{591AFB28-8539-61B8-32DD-FF54E6A14CCC}"/>
                    </a:ext>
                  </a:extLst>
                </p:cNvPr>
                <p:cNvPicPr/>
                <p:nvPr/>
              </p:nvPicPr>
              <p:blipFill>
                <a:blip r:embed="rId560"/>
                <a:stretch>
                  <a:fillRect/>
                </a:stretch>
              </p:blipFill>
              <p:spPr>
                <a:xfrm>
                  <a:off x="7054955" y="4632033"/>
                  <a:ext cx="206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39" name="Freihand 338">
                  <a:extLst>
                    <a:ext uri="{FF2B5EF4-FFF2-40B4-BE49-F238E27FC236}">
                      <a16:creationId xmlns:a16="http://schemas.microsoft.com/office/drawing/2014/main" id="{32DBEB13-BA47-C0E2-E930-73EBC2167163}"/>
                    </a:ext>
                  </a:extLst>
                </p14:cNvPr>
                <p14:cNvContentPartPr/>
                <p14:nvPr/>
              </p14:nvContentPartPr>
              <p14:xfrm>
                <a:off x="7320635" y="4537713"/>
                <a:ext cx="58680" cy="236160"/>
              </p14:xfrm>
            </p:contentPart>
          </mc:Choice>
          <mc:Fallback xmlns="">
            <p:pic>
              <p:nvPicPr>
                <p:cNvPr id="339" name="Freihand 338">
                  <a:extLst>
                    <a:ext uri="{FF2B5EF4-FFF2-40B4-BE49-F238E27FC236}">
                      <a16:creationId xmlns:a16="http://schemas.microsoft.com/office/drawing/2014/main" id="{32DBEB13-BA47-C0E2-E930-73EBC2167163}"/>
                    </a:ext>
                  </a:extLst>
                </p:cNvPr>
                <p:cNvPicPr/>
                <p:nvPr/>
              </p:nvPicPr>
              <p:blipFill>
                <a:blip r:embed="rId562"/>
                <a:stretch>
                  <a:fillRect/>
                </a:stretch>
              </p:blipFill>
              <p:spPr>
                <a:xfrm>
                  <a:off x="7311995" y="4529073"/>
                  <a:ext cx="763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40" name="Freihand 339">
                  <a:extLst>
                    <a:ext uri="{FF2B5EF4-FFF2-40B4-BE49-F238E27FC236}">
                      <a16:creationId xmlns:a16="http://schemas.microsoft.com/office/drawing/2014/main" id="{70448D00-770C-3742-F0A9-CFE7D7E238DF}"/>
                    </a:ext>
                  </a:extLst>
                </p14:cNvPr>
                <p14:cNvContentPartPr/>
                <p14:nvPr/>
              </p14:nvContentPartPr>
              <p14:xfrm>
                <a:off x="7458515" y="4647873"/>
                <a:ext cx="97200" cy="183960"/>
              </p14:xfrm>
            </p:contentPart>
          </mc:Choice>
          <mc:Fallback xmlns="">
            <p:pic>
              <p:nvPicPr>
                <p:cNvPr id="340" name="Freihand 339">
                  <a:extLst>
                    <a:ext uri="{FF2B5EF4-FFF2-40B4-BE49-F238E27FC236}">
                      <a16:creationId xmlns:a16="http://schemas.microsoft.com/office/drawing/2014/main" id="{70448D00-770C-3742-F0A9-CFE7D7E238DF}"/>
                    </a:ext>
                  </a:extLst>
                </p:cNvPr>
                <p:cNvPicPr/>
                <p:nvPr/>
              </p:nvPicPr>
              <p:blipFill>
                <a:blip r:embed="rId564"/>
                <a:stretch>
                  <a:fillRect/>
                </a:stretch>
              </p:blipFill>
              <p:spPr>
                <a:xfrm>
                  <a:off x="7449875" y="4639233"/>
                  <a:ext cx="1148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41" name="Freihand 340">
                  <a:extLst>
                    <a:ext uri="{FF2B5EF4-FFF2-40B4-BE49-F238E27FC236}">
                      <a16:creationId xmlns:a16="http://schemas.microsoft.com/office/drawing/2014/main" id="{E1F33651-5EB1-2BC1-470F-674FCF603151}"/>
                    </a:ext>
                  </a:extLst>
                </p14:cNvPr>
                <p14:cNvContentPartPr/>
                <p14:nvPr/>
              </p14:nvContentPartPr>
              <p14:xfrm>
                <a:off x="7578035" y="4529433"/>
                <a:ext cx="78120" cy="279720"/>
              </p14:xfrm>
            </p:contentPart>
          </mc:Choice>
          <mc:Fallback xmlns="">
            <p:pic>
              <p:nvPicPr>
                <p:cNvPr id="341" name="Freihand 340">
                  <a:extLst>
                    <a:ext uri="{FF2B5EF4-FFF2-40B4-BE49-F238E27FC236}">
                      <a16:creationId xmlns:a16="http://schemas.microsoft.com/office/drawing/2014/main" id="{E1F33651-5EB1-2BC1-470F-674FCF603151}"/>
                    </a:ext>
                  </a:extLst>
                </p:cNvPr>
                <p:cNvPicPr/>
                <p:nvPr/>
              </p:nvPicPr>
              <p:blipFill>
                <a:blip r:embed="rId566"/>
                <a:stretch>
                  <a:fillRect/>
                </a:stretch>
              </p:blipFill>
              <p:spPr>
                <a:xfrm>
                  <a:off x="7569395" y="4520793"/>
                  <a:ext cx="957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43" name="Freihand 342">
                  <a:extLst>
                    <a:ext uri="{FF2B5EF4-FFF2-40B4-BE49-F238E27FC236}">
                      <a16:creationId xmlns:a16="http://schemas.microsoft.com/office/drawing/2014/main" id="{EAF95AFA-881F-0E00-7174-A7D11C0FB1E6}"/>
                    </a:ext>
                  </a:extLst>
                </p14:cNvPr>
                <p14:cNvContentPartPr/>
                <p14:nvPr/>
              </p14:nvContentPartPr>
              <p14:xfrm>
                <a:off x="7799075" y="4650033"/>
                <a:ext cx="98280" cy="16200"/>
              </p14:xfrm>
            </p:contentPart>
          </mc:Choice>
          <mc:Fallback xmlns="">
            <p:pic>
              <p:nvPicPr>
                <p:cNvPr id="343" name="Freihand 342">
                  <a:extLst>
                    <a:ext uri="{FF2B5EF4-FFF2-40B4-BE49-F238E27FC236}">
                      <a16:creationId xmlns:a16="http://schemas.microsoft.com/office/drawing/2014/main" id="{EAF95AFA-881F-0E00-7174-A7D11C0FB1E6}"/>
                    </a:ext>
                  </a:extLst>
                </p:cNvPr>
                <p:cNvPicPr/>
                <p:nvPr/>
              </p:nvPicPr>
              <p:blipFill>
                <a:blip r:embed="rId568"/>
                <a:stretch>
                  <a:fillRect/>
                </a:stretch>
              </p:blipFill>
              <p:spPr>
                <a:xfrm>
                  <a:off x="7790075" y="4641393"/>
                  <a:ext cx="1159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44" name="Freihand 343">
                  <a:extLst>
                    <a:ext uri="{FF2B5EF4-FFF2-40B4-BE49-F238E27FC236}">
                      <a16:creationId xmlns:a16="http://schemas.microsoft.com/office/drawing/2014/main" id="{A954E45C-FA0F-3353-6A97-6FE793DD6FC6}"/>
                    </a:ext>
                  </a:extLst>
                </p14:cNvPr>
                <p14:cNvContentPartPr/>
                <p14:nvPr/>
              </p14:nvContentPartPr>
              <p14:xfrm>
                <a:off x="7799795" y="4705833"/>
                <a:ext cx="100800" cy="7920"/>
              </p14:xfrm>
            </p:contentPart>
          </mc:Choice>
          <mc:Fallback xmlns="">
            <p:pic>
              <p:nvPicPr>
                <p:cNvPr id="344" name="Freihand 343">
                  <a:extLst>
                    <a:ext uri="{FF2B5EF4-FFF2-40B4-BE49-F238E27FC236}">
                      <a16:creationId xmlns:a16="http://schemas.microsoft.com/office/drawing/2014/main" id="{A954E45C-FA0F-3353-6A97-6FE793DD6FC6}"/>
                    </a:ext>
                  </a:extLst>
                </p:cNvPr>
                <p:cNvPicPr/>
                <p:nvPr/>
              </p:nvPicPr>
              <p:blipFill>
                <a:blip r:embed="rId570"/>
                <a:stretch>
                  <a:fillRect/>
                </a:stretch>
              </p:blipFill>
              <p:spPr>
                <a:xfrm>
                  <a:off x="7790795" y="4697193"/>
                  <a:ext cx="1184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45" name="Freihand 344">
                  <a:extLst>
                    <a:ext uri="{FF2B5EF4-FFF2-40B4-BE49-F238E27FC236}">
                      <a16:creationId xmlns:a16="http://schemas.microsoft.com/office/drawing/2014/main" id="{6A5F45D5-E884-76F8-0912-5D8F8FC33300}"/>
                    </a:ext>
                  </a:extLst>
                </p14:cNvPr>
                <p14:cNvContentPartPr/>
                <p14:nvPr/>
              </p14:nvContentPartPr>
              <p14:xfrm>
                <a:off x="8009675" y="4488393"/>
                <a:ext cx="173160" cy="121680"/>
              </p14:xfrm>
            </p:contentPart>
          </mc:Choice>
          <mc:Fallback xmlns="">
            <p:pic>
              <p:nvPicPr>
                <p:cNvPr id="345" name="Freihand 344">
                  <a:extLst>
                    <a:ext uri="{FF2B5EF4-FFF2-40B4-BE49-F238E27FC236}">
                      <a16:creationId xmlns:a16="http://schemas.microsoft.com/office/drawing/2014/main" id="{6A5F45D5-E884-76F8-0912-5D8F8FC33300}"/>
                    </a:ext>
                  </a:extLst>
                </p:cNvPr>
                <p:cNvPicPr/>
                <p:nvPr/>
              </p:nvPicPr>
              <p:blipFill>
                <a:blip r:embed="rId572"/>
                <a:stretch>
                  <a:fillRect/>
                </a:stretch>
              </p:blipFill>
              <p:spPr>
                <a:xfrm>
                  <a:off x="8000675" y="4479753"/>
                  <a:ext cx="190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47" name="Freihand 346">
                  <a:extLst>
                    <a:ext uri="{FF2B5EF4-FFF2-40B4-BE49-F238E27FC236}">
                      <a16:creationId xmlns:a16="http://schemas.microsoft.com/office/drawing/2014/main" id="{03142FDB-2903-B99D-7A59-4979E81619A5}"/>
                    </a:ext>
                  </a:extLst>
                </p14:cNvPr>
                <p14:cNvContentPartPr/>
                <p14:nvPr/>
              </p14:nvContentPartPr>
              <p14:xfrm>
                <a:off x="7950275" y="4692153"/>
                <a:ext cx="183960" cy="12960"/>
              </p14:xfrm>
            </p:contentPart>
          </mc:Choice>
          <mc:Fallback xmlns="">
            <p:pic>
              <p:nvPicPr>
                <p:cNvPr id="347" name="Freihand 346">
                  <a:extLst>
                    <a:ext uri="{FF2B5EF4-FFF2-40B4-BE49-F238E27FC236}">
                      <a16:creationId xmlns:a16="http://schemas.microsoft.com/office/drawing/2014/main" id="{03142FDB-2903-B99D-7A59-4979E81619A5}"/>
                    </a:ext>
                  </a:extLst>
                </p:cNvPr>
                <p:cNvPicPr/>
                <p:nvPr/>
              </p:nvPicPr>
              <p:blipFill>
                <a:blip r:embed="rId574"/>
                <a:stretch>
                  <a:fillRect/>
                </a:stretch>
              </p:blipFill>
              <p:spPr>
                <a:xfrm>
                  <a:off x="7941275" y="4683513"/>
                  <a:ext cx="201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49" name="Freihand 348">
                  <a:extLst>
                    <a:ext uri="{FF2B5EF4-FFF2-40B4-BE49-F238E27FC236}">
                      <a16:creationId xmlns:a16="http://schemas.microsoft.com/office/drawing/2014/main" id="{397EADF2-9713-C827-5272-74293CF69520}"/>
                    </a:ext>
                  </a:extLst>
                </p14:cNvPr>
                <p14:cNvContentPartPr/>
                <p14:nvPr/>
              </p14:nvContentPartPr>
              <p14:xfrm>
                <a:off x="8024435" y="4788273"/>
                <a:ext cx="88920" cy="163080"/>
              </p14:xfrm>
            </p:contentPart>
          </mc:Choice>
          <mc:Fallback xmlns="">
            <p:pic>
              <p:nvPicPr>
                <p:cNvPr id="349" name="Freihand 348">
                  <a:extLst>
                    <a:ext uri="{FF2B5EF4-FFF2-40B4-BE49-F238E27FC236}">
                      <a16:creationId xmlns:a16="http://schemas.microsoft.com/office/drawing/2014/main" id="{397EADF2-9713-C827-5272-74293CF69520}"/>
                    </a:ext>
                  </a:extLst>
                </p:cNvPr>
                <p:cNvPicPr/>
                <p:nvPr/>
              </p:nvPicPr>
              <p:blipFill>
                <a:blip r:embed="rId576"/>
                <a:stretch>
                  <a:fillRect/>
                </a:stretch>
              </p:blipFill>
              <p:spPr>
                <a:xfrm>
                  <a:off x="8015795" y="4779273"/>
                  <a:ext cx="1065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51" name="Freihand 350">
                  <a:extLst>
                    <a:ext uri="{FF2B5EF4-FFF2-40B4-BE49-F238E27FC236}">
                      <a16:creationId xmlns:a16="http://schemas.microsoft.com/office/drawing/2014/main" id="{3A1D4F3F-6201-BA64-052B-668678A40B43}"/>
                    </a:ext>
                  </a:extLst>
                </p14:cNvPr>
                <p14:cNvContentPartPr/>
                <p14:nvPr/>
              </p14:nvContentPartPr>
              <p14:xfrm>
                <a:off x="8223875" y="4687113"/>
                <a:ext cx="71280" cy="8640"/>
              </p14:xfrm>
            </p:contentPart>
          </mc:Choice>
          <mc:Fallback xmlns="">
            <p:pic>
              <p:nvPicPr>
                <p:cNvPr id="351" name="Freihand 350">
                  <a:extLst>
                    <a:ext uri="{FF2B5EF4-FFF2-40B4-BE49-F238E27FC236}">
                      <a16:creationId xmlns:a16="http://schemas.microsoft.com/office/drawing/2014/main" id="{3A1D4F3F-6201-BA64-052B-668678A40B43}"/>
                    </a:ext>
                  </a:extLst>
                </p:cNvPr>
                <p:cNvPicPr/>
                <p:nvPr/>
              </p:nvPicPr>
              <p:blipFill>
                <a:blip r:embed="rId578"/>
                <a:stretch>
                  <a:fillRect/>
                </a:stretch>
              </p:blipFill>
              <p:spPr>
                <a:xfrm>
                  <a:off x="8215235" y="4678113"/>
                  <a:ext cx="889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52" name="Freihand 351">
                  <a:extLst>
                    <a:ext uri="{FF2B5EF4-FFF2-40B4-BE49-F238E27FC236}">
                      <a16:creationId xmlns:a16="http://schemas.microsoft.com/office/drawing/2014/main" id="{92B8FDBC-3317-7A97-9DB2-5316AEAB01A4}"/>
                    </a:ext>
                  </a:extLst>
                </p14:cNvPr>
                <p14:cNvContentPartPr/>
                <p14:nvPr/>
              </p14:nvContentPartPr>
              <p14:xfrm>
                <a:off x="8209475" y="4729953"/>
                <a:ext cx="74160" cy="9720"/>
              </p14:xfrm>
            </p:contentPart>
          </mc:Choice>
          <mc:Fallback xmlns="">
            <p:pic>
              <p:nvPicPr>
                <p:cNvPr id="352" name="Freihand 351">
                  <a:extLst>
                    <a:ext uri="{FF2B5EF4-FFF2-40B4-BE49-F238E27FC236}">
                      <a16:creationId xmlns:a16="http://schemas.microsoft.com/office/drawing/2014/main" id="{92B8FDBC-3317-7A97-9DB2-5316AEAB01A4}"/>
                    </a:ext>
                  </a:extLst>
                </p:cNvPr>
                <p:cNvPicPr/>
                <p:nvPr/>
              </p:nvPicPr>
              <p:blipFill>
                <a:blip r:embed="rId580"/>
                <a:stretch>
                  <a:fillRect/>
                </a:stretch>
              </p:blipFill>
              <p:spPr>
                <a:xfrm>
                  <a:off x="8200835" y="4721313"/>
                  <a:ext cx="91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53" name="Freihand 352">
                  <a:extLst>
                    <a:ext uri="{FF2B5EF4-FFF2-40B4-BE49-F238E27FC236}">
                      <a16:creationId xmlns:a16="http://schemas.microsoft.com/office/drawing/2014/main" id="{CB1E1331-9C7F-1DA2-164C-64E45F57BFFA}"/>
                    </a:ext>
                  </a:extLst>
                </p14:cNvPr>
                <p14:cNvContentPartPr/>
                <p14:nvPr/>
              </p14:nvContentPartPr>
              <p14:xfrm>
                <a:off x="8337275" y="4651113"/>
                <a:ext cx="119880" cy="75600"/>
              </p14:xfrm>
            </p:contentPart>
          </mc:Choice>
          <mc:Fallback xmlns="">
            <p:pic>
              <p:nvPicPr>
                <p:cNvPr id="353" name="Freihand 352">
                  <a:extLst>
                    <a:ext uri="{FF2B5EF4-FFF2-40B4-BE49-F238E27FC236}">
                      <a16:creationId xmlns:a16="http://schemas.microsoft.com/office/drawing/2014/main" id="{CB1E1331-9C7F-1DA2-164C-64E45F57BFFA}"/>
                    </a:ext>
                  </a:extLst>
                </p:cNvPr>
                <p:cNvPicPr/>
                <p:nvPr/>
              </p:nvPicPr>
              <p:blipFill>
                <a:blip r:embed="rId582"/>
                <a:stretch>
                  <a:fillRect/>
                </a:stretch>
              </p:blipFill>
              <p:spPr>
                <a:xfrm>
                  <a:off x="8328635" y="4642473"/>
                  <a:ext cx="137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54" name="Freihand 353">
                  <a:extLst>
                    <a:ext uri="{FF2B5EF4-FFF2-40B4-BE49-F238E27FC236}">
                      <a16:creationId xmlns:a16="http://schemas.microsoft.com/office/drawing/2014/main" id="{8E060209-5D9B-074A-D7A1-D96875A16CF1}"/>
                    </a:ext>
                  </a:extLst>
                </p14:cNvPr>
                <p14:cNvContentPartPr/>
                <p14:nvPr/>
              </p14:nvContentPartPr>
              <p14:xfrm>
                <a:off x="8515835" y="4694313"/>
                <a:ext cx="10440" cy="13320"/>
              </p14:xfrm>
            </p:contentPart>
          </mc:Choice>
          <mc:Fallback xmlns="">
            <p:pic>
              <p:nvPicPr>
                <p:cNvPr id="354" name="Freihand 353">
                  <a:extLst>
                    <a:ext uri="{FF2B5EF4-FFF2-40B4-BE49-F238E27FC236}">
                      <a16:creationId xmlns:a16="http://schemas.microsoft.com/office/drawing/2014/main" id="{8E060209-5D9B-074A-D7A1-D96875A16CF1}"/>
                    </a:ext>
                  </a:extLst>
                </p:cNvPr>
                <p:cNvPicPr/>
                <p:nvPr/>
              </p:nvPicPr>
              <p:blipFill>
                <a:blip r:embed="rId584"/>
                <a:stretch>
                  <a:fillRect/>
                </a:stretch>
              </p:blipFill>
              <p:spPr>
                <a:xfrm>
                  <a:off x="8507195" y="4685313"/>
                  <a:ext cx="280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55" name="Freihand 354">
                  <a:extLst>
                    <a:ext uri="{FF2B5EF4-FFF2-40B4-BE49-F238E27FC236}">
                      <a16:creationId xmlns:a16="http://schemas.microsoft.com/office/drawing/2014/main" id="{495A208E-9EE5-E165-5A50-2EBF20572717}"/>
                    </a:ext>
                  </a:extLst>
                </p14:cNvPr>
                <p14:cNvContentPartPr/>
                <p14:nvPr/>
              </p14:nvContentPartPr>
              <p14:xfrm>
                <a:off x="8570555" y="4485153"/>
                <a:ext cx="92880" cy="187920"/>
              </p14:xfrm>
            </p:contentPart>
          </mc:Choice>
          <mc:Fallback xmlns="">
            <p:pic>
              <p:nvPicPr>
                <p:cNvPr id="355" name="Freihand 354">
                  <a:extLst>
                    <a:ext uri="{FF2B5EF4-FFF2-40B4-BE49-F238E27FC236}">
                      <a16:creationId xmlns:a16="http://schemas.microsoft.com/office/drawing/2014/main" id="{495A208E-9EE5-E165-5A50-2EBF20572717}"/>
                    </a:ext>
                  </a:extLst>
                </p:cNvPr>
                <p:cNvPicPr/>
                <p:nvPr/>
              </p:nvPicPr>
              <p:blipFill>
                <a:blip r:embed="rId586"/>
                <a:stretch>
                  <a:fillRect/>
                </a:stretch>
              </p:blipFill>
              <p:spPr>
                <a:xfrm>
                  <a:off x="8561555" y="4476513"/>
                  <a:ext cx="1105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56" name="Freihand 355">
                  <a:extLst>
                    <a:ext uri="{FF2B5EF4-FFF2-40B4-BE49-F238E27FC236}">
                      <a16:creationId xmlns:a16="http://schemas.microsoft.com/office/drawing/2014/main" id="{AE8D404A-581B-9B75-73C6-3297500897C1}"/>
                    </a:ext>
                  </a:extLst>
                </p14:cNvPr>
                <p14:cNvContentPartPr/>
                <p14:nvPr/>
              </p14:nvContentPartPr>
              <p14:xfrm>
                <a:off x="8562995" y="4694313"/>
                <a:ext cx="116640" cy="19440"/>
              </p14:xfrm>
            </p:contentPart>
          </mc:Choice>
          <mc:Fallback xmlns="">
            <p:pic>
              <p:nvPicPr>
                <p:cNvPr id="356" name="Freihand 355">
                  <a:extLst>
                    <a:ext uri="{FF2B5EF4-FFF2-40B4-BE49-F238E27FC236}">
                      <a16:creationId xmlns:a16="http://schemas.microsoft.com/office/drawing/2014/main" id="{AE8D404A-581B-9B75-73C6-3297500897C1}"/>
                    </a:ext>
                  </a:extLst>
                </p:cNvPr>
                <p:cNvPicPr/>
                <p:nvPr/>
              </p:nvPicPr>
              <p:blipFill>
                <a:blip r:embed="rId588"/>
                <a:stretch>
                  <a:fillRect/>
                </a:stretch>
              </p:blipFill>
              <p:spPr>
                <a:xfrm>
                  <a:off x="8553995" y="4685313"/>
                  <a:ext cx="1342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57" name="Freihand 356">
                  <a:extLst>
                    <a:ext uri="{FF2B5EF4-FFF2-40B4-BE49-F238E27FC236}">
                      <a16:creationId xmlns:a16="http://schemas.microsoft.com/office/drawing/2014/main" id="{BF469E2E-9615-B0E2-7F78-1A4E2B977EAF}"/>
                    </a:ext>
                  </a:extLst>
                </p14:cNvPr>
                <p14:cNvContentPartPr/>
                <p14:nvPr/>
              </p14:nvContentPartPr>
              <p14:xfrm>
                <a:off x="8548595" y="4785033"/>
                <a:ext cx="105840" cy="199800"/>
              </p14:xfrm>
            </p:contentPart>
          </mc:Choice>
          <mc:Fallback xmlns="">
            <p:pic>
              <p:nvPicPr>
                <p:cNvPr id="357" name="Freihand 356">
                  <a:extLst>
                    <a:ext uri="{FF2B5EF4-FFF2-40B4-BE49-F238E27FC236}">
                      <a16:creationId xmlns:a16="http://schemas.microsoft.com/office/drawing/2014/main" id="{BF469E2E-9615-B0E2-7F78-1A4E2B977EAF}"/>
                    </a:ext>
                  </a:extLst>
                </p:cNvPr>
                <p:cNvPicPr/>
                <p:nvPr/>
              </p:nvPicPr>
              <p:blipFill>
                <a:blip r:embed="rId590"/>
                <a:stretch>
                  <a:fillRect/>
                </a:stretch>
              </p:blipFill>
              <p:spPr>
                <a:xfrm>
                  <a:off x="8539595" y="4776393"/>
                  <a:ext cx="123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61" name="Freihand 360">
                  <a:extLst>
                    <a:ext uri="{FF2B5EF4-FFF2-40B4-BE49-F238E27FC236}">
                      <a16:creationId xmlns:a16="http://schemas.microsoft.com/office/drawing/2014/main" id="{F56A9FFB-2C39-6EBB-CFD5-48BCABA662BF}"/>
                    </a:ext>
                  </a:extLst>
                </p14:cNvPr>
                <p14:cNvContentPartPr/>
                <p14:nvPr/>
              </p14:nvContentPartPr>
              <p14:xfrm>
                <a:off x="8395235" y="3968913"/>
                <a:ext cx="556560" cy="533520"/>
              </p14:xfrm>
            </p:contentPart>
          </mc:Choice>
          <mc:Fallback xmlns="">
            <p:pic>
              <p:nvPicPr>
                <p:cNvPr id="361" name="Freihand 360">
                  <a:extLst>
                    <a:ext uri="{FF2B5EF4-FFF2-40B4-BE49-F238E27FC236}">
                      <a16:creationId xmlns:a16="http://schemas.microsoft.com/office/drawing/2014/main" id="{F56A9FFB-2C39-6EBB-CFD5-48BCABA662BF}"/>
                    </a:ext>
                  </a:extLst>
                </p:cNvPr>
                <p:cNvPicPr/>
                <p:nvPr/>
              </p:nvPicPr>
              <p:blipFill>
                <a:blip r:embed="rId592"/>
                <a:stretch>
                  <a:fillRect/>
                </a:stretch>
              </p:blipFill>
              <p:spPr>
                <a:xfrm>
                  <a:off x="8386595" y="3960273"/>
                  <a:ext cx="574200" cy="5511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62" name="Freihand 361">
                  <a:extLst>
                    <a:ext uri="{FF2B5EF4-FFF2-40B4-BE49-F238E27FC236}">
                      <a16:creationId xmlns:a16="http://schemas.microsoft.com/office/drawing/2014/main" id="{EF930D7F-F238-6646-A7BD-6B9764A971F2}"/>
                    </a:ext>
                  </a:extLst>
                </p14:cNvPr>
                <p14:cNvContentPartPr/>
                <p14:nvPr/>
              </p14:nvContentPartPr>
              <p14:xfrm>
                <a:off x="8339075" y="4345833"/>
                <a:ext cx="192960" cy="227520"/>
              </p14:xfrm>
            </p:contentPart>
          </mc:Choice>
          <mc:Fallback xmlns="">
            <p:pic>
              <p:nvPicPr>
                <p:cNvPr id="362" name="Freihand 361">
                  <a:extLst>
                    <a:ext uri="{FF2B5EF4-FFF2-40B4-BE49-F238E27FC236}">
                      <a16:creationId xmlns:a16="http://schemas.microsoft.com/office/drawing/2014/main" id="{EF930D7F-F238-6646-A7BD-6B9764A971F2}"/>
                    </a:ext>
                  </a:extLst>
                </p:cNvPr>
                <p:cNvPicPr/>
                <p:nvPr/>
              </p:nvPicPr>
              <p:blipFill>
                <a:blip r:embed="rId594"/>
                <a:stretch>
                  <a:fillRect/>
                </a:stretch>
              </p:blipFill>
              <p:spPr>
                <a:xfrm>
                  <a:off x="8330435" y="4337193"/>
                  <a:ext cx="2106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63" name="Freihand 362">
                  <a:extLst>
                    <a:ext uri="{FF2B5EF4-FFF2-40B4-BE49-F238E27FC236}">
                      <a16:creationId xmlns:a16="http://schemas.microsoft.com/office/drawing/2014/main" id="{3824759C-C2ED-FB60-667E-578552D3D5ED}"/>
                    </a:ext>
                  </a:extLst>
                </p14:cNvPr>
                <p14:cNvContentPartPr/>
                <p14:nvPr/>
              </p14:nvContentPartPr>
              <p14:xfrm>
                <a:off x="9040715" y="3861633"/>
                <a:ext cx="143640" cy="81360"/>
              </p14:xfrm>
            </p:contentPart>
          </mc:Choice>
          <mc:Fallback xmlns="">
            <p:pic>
              <p:nvPicPr>
                <p:cNvPr id="363" name="Freihand 362">
                  <a:extLst>
                    <a:ext uri="{FF2B5EF4-FFF2-40B4-BE49-F238E27FC236}">
                      <a16:creationId xmlns:a16="http://schemas.microsoft.com/office/drawing/2014/main" id="{3824759C-C2ED-FB60-667E-578552D3D5ED}"/>
                    </a:ext>
                  </a:extLst>
                </p:cNvPr>
                <p:cNvPicPr/>
                <p:nvPr/>
              </p:nvPicPr>
              <p:blipFill>
                <a:blip r:embed="rId596"/>
                <a:stretch>
                  <a:fillRect/>
                </a:stretch>
              </p:blipFill>
              <p:spPr>
                <a:xfrm>
                  <a:off x="9031715" y="3852993"/>
                  <a:ext cx="161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64" name="Freihand 363">
                  <a:extLst>
                    <a:ext uri="{FF2B5EF4-FFF2-40B4-BE49-F238E27FC236}">
                      <a16:creationId xmlns:a16="http://schemas.microsoft.com/office/drawing/2014/main" id="{5670DEF0-E602-59EB-5B58-94E5BDEFC7D3}"/>
                    </a:ext>
                  </a:extLst>
                </p14:cNvPr>
                <p14:cNvContentPartPr/>
                <p14:nvPr/>
              </p14:nvContentPartPr>
              <p14:xfrm>
                <a:off x="9219635" y="3813033"/>
                <a:ext cx="318600" cy="94680"/>
              </p14:xfrm>
            </p:contentPart>
          </mc:Choice>
          <mc:Fallback xmlns="">
            <p:pic>
              <p:nvPicPr>
                <p:cNvPr id="364" name="Freihand 363">
                  <a:extLst>
                    <a:ext uri="{FF2B5EF4-FFF2-40B4-BE49-F238E27FC236}">
                      <a16:creationId xmlns:a16="http://schemas.microsoft.com/office/drawing/2014/main" id="{5670DEF0-E602-59EB-5B58-94E5BDEFC7D3}"/>
                    </a:ext>
                  </a:extLst>
                </p:cNvPr>
                <p:cNvPicPr/>
                <p:nvPr/>
              </p:nvPicPr>
              <p:blipFill>
                <a:blip r:embed="rId598"/>
                <a:stretch>
                  <a:fillRect/>
                </a:stretch>
              </p:blipFill>
              <p:spPr>
                <a:xfrm>
                  <a:off x="9210635" y="3804393"/>
                  <a:ext cx="3362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65" name="Freihand 364">
                  <a:extLst>
                    <a:ext uri="{FF2B5EF4-FFF2-40B4-BE49-F238E27FC236}">
                      <a16:creationId xmlns:a16="http://schemas.microsoft.com/office/drawing/2014/main" id="{8AEE02D0-2221-2C6C-3417-ED41B9C56B26}"/>
                    </a:ext>
                  </a:extLst>
                </p14:cNvPr>
                <p14:cNvContentPartPr/>
                <p14:nvPr/>
              </p14:nvContentPartPr>
              <p14:xfrm>
                <a:off x="9567755" y="3695673"/>
                <a:ext cx="205200" cy="200160"/>
              </p14:xfrm>
            </p:contentPart>
          </mc:Choice>
          <mc:Fallback xmlns="">
            <p:pic>
              <p:nvPicPr>
                <p:cNvPr id="365" name="Freihand 364">
                  <a:extLst>
                    <a:ext uri="{FF2B5EF4-FFF2-40B4-BE49-F238E27FC236}">
                      <a16:creationId xmlns:a16="http://schemas.microsoft.com/office/drawing/2014/main" id="{8AEE02D0-2221-2C6C-3417-ED41B9C56B26}"/>
                    </a:ext>
                  </a:extLst>
                </p:cNvPr>
                <p:cNvPicPr/>
                <p:nvPr/>
              </p:nvPicPr>
              <p:blipFill>
                <a:blip r:embed="rId600"/>
                <a:stretch>
                  <a:fillRect/>
                </a:stretch>
              </p:blipFill>
              <p:spPr>
                <a:xfrm>
                  <a:off x="9559115" y="3686673"/>
                  <a:ext cx="2228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67" name="Freihand 366">
                  <a:extLst>
                    <a:ext uri="{FF2B5EF4-FFF2-40B4-BE49-F238E27FC236}">
                      <a16:creationId xmlns:a16="http://schemas.microsoft.com/office/drawing/2014/main" id="{09CB1D8B-4584-2CA6-8D9B-7B6053750B3E}"/>
                    </a:ext>
                  </a:extLst>
                </p14:cNvPr>
                <p14:cNvContentPartPr/>
                <p14:nvPr/>
              </p14:nvContentPartPr>
              <p14:xfrm>
                <a:off x="9969515" y="3747513"/>
                <a:ext cx="167760" cy="135000"/>
              </p14:xfrm>
            </p:contentPart>
          </mc:Choice>
          <mc:Fallback xmlns="">
            <p:pic>
              <p:nvPicPr>
                <p:cNvPr id="367" name="Freihand 366">
                  <a:extLst>
                    <a:ext uri="{FF2B5EF4-FFF2-40B4-BE49-F238E27FC236}">
                      <a16:creationId xmlns:a16="http://schemas.microsoft.com/office/drawing/2014/main" id="{09CB1D8B-4584-2CA6-8D9B-7B6053750B3E}"/>
                    </a:ext>
                  </a:extLst>
                </p:cNvPr>
                <p:cNvPicPr/>
                <p:nvPr/>
              </p:nvPicPr>
              <p:blipFill>
                <a:blip r:embed="rId602"/>
                <a:stretch>
                  <a:fillRect/>
                </a:stretch>
              </p:blipFill>
              <p:spPr>
                <a:xfrm>
                  <a:off x="9960515" y="3738873"/>
                  <a:ext cx="1854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68" name="Freihand 367">
                  <a:extLst>
                    <a:ext uri="{FF2B5EF4-FFF2-40B4-BE49-F238E27FC236}">
                      <a16:creationId xmlns:a16="http://schemas.microsoft.com/office/drawing/2014/main" id="{36077834-7CC5-1E21-4C08-8BD29E8C38CA}"/>
                    </a:ext>
                  </a:extLst>
                </p14:cNvPr>
                <p14:cNvContentPartPr/>
                <p14:nvPr/>
              </p14:nvContentPartPr>
              <p14:xfrm>
                <a:off x="10179395" y="3750753"/>
                <a:ext cx="280440" cy="258120"/>
              </p14:xfrm>
            </p:contentPart>
          </mc:Choice>
          <mc:Fallback xmlns="">
            <p:pic>
              <p:nvPicPr>
                <p:cNvPr id="368" name="Freihand 367">
                  <a:extLst>
                    <a:ext uri="{FF2B5EF4-FFF2-40B4-BE49-F238E27FC236}">
                      <a16:creationId xmlns:a16="http://schemas.microsoft.com/office/drawing/2014/main" id="{36077834-7CC5-1E21-4C08-8BD29E8C38CA}"/>
                    </a:ext>
                  </a:extLst>
                </p:cNvPr>
                <p:cNvPicPr/>
                <p:nvPr/>
              </p:nvPicPr>
              <p:blipFill>
                <a:blip r:embed="rId604"/>
                <a:stretch>
                  <a:fillRect/>
                </a:stretch>
              </p:blipFill>
              <p:spPr>
                <a:xfrm>
                  <a:off x="10170755" y="3742113"/>
                  <a:ext cx="2980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69" name="Freihand 368">
                  <a:extLst>
                    <a:ext uri="{FF2B5EF4-FFF2-40B4-BE49-F238E27FC236}">
                      <a16:creationId xmlns:a16="http://schemas.microsoft.com/office/drawing/2014/main" id="{267FDF3A-73F5-9113-77DE-0F7124BDE026}"/>
                    </a:ext>
                  </a:extLst>
                </p14:cNvPr>
                <p14:cNvContentPartPr/>
                <p14:nvPr/>
              </p14:nvContentPartPr>
              <p14:xfrm>
                <a:off x="10436795" y="3728793"/>
                <a:ext cx="100080" cy="172800"/>
              </p14:xfrm>
            </p:contentPart>
          </mc:Choice>
          <mc:Fallback xmlns="">
            <p:pic>
              <p:nvPicPr>
                <p:cNvPr id="369" name="Freihand 368">
                  <a:extLst>
                    <a:ext uri="{FF2B5EF4-FFF2-40B4-BE49-F238E27FC236}">
                      <a16:creationId xmlns:a16="http://schemas.microsoft.com/office/drawing/2014/main" id="{267FDF3A-73F5-9113-77DE-0F7124BDE026}"/>
                    </a:ext>
                  </a:extLst>
                </p:cNvPr>
                <p:cNvPicPr/>
                <p:nvPr/>
              </p:nvPicPr>
              <p:blipFill>
                <a:blip r:embed="rId606"/>
                <a:stretch>
                  <a:fillRect/>
                </a:stretch>
              </p:blipFill>
              <p:spPr>
                <a:xfrm>
                  <a:off x="10428155" y="3720153"/>
                  <a:ext cx="117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84" name="Freihand 383">
                  <a:extLst>
                    <a:ext uri="{FF2B5EF4-FFF2-40B4-BE49-F238E27FC236}">
                      <a16:creationId xmlns:a16="http://schemas.microsoft.com/office/drawing/2014/main" id="{57C98FD4-3796-1E4D-5856-8E827407B297}"/>
                    </a:ext>
                  </a:extLst>
                </p14:cNvPr>
                <p14:cNvContentPartPr/>
                <p14:nvPr/>
              </p14:nvContentPartPr>
              <p14:xfrm>
                <a:off x="10679795" y="3746073"/>
                <a:ext cx="16920" cy="14760"/>
              </p14:xfrm>
            </p:contentPart>
          </mc:Choice>
          <mc:Fallback xmlns="">
            <p:pic>
              <p:nvPicPr>
                <p:cNvPr id="384" name="Freihand 383">
                  <a:extLst>
                    <a:ext uri="{FF2B5EF4-FFF2-40B4-BE49-F238E27FC236}">
                      <a16:creationId xmlns:a16="http://schemas.microsoft.com/office/drawing/2014/main" id="{57C98FD4-3796-1E4D-5856-8E827407B297}"/>
                    </a:ext>
                  </a:extLst>
                </p:cNvPr>
                <p:cNvPicPr/>
                <p:nvPr/>
              </p:nvPicPr>
              <p:blipFill>
                <a:blip r:embed="rId608"/>
                <a:stretch>
                  <a:fillRect/>
                </a:stretch>
              </p:blipFill>
              <p:spPr>
                <a:xfrm>
                  <a:off x="10671155" y="3737073"/>
                  <a:ext cx="345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85" name="Freihand 384">
                  <a:extLst>
                    <a:ext uri="{FF2B5EF4-FFF2-40B4-BE49-F238E27FC236}">
                      <a16:creationId xmlns:a16="http://schemas.microsoft.com/office/drawing/2014/main" id="{A512F1F0-7163-F4D8-F2FD-14353AC593FF}"/>
                    </a:ext>
                  </a:extLst>
                </p14:cNvPr>
                <p14:cNvContentPartPr/>
                <p14:nvPr/>
              </p14:nvContentPartPr>
              <p14:xfrm>
                <a:off x="10689155" y="3835713"/>
                <a:ext cx="11520" cy="25200"/>
              </p14:xfrm>
            </p:contentPart>
          </mc:Choice>
          <mc:Fallback xmlns="">
            <p:pic>
              <p:nvPicPr>
                <p:cNvPr id="385" name="Freihand 384">
                  <a:extLst>
                    <a:ext uri="{FF2B5EF4-FFF2-40B4-BE49-F238E27FC236}">
                      <a16:creationId xmlns:a16="http://schemas.microsoft.com/office/drawing/2014/main" id="{A512F1F0-7163-F4D8-F2FD-14353AC593FF}"/>
                    </a:ext>
                  </a:extLst>
                </p:cNvPr>
                <p:cNvPicPr/>
                <p:nvPr/>
              </p:nvPicPr>
              <p:blipFill>
                <a:blip r:embed="rId610"/>
                <a:stretch>
                  <a:fillRect/>
                </a:stretch>
              </p:blipFill>
              <p:spPr>
                <a:xfrm>
                  <a:off x="10680515" y="3827073"/>
                  <a:ext cx="29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87" name="Freihand 386">
                  <a:extLst>
                    <a:ext uri="{FF2B5EF4-FFF2-40B4-BE49-F238E27FC236}">
                      <a16:creationId xmlns:a16="http://schemas.microsoft.com/office/drawing/2014/main" id="{AD803590-E6A7-7BF7-718B-8A1C3A0DF31A}"/>
                    </a:ext>
                  </a:extLst>
                </p14:cNvPr>
                <p14:cNvContentPartPr/>
                <p14:nvPr/>
              </p14:nvContentPartPr>
              <p14:xfrm>
                <a:off x="10865195" y="3691353"/>
                <a:ext cx="11520" cy="25560"/>
              </p14:xfrm>
            </p:contentPart>
          </mc:Choice>
          <mc:Fallback xmlns="">
            <p:pic>
              <p:nvPicPr>
                <p:cNvPr id="387" name="Freihand 386">
                  <a:extLst>
                    <a:ext uri="{FF2B5EF4-FFF2-40B4-BE49-F238E27FC236}">
                      <a16:creationId xmlns:a16="http://schemas.microsoft.com/office/drawing/2014/main" id="{AD803590-E6A7-7BF7-718B-8A1C3A0DF31A}"/>
                    </a:ext>
                  </a:extLst>
                </p:cNvPr>
                <p:cNvPicPr/>
                <p:nvPr/>
              </p:nvPicPr>
              <p:blipFill>
                <a:blip r:embed="rId612"/>
                <a:stretch>
                  <a:fillRect/>
                </a:stretch>
              </p:blipFill>
              <p:spPr>
                <a:xfrm>
                  <a:off x="10856195" y="3682713"/>
                  <a:ext cx="291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88" name="Freihand 387">
                  <a:extLst>
                    <a:ext uri="{FF2B5EF4-FFF2-40B4-BE49-F238E27FC236}">
                      <a16:creationId xmlns:a16="http://schemas.microsoft.com/office/drawing/2014/main" id="{114172B0-CC68-7B59-33D1-78A6AF3F36D2}"/>
                    </a:ext>
                  </a:extLst>
                </p14:cNvPr>
                <p14:cNvContentPartPr/>
                <p14:nvPr/>
              </p14:nvContentPartPr>
              <p14:xfrm>
                <a:off x="10855475" y="3613233"/>
                <a:ext cx="270720" cy="197640"/>
              </p14:xfrm>
            </p:contentPart>
          </mc:Choice>
          <mc:Fallback xmlns="">
            <p:pic>
              <p:nvPicPr>
                <p:cNvPr id="388" name="Freihand 387">
                  <a:extLst>
                    <a:ext uri="{FF2B5EF4-FFF2-40B4-BE49-F238E27FC236}">
                      <a16:creationId xmlns:a16="http://schemas.microsoft.com/office/drawing/2014/main" id="{114172B0-CC68-7B59-33D1-78A6AF3F36D2}"/>
                    </a:ext>
                  </a:extLst>
                </p:cNvPr>
                <p:cNvPicPr/>
                <p:nvPr/>
              </p:nvPicPr>
              <p:blipFill>
                <a:blip r:embed="rId614"/>
                <a:stretch>
                  <a:fillRect/>
                </a:stretch>
              </p:blipFill>
              <p:spPr>
                <a:xfrm>
                  <a:off x="10846475" y="3604233"/>
                  <a:ext cx="288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89" name="Freihand 388">
                  <a:extLst>
                    <a:ext uri="{FF2B5EF4-FFF2-40B4-BE49-F238E27FC236}">
                      <a16:creationId xmlns:a16="http://schemas.microsoft.com/office/drawing/2014/main" id="{AF604D2B-8BCA-F22C-A76F-A5246CE1BF51}"/>
                    </a:ext>
                  </a:extLst>
                </p14:cNvPr>
                <p14:cNvContentPartPr/>
                <p14:nvPr/>
              </p14:nvContentPartPr>
              <p14:xfrm>
                <a:off x="11114315" y="3570753"/>
                <a:ext cx="147960" cy="163440"/>
              </p14:xfrm>
            </p:contentPart>
          </mc:Choice>
          <mc:Fallback xmlns="">
            <p:pic>
              <p:nvPicPr>
                <p:cNvPr id="389" name="Freihand 388">
                  <a:extLst>
                    <a:ext uri="{FF2B5EF4-FFF2-40B4-BE49-F238E27FC236}">
                      <a16:creationId xmlns:a16="http://schemas.microsoft.com/office/drawing/2014/main" id="{AF604D2B-8BCA-F22C-A76F-A5246CE1BF51}"/>
                    </a:ext>
                  </a:extLst>
                </p:cNvPr>
                <p:cNvPicPr/>
                <p:nvPr/>
              </p:nvPicPr>
              <p:blipFill>
                <a:blip r:embed="rId616"/>
                <a:stretch>
                  <a:fillRect/>
                </a:stretch>
              </p:blipFill>
              <p:spPr>
                <a:xfrm>
                  <a:off x="11105315" y="3561753"/>
                  <a:ext cx="165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90" name="Freihand 389">
                  <a:extLst>
                    <a:ext uri="{FF2B5EF4-FFF2-40B4-BE49-F238E27FC236}">
                      <a16:creationId xmlns:a16="http://schemas.microsoft.com/office/drawing/2014/main" id="{139C41E0-DE0C-723C-1A91-0ECA9DE59A01}"/>
                    </a:ext>
                  </a:extLst>
                </p14:cNvPr>
                <p14:cNvContentPartPr/>
                <p14:nvPr/>
              </p14:nvContentPartPr>
              <p14:xfrm>
                <a:off x="11224835" y="3697473"/>
                <a:ext cx="37800" cy="34920"/>
              </p14:xfrm>
            </p:contentPart>
          </mc:Choice>
          <mc:Fallback xmlns="">
            <p:pic>
              <p:nvPicPr>
                <p:cNvPr id="390" name="Freihand 389">
                  <a:extLst>
                    <a:ext uri="{FF2B5EF4-FFF2-40B4-BE49-F238E27FC236}">
                      <a16:creationId xmlns:a16="http://schemas.microsoft.com/office/drawing/2014/main" id="{139C41E0-DE0C-723C-1A91-0ECA9DE59A01}"/>
                    </a:ext>
                  </a:extLst>
                </p:cNvPr>
                <p:cNvPicPr/>
                <p:nvPr/>
              </p:nvPicPr>
              <p:blipFill>
                <a:blip r:embed="rId618"/>
                <a:stretch>
                  <a:fillRect/>
                </a:stretch>
              </p:blipFill>
              <p:spPr>
                <a:xfrm>
                  <a:off x="11216195" y="3688473"/>
                  <a:ext cx="554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91" name="Freihand 390">
                  <a:extLst>
                    <a:ext uri="{FF2B5EF4-FFF2-40B4-BE49-F238E27FC236}">
                      <a16:creationId xmlns:a16="http://schemas.microsoft.com/office/drawing/2014/main" id="{FCAC630B-7D80-0ADD-FB74-DA9F7D376E68}"/>
                    </a:ext>
                  </a:extLst>
                </p14:cNvPr>
                <p14:cNvContentPartPr/>
                <p14:nvPr/>
              </p14:nvContentPartPr>
              <p14:xfrm>
                <a:off x="11369555" y="3572193"/>
                <a:ext cx="198000" cy="300240"/>
              </p14:xfrm>
            </p:contentPart>
          </mc:Choice>
          <mc:Fallback xmlns="">
            <p:pic>
              <p:nvPicPr>
                <p:cNvPr id="391" name="Freihand 390">
                  <a:extLst>
                    <a:ext uri="{FF2B5EF4-FFF2-40B4-BE49-F238E27FC236}">
                      <a16:creationId xmlns:a16="http://schemas.microsoft.com/office/drawing/2014/main" id="{FCAC630B-7D80-0ADD-FB74-DA9F7D376E68}"/>
                    </a:ext>
                  </a:extLst>
                </p:cNvPr>
                <p:cNvPicPr/>
                <p:nvPr/>
              </p:nvPicPr>
              <p:blipFill>
                <a:blip r:embed="rId620"/>
                <a:stretch>
                  <a:fillRect/>
                </a:stretch>
              </p:blipFill>
              <p:spPr>
                <a:xfrm>
                  <a:off x="11360915" y="3563553"/>
                  <a:ext cx="2156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93" name="Freihand 392">
                  <a:extLst>
                    <a:ext uri="{FF2B5EF4-FFF2-40B4-BE49-F238E27FC236}">
                      <a16:creationId xmlns:a16="http://schemas.microsoft.com/office/drawing/2014/main" id="{3FA073CB-EAB8-6474-BA75-5D0756D8070E}"/>
                    </a:ext>
                  </a:extLst>
                </p14:cNvPr>
                <p14:cNvContentPartPr/>
                <p14:nvPr/>
              </p14:nvContentPartPr>
              <p14:xfrm>
                <a:off x="9043235" y="4025433"/>
                <a:ext cx="181080" cy="100440"/>
              </p14:xfrm>
            </p:contentPart>
          </mc:Choice>
          <mc:Fallback xmlns="">
            <p:pic>
              <p:nvPicPr>
                <p:cNvPr id="393" name="Freihand 392">
                  <a:extLst>
                    <a:ext uri="{FF2B5EF4-FFF2-40B4-BE49-F238E27FC236}">
                      <a16:creationId xmlns:a16="http://schemas.microsoft.com/office/drawing/2014/main" id="{3FA073CB-EAB8-6474-BA75-5D0756D8070E}"/>
                    </a:ext>
                  </a:extLst>
                </p:cNvPr>
                <p:cNvPicPr/>
                <p:nvPr/>
              </p:nvPicPr>
              <p:blipFill>
                <a:blip r:embed="rId622"/>
                <a:stretch>
                  <a:fillRect/>
                </a:stretch>
              </p:blipFill>
              <p:spPr>
                <a:xfrm>
                  <a:off x="9034595" y="4016433"/>
                  <a:ext cx="198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94" name="Freihand 393">
                  <a:extLst>
                    <a:ext uri="{FF2B5EF4-FFF2-40B4-BE49-F238E27FC236}">
                      <a16:creationId xmlns:a16="http://schemas.microsoft.com/office/drawing/2014/main" id="{08514117-26E2-41F6-3694-7D96EF8ECC8B}"/>
                    </a:ext>
                  </a:extLst>
                </p14:cNvPr>
                <p14:cNvContentPartPr/>
                <p14:nvPr/>
              </p14:nvContentPartPr>
              <p14:xfrm>
                <a:off x="9355355" y="4023273"/>
                <a:ext cx="248760" cy="167040"/>
              </p14:xfrm>
            </p:contentPart>
          </mc:Choice>
          <mc:Fallback xmlns="">
            <p:pic>
              <p:nvPicPr>
                <p:cNvPr id="394" name="Freihand 393">
                  <a:extLst>
                    <a:ext uri="{FF2B5EF4-FFF2-40B4-BE49-F238E27FC236}">
                      <a16:creationId xmlns:a16="http://schemas.microsoft.com/office/drawing/2014/main" id="{08514117-26E2-41F6-3694-7D96EF8ECC8B}"/>
                    </a:ext>
                  </a:extLst>
                </p:cNvPr>
                <p:cNvPicPr/>
                <p:nvPr/>
              </p:nvPicPr>
              <p:blipFill>
                <a:blip r:embed="rId624"/>
                <a:stretch>
                  <a:fillRect/>
                </a:stretch>
              </p:blipFill>
              <p:spPr>
                <a:xfrm>
                  <a:off x="9346355" y="4014633"/>
                  <a:ext cx="2664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95" name="Freihand 394">
                  <a:extLst>
                    <a:ext uri="{FF2B5EF4-FFF2-40B4-BE49-F238E27FC236}">
                      <a16:creationId xmlns:a16="http://schemas.microsoft.com/office/drawing/2014/main" id="{A3BBAFF6-6516-8626-F87E-12CC75C573E6}"/>
                    </a:ext>
                  </a:extLst>
                </p14:cNvPr>
                <p14:cNvContentPartPr/>
                <p14:nvPr/>
              </p14:nvContentPartPr>
              <p14:xfrm>
                <a:off x="9623555" y="3996273"/>
                <a:ext cx="78840" cy="124920"/>
              </p14:xfrm>
            </p:contentPart>
          </mc:Choice>
          <mc:Fallback xmlns="">
            <p:pic>
              <p:nvPicPr>
                <p:cNvPr id="395" name="Freihand 394">
                  <a:extLst>
                    <a:ext uri="{FF2B5EF4-FFF2-40B4-BE49-F238E27FC236}">
                      <a16:creationId xmlns:a16="http://schemas.microsoft.com/office/drawing/2014/main" id="{A3BBAFF6-6516-8626-F87E-12CC75C573E6}"/>
                    </a:ext>
                  </a:extLst>
                </p:cNvPr>
                <p:cNvPicPr/>
                <p:nvPr/>
              </p:nvPicPr>
              <p:blipFill>
                <a:blip r:embed="rId626"/>
                <a:stretch>
                  <a:fillRect/>
                </a:stretch>
              </p:blipFill>
              <p:spPr>
                <a:xfrm>
                  <a:off x="9614915" y="3987273"/>
                  <a:ext cx="96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96" name="Freihand 395">
                  <a:extLst>
                    <a:ext uri="{FF2B5EF4-FFF2-40B4-BE49-F238E27FC236}">
                      <a16:creationId xmlns:a16="http://schemas.microsoft.com/office/drawing/2014/main" id="{12679CD5-1C5A-C593-72D9-0F9789475B3D}"/>
                    </a:ext>
                  </a:extLst>
                </p14:cNvPr>
                <p14:cNvContentPartPr/>
                <p14:nvPr/>
              </p14:nvContentPartPr>
              <p14:xfrm>
                <a:off x="9705995" y="3964593"/>
                <a:ext cx="80640" cy="145080"/>
              </p14:xfrm>
            </p:contentPart>
          </mc:Choice>
          <mc:Fallback xmlns="">
            <p:pic>
              <p:nvPicPr>
                <p:cNvPr id="396" name="Freihand 395">
                  <a:extLst>
                    <a:ext uri="{FF2B5EF4-FFF2-40B4-BE49-F238E27FC236}">
                      <a16:creationId xmlns:a16="http://schemas.microsoft.com/office/drawing/2014/main" id="{12679CD5-1C5A-C593-72D9-0F9789475B3D}"/>
                    </a:ext>
                  </a:extLst>
                </p:cNvPr>
                <p:cNvPicPr/>
                <p:nvPr/>
              </p:nvPicPr>
              <p:blipFill>
                <a:blip r:embed="rId628"/>
                <a:stretch>
                  <a:fillRect/>
                </a:stretch>
              </p:blipFill>
              <p:spPr>
                <a:xfrm>
                  <a:off x="9697355" y="3955953"/>
                  <a:ext cx="982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97" name="Freihand 396">
                  <a:extLst>
                    <a:ext uri="{FF2B5EF4-FFF2-40B4-BE49-F238E27FC236}">
                      <a16:creationId xmlns:a16="http://schemas.microsoft.com/office/drawing/2014/main" id="{15C8463B-491F-B720-DF28-62A1DA08E301}"/>
                    </a:ext>
                  </a:extLst>
                </p14:cNvPr>
                <p14:cNvContentPartPr/>
                <p14:nvPr/>
              </p14:nvContentPartPr>
              <p14:xfrm>
                <a:off x="9971675" y="4013913"/>
                <a:ext cx="208800" cy="114840"/>
              </p14:xfrm>
            </p:contentPart>
          </mc:Choice>
          <mc:Fallback xmlns="">
            <p:pic>
              <p:nvPicPr>
                <p:cNvPr id="397" name="Freihand 396">
                  <a:extLst>
                    <a:ext uri="{FF2B5EF4-FFF2-40B4-BE49-F238E27FC236}">
                      <a16:creationId xmlns:a16="http://schemas.microsoft.com/office/drawing/2014/main" id="{15C8463B-491F-B720-DF28-62A1DA08E301}"/>
                    </a:ext>
                  </a:extLst>
                </p:cNvPr>
                <p:cNvPicPr/>
                <p:nvPr/>
              </p:nvPicPr>
              <p:blipFill>
                <a:blip r:embed="rId630"/>
                <a:stretch>
                  <a:fillRect/>
                </a:stretch>
              </p:blipFill>
              <p:spPr>
                <a:xfrm>
                  <a:off x="9962675" y="4005273"/>
                  <a:ext cx="226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98" name="Freihand 397">
                  <a:extLst>
                    <a:ext uri="{FF2B5EF4-FFF2-40B4-BE49-F238E27FC236}">
                      <a16:creationId xmlns:a16="http://schemas.microsoft.com/office/drawing/2014/main" id="{B3640C90-76CE-BB36-1927-38DCCE7DE3E7}"/>
                    </a:ext>
                  </a:extLst>
                </p14:cNvPr>
                <p14:cNvContentPartPr/>
                <p14:nvPr/>
              </p14:nvContentPartPr>
              <p14:xfrm>
                <a:off x="10234475" y="4019673"/>
                <a:ext cx="96480" cy="168120"/>
              </p14:xfrm>
            </p:contentPart>
          </mc:Choice>
          <mc:Fallback xmlns="">
            <p:pic>
              <p:nvPicPr>
                <p:cNvPr id="398" name="Freihand 397">
                  <a:extLst>
                    <a:ext uri="{FF2B5EF4-FFF2-40B4-BE49-F238E27FC236}">
                      <a16:creationId xmlns:a16="http://schemas.microsoft.com/office/drawing/2014/main" id="{B3640C90-76CE-BB36-1927-38DCCE7DE3E7}"/>
                    </a:ext>
                  </a:extLst>
                </p:cNvPr>
                <p:cNvPicPr/>
                <p:nvPr/>
              </p:nvPicPr>
              <p:blipFill>
                <a:blip r:embed="rId632"/>
                <a:stretch>
                  <a:fillRect/>
                </a:stretch>
              </p:blipFill>
              <p:spPr>
                <a:xfrm>
                  <a:off x="10225475" y="4011033"/>
                  <a:ext cx="1141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99" name="Freihand 398">
                  <a:extLst>
                    <a:ext uri="{FF2B5EF4-FFF2-40B4-BE49-F238E27FC236}">
                      <a16:creationId xmlns:a16="http://schemas.microsoft.com/office/drawing/2014/main" id="{5714D7EE-A14D-137F-6186-92E18BA30DA1}"/>
                    </a:ext>
                  </a:extLst>
                </p14:cNvPr>
                <p14:cNvContentPartPr/>
                <p14:nvPr/>
              </p14:nvContentPartPr>
              <p14:xfrm>
                <a:off x="10520675" y="4029393"/>
                <a:ext cx="459720" cy="107640"/>
              </p14:xfrm>
            </p:contentPart>
          </mc:Choice>
          <mc:Fallback xmlns="">
            <p:pic>
              <p:nvPicPr>
                <p:cNvPr id="399" name="Freihand 398">
                  <a:extLst>
                    <a:ext uri="{FF2B5EF4-FFF2-40B4-BE49-F238E27FC236}">
                      <a16:creationId xmlns:a16="http://schemas.microsoft.com/office/drawing/2014/main" id="{5714D7EE-A14D-137F-6186-92E18BA30DA1}"/>
                    </a:ext>
                  </a:extLst>
                </p:cNvPr>
                <p:cNvPicPr/>
                <p:nvPr/>
              </p:nvPicPr>
              <p:blipFill>
                <a:blip r:embed="rId634"/>
                <a:stretch>
                  <a:fillRect/>
                </a:stretch>
              </p:blipFill>
              <p:spPr>
                <a:xfrm>
                  <a:off x="10512035" y="4020393"/>
                  <a:ext cx="477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00" name="Freihand 399">
                  <a:extLst>
                    <a:ext uri="{FF2B5EF4-FFF2-40B4-BE49-F238E27FC236}">
                      <a16:creationId xmlns:a16="http://schemas.microsoft.com/office/drawing/2014/main" id="{5B777CC1-EF44-227E-267C-DF82DD3AED56}"/>
                    </a:ext>
                  </a:extLst>
                </p14:cNvPr>
                <p14:cNvContentPartPr/>
                <p14:nvPr/>
              </p14:nvContentPartPr>
              <p14:xfrm>
                <a:off x="11013875" y="3939393"/>
                <a:ext cx="95400" cy="141840"/>
              </p14:xfrm>
            </p:contentPart>
          </mc:Choice>
          <mc:Fallback xmlns="">
            <p:pic>
              <p:nvPicPr>
                <p:cNvPr id="400" name="Freihand 399">
                  <a:extLst>
                    <a:ext uri="{FF2B5EF4-FFF2-40B4-BE49-F238E27FC236}">
                      <a16:creationId xmlns:a16="http://schemas.microsoft.com/office/drawing/2014/main" id="{5B777CC1-EF44-227E-267C-DF82DD3AED56}"/>
                    </a:ext>
                  </a:extLst>
                </p:cNvPr>
                <p:cNvPicPr/>
                <p:nvPr/>
              </p:nvPicPr>
              <p:blipFill>
                <a:blip r:embed="rId636"/>
                <a:stretch>
                  <a:fillRect/>
                </a:stretch>
              </p:blipFill>
              <p:spPr>
                <a:xfrm>
                  <a:off x="11004875" y="3930393"/>
                  <a:ext cx="1130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01" name="Freihand 400">
                  <a:extLst>
                    <a:ext uri="{FF2B5EF4-FFF2-40B4-BE49-F238E27FC236}">
                      <a16:creationId xmlns:a16="http://schemas.microsoft.com/office/drawing/2014/main" id="{E5061F3C-B02C-57A3-54BC-70BF5788C961}"/>
                    </a:ext>
                  </a:extLst>
                </p14:cNvPr>
                <p14:cNvContentPartPr/>
                <p14:nvPr/>
              </p14:nvContentPartPr>
              <p14:xfrm>
                <a:off x="11130875" y="3963513"/>
                <a:ext cx="221400" cy="72720"/>
              </p14:xfrm>
            </p:contentPart>
          </mc:Choice>
          <mc:Fallback xmlns="">
            <p:pic>
              <p:nvPicPr>
                <p:cNvPr id="401" name="Freihand 400">
                  <a:extLst>
                    <a:ext uri="{FF2B5EF4-FFF2-40B4-BE49-F238E27FC236}">
                      <a16:creationId xmlns:a16="http://schemas.microsoft.com/office/drawing/2014/main" id="{E5061F3C-B02C-57A3-54BC-70BF5788C961}"/>
                    </a:ext>
                  </a:extLst>
                </p:cNvPr>
                <p:cNvPicPr/>
                <p:nvPr/>
              </p:nvPicPr>
              <p:blipFill>
                <a:blip r:embed="rId638"/>
                <a:stretch>
                  <a:fillRect/>
                </a:stretch>
              </p:blipFill>
              <p:spPr>
                <a:xfrm>
                  <a:off x="11121875" y="3954873"/>
                  <a:ext cx="239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71" name="Freihand 370">
                  <a:extLst>
                    <a:ext uri="{FF2B5EF4-FFF2-40B4-BE49-F238E27FC236}">
                      <a16:creationId xmlns:a16="http://schemas.microsoft.com/office/drawing/2014/main" id="{F4A08BFA-BB2C-F731-ED4F-2B6C907C923E}"/>
                    </a:ext>
                  </a:extLst>
                </p14:cNvPr>
                <p14:cNvContentPartPr/>
                <p14:nvPr/>
              </p14:nvContentPartPr>
              <p14:xfrm>
                <a:off x="7045955" y="5202633"/>
                <a:ext cx="108360" cy="278640"/>
              </p14:xfrm>
            </p:contentPart>
          </mc:Choice>
          <mc:Fallback xmlns="">
            <p:pic>
              <p:nvPicPr>
                <p:cNvPr id="371" name="Freihand 370">
                  <a:extLst>
                    <a:ext uri="{FF2B5EF4-FFF2-40B4-BE49-F238E27FC236}">
                      <a16:creationId xmlns:a16="http://schemas.microsoft.com/office/drawing/2014/main" id="{F4A08BFA-BB2C-F731-ED4F-2B6C907C923E}"/>
                    </a:ext>
                  </a:extLst>
                </p:cNvPr>
                <p:cNvPicPr/>
                <p:nvPr/>
              </p:nvPicPr>
              <p:blipFill>
                <a:blip r:embed="rId640"/>
                <a:stretch>
                  <a:fillRect/>
                </a:stretch>
              </p:blipFill>
              <p:spPr>
                <a:xfrm>
                  <a:off x="7036955" y="5193993"/>
                  <a:ext cx="1260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72" name="Freihand 371">
                  <a:extLst>
                    <a:ext uri="{FF2B5EF4-FFF2-40B4-BE49-F238E27FC236}">
                      <a16:creationId xmlns:a16="http://schemas.microsoft.com/office/drawing/2014/main" id="{BD0853AD-D051-118A-B75B-37E5D0B52B5B}"/>
                    </a:ext>
                  </a:extLst>
                </p14:cNvPr>
                <p14:cNvContentPartPr/>
                <p14:nvPr/>
              </p14:nvContentPartPr>
              <p14:xfrm>
                <a:off x="7204715" y="5173113"/>
                <a:ext cx="66960" cy="283680"/>
              </p14:xfrm>
            </p:contentPart>
          </mc:Choice>
          <mc:Fallback xmlns="">
            <p:pic>
              <p:nvPicPr>
                <p:cNvPr id="372" name="Freihand 371">
                  <a:extLst>
                    <a:ext uri="{FF2B5EF4-FFF2-40B4-BE49-F238E27FC236}">
                      <a16:creationId xmlns:a16="http://schemas.microsoft.com/office/drawing/2014/main" id="{BD0853AD-D051-118A-B75B-37E5D0B52B5B}"/>
                    </a:ext>
                  </a:extLst>
                </p:cNvPr>
                <p:cNvPicPr/>
                <p:nvPr/>
              </p:nvPicPr>
              <p:blipFill>
                <a:blip r:embed="rId642"/>
                <a:stretch>
                  <a:fillRect/>
                </a:stretch>
              </p:blipFill>
              <p:spPr>
                <a:xfrm>
                  <a:off x="7195715" y="5164113"/>
                  <a:ext cx="846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73" name="Freihand 372">
                  <a:extLst>
                    <a:ext uri="{FF2B5EF4-FFF2-40B4-BE49-F238E27FC236}">
                      <a16:creationId xmlns:a16="http://schemas.microsoft.com/office/drawing/2014/main" id="{0AF5CF43-CC13-3F01-2DF9-5A8FC563278A}"/>
                    </a:ext>
                  </a:extLst>
                </p14:cNvPr>
                <p14:cNvContentPartPr/>
                <p14:nvPr/>
              </p14:nvContentPartPr>
              <p14:xfrm>
                <a:off x="7336835" y="5225313"/>
                <a:ext cx="93960" cy="180000"/>
              </p14:xfrm>
            </p:contentPart>
          </mc:Choice>
          <mc:Fallback xmlns="">
            <p:pic>
              <p:nvPicPr>
                <p:cNvPr id="373" name="Freihand 372">
                  <a:extLst>
                    <a:ext uri="{FF2B5EF4-FFF2-40B4-BE49-F238E27FC236}">
                      <a16:creationId xmlns:a16="http://schemas.microsoft.com/office/drawing/2014/main" id="{0AF5CF43-CC13-3F01-2DF9-5A8FC563278A}"/>
                    </a:ext>
                  </a:extLst>
                </p:cNvPr>
                <p:cNvPicPr/>
                <p:nvPr/>
              </p:nvPicPr>
              <p:blipFill>
                <a:blip r:embed="rId644"/>
                <a:stretch>
                  <a:fillRect/>
                </a:stretch>
              </p:blipFill>
              <p:spPr>
                <a:xfrm>
                  <a:off x="7327835" y="5216673"/>
                  <a:ext cx="1116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74" name="Freihand 373">
                  <a:extLst>
                    <a:ext uri="{FF2B5EF4-FFF2-40B4-BE49-F238E27FC236}">
                      <a16:creationId xmlns:a16="http://schemas.microsoft.com/office/drawing/2014/main" id="{ABEC3894-039C-7970-F2B1-F6DAB6C4A331}"/>
                    </a:ext>
                  </a:extLst>
                </p14:cNvPr>
                <p14:cNvContentPartPr/>
                <p14:nvPr/>
              </p14:nvContentPartPr>
              <p14:xfrm>
                <a:off x="7322435" y="5301633"/>
                <a:ext cx="81360" cy="75240"/>
              </p14:xfrm>
            </p:contentPart>
          </mc:Choice>
          <mc:Fallback xmlns="">
            <p:pic>
              <p:nvPicPr>
                <p:cNvPr id="374" name="Freihand 373">
                  <a:extLst>
                    <a:ext uri="{FF2B5EF4-FFF2-40B4-BE49-F238E27FC236}">
                      <a16:creationId xmlns:a16="http://schemas.microsoft.com/office/drawing/2014/main" id="{ABEC3894-039C-7970-F2B1-F6DAB6C4A331}"/>
                    </a:ext>
                  </a:extLst>
                </p:cNvPr>
                <p:cNvPicPr/>
                <p:nvPr/>
              </p:nvPicPr>
              <p:blipFill>
                <a:blip r:embed="rId646"/>
                <a:stretch>
                  <a:fillRect/>
                </a:stretch>
              </p:blipFill>
              <p:spPr>
                <a:xfrm>
                  <a:off x="7313435" y="5292633"/>
                  <a:ext cx="99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75" name="Freihand 374">
                  <a:extLst>
                    <a:ext uri="{FF2B5EF4-FFF2-40B4-BE49-F238E27FC236}">
                      <a16:creationId xmlns:a16="http://schemas.microsoft.com/office/drawing/2014/main" id="{CFF4651D-0079-09D9-B4A6-78C1CCE43CF0}"/>
                    </a:ext>
                  </a:extLst>
                </p14:cNvPr>
                <p14:cNvContentPartPr/>
                <p14:nvPr/>
              </p14:nvContentPartPr>
              <p14:xfrm>
                <a:off x="7478315" y="5187873"/>
                <a:ext cx="66600" cy="240840"/>
              </p14:xfrm>
            </p:contentPart>
          </mc:Choice>
          <mc:Fallback xmlns="">
            <p:pic>
              <p:nvPicPr>
                <p:cNvPr id="375" name="Freihand 374">
                  <a:extLst>
                    <a:ext uri="{FF2B5EF4-FFF2-40B4-BE49-F238E27FC236}">
                      <a16:creationId xmlns:a16="http://schemas.microsoft.com/office/drawing/2014/main" id="{CFF4651D-0079-09D9-B4A6-78C1CCE43CF0}"/>
                    </a:ext>
                  </a:extLst>
                </p:cNvPr>
                <p:cNvPicPr/>
                <p:nvPr/>
              </p:nvPicPr>
              <p:blipFill>
                <a:blip r:embed="rId648"/>
                <a:stretch>
                  <a:fillRect/>
                </a:stretch>
              </p:blipFill>
              <p:spPr>
                <a:xfrm>
                  <a:off x="7469675" y="5179233"/>
                  <a:ext cx="84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76" name="Freihand 375">
                  <a:extLst>
                    <a:ext uri="{FF2B5EF4-FFF2-40B4-BE49-F238E27FC236}">
                      <a16:creationId xmlns:a16="http://schemas.microsoft.com/office/drawing/2014/main" id="{58FF4712-9C1C-CFF6-D132-E8CFEB485911}"/>
                    </a:ext>
                  </a:extLst>
                </p14:cNvPr>
                <p14:cNvContentPartPr/>
                <p14:nvPr/>
              </p14:nvContentPartPr>
              <p14:xfrm>
                <a:off x="7612955" y="5277153"/>
                <a:ext cx="118440" cy="86400"/>
              </p14:xfrm>
            </p:contentPart>
          </mc:Choice>
          <mc:Fallback xmlns="">
            <p:pic>
              <p:nvPicPr>
                <p:cNvPr id="376" name="Freihand 375">
                  <a:extLst>
                    <a:ext uri="{FF2B5EF4-FFF2-40B4-BE49-F238E27FC236}">
                      <a16:creationId xmlns:a16="http://schemas.microsoft.com/office/drawing/2014/main" id="{58FF4712-9C1C-CFF6-D132-E8CFEB485911}"/>
                    </a:ext>
                  </a:extLst>
                </p:cNvPr>
                <p:cNvPicPr/>
                <p:nvPr/>
              </p:nvPicPr>
              <p:blipFill>
                <a:blip r:embed="rId650"/>
                <a:stretch>
                  <a:fillRect/>
                </a:stretch>
              </p:blipFill>
              <p:spPr>
                <a:xfrm>
                  <a:off x="7603955" y="5268513"/>
                  <a:ext cx="136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78" name="Freihand 377">
                  <a:extLst>
                    <a:ext uri="{FF2B5EF4-FFF2-40B4-BE49-F238E27FC236}">
                      <a16:creationId xmlns:a16="http://schemas.microsoft.com/office/drawing/2014/main" id="{6472A47C-E0F3-CC7F-D5E4-A2906568EE85}"/>
                    </a:ext>
                  </a:extLst>
                </p14:cNvPr>
                <p14:cNvContentPartPr/>
                <p14:nvPr/>
              </p14:nvContentPartPr>
              <p14:xfrm>
                <a:off x="7826075" y="5217033"/>
                <a:ext cx="122760" cy="166680"/>
              </p14:xfrm>
            </p:contentPart>
          </mc:Choice>
          <mc:Fallback xmlns="">
            <p:pic>
              <p:nvPicPr>
                <p:cNvPr id="378" name="Freihand 377">
                  <a:extLst>
                    <a:ext uri="{FF2B5EF4-FFF2-40B4-BE49-F238E27FC236}">
                      <a16:creationId xmlns:a16="http://schemas.microsoft.com/office/drawing/2014/main" id="{6472A47C-E0F3-CC7F-D5E4-A2906568EE85}"/>
                    </a:ext>
                  </a:extLst>
                </p:cNvPr>
                <p:cNvPicPr/>
                <p:nvPr/>
              </p:nvPicPr>
              <p:blipFill>
                <a:blip r:embed="rId652"/>
                <a:stretch>
                  <a:fillRect/>
                </a:stretch>
              </p:blipFill>
              <p:spPr>
                <a:xfrm>
                  <a:off x="7817075" y="5208033"/>
                  <a:ext cx="140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79" name="Freihand 378">
                  <a:extLst>
                    <a:ext uri="{FF2B5EF4-FFF2-40B4-BE49-F238E27FC236}">
                      <a16:creationId xmlns:a16="http://schemas.microsoft.com/office/drawing/2014/main" id="{3508D351-9ED2-78A3-A299-781B2D38D6A4}"/>
                    </a:ext>
                  </a:extLst>
                </p14:cNvPr>
                <p14:cNvContentPartPr/>
                <p14:nvPr/>
              </p14:nvContentPartPr>
              <p14:xfrm>
                <a:off x="8007515" y="5265633"/>
                <a:ext cx="19080" cy="19080"/>
              </p14:xfrm>
            </p:contentPart>
          </mc:Choice>
          <mc:Fallback xmlns="">
            <p:pic>
              <p:nvPicPr>
                <p:cNvPr id="379" name="Freihand 378">
                  <a:extLst>
                    <a:ext uri="{FF2B5EF4-FFF2-40B4-BE49-F238E27FC236}">
                      <a16:creationId xmlns:a16="http://schemas.microsoft.com/office/drawing/2014/main" id="{3508D351-9ED2-78A3-A299-781B2D38D6A4}"/>
                    </a:ext>
                  </a:extLst>
                </p:cNvPr>
                <p:cNvPicPr/>
                <p:nvPr/>
              </p:nvPicPr>
              <p:blipFill>
                <a:blip r:embed="rId654"/>
                <a:stretch>
                  <a:fillRect/>
                </a:stretch>
              </p:blipFill>
              <p:spPr>
                <a:xfrm>
                  <a:off x="7998515" y="5256993"/>
                  <a:ext cx="36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80" name="Freihand 379">
                  <a:extLst>
                    <a:ext uri="{FF2B5EF4-FFF2-40B4-BE49-F238E27FC236}">
                      <a16:creationId xmlns:a16="http://schemas.microsoft.com/office/drawing/2014/main" id="{2E80ED73-5026-BFD1-391E-763AE13205E4}"/>
                    </a:ext>
                  </a:extLst>
                </p14:cNvPr>
                <p14:cNvContentPartPr/>
                <p14:nvPr/>
              </p14:nvContentPartPr>
              <p14:xfrm>
                <a:off x="8102915" y="5092113"/>
                <a:ext cx="127440" cy="178920"/>
              </p14:xfrm>
            </p:contentPart>
          </mc:Choice>
          <mc:Fallback xmlns="">
            <p:pic>
              <p:nvPicPr>
                <p:cNvPr id="380" name="Freihand 379">
                  <a:extLst>
                    <a:ext uri="{FF2B5EF4-FFF2-40B4-BE49-F238E27FC236}">
                      <a16:creationId xmlns:a16="http://schemas.microsoft.com/office/drawing/2014/main" id="{2E80ED73-5026-BFD1-391E-763AE13205E4}"/>
                    </a:ext>
                  </a:extLst>
                </p:cNvPr>
                <p:cNvPicPr/>
                <p:nvPr/>
              </p:nvPicPr>
              <p:blipFill>
                <a:blip r:embed="rId656"/>
                <a:stretch>
                  <a:fillRect/>
                </a:stretch>
              </p:blipFill>
              <p:spPr>
                <a:xfrm>
                  <a:off x="8094275" y="5083473"/>
                  <a:ext cx="1450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81" name="Freihand 380">
                  <a:extLst>
                    <a:ext uri="{FF2B5EF4-FFF2-40B4-BE49-F238E27FC236}">
                      <a16:creationId xmlns:a16="http://schemas.microsoft.com/office/drawing/2014/main" id="{60EDAFAC-51DE-7D52-9CF7-EC9A37DC9169}"/>
                    </a:ext>
                  </a:extLst>
                </p14:cNvPr>
                <p14:cNvContentPartPr/>
                <p14:nvPr/>
              </p14:nvContentPartPr>
              <p14:xfrm>
                <a:off x="8100035" y="5300553"/>
                <a:ext cx="148680" cy="31680"/>
              </p14:xfrm>
            </p:contentPart>
          </mc:Choice>
          <mc:Fallback xmlns="">
            <p:pic>
              <p:nvPicPr>
                <p:cNvPr id="381" name="Freihand 380">
                  <a:extLst>
                    <a:ext uri="{FF2B5EF4-FFF2-40B4-BE49-F238E27FC236}">
                      <a16:creationId xmlns:a16="http://schemas.microsoft.com/office/drawing/2014/main" id="{60EDAFAC-51DE-7D52-9CF7-EC9A37DC9169}"/>
                    </a:ext>
                  </a:extLst>
                </p:cNvPr>
                <p:cNvPicPr/>
                <p:nvPr/>
              </p:nvPicPr>
              <p:blipFill>
                <a:blip r:embed="rId658"/>
                <a:stretch>
                  <a:fillRect/>
                </a:stretch>
              </p:blipFill>
              <p:spPr>
                <a:xfrm>
                  <a:off x="8091035" y="5291553"/>
                  <a:ext cx="166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82" name="Freihand 381">
                  <a:extLst>
                    <a:ext uri="{FF2B5EF4-FFF2-40B4-BE49-F238E27FC236}">
                      <a16:creationId xmlns:a16="http://schemas.microsoft.com/office/drawing/2014/main" id="{29BD8E17-28B6-D99D-1CDC-910D2E44FF8B}"/>
                    </a:ext>
                  </a:extLst>
                </p14:cNvPr>
                <p14:cNvContentPartPr/>
                <p14:nvPr/>
              </p14:nvContentPartPr>
              <p14:xfrm>
                <a:off x="8099315" y="5385153"/>
                <a:ext cx="157320" cy="145440"/>
              </p14:xfrm>
            </p:contentPart>
          </mc:Choice>
          <mc:Fallback xmlns="">
            <p:pic>
              <p:nvPicPr>
                <p:cNvPr id="382" name="Freihand 381">
                  <a:extLst>
                    <a:ext uri="{FF2B5EF4-FFF2-40B4-BE49-F238E27FC236}">
                      <a16:creationId xmlns:a16="http://schemas.microsoft.com/office/drawing/2014/main" id="{29BD8E17-28B6-D99D-1CDC-910D2E44FF8B}"/>
                    </a:ext>
                  </a:extLst>
                </p:cNvPr>
                <p:cNvPicPr/>
                <p:nvPr/>
              </p:nvPicPr>
              <p:blipFill>
                <a:blip r:embed="rId660"/>
                <a:stretch>
                  <a:fillRect/>
                </a:stretch>
              </p:blipFill>
              <p:spPr>
                <a:xfrm>
                  <a:off x="8090675" y="5376513"/>
                  <a:ext cx="174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03" name="Freihand 402">
                  <a:extLst>
                    <a:ext uri="{FF2B5EF4-FFF2-40B4-BE49-F238E27FC236}">
                      <a16:creationId xmlns:a16="http://schemas.microsoft.com/office/drawing/2014/main" id="{8A0EF69D-CA0E-59D8-C5E2-07CD0E383D66}"/>
                    </a:ext>
                  </a:extLst>
                </p14:cNvPr>
                <p14:cNvContentPartPr/>
                <p14:nvPr/>
              </p14:nvContentPartPr>
              <p14:xfrm>
                <a:off x="7373555" y="5889513"/>
                <a:ext cx="31320" cy="785520"/>
              </p14:xfrm>
            </p:contentPart>
          </mc:Choice>
          <mc:Fallback xmlns="">
            <p:pic>
              <p:nvPicPr>
                <p:cNvPr id="403" name="Freihand 402">
                  <a:extLst>
                    <a:ext uri="{FF2B5EF4-FFF2-40B4-BE49-F238E27FC236}">
                      <a16:creationId xmlns:a16="http://schemas.microsoft.com/office/drawing/2014/main" id="{8A0EF69D-CA0E-59D8-C5E2-07CD0E383D66}"/>
                    </a:ext>
                  </a:extLst>
                </p:cNvPr>
                <p:cNvPicPr/>
                <p:nvPr/>
              </p:nvPicPr>
              <p:blipFill>
                <a:blip r:embed="rId662"/>
                <a:stretch>
                  <a:fillRect/>
                </a:stretch>
              </p:blipFill>
              <p:spPr>
                <a:xfrm>
                  <a:off x="7364555" y="5880873"/>
                  <a:ext cx="48960" cy="8031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04" name="Freihand 403">
                  <a:extLst>
                    <a:ext uri="{FF2B5EF4-FFF2-40B4-BE49-F238E27FC236}">
                      <a16:creationId xmlns:a16="http://schemas.microsoft.com/office/drawing/2014/main" id="{5853BFAF-BEF5-7F9A-A493-6E7D304E4CE7}"/>
                    </a:ext>
                  </a:extLst>
                </p14:cNvPr>
                <p14:cNvContentPartPr/>
                <p14:nvPr/>
              </p14:nvContentPartPr>
              <p14:xfrm>
                <a:off x="7310195" y="6533193"/>
                <a:ext cx="1003320" cy="58680"/>
              </p14:xfrm>
            </p:contentPart>
          </mc:Choice>
          <mc:Fallback xmlns="">
            <p:pic>
              <p:nvPicPr>
                <p:cNvPr id="404" name="Freihand 403">
                  <a:extLst>
                    <a:ext uri="{FF2B5EF4-FFF2-40B4-BE49-F238E27FC236}">
                      <a16:creationId xmlns:a16="http://schemas.microsoft.com/office/drawing/2014/main" id="{5853BFAF-BEF5-7F9A-A493-6E7D304E4CE7}"/>
                    </a:ext>
                  </a:extLst>
                </p:cNvPr>
                <p:cNvPicPr/>
                <p:nvPr/>
              </p:nvPicPr>
              <p:blipFill>
                <a:blip r:embed="rId664"/>
                <a:stretch>
                  <a:fillRect/>
                </a:stretch>
              </p:blipFill>
              <p:spPr>
                <a:xfrm>
                  <a:off x="7301555" y="6524193"/>
                  <a:ext cx="1020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05" name="Freihand 404">
                  <a:extLst>
                    <a:ext uri="{FF2B5EF4-FFF2-40B4-BE49-F238E27FC236}">
                      <a16:creationId xmlns:a16="http://schemas.microsoft.com/office/drawing/2014/main" id="{927C69A4-C4E8-5945-820E-062B91873100}"/>
                    </a:ext>
                  </a:extLst>
                </p14:cNvPr>
                <p14:cNvContentPartPr/>
                <p14:nvPr/>
              </p14:nvContentPartPr>
              <p14:xfrm>
                <a:off x="8297315" y="6451113"/>
                <a:ext cx="93960" cy="168840"/>
              </p14:xfrm>
            </p:contentPart>
          </mc:Choice>
          <mc:Fallback xmlns="">
            <p:pic>
              <p:nvPicPr>
                <p:cNvPr id="405" name="Freihand 404">
                  <a:extLst>
                    <a:ext uri="{FF2B5EF4-FFF2-40B4-BE49-F238E27FC236}">
                      <a16:creationId xmlns:a16="http://schemas.microsoft.com/office/drawing/2014/main" id="{927C69A4-C4E8-5945-820E-062B91873100}"/>
                    </a:ext>
                  </a:extLst>
                </p:cNvPr>
                <p:cNvPicPr/>
                <p:nvPr/>
              </p:nvPicPr>
              <p:blipFill>
                <a:blip r:embed="rId666"/>
                <a:stretch>
                  <a:fillRect/>
                </a:stretch>
              </p:blipFill>
              <p:spPr>
                <a:xfrm>
                  <a:off x="8288315" y="6442113"/>
                  <a:ext cx="111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06" name="Freihand 405">
                  <a:extLst>
                    <a:ext uri="{FF2B5EF4-FFF2-40B4-BE49-F238E27FC236}">
                      <a16:creationId xmlns:a16="http://schemas.microsoft.com/office/drawing/2014/main" id="{DDD75081-6DE1-84C3-167D-BF200BD48B8A}"/>
                    </a:ext>
                  </a:extLst>
                </p14:cNvPr>
                <p14:cNvContentPartPr/>
                <p14:nvPr/>
              </p14:nvContentPartPr>
              <p14:xfrm>
                <a:off x="7261955" y="5752353"/>
                <a:ext cx="168120" cy="194760"/>
              </p14:xfrm>
            </p:contentPart>
          </mc:Choice>
          <mc:Fallback xmlns="">
            <p:pic>
              <p:nvPicPr>
                <p:cNvPr id="406" name="Freihand 405">
                  <a:extLst>
                    <a:ext uri="{FF2B5EF4-FFF2-40B4-BE49-F238E27FC236}">
                      <a16:creationId xmlns:a16="http://schemas.microsoft.com/office/drawing/2014/main" id="{DDD75081-6DE1-84C3-167D-BF200BD48B8A}"/>
                    </a:ext>
                  </a:extLst>
                </p:cNvPr>
                <p:cNvPicPr/>
                <p:nvPr/>
              </p:nvPicPr>
              <p:blipFill>
                <a:blip r:embed="rId668"/>
                <a:stretch>
                  <a:fillRect/>
                </a:stretch>
              </p:blipFill>
              <p:spPr>
                <a:xfrm>
                  <a:off x="7253315" y="5743353"/>
                  <a:ext cx="1857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07" name="Freihand 406">
                  <a:extLst>
                    <a:ext uri="{FF2B5EF4-FFF2-40B4-BE49-F238E27FC236}">
                      <a16:creationId xmlns:a16="http://schemas.microsoft.com/office/drawing/2014/main" id="{38E0A26B-D705-3FE5-40BD-A6E5F1225627}"/>
                    </a:ext>
                  </a:extLst>
                </p14:cNvPr>
                <p14:cNvContentPartPr/>
                <p14:nvPr/>
              </p14:nvContentPartPr>
              <p14:xfrm>
                <a:off x="6997715" y="5726433"/>
                <a:ext cx="82440" cy="225000"/>
              </p14:xfrm>
            </p:contentPart>
          </mc:Choice>
          <mc:Fallback xmlns="">
            <p:pic>
              <p:nvPicPr>
                <p:cNvPr id="407" name="Freihand 406">
                  <a:extLst>
                    <a:ext uri="{FF2B5EF4-FFF2-40B4-BE49-F238E27FC236}">
                      <a16:creationId xmlns:a16="http://schemas.microsoft.com/office/drawing/2014/main" id="{38E0A26B-D705-3FE5-40BD-A6E5F1225627}"/>
                    </a:ext>
                  </a:extLst>
                </p:cNvPr>
                <p:cNvPicPr/>
                <p:nvPr/>
              </p:nvPicPr>
              <p:blipFill>
                <a:blip r:embed="rId670"/>
                <a:stretch>
                  <a:fillRect/>
                </a:stretch>
              </p:blipFill>
              <p:spPr>
                <a:xfrm>
                  <a:off x="6989075" y="5717793"/>
                  <a:ext cx="1000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08" name="Freihand 407">
                  <a:extLst>
                    <a:ext uri="{FF2B5EF4-FFF2-40B4-BE49-F238E27FC236}">
                      <a16:creationId xmlns:a16="http://schemas.microsoft.com/office/drawing/2014/main" id="{B2F47325-5EC5-4E1D-D65F-00EC3F2327F6}"/>
                    </a:ext>
                  </a:extLst>
                </p14:cNvPr>
                <p14:cNvContentPartPr/>
                <p14:nvPr/>
              </p14:nvContentPartPr>
              <p14:xfrm>
                <a:off x="7080515" y="5694393"/>
                <a:ext cx="146520" cy="170640"/>
              </p14:xfrm>
            </p:contentPart>
          </mc:Choice>
          <mc:Fallback xmlns="">
            <p:pic>
              <p:nvPicPr>
                <p:cNvPr id="408" name="Freihand 407">
                  <a:extLst>
                    <a:ext uri="{FF2B5EF4-FFF2-40B4-BE49-F238E27FC236}">
                      <a16:creationId xmlns:a16="http://schemas.microsoft.com/office/drawing/2014/main" id="{B2F47325-5EC5-4E1D-D65F-00EC3F2327F6}"/>
                    </a:ext>
                  </a:extLst>
                </p:cNvPr>
                <p:cNvPicPr/>
                <p:nvPr/>
              </p:nvPicPr>
              <p:blipFill>
                <a:blip r:embed="rId672"/>
                <a:stretch>
                  <a:fillRect/>
                </a:stretch>
              </p:blipFill>
              <p:spPr>
                <a:xfrm>
                  <a:off x="7071515" y="5685393"/>
                  <a:ext cx="1641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09" name="Freihand 408">
                  <a:extLst>
                    <a:ext uri="{FF2B5EF4-FFF2-40B4-BE49-F238E27FC236}">
                      <a16:creationId xmlns:a16="http://schemas.microsoft.com/office/drawing/2014/main" id="{86661710-70BD-7059-C9F1-DA1333DC3377}"/>
                    </a:ext>
                  </a:extLst>
                </p14:cNvPr>
                <p14:cNvContentPartPr/>
                <p14:nvPr/>
              </p14:nvContentPartPr>
              <p14:xfrm>
                <a:off x="7151075" y="5663073"/>
                <a:ext cx="145440" cy="213480"/>
              </p14:xfrm>
            </p:contentPart>
          </mc:Choice>
          <mc:Fallback xmlns="">
            <p:pic>
              <p:nvPicPr>
                <p:cNvPr id="409" name="Freihand 408">
                  <a:extLst>
                    <a:ext uri="{FF2B5EF4-FFF2-40B4-BE49-F238E27FC236}">
                      <a16:creationId xmlns:a16="http://schemas.microsoft.com/office/drawing/2014/main" id="{86661710-70BD-7059-C9F1-DA1333DC3377}"/>
                    </a:ext>
                  </a:extLst>
                </p:cNvPr>
                <p:cNvPicPr/>
                <p:nvPr/>
              </p:nvPicPr>
              <p:blipFill>
                <a:blip r:embed="rId674"/>
                <a:stretch>
                  <a:fillRect/>
                </a:stretch>
              </p:blipFill>
              <p:spPr>
                <a:xfrm>
                  <a:off x="7142075" y="5654073"/>
                  <a:ext cx="1630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11" name="Freihand 410">
                  <a:extLst>
                    <a:ext uri="{FF2B5EF4-FFF2-40B4-BE49-F238E27FC236}">
                      <a16:creationId xmlns:a16="http://schemas.microsoft.com/office/drawing/2014/main" id="{4B69E2D3-4D69-F362-8B79-2A71109E312D}"/>
                    </a:ext>
                  </a:extLst>
                </p14:cNvPr>
                <p14:cNvContentPartPr/>
                <p14:nvPr/>
              </p14:nvContentPartPr>
              <p14:xfrm>
                <a:off x="8273555" y="6630033"/>
                <a:ext cx="99000" cy="128160"/>
              </p14:xfrm>
            </p:contentPart>
          </mc:Choice>
          <mc:Fallback xmlns="">
            <p:pic>
              <p:nvPicPr>
                <p:cNvPr id="411" name="Freihand 410">
                  <a:extLst>
                    <a:ext uri="{FF2B5EF4-FFF2-40B4-BE49-F238E27FC236}">
                      <a16:creationId xmlns:a16="http://schemas.microsoft.com/office/drawing/2014/main" id="{4B69E2D3-4D69-F362-8B79-2A71109E312D}"/>
                    </a:ext>
                  </a:extLst>
                </p:cNvPr>
                <p:cNvPicPr/>
                <p:nvPr/>
              </p:nvPicPr>
              <p:blipFill>
                <a:blip r:embed="rId676"/>
                <a:stretch>
                  <a:fillRect/>
                </a:stretch>
              </p:blipFill>
              <p:spPr>
                <a:xfrm>
                  <a:off x="8264555" y="6621033"/>
                  <a:ext cx="116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12" name="Freihand 411">
                  <a:extLst>
                    <a:ext uri="{FF2B5EF4-FFF2-40B4-BE49-F238E27FC236}">
                      <a16:creationId xmlns:a16="http://schemas.microsoft.com/office/drawing/2014/main" id="{531760DA-7D6F-5061-BE55-BCA4C8795C80}"/>
                    </a:ext>
                  </a:extLst>
                </p14:cNvPr>
                <p14:cNvContentPartPr/>
                <p14:nvPr/>
              </p14:nvContentPartPr>
              <p14:xfrm>
                <a:off x="8251595" y="6649473"/>
                <a:ext cx="189000" cy="59400"/>
              </p14:xfrm>
            </p:contentPart>
          </mc:Choice>
          <mc:Fallback xmlns="">
            <p:pic>
              <p:nvPicPr>
                <p:cNvPr id="412" name="Freihand 411">
                  <a:extLst>
                    <a:ext uri="{FF2B5EF4-FFF2-40B4-BE49-F238E27FC236}">
                      <a16:creationId xmlns:a16="http://schemas.microsoft.com/office/drawing/2014/main" id="{531760DA-7D6F-5061-BE55-BCA4C8795C80}"/>
                    </a:ext>
                  </a:extLst>
                </p:cNvPr>
                <p:cNvPicPr/>
                <p:nvPr/>
              </p:nvPicPr>
              <p:blipFill>
                <a:blip r:embed="rId678"/>
                <a:stretch>
                  <a:fillRect/>
                </a:stretch>
              </p:blipFill>
              <p:spPr>
                <a:xfrm>
                  <a:off x="8242595" y="6640473"/>
                  <a:ext cx="206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14" name="Freihand 413">
                  <a:extLst>
                    <a:ext uri="{FF2B5EF4-FFF2-40B4-BE49-F238E27FC236}">
                      <a16:creationId xmlns:a16="http://schemas.microsoft.com/office/drawing/2014/main" id="{24EC4FB1-9FCB-B6AD-C477-200CD80EC8D7}"/>
                    </a:ext>
                  </a:extLst>
                </p14:cNvPr>
                <p14:cNvContentPartPr/>
                <p14:nvPr/>
              </p14:nvContentPartPr>
              <p14:xfrm>
                <a:off x="7707635" y="5542833"/>
                <a:ext cx="668160" cy="67320"/>
              </p14:xfrm>
            </p:contentPart>
          </mc:Choice>
          <mc:Fallback xmlns="">
            <p:pic>
              <p:nvPicPr>
                <p:cNvPr id="414" name="Freihand 413">
                  <a:extLst>
                    <a:ext uri="{FF2B5EF4-FFF2-40B4-BE49-F238E27FC236}">
                      <a16:creationId xmlns:a16="http://schemas.microsoft.com/office/drawing/2014/main" id="{24EC4FB1-9FCB-B6AD-C477-200CD80EC8D7}"/>
                    </a:ext>
                  </a:extLst>
                </p:cNvPr>
                <p:cNvPicPr/>
                <p:nvPr/>
              </p:nvPicPr>
              <p:blipFill>
                <a:blip r:embed="rId680"/>
                <a:stretch>
                  <a:fillRect/>
                </a:stretch>
              </p:blipFill>
              <p:spPr>
                <a:xfrm>
                  <a:off x="7698635" y="5534193"/>
                  <a:ext cx="685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15" name="Freihand 414">
                  <a:extLst>
                    <a:ext uri="{FF2B5EF4-FFF2-40B4-BE49-F238E27FC236}">
                      <a16:creationId xmlns:a16="http://schemas.microsoft.com/office/drawing/2014/main" id="{A6134512-CEFF-91C8-61C2-2381A051D989}"/>
                    </a:ext>
                  </a:extLst>
                </p14:cNvPr>
                <p14:cNvContentPartPr/>
                <p14:nvPr/>
              </p14:nvContentPartPr>
              <p14:xfrm>
                <a:off x="7498115" y="5825433"/>
                <a:ext cx="618480" cy="574920"/>
              </p14:xfrm>
            </p:contentPart>
          </mc:Choice>
          <mc:Fallback xmlns="">
            <p:pic>
              <p:nvPicPr>
                <p:cNvPr id="415" name="Freihand 414">
                  <a:extLst>
                    <a:ext uri="{FF2B5EF4-FFF2-40B4-BE49-F238E27FC236}">
                      <a16:creationId xmlns:a16="http://schemas.microsoft.com/office/drawing/2014/main" id="{A6134512-CEFF-91C8-61C2-2381A051D989}"/>
                    </a:ext>
                  </a:extLst>
                </p:cNvPr>
                <p:cNvPicPr/>
                <p:nvPr/>
              </p:nvPicPr>
              <p:blipFill>
                <a:blip r:embed="rId682"/>
                <a:stretch>
                  <a:fillRect/>
                </a:stretch>
              </p:blipFill>
              <p:spPr>
                <a:xfrm>
                  <a:off x="7489475" y="5816793"/>
                  <a:ext cx="636120" cy="5925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16" name="Freihand 415">
                  <a:extLst>
                    <a:ext uri="{FF2B5EF4-FFF2-40B4-BE49-F238E27FC236}">
                      <a16:creationId xmlns:a16="http://schemas.microsoft.com/office/drawing/2014/main" id="{1BBF0A80-14DD-AEEA-BC3A-1ECE95E9A003}"/>
                    </a:ext>
                  </a:extLst>
                </p14:cNvPr>
                <p14:cNvContentPartPr/>
                <p14:nvPr/>
              </p14:nvContentPartPr>
              <p14:xfrm>
                <a:off x="7728155" y="5963313"/>
                <a:ext cx="144360" cy="113400"/>
              </p14:xfrm>
            </p:contentPart>
          </mc:Choice>
          <mc:Fallback xmlns="">
            <p:pic>
              <p:nvPicPr>
                <p:cNvPr id="416" name="Freihand 415">
                  <a:extLst>
                    <a:ext uri="{FF2B5EF4-FFF2-40B4-BE49-F238E27FC236}">
                      <a16:creationId xmlns:a16="http://schemas.microsoft.com/office/drawing/2014/main" id="{1BBF0A80-14DD-AEEA-BC3A-1ECE95E9A003}"/>
                    </a:ext>
                  </a:extLst>
                </p:cNvPr>
                <p:cNvPicPr/>
                <p:nvPr/>
              </p:nvPicPr>
              <p:blipFill>
                <a:blip r:embed="rId684"/>
                <a:stretch>
                  <a:fillRect/>
                </a:stretch>
              </p:blipFill>
              <p:spPr>
                <a:xfrm>
                  <a:off x="7719155" y="5954313"/>
                  <a:ext cx="162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17" name="Freihand 416">
                  <a:extLst>
                    <a:ext uri="{FF2B5EF4-FFF2-40B4-BE49-F238E27FC236}">
                      <a16:creationId xmlns:a16="http://schemas.microsoft.com/office/drawing/2014/main" id="{2ADB7B62-F545-2D5A-A6C8-FE98B28F4041}"/>
                    </a:ext>
                  </a:extLst>
                </p14:cNvPr>
                <p14:cNvContentPartPr/>
                <p14:nvPr/>
              </p14:nvContentPartPr>
              <p14:xfrm>
                <a:off x="7699355" y="5965113"/>
                <a:ext cx="127800" cy="192960"/>
              </p14:xfrm>
            </p:contentPart>
          </mc:Choice>
          <mc:Fallback xmlns="">
            <p:pic>
              <p:nvPicPr>
                <p:cNvPr id="417" name="Freihand 416">
                  <a:extLst>
                    <a:ext uri="{FF2B5EF4-FFF2-40B4-BE49-F238E27FC236}">
                      <a16:creationId xmlns:a16="http://schemas.microsoft.com/office/drawing/2014/main" id="{2ADB7B62-F545-2D5A-A6C8-FE98B28F4041}"/>
                    </a:ext>
                  </a:extLst>
                </p:cNvPr>
                <p:cNvPicPr/>
                <p:nvPr/>
              </p:nvPicPr>
              <p:blipFill>
                <a:blip r:embed="rId686"/>
                <a:stretch>
                  <a:fillRect/>
                </a:stretch>
              </p:blipFill>
              <p:spPr>
                <a:xfrm>
                  <a:off x="7690355" y="5956113"/>
                  <a:ext cx="1454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18" name="Freihand 417">
                  <a:extLst>
                    <a:ext uri="{FF2B5EF4-FFF2-40B4-BE49-F238E27FC236}">
                      <a16:creationId xmlns:a16="http://schemas.microsoft.com/office/drawing/2014/main" id="{C03BE19C-DA43-9032-CB49-4E381482F841}"/>
                    </a:ext>
                  </a:extLst>
                </p14:cNvPr>
                <p14:cNvContentPartPr/>
                <p14:nvPr/>
              </p14:nvContentPartPr>
              <p14:xfrm>
                <a:off x="7886555" y="5735073"/>
                <a:ext cx="141840" cy="200520"/>
              </p14:xfrm>
            </p:contentPart>
          </mc:Choice>
          <mc:Fallback xmlns="">
            <p:pic>
              <p:nvPicPr>
                <p:cNvPr id="418" name="Freihand 417">
                  <a:extLst>
                    <a:ext uri="{FF2B5EF4-FFF2-40B4-BE49-F238E27FC236}">
                      <a16:creationId xmlns:a16="http://schemas.microsoft.com/office/drawing/2014/main" id="{C03BE19C-DA43-9032-CB49-4E381482F841}"/>
                    </a:ext>
                  </a:extLst>
                </p:cNvPr>
                <p:cNvPicPr/>
                <p:nvPr/>
              </p:nvPicPr>
              <p:blipFill>
                <a:blip r:embed="rId688"/>
                <a:stretch>
                  <a:fillRect/>
                </a:stretch>
              </p:blipFill>
              <p:spPr>
                <a:xfrm>
                  <a:off x="7877915" y="5726073"/>
                  <a:ext cx="1594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19" name="Freihand 418">
                  <a:extLst>
                    <a:ext uri="{FF2B5EF4-FFF2-40B4-BE49-F238E27FC236}">
                      <a16:creationId xmlns:a16="http://schemas.microsoft.com/office/drawing/2014/main" id="{E8097E42-062B-8358-4D9F-65BDA2DA50A7}"/>
                    </a:ext>
                  </a:extLst>
                </p14:cNvPr>
                <p14:cNvContentPartPr/>
                <p14:nvPr/>
              </p14:nvContentPartPr>
              <p14:xfrm>
                <a:off x="8050355" y="5747313"/>
                <a:ext cx="129600" cy="216360"/>
              </p14:xfrm>
            </p:contentPart>
          </mc:Choice>
          <mc:Fallback xmlns="">
            <p:pic>
              <p:nvPicPr>
                <p:cNvPr id="419" name="Freihand 418">
                  <a:extLst>
                    <a:ext uri="{FF2B5EF4-FFF2-40B4-BE49-F238E27FC236}">
                      <a16:creationId xmlns:a16="http://schemas.microsoft.com/office/drawing/2014/main" id="{E8097E42-062B-8358-4D9F-65BDA2DA50A7}"/>
                    </a:ext>
                  </a:extLst>
                </p:cNvPr>
                <p:cNvPicPr/>
                <p:nvPr/>
              </p:nvPicPr>
              <p:blipFill>
                <a:blip r:embed="rId690"/>
                <a:stretch>
                  <a:fillRect/>
                </a:stretch>
              </p:blipFill>
              <p:spPr>
                <a:xfrm>
                  <a:off x="8041715" y="5738313"/>
                  <a:ext cx="1472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20" name="Freihand 419">
                  <a:extLst>
                    <a:ext uri="{FF2B5EF4-FFF2-40B4-BE49-F238E27FC236}">
                      <a16:creationId xmlns:a16="http://schemas.microsoft.com/office/drawing/2014/main" id="{480A5B64-658E-71D2-C4B2-AD611F4CF4D7}"/>
                    </a:ext>
                  </a:extLst>
                </p14:cNvPr>
                <p14:cNvContentPartPr/>
                <p14:nvPr/>
              </p14:nvContentPartPr>
              <p14:xfrm>
                <a:off x="8150795" y="5624553"/>
                <a:ext cx="254520" cy="313560"/>
              </p14:xfrm>
            </p:contentPart>
          </mc:Choice>
          <mc:Fallback xmlns="">
            <p:pic>
              <p:nvPicPr>
                <p:cNvPr id="420" name="Freihand 419">
                  <a:extLst>
                    <a:ext uri="{FF2B5EF4-FFF2-40B4-BE49-F238E27FC236}">
                      <a16:creationId xmlns:a16="http://schemas.microsoft.com/office/drawing/2014/main" id="{480A5B64-658E-71D2-C4B2-AD611F4CF4D7}"/>
                    </a:ext>
                  </a:extLst>
                </p:cNvPr>
                <p:cNvPicPr/>
                <p:nvPr/>
              </p:nvPicPr>
              <p:blipFill>
                <a:blip r:embed="rId692"/>
                <a:stretch>
                  <a:fillRect/>
                </a:stretch>
              </p:blipFill>
              <p:spPr>
                <a:xfrm>
                  <a:off x="8141795" y="5615553"/>
                  <a:ext cx="27216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21" name="Freihand 420">
                  <a:extLst>
                    <a:ext uri="{FF2B5EF4-FFF2-40B4-BE49-F238E27FC236}">
                      <a16:creationId xmlns:a16="http://schemas.microsoft.com/office/drawing/2014/main" id="{EA92809D-FF7E-01AB-93C8-0FCC8D32F876}"/>
                    </a:ext>
                  </a:extLst>
                </p14:cNvPr>
                <p14:cNvContentPartPr/>
                <p14:nvPr/>
              </p14:nvContentPartPr>
              <p14:xfrm>
                <a:off x="8323595" y="5522313"/>
                <a:ext cx="145440" cy="171360"/>
              </p14:xfrm>
            </p:contentPart>
          </mc:Choice>
          <mc:Fallback xmlns="">
            <p:pic>
              <p:nvPicPr>
                <p:cNvPr id="421" name="Freihand 420">
                  <a:extLst>
                    <a:ext uri="{FF2B5EF4-FFF2-40B4-BE49-F238E27FC236}">
                      <a16:creationId xmlns:a16="http://schemas.microsoft.com/office/drawing/2014/main" id="{EA92809D-FF7E-01AB-93C8-0FCC8D32F876}"/>
                    </a:ext>
                  </a:extLst>
                </p:cNvPr>
                <p:cNvPicPr/>
                <p:nvPr/>
              </p:nvPicPr>
              <p:blipFill>
                <a:blip r:embed="rId694"/>
                <a:stretch>
                  <a:fillRect/>
                </a:stretch>
              </p:blipFill>
              <p:spPr>
                <a:xfrm>
                  <a:off x="8314955" y="5513673"/>
                  <a:ext cx="163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22" name="Freihand 421">
                  <a:extLst>
                    <a:ext uri="{FF2B5EF4-FFF2-40B4-BE49-F238E27FC236}">
                      <a16:creationId xmlns:a16="http://schemas.microsoft.com/office/drawing/2014/main" id="{1E186F9E-7178-B346-6AD9-3984DB627F33}"/>
                    </a:ext>
                  </a:extLst>
                </p14:cNvPr>
                <p14:cNvContentPartPr/>
                <p14:nvPr/>
              </p14:nvContentPartPr>
              <p14:xfrm>
                <a:off x="8495675" y="5429073"/>
                <a:ext cx="66240" cy="182520"/>
              </p14:xfrm>
            </p:contentPart>
          </mc:Choice>
          <mc:Fallback xmlns="">
            <p:pic>
              <p:nvPicPr>
                <p:cNvPr id="422" name="Freihand 421">
                  <a:extLst>
                    <a:ext uri="{FF2B5EF4-FFF2-40B4-BE49-F238E27FC236}">
                      <a16:creationId xmlns:a16="http://schemas.microsoft.com/office/drawing/2014/main" id="{1E186F9E-7178-B346-6AD9-3984DB627F33}"/>
                    </a:ext>
                  </a:extLst>
                </p:cNvPr>
                <p:cNvPicPr/>
                <p:nvPr/>
              </p:nvPicPr>
              <p:blipFill>
                <a:blip r:embed="rId696"/>
                <a:stretch>
                  <a:fillRect/>
                </a:stretch>
              </p:blipFill>
              <p:spPr>
                <a:xfrm>
                  <a:off x="8487035" y="5420073"/>
                  <a:ext cx="838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23" name="Freihand 422">
                  <a:extLst>
                    <a:ext uri="{FF2B5EF4-FFF2-40B4-BE49-F238E27FC236}">
                      <a16:creationId xmlns:a16="http://schemas.microsoft.com/office/drawing/2014/main" id="{B480C0C9-65FF-019B-AF3D-BE45989EC4AF}"/>
                    </a:ext>
                  </a:extLst>
                </p14:cNvPr>
                <p14:cNvContentPartPr/>
                <p14:nvPr/>
              </p14:nvContentPartPr>
              <p14:xfrm>
                <a:off x="8572355" y="5475153"/>
                <a:ext cx="120600" cy="107640"/>
              </p14:xfrm>
            </p:contentPart>
          </mc:Choice>
          <mc:Fallback xmlns="">
            <p:pic>
              <p:nvPicPr>
                <p:cNvPr id="423" name="Freihand 422">
                  <a:extLst>
                    <a:ext uri="{FF2B5EF4-FFF2-40B4-BE49-F238E27FC236}">
                      <a16:creationId xmlns:a16="http://schemas.microsoft.com/office/drawing/2014/main" id="{B480C0C9-65FF-019B-AF3D-BE45989EC4AF}"/>
                    </a:ext>
                  </a:extLst>
                </p:cNvPr>
                <p:cNvPicPr/>
                <p:nvPr/>
              </p:nvPicPr>
              <p:blipFill>
                <a:blip r:embed="rId698"/>
                <a:stretch>
                  <a:fillRect/>
                </a:stretch>
              </p:blipFill>
              <p:spPr>
                <a:xfrm>
                  <a:off x="8563355" y="5466513"/>
                  <a:ext cx="138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27" name="Freihand 426">
                  <a:extLst>
                    <a:ext uri="{FF2B5EF4-FFF2-40B4-BE49-F238E27FC236}">
                      <a16:creationId xmlns:a16="http://schemas.microsoft.com/office/drawing/2014/main" id="{47BC7329-AE36-2A61-C629-4D88C0A2FB91}"/>
                    </a:ext>
                  </a:extLst>
                </p14:cNvPr>
                <p14:cNvContentPartPr/>
                <p14:nvPr/>
              </p14:nvContentPartPr>
              <p14:xfrm>
                <a:off x="6780635" y="5663793"/>
                <a:ext cx="1742760" cy="1147320"/>
              </p14:xfrm>
            </p:contentPart>
          </mc:Choice>
          <mc:Fallback xmlns="">
            <p:pic>
              <p:nvPicPr>
                <p:cNvPr id="427" name="Freihand 426">
                  <a:extLst>
                    <a:ext uri="{FF2B5EF4-FFF2-40B4-BE49-F238E27FC236}">
                      <a16:creationId xmlns:a16="http://schemas.microsoft.com/office/drawing/2014/main" id="{47BC7329-AE36-2A61-C629-4D88C0A2FB91}"/>
                    </a:ext>
                  </a:extLst>
                </p:cNvPr>
                <p:cNvPicPr/>
                <p:nvPr/>
              </p:nvPicPr>
              <p:blipFill>
                <a:blip r:embed="rId700"/>
                <a:stretch>
                  <a:fillRect/>
                </a:stretch>
              </p:blipFill>
              <p:spPr>
                <a:xfrm>
                  <a:off x="6771635" y="5655153"/>
                  <a:ext cx="1760400" cy="11649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29" name="Freihand 428">
                  <a:extLst>
                    <a:ext uri="{FF2B5EF4-FFF2-40B4-BE49-F238E27FC236}">
                      <a16:creationId xmlns:a16="http://schemas.microsoft.com/office/drawing/2014/main" id="{020653C6-1349-C8BC-F122-567CC1231FB3}"/>
                    </a:ext>
                  </a:extLst>
                </p14:cNvPr>
                <p14:cNvContentPartPr/>
                <p14:nvPr/>
              </p14:nvContentPartPr>
              <p14:xfrm>
                <a:off x="6919955" y="5644713"/>
                <a:ext cx="468720" cy="429480"/>
              </p14:xfrm>
            </p:contentPart>
          </mc:Choice>
          <mc:Fallback xmlns="">
            <p:pic>
              <p:nvPicPr>
                <p:cNvPr id="429" name="Freihand 428">
                  <a:extLst>
                    <a:ext uri="{FF2B5EF4-FFF2-40B4-BE49-F238E27FC236}">
                      <a16:creationId xmlns:a16="http://schemas.microsoft.com/office/drawing/2014/main" id="{020653C6-1349-C8BC-F122-567CC1231FB3}"/>
                    </a:ext>
                  </a:extLst>
                </p:cNvPr>
                <p:cNvPicPr/>
                <p:nvPr/>
              </p:nvPicPr>
              <p:blipFill>
                <a:blip r:embed="rId702"/>
                <a:stretch>
                  <a:fillRect/>
                </a:stretch>
              </p:blipFill>
              <p:spPr>
                <a:xfrm>
                  <a:off x="6910955" y="5636073"/>
                  <a:ext cx="48636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30" name="Freihand 429">
                  <a:extLst>
                    <a:ext uri="{FF2B5EF4-FFF2-40B4-BE49-F238E27FC236}">
                      <a16:creationId xmlns:a16="http://schemas.microsoft.com/office/drawing/2014/main" id="{21600C3D-6024-2AD8-2157-CB3FC608F650}"/>
                    </a:ext>
                  </a:extLst>
                </p14:cNvPr>
                <p14:cNvContentPartPr/>
                <p14:nvPr/>
              </p14:nvContentPartPr>
              <p14:xfrm>
                <a:off x="6822395" y="4404513"/>
                <a:ext cx="937440" cy="632520"/>
              </p14:xfrm>
            </p:contentPart>
          </mc:Choice>
          <mc:Fallback xmlns="">
            <p:pic>
              <p:nvPicPr>
                <p:cNvPr id="430" name="Freihand 429">
                  <a:extLst>
                    <a:ext uri="{FF2B5EF4-FFF2-40B4-BE49-F238E27FC236}">
                      <a16:creationId xmlns:a16="http://schemas.microsoft.com/office/drawing/2014/main" id="{21600C3D-6024-2AD8-2157-CB3FC608F650}"/>
                    </a:ext>
                  </a:extLst>
                </p:cNvPr>
                <p:cNvPicPr/>
                <p:nvPr/>
              </p:nvPicPr>
              <p:blipFill>
                <a:blip r:embed="rId704"/>
                <a:stretch>
                  <a:fillRect/>
                </a:stretch>
              </p:blipFill>
              <p:spPr>
                <a:xfrm>
                  <a:off x="6813755" y="4395873"/>
                  <a:ext cx="955080" cy="65016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59" name="Freihand 458">
                  <a:extLst>
                    <a:ext uri="{FF2B5EF4-FFF2-40B4-BE49-F238E27FC236}">
                      <a16:creationId xmlns:a16="http://schemas.microsoft.com/office/drawing/2014/main" id="{BEE3D0A3-2C1A-3109-A4BE-96A98957628E}"/>
                    </a:ext>
                  </a:extLst>
                </p14:cNvPr>
                <p14:cNvContentPartPr/>
                <p14:nvPr/>
              </p14:nvContentPartPr>
              <p14:xfrm>
                <a:off x="8949275" y="3955233"/>
                <a:ext cx="361080" cy="259200"/>
              </p14:xfrm>
            </p:contentPart>
          </mc:Choice>
          <mc:Fallback xmlns="">
            <p:pic>
              <p:nvPicPr>
                <p:cNvPr id="459" name="Freihand 458">
                  <a:extLst>
                    <a:ext uri="{FF2B5EF4-FFF2-40B4-BE49-F238E27FC236}">
                      <a16:creationId xmlns:a16="http://schemas.microsoft.com/office/drawing/2014/main" id="{BEE3D0A3-2C1A-3109-A4BE-96A98957628E}"/>
                    </a:ext>
                  </a:extLst>
                </p:cNvPr>
                <p:cNvPicPr/>
                <p:nvPr/>
              </p:nvPicPr>
              <p:blipFill>
                <a:blip r:embed="rId706"/>
                <a:stretch>
                  <a:fillRect/>
                </a:stretch>
              </p:blipFill>
              <p:spPr>
                <a:xfrm>
                  <a:off x="8940635" y="3946233"/>
                  <a:ext cx="378720" cy="276840"/>
                </a:xfrm>
                <a:prstGeom prst="rect">
                  <a:avLst/>
                </a:prstGeom>
              </p:spPr>
            </p:pic>
          </mc:Fallback>
        </mc:AlternateContent>
      </p:grpSp>
      <p:grpSp>
        <p:nvGrpSpPr>
          <p:cNvPr id="554" name="Gruppieren 553">
            <a:extLst>
              <a:ext uri="{FF2B5EF4-FFF2-40B4-BE49-F238E27FC236}">
                <a16:creationId xmlns:a16="http://schemas.microsoft.com/office/drawing/2014/main" id="{75260210-96A9-5B28-9B34-BDDEAD360C4E}"/>
              </a:ext>
            </a:extLst>
          </p:cNvPr>
          <p:cNvGrpSpPr/>
          <p:nvPr/>
        </p:nvGrpSpPr>
        <p:grpSpPr>
          <a:xfrm>
            <a:off x="205235" y="110433"/>
            <a:ext cx="3355920" cy="3424320"/>
            <a:chOff x="205235" y="110433"/>
            <a:chExt cx="3355920" cy="3424320"/>
          </a:xfrm>
        </p:grpSpPr>
        <mc:AlternateContent xmlns:mc="http://schemas.openxmlformats.org/markup-compatibility/2006" xmlns:p14="http://schemas.microsoft.com/office/powerpoint/2010/main">
          <mc:Choice Requires="p14">
            <p:contentPart p14:bwMode="auto" r:id="rId707">
              <p14:nvContentPartPr>
                <p14:cNvPr id="447" name="Freihand 446">
                  <a:extLst>
                    <a:ext uri="{FF2B5EF4-FFF2-40B4-BE49-F238E27FC236}">
                      <a16:creationId xmlns:a16="http://schemas.microsoft.com/office/drawing/2014/main" id="{9A854646-E818-E4B2-530C-8137F595EC7C}"/>
                    </a:ext>
                  </a:extLst>
                </p14:cNvPr>
                <p14:cNvContentPartPr/>
                <p14:nvPr/>
              </p14:nvContentPartPr>
              <p14:xfrm>
                <a:off x="2742515" y="3433593"/>
                <a:ext cx="3240" cy="101160"/>
              </p14:xfrm>
            </p:contentPart>
          </mc:Choice>
          <mc:Fallback xmlns="">
            <p:pic>
              <p:nvPicPr>
                <p:cNvPr id="447" name="Freihand 446">
                  <a:extLst>
                    <a:ext uri="{FF2B5EF4-FFF2-40B4-BE49-F238E27FC236}">
                      <a16:creationId xmlns:a16="http://schemas.microsoft.com/office/drawing/2014/main" id="{9A854646-E818-E4B2-530C-8137F595EC7C}"/>
                    </a:ext>
                  </a:extLst>
                </p:cNvPr>
                <p:cNvPicPr/>
                <p:nvPr/>
              </p:nvPicPr>
              <p:blipFill>
                <a:blip r:embed="rId708"/>
                <a:stretch>
                  <a:fillRect/>
                </a:stretch>
              </p:blipFill>
              <p:spPr>
                <a:xfrm>
                  <a:off x="2733875" y="3424593"/>
                  <a:ext cx="20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48" name="Freihand 447">
                  <a:extLst>
                    <a:ext uri="{FF2B5EF4-FFF2-40B4-BE49-F238E27FC236}">
                      <a16:creationId xmlns:a16="http://schemas.microsoft.com/office/drawing/2014/main" id="{27B59B07-0B0C-C9F9-BEFE-12BE3E1F5919}"/>
                    </a:ext>
                  </a:extLst>
                </p14:cNvPr>
                <p14:cNvContentPartPr/>
                <p14:nvPr/>
              </p14:nvContentPartPr>
              <p14:xfrm>
                <a:off x="2735315" y="3076473"/>
                <a:ext cx="20880" cy="244440"/>
              </p14:xfrm>
            </p:contentPart>
          </mc:Choice>
          <mc:Fallback xmlns="">
            <p:pic>
              <p:nvPicPr>
                <p:cNvPr id="448" name="Freihand 447">
                  <a:extLst>
                    <a:ext uri="{FF2B5EF4-FFF2-40B4-BE49-F238E27FC236}">
                      <a16:creationId xmlns:a16="http://schemas.microsoft.com/office/drawing/2014/main" id="{27B59B07-0B0C-C9F9-BEFE-12BE3E1F5919}"/>
                    </a:ext>
                  </a:extLst>
                </p:cNvPr>
                <p:cNvPicPr/>
                <p:nvPr/>
              </p:nvPicPr>
              <p:blipFill>
                <a:blip r:embed="rId710"/>
                <a:stretch>
                  <a:fillRect/>
                </a:stretch>
              </p:blipFill>
              <p:spPr>
                <a:xfrm>
                  <a:off x="2726675" y="3067473"/>
                  <a:ext cx="385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49" name="Freihand 448">
                  <a:extLst>
                    <a:ext uri="{FF2B5EF4-FFF2-40B4-BE49-F238E27FC236}">
                      <a16:creationId xmlns:a16="http://schemas.microsoft.com/office/drawing/2014/main" id="{87793C68-0AD9-800B-5986-B68ADC87FEFB}"/>
                    </a:ext>
                  </a:extLst>
                </p14:cNvPr>
                <p14:cNvContentPartPr/>
                <p14:nvPr/>
              </p14:nvContentPartPr>
              <p14:xfrm>
                <a:off x="2764835" y="2764713"/>
                <a:ext cx="22320" cy="196560"/>
              </p14:xfrm>
            </p:contentPart>
          </mc:Choice>
          <mc:Fallback xmlns="">
            <p:pic>
              <p:nvPicPr>
                <p:cNvPr id="449" name="Freihand 448">
                  <a:extLst>
                    <a:ext uri="{FF2B5EF4-FFF2-40B4-BE49-F238E27FC236}">
                      <a16:creationId xmlns:a16="http://schemas.microsoft.com/office/drawing/2014/main" id="{87793C68-0AD9-800B-5986-B68ADC87FEFB}"/>
                    </a:ext>
                  </a:extLst>
                </p:cNvPr>
                <p:cNvPicPr/>
                <p:nvPr/>
              </p:nvPicPr>
              <p:blipFill>
                <a:blip r:embed="rId712"/>
                <a:stretch>
                  <a:fillRect/>
                </a:stretch>
              </p:blipFill>
              <p:spPr>
                <a:xfrm>
                  <a:off x="2755835" y="2755713"/>
                  <a:ext cx="399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51" name="Freihand 450">
                  <a:extLst>
                    <a:ext uri="{FF2B5EF4-FFF2-40B4-BE49-F238E27FC236}">
                      <a16:creationId xmlns:a16="http://schemas.microsoft.com/office/drawing/2014/main" id="{2F3CF102-757F-BFEA-BB3E-A8EB25AEBFB2}"/>
                    </a:ext>
                  </a:extLst>
                </p14:cNvPr>
                <p14:cNvContentPartPr/>
                <p14:nvPr/>
              </p14:nvContentPartPr>
              <p14:xfrm>
                <a:off x="2818115" y="2607753"/>
                <a:ext cx="743040" cy="81000"/>
              </p14:xfrm>
            </p:contentPart>
          </mc:Choice>
          <mc:Fallback xmlns="">
            <p:pic>
              <p:nvPicPr>
                <p:cNvPr id="451" name="Freihand 450">
                  <a:extLst>
                    <a:ext uri="{FF2B5EF4-FFF2-40B4-BE49-F238E27FC236}">
                      <a16:creationId xmlns:a16="http://schemas.microsoft.com/office/drawing/2014/main" id="{2F3CF102-757F-BFEA-BB3E-A8EB25AEBFB2}"/>
                    </a:ext>
                  </a:extLst>
                </p:cNvPr>
                <p:cNvPicPr/>
                <p:nvPr/>
              </p:nvPicPr>
              <p:blipFill>
                <a:blip r:embed="rId714"/>
                <a:stretch>
                  <a:fillRect/>
                </a:stretch>
              </p:blipFill>
              <p:spPr>
                <a:xfrm>
                  <a:off x="2809115" y="2598753"/>
                  <a:ext cx="760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52" name="Freihand 451">
                  <a:extLst>
                    <a:ext uri="{FF2B5EF4-FFF2-40B4-BE49-F238E27FC236}">
                      <a16:creationId xmlns:a16="http://schemas.microsoft.com/office/drawing/2014/main" id="{52CDE3D0-B5DF-573E-B7A0-CA2128EB9E0F}"/>
                    </a:ext>
                  </a:extLst>
                </p14:cNvPr>
                <p14:cNvContentPartPr/>
                <p14:nvPr/>
              </p14:nvContentPartPr>
              <p14:xfrm>
                <a:off x="2758715" y="2648433"/>
                <a:ext cx="30960" cy="70560"/>
              </p14:xfrm>
            </p:contentPart>
          </mc:Choice>
          <mc:Fallback xmlns="">
            <p:pic>
              <p:nvPicPr>
                <p:cNvPr id="452" name="Freihand 451">
                  <a:extLst>
                    <a:ext uri="{FF2B5EF4-FFF2-40B4-BE49-F238E27FC236}">
                      <a16:creationId xmlns:a16="http://schemas.microsoft.com/office/drawing/2014/main" id="{52CDE3D0-B5DF-573E-B7A0-CA2128EB9E0F}"/>
                    </a:ext>
                  </a:extLst>
                </p:cNvPr>
                <p:cNvPicPr/>
                <p:nvPr/>
              </p:nvPicPr>
              <p:blipFill>
                <a:blip r:embed="rId716"/>
                <a:stretch>
                  <a:fillRect/>
                </a:stretch>
              </p:blipFill>
              <p:spPr>
                <a:xfrm>
                  <a:off x="2749715" y="2639793"/>
                  <a:ext cx="48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61" name="Freihand 460">
                  <a:extLst>
                    <a:ext uri="{FF2B5EF4-FFF2-40B4-BE49-F238E27FC236}">
                      <a16:creationId xmlns:a16="http://schemas.microsoft.com/office/drawing/2014/main" id="{E3343508-333E-DD87-2299-EB7FD2108BDA}"/>
                    </a:ext>
                  </a:extLst>
                </p14:cNvPr>
                <p14:cNvContentPartPr/>
                <p14:nvPr/>
              </p14:nvContentPartPr>
              <p14:xfrm>
                <a:off x="3157595" y="1354953"/>
                <a:ext cx="108360" cy="278280"/>
              </p14:xfrm>
            </p:contentPart>
          </mc:Choice>
          <mc:Fallback xmlns="">
            <p:pic>
              <p:nvPicPr>
                <p:cNvPr id="461" name="Freihand 460">
                  <a:extLst>
                    <a:ext uri="{FF2B5EF4-FFF2-40B4-BE49-F238E27FC236}">
                      <a16:creationId xmlns:a16="http://schemas.microsoft.com/office/drawing/2014/main" id="{E3343508-333E-DD87-2299-EB7FD2108BDA}"/>
                    </a:ext>
                  </a:extLst>
                </p:cNvPr>
                <p:cNvPicPr/>
                <p:nvPr/>
              </p:nvPicPr>
              <p:blipFill>
                <a:blip r:embed="rId718"/>
                <a:stretch>
                  <a:fillRect/>
                </a:stretch>
              </p:blipFill>
              <p:spPr>
                <a:xfrm>
                  <a:off x="3148595" y="1346313"/>
                  <a:ext cx="1260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62" name="Freihand 461">
                  <a:extLst>
                    <a:ext uri="{FF2B5EF4-FFF2-40B4-BE49-F238E27FC236}">
                      <a16:creationId xmlns:a16="http://schemas.microsoft.com/office/drawing/2014/main" id="{9C0A0851-B7F3-818F-1047-D5740C6C7ADD}"/>
                    </a:ext>
                  </a:extLst>
                </p14:cNvPr>
                <p14:cNvContentPartPr/>
                <p14:nvPr/>
              </p14:nvContentPartPr>
              <p14:xfrm>
                <a:off x="3185675" y="1475193"/>
                <a:ext cx="117360" cy="191520"/>
              </p14:xfrm>
            </p:contentPart>
          </mc:Choice>
          <mc:Fallback xmlns="">
            <p:pic>
              <p:nvPicPr>
                <p:cNvPr id="462" name="Freihand 461">
                  <a:extLst>
                    <a:ext uri="{FF2B5EF4-FFF2-40B4-BE49-F238E27FC236}">
                      <a16:creationId xmlns:a16="http://schemas.microsoft.com/office/drawing/2014/main" id="{9C0A0851-B7F3-818F-1047-D5740C6C7ADD}"/>
                    </a:ext>
                  </a:extLst>
                </p:cNvPr>
                <p:cNvPicPr/>
                <p:nvPr/>
              </p:nvPicPr>
              <p:blipFill>
                <a:blip r:embed="rId720"/>
                <a:stretch>
                  <a:fillRect/>
                </a:stretch>
              </p:blipFill>
              <p:spPr>
                <a:xfrm>
                  <a:off x="3176675" y="1466193"/>
                  <a:ext cx="1350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64" name="Freihand 463">
                  <a:extLst>
                    <a:ext uri="{FF2B5EF4-FFF2-40B4-BE49-F238E27FC236}">
                      <a16:creationId xmlns:a16="http://schemas.microsoft.com/office/drawing/2014/main" id="{8A1758B3-4955-E58D-C103-574ACEE2F1DF}"/>
                    </a:ext>
                  </a:extLst>
                </p14:cNvPr>
                <p14:cNvContentPartPr/>
                <p14:nvPr/>
              </p14:nvContentPartPr>
              <p14:xfrm>
                <a:off x="2013155" y="808833"/>
                <a:ext cx="56520" cy="180000"/>
              </p14:xfrm>
            </p:contentPart>
          </mc:Choice>
          <mc:Fallback xmlns="">
            <p:pic>
              <p:nvPicPr>
                <p:cNvPr id="464" name="Freihand 463">
                  <a:extLst>
                    <a:ext uri="{FF2B5EF4-FFF2-40B4-BE49-F238E27FC236}">
                      <a16:creationId xmlns:a16="http://schemas.microsoft.com/office/drawing/2014/main" id="{8A1758B3-4955-E58D-C103-574ACEE2F1DF}"/>
                    </a:ext>
                  </a:extLst>
                </p:cNvPr>
                <p:cNvPicPr/>
                <p:nvPr/>
              </p:nvPicPr>
              <p:blipFill>
                <a:blip r:embed="rId722"/>
                <a:stretch>
                  <a:fillRect/>
                </a:stretch>
              </p:blipFill>
              <p:spPr>
                <a:xfrm>
                  <a:off x="2004155" y="800193"/>
                  <a:ext cx="74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65" name="Freihand 464">
                  <a:extLst>
                    <a:ext uri="{FF2B5EF4-FFF2-40B4-BE49-F238E27FC236}">
                      <a16:creationId xmlns:a16="http://schemas.microsoft.com/office/drawing/2014/main" id="{BBACE12B-C98B-1819-BD99-437B1172875A}"/>
                    </a:ext>
                  </a:extLst>
                </p14:cNvPr>
                <p14:cNvContentPartPr/>
                <p14:nvPr/>
              </p14:nvContentPartPr>
              <p14:xfrm>
                <a:off x="2044115" y="774273"/>
                <a:ext cx="102960" cy="195120"/>
              </p14:xfrm>
            </p:contentPart>
          </mc:Choice>
          <mc:Fallback xmlns="">
            <p:pic>
              <p:nvPicPr>
                <p:cNvPr id="465" name="Freihand 464">
                  <a:extLst>
                    <a:ext uri="{FF2B5EF4-FFF2-40B4-BE49-F238E27FC236}">
                      <a16:creationId xmlns:a16="http://schemas.microsoft.com/office/drawing/2014/main" id="{BBACE12B-C98B-1819-BD99-437B1172875A}"/>
                    </a:ext>
                  </a:extLst>
                </p:cNvPr>
                <p:cNvPicPr/>
                <p:nvPr/>
              </p:nvPicPr>
              <p:blipFill>
                <a:blip r:embed="rId724"/>
                <a:stretch>
                  <a:fillRect/>
                </a:stretch>
              </p:blipFill>
              <p:spPr>
                <a:xfrm>
                  <a:off x="2035475" y="765273"/>
                  <a:ext cx="1206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66" name="Freihand 465">
                  <a:extLst>
                    <a:ext uri="{FF2B5EF4-FFF2-40B4-BE49-F238E27FC236}">
                      <a16:creationId xmlns:a16="http://schemas.microsoft.com/office/drawing/2014/main" id="{9E389D9C-C591-466D-C88C-1B6FB923A596}"/>
                    </a:ext>
                  </a:extLst>
                </p14:cNvPr>
                <p14:cNvContentPartPr/>
                <p14:nvPr/>
              </p14:nvContentPartPr>
              <p14:xfrm>
                <a:off x="2178755" y="830793"/>
                <a:ext cx="89280" cy="221760"/>
              </p14:xfrm>
            </p:contentPart>
          </mc:Choice>
          <mc:Fallback xmlns="">
            <p:pic>
              <p:nvPicPr>
                <p:cNvPr id="466" name="Freihand 465">
                  <a:extLst>
                    <a:ext uri="{FF2B5EF4-FFF2-40B4-BE49-F238E27FC236}">
                      <a16:creationId xmlns:a16="http://schemas.microsoft.com/office/drawing/2014/main" id="{9E389D9C-C591-466D-C88C-1B6FB923A596}"/>
                    </a:ext>
                  </a:extLst>
                </p:cNvPr>
                <p:cNvPicPr/>
                <p:nvPr/>
              </p:nvPicPr>
              <p:blipFill>
                <a:blip r:embed="rId726"/>
                <a:stretch>
                  <a:fillRect/>
                </a:stretch>
              </p:blipFill>
              <p:spPr>
                <a:xfrm>
                  <a:off x="2169755" y="822153"/>
                  <a:ext cx="1069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67" name="Freihand 466">
                  <a:extLst>
                    <a:ext uri="{FF2B5EF4-FFF2-40B4-BE49-F238E27FC236}">
                      <a16:creationId xmlns:a16="http://schemas.microsoft.com/office/drawing/2014/main" id="{8A684099-5247-C494-D359-085FE410E622}"/>
                    </a:ext>
                  </a:extLst>
                </p14:cNvPr>
                <p14:cNvContentPartPr/>
                <p14:nvPr/>
              </p14:nvContentPartPr>
              <p14:xfrm>
                <a:off x="2290355" y="783993"/>
                <a:ext cx="67320" cy="187920"/>
              </p14:xfrm>
            </p:contentPart>
          </mc:Choice>
          <mc:Fallback xmlns="">
            <p:pic>
              <p:nvPicPr>
                <p:cNvPr id="467" name="Freihand 466">
                  <a:extLst>
                    <a:ext uri="{FF2B5EF4-FFF2-40B4-BE49-F238E27FC236}">
                      <a16:creationId xmlns:a16="http://schemas.microsoft.com/office/drawing/2014/main" id="{8A684099-5247-C494-D359-085FE410E622}"/>
                    </a:ext>
                  </a:extLst>
                </p:cNvPr>
                <p:cNvPicPr/>
                <p:nvPr/>
              </p:nvPicPr>
              <p:blipFill>
                <a:blip r:embed="rId728"/>
                <a:stretch>
                  <a:fillRect/>
                </a:stretch>
              </p:blipFill>
              <p:spPr>
                <a:xfrm>
                  <a:off x="2281355" y="774993"/>
                  <a:ext cx="849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68" name="Freihand 467">
                  <a:extLst>
                    <a:ext uri="{FF2B5EF4-FFF2-40B4-BE49-F238E27FC236}">
                      <a16:creationId xmlns:a16="http://schemas.microsoft.com/office/drawing/2014/main" id="{5D1E5A28-95FC-6611-9041-8802ACA724B1}"/>
                    </a:ext>
                  </a:extLst>
                </p14:cNvPr>
                <p14:cNvContentPartPr/>
                <p14:nvPr/>
              </p14:nvContentPartPr>
              <p14:xfrm>
                <a:off x="2399795" y="745113"/>
                <a:ext cx="88920" cy="103680"/>
              </p14:xfrm>
            </p:contentPart>
          </mc:Choice>
          <mc:Fallback xmlns="">
            <p:pic>
              <p:nvPicPr>
                <p:cNvPr id="468" name="Freihand 467">
                  <a:extLst>
                    <a:ext uri="{FF2B5EF4-FFF2-40B4-BE49-F238E27FC236}">
                      <a16:creationId xmlns:a16="http://schemas.microsoft.com/office/drawing/2014/main" id="{5D1E5A28-95FC-6611-9041-8802ACA724B1}"/>
                    </a:ext>
                  </a:extLst>
                </p:cNvPr>
                <p:cNvPicPr/>
                <p:nvPr/>
              </p:nvPicPr>
              <p:blipFill>
                <a:blip r:embed="rId730"/>
                <a:stretch>
                  <a:fillRect/>
                </a:stretch>
              </p:blipFill>
              <p:spPr>
                <a:xfrm>
                  <a:off x="2390795" y="736113"/>
                  <a:ext cx="106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69" name="Freihand 468">
                  <a:extLst>
                    <a:ext uri="{FF2B5EF4-FFF2-40B4-BE49-F238E27FC236}">
                      <a16:creationId xmlns:a16="http://schemas.microsoft.com/office/drawing/2014/main" id="{29974ED7-30FA-49AF-D68B-1467FD43CDBD}"/>
                    </a:ext>
                  </a:extLst>
                </p14:cNvPr>
                <p14:cNvContentPartPr/>
                <p14:nvPr/>
              </p14:nvContentPartPr>
              <p14:xfrm>
                <a:off x="2512115" y="698673"/>
                <a:ext cx="96840" cy="123840"/>
              </p14:xfrm>
            </p:contentPart>
          </mc:Choice>
          <mc:Fallback xmlns="">
            <p:pic>
              <p:nvPicPr>
                <p:cNvPr id="469" name="Freihand 468">
                  <a:extLst>
                    <a:ext uri="{FF2B5EF4-FFF2-40B4-BE49-F238E27FC236}">
                      <a16:creationId xmlns:a16="http://schemas.microsoft.com/office/drawing/2014/main" id="{29974ED7-30FA-49AF-D68B-1467FD43CDBD}"/>
                    </a:ext>
                  </a:extLst>
                </p:cNvPr>
                <p:cNvPicPr/>
                <p:nvPr/>
              </p:nvPicPr>
              <p:blipFill>
                <a:blip r:embed="rId732"/>
                <a:stretch>
                  <a:fillRect/>
                </a:stretch>
              </p:blipFill>
              <p:spPr>
                <a:xfrm>
                  <a:off x="2503475" y="690033"/>
                  <a:ext cx="114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70" name="Freihand 469">
                  <a:extLst>
                    <a:ext uri="{FF2B5EF4-FFF2-40B4-BE49-F238E27FC236}">
                      <a16:creationId xmlns:a16="http://schemas.microsoft.com/office/drawing/2014/main" id="{4EF257DF-C32B-8224-FD0F-1FC0BB439E1F}"/>
                    </a:ext>
                  </a:extLst>
                </p14:cNvPr>
                <p14:cNvContentPartPr/>
                <p14:nvPr/>
              </p14:nvContentPartPr>
              <p14:xfrm>
                <a:off x="2648555" y="640353"/>
                <a:ext cx="123120" cy="158760"/>
              </p14:xfrm>
            </p:contentPart>
          </mc:Choice>
          <mc:Fallback xmlns="">
            <p:pic>
              <p:nvPicPr>
                <p:cNvPr id="470" name="Freihand 469">
                  <a:extLst>
                    <a:ext uri="{FF2B5EF4-FFF2-40B4-BE49-F238E27FC236}">
                      <a16:creationId xmlns:a16="http://schemas.microsoft.com/office/drawing/2014/main" id="{4EF257DF-C32B-8224-FD0F-1FC0BB439E1F}"/>
                    </a:ext>
                  </a:extLst>
                </p:cNvPr>
                <p:cNvPicPr/>
                <p:nvPr/>
              </p:nvPicPr>
              <p:blipFill>
                <a:blip r:embed="rId734"/>
                <a:stretch>
                  <a:fillRect/>
                </a:stretch>
              </p:blipFill>
              <p:spPr>
                <a:xfrm>
                  <a:off x="2639555" y="631353"/>
                  <a:ext cx="1407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71" name="Freihand 470">
                  <a:extLst>
                    <a:ext uri="{FF2B5EF4-FFF2-40B4-BE49-F238E27FC236}">
                      <a16:creationId xmlns:a16="http://schemas.microsoft.com/office/drawing/2014/main" id="{5F55FC85-0C2F-9DEC-95B3-B023967B75EC}"/>
                    </a:ext>
                  </a:extLst>
                </p14:cNvPr>
                <p14:cNvContentPartPr/>
                <p14:nvPr/>
              </p14:nvContentPartPr>
              <p14:xfrm>
                <a:off x="2757635" y="681033"/>
                <a:ext cx="124560" cy="91440"/>
              </p14:xfrm>
            </p:contentPart>
          </mc:Choice>
          <mc:Fallback xmlns="">
            <p:pic>
              <p:nvPicPr>
                <p:cNvPr id="471" name="Freihand 470">
                  <a:extLst>
                    <a:ext uri="{FF2B5EF4-FFF2-40B4-BE49-F238E27FC236}">
                      <a16:creationId xmlns:a16="http://schemas.microsoft.com/office/drawing/2014/main" id="{5F55FC85-0C2F-9DEC-95B3-B023967B75EC}"/>
                    </a:ext>
                  </a:extLst>
                </p:cNvPr>
                <p:cNvPicPr/>
                <p:nvPr/>
              </p:nvPicPr>
              <p:blipFill>
                <a:blip r:embed="rId736"/>
                <a:stretch>
                  <a:fillRect/>
                </a:stretch>
              </p:blipFill>
              <p:spPr>
                <a:xfrm>
                  <a:off x="2748995" y="672393"/>
                  <a:ext cx="142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72" name="Freihand 471">
                  <a:extLst>
                    <a:ext uri="{FF2B5EF4-FFF2-40B4-BE49-F238E27FC236}">
                      <a16:creationId xmlns:a16="http://schemas.microsoft.com/office/drawing/2014/main" id="{8C9E44E3-8406-77D6-545D-04CA2C7176E5}"/>
                    </a:ext>
                  </a:extLst>
                </p14:cNvPr>
                <p14:cNvContentPartPr/>
                <p14:nvPr/>
              </p14:nvContentPartPr>
              <p14:xfrm>
                <a:off x="2137715" y="1084593"/>
                <a:ext cx="130680" cy="146880"/>
              </p14:xfrm>
            </p:contentPart>
          </mc:Choice>
          <mc:Fallback xmlns="">
            <p:pic>
              <p:nvPicPr>
                <p:cNvPr id="472" name="Freihand 471">
                  <a:extLst>
                    <a:ext uri="{FF2B5EF4-FFF2-40B4-BE49-F238E27FC236}">
                      <a16:creationId xmlns:a16="http://schemas.microsoft.com/office/drawing/2014/main" id="{8C9E44E3-8406-77D6-545D-04CA2C7176E5}"/>
                    </a:ext>
                  </a:extLst>
                </p:cNvPr>
                <p:cNvPicPr/>
                <p:nvPr/>
              </p:nvPicPr>
              <p:blipFill>
                <a:blip r:embed="rId738"/>
                <a:stretch>
                  <a:fillRect/>
                </a:stretch>
              </p:blipFill>
              <p:spPr>
                <a:xfrm>
                  <a:off x="2129075" y="1075953"/>
                  <a:ext cx="1483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73" name="Freihand 472">
                  <a:extLst>
                    <a:ext uri="{FF2B5EF4-FFF2-40B4-BE49-F238E27FC236}">
                      <a16:creationId xmlns:a16="http://schemas.microsoft.com/office/drawing/2014/main" id="{43A66DD4-EA00-92FF-09A6-AD80401E5DCC}"/>
                    </a:ext>
                  </a:extLst>
                </p14:cNvPr>
                <p14:cNvContentPartPr/>
                <p14:nvPr/>
              </p14:nvContentPartPr>
              <p14:xfrm>
                <a:off x="2239595" y="1073433"/>
                <a:ext cx="68760" cy="142200"/>
              </p14:xfrm>
            </p:contentPart>
          </mc:Choice>
          <mc:Fallback xmlns="">
            <p:pic>
              <p:nvPicPr>
                <p:cNvPr id="473" name="Freihand 472">
                  <a:extLst>
                    <a:ext uri="{FF2B5EF4-FFF2-40B4-BE49-F238E27FC236}">
                      <a16:creationId xmlns:a16="http://schemas.microsoft.com/office/drawing/2014/main" id="{43A66DD4-EA00-92FF-09A6-AD80401E5DCC}"/>
                    </a:ext>
                  </a:extLst>
                </p:cNvPr>
                <p:cNvPicPr/>
                <p:nvPr/>
              </p:nvPicPr>
              <p:blipFill>
                <a:blip r:embed="rId740"/>
                <a:stretch>
                  <a:fillRect/>
                </a:stretch>
              </p:blipFill>
              <p:spPr>
                <a:xfrm>
                  <a:off x="2230595" y="1064433"/>
                  <a:ext cx="86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74" name="Freihand 473">
                  <a:extLst>
                    <a:ext uri="{FF2B5EF4-FFF2-40B4-BE49-F238E27FC236}">
                      <a16:creationId xmlns:a16="http://schemas.microsoft.com/office/drawing/2014/main" id="{FF7B48D2-1B05-6209-E480-C88DC8F19AD5}"/>
                    </a:ext>
                  </a:extLst>
                </p14:cNvPr>
                <p14:cNvContentPartPr/>
                <p14:nvPr/>
              </p14:nvContentPartPr>
              <p14:xfrm>
                <a:off x="2325995" y="990993"/>
                <a:ext cx="212400" cy="222840"/>
              </p14:xfrm>
            </p:contentPart>
          </mc:Choice>
          <mc:Fallback xmlns="">
            <p:pic>
              <p:nvPicPr>
                <p:cNvPr id="474" name="Freihand 473">
                  <a:extLst>
                    <a:ext uri="{FF2B5EF4-FFF2-40B4-BE49-F238E27FC236}">
                      <a16:creationId xmlns:a16="http://schemas.microsoft.com/office/drawing/2014/main" id="{FF7B48D2-1B05-6209-E480-C88DC8F19AD5}"/>
                    </a:ext>
                  </a:extLst>
                </p:cNvPr>
                <p:cNvPicPr/>
                <p:nvPr/>
              </p:nvPicPr>
              <p:blipFill>
                <a:blip r:embed="rId742"/>
                <a:stretch>
                  <a:fillRect/>
                </a:stretch>
              </p:blipFill>
              <p:spPr>
                <a:xfrm>
                  <a:off x="2317355" y="981993"/>
                  <a:ext cx="2300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75" name="Freihand 474">
                  <a:extLst>
                    <a:ext uri="{FF2B5EF4-FFF2-40B4-BE49-F238E27FC236}">
                      <a16:creationId xmlns:a16="http://schemas.microsoft.com/office/drawing/2014/main" id="{9B7AC350-3D71-450F-74EA-8AF95FDD5106}"/>
                    </a:ext>
                  </a:extLst>
                </p14:cNvPr>
                <p14:cNvContentPartPr/>
                <p14:nvPr/>
              </p14:nvContentPartPr>
              <p14:xfrm>
                <a:off x="2495195" y="989553"/>
                <a:ext cx="36720" cy="10440"/>
              </p14:xfrm>
            </p:contentPart>
          </mc:Choice>
          <mc:Fallback xmlns="">
            <p:pic>
              <p:nvPicPr>
                <p:cNvPr id="475" name="Freihand 474">
                  <a:extLst>
                    <a:ext uri="{FF2B5EF4-FFF2-40B4-BE49-F238E27FC236}">
                      <a16:creationId xmlns:a16="http://schemas.microsoft.com/office/drawing/2014/main" id="{9B7AC350-3D71-450F-74EA-8AF95FDD5106}"/>
                    </a:ext>
                  </a:extLst>
                </p:cNvPr>
                <p:cNvPicPr/>
                <p:nvPr/>
              </p:nvPicPr>
              <p:blipFill>
                <a:blip r:embed="rId744"/>
                <a:stretch>
                  <a:fillRect/>
                </a:stretch>
              </p:blipFill>
              <p:spPr>
                <a:xfrm>
                  <a:off x="2486555" y="980913"/>
                  <a:ext cx="54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76" name="Freihand 475">
                  <a:extLst>
                    <a:ext uri="{FF2B5EF4-FFF2-40B4-BE49-F238E27FC236}">
                      <a16:creationId xmlns:a16="http://schemas.microsoft.com/office/drawing/2014/main" id="{4BD29BD2-7487-79A1-4B1A-714ABAC6B458}"/>
                    </a:ext>
                  </a:extLst>
                </p14:cNvPr>
                <p14:cNvContentPartPr/>
                <p14:nvPr/>
              </p14:nvContentPartPr>
              <p14:xfrm>
                <a:off x="2621195" y="924033"/>
                <a:ext cx="145440" cy="125280"/>
              </p14:xfrm>
            </p:contentPart>
          </mc:Choice>
          <mc:Fallback xmlns="">
            <p:pic>
              <p:nvPicPr>
                <p:cNvPr id="476" name="Freihand 475">
                  <a:extLst>
                    <a:ext uri="{FF2B5EF4-FFF2-40B4-BE49-F238E27FC236}">
                      <a16:creationId xmlns:a16="http://schemas.microsoft.com/office/drawing/2014/main" id="{4BD29BD2-7487-79A1-4B1A-714ABAC6B458}"/>
                    </a:ext>
                  </a:extLst>
                </p:cNvPr>
                <p:cNvPicPr/>
                <p:nvPr/>
              </p:nvPicPr>
              <p:blipFill>
                <a:blip r:embed="rId746"/>
                <a:stretch>
                  <a:fillRect/>
                </a:stretch>
              </p:blipFill>
              <p:spPr>
                <a:xfrm>
                  <a:off x="2612555" y="915393"/>
                  <a:ext cx="1630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77" name="Freihand 476">
                  <a:extLst>
                    <a:ext uri="{FF2B5EF4-FFF2-40B4-BE49-F238E27FC236}">
                      <a16:creationId xmlns:a16="http://schemas.microsoft.com/office/drawing/2014/main" id="{CBC56D50-0FC5-8299-F1FE-370BD1937BBD}"/>
                    </a:ext>
                  </a:extLst>
                </p14:cNvPr>
                <p14:cNvContentPartPr/>
                <p14:nvPr/>
              </p14:nvContentPartPr>
              <p14:xfrm>
                <a:off x="2904515" y="759153"/>
                <a:ext cx="184320" cy="190440"/>
              </p14:xfrm>
            </p:contentPart>
          </mc:Choice>
          <mc:Fallback xmlns="">
            <p:pic>
              <p:nvPicPr>
                <p:cNvPr id="477" name="Freihand 476">
                  <a:extLst>
                    <a:ext uri="{FF2B5EF4-FFF2-40B4-BE49-F238E27FC236}">
                      <a16:creationId xmlns:a16="http://schemas.microsoft.com/office/drawing/2014/main" id="{CBC56D50-0FC5-8299-F1FE-370BD1937BBD}"/>
                    </a:ext>
                  </a:extLst>
                </p:cNvPr>
                <p:cNvPicPr/>
                <p:nvPr/>
              </p:nvPicPr>
              <p:blipFill>
                <a:blip r:embed="rId748"/>
                <a:stretch>
                  <a:fillRect/>
                </a:stretch>
              </p:blipFill>
              <p:spPr>
                <a:xfrm>
                  <a:off x="2895875" y="750153"/>
                  <a:ext cx="2019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78" name="Freihand 477">
                  <a:extLst>
                    <a:ext uri="{FF2B5EF4-FFF2-40B4-BE49-F238E27FC236}">
                      <a16:creationId xmlns:a16="http://schemas.microsoft.com/office/drawing/2014/main" id="{C45860EC-FF61-E29C-D75E-0E67FD5116C5}"/>
                    </a:ext>
                  </a:extLst>
                </p14:cNvPr>
                <p14:cNvContentPartPr/>
                <p14:nvPr/>
              </p14:nvContentPartPr>
              <p14:xfrm>
                <a:off x="3134195" y="762033"/>
                <a:ext cx="155520" cy="68760"/>
              </p14:xfrm>
            </p:contentPart>
          </mc:Choice>
          <mc:Fallback xmlns="">
            <p:pic>
              <p:nvPicPr>
                <p:cNvPr id="478" name="Freihand 477">
                  <a:extLst>
                    <a:ext uri="{FF2B5EF4-FFF2-40B4-BE49-F238E27FC236}">
                      <a16:creationId xmlns:a16="http://schemas.microsoft.com/office/drawing/2014/main" id="{C45860EC-FF61-E29C-D75E-0E67FD5116C5}"/>
                    </a:ext>
                  </a:extLst>
                </p:cNvPr>
                <p:cNvPicPr/>
                <p:nvPr/>
              </p:nvPicPr>
              <p:blipFill>
                <a:blip r:embed="rId750"/>
                <a:stretch>
                  <a:fillRect/>
                </a:stretch>
              </p:blipFill>
              <p:spPr>
                <a:xfrm>
                  <a:off x="3125195" y="753033"/>
                  <a:ext cx="173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79" name="Freihand 478">
                  <a:extLst>
                    <a:ext uri="{FF2B5EF4-FFF2-40B4-BE49-F238E27FC236}">
                      <a16:creationId xmlns:a16="http://schemas.microsoft.com/office/drawing/2014/main" id="{EC0BE999-87A2-2342-6D20-9A028E14E746}"/>
                    </a:ext>
                  </a:extLst>
                </p14:cNvPr>
                <p14:cNvContentPartPr/>
                <p14:nvPr/>
              </p14:nvContentPartPr>
              <p14:xfrm>
                <a:off x="1744235" y="1486713"/>
                <a:ext cx="217800" cy="152640"/>
              </p14:xfrm>
            </p:contentPart>
          </mc:Choice>
          <mc:Fallback xmlns="">
            <p:pic>
              <p:nvPicPr>
                <p:cNvPr id="479" name="Freihand 478">
                  <a:extLst>
                    <a:ext uri="{FF2B5EF4-FFF2-40B4-BE49-F238E27FC236}">
                      <a16:creationId xmlns:a16="http://schemas.microsoft.com/office/drawing/2014/main" id="{EC0BE999-87A2-2342-6D20-9A028E14E746}"/>
                    </a:ext>
                  </a:extLst>
                </p:cNvPr>
                <p:cNvPicPr/>
                <p:nvPr/>
              </p:nvPicPr>
              <p:blipFill>
                <a:blip r:embed="rId752"/>
                <a:stretch>
                  <a:fillRect/>
                </a:stretch>
              </p:blipFill>
              <p:spPr>
                <a:xfrm>
                  <a:off x="1735235" y="1477713"/>
                  <a:ext cx="235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80" name="Freihand 479">
                  <a:extLst>
                    <a:ext uri="{FF2B5EF4-FFF2-40B4-BE49-F238E27FC236}">
                      <a16:creationId xmlns:a16="http://schemas.microsoft.com/office/drawing/2014/main" id="{B721CA31-ACB9-FA23-ECC7-C08B26F03883}"/>
                    </a:ext>
                  </a:extLst>
                </p14:cNvPr>
                <p14:cNvContentPartPr/>
                <p14:nvPr/>
              </p14:nvContentPartPr>
              <p14:xfrm>
                <a:off x="1765475" y="1492473"/>
                <a:ext cx="99720" cy="193320"/>
              </p14:xfrm>
            </p:contentPart>
          </mc:Choice>
          <mc:Fallback xmlns="">
            <p:pic>
              <p:nvPicPr>
                <p:cNvPr id="480" name="Freihand 479">
                  <a:extLst>
                    <a:ext uri="{FF2B5EF4-FFF2-40B4-BE49-F238E27FC236}">
                      <a16:creationId xmlns:a16="http://schemas.microsoft.com/office/drawing/2014/main" id="{B721CA31-ACB9-FA23-ECC7-C08B26F03883}"/>
                    </a:ext>
                  </a:extLst>
                </p:cNvPr>
                <p:cNvPicPr/>
                <p:nvPr/>
              </p:nvPicPr>
              <p:blipFill>
                <a:blip r:embed="rId754"/>
                <a:stretch>
                  <a:fillRect/>
                </a:stretch>
              </p:blipFill>
              <p:spPr>
                <a:xfrm>
                  <a:off x="1756475" y="1483833"/>
                  <a:ext cx="1173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81" name="Freihand 480">
                  <a:extLst>
                    <a:ext uri="{FF2B5EF4-FFF2-40B4-BE49-F238E27FC236}">
                      <a16:creationId xmlns:a16="http://schemas.microsoft.com/office/drawing/2014/main" id="{7A94267A-59E0-C58E-F1C2-988D9F6FF316}"/>
                    </a:ext>
                  </a:extLst>
                </p14:cNvPr>
                <p14:cNvContentPartPr/>
                <p14:nvPr/>
              </p14:nvContentPartPr>
              <p14:xfrm>
                <a:off x="1920275" y="1478073"/>
                <a:ext cx="54720" cy="118800"/>
              </p14:xfrm>
            </p:contentPart>
          </mc:Choice>
          <mc:Fallback xmlns="">
            <p:pic>
              <p:nvPicPr>
                <p:cNvPr id="481" name="Freihand 480">
                  <a:extLst>
                    <a:ext uri="{FF2B5EF4-FFF2-40B4-BE49-F238E27FC236}">
                      <a16:creationId xmlns:a16="http://schemas.microsoft.com/office/drawing/2014/main" id="{7A94267A-59E0-C58E-F1C2-988D9F6FF316}"/>
                    </a:ext>
                  </a:extLst>
                </p:cNvPr>
                <p:cNvPicPr/>
                <p:nvPr/>
              </p:nvPicPr>
              <p:blipFill>
                <a:blip r:embed="rId756"/>
                <a:stretch>
                  <a:fillRect/>
                </a:stretch>
              </p:blipFill>
              <p:spPr>
                <a:xfrm>
                  <a:off x="1911635" y="1469433"/>
                  <a:ext cx="72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82" name="Freihand 481">
                  <a:extLst>
                    <a:ext uri="{FF2B5EF4-FFF2-40B4-BE49-F238E27FC236}">
                      <a16:creationId xmlns:a16="http://schemas.microsoft.com/office/drawing/2014/main" id="{A742CFED-DCA7-C78B-29E7-24AB376B16EB}"/>
                    </a:ext>
                  </a:extLst>
                </p14:cNvPr>
                <p14:cNvContentPartPr/>
                <p14:nvPr/>
              </p14:nvContentPartPr>
              <p14:xfrm>
                <a:off x="1915955" y="1386993"/>
                <a:ext cx="45000" cy="50040"/>
              </p14:xfrm>
            </p:contentPart>
          </mc:Choice>
          <mc:Fallback xmlns="">
            <p:pic>
              <p:nvPicPr>
                <p:cNvPr id="482" name="Freihand 481">
                  <a:extLst>
                    <a:ext uri="{FF2B5EF4-FFF2-40B4-BE49-F238E27FC236}">
                      <a16:creationId xmlns:a16="http://schemas.microsoft.com/office/drawing/2014/main" id="{A742CFED-DCA7-C78B-29E7-24AB376B16EB}"/>
                    </a:ext>
                  </a:extLst>
                </p:cNvPr>
                <p:cNvPicPr/>
                <p:nvPr/>
              </p:nvPicPr>
              <p:blipFill>
                <a:blip r:embed="rId758"/>
                <a:stretch>
                  <a:fillRect/>
                </a:stretch>
              </p:blipFill>
              <p:spPr>
                <a:xfrm>
                  <a:off x="1907315" y="1378353"/>
                  <a:ext cx="626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83" name="Freihand 482">
                  <a:extLst>
                    <a:ext uri="{FF2B5EF4-FFF2-40B4-BE49-F238E27FC236}">
                      <a16:creationId xmlns:a16="http://schemas.microsoft.com/office/drawing/2014/main" id="{F35CE7A1-7BDB-D223-5F2F-9B3A43B88E56}"/>
                    </a:ext>
                  </a:extLst>
                </p14:cNvPr>
                <p14:cNvContentPartPr/>
                <p14:nvPr/>
              </p14:nvContentPartPr>
              <p14:xfrm>
                <a:off x="2023595" y="1399593"/>
                <a:ext cx="112320" cy="125280"/>
              </p14:xfrm>
            </p:contentPart>
          </mc:Choice>
          <mc:Fallback xmlns="">
            <p:pic>
              <p:nvPicPr>
                <p:cNvPr id="483" name="Freihand 482">
                  <a:extLst>
                    <a:ext uri="{FF2B5EF4-FFF2-40B4-BE49-F238E27FC236}">
                      <a16:creationId xmlns:a16="http://schemas.microsoft.com/office/drawing/2014/main" id="{F35CE7A1-7BDB-D223-5F2F-9B3A43B88E56}"/>
                    </a:ext>
                  </a:extLst>
                </p:cNvPr>
                <p:cNvPicPr/>
                <p:nvPr/>
              </p:nvPicPr>
              <p:blipFill>
                <a:blip r:embed="rId760"/>
                <a:stretch>
                  <a:fillRect/>
                </a:stretch>
              </p:blipFill>
              <p:spPr>
                <a:xfrm>
                  <a:off x="2014595" y="1390953"/>
                  <a:ext cx="1299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84" name="Freihand 483">
                  <a:extLst>
                    <a:ext uri="{FF2B5EF4-FFF2-40B4-BE49-F238E27FC236}">
                      <a16:creationId xmlns:a16="http://schemas.microsoft.com/office/drawing/2014/main" id="{8B56F70F-210F-F595-9BAB-B2E8A534B1FC}"/>
                    </a:ext>
                  </a:extLst>
                </p14:cNvPr>
                <p14:cNvContentPartPr/>
                <p14:nvPr/>
              </p14:nvContentPartPr>
              <p14:xfrm>
                <a:off x="2268755" y="1329753"/>
                <a:ext cx="98640" cy="229320"/>
              </p14:xfrm>
            </p:contentPart>
          </mc:Choice>
          <mc:Fallback xmlns="">
            <p:pic>
              <p:nvPicPr>
                <p:cNvPr id="484" name="Freihand 483">
                  <a:extLst>
                    <a:ext uri="{FF2B5EF4-FFF2-40B4-BE49-F238E27FC236}">
                      <a16:creationId xmlns:a16="http://schemas.microsoft.com/office/drawing/2014/main" id="{8B56F70F-210F-F595-9BAB-B2E8A534B1FC}"/>
                    </a:ext>
                  </a:extLst>
                </p:cNvPr>
                <p:cNvPicPr/>
                <p:nvPr/>
              </p:nvPicPr>
              <p:blipFill>
                <a:blip r:embed="rId762"/>
                <a:stretch>
                  <a:fillRect/>
                </a:stretch>
              </p:blipFill>
              <p:spPr>
                <a:xfrm>
                  <a:off x="2259755" y="1320753"/>
                  <a:ext cx="1162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85" name="Freihand 484">
                  <a:extLst>
                    <a:ext uri="{FF2B5EF4-FFF2-40B4-BE49-F238E27FC236}">
                      <a16:creationId xmlns:a16="http://schemas.microsoft.com/office/drawing/2014/main" id="{A6635A5F-9E58-9A68-9F2D-495EC71D38EE}"/>
                    </a:ext>
                  </a:extLst>
                </p14:cNvPr>
                <p14:cNvContentPartPr/>
                <p14:nvPr/>
              </p14:nvContentPartPr>
              <p14:xfrm>
                <a:off x="2399075" y="1223913"/>
                <a:ext cx="86040" cy="125280"/>
              </p14:xfrm>
            </p:contentPart>
          </mc:Choice>
          <mc:Fallback xmlns="">
            <p:pic>
              <p:nvPicPr>
                <p:cNvPr id="485" name="Freihand 484">
                  <a:extLst>
                    <a:ext uri="{FF2B5EF4-FFF2-40B4-BE49-F238E27FC236}">
                      <a16:creationId xmlns:a16="http://schemas.microsoft.com/office/drawing/2014/main" id="{A6635A5F-9E58-9A68-9F2D-495EC71D38EE}"/>
                    </a:ext>
                  </a:extLst>
                </p:cNvPr>
                <p:cNvPicPr/>
                <p:nvPr/>
              </p:nvPicPr>
              <p:blipFill>
                <a:blip r:embed="rId764"/>
                <a:stretch>
                  <a:fillRect/>
                </a:stretch>
              </p:blipFill>
              <p:spPr>
                <a:xfrm>
                  <a:off x="2390075" y="1214913"/>
                  <a:ext cx="1036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86" name="Freihand 485">
                  <a:extLst>
                    <a:ext uri="{FF2B5EF4-FFF2-40B4-BE49-F238E27FC236}">
                      <a16:creationId xmlns:a16="http://schemas.microsoft.com/office/drawing/2014/main" id="{B4C98892-3767-4FCA-D3A8-266827A07F9D}"/>
                    </a:ext>
                  </a:extLst>
                </p14:cNvPr>
                <p14:cNvContentPartPr/>
                <p14:nvPr/>
              </p14:nvContentPartPr>
              <p14:xfrm>
                <a:off x="2666555" y="1139673"/>
                <a:ext cx="219600" cy="137880"/>
              </p14:xfrm>
            </p:contentPart>
          </mc:Choice>
          <mc:Fallback xmlns="">
            <p:pic>
              <p:nvPicPr>
                <p:cNvPr id="486" name="Freihand 485">
                  <a:extLst>
                    <a:ext uri="{FF2B5EF4-FFF2-40B4-BE49-F238E27FC236}">
                      <a16:creationId xmlns:a16="http://schemas.microsoft.com/office/drawing/2014/main" id="{B4C98892-3767-4FCA-D3A8-266827A07F9D}"/>
                    </a:ext>
                  </a:extLst>
                </p:cNvPr>
                <p:cNvPicPr/>
                <p:nvPr/>
              </p:nvPicPr>
              <p:blipFill>
                <a:blip r:embed="rId766"/>
                <a:stretch>
                  <a:fillRect/>
                </a:stretch>
              </p:blipFill>
              <p:spPr>
                <a:xfrm>
                  <a:off x="2657915" y="1130673"/>
                  <a:ext cx="2372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87" name="Freihand 486">
                  <a:extLst>
                    <a:ext uri="{FF2B5EF4-FFF2-40B4-BE49-F238E27FC236}">
                      <a16:creationId xmlns:a16="http://schemas.microsoft.com/office/drawing/2014/main" id="{AF7C293F-2C57-87B7-1EF3-313B4D6263E0}"/>
                    </a:ext>
                  </a:extLst>
                </p14:cNvPr>
                <p14:cNvContentPartPr/>
                <p14:nvPr/>
              </p14:nvContentPartPr>
              <p14:xfrm>
                <a:off x="2915315" y="1029153"/>
                <a:ext cx="74520" cy="109080"/>
              </p14:xfrm>
            </p:contentPart>
          </mc:Choice>
          <mc:Fallback xmlns="">
            <p:pic>
              <p:nvPicPr>
                <p:cNvPr id="487" name="Freihand 486">
                  <a:extLst>
                    <a:ext uri="{FF2B5EF4-FFF2-40B4-BE49-F238E27FC236}">
                      <a16:creationId xmlns:a16="http://schemas.microsoft.com/office/drawing/2014/main" id="{AF7C293F-2C57-87B7-1EF3-313B4D6263E0}"/>
                    </a:ext>
                  </a:extLst>
                </p:cNvPr>
                <p:cNvPicPr/>
                <p:nvPr/>
              </p:nvPicPr>
              <p:blipFill>
                <a:blip r:embed="rId768"/>
                <a:stretch>
                  <a:fillRect/>
                </a:stretch>
              </p:blipFill>
              <p:spPr>
                <a:xfrm>
                  <a:off x="2906315" y="1020153"/>
                  <a:ext cx="92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88" name="Freihand 487">
                  <a:extLst>
                    <a:ext uri="{FF2B5EF4-FFF2-40B4-BE49-F238E27FC236}">
                      <a16:creationId xmlns:a16="http://schemas.microsoft.com/office/drawing/2014/main" id="{EDC8BAAE-DC54-D5A0-950A-01A620EE1F81}"/>
                    </a:ext>
                  </a:extLst>
                </p14:cNvPr>
                <p14:cNvContentPartPr/>
                <p14:nvPr/>
              </p14:nvContentPartPr>
              <p14:xfrm>
                <a:off x="3174515" y="888753"/>
                <a:ext cx="156600" cy="138240"/>
              </p14:xfrm>
            </p:contentPart>
          </mc:Choice>
          <mc:Fallback xmlns="">
            <p:pic>
              <p:nvPicPr>
                <p:cNvPr id="488" name="Freihand 487">
                  <a:extLst>
                    <a:ext uri="{FF2B5EF4-FFF2-40B4-BE49-F238E27FC236}">
                      <a16:creationId xmlns:a16="http://schemas.microsoft.com/office/drawing/2014/main" id="{EDC8BAAE-DC54-D5A0-950A-01A620EE1F81}"/>
                    </a:ext>
                  </a:extLst>
                </p:cNvPr>
                <p:cNvPicPr/>
                <p:nvPr/>
              </p:nvPicPr>
              <p:blipFill>
                <a:blip r:embed="rId770"/>
                <a:stretch>
                  <a:fillRect/>
                </a:stretch>
              </p:blipFill>
              <p:spPr>
                <a:xfrm>
                  <a:off x="3165515" y="880113"/>
                  <a:ext cx="1742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89" name="Freihand 488">
                  <a:extLst>
                    <a:ext uri="{FF2B5EF4-FFF2-40B4-BE49-F238E27FC236}">
                      <a16:creationId xmlns:a16="http://schemas.microsoft.com/office/drawing/2014/main" id="{08179985-51EC-516D-08DE-5419FB929978}"/>
                    </a:ext>
                  </a:extLst>
                </p14:cNvPr>
                <p14:cNvContentPartPr/>
                <p14:nvPr/>
              </p14:nvContentPartPr>
              <p14:xfrm>
                <a:off x="3342275" y="761313"/>
                <a:ext cx="114840" cy="101160"/>
              </p14:xfrm>
            </p:contentPart>
          </mc:Choice>
          <mc:Fallback xmlns="">
            <p:pic>
              <p:nvPicPr>
                <p:cNvPr id="489" name="Freihand 488">
                  <a:extLst>
                    <a:ext uri="{FF2B5EF4-FFF2-40B4-BE49-F238E27FC236}">
                      <a16:creationId xmlns:a16="http://schemas.microsoft.com/office/drawing/2014/main" id="{08179985-51EC-516D-08DE-5419FB929978}"/>
                    </a:ext>
                  </a:extLst>
                </p:cNvPr>
                <p:cNvPicPr/>
                <p:nvPr/>
              </p:nvPicPr>
              <p:blipFill>
                <a:blip r:embed="rId772"/>
                <a:stretch>
                  <a:fillRect/>
                </a:stretch>
              </p:blipFill>
              <p:spPr>
                <a:xfrm>
                  <a:off x="3333275" y="752673"/>
                  <a:ext cx="132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91" name="Freihand 490">
                  <a:extLst>
                    <a:ext uri="{FF2B5EF4-FFF2-40B4-BE49-F238E27FC236}">
                      <a16:creationId xmlns:a16="http://schemas.microsoft.com/office/drawing/2014/main" id="{CFAB9355-6CFA-9185-44E6-5EDF7A67FC06}"/>
                    </a:ext>
                  </a:extLst>
                </p14:cNvPr>
                <p14:cNvContentPartPr/>
                <p14:nvPr/>
              </p14:nvContentPartPr>
              <p14:xfrm>
                <a:off x="1605275" y="1799193"/>
                <a:ext cx="201600" cy="253080"/>
              </p14:xfrm>
            </p:contentPart>
          </mc:Choice>
          <mc:Fallback xmlns="">
            <p:pic>
              <p:nvPicPr>
                <p:cNvPr id="491" name="Freihand 490">
                  <a:extLst>
                    <a:ext uri="{FF2B5EF4-FFF2-40B4-BE49-F238E27FC236}">
                      <a16:creationId xmlns:a16="http://schemas.microsoft.com/office/drawing/2014/main" id="{CFAB9355-6CFA-9185-44E6-5EDF7A67FC06}"/>
                    </a:ext>
                  </a:extLst>
                </p:cNvPr>
                <p:cNvPicPr/>
                <p:nvPr/>
              </p:nvPicPr>
              <p:blipFill>
                <a:blip r:embed="rId774"/>
                <a:stretch>
                  <a:fillRect/>
                </a:stretch>
              </p:blipFill>
              <p:spPr>
                <a:xfrm>
                  <a:off x="1596275" y="1790553"/>
                  <a:ext cx="2192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92" name="Freihand 491">
                  <a:extLst>
                    <a:ext uri="{FF2B5EF4-FFF2-40B4-BE49-F238E27FC236}">
                      <a16:creationId xmlns:a16="http://schemas.microsoft.com/office/drawing/2014/main" id="{7F476906-E040-6300-0AA3-64CEAE08AF66}"/>
                    </a:ext>
                  </a:extLst>
                </p14:cNvPr>
                <p14:cNvContentPartPr/>
                <p14:nvPr/>
              </p14:nvContentPartPr>
              <p14:xfrm>
                <a:off x="1842155" y="1772553"/>
                <a:ext cx="88920" cy="115200"/>
              </p14:xfrm>
            </p:contentPart>
          </mc:Choice>
          <mc:Fallback xmlns="">
            <p:pic>
              <p:nvPicPr>
                <p:cNvPr id="492" name="Freihand 491">
                  <a:extLst>
                    <a:ext uri="{FF2B5EF4-FFF2-40B4-BE49-F238E27FC236}">
                      <a16:creationId xmlns:a16="http://schemas.microsoft.com/office/drawing/2014/main" id="{7F476906-E040-6300-0AA3-64CEAE08AF66}"/>
                    </a:ext>
                  </a:extLst>
                </p:cNvPr>
                <p:cNvPicPr/>
                <p:nvPr/>
              </p:nvPicPr>
              <p:blipFill>
                <a:blip r:embed="rId776"/>
                <a:stretch>
                  <a:fillRect/>
                </a:stretch>
              </p:blipFill>
              <p:spPr>
                <a:xfrm>
                  <a:off x="1833515" y="1763553"/>
                  <a:ext cx="106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93" name="Freihand 492">
                  <a:extLst>
                    <a:ext uri="{FF2B5EF4-FFF2-40B4-BE49-F238E27FC236}">
                      <a16:creationId xmlns:a16="http://schemas.microsoft.com/office/drawing/2014/main" id="{571F43C9-9E64-7C3F-36B3-F51A824DBC17}"/>
                    </a:ext>
                  </a:extLst>
                </p14:cNvPr>
                <p14:cNvContentPartPr/>
                <p14:nvPr/>
              </p14:nvContentPartPr>
              <p14:xfrm>
                <a:off x="2085155" y="1687233"/>
                <a:ext cx="113040" cy="115200"/>
              </p14:xfrm>
            </p:contentPart>
          </mc:Choice>
          <mc:Fallback xmlns="">
            <p:pic>
              <p:nvPicPr>
                <p:cNvPr id="493" name="Freihand 492">
                  <a:extLst>
                    <a:ext uri="{FF2B5EF4-FFF2-40B4-BE49-F238E27FC236}">
                      <a16:creationId xmlns:a16="http://schemas.microsoft.com/office/drawing/2014/main" id="{571F43C9-9E64-7C3F-36B3-F51A824DBC17}"/>
                    </a:ext>
                  </a:extLst>
                </p:cNvPr>
                <p:cNvPicPr/>
                <p:nvPr/>
              </p:nvPicPr>
              <p:blipFill>
                <a:blip r:embed="rId778"/>
                <a:stretch>
                  <a:fillRect/>
                </a:stretch>
              </p:blipFill>
              <p:spPr>
                <a:xfrm>
                  <a:off x="2076155" y="1678233"/>
                  <a:ext cx="130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94" name="Freihand 493">
                  <a:extLst>
                    <a:ext uri="{FF2B5EF4-FFF2-40B4-BE49-F238E27FC236}">
                      <a16:creationId xmlns:a16="http://schemas.microsoft.com/office/drawing/2014/main" id="{E42F50D1-B0D3-A784-68B8-9F97BED7F81E}"/>
                    </a:ext>
                  </a:extLst>
                </p14:cNvPr>
                <p14:cNvContentPartPr/>
                <p14:nvPr/>
              </p14:nvContentPartPr>
              <p14:xfrm>
                <a:off x="2219795" y="1534233"/>
                <a:ext cx="257040" cy="332280"/>
              </p14:xfrm>
            </p:contentPart>
          </mc:Choice>
          <mc:Fallback xmlns="">
            <p:pic>
              <p:nvPicPr>
                <p:cNvPr id="494" name="Freihand 493">
                  <a:extLst>
                    <a:ext uri="{FF2B5EF4-FFF2-40B4-BE49-F238E27FC236}">
                      <a16:creationId xmlns:a16="http://schemas.microsoft.com/office/drawing/2014/main" id="{E42F50D1-B0D3-A784-68B8-9F97BED7F81E}"/>
                    </a:ext>
                  </a:extLst>
                </p:cNvPr>
                <p:cNvPicPr/>
                <p:nvPr/>
              </p:nvPicPr>
              <p:blipFill>
                <a:blip r:embed="rId780"/>
                <a:stretch>
                  <a:fillRect/>
                </a:stretch>
              </p:blipFill>
              <p:spPr>
                <a:xfrm>
                  <a:off x="2210795" y="1525233"/>
                  <a:ext cx="27468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95" name="Freihand 494">
                  <a:extLst>
                    <a:ext uri="{FF2B5EF4-FFF2-40B4-BE49-F238E27FC236}">
                      <a16:creationId xmlns:a16="http://schemas.microsoft.com/office/drawing/2014/main" id="{3F044EF9-EEEF-884A-8B7E-8B56B6614E45}"/>
                    </a:ext>
                  </a:extLst>
                </p14:cNvPr>
                <p14:cNvContentPartPr/>
                <p14:nvPr/>
              </p14:nvContentPartPr>
              <p14:xfrm>
                <a:off x="2466035" y="1453233"/>
                <a:ext cx="8640" cy="7560"/>
              </p14:xfrm>
            </p:contentPart>
          </mc:Choice>
          <mc:Fallback xmlns="">
            <p:pic>
              <p:nvPicPr>
                <p:cNvPr id="495" name="Freihand 494">
                  <a:extLst>
                    <a:ext uri="{FF2B5EF4-FFF2-40B4-BE49-F238E27FC236}">
                      <a16:creationId xmlns:a16="http://schemas.microsoft.com/office/drawing/2014/main" id="{3F044EF9-EEEF-884A-8B7E-8B56B6614E45}"/>
                    </a:ext>
                  </a:extLst>
                </p:cNvPr>
                <p:cNvPicPr/>
                <p:nvPr/>
              </p:nvPicPr>
              <p:blipFill>
                <a:blip r:embed="rId238"/>
                <a:stretch>
                  <a:fillRect/>
                </a:stretch>
              </p:blipFill>
              <p:spPr>
                <a:xfrm>
                  <a:off x="2457035" y="1444233"/>
                  <a:ext cx="262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96" name="Freihand 495">
                  <a:extLst>
                    <a:ext uri="{FF2B5EF4-FFF2-40B4-BE49-F238E27FC236}">
                      <a16:creationId xmlns:a16="http://schemas.microsoft.com/office/drawing/2014/main" id="{3AB9A6BF-BE4C-FAA5-3DDF-13EB9D2AABF9}"/>
                    </a:ext>
                  </a:extLst>
                </p14:cNvPr>
                <p14:cNvContentPartPr/>
                <p14:nvPr/>
              </p14:nvContentPartPr>
              <p14:xfrm>
                <a:off x="2541635" y="1476273"/>
                <a:ext cx="17280" cy="77400"/>
              </p14:xfrm>
            </p:contentPart>
          </mc:Choice>
          <mc:Fallback xmlns="">
            <p:pic>
              <p:nvPicPr>
                <p:cNvPr id="496" name="Freihand 495">
                  <a:extLst>
                    <a:ext uri="{FF2B5EF4-FFF2-40B4-BE49-F238E27FC236}">
                      <a16:creationId xmlns:a16="http://schemas.microsoft.com/office/drawing/2014/main" id="{3AB9A6BF-BE4C-FAA5-3DDF-13EB9D2AABF9}"/>
                    </a:ext>
                  </a:extLst>
                </p:cNvPr>
                <p:cNvPicPr/>
                <p:nvPr/>
              </p:nvPicPr>
              <p:blipFill>
                <a:blip r:embed="rId783"/>
                <a:stretch>
                  <a:fillRect/>
                </a:stretch>
              </p:blipFill>
              <p:spPr>
                <a:xfrm>
                  <a:off x="2532635" y="1467273"/>
                  <a:ext cx="34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97" name="Freihand 496">
                  <a:extLst>
                    <a:ext uri="{FF2B5EF4-FFF2-40B4-BE49-F238E27FC236}">
                      <a16:creationId xmlns:a16="http://schemas.microsoft.com/office/drawing/2014/main" id="{249A386A-F084-8889-FD77-57870E91D023}"/>
                    </a:ext>
                  </a:extLst>
                </p14:cNvPr>
                <p14:cNvContentPartPr/>
                <p14:nvPr/>
              </p14:nvContentPartPr>
              <p14:xfrm>
                <a:off x="2553155" y="1339113"/>
                <a:ext cx="143280" cy="165240"/>
              </p14:xfrm>
            </p:contentPart>
          </mc:Choice>
          <mc:Fallback xmlns="">
            <p:pic>
              <p:nvPicPr>
                <p:cNvPr id="497" name="Freihand 496">
                  <a:extLst>
                    <a:ext uri="{FF2B5EF4-FFF2-40B4-BE49-F238E27FC236}">
                      <a16:creationId xmlns:a16="http://schemas.microsoft.com/office/drawing/2014/main" id="{249A386A-F084-8889-FD77-57870E91D023}"/>
                    </a:ext>
                  </a:extLst>
                </p:cNvPr>
                <p:cNvPicPr/>
                <p:nvPr/>
              </p:nvPicPr>
              <p:blipFill>
                <a:blip r:embed="rId785"/>
                <a:stretch>
                  <a:fillRect/>
                </a:stretch>
              </p:blipFill>
              <p:spPr>
                <a:xfrm>
                  <a:off x="2544155" y="1330473"/>
                  <a:ext cx="1609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98" name="Freihand 497">
                  <a:extLst>
                    <a:ext uri="{FF2B5EF4-FFF2-40B4-BE49-F238E27FC236}">
                      <a16:creationId xmlns:a16="http://schemas.microsoft.com/office/drawing/2014/main" id="{34DCB07C-DB95-90D8-97BC-282ABDDA0409}"/>
                    </a:ext>
                  </a:extLst>
                </p14:cNvPr>
                <p14:cNvContentPartPr/>
                <p14:nvPr/>
              </p14:nvContentPartPr>
              <p14:xfrm>
                <a:off x="2697515" y="1271433"/>
                <a:ext cx="309600" cy="183240"/>
              </p14:xfrm>
            </p:contentPart>
          </mc:Choice>
          <mc:Fallback xmlns="">
            <p:pic>
              <p:nvPicPr>
                <p:cNvPr id="498" name="Freihand 497">
                  <a:extLst>
                    <a:ext uri="{FF2B5EF4-FFF2-40B4-BE49-F238E27FC236}">
                      <a16:creationId xmlns:a16="http://schemas.microsoft.com/office/drawing/2014/main" id="{34DCB07C-DB95-90D8-97BC-282ABDDA0409}"/>
                    </a:ext>
                  </a:extLst>
                </p:cNvPr>
                <p:cNvPicPr/>
                <p:nvPr/>
              </p:nvPicPr>
              <p:blipFill>
                <a:blip r:embed="rId787"/>
                <a:stretch>
                  <a:fillRect/>
                </a:stretch>
              </p:blipFill>
              <p:spPr>
                <a:xfrm>
                  <a:off x="2688515" y="1262433"/>
                  <a:ext cx="3272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99" name="Freihand 498">
                  <a:extLst>
                    <a:ext uri="{FF2B5EF4-FFF2-40B4-BE49-F238E27FC236}">
                      <a16:creationId xmlns:a16="http://schemas.microsoft.com/office/drawing/2014/main" id="{7D9B6730-C2D0-104F-BA02-8E103B3F62F4}"/>
                    </a:ext>
                  </a:extLst>
                </p14:cNvPr>
                <p14:cNvContentPartPr/>
                <p14:nvPr/>
              </p14:nvContentPartPr>
              <p14:xfrm>
                <a:off x="2831795" y="1240473"/>
                <a:ext cx="19080" cy="15120"/>
              </p14:xfrm>
            </p:contentPart>
          </mc:Choice>
          <mc:Fallback xmlns="">
            <p:pic>
              <p:nvPicPr>
                <p:cNvPr id="499" name="Freihand 498">
                  <a:extLst>
                    <a:ext uri="{FF2B5EF4-FFF2-40B4-BE49-F238E27FC236}">
                      <a16:creationId xmlns:a16="http://schemas.microsoft.com/office/drawing/2014/main" id="{7D9B6730-C2D0-104F-BA02-8E103B3F62F4}"/>
                    </a:ext>
                  </a:extLst>
                </p:cNvPr>
                <p:cNvPicPr/>
                <p:nvPr/>
              </p:nvPicPr>
              <p:blipFill>
                <a:blip r:embed="rId789"/>
                <a:stretch>
                  <a:fillRect/>
                </a:stretch>
              </p:blipFill>
              <p:spPr>
                <a:xfrm>
                  <a:off x="2823155" y="1231473"/>
                  <a:ext cx="367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01" name="Freihand 500">
                  <a:extLst>
                    <a:ext uri="{FF2B5EF4-FFF2-40B4-BE49-F238E27FC236}">
                      <a16:creationId xmlns:a16="http://schemas.microsoft.com/office/drawing/2014/main" id="{4BF1F2B1-E8CE-BD6F-B475-99C7D453A132}"/>
                    </a:ext>
                  </a:extLst>
                </p14:cNvPr>
                <p14:cNvContentPartPr/>
                <p14:nvPr/>
              </p14:nvContentPartPr>
              <p14:xfrm>
                <a:off x="1703915" y="2145153"/>
                <a:ext cx="117720" cy="106920"/>
              </p14:xfrm>
            </p:contentPart>
          </mc:Choice>
          <mc:Fallback xmlns="">
            <p:pic>
              <p:nvPicPr>
                <p:cNvPr id="501" name="Freihand 500">
                  <a:extLst>
                    <a:ext uri="{FF2B5EF4-FFF2-40B4-BE49-F238E27FC236}">
                      <a16:creationId xmlns:a16="http://schemas.microsoft.com/office/drawing/2014/main" id="{4BF1F2B1-E8CE-BD6F-B475-99C7D453A132}"/>
                    </a:ext>
                  </a:extLst>
                </p:cNvPr>
                <p:cNvPicPr/>
                <p:nvPr/>
              </p:nvPicPr>
              <p:blipFill>
                <a:blip r:embed="rId791"/>
                <a:stretch>
                  <a:fillRect/>
                </a:stretch>
              </p:blipFill>
              <p:spPr>
                <a:xfrm>
                  <a:off x="1695275" y="2136153"/>
                  <a:ext cx="135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02" name="Freihand 501">
                  <a:extLst>
                    <a:ext uri="{FF2B5EF4-FFF2-40B4-BE49-F238E27FC236}">
                      <a16:creationId xmlns:a16="http://schemas.microsoft.com/office/drawing/2014/main" id="{741E7FFB-309E-6558-36D2-CEE0CCF4275D}"/>
                    </a:ext>
                  </a:extLst>
                </p14:cNvPr>
                <p14:cNvContentPartPr/>
                <p14:nvPr/>
              </p14:nvContentPartPr>
              <p14:xfrm>
                <a:off x="1836755" y="2019153"/>
                <a:ext cx="185040" cy="144720"/>
              </p14:xfrm>
            </p:contentPart>
          </mc:Choice>
          <mc:Fallback xmlns="">
            <p:pic>
              <p:nvPicPr>
                <p:cNvPr id="502" name="Freihand 501">
                  <a:extLst>
                    <a:ext uri="{FF2B5EF4-FFF2-40B4-BE49-F238E27FC236}">
                      <a16:creationId xmlns:a16="http://schemas.microsoft.com/office/drawing/2014/main" id="{741E7FFB-309E-6558-36D2-CEE0CCF4275D}"/>
                    </a:ext>
                  </a:extLst>
                </p:cNvPr>
                <p:cNvPicPr/>
                <p:nvPr/>
              </p:nvPicPr>
              <p:blipFill>
                <a:blip r:embed="rId793"/>
                <a:stretch>
                  <a:fillRect/>
                </a:stretch>
              </p:blipFill>
              <p:spPr>
                <a:xfrm>
                  <a:off x="1827755" y="2010513"/>
                  <a:ext cx="2026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03" name="Freihand 502">
                  <a:extLst>
                    <a:ext uri="{FF2B5EF4-FFF2-40B4-BE49-F238E27FC236}">
                      <a16:creationId xmlns:a16="http://schemas.microsoft.com/office/drawing/2014/main" id="{5AB621E2-B3E1-7C90-7A05-42043E3148E1}"/>
                    </a:ext>
                  </a:extLst>
                </p14:cNvPr>
                <p14:cNvContentPartPr/>
                <p14:nvPr/>
              </p14:nvContentPartPr>
              <p14:xfrm>
                <a:off x="2063195" y="1920873"/>
                <a:ext cx="144720" cy="87480"/>
              </p14:xfrm>
            </p:contentPart>
          </mc:Choice>
          <mc:Fallback xmlns="">
            <p:pic>
              <p:nvPicPr>
                <p:cNvPr id="503" name="Freihand 502">
                  <a:extLst>
                    <a:ext uri="{FF2B5EF4-FFF2-40B4-BE49-F238E27FC236}">
                      <a16:creationId xmlns:a16="http://schemas.microsoft.com/office/drawing/2014/main" id="{5AB621E2-B3E1-7C90-7A05-42043E3148E1}"/>
                    </a:ext>
                  </a:extLst>
                </p:cNvPr>
                <p:cNvPicPr/>
                <p:nvPr/>
              </p:nvPicPr>
              <p:blipFill>
                <a:blip r:embed="rId795"/>
                <a:stretch>
                  <a:fillRect/>
                </a:stretch>
              </p:blipFill>
              <p:spPr>
                <a:xfrm>
                  <a:off x="2054195" y="1912233"/>
                  <a:ext cx="162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04" name="Freihand 503">
                  <a:extLst>
                    <a:ext uri="{FF2B5EF4-FFF2-40B4-BE49-F238E27FC236}">
                      <a16:creationId xmlns:a16="http://schemas.microsoft.com/office/drawing/2014/main" id="{D140DF03-18F2-52EE-1374-366E5D2AECB9}"/>
                    </a:ext>
                  </a:extLst>
                </p14:cNvPr>
                <p14:cNvContentPartPr/>
                <p14:nvPr/>
              </p14:nvContentPartPr>
              <p14:xfrm>
                <a:off x="2160755" y="1867593"/>
                <a:ext cx="35640" cy="12960"/>
              </p14:xfrm>
            </p:contentPart>
          </mc:Choice>
          <mc:Fallback xmlns="">
            <p:pic>
              <p:nvPicPr>
                <p:cNvPr id="504" name="Freihand 503">
                  <a:extLst>
                    <a:ext uri="{FF2B5EF4-FFF2-40B4-BE49-F238E27FC236}">
                      <a16:creationId xmlns:a16="http://schemas.microsoft.com/office/drawing/2014/main" id="{D140DF03-18F2-52EE-1374-366E5D2AECB9}"/>
                    </a:ext>
                  </a:extLst>
                </p:cNvPr>
                <p:cNvPicPr/>
                <p:nvPr/>
              </p:nvPicPr>
              <p:blipFill>
                <a:blip r:embed="rId797"/>
                <a:stretch>
                  <a:fillRect/>
                </a:stretch>
              </p:blipFill>
              <p:spPr>
                <a:xfrm>
                  <a:off x="2151755" y="1858593"/>
                  <a:ext cx="532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05" name="Freihand 504">
                  <a:extLst>
                    <a:ext uri="{FF2B5EF4-FFF2-40B4-BE49-F238E27FC236}">
                      <a16:creationId xmlns:a16="http://schemas.microsoft.com/office/drawing/2014/main" id="{772730E2-BA1F-B9E7-45F2-3353DE9F5C22}"/>
                    </a:ext>
                  </a:extLst>
                </p14:cNvPr>
                <p14:cNvContentPartPr/>
                <p14:nvPr/>
              </p14:nvContentPartPr>
              <p14:xfrm>
                <a:off x="2235995" y="1704513"/>
                <a:ext cx="166320" cy="210240"/>
              </p14:xfrm>
            </p:contentPart>
          </mc:Choice>
          <mc:Fallback xmlns="">
            <p:pic>
              <p:nvPicPr>
                <p:cNvPr id="505" name="Freihand 504">
                  <a:extLst>
                    <a:ext uri="{FF2B5EF4-FFF2-40B4-BE49-F238E27FC236}">
                      <a16:creationId xmlns:a16="http://schemas.microsoft.com/office/drawing/2014/main" id="{772730E2-BA1F-B9E7-45F2-3353DE9F5C22}"/>
                    </a:ext>
                  </a:extLst>
                </p:cNvPr>
                <p:cNvPicPr/>
                <p:nvPr/>
              </p:nvPicPr>
              <p:blipFill>
                <a:blip r:embed="rId799"/>
                <a:stretch>
                  <a:fillRect/>
                </a:stretch>
              </p:blipFill>
              <p:spPr>
                <a:xfrm>
                  <a:off x="2227355" y="1695513"/>
                  <a:ext cx="1839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06" name="Freihand 505">
                  <a:extLst>
                    <a:ext uri="{FF2B5EF4-FFF2-40B4-BE49-F238E27FC236}">
                      <a16:creationId xmlns:a16="http://schemas.microsoft.com/office/drawing/2014/main" id="{DAE4C5DB-C00E-FF0B-B0C2-66164EEC16C0}"/>
                    </a:ext>
                  </a:extLst>
                </p14:cNvPr>
                <p14:cNvContentPartPr/>
                <p14:nvPr/>
              </p14:nvContentPartPr>
              <p14:xfrm>
                <a:off x="2526515" y="1608033"/>
                <a:ext cx="137160" cy="149760"/>
              </p14:xfrm>
            </p:contentPart>
          </mc:Choice>
          <mc:Fallback xmlns="">
            <p:pic>
              <p:nvPicPr>
                <p:cNvPr id="506" name="Freihand 505">
                  <a:extLst>
                    <a:ext uri="{FF2B5EF4-FFF2-40B4-BE49-F238E27FC236}">
                      <a16:creationId xmlns:a16="http://schemas.microsoft.com/office/drawing/2014/main" id="{DAE4C5DB-C00E-FF0B-B0C2-66164EEC16C0}"/>
                    </a:ext>
                  </a:extLst>
                </p:cNvPr>
                <p:cNvPicPr/>
                <p:nvPr/>
              </p:nvPicPr>
              <p:blipFill>
                <a:blip r:embed="rId801"/>
                <a:stretch>
                  <a:fillRect/>
                </a:stretch>
              </p:blipFill>
              <p:spPr>
                <a:xfrm>
                  <a:off x="2517875" y="1599033"/>
                  <a:ext cx="154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07" name="Freihand 506">
                  <a:extLst>
                    <a:ext uri="{FF2B5EF4-FFF2-40B4-BE49-F238E27FC236}">
                      <a16:creationId xmlns:a16="http://schemas.microsoft.com/office/drawing/2014/main" id="{D9AC676D-7C36-BE3C-503B-5AFF08EE40D4}"/>
                    </a:ext>
                  </a:extLst>
                </p14:cNvPr>
                <p14:cNvContentPartPr/>
                <p14:nvPr/>
              </p14:nvContentPartPr>
              <p14:xfrm>
                <a:off x="2691395" y="1423353"/>
                <a:ext cx="270360" cy="274680"/>
              </p14:xfrm>
            </p:contentPart>
          </mc:Choice>
          <mc:Fallback xmlns="">
            <p:pic>
              <p:nvPicPr>
                <p:cNvPr id="507" name="Freihand 506">
                  <a:extLst>
                    <a:ext uri="{FF2B5EF4-FFF2-40B4-BE49-F238E27FC236}">
                      <a16:creationId xmlns:a16="http://schemas.microsoft.com/office/drawing/2014/main" id="{D9AC676D-7C36-BE3C-503B-5AFF08EE40D4}"/>
                    </a:ext>
                  </a:extLst>
                </p:cNvPr>
                <p:cNvPicPr/>
                <p:nvPr/>
              </p:nvPicPr>
              <p:blipFill>
                <a:blip r:embed="rId803"/>
                <a:stretch>
                  <a:fillRect/>
                </a:stretch>
              </p:blipFill>
              <p:spPr>
                <a:xfrm>
                  <a:off x="2682395" y="1414353"/>
                  <a:ext cx="2880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09" name="Freihand 508">
                  <a:extLst>
                    <a:ext uri="{FF2B5EF4-FFF2-40B4-BE49-F238E27FC236}">
                      <a16:creationId xmlns:a16="http://schemas.microsoft.com/office/drawing/2014/main" id="{E0F0BA73-C831-A280-3EAC-0FFFBEC0B1D7}"/>
                    </a:ext>
                  </a:extLst>
                </p14:cNvPr>
                <p14:cNvContentPartPr/>
                <p14:nvPr/>
              </p14:nvContentPartPr>
              <p14:xfrm>
                <a:off x="2269115" y="1952193"/>
                <a:ext cx="192240" cy="228240"/>
              </p14:xfrm>
            </p:contentPart>
          </mc:Choice>
          <mc:Fallback xmlns="">
            <p:pic>
              <p:nvPicPr>
                <p:cNvPr id="509" name="Freihand 508">
                  <a:extLst>
                    <a:ext uri="{FF2B5EF4-FFF2-40B4-BE49-F238E27FC236}">
                      <a16:creationId xmlns:a16="http://schemas.microsoft.com/office/drawing/2014/main" id="{E0F0BA73-C831-A280-3EAC-0FFFBEC0B1D7}"/>
                    </a:ext>
                  </a:extLst>
                </p:cNvPr>
                <p:cNvPicPr/>
                <p:nvPr/>
              </p:nvPicPr>
              <p:blipFill>
                <a:blip r:embed="rId805"/>
                <a:stretch>
                  <a:fillRect/>
                </a:stretch>
              </p:blipFill>
              <p:spPr>
                <a:xfrm>
                  <a:off x="2260475" y="1943193"/>
                  <a:ext cx="2098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10" name="Freihand 509">
                  <a:extLst>
                    <a:ext uri="{FF2B5EF4-FFF2-40B4-BE49-F238E27FC236}">
                      <a16:creationId xmlns:a16="http://schemas.microsoft.com/office/drawing/2014/main" id="{7CF6BA52-D177-6394-9FA8-B715300DB7E1}"/>
                    </a:ext>
                  </a:extLst>
                </p14:cNvPr>
                <p14:cNvContentPartPr/>
                <p14:nvPr/>
              </p14:nvContentPartPr>
              <p14:xfrm>
                <a:off x="2523275" y="1849593"/>
                <a:ext cx="129600" cy="123840"/>
              </p14:xfrm>
            </p:contentPart>
          </mc:Choice>
          <mc:Fallback xmlns="">
            <p:pic>
              <p:nvPicPr>
                <p:cNvPr id="510" name="Freihand 509">
                  <a:extLst>
                    <a:ext uri="{FF2B5EF4-FFF2-40B4-BE49-F238E27FC236}">
                      <a16:creationId xmlns:a16="http://schemas.microsoft.com/office/drawing/2014/main" id="{7CF6BA52-D177-6394-9FA8-B715300DB7E1}"/>
                    </a:ext>
                  </a:extLst>
                </p:cNvPr>
                <p:cNvPicPr/>
                <p:nvPr/>
              </p:nvPicPr>
              <p:blipFill>
                <a:blip r:embed="rId807"/>
                <a:stretch>
                  <a:fillRect/>
                </a:stretch>
              </p:blipFill>
              <p:spPr>
                <a:xfrm>
                  <a:off x="2514275" y="1840953"/>
                  <a:ext cx="147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12" name="Freihand 511">
                  <a:extLst>
                    <a:ext uri="{FF2B5EF4-FFF2-40B4-BE49-F238E27FC236}">
                      <a16:creationId xmlns:a16="http://schemas.microsoft.com/office/drawing/2014/main" id="{FF5B17B6-F74C-8EBE-B1EC-7F8673868990}"/>
                    </a:ext>
                  </a:extLst>
                </p14:cNvPr>
                <p14:cNvContentPartPr/>
                <p14:nvPr/>
              </p14:nvContentPartPr>
              <p14:xfrm>
                <a:off x="1036835" y="2549793"/>
                <a:ext cx="545760" cy="527400"/>
              </p14:xfrm>
            </p:contentPart>
          </mc:Choice>
          <mc:Fallback xmlns="">
            <p:pic>
              <p:nvPicPr>
                <p:cNvPr id="512" name="Freihand 511">
                  <a:extLst>
                    <a:ext uri="{FF2B5EF4-FFF2-40B4-BE49-F238E27FC236}">
                      <a16:creationId xmlns:a16="http://schemas.microsoft.com/office/drawing/2014/main" id="{FF5B17B6-F74C-8EBE-B1EC-7F8673868990}"/>
                    </a:ext>
                  </a:extLst>
                </p:cNvPr>
                <p:cNvPicPr/>
                <p:nvPr/>
              </p:nvPicPr>
              <p:blipFill>
                <a:blip r:embed="rId809"/>
                <a:stretch>
                  <a:fillRect/>
                </a:stretch>
              </p:blipFill>
              <p:spPr>
                <a:xfrm>
                  <a:off x="1027835" y="2540793"/>
                  <a:ext cx="56340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13" name="Freihand 512">
                  <a:extLst>
                    <a:ext uri="{FF2B5EF4-FFF2-40B4-BE49-F238E27FC236}">
                      <a16:creationId xmlns:a16="http://schemas.microsoft.com/office/drawing/2014/main" id="{50464B34-0927-8747-B03E-BE4915CE63A3}"/>
                    </a:ext>
                  </a:extLst>
                </p14:cNvPr>
                <p14:cNvContentPartPr/>
                <p14:nvPr/>
              </p14:nvContentPartPr>
              <p14:xfrm>
                <a:off x="1379195" y="2809353"/>
                <a:ext cx="267840" cy="320760"/>
              </p14:xfrm>
            </p:contentPart>
          </mc:Choice>
          <mc:Fallback xmlns="">
            <p:pic>
              <p:nvPicPr>
                <p:cNvPr id="513" name="Freihand 512">
                  <a:extLst>
                    <a:ext uri="{FF2B5EF4-FFF2-40B4-BE49-F238E27FC236}">
                      <a16:creationId xmlns:a16="http://schemas.microsoft.com/office/drawing/2014/main" id="{50464B34-0927-8747-B03E-BE4915CE63A3}"/>
                    </a:ext>
                  </a:extLst>
                </p:cNvPr>
                <p:cNvPicPr/>
                <p:nvPr/>
              </p:nvPicPr>
              <p:blipFill>
                <a:blip r:embed="rId811"/>
                <a:stretch>
                  <a:fillRect/>
                </a:stretch>
              </p:blipFill>
              <p:spPr>
                <a:xfrm>
                  <a:off x="1370555" y="2800353"/>
                  <a:ext cx="28548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15" name="Freihand 514">
                  <a:extLst>
                    <a:ext uri="{FF2B5EF4-FFF2-40B4-BE49-F238E27FC236}">
                      <a16:creationId xmlns:a16="http://schemas.microsoft.com/office/drawing/2014/main" id="{01DF9934-3A9F-BAD3-3358-D319D0201002}"/>
                    </a:ext>
                  </a:extLst>
                </p14:cNvPr>
                <p14:cNvContentPartPr/>
                <p14:nvPr/>
              </p14:nvContentPartPr>
              <p14:xfrm>
                <a:off x="319355" y="2443233"/>
                <a:ext cx="189720" cy="242640"/>
              </p14:xfrm>
            </p:contentPart>
          </mc:Choice>
          <mc:Fallback xmlns="">
            <p:pic>
              <p:nvPicPr>
                <p:cNvPr id="515" name="Freihand 514">
                  <a:extLst>
                    <a:ext uri="{FF2B5EF4-FFF2-40B4-BE49-F238E27FC236}">
                      <a16:creationId xmlns:a16="http://schemas.microsoft.com/office/drawing/2014/main" id="{01DF9934-3A9F-BAD3-3358-D319D0201002}"/>
                    </a:ext>
                  </a:extLst>
                </p:cNvPr>
                <p:cNvPicPr/>
                <p:nvPr/>
              </p:nvPicPr>
              <p:blipFill>
                <a:blip r:embed="rId813"/>
                <a:stretch>
                  <a:fillRect/>
                </a:stretch>
              </p:blipFill>
              <p:spPr>
                <a:xfrm>
                  <a:off x="310715" y="2434233"/>
                  <a:ext cx="2073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16" name="Freihand 515">
                  <a:extLst>
                    <a:ext uri="{FF2B5EF4-FFF2-40B4-BE49-F238E27FC236}">
                      <a16:creationId xmlns:a16="http://schemas.microsoft.com/office/drawing/2014/main" id="{1FF4B5C6-70D7-E9EF-86DE-74FDD09F1F76}"/>
                    </a:ext>
                  </a:extLst>
                </p14:cNvPr>
                <p14:cNvContentPartPr/>
                <p14:nvPr/>
              </p14:nvContentPartPr>
              <p14:xfrm>
                <a:off x="561995" y="2259273"/>
                <a:ext cx="110520" cy="106200"/>
              </p14:xfrm>
            </p:contentPart>
          </mc:Choice>
          <mc:Fallback xmlns="">
            <p:pic>
              <p:nvPicPr>
                <p:cNvPr id="516" name="Freihand 515">
                  <a:extLst>
                    <a:ext uri="{FF2B5EF4-FFF2-40B4-BE49-F238E27FC236}">
                      <a16:creationId xmlns:a16="http://schemas.microsoft.com/office/drawing/2014/main" id="{1FF4B5C6-70D7-E9EF-86DE-74FDD09F1F76}"/>
                    </a:ext>
                  </a:extLst>
                </p:cNvPr>
                <p:cNvPicPr/>
                <p:nvPr/>
              </p:nvPicPr>
              <p:blipFill>
                <a:blip r:embed="rId815"/>
                <a:stretch>
                  <a:fillRect/>
                </a:stretch>
              </p:blipFill>
              <p:spPr>
                <a:xfrm>
                  <a:off x="553355" y="2250633"/>
                  <a:ext cx="1281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17" name="Freihand 516">
                  <a:extLst>
                    <a:ext uri="{FF2B5EF4-FFF2-40B4-BE49-F238E27FC236}">
                      <a16:creationId xmlns:a16="http://schemas.microsoft.com/office/drawing/2014/main" id="{C5D5CB0E-DC89-8806-1F9A-EDA7EC64D95C}"/>
                    </a:ext>
                  </a:extLst>
                </p14:cNvPr>
                <p14:cNvContentPartPr/>
                <p14:nvPr/>
              </p14:nvContentPartPr>
              <p14:xfrm>
                <a:off x="584315" y="2307153"/>
                <a:ext cx="92880" cy="115560"/>
              </p14:xfrm>
            </p:contentPart>
          </mc:Choice>
          <mc:Fallback xmlns="">
            <p:pic>
              <p:nvPicPr>
                <p:cNvPr id="517" name="Freihand 516">
                  <a:extLst>
                    <a:ext uri="{FF2B5EF4-FFF2-40B4-BE49-F238E27FC236}">
                      <a16:creationId xmlns:a16="http://schemas.microsoft.com/office/drawing/2014/main" id="{C5D5CB0E-DC89-8806-1F9A-EDA7EC64D95C}"/>
                    </a:ext>
                  </a:extLst>
                </p:cNvPr>
                <p:cNvPicPr/>
                <p:nvPr/>
              </p:nvPicPr>
              <p:blipFill>
                <a:blip r:embed="rId817"/>
                <a:stretch>
                  <a:fillRect/>
                </a:stretch>
              </p:blipFill>
              <p:spPr>
                <a:xfrm>
                  <a:off x="575315" y="2298513"/>
                  <a:ext cx="1105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18" name="Freihand 517">
                  <a:extLst>
                    <a:ext uri="{FF2B5EF4-FFF2-40B4-BE49-F238E27FC236}">
                      <a16:creationId xmlns:a16="http://schemas.microsoft.com/office/drawing/2014/main" id="{ECF78D65-7F64-4007-41BE-37302A52C838}"/>
                    </a:ext>
                  </a:extLst>
                </p14:cNvPr>
                <p14:cNvContentPartPr/>
                <p14:nvPr/>
              </p14:nvContentPartPr>
              <p14:xfrm>
                <a:off x="647675" y="1875513"/>
                <a:ext cx="141840" cy="175320"/>
              </p14:xfrm>
            </p:contentPart>
          </mc:Choice>
          <mc:Fallback xmlns="">
            <p:pic>
              <p:nvPicPr>
                <p:cNvPr id="518" name="Freihand 517">
                  <a:extLst>
                    <a:ext uri="{FF2B5EF4-FFF2-40B4-BE49-F238E27FC236}">
                      <a16:creationId xmlns:a16="http://schemas.microsoft.com/office/drawing/2014/main" id="{ECF78D65-7F64-4007-41BE-37302A52C838}"/>
                    </a:ext>
                  </a:extLst>
                </p:cNvPr>
                <p:cNvPicPr/>
                <p:nvPr/>
              </p:nvPicPr>
              <p:blipFill>
                <a:blip r:embed="rId819"/>
                <a:stretch>
                  <a:fillRect/>
                </a:stretch>
              </p:blipFill>
              <p:spPr>
                <a:xfrm>
                  <a:off x="638675" y="1866513"/>
                  <a:ext cx="1594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19" name="Freihand 518">
                  <a:extLst>
                    <a:ext uri="{FF2B5EF4-FFF2-40B4-BE49-F238E27FC236}">
                      <a16:creationId xmlns:a16="http://schemas.microsoft.com/office/drawing/2014/main" id="{501493C3-EF47-155F-8F6E-21E71A361BB4}"/>
                    </a:ext>
                  </a:extLst>
                </p14:cNvPr>
                <p14:cNvContentPartPr/>
                <p14:nvPr/>
              </p14:nvContentPartPr>
              <p14:xfrm>
                <a:off x="784475" y="1698753"/>
                <a:ext cx="115200" cy="177120"/>
              </p14:xfrm>
            </p:contentPart>
          </mc:Choice>
          <mc:Fallback xmlns="">
            <p:pic>
              <p:nvPicPr>
                <p:cNvPr id="519" name="Freihand 518">
                  <a:extLst>
                    <a:ext uri="{FF2B5EF4-FFF2-40B4-BE49-F238E27FC236}">
                      <a16:creationId xmlns:a16="http://schemas.microsoft.com/office/drawing/2014/main" id="{501493C3-EF47-155F-8F6E-21E71A361BB4}"/>
                    </a:ext>
                  </a:extLst>
                </p:cNvPr>
                <p:cNvPicPr/>
                <p:nvPr/>
              </p:nvPicPr>
              <p:blipFill>
                <a:blip r:embed="rId821"/>
                <a:stretch>
                  <a:fillRect/>
                </a:stretch>
              </p:blipFill>
              <p:spPr>
                <a:xfrm>
                  <a:off x="775835" y="1689753"/>
                  <a:ext cx="132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22" name="Freihand 521">
                  <a:extLst>
                    <a:ext uri="{FF2B5EF4-FFF2-40B4-BE49-F238E27FC236}">
                      <a16:creationId xmlns:a16="http://schemas.microsoft.com/office/drawing/2014/main" id="{CA99F9AB-4AD1-8393-47DA-5B6CEC77C416}"/>
                    </a:ext>
                  </a:extLst>
                </p14:cNvPr>
                <p14:cNvContentPartPr/>
                <p14:nvPr/>
              </p14:nvContentPartPr>
              <p14:xfrm>
                <a:off x="685835" y="1950753"/>
                <a:ext cx="250200" cy="288720"/>
              </p14:xfrm>
            </p:contentPart>
          </mc:Choice>
          <mc:Fallback xmlns="">
            <p:pic>
              <p:nvPicPr>
                <p:cNvPr id="522" name="Freihand 521">
                  <a:extLst>
                    <a:ext uri="{FF2B5EF4-FFF2-40B4-BE49-F238E27FC236}">
                      <a16:creationId xmlns:a16="http://schemas.microsoft.com/office/drawing/2014/main" id="{CA99F9AB-4AD1-8393-47DA-5B6CEC77C416}"/>
                    </a:ext>
                  </a:extLst>
                </p:cNvPr>
                <p:cNvPicPr/>
                <p:nvPr/>
              </p:nvPicPr>
              <p:blipFill>
                <a:blip r:embed="rId823"/>
                <a:stretch>
                  <a:fillRect/>
                </a:stretch>
              </p:blipFill>
              <p:spPr>
                <a:xfrm>
                  <a:off x="677195" y="1941753"/>
                  <a:ext cx="26784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23" name="Freihand 522">
                  <a:extLst>
                    <a:ext uri="{FF2B5EF4-FFF2-40B4-BE49-F238E27FC236}">
                      <a16:creationId xmlns:a16="http://schemas.microsoft.com/office/drawing/2014/main" id="{BDF2ADF3-31DE-7C08-EDEC-B7CA9776517F}"/>
                    </a:ext>
                  </a:extLst>
                </p14:cNvPr>
                <p14:cNvContentPartPr/>
                <p14:nvPr/>
              </p14:nvContentPartPr>
              <p14:xfrm>
                <a:off x="837035" y="2097633"/>
                <a:ext cx="160920" cy="295920"/>
              </p14:xfrm>
            </p:contentPart>
          </mc:Choice>
          <mc:Fallback xmlns="">
            <p:pic>
              <p:nvPicPr>
                <p:cNvPr id="523" name="Freihand 522">
                  <a:extLst>
                    <a:ext uri="{FF2B5EF4-FFF2-40B4-BE49-F238E27FC236}">
                      <a16:creationId xmlns:a16="http://schemas.microsoft.com/office/drawing/2014/main" id="{BDF2ADF3-31DE-7C08-EDEC-B7CA9776517F}"/>
                    </a:ext>
                  </a:extLst>
                </p:cNvPr>
                <p:cNvPicPr/>
                <p:nvPr/>
              </p:nvPicPr>
              <p:blipFill>
                <a:blip r:embed="rId825"/>
                <a:stretch>
                  <a:fillRect/>
                </a:stretch>
              </p:blipFill>
              <p:spPr>
                <a:xfrm>
                  <a:off x="828395" y="2088633"/>
                  <a:ext cx="1785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25" name="Freihand 524">
                  <a:extLst>
                    <a:ext uri="{FF2B5EF4-FFF2-40B4-BE49-F238E27FC236}">
                      <a16:creationId xmlns:a16="http://schemas.microsoft.com/office/drawing/2014/main" id="{AC33F0DC-5374-E02F-7956-8F97D0DA9A28}"/>
                    </a:ext>
                  </a:extLst>
                </p14:cNvPr>
                <p14:cNvContentPartPr/>
                <p14:nvPr/>
              </p14:nvContentPartPr>
              <p14:xfrm>
                <a:off x="535355" y="1634673"/>
                <a:ext cx="410760" cy="517320"/>
              </p14:xfrm>
            </p:contentPart>
          </mc:Choice>
          <mc:Fallback xmlns="">
            <p:pic>
              <p:nvPicPr>
                <p:cNvPr id="525" name="Freihand 524">
                  <a:extLst>
                    <a:ext uri="{FF2B5EF4-FFF2-40B4-BE49-F238E27FC236}">
                      <a16:creationId xmlns:a16="http://schemas.microsoft.com/office/drawing/2014/main" id="{AC33F0DC-5374-E02F-7956-8F97D0DA9A28}"/>
                    </a:ext>
                  </a:extLst>
                </p:cNvPr>
                <p:cNvPicPr/>
                <p:nvPr/>
              </p:nvPicPr>
              <p:blipFill>
                <a:blip r:embed="rId827"/>
                <a:stretch>
                  <a:fillRect/>
                </a:stretch>
              </p:blipFill>
              <p:spPr>
                <a:xfrm>
                  <a:off x="526715" y="1625673"/>
                  <a:ext cx="42840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26" name="Freihand 525">
                  <a:extLst>
                    <a:ext uri="{FF2B5EF4-FFF2-40B4-BE49-F238E27FC236}">
                      <a16:creationId xmlns:a16="http://schemas.microsoft.com/office/drawing/2014/main" id="{9CA10839-48DC-E541-A69E-5E705673601C}"/>
                    </a:ext>
                  </a:extLst>
                </p14:cNvPr>
                <p14:cNvContentPartPr/>
                <p14:nvPr/>
              </p14:nvContentPartPr>
              <p14:xfrm>
                <a:off x="533555" y="1057953"/>
                <a:ext cx="93960" cy="519480"/>
              </p14:xfrm>
            </p:contentPart>
          </mc:Choice>
          <mc:Fallback xmlns="">
            <p:pic>
              <p:nvPicPr>
                <p:cNvPr id="526" name="Freihand 525">
                  <a:extLst>
                    <a:ext uri="{FF2B5EF4-FFF2-40B4-BE49-F238E27FC236}">
                      <a16:creationId xmlns:a16="http://schemas.microsoft.com/office/drawing/2014/main" id="{9CA10839-48DC-E541-A69E-5E705673601C}"/>
                    </a:ext>
                  </a:extLst>
                </p:cNvPr>
                <p:cNvPicPr/>
                <p:nvPr/>
              </p:nvPicPr>
              <p:blipFill>
                <a:blip r:embed="rId829"/>
                <a:stretch>
                  <a:fillRect/>
                </a:stretch>
              </p:blipFill>
              <p:spPr>
                <a:xfrm>
                  <a:off x="524915" y="1049313"/>
                  <a:ext cx="111600" cy="53712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27" name="Freihand 526">
                  <a:extLst>
                    <a:ext uri="{FF2B5EF4-FFF2-40B4-BE49-F238E27FC236}">
                      <a16:creationId xmlns:a16="http://schemas.microsoft.com/office/drawing/2014/main" id="{7D4DDCA5-20D0-98D5-3004-60A1DF7DB084}"/>
                    </a:ext>
                  </a:extLst>
                </p14:cNvPr>
                <p14:cNvContentPartPr/>
                <p14:nvPr/>
              </p14:nvContentPartPr>
              <p14:xfrm>
                <a:off x="492515" y="1363233"/>
                <a:ext cx="164160" cy="287640"/>
              </p14:xfrm>
            </p:contentPart>
          </mc:Choice>
          <mc:Fallback xmlns="">
            <p:pic>
              <p:nvPicPr>
                <p:cNvPr id="527" name="Freihand 526">
                  <a:extLst>
                    <a:ext uri="{FF2B5EF4-FFF2-40B4-BE49-F238E27FC236}">
                      <a16:creationId xmlns:a16="http://schemas.microsoft.com/office/drawing/2014/main" id="{7D4DDCA5-20D0-98D5-3004-60A1DF7DB084}"/>
                    </a:ext>
                  </a:extLst>
                </p:cNvPr>
                <p:cNvPicPr/>
                <p:nvPr/>
              </p:nvPicPr>
              <p:blipFill>
                <a:blip r:embed="rId831"/>
                <a:stretch>
                  <a:fillRect/>
                </a:stretch>
              </p:blipFill>
              <p:spPr>
                <a:xfrm>
                  <a:off x="483875" y="1354593"/>
                  <a:ext cx="18180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28" name="Freihand 527">
                  <a:extLst>
                    <a:ext uri="{FF2B5EF4-FFF2-40B4-BE49-F238E27FC236}">
                      <a16:creationId xmlns:a16="http://schemas.microsoft.com/office/drawing/2014/main" id="{3A1AA25F-1D77-D863-FA23-3A92C8D5B14C}"/>
                    </a:ext>
                  </a:extLst>
                </p14:cNvPr>
                <p14:cNvContentPartPr/>
                <p14:nvPr/>
              </p14:nvContentPartPr>
              <p14:xfrm>
                <a:off x="205235" y="630273"/>
                <a:ext cx="195480" cy="312840"/>
              </p14:xfrm>
            </p:contentPart>
          </mc:Choice>
          <mc:Fallback xmlns="">
            <p:pic>
              <p:nvPicPr>
                <p:cNvPr id="528" name="Freihand 527">
                  <a:extLst>
                    <a:ext uri="{FF2B5EF4-FFF2-40B4-BE49-F238E27FC236}">
                      <a16:creationId xmlns:a16="http://schemas.microsoft.com/office/drawing/2014/main" id="{3A1AA25F-1D77-D863-FA23-3A92C8D5B14C}"/>
                    </a:ext>
                  </a:extLst>
                </p:cNvPr>
                <p:cNvPicPr/>
                <p:nvPr/>
              </p:nvPicPr>
              <p:blipFill>
                <a:blip r:embed="rId833"/>
                <a:stretch>
                  <a:fillRect/>
                </a:stretch>
              </p:blipFill>
              <p:spPr>
                <a:xfrm>
                  <a:off x="196595" y="621273"/>
                  <a:ext cx="21312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29" name="Freihand 528">
                  <a:extLst>
                    <a:ext uri="{FF2B5EF4-FFF2-40B4-BE49-F238E27FC236}">
                      <a16:creationId xmlns:a16="http://schemas.microsoft.com/office/drawing/2014/main" id="{7D5DF4C7-1855-0FC8-DFFB-A406CF38B97C}"/>
                    </a:ext>
                  </a:extLst>
                </p14:cNvPr>
                <p14:cNvContentPartPr/>
                <p14:nvPr/>
              </p14:nvContentPartPr>
              <p14:xfrm>
                <a:off x="264995" y="562593"/>
                <a:ext cx="12600" cy="10440"/>
              </p14:xfrm>
            </p:contentPart>
          </mc:Choice>
          <mc:Fallback xmlns="">
            <p:pic>
              <p:nvPicPr>
                <p:cNvPr id="529" name="Freihand 528">
                  <a:extLst>
                    <a:ext uri="{FF2B5EF4-FFF2-40B4-BE49-F238E27FC236}">
                      <a16:creationId xmlns:a16="http://schemas.microsoft.com/office/drawing/2014/main" id="{7D5DF4C7-1855-0FC8-DFFB-A406CF38B97C}"/>
                    </a:ext>
                  </a:extLst>
                </p:cNvPr>
                <p:cNvPicPr/>
                <p:nvPr/>
              </p:nvPicPr>
              <p:blipFill>
                <a:blip r:embed="rId835"/>
                <a:stretch>
                  <a:fillRect/>
                </a:stretch>
              </p:blipFill>
              <p:spPr>
                <a:xfrm>
                  <a:off x="256355" y="553953"/>
                  <a:ext cx="302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30" name="Freihand 529">
                  <a:extLst>
                    <a:ext uri="{FF2B5EF4-FFF2-40B4-BE49-F238E27FC236}">
                      <a16:creationId xmlns:a16="http://schemas.microsoft.com/office/drawing/2014/main" id="{56A3AAD2-A12D-B555-B517-1B511568548F}"/>
                    </a:ext>
                  </a:extLst>
                </p14:cNvPr>
                <p14:cNvContentPartPr/>
                <p14:nvPr/>
              </p14:nvContentPartPr>
              <p14:xfrm>
                <a:off x="350675" y="526593"/>
                <a:ext cx="148320" cy="141480"/>
              </p14:xfrm>
            </p:contentPart>
          </mc:Choice>
          <mc:Fallback xmlns="">
            <p:pic>
              <p:nvPicPr>
                <p:cNvPr id="530" name="Freihand 529">
                  <a:extLst>
                    <a:ext uri="{FF2B5EF4-FFF2-40B4-BE49-F238E27FC236}">
                      <a16:creationId xmlns:a16="http://schemas.microsoft.com/office/drawing/2014/main" id="{56A3AAD2-A12D-B555-B517-1B511568548F}"/>
                    </a:ext>
                  </a:extLst>
                </p:cNvPr>
                <p:cNvPicPr/>
                <p:nvPr/>
              </p:nvPicPr>
              <p:blipFill>
                <a:blip r:embed="rId837"/>
                <a:stretch>
                  <a:fillRect/>
                </a:stretch>
              </p:blipFill>
              <p:spPr>
                <a:xfrm>
                  <a:off x="342035" y="517953"/>
                  <a:ext cx="1659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31" name="Freihand 530">
                  <a:extLst>
                    <a:ext uri="{FF2B5EF4-FFF2-40B4-BE49-F238E27FC236}">
                      <a16:creationId xmlns:a16="http://schemas.microsoft.com/office/drawing/2014/main" id="{089753EC-79BC-4B22-EB75-F03DF0114877}"/>
                    </a:ext>
                  </a:extLst>
                </p14:cNvPr>
                <p14:cNvContentPartPr/>
                <p14:nvPr/>
              </p14:nvContentPartPr>
              <p14:xfrm>
                <a:off x="460115" y="264153"/>
                <a:ext cx="141840" cy="273600"/>
              </p14:xfrm>
            </p:contentPart>
          </mc:Choice>
          <mc:Fallback xmlns="">
            <p:pic>
              <p:nvPicPr>
                <p:cNvPr id="531" name="Freihand 530">
                  <a:extLst>
                    <a:ext uri="{FF2B5EF4-FFF2-40B4-BE49-F238E27FC236}">
                      <a16:creationId xmlns:a16="http://schemas.microsoft.com/office/drawing/2014/main" id="{089753EC-79BC-4B22-EB75-F03DF0114877}"/>
                    </a:ext>
                  </a:extLst>
                </p:cNvPr>
                <p:cNvPicPr/>
                <p:nvPr/>
              </p:nvPicPr>
              <p:blipFill>
                <a:blip r:embed="rId839"/>
                <a:stretch>
                  <a:fillRect/>
                </a:stretch>
              </p:blipFill>
              <p:spPr>
                <a:xfrm>
                  <a:off x="451475" y="255513"/>
                  <a:ext cx="15948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34" name="Freihand 533">
                  <a:extLst>
                    <a:ext uri="{FF2B5EF4-FFF2-40B4-BE49-F238E27FC236}">
                      <a16:creationId xmlns:a16="http://schemas.microsoft.com/office/drawing/2014/main" id="{1DF076D7-BBCE-B171-688F-8BB2CEA2BDAE}"/>
                    </a:ext>
                  </a:extLst>
                </p14:cNvPr>
                <p14:cNvContentPartPr/>
                <p14:nvPr/>
              </p14:nvContentPartPr>
              <p14:xfrm>
                <a:off x="528515" y="422193"/>
                <a:ext cx="257400" cy="394200"/>
              </p14:xfrm>
            </p:contentPart>
          </mc:Choice>
          <mc:Fallback xmlns="">
            <p:pic>
              <p:nvPicPr>
                <p:cNvPr id="534" name="Freihand 533">
                  <a:extLst>
                    <a:ext uri="{FF2B5EF4-FFF2-40B4-BE49-F238E27FC236}">
                      <a16:creationId xmlns:a16="http://schemas.microsoft.com/office/drawing/2014/main" id="{1DF076D7-BBCE-B171-688F-8BB2CEA2BDAE}"/>
                    </a:ext>
                  </a:extLst>
                </p:cNvPr>
                <p:cNvPicPr/>
                <p:nvPr/>
              </p:nvPicPr>
              <p:blipFill>
                <a:blip r:embed="rId841"/>
                <a:stretch>
                  <a:fillRect/>
                </a:stretch>
              </p:blipFill>
              <p:spPr>
                <a:xfrm>
                  <a:off x="519875" y="413193"/>
                  <a:ext cx="27504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35" name="Freihand 534">
                  <a:extLst>
                    <a:ext uri="{FF2B5EF4-FFF2-40B4-BE49-F238E27FC236}">
                      <a16:creationId xmlns:a16="http://schemas.microsoft.com/office/drawing/2014/main" id="{3C67FF3C-16D7-71DA-55F3-B5AD10668E98}"/>
                    </a:ext>
                  </a:extLst>
                </p14:cNvPr>
                <p14:cNvContentPartPr/>
                <p14:nvPr/>
              </p14:nvContentPartPr>
              <p14:xfrm>
                <a:off x="732995" y="295473"/>
                <a:ext cx="118440" cy="92520"/>
              </p14:xfrm>
            </p:contentPart>
          </mc:Choice>
          <mc:Fallback xmlns="">
            <p:pic>
              <p:nvPicPr>
                <p:cNvPr id="535" name="Freihand 534">
                  <a:extLst>
                    <a:ext uri="{FF2B5EF4-FFF2-40B4-BE49-F238E27FC236}">
                      <a16:creationId xmlns:a16="http://schemas.microsoft.com/office/drawing/2014/main" id="{3C67FF3C-16D7-71DA-55F3-B5AD10668E98}"/>
                    </a:ext>
                  </a:extLst>
                </p:cNvPr>
                <p:cNvPicPr/>
                <p:nvPr/>
              </p:nvPicPr>
              <p:blipFill>
                <a:blip r:embed="rId843"/>
                <a:stretch>
                  <a:fillRect/>
                </a:stretch>
              </p:blipFill>
              <p:spPr>
                <a:xfrm>
                  <a:off x="723995" y="286473"/>
                  <a:ext cx="136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36" name="Freihand 535">
                  <a:extLst>
                    <a:ext uri="{FF2B5EF4-FFF2-40B4-BE49-F238E27FC236}">
                      <a16:creationId xmlns:a16="http://schemas.microsoft.com/office/drawing/2014/main" id="{93F1BC8C-2CCF-14EA-9223-4308E0C3D5D3}"/>
                    </a:ext>
                  </a:extLst>
                </p14:cNvPr>
                <p14:cNvContentPartPr/>
                <p14:nvPr/>
              </p14:nvContentPartPr>
              <p14:xfrm>
                <a:off x="873755" y="145713"/>
                <a:ext cx="71280" cy="149760"/>
              </p14:xfrm>
            </p:contentPart>
          </mc:Choice>
          <mc:Fallback xmlns="">
            <p:pic>
              <p:nvPicPr>
                <p:cNvPr id="536" name="Freihand 535">
                  <a:extLst>
                    <a:ext uri="{FF2B5EF4-FFF2-40B4-BE49-F238E27FC236}">
                      <a16:creationId xmlns:a16="http://schemas.microsoft.com/office/drawing/2014/main" id="{93F1BC8C-2CCF-14EA-9223-4308E0C3D5D3}"/>
                    </a:ext>
                  </a:extLst>
                </p:cNvPr>
                <p:cNvPicPr/>
                <p:nvPr/>
              </p:nvPicPr>
              <p:blipFill>
                <a:blip r:embed="rId845"/>
                <a:stretch>
                  <a:fillRect/>
                </a:stretch>
              </p:blipFill>
              <p:spPr>
                <a:xfrm>
                  <a:off x="864755" y="136713"/>
                  <a:ext cx="889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38" name="Freihand 537">
                  <a:extLst>
                    <a:ext uri="{FF2B5EF4-FFF2-40B4-BE49-F238E27FC236}">
                      <a16:creationId xmlns:a16="http://schemas.microsoft.com/office/drawing/2014/main" id="{6F676D89-F0DD-05DC-DA2A-B6BB871503D4}"/>
                    </a:ext>
                  </a:extLst>
                </p14:cNvPr>
                <p14:cNvContentPartPr/>
                <p14:nvPr/>
              </p14:nvContentPartPr>
              <p14:xfrm>
                <a:off x="630035" y="849153"/>
                <a:ext cx="91440" cy="178560"/>
              </p14:xfrm>
            </p:contentPart>
          </mc:Choice>
          <mc:Fallback xmlns="">
            <p:pic>
              <p:nvPicPr>
                <p:cNvPr id="538" name="Freihand 537">
                  <a:extLst>
                    <a:ext uri="{FF2B5EF4-FFF2-40B4-BE49-F238E27FC236}">
                      <a16:creationId xmlns:a16="http://schemas.microsoft.com/office/drawing/2014/main" id="{6F676D89-F0DD-05DC-DA2A-B6BB871503D4}"/>
                    </a:ext>
                  </a:extLst>
                </p:cNvPr>
                <p:cNvPicPr/>
                <p:nvPr/>
              </p:nvPicPr>
              <p:blipFill>
                <a:blip r:embed="rId847"/>
                <a:stretch>
                  <a:fillRect/>
                </a:stretch>
              </p:blipFill>
              <p:spPr>
                <a:xfrm>
                  <a:off x="621395" y="840513"/>
                  <a:ext cx="1090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39" name="Freihand 538">
                  <a:extLst>
                    <a:ext uri="{FF2B5EF4-FFF2-40B4-BE49-F238E27FC236}">
                      <a16:creationId xmlns:a16="http://schemas.microsoft.com/office/drawing/2014/main" id="{2219B34D-2614-5872-667E-68C4BA5CF52B}"/>
                    </a:ext>
                  </a:extLst>
                </p14:cNvPr>
                <p14:cNvContentPartPr/>
                <p14:nvPr/>
              </p14:nvContentPartPr>
              <p14:xfrm>
                <a:off x="695915" y="689673"/>
                <a:ext cx="109440" cy="207720"/>
              </p14:xfrm>
            </p:contentPart>
          </mc:Choice>
          <mc:Fallback xmlns="">
            <p:pic>
              <p:nvPicPr>
                <p:cNvPr id="539" name="Freihand 538">
                  <a:extLst>
                    <a:ext uri="{FF2B5EF4-FFF2-40B4-BE49-F238E27FC236}">
                      <a16:creationId xmlns:a16="http://schemas.microsoft.com/office/drawing/2014/main" id="{2219B34D-2614-5872-667E-68C4BA5CF52B}"/>
                    </a:ext>
                  </a:extLst>
                </p:cNvPr>
                <p:cNvPicPr/>
                <p:nvPr/>
              </p:nvPicPr>
              <p:blipFill>
                <a:blip r:embed="rId849"/>
                <a:stretch>
                  <a:fillRect/>
                </a:stretch>
              </p:blipFill>
              <p:spPr>
                <a:xfrm>
                  <a:off x="687275" y="680673"/>
                  <a:ext cx="1270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40" name="Freihand 539">
                  <a:extLst>
                    <a:ext uri="{FF2B5EF4-FFF2-40B4-BE49-F238E27FC236}">
                      <a16:creationId xmlns:a16="http://schemas.microsoft.com/office/drawing/2014/main" id="{338238CF-41E2-00C3-306F-272FDEC35A31}"/>
                    </a:ext>
                  </a:extLst>
                </p14:cNvPr>
                <p14:cNvContentPartPr/>
                <p14:nvPr/>
              </p14:nvContentPartPr>
              <p14:xfrm>
                <a:off x="796715" y="373233"/>
                <a:ext cx="325440" cy="376200"/>
              </p14:xfrm>
            </p:contentPart>
          </mc:Choice>
          <mc:Fallback xmlns="">
            <p:pic>
              <p:nvPicPr>
                <p:cNvPr id="540" name="Freihand 539">
                  <a:extLst>
                    <a:ext uri="{FF2B5EF4-FFF2-40B4-BE49-F238E27FC236}">
                      <a16:creationId xmlns:a16="http://schemas.microsoft.com/office/drawing/2014/main" id="{338238CF-41E2-00C3-306F-272FDEC35A31}"/>
                    </a:ext>
                  </a:extLst>
                </p:cNvPr>
                <p:cNvPicPr/>
                <p:nvPr/>
              </p:nvPicPr>
              <p:blipFill>
                <a:blip r:embed="rId851"/>
                <a:stretch>
                  <a:fillRect/>
                </a:stretch>
              </p:blipFill>
              <p:spPr>
                <a:xfrm>
                  <a:off x="787715" y="364593"/>
                  <a:ext cx="34308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41" name="Freihand 540">
                  <a:extLst>
                    <a:ext uri="{FF2B5EF4-FFF2-40B4-BE49-F238E27FC236}">
                      <a16:creationId xmlns:a16="http://schemas.microsoft.com/office/drawing/2014/main" id="{E2F5CFB6-D77B-B1A6-D5DC-ABA62190AFFE}"/>
                    </a:ext>
                  </a:extLst>
                </p14:cNvPr>
                <p14:cNvContentPartPr/>
                <p14:nvPr/>
              </p14:nvContentPartPr>
              <p14:xfrm>
                <a:off x="1032875" y="330753"/>
                <a:ext cx="17280" cy="9000"/>
              </p14:xfrm>
            </p:contentPart>
          </mc:Choice>
          <mc:Fallback xmlns="">
            <p:pic>
              <p:nvPicPr>
                <p:cNvPr id="541" name="Freihand 540">
                  <a:extLst>
                    <a:ext uri="{FF2B5EF4-FFF2-40B4-BE49-F238E27FC236}">
                      <a16:creationId xmlns:a16="http://schemas.microsoft.com/office/drawing/2014/main" id="{E2F5CFB6-D77B-B1A6-D5DC-ABA62190AFFE}"/>
                    </a:ext>
                  </a:extLst>
                </p:cNvPr>
                <p:cNvPicPr/>
                <p:nvPr/>
              </p:nvPicPr>
              <p:blipFill>
                <a:blip r:embed="rId853"/>
                <a:stretch>
                  <a:fillRect/>
                </a:stretch>
              </p:blipFill>
              <p:spPr>
                <a:xfrm>
                  <a:off x="1023875" y="321753"/>
                  <a:ext cx="34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42" name="Freihand 541">
                  <a:extLst>
                    <a:ext uri="{FF2B5EF4-FFF2-40B4-BE49-F238E27FC236}">
                      <a16:creationId xmlns:a16="http://schemas.microsoft.com/office/drawing/2014/main" id="{40D7627A-91C1-610A-4A16-CE9FD0380F3A}"/>
                    </a:ext>
                  </a:extLst>
                </p14:cNvPr>
                <p14:cNvContentPartPr/>
                <p14:nvPr/>
              </p14:nvContentPartPr>
              <p14:xfrm>
                <a:off x="1111355" y="110433"/>
                <a:ext cx="161280" cy="251640"/>
              </p14:xfrm>
            </p:contentPart>
          </mc:Choice>
          <mc:Fallback xmlns="">
            <p:pic>
              <p:nvPicPr>
                <p:cNvPr id="542" name="Freihand 541">
                  <a:extLst>
                    <a:ext uri="{FF2B5EF4-FFF2-40B4-BE49-F238E27FC236}">
                      <a16:creationId xmlns:a16="http://schemas.microsoft.com/office/drawing/2014/main" id="{40D7627A-91C1-610A-4A16-CE9FD0380F3A}"/>
                    </a:ext>
                  </a:extLst>
                </p:cNvPr>
                <p:cNvPicPr/>
                <p:nvPr/>
              </p:nvPicPr>
              <p:blipFill>
                <a:blip r:embed="rId855"/>
                <a:stretch>
                  <a:fillRect/>
                </a:stretch>
              </p:blipFill>
              <p:spPr>
                <a:xfrm>
                  <a:off x="1102715" y="101793"/>
                  <a:ext cx="17892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43" name="Freihand 542">
                  <a:extLst>
                    <a:ext uri="{FF2B5EF4-FFF2-40B4-BE49-F238E27FC236}">
                      <a16:creationId xmlns:a16="http://schemas.microsoft.com/office/drawing/2014/main" id="{F9A17CED-46AB-DAF2-0D94-D6580AF924F2}"/>
                    </a:ext>
                  </a:extLst>
                </p14:cNvPr>
                <p14:cNvContentPartPr/>
                <p14:nvPr/>
              </p14:nvContentPartPr>
              <p14:xfrm>
                <a:off x="722195" y="1119153"/>
                <a:ext cx="137880" cy="99720"/>
              </p14:xfrm>
            </p:contentPart>
          </mc:Choice>
          <mc:Fallback xmlns="">
            <p:pic>
              <p:nvPicPr>
                <p:cNvPr id="543" name="Freihand 542">
                  <a:extLst>
                    <a:ext uri="{FF2B5EF4-FFF2-40B4-BE49-F238E27FC236}">
                      <a16:creationId xmlns:a16="http://schemas.microsoft.com/office/drawing/2014/main" id="{F9A17CED-46AB-DAF2-0D94-D6580AF924F2}"/>
                    </a:ext>
                  </a:extLst>
                </p:cNvPr>
                <p:cNvPicPr/>
                <p:nvPr/>
              </p:nvPicPr>
              <p:blipFill>
                <a:blip r:embed="rId857"/>
                <a:stretch>
                  <a:fillRect/>
                </a:stretch>
              </p:blipFill>
              <p:spPr>
                <a:xfrm>
                  <a:off x="713555" y="1110153"/>
                  <a:ext cx="155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44" name="Freihand 543">
                  <a:extLst>
                    <a:ext uri="{FF2B5EF4-FFF2-40B4-BE49-F238E27FC236}">
                      <a16:creationId xmlns:a16="http://schemas.microsoft.com/office/drawing/2014/main" id="{98C8ABC8-EFEF-DA47-3819-DA788BF86277}"/>
                    </a:ext>
                  </a:extLst>
                </p14:cNvPr>
                <p14:cNvContentPartPr/>
                <p14:nvPr/>
              </p14:nvContentPartPr>
              <p14:xfrm>
                <a:off x="854315" y="1013673"/>
                <a:ext cx="178560" cy="181080"/>
              </p14:xfrm>
            </p:contentPart>
          </mc:Choice>
          <mc:Fallback xmlns="">
            <p:pic>
              <p:nvPicPr>
                <p:cNvPr id="544" name="Freihand 543">
                  <a:extLst>
                    <a:ext uri="{FF2B5EF4-FFF2-40B4-BE49-F238E27FC236}">
                      <a16:creationId xmlns:a16="http://schemas.microsoft.com/office/drawing/2014/main" id="{98C8ABC8-EFEF-DA47-3819-DA788BF86277}"/>
                    </a:ext>
                  </a:extLst>
                </p:cNvPr>
                <p:cNvPicPr/>
                <p:nvPr/>
              </p:nvPicPr>
              <p:blipFill>
                <a:blip r:embed="rId859"/>
                <a:stretch>
                  <a:fillRect/>
                </a:stretch>
              </p:blipFill>
              <p:spPr>
                <a:xfrm>
                  <a:off x="845315" y="1004673"/>
                  <a:ext cx="1962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45" name="Freihand 544">
                  <a:extLst>
                    <a:ext uri="{FF2B5EF4-FFF2-40B4-BE49-F238E27FC236}">
                      <a16:creationId xmlns:a16="http://schemas.microsoft.com/office/drawing/2014/main" id="{CD0F0AD3-6286-4137-949C-2F25DC8030B0}"/>
                    </a:ext>
                  </a:extLst>
                </p14:cNvPr>
                <p14:cNvContentPartPr/>
                <p14:nvPr/>
              </p14:nvContentPartPr>
              <p14:xfrm>
                <a:off x="956195" y="726753"/>
                <a:ext cx="142920" cy="227520"/>
              </p14:xfrm>
            </p:contentPart>
          </mc:Choice>
          <mc:Fallback xmlns="">
            <p:pic>
              <p:nvPicPr>
                <p:cNvPr id="545" name="Freihand 544">
                  <a:extLst>
                    <a:ext uri="{FF2B5EF4-FFF2-40B4-BE49-F238E27FC236}">
                      <a16:creationId xmlns:a16="http://schemas.microsoft.com/office/drawing/2014/main" id="{CD0F0AD3-6286-4137-949C-2F25DC8030B0}"/>
                    </a:ext>
                  </a:extLst>
                </p:cNvPr>
                <p:cNvPicPr/>
                <p:nvPr/>
              </p:nvPicPr>
              <p:blipFill>
                <a:blip r:embed="rId861"/>
                <a:stretch>
                  <a:fillRect/>
                </a:stretch>
              </p:blipFill>
              <p:spPr>
                <a:xfrm>
                  <a:off x="947195" y="718113"/>
                  <a:ext cx="1605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46" name="Freihand 545">
                  <a:extLst>
                    <a:ext uri="{FF2B5EF4-FFF2-40B4-BE49-F238E27FC236}">
                      <a16:creationId xmlns:a16="http://schemas.microsoft.com/office/drawing/2014/main" id="{BA03B57E-D330-DD75-38C2-CF1AC5A87B32}"/>
                    </a:ext>
                  </a:extLst>
                </p14:cNvPr>
                <p14:cNvContentPartPr/>
                <p14:nvPr/>
              </p14:nvContentPartPr>
              <p14:xfrm>
                <a:off x="1117115" y="653313"/>
                <a:ext cx="92520" cy="108000"/>
              </p14:xfrm>
            </p:contentPart>
          </mc:Choice>
          <mc:Fallback xmlns="">
            <p:pic>
              <p:nvPicPr>
                <p:cNvPr id="546" name="Freihand 545">
                  <a:extLst>
                    <a:ext uri="{FF2B5EF4-FFF2-40B4-BE49-F238E27FC236}">
                      <a16:creationId xmlns:a16="http://schemas.microsoft.com/office/drawing/2014/main" id="{BA03B57E-D330-DD75-38C2-CF1AC5A87B32}"/>
                    </a:ext>
                  </a:extLst>
                </p:cNvPr>
                <p:cNvPicPr/>
                <p:nvPr/>
              </p:nvPicPr>
              <p:blipFill>
                <a:blip r:embed="rId863"/>
                <a:stretch>
                  <a:fillRect/>
                </a:stretch>
              </p:blipFill>
              <p:spPr>
                <a:xfrm>
                  <a:off x="1108115" y="644673"/>
                  <a:ext cx="1101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47" name="Freihand 546">
                  <a:extLst>
                    <a:ext uri="{FF2B5EF4-FFF2-40B4-BE49-F238E27FC236}">
                      <a16:creationId xmlns:a16="http://schemas.microsoft.com/office/drawing/2014/main" id="{14290F77-34DA-BE8E-53DE-163491D213DD}"/>
                    </a:ext>
                  </a:extLst>
                </p14:cNvPr>
                <p14:cNvContentPartPr/>
                <p14:nvPr/>
              </p14:nvContentPartPr>
              <p14:xfrm>
                <a:off x="997955" y="1285113"/>
                <a:ext cx="53280" cy="155160"/>
              </p14:xfrm>
            </p:contentPart>
          </mc:Choice>
          <mc:Fallback xmlns="">
            <p:pic>
              <p:nvPicPr>
                <p:cNvPr id="547" name="Freihand 546">
                  <a:extLst>
                    <a:ext uri="{FF2B5EF4-FFF2-40B4-BE49-F238E27FC236}">
                      <a16:creationId xmlns:a16="http://schemas.microsoft.com/office/drawing/2014/main" id="{14290F77-34DA-BE8E-53DE-163491D213DD}"/>
                    </a:ext>
                  </a:extLst>
                </p:cNvPr>
                <p:cNvPicPr/>
                <p:nvPr/>
              </p:nvPicPr>
              <p:blipFill>
                <a:blip r:embed="rId865"/>
                <a:stretch>
                  <a:fillRect/>
                </a:stretch>
              </p:blipFill>
              <p:spPr>
                <a:xfrm>
                  <a:off x="989315" y="1276113"/>
                  <a:ext cx="709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48" name="Freihand 547">
                  <a:extLst>
                    <a:ext uri="{FF2B5EF4-FFF2-40B4-BE49-F238E27FC236}">
                      <a16:creationId xmlns:a16="http://schemas.microsoft.com/office/drawing/2014/main" id="{CFD2702C-CADE-E581-A99E-30F6C98618DB}"/>
                    </a:ext>
                  </a:extLst>
                </p14:cNvPr>
                <p14:cNvContentPartPr/>
                <p14:nvPr/>
              </p14:nvContentPartPr>
              <p14:xfrm>
                <a:off x="983555" y="1022673"/>
                <a:ext cx="295920" cy="324360"/>
              </p14:xfrm>
            </p:contentPart>
          </mc:Choice>
          <mc:Fallback xmlns="">
            <p:pic>
              <p:nvPicPr>
                <p:cNvPr id="548" name="Freihand 547">
                  <a:extLst>
                    <a:ext uri="{FF2B5EF4-FFF2-40B4-BE49-F238E27FC236}">
                      <a16:creationId xmlns:a16="http://schemas.microsoft.com/office/drawing/2014/main" id="{CFD2702C-CADE-E581-A99E-30F6C98618DB}"/>
                    </a:ext>
                  </a:extLst>
                </p:cNvPr>
                <p:cNvPicPr/>
                <p:nvPr/>
              </p:nvPicPr>
              <p:blipFill>
                <a:blip r:embed="rId867"/>
                <a:stretch>
                  <a:fillRect/>
                </a:stretch>
              </p:blipFill>
              <p:spPr>
                <a:xfrm>
                  <a:off x="974915" y="1014033"/>
                  <a:ext cx="3135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49" name="Freihand 548">
                  <a:extLst>
                    <a:ext uri="{FF2B5EF4-FFF2-40B4-BE49-F238E27FC236}">
                      <a16:creationId xmlns:a16="http://schemas.microsoft.com/office/drawing/2014/main" id="{CE0F0D9D-D658-50AD-F733-CAF8C898CDBC}"/>
                    </a:ext>
                  </a:extLst>
                </p14:cNvPr>
                <p14:cNvContentPartPr/>
                <p14:nvPr/>
              </p14:nvContentPartPr>
              <p14:xfrm>
                <a:off x="1242035" y="1379793"/>
                <a:ext cx="90720" cy="118080"/>
              </p14:xfrm>
            </p:contentPart>
          </mc:Choice>
          <mc:Fallback xmlns="">
            <p:pic>
              <p:nvPicPr>
                <p:cNvPr id="549" name="Freihand 548">
                  <a:extLst>
                    <a:ext uri="{FF2B5EF4-FFF2-40B4-BE49-F238E27FC236}">
                      <a16:creationId xmlns:a16="http://schemas.microsoft.com/office/drawing/2014/main" id="{CE0F0D9D-D658-50AD-F733-CAF8C898CDBC}"/>
                    </a:ext>
                  </a:extLst>
                </p:cNvPr>
                <p:cNvPicPr/>
                <p:nvPr/>
              </p:nvPicPr>
              <p:blipFill>
                <a:blip r:embed="rId869"/>
                <a:stretch>
                  <a:fillRect/>
                </a:stretch>
              </p:blipFill>
              <p:spPr>
                <a:xfrm>
                  <a:off x="1233395" y="1371153"/>
                  <a:ext cx="1083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50" name="Freihand 549">
                  <a:extLst>
                    <a:ext uri="{FF2B5EF4-FFF2-40B4-BE49-F238E27FC236}">
                      <a16:creationId xmlns:a16="http://schemas.microsoft.com/office/drawing/2014/main" id="{3FF8CDDE-90D6-F701-C521-7CAED0FEF272}"/>
                    </a:ext>
                  </a:extLst>
                </p14:cNvPr>
                <p14:cNvContentPartPr/>
                <p14:nvPr/>
              </p14:nvContentPartPr>
              <p14:xfrm>
                <a:off x="1335995" y="1194753"/>
                <a:ext cx="84240" cy="155520"/>
              </p14:xfrm>
            </p:contentPart>
          </mc:Choice>
          <mc:Fallback xmlns="">
            <p:pic>
              <p:nvPicPr>
                <p:cNvPr id="550" name="Freihand 549">
                  <a:extLst>
                    <a:ext uri="{FF2B5EF4-FFF2-40B4-BE49-F238E27FC236}">
                      <a16:creationId xmlns:a16="http://schemas.microsoft.com/office/drawing/2014/main" id="{3FF8CDDE-90D6-F701-C521-7CAED0FEF272}"/>
                    </a:ext>
                  </a:extLst>
                </p:cNvPr>
                <p:cNvPicPr/>
                <p:nvPr/>
              </p:nvPicPr>
              <p:blipFill>
                <a:blip r:embed="rId871"/>
                <a:stretch>
                  <a:fillRect/>
                </a:stretch>
              </p:blipFill>
              <p:spPr>
                <a:xfrm>
                  <a:off x="1326995" y="1185753"/>
                  <a:ext cx="101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51" name="Freihand 550">
                  <a:extLst>
                    <a:ext uri="{FF2B5EF4-FFF2-40B4-BE49-F238E27FC236}">
                      <a16:creationId xmlns:a16="http://schemas.microsoft.com/office/drawing/2014/main" id="{FF173195-7CD7-B992-BE5D-0F1A8E6234BA}"/>
                    </a:ext>
                  </a:extLst>
                </p14:cNvPr>
                <p14:cNvContentPartPr/>
                <p14:nvPr/>
              </p14:nvContentPartPr>
              <p14:xfrm>
                <a:off x="1334555" y="1037793"/>
                <a:ext cx="152280" cy="185040"/>
              </p14:xfrm>
            </p:contentPart>
          </mc:Choice>
          <mc:Fallback xmlns="">
            <p:pic>
              <p:nvPicPr>
                <p:cNvPr id="551" name="Freihand 550">
                  <a:extLst>
                    <a:ext uri="{FF2B5EF4-FFF2-40B4-BE49-F238E27FC236}">
                      <a16:creationId xmlns:a16="http://schemas.microsoft.com/office/drawing/2014/main" id="{FF173195-7CD7-B992-BE5D-0F1A8E6234BA}"/>
                    </a:ext>
                  </a:extLst>
                </p:cNvPr>
                <p:cNvPicPr/>
                <p:nvPr/>
              </p:nvPicPr>
              <p:blipFill>
                <a:blip r:embed="rId873"/>
                <a:stretch>
                  <a:fillRect/>
                </a:stretch>
              </p:blipFill>
              <p:spPr>
                <a:xfrm>
                  <a:off x="1325915" y="1029153"/>
                  <a:ext cx="1699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52" name="Freihand 551">
                  <a:extLst>
                    <a:ext uri="{FF2B5EF4-FFF2-40B4-BE49-F238E27FC236}">
                      <a16:creationId xmlns:a16="http://schemas.microsoft.com/office/drawing/2014/main" id="{1D2304C5-7399-9E27-C7B7-002724B63ECB}"/>
                    </a:ext>
                  </a:extLst>
                </p14:cNvPr>
                <p14:cNvContentPartPr/>
                <p14:nvPr/>
              </p14:nvContentPartPr>
              <p14:xfrm>
                <a:off x="1454435" y="1119873"/>
                <a:ext cx="102960" cy="56520"/>
              </p14:xfrm>
            </p:contentPart>
          </mc:Choice>
          <mc:Fallback xmlns="">
            <p:pic>
              <p:nvPicPr>
                <p:cNvPr id="552" name="Freihand 551">
                  <a:extLst>
                    <a:ext uri="{FF2B5EF4-FFF2-40B4-BE49-F238E27FC236}">
                      <a16:creationId xmlns:a16="http://schemas.microsoft.com/office/drawing/2014/main" id="{1D2304C5-7399-9E27-C7B7-002724B63ECB}"/>
                    </a:ext>
                  </a:extLst>
                </p:cNvPr>
                <p:cNvPicPr/>
                <p:nvPr/>
              </p:nvPicPr>
              <p:blipFill>
                <a:blip r:embed="rId875"/>
                <a:stretch>
                  <a:fillRect/>
                </a:stretch>
              </p:blipFill>
              <p:spPr>
                <a:xfrm>
                  <a:off x="1445435" y="1110873"/>
                  <a:ext cx="1206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53" name="Freihand 552">
                  <a:extLst>
                    <a:ext uri="{FF2B5EF4-FFF2-40B4-BE49-F238E27FC236}">
                      <a16:creationId xmlns:a16="http://schemas.microsoft.com/office/drawing/2014/main" id="{41937388-FA0E-48F7-4DA5-951F484CF787}"/>
                    </a:ext>
                  </a:extLst>
                </p14:cNvPr>
                <p14:cNvContentPartPr/>
                <p14:nvPr/>
              </p14:nvContentPartPr>
              <p14:xfrm>
                <a:off x="1487915" y="796233"/>
                <a:ext cx="222120" cy="299520"/>
              </p14:xfrm>
            </p:contentPart>
          </mc:Choice>
          <mc:Fallback xmlns="">
            <p:pic>
              <p:nvPicPr>
                <p:cNvPr id="553" name="Freihand 552">
                  <a:extLst>
                    <a:ext uri="{FF2B5EF4-FFF2-40B4-BE49-F238E27FC236}">
                      <a16:creationId xmlns:a16="http://schemas.microsoft.com/office/drawing/2014/main" id="{41937388-FA0E-48F7-4DA5-951F484CF787}"/>
                    </a:ext>
                  </a:extLst>
                </p:cNvPr>
                <p:cNvPicPr/>
                <p:nvPr/>
              </p:nvPicPr>
              <p:blipFill>
                <a:blip r:embed="rId877"/>
                <a:stretch>
                  <a:fillRect/>
                </a:stretch>
              </p:blipFill>
              <p:spPr>
                <a:xfrm>
                  <a:off x="1478915" y="787233"/>
                  <a:ext cx="239760" cy="317160"/>
                </a:xfrm>
                <a:prstGeom prst="rect">
                  <a:avLst/>
                </a:prstGeom>
              </p:spPr>
            </p:pic>
          </mc:Fallback>
        </mc:AlternateContent>
      </p:grpSp>
    </p:spTree>
    <p:extLst>
      <p:ext uri="{BB962C8B-B14F-4D97-AF65-F5344CB8AC3E}">
        <p14:creationId xmlns:p14="http://schemas.microsoft.com/office/powerpoint/2010/main" val="51036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7633341"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model of general equilibrium</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8040612-5555-A235-6056-50FED552CBA0}"/>
              </a:ext>
            </a:extLst>
          </p:cNvPr>
          <p:cNvSpPr txBox="1"/>
          <p:nvPr/>
        </p:nvSpPr>
        <p:spPr>
          <a:xfrm>
            <a:off x="413760" y="866159"/>
            <a:ext cx="2133918" cy="369332"/>
          </a:xfrm>
          <a:prstGeom prst="rect">
            <a:avLst/>
          </a:prstGeom>
          <a:solidFill>
            <a:schemeClr val="bg1"/>
          </a:solidFill>
        </p:spPr>
        <p:txBody>
          <a:bodyPr wrap="none" rtlCol="0">
            <a:spAutoFit/>
          </a:bodyPr>
          <a:lstStyle/>
          <a:p>
            <a:r>
              <a:rPr lang="de-DE"/>
              <a:t> price and real wages</a:t>
            </a:r>
          </a:p>
        </p:txBody>
      </p:sp>
      <p:sp>
        <p:nvSpPr>
          <p:cNvPr id="3" name="Textfeld 2">
            <a:extLst>
              <a:ext uri="{FF2B5EF4-FFF2-40B4-BE49-F238E27FC236}">
                <a16:creationId xmlns:a16="http://schemas.microsoft.com/office/drawing/2014/main" id="{3CFABAD4-7DF4-58CB-4611-8B6048E72B37}"/>
              </a:ext>
            </a:extLst>
          </p:cNvPr>
          <p:cNvSpPr txBox="1"/>
          <p:nvPr/>
        </p:nvSpPr>
        <p:spPr>
          <a:xfrm>
            <a:off x="3689160" y="778767"/>
            <a:ext cx="2108269" cy="369332"/>
          </a:xfrm>
          <a:prstGeom prst="rect">
            <a:avLst/>
          </a:prstGeom>
          <a:solidFill>
            <a:schemeClr val="bg1"/>
          </a:solidFill>
        </p:spPr>
        <p:txBody>
          <a:bodyPr wrap="none" rtlCol="0">
            <a:spAutoFit/>
          </a:bodyPr>
          <a:lstStyle/>
          <a:p>
            <a:r>
              <a:rPr lang="de-DE"/>
              <a:t> production               </a:t>
            </a:r>
          </a:p>
        </p:txBody>
      </p:sp>
      <p:sp>
        <p:nvSpPr>
          <p:cNvPr id="6" name="Textfeld 5">
            <a:extLst>
              <a:ext uri="{FF2B5EF4-FFF2-40B4-BE49-F238E27FC236}">
                <a16:creationId xmlns:a16="http://schemas.microsoft.com/office/drawing/2014/main" id="{4587B458-4905-C870-13AD-7BDB5249A199}"/>
              </a:ext>
            </a:extLst>
          </p:cNvPr>
          <p:cNvSpPr txBox="1"/>
          <p:nvPr/>
        </p:nvSpPr>
        <p:spPr>
          <a:xfrm>
            <a:off x="3808365" y="4500189"/>
            <a:ext cx="2024913" cy="369332"/>
          </a:xfrm>
          <a:prstGeom prst="rect">
            <a:avLst/>
          </a:prstGeom>
          <a:solidFill>
            <a:schemeClr val="bg1"/>
          </a:solidFill>
        </p:spPr>
        <p:txBody>
          <a:bodyPr wrap="none" rtlCol="0">
            <a:spAutoFit/>
          </a:bodyPr>
          <a:lstStyle/>
          <a:p>
            <a:r>
              <a:rPr lang="de-DE"/>
              <a:t>Production function</a:t>
            </a:r>
          </a:p>
        </p:txBody>
      </p:sp>
      <p:sp>
        <p:nvSpPr>
          <p:cNvPr id="7" name="Textfeld 6">
            <a:extLst>
              <a:ext uri="{FF2B5EF4-FFF2-40B4-BE49-F238E27FC236}">
                <a16:creationId xmlns:a16="http://schemas.microsoft.com/office/drawing/2014/main" id="{B4639C69-502D-31C5-65CE-12A63DD1DFD1}"/>
              </a:ext>
            </a:extLst>
          </p:cNvPr>
          <p:cNvSpPr txBox="1"/>
          <p:nvPr/>
        </p:nvSpPr>
        <p:spPr>
          <a:xfrm>
            <a:off x="948199" y="4664330"/>
            <a:ext cx="1377300" cy="369332"/>
          </a:xfrm>
          <a:prstGeom prst="rect">
            <a:avLst/>
          </a:prstGeom>
          <a:solidFill>
            <a:schemeClr val="bg1"/>
          </a:solidFill>
        </p:spPr>
        <p:txBody>
          <a:bodyPr wrap="none" rtlCol="0">
            <a:spAutoFit/>
          </a:bodyPr>
          <a:lstStyle/>
          <a:p>
            <a:r>
              <a:rPr lang="de-DE"/>
              <a:t>Labormarket</a:t>
            </a:r>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1B961FE4-AE06-D79C-8C0B-7E2B16084711}"/>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9" name="Textfeld 8">
                <a:extLst>
                  <a:ext uri="{FF2B5EF4-FFF2-40B4-BE49-F238E27FC236}">
                    <a16:creationId xmlns:a16="http://schemas.microsoft.com/office/drawing/2014/main" id="{1B961FE4-AE06-D79C-8C0B-7E2B16084711}"/>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4426"/>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7633341"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model of general equilibrium</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8040612-5555-A235-6056-50FED552CBA0}"/>
              </a:ext>
            </a:extLst>
          </p:cNvPr>
          <p:cNvSpPr txBox="1"/>
          <p:nvPr/>
        </p:nvSpPr>
        <p:spPr>
          <a:xfrm>
            <a:off x="413760" y="866159"/>
            <a:ext cx="2133918" cy="369332"/>
          </a:xfrm>
          <a:prstGeom prst="rect">
            <a:avLst/>
          </a:prstGeom>
          <a:solidFill>
            <a:schemeClr val="bg1"/>
          </a:solidFill>
        </p:spPr>
        <p:txBody>
          <a:bodyPr wrap="none" rtlCol="0">
            <a:spAutoFit/>
          </a:bodyPr>
          <a:lstStyle/>
          <a:p>
            <a:r>
              <a:rPr lang="de-DE"/>
              <a:t> price and real wages</a:t>
            </a:r>
          </a:p>
        </p:txBody>
      </p:sp>
      <p:sp>
        <p:nvSpPr>
          <p:cNvPr id="3" name="Textfeld 2">
            <a:extLst>
              <a:ext uri="{FF2B5EF4-FFF2-40B4-BE49-F238E27FC236}">
                <a16:creationId xmlns:a16="http://schemas.microsoft.com/office/drawing/2014/main" id="{3CFABAD4-7DF4-58CB-4611-8B6048E72B37}"/>
              </a:ext>
            </a:extLst>
          </p:cNvPr>
          <p:cNvSpPr txBox="1"/>
          <p:nvPr/>
        </p:nvSpPr>
        <p:spPr>
          <a:xfrm>
            <a:off x="3689160" y="778767"/>
            <a:ext cx="2108269" cy="369332"/>
          </a:xfrm>
          <a:prstGeom prst="rect">
            <a:avLst/>
          </a:prstGeom>
          <a:solidFill>
            <a:schemeClr val="bg1"/>
          </a:solidFill>
        </p:spPr>
        <p:txBody>
          <a:bodyPr wrap="none" rtlCol="0">
            <a:spAutoFit/>
          </a:bodyPr>
          <a:lstStyle/>
          <a:p>
            <a:r>
              <a:rPr lang="de-DE"/>
              <a:t> production               </a:t>
            </a:r>
          </a:p>
        </p:txBody>
      </p:sp>
      <p:sp>
        <p:nvSpPr>
          <p:cNvPr id="6" name="Textfeld 5">
            <a:extLst>
              <a:ext uri="{FF2B5EF4-FFF2-40B4-BE49-F238E27FC236}">
                <a16:creationId xmlns:a16="http://schemas.microsoft.com/office/drawing/2014/main" id="{4587B458-4905-C870-13AD-7BDB5249A199}"/>
              </a:ext>
            </a:extLst>
          </p:cNvPr>
          <p:cNvSpPr txBox="1"/>
          <p:nvPr/>
        </p:nvSpPr>
        <p:spPr>
          <a:xfrm>
            <a:off x="3808365" y="4500189"/>
            <a:ext cx="2024913" cy="369332"/>
          </a:xfrm>
          <a:prstGeom prst="rect">
            <a:avLst/>
          </a:prstGeom>
          <a:solidFill>
            <a:schemeClr val="bg1"/>
          </a:solidFill>
        </p:spPr>
        <p:txBody>
          <a:bodyPr wrap="none" rtlCol="0">
            <a:spAutoFit/>
          </a:bodyPr>
          <a:lstStyle/>
          <a:p>
            <a:r>
              <a:rPr lang="de-DE"/>
              <a:t>Production function</a:t>
            </a:r>
          </a:p>
        </p:txBody>
      </p:sp>
      <p:sp>
        <p:nvSpPr>
          <p:cNvPr id="7" name="Textfeld 6">
            <a:extLst>
              <a:ext uri="{FF2B5EF4-FFF2-40B4-BE49-F238E27FC236}">
                <a16:creationId xmlns:a16="http://schemas.microsoft.com/office/drawing/2014/main" id="{B4639C69-502D-31C5-65CE-12A63DD1DFD1}"/>
              </a:ext>
            </a:extLst>
          </p:cNvPr>
          <p:cNvSpPr txBox="1"/>
          <p:nvPr/>
        </p:nvSpPr>
        <p:spPr>
          <a:xfrm>
            <a:off x="948199" y="4664330"/>
            <a:ext cx="1377300" cy="369332"/>
          </a:xfrm>
          <a:prstGeom prst="rect">
            <a:avLst/>
          </a:prstGeom>
          <a:solidFill>
            <a:schemeClr val="bg1"/>
          </a:solidFill>
        </p:spPr>
        <p:txBody>
          <a:bodyPr wrap="none" rtlCol="0">
            <a:spAutoFit/>
          </a:bodyPr>
          <a:lstStyle/>
          <a:p>
            <a:r>
              <a:rPr lang="de-DE"/>
              <a:t>Labormarket</a:t>
            </a:r>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1B961FE4-AE06-D79C-8C0B-7E2B16084711}"/>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9" name="Textfeld 8">
                <a:extLst>
                  <a:ext uri="{FF2B5EF4-FFF2-40B4-BE49-F238E27FC236}">
                    <a16:creationId xmlns:a16="http://schemas.microsoft.com/office/drawing/2014/main" id="{1B961FE4-AE06-D79C-8C0B-7E2B16084711}"/>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4426"/>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16">
            <p14:nvContentPartPr>
              <p14:cNvPr id="37" name="Freihand 36">
                <a:extLst>
                  <a:ext uri="{FF2B5EF4-FFF2-40B4-BE49-F238E27FC236}">
                    <a16:creationId xmlns:a16="http://schemas.microsoft.com/office/drawing/2014/main" id="{572C2EDA-F549-39DD-185A-0E47C129C198}"/>
                  </a:ext>
                </a:extLst>
              </p14:cNvPr>
              <p14:cNvContentPartPr/>
              <p14:nvPr/>
            </p14:nvContentPartPr>
            <p14:xfrm>
              <a:off x="8812115" y="893793"/>
              <a:ext cx="1741320" cy="848520"/>
            </p14:xfrm>
          </p:contentPart>
        </mc:Choice>
        <mc:Fallback xmlns="">
          <p:pic>
            <p:nvPicPr>
              <p:cNvPr id="37" name="Freihand 36">
                <a:extLst>
                  <a:ext uri="{FF2B5EF4-FFF2-40B4-BE49-F238E27FC236}">
                    <a16:creationId xmlns:a16="http://schemas.microsoft.com/office/drawing/2014/main" id="{572C2EDA-F549-39DD-185A-0E47C129C198}"/>
                  </a:ext>
                </a:extLst>
              </p:cNvPr>
              <p:cNvPicPr/>
              <p:nvPr/>
            </p:nvPicPr>
            <p:blipFill>
              <a:blip r:embed="rId17"/>
              <a:stretch>
                <a:fillRect/>
              </a:stretch>
            </p:blipFill>
            <p:spPr>
              <a:xfrm>
                <a:off x="8803475" y="884793"/>
                <a:ext cx="1758960" cy="866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9" name="Freihand 38">
                <a:extLst>
                  <a:ext uri="{FF2B5EF4-FFF2-40B4-BE49-F238E27FC236}">
                    <a16:creationId xmlns:a16="http://schemas.microsoft.com/office/drawing/2014/main" id="{5EB9A3EF-7D08-B8A6-56EA-0AF147D69D27}"/>
                  </a:ext>
                </a:extLst>
              </p14:cNvPr>
              <p14:cNvContentPartPr/>
              <p14:nvPr/>
            </p14:nvContentPartPr>
            <p14:xfrm>
              <a:off x="591875" y="4172313"/>
              <a:ext cx="450000" cy="582840"/>
            </p14:xfrm>
          </p:contentPart>
        </mc:Choice>
        <mc:Fallback xmlns="">
          <p:pic>
            <p:nvPicPr>
              <p:cNvPr id="39" name="Freihand 38">
                <a:extLst>
                  <a:ext uri="{FF2B5EF4-FFF2-40B4-BE49-F238E27FC236}">
                    <a16:creationId xmlns:a16="http://schemas.microsoft.com/office/drawing/2014/main" id="{5EB9A3EF-7D08-B8A6-56EA-0AF147D69D27}"/>
                  </a:ext>
                </a:extLst>
              </p:cNvPr>
              <p:cNvPicPr/>
              <p:nvPr/>
            </p:nvPicPr>
            <p:blipFill>
              <a:blip r:embed="rId19"/>
              <a:stretch>
                <a:fillRect/>
              </a:stretch>
            </p:blipFill>
            <p:spPr>
              <a:xfrm>
                <a:off x="582875" y="4163673"/>
                <a:ext cx="467640" cy="600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0" name="Freihand 39">
                <a:extLst>
                  <a:ext uri="{FF2B5EF4-FFF2-40B4-BE49-F238E27FC236}">
                    <a16:creationId xmlns:a16="http://schemas.microsoft.com/office/drawing/2014/main" id="{2C8D8757-8BFE-7163-30DA-7819687F138D}"/>
                  </a:ext>
                </a:extLst>
              </p14:cNvPr>
              <p14:cNvContentPartPr/>
              <p14:nvPr/>
            </p14:nvContentPartPr>
            <p14:xfrm>
              <a:off x="1973195" y="4168353"/>
              <a:ext cx="486360" cy="573120"/>
            </p14:xfrm>
          </p:contentPart>
        </mc:Choice>
        <mc:Fallback xmlns="">
          <p:pic>
            <p:nvPicPr>
              <p:cNvPr id="40" name="Freihand 39">
                <a:extLst>
                  <a:ext uri="{FF2B5EF4-FFF2-40B4-BE49-F238E27FC236}">
                    <a16:creationId xmlns:a16="http://schemas.microsoft.com/office/drawing/2014/main" id="{2C8D8757-8BFE-7163-30DA-7819687F138D}"/>
                  </a:ext>
                </a:extLst>
              </p:cNvPr>
              <p:cNvPicPr/>
              <p:nvPr/>
            </p:nvPicPr>
            <p:blipFill>
              <a:blip r:embed="rId21"/>
              <a:stretch>
                <a:fillRect/>
              </a:stretch>
            </p:blipFill>
            <p:spPr>
              <a:xfrm>
                <a:off x="1964195" y="4159353"/>
                <a:ext cx="504000" cy="590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1" name="Freihand 40">
                <a:extLst>
                  <a:ext uri="{FF2B5EF4-FFF2-40B4-BE49-F238E27FC236}">
                    <a16:creationId xmlns:a16="http://schemas.microsoft.com/office/drawing/2014/main" id="{85F065D6-95F5-6EC6-EF94-1C5EA8425D54}"/>
                  </a:ext>
                </a:extLst>
              </p14:cNvPr>
              <p14:cNvContentPartPr/>
              <p14:nvPr/>
            </p14:nvContentPartPr>
            <p14:xfrm>
              <a:off x="3622355" y="4451673"/>
              <a:ext cx="2790000" cy="747720"/>
            </p14:xfrm>
          </p:contentPart>
        </mc:Choice>
        <mc:Fallback xmlns="">
          <p:pic>
            <p:nvPicPr>
              <p:cNvPr id="41" name="Freihand 40">
                <a:extLst>
                  <a:ext uri="{FF2B5EF4-FFF2-40B4-BE49-F238E27FC236}">
                    <a16:creationId xmlns:a16="http://schemas.microsoft.com/office/drawing/2014/main" id="{85F065D6-95F5-6EC6-EF94-1C5EA8425D54}"/>
                  </a:ext>
                </a:extLst>
              </p:cNvPr>
              <p:cNvPicPr/>
              <p:nvPr/>
            </p:nvPicPr>
            <p:blipFill>
              <a:blip r:embed="rId23"/>
              <a:stretch>
                <a:fillRect/>
              </a:stretch>
            </p:blipFill>
            <p:spPr>
              <a:xfrm>
                <a:off x="3613355" y="4443033"/>
                <a:ext cx="2807640"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2" name="Freihand 41">
                <a:extLst>
                  <a:ext uri="{FF2B5EF4-FFF2-40B4-BE49-F238E27FC236}">
                    <a16:creationId xmlns:a16="http://schemas.microsoft.com/office/drawing/2014/main" id="{98944B95-D91D-2B4B-7BED-FD9E89B9819A}"/>
                  </a:ext>
                </a:extLst>
              </p14:cNvPr>
              <p14:cNvContentPartPr/>
              <p14:nvPr/>
            </p14:nvContentPartPr>
            <p14:xfrm>
              <a:off x="3711635" y="4466793"/>
              <a:ext cx="2647800" cy="684000"/>
            </p14:xfrm>
          </p:contentPart>
        </mc:Choice>
        <mc:Fallback xmlns="">
          <p:pic>
            <p:nvPicPr>
              <p:cNvPr id="42" name="Freihand 41">
                <a:extLst>
                  <a:ext uri="{FF2B5EF4-FFF2-40B4-BE49-F238E27FC236}">
                    <a16:creationId xmlns:a16="http://schemas.microsoft.com/office/drawing/2014/main" id="{98944B95-D91D-2B4B-7BED-FD9E89B9819A}"/>
                  </a:ext>
                </a:extLst>
              </p:cNvPr>
              <p:cNvPicPr/>
              <p:nvPr/>
            </p:nvPicPr>
            <p:blipFill>
              <a:blip r:embed="rId25"/>
              <a:stretch>
                <a:fillRect/>
              </a:stretch>
            </p:blipFill>
            <p:spPr>
              <a:xfrm>
                <a:off x="3702995" y="4458153"/>
                <a:ext cx="2665440" cy="701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3" name="Freihand 42">
                <a:extLst>
                  <a:ext uri="{FF2B5EF4-FFF2-40B4-BE49-F238E27FC236}">
                    <a16:creationId xmlns:a16="http://schemas.microsoft.com/office/drawing/2014/main" id="{6C70B166-0696-B72F-5777-ADB9DE2689BE}"/>
                  </a:ext>
                </a:extLst>
              </p14:cNvPr>
              <p14:cNvContentPartPr/>
              <p14:nvPr/>
            </p14:nvContentPartPr>
            <p14:xfrm>
              <a:off x="4087835" y="1065873"/>
              <a:ext cx="519480" cy="514440"/>
            </p14:xfrm>
          </p:contentPart>
        </mc:Choice>
        <mc:Fallback xmlns="">
          <p:pic>
            <p:nvPicPr>
              <p:cNvPr id="43" name="Freihand 42">
                <a:extLst>
                  <a:ext uri="{FF2B5EF4-FFF2-40B4-BE49-F238E27FC236}">
                    <a16:creationId xmlns:a16="http://schemas.microsoft.com/office/drawing/2014/main" id="{6C70B166-0696-B72F-5777-ADB9DE2689BE}"/>
                  </a:ext>
                </a:extLst>
              </p:cNvPr>
              <p:cNvPicPr/>
              <p:nvPr/>
            </p:nvPicPr>
            <p:blipFill>
              <a:blip r:embed="rId27"/>
              <a:stretch>
                <a:fillRect/>
              </a:stretch>
            </p:blipFill>
            <p:spPr>
              <a:xfrm>
                <a:off x="4079195" y="1056873"/>
                <a:ext cx="53712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4" name="Freihand 43">
                <a:extLst>
                  <a:ext uri="{FF2B5EF4-FFF2-40B4-BE49-F238E27FC236}">
                    <a16:creationId xmlns:a16="http://schemas.microsoft.com/office/drawing/2014/main" id="{EA835ADC-F484-16A8-ED19-7036B15693F6}"/>
                  </a:ext>
                </a:extLst>
              </p14:cNvPr>
              <p14:cNvContentPartPr/>
              <p14:nvPr/>
            </p14:nvContentPartPr>
            <p14:xfrm>
              <a:off x="6242075" y="2253513"/>
              <a:ext cx="206640" cy="512280"/>
            </p14:xfrm>
          </p:contentPart>
        </mc:Choice>
        <mc:Fallback xmlns="">
          <p:pic>
            <p:nvPicPr>
              <p:cNvPr id="44" name="Freihand 43">
                <a:extLst>
                  <a:ext uri="{FF2B5EF4-FFF2-40B4-BE49-F238E27FC236}">
                    <a16:creationId xmlns:a16="http://schemas.microsoft.com/office/drawing/2014/main" id="{EA835ADC-F484-16A8-ED19-7036B15693F6}"/>
                  </a:ext>
                </a:extLst>
              </p:cNvPr>
              <p:cNvPicPr/>
              <p:nvPr/>
            </p:nvPicPr>
            <p:blipFill>
              <a:blip r:embed="rId29"/>
              <a:stretch>
                <a:fillRect/>
              </a:stretch>
            </p:blipFill>
            <p:spPr>
              <a:xfrm>
                <a:off x="6233075" y="2244513"/>
                <a:ext cx="224280" cy="529920"/>
              </a:xfrm>
              <a:prstGeom prst="rect">
                <a:avLst/>
              </a:prstGeom>
            </p:spPr>
          </p:pic>
        </mc:Fallback>
      </mc:AlternateContent>
      <p:grpSp>
        <p:nvGrpSpPr>
          <p:cNvPr id="48" name="Gruppieren 47">
            <a:extLst>
              <a:ext uri="{FF2B5EF4-FFF2-40B4-BE49-F238E27FC236}">
                <a16:creationId xmlns:a16="http://schemas.microsoft.com/office/drawing/2014/main" id="{0F43F19E-BB7E-94B7-97F4-F2809B84253A}"/>
              </a:ext>
            </a:extLst>
          </p:cNvPr>
          <p:cNvGrpSpPr/>
          <p:nvPr/>
        </p:nvGrpSpPr>
        <p:grpSpPr>
          <a:xfrm>
            <a:off x="7083395" y="2334153"/>
            <a:ext cx="510840" cy="284040"/>
            <a:chOff x="7083395" y="2334153"/>
            <a:chExt cx="510840" cy="284040"/>
          </a:xfrm>
        </p:grpSpPr>
        <mc:AlternateContent xmlns:mc="http://schemas.openxmlformats.org/markup-compatibility/2006" xmlns:p14="http://schemas.microsoft.com/office/powerpoint/2010/main">
          <mc:Choice Requires="p14">
            <p:contentPart p14:bwMode="auto" r:id="rId30">
              <p14:nvContentPartPr>
                <p14:cNvPr id="45" name="Freihand 44">
                  <a:extLst>
                    <a:ext uri="{FF2B5EF4-FFF2-40B4-BE49-F238E27FC236}">
                      <a16:creationId xmlns:a16="http://schemas.microsoft.com/office/drawing/2014/main" id="{F5A311DD-191E-3241-501B-CFA754FE3A6D}"/>
                    </a:ext>
                  </a:extLst>
                </p14:cNvPr>
                <p14:cNvContentPartPr/>
                <p14:nvPr/>
              </p14:nvContentPartPr>
              <p14:xfrm>
                <a:off x="7240355" y="2449353"/>
                <a:ext cx="353880" cy="47880"/>
              </p14:xfrm>
            </p:contentPart>
          </mc:Choice>
          <mc:Fallback xmlns="">
            <p:pic>
              <p:nvPicPr>
                <p:cNvPr id="45" name="Freihand 44">
                  <a:extLst>
                    <a:ext uri="{FF2B5EF4-FFF2-40B4-BE49-F238E27FC236}">
                      <a16:creationId xmlns:a16="http://schemas.microsoft.com/office/drawing/2014/main" id="{F5A311DD-191E-3241-501B-CFA754FE3A6D}"/>
                    </a:ext>
                  </a:extLst>
                </p:cNvPr>
                <p:cNvPicPr/>
                <p:nvPr/>
              </p:nvPicPr>
              <p:blipFill>
                <a:blip r:embed="rId31"/>
                <a:stretch>
                  <a:fillRect/>
                </a:stretch>
              </p:blipFill>
              <p:spPr>
                <a:xfrm>
                  <a:off x="7231715" y="2440713"/>
                  <a:ext cx="371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7" name="Freihand 46">
                  <a:extLst>
                    <a:ext uri="{FF2B5EF4-FFF2-40B4-BE49-F238E27FC236}">
                      <a16:creationId xmlns:a16="http://schemas.microsoft.com/office/drawing/2014/main" id="{34F6ADA7-83FB-74C6-027A-372F83DD57B8}"/>
                    </a:ext>
                  </a:extLst>
                </p14:cNvPr>
                <p14:cNvContentPartPr/>
                <p14:nvPr/>
              </p14:nvContentPartPr>
              <p14:xfrm>
                <a:off x="7083395" y="2334153"/>
                <a:ext cx="279720" cy="284040"/>
              </p14:xfrm>
            </p:contentPart>
          </mc:Choice>
          <mc:Fallback xmlns="">
            <p:pic>
              <p:nvPicPr>
                <p:cNvPr id="47" name="Freihand 46">
                  <a:extLst>
                    <a:ext uri="{FF2B5EF4-FFF2-40B4-BE49-F238E27FC236}">
                      <a16:creationId xmlns:a16="http://schemas.microsoft.com/office/drawing/2014/main" id="{34F6ADA7-83FB-74C6-027A-372F83DD57B8}"/>
                    </a:ext>
                  </a:extLst>
                </p:cNvPr>
                <p:cNvPicPr/>
                <p:nvPr/>
              </p:nvPicPr>
              <p:blipFill>
                <a:blip r:embed="rId33"/>
                <a:stretch>
                  <a:fillRect/>
                </a:stretch>
              </p:blipFill>
              <p:spPr>
                <a:xfrm>
                  <a:off x="7074755" y="2325513"/>
                  <a:ext cx="297360" cy="30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120" name="Freihand 119">
                <a:extLst>
                  <a:ext uri="{FF2B5EF4-FFF2-40B4-BE49-F238E27FC236}">
                    <a16:creationId xmlns:a16="http://schemas.microsoft.com/office/drawing/2014/main" id="{6D1FDABD-5BB6-4DCB-24C6-282B7A73D072}"/>
                  </a:ext>
                </a:extLst>
              </p14:cNvPr>
              <p14:cNvContentPartPr/>
              <p14:nvPr/>
            </p14:nvContentPartPr>
            <p14:xfrm>
              <a:off x="8359235" y="2486793"/>
              <a:ext cx="3034800" cy="1631520"/>
            </p14:xfrm>
          </p:contentPart>
        </mc:Choice>
        <mc:Fallback xmlns="">
          <p:pic>
            <p:nvPicPr>
              <p:cNvPr id="120" name="Freihand 119">
                <a:extLst>
                  <a:ext uri="{FF2B5EF4-FFF2-40B4-BE49-F238E27FC236}">
                    <a16:creationId xmlns:a16="http://schemas.microsoft.com/office/drawing/2014/main" id="{6D1FDABD-5BB6-4DCB-24C6-282B7A73D072}"/>
                  </a:ext>
                </a:extLst>
              </p:cNvPr>
              <p:cNvPicPr/>
              <p:nvPr/>
            </p:nvPicPr>
            <p:blipFill>
              <a:blip r:embed="rId35"/>
              <a:stretch>
                <a:fillRect/>
              </a:stretch>
            </p:blipFill>
            <p:spPr>
              <a:xfrm>
                <a:off x="8350235" y="2477793"/>
                <a:ext cx="3052440" cy="1649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2" name="Freihand 121">
                <a:extLst>
                  <a:ext uri="{FF2B5EF4-FFF2-40B4-BE49-F238E27FC236}">
                    <a16:creationId xmlns:a16="http://schemas.microsoft.com/office/drawing/2014/main" id="{E081A2CF-6E86-28A7-91AF-00B5C0A9B20E}"/>
                  </a:ext>
                </a:extLst>
              </p14:cNvPr>
              <p14:cNvContentPartPr/>
              <p14:nvPr/>
            </p14:nvContentPartPr>
            <p14:xfrm>
              <a:off x="8598635" y="822873"/>
              <a:ext cx="1982880" cy="902160"/>
            </p14:xfrm>
          </p:contentPart>
        </mc:Choice>
        <mc:Fallback xmlns="">
          <p:pic>
            <p:nvPicPr>
              <p:cNvPr id="122" name="Freihand 121">
                <a:extLst>
                  <a:ext uri="{FF2B5EF4-FFF2-40B4-BE49-F238E27FC236}">
                    <a16:creationId xmlns:a16="http://schemas.microsoft.com/office/drawing/2014/main" id="{E081A2CF-6E86-28A7-91AF-00B5C0A9B20E}"/>
                  </a:ext>
                </a:extLst>
              </p:cNvPr>
              <p:cNvPicPr/>
              <p:nvPr/>
            </p:nvPicPr>
            <p:blipFill>
              <a:blip r:embed="rId37"/>
              <a:stretch>
                <a:fillRect/>
              </a:stretch>
            </p:blipFill>
            <p:spPr>
              <a:xfrm>
                <a:off x="8589635" y="813873"/>
                <a:ext cx="2000520" cy="919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4" name="Freihand 123">
                <a:extLst>
                  <a:ext uri="{FF2B5EF4-FFF2-40B4-BE49-F238E27FC236}">
                    <a16:creationId xmlns:a16="http://schemas.microsoft.com/office/drawing/2014/main" id="{32D80402-64CB-C0A4-8A8E-B3EDF7ED2A47}"/>
                  </a:ext>
                </a:extLst>
              </p14:cNvPr>
              <p14:cNvContentPartPr/>
              <p14:nvPr/>
            </p14:nvContentPartPr>
            <p14:xfrm>
              <a:off x="8739755" y="877233"/>
              <a:ext cx="1756440" cy="861480"/>
            </p14:xfrm>
          </p:contentPart>
        </mc:Choice>
        <mc:Fallback xmlns="">
          <p:pic>
            <p:nvPicPr>
              <p:cNvPr id="124" name="Freihand 123">
                <a:extLst>
                  <a:ext uri="{FF2B5EF4-FFF2-40B4-BE49-F238E27FC236}">
                    <a16:creationId xmlns:a16="http://schemas.microsoft.com/office/drawing/2014/main" id="{32D80402-64CB-C0A4-8A8E-B3EDF7ED2A47}"/>
                  </a:ext>
                </a:extLst>
              </p:cNvPr>
              <p:cNvPicPr/>
              <p:nvPr/>
            </p:nvPicPr>
            <p:blipFill>
              <a:blip r:embed="rId39"/>
              <a:stretch>
                <a:fillRect/>
              </a:stretch>
            </p:blipFill>
            <p:spPr>
              <a:xfrm>
                <a:off x="8730755" y="868593"/>
                <a:ext cx="1774080" cy="879120"/>
              </a:xfrm>
              <a:prstGeom prst="rect">
                <a:avLst/>
              </a:prstGeom>
            </p:spPr>
          </p:pic>
        </mc:Fallback>
      </mc:AlternateContent>
      <p:grpSp>
        <p:nvGrpSpPr>
          <p:cNvPr id="167" name="Gruppieren 166">
            <a:extLst>
              <a:ext uri="{FF2B5EF4-FFF2-40B4-BE49-F238E27FC236}">
                <a16:creationId xmlns:a16="http://schemas.microsoft.com/office/drawing/2014/main" id="{EBC37A1E-FC7D-7DBA-85CF-366E5DF70B73}"/>
              </a:ext>
            </a:extLst>
          </p:cNvPr>
          <p:cNvGrpSpPr/>
          <p:nvPr/>
        </p:nvGrpSpPr>
        <p:grpSpPr>
          <a:xfrm>
            <a:off x="7828955" y="2045073"/>
            <a:ext cx="3885120" cy="2016000"/>
            <a:chOff x="7828955" y="2045073"/>
            <a:chExt cx="3885120" cy="2016000"/>
          </a:xfrm>
        </p:grpSpPr>
        <mc:AlternateContent xmlns:mc="http://schemas.openxmlformats.org/markup-compatibility/2006" xmlns:p14="http://schemas.microsoft.com/office/powerpoint/2010/main">
          <mc:Choice Requires="p14">
            <p:contentPart p14:bwMode="auto" r:id="rId40">
              <p14:nvContentPartPr>
                <p14:cNvPr id="52" name="Freihand 51">
                  <a:extLst>
                    <a:ext uri="{FF2B5EF4-FFF2-40B4-BE49-F238E27FC236}">
                      <a16:creationId xmlns:a16="http://schemas.microsoft.com/office/drawing/2014/main" id="{0048B705-FDFE-A15B-DE62-169C3285A085}"/>
                    </a:ext>
                  </a:extLst>
                </p14:cNvPr>
                <p14:cNvContentPartPr/>
                <p14:nvPr/>
              </p14:nvContentPartPr>
              <p14:xfrm>
                <a:off x="7934075" y="2313273"/>
                <a:ext cx="28080" cy="231480"/>
              </p14:xfrm>
            </p:contentPart>
          </mc:Choice>
          <mc:Fallback xmlns="">
            <p:pic>
              <p:nvPicPr>
                <p:cNvPr id="52" name="Freihand 51">
                  <a:extLst>
                    <a:ext uri="{FF2B5EF4-FFF2-40B4-BE49-F238E27FC236}">
                      <a16:creationId xmlns:a16="http://schemas.microsoft.com/office/drawing/2014/main" id="{0048B705-FDFE-A15B-DE62-169C3285A085}"/>
                    </a:ext>
                  </a:extLst>
                </p:cNvPr>
                <p:cNvPicPr/>
                <p:nvPr/>
              </p:nvPicPr>
              <p:blipFill>
                <a:blip r:embed="rId41"/>
                <a:stretch>
                  <a:fillRect/>
                </a:stretch>
              </p:blipFill>
              <p:spPr>
                <a:xfrm>
                  <a:off x="7925435" y="2304273"/>
                  <a:ext cx="457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6" name="Freihand 55">
                  <a:extLst>
                    <a:ext uri="{FF2B5EF4-FFF2-40B4-BE49-F238E27FC236}">
                      <a16:creationId xmlns:a16="http://schemas.microsoft.com/office/drawing/2014/main" id="{EE273D8D-114B-38CF-A50F-0789C797DBC8}"/>
                    </a:ext>
                  </a:extLst>
                </p14:cNvPr>
                <p14:cNvContentPartPr/>
                <p14:nvPr/>
              </p14:nvContentPartPr>
              <p14:xfrm>
                <a:off x="7828955" y="2258553"/>
                <a:ext cx="195480" cy="278640"/>
              </p14:xfrm>
            </p:contentPart>
          </mc:Choice>
          <mc:Fallback xmlns="">
            <p:pic>
              <p:nvPicPr>
                <p:cNvPr id="56" name="Freihand 55">
                  <a:extLst>
                    <a:ext uri="{FF2B5EF4-FFF2-40B4-BE49-F238E27FC236}">
                      <a16:creationId xmlns:a16="http://schemas.microsoft.com/office/drawing/2014/main" id="{EE273D8D-114B-38CF-A50F-0789C797DBC8}"/>
                    </a:ext>
                  </a:extLst>
                </p:cNvPr>
                <p:cNvPicPr/>
                <p:nvPr/>
              </p:nvPicPr>
              <p:blipFill>
                <a:blip r:embed="rId43"/>
                <a:stretch>
                  <a:fillRect/>
                </a:stretch>
              </p:blipFill>
              <p:spPr>
                <a:xfrm>
                  <a:off x="7819955" y="2249913"/>
                  <a:ext cx="21312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7" name="Freihand 56">
                  <a:extLst>
                    <a:ext uri="{FF2B5EF4-FFF2-40B4-BE49-F238E27FC236}">
                      <a16:creationId xmlns:a16="http://schemas.microsoft.com/office/drawing/2014/main" id="{0C789E4F-F933-22FD-197F-6F6FF97C9A4F}"/>
                    </a:ext>
                  </a:extLst>
                </p14:cNvPr>
                <p14:cNvContentPartPr/>
                <p14:nvPr/>
              </p14:nvContentPartPr>
              <p14:xfrm>
                <a:off x="8111555" y="2263953"/>
                <a:ext cx="163080" cy="232560"/>
              </p14:xfrm>
            </p:contentPart>
          </mc:Choice>
          <mc:Fallback xmlns="">
            <p:pic>
              <p:nvPicPr>
                <p:cNvPr id="57" name="Freihand 56">
                  <a:extLst>
                    <a:ext uri="{FF2B5EF4-FFF2-40B4-BE49-F238E27FC236}">
                      <a16:creationId xmlns:a16="http://schemas.microsoft.com/office/drawing/2014/main" id="{0C789E4F-F933-22FD-197F-6F6FF97C9A4F}"/>
                    </a:ext>
                  </a:extLst>
                </p:cNvPr>
                <p:cNvPicPr/>
                <p:nvPr/>
              </p:nvPicPr>
              <p:blipFill>
                <a:blip r:embed="rId45"/>
                <a:stretch>
                  <a:fillRect/>
                </a:stretch>
              </p:blipFill>
              <p:spPr>
                <a:xfrm>
                  <a:off x="8102555" y="2254953"/>
                  <a:ext cx="1807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3" name="Freihand 62">
                  <a:extLst>
                    <a:ext uri="{FF2B5EF4-FFF2-40B4-BE49-F238E27FC236}">
                      <a16:creationId xmlns:a16="http://schemas.microsoft.com/office/drawing/2014/main" id="{830927AA-07EE-4A42-798D-987920B0EE76}"/>
                    </a:ext>
                  </a:extLst>
                </p14:cNvPr>
                <p14:cNvContentPartPr/>
                <p14:nvPr/>
              </p14:nvContentPartPr>
              <p14:xfrm>
                <a:off x="8445275" y="2322633"/>
                <a:ext cx="152280" cy="47880"/>
              </p14:xfrm>
            </p:contentPart>
          </mc:Choice>
          <mc:Fallback xmlns="">
            <p:pic>
              <p:nvPicPr>
                <p:cNvPr id="63" name="Freihand 62">
                  <a:extLst>
                    <a:ext uri="{FF2B5EF4-FFF2-40B4-BE49-F238E27FC236}">
                      <a16:creationId xmlns:a16="http://schemas.microsoft.com/office/drawing/2014/main" id="{830927AA-07EE-4A42-798D-987920B0EE76}"/>
                    </a:ext>
                  </a:extLst>
                </p:cNvPr>
                <p:cNvPicPr/>
                <p:nvPr/>
              </p:nvPicPr>
              <p:blipFill>
                <a:blip r:embed="rId47"/>
                <a:stretch>
                  <a:fillRect/>
                </a:stretch>
              </p:blipFill>
              <p:spPr>
                <a:xfrm>
                  <a:off x="8436635" y="2313993"/>
                  <a:ext cx="169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4" name="Freihand 63">
                  <a:extLst>
                    <a:ext uri="{FF2B5EF4-FFF2-40B4-BE49-F238E27FC236}">
                      <a16:creationId xmlns:a16="http://schemas.microsoft.com/office/drawing/2014/main" id="{5F24F866-39F5-280B-F23D-821AD22A2618}"/>
                    </a:ext>
                  </a:extLst>
                </p14:cNvPr>
                <p14:cNvContentPartPr/>
                <p14:nvPr/>
              </p14:nvContentPartPr>
              <p14:xfrm>
                <a:off x="8678195" y="2238393"/>
                <a:ext cx="183600" cy="237240"/>
              </p14:xfrm>
            </p:contentPart>
          </mc:Choice>
          <mc:Fallback xmlns="">
            <p:pic>
              <p:nvPicPr>
                <p:cNvPr id="64" name="Freihand 63">
                  <a:extLst>
                    <a:ext uri="{FF2B5EF4-FFF2-40B4-BE49-F238E27FC236}">
                      <a16:creationId xmlns:a16="http://schemas.microsoft.com/office/drawing/2014/main" id="{5F24F866-39F5-280B-F23D-821AD22A2618}"/>
                    </a:ext>
                  </a:extLst>
                </p:cNvPr>
                <p:cNvPicPr/>
                <p:nvPr/>
              </p:nvPicPr>
              <p:blipFill>
                <a:blip r:embed="rId49"/>
                <a:stretch>
                  <a:fillRect/>
                </a:stretch>
              </p:blipFill>
              <p:spPr>
                <a:xfrm>
                  <a:off x="8669195" y="2229393"/>
                  <a:ext cx="2012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0" name="Freihand 69">
                  <a:extLst>
                    <a:ext uri="{FF2B5EF4-FFF2-40B4-BE49-F238E27FC236}">
                      <a16:creationId xmlns:a16="http://schemas.microsoft.com/office/drawing/2014/main" id="{0A57139D-C1CB-1EEA-A849-8F2EA63D89A7}"/>
                    </a:ext>
                  </a:extLst>
                </p14:cNvPr>
                <p14:cNvContentPartPr/>
                <p14:nvPr/>
              </p14:nvContentPartPr>
              <p14:xfrm>
                <a:off x="8935955" y="2245233"/>
                <a:ext cx="237960" cy="188640"/>
              </p14:xfrm>
            </p:contentPart>
          </mc:Choice>
          <mc:Fallback xmlns="">
            <p:pic>
              <p:nvPicPr>
                <p:cNvPr id="70" name="Freihand 69">
                  <a:extLst>
                    <a:ext uri="{FF2B5EF4-FFF2-40B4-BE49-F238E27FC236}">
                      <a16:creationId xmlns:a16="http://schemas.microsoft.com/office/drawing/2014/main" id="{0A57139D-C1CB-1EEA-A849-8F2EA63D89A7}"/>
                    </a:ext>
                  </a:extLst>
                </p:cNvPr>
                <p:cNvPicPr/>
                <p:nvPr/>
              </p:nvPicPr>
              <p:blipFill>
                <a:blip r:embed="rId51"/>
                <a:stretch>
                  <a:fillRect/>
                </a:stretch>
              </p:blipFill>
              <p:spPr>
                <a:xfrm>
                  <a:off x="8927315" y="2236233"/>
                  <a:ext cx="2556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3" name="Freihand 72">
                  <a:extLst>
                    <a:ext uri="{FF2B5EF4-FFF2-40B4-BE49-F238E27FC236}">
                      <a16:creationId xmlns:a16="http://schemas.microsoft.com/office/drawing/2014/main" id="{C1A9C7C4-9308-E36B-E5BA-14C262513346}"/>
                    </a:ext>
                  </a:extLst>
                </p14:cNvPr>
                <p14:cNvContentPartPr/>
                <p14:nvPr/>
              </p14:nvContentPartPr>
              <p14:xfrm>
                <a:off x="9378035" y="2321913"/>
                <a:ext cx="319320" cy="122040"/>
              </p14:xfrm>
            </p:contentPart>
          </mc:Choice>
          <mc:Fallback xmlns="">
            <p:pic>
              <p:nvPicPr>
                <p:cNvPr id="73" name="Freihand 72">
                  <a:extLst>
                    <a:ext uri="{FF2B5EF4-FFF2-40B4-BE49-F238E27FC236}">
                      <a16:creationId xmlns:a16="http://schemas.microsoft.com/office/drawing/2014/main" id="{C1A9C7C4-9308-E36B-E5BA-14C262513346}"/>
                    </a:ext>
                  </a:extLst>
                </p:cNvPr>
                <p:cNvPicPr/>
                <p:nvPr/>
              </p:nvPicPr>
              <p:blipFill>
                <a:blip r:embed="rId53"/>
                <a:stretch>
                  <a:fillRect/>
                </a:stretch>
              </p:blipFill>
              <p:spPr>
                <a:xfrm>
                  <a:off x="9369035" y="2312913"/>
                  <a:ext cx="336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4" name="Freihand 73">
                  <a:extLst>
                    <a:ext uri="{FF2B5EF4-FFF2-40B4-BE49-F238E27FC236}">
                      <a16:creationId xmlns:a16="http://schemas.microsoft.com/office/drawing/2014/main" id="{F85D2D2F-7A89-2275-7043-568E6512E577}"/>
                    </a:ext>
                  </a:extLst>
                </p14:cNvPr>
                <p14:cNvContentPartPr/>
                <p14:nvPr/>
              </p14:nvContentPartPr>
              <p14:xfrm>
                <a:off x="9749555" y="2197353"/>
                <a:ext cx="246960" cy="221760"/>
              </p14:xfrm>
            </p:contentPart>
          </mc:Choice>
          <mc:Fallback xmlns="">
            <p:pic>
              <p:nvPicPr>
                <p:cNvPr id="74" name="Freihand 73">
                  <a:extLst>
                    <a:ext uri="{FF2B5EF4-FFF2-40B4-BE49-F238E27FC236}">
                      <a16:creationId xmlns:a16="http://schemas.microsoft.com/office/drawing/2014/main" id="{F85D2D2F-7A89-2275-7043-568E6512E577}"/>
                    </a:ext>
                  </a:extLst>
                </p:cNvPr>
                <p:cNvPicPr/>
                <p:nvPr/>
              </p:nvPicPr>
              <p:blipFill>
                <a:blip r:embed="rId55"/>
                <a:stretch>
                  <a:fillRect/>
                </a:stretch>
              </p:blipFill>
              <p:spPr>
                <a:xfrm>
                  <a:off x="9740555" y="2188353"/>
                  <a:ext cx="2646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5" name="Freihand 74">
                  <a:extLst>
                    <a:ext uri="{FF2B5EF4-FFF2-40B4-BE49-F238E27FC236}">
                      <a16:creationId xmlns:a16="http://schemas.microsoft.com/office/drawing/2014/main" id="{49D3E6C5-E338-1D5B-9D96-00A6E86E3163}"/>
                    </a:ext>
                  </a:extLst>
                </p14:cNvPr>
                <p14:cNvContentPartPr/>
                <p14:nvPr/>
              </p14:nvContentPartPr>
              <p14:xfrm>
                <a:off x="9712475" y="2045073"/>
                <a:ext cx="9720" cy="8640"/>
              </p14:xfrm>
            </p:contentPart>
          </mc:Choice>
          <mc:Fallback xmlns="">
            <p:pic>
              <p:nvPicPr>
                <p:cNvPr id="75" name="Freihand 74">
                  <a:extLst>
                    <a:ext uri="{FF2B5EF4-FFF2-40B4-BE49-F238E27FC236}">
                      <a16:creationId xmlns:a16="http://schemas.microsoft.com/office/drawing/2014/main" id="{49D3E6C5-E338-1D5B-9D96-00A6E86E3163}"/>
                    </a:ext>
                  </a:extLst>
                </p:cNvPr>
                <p:cNvPicPr/>
                <p:nvPr/>
              </p:nvPicPr>
              <p:blipFill>
                <a:blip r:embed="rId57"/>
                <a:stretch>
                  <a:fillRect/>
                </a:stretch>
              </p:blipFill>
              <p:spPr>
                <a:xfrm>
                  <a:off x="9703475" y="2036073"/>
                  <a:ext cx="273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8" name="Freihand 77">
                  <a:extLst>
                    <a:ext uri="{FF2B5EF4-FFF2-40B4-BE49-F238E27FC236}">
                      <a16:creationId xmlns:a16="http://schemas.microsoft.com/office/drawing/2014/main" id="{909532A6-B488-B1BD-331B-E74B1FDF0959}"/>
                    </a:ext>
                  </a:extLst>
                </p14:cNvPr>
                <p14:cNvContentPartPr/>
                <p14:nvPr/>
              </p14:nvContentPartPr>
              <p14:xfrm>
                <a:off x="10279475" y="2170713"/>
                <a:ext cx="281520" cy="302760"/>
              </p14:xfrm>
            </p:contentPart>
          </mc:Choice>
          <mc:Fallback xmlns="">
            <p:pic>
              <p:nvPicPr>
                <p:cNvPr id="78" name="Freihand 77">
                  <a:extLst>
                    <a:ext uri="{FF2B5EF4-FFF2-40B4-BE49-F238E27FC236}">
                      <a16:creationId xmlns:a16="http://schemas.microsoft.com/office/drawing/2014/main" id="{909532A6-B488-B1BD-331B-E74B1FDF0959}"/>
                    </a:ext>
                  </a:extLst>
                </p:cNvPr>
                <p:cNvPicPr/>
                <p:nvPr/>
              </p:nvPicPr>
              <p:blipFill>
                <a:blip r:embed="rId59"/>
                <a:stretch>
                  <a:fillRect/>
                </a:stretch>
              </p:blipFill>
              <p:spPr>
                <a:xfrm>
                  <a:off x="10270475" y="2161713"/>
                  <a:ext cx="29916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9" name="Freihand 78">
                  <a:extLst>
                    <a:ext uri="{FF2B5EF4-FFF2-40B4-BE49-F238E27FC236}">
                      <a16:creationId xmlns:a16="http://schemas.microsoft.com/office/drawing/2014/main" id="{7D66CF2C-3DF5-4F9E-CFEC-0A9486CB7FBE}"/>
                    </a:ext>
                  </a:extLst>
                </p14:cNvPr>
                <p14:cNvContentPartPr/>
                <p14:nvPr/>
              </p14:nvContentPartPr>
              <p14:xfrm>
                <a:off x="10526795" y="2274753"/>
                <a:ext cx="123120" cy="122400"/>
              </p14:xfrm>
            </p:contentPart>
          </mc:Choice>
          <mc:Fallback xmlns="">
            <p:pic>
              <p:nvPicPr>
                <p:cNvPr id="79" name="Freihand 78">
                  <a:extLst>
                    <a:ext uri="{FF2B5EF4-FFF2-40B4-BE49-F238E27FC236}">
                      <a16:creationId xmlns:a16="http://schemas.microsoft.com/office/drawing/2014/main" id="{7D66CF2C-3DF5-4F9E-CFEC-0A9486CB7FBE}"/>
                    </a:ext>
                  </a:extLst>
                </p:cNvPr>
                <p:cNvPicPr/>
                <p:nvPr/>
              </p:nvPicPr>
              <p:blipFill>
                <a:blip r:embed="rId61"/>
                <a:stretch>
                  <a:fillRect/>
                </a:stretch>
              </p:blipFill>
              <p:spPr>
                <a:xfrm>
                  <a:off x="10517795" y="2265753"/>
                  <a:ext cx="140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0" name="Freihand 79">
                  <a:extLst>
                    <a:ext uri="{FF2B5EF4-FFF2-40B4-BE49-F238E27FC236}">
                      <a16:creationId xmlns:a16="http://schemas.microsoft.com/office/drawing/2014/main" id="{A43C51AC-6FF2-74CF-1B35-04646625A708}"/>
                    </a:ext>
                  </a:extLst>
                </p14:cNvPr>
                <p14:cNvContentPartPr/>
                <p14:nvPr/>
              </p14:nvContentPartPr>
              <p14:xfrm>
                <a:off x="10540835" y="2268273"/>
                <a:ext cx="113760" cy="151560"/>
              </p14:xfrm>
            </p:contentPart>
          </mc:Choice>
          <mc:Fallback xmlns="">
            <p:pic>
              <p:nvPicPr>
                <p:cNvPr id="80" name="Freihand 79">
                  <a:extLst>
                    <a:ext uri="{FF2B5EF4-FFF2-40B4-BE49-F238E27FC236}">
                      <a16:creationId xmlns:a16="http://schemas.microsoft.com/office/drawing/2014/main" id="{A43C51AC-6FF2-74CF-1B35-04646625A708}"/>
                    </a:ext>
                  </a:extLst>
                </p:cNvPr>
                <p:cNvPicPr/>
                <p:nvPr/>
              </p:nvPicPr>
              <p:blipFill>
                <a:blip r:embed="rId63"/>
                <a:stretch>
                  <a:fillRect/>
                </a:stretch>
              </p:blipFill>
              <p:spPr>
                <a:xfrm>
                  <a:off x="10531835" y="2259273"/>
                  <a:ext cx="1314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1" name="Freihand 80">
                  <a:extLst>
                    <a:ext uri="{FF2B5EF4-FFF2-40B4-BE49-F238E27FC236}">
                      <a16:creationId xmlns:a16="http://schemas.microsoft.com/office/drawing/2014/main" id="{831C4945-D85D-5A5D-8E46-B61E2330383F}"/>
                    </a:ext>
                  </a:extLst>
                </p14:cNvPr>
                <p14:cNvContentPartPr/>
                <p14:nvPr/>
              </p14:nvContentPartPr>
              <p14:xfrm>
                <a:off x="10689875" y="2258553"/>
                <a:ext cx="117360" cy="159120"/>
              </p14:xfrm>
            </p:contentPart>
          </mc:Choice>
          <mc:Fallback xmlns="">
            <p:pic>
              <p:nvPicPr>
                <p:cNvPr id="81" name="Freihand 80">
                  <a:extLst>
                    <a:ext uri="{FF2B5EF4-FFF2-40B4-BE49-F238E27FC236}">
                      <a16:creationId xmlns:a16="http://schemas.microsoft.com/office/drawing/2014/main" id="{831C4945-D85D-5A5D-8E46-B61E2330383F}"/>
                    </a:ext>
                  </a:extLst>
                </p:cNvPr>
                <p:cNvPicPr/>
                <p:nvPr/>
              </p:nvPicPr>
              <p:blipFill>
                <a:blip r:embed="rId65"/>
                <a:stretch>
                  <a:fillRect/>
                </a:stretch>
              </p:blipFill>
              <p:spPr>
                <a:xfrm>
                  <a:off x="10681235" y="2249913"/>
                  <a:ext cx="1350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2" name="Freihand 81">
                  <a:extLst>
                    <a:ext uri="{FF2B5EF4-FFF2-40B4-BE49-F238E27FC236}">
                      <a16:creationId xmlns:a16="http://schemas.microsoft.com/office/drawing/2014/main" id="{CDA03DE3-878D-EFF6-5402-C214CE508B68}"/>
                    </a:ext>
                  </a:extLst>
                </p14:cNvPr>
                <p14:cNvContentPartPr/>
                <p14:nvPr/>
              </p14:nvContentPartPr>
              <p14:xfrm>
                <a:off x="10720835" y="2290593"/>
                <a:ext cx="162360" cy="101160"/>
              </p14:xfrm>
            </p:contentPart>
          </mc:Choice>
          <mc:Fallback xmlns="">
            <p:pic>
              <p:nvPicPr>
                <p:cNvPr id="82" name="Freihand 81">
                  <a:extLst>
                    <a:ext uri="{FF2B5EF4-FFF2-40B4-BE49-F238E27FC236}">
                      <a16:creationId xmlns:a16="http://schemas.microsoft.com/office/drawing/2014/main" id="{CDA03DE3-878D-EFF6-5402-C214CE508B68}"/>
                    </a:ext>
                  </a:extLst>
                </p:cNvPr>
                <p:cNvPicPr/>
                <p:nvPr/>
              </p:nvPicPr>
              <p:blipFill>
                <a:blip r:embed="rId67"/>
                <a:stretch>
                  <a:fillRect/>
                </a:stretch>
              </p:blipFill>
              <p:spPr>
                <a:xfrm>
                  <a:off x="10711835" y="2281953"/>
                  <a:ext cx="180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3" name="Freihand 82">
                  <a:extLst>
                    <a:ext uri="{FF2B5EF4-FFF2-40B4-BE49-F238E27FC236}">
                      <a16:creationId xmlns:a16="http://schemas.microsoft.com/office/drawing/2014/main" id="{59AE660F-27FD-282C-26F9-9938F87A5066}"/>
                    </a:ext>
                  </a:extLst>
                </p14:cNvPr>
                <p14:cNvContentPartPr/>
                <p14:nvPr/>
              </p14:nvContentPartPr>
              <p14:xfrm>
                <a:off x="10902635" y="2147313"/>
                <a:ext cx="16920" cy="34920"/>
              </p14:xfrm>
            </p:contentPart>
          </mc:Choice>
          <mc:Fallback xmlns="">
            <p:pic>
              <p:nvPicPr>
                <p:cNvPr id="83" name="Freihand 82">
                  <a:extLst>
                    <a:ext uri="{FF2B5EF4-FFF2-40B4-BE49-F238E27FC236}">
                      <a16:creationId xmlns:a16="http://schemas.microsoft.com/office/drawing/2014/main" id="{59AE660F-27FD-282C-26F9-9938F87A5066}"/>
                    </a:ext>
                  </a:extLst>
                </p:cNvPr>
                <p:cNvPicPr/>
                <p:nvPr/>
              </p:nvPicPr>
              <p:blipFill>
                <a:blip r:embed="rId69"/>
                <a:stretch>
                  <a:fillRect/>
                </a:stretch>
              </p:blipFill>
              <p:spPr>
                <a:xfrm>
                  <a:off x="10893635" y="2138673"/>
                  <a:ext cx="345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4" name="Freihand 83">
                  <a:extLst>
                    <a:ext uri="{FF2B5EF4-FFF2-40B4-BE49-F238E27FC236}">
                      <a16:creationId xmlns:a16="http://schemas.microsoft.com/office/drawing/2014/main" id="{D0F5E5C8-5485-EE64-3450-21DB74E3C228}"/>
                    </a:ext>
                  </a:extLst>
                </p14:cNvPr>
                <p14:cNvContentPartPr/>
                <p14:nvPr/>
              </p14:nvContentPartPr>
              <p14:xfrm>
                <a:off x="10935395" y="2183673"/>
                <a:ext cx="167400" cy="184320"/>
              </p14:xfrm>
            </p:contentPart>
          </mc:Choice>
          <mc:Fallback xmlns="">
            <p:pic>
              <p:nvPicPr>
                <p:cNvPr id="84" name="Freihand 83">
                  <a:extLst>
                    <a:ext uri="{FF2B5EF4-FFF2-40B4-BE49-F238E27FC236}">
                      <a16:creationId xmlns:a16="http://schemas.microsoft.com/office/drawing/2014/main" id="{D0F5E5C8-5485-EE64-3450-21DB74E3C228}"/>
                    </a:ext>
                  </a:extLst>
                </p:cNvPr>
                <p:cNvPicPr/>
                <p:nvPr/>
              </p:nvPicPr>
              <p:blipFill>
                <a:blip r:embed="rId71"/>
                <a:stretch>
                  <a:fillRect/>
                </a:stretch>
              </p:blipFill>
              <p:spPr>
                <a:xfrm>
                  <a:off x="10926755" y="2175033"/>
                  <a:ext cx="1850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5" name="Freihand 84">
                  <a:extLst>
                    <a:ext uri="{FF2B5EF4-FFF2-40B4-BE49-F238E27FC236}">
                      <a16:creationId xmlns:a16="http://schemas.microsoft.com/office/drawing/2014/main" id="{9C401C71-FE36-8CFB-F9BD-A659A88B40ED}"/>
                    </a:ext>
                  </a:extLst>
                </p14:cNvPr>
                <p14:cNvContentPartPr/>
                <p14:nvPr/>
              </p14:nvContentPartPr>
              <p14:xfrm>
                <a:off x="11128355" y="2295273"/>
                <a:ext cx="110160" cy="88920"/>
              </p14:xfrm>
            </p:contentPart>
          </mc:Choice>
          <mc:Fallback xmlns="">
            <p:pic>
              <p:nvPicPr>
                <p:cNvPr id="85" name="Freihand 84">
                  <a:extLst>
                    <a:ext uri="{FF2B5EF4-FFF2-40B4-BE49-F238E27FC236}">
                      <a16:creationId xmlns:a16="http://schemas.microsoft.com/office/drawing/2014/main" id="{9C401C71-FE36-8CFB-F9BD-A659A88B40ED}"/>
                    </a:ext>
                  </a:extLst>
                </p:cNvPr>
                <p:cNvPicPr/>
                <p:nvPr/>
              </p:nvPicPr>
              <p:blipFill>
                <a:blip r:embed="rId73"/>
                <a:stretch>
                  <a:fillRect/>
                </a:stretch>
              </p:blipFill>
              <p:spPr>
                <a:xfrm>
                  <a:off x="11119715" y="2286273"/>
                  <a:ext cx="127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6" name="Freihand 85">
                  <a:extLst>
                    <a:ext uri="{FF2B5EF4-FFF2-40B4-BE49-F238E27FC236}">
                      <a16:creationId xmlns:a16="http://schemas.microsoft.com/office/drawing/2014/main" id="{D7C52AAA-E7C9-E938-DCAD-53695DD6E7A7}"/>
                    </a:ext>
                  </a:extLst>
                </p14:cNvPr>
                <p14:cNvContentPartPr/>
                <p14:nvPr/>
              </p14:nvContentPartPr>
              <p14:xfrm>
                <a:off x="10124315" y="2702433"/>
                <a:ext cx="146880" cy="236160"/>
              </p14:xfrm>
            </p:contentPart>
          </mc:Choice>
          <mc:Fallback xmlns="">
            <p:pic>
              <p:nvPicPr>
                <p:cNvPr id="86" name="Freihand 85">
                  <a:extLst>
                    <a:ext uri="{FF2B5EF4-FFF2-40B4-BE49-F238E27FC236}">
                      <a16:creationId xmlns:a16="http://schemas.microsoft.com/office/drawing/2014/main" id="{D7C52AAA-E7C9-E938-DCAD-53695DD6E7A7}"/>
                    </a:ext>
                  </a:extLst>
                </p:cNvPr>
                <p:cNvPicPr/>
                <p:nvPr/>
              </p:nvPicPr>
              <p:blipFill>
                <a:blip r:embed="rId75"/>
                <a:stretch>
                  <a:fillRect/>
                </a:stretch>
              </p:blipFill>
              <p:spPr>
                <a:xfrm>
                  <a:off x="10115675" y="2693793"/>
                  <a:ext cx="1645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94" name="Freihand 93">
                  <a:extLst>
                    <a:ext uri="{FF2B5EF4-FFF2-40B4-BE49-F238E27FC236}">
                      <a16:creationId xmlns:a16="http://schemas.microsoft.com/office/drawing/2014/main" id="{97A183E2-27F6-7F18-BB1B-644AFD8AC698}"/>
                    </a:ext>
                  </a:extLst>
                </p14:cNvPr>
                <p14:cNvContentPartPr/>
                <p14:nvPr/>
              </p14:nvContentPartPr>
              <p14:xfrm>
                <a:off x="10324115" y="2724033"/>
                <a:ext cx="166680" cy="72720"/>
              </p14:xfrm>
            </p:contentPart>
          </mc:Choice>
          <mc:Fallback xmlns="">
            <p:pic>
              <p:nvPicPr>
                <p:cNvPr id="94" name="Freihand 93">
                  <a:extLst>
                    <a:ext uri="{FF2B5EF4-FFF2-40B4-BE49-F238E27FC236}">
                      <a16:creationId xmlns:a16="http://schemas.microsoft.com/office/drawing/2014/main" id="{97A183E2-27F6-7F18-BB1B-644AFD8AC698}"/>
                    </a:ext>
                  </a:extLst>
                </p:cNvPr>
                <p:cNvPicPr/>
                <p:nvPr/>
              </p:nvPicPr>
              <p:blipFill>
                <a:blip r:embed="rId77"/>
                <a:stretch>
                  <a:fillRect/>
                </a:stretch>
              </p:blipFill>
              <p:spPr>
                <a:xfrm>
                  <a:off x="10315475" y="2715393"/>
                  <a:ext cx="184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5" name="Freihand 94">
                  <a:extLst>
                    <a:ext uri="{FF2B5EF4-FFF2-40B4-BE49-F238E27FC236}">
                      <a16:creationId xmlns:a16="http://schemas.microsoft.com/office/drawing/2014/main" id="{AC2F8961-E232-E0D3-B5DF-92817B67B2C0}"/>
                    </a:ext>
                  </a:extLst>
                </p14:cNvPr>
                <p14:cNvContentPartPr/>
                <p14:nvPr/>
              </p14:nvContentPartPr>
              <p14:xfrm>
                <a:off x="10479995" y="2617833"/>
                <a:ext cx="33840" cy="21960"/>
              </p14:xfrm>
            </p:contentPart>
          </mc:Choice>
          <mc:Fallback xmlns="">
            <p:pic>
              <p:nvPicPr>
                <p:cNvPr id="95" name="Freihand 94">
                  <a:extLst>
                    <a:ext uri="{FF2B5EF4-FFF2-40B4-BE49-F238E27FC236}">
                      <a16:creationId xmlns:a16="http://schemas.microsoft.com/office/drawing/2014/main" id="{AC2F8961-E232-E0D3-B5DF-92817B67B2C0}"/>
                    </a:ext>
                  </a:extLst>
                </p:cNvPr>
                <p:cNvPicPr/>
                <p:nvPr/>
              </p:nvPicPr>
              <p:blipFill>
                <a:blip r:embed="rId79"/>
                <a:stretch>
                  <a:fillRect/>
                </a:stretch>
              </p:blipFill>
              <p:spPr>
                <a:xfrm>
                  <a:off x="10470995" y="2609193"/>
                  <a:ext cx="51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6" name="Freihand 95">
                  <a:extLst>
                    <a:ext uri="{FF2B5EF4-FFF2-40B4-BE49-F238E27FC236}">
                      <a16:creationId xmlns:a16="http://schemas.microsoft.com/office/drawing/2014/main" id="{F2345526-A880-30B9-6E4F-4744251E39C9}"/>
                    </a:ext>
                  </a:extLst>
                </p14:cNvPr>
                <p14:cNvContentPartPr/>
                <p14:nvPr/>
              </p14:nvContentPartPr>
              <p14:xfrm>
                <a:off x="10566035" y="2724033"/>
                <a:ext cx="297720" cy="80280"/>
              </p14:xfrm>
            </p:contentPart>
          </mc:Choice>
          <mc:Fallback xmlns="">
            <p:pic>
              <p:nvPicPr>
                <p:cNvPr id="96" name="Freihand 95">
                  <a:extLst>
                    <a:ext uri="{FF2B5EF4-FFF2-40B4-BE49-F238E27FC236}">
                      <a16:creationId xmlns:a16="http://schemas.microsoft.com/office/drawing/2014/main" id="{F2345526-A880-30B9-6E4F-4744251E39C9}"/>
                    </a:ext>
                  </a:extLst>
                </p:cNvPr>
                <p:cNvPicPr/>
                <p:nvPr/>
              </p:nvPicPr>
              <p:blipFill>
                <a:blip r:embed="rId81"/>
                <a:stretch>
                  <a:fillRect/>
                </a:stretch>
              </p:blipFill>
              <p:spPr>
                <a:xfrm>
                  <a:off x="10557035" y="2715033"/>
                  <a:ext cx="315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7" name="Freihand 96">
                  <a:extLst>
                    <a:ext uri="{FF2B5EF4-FFF2-40B4-BE49-F238E27FC236}">
                      <a16:creationId xmlns:a16="http://schemas.microsoft.com/office/drawing/2014/main" id="{9396FA89-58DD-0AFD-60B7-EBBD8C913978}"/>
                    </a:ext>
                  </a:extLst>
                </p14:cNvPr>
                <p14:cNvContentPartPr/>
                <p14:nvPr/>
              </p14:nvContentPartPr>
              <p14:xfrm>
                <a:off x="10946555" y="2719353"/>
                <a:ext cx="113400" cy="104400"/>
              </p14:xfrm>
            </p:contentPart>
          </mc:Choice>
          <mc:Fallback xmlns="">
            <p:pic>
              <p:nvPicPr>
                <p:cNvPr id="97" name="Freihand 96">
                  <a:extLst>
                    <a:ext uri="{FF2B5EF4-FFF2-40B4-BE49-F238E27FC236}">
                      <a16:creationId xmlns:a16="http://schemas.microsoft.com/office/drawing/2014/main" id="{9396FA89-58DD-0AFD-60B7-EBBD8C913978}"/>
                    </a:ext>
                  </a:extLst>
                </p:cNvPr>
                <p:cNvPicPr/>
                <p:nvPr/>
              </p:nvPicPr>
              <p:blipFill>
                <a:blip r:embed="rId83"/>
                <a:stretch>
                  <a:fillRect/>
                </a:stretch>
              </p:blipFill>
              <p:spPr>
                <a:xfrm>
                  <a:off x="10937915" y="2710353"/>
                  <a:ext cx="1310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8" name="Freihand 97">
                  <a:extLst>
                    <a:ext uri="{FF2B5EF4-FFF2-40B4-BE49-F238E27FC236}">
                      <a16:creationId xmlns:a16="http://schemas.microsoft.com/office/drawing/2014/main" id="{FD1268B0-2A90-6F76-096C-6EE7469C7816}"/>
                    </a:ext>
                  </a:extLst>
                </p14:cNvPr>
                <p14:cNvContentPartPr/>
                <p14:nvPr/>
              </p14:nvContentPartPr>
              <p14:xfrm>
                <a:off x="11169395" y="2752113"/>
                <a:ext cx="189720" cy="50760"/>
              </p14:xfrm>
            </p:contentPart>
          </mc:Choice>
          <mc:Fallback xmlns="">
            <p:pic>
              <p:nvPicPr>
                <p:cNvPr id="98" name="Freihand 97">
                  <a:extLst>
                    <a:ext uri="{FF2B5EF4-FFF2-40B4-BE49-F238E27FC236}">
                      <a16:creationId xmlns:a16="http://schemas.microsoft.com/office/drawing/2014/main" id="{FD1268B0-2A90-6F76-096C-6EE7469C7816}"/>
                    </a:ext>
                  </a:extLst>
                </p:cNvPr>
                <p:cNvPicPr/>
                <p:nvPr/>
              </p:nvPicPr>
              <p:blipFill>
                <a:blip r:embed="rId85"/>
                <a:stretch>
                  <a:fillRect/>
                </a:stretch>
              </p:blipFill>
              <p:spPr>
                <a:xfrm>
                  <a:off x="11160395" y="2743473"/>
                  <a:ext cx="2073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9" name="Freihand 98">
                  <a:extLst>
                    <a:ext uri="{FF2B5EF4-FFF2-40B4-BE49-F238E27FC236}">
                      <a16:creationId xmlns:a16="http://schemas.microsoft.com/office/drawing/2014/main" id="{EAE15EA9-7B45-C3DC-FA5F-6124073097F7}"/>
                    </a:ext>
                  </a:extLst>
                </p14:cNvPr>
                <p14:cNvContentPartPr/>
                <p14:nvPr/>
              </p14:nvContentPartPr>
              <p14:xfrm>
                <a:off x="11346155" y="2612433"/>
                <a:ext cx="46800" cy="26640"/>
              </p14:xfrm>
            </p:contentPart>
          </mc:Choice>
          <mc:Fallback xmlns="">
            <p:pic>
              <p:nvPicPr>
                <p:cNvPr id="99" name="Freihand 98">
                  <a:extLst>
                    <a:ext uri="{FF2B5EF4-FFF2-40B4-BE49-F238E27FC236}">
                      <a16:creationId xmlns:a16="http://schemas.microsoft.com/office/drawing/2014/main" id="{EAE15EA9-7B45-C3DC-FA5F-6124073097F7}"/>
                    </a:ext>
                  </a:extLst>
                </p:cNvPr>
                <p:cNvPicPr/>
                <p:nvPr/>
              </p:nvPicPr>
              <p:blipFill>
                <a:blip r:embed="rId87"/>
                <a:stretch>
                  <a:fillRect/>
                </a:stretch>
              </p:blipFill>
              <p:spPr>
                <a:xfrm>
                  <a:off x="11337515" y="2603793"/>
                  <a:ext cx="64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00" name="Freihand 99">
                  <a:extLst>
                    <a:ext uri="{FF2B5EF4-FFF2-40B4-BE49-F238E27FC236}">
                      <a16:creationId xmlns:a16="http://schemas.microsoft.com/office/drawing/2014/main" id="{977ED003-2179-7A35-CB6B-1EB301CEADA1}"/>
                    </a:ext>
                  </a:extLst>
                </p14:cNvPr>
                <p14:cNvContentPartPr/>
                <p14:nvPr/>
              </p14:nvContentPartPr>
              <p14:xfrm>
                <a:off x="11497355" y="2541513"/>
                <a:ext cx="181800" cy="180360"/>
              </p14:xfrm>
            </p:contentPart>
          </mc:Choice>
          <mc:Fallback xmlns="">
            <p:pic>
              <p:nvPicPr>
                <p:cNvPr id="100" name="Freihand 99">
                  <a:extLst>
                    <a:ext uri="{FF2B5EF4-FFF2-40B4-BE49-F238E27FC236}">
                      <a16:creationId xmlns:a16="http://schemas.microsoft.com/office/drawing/2014/main" id="{977ED003-2179-7A35-CB6B-1EB301CEADA1}"/>
                    </a:ext>
                  </a:extLst>
                </p:cNvPr>
                <p:cNvPicPr/>
                <p:nvPr/>
              </p:nvPicPr>
              <p:blipFill>
                <a:blip r:embed="rId89"/>
                <a:stretch>
                  <a:fillRect/>
                </a:stretch>
              </p:blipFill>
              <p:spPr>
                <a:xfrm>
                  <a:off x="11488355" y="2532873"/>
                  <a:ext cx="1994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01" name="Freihand 100">
                  <a:extLst>
                    <a:ext uri="{FF2B5EF4-FFF2-40B4-BE49-F238E27FC236}">
                      <a16:creationId xmlns:a16="http://schemas.microsoft.com/office/drawing/2014/main" id="{4DC8D7B2-C044-5179-F1C8-37FD9B0621FB}"/>
                    </a:ext>
                  </a:extLst>
                </p14:cNvPr>
                <p14:cNvContentPartPr/>
                <p14:nvPr/>
              </p14:nvContentPartPr>
              <p14:xfrm>
                <a:off x="11427155" y="2770113"/>
                <a:ext cx="286920" cy="14040"/>
              </p14:xfrm>
            </p:contentPart>
          </mc:Choice>
          <mc:Fallback xmlns="">
            <p:pic>
              <p:nvPicPr>
                <p:cNvPr id="101" name="Freihand 100">
                  <a:extLst>
                    <a:ext uri="{FF2B5EF4-FFF2-40B4-BE49-F238E27FC236}">
                      <a16:creationId xmlns:a16="http://schemas.microsoft.com/office/drawing/2014/main" id="{4DC8D7B2-C044-5179-F1C8-37FD9B0621FB}"/>
                    </a:ext>
                  </a:extLst>
                </p:cNvPr>
                <p:cNvPicPr/>
                <p:nvPr/>
              </p:nvPicPr>
              <p:blipFill>
                <a:blip r:embed="rId91"/>
                <a:stretch>
                  <a:fillRect/>
                </a:stretch>
              </p:blipFill>
              <p:spPr>
                <a:xfrm>
                  <a:off x="11418515" y="2761113"/>
                  <a:ext cx="304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2" name="Freihand 101">
                  <a:extLst>
                    <a:ext uri="{FF2B5EF4-FFF2-40B4-BE49-F238E27FC236}">
                      <a16:creationId xmlns:a16="http://schemas.microsoft.com/office/drawing/2014/main" id="{76419E06-A9B5-C6FD-D609-3979EC908431}"/>
                    </a:ext>
                  </a:extLst>
                </p14:cNvPr>
                <p14:cNvContentPartPr/>
                <p14:nvPr/>
              </p14:nvContentPartPr>
              <p14:xfrm>
                <a:off x="11462075" y="2894313"/>
                <a:ext cx="143280" cy="117360"/>
              </p14:xfrm>
            </p:contentPart>
          </mc:Choice>
          <mc:Fallback xmlns="">
            <p:pic>
              <p:nvPicPr>
                <p:cNvPr id="102" name="Freihand 101">
                  <a:extLst>
                    <a:ext uri="{FF2B5EF4-FFF2-40B4-BE49-F238E27FC236}">
                      <a16:creationId xmlns:a16="http://schemas.microsoft.com/office/drawing/2014/main" id="{76419E06-A9B5-C6FD-D609-3979EC908431}"/>
                    </a:ext>
                  </a:extLst>
                </p:cNvPr>
                <p:cNvPicPr/>
                <p:nvPr/>
              </p:nvPicPr>
              <p:blipFill>
                <a:blip r:embed="rId93"/>
                <a:stretch>
                  <a:fillRect/>
                </a:stretch>
              </p:blipFill>
              <p:spPr>
                <a:xfrm>
                  <a:off x="11453435" y="2885313"/>
                  <a:ext cx="160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5" name="Freihand 104">
                  <a:extLst>
                    <a:ext uri="{FF2B5EF4-FFF2-40B4-BE49-F238E27FC236}">
                      <a16:creationId xmlns:a16="http://schemas.microsoft.com/office/drawing/2014/main" id="{4211C4A7-54D6-AA92-2C00-4F0E382B9F09}"/>
                    </a:ext>
                  </a:extLst>
                </p14:cNvPr>
                <p14:cNvContentPartPr/>
                <p14:nvPr/>
              </p14:nvContentPartPr>
              <p14:xfrm>
                <a:off x="9042875" y="2965233"/>
                <a:ext cx="140400" cy="981720"/>
              </p14:xfrm>
            </p:contentPart>
          </mc:Choice>
          <mc:Fallback xmlns="">
            <p:pic>
              <p:nvPicPr>
                <p:cNvPr id="105" name="Freihand 104">
                  <a:extLst>
                    <a:ext uri="{FF2B5EF4-FFF2-40B4-BE49-F238E27FC236}">
                      <a16:creationId xmlns:a16="http://schemas.microsoft.com/office/drawing/2014/main" id="{4211C4A7-54D6-AA92-2C00-4F0E382B9F09}"/>
                    </a:ext>
                  </a:extLst>
                </p:cNvPr>
                <p:cNvPicPr/>
                <p:nvPr/>
              </p:nvPicPr>
              <p:blipFill>
                <a:blip r:embed="rId95"/>
                <a:stretch>
                  <a:fillRect/>
                </a:stretch>
              </p:blipFill>
              <p:spPr>
                <a:xfrm>
                  <a:off x="9033875" y="2956233"/>
                  <a:ext cx="158040" cy="999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6" name="Freihand 105">
                  <a:extLst>
                    <a:ext uri="{FF2B5EF4-FFF2-40B4-BE49-F238E27FC236}">
                      <a16:creationId xmlns:a16="http://schemas.microsoft.com/office/drawing/2014/main" id="{F785673F-ED05-77EA-C1C2-079FAEC5DCE4}"/>
                    </a:ext>
                  </a:extLst>
                </p14:cNvPr>
                <p14:cNvContentPartPr/>
                <p14:nvPr/>
              </p14:nvContentPartPr>
              <p14:xfrm>
                <a:off x="8917955" y="3738873"/>
                <a:ext cx="1645920" cy="115560"/>
              </p14:xfrm>
            </p:contentPart>
          </mc:Choice>
          <mc:Fallback xmlns="">
            <p:pic>
              <p:nvPicPr>
                <p:cNvPr id="106" name="Freihand 105">
                  <a:extLst>
                    <a:ext uri="{FF2B5EF4-FFF2-40B4-BE49-F238E27FC236}">
                      <a16:creationId xmlns:a16="http://schemas.microsoft.com/office/drawing/2014/main" id="{F785673F-ED05-77EA-C1C2-079FAEC5DCE4}"/>
                    </a:ext>
                  </a:extLst>
                </p:cNvPr>
                <p:cNvPicPr/>
                <p:nvPr/>
              </p:nvPicPr>
              <p:blipFill>
                <a:blip r:embed="rId97"/>
                <a:stretch>
                  <a:fillRect/>
                </a:stretch>
              </p:blipFill>
              <p:spPr>
                <a:xfrm>
                  <a:off x="8908955" y="3729873"/>
                  <a:ext cx="16635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7" name="Freihand 106">
                  <a:extLst>
                    <a:ext uri="{FF2B5EF4-FFF2-40B4-BE49-F238E27FC236}">
                      <a16:creationId xmlns:a16="http://schemas.microsoft.com/office/drawing/2014/main" id="{845B1F92-5D76-741F-6590-257A039C849B}"/>
                    </a:ext>
                  </a:extLst>
                </p14:cNvPr>
                <p14:cNvContentPartPr/>
                <p14:nvPr/>
              </p14:nvContentPartPr>
              <p14:xfrm>
                <a:off x="10513835" y="3679113"/>
                <a:ext cx="239760" cy="232200"/>
              </p14:xfrm>
            </p:contentPart>
          </mc:Choice>
          <mc:Fallback xmlns="">
            <p:pic>
              <p:nvPicPr>
                <p:cNvPr id="107" name="Freihand 106">
                  <a:extLst>
                    <a:ext uri="{FF2B5EF4-FFF2-40B4-BE49-F238E27FC236}">
                      <a16:creationId xmlns:a16="http://schemas.microsoft.com/office/drawing/2014/main" id="{845B1F92-5D76-741F-6590-257A039C849B}"/>
                    </a:ext>
                  </a:extLst>
                </p:cNvPr>
                <p:cNvPicPr/>
                <p:nvPr/>
              </p:nvPicPr>
              <p:blipFill>
                <a:blip r:embed="rId99"/>
                <a:stretch>
                  <a:fillRect/>
                </a:stretch>
              </p:blipFill>
              <p:spPr>
                <a:xfrm>
                  <a:off x="10505195" y="3670113"/>
                  <a:ext cx="2574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8" name="Freihand 107">
                  <a:extLst>
                    <a:ext uri="{FF2B5EF4-FFF2-40B4-BE49-F238E27FC236}">
                      <a16:creationId xmlns:a16="http://schemas.microsoft.com/office/drawing/2014/main" id="{C9D076F5-F295-5DF8-528D-485EDB59D0E8}"/>
                    </a:ext>
                  </a:extLst>
                </p14:cNvPr>
                <p14:cNvContentPartPr/>
                <p14:nvPr/>
              </p14:nvContentPartPr>
              <p14:xfrm>
                <a:off x="8998235" y="2791353"/>
                <a:ext cx="258480" cy="225360"/>
              </p14:xfrm>
            </p:contentPart>
          </mc:Choice>
          <mc:Fallback xmlns="">
            <p:pic>
              <p:nvPicPr>
                <p:cNvPr id="108" name="Freihand 107">
                  <a:extLst>
                    <a:ext uri="{FF2B5EF4-FFF2-40B4-BE49-F238E27FC236}">
                      <a16:creationId xmlns:a16="http://schemas.microsoft.com/office/drawing/2014/main" id="{C9D076F5-F295-5DF8-528D-485EDB59D0E8}"/>
                    </a:ext>
                  </a:extLst>
                </p:cNvPr>
                <p:cNvPicPr/>
                <p:nvPr/>
              </p:nvPicPr>
              <p:blipFill>
                <a:blip r:embed="rId101"/>
                <a:stretch>
                  <a:fillRect/>
                </a:stretch>
              </p:blipFill>
              <p:spPr>
                <a:xfrm>
                  <a:off x="8989235" y="2782713"/>
                  <a:ext cx="2761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0" name="Freihand 109">
                  <a:extLst>
                    <a:ext uri="{FF2B5EF4-FFF2-40B4-BE49-F238E27FC236}">
                      <a16:creationId xmlns:a16="http://schemas.microsoft.com/office/drawing/2014/main" id="{6E3BB6DE-64A3-4E67-972F-7F85AA28016E}"/>
                    </a:ext>
                  </a:extLst>
                </p14:cNvPr>
                <p14:cNvContentPartPr/>
                <p14:nvPr/>
              </p14:nvContentPartPr>
              <p14:xfrm>
                <a:off x="8822195" y="2811873"/>
                <a:ext cx="45000" cy="141840"/>
              </p14:xfrm>
            </p:contentPart>
          </mc:Choice>
          <mc:Fallback xmlns="">
            <p:pic>
              <p:nvPicPr>
                <p:cNvPr id="110" name="Freihand 109">
                  <a:extLst>
                    <a:ext uri="{FF2B5EF4-FFF2-40B4-BE49-F238E27FC236}">
                      <a16:creationId xmlns:a16="http://schemas.microsoft.com/office/drawing/2014/main" id="{6E3BB6DE-64A3-4E67-972F-7F85AA28016E}"/>
                    </a:ext>
                  </a:extLst>
                </p:cNvPr>
                <p:cNvPicPr/>
                <p:nvPr/>
              </p:nvPicPr>
              <p:blipFill>
                <a:blip r:embed="rId103"/>
                <a:stretch>
                  <a:fillRect/>
                </a:stretch>
              </p:blipFill>
              <p:spPr>
                <a:xfrm>
                  <a:off x="8813555" y="2803233"/>
                  <a:ext cx="626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1" name="Freihand 110">
                  <a:extLst>
                    <a:ext uri="{FF2B5EF4-FFF2-40B4-BE49-F238E27FC236}">
                      <a16:creationId xmlns:a16="http://schemas.microsoft.com/office/drawing/2014/main" id="{75178CDD-B432-B255-8CD2-61949995736E}"/>
                    </a:ext>
                  </a:extLst>
                </p14:cNvPr>
                <p14:cNvContentPartPr/>
                <p14:nvPr/>
              </p14:nvContentPartPr>
              <p14:xfrm>
                <a:off x="8829395" y="2680113"/>
                <a:ext cx="26280" cy="12600"/>
              </p14:xfrm>
            </p:contentPart>
          </mc:Choice>
          <mc:Fallback xmlns="">
            <p:pic>
              <p:nvPicPr>
                <p:cNvPr id="111" name="Freihand 110">
                  <a:extLst>
                    <a:ext uri="{FF2B5EF4-FFF2-40B4-BE49-F238E27FC236}">
                      <a16:creationId xmlns:a16="http://schemas.microsoft.com/office/drawing/2014/main" id="{75178CDD-B432-B255-8CD2-61949995736E}"/>
                    </a:ext>
                  </a:extLst>
                </p:cNvPr>
                <p:cNvPicPr/>
                <p:nvPr/>
              </p:nvPicPr>
              <p:blipFill>
                <a:blip r:embed="rId105"/>
                <a:stretch>
                  <a:fillRect/>
                </a:stretch>
              </p:blipFill>
              <p:spPr>
                <a:xfrm>
                  <a:off x="8820755" y="2671473"/>
                  <a:ext cx="43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2" name="Freihand 111">
                  <a:extLst>
                    <a:ext uri="{FF2B5EF4-FFF2-40B4-BE49-F238E27FC236}">
                      <a16:creationId xmlns:a16="http://schemas.microsoft.com/office/drawing/2014/main" id="{90CBB8E4-4047-A024-D108-99E0166502C5}"/>
                    </a:ext>
                  </a:extLst>
                </p14:cNvPr>
                <p14:cNvContentPartPr/>
                <p14:nvPr/>
              </p14:nvContentPartPr>
              <p14:xfrm>
                <a:off x="10447235" y="3909513"/>
                <a:ext cx="154440" cy="151560"/>
              </p14:xfrm>
            </p:contentPart>
          </mc:Choice>
          <mc:Fallback xmlns="">
            <p:pic>
              <p:nvPicPr>
                <p:cNvPr id="112" name="Freihand 111">
                  <a:extLst>
                    <a:ext uri="{FF2B5EF4-FFF2-40B4-BE49-F238E27FC236}">
                      <a16:creationId xmlns:a16="http://schemas.microsoft.com/office/drawing/2014/main" id="{90CBB8E4-4047-A024-D108-99E0166502C5}"/>
                    </a:ext>
                  </a:extLst>
                </p:cNvPr>
                <p:cNvPicPr/>
                <p:nvPr/>
              </p:nvPicPr>
              <p:blipFill>
                <a:blip r:embed="rId107"/>
                <a:stretch>
                  <a:fillRect/>
                </a:stretch>
              </p:blipFill>
              <p:spPr>
                <a:xfrm>
                  <a:off x="10438595" y="3900873"/>
                  <a:ext cx="1720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3" name="Freihand 112">
                  <a:extLst>
                    <a:ext uri="{FF2B5EF4-FFF2-40B4-BE49-F238E27FC236}">
                      <a16:creationId xmlns:a16="http://schemas.microsoft.com/office/drawing/2014/main" id="{D6F839FF-CFD5-F542-8784-769B111604E2}"/>
                    </a:ext>
                  </a:extLst>
                </p14:cNvPr>
                <p14:cNvContentPartPr/>
                <p14:nvPr/>
              </p14:nvContentPartPr>
              <p14:xfrm>
                <a:off x="9525635" y="3026793"/>
                <a:ext cx="817560" cy="663120"/>
              </p14:xfrm>
            </p:contentPart>
          </mc:Choice>
          <mc:Fallback xmlns="">
            <p:pic>
              <p:nvPicPr>
                <p:cNvPr id="113" name="Freihand 112">
                  <a:extLst>
                    <a:ext uri="{FF2B5EF4-FFF2-40B4-BE49-F238E27FC236}">
                      <a16:creationId xmlns:a16="http://schemas.microsoft.com/office/drawing/2014/main" id="{D6F839FF-CFD5-F542-8784-769B111604E2}"/>
                    </a:ext>
                  </a:extLst>
                </p:cNvPr>
                <p:cNvPicPr/>
                <p:nvPr/>
              </p:nvPicPr>
              <p:blipFill>
                <a:blip r:embed="rId109"/>
                <a:stretch>
                  <a:fillRect/>
                </a:stretch>
              </p:blipFill>
              <p:spPr>
                <a:xfrm>
                  <a:off x="9516635" y="3018153"/>
                  <a:ext cx="835200" cy="680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4" name="Freihand 113">
                  <a:extLst>
                    <a:ext uri="{FF2B5EF4-FFF2-40B4-BE49-F238E27FC236}">
                      <a16:creationId xmlns:a16="http://schemas.microsoft.com/office/drawing/2014/main" id="{CD5DA48C-7A64-A825-9330-ED311678B349}"/>
                    </a:ext>
                  </a:extLst>
                </p14:cNvPr>
                <p14:cNvContentPartPr/>
                <p14:nvPr/>
              </p14:nvContentPartPr>
              <p14:xfrm>
                <a:off x="10466315" y="3477153"/>
                <a:ext cx="21240" cy="99000"/>
              </p14:xfrm>
            </p:contentPart>
          </mc:Choice>
          <mc:Fallback xmlns="">
            <p:pic>
              <p:nvPicPr>
                <p:cNvPr id="114" name="Freihand 113">
                  <a:extLst>
                    <a:ext uri="{FF2B5EF4-FFF2-40B4-BE49-F238E27FC236}">
                      <a16:creationId xmlns:a16="http://schemas.microsoft.com/office/drawing/2014/main" id="{CD5DA48C-7A64-A825-9330-ED311678B349}"/>
                    </a:ext>
                  </a:extLst>
                </p:cNvPr>
                <p:cNvPicPr/>
                <p:nvPr/>
              </p:nvPicPr>
              <p:blipFill>
                <a:blip r:embed="rId111"/>
                <a:stretch>
                  <a:fillRect/>
                </a:stretch>
              </p:blipFill>
              <p:spPr>
                <a:xfrm>
                  <a:off x="10457315" y="3468153"/>
                  <a:ext cx="38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5" name="Freihand 114">
                  <a:extLst>
                    <a:ext uri="{FF2B5EF4-FFF2-40B4-BE49-F238E27FC236}">
                      <a16:creationId xmlns:a16="http://schemas.microsoft.com/office/drawing/2014/main" id="{0B24C228-C2F6-ACE8-6E5E-F75E30DC8563}"/>
                    </a:ext>
                  </a:extLst>
                </p14:cNvPr>
                <p14:cNvContentPartPr/>
                <p14:nvPr/>
              </p14:nvContentPartPr>
              <p14:xfrm>
                <a:off x="10527875" y="3461673"/>
                <a:ext cx="168480" cy="136800"/>
              </p14:xfrm>
            </p:contentPart>
          </mc:Choice>
          <mc:Fallback xmlns="">
            <p:pic>
              <p:nvPicPr>
                <p:cNvPr id="115" name="Freihand 114">
                  <a:extLst>
                    <a:ext uri="{FF2B5EF4-FFF2-40B4-BE49-F238E27FC236}">
                      <a16:creationId xmlns:a16="http://schemas.microsoft.com/office/drawing/2014/main" id="{0B24C228-C2F6-ACE8-6E5E-F75E30DC8563}"/>
                    </a:ext>
                  </a:extLst>
                </p:cNvPr>
                <p:cNvPicPr/>
                <p:nvPr/>
              </p:nvPicPr>
              <p:blipFill>
                <a:blip r:embed="rId113"/>
                <a:stretch>
                  <a:fillRect/>
                </a:stretch>
              </p:blipFill>
              <p:spPr>
                <a:xfrm>
                  <a:off x="10518875" y="3452673"/>
                  <a:ext cx="186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6" name="Freihand 115">
                  <a:extLst>
                    <a:ext uri="{FF2B5EF4-FFF2-40B4-BE49-F238E27FC236}">
                      <a16:creationId xmlns:a16="http://schemas.microsoft.com/office/drawing/2014/main" id="{3824CD0B-1ACD-34E2-81F7-CB76EFC796AF}"/>
                    </a:ext>
                  </a:extLst>
                </p14:cNvPr>
                <p14:cNvContentPartPr/>
                <p14:nvPr/>
              </p14:nvContentPartPr>
              <p14:xfrm>
                <a:off x="9460115" y="3043353"/>
                <a:ext cx="1036800" cy="567000"/>
              </p14:xfrm>
            </p:contentPart>
          </mc:Choice>
          <mc:Fallback xmlns="">
            <p:pic>
              <p:nvPicPr>
                <p:cNvPr id="116" name="Freihand 115">
                  <a:extLst>
                    <a:ext uri="{FF2B5EF4-FFF2-40B4-BE49-F238E27FC236}">
                      <a16:creationId xmlns:a16="http://schemas.microsoft.com/office/drawing/2014/main" id="{3824CD0B-1ACD-34E2-81F7-CB76EFC796AF}"/>
                    </a:ext>
                  </a:extLst>
                </p:cNvPr>
                <p:cNvPicPr/>
                <p:nvPr/>
              </p:nvPicPr>
              <p:blipFill>
                <a:blip r:embed="rId115"/>
                <a:stretch>
                  <a:fillRect/>
                </a:stretch>
              </p:blipFill>
              <p:spPr>
                <a:xfrm>
                  <a:off x="9451115" y="3034713"/>
                  <a:ext cx="1054440" cy="584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7" name="Freihand 116">
                  <a:extLst>
                    <a:ext uri="{FF2B5EF4-FFF2-40B4-BE49-F238E27FC236}">
                      <a16:creationId xmlns:a16="http://schemas.microsoft.com/office/drawing/2014/main" id="{B83E253F-A277-292F-E5D5-54AF3A3C6D98}"/>
                    </a:ext>
                  </a:extLst>
                </p14:cNvPr>
                <p14:cNvContentPartPr/>
                <p14:nvPr/>
              </p14:nvContentPartPr>
              <p14:xfrm>
                <a:off x="10544435" y="3015633"/>
                <a:ext cx="246240" cy="188640"/>
              </p14:xfrm>
            </p:contentPart>
          </mc:Choice>
          <mc:Fallback xmlns="">
            <p:pic>
              <p:nvPicPr>
                <p:cNvPr id="117" name="Freihand 116">
                  <a:extLst>
                    <a:ext uri="{FF2B5EF4-FFF2-40B4-BE49-F238E27FC236}">
                      <a16:creationId xmlns:a16="http://schemas.microsoft.com/office/drawing/2014/main" id="{B83E253F-A277-292F-E5D5-54AF3A3C6D98}"/>
                    </a:ext>
                  </a:extLst>
                </p:cNvPr>
                <p:cNvPicPr/>
                <p:nvPr/>
              </p:nvPicPr>
              <p:blipFill>
                <a:blip r:embed="rId117"/>
                <a:stretch>
                  <a:fillRect/>
                </a:stretch>
              </p:blipFill>
              <p:spPr>
                <a:xfrm>
                  <a:off x="10535435" y="3006993"/>
                  <a:ext cx="263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8" name="Freihand 117">
                  <a:extLst>
                    <a:ext uri="{FF2B5EF4-FFF2-40B4-BE49-F238E27FC236}">
                      <a16:creationId xmlns:a16="http://schemas.microsoft.com/office/drawing/2014/main" id="{D59CECCD-88EA-B2A1-AAC2-017153410E4E}"/>
                    </a:ext>
                  </a:extLst>
                </p14:cNvPr>
                <p14:cNvContentPartPr/>
                <p14:nvPr/>
              </p14:nvContentPartPr>
              <p14:xfrm>
                <a:off x="10829915" y="3000873"/>
                <a:ext cx="240480" cy="181800"/>
              </p14:xfrm>
            </p:contentPart>
          </mc:Choice>
          <mc:Fallback xmlns="">
            <p:pic>
              <p:nvPicPr>
                <p:cNvPr id="118" name="Freihand 117">
                  <a:extLst>
                    <a:ext uri="{FF2B5EF4-FFF2-40B4-BE49-F238E27FC236}">
                      <a16:creationId xmlns:a16="http://schemas.microsoft.com/office/drawing/2014/main" id="{D59CECCD-88EA-B2A1-AAC2-017153410E4E}"/>
                    </a:ext>
                  </a:extLst>
                </p:cNvPr>
                <p:cNvPicPr/>
                <p:nvPr/>
              </p:nvPicPr>
              <p:blipFill>
                <a:blip r:embed="rId119"/>
                <a:stretch>
                  <a:fillRect/>
                </a:stretch>
              </p:blipFill>
              <p:spPr>
                <a:xfrm>
                  <a:off x="10820915" y="2992233"/>
                  <a:ext cx="2581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1" name="Freihand 160">
                  <a:extLst>
                    <a:ext uri="{FF2B5EF4-FFF2-40B4-BE49-F238E27FC236}">
                      <a16:creationId xmlns:a16="http://schemas.microsoft.com/office/drawing/2014/main" id="{EC938FF5-2E62-453E-C1FB-63F887859AD9}"/>
                    </a:ext>
                  </a:extLst>
                </p14:cNvPr>
                <p14:cNvContentPartPr/>
                <p14:nvPr/>
              </p14:nvContentPartPr>
              <p14:xfrm>
                <a:off x="10184795" y="3361953"/>
                <a:ext cx="175320" cy="134280"/>
              </p14:xfrm>
            </p:contentPart>
          </mc:Choice>
          <mc:Fallback xmlns="">
            <p:pic>
              <p:nvPicPr>
                <p:cNvPr id="161" name="Freihand 160">
                  <a:extLst>
                    <a:ext uri="{FF2B5EF4-FFF2-40B4-BE49-F238E27FC236}">
                      <a16:creationId xmlns:a16="http://schemas.microsoft.com/office/drawing/2014/main" id="{EC938FF5-2E62-453E-C1FB-63F887859AD9}"/>
                    </a:ext>
                  </a:extLst>
                </p:cNvPr>
                <p:cNvPicPr/>
                <p:nvPr/>
              </p:nvPicPr>
              <p:blipFill>
                <a:blip r:embed="rId121"/>
                <a:stretch>
                  <a:fillRect/>
                </a:stretch>
              </p:blipFill>
              <p:spPr>
                <a:xfrm>
                  <a:off x="10176155" y="3352953"/>
                  <a:ext cx="1929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62" name="Freihand 161">
                  <a:extLst>
                    <a:ext uri="{FF2B5EF4-FFF2-40B4-BE49-F238E27FC236}">
                      <a16:creationId xmlns:a16="http://schemas.microsoft.com/office/drawing/2014/main" id="{FB112F13-6267-1DD0-14F0-1597B653DB2D}"/>
                    </a:ext>
                  </a:extLst>
                </p14:cNvPr>
                <p14:cNvContentPartPr/>
                <p14:nvPr/>
              </p14:nvContentPartPr>
              <p14:xfrm>
                <a:off x="10296395" y="3287793"/>
                <a:ext cx="165960" cy="122040"/>
              </p14:xfrm>
            </p:contentPart>
          </mc:Choice>
          <mc:Fallback xmlns="">
            <p:pic>
              <p:nvPicPr>
                <p:cNvPr id="162" name="Freihand 161">
                  <a:extLst>
                    <a:ext uri="{FF2B5EF4-FFF2-40B4-BE49-F238E27FC236}">
                      <a16:creationId xmlns:a16="http://schemas.microsoft.com/office/drawing/2014/main" id="{FB112F13-6267-1DD0-14F0-1597B653DB2D}"/>
                    </a:ext>
                  </a:extLst>
                </p:cNvPr>
                <p:cNvPicPr/>
                <p:nvPr/>
              </p:nvPicPr>
              <p:blipFill>
                <a:blip r:embed="rId123"/>
                <a:stretch>
                  <a:fillRect/>
                </a:stretch>
              </p:blipFill>
              <p:spPr>
                <a:xfrm>
                  <a:off x="10287755" y="3278793"/>
                  <a:ext cx="183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63" name="Freihand 162">
                  <a:extLst>
                    <a:ext uri="{FF2B5EF4-FFF2-40B4-BE49-F238E27FC236}">
                      <a16:creationId xmlns:a16="http://schemas.microsoft.com/office/drawing/2014/main" id="{5C816114-6EEF-1715-AF38-DD5C15BFAF37}"/>
                    </a:ext>
                  </a:extLst>
                </p14:cNvPr>
                <p14:cNvContentPartPr/>
                <p14:nvPr/>
              </p14:nvContentPartPr>
              <p14:xfrm>
                <a:off x="10055195" y="2884233"/>
                <a:ext cx="645840" cy="619560"/>
              </p14:xfrm>
            </p:contentPart>
          </mc:Choice>
          <mc:Fallback xmlns="">
            <p:pic>
              <p:nvPicPr>
                <p:cNvPr id="163" name="Freihand 162">
                  <a:extLst>
                    <a:ext uri="{FF2B5EF4-FFF2-40B4-BE49-F238E27FC236}">
                      <a16:creationId xmlns:a16="http://schemas.microsoft.com/office/drawing/2014/main" id="{5C816114-6EEF-1715-AF38-DD5C15BFAF37}"/>
                    </a:ext>
                  </a:extLst>
                </p:cNvPr>
                <p:cNvPicPr/>
                <p:nvPr/>
              </p:nvPicPr>
              <p:blipFill>
                <a:blip r:embed="rId125"/>
                <a:stretch>
                  <a:fillRect/>
                </a:stretch>
              </p:blipFill>
              <p:spPr>
                <a:xfrm>
                  <a:off x="10046555" y="2875233"/>
                  <a:ext cx="663480" cy="637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64" name="Freihand 163">
                  <a:extLst>
                    <a:ext uri="{FF2B5EF4-FFF2-40B4-BE49-F238E27FC236}">
                      <a16:creationId xmlns:a16="http://schemas.microsoft.com/office/drawing/2014/main" id="{6507C48B-C50F-17BE-585D-830F3537AFE5}"/>
                    </a:ext>
                  </a:extLst>
                </p14:cNvPr>
                <p14:cNvContentPartPr/>
                <p14:nvPr/>
              </p14:nvContentPartPr>
              <p14:xfrm>
                <a:off x="10781315" y="3337113"/>
                <a:ext cx="42840" cy="129960"/>
              </p14:xfrm>
            </p:contentPart>
          </mc:Choice>
          <mc:Fallback xmlns="">
            <p:pic>
              <p:nvPicPr>
                <p:cNvPr id="164" name="Freihand 163">
                  <a:extLst>
                    <a:ext uri="{FF2B5EF4-FFF2-40B4-BE49-F238E27FC236}">
                      <a16:creationId xmlns:a16="http://schemas.microsoft.com/office/drawing/2014/main" id="{6507C48B-C50F-17BE-585D-830F3537AFE5}"/>
                    </a:ext>
                  </a:extLst>
                </p:cNvPr>
                <p:cNvPicPr/>
                <p:nvPr/>
              </p:nvPicPr>
              <p:blipFill>
                <a:blip r:embed="rId127"/>
                <a:stretch>
                  <a:fillRect/>
                </a:stretch>
              </p:blipFill>
              <p:spPr>
                <a:xfrm>
                  <a:off x="10772675" y="3328113"/>
                  <a:ext cx="60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65" name="Freihand 164">
                  <a:extLst>
                    <a:ext uri="{FF2B5EF4-FFF2-40B4-BE49-F238E27FC236}">
                      <a16:creationId xmlns:a16="http://schemas.microsoft.com/office/drawing/2014/main" id="{C7A54304-1482-8621-BBD6-A5C9B955DF1A}"/>
                    </a:ext>
                  </a:extLst>
                </p14:cNvPr>
                <p14:cNvContentPartPr/>
                <p14:nvPr/>
              </p14:nvContentPartPr>
              <p14:xfrm>
                <a:off x="10887515" y="3290313"/>
                <a:ext cx="95760" cy="177840"/>
              </p14:xfrm>
            </p:contentPart>
          </mc:Choice>
          <mc:Fallback xmlns="">
            <p:pic>
              <p:nvPicPr>
                <p:cNvPr id="165" name="Freihand 164">
                  <a:extLst>
                    <a:ext uri="{FF2B5EF4-FFF2-40B4-BE49-F238E27FC236}">
                      <a16:creationId xmlns:a16="http://schemas.microsoft.com/office/drawing/2014/main" id="{C7A54304-1482-8621-BBD6-A5C9B955DF1A}"/>
                    </a:ext>
                  </a:extLst>
                </p:cNvPr>
                <p:cNvPicPr/>
                <p:nvPr/>
              </p:nvPicPr>
              <p:blipFill>
                <a:blip r:embed="rId129"/>
                <a:stretch>
                  <a:fillRect/>
                </a:stretch>
              </p:blipFill>
              <p:spPr>
                <a:xfrm>
                  <a:off x="10878515" y="3281313"/>
                  <a:ext cx="1134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66" name="Freihand 165">
                  <a:extLst>
                    <a:ext uri="{FF2B5EF4-FFF2-40B4-BE49-F238E27FC236}">
                      <a16:creationId xmlns:a16="http://schemas.microsoft.com/office/drawing/2014/main" id="{C83087D7-9A75-B531-CBDB-4A779709B34E}"/>
                    </a:ext>
                  </a:extLst>
                </p14:cNvPr>
                <p14:cNvContentPartPr/>
                <p14:nvPr/>
              </p14:nvContentPartPr>
              <p14:xfrm>
                <a:off x="10973555" y="3210393"/>
                <a:ext cx="25200" cy="66600"/>
              </p14:xfrm>
            </p:contentPart>
          </mc:Choice>
          <mc:Fallback xmlns="">
            <p:pic>
              <p:nvPicPr>
                <p:cNvPr id="166" name="Freihand 165">
                  <a:extLst>
                    <a:ext uri="{FF2B5EF4-FFF2-40B4-BE49-F238E27FC236}">
                      <a16:creationId xmlns:a16="http://schemas.microsoft.com/office/drawing/2014/main" id="{C83087D7-9A75-B531-CBDB-4A779709B34E}"/>
                    </a:ext>
                  </a:extLst>
                </p:cNvPr>
                <p:cNvPicPr/>
                <p:nvPr/>
              </p:nvPicPr>
              <p:blipFill>
                <a:blip r:embed="rId131"/>
                <a:stretch>
                  <a:fillRect/>
                </a:stretch>
              </p:blipFill>
              <p:spPr>
                <a:xfrm>
                  <a:off x="10964915" y="3201393"/>
                  <a:ext cx="42840" cy="8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240" name="Freihand 239">
                <a:extLst>
                  <a:ext uri="{FF2B5EF4-FFF2-40B4-BE49-F238E27FC236}">
                    <a16:creationId xmlns:a16="http://schemas.microsoft.com/office/drawing/2014/main" id="{AB57C0AF-BA91-B1AC-D7B8-B9E8776620D1}"/>
                  </a:ext>
                </a:extLst>
              </p14:cNvPr>
              <p14:cNvContentPartPr/>
              <p14:nvPr/>
            </p14:nvContentPartPr>
            <p14:xfrm>
              <a:off x="8025155" y="4472913"/>
              <a:ext cx="384120" cy="402120"/>
            </p14:xfrm>
          </p:contentPart>
        </mc:Choice>
        <mc:Fallback xmlns="">
          <p:pic>
            <p:nvPicPr>
              <p:cNvPr id="240" name="Freihand 239">
                <a:extLst>
                  <a:ext uri="{FF2B5EF4-FFF2-40B4-BE49-F238E27FC236}">
                    <a16:creationId xmlns:a16="http://schemas.microsoft.com/office/drawing/2014/main" id="{AB57C0AF-BA91-B1AC-D7B8-B9E8776620D1}"/>
                  </a:ext>
                </a:extLst>
              </p:cNvPr>
              <p:cNvPicPr/>
              <p:nvPr/>
            </p:nvPicPr>
            <p:blipFill>
              <a:blip r:embed="rId133"/>
              <a:stretch>
                <a:fillRect/>
              </a:stretch>
            </p:blipFill>
            <p:spPr>
              <a:xfrm>
                <a:off x="8016515" y="4464273"/>
                <a:ext cx="40176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53" name="Freihand 252">
                <a:extLst>
                  <a:ext uri="{FF2B5EF4-FFF2-40B4-BE49-F238E27FC236}">
                    <a16:creationId xmlns:a16="http://schemas.microsoft.com/office/drawing/2014/main" id="{F60663D7-D274-9F81-2CAF-FB803A302B13}"/>
                  </a:ext>
                </a:extLst>
              </p14:cNvPr>
              <p14:cNvContentPartPr/>
              <p14:nvPr/>
            </p14:nvContentPartPr>
            <p14:xfrm>
              <a:off x="6895475" y="5708793"/>
              <a:ext cx="822600" cy="588600"/>
            </p14:xfrm>
          </p:contentPart>
        </mc:Choice>
        <mc:Fallback xmlns="">
          <p:pic>
            <p:nvPicPr>
              <p:cNvPr id="253" name="Freihand 252">
                <a:extLst>
                  <a:ext uri="{FF2B5EF4-FFF2-40B4-BE49-F238E27FC236}">
                    <a16:creationId xmlns:a16="http://schemas.microsoft.com/office/drawing/2014/main" id="{F60663D7-D274-9F81-2CAF-FB803A302B13}"/>
                  </a:ext>
                </a:extLst>
              </p:cNvPr>
              <p:cNvPicPr/>
              <p:nvPr/>
            </p:nvPicPr>
            <p:blipFill>
              <a:blip r:embed="rId135"/>
              <a:stretch>
                <a:fillRect/>
              </a:stretch>
            </p:blipFill>
            <p:spPr>
              <a:xfrm>
                <a:off x="6886475" y="5700153"/>
                <a:ext cx="840240" cy="606240"/>
              </a:xfrm>
              <a:prstGeom prst="rect">
                <a:avLst/>
              </a:prstGeom>
            </p:spPr>
          </p:pic>
        </mc:Fallback>
      </mc:AlternateContent>
      <p:grpSp>
        <p:nvGrpSpPr>
          <p:cNvPr id="271" name="Gruppieren 270">
            <a:extLst>
              <a:ext uri="{FF2B5EF4-FFF2-40B4-BE49-F238E27FC236}">
                <a16:creationId xmlns:a16="http://schemas.microsoft.com/office/drawing/2014/main" id="{F7255738-9E89-B136-CD37-5BBFDEAB8234}"/>
              </a:ext>
            </a:extLst>
          </p:cNvPr>
          <p:cNvGrpSpPr/>
          <p:nvPr/>
        </p:nvGrpSpPr>
        <p:grpSpPr>
          <a:xfrm>
            <a:off x="6455555" y="3992673"/>
            <a:ext cx="2902320" cy="2779920"/>
            <a:chOff x="6455555" y="3992673"/>
            <a:chExt cx="2902320" cy="2779920"/>
          </a:xfrm>
        </p:grpSpPr>
        <mc:AlternateContent xmlns:mc="http://schemas.openxmlformats.org/markup-compatibility/2006" xmlns:p14="http://schemas.microsoft.com/office/powerpoint/2010/main">
          <mc:Choice Requires="p14">
            <p:contentPart p14:bwMode="auto" r:id="rId136">
              <p14:nvContentPartPr>
                <p14:cNvPr id="168" name="Freihand 167">
                  <a:extLst>
                    <a:ext uri="{FF2B5EF4-FFF2-40B4-BE49-F238E27FC236}">
                      <a16:creationId xmlns:a16="http://schemas.microsoft.com/office/drawing/2014/main" id="{8B3A110F-B156-0F19-319F-019C3793FEB7}"/>
                    </a:ext>
                  </a:extLst>
                </p14:cNvPr>
                <p14:cNvContentPartPr/>
                <p14:nvPr/>
              </p14:nvContentPartPr>
              <p14:xfrm>
                <a:off x="6868475" y="4418913"/>
                <a:ext cx="111960" cy="870840"/>
              </p14:xfrm>
            </p:contentPart>
          </mc:Choice>
          <mc:Fallback xmlns="">
            <p:pic>
              <p:nvPicPr>
                <p:cNvPr id="168" name="Freihand 167">
                  <a:extLst>
                    <a:ext uri="{FF2B5EF4-FFF2-40B4-BE49-F238E27FC236}">
                      <a16:creationId xmlns:a16="http://schemas.microsoft.com/office/drawing/2014/main" id="{8B3A110F-B156-0F19-319F-019C3793FEB7}"/>
                    </a:ext>
                  </a:extLst>
                </p:cNvPr>
                <p:cNvPicPr/>
                <p:nvPr/>
              </p:nvPicPr>
              <p:blipFill>
                <a:blip r:embed="rId137"/>
                <a:stretch>
                  <a:fillRect/>
                </a:stretch>
              </p:blipFill>
              <p:spPr>
                <a:xfrm>
                  <a:off x="6859475" y="4409913"/>
                  <a:ext cx="129600" cy="888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69" name="Freihand 168">
                  <a:extLst>
                    <a:ext uri="{FF2B5EF4-FFF2-40B4-BE49-F238E27FC236}">
                      <a16:creationId xmlns:a16="http://schemas.microsoft.com/office/drawing/2014/main" id="{792DB914-E81F-ECD7-E415-7CB429906230}"/>
                    </a:ext>
                  </a:extLst>
                </p14:cNvPr>
                <p14:cNvContentPartPr/>
                <p14:nvPr/>
              </p14:nvContentPartPr>
              <p14:xfrm>
                <a:off x="6744275" y="5220273"/>
                <a:ext cx="1444680" cy="50760"/>
              </p14:xfrm>
            </p:contentPart>
          </mc:Choice>
          <mc:Fallback xmlns="">
            <p:pic>
              <p:nvPicPr>
                <p:cNvPr id="169" name="Freihand 168">
                  <a:extLst>
                    <a:ext uri="{FF2B5EF4-FFF2-40B4-BE49-F238E27FC236}">
                      <a16:creationId xmlns:a16="http://schemas.microsoft.com/office/drawing/2014/main" id="{792DB914-E81F-ECD7-E415-7CB429906230}"/>
                    </a:ext>
                  </a:extLst>
                </p:cNvPr>
                <p:cNvPicPr/>
                <p:nvPr/>
              </p:nvPicPr>
              <p:blipFill>
                <a:blip r:embed="rId139"/>
                <a:stretch>
                  <a:fillRect/>
                </a:stretch>
              </p:blipFill>
              <p:spPr>
                <a:xfrm>
                  <a:off x="6735275" y="5211633"/>
                  <a:ext cx="14623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70" name="Freihand 169">
                  <a:extLst>
                    <a:ext uri="{FF2B5EF4-FFF2-40B4-BE49-F238E27FC236}">
                      <a16:creationId xmlns:a16="http://schemas.microsoft.com/office/drawing/2014/main" id="{D8FE423F-32E5-885C-9755-B1DD7C792460}"/>
                    </a:ext>
                  </a:extLst>
                </p14:cNvPr>
                <p14:cNvContentPartPr/>
                <p14:nvPr/>
              </p14:nvContentPartPr>
              <p14:xfrm>
                <a:off x="8208395" y="5167713"/>
                <a:ext cx="104760" cy="194400"/>
              </p14:xfrm>
            </p:contentPart>
          </mc:Choice>
          <mc:Fallback xmlns="">
            <p:pic>
              <p:nvPicPr>
                <p:cNvPr id="170" name="Freihand 169">
                  <a:extLst>
                    <a:ext uri="{FF2B5EF4-FFF2-40B4-BE49-F238E27FC236}">
                      <a16:creationId xmlns:a16="http://schemas.microsoft.com/office/drawing/2014/main" id="{D8FE423F-32E5-885C-9755-B1DD7C792460}"/>
                    </a:ext>
                  </a:extLst>
                </p:cNvPr>
                <p:cNvPicPr/>
                <p:nvPr/>
              </p:nvPicPr>
              <p:blipFill>
                <a:blip r:embed="rId141"/>
                <a:stretch>
                  <a:fillRect/>
                </a:stretch>
              </p:blipFill>
              <p:spPr>
                <a:xfrm>
                  <a:off x="8199755" y="5158713"/>
                  <a:ext cx="1224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72" name="Freihand 171">
                  <a:extLst>
                    <a:ext uri="{FF2B5EF4-FFF2-40B4-BE49-F238E27FC236}">
                      <a16:creationId xmlns:a16="http://schemas.microsoft.com/office/drawing/2014/main" id="{A04E8B59-98DC-DD0B-3D44-120B2D94CFD9}"/>
                    </a:ext>
                  </a:extLst>
                </p14:cNvPr>
                <p14:cNvContentPartPr/>
                <p14:nvPr/>
              </p14:nvContentPartPr>
              <p14:xfrm>
                <a:off x="6828155" y="4254033"/>
                <a:ext cx="206280" cy="200520"/>
              </p14:xfrm>
            </p:contentPart>
          </mc:Choice>
          <mc:Fallback xmlns="">
            <p:pic>
              <p:nvPicPr>
                <p:cNvPr id="172" name="Freihand 171">
                  <a:extLst>
                    <a:ext uri="{FF2B5EF4-FFF2-40B4-BE49-F238E27FC236}">
                      <a16:creationId xmlns:a16="http://schemas.microsoft.com/office/drawing/2014/main" id="{A04E8B59-98DC-DD0B-3D44-120B2D94CFD9}"/>
                    </a:ext>
                  </a:extLst>
                </p:cNvPr>
                <p:cNvPicPr/>
                <p:nvPr/>
              </p:nvPicPr>
              <p:blipFill>
                <a:blip r:embed="rId143"/>
                <a:stretch>
                  <a:fillRect/>
                </a:stretch>
              </p:blipFill>
              <p:spPr>
                <a:xfrm>
                  <a:off x="6819155" y="4245033"/>
                  <a:ext cx="2239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74" name="Freihand 173">
                  <a:extLst>
                    <a:ext uri="{FF2B5EF4-FFF2-40B4-BE49-F238E27FC236}">
                      <a16:creationId xmlns:a16="http://schemas.microsoft.com/office/drawing/2014/main" id="{5B562E6E-B2C8-424C-F2C5-94D09781E7B7}"/>
                    </a:ext>
                  </a:extLst>
                </p14:cNvPr>
                <p14:cNvContentPartPr/>
                <p14:nvPr/>
              </p14:nvContentPartPr>
              <p14:xfrm>
                <a:off x="7173755" y="4402713"/>
                <a:ext cx="516600" cy="570960"/>
              </p14:xfrm>
            </p:contentPart>
          </mc:Choice>
          <mc:Fallback xmlns="">
            <p:pic>
              <p:nvPicPr>
                <p:cNvPr id="174" name="Freihand 173">
                  <a:extLst>
                    <a:ext uri="{FF2B5EF4-FFF2-40B4-BE49-F238E27FC236}">
                      <a16:creationId xmlns:a16="http://schemas.microsoft.com/office/drawing/2014/main" id="{5B562E6E-B2C8-424C-F2C5-94D09781E7B7}"/>
                    </a:ext>
                  </a:extLst>
                </p:cNvPr>
                <p:cNvPicPr/>
                <p:nvPr/>
              </p:nvPicPr>
              <p:blipFill>
                <a:blip r:embed="rId145"/>
                <a:stretch>
                  <a:fillRect/>
                </a:stretch>
              </p:blipFill>
              <p:spPr>
                <a:xfrm>
                  <a:off x="7164755" y="4394073"/>
                  <a:ext cx="534240" cy="588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75" name="Freihand 174">
                  <a:extLst>
                    <a:ext uri="{FF2B5EF4-FFF2-40B4-BE49-F238E27FC236}">
                      <a16:creationId xmlns:a16="http://schemas.microsoft.com/office/drawing/2014/main" id="{D222D4FB-A61C-53C4-7314-FDC7578B0727}"/>
                    </a:ext>
                  </a:extLst>
                </p14:cNvPr>
                <p14:cNvContentPartPr/>
                <p14:nvPr/>
              </p14:nvContentPartPr>
              <p14:xfrm>
                <a:off x="6741755" y="4170153"/>
                <a:ext cx="26640" cy="80280"/>
              </p14:xfrm>
            </p:contentPart>
          </mc:Choice>
          <mc:Fallback xmlns="">
            <p:pic>
              <p:nvPicPr>
                <p:cNvPr id="175" name="Freihand 174">
                  <a:extLst>
                    <a:ext uri="{FF2B5EF4-FFF2-40B4-BE49-F238E27FC236}">
                      <a16:creationId xmlns:a16="http://schemas.microsoft.com/office/drawing/2014/main" id="{D222D4FB-A61C-53C4-7314-FDC7578B0727}"/>
                    </a:ext>
                  </a:extLst>
                </p:cNvPr>
                <p:cNvPicPr/>
                <p:nvPr/>
              </p:nvPicPr>
              <p:blipFill>
                <a:blip r:embed="rId147"/>
                <a:stretch>
                  <a:fillRect/>
                </a:stretch>
              </p:blipFill>
              <p:spPr>
                <a:xfrm>
                  <a:off x="6732755" y="4161513"/>
                  <a:ext cx="44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6" name="Freihand 175">
                  <a:extLst>
                    <a:ext uri="{FF2B5EF4-FFF2-40B4-BE49-F238E27FC236}">
                      <a16:creationId xmlns:a16="http://schemas.microsoft.com/office/drawing/2014/main" id="{EA84C05F-8689-26CB-26AC-CF45278B995B}"/>
                    </a:ext>
                  </a:extLst>
                </p14:cNvPr>
                <p14:cNvContentPartPr/>
                <p14:nvPr/>
              </p14:nvContentPartPr>
              <p14:xfrm>
                <a:off x="6687035" y="4058913"/>
                <a:ext cx="15120" cy="15840"/>
              </p14:xfrm>
            </p:contentPart>
          </mc:Choice>
          <mc:Fallback xmlns="">
            <p:pic>
              <p:nvPicPr>
                <p:cNvPr id="176" name="Freihand 175">
                  <a:extLst>
                    <a:ext uri="{FF2B5EF4-FFF2-40B4-BE49-F238E27FC236}">
                      <a16:creationId xmlns:a16="http://schemas.microsoft.com/office/drawing/2014/main" id="{EA84C05F-8689-26CB-26AC-CF45278B995B}"/>
                    </a:ext>
                  </a:extLst>
                </p:cNvPr>
                <p:cNvPicPr/>
                <p:nvPr/>
              </p:nvPicPr>
              <p:blipFill>
                <a:blip r:embed="rId149"/>
                <a:stretch>
                  <a:fillRect/>
                </a:stretch>
              </p:blipFill>
              <p:spPr>
                <a:xfrm>
                  <a:off x="6678395" y="4050273"/>
                  <a:ext cx="327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78" name="Freihand 177">
                  <a:extLst>
                    <a:ext uri="{FF2B5EF4-FFF2-40B4-BE49-F238E27FC236}">
                      <a16:creationId xmlns:a16="http://schemas.microsoft.com/office/drawing/2014/main" id="{740516CB-B5AA-462F-713B-D55A3CEC6A44}"/>
                    </a:ext>
                  </a:extLst>
                </p14:cNvPr>
                <p14:cNvContentPartPr/>
                <p14:nvPr/>
              </p14:nvContentPartPr>
              <p14:xfrm>
                <a:off x="8173835" y="5415393"/>
                <a:ext cx="132840" cy="142200"/>
              </p14:xfrm>
            </p:contentPart>
          </mc:Choice>
          <mc:Fallback xmlns="">
            <p:pic>
              <p:nvPicPr>
                <p:cNvPr id="178" name="Freihand 177">
                  <a:extLst>
                    <a:ext uri="{FF2B5EF4-FFF2-40B4-BE49-F238E27FC236}">
                      <a16:creationId xmlns:a16="http://schemas.microsoft.com/office/drawing/2014/main" id="{740516CB-B5AA-462F-713B-D55A3CEC6A44}"/>
                    </a:ext>
                  </a:extLst>
                </p:cNvPr>
                <p:cNvPicPr/>
                <p:nvPr/>
              </p:nvPicPr>
              <p:blipFill>
                <a:blip r:embed="rId151"/>
                <a:stretch>
                  <a:fillRect/>
                </a:stretch>
              </p:blipFill>
              <p:spPr>
                <a:xfrm>
                  <a:off x="8164835" y="5406753"/>
                  <a:ext cx="1504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9" name="Freihand 178">
                  <a:extLst>
                    <a:ext uri="{FF2B5EF4-FFF2-40B4-BE49-F238E27FC236}">
                      <a16:creationId xmlns:a16="http://schemas.microsoft.com/office/drawing/2014/main" id="{E6F19DAD-51A2-E5D4-4391-E4F28A6E5C27}"/>
                    </a:ext>
                  </a:extLst>
                </p14:cNvPr>
                <p14:cNvContentPartPr/>
                <p14:nvPr/>
              </p14:nvContentPartPr>
              <p14:xfrm>
                <a:off x="7091315" y="4273113"/>
                <a:ext cx="853920" cy="693360"/>
              </p14:xfrm>
            </p:contentPart>
          </mc:Choice>
          <mc:Fallback xmlns="">
            <p:pic>
              <p:nvPicPr>
                <p:cNvPr id="179" name="Freihand 178">
                  <a:extLst>
                    <a:ext uri="{FF2B5EF4-FFF2-40B4-BE49-F238E27FC236}">
                      <a16:creationId xmlns:a16="http://schemas.microsoft.com/office/drawing/2014/main" id="{E6F19DAD-51A2-E5D4-4391-E4F28A6E5C27}"/>
                    </a:ext>
                  </a:extLst>
                </p:cNvPr>
                <p:cNvPicPr/>
                <p:nvPr/>
              </p:nvPicPr>
              <p:blipFill>
                <a:blip r:embed="rId153"/>
                <a:stretch>
                  <a:fillRect/>
                </a:stretch>
              </p:blipFill>
              <p:spPr>
                <a:xfrm>
                  <a:off x="7082675" y="4264473"/>
                  <a:ext cx="871560" cy="711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81" name="Freihand 180">
                  <a:extLst>
                    <a:ext uri="{FF2B5EF4-FFF2-40B4-BE49-F238E27FC236}">
                      <a16:creationId xmlns:a16="http://schemas.microsoft.com/office/drawing/2014/main" id="{D06D6422-39F5-D99A-D586-89B12717760C}"/>
                    </a:ext>
                  </a:extLst>
                </p14:cNvPr>
                <p14:cNvContentPartPr/>
                <p14:nvPr/>
              </p14:nvContentPartPr>
              <p14:xfrm>
                <a:off x="7912115" y="4920753"/>
                <a:ext cx="14040" cy="124200"/>
              </p14:xfrm>
            </p:contentPart>
          </mc:Choice>
          <mc:Fallback xmlns="">
            <p:pic>
              <p:nvPicPr>
                <p:cNvPr id="181" name="Freihand 180">
                  <a:extLst>
                    <a:ext uri="{FF2B5EF4-FFF2-40B4-BE49-F238E27FC236}">
                      <a16:creationId xmlns:a16="http://schemas.microsoft.com/office/drawing/2014/main" id="{D06D6422-39F5-D99A-D586-89B12717760C}"/>
                    </a:ext>
                  </a:extLst>
                </p:cNvPr>
                <p:cNvPicPr/>
                <p:nvPr/>
              </p:nvPicPr>
              <p:blipFill>
                <a:blip r:embed="rId155"/>
                <a:stretch>
                  <a:fillRect/>
                </a:stretch>
              </p:blipFill>
              <p:spPr>
                <a:xfrm>
                  <a:off x="7903115" y="4911753"/>
                  <a:ext cx="316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82" name="Freihand 181">
                  <a:extLst>
                    <a:ext uri="{FF2B5EF4-FFF2-40B4-BE49-F238E27FC236}">
                      <a16:creationId xmlns:a16="http://schemas.microsoft.com/office/drawing/2014/main" id="{977C2B63-CE15-19E1-210A-306ACE6481A6}"/>
                    </a:ext>
                  </a:extLst>
                </p14:cNvPr>
                <p14:cNvContentPartPr/>
                <p14:nvPr/>
              </p14:nvContentPartPr>
              <p14:xfrm>
                <a:off x="8004635" y="4927233"/>
                <a:ext cx="86760" cy="113400"/>
              </p14:xfrm>
            </p:contentPart>
          </mc:Choice>
          <mc:Fallback xmlns="">
            <p:pic>
              <p:nvPicPr>
                <p:cNvPr id="182" name="Freihand 181">
                  <a:extLst>
                    <a:ext uri="{FF2B5EF4-FFF2-40B4-BE49-F238E27FC236}">
                      <a16:creationId xmlns:a16="http://schemas.microsoft.com/office/drawing/2014/main" id="{977C2B63-CE15-19E1-210A-306ACE6481A6}"/>
                    </a:ext>
                  </a:extLst>
                </p:cNvPr>
                <p:cNvPicPr/>
                <p:nvPr/>
              </p:nvPicPr>
              <p:blipFill>
                <a:blip r:embed="rId157"/>
                <a:stretch>
                  <a:fillRect/>
                </a:stretch>
              </p:blipFill>
              <p:spPr>
                <a:xfrm>
                  <a:off x="7995635" y="4918593"/>
                  <a:ext cx="1044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84" name="Freihand 183">
                  <a:extLst>
                    <a:ext uri="{FF2B5EF4-FFF2-40B4-BE49-F238E27FC236}">
                      <a16:creationId xmlns:a16="http://schemas.microsoft.com/office/drawing/2014/main" id="{BB7745D8-7D9A-B65D-ECC9-8F2BCAE62C3A}"/>
                    </a:ext>
                  </a:extLst>
                </p14:cNvPr>
                <p14:cNvContentPartPr/>
                <p14:nvPr/>
              </p14:nvContentPartPr>
              <p14:xfrm>
                <a:off x="8092115" y="4133793"/>
                <a:ext cx="130680" cy="151560"/>
              </p14:xfrm>
            </p:contentPart>
          </mc:Choice>
          <mc:Fallback xmlns="">
            <p:pic>
              <p:nvPicPr>
                <p:cNvPr id="184" name="Freihand 183">
                  <a:extLst>
                    <a:ext uri="{FF2B5EF4-FFF2-40B4-BE49-F238E27FC236}">
                      <a16:creationId xmlns:a16="http://schemas.microsoft.com/office/drawing/2014/main" id="{BB7745D8-7D9A-B65D-ECC9-8F2BCAE62C3A}"/>
                    </a:ext>
                  </a:extLst>
                </p:cNvPr>
                <p:cNvPicPr/>
                <p:nvPr/>
              </p:nvPicPr>
              <p:blipFill>
                <a:blip r:embed="rId159"/>
                <a:stretch>
                  <a:fillRect/>
                </a:stretch>
              </p:blipFill>
              <p:spPr>
                <a:xfrm>
                  <a:off x="8083115" y="4125153"/>
                  <a:ext cx="148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85" name="Freihand 184">
                  <a:extLst>
                    <a:ext uri="{FF2B5EF4-FFF2-40B4-BE49-F238E27FC236}">
                      <a16:creationId xmlns:a16="http://schemas.microsoft.com/office/drawing/2014/main" id="{6B1DAC47-D044-63A5-6C39-958B4B371B6E}"/>
                    </a:ext>
                  </a:extLst>
                </p14:cNvPr>
                <p14:cNvContentPartPr/>
                <p14:nvPr/>
              </p14:nvContentPartPr>
              <p14:xfrm>
                <a:off x="8261675" y="4122633"/>
                <a:ext cx="142560" cy="135720"/>
              </p14:xfrm>
            </p:contentPart>
          </mc:Choice>
          <mc:Fallback xmlns="">
            <p:pic>
              <p:nvPicPr>
                <p:cNvPr id="185" name="Freihand 184">
                  <a:extLst>
                    <a:ext uri="{FF2B5EF4-FFF2-40B4-BE49-F238E27FC236}">
                      <a16:creationId xmlns:a16="http://schemas.microsoft.com/office/drawing/2014/main" id="{6B1DAC47-D044-63A5-6C39-958B4B371B6E}"/>
                    </a:ext>
                  </a:extLst>
                </p:cNvPr>
                <p:cNvPicPr/>
                <p:nvPr/>
              </p:nvPicPr>
              <p:blipFill>
                <a:blip r:embed="rId161"/>
                <a:stretch>
                  <a:fillRect/>
                </a:stretch>
              </p:blipFill>
              <p:spPr>
                <a:xfrm>
                  <a:off x="8253035" y="4113633"/>
                  <a:ext cx="1602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86" name="Freihand 185">
                  <a:extLst>
                    <a:ext uri="{FF2B5EF4-FFF2-40B4-BE49-F238E27FC236}">
                      <a16:creationId xmlns:a16="http://schemas.microsoft.com/office/drawing/2014/main" id="{6112BC47-7F93-103D-834A-C35455AC9681}"/>
                    </a:ext>
                  </a:extLst>
                </p14:cNvPr>
                <p14:cNvContentPartPr/>
                <p14:nvPr/>
              </p14:nvContentPartPr>
              <p14:xfrm>
                <a:off x="6715475" y="5474073"/>
                <a:ext cx="164160" cy="1126800"/>
              </p14:xfrm>
            </p:contentPart>
          </mc:Choice>
          <mc:Fallback xmlns="">
            <p:pic>
              <p:nvPicPr>
                <p:cNvPr id="186" name="Freihand 185">
                  <a:extLst>
                    <a:ext uri="{FF2B5EF4-FFF2-40B4-BE49-F238E27FC236}">
                      <a16:creationId xmlns:a16="http://schemas.microsoft.com/office/drawing/2014/main" id="{6112BC47-7F93-103D-834A-C35455AC9681}"/>
                    </a:ext>
                  </a:extLst>
                </p:cNvPr>
                <p:cNvPicPr/>
                <p:nvPr/>
              </p:nvPicPr>
              <p:blipFill>
                <a:blip r:embed="rId163"/>
                <a:stretch>
                  <a:fillRect/>
                </a:stretch>
              </p:blipFill>
              <p:spPr>
                <a:xfrm>
                  <a:off x="6706475" y="5465073"/>
                  <a:ext cx="181800" cy="1144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87" name="Freihand 186">
                  <a:extLst>
                    <a:ext uri="{FF2B5EF4-FFF2-40B4-BE49-F238E27FC236}">
                      <a16:creationId xmlns:a16="http://schemas.microsoft.com/office/drawing/2014/main" id="{518B886C-3EFD-F838-0E7F-4B44FF53D45F}"/>
                    </a:ext>
                  </a:extLst>
                </p14:cNvPr>
                <p14:cNvContentPartPr/>
                <p14:nvPr/>
              </p14:nvContentPartPr>
              <p14:xfrm>
                <a:off x="6580115" y="6436713"/>
                <a:ext cx="1908360" cy="84600"/>
              </p14:xfrm>
            </p:contentPart>
          </mc:Choice>
          <mc:Fallback xmlns="">
            <p:pic>
              <p:nvPicPr>
                <p:cNvPr id="187" name="Freihand 186">
                  <a:extLst>
                    <a:ext uri="{FF2B5EF4-FFF2-40B4-BE49-F238E27FC236}">
                      <a16:creationId xmlns:a16="http://schemas.microsoft.com/office/drawing/2014/main" id="{518B886C-3EFD-F838-0E7F-4B44FF53D45F}"/>
                    </a:ext>
                  </a:extLst>
                </p:cNvPr>
                <p:cNvPicPr/>
                <p:nvPr/>
              </p:nvPicPr>
              <p:blipFill>
                <a:blip r:embed="rId165"/>
                <a:stretch>
                  <a:fillRect/>
                </a:stretch>
              </p:blipFill>
              <p:spPr>
                <a:xfrm>
                  <a:off x="6571475" y="6427713"/>
                  <a:ext cx="19260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88" name="Freihand 187">
                  <a:extLst>
                    <a:ext uri="{FF2B5EF4-FFF2-40B4-BE49-F238E27FC236}">
                      <a16:creationId xmlns:a16="http://schemas.microsoft.com/office/drawing/2014/main" id="{37D2AB33-DE09-E2AA-53FF-226DAFEF3787}"/>
                    </a:ext>
                  </a:extLst>
                </p14:cNvPr>
                <p14:cNvContentPartPr/>
                <p14:nvPr/>
              </p14:nvContentPartPr>
              <p14:xfrm>
                <a:off x="8458235" y="6336633"/>
                <a:ext cx="109440" cy="164520"/>
              </p14:xfrm>
            </p:contentPart>
          </mc:Choice>
          <mc:Fallback xmlns="">
            <p:pic>
              <p:nvPicPr>
                <p:cNvPr id="188" name="Freihand 187">
                  <a:extLst>
                    <a:ext uri="{FF2B5EF4-FFF2-40B4-BE49-F238E27FC236}">
                      <a16:creationId xmlns:a16="http://schemas.microsoft.com/office/drawing/2014/main" id="{37D2AB33-DE09-E2AA-53FF-226DAFEF3787}"/>
                    </a:ext>
                  </a:extLst>
                </p:cNvPr>
                <p:cNvPicPr/>
                <p:nvPr/>
              </p:nvPicPr>
              <p:blipFill>
                <a:blip r:embed="rId167"/>
                <a:stretch>
                  <a:fillRect/>
                </a:stretch>
              </p:blipFill>
              <p:spPr>
                <a:xfrm>
                  <a:off x="8449235" y="6327993"/>
                  <a:ext cx="1270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89" name="Freihand 188">
                  <a:extLst>
                    <a:ext uri="{FF2B5EF4-FFF2-40B4-BE49-F238E27FC236}">
                      <a16:creationId xmlns:a16="http://schemas.microsoft.com/office/drawing/2014/main" id="{645D22D1-0225-82A0-4421-C8782B29593E}"/>
                    </a:ext>
                  </a:extLst>
                </p14:cNvPr>
                <p14:cNvContentPartPr/>
                <p14:nvPr/>
              </p14:nvContentPartPr>
              <p14:xfrm>
                <a:off x="6781715" y="5413233"/>
                <a:ext cx="177840" cy="134280"/>
              </p14:xfrm>
            </p:contentPart>
          </mc:Choice>
          <mc:Fallback xmlns="">
            <p:pic>
              <p:nvPicPr>
                <p:cNvPr id="189" name="Freihand 188">
                  <a:extLst>
                    <a:ext uri="{FF2B5EF4-FFF2-40B4-BE49-F238E27FC236}">
                      <a16:creationId xmlns:a16="http://schemas.microsoft.com/office/drawing/2014/main" id="{645D22D1-0225-82A0-4421-C8782B29593E}"/>
                    </a:ext>
                  </a:extLst>
                </p:cNvPr>
                <p:cNvPicPr/>
                <p:nvPr/>
              </p:nvPicPr>
              <p:blipFill>
                <a:blip r:embed="rId169"/>
                <a:stretch>
                  <a:fillRect/>
                </a:stretch>
              </p:blipFill>
              <p:spPr>
                <a:xfrm>
                  <a:off x="6772715" y="5404233"/>
                  <a:ext cx="1954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90" name="Freihand 189">
                  <a:extLst>
                    <a:ext uri="{FF2B5EF4-FFF2-40B4-BE49-F238E27FC236}">
                      <a16:creationId xmlns:a16="http://schemas.microsoft.com/office/drawing/2014/main" id="{05C6BD10-EE92-72D9-469E-230F03282FC7}"/>
                    </a:ext>
                  </a:extLst>
                </p14:cNvPr>
                <p14:cNvContentPartPr/>
                <p14:nvPr/>
              </p14:nvContentPartPr>
              <p14:xfrm>
                <a:off x="6499115" y="5424753"/>
                <a:ext cx="132840" cy="217440"/>
              </p14:xfrm>
            </p:contentPart>
          </mc:Choice>
          <mc:Fallback xmlns="">
            <p:pic>
              <p:nvPicPr>
                <p:cNvPr id="190" name="Freihand 189">
                  <a:extLst>
                    <a:ext uri="{FF2B5EF4-FFF2-40B4-BE49-F238E27FC236}">
                      <a16:creationId xmlns:a16="http://schemas.microsoft.com/office/drawing/2014/main" id="{05C6BD10-EE92-72D9-469E-230F03282FC7}"/>
                    </a:ext>
                  </a:extLst>
                </p:cNvPr>
                <p:cNvPicPr/>
                <p:nvPr/>
              </p:nvPicPr>
              <p:blipFill>
                <a:blip r:embed="rId171"/>
                <a:stretch>
                  <a:fillRect/>
                </a:stretch>
              </p:blipFill>
              <p:spPr>
                <a:xfrm>
                  <a:off x="6490475" y="5416113"/>
                  <a:ext cx="1504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92" name="Freihand 191">
                  <a:extLst>
                    <a:ext uri="{FF2B5EF4-FFF2-40B4-BE49-F238E27FC236}">
                      <a16:creationId xmlns:a16="http://schemas.microsoft.com/office/drawing/2014/main" id="{7087F678-6269-7E34-FA5F-499C4D5BCB22}"/>
                    </a:ext>
                  </a:extLst>
                </p14:cNvPr>
                <p14:cNvContentPartPr/>
                <p14:nvPr/>
              </p14:nvContentPartPr>
              <p14:xfrm>
                <a:off x="7677395" y="4705833"/>
                <a:ext cx="92880" cy="82800"/>
              </p14:xfrm>
            </p:contentPart>
          </mc:Choice>
          <mc:Fallback xmlns="">
            <p:pic>
              <p:nvPicPr>
                <p:cNvPr id="192" name="Freihand 191">
                  <a:extLst>
                    <a:ext uri="{FF2B5EF4-FFF2-40B4-BE49-F238E27FC236}">
                      <a16:creationId xmlns:a16="http://schemas.microsoft.com/office/drawing/2014/main" id="{7087F678-6269-7E34-FA5F-499C4D5BCB22}"/>
                    </a:ext>
                  </a:extLst>
                </p:cNvPr>
                <p:cNvPicPr/>
                <p:nvPr/>
              </p:nvPicPr>
              <p:blipFill>
                <a:blip r:embed="rId173"/>
                <a:stretch>
                  <a:fillRect/>
                </a:stretch>
              </p:blipFill>
              <p:spPr>
                <a:xfrm>
                  <a:off x="7668395" y="4697193"/>
                  <a:ext cx="110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93" name="Freihand 192">
                  <a:extLst>
                    <a:ext uri="{FF2B5EF4-FFF2-40B4-BE49-F238E27FC236}">
                      <a16:creationId xmlns:a16="http://schemas.microsoft.com/office/drawing/2014/main" id="{19AC25D6-77BB-0A44-A3A1-C2E3634911E5}"/>
                    </a:ext>
                  </a:extLst>
                </p14:cNvPr>
                <p14:cNvContentPartPr/>
                <p14:nvPr/>
              </p14:nvContentPartPr>
              <p14:xfrm>
                <a:off x="7719875" y="4647873"/>
                <a:ext cx="92520" cy="99000"/>
              </p14:xfrm>
            </p:contentPart>
          </mc:Choice>
          <mc:Fallback xmlns="">
            <p:pic>
              <p:nvPicPr>
                <p:cNvPr id="193" name="Freihand 192">
                  <a:extLst>
                    <a:ext uri="{FF2B5EF4-FFF2-40B4-BE49-F238E27FC236}">
                      <a16:creationId xmlns:a16="http://schemas.microsoft.com/office/drawing/2014/main" id="{19AC25D6-77BB-0A44-A3A1-C2E3634911E5}"/>
                    </a:ext>
                  </a:extLst>
                </p:cNvPr>
                <p:cNvPicPr/>
                <p:nvPr/>
              </p:nvPicPr>
              <p:blipFill>
                <a:blip r:embed="rId175"/>
                <a:stretch>
                  <a:fillRect/>
                </a:stretch>
              </p:blipFill>
              <p:spPr>
                <a:xfrm>
                  <a:off x="7710875" y="4639233"/>
                  <a:ext cx="1101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94" name="Freihand 193">
                  <a:extLst>
                    <a:ext uri="{FF2B5EF4-FFF2-40B4-BE49-F238E27FC236}">
                      <a16:creationId xmlns:a16="http://schemas.microsoft.com/office/drawing/2014/main" id="{9A7DD1BF-7145-77EE-FA79-A24364E5B008}"/>
                    </a:ext>
                  </a:extLst>
                </p14:cNvPr>
                <p14:cNvContentPartPr/>
                <p14:nvPr/>
              </p14:nvContentPartPr>
              <p14:xfrm>
                <a:off x="7457795" y="4207233"/>
                <a:ext cx="544320" cy="588960"/>
              </p14:xfrm>
            </p:contentPart>
          </mc:Choice>
          <mc:Fallback xmlns="">
            <p:pic>
              <p:nvPicPr>
                <p:cNvPr id="194" name="Freihand 193">
                  <a:extLst>
                    <a:ext uri="{FF2B5EF4-FFF2-40B4-BE49-F238E27FC236}">
                      <a16:creationId xmlns:a16="http://schemas.microsoft.com/office/drawing/2014/main" id="{9A7DD1BF-7145-77EE-FA79-A24364E5B008}"/>
                    </a:ext>
                  </a:extLst>
                </p:cNvPr>
                <p:cNvPicPr/>
                <p:nvPr/>
              </p:nvPicPr>
              <p:blipFill>
                <a:blip r:embed="rId177"/>
                <a:stretch>
                  <a:fillRect/>
                </a:stretch>
              </p:blipFill>
              <p:spPr>
                <a:xfrm>
                  <a:off x="7449155" y="4198233"/>
                  <a:ext cx="56196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95" name="Freihand 194">
                  <a:extLst>
                    <a:ext uri="{FF2B5EF4-FFF2-40B4-BE49-F238E27FC236}">
                      <a16:creationId xmlns:a16="http://schemas.microsoft.com/office/drawing/2014/main" id="{C0D84C3F-63D4-2790-34C3-C1503A2FDB77}"/>
                    </a:ext>
                  </a:extLst>
                </p14:cNvPr>
                <p14:cNvContentPartPr/>
                <p14:nvPr/>
              </p14:nvContentPartPr>
              <p14:xfrm>
                <a:off x="8082395" y="4675953"/>
                <a:ext cx="55080" cy="122040"/>
              </p14:xfrm>
            </p:contentPart>
          </mc:Choice>
          <mc:Fallback xmlns="">
            <p:pic>
              <p:nvPicPr>
                <p:cNvPr id="195" name="Freihand 194">
                  <a:extLst>
                    <a:ext uri="{FF2B5EF4-FFF2-40B4-BE49-F238E27FC236}">
                      <a16:creationId xmlns:a16="http://schemas.microsoft.com/office/drawing/2014/main" id="{C0D84C3F-63D4-2790-34C3-C1503A2FDB77}"/>
                    </a:ext>
                  </a:extLst>
                </p:cNvPr>
                <p:cNvPicPr/>
                <p:nvPr/>
              </p:nvPicPr>
              <p:blipFill>
                <a:blip r:embed="rId179"/>
                <a:stretch>
                  <a:fillRect/>
                </a:stretch>
              </p:blipFill>
              <p:spPr>
                <a:xfrm>
                  <a:off x="8073395" y="4667313"/>
                  <a:ext cx="72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96" name="Freihand 195">
                  <a:extLst>
                    <a:ext uri="{FF2B5EF4-FFF2-40B4-BE49-F238E27FC236}">
                      <a16:creationId xmlns:a16="http://schemas.microsoft.com/office/drawing/2014/main" id="{C3C0456E-6C5D-4754-78C9-112CA3558B65}"/>
                    </a:ext>
                  </a:extLst>
                </p14:cNvPr>
                <p14:cNvContentPartPr/>
                <p14:nvPr/>
              </p14:nvContentPartPr>
              <p14:xfrm>
                <a:off x="8157995" y="4637433"/>
                <a:ext cx="131040" cy="147240"/>
              </p14:xfrm>
            </p:contentPart>
          </mc:Choice>
          <mc:Fallback xmlns="">
            <p:pic>
              <p:nvPicPr>
                <p:cNvPr id="196" name="Freihand 195">
                  <a:extLst>
                    <a:ext uri="{FF2B5EF4-FFF2-40B4-BE49-F238E27FC236}">
                      <a16:creationId xmlns:a16="http://schemas.microsoft.com/office/drawing/2014/main" id="{C3C0456E-6C5D-4754-78C9-112CA3558B65}"/>
                    </a:ext>
                  </a:extLst>
                </p:cNvPr>
                <p:cNvPicPr/>
                <p:nvPr/>
              </p:nvPicPr>
              <p:blipFill>
                <a:blip r:embed="rId181"/>
                <a:stretch>
                  <a:fillRect/>
                </a:stretch>
              </p:blipFill>
              <p:spPr>
                <a:xfrm>
                  <a:off x="8149355" y="4628793"/>
                  <a:ext cx="1486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97" name="Freihand 196">
                  <a:extLst>
                    <a:ext uri="{FF2B5EF4-FFF2-40B4-BE49-F238E27FC236}">
                      <a16:creationId xmlns:a16="http://schemas.microsoft.com/office/drawing/2014/main" id="{42EA8F93-AC8B-6156-D4A6-EE15F6F33EC0}"/>
                    </a:ext>
                  </a:extLst>
                </p14:cNvPr>
                <p14:cNvContentPartPr/>
                <p14:nvPr/>
              </p14:nvContentPartPr>
              <p14:xfrm>
                <a:off x="8306675" y="4500993"/>
                <a:ext cx="26640" cy="137160"/>
              </p14:xfrm>
            </p:contentPart>
          </mc:Choice>
          <mc:Fallback xmlns="">
            <p:pic>
              <p:nvPicPr>
                <p:cNvPr id="197" name="Freihand 196">
                  <a:extLst>
                    <a:ext uri="{FF2B5EF4-FFF2-40B4-BE49-F238E27FC236}">
                      <a16:creationId xmlns:a16="http://schemas.microsoft.com/office/drawing/2014/main" id="{42EA8F93-AC8B-6156-D4A6-EE15F6F33EC0}"/>
                    </a:ext>
                  </a:extLst>
                </p:cNvPr>
                <p:cNvPicPr/>
                <p:nvPr/>
              </p:nvPicPr>
              <p:blipFill>
                <a:blip r:embed="rId183"/>
                <a:stretch>
                  <a:fillRect/>
                </a:stretch>
              </p:blipFill>
              <p:spPr>
                <a:xfrm>
                  <a:off x="8297675" y="4491993"/>
                  <a:ext cx="44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99" name="Freihand 198">
                  <a:extLst>
                    <a:ext uri="{FF2B5EF4-FFF2-40B4-BE49-F238E27FC236}">
                      <a16:creationId xmlns:a16="http://schemas.microsoft.com/office/drawing/2014/main" id="{759A1A06-1C08-2500-3D4F-43D45C3D28CB}"/>
                    </a:ext>
                  </a:extLst>
                </p14:cNvPr>
                <p14:cNvContentPartPr/>
                <p14:nvPr/>
              </p14:nvContentPartPr>
              <p14:xfrm>
                <a:off x="7457795" y="4753353"/>
                <a:ext cx="18000" cy="196560"/>
              </p14:xfrm>
            </p:contentPart>
          </mc:Choice>
          <mc:Fallback xmlns="">
            <p:pic>
              <p:nvPicPr>
                <p:cNvPr id="199" name="Freihand 198">
                  <a:extLst>
                    <a:ext uri="{FF2B5EF4-FFF2-40B4-BE49-F238E27FC236}">
                      <a16:creationId xmlns:a16="http://schemas.microsoft.com/office/drawing/2014/main" id="{759A1A06-1C08-2500-3D4F-43D45C3D28CB}"/>
                    </a:ext>
                  </a:extLst>
                </p:cNvPr>
                <p:cNvPicPr/>
                <p:nvPr/>
              </p:nvPicPr>
              <p:blipFill>
                <a:blip r:embed="rId185"/>
                <a:stretch>
                  <a:fillRect/>
                </a:stretch>
              </p:blipFill>
              <p:spPr>
                <a:xfrm>
                  <a:off x="7449155" y="4744353"/>
                  <a:ext cx="356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00" name="Freihand 199">
                  <a:extLst>
                    <a:ext uri="{FF2B5EF4-FFF2-40B4-BE49-F238E27FC236}">
                      <a16:creationId xmlns:a16="http://schemas.microsoft.com/office/drawing/2014/main" id="{32836CFA-098E-5467-8F74-A44D0B001150}"/>
                    </a:ext>
                  </a:extLst>
                </p14:cNvPr>
                <p14:cNvContentPartPr/>
                <p14:nvPr/>
              </p14:nvContentPartPr>
              <p14:xfrm>
                <a:off x="7395155" y="5270673"/>
                <a:ext cx="79200" cy="1178280"/>
              </p14:xfrm>
            </p:contentPart>
          </mc:Choice>
          <mc:Fallback xmlns="">
            <p:pic>
              <p:nvPicPr>
                <p:cNvPr id="200" name="Freihand 199">
                  <a:extLst>
                    <a:ext uri="{FF2B5EF4-FFF2-40B4-BE49-F238E27FC236}">
                      <a16:creationId xmlns:a16="http://schemas.microsoft.com/office/drawing/2014/main" id="{32836CFA-098E-5467-8F74-A44D0B001150}"/>
                    </a:ext>
                  </a:extLst>
                </p:cNvPr>
                <p:cNvPicPr/>
                <p:nvPr/>
              </p:nvPicPr>
              <p:blipFill>
                <a:blip r:embed="rId187"/>
                <a:stretch>
                  <a:fillRect/>
                </a:stretch>
              </p:blipFill>
              <p:spPr>
                <a:xfrm>
                  <a:off x="7386155" y="5261673"/>
                  <a:ext cx="96840" cy="1195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02" name="Freihand 201">
                  <a:extLst>
                    <a:ext uri="{FF2B5EF4-FFF2-40B4-BE49-F238E27FC236}">
                      <a16:creationId xmlns:a16="http://schemas.microsoft.com/office/drawing/2014/main" id="{199D9030-ABD6-ACC6-2A41-A1B1D9794D04}"/>
                    </a:ext>
                  </a:extLst>
                </p14:cNvPr>
                <p14:cNvContentPartPr/>
                <p14:nvPr/>
              </p14:nvContentPartPr>
              <p14:xfrm>
                <a:off x="7389755" y="6058353"/>
                <a:ext cx="74520" cy="82080"/>
              </p14:xfrm>
            </p:contentPart>
          </mc:Choice>
          <mc:Fallback xmlns="">
            <p:pic>
              <p:nvPicPr>
                <p:cNvPr id="202" name="Freihand 201">
                  <a:extLst>
                    <a:ext uri="{FF2B5EF4-FFF2-40B4-BE49-F238E27FC236}">
                      <a16:creationId xmlns:a16="http://schemas.microsoft.com/office/drawing/2014/main" id="{199D9030-ABD6-ACC6-2A41-A1B1D9794D04}"/>
                    </a:ext>
                  </a:extLst>
                </p:cNvPr>
                <p:cNvPicPr/>
                <p:nvPr/>
              </p:nvPicPr>
              <p:blipFill>
                <a:blip r:embed="rId189"/>
                <a:stretch>
                  <a:fillRect/>
                </a:stretch>
              </p:blipFill>
              <p:spPr>
                <a:xfrm>
                  <a:off x="7381115" y="6049353"/>
                  <a:ext cx="92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04" name="Freihand 203">
                  <a:extLst>
                    <a:ext uri="{FF2B5EF4-FFF2-40B4-BE49-F238E27FC236}">
                      <a16:creationId xmlns:a16="http://schemas.microsoft.com/office/drawing/2014/main" id="{B9018DC6-60A2-8B98-5925-DD76622D6BAC}"/>
                    </a:ext>
                  </a:extLst>
                </p14:cNvPr>
                <p14:cNvContentPartPr/>
                <p14:nvPr/>
              </p14:nvContentPartPr>
              <p14:xfrm>
                <a:off x="7353395" y="6125673"/>
                <a:ext cx="36000" cy="9720"/>
              </p14:xfrm>
            </p:contentPart>
          </mc:Choice>
          <mc:Fallback xmlns="">
            <p:pic>
              <p:nvPicPr>
                <p:cNvPr id="204" name="Freihand 203">
                  <a:extLst>
                    <a:ext uri="{FF2B5EF4-FFF2-40B4-BE49-F238E27FC236}">
                      <a16:creationId xmlns:a16="http://schemas.microsoft.com/office/drawing/2014/main" id="{B9018DC6-60A2-8B98-5925-DD76622D6BAC}"/>
                    </a:ext>
                  </a:extLst>
                </p:cNvPr>
                <p:cNvPicPr/>
                <p:nvPr/>
              </p:nvPicPr>
              <p:blipFill>
                <a:blip r:embed="rId191"/>
                <a:stretch>
                  <a:fillRect/>
                </a:stretch>
              </p:blipFill>
              <p:spPr>
                <a:xfrm>
                  <a:off x="7344395" y="6117033"/>
                  <a:ext cx="53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05" name="Freihand 204">
                  <a:extLst>
                    <a:ext uri="{FF2B5EF4-FFF2-40B4-BE49-F238E27FC236}">
                      <a16:creationId xmlns:a16="http://schemas.microsoft.com/office/drawing/2014/main" id="{97C6CB38-D4E2-5F04-389A-DA889F8E086A}"/>
                    </a:ext>
                  </a:extLst>
                </p14:cNvPr>
                <p14:cNvContentPartPr/>
                <p14:nvPr/>
              </p14:nvContentPartPr>
              <p14:xfrm>
                <a:off x="6809795" y="6060873"/>
                <a:ext cx="401760" cy="35280"/>
              </p14:xfrm>
            </p:contentPart>
          </mc:Choice>
          <mc:Fallback xmlns="">
            <p:pic>
              <p:nvPicPr>
                <p:cNvPr id="205" name="Freihand 204">
                  <a:extLst>
                    <a:ext uri="{FF2B5EF4-FFF2-40B4-BE49-F238E27FC236}">
                      <a16:creationId xmlns:a16="http://schemas.microsoft.com/office/drawing/2014/main" id="{97C6CB38-D4E2-5F04-389A-DA889F8E086A}"/>
                    </a:ext>
                  </a:extLst>
                </p:cNvPr>
                <p:cNvPicPr/>
                <p:nvPr/>
              </p:nvPicPr>
              <p:blipFill>
                <a:blip r:embed="rId193"/>
                <a:stretch>
                  <a:fillRect/>
                </a:stretch>
              </p:blipFill>
              <p:spPr>
                <a:xfrm>
                  <a:off x="6800795" y="6051873"/>
                  <a:ext cx="4194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07" name="Freihand 206">
                  <a:extLst>
                    <a:ext uri="{FF2B5EF4-FFF2-40B4-BE49-F238E27FC236}">
                      <a16:creationId xmlns:a16="http://schemas.microsoft.com/office/drawing/2014/main" id="{69CB3E4D-DAC2-710F-08EC-3D0FC20E7379}"/>
                    </a:ext>
                  </a:extLst>
                </p14:cNvPr>
                <p14:cNvContentPartPr/>
                <p14:nvPr/>
              </p14:nvContentPartPr>
              <p14:xfrm>
                <a:off x="6854435" y="6061953"/>
                <a:ext cx="157320" cy="19080"/>
              </p14:xfrm>
            </p:contentPart>
          </mc:Choice>
          <mc:Fallback xmlns="">
            <p:pic>
              <p:nvPicPr>
                <p:cNvPr id="207" name="Freihand 206">
                  <a:extLst>
                    <a:ext uri="{FF2B5EF4-FFF2-40B4-BE49-F238E27FC236}">
                      <a16:creationId xmlns:a16="http://schemas.microsoft.com/office/drawing/2014/main" id="{69CB3E4D-DAC2-710F-08EC-3D0FC20E7379}"/>
                    </a:ext>
                  </a:extLst>
                </p:cNvPr>
                <p:cNvPicPr/>
                <p:nvPr/>
              </p:nvPicPr>
              <p:blipFill>
                <a:blip r:embed="rId195"/>
                <a:stretch>
                  <a:fillRect/>
                </a:stretch>
              </p:blipFill>
              <p:spPr>
                <a:xfrm>
                  <a:off x="6845795" y="6052953"/>
                  <a:ext cx="1749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08" name="Freihand 207">
                  <a:extLst>
                    <a:ext uri="{FF2B5EF4-FFF2-40B4-BE49-F238E27FC236}">
                      <a16:creationId xmlns:a16="http://schemas.microsoft.com/office/drawing/2014/main" id="{4019611D-AB88-978B-A3C6-E2CA2E16FDC5}"/>
                    </a:ext>
                  </a:extLst>
                </p14:cNvPr>
                <p14:cNvContentPartPr/>
                <p14:nvPr/>
              </p14:nvContentPartPr>
              <p14:xfrm>
                <a:off x="7154315" y="6051153"/>
                <a:ext cx="308160" cy="27000"/>
              </p14:xfrm>
            </p:contentPart>
          </mc:Choice>
          <mc:Fallback xmlns="">
            <p:pic>
              <p:nvPicPr>
                <p:cNvPr id="208" name="Freihand 207">
                  <a:extLst>
                    <a:ext uri="{FF2B5EF4-FFF2-40B4-BE49-F238E27FC236}">
                      <a16:creationId xmlns:a16="http://schemas.microsoft.com/office/drawing/2014/main" id="{4019611D-AB88-978B-A3C6-E2CA2E16FDC5}"/>
                    </a:ext>
                  </a:extLst>
                </p:cNvPr>
                <p:cNvPicPr/>
                <p:nvPr/>
              </p:nvPicPr>
              <p:blipFill>
                <a:blip r:embed="rId197"/>
                <a:stretch>
                  <a:fillRect/>
                </a:stretch>
              </p:blipFill>
              <p:spPr>
                <a:xfrm>
                  <a:off x="7145675" y="6042513"/>
                  <a:ext cx="3258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10" name="Freihand 209">
                  <a:extLst>
                    <a:ext uri="{FF2B5EF4-FFF2-40B4-BE49-F238E27FC236}">
                      <a16:creationId xmlns:a16="http://schemas.microsoft.com/office/drawing/2014/main" id="{98C22F30-96E0-FC57-A723-671298EA6027}"/>
                    </a:ext>
                  </a:extLst>
                </p14:cNvPr>
                <p14:cNvContentPartPr/>
                <p14:nvPr/>
              </p14:nvContentPartPr>
              <p14:xfrm>
                <a:off x="6528995" y="6035313"/>
                <a:ext cx="66960" cy="127440"/>
              </p14:xfrm>
            </p:contentPart>
          </mc:Choice>
          <mc:Fallback xmlns="">
            <p:pic>
              <p:nvPicPr>
                <p:cNvPr id="210" name="Freihand 209">
                  <a:extLst>
                    <a:ext uri="{FF2B5EF4-FFF2-40B4-BE49-F238E27FC236}">
                      <a16:creationId xmlns:a16="http://schemas.microsoft.com/office/drawing/2014/main" id="{98C22F30-96E0-FC57-A723-671298EA6027}"/>
                    </a:ext>
                  </a:extLst>
                </p:cNvPr>
                <p:cNvPicPr/>
                <p:nvPr/>
              </p:nvPicPr>
              <p:blipFill>
                <a:blip r:embed="rId199"/>
                <a:stretch>
                  <a:fillRect/>
                </a:stretch>
              </p:blipFill>
              <p:spPr>
                <a:xfrm>
                  <a:off x="6519995" y="6026673"/>
                  <a:ext cx="84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11" name="Freihand 210">
                  <a:extLst>
                    <a:ext uri="{FF2B5EF4-FFF2-40B4-BE49-F238E27FC236}">
                      <a16:creationId xmlns:a16="http://schemas.microsoft.com/office/drawing/2014/main" id="{F50A4FCF-54E3-285F-9466-6B1908EED441}"/>
                    </a:ext>
                  </a:extLst>
                </p14:cNvPr>
                <p14:cNvContentPartPr/>
                <p14:nvPr/>
              </p14:nvContentPartPr>
              <p14:xfrm>
                <a:off x="6620075" y="6072033"/>
                <a:ext cx="59760" cy="69120"/>
              </p14:xfrm>
            </p:contentPart>
          </mc:Choice>
          <mc:Fallback xmlns="">
            <p:pic>
              <p:nvPicPr>
                <p:cNvPr id="211" name="Freihand 210">
                  <a:extLst>
                    <a:ext uri="{FF2B5EF4-FFF2-40B4-BE49-F238E27FC236}">
                      <a16:creationId xmlns:a16="http://schemas.microsoft.com/office/drawing/2014/main" id="{F50A4FCF-54E3-285F-9466-6B1908EED441}"/>
                    </a:ext>
                  </a:extLst>
                </p:cNvPr>
                <p:cNvPicPr/>
                <p:nvPr/>
              </p:nvPicPr>
              <p:blipFill>
                <a:blip r:embed="rId201"/>
                <a:stretch>
                  <a:fillRect/>
                </a:stretch>
              </p:blipFill>
              <p:spPr>
                <a:xfrm>
                  <a:off x="6611075" y="6063393"/>
                  <a:ext cx="77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13" name="Freihand 212">
                  <a:extLst>
                    <a:ext uri="{FF2B5EF4-FFF2-40B4-BE49-F238E27FC236}">
                      <a16:creationId xmlns:a16="http://schemas.microsoft.com/office/drawing/2014/main" id="{B7D6EDE7-DA7E-92D2-E43D-E266B861752C}"/>
                    </a:ext>
                  </a:extLst>
                </p14:cNvPr>
                <p14:cNvContentPartPr/>
                <p14:nvPr/>
              </p14:nvContentPartPr>
              <p14:xfrm>
                <a:off x="8495675" y="4191033"/>
                <a:ext cx="45720" cy="7920"/>
              </p14:xfrm>
            </p:contentPart>
          </mc:Choice>
          <mc:Fallback xmlns="">
            <p:pic>
              <p:nvPicPr>
                <p:cNvPr id="213" name="Freihand 212">
                  <a:extLst>
                    <a:ext uri="{FF2B5EF4-FFF2-40B4-BE49-F238E27FC236}">
                      <a16:creationId xmlns:a16="http://schemas.microsoft.com/office/drawing/2014/main" id="{B7D6EDE7-DA7E-92D2-E43D-E266B861752C}"/>
                    </a:ext>
                  </a:extLst>
                </p:cNvPr>
                <p:cNvPicPr/>
                <p:nvPr/>
              </p:nvPicPr>
              <p:blipFill>
                <a:blip r:embed="rId203"/>
                <a:stretch>
                  <a:fillRect/>
                </a:stretch>
              </p:blipFill>
              <p:spPr>
                <a:xfrm>
                  <a:off x="8486675" y="4182393"/>
                  <a:ext cx="63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14" name="Freihand 213">
                  <a:extLst>
                    <a:ext uri="{FF2B5EF4-FFF2-40B4-BE49-F238E27FC236}">
                      <a16:creationId xmlns:a16="http://schemas.microsoft.com/office/drawing/2014/main" id="{17679FFA-723D-C12E-9B99-C4D538687700}"/>
                    </a:ext>
                  </a:extLst>
                </p14:cNvPr>
                <p14:cNvContentPartPr/>
                <p14:nvPr/>
              </p14:nvContentPartPr>
              <p14:xfrm>
                <a:off x="8475155" y="4225233"/>
                <a:ext cx="65880" cy="16920"/>
              </p14:xfrm>
            </p:contentPart>
          </mc:Choice>
          <mc:Fallback xmlns="">
            <p:pic>
              <p:nvPicPr>
                <p:cNvPr id="214" name="Freihand 213">
                  <a:extLst>
                    <a:ext uri="{FF2B5EF4-FFF2-40B4-BE49-F238E27FC236}">
                      <a16:creationId xmlns:a16="http://schemas.microsoft.com/office/drawing/2014/main" id="{17679FFA-723D-C12E-9B99-C4D538687700}"/>
                    </a:ext>
                  </a:extLst>
                </p:cNvPr>
                <p:cNvPicPr/>
                <p:nvPr/>
              </p:nvPicPr>
              <p:blipFill>
                <a:blip r:embed="rId205"/>
                <a:stretch>
                  <a:fillRect/>
                </a:stretch>
              </p:blipFill>
              <p:spPr>
                <a:xfrm>
                  <a:off x="8466515" y="4216593"/>
                  <a:ext cx="835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15" name="Freihand 214">
                  <a:extLst>
                    <a:ext uri="{FF2B5EF4-FFF2-40B4-BE49-F238E27FC236}">
                      <a16:creationId xmlns:a16="http://schemas.microsoft.com/office/drawing/2014/main" id="{01BBCEF8-DF11-3A95-2F3C-7979E1B404E8}"/>
                    </a:ext>
                  </a:extLst>
                </p14:cNvPr>
                <p14:cNvContentPartPr/>
                <p14:nvPr/>
              </p14:nvContentPartPr>
              <p14:xfrm>
                <a:off x="8560835" y="4074033"/>
                <a:ext cx="65160" cy="112320"/>
              </p14:xfrm>
            </p:contentPart>
          </mc:Choice>
          <mc:Fallback xmlns="">
            <p:pic>
              <p:nvPicPr>
                <p:cNvPr id="215" name="Freihand 214">
                  <a:extLst>
                    <a:ext uri="{FF2B5EF4-FFF2-40B4-BE49-F238E27FC236}">
                      <a16:creationId xmlns:a16="http://schemas.microsoft.com/office/drawing/2014/main" id="{01BBCEF8-DF11-3A95-2F3C-7979E1B404E8}"/>
                    </a:ext>
                  </a:extLst>
                </p:cNvPr>
                <p:cNvPicPr/>
                <p:nvPr/>
              </p:nvPicPr>
              <p:blipFill>
                <a:blip r:embed="rId207"/>
                <a:stretch>
                  <a:fillRect/>
                </a:stretch>
              </p:blipFill>
              <p:spPr>
                <a:xfrm>
                  <a:off x="8552195" y="4065393"/>
                  <a:ext cx="828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16" name="Freihand 215">
                  <a:extLst>
                    <a:ext uri="{FF2B5EF4-FFF2-40B4-BE49-F238E27FC236}">
                      <a16:creationId xmlns:a16="http://schemas.microsoft.com/office/drawing/2014/main" id="{D5FF3E73-0E50-535B-430F-7BF485DCF6C7}"/>
                    </a:ext>
                  </a:extLst>
                </p14:cNvPr>
                <p14:cNvContentPartPr/>
                <p14:nvPr/>
              </p14:nvContentPartPr>
              <p14:xfrm>
                <a:off x="8542475" y="4193913"/>
                <a:ext cx="76320" cy="28440"/>
              </p14:xfrm>
            </p:contentPart>
          </mc:Choice>
          <mc:Fallback xmlns="">
            <p:pic>
              <p:nvPicPr>
                <p:cNvPr id="216" name="Freihand 215">
                  <a:extLst>
                    <a:ext uri="{FF2B5EF4-FFF2-40B4-BE49-F238E27FC236}">
                      <a16:creationId xmlns:a16="http://schemas.microsoft.com/office/drawing/2014/main" id="{D5FF3E73-0E50-535B-430F-7BF485DCF6C7}"/>
                    </a:ext>
                  </a:extLst>
                </p:cNvPr>
                <p:cNvPicPr/>
                <p:nvPr/>
              </p:nvPicPr>
              <p:blipFill>
                <a:blip r:embed="rId209"/>
                <a:stretch>
                  <a:fillRect/>
                </a:stretch>
              </p:blipFill>
              <p:spPr>
                <a:xfrm>
                  <a:off x="8533475" y="4185273"/>
                  <a:ext cx="939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17" name="Freihand 216">
                  <a:extLst>
                    <a:ext uri="{FF2B5EF4-FFF2-40B4-BE49-F238E27FC236}">
                      <a16:creationId xmlns:a16="http://schemas.microsoft.com/office/drawing/2014/main" id="{6DD0CD5F-5D24-9B32-7B1A-C62D1A725E78}"/>
                    </a:ext>
                  </a:extLst>
                </p14:cNvPr>
                <p14:cNvContentPartPr/>
                <p14:nvPr/>
              </p14:nvContentPartPr>
              <p14:xfrm>
                <a:off x="8557955" y="4250073"/>
                <a:ext cx="65160" cy="156600"/>
              </p14:xfrm>
            </p:contentPart>
          </mc:Choice>
          <mc:Fallback xmlns="">
            <p:pic>
              <p:nvPicPr>
                <p:cNvPr id="217" name="Freihand 216">
                  <a:extLst>
                    <a:ext uri="{FF2B5EF4-FFF2-40B4-BE49-F238E27FC236}">
                      <a16:creationId xmlns:a16="http://schemas.microsoft.com/office/drawing/2014/main" id="{6DD0CD5F-5D24-9B32-7B1A-C62D1A725E78}"/>
                    </a:ext>
                  </a:extLst>
                </p:cNvPr>
                <p:cNvPicPr/>
                <p:nvPr/>
              </p:nvPicPr>
              <p:blipFill>
                <a:blip r:embed="rId211"/>
                <a:stretch>
                  <a:fillRect/>
                </a:stretch>
              </p:blipFill>
              <p:spPr>
                <a:xfrm>
                  <a:off x="8549315" y="4241433"/>
                  <a:ext cx="828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18" name="Freihand 217">
                  <a:extLst>
                    <a:ext uri="{FF2B5EF4-FFF2-40B4-BE49-F238E27FC236}">
                      <a16:creationId xmlns:a16="http://schemas.microsoft.com/office/drawing/2014/main" id="{D9A224C6-77B9-B1E0-B9F9-D1926F80B8D4}"/>
                    </a:ext>
                  </a:extLst>
                </p14:cNvPr>
                <p14:cNvContentPartPr/>
                <p14:nvPr/>
              </p14:nvContentPartPr>
              <p14:xfrm>
                <a:off x="8694035" y="4138113"/>
                <a:ext cx="83520" cy="56520"/>
              </p14:xfrm>
            </p:contentPart>
          </mc:Choice>
          <mc:Fallback xmlns="">
            <p:pic>
              <p:nvPicPr>
                <p:cNvPr id="218" name="Freihand 217">
                  <a:extLst>
                    <a:ext uri="{FF2B5EF4-FFF2-40B4-BE49-F238E27FC236}">
                      <a16:creationId xmlns:a16="http://schemas.microsoft.com/office/drawing/2014/main" id="{D9A224C6-77B9-B1E0-B9F9-D1926F80B8D4}"/>
                    </a:ext>
                  </a:extLst>
                </p:cNvPr>
                <p:cNvPicPr/>
                <p:nvPr/>
              </p:nvPicPr>
              <p:blipFill>
                <a:blip r:embed="rId213"/>
                <a:stretch>
                  <a:fillRect/>
                </a:stretch>
              </p:blipFill>
              <p:spPr>
                <a:xfrm>
                  <a:off x="8685035" y="4129473"/>
                  <a:ext cx="101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19" name="Freihand 218">
                  <a:extLst>
                    <a:ext uri="{FF2B5EF4-FFF2-40B4-BE49-F238E27FC236}">
                      <a16:creationId xmlns:a16="http://schemas.microsoft.com/office/drawing/2014/main" id="{B5E59EC0-0A7D-16BD-53E6-2F42121F86A2}"/>
                    </a:ext>
                  </a:extLst>
                </p14:cNvPr>
                <p14:cNvContentPartPr/>
                <p14:nvPr/>
              </p14:nvContentPartPr>
              <p14:xfrm>
                <a:off x="8809235" y="4032633"/>
                <a:ext cx="101160" cy="114480"/>
              </p14:xfrm>
            </p:contentPart>
          </mc:Choice>
          <mc:Fallback xmlns="">
            <p:pic>
              <p:nvPicPr>
                <p:cNvPr id="219" name="Freihand 218">
                  <a:extLst>
                    <a:ext uri="{FF2B5EF4-FFF2-40B4-BE49-F238E27FC236}">
                      <a16:creationId xmlns:a16="http://schemas.microsoft.com/office/drawing/2014/main" id="{B5E59EC0-0A7D-16BD-53E6-2F42121F86A2}"/>
                    </a:ext>
                  </a:extLst>
                </p:cNvPr>
                <p:cNvPicPr/>
                <p:nvPr/>
              </p:nvPicPr>
              <p:blipFill>
                <a:blip r:embed="rId215"/>
                <a:stretch>
                  <a:fillRect/>
                </a:stretch>
              </p:blipFill>
              <p:spPr>
                <a:xfrm>
                  <a:off x="8800235" y="4023633"/>
                  <a:ext cx="118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20" name="Freihand 219">
                  <a:extLst>
                    <a:ext uri="{FF2B5EF4-FFF2-40B4-BE49-F238E27FC236}">
                      <a16:creationId xmlns:a16="http://schemas.microsoft.com/office/drawing/2014/main" id="{7A30FA1B-3083-3421-CA4D-6A2342AD1AEE}"/>
                    </a:ext>
                  </a:extLst>
                </p14:cNvPr>
                <p14:cNvContentPartPr/>
                <p14:nvPr/>
              </p14:nvContentPartPr>
              <p14:xfrm>
                <a:off x="8954315" y="4000953"/>
                <a:ext cx="56520" cy="167760"/>
              </p14:xfrm>
            </p:contentPart>
          </mc:Choice>
          <mc:Fallback xmlns="">
            <p:pic>
              <p:nvPicPr>
                <p:cNvPr id="220" name="Freihand 219">
                  <a:extLst>
                    <a:ext uri="{FF2B5EF4-FFF2-40B4-BE49-F238E27FC236}">
                      <a16:creationId xmlns:a16="http://schemas.microsoft.com/office/drawing/2014/main" id="{7A30FA1B-3083-3421-CA4D-6A2342AD1AEE}"/>
                    </a:ext>
                  </a:extLst>
                </p:cNvPr>
                <p:cNvPicPr/>
                <p:nvPr/>
              </p:nvPicPr>
              <p:blipFill>
                <a:blip r:embed="rId217"/>
                <a:stretch>
                  <a:fillRect/>
                </a:stretch>
              </p:blipFill>
              <p:spPr>
                <a:xfrm>
                  <a:off x="8945315" y="3992313"/>
                  <a:ext cx="74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21" name="Freihand 220">
                  <a:extLst>
                    <a:ext uri="{FF2B5EF4-FFF2-40B4-BE49-F238E27FC236}">
                      <a16:creationId xmlns:a16="http://schemas.microsoft.com/office/drawing/2014/main" id="{88E108F8-0D5F-DECC-4070-7863B5F67189}"/>
                    </a:ext>
                  </a:extLst>
                </p14:cNvPr>
                <p14:cNvContentPartPr/>
                <p14:nvPr/>
              </p14:nvContentPartPr>
              <p14:xfrm>
                <a:off x="9023435" y="4016073"/>
                <a:ext cx="17280" cy="117000"/>
              </p14:xfrm>
            </p:contentPart>
          </mc:Choice>
          <mc:Fallback xmlns="">
            <p:pic>
              <p:nvPicPr>
                <p:cNvPr id="221" name="Freihand 220">
                  <a:extLst>
                    <a:ext uri="{FF2B5EF4-FFF2-40B4-BE49-F238E27FC236}">
                      <a16:creationId xmlns:a16="http://schemas.microsoft.com/office/drawing/2014/main" id="{88E108F8-0D5F-DECC-4070-7863B5F67189}"/>
                    </a:ext>
                  </a:extLst>
                </p:cNvPr>
                <p:cNvPicPr/>
                <p:nvPr/>
              </p:nvPicPr>
              <p:blipFill>
                <a:blip r:embed="rId219"/>
                <a:stretch>
                  <a:fillRect/>
                </a:stretch>
              </p:blipFill>
              <p:spPr>
                <a:xfrm>
                  <a:off x="9014795" y="4007073"/>
                  <a:ext cx="34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22" name="Freihand 221">
                  <a:extLst>
                    <a:ext uri="{FF2B5EF4-FFF2-40B4-BE49-F238E27FC236}">
                      <a16:creationId xmlns:a16="http://schemas.microsoft.com/office/drawing/2014/main" id="{53EDD679-E9D8-3923-2CA0-B63537E15451}"/>
                    </a:ext>
                  </a:extLst>
                </p14:cNvPr>
                <p14:cNvContentPartPr/>
                <p14:nvPr/>
              </p14:nvContentPartPr>
              <p14:xfrm>
                <a:off x="9118115" y="4127673"/>
                <a:ext cx="7560" cy="41760"/>
              </p14:xfrm>
            </p:contentPart>
          </mc:Choice>
          <mc:Fallback xmlns="">
            <p:pic>
              <p:nvPicPr>
                <p:cNvPr id="222" name="Freihand 221">
                  <a:extLst>
                    <a:ext uri="{FF2B5EF4-FFF2-40B4-BE49-F238E27FC236}">
                      <a16:creationId xmlns:a16="http://schemas.microsoft.com/office/drawing/2014/main" id="{53EDD679-E9D8-3923-2CA0-B63537E15451}"/>
                    </a:ext>
                  </a:extLst>
                </p:cNvPr>
                <p:cNvPicPr/>
                <p:nvPr/>
              </p:nvPicPr>
              <p:blipFill>
                <a:blip r:embed="rId221"/>
                <a:stretch>
                  <a:fillRect/>
                </a:stretch>
              </p:blipFill>
              <p:spPr>
                <a:xfrm>
                  <a:off x="9109475" y="4119033"/>
                  <a:ext cx="252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23" name="Freihand 222">
                  <a:extLst>
                    <a:ext uri="{FF2B5EF4-FFF2-40B4-BE49-F238E27FC236}">
                      <a16:creationId xmlns:a16="http://schemas.microsoft.com/office/drawing/2014/main" id="{F0647B74-CF51-7CE1-FFCC-8B1BFF0DDE10}"/>
                    </a:ext>
                  </a:extLst>
                </p14:cNvPr>
                <p14:cNvContentPartPr/>
                <p14:nvPr/>
              </p14:nvContentPartPr>
              <p14:xfrm>
                <a:off x="9177875" y="4044513"/>
                <a:ext cx="90720" cy="112320"/>
              </p14:xfrm>
            </p:contentPart>
          </mc:Choice>
          <mc:Fallback xmlns="">
            <p:pic>
              <p:nvPicPr>
                <p:cNvPr id="223" name="Freihand 222">
                  <a:extLst>
                    <a:ext uri="{FF2B5EF4-FFF2-40B4-BE49-F238E27FC236}">
                      <a16:creationId xmlns:a16="http://schemas.microsoft.com/office/drawing/2014/main" id="{F0647B74-CF51-7CE1-FFCC-8B1BFF0DDE10}"/>
                    </a:ext>
                  </a:extLst>
                </p:cNvPr>
                <p:cNvPicPr/>
                <p:nvPr/>
              </p:nvPicPr>
              <p:blipFill>
                <a:blip r:embed="rId223"/>
                <a:stretch>
                  <a:fillRect/>
                </a:stretch>
              </p:blipFill>
              <p:spPr>
                <a:xfrm>
                  <a:off x="9168875" y="4035513"/>
                  <a:ext cx="1083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24" name="Freihand 223">
                  <a:extLst>
                    <a:ext uri="{FF2B5EF4-FFF2-40B4-BE49-F238E27FC236}">
                      <a16:creationId xmlns:a16="http://schemas.microsoft.com/office/drawing/2014/main" id="{BF42B77B-000A-78BD-26FC-6DE3C8C430F1}"/>
                    </a:ext>
                  </a:extLst>
                </p14:cNvPr>
                <p14:cNvContentPartPr/>
                <p14:nvPr/>
              </p14:nvContentPartPr>
              <p14:xfrm>
                <a:off x="9309995" y="3992673"/>
                <a:ext cx="47880" cy="187200"/>
              </p14:xfrm>
            </p:contentPart>
          </mc:Choice>
          <mc:Fallback xmlns="">
            <p:pic>
              <p:nvPicPr>
                <p:cNvPr id="224" name="Freihand 223">
                  <a:extLst>
                    <a:ext uri="{FF2B5EF4-FFF2-40B4-BE49-F238E27FC236}">
                      <a16:creationId xmlns:a16="http://schemas.microsoft.com/office/drawing/2014/main" id="{BF42B77B-000A-78BD-26FC-6DE3C8C430F1}"/>
                    </a:ext>
                  </a:extLst>
                </p:cNvPr>
                <p:cNvPicPr/>
                <p:nvPr/>
              </p:nvPicPr>
              <p:blipFill>
                <a:blip r:embed="rId225"/>
                <a:stretch>
                  <a:fillRect/>
                </a:stretch>
              </p:blipFill>
              <p:spPr>
                <a:xfrm>
                  <a:off x="9301355" y="3984033"/>
                  <a:ext cx="655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25" name="Freihand 224">
                  <a:extLst>
                    <a:ext uri="{FF2B5EF4-FFF2-40B4-BE49-F238E27FC236}">
                      <a16:creationId xmlns:a16="http://schemas.microsoft.com/office/drawing/2014/main" id="{37A58E5F-57B3-D929-364D-64CB7CCDCC64}"/>
                    </a:ext>
                  </a:extLst>
                </p14:cNvPr>
                <p14:cNvContentPartPr/>
                <p14:nvPr/>
              </p14:nvContentPartPr>
              <p14:xfrm>
                <a:off x="8492435" y="4220193"/>
                <a:ext cx="215640" cy="243360"/>
              </p14:xfrm>
            </p:contentPart>
          </mc:Choice>
          <mc:Fallback xmlns="">
            <p:pic>
              <p:nvPicPr>
                <p:cNvPr id="225" name="Freihand 224">
                  <a:extLst>
                    <a:ext uri="{FF2B5EF4-FFF2-40B4-BE49-F238E27FC236}">
                      <a16:creationId xmlns:a16="http://schemas.microsoft.com/office/drawing/2014/main" id="{37A58E5F-57B3-D929-364D-64CB7CCDCC64}"/>
                    </a:ext>
                  </a:extLst>
                </p:cNvPr>
                <p:cNvPicPr/>
                <p:nvPr/>
              </p:nvPicPr>
              <p:blipFill>
                <a:blip r:embed="rId227"/>
                <a:stretch>
                  <a:fillRect/>
                </a:stretch>
              </p:blipFill>
              <p:spPr>
                <a:xfrm>
                  <a:off x="8483795" y="4211193"/>
                  <a:ext cx="2332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27" name="Freihand 226">
                  <a:extLst>
                    <a:ext uri="{FF2B5EF4-FFF2-40B4-BE49-F238E27FC236}">
                      <a16:creationId xmlns:a16="http://schemas.microsoft.com/office/drawing/2014/main" id="{3033839C-3A87-8E7F-B880-1B9FA3C5269B}"/>
                    </a:ext>
                  </a:extLst>
                </p14:cNvPr>
                <p14:cNvContentPartPr/>
                <p14:nvPr/>
              </p14:nvContentPartPr>
              <p14:xfrm>
                <a:off x="7420715" y="4692153"/>
                <a:ext cx="35640" cy="48960"/>
              </p14:xfrm>
            </p:contentPart>
          </mc:Choice>
          <mc:Fallback xmlns="">
            <p:pic>
              <p:nvPicPr>
                <p:cNvPr id="227" name="Freihand 226">
                  <a:extLst>
                    <a:ext uri="{FF2B5EF4-FFF2-40B4-BE49-F238E27FC236}">
                      <a16:creationId xmlns:a16="http://schemas.microsoft.com/office/drawing/2014/main" id="{3033839C-3A87-8E7F-B880-1B9FA3C5269B}"/>
                    </a:ext>
                  </a:extLst>
                </p:cNvPr>
                <p:cNvPicPr/>
                <p:nvPr/>
              </p:nvPicPr>
              <p:blipFill>
                <a:blip r:embed="rId229"/>
                <a:stretch>
                  <a:fillRect/>
                </a:stretch>
              </p:blipFill>
              <p:spPr>
                <a:xfrm>
                  <a:off x="7411715" y="4683513"/>
                  <a:ext cx="53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29" name="Freihand 228">
                  <a:extLst>
                    <a:ext uri="{FF2B5EF4-FFF2-40B4-BE49-F238E27FC236}">
                      <a16:creationId xmlns:a16="http://schemas.microsoft.com/office/drawing/2014/main" id="{7952F88C-A0DA-E115-C22C-EE1C5B863B95}"/>
                    </a:ext>
                  </a:extLst>
                </p14:cNvPr>
                <p14:cNvContentPartPr/>
                <p14:nvPr/>
              </p14:nvContentPartPr>
              <p14:xfrm>
                <a:off x="7464995" y="5128833"/>
                <a:ext cx="43560" cy="173160"/>
              </p14:xfrm>
            </p:contentPart>
          </mc:Choice>
          <mc:Fallback xmlns="">
            <p:pic>
              <p:nvPicPr>
                <p:cNvPr id="229" name="Freihand 228">
                  <a:extLst>
                    <a:ext uri="{FF2B5EF4-FFF2-40B4-BE49-F238E27FC236}">
                      <a16:creationId xmlns:a16="http://schemas.microsoft.com/office/drawing/2014/main" id="{7952F88C-A0DA-E115-C22C-EE1C5B863B95}"/>
                    </a:ext>
                  </a:extLst>
                </p:cNvPr>
                <p:cNvPicPr/>
                <p:nvPr/>
              </p:nvPicPr>
              <p:blipFill>
                <a:blip r:embed="rId231"/>
                <a:stretch>
                  <a:fillRect/>
                </a:stretch>
              </p:blipFill>
              <p:spPr>
                <a:xfrm>
                  <a:off x="7456355" y="5119833"/>
                  <a:ext cx="612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30" name="Freihand 229">
                  <a:extLst>
                    <a:ext uri="{FF2B5EF4-FFF2-40B4-BE49-F238E27FC236}">
                      <a16:creationId xmlns:a16="http://schemas.microsoft.com/office/drawing/2014/main" id="{A49346B3-A9B6-543D-5A52-25337D1325AB}"/>
                    </a:ext>
                  </a:extLst>
                </p14:cNvPr>
                <p14:cNvContentPartPr/>
                <p14:nvPr/>
              </p14:nvContentPartPr>
              <p14:xfrm>
                <a:off x="7533395" y="5291913"/>
                <a:ext cx="55800" cy="165960"/>
              </p14:xfrm>
            </p:contentPart>
          </mc:Choice>
          <mc:Fallback xmlns="">
            <p:pic>
              <p:nvPicPr>
                <p:cNvPr id="230" name="Freihand 229">
                  <a:extLst>
                    <a:ext uri="{FF2B5EF4-FFF2-40B4-BE49-F238E27FC236}">
                      <a16:creationId xmlns:a16="http://schemas.microsoft.com/office/drawing/2014/main" id="{A49346B3-A9B6-543D-5A52-25337D1325AB}"/>
                    </a:ext>
                  </a:extLst>
                </p:cNvPr>
                <p:cNvPicPr/>
                <p:nvPr/>
              </p:nvPicPr>
              <p:blipFill>
                <a:blip r:embed="rId233"/>
                <a:stretch>
                  <a:fillRect/>
                </a:stretch>
              </p:blipFill>
              <p:spPr>
                <a:xfrm>
                  <a:off x="7524755" y="5283273"/>
                  <a:ext cx="734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31" name="Freihand 230">
                  <a:extLst>
                    <a:ext uri="{FF2B5EF4-FFF2-40B4-BE49-F238E27FC236}">
                      <a16:creationId xmlns:a16="http://schemas.microsoft.com/office/drawing/2014/main" id="{0C1F6AC6-5EBC-3180-299C-B7C92A80B3BF}"/>
                    </a:ext>
                  </a:extLst>
                </p14:cNvPr>
                <p14:cNvContentPartPr/>
                <p14:nvPr/>
              </p14:nvContentPartPr>
              <p14:xfrm>
                <a:off x="7611875" y="5357793"/>
                <a:ext cx="45000" cy="89640"/>
              </p14:xfrm>
            </p:contentPart>
          </mc:Choice>
          <mc:Fallback xmlns="">
            <p:pic>
              <p:nvPicPr>
                <p:cNvPr id="231" name="Freihand 230">
                  <a:extLst>
                    <a:ext uri="{FF2B5EF4-FFF2-40B4-BE49-F238E27FC236}">
                      <a16:creationId xmlns:a16="http://schemas.microsoft.com/office/drawing/2014/main" id="{0C1F6AC6-5EBC-3180-299C-B7C92A80B3BF}"/>
                    </a:ext>
                  </a:extLst>
                </p:cNvPr>
                <p:cNvPicPr/>
                <p:nvPr/>
              </p:nvPicPr>
              <p:blipFill>
                <a:blip r:embed="rId235"/>
                <a:stretch>
                  <a:fillRect/>
                </a:stretch>
              </p:blipFill>
              <p:spPr>
                <a:xfrm>
                  <a:off x="7603235" y="5348793"/>
                  <a:ext cx="626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33" name="Freihand 232">
                  <a:extLst>
                    <a:ext uri="{FF2B5EF4-FFF2-40B4-BE49-F238E27FC236}">
                      <a16:creationId xmlns:a16="http://schemas.microsoft.com/office/drawing/2014/main" id="{6022B955-112E-0E79-A322-2AD48B94BED0}"/>
                    </a:ext>
                  </a:extLst>
                </p14:cNvPr>
                <p14:cNvContentPartPr/>
                <p14:nvPr/>
              </p14:nvContentPartPr>
              <p14:xfrm>
                <a:off x="8511875" y="4241793"/>
                <a:ext cx="190440" cy="226440"/>
              </p14:xfrm>
            </p:contentPart>
          </mc:Choice>
          <mc:Fallback xmlns="">
            <p:pic>
              <p:nvPicPr>
                <p:cNvPr id="233" name="Freihand 232">
                  <a:extLst>
                    <a:ext uri="{FF2B5EF4-FFF2-40B4-BE49-F238E27FC236}">
                      <a16:creationId xmlns:a16="http://schemas.microsoft.com/office/drawing/2014/main" id="{6022B955-112E-0E79-A322-2AD48B94BED0}"/>
                    </a:ext>
                  </a:extLst>
                </p:cNvPr>
                <p:cNvPicPr/>
                <p:nvPr/>
              </p:nvPicPr>
              <p:blipFill>
                <a:blip r:embed="rId237"/>
                <a:stretch>
                  <a:fillRect/>
                </a:stretch>
              </p:blipFill>
              <p:spPr>
                <a:xfrm>
                  <a:off x="8502875" y="4232793"/>
                  <a:ext cx="2080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34" name="Freihand 233">
                  <a:extLst>
                    <a:ext uri="{FF2B5EF4-FFF2-40B4-BE49-F238E27FC236}">
                      <a16:creationId xmlns:a16="http://schemas.microsoft.com/office/drawing/2014/main" id="{3FF9BD19-37CE-8061-C9C9-E4D6852162BE}"/>
                    </a:ext>
                  </a:extLst>
                </p14:cNvPr>
                <p14:cNvContentPartPr/>
                <p14:nvPr/>
              </p14:nvContentPartPr>
              <p14:xfrm>
                <a:off x="6455555" y="5950353"/>
                <a:ext cx="196560" cy="294840"/>
              </p14:xfrm>
            </p:contentPart>
          </mc:Choice>
          <mc:Fallback xmlns="">
            <p:pic>
              <p:nvPicPr>
                <p:cNvPr id="234" name="Freihand 233">
                  <a:extLst>
                    <a:ext uri="{FF2B5EF4-FFF2-40B4-BE49-F238E27FC236}">
                      <a16:creationId xmlns:a16="http://schemas.microsoft.com/office/drawing/2014/main" id="{3FF9BD19-37CE-8061-C9C9-E4D6852162BE}"/>
                    </a:ext>
                  </a:extLst>
                </p:cNvPr>
                <p:cNvPicPr/>
                <p:nvPr/>
              </p:nvPicPr>
              <p:blipFill>
                <a:blip r:embed="rId239"/>
                <a:stretch>
                  <a:fillRect/>
                </a:stretch>
              </p:blipFill>
              <p:spPr>
                <a:xfrm>
                  <a:off x="6446555" y="5941713"/>
                  <a:ext cx="2142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36" name="Freihand 235">
                  <a:extLst>
                    <a:ext uri="{FF2B5EF4-FFF2-40B4-BE49-F238E27FC236}">
                      <a16:creationId xmlns:a16="http://schemas.microsoft.com/office/drawing/2014/main" id="{7A866F9D-B18B-D4C8-5E41-8B0B0DC28F09}"/>
                    </a:ext>
                  </a:extLst>
                </p14:cNvPr>
                <p14:cNvContentPartPr/>
                <p14:nvPr/>
              </p14:nvContentPartPr>
              <p14:xfrm>
                <a:off x="7302995" y="6596913"/>
                <a:ext cx="100080" cy="68040"/>
              </p14:xfrm>
            </p:contentPart>
          </mc:Choice>
          <mc:Fallback xmlns="">
            <p:pic>
              <p:nvPicPr>
                <p:cNvPr id="236" name="Freihand 235">
                  <a:extLst>
                    <a:ext uri="{FF2B5EF4-FFF2-40B4-BE49-F238E27FC236}">
                      <a16:creationId xmlns:a16="http://schemas.microsoft.com/office/drawing/2014/main" id="{7A866F9D-B18B-D4C8-5E41-8B0B0DC28F09}"/>
                    </a:ext>
                  </a:extLst>
                </p:cNvPr>
                <p:cNvPicPr/>
                <p:nvPr/>
              </p:nvPicPr>
              <p:blipFill>
                <a:blip r:embed="rId241"/>
                <a:stretch>
                  <a:fillRect/>
                </a:stretch>
              </p:blipFill>
              <p:spPr>
                <a:xfrm>
                  <a:off x="7294355" y="6588273"/>
                  <a:ext cx="117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37" name="Freihand 236">
                  <a:extLst>
                    <a:ext uri="{FF2B5EF4-FFF2-40B4-BE49-F238E27FC236}">
                      <a16:creationId xmlns:a16="http://schemas.microsoft.com/office/drawing/2014/main" id="{DED3B884-8570-9566-7C10-1ED5D1C4D04A}"/>
                    </a:ext>
                  </a:extLst>
                </p14:cNvPr>
                <p14:cNvContentPartPr/>
                <p14:nvPr/>
              </p14:nvContentPartPr>
              <p14:xfrm>
                <a:off x="7375355" y="6583233"/>
                <a:ext cx="42840" cy="138600"/>
              </p14:xfrm>
            </p:contentPart>
          </mc:Choice>
          <mc:Fallback xmlns="">
            <p:pic>
              <p:nvPicPr>
                <p:cNvPr id="237" name="Freihand 236">
                  <a:extLst>
                    <a:ext uri="{FF2B5EF4-FFF2-40B4-BE49-F238E27FC236}">
                      <a16:creationId xmlns:a16="http://schemas.microsoft.com/office/drawing/2014/main" id="{DED3B884-8570-9566-7C10-1ED5D1C4D04A}"/>
                    </a:ext>
                  </a:extLst>
                </p:cNvPr>
                <p:cNvPicPr/>
                <p:nvPr/>
              </p:nvPicPr>
              <p:blipFill>
                <a:blip r:embed="rId243"/>
                <a:stretch>
                  <a:fillRect/>
                </a:stretch>
              </p:blipFill>
              <p:spPr>
                <a:xfrm>
                  <a:off x="7366355" y="6574233"/>
                  <a:ext cx="60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38" name="Freihand 237">
                  <a:extLst>
                    <a:ext uri="{FF2B5EF4-FFF2-40B4-BE49-F238E27FC236}">
                      <a16:creationId xmlns:a16="http://schemas.microsoft.com/office/drawing/2014/main" id="{BE050556-9FAD-9B15-DD13-71BBEBD4DF25}"/>
                    </a:ext>
                  </a:extLst>
                </p14:cNvPr>
                <p14:cNvContentPartPr/>
                <p14:nvPr/>
              </p14:nvContentPartPr>
              <p14:xfrm>
                <a:off x="7468595" y="6631833"/>
                <a:ext cx="45000" cy="64800"/>
              </p14:xfrm>
            </p:contentPart>
          </mc:Choice>
          <mc:Fallback xmlns="">
            <p:pic>
              <p:nvPicPr>
                <p:cNvPr id="238" name="Freihand 237">
                  <a:extLst>
                    <a:ext uri="{FF2B5EF4-FFF2-40B4-BE49-F238E27FC236}">
                      <a16:creationId xmlns:a16="http://schemas.microsoft.com/office/drawing/2014/main" id="{BE050556-9FAD-9B15-DD13-71BBEBD4DF25}"/>
                    </a:ext>
                  </a:extLst>
                </p:cNvPr>
                <p:cNvPicPr/>
                <p:nvPr/>
              </p:nvPicPr>
              <p:blipFill>
                <a:blip r:embed="rId245"/>
                <a:stretch>
                  <a:fillRect/>
                </a:stretch>
              </p:blipFill>
              <p:spPr>
                <a:xfrm>
                  <a:off x="7459955" y="6623193"/>
                  <a:ext cx="626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42" name="Freihand 241">
                  <a:extLst>
                    <a:ext uri="{FF2B5EF4-FFF2-40B4-BE49-F238E27FC236}">
                      <a16:creationId xmlns:a16="http://schemas.microsoft.com/office/drawing/2014/main" id="{022A2016-109E-E166-7D2E-0ACC85DEB9AB}"/>
                    </a:ext>
                  </a:extLst>
                </p14:cNvPr>
                <p14:cNvContentPartPr/>
                <p14:nvPr/>
              </p14:nvContentPartPr>
              <p14:xfrm>
                <a:off x="7387235" y="6069873"/>
                <a:ext cx="53640" cy="49680"/>
              </p14:xfrm>
            </p:contentPart>
          </mc:Choice>
          <mc:Fallback xmlns="">
            <p:pic>
              <p:nvPicPr>
                <p:cNvPr id="242" name="Freihand 241">
                  <a:extLst>
                    <a:ext uri="{FF2B5EF4-FFF2-40B4-BE49-F238E27FC236}">
                      <a16:creationId xmlns:a16="http://schemas.microsoft.com/office/drawing/2014/main" id="{022A2016-109E-E166-7D2E-0ACC85DEB9AB}"/>
                    </a:ext>
                  </a:extLst>
                </p:cNvPr>
                <p:cNvPicPr/>
                <p:nvPr/>
              </p:nvPicPr>
              <p:blipFill>
                <a:blip r:embed="rId247"/>
                <a:stretch>
                  <a:fillRect/>
                </a:stretch>
              </p:blipFill>
              <p:spPr>
                <a:xfrm>
                  <a:off x="7378595" y="6060873"/>
                  <a:ext cx="71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44" name="Freihand 243">
                  <a:extLst>
                    <a:ext uri="{FF2B5EF4-FFF2-40B4-BE49-F238E27FC236}">
                      <a16:creationId xmlns:a16="http://schemas.microsoft.com/office/drawing/2014/main" id="{C6CFE565-0FEF-0277-2CC0-4B012D17F486}"/>
                    </a:ext>
                  </a:extLst>
                </p14:cNvPr>
                <p14:cNvContentPartPr/>
                <p14:nvPr/>
              </p14:nvContentPartPr>
              <p14:xfrm>
                <a:off x="7705475" y="4465713"/>
                <a:ext cx="20160" cy="104400"/>
              </p14:xfrm>
            </p:contentPart>
          </mc:Choice>
          <mc:Fallback xmlns="">
            <p:pic>
              <p:nvPicPr>
                <p:cNvPr id="244" name="Freihand 243">
                  <a:extLst>
                    <a:ext uri="{FF2B5EF4-FFF2-40B4-BE49-F238E27FC236}">
                      <a16:creationId xmlns:a16="http://schemas.microsoft.com/office/drawing/2014/main" id="{C6CFE565-0FEF-0277-2CC0-4B012D17F486}"/>
                    </a:ext>
                  </a:extLst>
                </p:cNvPr>
                <p:cNvPicPr/>
                <p:nvPr/>
              </p:nvPicPr>
              <p:blipFill>
                <a:blip r:embed="rId249"/>
                <a:stretch>
                  <a:fillRect/>
                </a:stretch>
              </p:blipFill>
              <p:spPr>
                <a:xfrm>
                  <a:off x="7696475" y="4456713"/>
                  <a:ext cx="37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45" name="Freihand 244">
                  <a:extLst>
                    <a:ext uri="{FF2B5EF4-FFF2-40B4-BE49-F238E27FC236}">
                      <a16:creationId xmlns:a16="http://schemas.microsoft.com/office/drawing/2014/main" id="{E5FA03B5-D103-3A58-7281-CB677DD4649A}"/>
                    </a:ext>
                  </a:extLst>
                </p14:cNvPr>
                <p14:cNvContentPartPr/>
                <p14:nvPr/>
              </p14:nvContentPartPr>
              <p14:xfrm>
                <a:off x="7756595" y="4786113"/>
                <a:ext cx="43200" cy="326520"/>
              </p14:xfrm>
            </p:contentPart>
          </mc:Choice>
          <mc:Fallback xmlns="">
            <p:pic>
              <p:nvPicPr>
                <p:cNvPr id="245" name="Freihand 244">
                  <a:extLst>
                    <a:ext uri="{FF2B5EF4-FFF2-40B4-BE49-F238E27FC236}">
                      <a16:creationId xmlns:a16="http://schemas.microsoft.com/office/drawing/2014/main" id="{E5FA03B5-D103-3A58-7281-CB677DD4649A}"/>
                    </a:ext>
                  </a:extLst>
                </p:cNvPr>
                <p:cNvPicPr/>
                <p:nvPr/>
              </p:nvPicPr>
              <p:blipFill>
                <a:blip r:embed="rId251"/>
                <a:stretch>
                  <a:fillRect/>
                </a:stretch>
              </p:blipFill>
              <p:spPr>
                <a:xfrm>
                  <a:off x="7747955" y="4777473"/>
                  <a:ext cx="6084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46" name="Freihand 245">
                  <a:extLst>
                    <a:ext uri="{FF2B5EF4-FFF2-40B4-BE49-F238E27FC236}">
                      <a16:creationId xmlns:a16="http://schemas.microsoft.com/office/drawing/2014/main" id="{0AFEBAC4-79DF-D8BD-1E74-F5CDA8D37BD7}"/>
                    </a:ext>
                  </a:extLst>
                </p14:cNvPr>
                <p14:cNvContentPartPr/>
                <p14:nvPr/>
              </p14:nvContentPartPr>
              <p14:xfrm>
                <a:off x="7812395" y="5262393"/>
                <a:ext cx="5760" cy="568440"/>
              </p14:xfrm>
            </p:contentPart>
          </mc:Choice>
          <mc:Fallback xmlns="">
            <p:pic>
              <p:nvPicPr>
                <p:cNvPr id="246" name="Freihand 245">
                  <a:extLst>
                    <a:ext uri="{FF2B5EF4-FFF2-40B4-BE49-F238E27FC236}">
                      <a16:creationId xmlns:a16="http://schemas.microsoft.com/office/drawing/2014/main" id="{0AFEBAC4-79DF-D8BD-1E74-F5CDA8D37BD7}"/>
                    </a:ext>
                  </a:extLst>
                </p:cNvPr>
                <p:cNvPicPr/>
                <p:nvPr/>
              </p:nvPicPr>
              <p:blipFill>
                <a:blip r:embed="rId253"/>
                <a:stretch>
                  <a:fillRect/>
                </a:stretch>
              </p:blipFill>
              <p:spPr>
                <a:xfrm>
                  <a:off x="7803395" y="5253393"/>
                  <a:ext cx="23400" cy="5860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47" name="Freihand 246">
                  <a:extLst>
                    <a:ext uri="{FF2B5EF4-FFF2-40B4-BE49-F238E27FC236}">
                      <a16:creationId xmlns:a16="http://schemas.microsoft.com/office/drawing/2014/main" id="{67CCB4BC-959C-7D20-A1A3-30309297E328}"/>
                    </a:ext>
                  </a:extLst>
                </p14:cNvPr>
                <p14:cNvContentPartPr/>
                <p14:nvPr/>
              </p14:nvContentPartPr>
              <p14:xfrm>
                <a:off x="7804835" y="5978793"/>
                <a:ext cx="5040" cy="461880"/>
              </p14:xfrm>
            </p:contentPart>
          </mc:Choice>
          <mc:Fallback xmlns="">
            <p:pic>
              <p:nvPicPr>
                <p:cNvPr id="247" name="Freihand 246">
                  <a:extLst>
                    <a:ext uri="{FF2B5EF4-FFF2-40B4-BE49-F238E27FC236}">
                      <a16:creationId xmlns:a16="http://schemas.microsoft.com/office/drawing/2014/main" id="{67CCB4BC-959C-7D20-A1A3-30309297E328}"/>
                    </a:ext>
                  </a:extLst>
                </p:cNvPr>
                <p:cNvPicPr/>
                <p:nvPr/>
              </p:nvPicPr>
              <p:blipFill>
                <a:blip r:embed="rId255"/>
                <a:stretch>
                  <a:fillRect/>
                </a:stretch>
              </p:blipFill>
              <p:spPr>
                <a:xfrm>
                  <a:off x="7796195" y="5969793"/>
                  <a:ext cx="22680"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48" name="Freihand 247">
                  <a:extLst>
                    <a:ext uri="{FF2B5EF4-FFF2-40B4-BE49-F238E27FC236}">
                      <a16:creationId xmlns:a16="http://schemas.microsoft.com/office/drawing/2014/main" id="{808AE617-1ADE-0C5B-908F-C4C0D85E73C3}"/>
                    </a:ext>
                  </a:extLst>
                </p14:cNvPr>
                <p14:cNvContentPartPr/>
                <p14:nvPr/>
              </p14:nvContentPartPr>
              <p14:xfrm>
                <a:off x="7779995" y="6046113"/>
                <a:ext cx="34920" cy="75600"/>
              </p14:xfrm>
            </p:contentPart>
          </mc:Choice>
          <mc:Fallback xmlns="">
            <p:pic>
              <p:nvPicPr>
                <p:cNvPr id="248" name="Freihand 247">
                  <a:extLst>
                    <a:ext uri="{FF2B5EF4-FFF2-40B4-BE49-F238E27FC236}">
                      <a16:creationId xmlns:a16="http://schemas.microsoft.com/office/drawing/2014/main" id="{808AE617-1ADE-0C5B-908F-C4C0D85E73C3}"/>
                    </a:ext>
                  </a:extLst>
                </p:cNvPr>
                <p:cNvPicPr/>
                <p:nvPr/>
              </p:nvPicPr>
              <p:blipFill>
                <a:blip r:embed="rId257"/>
                <a:stretch>
                  <a:fillRect/>
                </a:stretch>
              </p:blipFill>
              <p:spPr>
                <a:xfrm>
                  <a:off x="7771355" y="6037473"/>
                  <a:ext cx="52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49" name="Freihand 248">
                  <a:extLst>
                    <a:ext uri="{FF2B5EF4-FFF2-40B4-BE49-F238E27FC236}">
                      <a16:creationId xmlns:a16="http://schemas.microsoft.com/office/drawing/2014/main" id="{08CC19E4-38C5-0A75-6FEE-FA143038EADE}"/>
                    </a:ext>
                  </a:extLst>
                </p14:cNvPr>
                <p14:cNvContentPartPr/>
                <p14:nvPr/>
              </p14:nvContentPartPr>
              <p14:xfrm>
                <a:off x="7665155" y="6580353"/>
                <a:ext cx="129240" cy="154080"/>
              </p14:xfrm>
            </p:contentPart>
          </mc:Choice>
          <mc:Fallback xmlns="">
            <p:pic>
              <p:nvPicPr>
                <p:cNvPr id="249" name="Freihand 248">
                  <a:extLst>
                    <a:ext uri="{FF2B5EF4-FFF2-40B4-BE49-F238E27FC236}">
                      <a16:creationId xmlns:a16="http://schemas.microsoft.com/office/drawing/2014/main" id="{08CC19E4-38C5-0A75-6FEE-FA143038EADE}"/>
                    </a:ext>
                  </a:extLst>
                </p:cNvPr>
                <p:cNvPicPr/>
                <p:nvPr/>
              </p:nvPicPr>
              <p:blipFill>
                <a:blip r:embed="rId259"/>
                <a:stretch>
                  <a:fillRect/>
                </a:stretch>
              </p:blipFill>
              <p:spPr>
                <a:xfrm>
                  <a:off x="7656515" y="6571713"/>
                  <a:ext cx="146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50" name="Freihand 249">
                  <a:extLst>
                    <a:ext uri="{FF2B5EF4-FFF2-40B4-BE49-F238E27FC236}">
                      <a16:creationId xmlns:a16="http://schemas.microsoft.com/office/drawing/2014/main" id="{88B12F69-60DC-C09A-CD07-F25983B9E9C6}"/>
                    </a:ext>
                  </a:extLst>
                </p14:cNvPr>
                <p14:cNvContentPartPr/>
                <p14:nvPr/>
              </p14:nvContentPartPr>
              <p14:xfrm>
                <a:off x="7824635" y="6660273"/>
                <a:ext cx="53640" cy="112320"/>
              </p14:xfrm>
            </p:contentPart>
          </mc:Choice>
          <mc:Fallback xmlns="">
            <p:pic>
              <p:nvPicPr>
                <p:cNvPr id="250" name="Freihand 249">
                  <a:extLst>
                    <a:ext uri="{FF2B5EF4-FFF2-40B4-BE49-F238E27FC236}">
                      <a16:creationId xmlns:a16="http://schemas.microsoft.com/office/drawing/2014/main" id="{88B12F69-60DC-C09A-CD07-F25983B9E9C6}"/>
                    </a:ext>
                  </a:extLst>
                </p:cNvPr>
                <p:cNvPicPr/>
                <p:nvPr/>
              </p:nvPicPr>
              <p:blipFill>
                <a:blip r:embed="rId261"/>
                <a:stretch>
                  <a:fillRect/>
                </a:stretch>
              </p:blipFill>
              <p:spPr>
                <a:xfrm>
                  <a:off x="7815635" y="6651633"/>
                  <a:ext cx="71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51" name="Freihand 250">
                  <a:extLst>
                    <a:ext uri="{FF2B5EF4-FFF2-40B4-BE49-F238E27FC236}">
                      <a16:creationId xmlns:a16="http://schemas.microsoft.com/office/drawing/2014/main" id="{EE35E53C-CFB3-0BE9-B1C8-EF0D1A81CD84}"/>
                    </a:ext>
                  </a:extLst>
                </p14:cNvPr>
                <p14:cNvContentPartPr/>
                <p14:nvPr/>
              </p14:nvContentPartPr>
              <p14:xfrm>
                <a:off x="7869635" y="6500073"/>
                <a:ext cx="2880" cy="118080"/>
              </p14:xfrm>
            </p:contentPart>
          </mc:Choice>
          <mc:Fallback xmlns="">
            <p:pic>
              <p:nvPicPr>
                <p:cNvPr id="251" name="Freihand 250">
                  <a:extLst>
                    <a:ext uri="{FF2B5EF4-FFF2-40B4-BE49-F238E27FC236}">
                      <a16:creationId xmlns:a16="http://schemas.microsoft.com/office/drawing/2014/main" id="{EE35E53C-CFB3-0BE9-B1C8-EF0D1A81CD84}"/>
                    </a:ext>
                  </a:extLst>
                </p:cNvPr>
                <p:cNvPicPr/>
                <p:nvPr/>
              </p:nvPicPr>
              <p:blipFill>
                <a:blip r:embed="rId263"/>
                <a:stretch>
                  <a:fillRect/>
                </a:stretch>
              </p:blipFill>
              <p:spPr>
                <a:xfrm>
                  <a:off x="7860635" y="6491073"/>
                  <a:ext cx="205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55" name="Freihand 254">
                  <a:extLst>
                    <a:ext uri="{FF2B5EF4-FFF2-40B4-BE49-F238E27FC236}">
                      <a16:creationId xmlns:a16="http://schemas.microsoft.com/office/drawing/2014/main" id="{9372F3AE-61C9-A7D6-7B28-71B789B408D0}"/>
                    </a:ext>
                  </a:extLst>
                </p14:cNvPr>
                <p14:cNvContentPartPr/>
                <p14:nvPr/>
              </p14:nvContentPartPr>
              <p14:xfrm>
                <a:off x="6961355" y="5577393"/>
                <a:ext cx="50400" cy="112680"/>
              </p14:xfrm>
            </p:contentPart>
          </mc:Choice>
          <mc:Fallback xmlns="">
            <p:pic>
              <p:nvPicPr>
                <p:cNvPr id="255" name="Freihand 254">
                  <a:extLst>
                    <a:ext uri="{FF2B5EF4-FFF2-40B4-BE49-F238E27FC236}">
                      <a16:creationId xmlns:a16="http://schemas.microsoft.com/office/drawing/2014/main" id="{9372F3AE-61C9-A7D6-7B28-71B789B408D0}"/>
                    </a:ext>
                  </a:extLst>
                </p:cNvPr>
                <p:cNvPicPr/>
                <p:nvPr/>
              </p:nvPicPr>
              <p:blipFill>
                <a:blip r:embed="rId265"/>
                <a:stretch>
                  <a:fillRect/>
                </a:stretch>
              </p:blipFill>
              <p:spPr>
                <a:xfrm>
                  <a:off x="6952715" y="5568753"/>
                  <a:ext cx="68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56" name="Freihand 255">
                  <a:extLst>
                    <a:ext uri="{FF2B5EF4-FFF2-40B4-BE49-F238E27FC236}">
                      <a16:creationId xmlns:a16="http://schemas.microsoft.com/office/drawing/2014/main" id="{8351C20B-A389-000A-8782-4311054E6D9C}"/>
                    </a:ext>
                  </a:extLst>
                </p14:cNvPr>
                <p14:cNvContentPartPr/>
                <p14:nvPr/>
              </p14:nvContentPartPr>
              <p14:xfrm>
                <a:off x="6977915" y="5586753"/>
                <a:ext cx="82440" cy="119160"/>
              </p14:xfrm>
            </p:contentPart>
          </mc:Choice>
          <mc:Fallback xmlns="">
            <p:pic>
              <p:nvPicPr>
                <p:cNvPr id="256" name="Freihand 255">
                  <a:extLst>
                    <a:ext uri="{FF2B5EF4-FFF2-40B4-BE49-F238E27FC236}">
                      <a16:creationId xmlns:a16="http://schemas.microsoft.com/office/drawing/2014/main" id="{8351C20B-A389-000A-8782-4311054E6D9C}"/>
                    </a:ext>
                  </a:extLst>
                </p:cNvPr>
                <p:cNvPicPr/>
                <p:nvPr/>
              </p:nvPicPr>
              <p:blipFill>
                <a:blip r:embed="rId267"/>
                <a:stretch>
                  <a:fillRect/>
                </a:stretch>
              </p:blipFill>
              <p:spPr>
                <a:xfrm>
                  <a:off x="6969275" y="5578113"/>
                  <a:ext cx="100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57" name="Freihand 256">
                  <a:extLst>
                    <a:ext uri="{FF2B5EF4-FFF2-40B4-BE49-F238E27FC236}">
                      <a16:creationId xmlns:a16="http://schemas.microsoft.com/office/drawing/2014/main" id="{D0C50EEF-1EF6-9781-BDE5-45387BDBFEF2}"/>
                    </a:ext>
                  </a:extLst>
                </p14:cNvPr>
                <p14:cNvContentPartPr/>
                <p14:nvPr/>
              </p14:nvContentPartPr>
              <p14:xfrm>
                <a:off x="7054595" y="5541753"/>
                <a:ext cx="130680" cy="121680"/>
              </p14:xfrm>
            </p:contentPart>
          </mc:Choice>
          <mc:Fallback xmlns="">
            <p:pic>
              <p:nvPicPr>
                <p:cNvPr id="257" name="Freihand 256">
                  <a:extLst>
                    <a:ext uri="{FF2B5EF4-FFF2-40B4-BE49-F238E27FC236}">
                      <a16:creationId xmlns:a16="http://schemas.microsoft.com/office/drawing/2014/main" id="{D0C50EEF-1EF6-9781-BDE5-45387BDBFEF2}"/>
                    </a:ext>
                  </a:extLst>
                </p:cNvPr>
                <p:cNvPicPr/>
                <p:nvPr/>
              </p:nvPicPr>
              <p:blipFill>
                <a:blip r:embed="rId269"/>
                <a:stretch>
                  <a:fillRect/>
                </a:stretch>
              </p:blipFill>
              <p:spPr>
                <a:xfrm>
                  <a:off x="7045955" y="5533113"/>
                  <a:ext cx="1483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59" name="Freihand 258">
                  <a:extLst>
                    <a:ext uri="{FF2B5EF4-FFF2-40B4-BE49-F238E27FC236}">
                      <a16:creationId xmlns:a16="http://schemas.microsoft.com/office/drawing/2014/main" id="{02155920-2687-39F4-3F64-BBE8697C847D}"/>
                    </a:ext>
                  </a:extLst>
                </p14:cNvPr>
                <p14:cNvContentPartPr/>
                <p14:nvPr/>
              </p14:nvContentPartPr>
              <p14:xfrm>
                <a:off x="7155035" y="5872233"/>
                <a:ext cx="34920" cy="33840"/>
              </p14:xfrm>
            </p:contentPart>
          </mc:Choice>
          <mc:Fallback xmlns="">
            <p:pic>
              <p:nvPicPr>
                <p:cNvPr id="259" name="Freihand 258">
                  <a:extLst>
                    <a:ext uri="{FF2B5EF4-FFF2-40B4-BE49-F238E27FC236}">
                      <a16:creationId xmlns:a16="http://schemas.microsoft.com/office/drawing/2014/main" id="{02155920-2687-39F4-3F64-BBE8697C847D}"/>
                    </a:ext>
                  </a:extLst>
                </p:cNvPr>
                <p:cNvPicPr/>
                <p:nvPr/>
              </p:nvPicPr>
              <p:blipFill>
                <a:blip r:embed="rId271"/>
                <a:stretch>
                  <a:fillRect/>
                </a:stretch>
              </p:blipFill>
              <p:spPr>
                <a:xfrm>
                  <a:off x="7146035" y="5863233"/>
                  <a:ext cx="525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60" name="Freihand 259">
                  <a:extLst>
                    <a:ext uri="{FF2B5EF4-FFF2-40B4-BE49-F238E27FC236}">
                      <a16:creationId xmlns:a16="http://schemas.microsoft.com/office/drawing/2014/main" id="{22E3DF4E-2889-D0A2-8CFD-597A645FD369}"/>
                    </a:ext>
                  </a:extLst>
                </p14:cNvPr>
                <p14:cNvContentPartPr/>
                <p14:nvPr/>
              </p14:nvContentPartPr>
              <p14:xfrm>
                <a:off x="7587395" y="6200913"/>
                <a:ext cx="37440" cy="41400"/>
              </p14:xfrm>
            </p:contentPart>
          </mc:Choice>
          <mc:Fallback xmlns="">
            <p:pic>
              <p:nvPicPr>
                <p:cNvPr id="260" name="Freihand 259">
                  <a:extLst>
                    <a:ext uri="{FF2B5EF4-FFF2-40B4-BE49-F238E27FC236}">
                      <a16:creationId xmlns:a16="http://schemas.microsoft.com/office/drawing/2014/main" id="{22E3DF4E-2889-D0A2-8CFD-597A645FD369}"/>
                    </a:ext>
                  </a:extLst>
                </p:cNvPr>
                <p:cNvPicPr/>
                <p:nvPr/>
              </p:nvPicPr>
              <p:blipFill>
                <a:blip r:embed="rId273"/>
                <a:stretch>
                  <a:fillRect/>
                </a:stretch>
              </p:blipFill>
              <p:spPr>
                <a:xfrm>
                  <a:off x="7578755" y="6191913"/>
                  <a:ext cx="55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61" name="Freihand 260">
                  <a:extLst>
                    <a:ext uri="{FF2B5EF4-FFF2-40B4-BE49-F238E27FC236}">
                      <a16:creationId xmlns:a16="http://schemas.microsoft.com/office/drawing/2014/main" id="{BC89607A-0236-C235-821F-F678580ED7C2}"/>
                    </a:ext>
                  </a:extLst>
                </p14:cNvPr>
                <p14:cNvContentPartPr/>
                <p14:nvPr/>
              </p14:nvContentPartPr>
              <p14:xfrm>
                <a:off x="7475435" y="6082833"/>
                <a:ext cx="282600" cy="29880"/>
              </p14:xfrm>
            </p:contentPart>
          </mc:Choice>
          <mc:Fallback xmlns="">
            <p:pic>
              <p:nvPicPr>
                <p:cNvPr id="261" name="Freihand 260">
                  <a:extLst>
                    <a:ext uri="{FF2B5EF4-FFF2-40B4-BE49-F238E27FC236}">
                      <a16:creationId xmlns:a16="http://schemas.microsoft.com/office/drawing/2014/main" id="{BC89607A-0236-C235-821F-F678580ED7C2}"/>
                    </a:ext>
                  </a:extLst>
                </p:cNvPr>
                <p:cNvPicPr/>
                <p:nvPr/>
              </p:nvPicPr>
              <p:blipFill>
                <a:blip r:embed="rId275"/>
                <a:stretch>
                  <a:fillRect/>
                </a:stretch>
              </p:blipFill>
              <p:spPr>
                <a:xfrm>
                  <a:off x="7466795" y="6074193"/>
                  <a:ext cx="3002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62" name="Freihand 261">
                  <a:extLst>
                    <a:ext uri="{FF2B5EF4-FFF2-40B4-BE49-F238E27FC236}">
                      <a16:creationId xmlns:a16="http://schemas.microsoft.com/office/drawing/2014/main" id="{374B7614-AD14-E156-16C0-1487F4D0FA98}"/>
                    </a:ext>
                  </a:extLst>
                </p14:cNvPr>
                <p14:cNvContentPartPr/>
                <p14:nvPr/>
              </p14:nvContentPartPr>
              <p14:xfrm>
                <a:off x="7283915" y="5851713"/>
                <a:ext cx="285120" cy="28440"/>
              </p14:xfrm>
            </p:contentPart>
          </mc:Choice>
          <mc:Fallback xmlns="">
            <p:pic>
              <p:nvPicPr>
                <p:cNvPr id="262" name="Freihand 261">
                  <a:extLst>
                    <a:ext uri="{FF2B5EF4-FFF2-40B4-BE49-F238E27FC236}">
                      <a16:creationId xmlns:a16="http://schemas.microsoft.com/office/drawing/2014/main" id="{374B7614-AD14-E156-16C0-1487F4D0FA98}"/>
                    </a:ext>
                  </a:extLst>
                </p:cNvPr>
                <p:cNvPicPr/>
                <p:nvPr/>
              </p:nvPicPr>
              <p:blipFill>
                <a:blip r:embed="rId277"/>
                <a:stretch>
                  <a:fillRect/>
                </a:stretch>
              </p:blipFill>
              <p:spPr>
                <a:xfrm>
                  <a:off x="7274915" y="5842713"/>
                  <a:ext cx="302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63" name="Freihand 262">
                  <a:extLst>
                    <a:ext uri="{FF2B5EF4-FFF2-40B4-BE49-F238E27FC236}">
                      <a16:creationId xmlns:a16="http://schemas.microsoft.com/office/drawing/2014/main" id="{AE2F859F-0892-8607-8E70-D0306C921ACA}"/>
                    </a:ext>
                  </a:extLst>
                </p14:cNvPr>
                <p14:cNvContentPartPr/>
                <p14:nvPr/>
              </p14:nvContentPartPr>
              <p14:xfrm>
                <a:off x="7046315" y="5713473"/>
                <a:ext cx="363240" cy="42480"/>
              </p14:xfrm>
            </p:contentPart>
          </mc:Choice>
          <mc:Fallback xmlns="">
            <p:pic>
              <p:nvPicPr>
                <p:cNvPr id="263" name="Freihand 262">
                  <a:extLst>
                    <a:ext uri="{FF2B5EF4-FFF2-40B4-BE49-F238E27FC236}">
                      <a16:creationId xmlns:a16="http://schemas.microsoft.com/office/drawing/2014/main" id="{AE2F859F-0892-8607-8E70-D0306C921ACA}"/>
                    </a:ext>
                  </a:extLst>
                </p:cNvPr>
                <p:cNvPicPr/>
                <p:nvPr/>
              </p:nvPicPr>
              <p:blipFill>
                <a:blip r:embed="rId279"/>
                <a:stretch>
                  <a:fillRect/>
                </a:stretch>
              </p:blipFill>
              <p:spPr>
                <a:xfrm>
                  <a:off x="7037675" y="5704833"/>
                  <a:ext cx="3808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65" name="Freihand 264">
                  <a:extLst>
                    <a:ext uri="{FF2B5EF4-FFF2-40B4-BE49-F238E27FC236}">
                      <a16:creationId xmlns:a16="http://schemas.microsoft.com/office/drawing/2014/main" id="{A7A3633F-F498-322F-00AD-C8ECF408DA1D}"/>
                    </a:ext>
                  </a:extLst>
                </p14:cNvPr>
                <p14:cNvContentPartPr/>
                <p14:nvPr/>
              </p14:nvContentPartPr>
              <p14:xfrm>
                <a:off x="7223795" y="5526273"/>
                <a:ext cx="830160" cy="767160"/>
              </p14:xfrm>
            </p:contentPart>
          </mc:Choice>
          <mc:Fallback xmlns="">
            <p:pic>
              <p:nvPicPr>
                <p:cNvPr id="265" name="Freihand 264">
                  <a:extLst>
                    <a:ext uri="{FF2B5EF4-FFF2-40B4-BE49-F238E27FC236}">
                      <a16:creationId xmlns:a16="http://schemas.microsoft.com/office/drawing/2014/main" id="{A7A3633F-F498-322F-00AD-C8ECF408DA1D}"/>
                    </a:ext>
                  </a:extLst>
                </p:cNvPr>
                <p:cNvPicPr/>
                <p:nvPr/>
              </p:nvPicPr>
              <p:blipFill>
                <a:blip r:embed="rId281"/>
                <a:stretch>
                  <a:fillRect/>
                </a:stretch>
              </p:blipFill>
              <p:spPr>
                <a:xfrm>
                  <a:off x="7214795" y="5517633"/>
                  <a:ext cx="847800" cy="784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67" name="Freihand 266">
                  <a:extLst>
                    <a:ext uri="{FF2B5EF4-FFF2-40B4-BE49-F238E27FC236}">
                      <a16:creationId xmlns:a16="http://schemas.microsoft.com/office/drawing/2014/main" id="{FB022C25-BFA0-8CF0-160D-2042AEDD4D85}"/>
                    </a:ext>
                  </a:extLst>
                </p14:cNvPr>
                <p14:cNvContentPartPr/>
                <p14:nvPr/>
              </p14:nvContentPartPr>
              <p14:xfrm>
                <a:off x="8080235" y="6033153"/>
                <a:ext cx="117360" cy="177840"/>
              </p14:xfrm>
            </p:contentPart>
          </mc:Choice>
          <mc:Fallback xmlns="">
            <p:pic>
              <p:nvPicPr>
                <p:cNvPr id="267" name="Freihand 266">
                  <a:extLst>
                    <a:ext uri="{FF2B5EF4-FFF2-40B4-BE49-F238E27FC236}">
                      <a16:creationId xmlns:a16="http://schemas.microsoft.com/office/drawing/2014/main" id="{FB022C25-BFA0-8CF0-160D-2042AEDD4D85}"/>
                    </a:ext>
                  </a:extLst>
                </p:cNvPr>
                <p:cNvPicPr/>
                <p:nvPr/>
              </p:nvPicPr>
              <p:blipFill>
                <a:blip r:embed="rId283"/>
                <a:stretch>
                  <a:fillRect/>
                </a:stretch>
              </p:blipFill>
              <p:spPr>
                <a:xfrm>
                  <a:off x="8071235" y="6024513"/>
                  <a:ext cx="135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68" name="Freihand 267">
                  <a:extLst>
                    <a:ext uri="{FF2B5EF4-FFF2-40B4-BE49-F238E27FC236}">
                      <a16:creationId xmlns:a16="http://schemas.microsoft.com/office/drawing/2014/main" id="{6A80DDB0-A530-533F-E7E7-985FFE74AEB0}"/>
                    </a:ext>
                  </a:extLst>
                </p14:cNvPr>
                <p14:cNvContentPartPr/>
                <p14:nvPr/>
              </p14:nvContentPartPr>
              <p14:xfrm>
                <a:off x="8085635" y="5984913"/>
                <a:ext cx="214200" cy="192600"/>
              </p14:xfrm>
            </p:contentPart>
          </mc:Choice>
          <mc:Fallback xmlns="">
            <p:pic>
              <p:nvPicPr>
                <p:cNvPr id="268" name="Freihand 267">
                  <a:extLst>
                    <a:ext uri="{FF2B5EF4-FFF2-40B4-BE49-F238E27FC236}">
                      <a16:creationId xmlns:a16="http://schemas.microsoft.com/office/drawing/2014/main" id="{6A80DDB0-A530-533F-E7E7-985FFE74AEB0}"/>
                    </a:ext>
                  </a:extLst>
                </p:cNvPr>
                <p:cNvPicPr/>
                <p:nvPr/>
              </p:nvPicPr>
              <p:blipFill>
                <a:blip r:embed="rId285"/>
                <a:stretch>
                  <a:fillRect/>
                </a:stretch>
              </p:blipFill>
              <p:spPr>
                <a:xfrm>
                  <a:off x="8076635" y="5975913"/>
                  <a:ext cx="2318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69" name="Freihand 268">
                  <a:extLst>
                    <a:ext uri="{FF2B5EF4-FFF2-40B4-BE49-F238E27FC236}">
                      <a16:creationId xmlns:a16="http://schemas.microsoft.com/office/drawing/2014/main" id="{73C1E225-6EB5-13C1-B421-27F2CD487311}"/>
                    </a:ext>
                  </a:extLst>
                </p14:cNvPr>
                <p14:cNvContentPartPr/>
                <p14:nvPr/>
              </p14:nvContentPartPr>
              <p14:xfrm>
                <a:off x="8130275" y="5953593"/>
                <a:ext cx="212040" cy="199080"/>
              </p14:xfrm>
            </p:contentPart>
          </mc:Choice>
          <mc:Fallback xmlns="">
            <p:pic>
              <p:nvPicPr>
                <p:cNvPr id="269" name="Freihand 268">
                  <a:extLst>
                    <a:ext uri="{FF2B5EF4-FFF2-40B4-BE49-F238E27FC236}">
                      <a16:creationId xmlns:a16="http://schemas.microsoft.com/office/drawing/2014/main" id="{73C1E225-6EB5-13C1-B421-27F2CD487311}"/>
                    </a:ext>
                  </a:extLst>
                </p:cNvPr>
                <p:cNvPicPr/>
                <p:nvPr/>
              </p:nvPicPr>
              <p:blipFill>
                <a:blip r:embed="rId287"/>
                <a:stretch>
                  <a:fillRect/>
                </a:stretch>
              </p:blipFill>
              <p:spPr>
                <a:xfrm>
                  <a:off x="8121275" y="5944593"/>
                  <a:ext cx="2296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70" name="Freihand 269">
                  <a:extLst>
                    <a:ext uri="{FF2B5EF4-FFF2-40B4-BE49-F238E27FC236}">
                      <a16:creationId xmlns:a16="http://schemas.microsoft.com/office/drawing/2014/main" id="{65ECE395-526E-54B4-12FC-C510D11D434E}"/>
                    </a:ext>
                  </a:extLst>
                </p14:cNvPr>
                <p14:cNvContentPartPr/>
                <p14:nvPr/>
              </p14:nvContentPartPr>
              <p14:xfrm>
                <a:off x="8285795" y="5850993"/>
                <a:ext cx="55440" cy="105480"/>
              </p14:xfrm>
            </p:contentPart>
          </mc:Choice>
          <mc:Fallback xmlns="">
            <p:pic>
              <p:nvPicPr>
                <p:cNvPr id="270" name="Freihand 269">
                  <a:extLst>
                    <a:ext uri="{FF2B5EF4-FFF2-40B4-BE49-F238E27FC236}">
                      <a16:creationId xmlns:a16="http://schemas.microsoft.com/office/drawing/2014/main" id="{65ECE395-526E-54B4-12FC-C510D11D434E}"/>
                    </a:ext>
                  </a:extLst>
                </p:cNvPr>
                <p:cNvPicPr/>
                <p:nvPr/>
              </p:nvPicPr>
              <p:blipFill>
                <a:blip r:embed="rId289"/>
                <a:stretch>
                  <a:fillRect/>
                </a:stretch>
              </p:blipFill>
              <p:spPr>
                <a:xfrm>
                  <a:off x="8276795" y="5841993"/>
                  <a:ext cx="73080" cy="123120"/>
                </a:xfrm>
                <a:prstGeom prst="rect">
                  <a:avLst/>
                </a:prstGeom>
              </p:spPr>
            </p:pic>
          </mc:Fallback>
        </mc:AlternateContent>
      </p:grpSp>
      <p:grpSp>
        <p:nvGrpSpPr>
          <p:cNvPr id="293" name="Gruppieren 292">
            <a:extLst>
              <a:ext uri="{FF2B5EF4-FFF2-40B4-BE49-F238E27FC236}">
                <a16:creationId xmlns:a16="http://schemas.microsoft.com/office/drawing/2014/main" id="{757304B7-B03D-FBDB-5056-C63683193C84}"/>
              </a:ext>
            </a:extLst>
          </p:cNvPr>
          <p:cNvGrpSpPr/>
          <p:nvPr/>
        </p:nvGrpSpPr>
        <p:grpSpPr>
          <a:xfrm>
            <a:off x="3516875" y="939513"/>
            <a:ext cx="3426840" cy="1379880"/>
            <a:chOff x="3516875" y="939513"/>
            <a:chExt cx="3426840" cy="1379880"/>
          </a:xfrm>
        </p:grpSpPr>
        <mc:AlternateContent xmlns:mc="http://schemas.openxmlformats.org/markup-compatibility/2006" xmlns:p14="http://schemas.microsoft.com/office/powerpoint/2010/main">
          <mc:Choice Requires="p14">
            <p:contentPart p14:bwMode="auto" r:id="rId290">
              <p14:nvContentPartPr>
                <p14:cNvPr id="272" name="Freihand 271">
                  <a:extLst>
                    <a:ext uri="{FF2B5EF4-FFF2-40B4-BE49-F238E27FC236}">
                      <a16:creationId xmlns:a16="http://schemas.microsoft.com/office/drawing/2014/main" id="{4572F341-B1B9-E05C-7C19-51C42E41788D}"/>
                    </a:ext>
                  </a:extLst>
                </p14:cNvPr>
                <p14:cNvContentPartPr/>
                <p14:nvPr/>
              </p14:nvContentPartPr>
              <p14:xfrm>
                <a:off x="4509395" y="2173233"/>
                <a:ext cx="129240" cy="146160"/>
              </p14:xfrm>
            </p:contentPart>
          </mc:Choice>
          <mc:Fallback xmlns="">
            <p:pic>
              <p:nvPicPr>
                <p:cNvPr id="272" name="Freihand 271">
                  <a:extLst>
                    <a:ext uri="{FF2B5EF4-FFF2-40B4-BE49-F238E27FC236}">
                      <a16:creationId xmlns:a16="http://schemas.microsoft.com/office/drawing/2014/main" id="{4572F341-B1B9-E05C-7C19-51C42E41788D}"/>
                    </a:ext>
                  </a:extLst>
                </p:cNvPr>
                <p:cNvPicPr/>
                <p:nvPr/>
              </p:nvPicPr>
              <p:blipFill>
                <a:blip r:embed="rId291"/>
                <a:stretch>
                  <a:fillRect/>
                </a:stretch>
              </p:blipFill>
              <p:spPr>
                <a:xfrm>
                  <a:off x="4500395" y="2164593"/>
                  <a:ext cx="1468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73" name="Freihand 272">
                  <a:extLst>
                    <a:ext uri="{FF2B5EF4-FFF2-40B4-BE49-F238E27FC236}">
                      <a16:creationId xmlns:a16="http://schemas.microsoft.com/office/drawing/2014/main" id="{AAE7C0D9-C220-A797-37AB-007B78C8E86A}"/>
                    </a:ext>
                  </a:extLst>
                </p14:cNvPr>
                <p14:cNvContentPartPr/>
                <p14:nvPr/>
              </p14:nvContentPartPr>
              <p14:xfrm>
                <a:off x="4580315" y="2083593"/>
                <a:ext cx="120240" cy="174960"/>
              </p14:xfrm>
            </p:contentPart>
          </mc:Choice>
          <mc:Fallback xmlns="">
            <p:pic>
              <p:nvPicPr>
                <p:cNvPr id="273" name="Freihand 272">
                  <a:extLst>
                    <a:ext uri="{FF2B5EF4-FFF2-40B4-BE49-F238E27FC236}">
                      <a16:creationId xmlns:a16="http://schemas.microsoft.com/office/drawing/2014/main" id="{AAE7C0D9-C220-A797-37AB-007B78C8E86A}"/>
                    </a:ext>
                  </a:extLst>
                </p:cNvPr>
                <p:cNvPicPr/>
                <p:nvPr/>
              </p:nvPicPr>
              <p:blipFill>
                <a:blip r:embed="rId293"/>
                <a:stretch>
                  <a:fillRect/>
                </a:stretch>
              </p:blipFill>
              <p:spPr>
                <a:xfrm>
                  <a:off x="4571675" y="2074953"/>
                  <a:ext cx="137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74" name="Freihand 273">
                  <a:extLst>
                    <a:ext uri="{FF2B5EF4-FFF2-40B4-BE49-F238E27FC236}">
                      <a16:creationId xmlns:a16="http://schemas.microsoft.com/office/drawing/2014/main" id="{913CC082-D9DE-A077-EF16-D13E016D9425}"/>
                    </a:ext>
                  </a:extLst>
                </p14:cNvPr>
                <p14:cNvContentPartPr/>
                <p14:nvPr/>
              </p14:nvContentPartPr>
              <p14:xfrm>
                <a:off x="3516875" y="939513"/>
                <a:ext cx="1906920" cy="1366200"/>
              </p14:xfrm>
            </p:contentPart>
          </mc:Choice>
          <mc:Fallback xmlns="">
            <p:pic>
              <p:nvPicPr>
                <p:cNvPr id="274" name="Freihand 273">
                  <a:extLst>
                    <a:ext uri="{FF2B5EF4-FFF2-40B4-BE49-F238E27FC236}">
                      <a16:creationId xmlns:a16="http://schemas.microsoft.com/office/drawing/2014/main" id="{913CC082-D9DE-A077-EF16-D13E016D9425}"/>
                    </a:ext>
                  </a:extLst>
                </p:cNvPr>
                <p:cNvPicPr/>
                <p:nvPr/>
              </p:nvPicPr>
              <p:blipFill>
                <a:blip r:embed="rId295"/>
                <a:stretch>
                  <a:fillRect/>
                </a:stretch>
              </p:blipFill>
              <p:spPr>
                <a:xfrm>
                  <a:off x="3507875" y="930873"/>
                  <a:ext cx="1924560" cy="13838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75" name="Freihand 274">
                  <a:extLst>
                    <a:ext uri="{FF2B5EF4-FFF2-40B4-BE49-F238E27FC236}">
                      <a16:creationId xmlns:a16="http://schemas.microsoft.com/office/drawing/2014/main" id="{AC7D1991-0AAF-A48C-930C-D6C8FC6CEECA}"/>
                    </a:ext>
                  </a:extLst>
                </p14:cNvPr>
                <p14:cNvContentPartPr/>
                <p14:nvPr/>
              </p14:nvContentPartPr>
              <p14:xfrm>
                <a:off x="5459435" y="2085033"/>
                <a:ext cx="118800" cy="76320"/>
              </p14:xfrm>
            </p:contentPart>
          </mc:Choice>
          <mc:Fallback xmlns="">
            <p:pic>
              <p:nvPicPr>
                <p:cNvPr id="275" name="Freihand 274">
                  <a:extLst>
                    <a:ext uri="{FF2B5EF4-FFF2-40B4-BE49-F238E27FC236}">
                      <a16:creationId xmlns:a16="http://schemas.microsoft.com/office/drawing/2014/main" id="{AC7D1991-0AAF-A48C-930C-D6C8FC6CEECA}"/>
                    </a:ext>
                  </a:extLst>
                </p:cNvPr>
                <p:cNvPicPr/>
                <p:nvPr/>
              </p:nvPicPr>
              <p:blipFill>
                <a:blip r:embed="rId297"/>
                <a:stretch>
                  <a:fillRect/>
                </a:stretch>
              </p:blipFill>
              <p:spPr>
                <a:xfrm>
                  <a:off x="5450435" y="2076393"/>
                  <a:ext cx="136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76" name="Freihand 275">
                  <a:extLst>
                    <a:ext uri="{FF2B5EF4-FFF2-40B4-BE49-F238E27FC236}">
                      <a16:creationId xmlns:a16="http://schemas.microsoft.com/office/drawing/2014/main" id="{B1069876-7DCB-5082-CE59-C871A6BA3CB9}"/>
                    </a:ext>
                  </a:extLst>
                </p14:cNvPr>
                <p14:cNvContentPartPr/>
                <p14:nvPr/>
              </p14:nvContentPartPr>
              <p14:xfrm>
                <a:off x="5576795" y="2056953"/>
                <a:ext cx="24480" cy="211320"/>
              </p14:xfrm>
            </p:contentPart>
          </mc:Choice>
          <mc:Fallback xmlns="">
            <p:pic>
              <p:nvPicPr>
                <p:cNvPr id="276" name="Freihand 275">
                  <a:extLst>
                    <a:ext uri="{FF2B5EF4-FFF2-40B4-BE49-F238E27FC236}">
                      <a16:creationId xmlns:a16="http://schemas.microsoft.com/office/drawing/2014/main" id="{B1069876-7DCB-5082-CE59-C871A6BA3CB9}"/>
                    </a:ext>
                  </a:extLst>
                </p:cNvPr>
                <p:cNvPicPr/>
                <p:nvPr/>
              </p:nvPicPr>
              <p:blipFill>
                <a:blip r:embed="rId299"/>
                <a:stretch>
                  <a:fillRect/>
                </a:stretch>
              </p:blipFill>
              <p:spPr>
                <a:xfrm>
                  <a:off x="5567795" y="2048313"/>
                  <a:ext cx="421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77" name="Freihand 276">
                  <a:extLst>
                    <a:ext uri="{FF2B5EF4-FFF2-40B4-BE49-F238E27FC236}">
                      <a16:creationId xmlns:a16="http://schemas.microsoft.com/office/drawing/2014/main" id="{7382425E-39E9-31A2-14CD-90FB62960FBD}"/>
                    </a:ext>
                  </a:extLst>
                </p14:cNvPr>
                <p14:cNvContentPartPr/>
                <p14:nvPr/>
              </p14:nvContentPartPr>
              <p14:xfrm>
                <a:off x="5614235" y="1927713"/>
                <a:ext cx="24120" cy="147600"/>
              </p14:xfrm>
            </p:contentPart>
          </mc:Choice>
          <mc:Fallback xmlns="">
            <p:pic>
              <p:nvPicPr>
                <p:cNvPr id="277" name="Freihand 276">
                  <a:extLst>
                    <a:ext uri="{FF2B5EF4-FFF2-40B4-BE49-F238E27FC236}">
                      <a16:creationId xmlns:a16="http://schemas.microsoft.com/office/drawing/2014/main" id="{7382425E-39E9-31A2-14CD-90FB62960FBD}"/>
                    </a:ext>
                  </a:extLst>
                </p:cNvPr>
                <p:cNvPicPr/>
                <p:nvPr/>
              </p:nvPicPr>
              <p:blipFill>
                <a:blip r:embed="rId301"/>
                <a:stretch>
                  <a:fillRect/>
                </a:stretch>
              </p:blipFill>
              <p:spPr>
                <a:xfrm>
                  <a:off x="5605235" y="1918713"/>
                  <a:ext cx="417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78" name="Freihand 277">
                  <a:extLst>
                    <a:ext uri="{FF2B5EF4-FFF2-40B4-BE49-F238E27FC236}">
                      <a16:creationId xmlns:a16="http://schemas.microsoft.com/office/drawing/2014/main" id="{FAD5A8E5-DBA4-5C7F-A63D-4341D00D1047}"/>
                    </a:ext>
                  </a:extLst>
                </p14:cNvPr>
                <p14:cNvContentPartPr/>
                <p14:nvPr/>
              </p14:nvContentPartPr>
              <p14:xfrm>
                <a:off x="5551955" y="1911513"/>
                <a:ext cx="182880" cy="174240"/>
              </p14:xfrm>
            </p:contentPart>
          </mc:Choice>
          <mc:Fallback xmlns="">
            <p:pic>
              <p:nvPicPr>
                <p:cNvPr id="278" name="Freihand 277">
                  <a:extLst>
                    <a:ext uri="{FF2B5EF4-FFF2-40B4-BE49-F238E27FC236}">
                      <a16:creationId xmlns:a16="http://schemas.microsoft.com/office/drawing/2014/main" id="{FAD5A8E5-DBA4-5C7F-A63D-4341D00D1047}"/>
                    </a:ext>
                  </a:extLst>
                </p:cNvPr>
                <p:cNvPicPr/>
                <p:nvPr/>
              </p:nvPicPr>
              <p:blipFill>
                <a:blip r:embed="rId303"/>
                <a:stretch>
                  <a:fillRect/>
                </a:stretch>
              </p:blipFill>
              <p:spPr>
                <a:xfrm>
                  <a:off x="5542955" y="1902873"/>
                  <a:ext cx="2005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79" name="Freihand 278">
                  <a:extLst>
                    <a:ext uri="{FF2B5EF4-FFF2-40B4-BE49-F238E27FC236}">
                      <a16:creationId xmlns:a16="http://schemas.microsoft.com/office/drawing/2014/main" id="{928E8B2F-3275-DA95-E5C9-6921BDB824F1}"/>
                    </a:ext>
                  </a:extLst>
                </p14:cNvPr>
                <p14:cNvContentPartPr/>
                <p14:nvPr/>
              </p14:nvContentPartPr>
              <p14:xfrm>
                <a:off x="5809715" y="1772553"/>
                <a:ext cx="92160" cy="342720"/>
              </p14:xfrm>
            </p:contentPart>
          </mc:Choice>
          <mc:Fallback xmlns="">
            <p:pic>
              <p:nvPicPr>
                <p:cNvPr id="279" name="Freihand 278">
                  <a:extLst>
                    <a:ext uri="{FF2B5EF4-FFF2-40B4-BE49-F238E27FC236}">
                      <a16:creationId xmlns:a16="http://schemas.microsoft.com/office/drawing/2014/main" id="{928E8B2F-3275-DA95-E5C9-6921BDB824F1}"/>
                    </a:ext>
                  </a:extLst>
                </p:cNvPr>
                <p:cNvPicPr/>
                <p:nvPr/>
              </p:nvPicPr>
              <p:blipFill>
                <a:blip r:embed="rId305"/>
                <a:stretch>
                  <a:fillRect/>
                </a:stretch>
              </p:blipFill>
              <p:spPr>
                <a:xfrm>
                  <a:off x="5800715" y="1763913"/>
                  <a:ext cx="10980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80" name="Freihand 279">
                  <a:extLst>
                    <a:ext uri="{FF2B5EF4-FFF2-40B4-BE49-F238E27FC236}">
                      <a16:creationId xmlns:a16="http://schemas.microsoft.com/office/drawing/2014/main" id="{FFA49AE5-6744-0733-59ED-F54D187D5671}"/>
                    </a:ext>
                  </a:extLst>
                </p14:cNvPr>
                <p14:cNvContentPartPr/>
                <p14:nvPr/>
              </p14:nvContentPartPr>
              <p14:xfrm>
                <a:off x="5931035" y="1843833"/>
                <a:ext cx="117720" cy="277920"/>
              </p14:xfrm>
            </p:contentPart>
          </mc:Choice>
          <mc:Fallback xmlns="">
            <p:pic>
              <p:nvPicPr>
                <p:cNvPr id="280" name="Freihand 279">
                  <a:extLst>
                    <a:ext uri="{FF2B5EF4-FFF2-40B4-BE49-F238E27FC236}">
                      <a16:creationId xmlns:a16="http://schemas.microsoft.com/office/drawing/2014/main" id="{FFA49AE5-6744-0733-59ED-F54D187D5671}"/>
                    </a:ext>
                  </a:extLst>
                </p:cNvPr>
                <p:cNvPicPr/>
                <p:nvPr/>
              </p:nvPicPr>
              <p:blipFill>
                <a:blip r:embed="rId307"/>
                <a:stretch>
                  <a:fillRect/>
                </a:stretch>
              </p:blipFill>
              <p:spPr>
                <a:xfrm>
                  <a:off x="5922035" y="1835193"/>
                  <a:ext cx="1353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82" name="Freihand 281">
                  <a:extLst>
                    <a:ext uri="{FF2B5EF4-FFF2-40B4-BE49-F238E27FC236}">
                      <a16:creationId xmlns:a16="http://schemas.microsoft.com/office/drawing/2014/main" id="{B4E00651-BBE7-F0A2-568A-37481189F443}"/>
                    </a:ext>
                  </a:extLst>
                </p14:cNvPr>
                <p14:cNvContentPartPr/>
                <p14:nvPr/>
              </p14:nvContentPartPr>
              <p14:xfrm>
                <a:off x="6117875" y="1840593"/>
                <a:ext cx="38880" cy="109440"/>
              </p14:xfrm>
            </p:contentPart>
          </mc:Choice>
          <mc:Fallback xmlns="">
            <p:pic>
              <p:nvPicPr>
                <p:cNvPr id="282" name="Freihand 281">
                  <a:extLst>
                    <a:ext uri="{FF2B5EF4-FFF2-40B4-BE49-F238E27FC236}">
                      <a16:creationId xmlns:a16="http://schemas.microsoft.com/office/drawing/2014/main" id="{B4E00651-BBE7-F0A2-568A-37481189F443}"/>
                    </a:ext>
                  </a:extLst>
                </p:cNvPr>
                <p:cNvPicPr/>
                <p:nvPr/>
              </p:nvPicPr>
              <p:blipFill>
                <a:blip r:embed="rId309"/>
                <a:stretch>
                  <a:fillRect/>
                </a:stretch>
              </p:blipFill>
              <p:spPr>
                <a:xfrm>
                  <a:off x="6108875" y="1831593"/>
                  <a:ext cx="56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83" name="Freihand 282">
                  <a:extLst>
                    <a:ext uri="{FF2B5EF4-FFF2-40B4-BE49-F238E27FC236}">
                      <a16:creationId xmlns:a16="http://schemas.microsoft.com/office/drawing/2014/main" id="{5EC4D221-787C-BB14-F6D0-AD6B41AA1310}"/>
                    </a:ext>
                  </a:extLst>
                </p14:cNvPr>
                <p14:cNvContentPartPr/>
                <p14:nvPr/>
              </p14:nvContentPartPr>
              <p14:xfrm>
                <a:off x="6174395" y="1810353"/>
                <a:ext cx="5400" cy="10440"/>
              </p14:xfrm>
            </p:contentPart>
          </mc:Choice>
          <mc:Fallback xmlns="">
            <p:pic>
              <p:nvPicPr>
                <p:cNvPr id="283" name="Freihand 282">
                  <a:extLst>
                    <a:ext uri="{FF2B5EF4-FFF2-40B4-BE49-F238E27FC236}">
                      <a16:creationId xmlns:a16="http://schemas.microsoft.com/office/drawing/2014/main" id="{5EC4D221-787C-BB14-F6D0-AD6B41AA1310}"/>
                    </a:ext>
                  </a:extLst>
                </p:cNvPr>
                <p:cNvPicPr/>
                <p:nvPr/>
              </p:nvPicPr>
              <p:blipFill>
                <a:blip r:embed="rId311"/>
                <a:stretch>
                  <a:fillRect/>
                </a:stretch>
              </p:blipFill>
              <p:spPr>
                <a:xfrm>
                  <a:off x="6165755" y="1801353"/>
                  <a:ext cx="230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84" name="Freihand 283">
                  <a:extLst>
                    <a:ext uri="{FF2B5EF4-FFF2-40B4-BE49-F238E27FC236}">
                      <a16:creationId xmlns:a16="http://schemas.microsoft.com/office/drawing/2014/main" id="{A7A2DC2A-7454-C2FF-1733-C694022E5A5A}"/>
                    </a:ext>
                  </a:extLst>
                </p14:cNvPr>
                <p14:cNvContentPartPr/>
                <p14:nvPr/>
              </p14:nvContentPartPr>
              <p14:xfrm>
                <a:off x="6103115" y="1584993"/>
                <a:ext cx="201960" cy="273240"/>
              </p14:xfrm>
            </p:contentPart>
          </mc:Choice>
          <mc:Fallback xmlns="">
            <p:pic>
              <p:nvPicPr>
                <p:cNvPr id="284" name="Freihand 283">
                  <a:extLst>
                    <a:ext uri="{FF2B5EF4-FFF2-40B4-BE49-F238E27FC236}">
                      <a16:creationId xmlns:a16="http://schemas.microsoft.com/office/drawing/2014/main" id="{A7A2DC2A-7454-C2FF-1733-C694022E5A5A}"/>
                    </a:ext>
                  </a:extLst>
                </p:cNvPr>
                <p:cNvPicPr/>
                <p:nvPr/>
              </p:nvPicPr>
              <p:blipFill>
                <a:blip r:embed="rId313"/>
                <a:stretch>
                  <a:fillRect/>
                </a:stretch>
              </p:blipFill>
              <p:spPr>
                <a:xfrm>
                  <a:off x="6094115" y="1575993"/>
                  <a:ext cx="219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85" name="Freihand 284">
                  <a:extLst>
                    <a:ext uri="{FF2B5EF4-FFF2-40B4-BE49-F238E27FC236}">
                      <a16:creationId xmlns:a16="http://schemas.microsoft.com/office/drawing/2014/main" id="{D617E38D-3CAF-1B2F-A4D2-23F1BEA75F98}"/>
                    </a:ext>
                  </a:extLst>
                </p14:cNvPr>
                <p14:cNvContentPartPr/>
                <p14:nvPr/>
              </p14:nvContentPartPr>
              <p14:xfrm>
                <a:off x="6350795" y="1734033"/>
                <a:ext cx="42120" cy="60840"/>
              </p14:xfrm>
            </p:contentPart>
          </mc:Choice>
          <mc:Fallback xmlns="">
            <p:pic>
              <p:nvPicPr>
                <p:cNvPr id="285" name="Freihand 284">
                  <a:extLst>
                    <a:ext uri="{FF2B5EF4-FFF2-40B4-BE49-F238E27FC236}">
                      <a16:creationId xmlns:a16="http://schemas.microsoft.com/office/drawing/2014/main" id="{D617E38D-3CAF-1B2F-A4D2-23F1BEA75F98}"/>
                    </a:ext>
                  </a:extLst>
                </p:cNvPr>
                <p:cNvPicPr/>
                <p:nvPr/>
              </p:nvPicPr>
              <p:blipFill>
                <a:blip r:embed="rId315"/>
                <a:stretch>
                  <a:fillRect/>
                </a:stretch>
              </p:blipFill>
              <p:spPr>
                <a:xfrm>
                  <a:off x="6342155" y="1725393"/>
                  <a:ext cx="597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87" name="Freihand 286">
                  <a:extLst>
                    <a:ext uri="{FF2B5EF4-FFF2-40B4-BE49-F238E27FC236}">
                      <a16:creationId xmlns:a16="http://schemas.microsoft.com/office/drawing/2014/main" id="{6C5EC3AC-D7E7-9C6E-DBA7-5E470FD66F93}"/>
                    </a:ext>
                  </a:extLst>
                </p14:cNvPr>
                <p14:cNvContentPartPr/>
                <p14:nvPr/>
              </p14:nvContentPartPr>
              <p14:xfrm>
                <a:off x="6351875" y="1465113"/>
                <a:ext cx="148320" cy="203400"/>
              </p14:xfrm>
            </p:contentPart>
          </mc:Choice>
          <mc:Fallback xmlns="">
            <p:pic>
              <p:nvPicPr>
                <p:cNvPr id="287" name="Freihand 286">
                  <a:extLst>
                    <a:ext uri="{FF2B5EF4-FFF2-40B4-BE49-F238E27FC236}">
                      <a16:creationId xmlns:a16="http://schemas.microsoft.com/office/drawing/2014/main" id="{6C5EC3AC-D7E7-9C6E-DBA7-5E470FD66F93}"/>
                    </a:ext>
                  </a:extLst>
                </p:cNvPr>
                <p:cNvPicPr/>
                <p:nvPr/>
              </p:nvPicPr>
              <p:blipFill>
                <a:blip r:embed="rId317"/>
                <a:stretch>
                  <a:fillRect/>
                </a:stretch>
              </p:blipFill>
              <p:spPr>
                <a:xfrm>
                  <a:off x="6342875" y="1456113"/>
                  <a:ext cx="1659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88" name="Freihand 287">
                  <a:extLst>
                    <a:ext uri="{FF2B5EF4-FFF2-40B4-BE49-F238E27FC236}">
                      <a16:creationId xmlns:a16="http://schemas.microsoft.com/office/drawing/2014/main" id="{3E08B6B4-87F6-004D-4A71-FB5FA86FA54B}"/>
                    </a:ext>
                  </a:extLst>
                </p14:cNvPr>
                <p14:cNvContentPartPr/>
                <p14:nvPr/>
              </p14:nvContentPartPr>
              <p14:xfrm>
                <a:off x="6467795" y="1434513"/>
                <a:ext cx="106200" cy="97200"/>
              </p14:xfrm>
            </p:contentPart>
          </mc:Choice>
          <mc:Fallback xmlns="">
            <p:pic>
              <p:nvPicPr>
                <p:cNvPr id="288" name="Freihand 287">
                  <a:extLst>
                    <a:ext uri="{FF2B5EF4-FFF2-40B4-BE49-F238E27FC236}">
                      <a16:creationId xmlns:a16="http://schemas.microsoft.com/office/drawing/2014/main" id="{3E08B6B4-87F6-004D-4A71-FB5FA86FA54B}"/>
                    </a:ext>
                  </a:extLst>
                </p:cNvPr>
                <p:cNvPicPr/>
                <p:nvPr/>
              </p:nvPicPr>
              <p:blipFill>
                <a:blip r:embed="rId319"/>
                <a:stretch>
                  <a:fillRect/>
                </a:stretch>
              </p:blipFill>
              <p:spPr>
                <a:xfrm>
                  <a:off x="6458795" y="1425513"/>
                  <a:ext cx="123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89" name="Freihand 288">
                  <a:extLst>
                    <a:ext uri="{FF2B5EF4-FFF2-40B4-BE49-F238E27FC236}">
                      <a16:creationId xmlns:a16="http://schemas.microsoft.com/office/drawing/2014/main" id="{E0062050-E2A7-2244-ABEC-9C71373C371B}"/>
                    </a:ext>
                  </a:extLst>
                </p14:cNvPr>
                <p14:cNvContentPartPr/>
                <p14:nvPr/>
              </p14:nvContentPartPr>
              <p14:xfrm>
                <a:off x="6606035" y="1277913"/>
                <a:ext cx="12600" cy="155880"/>
              </p14:xfrm>
            </p:contentPart>
          </mc:Choice>
          <mc:Fallback xmlns="">
            <p:pic>
              <p:nvPicPr>
                <p:cNvPr id="289" name="Freihand 288">
                  <a:extLst>
                    <a:ext uri="{FF2B5EF4-FFF2-40B4-BE49-F238E27FC236}">
                      <a16:creationId xmlns:a16="http://schemas.microsoft.com/office/drawing/2014/main" id="{E0062050-E2A7-2244-ABEC-9C71373C371B}"/>
                    </a:ext>
                  </a:extLst>
                </p:cNvPr>
                <p:cNvPicPr/>
                <p:nvPr/>
              </p:nvPicPr>
              <p:blipFill>
                <a:blip r:embed="rId321"/>
                <a:stretch>
                  <a:fillRect/>
                </a:stretch>
              </p:blipFill>
              <p:spPr>
                <a:xfrm>
                  <a:off x="6597395" y="1268913"/>
                  <a:ext cx="302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90" name="Freihand 289">
                  <a:extLst>
                    <a:ext uri="{FF2B5EF4-FFF2-40B4-BE49-F238E27FC236}">
                      <a16:creationId xmlns:a16="http://schemas.microsoft.com/office/drawing/2014/main" id="{4671EB41-CA80-52F9-6423-2026E2AE9977}"/>
                    </a:ext>
                  </a:extLst>
                </p14:cNvPr>
                <p14:cNvContentPartPr/>
                <p14:nvPr/>
              </p14:nvContentPartPr>
              <p14:xfrm>
                <a:off x="6592355" y="1268553"/>
                <a:ext cx="133560" cy="193320"/>
              </p14:xfrm>
            </p:contentPart>
          </mc:Choice>
          <mc:Fallback xmlns="">
            <p:pic>
              <p:nvPicPr>
                <p:cNvPr id="290" name="Freihand 289">
                  <a:extLst>
                    <a:ext uri="{FF2B5EF4-FFF2-40B4-BE49-F238E27FC236}">
                      <a16:creationId xmlns:a16="http://schemas.microsoft.com/office/drawing/2014/main" id="{4671EB41-CA80-52F9-6423-2026E2AE9977}"/>
                    </a:ext>
                  </a:extLst>
                </p:cNvPr>
                <p:cNvPicPr/>
                <p:nvPr/>
              </p:nvPicPr>
              <p:blipFill>
                <a:blip r:embed="rId323"/>
                <a:stretch>
                  <a:fillRect/>
                </a:stretch>
              </p:blipFill>
              <p:spPr>
                <a:xfrm>
                  <a:off x="6583355" y="1259553"/>
                  <a:ext cx="1512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91" name="Freihand 290">
                  <a:extLst>
                    <a:ext uri="{FF2B5EF4-FFF2-40B4-BE49-F238E27FC236}">
                      <a16:creationId xmlns:a16="http://schemas.microsoft.com/office/drawing/2014/main" id="{1DBDE508-7462-A37A-2790-A200A5561AC0}"/>
                    </a:ext>
                  </a:extLst>
                </p14:cNvPr>
                <p14:cNvContentPartPr/>
                <p14:nvPr/>
              </p14:nvContentPartPr>
              <p14:xfrm>
                <a:off x="6718715" y="1154073"/>
                <a:ext cx="174600" cy="187200"/>
              </p14:xfrm>
            </p:contentPart>
          </mc:Choice>
          <mc:Fallback xmlns="">
            <p:pic>
              <p:nvPicPr>
                <p:cNvPr id="291" name="Freihand 290">
                  <a:extLst>
                    <a:ext uri="{FF2B5EF4-FFF2-40B4-BE49-F238E27FC236}">
                      <a16:creationId xmlns:a16="http://schemas.microsoft.com/office/drawing/2014/main" id="{1DBDE508-7462-A37A-2790-A200A5561AC0}"/>
                    </a:ext>
                  </a:extLst>
                </p:cNvPr>
                <p:cNvPicPr/>
                <p:nvPr/>
              </p:nvPicPr>
              <p:blipFill>
                <a:blip r:embed="rId325"/>
                <a:stretch>
                  <a:fillRect/>
                </a:stretch>
              </p:blipFill>
              <p:spPr>
                <a:xfrm>
                  <a:off x="6710075" y="1145073"/>
                  <a:ext cx="1922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92" name="Freihand 291">
                  <a:extLst>
                    <a:ext uri="{FF2B5EF4-FFF2-40B4-BE49-F238E27FC236}">
                      <a16:creationId xmlns:a16="http://schemas.microsoft.com/office/drawing/2014/main" id="{0661B33A-932E-8F55-CE38-03E792A75E69}"/>
                    </a:ext>
                  </a:extLst>
                </p14:cNvPr>
                <p14:cNvContentPartPr/>
                <p14:nvPr/>
              </p14:nvContentPartPr>
              <p14:xfrm>
                <a:off x="6845795" y="1015473"/>
                <a:ext cx="97920" cy="411480"/>
              </p14:xfrm>
            </p:contentPart>
          </mc:Choice>
          <mc:Fallback xmlns="">
            <p:pic>
              <p:nvPicPr>
                <p:cNvPr id="292" name="Freihand 291">
                  <a:extLst>
                    <a:ext uri="{FF2B5EF4-FFF2-40B4-BE49-F238E27FC236}">
                      <a16:creationId xmlns:a16="http://schemas.microsoft.com/office/drawing/2014/main" id="{0661B33A-932E-8F55-CE38-03E792A75E69}"/>
                    </a:ext>
                  </a:extLst>
                </p:cNvPr>
                <p:cNvPicPr/>
                <p:nvPr/>
              </p:nvPicPr>
              <p:blipFill>
                <a:blip r:embed="rId327"/>
                <a:stretch>
                  <a:fillRect/>
                </a:stretch>
              </p:blipFill>
              <p:spPr>
                <a:xfrm>
                  <a:off x="6836795" y="1006833"/>
                  <a:ext cx="115560" cy="42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8">
            <p14:nvContentPartPr>
              <p14:cNvPr id="294" name="Freihand 293">
                <a:extLst>
                  <a:ext uri="{FF2B5EF4-FFF2-40B4-BE49-F238E27FC236}">
                    <a16:creationId xmlns:a16="http://schemas.microsoft.com/office/drawing/2014/main" id="{2B246F92-B1C8-54CC-9804-4B3AFEC5CFA1}"/>
                  </a:ext>
                </a:extLst>
              </p14:cNvPr>
              <p14:cNvContentPartPr/>
              <p14:nvPr/>
            </p14:nvContentPartPr>
            <p14:xfrm>
              <a:off x="2055995" y="3713673"/>
              <a:ext cx="137520" cy="99000"/>
            </p14:xfrm>
          </p:contentPart>
        </mc:Choice>
        <mc:Fallback xmlns="">
          <p:pic>
            <p:nvPicPr>
              <p:cNvPr id="294" name="Freihand 293">
                <a:extLst>
                  <a:ext uri="{FF2B5EF4-FFF2-40B4-BE49-F238E27FC236}">
                    <a16:creationId xmlns:a16="http://schemas.microsoft.com/office/drawing/2014/main" id="{2B246F92-B1C8-54CC-9804-4B3AFEC5CFA1}"/>
                  </a:ext>
                </a:extLst>
              </p:cNvPr>
              <p:cNvPicPr/>
              <p:nvPr/>
            </p:nvPicPr>
            <p:blipFill>
              <a:blip r:embed="rId329"/>
              <a:stretch>
                <a:fillRect/>
              </a:stretch>
            </p:blipFill>
            <p:spPr>
              <a:xfrm>
                <a:off x="2046995" y="3704673"/>
                <a:ext cx="1551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95" name="Freihand 294">
                <a:extLst>
                  <a:ext uri="{FF2B5EF4-FFF2-40B4-BE49-F238E27FC236}">
                    <a16:creationId xmlns:a16="http://schemas.microsoft.com/office/drawing/2014/main" id="{0DB6E1B3-0E21-9E0A-B2BA-21382907160D}"/>
                  </a:ext>
                </a:extLst>
              </p14:cNvPr>
              <p14:cNvContentPartPr/>
              <p14:nvPr/>
            </p14:nvContentPartPr>
            <p14:xfrm>
              <a:off x="4137875" y="3700713"/>
              <a:ext cx="44280" cy="102240"/>
            </p14:xfrm>
          </p:contentPart>
        </mc:Choice>
        <mc:Fallback xmlns="">
          <p:pic>
            <p:nvPicPr>
              <p:cNvPr id="295" name="Freihand 294">
                <a:extLst>
                  <a:ext uri="{FF2B5EF4-FFF2-40B4-BE49-F238E27FC236}">
                    <a16:creationId xmlns:a16="http://schemas.microsoft.com/office/drawing/2014/main" id="{0DB6E1B3-0E21-9E0A-B2BA-21382907160D}"/>
                  </a:ext>
                </a:extLst>
              </p:cNvPr>
              <p:cNvPicPr/>
              <p:nvPr/>
            </p:nvPicPr>
            <p:blipFill>
              <a:blip r:embed="rId331"/>
              <a:stretch>
                <a:fillRect/>
              </a:stretch>
            </p:blipFill>
            <p:spPr>
              <a:xfrm>
                <a:off x="4129235" y="3692073"/>
                <a:ext cx="61920" cy="119880"/>
              </a:xfrm>
              <a:prstGeom prst="rect">
                <a:avLst/>
              </a:prstGeom>
            </p:spPr>
          </p:pic>
        </mc:Fallback>
      </mc:AlternateContent>
      <p:grpSp>
        <p:nvGrpSpPr>
          <p:cNvPr id="319" name="Gruppieren 318">
            <a:extLst>
              <a:ext uri="{FF2B5EF4-FFF2-40B4-BE49-F238E27FC236}">
                <a16:creationId xmlns:a16="http://schemas.microsoft.com/office/drawing/2014/main" id="{3DEB7EC9-72F5-5063-CF75-070B3D87A2CB}"/>
              </a:ext>
            </a:extLst>
          </p:cNvPr>
          <p:cNvGrpSpPr/>
          <p:nvPr/>
        </p:nvGrpSpPr>
        <p:grpSpPr>
          <a:xfrm>
            <a:off x="675755" y="902793"/>
            <a:ext cx="3488760" cy="2162160"/>
            <a:chOff x="675755" y="902793"/>
            <a:chExt cx="3488760" cy="2162160"/>
          </a:xfrm>
        </p:grpSpPr>
        <mc:AlternateContent xmlns:mc="http://schemas.openxmlformats.org/markup-compatibility/2006" xmlns:p14="http://schemas.microsoft.com/office/powerpoint/2010/main">
          <mc:Choice Requires="p14">
            <p:contentPart p14:bwMode="auto" r:id="rId332">
              <p14:nvContentPartPr>
                <p14:cNvPr id="311" name="Freihand 310">
                  <a:extLst>
                    <a:ext uri="{FF2B5EF4-FFF2-40B4-BE49-F238E27FC236}">
                      <a16:creationId xmlns:a16="http://schemas.microsoft.com/office/drawing/2014/main" id="{9E30A854-5367-39B6-5789-9C965985E59C}"/>
                    </a:ext>
                  </a:extLst>
                </p14:cNvPr>
                <p14:cNvContentPartPr/>
                <p14:nvPr/>
              </p14:nvContentPartPr>
              <p14:xfrm>
                <a:off x="2106755" y="2464833"/>
                <a:ext cx="347400" cy="600120"/>
              </p14:xfrm>
            </p:contentPart>
          </mc:Choice>
          <mc:Fallback xmlns="">
            <p:pic>
              <p:nvPicPr>
                <p:cNvPr id="311" name="Freihand 310">
                  <a:extLst>
                    <a:ext uri="{FF2B5EF4-FFF2-40B4-BE49-F238E27FC236}">
                      <a16:creationId xmlns:a16="http://schemas.microsoft.com/office/drawing/2014/main" id="{9E30A854-5367-39B6-5789-9C965985E59C}"/>
                    </a:ext>
                  </a:extLst>
                </p:cNvPr>
                <p:cNvPicPr/>
                <p:nvPr/>
              </p:nvPicPr>
              <p:blipFill>
                <a:blip r:embed="rId333"/>
                <a:stretch>
                  <a:fillRect/>
                </a:stretch>
              </p:blipFill>
              <p:spPr>
                <a:xfrm>
                  <a:off x="2098115" y="2456193"/>
                  <a:ext cx="365040" cy="6177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96" name="Freihand 295">
                  <a:extLst>
                    <a:ext uri="{FF2B5EF4-FFF2-40B4-BE49-F238E27FC236}">
                      <a16:creationId xmlns:a16="http://schemas.microsoft.com/office/drawing/2014/main" id="{93805253-EABE-E2EA-7AA3-5A68997A2530}"/>
                    </a:ext>
                  </a:extLst>
                </p14:cNvPr>
                <p14:cNvContentPartPr/>
                <p14:nvPr/>
              </p14:nvContentPartPr>
              <p14:xfrm>
                <a:off x="3962555" y="1631073"/>
                <a:ext cx="201960" cy="51480"/>
              </p14:xfrm>
            </p:contentPart>
          </mc:Choice>
          <mc:Fallback xmlns="">
            <p:pic>
              <p:nvPicPr>
                <p:cNvPr id="296" name="Freihand 295">
                  <a:extLst>
                    <a:ext uri="{FF2B5EF4-FFF2-40B4-BE49-F238E27FC236}">
                      <a16:creationId xmlns:a16="http://schemas.microsoft.com/office/drawing/2014/main" id="{93805253-EABE-E2EA-7AA3-5A68997A2530}"/>
                    </a:ext>
                  </a:extLst>
                </p:cNvPr>
                <p:cNvPicPr/>
                <p:nvPr/>
              </p:nvPicPr>
              <p:blipFill>
                <a:blip r:embed="rId335"/>
                <a:stretch>
                  <a:fillRect/>
                </a:stretch>
              </p:blipFill>
              <p:spPr>
                <a:xfrm>
                  <a:off x="3953915" y="1622433"/>
                  <a:ext cx="219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97" name="Freihand 296">
                  <a:extLst>
                    <a:ext uri="{FF2B5EF4-FFF2-40B4-BE49-F238E27FC236}">
                      <a16:creationId xmlns:a16="http://schemas.microsoft.com/office/drawing/2014/main" id="{EF45DB46-0A07-0E97-BFBD-1ED85722063F}"/>
                    </a:ext>
                  </a:extLst>
                </p14:cNvPr>
                <p14:cNvContentPartPr/>
                <p14:nvPr/>
              </p14:nvContentPartPr>
              <p14:xfrm>
                <a:off x="3728555" y="1670673"/>
                <a:ext cx="97920" cy="11520"/>
              </p14:xfrm>
            </p:contentPart>
          </mc:Choice>
          <mc:Fallback xmlns="">
            <p:pic>
              <p:nvPicPr>
                <p:cNvPr id="297" name="Freihand 296">
                  <a:extLst>
                    <a:ext uri="{FF2B5EF4-FFF2-40B4-BE49-F238E27FC236}">
                      <a16:creationId xmlns:a16="http://schemas.microsoft.com/office/drawing/2014/main" id="{EF45DB46-0A07-0E97-BFBD-1ED85722063F}"/>
                    </a:ext>
                  </a:extLst>
                </p:cNvPr>
                <p:cNvPicPr/>
                <p:nvPr/>
              </p:nvPicPr>
              <p:blipFill>
                <a:blip r:embed="rId337"/>
                <a:stretch>
                  <a:fillRect/>
                </a:stretch>
              </p:blipFill>
              <p:spPr>
                <a:xfrm>
                  <a:off x="3719555" y="1662033"/>
                  <a:ext cx="115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98" name="Freihand 297">
                  <a:extLst>
                    <a:ext uri="{FF2B5EF4-FFF2-40B4-BE49-F238E27FC236}">
                      <a16:creationId xmlns:a16="http://schemas.microsoft.com/office/drawing/2014/main" id="{6582EF36-FDDE-B41A-03AE-F16EC28E607C}"/>
                    </a:ext>
                  </a:extLst>
                </p14:cNvPr>
                <p14:cNvContentPartPr/>
                <p14:nvPr/>
              </p14:nvContentPartPr>
              <p14:xfrm>
                <a:off x="3060035" y="1623873"/>
                <a:ext cx="598680" cy="68760"/>
              </p14:xfrm>
            </p:contentPart>
          </mc:Choice>
          <mc:Fallback xmlns="">
            <p:pic>
              <p:nvPicPr>
                <p:cNvPr id="298" name="Freihand 297">
                  <a:extLst>
                    <a:ext uri="{FF2B5EF4-FFF2-40B4-BE49-F238E27FC236}">
                      <a16:creationId xmlns:a16="http://schemas.microsoft.com/office/drawing/2014/main" id="{6582EF36-FDDE-B41A-03AE-F16EC28E607C}"/>
                    </a:ext>
                  </a:extLst>
                </p:cNvPr>
                <p:cNvPicPr/>
                <p:nvPr/>
              </p:nvPicPr>
              <p:blipFill>
                <a:blip r:embed="rId339"/>
                <a:stretch>
                  <a:fillRect/>
                </a:stretch>
              </p:blipFill>
              <p:spPr>
                <a:xfrm>
                  <a:off x="3051035" y="1615233"/>
                  <a:ext cx="6163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00" name="Freihand 299">
                  <a:extLst>
                    <a:ext uri="{FF2B5EF4-FFF2-40B4-BE49-F238E27FC236}">
                      <a16:creationId xmlns:a16="http://schemas.microsoft.com/office/drawing/2014/main" id="{4691C886-25E7-8944-9E63-60929E2647E9}"/>
                    </a:ext>
                  </a:extLst>
                </p14:cNvPr>
                <p14:cNvContentPartPr/>
                <p14:nvPr/>
              </p14:nvContentPartPr>
              <p14:xfrm>
                <a:off x="2978675" y="1605873"/>
                <a:ext cx="72000" cy="20520"/>
              </p14:xfrm>
            </p:contentPart>
          </mc:Choice>
          <mc:Fallback xmlns="">
            <p:pic>
              <p:nvPicPr>
                <p:cNvPr id="300" name="Freihand 299">
                  <a:extLst>
                    <a:ext uri="{FF2B5EF4-FFF2-40B4-BE49-F238E27FC236}">
                      <a16:creationId xmlns:a16="http://schemas.microsoft.com/office/drawing/2014/main" id="{4691C886-25E7-8944-9E63-60929E2647E9}"/>
                    </a:ext>
                  </a:extLst>
                </p:cNvPr>
                <p:cNvPicPr/>
                <p:nvPr/>
              </p:nvPicPr>
              <p:blipFill>
                <a:blip r:embed="rId341"/>
                <a:stretch>
                  <a:fillRect/>
                </a:stretch>
              </p:blipFill>
              <p:spPr>
                <a:xfrm>
                  <a:off x="2969675" y="1596873"/>
                  <a:ext cx="896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02" name="Freihand 301">
                  <a:extLst>
                    <a:ext uri="{FF2B5EF4-FFF2-40B4-BE49-F238E27FC236}">
                      <a16:creationId xmlns:a16="http://schemas.microsoft.com/office/drawing/2014/main" id="{DF501EB6-F530-8D4D-EA10-5979972F193B}"/>
                    </a:ext>
                  </a:extLst>
                </p14:cNvPr>
                <p14:cNvContentPartPr/>
                <p14:nvPr/>
              </p14:nvContentPartPr>
              <p14:xfrm>
                <a:off x="2586275" y="1630713"/>
                <a:ext cx="95400" cy="205200"/>
              </p14:xfrm>
            </p:contentPart>
          </mc:Choice>
          <mc:Fallback xmlns="">
            <p:pic>
              <p:nvPicPr>
                <p:cNvPr id="302" name="Freihand 301">
                  <a:extLst>
                    <a:ext uri="{FF2B5EF4-FFF2-40B4-BE49-F238E27FC236}">
                      <a16:creationId xmlns:a16="http://schemas.microsoft.com/office/drawing/2014/main" id="{DF501EB6-F530-8D4D-EA10-5979972F193B}"/>
                    </a:ext>
                  </a:extLst>
                </p:cNvPr>
                <p:cNvPicPr/>
                <p:nvPr/>
              </p:nvPicPr>
              <p:blipFill>
                <a:blip r:embed="rId343"/>
                <a:stretch>
                  <a:fillRect/>
                </a:stretch>
              </p:blipFill>
              <p:spPr>
                <a:xfrm>
                  <a:off x="2577275" y="1622073"/>
                  <a:ext cx="1130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03" name="Freihand 302">
                  <a:extLst>
                    <a:ext uri="{FF2B5EF4-FFF2-40B4-BE49-F238E27FC236}">
                      <a16:creationId xmlns:a16="http://schemas.microsoft.com/office/drawing/2014/main" id="{DB0F6F84-CB3A-D99B-AF85-735DEB991D7F}"/>
                    </a:ext>
                  </a:extLst>
                </p14:cNvPr>
                <p14:cNvContentPartPr/>
                <p14:nvPr/>
              </p14:nvContentPartPr>
              <p14:xfrm>
                <a:off x="2751155" y="1567353"/>
                <a:ext cx="84960" cy="138600"/>
              </p14:xfrm>
            </p:contentPart>
          </mc:Choice>
          <mc:Fallback xmlns="">
            <p:pic>
              <p:nvPicPr>
                <p:cNvPr id="303" name="Freihand 302">
                  <a:extLst>
                    <a:ext uri="{FF2B5EF4-FFF2-40B4-BE49-F238E27FC236}">
                      <a16:creationId xmlns:a16="http://schemas.microsoft.com/office/drawing/2014/main" id="{DB0F6F84-CB3A-D99B-AF85-735DEB991D7F}"/>
                    </a:ext>
                  </a:extLst>
                </p:cNvPr>
                <p:cNvPicPr/>
                <p:nvPr/>
              </p:nvPicPr>
              <p:blipFill>
                <a:blip r:embed="rId345"/>
                <a:stretch>
                  <a:fillRect/>
                </a:stretch>
              </p:blipFill>
              <p:spPr>
                <a:xfrm>
                  <a:off x="2742155" y="1558353"/>
                  <a:ext cx="102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04" name="Freihand 303">
                  <a:extLst>
                    <a:ext uri="{FF2B5EF4-FFF2-40B4-BE49-F238E27FC236}">
                      <a16:creationId xmlns:a16="http://schemas.microsoft.com/office/drawing/2014/main" id="{EF83CEAF-A377-5150-A5B8-911B153722CB}"/>
                    </a:ext>
                  </a:extLst>
                </p14:cNvPr>
                <p14:cNvContentPartPr/>
                <p14:nvPr/>
              </p14:nvContentPartPr>
              <p14:xfrm>
                <a:off x="2879315" y="1508673"/>
                <a:ext cx="29160" cy="94680"/>
              </p14:xfrm>
            </p:contentPart>
          </mc:Choice>
          <mc:Fallback xmlns="">
            <p:pic>
              <p:nvPicPr>
                <p:cNvPr id="304" name="Freihand 303">
                  <a:extLst>
                    <a:ext uri="{FF2B5EF4-FFF2-40B4-BE49-F238E27FC236}">
                      <a16:creationId xmlns:a16="http://schemas.microsoft.com/office/drawing/2014/main" id="{EF83CEAF-A377-5150-A5B8-911B153722CB}"/>
                    </a:ext>
                  </a:extLst>
                </p:cNvPr>
                <p:cNvPicPr/>
                <p:nvPr/>
              </p:nvPicPr>
              <p:blipFill>
                <a:blip r:embed="rId347"/>
                <a:stretch>
                  <a:fillRect/>
                </a:stretch>
              </p:blipFill>
              <p:spPr>
                <a:xfrm>
                  <a:off x="2870315" y="1500033"/>
                  <a:ext cx="46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06" name="Freihand 305">
                  <a:extLst>
                    <a:ext uri="{FF2B5EF4-FFF2-40B4-BE49-F238E27FC236}">
                      <a16:creationId xmlns:a16="http://schemas.microsoft.com/office/drawing/2014/main" id="{60177E7D-CD26-B33B-A408-4CF12099420D}"/>
                    </a:ext>
                  </a:extLst>
                </p14:cNvPr>
                <p14:cNvContentPartPr/>
                <p14:nvPr/>
              </p14:nvContentPartPr>
              <p14:xfrm>
                <a:off x="2978315" y="1591833"/>
                <a:ext cx="12600" cy="22320"/>
              </p14:xfrm>
            </p:contentPart>
          </mc:Choice>
          <mc:Fallback xmlns="">
            <p:pic>
              <p:nvPicPr>
                <p:cNvPr id="306" name="Freihand 305">
                  <a:extLst>
                    <a:ext uri="{FF2B5EF4-FFF2-40B4-BE49-F238E27FC236}">
                      <a16:creationId xmlns:a16="http://schemas.microsoft.com/office/drawing/2014/main" id="{60177E7D-CD26-B33B-A408-4CF12099420D}"/>
                    </a:ext>
                  </a:extLst>
                </p:cNvPr>
                <p:cNvPicPr/>
                <p:nvPr/>
              </p:nvPicPr>
              <p:blipFill>
                <a:blip r:embed="rId349"/>
                <a:stretch>
                  <a:fillRect/>
                </a:stretch>
              </p:blipFill>
              <p:spPr>
                <a:xfrm>
                  <a:off x="2969675" y="1583193"/>
                  <a:ext cx="302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07" name="Freihand 306">
                  <a:extLst>
                    <a:ext uri="{FF2B5EF4-FFF2-40B4-BE49-F238E27FC236}">
                      <a16:creationId xmlns:a16="http://schemas.microsoft.com/office/drawing/2014/main" id="{099DA625-34BB-B5CE-BA67-5E092C266216}"/>
                    </a:ext>
                  </a:extLst>
                </p14:cNvPr>
                <p14:cNvContentPartPr/>
                <p14:nvPr/>
              </p14:nvContentPartPr>
              <p14:xfrm>
                <a:off x="2729915" y="1616673"/>
                <a:ext cx="237960" cy="34920"/>
              </p14:xfrm>
            </p:contentPart>
          </mc:Choice>
          <mc:Fallback xmlns="">
            <p:pic>
              <p:nvPicPr>
                <p:cNvPr id="307" name="Freihand 306">
                  <a:extLst>
                    <a:ext uri="{FF2B5EF4-FFF2-40B4-BE49-F238E27FC236}">
                      <a16:creationId xmlns:a16="http://schemas.microsoft.com/office/drawing/2014/main" id="{099DA625-34BB-B5CE-BA67-5E092C266216}"/>
                    </a:ext>
                  </a:extLst>
                </p:cNvPr>
                <p:cNvPicPr/>
                <p:nvPr/>
              </p:nvPicPr>
              <p:blipFill>
                <a:blip r:embed="rId351"/>
                <a:stretch>
                  <a:fillRect/>
                </a:stretch>
              </p:blipFill>
              <p:spPr>
                <a:xfrm>
                  <a:off x="2721275" y="1608033"/>
                  <a:ext cx="2556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08" name="Freihand 307">
                  <a:extLst>
                    <a:ext uri="{FF2B5EF4-FFF2-40B4-BE49-F238E27FC236}">
                      <a16:creationId xmlns:a16="http://schemas.microsoft.com/office/drawing/2014/main" id="{31160AE5-D43A-5512-E19F-C60C9F471E76}"/>
                    </a:ext>
                  </a:extLst>
                </p14:cNvPr>
                <p14:cNvContentPartPr/>
                <p14:nvPr/>
              </p14:nvContentPartPr>
              <p14:xfrm>
                <a:off x="2176595" y="1658793"/>
                <a:ext cx="428040" cy="16920"/>
              </p14:xfrm>
            </p:contentPart>
          </mc:Choice>
          <mc:Fallback xmlns="">
            <p:pic>
              <p:nvPicPr>
                <p:cNvPr id="308" name="Freihand 307">
                  <a:extLst>
                    <a:ext uri="{FF2B5EF4-FFF2-40B4-BE49-F238E27FC236}">
                      <a16:creationId xmlns:a16="http://schemas.microsoft.com/office/drawing/2014/main" id="{31160AE5-D43A-5512-E19F-C60C9F471E76}"/>
                    </a:ext>
                  </a:extLst>
                </p:cNvPr>
                <p:cNvPicPr/>
                <p:nvPr/>
              </p:nvPicPr>
              <p:blipFill>
                <a:blip r:embed="rId353"/>
                <a:stretch>
                  <a:fillRect/>
                </a:stretch>
              </p:blipFill>
              <p:spPr>
                <a:xfrm>
                  <a:off x="2167955" y="1649793"/>
                  <a:ext cx="4456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09" name="Freihand 308">
                  <a:extLst>
                    <a:ext uri="{FF2B5EF4-FFF2-40B4-BE49-F238E27FC236}">
                      <a16:creationId xmlns:a16="http://schemas.microsoft.com/office/drawing/2014/main" id="{5B32309A-9002-1F49-F25E-D8604F0032AF}"/>
                    </a:ext>
                  </a:extLst>
                </p14:cNvPr>
                <p14:cNvContentPartPr/>
                <p14:nvPr/>
              </p14:nvContentPartPr>
              <p14:xfrm>
                <a:off x="2057795" y="1648353"/>
                <a:ext cx="58680" cy="16560"/>
              </p14:xfrm>
            </p:contentPart>
          </mc:Choice>
          <mc:Fallback xmlns="">
            <p:pic>
              <p:nvPicPr>
                <p:cNvPr id="309" name="Freihand 308">
                  <a:extLst>
                    <a:ext uri="{FF2B5EF4-FFF2-40B4-BE49-F238E27FC236}">
                      <a16:creationId xmlns:a16="http://schemas.microsoft.com/office/drawing/2014/main" id="{5B32309A-9002-1F49-F25E-D8604F0032AF}"/>
                    </a:ext>
                  </a:extLst>
                </p:cNvPr>
                <p:cNvPicPr/>
                <p:nvPr/>
              </p:nvPicPr>
              <p:blipFill>
                <a:blip r:embed="rId355"/>
                <a:stretch>
                  <a:fillRect/>
                </a:stretch>
              </p:blipFill>
              <p:spPr>
                <a:xfrm>
                  <a:off x="2048795" y="1639353"/>
                  <a:ext cx="763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12" name="Freihand 311">
                  <a:extLst>
                    <a:ext uri="{FF2B5EF4-FFF2-40B4-BE49-F238E27FC236}">
                      <a16:creationId xmlns:a16="http://schemas.microsoft.com/office/drawing/2014/main" id="{C3B39D40-A0EF-A56A-0EBD-8935AD589414}"/>
                    </a:ext>
                  </a:extLst>
                </p14:cNvPr>
                <p14:cNvContentPartPr/>
                <p14:nvPr/>
              </p14:nvContentPartPr>
              <p14:xfrm>
                <a:off x="2077595" y="2100513"/>
                <a:ext cx="14040" cy="147600"/>
              </p14:xfrm>
            </p:contentPart>
          </mc:Choice>
          <mc:Fallback xmlns="">
            <p:pic>
              <p:nvPicPr>
                <p:cNvPr id="312" name="Freihand 311">
                  <a:extLst>
                    <a:ext uri="{FF2B5EF4-FFF2-40B4-BE49-F238E27FC236}">
                      <a16:creationId xmlns:a16="http://schemas.microsoft.com/office/drawing/2014/main" id="{C3B39D40-A0EF-A56A-0EBD-8935AD589414}"/>
                    </a:ext>
                  </a:extLst>
                </p:cNvPr>
                <p:cNvPicPr/>
                <p:nvPr/>
              </p:nvPicPr>
              <p:blipFill>
                <a:blip r:embed="rId357"/>
                <a:stretch>
                  <a:fillRect/>
                </a:stretch>
              </p:blipFill>
              <p:spPr>
                <a:xfrm>
                  <a:off x="2068595" y="2091873"/>
                  <a:ext cx="316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13" name="Freihand 312">
                  <a:extLst>
                    <a:ext uri="{FF2B5EF4-FFF2-40B4-BE49-F238E27FC236}">
                      <a16:creationId xmlns:a16="http://schemas.microsoft.com/office/drawing/2014/main" id="{417C7F23-AE8F-C796-7A75-0BA6904D43B3}"/>
                    </a:ext>
                  </a:extLst>
                </p14:cNvPr>
                <p14:cNvContentPartPr/>
                <p14:nvPr/>
              </p14:nvContentPartPr>
              <p14:xfrm>
                <a:off x="2079035" y="1925913"/>
                <a:ext cx="3600" cy="57600"/>
              </p14:xfrm>
            </p:contentPart>
          </mc:Choice>
          <mc:Fallback xmlns="">
            <p:pic>
              <p:nvPicPr>
                <p:cNvPr id="313" name="Freihand 312">
                  <a:extLst>
                    <a:ext uri="{FF2B5EF4-FFF2-40B4-BE49-F238E27FC236}">
                      <a16:creationId xmlns:a16="http://schemas.microsoft.com/office/drawing/2014/main" id="{417C7F23-AE8F-C796-7A75-0BA6904D43B3}"/>
                    </a:ext>
                  </a:extLst>
                </p:cNvPr>
                <p:cNvPicPr/>
                <p:nvPr/>
              </p:nvPicPr>
              <p:blipFill>
                <a:blip r:embed="rId359"/>
                <a:stretch>
                  <a:fillRect/>
                </a:stretch>
              </p:blipFill>
              <p:spPr>
                <a:xfrm>
                  <a:off x="2070395" y="1916913"/>
                  <a:ext cx="212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14" name="Freihand 313">
                  <a:extLst>
                    <a:ext uri="{FF2B5EF4-FFF2-40B4-BE49-F238E27FC236}">
                      <a16:creationId xmlns:a16="http://schemas.microsoft.com/office/drawing/2014/main" id="{A2AA2D5A-AADF-70A6-8370-7955F0B2E07E}"/>
                    </a:ext>
                  </a:extLst>
                </p14:cNvPr>
                <p14:cNvContentPartPr/>
                <p14:nvPr/>
              </p14:nvContentPartPr>
              <p14:xfrm>
                <a:off x="2073635" y="1712073"/>
                <a:ext cx="14040" cy="139320"/>
              </p14:xfrm>
            </p:contentPart>
          </mc:Choice>
          <mc:Fallback xmlns="">
            <p:pic>
              <p:nvPicPr>
                <p:cNvPr id="314" name="Freihand 313">
                  <a:extLst>
                    <a:ext uri="{FF2B5EF4-FFF2-40B4-BE49-F238E27FC236}">
                      <a16:creationId xmlns:a16="http://schemas.microsoft.com/office/drawing/2014/main" id="{A2AA2D5A-AADF-70A6-8370-7955F0B2E07E}"/>
                    </a:ext>
                  </a:extLst>
                </p:cNvPr>
                <p:cNvPicPr/>
                <p:nvPr/>
              </p:nvPicPr>
              <p:blipFill>
                <a:blip r:embed="rId361"/>
                <a:stretch>
                  <a:fillRect/>
                </a:stretch>
              </p:blipFill>
              <p:spPr>
                <a:xfrm>
                  <a:off x="2064995" y="1703433"/>
                  <a:ext cx="316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16" name="Freihand 315">
                  <a:extLst>
                    <a:ext uri="{FF2B5EF4-FFF2-40B4-BE49-F238E27FC236}">
                      <a16:creationId xmlns:a16="http://schemas.microsoft.com/office/drawing/2014/main" id="{7D8B246D-4DC0-55C0-1314-10B1F8383B9A}"/>
                    </a:ext>
                  </a:extLst>
                </p14:cNvPr>
                <p14:cNvContentPartPr/>
                <p14:nvPr/>
              </p14:nvContentPartPr>
              <p14:xfrm>
                <a:off x="2018555" y="1642233"/>
                <a:ext cx="23040" cy="58680"/>
              </p14:xfrm>
            </p:contentPart>
          </mc:Choice>
          <mc:Fallback xmlns="">
            <p:pic>
              <p:nvPicPr>
                <p:cNvPr id="316" name="Freihand 315">
                  <a:extLst>
                    <a:ext uri="{FF2B5EF4-FFF2-40B4-BE49-F238E27FC236}">
                      <a16:creationId xmlns:a16="http://schemas.microsoft.com/office/drawing/2014/main" id="{7D8B246D-4DC0-55C0-1314-10B1F8383B9A}"/>
                    </a:ext>
                  </a:extLst>
                </p:cNvPr>
                <p:cNvPicPr/>
                <p:nvPr/>
              </p:nvPicPr>
              <p:blipFill>
                <a:blip r:embed="rId363"/>
                <a:stretch>
                  <a:fillRect/>
                </a:stretch>
              </p:blipFill>
              <p:spPr>
                <a:xfrm>
                  <a:off x="2009915" y="1633233"/>
                  <a:ext cx="406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18" name="Freihand 317">
                  <a:extLst>
                    <a:ext uri="{FF2B5EF4-FFF2-40B4-BE49-F238E27FC236}">
                      <a16:creationId xmlns:a16="http://schemas.microsoft.com/office/drawing/2014/main" id="{347CBE5C-4856-C0B9-E31B-B3EC38673D42}"/>
                    </a:ext>
                  </a:extLst>
                </p14:cNvPr>
                <p14:cNvContentPartPr/>
                <p14:nvPr/>
              </p14:nvContentPartPr>
              <p14:xfrm>
                <a:off x="675755" y="902793"/>
                <a:ext cx="1721880" cy="1664640"/>
              </p14:xfrm>
            </p:contentPart>
          </mc:Choice>
          <mc:Fallback xmlns="">
            <p:pic>
              <p:nvPicPr>
                <p:cNvPr id="318" name="Freihand 317">
                  <a:extLst>
                    <a:ext uri="{FF2B5EF4-FFF2-40B4-BE49-F238E27FC236}">
                      <a16:creationId xmlns:a16="http://schemas.microsoft.com/office/drawing/2014/main" id="{347CBE5C-4856-C0B9-E31B-B3EC38673D42}"/>
                    </a:ext>
                  </a:extLst>
                </p:cNvPr>
                <p:cNvPicPr/>
                <p:nvPr/>
              </p:nvPicPr>
              <p:blipFill>
                <a:blip r:embed="rId365"/>
                <a:stretch>
                  <a:fillRect/>
                </a:stretch>
              </p:blipFill>
              <p:spPr>
                <a:xfrm>
                  <a:off x="666755" y="893793"/>
                  <a:ext cx="1739520" cy="1682280"/>
                </a:xfrm>
                <a:prstGeom prst="rect">
                  <a:avLst/>
                </a:prstGeom>
              </p:spPr>
            </p:pic>
          </mc:Fallback>
        </mc:AlternateContent>
      </p:grpSp>
      <p:grpSp>
        <p:nvGrpSpPr>
          <p:cNvPr id="324" name="Gruppieren 323">
            <a:extLst>
              <a:ext uri="{FF2B5EF4-FFF2-40B4-BE49-F238E27FC236}">
                <a16:creationId xmlns:a16="http://schemas.microsoft.com/office/drawing/2014/main" id="{E509966E-CF29-673F-F476-70FCCE12CE62}"/>
              </a:ext>
            </a:extLst>
          </p:cNvPr>
          <p:cNvGrpSpPr/>
          <p:nvPr/>
        </p:nvGrpSpPr>
        <p:grpSpPr>
          <a:xfrm>
            <a:off x="2186675" y="449193"/>
            <a:ext cx="372960" cy="354240"/>
            <a:chOff x="2186675" y="449193"/>
            <a:chExt cx="372960" cy="354240"/>
          </a:xfrm>
        </p:grpSpPr>
        <mc:AlternateContent xmlns:mc="http://schemas.openxmlformats.org/markup-compatibility/2006" xmlns:p14="http://schemas.microsoft.com/office/powerpoint/2010/main">
          <mc:Choice Requires="p14">
            <p:contentPart p14:bwMode="auto" r:id="rId366">
              <p14:nvContentPartPr>
                <p14:cNvPr id="320" name="Freihand 319">
                  <a:extLst>
                    <a:ext uri="{FF2B5EF4-FFF2-40B4-BE49-F238E27FC236}">
                      <a16:creationId xmlns:a16="http://schemas.microsoft.com/office/drawing/2014/main" id="{25894611-40A2-58B5-542F-4AA8FE43DFBC}"/>
                    </a:ext>
                  </a:extLst>
                </p14:cNvPr>
                <p14:cNvContentPartPr/>
                <p14:nvPr/>
              </p14:nvContentPartPr>
              <p14:xfrm>
                <a:off x="2186675" y="642513"/>
                <a:ext cx="145080" cy="160920"/>
              </p14:xfrm>
            </p:contentPart>
          </mc:Choice>
          <mc:Fallback xmlns="">
            <p:pic>
              <p:nvPicPr>
                <p:cNvPr id="320" name="Freihand 319">
                  <a:extLst>
                    <a:ext uri="{FF2B5EF4-FFF2-40B4-BE49-F238E27FC236}">
                      <a16:creationId xmlns:a16="http://schemas.microsoft.com/office/drawing/2014/main" id="{25894611-40A2-58B5-542F-4AA8FE43DFBC}"/>
                    </a:ext>
                  </a:extLst>
                </p:cNvPr>
                <p:cNvPicPr/>
                <p:nvPr/>
              </p:nvPicPr>
              <p:blipFill>
                <a:blip r:embed="rId367"/>
                <a:stretch>
                  <a:fillRect/>
                </a:stretch>
              </p:blipFill>
              <p:spPr>
                <a:xfrm>
                  <a:off x="2177675" y="633873"/>
                  <a:ext cx="1627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321" name="Freihand 320">
                  <a:extLst>
                    <a:ext uri="{FF2B5EF4-FFF2-40B4-BE49-F238E27FC236}">
                      <a16:creationId xmlns:a16="http://schemas.microsoft.com/office/drawing/2014/main" id="{78161B54-AF5D-DD59-6A63-15CC34F461F8}"/>
                    </a:ext>
                  </a:extLst>
                </p14:cNvPr>
                <p14:cNvContentPartPr/>
                <p14:nvPr/>
              </p14:nvContentPartPr>
              <p14:xfrm>
                <a:off x="2394035" y="536313"/>
                <a:ext cx="105480" cy="135000"/>
              </p14:xfrm>
            </p:contentPart>
          </mc:Choice>
          <mc:Fallback xmlns="">
            <p:pic>
              <p:nvPicPr>
                <p:cNvPr id="321" name="Freihand 320">
                  <a:extLst>
                    <a:ext uri="{FF2B5EF4-FFF2-40B4-BE49-F238E27FC236}">
                      <a16:creationId xmlns:a16="http://schemas.microsoft.com/office/drawing/2014/main" id="{78161B54-AF5D-DD59-6A63-15CC34F461F8}"/>
                    </a:ext>
                  </a:extLst>
                </p:cNvPr>
                <p:cNvPicPr/>
                <p:nvPr/>
              </p:nvPicPr>
              <p:blipFill>
                <a:blip r:embed="rId369"/>
                <a:stretch>
                  <a:fillRect/>
                </a:stretch>
              </p:blipFill>
              <p:spPr>
                <a:xfrm>
                  <a:off x="2385035" y="527313"/>
                  <a:ext cx="123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23" name="Freihand 322">
                  <a:extLst>
                    <a:ext uri="{FF2B5EF4-FFF2-40B4-BE49-F238E27FC236}">
                      <a16:creationId xmlns:a16="http://schemas.microsoft.com/office/drawing/2014/main" id="{889EB2EF-88C0-A144-3F8E-EE3C0F4EC1F4}"/>
                    </a:ext>
                  </a:extLst>
                </p14:cNvPr>
                <p14:cNvContentPartPr/>
                <p14:nvPr/>
              </p14:nvContentPartPr>
              <p14:xfrm>
                <a:off x="2536595" y="449193"/>
                <a:ext cx="23040" cy="84600"/>
              </p14:xfrm>
            </p:contentPart>
          </mc:Choice>
          <mc:Fallback xmlns="">
            <p:pic>
              <p:nvPicPr>
                <p:cNvPr id="323" name="Freihand 322">
                  <a:extLst>
                    <a:ext uri="{FF2B5EF4-FFF2-40B4-BE49-F238E27FC236}">
                      <a16:creationId xmlns:a16="http://schemas.microsoft.com/office/drawing/2014/main" id="{889EB2EF-88C0-A144-3F8E-EE3C0F4EC1F4}"/>
                    </a:ext>
                  </a:extLst>
                </p:cNvPr>
                <p:cNvPicPr/>
                <p:nvPr/>
              </p:nvPicPr>
              <p:blipFill>
                <a:blip r:embed="rId371"/>
                <a:stretch>
                  <a:fillRect/>
                </a:stretch>
              </p:blipFill>
              <p:spPr>
                <a:xfrm>
                  <a:off x="2527595" y="440193"/>
                  <a:ext cx="40680" cy="102240"/>
                </a:xfrm>
                <a:prstGeom prst="rect">
                  <a:avLst/>
                </a:prstGeom>
              </p:spPr>
            </p:pic>
          </mc:Fallback>
        </mc:AlternateContent>
      </p:grpSp>
      <p:grpSp>
        <p:nvGrpSpPr>
          <p:cNvPr id="327" name="Gruppieren 326">
            <a:extLst>
              <a:ext uri="{FF2B5EF4-FFF2-40B4-BE49-F238E27FC236}">
                <a16:creationId xmlns:a16="http://schemas.microsoft.com/office/drawing/2014/main" id="{B82423D9-E777-AA2A-7A87-B5FAC4B57680}"/>
              </a:ext>
            </a:extLst>
          </p:cNvPr>
          <p:cNvGrpSpPr/>
          <p:nvPr/>
        </p:nvGrpSpPr>
        <p:grpSpPr>
          <a:xfrm>
            <a:off x="228635" y="5305953"/>
            <a:ext cx="283680" cy="261720"/>
            <a:chOff x="228635" y="5305953"/>
            <a:chExt cx="283680" cy="261720"/>
          </a:xfrm>
        </p:grpSpPr>
        <mc:AlternateContent xmlns:mc="http://schemas.openxmlformats.org/markup-compatibility/2006" xmlns:p14="http://schemas.microsoft.com/office/powerpoint/2010/main">
          <mc:Choice Requires="p14">
            <p:contentPart p14:bwMode="auto" r:id="rId372">
              <p14:nvContentPartPr>
                <p14:cNvPr id="325" name="Freihand 324">
                  <a:extLst>
                    <a:ext uri="{FF2B5EF4-FFF2-40B4-BE49-F238E27FC236}">
                      <a16:creationId xmlns:a16="http://schemas.microsoft.com/office/drawing/2014/main" id="{B60D7F7E-2218-4F5E-7064-160D4A91E26C}"/>
                    </a:ext>
                  </a:extLst>
                </p14:cNvPr>
                <p14:cNvContentPartPr/>
                <p14:nvPr/>
              </p14:nvContentPartPr>
              <p14:xfrm>
                <a:off x="258875" y="5403513"/>
                <a:ext cx="166680" cy="9000"/>
              </p14:xfrm>
            </p:contentPart>
          </mc:Choice>
          <mc:Fallback xmlns="">
            <p:pic>
              <p:nvPicPr>
                <p:cNvPr id="325" name="Freihand 324">
                  <a:extLst>
                    <a:ext uri="{FF2B5EF4-FFF2-40B4-BE49-F238E27FC236}">
                      <a16:creationId xmlns:a16="http://schemas.microsoft.com/office/drawing/2014/main" id="{B60D7F7E-2218-4F5E-7064-160D4A91E26C}"/>
                    </a:ext>
                  </a:extLst>
                </p:cNvPr>
                <p:cNvPicPr/>
                <p:nvPr/>
              </p:nvPicPr>
              <p:blipFill>
                <a:blip r:embed="rId373"/>
                <a:stretch>
                  <a:fillRect/>
                </a:stretch>
              </p:blipFill>
              <p:spPr>
                <a:xfrm>
                  <a:off x="250235" y="5394513"/>
                  <a:ext cx="184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26" name="Freihand 325">
                  <a:extLst>
                    <a:ext uri="{FF2B5EF4-FFF2-40B4-BE49-F238E27FC236}">
                      <a16:creationId xmlns:a16="http://schemas.microsoft.com/office/drawing/2014/main" id="{CA199FCD-9B73-864A-EB01-C3DD0D3AE99B}"/>
                    </a:ext>
                  </a:extLst>
                </p14:cNvPr>
                <p14:cNvContentPartPr/>
                <p14:nvPr/>
              </p14:nvContentPartPr>
              <p14:xfrm>
                <a:off x="228635" y="5305953"/>
                <a:ext cx="283680" cy="261720"/>
              </p14:xfrm>
            </p:contentPart>
          </mc:Choice>
          <mc:Fallback xmlns="">
            <p:pic>
              <p:nvPicPr>
                <p:cNvPr id="326" name="Freihand 325">
                  <a:extLst>
                    <a:ext uri="{FF2B5EF4-FFF2-40B4-BE49-F238E27FC236}">
                      <a16:creationId xmlns:a16="http://schemas.microsoft.com/office/drawing/2014/main" id="{CA199FCD-9B73-864A-EB01-C3DD0D3AE99B}"/>
                    </a:ext>
                  </a:extLst>
                </p:cNvPr>
                <p:cNvPicPr/>
                <p:nvPr/>
              </p:nvPicPr>
              <p:blipFill>
                <a:blip r:embed="rId375"/>
                <a:stretch>
                  <a:fillRect/>
                </a:stretch>
              </p:blipFill>
              <p:spPr>
                <a:xfrm>
                  <a:off x="219995" y="5296953"/>
                  <a:ext cx="301320" cy="279360"/>
                </a:xfrm>
                <a:prstGeom prst="rect">
                  <a:avLst/>
                </a:prstGeom>
              </p:spPr>
            </p:pic>
          </mc:Fallback>
        </mc:AlternateContent>
      </p:grpSp>
      <p:grpSp>
        <p:nvGrpSpPr>
          <p:cNvPr id="330" name="Gruppieren 329">
            <a:extLst>
              <a:ext uri="{FF2B5EF4-FFF2-40B4-BE49-F238E27FC236}">
                <a16:creationId xmlns:a16="http://schemas.microsoft.com/office/drawing/2014/main" id="{6FBA43FD-3A67-7DBA-302A-6354DAE31944}"/>
              </a:ext>
            </a:extLst>
          </p:cNvPr>
          <p:cNvGrpSpPr/>
          <p:nvPr/>
        </p:nvGrpSpPr>
        <p:grpSpPr>
          <a:xfrm>
            <a:off x="718955" y="5208393"/>
            <a:ext cx="524520" cy="413640"/>
            <a:chOff x="718955" y="5208393"/>
            <a:chExt cx="524520" cy="413640"/>
          </a:xfrm>
        </p:grpSpPr>
        <mc:AlternateContent xmlns:mc="http://schemas.openxmlformats.org/markup-compatibility/2006" xmlns:p14="http://schemas.microsoft.com/office/powerpoint/2010/main">
          <mc:Choice Requires="p14">
            <p:contentPart p14:bwMode="auto" r:id="rId376">
              <p14:nvContentPartPr>
                <p14:cNvPr id="328" name="Freihand 327">
                  <a:extLst>
                    <a:ext uri="{FF2B5EF4-FFF2-40B4-BE49-F238E27FC236}">
                      <a16:creationId xmlns:a16="http://schemas.microsoft.com/office/drawing/2014/main" id="{5F7CFCA4-DAB6-F558-954E-0D668E656DF6}"/>
                    </a:ext>
                  </a:extLst>
                </p14:cNvPr>
                <p14:cNvContentPartPr/>
                <p14:nvPr/>
              </p14:nvContentPartPr>
              <p14:xfrm>
                <a:off x="718955" y="5336553"/>
                <a:ext cx="193320" cy="106920"/>
              </p14:xfrm>
            </p:contentPart>
          </mc:Choice>
          <mc:Fallback xmlns="">
            <p:pic>
              <p:nvPicPr>
                <p:cNvPr id="328" name="Freihand 327">
                  <a:extLst>
                    <a:ext uri="{FF2B5EF4-FFF2-40B4-BE49-F238E27FC236}">
                      <a16:creationId xmlns:a16="http://schemas.microsoft.com/office/drawing/2014/main" id="{5F7CFCA4-DAB6-F558-954E-0D668E656DF6}"/>
                    </a:ext>
                  </a:extLst>
                </p:cNvPr>
                <p:cNvPicPr/>
                <p:nvPr/>
              </p:nvPicPr>
              <p:blipFill>
                <a:blip r:embed="rId377"/>
                <a:stretch>
                  <a:fillRect/>
                </a:stretch>
              </p:blipFill>
              <p:spPr>
                <a:xfrm>
                  <a:off x="710315" y="5327553"/>
                  <a:ext cx="2109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29" name="Freihand 328">
                  <a:extLst>
                    <a:ext uri="{FF2B5EF4-FFF2-40B4-BE49-F238E27FC236}">
                      <a16:creationId xmlns:a16="http://schemas.microsoft.com/office/drawing/2014/main" id="{96DD2950-480E-5DD6-2167-C222CFDFD6E4}"/>
                    </a:ext>
                  </a:extLst>
                </p14:cNvPr>
                <p14:cNvContentPartPr/>
                <p14:nvPr/>
              </p14:nvContentPartPr>
              <p14:xfrm>
                <a:off x="1027115" y="5208393"/>
                <a:ext cx="216360" cy="413640"/>
              </p14:xfrm>
            </p:contentPart>
          </mc:Choice>
          <mc:Fallback xmlns="">
            <p:pic>
              <p:nvPicPr>
                <p:cNvPr id="329" name="Freihand 328">
                  <a:extLst>
                    <a:ext uri="{FF2B5EF4-FFF2-40B4-BE49-F238E27FC236}">
                      <a16:creationId xmlns:a16="http://schemas.microsoft.com/office/drawing/2014/main" id="{96DD2950-480E-5DD6-2167-C222CFDFD6E4}"/>
                    </a:ext>
                  </a:extLst>
                </p:cNvPr>
                <p:cNvPicPr/>
                <p:nvPr/>
              </p:nvPicPr>
              <p:blipFill>
                <a:blip r:embed="rId379"/>
                <a:stretch>
                  <a:fillRect/>
                </a:stretch>
              </p:blipFill>
              <p:spPr>
                <a:xfrm>
                  <a:off x="1018475" y="5199393"/>
                  <a:ext cx="234000" cy="431280"/>
                </a:xfrm>
                <a:prstGeom prst="rect">
                  <a:avLst/>
                </a:prstGeom>
              </p:spPr>
            </p:pic>
          </mc:Fallback>
        </mc:AlternateContent>
      </p:grpSp>
      <p:grpSp>
        <p:nvGrpSpPr>
          <p:cNvPr id="362" name="Gruppieren 361">
            <a:extLst>
              <a:ext uri="{FF2B5EF4-FFF2-40B4-BE49-F238E27FC236}">
                <a16:creationId xmlns:a16="http://schemas.microsoft.com/office/drawing/2014/main" id="{1E5BC874-3E68-B9BF-B743-60358BE9D839}"/>
              </a:ext>
            </a:extLst>
          </p:cNvPr>
          <p:cNvGrpSpPr/>
          <p:nvPr/>
        </p:nvGrpSpPr>
        <p:grpSpPr>
          <a:xfrm>
            <a:off x="708875" y="5657313"/>
            <a:ext cx="542520" cy="575640"/>
            <a:chOff x="708875" y="5657313"/>
            <a:chExt cx="542520" cy="575640"/>
          </a:xfrm>
        </p:grpSpPr>
        <mc:AlternateContent xmlns:mc="http://schemas.openxmlformats.org/markup-compatibility/2006" xmlns:p14="http://schemas.microsoft.com/office/powerpoint/2010/main">
          <mc:Choice Requires="p14">
            <p:contentPart p14:bwMode="auto" r:id="rId380">
              <p14:nvContentPartPr>
                <p14:cNvPr id="342" name="Freihand 341">
                  <a:extLst>
                    <a:ext uri="{FF2B5EF4-FFF2-40B4-BE49-F238E27FC236}">
                      <a16:creationId xmlns:a16="http://schemas.microsoft.com/office/drawing/2014/main" id="{4B74D7B6-8AE6-056B-2201-4AC5BF3D8728}"/>
                    </a:ext>
                  </a:extLst>
                </p14:cNvPr>
                <p14:cNvContentPartPr/>
                <p14:nvPr/>
              </p14:nvContentPartPr>
              <p14:xfrm>
                <a:off x="736595" y="5686113"/>
                <a:ext cx="275040" cy="133560"/>
              </p14:xfrm>
            </p:contentPart>
          </mc:Choice>
          <mc:Fallback xmlns="">
            <p:pic>
              <p:nvPicPr>
                <p:cNvPr id="342" name="Freihand 341">
                  <a:extLst>
                    <a:ext uri="{FF2B5EF4-FFF2-40B4-BE49-F238E27FC236}">
                      <a16:creationId xmlns:a16="http://schemas.microsoft.com/office/drawing/2014/main" id="{4B74D7B6-8AE6-056B-2201-4AC5BF3D8728}"/>
                    </a:ext>
                  </a:extLst>
                </p:cNvPr>
                <p:cNvPicPr/>
                <p:nvPr/>
              </p:nvPicPr>
              <p:blipFill>
                <a:blip r:embed="rId381"/>
                <a:stretch>
                  <a:fillRect/>
                </a:stretch>
              </p:blipFill>
              <p:spPr>
                <a:xfrm>
                  <a:off x="727595" y="5677113"/>
                  <a:ext cx="2926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43" name="Freihand 342">
                  <a:extLst>
                    <a:ext uri="{FF2B5EF4-FFF2-40B4-BE49-F238E27FC236}">
                      <a16:creationId xmlns:a16="http://schemas.microsoft.com/office/drawing/2014/main" id="{F964DAC9-4D3F-6E86-320B-B2A0F6D27A53}"/>
                    </a:ext>
                  </a:extLst>
                </p14:cNvPr>
                <p14:cNvContentPartPr/>
                <p14:nvPr/>
              </p14:nvContentPartPr>
              <p14:xfrm>
                <a:off x="1072115" y="5657313"/>
                <a:ext cx="140760" cy="126000"/>
              </p14:xfrm>
            </p:contentPart>
          </mc:Choice>
          <mc:Fallback xmlns="">
            <p:pic>
              <p:nvPicPr>
                <p:cNvPr id="343" name="Freihand 342">
                  <a:extLst>
                    <a:ext uri="{FF2B5EF4-FFF2-40B4-BE49-F238E27FC236}">
                      <a16:creationId xmlns:a16="http://schemas.microsoft.com/office/drawing/2014/main" id="{F964DAC9-4D3F-6E86-320B-B2A0F6D27A53}"/>
                    </a:ext>
                  </a:extLst>
                </p:cNvPr>
                <p:cNvPicPr/>
                <p:nvPr/>
              </p:nvPicPr>
              <p:blipFill>
                <a:blip r:embed="rId383"/>
                <a:stretch>
                  <a:fillRect/>
                </a:stretch>
              </p:blipFill>
              <p:spPr>
                <a:xfrm>
                  <a:off x="1063115" y="5648313"/>
                  <a:ext cx="158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55" name="Freihand 354">
                  <a:extLst>
                    <a:ext uri="{FF2B5EF4-FFF2-40B4-BE49-F238E27FC236}">
                      <a16:creationId xmlns:a16="http://schemas.microsoft.com/office/drawing/2014/main" id="{089FEDDF-CF36-7BF2-28BF-DB9707E9726D}"/>
                    </a:ext>
                  </a:extLst>
                </p14:cNvPr>
                <p14:cNvContentPartPr/>
                <p14:nvPr/>
              </p14:nvContentPartPr>
              <p14:xfrm>
                <a:off x="711395" y="6078873"/>
                <a:ext cx="250560" cy="129600"/>
              </p14:xfrm>
            </p:contentPart>
          </mc:Choice>
          <mc:Fallback xmlns="">
            <p:pic>
              <p:nvPicPr>
                <p:cNvPr id="355" name="Freihand 354">
                  <a:extLst>
                    <a:ext uri="{FF2B5EF4-FFF2-40B4-BE49-F238E27FC236}">
                      <a16:creationId xmlns:a16="http://schemas.microsoft.com/office/drawing/2014/main" id="{089FEDDF-CF36-7BF2-28BF-DB9707E9726D}"/>
                    </a:ext>
                  </a:extLst>
                </p:cNvPr>
                <p:cNvPicPr/>
                <p:nvPr/>
              </p:nvPicPr>
              <p:blipFill>
                <a:blip r:embed="rId385"/>
                <a:stretch>
                  <a:fillRect/>
                </a:stretch>
              </p:blipFill>
              <p:spPr>
                <a:xfrm>
                  <a:off x="702395" y="6070233"/>
                  <a:ext cx="268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56" name="Freihand 355">
                  <a:extLst>
                    <a:ext uri="{FF2B5EF4-FFF2-40B4-BE49-F238E27FC236}">
                      <a16:creationId xmlns:a16="http://schemas.microsoft.com/office/drawing/2014/main" id="{B99713D3-280D-A93F-8F38-D7EB5A833083}"/>
                    </a:ext>
                  </a:extLst>
                </p14:cNvPr>
                <p14:cNvContentPartPr/>
                <p14:nvPr/>
              </p14:nvContentPartPr>
              <p14:xfrm>
                <a:off x="708875" y="6006513"/>
                <a:ext cx="283320" cy="226440"/>
              </p14:xfrm>
            </p:contentPart>
          </mc:Choice>
          <mc:Fallback xmlns="">
            <p:pic>
              <p:nvPicPr>
                <p:cNvPr id="356" name="Freihand 355">
                  <a:extLst>
                    <a:ext uri="{FF2B5EF4-FFF2-40B4-BE49-F238E27FC236}">
                      <a16:creationId xmlns:a16="http://schemas.microsoft.com/office/drawing/2014/main" id="{B99713D3-280D-A93F-8F38-D7EB5A833083}"/>
                    </a:ext>
                  </a:extLst>
                </p:cNvPr>
                <p:cNvPicPr/>
                <p:nvPr/>
              </p:nvPicPr>
              <p:blipFill>
                <a:blip r:embed="rId387"/>
                <a:stretch>
                  <a:fillRect/>
                </a:stretch>
              </p:blipFill>
              <p:spPr>
                <a:xfrm>
                  <a:off x="699875" y="5997513"/>
                  <a:ext cx="3009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57" name="Freihand 356">
                  <a:extLst>
                    <a:ext uri="{FF2B5EF4-FFF2-40B4-BE49-F238E27FC236}">
                      <a16:creationId xmlns:a16="http://schemas.microsoft.com/office/drawing/2014/main" id="{46C45BFC-95D0-BE2F-C22D-8BF384C6A54F}"/>
                    </a:ext>
                  </a:extLst>
                </p14:cNvPr>
                <p14:cNvContentPartPr/>
                <p14:nvPr/>
              </p14:nvContentPartPr>
              <p14:xfrm>
                <a:off x="1089035" y="5915433"/>
                <a:ext cx="156240" cy="188640"/>
              </p14:xfrm>
            </p:contentPart>
          </mc:Choice>
          <mc:Fallback xmlns="">
            <p:pic>
              <p:nvPicPr>
                <p:cNvPr id="357" name="Freihand 356">
                  <a:extLst>
                    <a:ext uri="{FF2B5EF4-FFF2-40B4-BE49-F238E27FC236}">
                      <a16:creationId xmlns:a16="http://schemas.microsoft.com/office/drawing/2014/main" id="{46C45BFC-95D0-BE2F-C22D-8BF384C6A54F}"/>
                    </a:ext>
                  </a:extLst>
                </p:cNvPr>
                <p:cNvPicPr/>
                <p:nvPr/>
              </p:nvPicPr>
              <p:blipFill>
                <a:blip r:embed="rId389"/>
                <a:stretch>
                  <a:fillRect/>
                </a:stretch>
              </p:blipFill>
              <p:spPr>
                <a:xfrm>
                  <a:off x="1080395" y="5906433"/>
                  <a:ext cx="173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60" name="Freihand 359">
                  <a:extLst>
                    <a:ext uri="{FF2B5EF4-FFF2-40B4-BE49-F238E27FC236}">
                      <a16:creationId xmlns:a16="http://schemas.microsoft.com/office/drawing/2014/main" id="{85EF3E32-2970-570E-C9C3-37A93C14C733}"/>
                    </a:ext>
                  </a:extLst>
                </p14:cNvPr>
                <p14:cNvContentPartPr/>
                <p14:nvPr/>
              </p14:nvContentPartPr>
              <p14:xfrm>
                <a:off x="1122155" y="5917593"/>
                <a:ext cx="129240" cy="94680"/>
              </p14:xfrm>
            </p:contentPart>
          </mc:Choice>
          <mc:Fallback xmlns="">
            <p:pic>
              <p:nvPicPr>
                <p:cNvPr id="360" name="Freihand 359">
                  <a:extLst>
                    <a:ext uri="{FF2B5EF4-FFF2-40B4-BE49-F238E27FC236}">
                      <a16:creationId xmlns:a16="http://schemas.microsoft.com/office/drawing/2014/main" id="{85EF3E32-2970-570E-C9C3-37A93C14C733}"/>
                    </a:ext>
                  </a:extLst>
                </p:cNvPr>
                <p:cNvPicPr/>
                <p:nvPr/>
              </p:nvPicPr>
              <p:blipFill>
                <a:blip r:embed="rId391"/>
                <a:stretch>
                  <a:fillRect/>
                </a:stretch>
              </p:blipFill>
              <p:spPr>
                <a:xfrm>
                  <a:off x="1113155" y="5908593"/>
                  <a:ext cx="146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61" name="Freihand 360">
                  <a:extLst>
                    <a:ext uri="{FF2B5EF4-FFF2-40B4-BE49-F238E27FC236}">
                      <a16:creationId xmlns:a16="http://schemas.microsoft.com/office/drawing/2014/main" id="{282CDBA0-70DB-113B-9497-75F30123E0F4}"/>
                    </a:ext>
                  </a:extLst>
                </p14:cNvPr>
                <p14:cNvContentPartPr/>
                <p14:nvPr/>
              </p14:nvContentPartPr>
              <p14:xfrm>
                <a:off x="1154195" y="5883753"/>
                <a:ext cx="92880" cy="217440"/>
              </p14:xfrm>
            </p:contentPart>
          </mc:Choice>
          <mc:Fallback xmlns="">
            <p:pic>
              <p:nvPicPr>
                <p:cNvPr id="361" name="Freihand 360">
                  <a:extLst>
                    <a:ext uri="{FF2B5EF4-FFF2-40B4-BE49-F238E27FC236}">
                      <a16:creationId xmlns:a16="http://schemas.microsoft.com/office/drawing/2014/main" id="{282CDBA0-70DB-113B-9497-75F30123E0F4}"/>
                    </a:ext>
                  </a:extLst>
                </p:cNvPr>
                <p:cNvPicPr/>
                <p:nvPr/>
              </p:nvPicPr>
              <p:blipFill>
                <a:blip r:embed="rId393"/>
                <a:stretch>
                  <a:fillRect/>
                </a:stretch>
              </p:blipFill>
              <p:spPr>
                <a:xfrm>
                  <a:off x="1145195" y="5875113"/>
                  <a:ext cx="110520" cy="235080"/>
                </a:xfrm>
                <a:prstGeom prst="rect">
                  <a:avLst/>
                </a:prstGeom>
              </p:spPr>
            </p:pic>
          </mc:Fallback>
        </mc:AlternateContent>
      </p:grpSp>
      <p:grpSp>
        <p:nvGrpSpPr>
          <p:cNvPr id="378" name="Gruppieren 377">
            <a:extLst>
              <a:ext uri="{FF2B5EF4-FFF2-40B4-BE49-F238E27FC236}">
                <a16:creationId xmlns:a16="http://schemas.microsoft.com/office/drawing/2014/main" id="{1E3E0899-C780-6CC6-7C63-B058FCC3BD92}"/>
              </a:ext>
            </a:extLst>
          </p:cNvPr>
          <p:cNvGrpSpPr/>
          <p:nvPr/>
        </p:nvGrpSpPr>
        <p:grpSpPr>
          <a:xfrm>
            <a:off x="1500515" y="5073753"/>
            <a:ext cx="3813840" cy="1152360"/>
            <a:chOff x="1500515" y="5073753"/>
            <a:chExt cx="3813840" cy="1152360"/>
          </a:xfrm>
        </p:grpSpPr>
        <mc:AlternateContent xmlns:mc="http://schemas.openxmlformats.org/markup-compatibility/2006" xmlns:p14="http://schemas.microsoft.com/office/powerpoint/2010/main">
          <mc:Choice Requires="p14">
            <p:contentPart p14:bwMode="auto" r:id="rId394">
              <p14:nvContentPartPr>
                <p14:cNvPr id="331" name="Freihand 330">
                  <a:extLst>
                    <a:ext uri="{FF2B5EF4-FFF2-40B4-BE49-F238E27FC236}">
                      <a16:creationId xmlns:a16="http://schemas.microsoft.com/office/drawing/2014/main" id="{CA77EB56-195B-501B-0828-A443180D645E}"/>
                    </a:ext>
                  </a:extLst>
                </p14:cNvPr>
                <p14:cNvContentPartPr/>
                <p14:nvPr/>
              </p14:nvContentPartPr>
              <p14:xfrm>
                <a:off x="1507355" y="5274993"/>
                <a:ext cx="81000" cy="209160"/>
              </p14:xfrm>
            </p:contentPart>
          </mc:Choice>
          <mc:Fallback xmlns="">
            <p:pic>
              <p:nvPicPr>
                <p:cNvPr id="331" name="Freihand 330">
                  <a:extLst>
                    <a:ext uri="{FF2B5EF4-FFF2-40B4-BE49-F238E27FC236}">
                      <a16:creationId xmlns:a16="http://schemas.microsoft.com/office/drawing/2014/main" id="{CA77EB56-195B-501B-0828-A443180D645E}"/>
                    </a:ext>
                  </a:extLst>
                </p:cNvPr>
                <p:cNvPicPr/>
                <p:nvPr/>
              </p:nvPicPr>
              <p:blipFill>
                <a:blip r:embed="rId395"/>
                <a:stretch>
                  <a:fillRect/>
                </a:stretch>
              </p:blipFill>
              <p:spPr>
                <a:xfrm>
                  <a:off x="1498355" y="5266353"/>
                  <a:ext cx="986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32" name="Freihand 331">
                  <a:extLst>
                    <a:ext uri="{FF2B5EF4-FFF2-40B4-BE49-F238E27FC236}">
                      <a16:creationId xmlns:a16="http://schemas.microsoft.com/office/drawing/2014/main" id="{1456A42F-3FF3-F003-8433-4E822FF37A7F}"/>
                    </a:ext>
                  </a:extLst>
                </p14:cNvPr>
                <p14:cNvContentPartPr/>
                <p14:nvPr/>
              </p14:nvContentPartPr>
              <p14:xfrm>
                <a:off x="1629395" y="5265993"/>
                <a:ext cx="140040" cy="121320"/>
              </p14:xfrm>
            </p:contentPart>
          </mc:Choice>
          <mc:Fallback xmlns="">
            <p:pic>
              <p:nvPicPr>
                <p:cNvPr id="332" name="Freihand 331">
                  <a:extLst>
                    <a:ext uri="{FF2B5EF4-FFF2-40B4-BE49-F238E27FC236}">
                      <a16:creationId xmlns:a16="http://schemas.microsoft.com/office/drawing/2014/main" id="{1456A42F-3FF3-F003-8433-4E822FF37A7F}"/>
                    </a:ext>
                  </a:extLst>
                </p:cNvPr>
                <p:cNvPicPr/>
                <p:nvPr/>
              </p:nvPicPr>
              <p:blipFill>
                <a:blip r:embed="rId397"/>
                <a:stretch>
                  <a:fillRect/>
                </a:stretch>
              </p:blipFill>
              <p:spPr>
                <a:xfrm>
                  <a:off x="1620755" y="5256993"/>
                  <a:ext cx="1576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33" name="Freihand 332">
                  <a:extLst>
                    <a:ext uri="{FF2B5EF4-FFF2-40B4-BE49-F238E27FC236}">
                      <a16:creationId xmlns:a16="http://schemas.microsoft.com/office/drawing/2014/main" id="{7EC4642E-B96D-4EDB-F7E6-544E2F7DF3BA}"/>
                    </a:ext>
                  </a:extLst>
                </p14:cNvPr>
                <p14:cNvContentPartPr/>
                <p14:nvPr/>
              </p14:nvContentPartPr>
              <p14:xfrm>
                <a:off x="1771595" y="5178513"/>
                <a:ext cx="161280" cy="168480"/>
              </p14:xfrm>
            </p:contentPart>
          </mc:Choice>
          <mc:Fallback xmlns="">
            <p:pic>
              <p:nvPicPr>
                <p:cNvPr id="333" name="Freihand 332">
                  <a:extLst>
                    <a:ext uri="{FF2B5EF4-FFF2-40B4-BE49-F238E27FC236}">
                      <a16:creationId xmlns:a16="http://schemas.microsoft.com/office/drawing/2014/main" id="{7EC4642E-B96D-4EDB-F7E6-544E2F7DF3BA}"/>
                    </a:ext>
                  </a:extLst>
                </p:cNvPr>
                <p:cNvPicPr/>
                <p:nvPr/>
              </p:nvPicPr>
              <p:blipFill>
                <a:blip r:embed="rId399"/>
                <a:stretch>
                  <a:fillRect/>
                </a:stretch>
              </p:blipFill>
              <p:spPr>
                <a:xfrm>
                  <a:off x="1762955" y="5169873"/>
                  <a:ext cx="1789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34" name="Freihand 333">
                  <a:extLst>
                    <a:ext uri="{FF2B5EF4-FFF2-40B4-BE49-F238E27FC236}">
                      <a16:creationId xmlns:a16="http://schemas.microsoft.com/office/drawing/2014/main" id="{5FDFD946-12D1-B180-8F28-83DCA26C67AF}"/>
                    </a:ext>
                  </a:extLst>
                </p14:cNvPr>
                <p14:cNvContentPartPr/>
                <p14:nvPr/>
              </p14:nvContentPartPr>
              <p14:xfrm>
                <a:off x="1951235" y="5241873"/>
                <a:ext cx="104040" cy="110520"/>
              </p14:xfrm>
            </p:contentPart>
          </mc:Choice>
          <mc:Fallback xmlns="">
            <p:pic>
              <p:nvPicPr>
                <p:cNvPr id="334" name="Freihand 333">
                  <a:extLst>
                    <a:ext uri="{FF2B5EF4-FFF2-40B4-BE49-F238E27FC236}">
                      <a16:creationId xmlns:a16="http://schemas.microsoft.com/office/drawing/2014/main" id="{5FDFD946-12D1-B180-8F28-83DCA26C67AF}"/>
                    </a:ext>
                  </a:extLst>
                </p:cNvPr>
                <p:cNvPicPr/>
                <p:nvPr/>
              </p:nvPicPr>
              <p:blipFill>
                <a:blip r:embed="rId401"/>
                <a:stretch>
                  <a:fillRect/>
                </a:stretch>
              </p:blipFill>
              <p:spPr>
                <a:xfrm>
                  <a:off x="1942595" y="5233233"/>
                  <a:ext cx="1216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35" name="Freihand 334">
                  <a:extLst>
                    <a:ext uri="{FF2B5EF4-FFF2-40B4-BE49-F238E27FC236}">
                      <a16:creationId xmlns:a16="http://schemas.microsoft.com/office/drawing/2014/main" id="{64D24768-93F5-E627-D757-C0965C473545}"/>
                    </a:ext>
                  </a:extLst>
                </p14:cNvPr>
                <p14:cNvContentPartPr/>
                <p14:nvPr/>
              </p14:nvContentPartPr>
              <p14:xfrm>
                <a:off x="2260115" y="5141793"/>
                <a:ext cx="21600" cy="247320"/>
              </p14:xfrm>
            </p:contentPart>
          </mc:Choice>
          <mc:Fallback xmlns="">
            <p:pic>
              <p:nvPicPr>
                <p:cNvPr id="335" name="Freihand 334">
                  <a:extLst>
                    <a:ext uri="{FF2B5EF4-FFF2-40B4-BE49-F238E27FC236}">
                      <a16:creationId xmlns:a16="http://schemas.microsoft.com/office/drawing/2014/main" id="{64D24768-93F5-E627-D757-C0965C473545}"/>
                    </a:ext>
                  </a:extLst>
                </p:cNvPr>
                <p:cNvPicPr/>
                <p:nvPr/>
              </p:nvPicPr>
              <p:blipFill>
                <a:blip r:embed="rId403"/>
                <a:stretch>
                  <a:fillRect/>
                </a:stretch>
              </p:blipFill>
              <p:spPr>
                <a:xfrm>
                  <a:off x="2251475" y="5132793"/>
                  <a:ext cx="392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36" name="Freihand 335">
                  <a:extLst>
                    <a:ext uri="{FF2B5EF4-FFF2-40B4-BE49-F238E27FC236}">
                      <a16:creationId xmlns:a16="http://schemas.microsoft.com/office/drawing/2014/main" id="{2D575972-ECD7-2F30-8E9F-A574312F45A5}"/>
                    </a:ext>
                  </a:extLst>
                </p14:cNvPr>
                <p14:cNvContentPartPr/>
                <p14:nvPr/>
              </p14:nvContentPartPr>
              <p14:xfrm>
                <a:off x="2325635" y="5236833"/>
                <a:ext cx="175320" cy="137880"/>
              </p14:xfrm>
            </p:contentPart>
          </mc:Choice>
          <mc:Fallback xmlns="">
            <p:pic>
              <p:nvPicPr>
                <p:cNvPr id="336" name="Freihand 335">
                  <a:extLst>
                    <a:ext uri="{FF2B5EF4-FFF2-40B4-BE49-F238E27FC236}">
                      <a16:creationId xmlns:a16="http://schemas.microsoft.com/office/drawing/2014/main" id="{2D575972-ECD7-2F30-8E9F-A574312F45A5}"/>
                    </a:ext>
                  </a:extLst>
                </p:cNvPr>
                <p:cNvPicPr/>
                <p:nvPr/>
              </p:nvPicPr>
              <p:blipFill>
                <a:blip r:embed="rId405"/>
                <a:stretch>
                  <a:fillRect/>
                </a:stretch>
              </p:blipFill>
              <p:spPr>
                <a:xfrm>
                  <a:off x="2316635" y="5228193"/>
                  <a:ext cx="192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37" name="Freihand 336">
                  <a:extLst>
                    <a:ext uri="{FF2B5EF4-FFF2-40B4-BE49-F238E27FC236}">
                      <a16:creationId xmlns:a16="http://schemas.microsoft.com/office/drawing/2014/main" id="{C8289E29-8590-A2CE-A00B-DA4E307533A7}"/>
                    </a:ext>
                  </a:extLst>
                </p14:cNvPr>
                <p14:cNvContentPartPr/>
                <p14:nvPr/>
              </p14:nvContentPartPr>
              <p14:xfrm>
                <a:off x="2388275" y="5194353"/>
                <a:ext cx="111960" cy="191160"/>
              </p14:xfrm>
            </p:contentPart>
          </mc:Choice>
          <mc:Fallback xmlns="">
            <p:pic>
              <p:nvPicPr>
                <p:cNvPr id="337" name="Freihand 336">
                  <a:extLst>
                    <a:ext uri="{FF2B5EF4-FFF2-40B4-BE49-F238E27FC236}">
                      <a16:creationId xmlns:a16="http://schemas.microsoft.com/office/drawing/2014/main" id="{C8289E29-8590-A2CE-A00B-DA4E307533A7}"/>
                    </a:ext>
                  </a:extLst>
                </p:cNvPr>
                <p:cNvPicPr/>
                <p:nvPr/>
              </p:nvPicPr>
              <p:blipFill>
                <a:blip r:embed="rId407"/>
                <a:stretch>
                  <a:fillRect/>
                </a:stretch>
              </p:blipFill>
              <p:spPr>
                <a:xfrm>
                  <a:off x="2379635" y="5185713"/>
                  <a:ext cx="1296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38" name="Freihand 337">
                  <a:extLst>
                    <a:ext uri="{FF2B5EF4-FFF2-40B4-BE49-F238E27FC236}">
                      <a16:creationId xmlns:a16="http://schemas.microsoft.com/office/drawing/2014/main" id="{059443CE-6844-908D-7026-24E8D86F07BA}"/>
                    </a:ext>
                  </a:extLst>
                </p14:cNvPr>
                <p14:cNvContentPartPr/>
                <p14:nvPr/>
              </p14:nvContentPartPr>
              <p14:xfrm>
                <a:off x="2547395" y="5128473"/>
                <a:ext cx="354240" cy="229320"/>
              </p14:xfrm>
            </p:contentPart>
          </mc:Choice>
          <mc:Fallback xmlns="">
            <p:pic>
              <p:nvPicPr>
                <p:cNvPr id="338" name="Freihand 337">
                  <a:extLst>
                    <a:ext uri="{FF2B5EF4-FFF2-40B4-BE49-F238E27FC236}">
                      <a16:creationId xmlns:a16="http://schemas.microsoft.com/office/drawing/2014/main" id="{059443CE-6844-908D-7026-24E8D86F07BA}"/>
                    </a:ext>
                  </a:extLst>
                </p:cNvPr>
                <p:cNvPicPr/>
                <p:nvPr/>
              </p:nvPicPr>
              <p:blipFill>
                <a:blip r:embed="rId409"/>
                <a:stretch>
                  <a:fillRect/>
                </a:stretch>
              </p:blipFill>
              <p:spPr>
                <a:xfrm>
                  <a:off x="2538755" y="5119473"/>
                  <a:ext cx="3718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39" name="Freihand 338">
                  <a:extLst>
                    <a:ext uri="{FF2B5EF4-FFF2-40B4-BE49-F238E27FC236}">
                      <a16:creationId xmlns:a16="http://schemas.microsoft.com/office/drawing/2014/main" id="{FB713011-1176-04DC-F48F-5747CD4D9B5E}"/>
                    </a:ext>
                  </a:extLst>
                </p14:cNvPr>
                <p14:cNvContentPartPr/>
                <p14:nvPr/>
              </p14:nvContentPartPr>
              <p14:xfrm>
                <a:off x="3040955" y="5170233"/>
                <a:ext cx="156240" cy="253080"/>
              </p14:xfrm>
            </p:contentPart>
          </mc:Choice>
          <mc:Fallback xmlns="">
            <p:pic>
              <p:nvPicPr>
                <p:cNvPr id="339" name="Freihand 338">
                  <a:extLst>
                    <a:ext uri="{FF2B5EF4-FFF2-40B4-BE49-F238E27FC236}">
                      <a16:creationId xmlns:a16="http://schemas.microsoft.com/office/drawing/2014/main" id="{FB713011-1176-04DC-F48F-5747CD4D9B5E}"/>
                    </a:ext>
                  </a:extLst>
                </p:cNvPr>
                <p:cNvPicPr/>
                <p:nvPr/>
              </p:nvPicPr>
              <p:blipFill>
                <a:blip r:embed="rId411"/>
                <a:stretch>
                  <a:fillRect/>
                </a:stretch>
              </p:blipFill>
              <p:spPr>
                <a:xfrm>
                  <a:off x="3032315" y="5161593"/>
                  <a:ext cx="1738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40" name="Freihand 339">
                  <a:extLst>
                    <a:ext uri="{FF2B5EF4-FFF2-40B4-BE49-F238E27FC236}">
                      <a16:creationId xmlns:a16="http://schemas.microsoft.com/office/drawing/2014/main" id="{16A51F86-852D-5335-64EC-F9E141553962}"/>
                    </a:ext>
                  </a:extLst>
                </p14:cNvPr>
                <p14:cNvContentPartPr/>
                <p14:nvPr/>
              </p14:nvContentPartPr>
              <p14:xfrm>
                <a:off x="3248315" y="5073753"/>
                <a:ext cx="153720" cy="144000"/>
              </p14:xfrm>
            </p:contentPart>
          </mc:Choice>
          <mc:Fallback xmlns="">
            <p:pic>
              <p:nvPicPr>
                <p:cNvPr id="340" name="Freihand 339">
                  <a:extLst>
                    <a:ext uri="{FF2B5EF4-FFF2-40B4-BE49-F238E27FC236}">
                      <a16:creationId xmlns:a16="http://schemas.microsoft.com/office/drawing/2014/main" id="{16A51F86-852D-5335-64EC-F9E141553962}"/>
                    </a:ext>
                  </a:extLst>
                </p:cNvPr>
                <p:cNvPicPr/>
                <p:nvPr/>
              </p:nvPicPr>
              <p:blipFill>
                <a:blip r:embed="rId413"/>
                <a:stretch>
                  <a:fillRect/>
                </a:stretch>
              </p:blipFill>
              <p:spPr>
                <a:xfrm>
                  <a:off x="3239315" y="5064753"/>
                  <a:ext cx="1713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45" name="Freihand 344">
                  <a:extLst>
                    <a:ext uri="{FF2B5EF4-FFF2-40B4-BE49-F238E27FC236}">
                      <a16:creationId xmlns:a16="http://schemas.microsoft.com/office/drawing/2014/main" id="{5E0D9280-B83A-9B5A-F109-78B4C7E7274C}"/>
                    </a:ext>
                  </a:extLst>
                </p14:cNvPr>
                <p14:cNvContentPartPr/>
                <p14:nvPr/>
              </p14:nvContentPartPr>
              <p14:xfrm>
                <a:off x="1500515" y="5672793"/>
                <a:ext cx="107640" cy="104400"/>
              </p14:xfrm>
            </p:contentPart>
          </mc:Choice>
          <mc:Fallback xmlns="">
            <p:pic>
              <p:nvPicPr>
                <p:cNvPr id="345" name="Freihand 344">
                  <a:extLst>
                    <a:ext uri="{FF2B5EF4-FFF2-40B4-BE49-F238E27FC236}">
                      <a16:creationId xmlns:a16="http://schemas.microsoft.com/office/drawing/2014/main" id="{5E0D9280-B83A-9B5A-F109-78B4C7E7274C}"/>
                    </a:ext>
                  </a:extLst>
                </p:cNvPr>
                <p:cNvPicPr/>
                <p:nvPr/>
              </p:nvPicPr>
              <p:blipFill>
                <a:blip r:embed="rId415"/>
                <a:stretch>
                  <a:fillRect/>
                </a:stretch>
              </p:blipFill>
              <p:spPr>
                <a:xfrm>
                  <a:off x="1491875" y="5664153"/>
                  <a:ext cx="1252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46" name="Freihand 345">
                  <a:extLst>
                    <a:ext uri="{FF2B5EF4-FFF2-40B4-BE49-F238E27FC236}">
                      <a16:creationId xmlns:a16="http://schemas.microsoft.com/office/drawing/2014/main" id="{0F5946E5-6FA2-5841-3016-D593DDEB9A6D}"/>
                    </a:ext>
                  </a:extLst>
                </p14:cNvPr>
                <p14:cNvContentPartPr/>
                <p14:nvPr/>
              </p14:nvContentPartPr>
              <p14:xfrm>
                <a:off x="1674035" y="5682873"/>
                <a:ext cx="294840" cy="68760"/>
              </p14:xfrm>
            </p:contentPart>
          </mc:Choice>
          <mc:Fallback xmlns="">
            <p:pic>
              <p:nvPicPr>
                <p:cNvPr id="346" name="Freihand 345">
                  <a:extLst>
                    <a:ext uri="{FF2B5EF4-FFF2-40B4-BE49-F238E27FC236}">
                      <a16:creationId xmlns:a16="http://schemas.microsoft.com/office/drawing/2014/main" id="{0F5946E5-6FA2-5841-3016-D593DDEB9A6D}"/>
                    </a:ext>
                  </a:extLst>
                </p:cNvPr>
                <p:cNvPicPr/>
                <p:nvPr/>
              </p:nvPicPr>
              <p:blipFill>
                <a:blip r:embed="rId417"/>
                <a:stretch>
                  <a:fillRect/>
                </a:stretch>
              </p:blipFill>
              <p:spPr>
                <a:xfrm>
                  <a:off x="1665035" y="5673873"/>
                  <a:ext cx="3124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47" name="Freihand 346">
                  <a:extLst>
                    <a:ext uri="{FF2B5EF4-FFF2-40B4-BE49-F238E27FC236}">
                      <a16:creationId xmlns:a16="http://schemas.microsoft.com/office/drawing/2014/main" id="{39B7FCE8-C440-0F0B-D439-6304BBBE8013}"/>
                    </a:ext>
                  </a:extLst>
                </p14:cNvPr>
                <p14:cNvContentPartPr/>
                <p14:nvPr/>
              </p14:nvContentPartPr>
              <p14:xfrm>
                <a:off x="2049875" y="5671713"/>
                <a:ext cx="200520" cy="59040"/>
              </p14:xfrm>
            </p:contentPart>
          </mc:Choice>
          <mc:Fallback xmlns="">
            <p:pic>
              <p:nvPicPr>
                <p:cNvPr id="347" name="Freihand 346">
                  <a:extLst>
                    <a:ext uri="{FF2B5EF4-FFF2-40B4-BE49-F238E27FC236}">
                      <a16:creationId xmlns:a16="http://schemas.microsoft.com/office/drawing/2014/main" id="{39B7FCE8-C440-0F0B-D439-6304BBBE8013}"/>
                    </a:ext>
                  </a:extLst>
                </p:cNvPr>
                <p:cNvPicPr/>
                <p:nvPr/>
              </p:nvPicPr>
              <p:blipFill>
                <a:blip r:embed="rId419"/>
                <a:stretch>
                  <a:fillRect/>
                </a:stretch>
              </p:blipFill>
              <p:spPr>
                <a:xfrm>
                  <a:off x="2041235" y="5663073"/>
                  <a:ext cx="218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48" name="Freihand 347">
                  <a:extLst>
                    <a:ext uri="{FF2B5EF4-FFF2-40B4-BE49-F238E27FC236}">
                      <a16:creationId xmlns:a16="http://schemas.microsoft.com/office/drawing/2014/main" id="{1BE76D3A-E600-7CE6-5128-4F6588145A3E}"/>
                    </a:ext>
                  </a:extLst>
                </p14:cNvPr>
                <p14:cNvContentPartPr/>
                <p14:nvPr/>
              </p14:nvContentPartPr>
              <p14:xfrm>
                <a:off x="2234555" y="5620593"/>
                <a:ext cx="40680" cy="12960"/>
              </p14:xfrm>
            </p:contentPart>
          </mc:Choice>
          <mc:Fallback xmlns="">
            <p:pic>
              <p:nvPicPr>
                <p:cNvPr id="348" name="Freihand 347">
                  <a:extLst>
                    <a:ext uri="{FF2B5EF4-FFF2-40B4-BE49-F238E27FC236}">
                      <a16:creationId xmlns:a16="http://schemas.microsoft.com/office/drawing/2014/main" id="{1BE76D3A-E600-7CE6-5128-4F6588145A3E}"/>
                    </a:ext>
                  </a:extLst>
                </p:cNvPr>
                <p:cNvPicPr/>
                <p:nvPr/>
              </p:nvPicPr>
              <p:blipFill>
                <a:blip r:embed="rId421"/>
                <a:stretch>
                  <a:fillRect/>
                </a:stretch>
              </p:blipFill>
              <p:spPr>
                <a:xfrm>
                  <a:off x="2225555" y="5611593"/>
                  <a:ext cx="58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49" name="Freihand 348">
                  <a:extLst>
                    <a:ext uri="{FF2B5EF4-FFF2-40B4-BE49-F238E27FC236}">
                      <a16:creationId xmlns:a16="http://schemas.microsoft.com/office/drawing/2014/main" id="{B98DBD76-D36D-5595-8B35-C95C2C140BC0}"/>
                    </a:ext>
                  </a:extLst>
                </p14:cNvPr>
                <p14:cNvContentPartPr/>
                <p14:nvPr/>
              </p14:nvContentPartPr>
              <p14:xfrm>
                <a:off x="2315195" y="5546433"/>
                <a:ext cx="228240" cy="177120"/>
              </p14:xfrm>
            </p:contentPart>
          </mc:Choice>
          <mc:Fallback xmlns="">
            <p:pic>
              <p:nvPicPr>
                <p:cNvPr id="349" name="Freihand 348">
                  <a:extLst>
                    <a:ext uri="{FF2B5EF4-FFF2-40B4-BE49-F238E27FC236}">
                      <a16:creationId xmlns:a16="http://schemas.microsoft.com/office/drawing/2014/main" id="{B98DBD76-D36D-5595-8B35-C95C2C140BC0}"/>
                    </a:ext>
                  </a:extLst>
                </p:cNvPr>
                <p:cNvPicPr/>
                <p:nvPr/>
              </p:nvPicPr>
              <p:blipFill>
                <a:blip r:embed="rId423"/>
                <a:stretch>
                  <a:fillRect/>
                </a:stretch>
              </p:blipFill>
              <p:spPr>
                <a:xfrm>
                  <a:off x="2306555" y="5537793"/>
                  <a:ext cx="2458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50" name="Freihand 349">
                  <a:extLst>
                    <a:ext uri="{FF2B5EF4-FFF2-40B4-BE49-F238E27FC236}">
                      <a16:creationId xmlns:a16="http://schemas.microsoft.com/office/drawing/2014/main" id="{454BD94A-3CEB-8C26-C74C-E45FC2B27140}"/>
                    </a:ext>
                  </a:extLst>
                </p14:cNvPr>
                <p14:cNvContentPartPr/>
                <p14:nvPr/>
              </p14:nvContentPartPr>
              <p14:xfrm>
                <a:off x="2775995" y="5594673"/>
                <a:ext cx="249120" cy="98280"/>
              </p14:xfrm>
            </p:contentPart>
          </mc:Choice>
          <mc:Fallback xmlns="">
            <p:pic>
              <p:nvPicPr>
                <p:cNvPr id="350" name="Freihand 349">
                  <a:extLst>
                    <a:ext uri="{FF2B5EF4-FFF2-40B4-BE49-F238E27FC236}">
                      <a16:creationId xmlns:a16="http://schemas.microsoft.com/office/drawing/2014/main" id="{454BD94A-3CEB-8C26-C74C-E45FC2B27140}"/>
                    </a:ext>
                  </a:extLst>
                </p:cNvPr>
                <p:cNvPicPr/>
                <p:nvPr/>
              </p:nvPicPr>
              <p:blipFill>
                <a:blip r:embed="rId425"/>
                <a:stretch>
                  <a:fillRect/>
                </a:stretch>
              </p:blipFill>
              <p:spPr>
                <a:xfrm>
                  <a:off x="2767355" y="5585673"/>
                  <a:ext cx="266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51" name="Freihand 350">
                  <a:extLst>
                    <a:ext uri="{FF2B5EF4-FFF2-40B4-BE49-F238E27FC236}">
                      <a16:creationId xmlns:a16="http://schemas.microsoft.com/office/drawing/2014/main" id="{E237EA22-658B-FDCB-2AB1-B52FD26B1D1E}"/>
                    </a:ext>
                  </a:extLst>
                </p14:cNvPr>
                <p14:cNvContentPartPr/>
                <p14:nvPr/>
              </p14:nvContentPartPr>
              <p14:xfrm>
                <a:off x="3072635" y="5529873"/>
                <a:ext cx="288720" cy="308160"/>
              </p14:xfrm>
            </p:contentPart>
          </mc:Choice>
          <mc:Fallback xmlns="">
            <p:pic>
              <p:nvPicPr>
                <p:cNvPr id="351" name="Freihand 350">
                  <a:extLst>
                    <a:ext uri="{FF2B5EF4-FFF2-40B4-BE49-F238E27FC236}">
                      <a16:creationId xmlns:a16="http://schemas.microsoft.com/office/drawing/2014/main" id="{E237EA22-658B-FDCB-2AB1-B52FD26B1D1E}"/>
                    </a:ext>
                  </a:extLst>
                </p:cNvPr>
                <p:cNvPicPr/>
                <p:nvPr/>
              </p:nvPicPr>
              <p:blipFill>
                <a:blip r:embed="rId427"/>
                <a:stretch>
                  <a:fillRect/>
                </a:stretch>
              </p:blipFill>
              <p:spPr>
                <a:xfrm>
                  <a:off x="3063995" y="5521233"/>
                  <a:ext cx="3063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52" name="Freihand 351">
                  <a:extLst>
                    <a:ext uri="{FF2B5EF4-FFF2-40B4-BE49-F238E27FC236}">
                      <a16:creationId xmlns:a16="http://schemas.microsoft.com/office/drawing/2014/main" id="{5EC3BF21-A4F6-C13A-1A0B-4324B79979CD}"/>
                    </a:ext>
                  </a:extLst>
                </p14:cNvPr>
                <p14:cNvContentPartPr/>
                <p14:nvPr/>
              </p14:nvContentPartPr>
              <p14:xfrm>
                <a:off x="3577355" y="5430873"/>
                <a:ext cx="29160" cy="235800"/>
              </p14:xfrm>
            </p:contentPart>
          </mc:Choice>
          <mc:Fallback xmlns="">
            <p:pic>
              <p:nvPicPr>
                <p:cNvPr id="352" name="Freihand 351">
                  <a:extLst>
                    <a:ext uri="{FF2B5EF4-FFF2-40B4-BE49-F238E27FC236}">
                      <a16:creationId xmlns:a16="http://schemas.microsoft.com/office/drawing/2014/main" id="{5EC3BF21-A4F6-C13A-1A0B-4324B79979CD}"/>
                    </a:ext>
                  </a:extLst>
                </p:cNvPr>
                <p:cNvPicPr/>
                <p:nvPr/>
              </p:nvPicPr>
              <p:blipFill>
                <a:blip r:embed="rId429"/>
                <a:stretch>
                  <a:fillRect/>
                </a:stretch>
              </p:blipFill>
              <p:spPr>
                <a:xfrm>
                  <a:off x="3568715" y="5422233"/>
                  <a:ext cx="468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53" name="Freihand 352">
                  <a:extLst>
                    <a:ext uri="{FF2B5EF4-FFF2-40B4-BE49-F238E27FC236}">
                      <a16:creationId xmlns:a16="http://schemas.microsoft.com/office/drawing/2014/main" id="{ED9EED30-0828-D1DF-025B-C6A34CBC0F3A}"/>
                    </a:ext>
                  </a:extLst>
                </p14:cNvPr>
                <p14:cNvContentPartPr/>
                <p14:nvPr/>
              </p14:nvContentPartPr>
              <p14:xfrm>
                <a:off x="3645395" y="5463273"/>
                <a:ext cx="394200" cy="147960"/>
              </p14:xfrm>
            </p:contentPart>
          </mc:Choice>
          <mc:Fallback xmlns="">
            <p:pic>
              <p:nvPicPr>
                <p:cNvPr id="353" name="Freihand 352">
                  <a:extLst>
                    <a:ext uri="{FF2B5EF4-FFF2-40B4-BE49-F238E27FC236}">
                      <a16:creationId xmlns:a16="http://schemas.microsoft.com/office/drawing/2014/main" id="{ED9EED30-0828-D1DF-025B-C6A34CBC0F3A}"/>
                    </a:ext>
                  </a:extLst>
                </p:cNvPr>
                <p:cNvPicPr/>
                <p:nvPr/>
              </p:nvPicPr>
              <p:blipFill>
                <a:blip r:embed="rId431"/>
                <a:stretch>
                  <a:fillRect/>
                </a:stretch>
              </p:blipFill>
              <p:spPr>
                <a:xfrm>
                  <a:off x="3636395" y="5454633"/>
                  <a:ext cx="411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54" name="Freihand 353">
                  <a:extLst>
                    <a:ext uri="{FF2B5EF4-FFF2-40B4-BE49-F238E27FC236}">
                      <a16:creationId xmlns:a16="http://schemas.microsoft.com/office/drawing/2014/main" id="{216D0152-0478-E1D9-224A-B37E5353333E}"/>
                    </a:ext>
                  </a:extLst>
                </p14:cNvPr>
                <p14:cNvContentPartPr/>
                <p14:nvPr/>
              </p14:nvContentPartPr>
              <p14:xfrm>
                <a:off x="4140755" y="5330073"/>
                <a:ext cx="29520" cy="240120"/>
              </p14:xfrm>
            </p:contentPart>
          </mc:Choice>
          <mc:Fallback xmlns="">
            <p:pic>
              <p:nvPicPr>
                <p:cNvPr id="354" name="Freihand 353">
                  <a:extLst>
                    <a:ext uri="{FF2B5EF4-FFF2-40B4-BE49-F238E27FC236}">
                      <a16:creationId xmlns:a16="http://schemas.microsoft.com/office/drawing/2014/main" id="{216D0152-0478-E1D9-224A-B37E5353333E}"/>
                    </a:ext>
                  </a:extLst>
                </p:cNvPr>
                <p:cNvPicPr/>
                <p:nvPr/>
              </p:nvPicPr>
              <p:blipFill>
                <a:blip r:embed="rId433"/>
                <a:stretch>
                  <a:fillRect/>
                </a:stretch>
              </p:blipFill>
              <p:spPr>
                <a:xfrm>
                  <a:off x="4131755" y="5321433"/>
                  <a:ext cx="471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63" name="Freihand 362">
                  <a:extLst>
                    <a:ext uri="{FF2B5EF4-FFF2-40B4-BE49-F238E27FC236}">
                      <a16:creationId xmlns:a16="http://schemas.microsoft.com/office/drawing/2014/main" id="{E46633F1-3582-5381-9A9B-E7972B7863AB}"/>
                    </a:ext>
                  </a:extLst>
                </p14:cNvPr>
                <p14:cNvContentPartPr/>
                <p14:nvPr/>
              </p14:nvContentPartPr>
              <p14:xfrm>
                <a:off x="1563155" y="6057633"/>
                <a:ext cx="203400" cy="116280"/>
              </p14:xfrm>
            </p:contentPart>
          </mc:Choice>
          <mc:Fallback xmlns="">
            <p:pic>
              <p:nvPicPr>
                <p:cNvPr id="363" name="Freihand 362">
                  <a:extLst>
                    <a:ext uri="{FF2B5EF4-FFF2-40B4-BE49-F238E27FC236}">
                      <a16:creationId xmlns:a16="http://schemas.microsoft.com/office/drawing/2014/main" id="{E46633F1-3582-5381-9A9B-E7972B7863AB}"/>
                    </a:ext>
                  </a:extLst>
                </p:cNvPr>
                <p:cNvPicPr/>
                <p:nvPr/>
              </p:nvPicPr>
              <p:blipFill>
                <a:blip r:embed="rId435"/>
                <a:stretch>
                  <a:fillRect/>
                </a:stretch>
              </p:blipFill>
              <p:spPr>
                <a:xfrm>
                  <a:off x="1554155" y="6048633"/>
                  <a:ext cx="221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64" name="Freihand 363">
                  <a:extLst>
                    <a:ext uri="{FF2B5EF4-FFF2-40B4-BE49-F238E27FC236}">
                      <a16:creationId xmlns:a16="http://schemas.microsoft.com/office/drawing/2014/main" id="{851A4941-8CA2-11E0-6945-FA4DE1B3C6B5}"/>
                    </a:ext>
                  </a:extLst>
                </p14:cNvPr>
                <p14:cNvContentPartPr/>
                <p14:nvPr/>
              </p14:nvContentPartPr>
              <p14:xfrm>
                <a:off x="1812995" y="6026313"/>
                <a:ext cx="349200" cy="143280"/>
              </p14:xfrm>
            </p:contentPart>
          </mc:Choice>
          <mc:Fallback xmlns="">
            <p:pic>
              <p:nvPicPr>
                <p:cNvPr id="364" name="Freihand 363">
                  <a:extLst>
                    <a:ext uri="{FF2B5EF4-FFF2-40B4-BE49-F238E27FC236}">
                      <a16:creationId xmlns:a16="http://schemas.microsoft.com/office/drawing/2014/main" id="{851A4941-8CA2-11E0-6945-FA4DE1B3C6B5}"/>
                    </a:ext>
                  </a:extLst>
                </p:cNvPr>
                <p:cNvPicPr/>
                <p:nvPr/>
              </p:nvPicPr>
              <p:blipFill>
                <a:blip r:embed="rId437"/>
                <a:stretch>
                  <a:fillRect/>
                </a:stretch>
              </p:blipFill>
              <p:spPr>
                <a:xfrm>
                  <a:off x="1804355" y="6017673"/>
                  <a:ext cx="366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65" name="Freihand 364">
                  <a:extLst>
                    <a:ext uri="{FF2B5EF4-FFF2-40B4-BE49-F238E27FC236}">
                      <a16:creationId xmlns:a16="http://schemas.microsoft.com/office/drawing/2014/main" id="{127DE021-C8CB-0969-4EF8-051BF5DB1DBF}"/>
                    </a:ext>
                  </a:extLst>
                </p14:cNvPr>
                <p14:cNvContentPartPr/>
                <p14:nvPr/>
              </p14:nvContentPartPr>
              <p14:xfrm>
                <a:off x="2226635" y="5983833"/>
                <a:ext cx="65520" cy="122040"/>
              </p14:xfrm>
            </p:contentPart>
          </mc:Choice>
          <mc:Fallback xmlns="">
            <p:pic>
              <p:nvPicPr>
                <p:cNvPr id="365" name="Freihand 364">
                  <a:extLst>
                    <a:ext uri="{FF2B5EF4-FFF2-40B4-BE49-F238E27FC236}">
                      <a16:creationId xmlns:a16="http://schemas.microsoft.com/office/drawing/2014/main" id="{127DE021-C8CB-0969-4EF8-051BF5DB1DBF}"/>
                    </a:ext>
                  </a:extLst>
                </p:cNvPr>
                <p:cNvPicPr/>
                <p:nvPr/>
              </p:nvPicPr>
              <p:blipFill>
                <a:blip r:embed="rId439"/>
                <a:stretch>
                  <a:fillRect/>
                </a:stretch>
              </p:blipFill>
              <p:spPr>
                <a:xfrm>
                  <a:off x="2217635" y="5974833"/>
                  <a:ext cx="831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66" name="Freihand 365">
                  <a:extLst>
                    <a:ext uri="{FF2B5EF4-FFF2-40B4-BE49-F238E27FC236}">
                      <a16:creationId xmlns:a16="http://schemas.microsoft.com/office/drawing/2014/main" id="{9E896124-1D72-5D85-6866-47C90624EFC4}"/>
                    </a:ext>
                  </a:extLst>
                </p14:cNvPr>
                <p14:cNvContentPartPr/>
                <p14:nvPr/>
              </p14:nvContentPartPr>
              <p14:xfrm>
                <a:off x="2452715" y="5998953"/>
                <a:ext cx="160560" cy="116640"/>
              </p14:xfrm>
            </p:contentPart>
          </mc:Choice>
          <mc:Fallback xmlns="">
            <p:pic>
              <p:nvPicPr>
                <p:cNvPr id="366" name="Freihand 365">
                  <a:extLst>
                    <a:ext uri="{FF2B5EF4-FFF2-40B4-BE49-F238E27FC236}">
                      <a16:creationId xmlns:a16="http://schemas.microsoft.com/office/drawing/2014/main" id="{9E896124-1D72-5D85-6866-47C90624EFC4}"/>
                    </a:ext>
                  </a:extLst>
                </p:cNvPr>
                <p:cNvPicPr/>
                <p:nvPr/>
              </p:nvPicPr>
              <p:blipFill>
                <a:blip r:embed="rId441"/>
                <a:stretch>
                  <a:fillRect/>
                </a:stretch>
              </p:blipFill>
              <p:spPr>
                <a:xfrm>
                  <a:off x="2444075" y="5989953"/>
                  <a:ext cx="178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67" name="Freihand 366">
                  <a:extLst>
                    <a:ext uri="{FF2B5EF4-FFF2-40B4-BE49-F238E27FC236}">
                      <a16:creationId xmlns:a16="http://schemas.microsoft.com/office/drawing/2014/main" id="{34246DB1-5521-06E0-7D8F-10EDA927802D}"/>
                    </a:ext>
                  </a:extLst>
                </p14:cNvPr>
                <p14:cNvContentPartPr/>
                <p14:nvPr/>
              </p14:nvContentPartPr>
              <p14:xfrm>
                <a:off x="2645315" y="5992113"/>
                <a:ext cx="106200" cy="234000"/>
              </p14:xfrm>
            </p:contentPart>
          </mc:Choice>
          <mc:Fallback xmlns="">
            <p:pic>
              <p:nvPicPr>
                <p:cNvPr id="367" name="Freihand 366">
                  <a:extLst>
                    <a:ext uri="{FF2B5EF4-FFF2-40B4-BE49-F238E27FC236}">
                      <a16:creationId xmlns:a16="http://schemas.microsoft.com/office/drawing/2014/main" id="{34246DB1-5521-06E0-7D8F-10EDA927802D}"/>
                    </a:ext>
                  </a:extLst>
                </p:cNvPr>
                <p:cNvPicPr/>
                <p:nvPr/>
              </p:nvPicPr>
              <p:blipFill>
                <a:blip r:embed="rId443"/>
                <a:stretch>
                  <a:fillRect/>
                </a:stretch>
              </p:blipFill>
              <p:spPr>
                <a:xfrm>
                  <a:off x="2636315" y="5983473"/>
                  <a:ext cx="1238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68" name="Freihand 367">
                  <a:extLst>
                    <a:ext uri="{FF2B5EF4-FFF2-40B4-BE49-F238E27FC236}">
                      <a16:creationId xmlns:a16="http://schemas.microsoft.com/office/drawing/2014/main" id="{2C88D0D1-145C-3DD8-90B0-50723F9B197C}"/>
                    </a:ext>
                  </a:extLst>
                </p14:cNvPr>
                <p14:cNvContentPartPr/>
                <p14:nvPr/>
              </p14:nvContentPartPr>
              <p14:xfrm>
                <a:off x="2922875" y="5936313"/>
                <a:ext cx="94320" cy="184680"/>
              </p14:xfrm>
            </p:contentPart>
          </mc:Choice>
          <mc:Fallback xmlns="">
            <p:pic>
              <p:nvPicPr>
                <p:cNvPr id="368" name="Freihand 367">
                  <a:extLst>
                    <a:ext uri="{FF2B5EF4-FFF2-40B4-BE49-F238E27FC236}">
                      <a16:creationId xmlns:a16="http://schemas.microsoft.com/office/drawing/2014/main" id="{2C88D0D1-145C-3DD8-90B0-50723F9B197C}"/>
                    </a:ext>
                  </a:extLst>
                </p:cNvPr>
                <p:cNvPicPr/>
                <p:nvPr/>
              </p:nvPicPr>
              <p:blipFill>
                <a:blip r:embed="rId445"/>
                <a:stretch>
                  <a:fillRect/>
                </a:stretch>
              </p:blipFill>
              <p:spPr>
                <a:xfrm>
                  <a:off x="2913875" y="5927313"/>
                  <a:ext cx="1119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69" name="Freihand 368">
                  <a:extLst>
                    <a:ext uri="{FF2B5EF4-FFF2-40B4-BE49-F238E27FC236}">
                      <a16:creationId xmlns:a16="http://schemas.microsoft.com/office/drawing/2014/main" id="{9669181C-AAAF-B764-EC6C-BD1EBA1C47C7}"/>
                    </a:ext>
                  </a:extLst>
                </p14:cNvPr>
                <p14:cNvContentPartPr/>
                <p14:nvPr/>
              </p14:nvContentPartPr>
              <p14:xfrm>
                <a:off x="3076955" y="5965473"/>
                <a:ext cx="105120" cy="117000"/>
              </p14:xfrm>
            </p:contentPart>
          </mc:Choice>
          <mc:Fallback xmlns="">
            <p:pic>
              <p:nvPicPr>
                <p:cNvPr id="369" name="Freihand 368">
                  <a:extLst>
                    <a:ext uri="{FF2B5EF4-FFF2-40B4-BE49-F238E27FC236}">
                      <a16:creationId xmlns:a16="http://schemas.microsoft.com/office/drawing/2014/main" id="{9669181C-AAAF-B764-EC6C-BD1EBA1C47C7}"/>
                    </a:ext>
                  </a:extLst>
                </p:cNvPr>
                <p:cNvPicPr/>
                <p:nvPr/>
              </p:nvPicPr>
              <p:blipFill>
                <a:blip r:embed="rId447"/>
                <a:stretch>
                  <a:fillRect/>
                </a:stretch>
              </p:blipFill>
              <p:spPr>
                <a:xfrm>
                  <a:off x="3067955" y="5956833"/>
                  <a:ext cx="122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70" name="Freihand 369">
                  <a:extLst>
                    <a:ext uri="{FF2B5EF4-FFF2-40B4-BE49-F238E27FC236}">
                      <a16:creationId xmlns:a16="http://schemas.microsoft.com/office/drawing/2014/main" id="{9C7B2375-7421-0BBB-B46B-18768F009DAD}"/>
                    </a:ext>
                  </a:extLst>
                </p14:cNvPr>
                <p14:cNvContentPartPr/>
                <p14:nvPr/>
              </p14:nvContentPartPr>
              <p14:xfrm>
                <a:off x="3482675" y="5894553"/>
                <a:ext cx="176400" cy="284040"/>
              </p14:xfrm>
            </p:contentPart>
          </mc:Choice>
          <mc:Fallback xmlns="">
            <p:pic>
              <p:nvPicPr>
                <p:cNvPr id="370" name="Freihand 369">
                  <a:extLst>
                    <a:ext uri="{FF2B5EF4-FFF2-40B4-BE49-F238E27FC236}">
                      <a16:creationId xmlns:a16="http://schemas.microsoft.com/office/drawing/2014/main" id="{9C7B2375-7421-0BBB-B46B-18768F009DAD}"/>
                    </a:ext>
                  </a:extLst>
                </p:cNvPr>
                <p:cNvPicPr/>
                <p:nvPr/>
              </p:nvPicPr>
              <p:blipFill>
                <a:blip r:embed="rId449"/>
                <a:stretch>
                  <a:fillRect/>
                </a:stretch>
              </p:blipFill>
              <p:spPr>
                <a:xfrm>
                  <a:off x="3474035" y="5885913"/>
                  <a:ext cx="19404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71" name="Freihand 370">
                  <a:extLst>
                    <a:ext uri="{FF2B5EF4-FFF2-40B4-BE49-F238E27FC236}">
                      <a16:creationId xmlns:a16="http://schemas.microsoft.com/office/drawing/2014/main" id="{A64B0668-4533-559D-7F77-6D5CFDB36B25}"/>
                    </a:ext>
                  </a:extLst>
                </p14:cNvPr>
                <p14:cNvContentPartPr/>
                <p14:nvPr/>
              </p14:nvContentPartPr>
              <p14:xfrm>
                <a:off x="3705155" y="5773233"/>
                <a:ext cx="100800" cy="182880"/>
              </p14:xfrm>
            </p:contentPart>
          </mc:Choice>
          <mc:Fallback xmlns="">
            <p:pic>
              <p:nvPicPr>
                <p:cNvPr id="371" name="Freihand 370">
                  <a:extLst>
                    <a:ext uri="{FF2B5EF4-FFF2-40B4-BE49-F238E27FC236}">
                      <a16:creationId xmlns:a16="http://schemas.microsoft.com/office/drawing/2014/main" id="{A64B0668-4533-559D-7F77-6D5CFDB36B25}"/>
                    </a:ext>
                  </a:extLst>
                </p:cNvPr>
                <p:cNvPicPr/>
                <p:nvPr/>
              </p:nvPicPr>
              <p:blipFill>
                <a:blip r:embed="rId451"/>
                <a:stretch>
                  <a:fillRect/>
                </a:stretch>
              </p:blipFill>
              <p:spPr>
                <a:xfrm>
                  <a:off x="3696515" y="5764233"/>
                  <a:ext cx="1184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72" name="Freihand 371">
                  <a:extLst>
                    <a:ext uri="{FF2B5EF4-FFF2-40B4-BE49-F238E27FC236}">
                      <a16:creationId xmlns:a16="http://schemas.microsoft.com/office/drawing/2014/main" id="{6FBAA4F3-751D-3D93-FA4D-6D0FCB1BA015}"/>
                    </a:ext>
                  </a:extLst>
                </p14:cNvPr>
                <p14:cNvContentPartPr/>
                <p14:nvPr/>
              </p14:nvContentPartPr>
              <p14:xfrm>
                <a:off x="3899915" y="5693673"/>
                <a:ext cx="30600" cy="159120"/>
              </p14:xfrm>
            </p:contentPart>
          </mc:Choice>
          <mc:Fallback xmlns="">
            <p:pic>
              <p:nvPicPr>
                <p:cNvPr id="372" name="Freihand 371">
                  <a:extLst>
                    <a:ext uri="{FF2B5EF4-FFF2-40B4-BE49-F238E27FC236}">
                      <a16:creationId xmlns:a16="http://schemas.microsoft.com/office/drawing/2014/main" id="{6FBAA4F3-751D-3D93-FA4D-6D0FCB1BA015}"/>
                    </a:ext>
                  </a:extLst>
                </p:cNvPr>
                <p:cNvPicPr/>
                <p:nvPr/>
              </p:nvPicPr>
              <p:blipFill>
                <a:blip r:embed="rId453"/>
                <a:stretch>
                  <a:fillRect/>
                </a:stretch>
              </p:blipFill>
              <p:spPr>
                <a:xfrm>
                  <a:off x="3890915" y="5685033"/>
                  <a:ext cx="482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73" name="Freihand 372">
                  <a:extLst>
                    <a:ext uri="{FF2B5EF4-FFF2-40B4-BE49-F238E27FC236}">
                      <a16:creationId xmlns:a16="http://schemas.microsoft.com/office/drawing/2014/main" id="{1254A37F-D4A5-38F4-1587-A6E15B36848C}"/>
                    </a:ext>
                  </a:extLst>
                </p14:cNvPr>
                <p14:cNvContentPartPr/>
                <p14:nvPr/>
              </p14:nvContentPartPr>
              <p14:xfrm>
                <a:off x="4136435" y="5895633"/>
                <a:ext cx="294840" cy="85680"/>
              </p14:xfrm>
            </p:contentPart>
          </mc:Choice>
          <mc:Fallback xmlns="">
            <p:pic>
              <p:nvPicPr>
                <p:cNvPr id="373" name="Freihand 372">
                  <a:extLst>
                    <a:ext uri="{FF2B5EF4-FFF2-40B4-BE49-F238E27FC236}">
                      <a16:creationId xmlns:a16="http://schemas.microsoft.com/office/drawing/2014/main" id="{1254A37F-D4A5-38F4-1587-A6E15B36848C}"/>
                    </a:ext>
                  </a:extLst>
                </p:cNvPr>
                <p:cNvPicPr/>
                <p:nvPr/>
              </p:nvPicPr>
              <p:blipFill>
                <a:blip r:embed="rId455"/>
                <a:stretch>
                  <a:fillRect/>
                </a:stretch>
              </p:blipFill>
              <p:spPr>
                <a:xfrm>
                  <a:off x="4127795" y="5886993"/>
                  <a:ext cx="3124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74" name="Freihand 373">
                  <a:extLst>
                    <a:ext uri="{FF2B5EF4-FFF2-40B4-BE49-F238E27FC236}">
                      <a16:creationId xmlns:a16="http://schemas.microsoft.com/office/drawing/2014/main" id="{74E42A67-F961-9BB9-D806-4DAA4C8D43E6}"/>
                    </a:ext>
                  </a:extLst>
                </p14:cNvPr>
                <p14:cNvContentPartPr/>
                <p14:nvPr/>
              </p14:nvContentPartPr>
              <p14:xfrm>
                <a:off x="4509755" y="5764233"/>
                <a:ext cx="135000" cy="162000"/>
              </p14:xfrm>
            </p:contentPart>
          </mc:Choice>
          <mc:Fallback xmlns="">
            <p:pic>
              <p:nvPicPr>
                <p:cNvPr id="374" name="Freihand 373">
                  <a:extLst>
                    <a:ext uri="{FF2B5EF4-FFF2-40B4-BE49-F238E27FC236}">
                      <a16:creationId xmlns:a16="http://schemas.microsoft.com/office/drawing/2014/main" id="{74E42A67-F961-9BB9-D806-4DAA4C8D43E6}"/>
                    </a:ext>
                  </a:extLst>
                </p:cNvPr>
                <p:cNvPicPr/>
                <p:nvPr/>
              </p:nvPicPr>
              <p:blipFill>
                <a:blip r:embed="rId457"/>
                <a:stretch>
                  <a:fillRect/>
                </a:stretch>
              </p:blipFill>
              <p:spPr>
                <a:xfrm>
                  <a:off x="4501115" y="5755233"/>
                  <a:ext cx="1526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75" name="Freihand 374">
                  <a:extLst>
                    <a:ext uri="{FF2B5EF4-FFF2-40B4-BE49-F238E27FC236}">
                      <a16:creationId xmlns:a16="http://schemas.microsoft.com/office/drawing/2014/main" id="{A88F7EF6-B73D-11A8-FFA8-3A60C9D5FD55}"/>
                    </a:ext>
                  </a:extLst>
                </p14:cNvPr>
                <p14:cNvContentPartPr/>
                <p14:nvPr/>
              </p14:nvContentPartPr>
              <p14:xfrm>
                <a:off x="4809995" y="5790153"/>
                <a:ext cx="168840" cy="122760"/>
              </p14:xfrm>
            </p:contentPart>
          </mc:Choice>
          <mc:Fallback xmlns="">
            <p:pic>
              <p:nvPicPr>
                <p:cNvPr id="375" name="Freihand 374">
                  <a:extLst>
                    <a:ext uri="{FF2B5EF4-FFF2-40B4-BE49-F238E27FC236}">
                      <a16:creationId xmlns:a16="http://schemas.microsoft.com/office/drawing/2014/main" id="{A88F7EF6-B73D-11A8-FFA8-3A60C9D5FD55}"/>
                    </a:ext>
                  </a:extLst>
                </p:cNvPr>
                <p:cNvPicPr/>
                <p:nvPr/>
              </p:nvPicPr>
              <p:blipFill>
                <a:blip r:embed="rId459"/>
                <a:stretch>
                  <a:fillRect/>
                </a:stretch>
              </p:blipFill>
              <p:spPr>
                <a:xfrm>
                  <a:off x="4801355" y="5781513"/>
                  <a:ext cx="1864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76" name="Freihand 375">
                  <a:extLst>
                    <a:ext uri="{FF2B5EF4-FFF2-40B4-BE49-F238E27FC236}">
                      <a16:creationId xmlns:a16="http://schemas.microsoft.com/office/drawing/2014/main" id="{EBD288EA-7AE2-D50B-2CE4-4BEA0073D9D5}"/>
                    </a:ext>
                  </a:extLst>
                </p14:cNvPr>
                <p14:cNvContentPartPr/>
                <p14:nvPr/>
              </p14:nvContentPartPr>
              <p14:xfrm>
                <a:off x="5108795" y="5688273"/>
                <a:ext cx="103680" cy="168120"/>
              </p14:xfrm>
            </p:contentPart>
          </mc:Choice>
          <mc:Fallback xmlns="">
            <p:pic>
              <p:nvPicPr>
                <p:cNvPr id="376" name="Freihand 375">
                  <a:extLst>
                    <a:ext uri="{FF2B5EF4-FFF2-40B4-BE49-F238E27FC236}">
                      <a16:creationId xmlns:a16="http://schemas.microsoft.com/office/drawing/2014/main" id="{EBD288EA-7AE2-D50B-2CE4-4BEA0073D9D5}"/>
                    </a:ext>
                  </a:extLst>
                </p:cNvPr>
                <p:cNvPicPr/>
                <p:nvPr/>
              </p:nvPicPr>
              <p:blipFill>
                <a:blip r:embed="rId461"/>
                <a:stretch>
                  <a:fillRect/>
                </a:stretch>
              </p:blipFill>
              <p:spPr>
                <a:xfrm>
                  <a:off x="5099795" y="5679633"/>
                  <a:ext cx="1213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77" name="Freihand 376">
                  <a:extLst>
                    <a:ext uri="{FF2B5EF4-FFF2-40B4-BE49-F238E27FC236}">
                      <a16:creationId xmlns:a16="http://schemas.microsoft.com/office/drawing/2014/main" id="{754F703A-8B85-D96A-E9A2-8384F42610F4}"/>
                    </a:ext>
                  </a:extLst>
                </p14:cNvPr>
                <p14:cNvContentPartPr/>
                <p14:nvPr/>
              </p14:nvContentPartPr>
              <p14:xfrm>
                <a:off x="5310035" y="5542833"/>
                <a:ext cx="4320" cy="161640"/>
              </p14:xfrm>
            </p:contentPart>
          </mc:Choice>
          <mc:Fallback xmlns="">
            <p:pic>
              <p:nvPicPr>
                <p:cNvPr id="377" name="Freihand 376">
                  <a:extLst>
                    <a:ext uri="{FF2B5EF4-FFF2-40B4-BE49-F238E27FC236}">
                      <a16:creationId xmlns:a16="http://schemas.microsoft.com/office/drawing/2014/main" id="{754F703A-8B85-D96A-E9A2-8384F42610F4}"/>
                    </a:ext>
                  </a:extLst>
                </p:cNvPr>
                <p:cNvPicPr/>
                <p:nvPr/>
              </p:nvPicPr>
              <p:blipFill>
                <a:blip r:embed="rId463"/>
                <a:stretch>
                  <a:fillRect/>
                </a:stretch>
              </p:blipFill>
              <p:spPr>
                <a:xfrm>
                  <a:off x="5301035" y="5534193"/>
                  <a:ext cx="21960" cy="179280"/>
                </a:xfrm>
                <a:prstGeom prst="rect">
                  <a:avLst/>
                </a:prstGeom>
              </p:spPr>
            </p:pic>
          </mc:Fallback>
        </mc:AlternateContent>
      </p:grpSp>
      <p:grpSp>
        <p:nvGrpSpPr>
          <p:cNvPr id="380" name="Gruppieren 379">
            <a:extLst>
              <a:ext uri="{FF2B5EF4-FFF2-40B4-BE49-F238E27FC236}">
                <a16:creationId xmlns:a16="http://schemas.microsoft.com/office/drawing/2014/main" id="{E70DE345-1F76-B6CA-2B0F-2EBDA9E6B51E}"/>
              </a:ext>
            </a:extLst>
          </p:cNvPr>
          <p:cNvGrpSpPr/>
          <p:nvPr/>
        </p:nvGrpSpPr>
        <p:grpSpPr>
          <a:xfrm>
            <a:off x="7220555" y="76233"/>
            <a:ext cx="4161240" cy="1731960"/>
            <a:chOff x="7220555" y="76233"/>
            <a:chExt cx="4161240" cy="1731960"/>
          </a:xfrm>
        </p:grpSpPr>
        <mc:AlternateContent xmlns:mc="http://schemas.openxmlformats.org/markup-compatibility/2006" xmlns:p14="http://schemas.microsoft.com/office/powerpoint/2010/main">
          <mc:Choice Requires="p14">
            <p:contentPart p14:bwMode="auto" r:id="rId464">
              <p14:nvContentPartPr>
                <p14:cNvPr id="28" name="Freihand 27">
                  <a:extLst>
                    <a:ext uri="{FF2B5EF4-FFF2-40B4-BE49-F238E27FC236}">
                      <a16:creationId xmlns:a16="http://schemas.microsoft.com/office/drawing/2014/main" id="{7C8BCBC3-9BB8-6F12-7672-4A7B41ECDAC4}"/>
                    </a:ext>
                  </a:extLst>
                </p14:cNvPr>
                <p14:cNvContentPartPr/>
                <p14:nvPr/>
              </p14:nvContentPartPr>
              <p14:xfrm>
                <a:off x="9205955" y="1185753"/>
                <a:ext cx="19080" cy="258480"/>
              </p14:xfrm>
            </p:contentPart>
          </mc:Choice>
          <mc:Fallback xmlns="">
            <p:pic>
              <p:nvPicPr>
                <p:cNvPr id="28" name="Freihand 27">
                  <a:extLst>
                    <a:ext uri="{FF2B5EF4-FFF2-40B4-BE49-F238E27FC236}">
                      <a16:creationId xmlns:a16="http://schemas.microsoft.com/office/drawing/2014/main" id="{7C8BCBC3-9BB8-6F12-7672-4A7B41ECDAC4}"/>
                    </a:ext>
                  </a:extLst>
                </p:cNvPr>
                <p:cNvPicPr/>
                <p:nvPr/>
              </p:nvPicPr>
              <p:blipFill>
                <a:blip r:embed="rId465"/>
                <a:stretch>
                  <a:fillRect/>
                </a:stretch>
              </p:blipFill>
              <p:spPr>
                <a:xfrm>
                  <a:off x="9196955" y="1177113"/>
                  <a:ext cx="367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9" name="Freihand 28">
                  <a:extLst>
                    <a:ext uri="{FF2B5EF4-FFF2-40B4-BE49-F238E27FC236}">
                      <a16:creationId xmlns:a16="http://schemas.microsoft.com/office/drawing/2014/main" id="{3B3172DF-CA74-C294-05D1-9024222AE394}"/>
                    </a:ext>
                  </a:extLst>
                </p14:cNvPr>
                <p14:cNvContentPartPr/>
                <p14:nvPr/>
              </p14:nvContentPartPr>
              <p14:xfrm>
                <a:off x="9083555" y="1141113"/>
                <a:ext cx="609840" cy="238320"/>
              </p14:xfrm>
            </p:contentPart>
          </mc:Choice>
          <mc:Fallback xmlns="">
            <p:pic>
              <p:nvPicPr>
                <p:cNvPr id="29" name="Freihand 28">
                  <a:extLst>
                    <a:ext uri="{FF2B5EF4-FFF2-40B4-BE49-F238E27FC236}">
                      <a16:creationId xmlns:a16="http://schemas.microsoft.com/office/drawing/2014/main" id="{3B3172DF-CA74-C294-05D1-9024222AE394}"/>
                    </a:ext>
                  </a:extLst>
                </p:cNvPr>
                <p:cNvPicPr/>
                <p:nvPr/>
              </p:nvPicPr>
              <p:blipFill>
                <a:blip r:embed="rId467"/>
                <a:stretch>
                  <a:fillRect/>
                </a:stretch>
              </p:blipFill>
              <p:spPr>
                <a:xfrm>
                  <a:off x="9074915" y="1132473"/>
                  <a:ext cx="6274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0" name="Freihand 29">
                  <a:extLst>
                    <a:ext uri="{FF2B5EF4-FFF2-40B4-BE49-F238E27FC236}">
                      <a16:creationId xmlns:a16="http://schemas.microsoft.com/office/drawing/2014/main" id="{6C6FF2E3-CBAF-C557-81E6-8C6C31500CAF}"/>
                    </a:ext>
                  </a:extLst>
                </p14:cNvPr>
                <p14:cNvContentPartPr/>
                <p14:nvPr/>
              </p14:nvContentPartPr>
              <p14:xfrm>
                <a:off x="9516635" y="1146153"/>
                <a:ext cx="255960" cy="310320"/>
              </p14:xfrm>
            </p:contentPart>
          </mc:Choice>
          <mc:Fallback xmlns="">
            <p:pic>
              <p:nvPicPr>
                <p:cNvPr id="30" name="Freihand 29">
                  <a:extLst>
                    <a:ext uri="{FF2B5EF4-FFF2-40B4-BE49-F238E27FC236}">
                      <a16:creationId xmlns:a16="http://schemas.microsoft.com/office/drawing/2014/main" id="{6C6FF2E3-CBAF-C557-81E6-8C6C31500CAF}"/>
                    </a:ext>
                  </a:extLst>
                </p:cNvPr>
                <p:cNvPicPr/>
                <p:nvPr/>
              </p:nvPicPr>
              <p:blipFill>
                <a:blip r:embed="rId469"/>
                <a:stretch>
                  <a:fillRect/>
                </a:stretch>
              </p:blipFill>
              <p:spPr>
                <a:xfrm>
                  <a:off x="9507995" y="1137513"/>
                  <a:ext cx="2736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1" name="Freihand 30">
                  <a:extLst>
                    <a:ext uri="{FF2B5EF4-FFF2-40B4-BE49-F238E27FC236}">
                      <a16:creationId xmlns:a16="http://schemas.microsoft.com/office/drawing/2014/main" id="{DB5E04B0-C39F-9DBF-9456-C129ACC4E6E8}"/>
                    </a:ext>
                  </a:extLst>
                </p14:cNvPr>
                <p14:cNvContentPartPr/>
                <p14:nvPr/>
              </p14:nvContentPartPr>
              <p14:xfrm>
                <a:off x="9916235" y="1143633"/>
                <a:ext cx="199800" cy="334440"/>
              </p14:xfrm>
            </p:contentPart>
          </mc:Choice>
          <mc:Fallback xmlns="">
            <p:pic>
              <p:nvPicPr>
                <p:cNvPr id="31" name="Freihand 30">
                  <a:extLst>
                    <a:ext uri="{FF2B5EF4-FFF2-40B4-BE49-F238E27FC236}">
                      <a16:creationId xmlns:a16="http://schemas.microsoft.com/office/drawing/2014/main" id="{DB5E04B0-C39F-9DBF-9456-C129ACC4E6E8}"/>
                    </a:ext>
                  </a:extLst>
                </p:cNvPr>
                <p:cNvPicPr/>
                <p:nvPr/>
              </p:nvPicPr>
              <p:blipFill>
                <a:blip r:embed="rId471"/>
                <a:stretch>
                  <a:fillRect/>
                </a:stretch>
              </p:blipFill>
              <p:spPr>
                <a:xfrm>
                  <a:off x="9907235" y="1134633"/>
                  <a:ext cx="21744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2" name="Freihand 31">
                  <a:extLst>
                    <a:ext uri="{FF2B5EF4-FFF2-40B4-BE49-F238E27FC236}">
                      <a16:creationId xmlns:a16="http://schemas.microsoft.com/office/drawing/2014/main" id="{8C80585F-F977-30C1-EBAD-8E671618B442}"/>
                    </a:ext>
                  </a:extLst>
                </p14:cNvPr>
                <p14:cNvContentPartPr/>
                <p14:nvPr/>
              </p14:nvContentPartPr>
              <p14:xfrm>
                <a:off x="8950355" y="1596873"/>
                <a:ext cx="1413360" cy="130320"/>
              </p14:xfrm>
            </p:contentPart>
          </mc:Choice>
          <mc:Fallback xmlns="">
            <p:pic>
              <p:nvPicPr>
                <p:cNvPr id="32" name="Freihand 31">
                  <a:extLst>
                    <a:ext uri="{FF2B5EF4-FFF2-40B4-BE49-F238E27FC236}">
                      <a16:creationId xmlns:a16="http://schemas.microsoft.com/office/drawing/2014/main" id="{8C80585F-F977-30C1-EBAD-8E671618B442}"/>
                    </a:ext>
                  </a:extLst>
                </p:cNvPr>
                <p:cNvPicPr/>
                <p:nvPr/>
              </p:nvPicPr>
              <p:blipFill>
                <a:blip r:embed="rId473"/>
                <a:stretch>
                  <a:fillRect/>
                </a:stretch>
              </p:blipFill>
              <p:spPr>
                <a:xfrm>
                  <a:off x="8941355" y="1588233"/>
                  <a:ext cx="1431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4" name="Freihand 3">
                  <a:extLst>
                    <a:ext uri="{FF2B5EF4-FFF2-40B4-BE49-F238E27FC236}">
                      <a16:creationId xmlns:a16="http://schemas.microsoft.com/office/drawing/2014/main" id="{DF891676-9F5D-62B3-61F4-5927FDF2967F}"/>
                    </a:ext>
                  </a:extLst>
                </p14:cNvPr>
                <p14:cNvContentPartPr/>
                <p14:nvPr/>
              </p14:nvContentPartPr>
              <p14:xfrm>
                <a:off x="9000035" y="457473"/>
                <a:ext cx="15120" cy="183960"/>
              </p14:xfrm>
            </p:contentPart>
          </mc:Choice>
          <mc:Fallback xmlns="">
            <p:pic>
              <p:nvPicPr>
                <p:cNvPr id="4" name="Freihand 3">
                  <a:extLst>
                    <a:ext uri="{FF2B5EF4-FFF2-40B4-BE49-F238E27FC236}">
                      <a16:creationId xmlns:a16="http://schemas.microsoft.com/office/drawing/2014/main" id="{DF891676-9F5D-62B3-61F4-5927FDF2967F}"/>
                    </a:ext>
                  </a:extLst>
                </p:cNvPr>
                <p:cNvPicPr/>
                <p:nvPr/>
              </p:nvPicPr>
              <p:blipFill>
                <a:blip r:embed="rId475"/>
                <a:stretch>
                  <a:fillRect/>
                </a:stretch>
              </p:blipFill>
              <p:spPr>
                <a:xfrm>
                  <a:off x="8991035" y="448833"/>
                  <a:ext cx="327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1" name="Freihand 10">
                  <a:extLst>
                    <a:ext uri="{FF2B5EF4-FFF2-40B4-BE49-F238E27FC236}">
                      <a16:creationId xmlns:a16="http://schemas.microsoft.com/office/drawing/2014/main" id="{EC182C6B-1E5B-45E0-1EEE-2ED5E88D69E0}"/>
                    </a:ext>
                  </a:extLst>
                </p14:cNvPr>
                <p14:cNvContentPartPr/>
                <p14:nvPr/>
              </p14:nvContentPartPr>
              <p14:xfrm>
                <a:off x="8859995" y="403833"/>
                <a:ext cx="241560" cy="50040"/>
              </p14:xfrm>
            </p:contentPart>
          </mc:Choice>
          <mc:Fallback xmlns="">
            <p:pic>
              <p:nvPicPr>
                <p:cNvPr id="11" name="Freihand 10">
                  <a:extLst>
                    <a:ext uri="{FF2B5EF4-FFF2-40B4-BE49-F238E27FC236}">
                      <a16:creationId xmlns:a16="http://schemas.microsoft.com/office/drawing/2014/main" id="{EC182C6B-1E5B-45E0-1EEE-2ED5E88D69E0}"/>
                    </a:ext>
                  </a:extLst>
                </p:cNvPr>
                <p:cNvPicPr/>
                <p:nvPr/>
              </p:nvPicPr>
              <p:blipFill>
                <a:blip r:embed="rId477"/>
                <a:stretch>
                  <a:fillRect/>
                </a:stretch>
              </p:blipFill>
              <p:spPr>
                <a:xfrm>
                  <a:off x="8850995" y="395193"/>
                  <a:ext cx="2592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3" name="Freihand 12">
                  <a:extLst>
                    <a:ext uri="{FF2B5EF4-FFF2-40B4-BE49-F238E27FC236}">
                      <a16:creationId xmlns:a16="http://schemas.microsoft.com/office/drawing/2014/main" id="{BA1A5032-BBC0-E4A1-4294-0A19F699C851}"/>
                    </a:ext>
                  </a:extLst>
                </p14:cNvPr>
                <p14:cNvContentPartPr/>
                <p14:nvPr/>
              </p14:nvContentPartPr>
              <p14:xfrm>
                <a:off x="8870795" y="524793"/>
                <a:ext cx="327600" cy="96840"/>
              </p14:xfrm>
            </p:contentPart>
          </mc:Choice>
          <mc:Fallback xmlns="">
            <p:pic>
              <p:nvPicPr>
                <p:cNvPr id="13" name="Freihand 12">
                  <a:extLst>
                    <a:ext uri="{FF2B5EF4-FFF2-40B4-BE49-F238E27FC236}">
                      <a16:creationId xmlns:a16="http://schemas.microsoft.com/office/drawing/2014/main" id="{BA1A5032-BBC0-E4A1-4294-0A19F699C851}"/>
                    </a:ext>
                  </a:extLst>
                </p:cNvPr>
                <p:cNvPicPr/>
                <p:nvPr/>
              </p:nvPicPr>
              <p:blipFill>
                <a:blip r:embed="rId479"/>
                <a:stretch>
                  <a:fillRect/>
                </a:stretch>
              </p:blipFill>
              <p:spPr>
                <a:xfrm>
                  <a:off x="8862155" y="515793"/>
                  <a:ext cx="3452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4" name="Freihand 13">
                  <a:extLst>
                    <a:ext uri="{FF2B5EF4-FFF2-40B4-BE49-F238E27FC236}">
                      <a16:creationId xmlns:a16="http://schemas.microsoft.com/office/drawing/2014/main" id="{2E749446-0485-CCD2-15DF-372FD2E8D322}"/>
                    </a:ext>
                  </a:extLst>
                </p14:cNvPr>
                <p14:cNvContentPartPr/>
                <p14:nvPr/>
              </p14:nvContentPartPr>
              <p14:xfrm>
                <a:off x="9198035" y="438033"/>
                <a:ext cx="14760" cy="29160"/>
              </p14:xfrm>
            </p:contentPart>
          </mc:Choice>
          <mc:Fallback xmlns="">
            <p:pic>
              <p:nvPicPr>
                <p:cNvPr id="14" name="Freihand 13">
                  <a:extLst>
                    <a:ext uri="{FF2B5EF4-FFF2-40B4-BE49-F238E27FC236}">
                      <a16:creationId xmlns:a16="http://schemas.microsoft.com/office/drawing/2014/main" id="{2E749446-0485-CCD2-15DF-372FD2E8D322}"/>
                    </a:ext>
                  </a:extLst>
                </p:cNvPr>
                <p:cNvPicPr/>
                <p:nvPr/>
              </p:nvPicPr>
              <p:blipFill>
                <a:blip r:embed="rId481"/>
                <a:stretch>
                  <a:fillRect/>
                </a:stretch>
              </p:blipFill>
              <p:spPr>
                <a:xfrm>
                  <a:off x="9189395" y="429393"/>
                  <a:ext cx="324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9" name="Freihand 18">
                  <a:extLst>
                    <a:ext uri="{FF2B5EF4-FFF2-40B4-BE49-F238E27FC236}">
                      <a16:creationId xmlns:a16="http://schemas.microsoft.com/office/drawing/2014/main" id="{099C08C7-57DF-0B53-E879-11DA1621EF98}"/>
                    </a:ext>
                  </a:extLst>
                </p14:cNvPr>
                <p14:cNvContentPartPr/>
                <p14:nvPr/>
              </p14:nvContentPartPr>
              <p14:xfrm>
                <a:off x="9268955" y="511113"/>
                <a:ext cx="131400" cy="119160"/>
              </p14:xfrm>
            </p:contentPart>
          </mc:Choice>
          <mc:Fallback xmlns="">
            <p:pic>
              <p:nvPicPr>
                <p:cNvPr id="19" name="Freihand 18">
                  <a:extLst>
                    <a:ext uri="{FF2B5EF4-FFF2-40B4-BE49-F238E27FC236}">
                      <a16:creationId xmlns:a16="http://schemas.microsoft.com/office/drawing/2014/main" id="{099C08C7-57DF-0B53-E879-11DA1621EF98}"/>
                    </a:ext>
                  </a:extLst>
                </p:cNvPr>
                <p:cNvPicPr/>
                <p:nvPr/>
              </p:nvPicPr>
              <p:blipFill>
                <a:blip r:embed="rId483"/>
                <a:stretch>
                  <a:fillRect/>
                </a:stretch>
              </p:blipFill>
              <p:spPr>
                <a:xfrm>
                  <a:off x="9259955" y="502473"/>
                  <a:ext cx="149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0" name="Freihand 19">
                  <a:extLst>
                    <a:ext uri="{FF2B5EF4-FFF2-40B4-BE49-F238E27FC236}">
                      <a16:creationId xmlns:a16="http://schemas.microsoft.com/office/drawing/2014/main" id="{60CFD5CD-2995-934B-BB8A-9567D89AE9AE}"/>
                    </a:ext>
                  </a:extLst>
                </p14:cNvPr>
                <p14:cNvContentPartPr/>
                <p14:nvPr/>
              </p14:nvContentPartPr>
              <p14:xfrm>
                <a:off x="9468755" y="523353"/>
                <a:ext cx="115200" cy="84960"/>
              </p14:xfrm>
            </p:contentPart>
          </mc:Choice>
          <mc:Fallback xmlns="">
            <p:pic>
              <p:nvPicPr>
                <p:cNvPr id="20" name="Freihand 19">
                  <a:extLst>
                    <a:ext uri="{FF2B5EF4-FFF2-40B4-BE49-F238E27FC236}">
                      <a16:creationId xmlns:a16="http://schemas.microsoft.com/office/drawing/2014/main" id="{60CFD5CD-2995-934B-BB8A-9567D89AE9AE}"/>
                    </a:ext>
                  </a:extLst>
                </p:cNvPr>
                <p:cNvPicPr/>
                <p:nvPr/>
              </p:nvPicPr>
              <p:blipFill>
                <a:blip r:embed="rId485"/>
                <a:stretch>
                  <a:fillRect/>
                </a:stretch>
              </p:blipFill>
              <p:spPr>
                <a:xfrm>
                  <a:off x="9459755" y="514713"/>
                  <a:ext cx="1328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1" name="Freihand 20">
                  <a:extLst>
                    <a:ext uri="{FF2B5EF4-FFF2-40B4-BE49-F238E27FC236}">
                      <a16:creationId xmlns:a16="http://schemas.microsoft.com/office/drawing/2014/main" id="{2DB034F5-AD36-5EF2-FF22-452B70190CE6}"/>
                    </a:ext>
                  </a:extLst>
                </p14:cNvPr>
                <p14:cNvContentPartPr/>
                <p14:nvPr/>
              </p14:nvContentPartPr>
              <p14:xfrm>
                <a:off x="9622115" y="357033"/>
                <a:ext cx="337320" cy="258480"/>
              </p14:xfrm>
            </p:contentPart>
          </mc:Choice>
          <mc:Fallback xmlns="">
            <p:pic>
              <p:nvPicPr>
                <p:cNvPr id="21" name="Freihand 20">
                  <a:extLst>
                    <a:ext uri="{FF2B5EF4-FFF2-40B4-BE49-F238E27FC236}">
                      <a16:creationId xmlns:a16="http://schemas.microsoft.com/office/drawing/2014/main" id="{2DB034F5-AD36-5EF2-FF22-452B70190CE6}"/>
                    </a:ext>
                  </a:extLst>
                </p:cNvPr>
                <p:cNvPicPr/>
                <p:nvPr/>
              </p:nvPicPr>
              <p:blipFill>
                <a:blip r:embed="rId487"/>
                <a:stretch>
                  <a:fillRect/>
                </a:stretch>
              </p:blipFill>
              <p:spPr>
                <a:xfrm>
                  <a:off x="9613115" y="348393"/>
                  <a:ext cx="3549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3" name="Freihand 22">
                  <a:extLst>
                    <a:ext uri="{FF2B5EF4-FFF2-40B4-BE49-F238E27FC236}">
                      <a16:creationId xmlns:a16="http://schemas.microsoft.com/office/drawing/2014/main" id="{99FF16E0-A600-F093-6478-94541CC419A1}"/>
                    </a:ext>
                  </a:extLst>
                </p14:cNvPr>
                <p14:cNvContentPartPr/>
                <p14:nvPr/>
              </p14:nvContentPartPr>
              <p14:xfrm>
                <a:off x="10151675" y="492753"/>
                <a:ext cx="129600" cy="286920"/>
              </p14:xfrm>
            </p:contentPart>
          </mc:Choice>
          <mc:Fallback xmlns="">
            <p:pic>
              <p:nvPicPr>
                <p:cNvPr id="23" name="Freihand 22">
                  <a:extLst>
                    <a:ext uri="{FF2B5EF4-FFF2-40B4-BE49-F238E27FC236}">
                      <a16:creationId xmlns:a16="http://schemas.microsoft.com/office/drawing/2014/main" id="{99FF16E0-A600-F093-6478-94541CC419A1}"/>
                    </a:ext>
                  </a:extLst>
                </p:cNvPr>
                <p:cNvPicPr/>
                <p:nvPr/>
              </p:nvPicPr>
              <p:blipFill>
                <a:blip r:embed="rId489"/>
                <a:stretch>
                  <a:fillRect/>
                </a:stretch>
              </p:blipFill>
              <p:spPr>
                <a:xfrm>
                  <a:off x="10143035" y="483753"/>
                  <a:ext cx="1472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4" name="Freihand 23">
                  <a:extLst>
                    <a:ext uri="{FF2B5EF4-FFF2-40B4-BE49-F238E27FC236}">
                      <a16:creationId xmlns:a16="http://schemas.microsoft.com/office/drawing/2014/main" id="{C72DE278-F54D-25EA-909D-B997C10411C8}"/>
                    </a:ext>
                  </a:extLst>
                </p14:cNvPr>
                <p14:cNvContentPartPr/>
                <p14:nvPr/>
              </p14:nvContentPartPr>
              <p14:xfrm>
                <a:off x="10348595" y="338673"/>
                <a:ext cx="408600" cy="244800"/>
              </p14:xfrm>
            </p:contentPart>
          </mc:Choice>
          <mc:Fallback xmlns="">
            <p:pic>
              <p:nvPicPr>
                <p:cNvPr id="24" name="Freihand 23">
                  <a:extLst>
                    <a:ext uri="{FF2B5EF4-FFF2-40B4-BE49-F238E27FC236}">
                      <a16:creationId xmlns:a16="http://schemas.microsoft.com/office/drawing/2014/main" id="{C72DE278-F54D-25EA-909D-B997C10411C8}"/>
                    </a:ext>
                  </a:extLst>
                </p:cNvPr>
                <p:cNvPicPr/>
                <p:nvPr/>
              </p:nvPicPr>
              <p:blipFill>
                <a:blip r:embed="rId491"/>
                <a:stretch>
                  <a:fillRect/>
                </a:stretch>
              </p:blipFill>
              <p:spPr>
                <a:xfrm>
                  <a:off x="10339595" y="330033"/>
                  <a:ext cx="4262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5" name="Freihand 24">
                  <a:extLst>
                    <a:ext uri="{FF2B5EF4-FFF2-40B4-BE49-F238E27FC236}">
                      <a16:creationId xmlns:a16="http://schemas.microsoft.com/office/drawing/2014/main" id="{A5F6D212-66D1-A65D-773E-F1041F154896}"/>
                    </a:ext>
                  </a:extLst>
                </p14:cNvPr>
                <p14:cNvContentPartPr/>
                <p14:nvPr/>
              </p14:nvContentPartPr>
              <p14:xfrm>
                <a:off x="10743875" y="328953"/>
                <a:ext cx="5760" cy="21240"/>
              </p14:xfrm>
            </p:contentPart>
          </mc:Choice>
          <mc:Fallback xmlns="">
            <p:pic>
              <p:nvPicPr>
                <p:cNvPr id="25" name="Freihand 24">
                  <a:extLst>
                    <a:ext uri="{FF2B5EF4-FFF2-40B4-BE49-F238E27FC236}">
                      <a16:creationId xmlns:a16="http://schemas.microsoft.com/office/drawing/2014/main" id="{A5F6D212-66D1-A65D-773E-F1041F154896}"/>
                    </a:ext>
                  </a:extLst>
                </p:cNvPr>
                <p:cNvPicPr/>
                <p:nvPr/>
              </p:nvPicPr>
              <p:blipFill>
                <a:blip r:embed="rId493"/>
                <a:stretch>
                  <a:fillRect/>
                </a:stretch>
              </p:blipFill>
              <p:spPr>
                <a:xfrm>
                  <a:off x="10735235" y="320313"/>
                  <a:ext cx="23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6" name="Freihand 25">
                  <a:extLst>
                    <a:ext uri="{FF2B5EF4-FFF2-40B4-BE49-F238E27FC236}">
                      <a16:creationId xmlns:a16="http://schemas.microsoft.com/office/drawing/2014/main" id="{B0DF4164-2180-B09A-8B3F-0D18592A7CF3}"/>
                    </a:ext>
                  </a:extLst>
                </p14:cNvPr>
                <p14:cNvContentPartPr/>
                <p14:nvPr/>
              </p14:nvContentPartPr>
              <p14:xfrm>
                <a:off x="10839275" y="462873"/>
                <a:ext cx="189720" cy="86400"/>
              </p14:xfrm>
            </p:contentPart>
          </mc:Choice>
          <mc:Fallback xmlns="">
            <p:pic>
              <p:nvPicPr>
                <p:cNvPr id="26" name="Freihand 25">
                  <a:extLst>
                    <a:ext uri="{FF2B5EF4-FFF2-40B4-BE49-F238E27FC236}">
                      <a16:creationId xmlns:a16="http://schemas.microsoft.com/office/drawing/2014/main" id="{B0DF4164-2180-B09A-8B3F-0D18592A7CF3}"/>
                    </a:ext>
                  </a:extLst>
                </p:cNvPr>
                <p:cNvPicPr/>
                <p:nvPr/>
              </p:nvPicPr>
              <p:blipFill>
                <a:blip r:embed="rId495"/>
                <a:stretch>
                  <a:fillRect/>
                </a:stretch>
              </p:blipFill>
              <p:spPr>
                <a:xfrm>
                  <a:off x="10830635" y="454233"/>
                  <a:ext cx="207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7" name="Freihand 26">
                  <a:extLst>
                    <a:ext uri="{FF2B5EF4-FFF2-40B4-BE49-F238E27FC236}">
                      <a16:creationId xmlns:a16="http://schemas.microsoft.com/office/drawing/2014/main" id="{EBBA6425-463B-26F8-8542-4062EB7A29AF}"/>
                    </a:ext>
                  </a:extLst>
                </p14:cNvPr>
                <p14:cNvContentPartPr/>
                <p14:nvPr/>
              </p14:nvContentPartPr>
              <p14:xfrm>
                <a:off x="11032595" y="450273"/>
                <a:ext cx="173880" cy="300240"/>
              </p14:xfrm>
            </p:contentPart>
          </mc:Choice>
          <mc:Fallback xmlns="">
            <p:pic>
              <p:nvPicPr>
                <p:cNvPr id="27" name="Freihand 26">
                  <a:extLst>
                    <a:ext uri="{FF2B5EF4-FFF2-40B4-BE49-F238E27FC236}">
                      <a16:creationId xmlns:a16="http://schemas.microsoft.com/office/drawing/2014/main" id="{EBBA6425-463B-26F8-8542-4062EB7A29AF}"/>
                    </a:ext>
                  </a:extLst>
                </p:cNvPr>
                <p:cNvPicPr/>
                <p:nvPr/>
              </p:nvPicPr>
              <p:blipFill>
                <a:blip r:embed="rId497"/>
                <a:stretch>
                  <a:fillRect/>
                </a:stretch>
              </p:blipFill>
              <p:spPr>
                <a:xfrm>
                  <a:off x="11023955" y="441273"/>
                  <a:ext cx="19152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26" name="Freihand 125">
                  <a:extLst>
                    <a:ext uri="{FF2B5EF4-FFF2-40B4-BE49-F238E27FC236}">
                      <a16:creationId xmlns:a16="http://schemas.microsoft.com/office/drawing/2014/main" id="{82E61577-BACD-7404-513E-E7E6386DD2D0}"/>
                    </a:ext>
                  </a:extLst>
                </p14:cNvPr>
                <p14:cNvContentPartPr/>
                <p14:nvPr/>
              </p14:nvContentPartPr>
              <p14:xfrm>
                <a:off x="7301555" y="754833"/>
                <a:ext cx="94320" cy="235800"/>
              </p14:xfrm>
            </p:contentPart>
          </mc:Choice>
          <mc:Fallback xmlns="">
            <p:pic>
              <p:nvPicPr>
                <p:cNvPr id="126" name="Freihand 125">
                  <a:extLst>
                    <a:ext uri="{FF2B5EF4-FFF2-40B4-BE49-F238E27FC236}">
                      <a16:creationId xmlns:a16="http://schemas.microsoft.com/office/drawing/2014/main" id="{82E61577-BACD-7404-513E-E7E6386DD2D0}"/>
                    </a:ext>
                  </a:extLst>
                </p:cNvPr>
                <p:cNvPicPr/>
                <p:nvPr/>
              </p:nvPicPr>
              <p:blipFill>
                <a:blip r:embed="rId499"/>
                <a:stretch>
                  <a:fillRect/>
                </a:stretch>
              </p:blipFill>
              <p:spPr>
                <a:xfrm>
                  <a:off x="7292555" y="746193"/>
                  <a:ext cx="1119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27" name="Freihand 126">
                  <a:extLst>
                    <a:ext uri="{FF2B5EF4-FFF2-40B4-BE49-F238E27FC236}">
                      <a16:creationId xmlns:a16="http://schemas.microsoft.com/office/drawing/2014/main" id="{FB408A1E-3F0E-EE59-718C-48B03418C479}"/>
                    </a:ext>
                  </a:extLst>
                </p14:cNvPr>
                <p14:cNvContentPartPr/>
                <p14:nvPr/>
              </p14:nvContentPartPr>
              <p14:xfrm>
                <a:off x="7529435" y="601833"/>
                <a:ext cx="21960" cy="152280"/>
              </p14:xfrm>
            </p:contentPart>
          </mc:Choice>
          <mc:Fallback xmlns="">
            <p:pic>
              <p:nvPicPr>
                <p:cNvPr id="127" name="Freihand 126">
                  <a:extLst>
                    <a:ext uri="{FF2B5EF4-FFF2-40B4-BE49-F238E27FC236}">
                      <a16:creationId xmlns:a16="http://schemas.microsoft.com/office/drawing/2014/main" id="{FB408A1E-3F0E-EE59-718C-48B03418C479}"/>
                    </a:ext>
                  </a:extLst>
                </p:cNvPr>
                <p:cNvPicPr/>
                <p:nvPr/>
              </p:nvPicPr>
              <p:blipFill>
                <a:blip r:embed="rId501"/>
                <a:stretch>
                  <a:fillRect/>
                </a:stretch>
              </p:blipFill>
              <p:spPr>
                <a:xfrm>
                  <a:off x="7520795" y="592833"/>
                  <a:ext cx="396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28" name="Freihand 127">
                  <a:extLst>
                    <a:ext uri="{FF2B5EF4-FFF2-40B4-BE49-F238E27FC236}">
                      <a16:creationId xmlns:a16="http://schemas.microsoft.com/office/drawing/2014/main" id="{53A9EA8C-35D7-FC00-B033-1149ABF2BCD1}"/>
                    </a:ext>
                  </a:extLst>
                </p14:cNvPr>
                <p14:cNvContentPartPr/>
                <p14:nvPr/>
              </p14:nvContentPartPr>
              <p14:xfrm>
                <a:off x="7450955" y="587073"/>
                <a:ext cx="150840" cy="189360"/>
              </p14:xfrm>
            </p:contentPart>
          </mc:Choice>
          <mc:Fallback xmlns="">
            <p:pic>
              <p:nvPicPr>
                <p:cNvPr id="128" name="Freihand 127">
                  <a:extLst>
                    <a:ext uri="{FF2B5EF4-FFF2-40B4-BE49-F238E27FC236}">
                      <a16:creationId xmlns:a16="http://schemas.microsoft.com/office/drawing/2014/main" id="{53A9EA8C-35D7-FC00-B033-1149ABF2BCD1}"/>
                    </a:ext>
                  </a:extLst>
                </p:cNvPr>
                <p:cNvPicPr/>
                <p:nvPr/>
              </p:nvPicPr>
              <p:blipFill>
                <a:blip r:embed="rId503"/>
                <a:stretch>
                  <a:fillRect/>
                </a:stretch>
              </p:blipFill>
              <p:spPr>
                <a:xfrm>
                  <a:off x="7441955" y="578433"/>
                  <a:ext cx="1684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30" name="Freihand 129">
                  <a:extLst>
                    <a:ext uri="{FF2B5EF4-FFF2-40B4-BE49-F238E27FC236}">
                      <a16:creationId xmlns:a16="http://schemas.microsoft.com/office/drawing/2014/main" id="{F1A0715B-C15D-A436-622D-D085792F7B8F}"/>
                    </a:ext>
                  </a:extLst>
                </p14:cNvPr>
                <p14:cNvContentPartPr/>
                <p14:nvPr/>
              </p14:nvContentPartPr>
              <p14:xfrm>
                <a:off x="7596395" y="814953"/>
                <a:ext cx="132480" cy="18720"/>
              </p14:xfrm>
            </p:contentPart>
          </mc:Choice>
          <mc:Fallback xmlns="">
            <p:pic>
              <p:nvPicPr>
                <p:cNvPr id="130" name="Freihand 129">
                  <a:extLst>
                    <a:ext uri="{FF2B5EF4-FFF2-40B4-BE49-F238E27FC236}">
                      <a16:creationId xmlns:a16="http://schemas.microsoft.com/office/drawing/2014/main" id="{F1A0715B-C15D-A436-622D-D085792F7B8F}"/>
                    </a:ext>
                  </a:extLst>
                </p:cNvPr>
                <p:cNvPicPr/>
                <p:nvPr/>
              </p:nvPicPr>
              <p:blipFill>
                <a:blip r:embed="rId505"/>
                <a:stretch>
                  <a:fillRect/>
                </a:stretch>
              </p:blipFill>
              <p:spPr>
                <a:xfrm>
                  <a:off x="7587395" y="806313"/>
                  <a:ext cx="1501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31" name="Freihand 130">
                  <a:extLst>
                    <a:ext uri="{FF2B5EF4-FFF2-40B4-BE49-F238E27FC236}">
                      <a16:creationId xmlns:a16="http://schemas.microsoft.com/office/drawing/2014/main" id="{29967A9B-3940-462E-CB82-B33A378DF09A}"/>
                    </a:ext>
                  </a:extLst>
                </p14:cNvPr>
                <p14:cNvContentPartPr/>
                <p14:nvPr/>
              </p14:nvContentPartPr>
              <p14:xfrm>
                <a:off x="7607915" y="852393"/>
                <a:ext cx="153000" cy="36720"/>
              </p14:xfrm>
            </p:contentPart>
          </mc:Choice>
          <mc:Fallback xmlns="">
            <p:pic>
              <p:nvPicPr>
                <p:cNvPr id="131" name="Freihand 130">
                  <a:extLst>
                    <a:ext uri="{FF2B5EF4-FFF2-40B4-BE49-F238E27FC236}">
                      <a16:creationId xmlns:a16="http://schemas.microsoft.com/office/drawing/2014/main" id="{29967A9B-3940-462E-CB82-B33A378DF09A}"/>
                    </a:ext>
                  </a:extLst>
                </p:cNvPr>
                <p:cNvPicPr/>
                <p:nvPr/>
              </p:nvPicPr>
              <p:blipFill>
                <a:blip r:embed="rId507"/>
                <a:stretch>
                  <a:fillRect/>
                </a:stretch>
              </p:blipFill>
              <p:spPr>
                <a:xfrm>
                  <a:off x="7598915" y="843753"/>
                  <a:ext cx="1706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32" name="Freihand 131">
                  <a:extLst>
                    <a:ext uri="{FF2B5EF4-FFF2-40B4-BE49-F238E27FC236}">
                      <a16:creationId xmlns:a16="http://schemas.microsoft.com/office/drawing/2014/main" id="{F5DF0D77-BDA1-F151-97B9-99C376E89463}"/>
                    </a:ext>
                  </a:extLst>
                </p14:cNvPr>
                <p14:cNvContentPartPr/>
                <p14:nvPr/>
              </p14:nvContentPartPr>
              <p14:xfrm>
                <a:off x="7843355" y="748353"/>
                <a:ext cx="150120" cy="160560"/>
              </p14:xfrm>
            </p:contentPart>
          </mc:Choice>
          <mc:Fallback xmlns="">
            <p:pic>
              <p:nvPicPr>
                <p:cNvPr id="132" name="Freihand 131">
                  <a:extLst>
                    <a:ext uri="{FF2B5EF4-FFF2-40B4-BE49-F238E27FC236}">
                      <a16:creationId xmlns:a16="http://schemas.microsoft.com/office/drawing/2014/main" id="{F5DF0D77-BDA1-F151-97B9-99C376E89463}"/>
                    </a:ext>
                  </a:extLst>
                </p:cNvPr>
                <p:cNvPicPr/>
                <p:nvPr/>
              </p:nvPicPr>
              <p:blipFill>
                <a:blip r:embed="rId509"/>
                <a:stretch>
                  <a:fillRect/>
                </a:stretch>
              </p:blipFill>
              <p:spPr>
                <a:xfrm>
                  <a:off x="7834355" y="739353"/>
                  <a:ext cx="1677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33" name="Freihand 132">
                  <a:extLst>
                    <a:ext uri="{FF2B5EF4-FFF2-40B4-BE49-F238E27FC236}">
                      <a16:creationId xmlns:a16="http://schemas.microsoft.com/office/drawing/2014/main" id="{4EC4AE29-4500-295B-2D21-A84B6B96A63D}"/>
                    </a:ext>
                  </a:extLst>
                </p14:cNvPr>
                <p14:cNvContentPartPr/>
                <p14:nvPr/>
              </p14:nvContentPartPr>
              <p14:xfrm>
                <a:off x="8090315" y="763113"/>
                <a:ext cx="254520" cy="172080"/>
              </p14:xfrm>
            </p:contentPart>
          </mc:Choice>
          <mc:Fallback xmlns="">
            <p:pic>
              <p:nvPicPr>
                <p:cNvPr id="133" name="Freihand 132">
                  <a:extLst>
                    <a:ext uri="{FF2B5EF4-FFF2-40B4-BE49-F238E27FC236}">
                      <a16:creationId xmlns:a16="http://schemas.microsoft.com/office/drawing/2014/main" id="{4EC4AE29-4500-295B-2D21-A84B6B96A63D}"/>
                    </a:ext>
                  </a:extLst>
                </p:cNvPr>
                <p:cNvPicPr/>
                <p:nvPr/>
              </p:nvPicPr>
              <p:blipFill>
                <a:blip r:embed="rId511"/>
                <a:stretch>
                  <a:fillRect/>
                </a:stretch>
              </p:blipFill>
              <p:spPr>
                <a:xfrm>
                  <a:off x="8081315" y="754473"/>
                  <a:ext cx="2721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34" name="Freihand 133">
                  <a:extLst>
                    <a:ext uri="{FF2B5EF4-FFF2-40B4-BE49-F238E27FC236}">
                      <a16:creationId xmlns:a16="http://schemas.microsoft.com/office/drawing/2014/main" id="{57ED9D65-D681-3A36-E065-4DFAC0191DF7}"/>
                    </a:ext>
                  </a:extLst>
                </p14:cNvPr>
                <p14:cNvContentPartPr/>
                <p14:nvPr/>
              </p14:nvContentPartPr>
              <p14:xfrm>
                <a:off x="8263475" y="726393"/>
                <a:ext cx="181080" cy="187560"/>
              </p14:xfrm>
            </p:contentPart>
          </mc:Choice>
          <mc:Fallback xmlns="">
            <p:pic>
              <p:nvPicPr>
                <p:cNvPr id="134" name="Freihand 133">
                  <a:extLst>
                    <a:ext uri="{FF2B5EF4-FFF2-40B4-BE49-F238E27FC236}">
                      <a16:creationId xmlns:a16="http://schemas.microsoft.com/office/drawing/2014/main" id="{57ED9D65-D681-3A36-E065-4DFAC0191DF7}"/>
                    </a:ext>
                  </a:extLst>
                </p:cNvPr>
                <p:cNvPicPr/>
                <p:nvPr/>
              </p:nvPicPr>
              <p:blipFill>
                <a:blip r:embed="rId513"/>
                <a:stretch>
                  <a:fillRect/>
                </a:stretch>
              </p:blipFill>
              <p:spPr>
                <a:xfrm>
                  <a:off x="8254835" y="717393"/>
                  <a:ext cx="1987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35" name="Freihand 134">
                  <a:extLst>
                    <a:ext uri="{FF2B5EF4-FFF2-40B4-BE49-F238E27FC236}">
                      <a16:creationId xmlns:a16="http://schemas.microsoft.com/office/drawing/2014/main" id="{725A8B20-6113-3C06-0A55-9DC53AB11B8A}"/>
                    </a:ext>
                  </a:extLst>
                </p14:cNvPr>
                <p14:cNvContentPartPr/>
                <p14:nvPr/>
              </p14:nvContentPartPr>
              <p14:xfrm>
                <a:off x="8496035" y="785433"/>
                <a:ext cx="53640" cy="102240"/>
              </p14:xfrm>
            </p:contentPart>
          </mc:Choice>
          <mc:Fallback xmlns="">
            <p:pic>
              <p:nvPicPr>
                <p:cNvPr id="135" name="Freihand 134">
                  <a:extLst>
                    <a:ext uri="{FF2B5EF4-FFF2-40B4-BE49-F238E27FC236}">
                      <a16:creationId xmlns:a16="http://schemas.microsoft.com/office/drawing/2014/main" id="{725A8B20-6113-3C06-0A55-9DC53AB11B8A}"/>
                    </a:ext>
                  </a:extLst>
                </p:cNvPr>
                <p:cNvPicPr/>
                <p:nvPr/>
              </p:nvPicPr>
              <p:blipFill>
                <a:blip r:embed="rId515"/>
                <a:stretch>
                  <a:fillRect/>
                </a:stretch>
              </p:blipFill>
              <p:spPr>
                <a:xfrm>
                  <a:off x="8487395" y="776433"/>
                  <a:ext cx="71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36" name="Freihand 135">
                  <a:extLst>
                    <a:ext uri="{FF2B5EF4-FFF2-40B4-BE49-F238E27FC236}">
                      <a16:creationId xmlns:a16="http://schemas.microsoft.com/office/drawing/2014/main" id="{13655116-124A-8D8B-03DA-75C9E8754F6F}"/>
                    </a:ext>
                  </a:extLst>
                </p14:cNvPr>
                <p14:cNvContentPartPr/>
                <p14:nvPr/>
              </p14:nvContentPartPr>
              <p14:xfrm>
                <a:off x="8622035" y="713073"/>
                <a:ext cx="127800" cy="235080"/>
              </p14:xfrm>
            </p:contentPart>
          </mc:Choice>
          <mc:Fallback xmlns="">
            <p:pic>
              <p:nvPicPr>
                <p:cNvPr id="136" name="Freihand 135">
                  <a:extLst>
                    <a:ext uri="{FF2B5EF4-FFF2-40B4-BE49-F238E27FC236}">
                      <a16:creationId xmlns:a16="http://schemas.microsoft.com/office/drawing/2014/main" id="{13655116-124A-8D8B-03DA-75C9E8754F6F}"/>
                    </a:ext>
                  </a:extLst>
                </p:cNvPr>
                <p:cNvPicPr/>
                <p:nvPr/>
              </p:nvPicPr>
              <p:blipFill>
                <a:blip r:embed="rId517"/>
                <a:stretch>
                  <a:fillRect/>
                </a:stretch>
              </p:blipFill>
              <p:spPr>
                <a:xfrm>
                  <a:off x="8613395" y="704433"/>
                  <a:ext cx="1454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38" name="Freihand 137">
                  <a:extLst>
                    <a:ext uri="{FF2B5EF4-FFF2-40B4-BE49-F238E27FC236}">
                      <a16:creationId xmlns:a16="http://schemas.microsoft.com/office/drawing/2014/main" id="{087B22B5-3D5C-65F5-3B07-BB8BBB13B391}"/>
                    </a:ext>
                  </a:extLst>
                </p14:cNvPr>
                <p14:cNvContentPartPr/>
                <p14:nvPr/>
              </p14:nvContentPartPr>
              <p14:xfrm>
                <a:off x="7776035" y="1173873"/>
                <a:ext cx="41760" cy="158400"/>
              </p14:xfrm>
            </p:contentPart>
          </mc:Choice>
          <mc:Fallback xmlns="">
            <p:pic>
              <p:nvPicPr>
                <p:cNvPr id="138" name="Freihand 137">
                  <a:extLst>
                    <a:ext uri="{FF2B5EF4-FFF2-40B4-BE49-F238E27FC236}">
                      <a16:creationId xmlns:a16="http://schemas.microsoft.com/office/drawing/2014/main" id="{087B22B5-3D5C-65F5-3B07-BB8BBB13B391}"/>
                    </a:ext>
                  </a:extLst>
                </p:cNvPr>
                <p:cNvPicPr/>
                <p:nvPr/>
              </p:nvPicPr>
              <p:blipFill>
                <a:blip r:embed="rId519"/>
                <a:stretch>
                  <a:fillRect/>
                </a:stretch>
              </p:blipFill>
              <p:spPr>
                <a:xfrm>
                  <a:off x="7767035" y="1164873"/>
                  <a:ext cx="594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39" name="Freihand 138">
                  <a:extLst>
                    <a:ext uri="{FF2B5EF4-FFF2-40B4-BE49-F238E27FC236}">
                      <a16:creationId xmlns:a16="http://schemas.microsoft.com/office/drawing/2014/main" id="{D1F08A38-082C-1B31-104F-C9E51CB538CB}"/>
                    </a:ext>
                  </a:extLst>
                </p14:cNvPr>
                <p14:cNvContentPartPr/>
                <p14:nvPr/>
              </p14:nvContentPartPr>
              <p14:xfrm>
                <a:off x="7696475" y="1078113"/>
                <a:ext cx="151560" cy="133200"/>
              </p14:xfrm>
            </p:contentPart>
          </mc:Choice>
          <mc:Fallback xmlns="">
            <p:pic>
              <p:nvPicPr>
                <p:cNvPr id="139" name="Freihand 138">
                  <a:extLst>
                    <a:ext uri="{FF2B5EF4-FFF2-40B4-BE49-F238E27FC236}">
                      <a16:creationId xmlns:a16="http://schemas.microsoft.com/office/drawing/2014/main" id="{D1F08A38-082C-1B31-104F-C9E51CB538CB}"/>
                    </a:ext>
                  </a:extLst>
                </p:cNvPr>
                <p:cNvPicPr/>
                <p:nvPr/>
              </p:nvPicPr>
              <p:blipFill>
                <a:blip r:embed="rId521"/>
                <a:stretch>
                  <a:fillRect/>
                </a:stretch>
              </p:blipFill>
              <p:spPr>
                <a:xfrm>
                  <a:off x="7687835" y="1069113"/>
                  <a:ext cx="1692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40" name="Freihand 139">
                  <a:extLst>
                    <a:ext uri="{FF2B5EF4-FFF2-40B4-BE49-F238E27FC236}">
                      <a16:creationId xmlns:a16="http://schemas.microsoft.com/office/drawing/2014/main" id="{92BD96F9-7801-F35C-775A-B8B06F94153A}"/>
                    </a:ext>
                  </a:extLst>
                </p14:cNvPr>
                <p14:cNvContentPartPr/>
                <p14:nvPr/>
              </p14:nvContentPartPr>
              <p14:xfrm>
                <a:off x="7267715" y="1447833"/>
                <a:ext cx="96480" cy="131400"/>
              </p14:xfrm>
            </p:contentPart>
          </mc:Choice>
          <mc:Fallback xmlns="">
            <p:pic>
              <p:nvPicPr>
                <p:cNvPr id="140" name="Freihand 139">
                  <a:extLst>
                    <a:ext uri="{FF2B5EF4-FFF2-40B4-BE49-F238E27FC236}">
                      <a16:creationId xmlns:a16="http://schemas.microsoft.com/office/drawing/2014/main" id="{92BD96F9-7801-F35C-775A-B8B06F94153A}"/>
                    </a:ext>
                  </a:extLst>
                </p:cNvPr>
                <p:cNvPicPr/>
                <p:nvPr/>
              </p:nvPicPr>
              <p:blipFill>
                <a:blip r:embed="rId523"/>
                <a:stretch>
                  <a:fillRect/>
                </a:stretch>
              </p:blipFill>
              <p:spPr>
                <a:xfrm>
                  <a:off x="7258715" y="1439193"/>
                  <a:ext cx="1141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41" name="Freihand 140">
                  <a:extLst>
                    <a:ext uri="{FF2B5EF4-FFF2-40B4-BE49-F238E27FC236}">
                      <a16:creationId xmlns:a16="http://schemas.microsoft.com/office/drawing/2014/main" id="{1EB012BA-0F5C-98E4-3F7B-01E80F2EF0B6}"/>
                    </a:ext>
                  </a:extLst>
                </p14:cNvPr>
                <p14:cNvContentPartPr/>
                <p14:nvPr/>
              </p14:nvContentPartPr>
              <p14:xfrm>
                <a:off x="7371395" y="1362873"/>
                <a:ext cx="955800" cy="248040"/>
              </p14:xfrm>
            </p:contentPart>
          </mc:Choice>
          <mc:Fallback xmlns="">
            <p:pic>
              <p:nvPicPr>
                <p:cNvPr id="141" name="Freihand 140">
                  <a:extLst>
                    <a:ext uri="{FF2B5EF4-FFF2-40B4-BE49-F238E27FC236}">
                      <a16:creationId xmlns:a16="http://schemas.microsoft.com/office/drawing/2014/main" id="{1EB012BA-0F5C-98E4-3F7B-01E80F2EF0B6}"/>
                    </a:ext>
                  </a:extLst>
                </p:cNvPr>
                <p:cNvPicPr/>
                <p:nvPr/>
              </p:nvPicPr>
              <p:blipFill>
                <a:blip r:embed="rId525"/>
                <a:stretch>
                  <a:fillRect/>
                </a:stretch>
              </p:blipFill>
              <p:spPr>
                <a:xfrm>
                  <a:off x="7362755" y="1354233"/>
                  <a:ext cx="9734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42" name="Freihand 141">
                  <a:extLst>
                    <a:ext uri="{FF2B5EF4-FFF2-40B4-BE49-F238E27FC236}">
                      <a16:creationId xmlns:a16="http://schemas.microsoft.com/office/drawing/2014/main" id="{E11AE54B-2651-A766-5DDA-CD02AF788ED9}"/>
                    </a:ext>
                  </a:extLst>
                </p14:cNvPr>
                <p14:cNvContentPartPr/>
                <p14:nvPr/>
              </p14:nvContentPartPr>
              <p14:xfrm>
                <a:off x="8212355" y="1263153"/>
                <a:ext cx="18720" cy="20880"/>
              </p14:xfrm>
            </p:contentPart>
          </mc:Choice>
          <mc:Fallback xmlns="">
            <p:pic>
              <p:nvPicPr>
                <p:cNvPr id="142" name="Freihand 141">
                  <a:extLst>
                    <a:ext uri="{FF2B5EF4-FFF2-40B4-BE49-F238E27FC236}">
                      <a16:creationId xmlns:a16="http://schemas.microsoft.com/office/drawing/2014/main" id="{E11AE54B-2651-A766-5DDA-CD02AF788ED9}"/>
                    </a:ext>
                  </a:extLst>
                </p:cNvPr>
                <p:cNvPicPr/>
                <p:nvPr/>
              </p:nvPicPr>
              <p:blipFill>
                <a:blip r:embed="rId527"/>
                <a:stretch>
                  <a:fillRect/>
                </a:stretch>
              </p:blipFill>
              <p:spPr>
                <a:xfrm>
                  <a:off x="8203715" y="1254153"/>
                  <a:ext cx="363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43" name="Freihand 142">
                  <a:extLst>
                    <a:ext uri="{FF2B5EF4-FFF2-40B4-BE49-F238E27FC236}">
                      <a16:creationId xmlns:a16="http://schemas.microsoft.com/office/drawing/2014/main" id="{387104F6-A10E-6C55-2814-B54C87E54159}"/>
                    </a:ext>
                  </a:extLst>
                </p14:cNvPr>
                <p14:cNvContentPartPr/>
                <p14:nvPr/>
              </p14:nvContentPartPr>
              <p14:xfrm>
                <a:off x="7783595" y="1755993"/>
                <a:ext cx="164520" cy="52200"/>
              </p14:xfrm>
            </p:contentPart>
          </mc:Choice>
          <mc:Fallback xmlns="">
            <p:pic>
              <p:nvPicPr>
                <p:cNvPr id="143" name="Freihand 142">
                  <a:extLst>
                    <a:ext uri="{FF2B5EF4-FFF2-40B4-BE49-F238E27FC236}">
                      <a16:creationId xmlns:a16="http://schemas.microsoft.com/office/drawing/2014/main" id="{387104F6-A10E-6C55-2814-B54C87E54159}"/>
                    </a:ext>
                  </a:extLst>
                </p:cNvPr>
                <p:cNvPicPr/>
                <p:nvPr/>
              </p:nvPicPr>
              <p:blipFill>
                <a:blip r:embed="rId529"/>
                <a:stretch>
                  <a:fillRect/>
                </a:stretch>
              </p:blipFill>
              <p:spPr>
                <a:xfrm>
                  <a:off x="7774955" y="1746993"/>
                  <a:ext cx="1821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44" name="Freihand 143">
                  <a:extLst>
                    <a:ext uri="{FF2B5EF4-FFF2-40B4-BE49-F238E27FC236}">
                      <a16:creationId xmlns:a16="http://schemas.microsoft.com/office/drawing/2014/main" id="{FA6F79F7-A5C8-E665-BE8A-13A078CBCEBE}"/>
                    </a:ext>
                  </a:extLst>
                </p14:cNvPr>
                <p14:cNvContentPartPr/>
                <p14:nvPr/>
              </p14:nvContentPartPr>
              <p14:xfrm>
                <a:off x="7970795" y="1712793"/>
                <a:ext cx="167760" cy="73080"/>
              </p14:xfrm>
            </p:contentPart>
          </mc:Choice>
          <mc:Fallback xmlns="">
            <p:pic>
              <p:nvPicPr>
                <p:cNvPr id="144" name="Freihand 143">
                  <a:extLst>
                    <a:ext uri="{FF2B5EF4-FFF2-40B4-BE49-F238E27FC236}">
                      <a16:creationId xmlns:a16="http://schemas.microsoft.com/office/drawing/2014/main" id="{FA6F79F7-A5C8-E665-BE8A-13A078CBCEBE}"/>
                    </a:ext>
                  </a:extLst>
                </p:cNvPr>
                <p:cNvPicPr/>
                <p:nvPr/>
              </p:nvPicPr>
              <p:blipFill>
                <a:blip r:embed="rId531"/>
                <a:stretch>
                  <a:fillRect/>
                </a:stretch>
              </p:blipFill>
              <p:spPr>
                <a:xfrm>
                  <a:off x="7961795" y="1703793"/>
                  <a:ext cx="185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45" name="Freihand 144">
                  <a:extLst>
                    <a:ext uri="{FF2B5EF4-FFF2-40B4-BE49-F238E27FC236}">
                      <a16:creationId xmlns:a16="http://schemas.microsoft.com/office/drawing/2014/main" id="{9E0F23F2-C32D-772F-9D1C-F539B6FAEBE8}"/>
                    </a:ext>
                  </a:extLst>
                </p14:cNvPr>
                <p14:cNvContentPartPr/>
                <p14:nvPr/>
              </p14:nvContentPartPr>
              <p14:xfrm>
                <a:off x="7220555" y="1231473"/>
                <a:ext cx="107280" cy="107640"/>
              </p14:xfrm>
            </p:contentPart>
          </mc:Choice>
          <mc:Fallback xmlns="">
            <p:pic>
              <p:nvPicPr>
                <p:cNvPr id="145" name="Freihand 144">
                  <a:extLst>
                    <a:ext uri="{FF2B5EF4-FFF2-40B4-BE49-F238E27FC236}">
                      <a16:creationId xmlns:a16="http://schemas.microsoft.com/office/drawing/2014/main" id="{9E0F23F2-C32D-772F-9D1C-F539B6FAEBE8}"/>
                    </a:ext>
                  </a:extLst>
                </p:cNvPr>
                <p:cNvPicPr/>
                <p:nvPr/>
              </p:nvPicPr>
              <p:blipFill>
                <a:blip r:embed="rId533"/>
                <a:stretch>
                  <a:fillRect/>
                </a:stretch>
              </p:blipFill>
              <p:spPr>
                <a:xfrm>
                  <a:off x="7211555" y="1222833"/>
                  <a:ext cx="124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46" name="Freihand 145">
                  <a:extLst>
                    <a:ext uri="{FF2B5EF4-FFF2-40B4-BE49-F238E27FC236}">
                      <a16:creationId xmlns:a16="http://schemas.microsoft.com/office/drawing/2014/main" id="{C35113AB-0A4C-BD8D-2258-84AF9C82DBB9}"/>
                    </a:ext>
                  </a:extLst>
                </p14:cNvPr>
                <p14:cNvContentPartPr/>
                <p14:nvPr/>
              </p14:nvContentPartPr>
              <p14:xfrm>
                <a:off x="7295795" y="1297353"/>
                <a:ext cx="80640" cy="42840"/>
              </p14:xfrm>
            </p:contentPart>
          </mc:Choice>
          <mc:Fallback xmlns="">
            <p:pic>
              <p:nvPicPr>
                <p:cNvPr id="146" name="Freihand 145">
                  <a:extLst>
                    <a:ext uri="{FF2B5EF4-FFF2-40B4-BE49-F238E27FC236}">
                      <a16:creationId xmlns:a16="http://schemas.microsoft.com/office/drawing/2014/main" id="{C35113AB-0A4C-BD8D-2258-84AF9C82DBB9}"/>
                    </a:ext>
                  </a:extLst>
                </p:cNvPr>
                <p:cNvPicPr/>
                <p:nvPr/>
              </p:nvPicPr>
              <p:blipFill>
                <a:blip r:embed="rId535"/>
                <a:stretch>
                  <a:fillRect/>
                </a:stretch>
              </p:blipFill>
              <p:spPr>
                <a:xfrm>
                  <a:off x="7287155" y="1288353"/>
                  <a:ext cx="982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47" name="Freihand 146">
                  <a:extLst>
                    <a:ext uri="{FF2B5EF4-FFF2-40B4-BE49-F238E27FC236}">
                      <a16:creationId xmlns:a16="http://schemas.microsoft.com/office/drawing/2014/main" id="{6E5CA3EF-E068-1996-95C1-7BEF333EFA6F}"/>
                    </a:ext>
                  </a:extLst>
                </p14:cNvPr>
                <p14:cNvContentPartPr/>
                <p14:nvPr/>
              </p14:nvContentPartPr>
              <p14:xfrm>
                <a:off x="7399835" y="1259193"/>
                <a:ext cx="165240" cy="120960"/>
              </p14:xfrm>
            </p:contentPart>
          </mc:Choice>
          <mc:Fallback xmlns="">
            <p:pic>
              <p:nvPicPr>
                <p:cNvPr id="147" name="Freihand 146">
                  <a:extLst>
                    <a:ext uri="{FF2B5EF4-FFF2-40B4-BE49-F238E27FC236}">
                      <a16:creationId xmlns:a16="http://schemas.microsoft.com/office/drawing/2014/main" id="{6E5CA3EF-E068-1996-95C1-7BEF333EFA6F}"/>
                    </a:ext>
                  </a:extLst>
                </p:cNvPr>
                <p:cNvPicPr/>
                <p:nvPr/>
              </p:nvPicPr>
              <p:blipFill>
                <a:blip r:embed="rId537"/>
                <a:stretch>
                  <a:fillRect/>
                </a:stretch>
              </p:blipFill>
              <p:spPr>
                <a:xfrm>
                  <a:off x="7390835" y="1250193"/>
                  <a:ext cx="1828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48" name="Freihand 147">
                  <a:extLst>
                    <a:ext uri="{FF2B5EF4-FFF2-40B4-BE49-F238E27FC236}">
                      <a16:creationId xmlns:a16="http://schemas.microsoft.com/office/drawing/2014/main" id="{06FC6E4B-5EB6-0F6B-8A14-A9CA25C844C0}"/>
                    </a:ext>
                  </a:extLst>
                </p14:cNvPr>
                <p14:cNvContentPartPr/>
                <p14:nvPr/>
              </p14:nvContentPartPr>
              <p14:xfrm>
                <a:off x="7608995" y="1246953"/>
                <a:ext cx="45000" cy="65160"/>
              </p14:xfrm>
            </p:contentPart>
          </mc:Choice>
          <mc:Fallback xmlns="">
            <p:pic>
              <p:nvPicPr>
                <p:cNvPr id="148" name="Freihand 147">
                  <a:extLst>
                    <a:ext uri="{FF2B5EF4-FFF2-40B4-BE49-F238E27FC236}">
                      <a16:creationId xmlns:a16="http://schemas.microsoft.com/office/drawing/2014/main" id="{06FC6E4B-5EB6-0F6B-8A14-A9CA25C844C0}"/>
                    </a:ext>
                  </a:extLst>
                </p:cNvPr>
                <p:cNvPicPr/>
                <p:nvPr/>
              </p:nvPicPr>
              <p:blipFill>
                <a:blip r:embed="rId539"/>
                <a:stretch>
                  <a:fillRect/>
                </a:stretch>
              </p:blipFill>
              <p:spPr>
                <a:xfrm>
                  <a:off x="7599995" y="1238313"/>
                  <a:ext cx="626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49" name="Freihand 148">
                  <a:extLst>
                    <a:ext uri="{FF2B5EF4-FFF2-40B4-BE49-F238E27FC236}">
                      <a16:creationId xmlns:a16="http://schemas.microsoft.com/office/drawing/2014/main" id="{F38103C3-A508-1EC7-6234-B18BC591BD67}"/>
                    </a:ext>
                  </a:extLst>
                </p14:cNvPr>
                <p14:cNvContentPartPr/>
                <p14:nvPr/>
              </p14:nvContentPartPr>
              <p14:xfrm>
                <a:off x="7607555" y="1242633"/>
                <a:ext cx="96840" cy="84240"/>
              </p14:xfrm>
            </p:contentPart>
          </mc:Choice>
          <mc:Fallback xmlns="">
            <p:pic>
              <p:nvPicPr>
                <p:cNvPr id="149" name="Freihand 148">
                  <a:extLst>
                    <a:ext uri="{FF2B5EF4-FFF2-40B4-BE49-F238E27FC236}">
                      <a16:creationId xmlns:a16="http://schemas.microsoft.com/office/drawing/2014/main" id="{F38103C3-A508-1EC7-6234-B18BC591BD67}"/>
                    </a:ext>
                  </a:extLst>
                </p:cNvPr>
                <p:cNvPicPr/>
                <p:nvPr/>
              </p:nvPicPr>
              <p:blipFill>
                <a:blip r:embed="rId541"/>
                <a:stretch>
                  <a:fillRect/>
                </a:stretch>
              </p:blipFill>
              <p:spPr>
                <a:xfrm>
                  <a:off x="7598555" y="1233633"/>
                  <a:ext cx="114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50" name="Freihand 149">
                  <a:extLst>
                    <a:ext uri="{FF2B5EF4-FFF2-40B4-BE49-F238E27FC236}">
                      <a16:creationId xmlns:a16="http://schemas.microsoft.com/office/drawing/2014/main" id="{F56A206F-F769-2A10-5FBA-E0FB07D66E94}"/>
                    </a:ext>
                  </a:extLst>
                </p14:cNvPr>
                <p14:cNvContentPartPr/>
                <p14:nvPr/>
              </p14:nvContentPartPr>
              <p14:xfrm>
                <a:off x="7749035" y="1261713"/>
                <a:ext cx="85320" cy="35640"/>
              </p14:xfrm>
            </p:contentPart>
          </mc:Choice>
          <mc:Fallback xmlns="">
            <p:pic>
              <p:nvPicPr>
                <p:cNvPr id="150" name="Freihand 149">
                  <a:extLst>
                    <a:ext uri="{FF2B5EF4-FFF2-40B4-BE49-F238E27FC236}">
                      <a16:creationId xmlns:a16="http://schemas.microsoft.com/office/drawing/2014/main" id="{F56A206F-F769-2A10-5FBA-E0FB07D66E94}"/>
                    </a:ext>
                  </a:extLst>
                </p:cNvPr>
                <p:cNvPicPr/>
                <p:nvPr/>
              </p:nvPicPr>
              <p:blipFill>
                <a:blip r:embed="rId543"/>
                <a:stretch>
                  <a:fillRect/>
                </a:stretch>
              </p:blipFill>
              <p:spPr>
                <a:xfrm>
                  <a:off x="7740035" y="1253073"/>
                  <a:ext cx="1029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51" name="Freihand 150">
                  <a:extLst>
                    <a:ext uri="{FF2B5EF4-FFF2-40B4-BE49-F238E27FC236}">
                      <a16:creationId xmlns:a16="http://schemas.microsoft.com/office/drawing/2014/main" id="{2FAF2258-7D80-C6C2-E115-CBD06555BCD8}"/>
                    </a:ext>
                  </a:extLst>
                </p14:cNvPr>
                <p14:cNvContentPartPr/>
                <p14:nvPr/>
              </p14:nvContentPartPr>
              <p14:xfrm>
                <a:off x="7859195" y="1223193"/>
                <a:ext cx="127440" cy="70200"/>
              </p14:xfrm>
            </p:contentPart>
          </mc:Choice>
          <mc:Fallback xmlns="">
            <p:pic>
              <p:nvPicPr>
                <p:cNvPr id="151" name="Freihand 150">
                  <a:extLst>
                    <a:ext uri="{FF2B5EF4-FFF2-40B4-BE49-F238E27FC236}">
                      <a16:creationId xmlns:a16="http://schemas.microsoft.com/office/drawing/2014/main" id="{2FAF2258-7D80-C6C2-E115-CBD06555BCD8}"/>
                    </a:ext>
                  </a:extLst>
                </p:cNvPr>
                <p:cNvPicPr/>
                <p:nvPr/>
              </p:nvPicPr>
              <p:blipFill>
                <a:blip r:embed="rId545"/>
                <a:stretch>
                  <a:fillRect/>
                </a:stretch>
              </p:blipFill>
              <p:spPr>
                <a:xfrm>
                  <a:off x="7850555" y="1214553"/>
                  <a:ext cx="145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52" name="Freihand 151">
                  <a:extLst>
                    <a:ext uri="{FF2B5EF4-FFF2-40B4-BE49-F238E27FC236}">
                      <a16:creationId xmlns:a16="http://schemas.microsoft.com/office/drawing/2014/main" id="{10B63368-952E-703E-8187-34766615904D}"/>
                    </a:ext>
                  </a:extLst>
                </p14:cNvPr>
                <p14:cNvContentPartPr/>
                <p14:nvPr/>
              </p14:nvContentPartPr>
              <p14:xfrm>
                <a:off x="7997435" y="1172073"/>
                <a:ext cx="141840" cy="102960"/>
              </p14:xfrm>
            </p:contentPart>
          </mc:Choice>
          <mc:Fallback xmlns="">
            <p:pic>
              <p:nvPicPr>
                <p:cNvPr id="152" name="Freihand 151">
                  <a:extLst>
                    <a:ext uri="{FF2B5EF4-FFF2-40B4-BE49-F238E27FC236}">
                      <a16:creationId xmlns:a16="http://schemas.microsoft.com/office/drawing/2014/main" id="{10B63368-952E-703E-8187-34766615904D}"/>
                    </a:ext>
                  </a:extLst>
                </p:cNvPr>
                <p:cNvPicPr/>
                <p:nvPr/>
              </p:nvPicPr>
              <p:blipFill>
                <a:blip r:embed="rId547"/>
                <a:stretch>
                  <a:fillRect/>
                </a:stretch>
              </p:blipFill>
              <p:spPr>
                <a:xfrm>
                  <a:off x="7988795" y="1163433"/>
                  <a:ext cx="159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54" name="Freihand 153">
                  <a:extLst>
                    <a:ext uri="{FF2B5EF4-FFF2-40B4-BE49-F238E27FC236}">
                      <a16:creationId xmlns:a16="http://schemas.microsoft.com/office/drawing/2014/main" id="{57DAC70D-3370-B6A0-E012-6D6C231A9033}"/>
                    </a:ext>
                  </a:extLst>
                </p14:cNvPr>
                <p14:cNvContentPartPr/>
                <p14:nvPr/>
              </p14:nvContentPartPr>
              <p14:xfrm>
                <a:off x="8180315" y="1750233"/>
                <a:ext cx="2160" cy="3600"/>
              </p14:xfrm>
            </p:contentPart>
          </mc:Choice>
          <mc:Fallback xmlns="">
            <p:pic>
              <p:nvPicPr>
                <p:cNvPr id="154" name="Freihand 153">
                  <a:extLst>
                    <a:ext uri="{FF2B5EF4-FFF2-40B4-BE49-F238E27FC236}">
                      <a16:creationId xmlns:a16="http://schemas.microsoft.com/office/drawing/2014/main" id="{57DAC70D-3370-B6A0-E012-6D6C231A9033}"/>
                    </a:ext>
                  </a:extLst>
                </p:cNvPr>
                <p:cNvPicPr/>
                <p:nvPr/>
              </p:nvPicPr>
              <p:blipFill>
                <a:blip r:embed="rId549"/>
                <a:stretch>
                  <a:fillRect/>
                </a:stretch>
              </p:blipFill>
              <p:spPr>
                <a:xfrm>
                  <a:off x="8171675" y="1741233"/>
                  <a:ext cx="19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55" name="Freihand 154">
                  <a:extLst>
                    <a:ext uri="{FF2B5EF4-FFF2-40B4-BE49-F238E27FC236}">
                      <a16:creationId xmlns:a16="http://schemas.microsoft.com/office/drawing/2014/main" id="{33D316C6-4DF0-86FE-A9C5-5168D3EDB1BE}"/>
                    </a:ext>
                  </a:extLst>
                </p14:cNvPr>
                <p14:cNvContentPartPr/>
                <p14:nvPr/>
              </p14:nvContentPartPr>
              <p14:xfrm>
                <a:off x="8158355" y="1698753"/>
                <a:ext cx="176760" cy="70920"/>
              </p14:xfrm>
            </p:contentPart>
          </mc:Choice>
          <mc:Fallback xmlns="">
            <p:pic>
              <p:nvPicPr>
                <p:cNvPr id="155" name="Freihand 154">
                  <a:extLst>
                    <a:ext uri="{FF2B5EF4-FFF2-40B4-BE49-F238E27FC236}">
                      <a16:creationId xmlns:a16="http://schemas.microsoft.com/office/drawing/2014/main" id="{33D316C6-4DF0-86FE-A9C5-5168D3EDB1BE}"/>
                    </a:ext>
                  </a:extLst>
                </p:cNvPr>
                <p:cNvPicPr/>
                <p:nvPr/>
              </p:nvPicPr>
              <p:blipFill>
                <a:blip r:embed="rId551"/>
                <a:stretch>
                  <a:fillRect/>
                </a:stretch>
              </p:blipFill>
              <p:spPr>
                <a:xfrm>
                  <a:off x="8149355" y="1690113"/>
                  <a:ext cx="194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56" name="Freihand 155">
                  <a:extLst>
                    <a:ext uri="{FF2B5EF4-FFF2-40B4-BE49-F238E27FC236}">
                      <a16:creationId xmlns:a16="http://schemas.microsoft.com/office/drawing/2014/main" id="{4824853E-3F95-E783-CBFF-75DA6D27726E}"/>
                    </a:ext>
                  </a:extLst>
                </p14:cNvPr>
                <p14:cNvContentPartPr/>
                <p14:nvPr/>
              </p14:nvContentPartPr>
              <p14:xfrm>
                <a:off x="8359235" y="1593633"/>
                <a:ext cx="107280" cy="153000"/>
              </p14:xfrm>
            </p:contentPart>
          </mc:Choice>
          <mc:Fallback xmlns="">
            <p:pic>
              <p:nvPicPr>
                <p:cNvPr id="156" name="Freihand 155">
                  <a:extLst>
                    <a:ext uri="{FF2B5EF4-FFF2-40B4-BE49-F238E27FC236}">
                      <a16:creationId xmlns:a16="http://schemas.microsoft.com/office/drawing/2014/main" id="{4824853E-3F95-E783-CBFF-75DA6D27726E}"/>
                    </a:ext>
                  </a:extLst>
                </p:cNvPr>
                <p:cNvPicPr/>
                <p:nvPr/>
              </p:nvPicPr>
              <p:blipFill>
                <a:blip r:embed="rId553"/>
                <a:stretch>
                  <a:fillRect/>
                </a:stretch>
              </p:blipFill>
              <p:spPr>
                <a:xfrm>
                  <a:off x="8350595" y="1584993"/>
                  <a:ext cx="1249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57" name="Freihand 156">
                  <a:extLst>
                    <a:ext uri="{FF2B5EF4-FFF2-40B4-BE49-F238E27FC236}">
                      <a16:creationId xmlns:a16="http://schemas.microsoft.com/office/drawing/2014/main" id="{3E700540-EE47-5833-C448-1A0B3FFAA8F8}"/>
                    </a:ext>
                  </a:extLst>
                </p14:cNvPr>
                <p14:cNvContentPartPr/>
                <p14:nvPr/>
              </p14:nvContentPartPr>
              <p14:xfrm>
                <a:off x="8448875" y="1686873"/>
                <a:ext cx="119880" cy="69480"/>
              </p14:xfrm>
            </p:contentPart>
          </mc:Choice>
          <mc:Fallback xmlns="">
            <p:pic>
              <p:nvPicPr>
                <p:cNvPr id="157" name="Freihand 156">
                  <a:extLst>
                    <a:ext uri="{FF2B5EF4-FFF2-40B4-BE49-F238E27FC236}">
                      <a16:creationId xmlns:a16="http://schemas.microsoft.com/office/drawing/2014/main" id="{3E700540-EE47-5833-C448-1A0B3FFAA8F8}"/>
                    </a:ext>
                  </a:extLst>
                </p:cNvPr>
                <p:cNvPicPr/>
                <p:nvPr/>
              </p:nvPicPr>
              <p:blipFill>
                <a:blip r:embed="rId555"/>
                <a:stretch>
                  <a:fillRect/>
                </a:stretch>
              </p:blipFill>
              <p:spPr>
                <a:xfrm>
                  <a:off x="8439875" y="1678233"/>
                  <a:ext cx="137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58" name="Freihand 157">
                  <a:extLst>
                    <a:ext uri="{FF2B5EF4-FFF2-40B4-BE49-F238E27FC236}">
                      <a16:creationId xmlns:a16="http://schemas.microsoft.com/office/drawing/2014/main" id="{A5623432-37D6-7C0E-9098-E0FD00A8F823}"/>
                    </a:ext>
                  </a:extLst>
                </p14:cNvPr>
                <p14:cNvContentPartPr/>
                <p14:nvPr/>
              </p14:nvContentPartPr>
              <p14:xfrm>
                <a:off x="8814635" y="696873"/>
                <a:ext cx="25920" cy="180720"/>
              </p14:xfrm>
            </p:contentPart>
          </mc:Choice>
          <mc:Fallback xmlns="">
            <p:pic>
              <p:nvPicPr>
                <p:cNvPr id="158" name="Freihand 157">
                  <a:extLst>
                    <a:ext uri="{FF2B5EF4-FFF2-40B4-BE49-F238E27FC236}">
                      <a16:creationId xmlns:a16="http://schemas.microsoft.com/office/drawing/2014/main" id="{A5623432-37D6-7C0E-9098-E0FD00A8F823}"/>
                    </a:ext>
                  </a:extLst>
                </p:cNvPr>
                <p:cNvPicPr/>
                <p:nvPr/>
              </p:nvPicPr>
              <p:blipFill>
                <a:blip r:embed="rId557"/>
                <a:stretch>
                  <a:fillRect/>
                </a:stretch>
              </p:blipFill>
              <p:spPr>
                <a:xfrm>
                  <a:off x="8805995" y="687873"/>
                  <a:ext cx="435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59" name="Freihand 158">
                  <a:extLst>
                    <a:ext uri="{FF2B5EF4-FFF2-40B4-BE49-F238E27FC236}">
                      <a16:creationId xmlns:a16="http://schemas.microsoft.com/office/drawing/2014/main" id="{E668B5E1-9AB5-A68B-3058-365D30CA8E53}"/>
                    </a:ext>
                  </a:extLst>
                </p14:cNvPr>
                <p14:cNvContentPartPr/>
                <p14:nvPr/>
              </p14:nvContentPartPr>
              <p14:xfrm>
                <a:off x="8746235" y="623793"/>
                <a:ext cx="168120" cy="151920"/>
              </p14:xfrm>
            </p:contentPart>
          </mc:Choice>
          <mc:Fallback xmlns="">
            <p:pic>
              <p:nvPicPr>
                <p:cNvPr id="159" name="Freihand 158">
                  <a:extLst>
                    <a:ext uri="{FF2B5EF4-FFF2-40B4-BE49-F238E27FC236}">
                      <a16:creationId xmlns:a16="http://schemas.microsoft.com/office/drawing/2014/main" id="{E668B5E1-9AB5-A68B-3058-365D30CA8E53}"/>
                    </a:ext>
                  </a:extLst>
                </p:cNvPr>
                <p:cNvPicPr/>
                <p:nvPr/>
              </p:nvPicPr>
              <p:blipFill>
                <a:blip r:embed="rId559"/>
                <a:stretch>
                  <a:fillRect/>
                </a:stretch>
              </p:blipFill>
              <p:spPr>
                <a:xfrm>
                  <a:off x="8737595" y="614793"/>
                  <a:ext cx="1857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79" name="Freihand 378">
                  <a:extLst>
                    <a:ext uri="{FF2B5EF4-FFF2-40B4-BE49-F238E27FC236}">
                      <a16:creationId xmlns:a16="http://schemas.microsoft.com/office/drawing/2014/main" id="{2C6AD906-76FA-8CF5-3087-5CCCEF4ABC61}"/>
                    </a:ext>
                  </a:extLst>
                </p14:cNvPr>
                <p14:cNvContentPartPr/>
                <p14:nvPr/>
              </p14:nvContentPartPr>
              <p14:xfrm>
                <a:off x="8596835" y="76233"/>
                <a:ext cx="2784960" cy="779760"/>
              </p14:xfrm>
            </p:contentPart>
          </mc:Choice>
          <mc:Fallback xmlns="">
            <p:pic>
              <p:nvPicPr>
                <p:cNvPr id="379" name="Freihand 378">
                  <a:extLst>
                    <a:ext uri="{FF2B5EF4-FFF2-40B4-BE49-F238E27FC236}">
                      <a16:creationId xmlns:a16="http://schemas.microsoft.com/office/drawing/2014/main" id="{2C6AD906-76FA-8CF5-3087-5CCCEF4ABC61}"/>
                    </a:ext>
                  </a:extLst>
                </p:cNvPr>
                <p:cNvPicPr/>
                <p:nvPr/>
              </p:nvPicPr>
              <p:blipFill>
                <a:blip r:embed="rId561"/>
                <a:stretch>
                  <a:fillRect/>
                </a:stretch>
              </p:blipFill>
              <p:spPr>
                <a:xfrm>
                  <a:off x="8588195" y="67593"/>
                  <a:ext cx="2802600" cy="79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2">
            <p14:nvContentPartPr>
              <p14:cNvPr id="381" name="Freihand 380">
                <a:extLst>
                  <a:ext uri="{FF2B5EF4-FFF2-40B4-BE49-F238E27FC236}">
                    <a16:creationId xmlns:a16="http://schemas.microsoft.com/office/drawing/2014/main" id="{2F25ADB9-63A9-B1FB-3037-D4F3BEB0B228}"/>
                  </a:ext>
                </a:extLst>
              </p14:cNvPr>
              <p14:cNvContentPartPr/>
              <p14:nvPr/>
            </p14:nvContentPartPr>
            <p14:xfrm>
              <a:off x="11958515" y="3074673"/>
              <a:ext cx="4680" cy="16920"/>
            </p14:xfrm>
          </p:contentPart>
        </mc:Choice>
        <mc:Fallback xmlns="">
          <p:pic>
            <p:nvPicPr>
              <p:cNvPr id="381" name="Freihand 380">
                <a:extLst>
                  <a:ext uri="{FF2B5EF4-FFF2-40B4-BE49-F238E27FC236}">
                    <a16:creationId xmlns:a16="http://schemas.microsoft.com/office/drawing/2014/main" id="{2F25ADB9-63A9-B1FB-3037-D4F3BEB0B228}"/>
                  </a:ext>
                </a:extLst>
              </p:cNvPr>
              <p:cNvPicPr/>
              <p:nvPr/>
            </p:nvPicPr>
            <p:blipFill>
              <a:blip r:embed="rId563"/>
              <a:stretch>
                <a:fillRect/>
              </a:stretch>
            </p:blipFill>
            <p:spPr>
              <a:xfrm>
                <a:off x="11949515" y="3066033"/>
                <a:ext cx="22320" cy="34560"/>
              </a:xfrm>
              <a:prstGeom prst="rect">
                <a:avLst/>
              </a:prstGeom>
            </p:spPr>
          </p:pic>
        </mc:Fallback>
      </mc:AlternateContent>
    </p:spTree>
    <p:extLst>
      <p:ext uri="{BB962C8B-B14F-4D97-AF65-F5344CB8AC3E}">
        <p14:creationId xmlns:p14="http://schemas.microsoft.com/office/powerpoint/2010/main" val="158886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7633341"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model of general equilibrium</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8040612-5555-A235-6056-50FED552CBA0}"/>
              </a:ext>
            </a:extLst>
          </p:cNvPr>
          <p:cNvSpPr txBox="1"/>
          <p:nvPr/>
        </p:nvSpPr>
        <p:spPr>
          <a:xfrm>
            <a:off x="413760" y="866159"/>
            <a:ext cx="2133918" cy="369332"/>
          </a:xfrm>
          <a:prstGeom prst="rect">
            <a:avLst/>
          </a:prstGeom>
          <a:solidFill>
            <a:schemeClr val="bg1"/>
          </a:solidFill>
        </p:spPr>
        <p:txBody>
          <a:bodyPr wrap="none" rtlCol="0">
            <a:spAutoFit/>
          </a:bodyPr>
          <a:lstStyle/>
          <a:p>
            <a:r>
              <a:rPr lang="de-DE"/>
              <a:t> price and real wages</a:t>
            </a:r>
          </a:p>
        </p:txBody>
      </p:sp>
      <p:sp>
        <p:nvSpPr>
          <p:cNvPr id="3" name="Textfeld 2">
            <a:extLst>
              <a:ext uri="{FF2B5EF4-FFF2-40B4-BE49-F238E27FC236}">
                <a16:creationId xmlns:a16="http://schemas.microsoft.com/office/drawing/2014/main" id="{3CFABAD4-7DF4-58CB-4611-8B6048E72B37}"/>
              </a:ext>
            </a:extLst>
          </p:cNvPr>
          <p:cNvSpPr txBox="1"/>
          <p:nvPr/>
        </p:nvSpPr>
        <p:spPr>
          <a:xfrm>
            <a:off x="3689160" y="778767"/>
            <a:ext cx="2108269" cy="369332"/>
          </a:xfrm>
          <a:prstGeom prst="rect">
            <a:avLst/>
          </a:prstGeom>
          <a:solidFill>
            <a:schemeClr val="bg1"/>
          </a:solidFill>
        </p:spPr>
        <p:txBody>
          <a:bodyPr wrap="none" rtlCol="0">
            <a:spAutoFit/>
          </a:bodyPr>
          <a:lstStyle/>
          <a:p>
            <a:r>
              <a:rPr lang="de-DE"/>
              <a:t> production               </a:t>
            </a:r>
          </a:p>
        </p:txBody>
      </p:sp>
      <p:sp>
        <p:nvSpPr>
          <p:cNvPr id="6" name="Textfeld 5">
            <a:extLst>
              <a:ext uri="{FF2B5EF4-FFF2-40B4-BE49-F238E27FC236}">
                <a16:creationId xmlns:a16="http://schemas.microsoft.com/office/drawing/2014/main" id="{4587B458-4905-C870-13AD-7BDB5249A199}"/>
              </a:ext>
            </a:extLst>
          </p:cNvPr>
          <p:cNvSpPr txBox="1"/>
          <p:nvPr/>
        </p:nvSpPr>
        <p:spPr>
          <a:xfrm>
            <a:off x="3808365" y="4500189"/>
            <a:ext cx="2024913" cy="369332"/>
          </a:xfrm>
          <a:prstGeom prst="rect">
            <a:avLst/>
          </a:prstGeom>
          <a:solidFill>
            <a:schemeClr val="bg1"/>
          </a:solidFill>
        </p:spPr>
        <p:txBody>
          <a:bodyPr wrap="none" rtlCol="0">
            <a:spAutoFit/>
          </a:bodyPr>
          <a:lstStyle/>
          <a:p>
            <a:r>
              <a:rPr lang="de-DE"/>
              <a:t>Production function</a:t>
            </a:r>
          </a:p>
        </p:txBody>
      </p:sp>
      <p:sp>
        <p:nvSpPr>
          <p:cNvPr id="7" name="Textfeld 6">
            <a:extLst>
              <a:ext uri="{FF2B5EF4-FFF2-40B4-BE49-F238E27FC236}">
                <a16:creationId xmlns:a16="http://schemas.microsoft.com/office/drawing/2014/main" id="{B4639C69-502D-31C5-65CE-12A63DD1DFD1}"/>
              </a:ext>
            </a:extLst>
          </p:cNvPr>
          <p:cNvSpPr txBox="1"/>
          <p:nvPr/>
        </p:nvSpPr>
        <p:spPr>
          <a:xfrm>
            <a:off x="948199" y="4664330"/>
            <a:ext cx="1377300" cy="369332"/>
          </a:xfrm>
          <a:prstGeom prst="rect">
            <a:avLst/>
          </a:prstGeom>
          <a:solidFill>
            <a:schemeClr val="bg1"/>
          </a:solidFill>
        </p:spPr>
        <p:txBody>
          <a:bodyPr wrap="none" rtlCol="0">
            <a:spAutoFit/>
          </a:bodyPr>
          <a:lstStyle/>
          <a:p>
            <a:r>
              <a:rPr lang="de-DE"/>
              <a:t>Labormarket</a:t>
            </a:r>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1B961FE4-AE06-D79C-8C0B-7E2B16084711}"/>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9" name="Textfeld 8">
                <a:extLst>
                  <a:ext uri="{FF2B5EF4-FFF2-40B4-BE49-F238E27FC236}">
                    <a16:creationId xmlns:a16="http://schemas.microsoft.com/office/drawing/2014/main" id="{1B961FE4-AE06-D79C-8C0B-7E2B16084711}"/>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4426"/>
                </a:stretch>
              </a:blipFill>
            </p:spPr>
            <p:txBody>
              <a:bodyPr/>
              <a:lstStyle/>
              <a:p>
                <a:r>
                  <a:rPr lang="de-DE">
                    <a:noFill/>
                  </a:rPr>
                  <a:t> </a:t>
                </a:r>
              </a:p>
            </p:txBody>
          </p:sp>
        </mc:Fallback>
      </mc:AlternateContent>
      <p:grpSp>
        <p:nvGrpSpPr>
          <p:cNvPr id="24" name="Gruppieren 23">
            <a:extLst>
              <a:ext uri="{FF2B5EF4-FFF2-40B4-BE49-F238E27FC236}">
                <a16:creationId xmlns:a16="http://schemas.microsoft.com/office/drawing/2014/main" id="{CD131C69-969F-0B31-CAEA-B403C04B3F49}"/>
              </a:ext>
            </a:extLst>
          </p:cNvPr>
          <p:cNvGrpSpPr/>
          <p:nvPr/>
        </p:nvGrpSpPr>
        <p:grpSpPr>
          <a:xfrm>
            <a:off x="8534915" y="457473"/>
            <a:ext cx="1072080" cy="360360"/>
            <a:chOff x="8534915" y="457473"/>
            <a:chExt cx="1072080" cy="360360"/>
          </a:xfrm>
        </p:grpSpPr>
        <mc:AlternateContent xmlns:mc="http://schemas.openxmlformats.org/markup-compatibility/2006" xmlns:p14="http://schemas.microsoft.com/office/powerpoint/2010/main">
          <mc:Choice Requires="p14">
            <p:contentPart p14:bwMode="auto" r:id="rId16">
              <p14:nvContentPartPr>
                <p14:cNvPr id="4" name="Freihand 3">
                  <a:extLst>
                    <a:ext uri="{FF2B5EF4-FFF2-40B4-BE49-F238E27FC236}">
                      <a16:creationId xmlns:a16="http://schemas.microsoft.com/office/drawing/2014/main" id="{A24D6A2A-866D-54BD-20B7-9FE869019307}"/>
                    </a:ext>
                  </a:extLst>
                </p14:cNvPr>
                <p14:cNvContentPartPr/>
                <p14:nvPr/>
              </p14:nvContentPartPr>
              <p14:xfrm>
                <a:off x="8534915" y="520113"/>
                <a:ext cx="188640" cy="227160"/>
              </p14:xfrm>
            </p:contentPart>
          </mc:Choice>
          <mc:Fallback xmlns="">
            <p:pic>
              <p:nvPicPr>
                <p:cNvPr id="4" name="Freihand 3">
                  <a:extLst>
                    <a:ext uri="{FF2B5EF4-FFF2-40B4-BE49-F238E27FC236}">
                      <a16:creationId xmlns:a16="http://schemas.microsoft.com/office/drawing/2014/main" id="{A24D6A2A-866D-54BD-20B7-9FE869019307}"/>
                    </a:ext>
                  </a:extLst>
                </p:cNvPr>
                <p:cNvPicPr/>
                <p:nvPr/>
              </p:nvPicPr>
              <p:blipFill>
                <a:blip r:embed="rId17"/>
                <a:stretch>
                  <a:fillRect/>
                </a:stretch>
              </p:blipFill>
              <p:spPr>
                <a:xfrm>
                  <a:off x="8525915" y="511473"/>
                  <a:ext cx="2062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0A40909B-092B-4698-3488-9D3819D6B332}"/>
                    </a:ext>
                  </a:extLst>
                </p14:cNvPr>
                <p14:cNvContentPartPr/>
                <p14:nvPr/>
              </p14:nvContentPartPr>
              <p14:xfrm>
                <a:off x="8771075" y="602913"/>
                <a:ext cx="190080" cy="95760"/>
              </p14:xfrm>
            </p:contentPart>
          </mc:Choice>
          <mc:Fallback xmlns="">
            <p:pic>
              <p:nvPicPr>
                <p:cNvPr id="11" name="Freihand 10">
                  <a:extLst>
                    <a:ext uri="{FF2B5EF4-FFF2-40B4-BE49-F238E27FC236}">
                      <a16:creationId xmlns:a16="http://schemas.microsoft.com/office/drawing/2014/main" id="{0A40909B-092B-4698-3488-9D3819D6B332}"/>
                    </a:ext>
                  </a:extLst>
                </p:cNvPr>
                <p:cNvPicPr/>
                <p:nvPr/>
              </p:nvPicPr>
              <p:blipFill>
                <a:blip r:embed="rId19"/>
                <a:stretch>
                  <a:fillRect/>
                </a:stretch>
              </p:blipFill>
              <p:spPr>
                <a:xfrm>
                  <a:off x="8762075" y="593913"/>
                  <a:ext cx="207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3DE2848C-1DF1-F8BC-DFF0-9C8BEB34A561}"/>
                    </a:ext>
                  </a:extLst>
                </p14:cNvPr>
                <p14:cNvContentPartPr/>
                <p14:nvPr/>
              </p14:nvContentPartPr>
              <p14:xfrm>
                <a:off x="9020195" y="600393"/>
                <a:ext cx="95760" cy="99720"/>
              </p14:xfrm>
            </p:contentPart>
          </mc:Choice>
          <mc:Fallback xmlns="">
            <p:pic>
              <p:nvPicPr>
                <p:cNvPr id="13" name="Freihand 12">
                  <a:extLst>
                    <a:ext uri="{FF2B5EF4-FFF2-40B4-BE49-F238E27FC236}">
                      <a16:creationId xmlns:a16="http://schemas.microsoft.com/office/drawing/2014/main" id="{3DE2848C-1DF1-F8BC-DFF0-9C8BEB34A561}"/>
                    </a:ext>
                  </a:extLst>
                </p:cNvPr>
                <p:cNvPicPr/>
                <p:nvPr/>
              </p:nvPicPr>
              <p:blipFill>
                <a:blip r:embed="rId21"/>
                <a:stretch>
                  <a:fillRect/>
                </a:stretch>
              </p:blipFill>
              <p:spPr>
                <a:xfrm>
                  <a:off x="9011555" y="591753"/>
                  <a:ext cx="1134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835A3417-2C24-7B12-658A-4B18B2C24FF5}"/>
                    </a:ext>
                  </a:extLst>
                </p14:cNvPr>
                <p14:cNvContentPartPr/>
                <p14:nvPr/>
              </p14:nvContentPartPr>
              <p14:xfrm>
                <a:off x="9158435" y="457473"/>
                <a:ext cx="448560" cy="360360"/>
              </p14:xfrm>
            </p:contentPart>
          </mc:Choice>
          <mc:Fallback xmlns="">
            <p:pic>
              <p:nvPicPr>
                <p:cNvPr id="14" name="Freihand 13">
                  <a:extLst>
                    <a:ext uri="{FF2B5EF4-FFF2-40B4-BE49-F238E27FC236}">
                      <a16:creationId xmlns:a16="http://schemas.microsoft.com/office/drawing/2014/main" id="{835A3417-2C24-7B12-658A-4B18B2C24FF5}"/>
                    </a:ext>
                  </a:extLst>
                </p:cNvPr>
                <p:cNvPicPr/>
                <p:nvPr/>
              </p:nvPicPr>
              <p:blipFill>
                <a:blip r:embed="rId23"/>
                <a:stretch>
                  <a:fillRect/>
                </a:stretch>
              </p:blipFill>
              <p:spPr>
                <a:xfrm>
                  <a:off x="9149435" y="448473"/>
                  <a:ext cx="466200" cy="378000"/>
                </a:xfrm>
                <a:prstGeom prst="rect">
                  <a:avLst/>
                </a:prstGeom>
              </p:spPr>
            </p:pic>
          </mc:Fallback>
        </mc:AlternateContent>
      </p:grpSp>
      <p:grpSp>
        <p:nvGrpSpPr>
          <p:cNvPr id="29" name="Gruppieren 28">
            <a:extLst>
              <a:ext uri="{FF2B5EF4-FFF2-40B4-BE49-F238E27FC236}">
                <a16:creationId xmlns:a16="http://schemas.microsoft.com/office/drawing/2014/main" id="{1250A17B-9766-203E-8AF7-3561C07E6EEA}"/>
              </a:ext>
            </a:extLst>
          </p:cNvPr>
          <p:cNvGrpSpPr/>
          <p:nvPr/>
        </p:nvGrpSpPr>
        <p:grpSpPr>
          <a:xfrm>
            <a:off x="9873395" y="453153"/>
            <a:ext cx="1950480" cy="400320"/>
            <a:chOff x="9873395" y="453153"/>
            <a:chExt cx="1950480" cy="400320"/>
          </a:xfrm>
        </p:grpSpPr>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EE24F397-2007-610B-8F46-20F60BFBB900}"/>
                    </a:ext>
                  </a:extLst>
                </p14:cNvPr>
                <p14:cNvContentPartPr/>
                <p14:nvPr/>
              </p14:nvContentPartPr>
              <p14:xfrm>
                <a:off x="9873395" y="551793"/>
                <a:ext cx="137160" cy="196920"/>
              </p14:xfrm>
            </p:contentPart>
          </mc:Choice>
          <mc:Fallback xmlns="">
            <p:pic>
              <p:nvPicPr>
                <p:cNvPr id="19" name="Freihand 18">
                  <a:extLst>
                    <a:ext uri="{FF2B5EF4-FFF2-40B4-BE49-F238E27FC236}">
                      <a16:creationId xmlns:a16="http://schemas.microsoft.com/office/drawing/2014/main" id="{EE24F397-2007-610B-8F46-20F60BFBB900}"/>
                    </a:ext>
                  </a:extLst>
                </p:cNvPr>
                <p:cNvPicPr/>
                <p:nvPr/>
              </p:nvPicPr>
              <p:blipFill>
                <a:blip r:embed="rId25"/>
                <a:stretch>
                  <a:fillRect/>
                </a:stretch>
              </p:blipFill>
              <p:spPr>
                <a:xfrm>
                  <a:off x="9864395" y="542793"/>
                  <a:ext cx="1548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00557FCC-3821-D1CA-3FE2-321AB725413B}"/>
                    </a:ext>
                  </a:extLst>
                </p14:cNvPr>
                <p14:cNvContentPartPr/>
                <p14:nvPr/>
              </p14:nvContentPartPr>
              <p14:xfrm>
                <a:off x="10069235" y="479073"/>
                <a:ext cx="391320" cy="185760"/>
              </p14:xfrm>
            </p:contentPart>
          </mc:Choice>
          <mc:Fallback xmlns="">
            <p:pic>
              <p:nvPicPr>
                <p:cNvPr id="20" name="Freihand 19">
                  <a:extLst>
                    <a:ext uri="{FF2B5EF4-FFF2-40B4-BE49-F238E27FC236}">
                      <a16:creationId xmlns:a16="http://schemas.microsoft.com/office/drawing/2014/main" id="{00557FCC-3821-D1CA-3FE2-321AB725413B}"/>
                    </a:ext>
                  </a:extLst>
                </p:cNvPr>
                <p:cNvPicPr/>
                <p:nvPr/>
              </p:nvPicPr>
              <p:blipFill>
                <a:blip r:embed="rId27"/>
                <a:stretch>
                  <a:fillRect/>
                </a:stretch>
              </p:blipFill>
              <p:spPr>
                <a:xfrm>
                  <a:off x="10060595" y="470433"/>
                  <a:ext cx="4089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14D67139-EA10-5CD8-D65D-F4CD3362243A}"/>
                    </a:ext>
                  </a:extLst>
                </p14:cNvPr>
                <p14:cNvContentPartPr/>
                <p14:nvPr/>
              </p14:nvContentPartPr>
              <p14:xfrm>
                <a:off x="10499075" y="472953"/>
                <a:ext cx="146880" cy="189720"/>
              </p14:xfrm>
            </p:contentPart>
          </mc:Choice>
          <mc:Fallback xmlns="">
            <p:pic>
              <p:nvPicPr>
                <p:cNvPr id="21" name="Freihand 20">
                  <a:extLst>
                    <a:ext uri="{FF2B5EF4-FFF2-40B4-BE49-F238E27FC236}">
                      <a16:creationId xmlns:a16="http://schemas.microsoft.com/office/drawing/2014/main" id="{14D67139-EA10-5CD8-D65D-F4CD3362243A}"/>
                    </a:ext>
                  </a:extLst>
                </p:cNvPr>
                <p:cNvPicPr/>
                <p:nvPr/>
              </p:nvPicPr>
              <p:blipFill>
                <a:blip r:embed="rId29"/>
                <a:stretch>
                  <a:fillRect/>
                </a:stretch>
              </p:blipFill>
              <p:spPr>
                <a:xfrm>
                  <a:off x="10490435" y="463953"/>
                  <a:ext cx="1645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6E4D5FC2-18B1-5DA3-FD47-0B0FCE9C20E6}"/>
                    </a:ext>
                  </a:extLst>
                </p14:cNvPr>
                <p14:cNvContentPartPr/>
                <p14:nvPr/>
              </p14:nvContentPartPr>
              <p14:xfrm>
                <a:off x="10695995" y="543873"/>
                <a:ext cx="149040" cy="309600"/>
              </p14:xfrm>
            </p:contentPart>
          </mc:Choice>
          <mc:Fallback xmlns="">
            <p:pic>
              <p:nvPicPr>
                <p:cNvPr id="22" name="Freihand 21">
                  <a:extLst>
                    <a:ext uri="{FF2B5EF4-FFF2-40B4-BE49-F238E27FC236}">
                      <a16:creationId xmlns:a16="http://schemas.microsoft.com/office/drawing/2014/main" id="{6E4D5FC2-18B1-5DA3-FD47-0B0FCE9C20E6}"/>
                    </a:ext>
                  </a:extLst>
                </p:cNvPr>
                <p:cNvPicPr/>
                <p:nvPr/>
              </p:nvPicPr>
              <p:blipFill>
                <a:blip r:embed="rId31"/>
                <a:stretch>
                  <a:fillRect/>
                </a:stretch>
              </p:blipFill>
              <p:spPr>
                <a:xfrm>
                  <a:off x="10687355" y="535233"/>
                  <a:ext cx="16668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651A48A9-E24D-5051-99B6-F1E7BD168C73}"/>
                    </a:ext>
                  </a:extLst>
                </p14:cNvPr>
                <p14:cNvContentPartPr/>
                <p14:nvPr/>
              </p14:nvContentPartPr>
              <p14:xfrm>
                <a:off x="11107475" y="518673"/>
                <a:ext cx="29160" cy="195480"/>
              </p14:xfrm>
            </p:contentPart>
          </mc:Choice>
          <mc:Fallback xmlns="">
            <p:pic>
              <p:nvPicPr>
                <p:cNvPr id="25" name="Freihand 24">
                  <a:extLst>
                    <a:ext uri="{FF2B5EF4-FFF2-40B4-BE49-F238E27FC236}">
                      <a16:creationId xmlns:a16="http://schemas.microsoft.com/office/drawing/2014/main" id="{651A48A9-E24D-5051-99B6-F1E7BD168C73}"/>
                    </a:ext>
                  </a:extLst>
                </p:cNvPr>
                <p:cNvPicPr/>
                <p:nvPr/>
              </p:nvPicPr>
              <p:blipFill>
                <a:blip r:embed="rId33"/>
                <a:stretch>
                  <a:fillRect/>
                </a:stretch>
              </p:blipFill>
              <p:spPr>
                <a:xfrm>
                  <a:off x="11098835" y="509673"/>
                  <a:ext cx="468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FA10C662-A87C-A694-4E77-12198E27D042}"/>
                    </a:ext>
                  </a:extLst>
                </p14:cNvPr>
                <p14:cNvContentPartPr/>
                <p14:nvPr/>
              </p14:nvContentPartPr>
              <p14:xfrm>
                <a:off x="11020355" y="453153"/>
                <a:ext cx="490680" cy="215640"/>
              </p14:xfrm>
            </p:contentPart>
          </mc:Choice>
          <mc:Fallback xmlns="">
            <p:pic>
              <p:nvPicPr>
                <p:cNvPr id="26" name="Freihand 25">
                  <a:extLst>
                    <a:ext uri="{FF2B5EF4-FFF2-40B4-BE49-F238E27FC236}">
                      <a16:creationId xmlns:a16="http://schemas.microsoft.com/office/drawing/2014/main" id="{FA10C662-A87C-A694-4E77-12198E27D042}"/>
                    </a:ext>
                  </a:extLst>
                </p:cNvPr>
                <p:cNvPicPr/>
                <p:nvPr/>
              </p:nvPicPr>
              <p:blipFill>
                <a:blip r:embed="rId35"/>
                <a:stretch>
                  <a:fillRect/>
                </a:stretch>
              </p:blipFill>
              <p:spPr>
                <a:xfrm>
                  <a:off x="11011715" y="444153"/>
                  <a:ext cx="5083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B10B19F4-41D7-C508-1B76-F685BF22659C}"/>
                    </a:ext>
                  </a:extLst>
                </p14:cNvPr>
                <p14:cNvContentPartPr/>
                <p14:nvPr/>
              </p14:nvContentPartPr>
              <p14:xfrm>
                <a:off x="11301155" y="466113"/>
                <a:ext cx="240480" cy="284040"/>
              </p14:xfrm>
            </p:contentPart>
          </mc:Choice>
          <mc:Fallback xmlns="">
            <p:pic>
              <p:nvPicPr>
                <p:cNvPr id="27" name="Freihand 26">
                  <a:extLst>
                    <a:ext uri="{FF2B5EF4-FFF2-40B4-BE49-F238E27FC236}">
                      <a16:creationId xmlns:a16="http://schemas.microsoft.com/office/drawing/2014/main" id="{B10B19F4-41D7-C508-1B76-F685BF22659C}"/>
                    </a:ext>
                  </a:extLst>
                </p:cNvPr>
                <p:cNvPicPr/>
                <p:nvPr/>
              </p:nvPicPr>
              <p:blipFill>
                <a:blip r:embed="rId37"/>
                <a:stretch>
                  <a:fillRect/>
                </a:stretch>
              </p:blipFill>
              <p:spPr>
                <a:xfrm>
                  <a:off x="11292155" y="457473"/>
                  <a:ext cx="2581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35FF1077-223E-AADA-97F3-E5E323D2B5A9}"/>
                    </a:ext>
                  </a:extLst>
                </p14:cNvPr>
                <p14:cNvContentPartPr/>
                <p14:nvPr/>
              </p14:nvContentPartPr>
              <p14:xfrm>
                <a:off x="11606075" y="480513"/>
                <a:ext cx="217800" cy="264240"/>
              </p14:xfrm>
            </p:contentPart>
          </mc:Choice>
          <mc:Fallback xmlns="">
            <p:pic>
              <p:nvPicPr>
                <p:cNvPr id="28" name="Freihand 27">
                  <a:extLst>
                    <a:ext uri="{FF2B5EF4-FFF2-40B4-BE49-F238E27FC236}">
                      <a16:creationId xmlns:a16="http://schemas.microsoft.com/office/drawing/2014/main" id="{35FF1077-223E-AADA-97F3-E5E323D2B5A9}"/>
                    </a:ext>
                  </a:extLst>
                </p:cNvPr>
                <p:cNvPicPr/>
                <p:nvPr/>
              </p:nvPicPr>
              <p:blipFill>
                <a:blip r:embed="rId39"/>
                <a:stretch>
                  <a:fillRect/>
                </a:stretch>
              </p:blipFill>
              <p:spPr>
                <a:xfrm>
                  <a:off x="11597075" y="471873"/>
                  <a:ext cx="235440" cy="28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641E9F21-9305-95FB-02C7-677BC049D9AA}"/>
                  </a:ext>
                </a:extLst>
              </p14:cNvPr>
              <p14:cNvContentPartPr/>
              <p14:nvPr/>
            </p14:nvContentPartPr>
            <p14:xfrm>
              <a:off x="11010995" y="1272513"/>
              <a:ext cx="36720" cy="36000"/>
            </p14:xfrm>
          </p:contentPart>
        </mc:Choice>
        <mc:Fallback xmlns="">
          <p:pic>
            <p:nvPicPr>
              <p:cNvPr id="30" name="Freihand 29">
                <a:extLst>
                  <a:ext uri="{FF2B5EF4-FFF2-40B4-BE49-F238E27FC236}">
                    <a16:creationId xmlns:a16="http://schemas.microsoft.com/office/drawing/2014/main" id="{641E9F21-9305-95FB-02C7-677BC049D9AA}"/>
                  </a:ext>
                </a:extLst>
              </p:cNvPr>
              <p:cNvPicPr/>
              <p:nvPr/>
            </p:nvPicPr>
            <p:blipFill>
              <a:blip r:embed="rId41"/>
              <a:stretch>
                <a:fillRect/>
              </a:stretch>
            </p:blipFill>
            <p:spPr>
              <a:xfrm>
                <a:off x="11002355" y="1263513"/>
                <a:ext cx="543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B6F69FDF-7BC9-93ED-CCE0-F93D12C50E52}"/>
                  </a:ext>
                </a:extLst>
              </p14:cNvPr>
              <p14:cNvContentPartPr/>
              <p14:nvPr/>
            </p14:nvContentPartPr>
            <p14:xfrm>
              <a:off x="8267795" y="739713"/>
              <a:ext cx="3970440" cy="234000"/>
            </p14:xfrm>
          </p:contentPart>
        </mc:Choice>
        <mc:Fallback xmlns="">
          <p:pic>
            <p:nvPicPr>
              <p:cNvPr id="31" name="Freihand 30">
                <a:extLst>
                  <a:ext uri="{FF2B5EF4-FFF2-40B4-BE49-F238E27FC236}">
                    <a16:creationId xmlns:a16="http://schemas.microsoft.com/office/drawing/2014/main" id="{B6F69FDF-7BC9-93ED-CCE0-F93D12C50E52}"/>
                  </a:ext>
                </a:extLst>
              </p:cNvPr>
              <p:cNvPicPr/>
              <p:nvPr/>
            </p:nvPicPr>
            <p:blipFill>
              <a:blip r:embed="rId43"/>
              <a:stretch>
                <a:fillRect/>
              </a:stretch>
            </p:blipFill>
            <p:spPr>
              <a:xfrm>
                <a:off x="8258795" y="730713"/>
                <a:ext cx="39880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Freihand 31">
                <a:extLst>
                  <a:ext uri="{FF2B5EF4-FFF2-40B4-BE49-F238E27FC236}">
                    <a16:creationId xmlns:a16="http://schemas.microsoft.com/office/drawing/2014/main" id="{756AFDB6-9FF3-573B-20FF-62C33BC4E240}"/>
                  </a:ext>
                </a:extLst>
              </p14:cNvPr>
              <p14:cNvContentPartPr/>
              <p14:nvPr/>
            </p14:nvContentPartPr>
            <p14:xfrm>
              <a:off x="11147795" y="218433"/>
              <a:ext cx="929160" cy="680400"/>
            </p14:xfrm>
          </p:contentPart>
        </mc:Choice>
        <mc:Fallback xmlns="">
          <p:pic>
            <p:nvPicPr>
              <p:cNvPr id="32" name="Freihand 31">
                <a:extLst>
                  <a:ext uri="{FF2B5EF4-FFF2-40B4-BE49-F238E27FC236}">
                    <a16:creationId xmlns:a16="http://schemas.microsoft.com/office/drawing/2014/main" id="{756AFDB6-9FF3-573B-20FF-62C33BC4E240}"/>
                  </a:ext>
                </a:extLst>
              </p:cNvPr>
              <p:cNvPicPr/>
              <p:nvPr/>
            </p:nvPicPr>
            <p:blipFill>
              <a:blip r:embed="rId45"/>
              <a:stretch>
                <a:fillRect/>
              </a:stretch>
            </p:blipFill>
            <p:spPr>
              <a:xfrm>
                <a:off x="11139155" y="209793"/>
                <a:ext cx="946800" cy="698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Freihand 32">
                <a:extLst>
                  <a:ext uri="{FF2B5EF4-FFF2-40B4-BE49-F238E27FC236}">
                    <a16:creationId xmlns:a16="http://schemas.microsoft.com/office/drawing/2014/main" id="{3A9490F4-4A52-83E3-E371-89E8F6C6832B}"/>
                  </a:ext>
                </a:extLst>
              </p14:cNvPr>
              <p14:cNvContentPartPr/>
              <p14:nvPr/>
            </p14:nvContentPartPr>
            <p14:xfrm>
              <a:off x="584675" y="4067553"/>
              <a:ext cx="561960" cy="752040"/>
            </p14:xfrm>
          </p:contentPart>
        </mc:Choice>
        <mc:Fallback xmlns="">
          <p:pic>
            <p:nvPicPr>
              <p:cNvPr id="33" name="Freihand 32">
                <a:extLst>
                  <a:ext uri="{FF2B5EF4-FFF2-40B4-BE49-F238E27FC236}">
                    <a16:creationId xmlns:a16="http://schemas.microsoft.com/office/drawing/2014/main" id="{3A9490F4-4A52-83E3-E371-89E8F6C6832B}"/>
                  </a:ext>
                </a:extLst>
              </p:cNvPr>
              <p:cNvPicPr/>
              <p:nvPr/>
            </p:nvPicPr>
            <p:blipFill>
              <a:blip r:embed="rId47"/>
              <a:stretch>
                <a:fillRect/>
              </a:stretch>
            </p:blipFill>
            <p:spPr>
              <a:xfrm>
                <a:off x="576035" y="4058553"/>
                <a:ext cx="579600" cy="769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Freihand 34">
                <a:extLst>
                  <a:ext uri="{FF2B5EF4-FFF2-40B4-BE49-F238E27FC236}">
                    <a16:creationId xmlns:a16="http://schemas.microsoft.com/office/drawing/2014/main" id="{CA673FF1-B3E4-1AD2-3C9A-846F12886075}"/>
                  </a:ext>
                </a:extLst>
              </p14:cNvPr>
              <p14:cNvContentPartPr/>
              <p14:nvPr/>
            </p14:nvContentPartPr>
            <p14:xfrm>
              <a:off x="1999115" y="4083393"/>
              <a:ext cx="481320" cy="688680"/>
            </p14:xfrm>
          </p:contentPart>
        </mc:Choice>
        <mc:Fallback xmlns="">
          <p:pic>
            <p:nvPicPr>
              <p:cNvPr id="35" name="Freihand 34">
                <a:extLst>
                  <a:ext uri="{FF2B5EF4-FFF2-40B4-BE49-F238E27FC236}">
                    <a16:creationId xmlns:a16="http://schemas.microsoft.com/office/drawing/2014/main" id="{CA673FF1-B3E4-1AD2-3C9A-846F12886075}"/>
                  </a:ext>
                </a:extLst>
              </p:cNvPr>
              <p:cNvPicPr/>
              <p:nvPr/>
            </p:nvPicPr>
            <p:blipFill>
              <a:blip r:embed="rId49"/>
              <a:stretch>
                <a:fillRect/>
              </a:stretch>
            </p:blipFill>
            <p:spPr>
              <a:xfrm>
                <a:off x="1990475" y="4074393"/>
                <a:ext cx="498960" cy="706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Freihand 36">
                <a:extLst>
                  <a:ext uri="{FF2B5EF4-FFF2-40B4-BE49-F238E27FC236}">
                    <a16:creationId xmlns:a16="http://schemas.microsoft.com/office/drawing/2014/main" id="{84705A96-EF19-DBC8-BDB5-D9BAEE069F7A}"/>
                  </a:ext>
                </a:extLst>
              </p14:cNvPr>
              <p14:cNvContentPartPr/>
              <p14:nvPr/>
            </p14:nvContentPartPr>
            <p14:xfrm>
              <a:off x="3512555" y="4345473"/>
              <a:ext cx="2822400" cy="794880"/>
            </p14:xfrm>
          </p:contentPart>
        </mc:Choice>
        <mc:Fallback xmlns="">
          <p:pic>
            <p:nvPicPr>
              <p:cNvPr id="37" name="Freihand 36">
                <a:extLst>
                  <a:ext uri="{FF2B5EF4-FFF2-40B4-BE49-F238E27FC236}">
                    <a16:creationId xmlns:a16="http://schemas.microsoft.com/office/drawing/2014/main" id="{84705A96-EF19-DBC8-BDB5-D9BAEE069F7A}"/>
                  </a:ext>
                </a:extLst>
              </p:cNvPr>
              <p:cNvPicPr/>
              <p:nvPr/>
            </p:nvPicPr>
            <p:blipFill>
              <a:blip r:embed="rId51"/>
              <a:stretch>
                <a:fillRect/>
              </a:stretch>
            </p:blipFill>
            <p:spPr>
              <a:xfrm>
                <a:off x="3503555" y="4336473"/>
                <a:ext cx="2840040" cy="812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Freihand 37">
                <a:extLst>
                  <a:ext uri="{FF2B5EF4-FFF2-40B4-BE49-F238E27FC236}">
                    <a16:creationId xmlns:a16="http://schemas.microsoft.com/office/drawing/2014/main" id="{8147965D-12F4-6768-A453-8CE1E9321086}"/>
                  </a:ext>
                </a:extLst>
              </p14:cNvPr>
              <p14:cNvContentPartPr/>
              <p14:nvPr/>
            </p14:nvContentPartPr>
            <p14:xfrm>
              <a:off x="4019075" y="1075593"/>
              <a:ext cx="593640" cy="628920"/>
            </p14:xfrm>
          </p:contentPart>
        </mc:Choice>
        <mc:Fallback xmlns="">
          <p:pic>
            <p:nvPicPr>
              <p:cNvPr id="38" name="Freihand 37">
                <a:extLst>
                  <a:ext uri="{FF2B5EF4-FFF2-40B4-BE49-F238E27FC236}">
                    <a16:creationId xmlns:a16="http://schemas.microsoft.com/office/drawing/2014/main" id="{8147965D-12F4-6768-A453-8CE1E9321086}"/>
                  </a:ext>
                </a:extLst>
              </p:cNvPr>
              <p:cNvPicPr/>
              <p:nvPr/>
            </p:nvPicPr>
            <p:blipFill>
              <a:blip r:embed="rId53"/>
              <a:stretch>
                <a:fillRect/>
              </a:stretch>
            </p:blipFill>
            <p:spPr>
              <a:xfrm>
                <a:off x="4010075" y="1066953"/>
                <a:ext cx="611280" cy="646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Freihand 38">
                <a:extLst>
                  <a:ext uri="{FF2B5EF4-FFF2-40B4-BE49-F238E27FC236}">
                    <a16:creationId xmlns:a16="http://schemas.microsoft.com/office/drawing/2014/main" id="{AFC9FD4F-29E2-16B0-75AF-EEDC1121B943}"/>
                  </a:ext>
                </a:extLst>
              </p14:cNvPr>
              <p14:cNvContentPartPr/>
              <p14:nvPr/>
            </p14:nvContentPartPr>
            <p14:xfrm>
              <a:off x="6567875" y="2244153"/>
              <a:ext cx="352080" cy="578880"/>
            </p14:xfrm>
          </p:contentPart>
        </mc:Choice>
        <mc:Fallback xmlns="">
          <p:pic>
            <p:nvPicPr>
              <p:cNvPr id="39" name="Freihand 38">
                <a:extLst>
                  <a:ext uri="{FF2B5EF4-FFF2-40B4-BE49-F238E27FC236}">
                    <a16:creationId xmlns:a16="http://schemas.microsoft.com/office/drawing/2014/main" id="{AFC9FD4F-29E2-16B0-75AF-EEDC1121B943}"/>
                  </a:ext>
                </a:extLst>
              </p:cNvPr>
              <p:cNvPicPr/>
              <p:nvPr/>
            </p:nvPicPr>
            <p:blipFill>
              <a:blip r:embed="rId55"/>
              <a:stretch>
                <a:fillRect/>
              </a:stretch>
            </p:blipFill>
            <p:spPr>
              <a:xfrm>
                <a:off x="6558875" y="2235513"/>
                <a:ext cx="36972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3" name="Freihand 72">
                <a:extLst>
                  <a:ext uri="{FF2B5EF4-FFF2-40B4-BE49-F238E27FC236}">
                    <a16:creationId xmlns:a16="http://schemas.microsoft.com/office/drawing/2014/main" id="{FBF17E6F-5545-B003-0B5A-ED5EDA6EFA7F}"/>
                  </a:ext>
                </a:extLst>
              </p14:cNvPr>
              <p14:cNvContentPartPr/>
              <p14:nvPr/>
            </p14:nvContentPartPr>
            <p14:xfrm>
              <a:off x="11140595" y="205113"/>
              <a:ext cx="950040" cy="776160"/>
            </p14:xfrm>
          </p:contentPart>
        </mc:Choice>
        <mc:Fallback xmlns="">
          <p:pic>
            <p:nvPicPr>
              <p:cNvPr id="73" name="Freihand 72">
                <a:extLst>
                  <a:ext uri="{FF2B5EF4-FFF2-40B4-BE49-F238E27FC236}">
                    <a16:creationId xmlns:a16="http://schemas.microsoft.com/office/drawing/2014/main" id="{FBF17E6F-5545-B003-0B5A-ED5EDA6EFA7F}"/>
                  </a:ext>
                </a:extLst>
              </p:cNvPr>
              <p:cNvPicPr/>
              <p:nvPr/>
            </p:nvPicPr>
            <p:blipFill>
              <a:blip r:embed="rId57"/>
              <a:stretch>
                <a:fillRect/>
              </a:stretch>
            </p:blipFill>
            <p:spPr>
              <a:xfrm>
                <a:off x="11131955" y="196113"/>
                <a:ext cx="967680" cy="793800"/>
              </a:xfrm>
              <a:prstGeom prst="rect">
                <a:avLst/>
              </a:prstGeom>
            </p:spPr>
          </p:pic>
        </mc:Fallback>
      </mc:AlternateContent>
      <p:grpSp>
        <p:nvGrpSpPr>
          <p:cNvPr id="118" name="Gruppieren 117">
            <a:extLst>
              <a:ext uri="{FF2B5EF4-FFF2-40B4-BE49-F238E27FC236}">
                <a16:creationId xmlns:a16="http://schemas.microsoft.com/office/drawing/2014/main" id="{1F84FB23-D438-70CE-7133-1AA7150FAB7C}"/>
              </a:ext>
            </a:extLst>
          </p:cNvPr>
          <p:cNvGrpSpPr/>
          <p:nvPr/>
        </p:nvGrpSpPr>
        <p:grpSpPr>
          <a:xfrm>
            <a:off x="5569955" y="4763073"/>
            <a:ext cx="1737720" cy="1666440"/>
            <a:chOff x="5569955" y="4763073"/>
            <a:chExt cx="1737720" cy="1666440"/>
          </a:xfrm>
        </p:grpSpPr>
        <mc:AlternateContent xmlns:mc="http://schemas.openxmlformats.org/markup-compatibility/2006" xmlns:p14="http://schemas.microsoft.com/office/powerpoint/2010/main">
          <mc:Choice Requires="p14">
            <p:contentPart p14:bwMode="auto" r:id="rId58">
              <p14:nvContentPartPr>
                <p14:cNvPr id="74" name="Freihand 73">
                  <a:extLst>
                    <a:ext uri="{FF2B5EF4-FFF2-40B4-BE49-F238E27FC236}">
                      <a16:creationId xmlns:a16="http://schemas.microsoft.com/office/drawing/2014/main" id="{EBA791FC-BD7B-C49C-CAE4-BEDBE5457A30}"/>
                    </a:ext>
                  </a:extLst>
                </p14:cNvPr>
                <p14:cNvContentPartPr/>
                <p14:nvPr/>
              </p14:nvContentPartPr>
              <p14:xfrm>
                <a:off x="5895395" y="5521593"/>
                <a:ext cx="25200" cy="600480"/>
              </p14:xfrm>
            </p:contentPart>
          </mc:Choice>
          <mc:Fallback xmlns="">
            <p:pic>
              <p:nvPicPr>
                <p:cNvPr id="74" name="Freihand 73">
                  <a:extLst>
                    <a:ext uri="{FF2B5EF4-FFF2-40B4-BE49-F238E27FC236}">
                      <a16:creationId xmlns:a16="http://schemas.microsoft.com/office/drawing/2014/main" id="{EBA791FC-BD7B-C49C-CAE4-BEDBE5457A30}"/>
                    </a:ext>
                  </a:extLst>
                </p:cNvPr>
                <p:cNvPicPr/>
                <p:nvPr/>
              </p:nvPicPr>
              <p:blipFill>
                <a:blip r:embed="rId59"/>
                <a:stretch>
                  <a:fillRect/>
                </a:stretch>
              </p:blipFill>
              <p:spPr>
                <a:xfrm>
                  <a:off x="5886395" y="5512593"/>
                  <a:ext cx="42840" cy="618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5" name="Freihand 74">
                  <a:extLst>
                    <a:ext uri="{FF2B5EF4-FFF2-40B4-BE49-F238E27FC236}">
                      <a16:creationId xmlns:a16="http://schemas.microsoft.com/office/drawing/2014/main" id="{F8E4AD24-D451-FBD9-6697-324F768C590A}"/>
                    </a:ext>
                  </a:extLst>
                </p14:cNvPr>
                <p14:cNvContentPartPr/>
                <p14:nvPr/>
              </p14:nvContentPartPr>
              <p14:xfrm>
                <a:off x="5786315" y="6072393"/>
                <a:ext cx="810000" cy="41040"/>
              </p14:xfrm>
            </p:contentPart>
          </mc:Choice>
          <mc:Fallback xmlns="">
            <p:pic>
              <p:nvPicPr>
                <p:cNvPr id="75" name="Freihand 74">
                  <a:extLst>
                    <a:ext uri="{FF2B5EF4-FFF2-40B4-BE49-F238E27FC236}">
                      <a16:creationId xmlns:a16="http://schemas.microsoft.com/office/drawing/2014/main" id="{F8E4AD24-D451-FBD9-6697-324F768C590A}"/>
                    </a:ext>
                  </a:extLst>
                </p:cNvPr>
                <p:cNvPicPr/>
                <p:nvPr/>
              </p:nvPicPr>
              <p:blipFill>
                <a:blip r:embed="rId61"/>
                <a:stretch>
                  <a:fillRect/>
                </a:stretch>
              </p:blipFill>
              <p:spPr>
                <a:xfrm>
                  <a:off x="5777675" y="6063393"/>
                  <a:ext cx="8276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7" name="Freihand 76">
                  <a:extLst>
                    <a:ext uri="{FF2B5EF4-FFF2-40B4-BE49-F238E27FC236}">
                      <a16:creationId xmlns:a16="http://schemas.microsoft.com/office/drawing/2014/main" id="{8975559F-5AA5-F716-60B0-F2EFB5A9FC05}"/>
                    </a:ext>
                  </a:extLst>
                </p14:cNvPr>
                <p14:cNvContentPartPr/>
                <p14:nvPr/>
              </p14:nvContentPartPr>
              <p14:xfrm>
                <a:off x="6593435" y="5992473"/>
                <a:ext cx="104040" cy="227880"/>
              </p14:xfrm>
            </p:contentPart>
          </mc:Choice>
          <mc:Fallback xmlns="">
            <p:pic>
              <p:nvPicPr>
                <p:cNvPr id="77" name="Freihand 76">
                  <a:extLst>
                    <a:ext uri="{FF2B5EF4-FFF2-40B4-BE49-F238E27FC236}">
                      <a16:creationId xmlns:a16="http://schemas.microsoft.com/office/drawing/2014/main" id="{8975559F-5AA5-F716-60B0-F2EFB5A9FC05}"/>
                    </a:ext>
                  </a:extLst>
                </p:cNvPr>
                <p:cNvPicPr/>
                <p:nvPr/>
              </p:nvPicPr>
              <p:blipFill>
                <a:blip r:embed="rId63"/>
                <a:stretch>
                  <a:fillRect/>
                </a:stretch>
              </p:blipFill>
              <p:spPr>
                <a:xfrm>
                  <a:off x="6584435" y="5983833"/>
                  <a:ext cx="1216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8" name="Freihand 77">
                  <a:extLst>
                    <a:ext uri="{FF2B5EF4-FFF2-40B4-BE49-F238E27FC236}">
                      <a16:creationId xmlns:a16="http://schemas.microsoft.com/office/drawing/2014/main" id="{CFD8A0C5-A45A-0FB5-D572-6893EB4F3B78}"/>
                    </a:ext>
                  </a:extLst>
                </p14:cNvPr>
                <p14:cNvContentPartPr/>
                <p14:nvPr/>
              </p14:nvContentPartPr>
              <p14:xfrm>
                <a:off x="5725475" y="5376513"/>
                <a:ext cx="196200" cy="229320"/>
              </p14:xfrm>
            </p:contentPart>
          </mc:Choice>
          <mc:Fallback xmlns="">
            <p:pic>
              <p:nvPicPr>
                <p:cNvPr id="78" name="Freihand 77">
                  <a:extLst>
                    <a:ext uri="{FF2B5EF4-FFF2-40B4-BE49-F238E27FC236}">
                      <a16:creationId xmlns:a16="http://schemas.microsoft.com/office/drawing/2014/main" id="{CFD8A0C5-A45A-0FB5-D572-6893EB4F3B78}"/>
                    </a:ext>
                  </a:extLst>
                </p:cNvPr>
                <p:cNvPicPr/>
                <p:nvPr/>
              </p:nvPicPr>
              <p:blipFill>
                <a:blip r:embed="rId65"/>
                <a:stretch>
                  <a:fillRect/>
                </a:stretch>
              </p:blipFill>
              <p:spPr>
                <a:xfrm>
                  <a:off x="5716475" y="5367513"/>
                  <a:ext cx="2138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0" name="Freihand 79">
                  <a:extLst>
                    <a:ext uri="{FF2B5EF4-FFF2-40B4-BE49-F238E27FC236}">
                      <a16:creationId xmlns:a16="http://schemas.microsoft.com/office/drawing/2014/main" id="{D3E6AAAC-2319-32B9-D714-63D3461817EE}"/>
                    </a:ext>
                  </a:extLst>
                </p14:cNvPr>
                <p14:cNvContentPartPr/>
                <p14:nvPr/>
              </p14:nvContentPartPr>
              <p14:xfrm>
                <a:off x="5843555" y="5433393"/>
                <a:ext cx="184320" cy="207720"/>
              </p14:xfrm>
            </p:contentPart>
          </mc:Choice>
          <mc:Fallback xmlns="">
            <p:pic>
              <p:nvPicPr>
                <p:cNvPr id="80" name="Freihand 79">
                  <a:extLst>
                    <a:ext uri="{FF2B5EF4-FFF2-40B4-BE49-F238E27FC236}">
                      <a16:creationId xmlns:a16="http://schemas.microsoft.com/office/drawing/2014/main" id="{D3E6AAAC-2319-32B9-D714-63D3461817EE}"/>
                    </a:ext>
                  </a:extLst>
                </p:cNvPr>
                <p:cNvPicPr/>
                <p:nvPr/>
              </p:nvPicPr>
              <p:blipFill>
                <a:blip r:embed="rId67"/>
                <a:stretch>
                  <a:fillRect/>
                </a:stretch>
              </p:blipFill>
              <p:spPr>
                <a:xfrm>
                  <a:off x="5834915" y="5424393"/>
                  <a:ext cx="2019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2" name="Freihand 81">
                  <a:extLst>
                    <a:ext uri="{FF2B5EF4-FFF2-40B4-BE49-F238E27FC236}">
                      <a16:creationId xmlns:a16="http://schemas.microsoft.com/office/drawing/2014/main" id="{487ADA90-B892-D29B-9EB6-23452F93B9FC}"/>
                    </a:ext>
                  </a:extLst>
                </p14:cNvPr>
                <p14:cNvContentPartPr/>
                <p14:nvPr/>
              </p14:nvContentPartPr>
              <p14:xfrm>
                <a:off x="5572475" y="5380113"/>
                <a:ext cx="45360" cy="119880"/>
              </p14:xfrm>
            </p:contentPart>
          </mc:Choice>
          <mc:Fallback xmlns="">
            <p:pic>
              <p:nvPicPr>
                <p:cNvPr id="82" name="Freihand 81">
                  <a:extLst>
                    <a:ext uri="{FF2B5EF4-FFF2-40B4-BE49-F238E27FC236}">
                      <a16:creationId xmlns:a16="http://schemas.microsoft.com/office/drawing/2014/main" id="{487ADA90-B892-D29B-9EB6-23452F93B9FC}"/>
                    </a:ext>
                  </a:extLst>
                </p:cNvPr>
                <p:cNvPicPr/>
                <p:nvPr/>
              </p:nvPicPr>
              <p:blipFill>
                <a:blip r:embed="rId69"/>
                <a:stretch>
                  <a:fillRect/>
                </a:stretch>
              </p:blipFill>
              <p:spPr>
                <a:xfrm>
                  <a:off x="5563475" y="5371473"/>
                  <a:ext cx="63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3" name="Freihand 82">
                  <a:extLst>
                    <a:ext uri="{FF2B5EF4-FFF2-40B4-BE49-F238E27FC236}">
                      <a16:creationId xmlns:a16="http://schemas.microsoft.com/office/drawing/2014/main" id="{CA92AF43-C912-2D1B-E4FE-AD88E718914C}"/>
                    </a:ext>
                  </a:extLst>
                </p14:cNvPr>
                <p14:cNvContentPartPr/>
                <p14:nvPr/>
              </p14:nvContentPartPr>
              <p14:xfrm>
                <a:off x="5569955" y="5232513"/>
                <a:ext cx="14760" cy="7560"/>
              </p14:xfrm>
            </p:contentPart>
          </mc:Choice>
          <mc:Fallback xmlns="">
            <p:pic>
              <p:nvPicPr>
                <p:cNvPr id="83" name="Freihand 82">
                  <a:extLst>
                    <a:ext uri="{FF2B5EF4-FFF2-40B4-BE49-F238E27FC236}">
                      <a16:creationId xmlns:a16="http://schemas.microsoft.com/office/drawing/2014/main" id="{CA92AF43-C912-2D1B-E4FE-AD88E718914C}"/>
                    </a:ext>
                  </a:extLst>
                </p:cNvPr>
                <p:cNvPicPr/>
                <p:nvPr/>
              </p:nvPicPr>
              <p:blipFill>
                <a:blip r:embed="rId71"/>
                <a:stretch>
                  <a:fillRect/>
                </a:stretch>
              </p:blipFill>
              <p:spPr>
                <a:xfrm>
                  <a:off x="5561315" y="5223873"/>
                  <a:ext cx="324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4" name="Freihand 83">
                  <a:extLst>
                    <a:ext uri="{FF2B5EF4-FFF2-40B4-BE49-F238E27FC236}">
                      <a16:creationId xmlns:a16="http://schemas.microsoft.com/office/drawing/2014/main" id="{90008F8E-786D-388A-C488-CFAA1874C00E}"/>
                    </a:ext>
                  </a:extLst>
                </p14:cNvPr>
                <p14:cNvContentPartPr/>
                <p14:nvPr/>
              </p14:nvContentPartPr>
              <p14:xfrm>
                <a:off x="6411275" y="6228993"/>
                <a:ext cx="131040" cy="189000"/>
              </p14:xfrm>
            </p:contentPart>
          </mc:Choice>
          <mc:Fallback xmlns="">
            <p:pic>
              <p:nvPicPr>
                <p:cNvPr id="84" name="Freihand 83">
                  <a:extLst>
                    <a:ext uri="{FF2B5EF4-FFF2-40B4-BE49-F238E27FC236}">
                      <a16:creationId xmlns:a16="http://schemas.microsoft.com/office/drawing/2014/main" id="{90008F8E-786D-388A-C488-CFAA1874C00E}"/>
                    </a:ext>
                  </a:extLst>
                </p:cNvPr>
                <p:cNvPicPr/>
                <p:nvPr/>
              </p:nvPicPr>
              <p:blipFill>
                <a:blip r:embed="rId73"/>
                <a:stretch>
                  <a:fillRect/>
                </a:stretch>
              </p:blipFill>
              <p:spPr>
                <a:xfrm>
                  <a:off x="6402635" y="6220353"/>
                  <a:ext cx="1486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5" name="Freihand 84">
                  <a:extLst>
                    <a:ext uri="{FF2B5EF4-FFF2-40B4-BE49-F238E27FC236}">
                      <a16:creationId xmlns:a16="http://schemas.microsoft.com/office/drawing/2014/main" id="{1277FD7E-845B-0370-BD3C-A3C7A41A1B09}"/>
                    </a:ext>
                  </a:extLst>
                </p14:cNvPr>
                <p14:cNvContentPartPr/>
                <p14:nvPr/>
              </p14:nvContentPartPr>
              <p14:xfrm>
                <a:off x="6578315" y="6386313"/>
                <a:ext cx="4320" cy="43200"/>
              </p14:xfrm>
            </p:contentPart>
          </mc:Choice>
          <mc:Fallback xmlns="">
            <p:pic>
              <p:nvPicPr>
                <p:cNvPr id="85" name="Freihand 84">
                  <a:extLst>
                    <a:ext uri="{FF2B5EF4-FFF2-40B4-BE49-F238E27FC236}">
                      <a16:creationId xmlns:a16="http://schemas.microsoft.com/office/drawing/2014/main" id="{1277FD7E-845B-0370-BD3C-A3C7A41A1B09}"/>
                    </a:ext>
                  </a:extLst>
                </p:cNvPr>
                <p:cNvPicPr/>
                <p:nvPr/>
              </p:nvPicPr>
              <p:blipFill>
                <a:blip r:embed="rId75"/>
                <a:stretch>
                  <a:fillRect/>
                </a:stretch>
              </p:blipFill>
              <p:spPr>
                <a:xfrm>
                  <a:off x="6569675" y="6377673"/>
                  <a:ext cx="21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6" name="Freihand 85">
                  <a:extLst>
                    <a:ext uri="{FF2B5EF4-FFF2-40B4-BE49-F238E27FC236}">
                      <a16:creationId xmlns:a16="http://schemas.microsoft.com/office/drawing/2014/main" id="{578F144F-D0E4-9DFF-8A22-03A71492AB20}"/>
                    </a:ext>
                  </a:extLst>
                </p14:cNvPr>
                <p14:cNvContentPartPr/>
                <p14:nvPr/>
              </p14:nvContentPartPr>
              <p14:xfrm>
                <a:off x="6633755" y="6221793"/>
                <a:ext cx="136440" cy="174600"/>
              </p14:xfrm>
            </p:contentPart>
          </mc:Choice>
          <mc:Fallback xmlns="">
            <p:pic>
              <p:nvPicPr>
                <p:cNvPr id="86" name="Freihand 85">
                  <a:extLst>
                    <a:ext uri="{FF2B5EF4-FFF2-40B4-BE49-F238E27FC236}">
                      <a16:creationId xmlns:a16="http://schemas.microsoft.com/office/drawing/2014/main" id="{578F144F-D0E4-9DFF-8A22-03A71492AB20}"/>
                    </a:ext>
                  </a:extLst>
                </p:cNvPr>
                <p:cNvPicPr/>
                <p:nvPr/>
              </p:nvPicPr>
              <p:blipFill>
                <a:blip r:embed="rId77"/>
                <a:stretch>
                  <a:fillRect/>
                </a:stretch>
              </p:blipFill>
              <p:spPr>
                <a:xfrm>
                  <a:off x="6624755" y="6212793"/>
                  <a:ext cx="1540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4" name="Freihand 93">
                  <a:extLst>
                    <a:ext uri="{FF2B5EF4-FFF2-40B4-BE49-F238E27FC236}">
                      <a16:creationId xmlns:a16="http://schemas.microsoft.com/office/drawing/2014/main" id="{07ADAC71-2C6D-91C7-E534-53FCEC647926}"/>
                    </a:ext>
                  </a:extLst>
                </p14:cNvPr>
                <p14:cNvContentPartPr/>
                <p14:nvPr/>
              </p14:nvContentPartPr>
              <p14:xfrm>
                <a:off x="6087635" y="5482353"/>
                <a:ext cx="508320" cy="446040"/>
              </p14:xfrm>
            </p:contentPart>
          </mc:Choice>
          <mc:Fallback xmlns="">
            <p:pic>
              <p:nvPicPr>
                <p:cNvPr id="94" name="Freihand 93">
                  <a:extLst>
                    <a:ext uri="{FF2B5EF4-FFF2-40B4-BE49-F238E27FC236}">
                      <a16:creationId xmlns:a16="http://schemas.microsoft.com/office/drawing/2014/main" id="{07ADAC71-2C6D-91C7-E534-53FCEC647926}"/>
                    </a:ext>
                  </a:extLst>
                </p:cNvPr>
                <p:cNvPicPr/>
                <p:nvPr/>
              </p:nvPicPr>
              <p:blipFill>
                <a:blip r:embed="rId79"/>
                <a:stretch>
                  <a:fillRect/>
                </a:stretch>
              </p:blipFill>
              <p:spPr>
                <a:xfrm>
                  <a:off x="6078635" y="5473353"/>
                  <a:ext cx="52596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5" name="Freihand 94">
                  <a:extLst>
                    <a:ext uri="{FF2B5EF4-FFF2-40B4-BE49-F238E27FC236}">
                      <a16:creationId xmlns:a16="http://schemas.microsoft.com/office/drawing/2014/main" id="{089CB082-0F54-27F2-C234-61F51A10FD0A}"/>
                    </a:ext>
                  </a:extLst>
                </p14:cNvPr>
                <p14:cNvContentPartPr/>
                <p14:nvPr/>
              </p14:nvContentPartPr>
              <p14:xfrm>
                <a:off x="6611435" y="5772153"/>
                <a:ext cx="72000" cy="173160"/>
              </p14:xfrm>
            </p:contentPart>
          </mc:Choice>
          <mc:Fallback xmlns="">
            <p:pic>
              <p:nvPicPr>
                <p:cNvPr id="95" name="Freihand 94">
                  <a:extLst>
                    <a:ext uri="{FF2B5EF4-FFF2-40B4-BE49-F238E27FC236}">
                      <a16:creationId xmlns:a16="http://schemas.microsoft.com/office/drawing/2014/main" id="{089CB082-0F54-27F2-C234-61F51A10FD0A}"/>
                    </a:ext>
                  </a:extLst>
                </p:cNvPr>
                <p:cNvPicPr/>
                <p:nvPr/>
              </p:nvPicPr>
              <p:blipFill>
                <a:blip r:embed="rId81"/>
                <a:stretch>
                  <a:fillRect/>
                </a:stretch>
              </p:blipFill>
              <p:spPr>
                <a:xfrm>
                  <a:off x="6602795" y="5763513"/>
                  <a:ext cx="896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6" name="Freihand 95">
                  <a:extLst>
                    <a:ext uri="{FF2B5EF4-FFF2-40B4-BE49-F238E27FC236}">
                      <a16:creationId xmlns:a16="http://schemas.microsoft.com/office/drawing/2014/main" id="{B259FE3C-0821-7A13-7079-B893CB67C74C}"/>
                    </a:ext>
                  </a:extLst>
                </p14:cNvPr>
                <p14:cNvContentPartPr/>
                <p14:nvPr/>
              </p14:nvContentPartPr>
              <p14:xfrm>
                <a:off x="6706835" y="5731473"/>
                <a:ext cx="66960" cy="183240"/>
              </p14:xfrm>
            </p:contentPart>
          </mc:Choice>
          <mc:Fallback xmlns="">
            <p:pic>
              <p:nvPicPr>
                <p:cNvPr id="96" name="Freihand 95">
                  <a:extLst>
                    <a:ext uri="{FF2B5EF4-FFF2-40B4-BE49-F238E27FC236}">
                      <a16:creationId xmlns:a16="http://schemas.microsoft.com/office/drawing/2014/main" id="{B259FE3C-0821-7A13-7079-B893CB67C74C}"/>
                    </a:ext>
                  </a:extLst>
                </p:cNvPr>
                <p:cNvPicPr/>
                <p:nvPr/>
              </p:nvPicPr>
              <p:blipFill>
                <a:blip r:embed="rId83"/>
                <a:stretch>
                  <a:fillRect/>
                </a:stretch>
              </p:blipFill>
              <p:spPr>
                <a:xfrm>
                  <a:off x="6698195" y="5722833"/>
                  <a:ext cx="846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7" name="Freihand 96">
                  <a:extLst>
                    <a:ext uri="{FF2B5EF4-FFF2-40B4-BE49-F238E27FC236}">
                      <a16:creationId xmlns:a16="http://schemas.microsoft.com/office/drawing/2014/main" id="{F060F2F0-66D2-A09B-5D82-73ADAA7688B8}"/>
                    </a:ext>
                  </a:extLst>
                </p14:cNvPr>
                <p14:cNvContentPartPr/>
                <p14:nvPr/>
              </p14:nvContentPartPr>
              <p14:xfrm>
                <a:off x="6827075" y="5736153"/>
                <a:ext cx="97200" cy="170640"/>
              </p14:xfrm>
            </p:contentPart>
          </mc:Choice>
          <mc:Fallback xmlns="">
            <p:pic>
              <p:nvPicPr>
                <p:cNvPr id="97" name="Freihand 96">
                  <a:extLst>
                    <a:ext uri="{FF2B5EF4-FFF2-40B4-BE49-F238E27FC236}">
                      <a16:creationId xmlns:a16="http://schemas.microsoft.com/office/drawing/2014/main" id="{F060F2F0-66D2-A09B-5D82-73ADAA7688B8}"/>
                    </a:ext>
                  </a:extLst>
                </p:cNvPr>
                <p:cNvPicPr/>
                <p:nvPr/>
              </p:nvPicPr>
              <p:blipFill>
                <a:blip r:embed="rId85"/>
                <a:stretch>
                  <a:fillRect/>
                </a:stretch>
              </p:blipFill>
              <p:spPr>
                <a:xfrm>
                  <a:off x="6818075" y="5727513"/>
                  <a:ext cx="1148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8" name="Freihand 97">
                  <a:extLst>
                    <a:ext uri="{FF2B5EF4-FFF2-40B4-BE49-F238E27FC236}">
                      <a16:creationId xmlns:a16="http://schemas.microsoft.com/office/drawing/2014/main" id="{2D34B383-3A28-0987-8096-9EE322FFE07D}"/>
                    </a:ext>
                  </a:extLst>
                </p14:cNvPr>
                <p14:cNvContentPartPr/>
                <p14:nvPr/>
              </p14:nvContentPartPr>
              <p14:xfrm>
                <a:off x="6988715" y="5774673"/>
                <a:ext cx="85320" cy="172080"/>
              </p14:xfrm>
            </p:contentPart>
          </mc:Choice>
          <mc:Fallback xmlns="">
            <p:pic>
              <p:nvPicPr>
                <p:cNvPr id="98" name="Freihand 97">
                  <a:extLst>
                    <a:ext uri="{FF2B5EF4-FFF2-40B4-BE49-F238E27FC236}">
                      <a16:creationId xmlns:a16="http://schemas.microsoft.com/office/drawing/2014/main" id="{2D34B383-3A28-0987-8096-9EE322FFE07D}"/>
                    </a:ext>
                  </a:extLst>
                </p:cNvPr>
                <p:cNvPicPr/>
                <p:nvPr/>
              </p:nvPicPr>
              <p:blipFill>
                <a:blip r:embed="rId87"/>
                <a:stretch>
                  <a:fillRect/>
                </a:stretch>
              </p:blipFill>
              <p:spPr>
                <a:xfrm>
                  <a:off x="6980075" y="5766033"/>
                  <a:ext cx="1029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9" name="Freihand 98">
                  <a:extLst>
                    <a:ext uri="{FF2B5EF4-FFF2-40B4-BE49-F238E27FC236}">
                      <a16:creationId xmlns:a16="http://schemas.microsoft.com/office/drawing/2014/main" id="{C281E271-AF59-7192-9308-D44F6F78D025}"/>
                    </a:ext>
                  </a:extLst>
                </p14:cNvPr>
                <p14:cNvContentPartPr/>
                <p14:nvPr/>
              </p14:nvContentPartPr>
              <p14:xfrm>
                <a:off x="7090595" y="5677833"/>
                <a:ext cx="77400" cy="244080"/>
              </p14:xfrm>
            </p:contentPart>
          </mc:Choice>
          <mc:Fallback xmlns="">
            <p:pic>
              <p:nvPicPr>
                <p:cNvPr id="99" name="Freihand 98">
                  <a:extLst>
                    <a:ext uri="{FF2B5EF4-FFF2-40B4-BE49-F238E27FC236}">
                      <a16:creationId xmlns:a16="http://schemas.microsoft.com/office/drawing/2014/main" id="{C281E271-AF59-7192-9308-D44F6F78D025}"/>
                    </a:ext>
                  </a:extLst>
                </p:cNvPr>
                <p:cNvPicPr/>
                <p:nvPr/>
              </p:nvPicPr>
              <p:blipFill>
                <a:blip r:embed="rId89"/>
                <a:stretch>
                  <a:fillRect/>
                </a:stretch>
              </p:blipFill>
              <p:spPr>
                <a:xfrm>
                  <a:off x="7081595" y="5668833"/>
                  <a:ext cx="950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00" name="Freihand 99">
                  <a:extLst>
                    <a:ext uri="{FF2B5EF4-FFF2-40B4-BE49-F238E27FC236}">
                      <a16:creationId xmlns:a16="http://schemas.microsoft.com/office/drawing/2014/main" id="{9710025B-9CCA-A8F2-2B05-753FFADB8B28}"/>
                    </a:ext>
                  </a:extLst>
                </p14:cNvPr>
                <p14:cNvContentPartPr/>
                <p14:nvPr/>
              </p14:nvContentPartPr>
              <p14:xfrm>
                <a:off x="6275555" y="5420073"/>
                <a:ext cx="38160" cy="659160"/>
              </p14:xfrm>
            </p:contentPart>
          </mc:Choice>
          <mc:Fallback xmlns="">
            <p:pic>
              <p:nvPicPr>
                <p:cNvPr id="100" name="Freihand 99">
                  <a:extLst>
                    <a:ext uri="{FF2B5EF4-FFF2-40B4-BE49-F238E27FC236}">
                      <a16:creationId xmlns:a16="http://schemas.microsoft.com/office/drawing/2014/main" id="{9710025B-9CCA-A8F2-2B05-753FFADB8B28}"/>
                    </a:ext>
                  </a:extLst>
                </p:cNvPr>
                <p:cNvPicPr/>
                <p:nvPr/>
              </p:nvPicPr>
              <p:blipFill>
                <a:blip r:embed="rId91"/>
                <a:stretch>
                  <a:fillRect/>
                </a:stretch>
              </p:blipFill>
              <p:spPr>
                <a:xfrm>
                  <a:off x="6266555" y="5411073"/>
                  <a:ext cx="55800" cy="676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1" name="Freihand 100">
                  <a:extLst>
                    <a:ext uri="{FF2B5EF4-FFF2-40B4-BE49-F238E27FC236}">
                      <a16:creationId xmlns:a16="http://schemas.microsoft.com/office/drawing/2014/main" id="{89C4A664-DC03-7D0F-2C56-B773E136FC56}"/>
                    </a:ext>
                  </a:extLst>
                </p14:cNvPr>
                <p14:cNvContentPartPr/>
                <p14:nvPr/>
              </p14:nvContentPartPr>
              <p14:xfrm>
                <a:off x="6276275" y="4985553"/>
                <a:ext cx="97560" cy="196200"/>
              </p14:xfrm>
            </p:contentPart>
          </mc:Choice>
          <mc:Fallback xmlns="">
            <p:pic>
              <p:nvPicPr>
                <p:cNvPr id="101" name="Freihand 100">
                  <a:extLst>
                    <a:ext uri="{FF2B5EF4-FFF2-40B4-BE49-F238E27FC236}">
                      <a16:creationId xmlns:a16="http://schemas.microsoft.com/office/drawing/2014/main" id="{89C4A664-DC03-7D0F-2C56-B773E136FC56}"/>
                    </a:ext>
                  </a:extLst>
                </p:cNvPr>
                <p:cNvPicPr/>
                <p:nvPr/>
              </p:nvPicPr>
              <p:blipFill>
                <a:blip r:embed="rId93"/>
                <a:stretch>
                  <a:fillRect/>
                </a:stretch>
              </p:blipFill>
              <p:spPr>
                <a:xfrm>
                  <a:off x="6267635" y="4976553"/>
                  <a:ext cx="1152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2" name="Freihand 101">
                  <a:extLst>
                    <a:ext uri="{FF2B5EF4-FFF2-40B4-BE49-F238E27FC236}">
                      <a16:creationId xmlns:a16="http://schemas.microsoft.com/office/drawing/2014/main" id="{D9906889-6988-63C1-953D-2580138774A8}"/>
                    </a:ext>
                  </a:extLst>
                </p14:cNvPr>
                <p14:cNvContentPartPr/>
                <p14:nvPr/>
              </p14:nvContentPartPr>
              <p14:xfrm>
                <a:off x="6172955" y="5115513"/>
                <a:ext cx="333360" cy="121320"/>
              </p14:xfrm>
            </p:contentPart>
          </mc:Choice>
          <mc:Fallback xmlns="">
            <p:pic>
              <p:nvPicPr>
                <p:cNvPr id="102" name="Freihand 101">
                  <a:extLst>
                    <a:ext uri="{FF2B5EF4-FFF2-40B4-BE49-F238E27FC236}">
                      <a16:creationId xmlns:a16="http://schemas.microsoft.com/office/drawing/2014/main" id="{D9906889-6988-63C1-953D-2580138774A8}"/>
                    </a:ext>
                  </a:extLst>
                </p:cNvPr>
                <p:cNvPicPr/>
                <p:nvPr/>
              </p:nvPicPr>
              <p:blipFill>
                <a:blip r:embed="rId95"/>
                <a:stretch>
                  <a:fillRect/>
                </a:stretch>
              </p:blipFill>
              <p:spPr>
                <a:xfrm>
                  <a:off x="6164315" y="5106513"/>
                  <a:ext cx="3510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3" name="Freihand 102">
                  <a:extLst>
                    <a:ext uri="{FF2B5EF4-FFF2-40B4-BE49-F238E27FC236}">
                      <a16:creationId xmlns:a16="http://schemas.microsoft.com/office/drawing/2014/main" id="{D1932235-D259-2621-8F1A-274BA5B22D4D}"/>
                    </a:ext>
                  </a:extLst>
                </p14:cNvPr>
                <p14:cNvContentPartPr/>
                <p14:nvPr/>
              </p14:nvContentPartPr>
              <p14:xfrm>
                <a:off x="6337475" y="5211273"/>
                <a:ext cx="160920" cy="194040"/>
              </p14:xfrm>
            </p:contentPart>
          </mc:Choice>
          <mc:Fallback xmlns="">
            <p:pic>
              <p:nvPicPr>
                <p:cNvPr id="103" name="Freihand 102">
                  <a:extLst>
                    <a:ext uri="{FF2B5EF4-FFF2-40B4-BE49-F238E27FC236}">
                      <a16:creationId xmlns:a16="http://schemas.microsoft.com/office/drawing/2014/main" id="{D1932235-D259-2621-8F1A-274BA5B22D4D}"/>
                    </a:ext>
                  </a:extLst>
                </p:cNvPr>
                <p:cNvPicPr/>
                <p:nvPr/>
              </p:nvPicPr>
              <p:blipFill>
                <a:blip r:embed="rId97"/>
                <a:stretch>
                  <a:fillRect/>
                </a:stretch>
              </p:blipFill>
              <p:spPr>
                <a:xfrm>
                  <a:off x="6328835" y="5202273"/>
                  <a:ext cx="1785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5" name="Freihand 104">
                  <a:extLst>
                    <a:ext uri="{FF2B5EF4-FFF2-40B4-BE49-F238E27FC236}">
                      <a16:creationId xmlns:a16="http://schemas.microsoft.com/office/drawing/2014/main" id="{9E28FAC1-CB69-B6A0-E14E-2B2DCBE46318}"/>
                    </a:ext>
                  </a:extLst>
                </p14:cNvPr>
                <p14:cNvContentPartPr/>
                <p14:nvPr/>
              </p14:nvContentPartPr>
              <p14:xfrm>
                <a:off x="6658955" y="4894473"/>
                <a:ext cx="137520" cy="163440"/>
              </p14:xfrm>
            </p:contentPart>
          </mc:Choice>
          <mc:Fallback xmlns="">
            <p:pic>
              <p:nvPicPr>
                <p:cNvPr id="105" name="Freihand 104">
                  <a:extLst>
                    <a:ext uri="{FF2B5EF4-FFF2-40B4-BE49-F238E27FC236}">
                      <a16:creationId xmlns:a16="http://schemas.microsoft.com/office/drawing/2014/main" id="{9E28FAC1-CB69-B6A0-E14E-2B2DCBE46318}"/>
                    </a:ext>
                  </a:extLst>
                </p:cNvPr>
                <p:cNvPicPr/>
                <p:nvPr/>
              </p:nvPicPr>
              <p:blipFill>
                <a:blip r:embed="rId99"/>
                <a:stretch>
                  <a:fillRect/>
                </a:stretch>
              </p:blipFill>
              <p:spPr>
                <a:xfrm>
                  <a:off x="6649955" y="4885473"/>
                  <a:ext cx="155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6" name="Freihand 105">
                  <a:extLst>
                    <a:ext uri="{FF2B5EF4-FFF2-40B4-BE49-F238E27FC236}">
                      <a16:creationId xmlns:a16="http://schemas.microsoft.com/office/drawing/2014/main" id="{B31B729C-B895-F810-63C3-99D1FA369246}"/>
                    </a:ext>
                  </a:extLst>
                </p14:cNvPr>
                <p14:cNvContentPartPr/>
                <p14:nvPr/>
              </p14:nvContentPartPr>
              <p14:xfrm>
                <a:off x="6814475" y="4909593"/>
                <a:ext cx="95760" cy="103320"/>
              </p14:xfrm>
            </p:contentPart>
          </mc:Choice>
          <mc:Fallback xmlns="">
            <p:pic>
              <p:nvPicPr>
                <p:cNvPr id="106" name="Freihand 105">
                  <a:extLst>
                    <a:ext uri="{FF2B5EF4-FFF2-40B4-BE49-F238E27FC236}">
                      <a16:creationId xmlns:a16="http://schemas.microsoft.com/office/drawing/2014/main" id="{B31B729C-B895-F810-63C3-99D1FA369246}"/>
                    </a:ext>
                  </a:extLst>
                </p:cNvPr>
                <p:cNvPicPr/>
                <p:nvPr/>
              </p:nvPicPr>
              <p:blipFill>
                <a:blip r:embed="rId101"/>
                <a:stretch>
                  <a:fillRect/>
                </a:stretch>
              </p:blipFill>
              <p:spPr>
                <a:xfrm>
                  <a:off x="6805475" y="4900953"/>
                  <a:ext cx="113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7" name="Freihand 106">
                  <a:extLst>
                    <a:ext uri="{FF2B5EF4-FFF2-40B4-BE49-F238E27FC236}">
                      <a16:creationId xmlns:a16="http://schemas.microsoft.com/office/drawing/2014/main" id="{198129E5-BFA0-E1C3-6D78-A9168BA8D3EC}"/>
                    </a:ext>
                  </a:extLst>
                </p14:cNvPr>
                <p14:cNvContentPartPr/>
                <p14:nvPr/>
              </p14:nvContentPartPr>
              <p14:xfrm>
                <a:off x="6961355" y="4801593"/>
                <a:ext cx="101160" cy="153000"/>
              </p14:xfrm>
            </p:contentPart>
          </mc:Choice>
          <mc:Fallback xmlns="">
            <p:pic>
              <p:nvPicPr>
                <p:cNvPr id="107" name="Freihand 106">
                  <a:extLst>
                    <a:ext uri="{FF2B5EF4-FFF2-40B4-BE49-F238E27FC236}">
                      <a16:creationId xmlns:a16="http://schemas.microsoft.com/office/drawing/2014/main" id="{198129E5-BFA0-E1C3-6D78-A9168BA8D3EC}"/>
                    </a:ext>
                  </a:extLst>
                </p:cNvPr>
                <p:cNvPicPr/>
                <p:nvPr/>
              </p:nvPicPr>
              <p:blipFill>
                <a:blip r:embed="rId103"/>
                <a:stretch>
                  <a:fillRect/>
                </a:stretch>
              </p:blipFill>
              <p:spPr>
                <a:xfrm>
                  <a:off x="6952715" y="4792953"/>
                  <a:ext cx="118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8" name="Freihand 107">
                  <a:extLst>
                    <a:ext uri="{FF2B5EF4-FFF2-40B4-BE49-F238E27FC236}">
                      <a16:creationId xmlns:a16="http://schemas.microsoft.com/office/drawing/2014/main" id="{655A2E7D-B1C4-7995-2418-600CF74DF5BB}"/>
                    </a:ext>
                  </a:extLst>
                </p14:cNvPr>
                <p14:cNvContentPartPr/>
                <p14:nvPr/>
              </p14:nvContentPartPr>
              <p14:xfrm>
                <a:off x="6990515" y="4947033"/>
                <a:ext cx="81360" cy="11880"/>
              </p14:xfrm>
            </p:contentPart>
          </mc:Choice>
          <mc:Fallback xmlns="">
            <p:pic>
              <p:nvPicPr>
                <p:cNvPr id="108" name="Freihand 107">
                  <a:extLst>
                    <a:ext uri="{FF2B5EF4-FFF2-40B4-BE49-F238E27FC236}">
                      <a16:creationId xmlns:a16="http://schemas.microsoft.com/office/drawing/2014/main" id="{655A2E7D-B1C4-7995-2418-600CF74DF5BB}"/>
                    </a:ext>
                  </a:extLst>
                </p:cNvPr>
                <p:cNvPicPr/>
                <p:nvPr/>
              </p:nvPicPr>
              <p:blipFill>
                <a:blip r:embed="rId105"/>
                <a:stretch>
                  <a:fillRect/>
                </a:stretch>
              </p:blipFill>
              <p:spPr>
                <a:xfrm>
                  <a:off x="6981875" y="4938393"/>
                  <a:ext cx="99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9" name="Freihand 108">
                  <a:extLst>
                    <a:ext uri="{FF2B5EF4-FFF2-40B4-BE49-F238E27FC236}">
                      <a16:creationId xmlns:a16="http://schemas.microsoft.com/office/drawing/2014/main" id="{2BA46D8C-BE93-4E81-DDB4-2B52C018CC30}"/>
                    </a:ext>
                  </a:extLst>
                </p14:cNvPr>
                <p14:cNvContentPartPr/>
                <p14:nvPr/>
              </p14:nvContentPartPr>
              <p14:xfrm>
                <a:off x="7113995" y="4763073"/>
                <a:ext cx="98280" cy="178200"/>
              </p14:xfrm>
            </p:contentPart>
          </mc:Choice>
          <mc:Fallback xmlns="">
            <p:pic>
              <p:nvPicPr>
                <p:cNvPr id="109" name="Freihand 108">
                  <a:extLst>
                    <a:ext uri="{FF2B5EF4-FFF2-40B4-BE49-F238E27FC236}">
                      <a16:creationId xmlns:a16="http://schemas.microsoft.com/office/drawing/2014/main" id="{2BA46D8C-BE93-4E81-DDB4-2B52C018CC30}"/>
                    </a:ext>
                  </a:extLst>
                </p:cNvPr>
                <p:cNvPicPr/>
                <p:nvPr/>
              </p:nvPicPr>
              <p:blipFill>
                <a:blip r:embed="rId107"/>
                <a:stretch>
                  <a:fillRect/>
                </a:stretch>
              </p:blipFill>
              <p:spPr>
                <a:xfrm>
                  <a:off x="7105355" y="4754073"/>
                  <a:ext cx="1159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0" name="Freihand 109">
                  <a:extLst>
                    <a:ext uri="{FF2B5EF4-FFF2-40B4-BE49-F238E27FC236}">
                      <a16:creationId xmlns:a16="http://schemas.microsoft.com/office/drawing/2014/main" id="{430B1733-ABE7-4856-B47C-07C6138A7CFC}"/>
                    </a:ext>
                  </a:extLst>
                </p14:cNvPr>
                <p14:cNvContentPartPr/>
                <p14:nvPr/>
              </p14:nvContentPartPr>
              <p14:xfrm>
                <a:off x="6774515" y="4924353"/>
                <a:ext cx="533160" cy="178560"/>
              </p14:xfrm>
            </p:contentPart>
          </mc:Choice>
          <mc:Fallback xmlns="">
            <p:pic>
              <p:nvPicPr>
                <p:cNvPr id="110" name="Freihand 109">
                  <a:extLst>
                    <a:ext uri="{FF2B5EF4-FFF2-40B4-BE49-F238E27FC236}">
                      <a16:creationId xmlns:a16="http://schemas.microsoft.com/office/drawing/2014/main" id="{430B1733-ABE7-4856-B47C-07C6138A7CFC}"/>
                    </a:ext>
                  </a:extLst>
                </p:cNvPr>
                <p:cNvPicPr/>
                <p:nvPr/>
              </p:nvPicPr>
              <p:blipFill>
                <a:blip r:embed="rId109"/>
                <a:stretch>
                  <a:fillRect/>
                </a:stretch>
              </p:blipFill>
              <p:spPr>
                <a:xfrm>
                  <a:off x="6765875" y="4915353"/>
                  <a:ext cx="5508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1" name="Freihand 110">
                  <a:extLst>
                    <a:ext uri="{FF2B5EF4-FFF2-40B4-BE49-F238E27FC236}">
                      <a16:creationId xmlns:a16="http://schemas.microsoft.com/office/drawing/2014/main" id="{6917FB9C-9EB8-995C-86A2-6B17059CC78B}"/>
                    </a:ext>
                  </a:extLst>
                </p14:cNvPr>
                <p14:cNvContentPartPr/>
                <p14:nvPr/>
              </p14:nvContentPartPr>
              <p14:xfrm>
                <a:off x="6940115" y="5088873"/>
                <a:ext cx="156960" cy="228240"/>
              </p14:xfrm>
            </p:contentPart>
          </mc:Choice>
          <mc:Fallback xmlns="">
            <p:pic>
              <p:nvPicPr>
                <p:cNvPr id="111" name="Freihand 110">
                  <a:extLst>
                    <a:ext uri="{FF2B5EF4-FFF2-40B4-BE49-F238E27FC236}">
                      <a16:creationId xmlns:a16="http://schemas.microsoft.com/office/drawing/2014/main" id="{6917FB9C-9EB8-995C-86A2-6B17059CC78B}"/>
                    </a:ext>
                  </a:extLst>
                </p:cNvPr>
                <p:cNvPicPr/>
                <p:nvPr/>
              </p:nvPicPr>
              <p:blipFill>
                <a:blip r:embed="rId111"/>
                <a:stretch>
                  <a:fillRect/>
                </a:stretch>
              </p:blipFill>
              <p:spPr>
                <a:xfrm>
                  <a:off x="6931115" y="5080233"/>
                  <a:ext cx="1746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3" name="Freihand 112">
                  <a:extLst>
                    <a:ext uri="{FF2B5EF4-FFF2-40B4-BE49-F238E27FC236}">
                      <a16:creationId xmlns:a16="http://schemas.microsoft.com/office/drawing/2014/main" id="{C888BACD-F042-342A-C867-245305094273}"/>
                    </a:ext>
                  </a:extLst>
                </p14:cNvPr>
                <p14:cNvContentPartPr/>
                <p14:nvPr/>
              </p14:nvContentPartPr>
              <p14:xfrm>
                <a:off x="6356555" y="5565513"/>
                <a:ext cx="52560" cy="18000"/>
              </p14:xfrm>
            </p:contentPart>
          </mc:Choice>
          <mc:Fallback xmlns="">
            <p:pic>
              <p:nvPicPr>
                <p:cNvPr id="113" name="Freihand 112">
                  <a:extLst>
                    <a:ext uri="{FF2B5EF4-FFF2-40B4-BE49-F238E27FC236}">
                      <a16:creationId xmlns:a16="http://schemas.microsoft.com/office/drawing/2014/main" id="{C888BACD-F042-342A-C867-245305094273}"/>
                    </a:ext>
                  </a:extLst>
                </p:cNvPr>
                <p:cNvPicPr/>
                <p:nvPr/>
              </p:nvPicPr>
              <p:blipFill>
                <a:blip r:embed="rId113"/>
                <a:stretch>
                  <a:fillRect/>
                </a:stretch>
              </p:blipFill>
              <p:spPr>
                <a:xfrm>
                  <a:off x="6347555" y="5556513"/>
                  <a:ext cx="702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4" name="Freihand 113">
                  <a:extLst>
                    <a:ext uri="{FF2B5EF4-FFF2-40B4-BE49-F238E27FC236}">
                      <a16:creationId xmlns:a16="http://schemas.microsoft.com/office/drawing/2014/main" id="{CAAEDA02-D599-FD90-949C-2212B275347B}"/>
                    </a:ext>
                  </a:extLst>
                </p14:cNvPr>
                <p14:cNvContentPartPr/>
                <p14:nvPr/>
              </p14:nvContentPartPr>
              <p14:xfrm>
                <a:off x="6400115" y="5505393"/>
                <a:ext cx="86760" cy="117000"/>
              </p14:xfrm>
            </p:contentPart>
          </mc:Choice>
          <mc:Fallback xmlns="">
            <p:pic>
              <p:nvPicPr>
                <p:cNvPr id="114" name="Freihand 113">
                  <a:extLst>
                    <a:ext uri="{FF2B5EF4-FFF2-40B4-BE49-F238E27FC236}">
                      <a16:creationId xmlns:a16="http://schemas.microsoft.com/office/drawing/2014/main" id="{CAAEDA02-D599-FD90-949C-2212B275347B}"/>
                    </a:ext>
                  </a:extLst>
                </p:cNvPr>
                <p:cNvPicPr/>
                <p:nvPr/>
              </p:nvPicPr>
              <p:blipFill>
                <a:blip r:embed="rId115"/>
                <a:stretch>
                  <a:fillRect/>
                </a:stretch>
              </p:blipFill>
              <p:spPr>
                <a:xfrm>
                  <a:off x="6391115" y="5496753"/>
                  <a:ext cx="104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5" name="Freihand 114">
                  <a:extLst>
                    <a:ext uri="{FF2B5EF4-FFF2-40B4-BE49-F238E27FC236}">
                      <a16:creationId xmlns:a16="http://schemas.microsoft.com/office/drawing/2014/main" id="{1D4285CA-D632-BFF0-01D9-399EA2252E07}"/>
                    </a:ext>
                  </a:extLst>
                </p14:cNvPr>
                <p14:cNvContentPartPr/>
                <p14:nvPr/>
              </p14:nvContentPartPr>
              <p14:xfrm>
                <a:off x="6489755" y="5394153"/>
                <a:ext cx="46080" cy="900360"/>
              </p14:xfrm>
            </p:contentPart>
          </mc:Choice>
          <mc:Fallback xmlns="">
            <p:pic>
              <p:nvPicPr>
                <p:cNvPr id="115" name="Freihand 114">
                  <a:extLst>
                    <a:ext uri="{FF2B5EF4-FFF2-40B4-BE49-F238E27FC236}">
                      <a16:creationId xmlns:a16="http://schemas.microsoft.com/office/drawing/2014/main" id="{1D4285CA-D632-BFF0-01D9-399EA2252E07}"/>
                    </a:ext>
                  </a:extLst>
                </p:cNvPr>
                <p:cNvPicPr/>
                <p:nvPr/>
              </p:nvPicPr>
              <p:blipFill>
                <a:blip r:embed="rId117"/>
                <a:stretch>
                  <a:fillRect/>
                </a:stretch>
              </p:blipFill>
              <p:spPr>
                <a:xfrm>
                  <a:off x="6481115" y="5385153"/>
                  <a:ext cx="63720" cy="918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7" name="Freihand 116">
                  <a:extLst>
                    <a:ext uri="{FF2B5EF4-FFF2-40B4-BE49-F238E27FC236}">
                      <a16:creationId xmlns:a16="http://schemas.microsoft.com/office/drawing/2014/main" id="{F3DC6DB6-ED16-B118-7AD6-9E6BD9E96330}"/>
                    </a:ext>
                  </a:extLst>
                </p14:cNvPr>
                <p14:cNvContentPartPr/>
                <p14:nvPr/>
              </p14:nvContentPartPr>
              <p14:xfrm>
                <a:off x="6917795" y="5665593"/>
                <a:ext cx="215280" cy="318240"/>
              </p14:xfrm>
            </p:contentPart>
          </mc:Choice>
          <mc:Fallback xmlns="">
            <p:pic>
              <p:nvPicPr>
                <p:cNvPr id="117" name="Freihand 116">
                  <a:extLst>
                    <a:ext uri="{FF2B5EF4-FFF2-40B4-BE49-F238E27FC236}">
                      <a16:creationId xmlns:a16="http://schemas.microsoft.com/office/drawing/2014/main" id="{F3DC6DB6-ED16-B118-7AD6-9E6BD9E96330}"/>
                    </a:ext>
                  </a:extLst>
                </p:cNvPr>
                <p:cNvPicPr/>
                <p:nvPr/>
              </p:nvPicPr>
              <p:blipFill>
                <a:blip r:embed="rId119"/>
                <a:stretch>
                  <a:fillRect/>
                </a:stretch>
              </p:blipFill>
              <p:spPr>
                <a:xfrm>
                  <a:off x="6908795" y="5656593"/>
                  <a:ext cx="232920" cy="335880"/>
                </a:xfrm>
                <a:prstGeom prst="rect">
                  <a:avLst/>
                </a:prstGeom>
              </p:spPr>
            </p:pic>
          </mc:Fallback>
        </mc:AlternateContent>
      </p:grpSp>
      <p:grpSp>
        <p:nvGrpSpPr>
          <p:cNvPr id="205" name="Gruppieren 204">
            <a:extLst>
              <a:ext uri="{FF2B5EF4-FFF2-40B4-BE49-F238E27FC236}">
                <a16:creationId xmlns:a16="http://schemas.microsoft.com/office/drawing/2014/main" id="{DE255991-19C6-09E0-23C7-53F3129830DD}"/>
              </a:ext>
            </a:extLst>
          </p:cNvPr>
          <p:cNvGrpSpPr/>
          <p:nvPr/>
        </p:nvGrpSpPr>
        <p:grpSpPr>
          <a:xfrm>
            <a:off x="8565155" y="1424073"/>
            <a:ext cx="3046680" cy="2801520"/>
            <a:chOff x="8565155" y="1424073"/>
            <a:chExt cx="3046680" cy="2801520"/>
          </a:xfrm>
        </p:grpSpPr>
        <mc:AlternateContent xmlns:mc="http://schemas.openxmlformats.org/markup-compatibility/2006" xmlns:p14="http://schemas.microsoft.com/office/powerpoint/2010/main">
          <mc:Choice Requires="p14">
            <p:contentPart p14:bwMode="auto" r:id="rId120">
              <p14:nvContentPartPr>
                <p14:cNvPr id="40" name="Freihand 39">
                  <a:extLst>
                    <a:ext uri="{FF2B5EF4-FFF2-40B4-BE49-F238E27FC236}">
                      <a16:creationId xmlns:a16="http://schemas.microsoft.com/office/drawing/2014/main" id="{8653F803-A76D-CF8A-700F-0ED2575A7CF7}"/>
                    </a:ext>
                  </a:extLst>
                </p14:cNvPr>
                <p14:cNvContentPartPr/>
                <p14:nvPr/>
              </p14:nvContentPartPr>
              <p14:xfrm>
                <a:off x="8984915" y="1806753"/>
                <a:ext cx="59040" cy="1397520"/>
              </p14:xfrm>
            </p:contentPart>
          </mc:Choice>
          <mc:Fallback xmlns="">
            <p:pic>
              <p:nvPicPr>
                <p:cNvPr id="40" name="Freihand 39">
                  <a:extLst>
                    <a:ext uri="{FF2B5EF4-FFF2-40B4-BE49-F238E27FC236}">
                      <a16:creationId xmlns:a16="http://schemas.microsoft.com/office/drawing/2014/main" id="{8653F803-A76D-CF8A-700F-0ED2575A7CF7}"/>
                    </a:ext>
                  </a:extLst>
                </p:cNvPr>
                <p:cNvPicPr/>
                <p:nvPr/>
              </p:nvPicPr>
              <p:blipFill>
                <a:blip r:embed="rId121"/>
                <a:stretch>
                  <a:fillRect/>
                </a:stretch>
              </p:blipFill>
              <p:spPr>
                <a:xfrm>
                  <a:off x="8975915" y="1797753"/>
                  <a:ext cx="76680" cy="1415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1" name="Freihand 40">
                  <a:extLst>
                    <a:ext uri="{FF2B5EF4-FFF2-40B4-BE49-F238E27FC236}">
                      <a16:creationId xmlns:a16="http://schemas.microsoft.com/office/drawing/2014/main" id="{49D591F7-69C2-0441-7588-97617F91A932}"/>
                    </a:ext>
                  </a:extLst>
                </p14:cNvPr>
                <p14:cNvContentPartPr/>
                <p14:nvPr/>
              </p14:nvContentPartPr>
              <p14:xfrm>
                <a:off x="8931275" y="3074673"/>
                <a:ext cx="2089440" cy="70920"/>
              </p14:xfrm>
            </p:contentPart>
          </mc:Choice>
          <mc:Fallback xmlns="">
            <p:pic>
              <p:nvPicPr>
                <p:cNvPr id="41" name="Freihand 40">
                  <a:extLst>
                    <a:ext uri="{FF2B5EF4-FFF2-40B4-BE49-F238E27FC236}">
                      <a16:creationId xmlns:a16="http://schemas.microsoft.com/office/drawing/2014/main" id="{49D591F7-69C2-0441-7588-97617F91A932}"/>
                    </a:ext>
                  </a:extLst>
                </p:cNvPr>
                <p:cNvPicPr/>
                <p:nvPr/>
              </p:nvPicPr>
              <p:blipFill>
                <a:blip r:embed="rId123"/>
                <a:stretch>
                  <a:fillRect/>
                </a:stretch>
              </p:blipFill>
              <p:spPr>
                <a:xfrm>
                  <a:off x="8922275" y="3066033"/>
                  <a:ext cx="2107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2" name="Freihand 41">
                  <a:extLst>
                    <a:ext uri="{FF2B5EF4-FFF2-40B4-BE49-F238E27FC236}">
                      <a16:creationId xmlns:a16="http://schemas.microsoft.com/office/drawing/2014/main" id="{94BD94FB-6B64-CDE7-C594-D47811E8DA35}"/>
                    </a:ext>
                  </a:extLst>
                </p14:cNvPr>
                <p14:cNvContentPartPr/>
                <p14:nvPr/>
              </p14:nvContentPartPr>
              <p14:xfrm>
                <a:off x="11017115" y="3008793"/>
                <a:ext cx="184680" cy="204840"/>
              </p14:xfrm>
            </p:contentPart>
          </mc:Choice>
          <mc:Fallback xmlns="">
            <p:pic>
              <p:nvPicPr>
                <p:cNvPr id="42" name="Freihand 41">
                  <a:extLst>
                    <a:ext uri="{FF2B5EF4-FFF2-40B4-BE49-F238E27FC236}">
                      <a16:creationId xmlns:a16="http://schemas.microsoft.com/office/drawing/2014/main" id="{94BD94FB-6B64-CDE7-C594-D47811E8DA35}"/>
                    </a:ext>
                  </a:extLst>
                </p:cNvPr>
                <p:cNvPicPr/>
                <p:nvPr/>
              </p:nvPicPr>
              <p:blipFill>
                <a:blip r:embed="rId125"/>
                <a:stretch>
                  <a:fillRect/>
                </a:stretch>
              </p:blipFill>
              <p:spPr>
                <a:xfrm>
                  <a:off x="11008475" y="2999793"/>
                  <a:ext cx="2023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3" name="Freihand 42">
                  <a:extLst>
                    <a:ext uri="{FF2B5EF4-FFF2-40B4-BE49-F238E27FC236}">
                      <a16:creationId xmlns:a16="http://schemas.microsoft.com/office/drawing/2014/main" id="{CF2276CE-3397-C880-0BEF-07BC7F3CFA1D}"/>
                    </a:ext>
                  </a:extLst>
                </p14:cNvPr>
                <p14:cNvContentPartPr/>
                <p14:nvPr/>
              </p14:nvContentPartPr>
              <p14:xfrm>
                <a:off x="8828315" y="1575273"/>
                <a:ext cx="313200" cy="245520"/>
              </p14:xfrm>
            </p:contentPart>
          </mc:Choice>
          <mc:Fallback xmlns="">
            <p:pic>
              <p:nvPicPr>
                <p:cNvPr id="43" name="Freihand 42">
                  <a:extLst>
                    <a:ext uri="{FF2B5EF4-FFF2-40B4-BE49-F238E27FC236}">
                      <a16:creationId xmlns:a16="http://schemas.microsoft.com/office/drawing/2014/main" id="{CF2276CE-3397-C880-0BEF-07BC7F3CFA1D}"/>
                    </a:ext>
                  </a:extLst>
                </p:cNvPr>
                <p:cNvPicPr/>
                <p:nvPr/>
              </p:nvPicPr>
              <p:blipFill>
                <a:blip r:embed="rId127"/>
                <a:stretch>
                  <a:fillRect/>
                </a:stretch>
              </p:blipFill>
              <p:spPr>
                <a:xfrm>
                  <a:off x="8819675" y="1566273"/>
                  <a:ext cx="3308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4" name="Freihand 43">
                  <a:extLst>
                    <a:ext uri="{FF2B5EF4-FFF2-40B4-BE49-F238E27FC236}">
                      <a16:creationId xmlns:a16="http://schemas.microsoft.com/office/drawing/2014/main" id="{57DDEC1C-93BF-5A5D-4CE6-463360C12C38}"/>
                    </a:ext>
                  </a:extLst>
                </p14:cNvPr>
                <p14:cNvContentPartPr/>
                <p14:nvPr/>
              </p14:nvContentPartPr>
              <p14:xfrm>
                <a:off x="8565155" y="1543953"/>
                <a:ext cx="63720" cy="138240"/>
              </p14:xfrm>
            </p:contentPart>
          </mc:Choice>
          <mc:Fallback xmlns="">
            <p:pic>
              <p:nvPicPr>
                <p:cNvPr id="44" name="Freihand 43">
                  <a:extLst>
                    <a:ext uri="{FF2B5EF4-FFF2-40B4-BE49-F238E27FC236}">
                      <a16:creationId xmlns:a16="http://schemas.microsoft.com/office/drawing/2014/main" id="{57DDEC1C-93BF-5A5D-4CE6-463360C12C38}"/>
                    </a:ext>
                  </a:extLst>
                </p:cNvPr>
                <p:cNvPicPr/>
                <p:nvPr/>
              </p:nvPicPr>
              <p:blipFill>
                <a:blip r:embed="rId129"/>
                <a:stretch>
                  <a:fillRect/>
                </a:stretch>
              </p:blipFill>
              <p:spPr>
                <a:xfrm>
                  <a:off x="8556155" y="1535313"/>
                  <a:ext cx="813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5" name="Freihand 44">
                  <a:extLst>
                    <a:ext uri="{FF2B5EF4-FFF2-40B4-BE49-F238E27FC236}">
                      <a16:creationId xmlns:a16="http://schemas.microsoft.com/office/drawing/2014/main" id="{F3819081-16B1-16D6-BFA6-4F1A572A773F}"/>
                    </a:ext>
                  </a:extLst>
                </p14:cNvPr>
                <p14:cNvContentPartPr/>
                <p14:nvPr/>
              </p14:nvContentPartPr>
              <p14:xfrm>
                <a:off x="8569475" y="1424073"/>
                <a:ext cx="25200" cy="23400"/>
              </p14:xfrm>
            </p:contentPart>
          </mc:Choice>
          <mc:Fallback xmlns="">
            <p:pic>
              <p:nvPicPr>
                <p:cNvPr id="45" name="Freihand 44">
                  <a:extLst>
                    <a:ext uri="{FF2B5EF4-FFF2-40B4-BE49-F238E27FC236}">
                      <a16:creationId xmlns:a16="http://schemas.microsoft.com/office/drawing/2014/main" id="{F3819081-16B1-16D6-BFA6-4F1A572A773F}"/>
                    </a:ext>
                  </a:extLst>
                </p:cNvPr>
                <p:cNvPicPr/>
                <p:nvPr/>
              </p:nvPicPr>
              <p:blipFill>
                <a:blip r:embed="rId131"/>
                <a:stretch>
                  <a:fillRect/>
                </a:stretch>
              </p:blipFill>
              <p:spPr>
                <a:xfrm>
                  <a:off x="8560475" y="1415073"/>
                  <a:ext cx="428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7" name="Freihand 46">
                  <a:extLst>
                    <a:ext uri="{FF2B5EF4-FFF2-40B4-BE49-F238E27FC236}">
                      <a16:creationId xmlns:a16="http://schemas.microsoft.com/office/drawing/2014/main" id="{C4CEC519-6C36-6AF2-E84F-960626AAB80B}"/>
                    </a:ext>
                  </a:extLst>
                </p14:cNvPr>
                <p14:cNvContentPartPr/>
                <p14:nvPr/>
              </p14:nvContentPartPr>
              <p14:xfrm>
                <a:off x="10951595" y="3322713"/>
                <a:ext cx="146880" cy="72000"/>
              </p14:xfrm>
            </p:contentPart>
          </mc:Choice>
          <mc:Fallback xmlns="">
            <p:pic>
              <p:nvPicPr>
                <p:cNvPr id="47" name="Freihand 46">
                  <a:extLst>
                    <a:ext uri="{FF2B5EF4-FFF2-40B4-BE49-F238E27FC236}">
                      <a16:creationId xmlns:a16="http://schemas.microsoft.com/office/drawing/2014/main" id="{C4CEC519-6C36-6AF2-E84F-960626AAB80B}"/>
                    </a:ext>
                  </a:extLst>
                </p:cNvPr>
                <p:cNvPicPr/>
                <p:nvPr/>
              </p:nvPicPr>
              <p:blipFill>
                <a:blip r:embed="rId133"/>
                <a:stretch>
                  <a:fillRect/>
                </a:stretch>
              </p:blipFill>
              <p:spPr>
                <a:xfrm>
                  <a:off x="10942955" y="3314073"/>
                  <a:ext cx="164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8" name="Freihand 47">
                  <a:extLst>
                    <a:ext uri="{FF2B5EF4-FFF2-40B4-BE49-F238E27FC236}">
                      <a16:creationId xmlns:a16="http://schemas.microsoft.com/office/drawing/2014/main" id="{B47BE0B4-3656-623A-656C-2CEB27D3196A}"/>
                    </a:ext>
                  </a:extLst>
                </p14:cNvPr>
                <p14:cNvContentPartPr/>
                <p14:nvPr/>
              </p14:nvContentPartPr>
              <p14:xfrm>
                <a:off x="11069675" y="3315153"/>
                <a:ext cx="69840" cy="208800"/>
              </p14:xfrm>
            </p:contentPart>
          </mc:Choice>
          <mc:Fallback xmlns="">
            <p:pic>
              <p:nvPicPr>
                <p:cNvPr id="48" name="Freihand 47">
                  <a:extLst>
                    <a:ext uri="{FF2B5EF4-FFF2-40B4-BE49-F238E27FC236}">
                      <a16:creationId xmlns:a16="http://schemas.microsoft.com/office/drawing/2014/main" id="{B47BE0B4-3656-623A-656C-2CEB27D3196A}"/>
                    </a:ext>
                  </a:extLst>
                </p:cNvPr>
                <p:cNvPicPr/>
                <p:nvPr/>
              </p:nvPicPr>
              <p:blipFill>
                <a:blip r:embed="rId135"/>
                <a:stretch>
                  <a:fillRect/>
                </a:stretch>
              </p:blipFill>
              <p:spPr>
                <a:xfrm>
                  <a:off x="11060675" y="3306153"/>
                  <a:ext cx="874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2" name="Freihand 51">
                  <a:extLst>
                    <a:ext uri="{FF2B5EF4-FFF2-40B4-BE49-F238E27FC236}">
                      <a16:creationId xmlns:a16="http://schemas.microsoft.com/office/drawing/2014/main" id="{5DE15CAA-AB5C-4A5B-EB31-4E39DB1D9E23}"/>
                    </a:ext>
                  </a:extLst>
                </p14:cNvPr>
                <p14:cNvContentPartPr/>
                <p14:nvPr/>
              </p14:nvContentPartPr>
              <p14:xfrm>
                <a:off x="9389555" y="1861833"/>
                <a:ext cx="1395720" cy="969480"/>
              </p14:xfrm>
            </p:contentPart>
          </mc:Choice>
          <mc:Fallback xmlns="">
            <p:pic>
              <p:nvPicPr>
                <p:cNvPr id="52" name="Freihand 51">
                  <a:extLst>
                    <a:ext uri="{FF2B5EF4-FFF2-40B4-BE49-F238E27FC236}">
                      <a16:creationId xmlns:a16="http://schemas.microsoft.com/office/drawing/2014/main" id="{5DE15CAA-AB5C-4A5B-EB31-4E39DB1D9E23}"/>
                    </a:ext>
                  </a:extLst>
                </p:cNvPr>
                <p:cNvPicPr/>
                <p:nvPr/>
              </p:nvPicPr>
              <p:blipFill>
                <a:blip r:embed="rId137"/>
                <a:stretch>
                  <a:fillRect/>
                </a:stretch>
              </p:blipFill>
              <p:spPr>
                <a:xfrm>
                  <a:off x="9380915" y="1853193"/>
                  <a:ext cx="1413360" cy="987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6" name="Freihand 55">
                  <a:extLst>
                    <a:ext uri="{FF2B5EF4-FFF2-40B4-BE49-F238E27FC236}">
                      <a16:creationId xmlns:a16="http://schemas.microsoft.com/office/drawing/2014/main" id="{5B259731-CC23-3F21-776F-85C5D24FF6E6}"/>
                    </a:ext>
                  </a:extLst>
                </p14:cNvPr>
                <p14:cNvContentPartPr/>
                <p14:nvPr/>
              </p14:nvContentPartPr>
              <p14:xfrm>
                <a:off x="10948715" y="2703873"/>
                <a:ext cx="20160" cy="106560"/>
              </p14:xfrm>
            </p:contentPart>
          </mc:Choice>
          <mc:Fallback xmlns="">
            <p:pic>
              <p:nvPicPr>
                <p:cNvPr id="56" name="Freihand 55">
                  <a:extLst>
                    <a:ext uri="{FF2B5EF4-FFF2-40B4-BE49-F238E27FC236}">
                      <a16:creationId xmlns:a16="http://schemas.microsoft.com/office/drawing/2014/main" id="{5B259731-CC23-3F21-776F-85C5D24FF6E6}"/>
                    </a:ext>
                  </a:extLst>
                </p:cNvPr>
                <p:cNvPicPr/>
                <p:nvPr/>
              </p:nvPicPr>
              <p:blipFill>
                <a:blip r:embed="rId139"/>
                <a:stretch>
                  <a:fillRect/>
                </a:stretch>
              </p:blipFill>
              <p:spPr>
                <a:xfrm>
                  <a:off x="10940075" y="2695233"/>
                  <a:ext cx="37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7" name="Freihand 56">
                  <a:extLst>
                    <a:ext uri="{FF2B5EF4-FFF2-40B4-BE49-F238E27FC236}">
                      <a16:creationId xmlns:a16="http://schemas.microsoft.com/office/drawing/2014/main" id="{556304F6-0D80-A3E8-71D5-2E8EA3C40F37}"/>
                    </a:ext>
                  </a:extLst>
                </p14:cNvPr>
                <p14:cNvContentPartPr/>
                <p14:nvPr/>
              </p14:nvContentPartPr>
              <p14:xfrm>
                <a:off x="11035475" y="2691993"/>
                <a:ext cx="136800" cy="131400"/>
              </p14:xfrm>
            </p:contentPart>
          </mc:Choice>
          <mc:Fallback xmlns="">
            <p:pic>
              <p:nvPicPr>
                <p:cNvPr id="57" name="Freihand 56">
                  <a:extLst>
                    <a:ext uri="{FF2B5EF4-FFF2-40B4-BE49-F238E27FC236}">
                      <a16:creationId xmlns:a16="http://schemas.microsoft.com/office/drawing/2014/main" id="{556304F6-0D80-A3E8-71D5-2E8EA3C40F37}"/>
                    </a:ext>
                  </a:extLst>
                </p:cNvPr>
                <p:cNvPicPr/>
                <p:nvPr/>
              </p:nvPicPr>
              <p:blipFill>
                <a:blip r:embed="rId141"/>
                <a:stretch>
                  <a:fillRect/>
                </a:stretch>
              </p:blipFill>
              <p:spPr>
                <a:xfrm>
                  <a:off x="11026475" y="2682993"/>
                  <a:ext cx="154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63" name="Freihand 62">
                  <a:extLst>
                    <a:ext uri="{FF2B5EF4-FFF2-40B4-BE49-F238E27FC236}">
                      <a16:creationId xmlns:a16="http://schemas.microsoft.com/office/drawing/2014/main" id="{8D697FF6-FD2D-07C4-43EE-B65D2244D03D}"/>
                    </a:ext>
                  </a:extLst>
                </p14:cNvPr>
                <p14:cNvContentPartPr/>
                <p14:nvPr/>
              </p14:nvContentPartPr>
              <p14:xfrm>
                <a:off x="9470195" y="1755993"/>
                <a:ext cx="1441800" cy="1014840"/>
              </p14:xfrm>
            </p:contentPart>
          </mc:Choice>
          <mc:Fallback xmlns="">
            <p:pic>
              <p:nvPicPr>
                <p:cNvPr id="63" name="Freihand 62">
                  <a:extLst>
                    <a:ext uri="{FF2B5EF4-FFF2-40B4-BE49-F238E27FC236}">
                      <a16:creationId xmlns:a16="http://schemas.microsoft.com/office/drawing/2014/main" id="{8D697FF6-FD2D-07C4-43EE-B65D2244D03D}"/>
                    </a:ext>
                  </a:extLst>
                </p:cNvPr>
                <p:cNvPicPr/>
                <p:nvPr/>
              </p:nvPicPr>
              <p:blipFill>
                <a:blip r:embed="rId143"/>
                <a:stretch>
                  <a:fillRect/>
                </a:stretch>
              </p:blipFill>
              <p:spPr>
                <a:xfrm>
                  <a:off x="9461195" y="1746993"/>
                  <a:ext cx="1459440" cy="1032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64" name="Freihand 63">
                  <a:extLst>
                    <a:ext uri="{FF2B5EF4-FFF2-40B4-BE49-F238E27FC236}">
                      <a16:creationId xmlns:a16="http://schemas.microsoft.com/office/drawing/2014/main" id="{9CCCD730-490E-B773-FC3C-BCA7D8940A8F}"/>
                    </a:ext>
                  </a:extLst>
                </p14:cNvPr>
                <p14:cNvContentPartPr/>
                <p14:nvPr/>
              </p14:nvContentPartPr>
              <p14:xfrm>
                <a:off x="11023595" y="1601193"/>
                <a:ext cx="193320" cy="201960"/>
              </p14:xfrm>
            </p:contentPart>
          </mc:Choice>
          <mc:Fallback xmlns="">
            <p:pic>
              <p:nvPicPr>
                <p:cNvPr id="64" name="Freihand 63">
                  <a:extLst>
                    <a:ext uri="{FF2B5EF4-FFF2-40B4-BE49-F238E27FC236}">
                      <a16:creationId xmlns:a16="http://schemas.microsoft.com/office/drawing/2014/main" id="{9CCCD730-490E-B773-FC3C-BCA7D8940A8F}"/>
                    </a:ext>
                  </a:extLst>
                </p:cNvPr>
                <p:cNvPicPr/>
                <p:nvPr/>
              </p:nvPicPr>
              <p:blipFill>
                <a:blip r:embed="rId145"/>
                <a:stretch>
                  <a:fillRect/>
                </a:stretch>
              </p:blipFill>
              <p:spPr>
                <a:xfrm>
                  <a:off x="11014955" y="1592553"/>
                  <a:ext cx="2109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0" name="Freihand 69">
                  <a:extLst>
                    <a:ext uri="{FF2B5EF4-FFF2-40B4-BE49-F238E27FC236}">
                      <a16:creationId xmlns:a16="http://schemas.microsoft.com/office/drawing/2014/main" id="{B8FE954C-8346-207E-B0DF-82A8C80154D8}"/>
                    </a:ext>
                  </a:extLst>
                </p14:cNvPr>
                <p14:cNvContentPartPr/>
                <p14:nvPr/>
              </p14:nvContentPartPr>
              <p14:xfrm>
                <a:off x="11269835" y="1608393"/>
                <a:ext cx="217800" cy="197640"/>
              </p14:xfrm>
            </p:contentPart>
          </mc:Choice>
          <mc:Fallback xmlns="">
            <p:pic>
              <p:nvPicPr>
                <p:cNvPr id="70" name="Freihand 69">
                  <a:extLst>
                    <a:ext uri="{FF2B5EF4-FFF2-40B4-BE49-F238E27FC236}">
                      <a16:creationId xmlns:a16="http://schemas.microsoft.com/office/drawing/2014/main" id="{B8FE954C-8346-207E-B0DF-82A8C80154D8}"/>
                    </a:ext>
                  </a:extLst>
                </p:cNvPr>
                <p:cNvPicPr/>
                <p:nvPr/>
              </p:nvPicPr>
              <p:blipFill>
                <a:blip r:embed="rId147"/>
                <a:stretch>
                  <a:fillRect/>
                </a:stretch>
              </p:blipFill>
              <p:spPr>
                <a:xfrm>
                  <a:off x="11261195" y="1599753"/>
                  <a:ext cx="2354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9" name="Freihand 118">
                  <a:extLst>
                    <a:ext uri="{FF2B5EF4-FFF2-40B4-BE49-F238E27FC236}">
                      <a16:creationId xmlns:a16="http://schemas.microsoft.com/office/drawing/2014/main" id="{E7EDDEF7-5DA5-A714-6A67-7EA097C64AEC}"/>
                    </a:ext>
                  </a:extLst>
                </p14:cNvPr>
                <p14:cNvContentPartPr/>
                <p14:nvPr/>
              </p14:nvContentPartPr>
              <p14:xfrm>
                <a:off x="9750995" y="2601993"/>
                <a:ext cx="9000" cy="33840"/>
              </p14:xfrm>
            </p:contentPart>
          </mc:Choice>
          <mc:Fallback xmlns="">
            <p:pic>
              <p:nvPicPr>
                <p:cNvPr id="119" name="Freihand 118">
                  <a:extLst>
                    <a:ext uri="{FF2B5EF4-FFF2-40B4-BE49-F238E27FC236}">
                      <a16:creationId xmlns:a16="http://schemas.microsoft.com/office/drawing/2014/main" id="{E7EDDEF7-5DA5-A714-6A67-7EA097C64AEC}"/>
                    </a:ext>
                  </a:extLst>
                </p:cNvPr>
                <p:cNvPicPr/>
                <p:nvPr/>
              </p:nvPicPr>
              <p:blipFill>
                <a:blip r:embed="rId149"/>
                <a:stretch>
                  <a:fillRect/>
                </a:stretch>
              </p:blipFill>
              <p:spPr>
                <a:xfrm>
                  <a:off x="9741995" y="2593353"/>
                  <a:ext cx="266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0" name="Freihand 119">
                  <a:extLst>
                    <a:ext uri="{FF2B5EF4-FFF2-40B4-BE49-F238E27FC236}">
                      <a16:creationId xmlns:a16="http://schemas.microsoft.com/office/drawing/2014/main" id="{55618FCB-87F0-8D01-4792-A91042171FA8}"/>
                    </a:ext>
                  </a:extLst>
                </p14:cNvPr>
                <p14:cNvContentPartPr/>
                <p14:nvPr/>
              </p14:nvContentPartPr>
              <p14:xfrm>
                <a:off x="9748475" y="2732673"/>
                <a:ext cx="11160" cy="419760"/>
              </p14:xfrm>
            </p:contentPart>
          </mc:Choice>
          <mc:Fallback xmlns="">
            <p:pic>
              <p:nvPicPr>
                <p:cNvPr id="120" name="Freihand 119">
                  <a:extLst>
                    <a:ext uri="{FF2B5EF4-FFF2-40B4-BE49-F238E27FC236}">
                      <a16:creationId xmlns:a16="http://schemas.microsoft.com/office/drawing/2014/main" id="{55618FCB-87F0-8D01-4792-A91042171FA8}"/>
                    </a:ext>
                  </a:extLst>
                </p:cNvPr>
                <p:cNvPicPr/>
                <p:nvPr/>
              </p:nvPicPr>
              <p:blipFill>
                <a:blip r:embed="rId151"/>
                <a:stretch>
                  <a:fillRect/>
                </a:stretch>
              </p:blipFill>
              <p:spPr>
                <a:xfrm>
                  <a:off x="9739475" y="2723673"/>
                  <a:ext cx="2880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1" name="Freihand 120">
                  <a:extLst>
                    <a:ext uri="{FF2B5EF4-FFF2-40B4-BE49-F238E27FC236}">
                      <a16:creationId xmlns:a16="http://schemas.microsoft.com/office/drawing/2014/main" id="{1F909910-BC3A-0356-FE4C-F469600ABE6B}"/>
                    </a:ext>
                  </a:extLst>
                </p14:cNvPr>
                <p14:cNvContentPartPr/>
                <p14:nvPr/>
              </p14:nvContentPartPr>
              <p14:xfrm>
                <a:off x="9699155" y="2583273"/>
                <a:ext cx="64800" cy="85320"/>
              </p14:xfrm>
            </p:contentPart>
          </mc:Choice>
          <mc:Fallback xmlns="">
            <p:pic>
              <p:nvPicPr>
                <p:cNvPr id="121" name="Freihand 120">
                  <a:extLst>
                    <a:ext uri="{FF2B5EF4-FFF2-40B4-BE49-F238E27FC236}">
                      <a16:creationId xmlns:a16="http://schemas.microsoft.com/office/drawing/2014/main" id="{1F909910-BC3A-0356-FE4C-F469600ABE6B}"/>
                    </a:ext>
                  </a:extLst>
                </p:cNvPr>
                <p:cNvPicPr/>
                <p:nvPr/>
              </p:nvPicPr>
              <p:blipFill>
                <a:blip r:embed="rId153"/>
                <a:stretch>
                  <a:fillRect/>
                </a:stretch>
              </p:blipFill>
              <p:spPr>
                <a:xfrm>
                  <a:off x="9690155" y="2574633"/>
                  <a:ext cx="82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5" name="Freihand 124">
                  <a:extLst>
                    <a:ext uri="{FF2B5EF4-FFF2-40B4-BE49-F238E27FC236}">
                      <a16:creationId xmlns:a16="http://schemas.microsoft.com/office/drawing/2014/main" id="{9829046E-842F-79BB-0E41-ACEC97ADD820}"/>
                    </a:ext>
                  </a:extLst>
                </p14:cNvPr>
                <p14:cNvContentPartPr/>
                <p14:nvPr/>
              </p14:nvContentPartPr>
              <p14:xfrm>
                <a:off x="9723995" y="2569593"/>
                <a:ext cx="25560" cy="44280"/>
              </p14:xfrm>
            </p:contentPart>
          </mc:Choice>
          <mc:Fallback xmlns="">
            <p:pic>
              <p:nvPicPr>
                <p:cNvPr id="125" name="Freihand 124">
                  <a:extLst>
                    <a:ext uri="{FF2B5EF4-FFF2-40B4-BE49-F238E27FC236}">
                      <a16:creationId xmlns:a16="http://schemas.microsoft.com/office/drawing/2014/main" id="{9829046E-842F-79BB-0E41-ACEC97ADD820}"/>
                    </a:ext>
                  </a:extLst>
                </p:cNvPr>
                <p:cNvPicPr/>
                <p:nvPr/>
              </p:nvPicPr>
              <p:blipFill>
                <a:blip r:embed="rId155"/>
                <a:stretch>
                  <a:fillRect/>
                </a:stretch>
              </p:blipFill>
              <p:spPr>
                <a:xfrm>
                  <a:off x="9714995" y="2560593"/>
                  <a:ext cx="432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6" name="Freihand 125">
                  <a:extLst>
                    <a:ext uri="{FF2B5EF4-FFF2-40B4-BE49-F238E27FC236}">
                      <a16:creationId xmlns:a16="http://schemas.microsoft.com/office/drawing/2014/main" id="{181CA0B0-873D-7AAF-7D24-38A68F90B84B}"/>
                    </a:ext>
                  </a:extLst>
                </p14:cNvPr>
                <p14:cNvContentPartPr/>
                <p14:nvPr/>
              </p14:nvContentPartPr>
              <p14:xfrm>
                <a:off x="9018035" y="2634033"/>
                <a:ext cx="137520" cy="4320"/>
              </p14:xfrm>
            </p:contentPart>
          </mc:Choice>
          <mc:Fallback xmlns="">
            <p:pic>
              <p:nvPicPr>
                <p:cNvPr id="126" name="Freihand 125">
                  <a:extLst>
                    <a:ext uri="{FF2B5EF4-FFF2-40B4-BE49-F238E27FC236}">
                      <a16:creationId xmlns:a16="http://schemas.microsoft.com/office/drawing/2014/main" id="{181CA0B0-873D-7AAF-7D24-38A68F90B84B}"/>
                    </a:ext>
                  </a:extLst>
                </p:cNvPr>
                <p:cNvPicPr/>
                <p:nvPr/>
              </p:nvPicPr>
              <p:blipFill>
                <a:blip r:embed="rId157"/>
                <a:stretch>
                  <a:fillRect/>
                </a:stretch>
              </p:blipFill>
              <p:spPr>
                <a:xfrm>
                  <a:off x="9009035" y="2625033"/>
                  <a:ext cx="155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7" name="Freihand 126">
                  <a:extLst>
                    <a:ext uri="{FF2B5EF4-FFF2-40B4-BE49-F238E27FC236}">
                      <a16:creationId xmlns:a16="http://schemas.microsoft.com/office/drawing/2014/main" id="{B53B7FC5-20AD-D844-62A9-B663A1CE371E}"/>
                    </a:ext>
                  </a:extLst>
                </p14:cNvPr>
                <p14:cNvContentPartPr/>
                <p14:nvPr/>
              </p14:nvContentPartPr>
              <p14:xfrm>
                <a:off x="9409355" y="2579313"/>
                <a:ext cx="305280" cy="37440"/>
              </p14:xfrm>
            </p:contentPart>
          </mc:Choice>
          <mc:Fallback xmlns="">
            <p:pic>
              <p:nvPicPr>
                <p:cNvPr id="127" name="Freihand 126">
                  <a:extLst>
                    <a:ext uri="{FF2B5EF4-FFF2-40B4-BE49-F238E27FC236}">
                      <a16:creationId xmlns:a16="http://schemas.microsoft.com/office/drawing/2014/main" id="{B53B7FC5-20AD-D844-62A9-B663A1CE371E}"/>
                    </a:ext>
                  </a:extLst>
                </p:cNvPr>
                <p:cNvPicPr/>
                <p:nvPr/>
              </p:nvPicPr>
              <p:blipFill>
                <a:blip r:embed="rId159"/>
                <a:stretch>
                  <a:fillRect/>
                </a:stretch>
              </p:blipFill>
              <p:spPr>
                <a:xfrm>
                  <a:off x="9400355" y="2570673"/>
                  <a:ext cx="3229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8" name="Freihand 127">
                  <a:extLst>
                    <a:ext uri="{FF2B5EF4-FFF2-40B4-BE49-F238E27FC236}">
                      <a16:creationId xmlns:a16="http://schemas.microsoft.com/office/drawing/2014/main" id="{5DB319AC-CEB3-3E9E-CD1C-F4A219514114}"/>
                    </a:ext>
                  </a:extLst>
                </p14:cNvPr>
                <p14:cNvContentPartPr/>
                <p14:nvPr/>
              </p14:nvContentPartPr>
              <p14:xfrm>
                <a:off x="9715715" y="2851833"/>
                <a:ext cx="39960" cy="44280"/>
              </p14:xfrm>
            </p:contentPart>
          </mc:Choice>
          <mc:Fallback xmlns="">
            <p:pic>
              <p:nvPicPr>
                <p:cNvPr id="128" name="Freihand 127">
                  <a:extLst>
                    <a:ext uri="{FF2B5EF4-FFF2-40B4-BE49-F238E27FC236}">
                      <a16:creationId xmlns:a16="http://schemas.microsoft.com/office/drawing/2014/main" id="{5DB319AC-CEB3-3E9E-CD1C-F4A219514114}"/>
                    </a:ext>
                  </a:extLst>
                </p:cNvPr>
                <p:cNvPicPr/>
                <p:nvPr/>
              </p:nvPicPr>
              <p:blipFill>
                <a:blip r:embed="rId161"/>
                <a:stretch>
                  <a:fillRect/>
                </a:stretch>
              </p:blipFill>
              <p:spPr>
                <a:xfrm>
                  <a:off x="9706715" y="2842833"/>
                  <a:ext cx="57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0" name="Freihand 129">
                  <a:extLst>
                    <a:ext uri="{FF2B5EF4-FFF2-40B4-BE49-F238E27FC236}">
                      <a16:creationId xmlns:a16="http://schemas.microsoft.com/office/drawing/2014/main" id="{3E61EFC3-8F2F-89C2-01E4-A909AFE69FB3}"/>
                    </a:ext>
                  </a:extLst>
                </p14:cNvPr>
                <p14:cNvContentPartPr/>
                <p14:nvPr/>
              </p14:nvContentPartPr>
              <p14:xfrm>
                <a:off x="9814715" y="1546113"/>
                <a:ext cx="25200" cy="156960"/>
              </p14:xfrm>
            </p:contentPart>
          </mc:Choice>
          <mc:Fallback xmlns="">
            <p:pic>
              <p:nvPicPr>
                <p:cNvPr id="130" name="Freihand 129">
                  <a:extLst>
                    <a:ext uri="{FF2B5EF4-FFF2-40B4-BE49-F238E27FC236}">
                      <a16:creationId xmlns:a16="http://schemas.microsoft.com/office/drawing/2014/main" id="{3E61EFC3-8F2F-89C2-01E4-A909AFE69FB3}"/>
                    </a:ext>
                  </a:extLst>
                </p:cNvPr>
                <p:cNvPicPr/>
                <p:nvPr/>
              </p:nvPicPr>
              <p:blipFill>
                <a:blip r:embed="rId163"/>
                <a:stretch>
                  <a:fillRect/>
                </a:stretch>
              </p:blipFill>
              <p:spPr>
                <a:xfrm>
                  <a:off x="9806075" y="1537473"/>
                  <a:ext cx="428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1" name="Freihand 130">
                  <a:extLst>
                    <a:ext uri="{FF2B5EF4-FFF2-40B4-BE49-F238E27FC236}">
                      <a16:creationId xmlns:a16="http://schemas.microsoft.com/office/drawing/2014/main" id="{F3BF70F9-A40F-162E-AAD6-5CBFF527367A}"/>
                    </a:ext>
                  </a:extLst>
                </p14:cNvPr>
                <p14:cNvContentPartPr/>
                <p14:nvPr/>
              </p14:nvContentPartPr>
              <p14:xfrm>
                <a:off x="9767555" y="1459713"/>
                <a:ext cx="357840" cy="163080"/>
              </p14:xfrm>
            </p:contentPart>
          </mc:Choice>
          <mc:Fallback xmlns="">
            <p:pic>
              <p:nvPicPr>
                <p:cNvPr id="131" name="Freihand 130">
                  <a:extLst>
                    <a:ext uri="{FF2B5EF4-FFF2-40B4-BE49-F238E27FC236}">
                      <a16:creationId xmlns:a16="http://schemas.microsoft.com/office/drawing/2014/main" id="{F3BF70F9-A40F-162E-AAD6-5CBFF527367A}"/>
                    </a:ext>
                  </a:extLst>
                </p:cNvPr>
                <p:cNvPicPr/>
                <p:nvPr/>
              </p:nvPicPr>
              <p:blipFill>
                <a:blip r:embed="rId165"/>
                <a:stretch>
                  <a:fillRect/>
                </a:stretch>
              </p:blipFill>
              <p:spPr>
                <a:xfrm>
                  <a:off x="9758555" y="1451073"/>
                  <a:ext cx="3754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2" name="Freihand 131">
                  <a:extLst>
                    <a:ext uri="{FF2B5EF4-FFF2-40B4-BE49-F238E27FC236}">
                      <a16:creationId xmlns:a16="http://schemas.microsoft.com/office/drawing/2014/main" id="{56CF3B48-4BC2-DE12-BEF0-AB64DAF61728}"/>
                    </a:ext>
                  </a:extLst>
                </p14:cNvPr>
                <p14:cNvContentPartPr/>
                <p14:nvPr/>
              </p14:nvContentPartPr>
              <p14:xfrm>
                <a:off x="10048355" y="1437033"/>
                <a:ext cx="140760" cy="169200"/>
              </p14:xfrm>
            </p:contentPart>
          </mc:Choice>
          <mc:Fallback xmlns="">
            <p:pic>
              <p:nvPicPr>
                <p:cNvPr id="132" name="Freihand 131">
                  <a:extLst>
                    <a:ext uri="{FF2B5EF4-FFF2-40B4-BE49-F238E27FC236}">
                      <a16:creationId xmlns:a16="http://schemas.microsoft.com/office/drawing/2014/main" id="{56CF3B48-4BC2-DE12-BEF0-AB64DAF61728}"/>
                    </a:ext>
                  </a:extLst>
                </p:cNvPr>
                <p:cNvPicPr/>
                <p:nvPr/>
              </p:nvPicPr>
              <p:blipFill>
                <a:blip r:embed="rId167"/>
                <a:stretch>
                  <a:fillRect/>
                </a:stretch>
              </p:blipFill>
              <p:spPr>
                <a:xfrm>
                  <a:off x="10039715" y="1428393"/>
                  <a:ext cx="1584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3" name="Freihand 132">
                  <a:extLst>
                    <a:ext uri="{FF2B5EF4-FFF2-40B4-BE49-F238E27FC236}">
                      <a16:creationId xmlns:a16="http://schemas.microsoft.com/office/drawing/2014/main" id="{37DBD6D5-29D5-5B3A-F68D-E78B111582B1}"/>
                    </a:ext>
                  </a:extLst>
                </p14:cNvPr>
                <p14:cNvContentPartPr/>
                <p14:nvPr/>
              </p14:nvContentPartPr>
              <p14:xfrm>
                <a:off x="10269755" y="1438473"/>
                <a:ext cx="169200" cy="134280"/>
              </p14:xfrm>
            </p:contentPart>
          </mc:Choice>
          <mc:Fallback xmlns="">
            <p:pic>
              <p:nvPicPr>
                <p:cNvPr id="133" name="Freihand 132">
                  <a:extLst>
                    <a:ext uri="{FF2B5EF4-FFF2-40B4-BE49-F238E27FC236}">
                      <a16:creationId xmlns:a16="http://schemas.microsoft.com/office/drawing/2014/main" id="{37DBD6D5-29D5-5B3A-F68D-E78B111582B1}"/>
                    </a:ext>
                  </a:extLst>
                </p:cNvPr>
                <p:cNvPicPr/>
                <p:nvPr/>
              </p:nvPicPr>
              <p:blipFill>
                <a:blip r:embed="rId169"/>
                <a:stretch>
                  <a:fillRect/>
                </a:stretch>
              </p:blipFill>
              <p:spPr>
                <a:xfrm>
                  <a:off x="10260755" y="1429833"/>
                  <a:ext cx="1868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5" name="Freihand 134">
                  <a:extLst>
                    <a:ext uri="{FF2B5EF4-FFF2-40B4-BE49-F238E27FC236}">
                      <a16:creationId xmlns:a16="http://schemas.microsoft.com/office/drawing/2014/main" id="{D4157D69-EA83-F3F8-8C9B-366C4C311DB4}"/>
                    </a:ext>
                  </a:extLst>
                </p14:cNvPr>
                <p14:cNvContentPartPr/>
                <p14:nvPr/>
              </p14:nvContentPartPr>
              <p14:xfrm>
                <a:off x="9549755" y="2018433"/>
                <a:ext cx="1445400" cy="1096200"/>
              </p14:xfrm>
            </p:contentPart>
          </mc:Choice>
          <mc:Fallback xmlns="">
            <p:pic>
              <p:nvPicPr>
                <p:cNvPr id="135" name="Freihand 134">
                  <a:extLst>
                    <a:ext uri="{FF2B5EF4-FFF2-40B4-BE49-F238E27FC236}">
                      <a16:creationId xmlns:a16="http://schemas.microsoft.com/office/drawing/2014/main" id="{D4157D69-EA83-F3F8-8C9B-366C4C311DB4}"/>
                    </a:ext>
                  </a:extLst>
                </p:cNvPr>
                <p:cNvPicPr/>
                <p:nvPr/>
              </p:nvPicPr>
              <p:blipFill>
                <a:blip r:embed="rId171"/>
                <a:stretch>
                  <a:fillRect/>
                </a:stretch>
              </p:blipFill>
              <p:spPr>
                <a:xfrm>
                  <a:off x="9541115" y="2009793"/>
                  <a:ext cx="1463040" cy="1113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6" name="Freihand 135">
                  <a:extLst>
                    <a:ext uri="{FF2B5EF4-FFF2-40B4-BE49-F238E27FC236}">
                      <a16:creationId xmlns:a16="http://schemas.microsoft.com/office/drawing/2014/main" id="{5E6199E3-7ED6-BB06-C21F-23DD99785F75}"/>
                    </a:ext>
                  </a:extLst>
                </p14:cNvPr>
                <p14:cNvContentPartPr/>
                <p14:nvPr/>
              </p14:nvContentPartPr>
              <p14:xfrm>
                <a:off x="11147795" y="2007993"/>
                <a:ext cx="105840" cy="179280"/>
              </p14:xfrm>
            </p:contentPart>
          </mc:Choice>
          <mc:Fallback xmlns="">
            <p:pic>
              <p:nvPicPr>
                <p:cNvPr id="136" name="Freihand 135">
                  <a:extLst>
                    <a:ext uri="{FF2B5EF4-FFF2-40B4-BE49-F238E27FC236}">
                      <a16:creationId xmlns:a16="http://schemas.microsoft.com/office/drawing/2014/main" id="{5E6199E3-7ED6-BB06-C21F-23DD99785F75}"/>
                    </a:ext>
                  </a:extLst>
                </p:cNvPr>
                <p:cNvPicPr/>
                <p:nvPr/>
              </p:nvPicPr>
              <p:blipFill>
                <a:blip r:embed="rId173"/>
                <a:stretch>
                  <a:fillRect/>
                </a:stretch>
              </p:blipFill>
              <p:spPr>
                <a:xfrm>
                  <a:off x="11138795" y="1999353"/>
                  <a:ext cx="1234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7" name="Freihand 136">
                  <a:extLst>
                    <a:ext uri="{FF2B5EF4-FFF2-40B4-BE49-F238E27FC236}">
                      <a16:creationId xmlns:a16="http://schemas.microsoft.com/office/drawing/2014/main" id="{14502994-A69F-7E87-AA62-9CEDA8DD76C9}"/>
                    </a:ext>
                  </a:extLst>
                </p14:cNvPr>
                <p14:cNvContentPartPr/>
                <p14:nvPr/>
              </p14:nvContentPartPr>
              <p14:xfrm>
                <a:off x="11314115" y="1983873"/>
                <a:ext cx="156600" cy="167760"/>
              </p14:xfrm>
            </p:contentPart>
          </mc:Choice>
          <mc:Fallback xmlns="">
            <p:pic>
              <p:nvPicPr>
                <p:cNvPr id="137" name="Freihand 136">
                  <a:extLst>
                    <a:ext uri="{FF2B5EF4-FFF2-40B4-BE49-F238E27FC236}">
                      <a16:creationId xmlns:a16="http://schemas.microsoft.com/office/drawing/2014/main" id="{14502994-A69F-7E87-AA62-9CEDA8DD76C9}"/>
                    </a:ext>
                  </a:extLst>
                </p:cNvPr>
                <p:cNvPicPr/>
                <p:nvPr/>
              </p:nvPicPr>
              <p:blipFill>
                <a:blip r:embed="rId175"/>
                <a:stretch>
                  <a:fillRect/>
                </a:stretch>
              </p:blipFill>
              <p:spPr>
                <a:xfrm>
                  <a:off x="11305115" y="1975233"/>
                  <a:ext cx="1742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9" name="Freihand 138">
                  <a:extLst>
                    <a:ext uri="{FF2B5EF4-FFF2-40B4-BE49-F238E27FC236}">
                      <a16:creationId xmlns:a16="http://schemas.microsoft.com/office/drawing/2014/main" id="{1F0429A9-17F9-5A23-C894-DBB0F5E95580}"/>
                    </a:ext>
                  </a:extLst>
                </p14:cNvPr>
                <p14:cNvContentPartPr/>
                <p14:nvPr/>
              </p14:nvContentPartPr>
              <p14:xfrm>
                <a:off x="11589875" y="1887753"/>
                <a:ext cx="21960" cy="156240"/>
              </p14:xfrm>
            </p:contentPart>
          </mc:Choice>
          <mc:Fallback xmlns="">
            <p:pic>
              <p:nvPicPr>
                <p:cNvPr id="139" name="Freihand 138">
                  <a:extLst>
                    <a:ext uri="{FF2B5EF4-FFF2-40B4-BE49-F238E27FC236}">
                      <a16:creationId xmlns:a16="http://schemas.microsoft.com/office/drawing/2014/main" id="{1F0429A9-17F9-5A23-C894-DBB0F5E95580}"/>
                    </a:ext>
                  </a:extLst>
                </p:cNvPr>
                <p:cNvPicPr/>
                <p:nvPr/>
              </p:nvPicPr>
              <p:blipFill>
                <a:blip r:embed="rId177"/>
                <a:stretch>
                  <a:fillRect/>
                </a:stretch>
              </p:blipFill>
              <p:spPr>
                <a:xfrm>
                  <a:off x="11580875" y="1879113"/>
                  <a:ext cx="396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0" name="Freihand 139">
                  <a:extLst>
                    <a:ext uri="{FF2B5EF4-FFF2-40B4-BE49-F238E27FC236}">
                      <a16:creationId xmlns:a16="http://schemas.microsoft.com/office/drawing/2014/main" id="{23207143-A980-8B4A-3955-BF510E8E27E4}"/>
                    </a:ext>
                  </a:extLst>
                </p14:cNvPr>
                <p14:cNvContentPartPr/>
                <p14:nvPr/>
              </p14:nvContentPartPr>
              <p14:xfrm>
                <a:off x="10509515" y="2082513"/>
                <a:ext cx="83520" cy="144720"/>
              </p14:xfrm>
            </p:contentPart>
          </mc:Choice>
          <mc:Fallback xmlns="">
            <p:pic>
              <p:nvPicPr>
                <p:cNvPr id="140" name="Freihand 139">
                  <a:extLst>
                    <a:ext uri="{FF2B5EF4-FFF2-40B4-BE49-F238E27FC236}">
                      <a16:creationId xmlns:a16="http://schemas.microsoft.com/office/drawing/2014/main" id="{23207143-A980-8B4A-3955-BF510E8E27E4}"/>
                    </a:ext>
                  </a:extLst>
                </p:cNvPr>
                <p:cNvPicPr/>
                <p:nvPr/>
              </p:nvPicPr>
              <p:blipFill>
                <a:blip r:embed="rId179"/>
                <a:stretch>
                  <a:fillRect/>
                </a:stretch>
              </p:blipFill>
              <p:spPr>
                <a:xfrm>
                  <a:off x="10500875" y="2073513"/>
                  <a:ext cx="101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1" name="Freihand 140">
                  <a:extLst>
                    <a:ext uri="{FF2B5EF4-FFF2-40B4-BE49-F238E27FC236}">
                      <a16:creationId xmlns:a16="http://schemas.microsoft.com/office/drawing/2014/main" id="{17A13DBF-214C-4BFA-DE44-95D98D519AEF}"/>
                    </a:ext>
                  </a:extLst>
                </p14:cNvPr>
                <p14:cNvContentPartPr/>
                <p14:nvPr/>
              </p14:nvContentPartPr>
              <p14:xfrm>
                <a:off x="10484315" y="2107713"/>
                <a:ext cx="176040" cy="165960"/>
              </p14:xfrm>
            </p:contentPart>
          </mc:Choice>
          <mc:Fallback xmlns="">
            <p:pic>
              <p:nvPicPr>
                <p:cNvPr id="141" name="Freihand 140">
                  <a:extLst>
                    <a:ext uri="{FF2B5EF4-FFF2-40B4-BE49-F238E27FC236}">
                      <a16:creationId xmlns:a16="http://schemas.microsoft.com/office/drawing/2014/main" id="{17A13DBF-214C-4BFA-DE44-95D98D519AEF}"/>
                    </a:ext>
                  </a:extLst>
                </p:cNvPr>
                <p:cNvPicPr/>
                <p:nvPr/>
              </p:nvPicPr>
              <p:blipFill>
                <a:blip r:embed="rId181"/>
                <a:stretch>
                  <a:fillRect/>
                </a:stretch>
              </p:blipFill>
              <p:spPr>
                <a:xfrm>
                  <a:off x="10475675" y="2099073"/>
                  <a:ext cx="1936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3" name="Freihand 142">
                  <a:extLst>
                    <a:ext uri="{FF2B5EF4-FFF2-40B4-BE49-F238E27FC236}">
                      <a16:creationId xmlns:a16="http://schemas.microsoft.com/office/drawing/2014/main" id="{860EBD1F-32F2-FB01-ED8A-3BCA16BCE766}"/>
                    </a:ext>
                  </a:extLst>
                </p14:cNvPr>
                <p14:cNvContentPartPr/>
                <p14:nvPr/>
              </p14:nvContentPartPr>
              <p14:xfrm>
                <a:off x="9042155" y="3389313"/>
                <a:ext cx="95400" cy="711720"/>
              </p14:xfrm>
            </p:contentPart>
          </mc:Choice>
          <mc:Fallback xmlns="">
            <p:pic>
              <p:nvPicPr>
                <p:cNvPr id="143" name="Freihand 142">
                  <a:extLst>
                    <a:ext uri="{FF2B5EF4-FFF2-40B4-BE49-F238E27FC236}">
                      <a16:creationId xmlns:a16="http://schemas.microsoft.com/office/drawing/2014/main" id="{860EBD1F-32F2-FB01-ED8A-3BCA16BCE766}"/>
                    </a:ext>
                  </a:extLst>
                </p:cNvPr>
                <p:cNvPicPr/>
                <p:nvPr/>
              </p:nvPicPr>
              <p:blipFill>
                <a:blip r:embed="rId183"/>
                <a:stretch>
                  <a:fillRect/>
                </a:stretch>
              </p:blipFill>
              <p:spPr>
                <a:xfrm>
                  <a:off x="9033515" y="3380673"/>
                  <a:ext cx="113040" cy="729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4" name="Freihand 143">
                  <a:extLst>
                    <a:ext uri="{FF2B5EF4-FFF2-40B4-BE49-F238E27FC236}">
                      <a16:creationId xmlns:a16="http://schemas.microsoft.com/office/drawing/2014/main" id="{17BE1F3B-B9F3-9D40-E2DA-1307D3A9DF12}"/>
                    </a:ext>
                  </a:extLst>
                </p14:cNvPr>
                <p14:cNvContentPartPr/>
                <p14:nvPr/>
              </p14:nvContentPartPr>
              <p14:xfrm>
                <a:off x="9037835" y="3954873"/>
                <a:ext cx="2037600" cy="163080"/>
              </p14:xfrm>
            </p:contentPart>
          </mc:Choice>
          <mc:Fallback xmlns="">
            <p:pic>
              <p:nvPicPr>
                <p:cNvPr id="144" name="Freihand 143">
                  <a:extLst>
                    <a:ext uri="{FF2B5EF4-FFF2-40B4-BE49-F238E27FC236}">
                      <a16:creationId xmlns:a16="http://schemas.microsoft.com/office/drawing/2014/main" id="{17BE1F3B-B9F3-9D40-E2DA-1307D3A9DF12}"/>
                    </a:ext>
                  </a:extLst>
                </p:cNvPr>
                <p:cNvPicPr/>
                <p:nvPr/>
              </p:nvPicPr>
              <p:blipFill>
                <a:blip r:embed="rId185"/>
                <a:stretch>
                  <a:fillRect/>
                </a:stretch>
              </p:blipFill>
              <p:spPr>
                <a:xfrm>
                  <a:off x="9028835" y="3945873"/>
                  <a:ext cx="20552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5" name="Freihand 144">
                  <a:extLst>
                    <a:ext uri="{FF2B5EF4-FFF2-40B4-BE49-F238E27FC236}">
                      <a16:creationId xmlns:a16="http://schemas.microsoft.com/office/drawing/2014/main" id="{169AA4E3-01D7-7B54-AB22-E670A9BE839B}"/>
                    </a:ext>
                  </a:extLst>
                </p14:cNvPr>
                <p14:cNvContentPartPr/>
                <p14:nvPr/>
              </p14:nvContentPartPr>
              <p14:xfrm>
                <a:off x="11057435" y="3867033"/>
                <a:ext cx="134280" cy="147960"/>
              </p14:xfrm>
            </p:contentPart>
          </mc:Choice>
          <mc:Fallback xmlns="">
            <p:pic>
              <p:nvPicPr>
                <p:cNvPr id="145" name="Freihand 144">
                  <a:extLst>
                    <a:ext uri="{FF2B5EF4-FFF2-40B4-BE49-F238E27FC236}">
                      <a16:creationId xmlns:a16="http://schemas.microsoft.com/office/drawing/2014/main" id="{169AA4E3-01D7-7B54-AB22-E670A9BE839B}"/>
                    </a:ext>
                  </a:extLst>
                </p:cNvPr>
                <p:cNvPicPr/>
                <p:nvPr/>
              </p:nvPicPr>
              <p:blipFill>
                <a:blip r:embed="rId187"/>
                <a:stretch>
                  <a:fillRect/>
                </a:stretch>
              </p:blipFill>
              <p:spPr>
                <a:xfrm>
                  <a:off x="11048795" y="3858393"/>
                  <a:ext cx="1519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7" name="Freihand 146">
                  <a:extLst>
                    <a:ext uri="{FF2B5EF4-FFF2-40B4-BE49-F238E27FC236}">
                      <a16:creationId xmlns:a16="http://schemas.microsoft.com/office/drawing/2014/main" id="{9B2420F8-0A8C-B5F3-94AA-8F4C56F28183}"/>
                    </a:ext>
                  </a:extLst>
                </p14:cNvPr>
                <p14:cNvContentPartPr/>
                <p14:nvPr/>
              </p14:nvContentPartPr>
              <p14:xfrm>
                <a:off x="8880155" y="3249633"/>
                <a:ext cx="232920" cy="201600"/>
              </p14:xfrm>
            </p:contentPart>
          </mc:Choice>
          <mc:Fallback xmlns="">
            <p:pic>
              <p:nvPicPr>
                <p:cNvPr id="147" name="Freihand 146">
                  <a:extLst>
                    <a:ext uri="{FF2B5EF4-FFF2-40B4-BE49-F238E27FC236}">
                      <a16:creationId xmlns:a16="http://schemas.microsoft.com/office/drawing/2014/main" id="{9B2420F8-0A8C-B5F3-94AA-8F4C56F28183}"/>
                    </a:ext>
                  </a:extLst>
                </p:cNvPr>
                <p:cNvPicPr/>
                <p:nvPr/>
              </p:nvPicPr>
              <p:blipFill>
                <a:blip r:embed="rId189"/>
                <a:stretch>
                  <a:fillRect/>
                </a:stretch>
              </p:blipFill>
              <p:spPr>
                <a:xfrm>
                  <a:off x="8871515" y="3240633"/>
                  <a:ext cx="2505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9" name="Freihand 148">
                  <a:extLst>
                    <a:ext uri="{FF2B5EF4-FFF2-40B4-BE49-F238E27FC236}">
                      <a16:creationId xmlns:a16="http://schemas.microsoft.com/office/drawing/2014/main" id="{70BE0404-067A-EA56-BDD6-B190FA8126E1}"/>
                    </a:ext>
                  </a:extLst>
                </p14:cNvPr>
                <p14:cNvContentPartPr/>
                <p14:nvPr/>
              </p14:nvContentPartPr>
              <p14:xfrm>
                <a:off x="8707355" y="3224793"/>
                <a:ext cx="24120" cy="180720"/>
              </p14:xfrm>
            </p:contentPart>
          </mc:Choice>
          <mc:Fallback xmlns="">
            <p:pic>
              <p:nvPicPr>
                <p:cNvPr id="149" name="Freihand 148">
                  <a:extLst>
                    <a:ext uri="{FF2B5EF4-FFF2-40B4-BE49-F238E27FC236}">
                      <a16:creationId xmlns:a16="http://schemas.microsoft.com/office/drawing/2014/main" id="{70BE0404-067A-EA56-BDD6-B190FA8126E1}"/>
                    </a:ext>
                  </a:extLst>
                </p:cNvPr>
                <p:cNvPicPr/>
                <p:nvPr/>
              </p:nvPicPr>
              <p:blipFill>
                <a:blip r:embed="rId191"/>
                <a:stretch>
                  <a:fillRect/>
                </a:stretch>
              </p:blipFill>
              <p:spPr>
                <a:xfrm>
                  <a:off x="8698355" y="3215793"/>
                  <a:ext cx="417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0" name="Freihand 149">
                  <a:extLst>
                    <a:ext uri="{FF2B5EF4-FFF2-40B4-BE49-F238E27FC236}">
                      <a16:creationId xmlns:a16="http://schemas.microsoft.com/office/drawing/2014/main" id="{0262D366-A677-8F51-3956-1C44E7947DD8}"/>
                    </a:ext>
                  </a:extLst>
                </p14:cNvPr>
                <p14:cNvContentPartPr/>
                <p14:nvPr/>
              </p14:nvContentPartPr>
              <p14:xfrm>
                <a:off x="8685035" y="3208953"/>
                <a:ext cx="133920" cy="91440"/>
              </p14:xfrm>
            </p:contentPart>
          </mc:Choice>
          <mc:Fallback xmlns="">
            <p:pic>
              <p:nvPicPr>
                <p:cNvPr id="150" name="Freihand 149">
                  <a:extLst>
                    <a:ext uri="{FF2B5EF4-FFF2-40B4-BE49-F238E27FC236}">
                      <a16:creationId xmlns:a16="http://schemas.microsoft.com/office/drawing/2014/main" id="{0262D366-A677-8F51-3956-1C44E7947DD8}"/>
                    </a:ext>
                  </a:extLst>
                </p:cNvPr>
                <p:cNvPicPr/>
                <p:nvPr/>
              </p:nvPicPr>
              <p:blipFill>
                <a:blip r:embed="rId193"/>
                <a:stretch>
                  <a:fillRect/>
                </a:stretch>
              </p:blipFill>
              <p:spPr>
                <a:xfrm>
                  <a:off x="8676395" y="3199953"/>
                  <a:ext cx="151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2" name="Freihand 151">
                  <a:extLst>
                    <a:ext uri="{FF2B5EF4-FFF2-40B4-BE49-F238E27FC236}">
                      <a16:creationId xmlns:a16="http://schemas.microsoft.com/office/drawing/2014/main" id="{F9398225-AE6B-6BBC-0C4F-5ACEB8693038}"/>
                    </a:ext>
                  </a:extLst>
                </p14:cNvPr>
                <p14:cNvContentPartPr/>
                <p14:nvPr/>
              </p14:nvContentPartPr>
              <p14:xfrm>
                <a:off x="10980755" y="4070073"/>
                <a:ext cx="111600" cy="55440"/>
              </p14:xfrm>
            </p:contentPart>
          </mc:Choice>
          <mc:Fallback xmlns="">
            <p:pic>
              <p:nvPicPr>
                <p:cNvPr id="152" name="Freihand 151">
                  <a:extLst>
                    <a:ext uri="{FF2B5EF4-FFF2-40B4-BE49-F238E27FC236}">
                      <a16:creationId xmlns:a16="http://schemas.microsoft.com/office/drawing/2014/main" id="{F9398225-AE6B-6BBC-0C4F-5ACEB8693038}"/>
                    </a:ext>
                  </a:extLst>
                </p:cNvPr>
                <p:cNvPicPr/>
                <p:nvPr/>
              </p:nvPicPr>
              <p:blipFill>
                <a:blip r:embed="rId195"/>
                <a:stretch>
                  <a:fillRect/>
                </a:stretch>
              </p:blipFill>
              <p:spPr>
                <a:xfrm>
                  <a:off x="10972115" y="4061073"/>
                  <a:ext cx="129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3" name="Freihand 152">
                  <a:extLst>
                    <a:ext uri="{FF2B5EF4-FFF2-40B4-BE49-F238E27FC236}">
                      <a16:creationId xmlns:a16="http://schemas.microsoft.com/office/drawing/2014/main" id="{3B077CAB-036A-6D81-C40D-5FFF1B249B8E}"/>
                    </a:ext>
                  </a:extLst>
                </p14:cNvPr>
                <p14:cNvContentPartPr/>
                <p14:nvPr/>
              </p14:nvContentPartPr>
              <p14:xfrm>
                <a:off x="11027555" y="4049553"/>
                <a:ext cx="82080" cy="154080"/>
              </p14:xfrm>
            </p:contentPart>
          </mc:Choice>
          <mc:Fallback xmlns="">
            <p:pic>
              <p:nvPicPr>
                <p:cNvPr id="153" name="Freihand 152">
                  <a:extLst>
                    <a:ext uri="{FF2B5EF4-FFF2-40B4-BE49-F238E27FC236}">
                      <a16:creationId xmlns:a16="http://schemas.microsoft.com/office/drawing/2014/main" id="{3B077CAB-036A-6D81-C40D-5FFF1B249B8E}"/>
                    </a:ext>
                  </a:extLst>
                </p:cNvPr>
                <p:cNvPicPr/>
                <p:nvPr/>
              </p:nvPicPr>
              <p:blipFill>
                <a:blip r:embed="rId197"/>
                <a:stretch>
                  <a:fillRect/>
                </a:stretch>
              </p:blipFill>
              <p:spPr>
                <a:xfrm>
                  <a:off x="11018915" y="4040913"/>
                  <a:ext cx="997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5" name="Freihand 154">
                  <a:extLst>
                    <a:ext uri="{FF2B5EF4-FFF2-40B4-BE49-F238E27FC236}">
                      <a16:creationId xmlns:a16="http://schemas.microsoft.com/office/drawing/2014/main" id="{A52469E8-3A91-862A-6C0A-BC4C32AF8D5C}"/>
                    </a:ext>
                  </a:extLst>
                </p14:cNvPr>
                <p14:cNvContentPartPr/>
                <p14:nvPr/>
              </p14:nvContentPartPr>
              <p14:xfrm>
                <a:off x="10024235" y="2375553"/>
                <a:ext cx="19080" cy="21240"/>
              </p14:xfrm>
            </p:contentPart>
          </mc:Choice>
          <mc:Fallback xmlns="">
            <p:pic>
              <p:nvPicPr>
                <p:cNvPr id="155" name="Freihand 154">
                  <a:extLst>
                    <a:ext uri="{FF2B5EF4-FFF2-40B4-BE49-F238E27FC236}">
                      <a16:creationId xmlns:a16="http://schemas.microsoft.com/office/drawing/2014/main" id="{A52469E8-3A91-862A-6C0A-BC4C32AF8D5C}"/>
                    </a:ext>
                  </a:extLst>
                </p:cNvPr>
                <p:cNvPicPr/>
                <p:nvPr/>
              </p:nvPicPr>
              <p:blipFill>
                <a:blip r:embed="rId199"/>
                <a:stretch>
                  <a:fillRect/>
                </a:stretch>
              </p:blipFill>
              <p:spPr>
                <a:xfrm>
                  <a:off x="10015235" y="2366553"/>
                  <a:ext cx="367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6" name="Freihand 155">
                  <a:extLst>
                    <a:ext uri="{FF2B5EF4-FFF2-40B4-BE49-F238E27FC236}">
                      <a16:creationId xmlns:a16="http://schemas.microsoft.com/office/drawing/2014/main" id="{96F27046-BCD1-E568-F015-35F8AC0E44F0}"/>
                    </a:ext>
                  </a:extLst>
                </p14:cNvPr>
                <p14:cNvContentPartPr/>
                <p14:nvPr/>
              </p14:nvContentPartPr>
              <p14:xfrm>
                <a:off x="10038995" y="2347473"/>
                <a:ext cx="8640" cy="169560"/>
              </p14:xfrm>
            </p:contentPart>
          </mc:Choice>
          <mc:Fallback xmlns="">
            <p:pic>
              <p:nvPicPr>
                <p:cNvPr id="156" name="Freihand 155">
                  <a:extLst>
                    <a:ext uri="{FF2B5EF4-FFF2-40B4-BE49-F238E27FC236}">
                      <a16:creationId xmlns:a16="http://schemas.microsoft.com/office/drawing/2014/main" id="{96F27046-BCD1-E568-F015-35F8AC0E44F0}"/>
                    </a:ext>
                  </a:extLst>
                </p:cNvPr>
                <p:cNvPicPr/>
                <p:nvPr/>
              </p:nvPicPr>
              <p:blipFill>
                <a:blip r:embed="rId201"/>
                <a:stretch>
                  <a:fillRect/>
                </a:stretch>
              </p:blipFill>
              <p:spPr>
                <a:xfrm>
                  <a:off x="10030355" y="2338473"/>
                  <a:ext cx="262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7" name="Freihand 156">
                  <a:extLst>
                    <a:ext uri="{FF2B5EF4-FFF2-40B4-BE49-F238E27FC236}">
                      <a16:creationId xmlns:a16="http://schemas.microsoft.com/office/drawing/2014/main" id="{B3E2BF8E-CE95-2C96-5B83-CE247971E10F}"/>
                    </a:ext>
                  </a:extLst>
                </p14:cNvPr>
                <p14:cNvContentPartPr/>
                <p14:nvPr/>
              </p14:nvContentPartPr>
              <p14:xfrm>
                <a:off x="10035395" y="2677953"/>
                <a:ext cx="24120" cy="145800"/>
              </p14:xfrm>
            </p:contentPart>
          </mc:Choice>
          <mc:Fallback xmlns="">
            <p:pic>
              <p:nvPicPr>
                <p:cNvPr id="157" name="Freihand 156">
                  <a:extLst>
                    <a:ext uri="{FF2B5EF4-FFF2-40B4-BE49-F238E27FC236}">
                      <a16:creationId xmlns:a16="http://schemas.microsoft.com/office/drawing/2014/main" id="{B3E2BF8E-CE95-2C96-5B83-CE247971E10F}"/>
                    </a:ext>
                  </a:extLst>
                </p:cNvPr>
                <p:cNvPicPr/>
                <p:nvPr/>
              </p:nvPicPr>
              <p:blipFill>
                <a:blip r:embed="rId203"/>
                <a:stretch>
                  <a:fillRect/>
                </a:stretch>
              </p:blipFill>
              <p:spPr>
                <a:xfrm>
                  <a:off x="10026395" y="2669313"/>
                  <a:ext cx="417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3" name="Freihand 122">
                  <a:extLst>
                    <a:ext uri="{FF2B5EF4-FFF2-40B4-BE49-F238E27FC236}">
                      <a16:creationId xmlns:a16="http://schemas.microsoft.com/office/drawing/2014/main" id="{C0165696-F2CF-2CC3-F716-516E080BEF6E}"/>
                    </a:ext>
                  </a:extLst>
                </p14:cNvPr>
                <p14:cNvContentPartPr/>
                <p14:nvPr/>
              </p14:nvContentPartPr>
              <p14:xfrm>
                <a:off x="9716795" y="3091233"/>
                <a:ext cx="45000" cy="74160"/>
              </p14:xfrm>
            </p:contentPart>
          </mc:Choice>
          <mc:Fallback xmlns="">
            <p:pic>
              <p:nvPicPr>
                <p:cNvPr id="123" name="Freihand 122">
                  <a:extLst>
                    <a:ext uri="{FF2B5EF4-FFF2-40B4-BE49-F238E27FC236}">
                      <a16:creationId xmlns:a16="http://schemas.microsoft.com/office/drawing/2014/main" id="{C0165696-F2CF-2CC3-F716-516E080BEF6E}"/>
                    </a:ext>
                  </a:extLst>
                </p:cNvPr>
                <p:cNvPicPr/>
                <p:nvPr/>
              </p:nvPicPr>
              <p:blipFill>
                <a:blip r:embed="rId205"/>
                <a:stretch>
                  <a:fillRect/>
                </a:stretch>
              </p:blipFill>
              <p:spPr>
                <a:xfrm>
                  <a:off x="9707795" y="3082233"/>
                  <a:ext cx="62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4" name="Freihand 123">
                  <a:extLst>
                    <a:ext uri="{FF2B5EF4-FFF2-40B4-BE49-F238E27FC236}">
                      <a16:creationId xmlns:a16="http://schemas.microsoft.com/office/drawing/2014/main" id="{2B73F495-B263-76D8-4806-A6AE2446F5A8}"/>
                    </a:ext>
                  </a:extLst>
                </p14:cNvPr>
                <p14:cNvContentPartPr/>
                <p14:nvPr/>
              </p14:nvContentPartPr>
              <p14:xfrm>
                <a:off x="9732275" y="3104553"/>
                <a:ext cx="19080" cy="45720"/>
              </p14:xfrm>
            </p:contentPart>
          </mc:Choice>
          <mc:Fallback xmlns="">
            <p:pic>
              <p:nvPicPr>
                <p:cNvPr id="124" name="Freihand 123">
                  <a:extLst>
                    <a:ext uri="{FF2B5EF4-FFF2-40B4-BE49-F238E27FC236}">
                      <a16:creationId xmlns:a16="http://schemas.microsoft.com/office/drawing/2014/main" id="{2B73F495-B263-76D8-4806-A6AE2446F5A8}"/>
                    </a:ext>
                  </a:extLst>
                </p:cNvPr>
                <p:cNvPicPr/>
                <p:nvPr/>
              </p:nvPicPr>
              <p:blipFill>
                <a:blip r:embed="rId207"/>
                <a:stretch>
                  <a:fillRect/>
                </a:stretch>
              </p:blipFill>
              <p:spPr>
                <a:xfrm>
                  <a:off x="9723275" y="3095913"/>
                  <a:ext cx="367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8" name="Freihand 157">
                  <a:extLst>
                    <a:ext uri="{FF2B5EF4-FFF2-40B4-BE49-F238E27FC236}">
                      <a16:creationId xmlns:a16="http://schemas.microsoft.com/office/drawing/2014/main" id="{CB7C4403-BFA8-6D55-0CF5-E29E37343218}"/>
                    </a:ext>
                  </a:extLst>
                </p14:cNvPr>
                <p14:cNvContentPartPr/>
                <p14:nvPr/>
              </p14:nvContentPartPr>
              <p14:xfrm>
                <a:off x="10058795" y="2988273"/>
                <a:ext cx="12240" cy="601560"/>
              </p14:xfrm>
            </p:contentPart>
          </mc:Choice>
          <mc:Fallback xmlns="">
            <p:pic>
              <p:nvPicPr>
                <p:cNvPr id="158" name="Freihand 157">
                  <a:extLst>
                    <a:ext uri="{FF2B5EF4-FFF2-40B4-BE49-F238E27FC236}">
                      <a16:creationId xmlns:a16="http://schemas.microsoft.com/office/drawing/2014/main" id="{CB7C4403-BFA8-6D55-0CF5-E29E37343218}"/>
                    </a:ext>
                  </a:extLst>
                </p:cNvPr>
                <p:cNvPicPr/>
                <p:nvPr/>
              </p:nvPicPr>
              <p:blipFill>
                <a:blip r:embed="rId209"/>
                <a:stretch>
                  <a:fillRect/>
                </a:stretch>
              </p:blipFill>
              <p:spPr>
                <a:xfrm>
                  <a:off x="10050155" y="2979633"/>
                  <a:ext cx="29880" cy="619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9" name="Freihand 158">
                  <a:extLst>
                    <a:ext uri="{FF2B5EF4-FFF2-40B4-BE49-F238E27FC236}">
                      <a16:creationId xmlns:a16="http://schemas.microsoft.com/office/drawing/2014/main" id="{5A1E8C57-E73F-542A-90BE-CAF8451B4CE1}"/>
                    </a:ext>
                  </a:extLst>
                </p14:cNvPr>
                <p14:cNvContentPartPr/>
                <p14:nvPr/>
              </p14:nvContentPartPr>
              <p14:xfrm>
                <a:off x="10041515" y="3761913"/>
                <a:ext cx="9720" cy="235080"/>
              </p14:xfrm>
            </p:contentPart>
          </mc:Choice>
          <mc:Fallback xmlns="">
            <p:pic>
              <p:nvPicPr>
                <p:cNvPr id="159" name="Freihand 158">
                  <a:extLst>
                    <a:ext uri="{FF2B5EF4-FFF2-40B4-BE49-F238E27FC236}">
                      <a16:creationId xmlns:a16="http://schemas.microsoft.com/office/drawing/2014/main" id="{5A1E8C57-E73F-542A-90BE-CAF8451B4CE1}"/>
                    </a:ext>
                  </a:extLst>
                </p:cNvPr>
                <p:cNvPicPr/>
                <p:nvPr/>
              </p:nvPicPr>
              <p:blipFill>
                <a:blip r:embed="rId211"/>
                <a:stretch>
                  <a:fillRect/>
                </a:stretch>
              </p:blipFill>
              <p:spPr>
                <a:xfrm>
                  <a:off x="10032875" y="3753273"/>
                  <a:ext cx="273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0" name="Freihand 159">
                  <a:extLst>
                    <a:ext uri="{FF2B5EF4-FFF2-40B4-BE49-F238E27FC236}">
                      <a16:creationId xmlns:a16="http://schemas.microsoft.com/office/drawing/2014/main" id="{90B3647F-E29C-3259-B2A9-70743C38E77B}"/>
                    </a:ext>
                  </a:extLst>
                </p14:cNvPr>
                <p14:cNvContentPartPr/>
                <p14:nvPr/>
              </p14:nvContentPartPr>
              <p14:xfrm>
                <a:off x="9465875" y="3282753"/>
                <a:ext cx="991080" cy="588960"/>
              </p14:xfrm>
            </p:contentPart>
          </mc:Choice>
          <mc:Fallback xmlns="">
            <p:pic>
              <p:nvPicPr>
                <p:cNvPr id="160" name="Freihand 159">
                  <a:extLst>
                    <a:ext uri="{FF2B5EF4-FFF2-40B4-BE49-F238E27FC236}">
                      <a16:creationId xmlns:a16="http://schemas.microsoft.com/office/drawing/2014/main" id="{90B3647F-E29C-3259-B2A9-70743C38E77B}"/>
                    </a:ext>
                  </a:extLst>
                </p:cNvPr>
                <p:cNvPicPr/>
                <p:nvPr/>
              </p:nvPicPr>
              <p:blipFill>
                <a:blip r:embed="rId213"/>
                <a:stretch>
                  <a:fillRect/>
                </a:stretch>
              </p:blipFill>
              <p:spPr>
                <a:xfrm>
                  <a:off x="9457235" y="3274113"/>
                  <a:ext cx="100872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1" name="Freihand 160">
                  <a:extLst>
                    <a:ext uri="{FF2B5EF4-FFF2-40B4-BE49-F238E27FC236}">
                      <a16:creationId xmlns:a16="http://schemas.microsoft.com/office/drawing/2014/main" id="{C4802B61-C953-B325-0DEF-3C5B29080AAF}"/>
                    </a:ext>
                  </a:extLst>
                </p14:cNvPr>
                <p14:cNvContentPartPr/>
                <p14:nvPr/>
              </p14:nvContentPartPr>
              <p14:xfrm>
                <a:off x="9993635" y="3609993"/>
                <a:ext cx="64080" cy="79560"/>
              </p14:xfrm>
            </p:contentPart>
          </mc:Choice>
          <mc:Fallback xmlns="">
            <p:pic>
              <p:nvPicPr>
                <p:cNvPr id="161" name="Freihand 160">
                  <a:extLst>
                    <a:ext uri="{FF2B5EF4-FFF2-40B4-BE49-F238E27FC236}">
                      <a16:creationId xmlns:a16="http://schemas.microsoft.com/office/drawing/2014/main" id="{C4802B61-C953-B325-0DEF-3C5B29080AAF}"/>
                    </a:ext>
                  </a:extLst>
                </p:cNvPr>
                <p:cNvPicPr/>
                <p:nvPr/>
              </p:nvPicPr>
              <p:blipFill>
                <a:blip r:embed="rId215"/>
                <a:stretch>
                  <a:fillRect/>
                </a:stretch>
              </p:blipFill>
              <p:spPr>
                <a:xfrm>
                  <a:off x="9984635" y="3601353"/>
                  <a:ext cx="81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4" name="Freihand 163">
                  <a:extLst>
                    <a:ext uri="{FF2B5EF4-FFF2-40B4-BE49-F238E27FC236}">
                      <a16:creationId xmlns:a16="http://schemas.microsoft.com/office/drawing/2014/main" id="{42BE8F28-873B-9B09-E2E4-1C2081E1FCAD}"/>
                    </a:ext>
                  </a:extLst>
                </p14:cNvPr>
                <p14:cNvContentPartPr/>
                <p14:nvPr/>
              </p14:nvContentPartPr>
              <p14:xfrm>
                <a:off x="10009835" y="4099593"/>
                <a:ext cx="67680" cy="78480"/>
              </p14:xfrm>
            </p:contentPart>
          </mc:Choice>
          <mc:Fallback xmlns="">
            <p:pic>
              <p:nvPicPr>
                <p:cNvPr id="164" name="Freihand 163">
                  <a:extLst>
                    <a:ext uri="{FF2B5EF4-FFF2-40B4-BE49-F238E27FC236}">
                      <a16:creationId xmlns:a16="http://schemas.microsoft.com/office/drawing/2014/main" id="{42BE8F28-873B-9B09-E2E4-1C2081E1FCAD}"/>
                    </a:ext>
                  </a:extLst>
                </p:cNvPr>
                <p:cNvPicPr/>
                <p:nvPr/>
              </p:nvPicPr>
              <p:blipFill>
                <a:blip r:embed="rId217"/>
                <a:stretch>
                  <a:fillRect/>
                </a:stretch>
              </p:blipFill>
              <p:spPr>
                <a:xfrm>
                  <a:off x="10001195" y="4090953"/>
                  <a:ext cx="85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5" name="Freihand 164">
                  <a:extLst>
                    <a:ext uri="{FF2B5EF4-FFF2-40B4-BE49-F238E27FC236}">
                      <a16:creationId xmlns:a16="http://schemas.microsoft.com/office/drawing/2014/main" id="{93DA027E-846D-90BF-9662-150F6D3E104C}"/>
                    </a:ext>
                  </a:extLst>
                </p14:cNvPr>
                <p14:cNvContentPartPr/>
                <p14:nvPr/>
              </p14:nvContentPartPr>
              <p14:xfrm>
                <a:off x="10038995" y="4088793"/>
                <a:ext cx="60840" cy="132120"/>
              </p14:xfrm>
            </p:contentPart>
          </mc:Choice>
          <mc:Fallback xmlns="">
            <p:pic>
              <p:nvPicPr>
                <p:cNvPr id="165" name="Freihand 164">
                  <a:extLst>
                    <a:ext uri="{FF2B5EF4-FFF2-40B4-BE49-F238E27FC236}">
                      <a16:creationId xmlns:a16="http://schemas.microsoft.com/office/drawing/2014/main" id="{93DA027E-846D-90BF-9662-150F6D3E104C}"/>
                    </a:ext>
                  </a:extLst>
                </p:cNvPr>
                <p:cNvPicPr/>
                <p:nvPr/>
              </p:nvPicPr>
              <p:blipFill>
                <a:blip r:embed="rId219"/>
                <a:stretch>
                  <a:fillRect/>
                </a:stretch>
              </p:blipFill>
              <p:spPr>
                <a:xfrm>
                  <a:off x="10030355" y="4079793"/>
                  <a:ext cx="78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6" name="Freihand 165">
                  <a:extLst>
                    <a:ext uri="{FF2B5EF4-FFF2-40B4-BE49-F238E27FC236}">
                      <a16:creationId xmlns:a16="http://schemas.microsoft.com/office/drawing/2014/main" id="{EFE3997A-C127-4520-3CDB-4146A738DE77}"/>
                    </a:ext>
                  </a:extLst>
                </p14:cNvPr>
                <p14:cNvContentPartPr/>
                <p14:nvPr/>
              </p14:nvContentPartPr>
              <p14:xfrm>
                <a:off x="10114235" y="4175913"/>
                <a:ext cx="63360" cy="49680"/>
              </p14:xfrm>
            </p:contentPart>
          </mc:Choice>
          <mc:Fallback xmlns="">
            <p:pic>
              <p:nvPicPr>
                <p:cNvPr id="166" name="Freihand 165">
                  <a:extLst>
                    <a:ext uri="{FF2B5EF4-FFF2-40B4-BE49-F238E27FC236}">
                      <a16:creationId xmlns:a16="http://schemas.microsoft.com/office/drawing/2014/main" id="{EFE3997A-C127-4520-3CDB-4146A738DE77}"/>
                    </a:ext>
                  </a:extLst>
                </p:cNvPr>
                <p:cNvPicPr/>
                <p:nvPr/>
              </p:nvPicPr>
              <p:blipFill>
                <a:blip r:embed="rId221"/>
                <a:stretch>
                  <a:fillRect/>
                </a:stretch>
              </p:blipFill>
              <p:spPr>
                <a:xfrm>
                  <a:off x="10105595" y="4166913"/>
                  <a:ext cx="810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8" name="Freihand 167">
                  <a:extLst>
                    <a:ext uri="{FF2B5EF4-FFF2-40B4-BE49-F238E27FC236}">
                      <a16:creationId xmlns:a16="http://schemas.microsoft.com/office/drawing/2014/main" id="{0CC53625-1C7F-2761-952D-875D07EB50AE}"/>
                    </a:ext>
                  </a:extLst>
                </p14:cNvPr>
                <p14:cNvContentPartPr/>
                <p14:nvPr/>
              </p14:nvContentPartPr>
              <p14:xfrm>
                <a:off x="9105515" y="3658953"/>
                <a:ext cx="156960" cy="22320"/>
              </p14:xfrm>
            </p:contentPart>
          </mc:Choice>
          <mc:Fallback xmlns="">
            <p:pic>
              <p:nvPicPr>
                <p:cNvPr id="168" name="Freihand 167">
                  <a:extLst>
                    <a:ext uri="{FF2B5EF4-FFF2-40B4-BE49-F238E27FC236}">
                      <a16:creationId xmlns:a16="http://schemas.microsoft.com/office/drawing/2014/main" id="{0CC53625-1C7F-2761-952D-875D07EB50AE}"/>
                    </a:ext>
                  </a:extLst>
                </p:cNvPr>
                <p:cNvPicPr/>
                <p:nvPr/>
              </p:nvPicPr>
              <p:blipFill>
                <a:blip r:embed="rId223"/>
                <a:stretch>
                  <a:fillRect/>
                </a:stretch>
              </p:blipFill>
              <p:spPr>
                <a:xfrm>
                  <a:off x="9096875" y="3649953"/>
                  <a:ext cx="174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9" name="Freihand 168">
                  <a:extLst>
                    <a:ext uri="{FF2B5EF4-FFF2-40B4-BE49-F238E27FC236}">
                      <a16:creationId xmlns:a16="http://schemas.microsoft.com/office/drawing/2014/main" id="{A0E89272-C5E6-B675-9DBC-2C22AD76ACF7}"/>
                    </a:ext>
                  </a:extLst>
                </p14:cNvPr>
                <p14:cNvContentPartPr/>
                <p14:nvPr/>
              </p14:nvContentPartPr>
              <p14:xfrm>
                <a:off x="9435635" y="3654993"/>
                <a:ext cx="575280" cy="21240"/>
              </p14:xfrm>
            </p:contentPart>
          </mc:Choice>
          <mc:Fallback xmlns="">
            <p:pic>
              <p:nvPicPr>
                <p:cNvPr id="169" name="Freihand 168">
                  <a:extLst>
                    <a:ext uri="{FF2B5EF4-FFF2-40B4-BE49-F238E27FC236}">
                      <a16:creationId xmlns:a16="http://schemas.microsoft.com/office/drawing/2014/main" id="{A0E89272-C5E6-B675-9DBC-2C22AD76ACF7}"/>
                    </a:ext>
                  </a:extLst>
                </p:cNvPr>
                <p:cNvPicPr/>
                <p:nvPr/>
              </p:nvPicPr>
              <p:blipFill>
                <a:blip r:embed="rId225"/>
                <a:stretch>
                  <a:fillRect/>
                </a:stretch>
              </p:blipFill>
              <p:spPr>
                <a:xfrm>
                  <a:off x="9426995" y="3646353"/>
                  <a:ext cx="5929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1" name="Freihand 170">
                  <a:extLst>
                    <a:ext uri="{FF2B5EF4-FFF2-40B4-BE49-F238E27FC236}">
                      <a16:creationId xmlns:a16="http://schemas.microsoft.com/office/drawing/2014/main" id="{667B2356-500D-68F4-1566-1BDF6A96ACBD}"/>
                    </a:ext>
                  </a:extLst>
                </p14:cNvPr>
                <p14:cNvContentPartPr/>
                <p14:nvPr/>
              </p14:nvContentPartPr>
              <p14:xfrm>
                <a:off x="8736155" y="3659673"/>
                <a:ext cx="74880" cy="64800"/>
              </p14:xfrm>
            </p:contentPart>
          </mc:Choice>
          <mc:Fallback xmlns="">
            <p:pic>
              <p:nvPicPr>
                <p:cNvPr id="171" name="Freihand 170">
                  <a:extLst>
                    <a:ext uri="{FF2B5EF4-FFF2-40B4-BE49-F238E27FC236}">
                      <a16:creationId xmlns:a16="http://schemas.microsoft.com/office/drawing/2014/main" id="{667B2356-500D-68F4-1566-1BDF6A96ACBD}"/>
                    </a:ext>
                  </a:extLst>
                </p:cNvPr>
                <p:cNvPicPr/>
                <p:nvPr/>
              </p:nvPicPr>
              <p:blipFill>
                <a:blip r:embed="rId227"/>
                <a:stretch>
                  <a:fillRect/>
                </a:stretch>
              </p:blipFill>
              <p:spPr>
                <a:xfrm>
                  <a:off x="8727515" y="3651033"/>
                  <a:ext cx="92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2" name="Freihand 171">
                  <a:extLst>
                    <a:ext uri="{FF2B5EF4-FFF2-40B4-BE49-F238E27FC236}">
                      <a16:creationId xmlns:a16="http://schemas.microsoft.com/office/drawing/2014/main" id="{BF074F8A-311B-DC42-ADFA-670A3191A82E}"/>
                    </a:ext>
                  </a:extLst>
                </p14:cNvPr>
                <p14:cNvContentPartPr/>
                <p14:nvPr/>
              </p14:nvContentPartPr>
              <p14:xfrm>
                <a:off x="8804555" y="3638433"/>
                <a:ext cx="27720" cy="143640"/>
              </p14:xfrm>
            </p:contentPart>
          </mc:Choice>
          <mc:Fallback xmlns="">
            <p:pic>
              <p:nvPicPr>
                <p:cNvPr id="172" name="Freihand 171">
                  <a:extLst>
                    <a:ext uri="{FF2B5EF4-FFF2-40B4-BE49-F238E27FC236}">
                      <a16:creationId xmlns:a16="http://schemas.microsoft.com/office/drawing/2014/main" id="{BF074F8A-311B-DC42-ADFA-670A3191A82E}"/>
                    </a:ext>
                  </a:extLst>
                </p:cNvPr>
                <p:cNvPicPr/>
                <p:nvPr/>
              </p:nvPicPr>
              <p:blipFill>
                <a:blip r:embed="rId229"/>
                <a:stretch>
                  <a:fillRect/>
                </a:stretch>
              </p:blipFill>
              <p:spPr>
                <a:xfrm>
                  <a:off x="8795555" y="3629793"/>
                  <a:ext cx="45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3" name="Freihand 172">
                  <a:extLst>
                    <a:ext uri="{FF2B5EF4-FFF2-40B4-BE49-F238E27FC236}">
                      <a16:creationId xmlns:a16="http://schemas.microsoft.com/office/drawing/2014/main" id="{DAE2BB9C-B6DF-5132-CC76-74BECED8F28B}"/>
                    </a:ext>
                  </a:extLst>
                </p14:cNvPr>
                <p14:cNvContentPartPr/>
                <p14:nvPr/>
              </p14:nvContentPartPr>
              <p14:xfrm>
                <a:off x="8773595" y="3634833"/>
                <a:ext cx="158040" cy="276840"/>
              </p14:xfrm>
            </p:contentPart>
          </mc:Choice>
          <mc:Fallback xmlns="">
            <p:pic>
              <p:nvPicPr>
                <p:cNvPr id="173" name="Freihand 172">
                  <a:extLst>
                    <a:ext uri="{FF2B5EF4-FFF2-40B4-BE49-F238E27FC236}">
                      <a16:creationId xmlns:a16="http://schemas.microsoft.com/office/drawing/2014/main" id="{DAE2BB9C-B6DF-5132-CC76-74BECED8F28B}"/>
                    </a:ext>
                  </a:extLst>
                </p:cNvPr>
                <p:cNvPicPr/>
                <p:nvPr/>
              </p:nvPicPr>
              <p:blipFill>
                <a:blip r:embed="rId231"/>
                <a:stretch>
                  <a:fillRect/>
                </a:stretch>
              </p:blipFill>
              <p:spPr>
                <a:xfrm>
                  <a:off x="8764955" y="3626193"/>
                  <a:ext cx="1756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4" name="Freihand 173">
                  <a:extLst>
                    <a:ext uri="{FF2B5EF4-FFF2-40B4-BE49-F238E27FC236}">
                      <a16:creationId xmlns:a16="http://schemas.microsoft.com/office/drawing/2014/main" id="{A2884C50-AC9E-0977-29BD-51434C4BCDE4}"/>
                    </a:ext>
                  </a:extLst>
                </p14:cNvPr>
                <p14:cNvContentPartPr/>
                <p14:nvPr/>
              </p14:nvContentPartPr>
              <p14:xfrm>
                <a:off x="8973035" y="3714393"/>
                <a:ext cx="34560" cy="70920"/>
              </p14:xfrm>
            </p:contentPart>
          </mc:Choice>
          <mc:Fallback xmlns="">
            <p:pic>
              <p:nvPicPr>
                <p:cNvPr id="174" name="Freihand 173">
                  <a:extLst>
                    <a:ext uri="{FF2B5EF4-FFF2-40B4-BE49-F238E27FC236}">
                      <a16:creationId xmlns:a16="http://schemas.microsoft.com/office/drawing/2014/main" id="{A2884C50-AC9E-0977-29BD-51434C4BCDE4}"/>
                    </a:ext>
                  </a:extLst>
                </p:cNvPr>
                <p:cNvPicPr/>
                <p:nvPr/>
              </p:nvPicPr>
              <p:blipFill>
                <a:blip r:embed="rId233"/>
                <a:stretch>
                  <a:fillRect/>
                </a:stretch>
              </p:blipFill>
              <p:spPr>
                <a:xfrm>
                  <a:off x="8964035" y="3705393"/>
                  <a:ext cx="52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6" name="Freihand 175">
                  <a:extLst>
                    <a:ext uri="{FF2B5EF4-FFF2-40B4-BE49-F238E27FC236}">
                      <a16:creationId xmlns:a16="http://schemas.microsoft.com/office/drawing/2014/main" id="{4C3AB392-570E-27AE-4198-CA0F48657DC1}"/>
                    </a:ext>
                  </a:extLst>
                </p14:cNvPr>
                <p14:cNvContentPartPr/>
                <p14:nvPr/>
              </p14:nvContentPartPr>
              <p14:xfrm>
                <a:off x="10042235" y="3613953"/>
                <a:ext cx="66600" cy="79200"/>
              </p14:xfrm>
            </p:contentPart>
          </mc:Choice>
          <mc:Fallback xmlns="">
            <p:pic>
              <p:nvPicPr>
                <p:cNvPr id="176" name="Freihand 175">
                  <a:extLst>
                    <a:ext uri="{FF2B5EF4-FFF2-40B4-BE49-F238E27FC236}">
                      <a16:creationId xmlns:a16="http://schemas.microsoft.com/office/drawing/2014/main" id="{4C3AB392-570E-27AE-4198-CA0F48657DC1}"/>
                    </a:ext>
                  </a:extLst>
                </p:cNvPr>
                <p:cNvPicPr/>
                <p:nvPr/>
              </p:nvPicPr>
              <p:blipFill>
                <a:blip r:embed="rId235"/>
                <a:stretch>
                  <a:fillRect/>
                </a:stretch>
              </p:blipFill>
              <p:spPr>
                <a:xfrm>
                  <a:off x="10033595" y="3605313"/>
                  <a:ext cx="84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7" name="Freihand 176">
                  <a:extLst>
                    <a:ext uri="{FF2B5EF4-FFF2-40B4-BE49-F238E27FC236}">
                      <a16:creationId xmlns:a16="http://schemas.microsoft.com/office/drawing/2014/main" id="{628E7D77-6142-3624-6B32-FB1234CD621F}"/>
                    </a:ext>
                  </a:extLst>
                </p14:cNvPr>
                <p14:cNvContentPartPr/>
                <p14:nvPr/>
              </p14:nvContentPartPr>
              <p14:xfrm>
                <a:off x="10033235" y="3680553"/>
                <a:ext cx="6840" cy="14400"/>
              </p14:xfrm>
            </p:contentPart>
          </mc:Choice>
          <mc:Fallback xmlns="">
            <p:pic>
              <p:nvPicPr>
                <p:cNvPr id="177" name="Freihand 176">
                  <a:extLst>
                    <a:ext uri="{FF2B5EF4-FFF2-40B4-BE49-F238E27FC236}">
                      <a16:creationId xmlns:a16="http://schemas.microsoft.com/office/drawing/2014/main" id="{628E7D77-6142-3624-6B32-FB1234CD621F}"/>
                    </a:ext>
                  </a:extLst>
                </p:cNvPr>
                <p:cNvPicPr/>
                <p:nvPr/>
              </p:nvPicPr>
              <p:blipFill>
                <a:blip r:embed="rId237"/>
                <a:stretch>
                  <a:fillRect/>
                </a:stretch>
              </p:blipFill>
              <p:spPr>
                <a:xfrm>
                  <a:off x="10024235" y="3671553"/>
                  <a:ext cx="24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8" name="Freihand 177">
                  <a:extLst>
                    <a:ext uri="{FF2B5EF4-FFF2-40B4-BE49-F238E27FC236}">
                      <a16:creationId xmlns:a16="http://schemas.microsoft.com/office/drawing/2014/main" id="{0B67E64D-186D-AEE5-E638-ED07FFAF7959}"/>
                    </a:ext>
                  </a:extLst>
                </p14:cNvPr>
                <p14:cNvContentPartPr/>
                <p14:nvPr/>
              </p14:nvContentPartPr>
              <p14:xfrm>
                <a:off x="10348235" y="2558073"/>
                <a:ext cx="25200" cy="33840"/>
              </p14:xfrm>
            </p:contentPart>
          </mc:Choice>
          <mc:Fallback xmlns="">
            <p:pic>
              <p:nvPicPr>
                <p:cNvPr id="178" name="Freihand 177">
                  <a:extLst>
                    <a:ext uri="{FF2B5EF4-FFF2-40B4-BE49-F238E27FC236}">
                      <a16:creationId xmlns:a16="http://schemas.microsoft.com/office/drawing/2014/main" id="{0B67E64D-186D-AEE5-E638-ED07FFAF7959}"/>
                    </a:ext>
                  </a:extLst>
                </p:cNvPr>
                <p:cNvPicPr/>
                <p:nvPr/>
              </p:nvPicPr>
              <p:blipFill>
                <a:blip r:embed="rId239"/>
                <a:stretch>
                  <a:fillRect/>
                </a:stretch>
              </p:blipFill>
              <p:spPr>
                <a:xfrm>
                  <a:off x="10339595" y="2549433"/>
                  <a:ext cx="42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9" name="Freihand 178">
                  <a:extLst>
                    <a:ext uri="{FF2B5EF4-FFF2-40B4-BE49-F238E27FC236}">
                      <a16:creationId xmlns:a16="http://schemas.microsoft.com/office/drawing/2014/main" id="{B3A8B294-C724-6A58-2CEB-7045C8C95418}"/>
                    </a:ext>
                  </a:extLst>
                </p14:cNvPr>
                <p14:cNvContentPartPr/>
                <p14:nvPr/>
              </p14:nvContentPartPr>
              <p14:xfrm>
                <a:off x="10346435" y="2614233"/>
                <a:ext cx="15120" cy="194760"/>
              </p14:xfrm>
            </p:contentPart>
          </mc:Choice>
          <mc:Fallback xmlns="">
            <p:pic>
              <p:nvPicPr>
                <p:cNvPr id="179" name="Freihand 178">
                  <a:extLst>
                    <a:ext uri="{FF2B5EF4-FFF2-40B4-BE49-F238E27FC236}">
                      <a16:creationId xmlns:a16="http://schemas.microsoft.com/office/drawing/2014/main" id="{B3A8B294-C724-6A58-2CEB-7045C8C95418}"/>
                    </a:ext>
                  </a:extLst>
                </p:cNvPr>
                <p:cNvPicPr/>
                <p:nvPr/>
              </p:nvPicPr>
              <p:blipFill>
                <a:blip r:embed="rId241"/>
                <a:stretch>
                  <a:fillRect/>
                </a:stretch>
              </p:blipFill>
              <p:spPr>
                <a:xfrm>
                  <a:off x="10337435" y="2605233"/>
                  <a:ext cx="327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0" name="Freihand 179">
                  <a:extLst>
                    <a:ext uri="{FF2B5EF4-FFF2-40B4-BE49-F238E27FC236}">
                      <a16:creationId xmlns:a16="http://schemas.microsoft.com/office/drawing/2014/main" id="{D97F02CB-2079-D851-E4E4-EE80976EFDBC}"/>
                    </a:ext>
                  </a:extLst>
                </p14:cNvPr>
                <p14:cNvContentPartPr/>
                <p14:nvPr/>
              </p14:nvContentPartPr>
              <p14:xfrm>
                <a:off x="10300715" y="2834553"/>
                <a:ext cx="56880" cy="331920"/>
              </p14:xfrm>
            </p:contentPart>
          </mc:Choice>
          <mc:Fallback xmlns="">
            <p:pic>
              <p:nvPicPr>
                <p:cNvPr id="180" name="Freihand 179">
                  <a:extLst>
                    <a:ext uri="{FF2B5EF4-FFF2-40B4-BE49-F238E27FC236}">
                      <a16:creationId xmlns:a16="http://schemas.microsoft.com/office/drawing/2014/main" id="{D97F02CB-2079-D851-E4E4-EE80976EFDBC}"/>
                    </a:ext>
                  </a:extLst>
                </p:cNvPr>
                <p:cNvPicPr/>
                <p:nvPr/>
              </p:nvPicPr>
              <p:blipFill>
                <a:blip r:embed="rId243"/>
                <a:stretch>
                  <a:fillRect/>
                </a:stretch>
              </p:blipFill>
              <p:spPr>
                <a:xfrm>
                  <a:off x="10292075" y="2825553"/>
                  <a:ext cx="7452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2" name="Freihand 181">
                  <a:extLst>
                    <a:ext uri="{FF2B5EF4-FFF2-40B4-BE49-F238E27FC236}">
                      <a16:creationId xmlns:a16="http://schemas.microsoft.com/office/drawing/2014/main" id="{213A591B-3C31-05BF-A540-99A0E42E61D1}"/>
                    </a:ext>
                  </a:extLst>
                </p14:cNvPr>
                <p14:cNvContentPartPr/>
                <p14:nvPr/>
              </p14:nvContentPartPr>
              <p14:xfrm>
                <a:off x="10303235" y="3039393"/>
                <a:ext cx="41040" cy="169200"/>
              </p14:xfrm>
            </p:contentPart>
          </mc:Choice>
          <mc:Fallback xmlns="">
            <p:pic>
              <p:nvPicPr>
                <p:cNvPr id="182" name="Freihand 181">
                  <a:extLst>
                    <a:ext uri="{FF2B5EF4-FFF2-40B4-BE49-F238E27FC236}">
                      <a16:creationId xmlns:a16="http://schemas.microsoft.com/office/drawing/2014/main" id="{213A591B-3C31-05BF-A540-99A0E42E61D1}"/>
                    </a:ext>
                  </a:extLst>
                </p:cNvPr>
                <p:cNvPicPr/>
                <p:nvPr/>
              </p:nvPicPr>
              <p:blipFill>
                <a:blip r:embed="rId245"/>
                <a:stretch>
                  <a:fillRect/>
                </a:stretch>
              </p:blipFill>
              <p:spPr>
                <a:xfrm>
                  <a:off x="10294235" y="3030753"/>
                  <a:ext cx="586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3" name="Freihand 182">
                  <a:extLst>
                    <a:ext uri="{FF2B5EF4-FFF2-40B4-BE49-F238E27FC236}">
                      <a16:creationId xmlns:a16="http://schemas.microsoft.com/office/drawing/2014/main" id="{B6E5932D-1E89-7551-1CC9-ACEC68E34217}"/>
                    </a:ext>
                  </a:extLst>
                </p14:cNvPr>
                <p14:cNvContentPartPr/>
                <p14:nvPr/>
              </p14:nvContentPartPr>
              <p14:xfrm>
                <a:off x="10311875" y="3075393"/>
                <a:ext cx="9720" cy="155160"/>
              </p14:xfrm>
            </p:contentPart>
          </mc:Choice>
          <mc:Fallback xmlns="">
            <p:pic>
              <p:nvPicPr>
                <p:cNvPr id="183" name="Freihand 182">
                  <a:extLst>
                    <a:ext uri="{FF2B5EF4-FFF2-40B4-BE49-F238E27FC236}">
                      <a16:creationId xmlns:a16="http://schemas.microsoft.com/office/drawing/2014/main" id="{B6E5932D-1E89-7551-1CC9-ACEC68E34217}"/>
                    </a:ext>
                  </a:extLst>
                </p:cNvPr>
                <p:cNvPicPr/>
                <p:nvPr/>
              </p:nvPicPr>
              <p:blipFill>
                <a:blip r:embed="rId247"/>
                <a:stretch>
                  <a:fillRect/>
                </a:stretch>
              </p:blipFill>
              <p:spPr>
                <a:xfrm>
                  <a:off x="10302875" y="3066393"/>
                  <a:ext cx="273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4" name="Freihand 183">
                  <a:extLst>
                    <a:ext uri="{FF2B5EF4-FFF2-40B4-BE49-F238E27FC236}">
                      <a16:creationId xmlns:a16="http://schemas.microsoft.com/office/drawing/2014/main" id="{6D360D2A-0138-5EAD-09CA-130637098826}"/>
                    </a:ext>
                  </a:extLst>
                </p14:cNvPr>
                <p14:cNvContentPartPr/>
                <p14:nvPr/>
              </p14:nvContentPartPr>
              <p14:xfrm>
                <a:off x="10306475" y="3371313"/>
                <a:ext cx="11520" cy="177840"/>
              </p14:xfrm>
            </p:contentPart>
          </mc:Choice>
          <mc:Fallback xmlns="">
            <p:pic>
              <p:nvPicPr>
                <p:cNvPr id="184" name="Freihand 183">
                  <a:extLst>
                    <a:ext uri="{FF2B5EF4-FFF2-40B4-BE49-F238E27FC236}">
                      <a16:creationId xmlns:a16="http://schemas.microsoft.com/office/drawing/2014/main" id="{6D360D2A-0138-5EAD-09CA-130637098826}"/>
                    </a:ext>
                  </a:extLst>
                </p:cNvPr>
                <p:cNvPicPr/>
                <p:nvPr/>
              </p:nvPicPr>
              <p:blipFill>
                <a:blip r:embed="rId249"/>
                <a:stretch>
                  <a:fillRect/>
                </a:stretch>
              </p:blipFill>
              <p:spPr>
                <a:xfrm>
                  <a:off x="10297475" y="3362313"/>
                  <a:ext cx="29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5" name="Freihand 184">
                  <a:extLst>
                    <a:ext uri="{FF2B5EF4-FFF2-40B4-BE49-F238E27FC236}">
                      <a16:creationId xmlns:a16="http://schemas.microsoft.com/office/drawing/2014/main" id="{1D6C6DFA-C027-E7E1-E398-6327832C9A03}"/>
                    </a:ext>
                  </a:extLst>
                </p14:cNvPr>
                <p14:cNvContentPartPr/>
                <p14:nvPr/>
              </p14:nvContentPartPr>
              <p14:xfrm>
                <a:off x="10296395" y="3618273"/>
                <a:ext cx="27000" cy="495720"/>
              </p14:xfrm>
            </p:contentPart>
          </mc:Choice>
          <mc:Fallback xmlns="">
            <p:pic>
              <p:nvPicPr>
                <p:cNvPr id="185" name="Freihand 184">
                  <a:extLst>
                    <a:ext uri="{FF2B5EF4-FFF2-40B4-BE49-F238E27FC236}">
                      <a16:creationId xmlns:a16="http://schemas.microsoft.com/office/drawing/2014/main" id="{1D6C6DFA-C027-E7E1-E398-6327832C9A03}"/>
                    </a:ext>
                  </a:extLst>
                </p:cNvPr>
                <p:cNvPicPr/>
                <p:nvPr/>
              </p:nvPicPr>
              <p:blipFill>
                <a:blip r:embed="rId251"/>
                <a:stretch>
                  <a:fillRect/>
                </a:stretch>
              </p:blipFill>
              <p:spPr>
                <a:xfrm>
                  <a:off x="10287755" y="3609273"/>
                  <a:ext cx="4464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7" name="Freihand 186">
                  <a:extLst>
                    <a:ext uri="{FF2B5EF4-FFF2-40B4-BE49-F238E27FC236}">
                      <a16:creationId xmlns:a16="http://schemas.microsoft.com/office/drawing/2014/main" id="{D17755AA-0804-574C-7792-7A76EE85F798}"/>
                    </a:ext>
                  </a:extLst>
                </p14:cNvPr>
                <p14:cNvContentPartPr/>
                <p14:nvPr/>
              </p14:nvContentPartPr>
              <p14:xfrm>
                <a:off x="10057715" y="3655713"/>
                <a:ext cx="56520" cy="9360"/>
              </p14:xfrm>
            </p:contentPart>
          </mc:Choice>
          <mc:Fallback xmlns="">
            <p:pic>
              <p:nvPicPr>
                <p:cNvPr id="187" name="Freihand 186">
                  <a:extLst>
                    <a:ext uri="{FF2B5EF4-FFF2-40B4-BE49-F238E27FC236}">
                      <a16:creationId xmlns:a16="http://schemas.microsoft.com/office/drawing/2014/main" id="{D17755AA-0804-574C-7792-7A76EE85F798}"/>
                    </a:ext>
                  </a:extLst>
                </p:cNvPr>
                <p:cNvPicPr/>
                <p:nvPr/>
              </p:nvPicPr>
              <p:blipFill>
                <a:blip r:embed="rId253"/>
                <a:stretch>
                  <a:fillRect/>
                </a:stretch>
              </p:blipFill>
              <p:spPr>
                <a:xfrm>
                  <a:off x="10049075" y="3646713"/>
                  <a:ext cx="74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8" name="Freihand 187">
                  <a:extLst>
                    <a:ext uri="{FF2B5EF4-FFF2-40B4-BE49-F238E27FC236}">
                      <a16:creationId xmlns:a16="http://schemas.microsoft.com/office/drawing/2014/main" id="{91017A2F-94F4-08FE-6950-2D11984CE060}"/>
                    </a:ext>
                  </a:extLst>
                </p14:cNvPr>
                <p14:cNvContentPartPr/>
                <p14:nvPr/>
              </p14:nvContentPartPr>
              <p14:xfrm>
                <a:off x="10274795" y="3584073"/>
                <a:ext cx="71280" cy="89280"/>
              </p14:xfrm>
            </p:contentPart>
          </mc:Choice>
          <mc:Fallback xmlns="">
            <p:pic>
              <p:nvPicPr>
                <p:cNvPr id="188" name="Freihand 187">
                  <a:extLst>
                    <a:ext uri="{FF2B5EF4-FFF2-40B4-BE49-F238E27FC236}">
                      <a16:creationId xmlns:a16="http://schemas.microsoft.com/office/drawing/2014/main" id="{91017A2F-94F4-08FE-6950-2D11984CE060}"/>
                    </a:ext>
                  </a:extLst>
                </p:cNvPr>
                <p:cNvPicPr/>
                <p:nvPr/>
              </p:nvPicPr>
              <p:blipFill>
                <a:blip r:embed="rId255"/>
                <a:stretch>
                  <a:fillRect/>
                </a:stretch>
              </p:blipFill>
              <p:spPr>
                <a:xfrm>
                  <a:off x="10266155" y="3575073"/>
                  <a:ext cx="889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90" name="Freihand 189">
                  <a:extLst>
                    <a:ext uri="{FF2B5EF4-FFF2-40B4-BE49-F238E27FC236}">
                      <a16:creationId xmlns:a16="http://schemas.microsoft.com/office/drawing/2014/main" id="{8F101FB9-8033-FCD2-05D7-1C227D8D4325}"/>
                    </a:ext>
                  </a:extLst>
                </p14:cNvPr>
                <p14:cNvContentPartPr/>
                <p14:nvPr/>
              </p14:nvContentPartPr>
              <p14:xfrm>
                <a:off x="10026755" y="3590913"/>
                <a:ext cx="37800" cy="110160"/>
              </p14:xfrm>
            </p:contentPart>
          </mc:Choice>
          <mc:Fallback xmlns="">
            <p:pic>
              <p:nvPicPr>
                <p:cNvPr id="190" name="Freihand 189">
                  <a:extLst>
                    <a:ext uri="{FF2B5EF4-FFF2-40B4-BE49-F238E27FC236}">
                      <a16:creationId xmlns:a16="http://schemas.microsoft.com/office/drawing/2014/main" id="{8F101FB9-8033-FCD2-05D7-1C227D8D4325}"/>
                    </a:ext>
                  </a:extLst>
                </p:cNvPr>
                <p:cNvPicPr/>
                <p:nvPr/>
              </p:nvPicPr>
              <p:blipFill>
                <a:blip r:embed="rId257"/>
                <a:stretch>
                  <a:fillRect/>
                </a:stretch>
              </p:blipFill>
              <p:spPr>
                <a:xfrm>
                  <a:off x="10018115" y="3582273"/>
                  <a:ext cx="55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91" name="Freihand 190">
                  <a:extLst>
                    <a:ext uri="{FF2B5EF4-FFF2-40B4-BE49-F238E27FC236}">
                      <a16:creationId xmlns:a16="http://schemas.microsoft.com/office/drawing/2014/main" id="{ACB03730-3628-AC43-8D2C-3E2A0520F42F}"/>
                    </a:ext>
                  </a:extLst>
                </p14:cNvPr>
                <p14:cNvContentPartPr/>
                <p14:nvPr/>
              </p14:nvContentPartPr>
              <p14:xfrm>
                <a:off x="10490795" y="3786753"/>
                <a:ext cx="70560" cy="205560"/>
              </p14:xfrm>
            </p:contentPart>
          </mc:Choice>
          <mc:Fallback xmlns="">
            <p:pic>
              <p:nvPicPr>
                <p:cNvPr id="191" name="Freihand 190">
                  <a:extLst>
                    <a:ext uri="{FF2B5EF4-FFF2-40B4-BE49-F238E27FC236}">
                      <a16:creationId xmlns:a16="http://schemas.microsoft.com/office/drawing/2014/main" id="{ACB03730-3628-AC43-8D2C-3E2A0520F42F}"/>
                    </a:ext>
                  </a:extLst>
                </p:cNvPr>
                <p:cNvPicPr/>
                <p:nvPr/>
              </p:nvPicPr>
              <p:blipFill>
                <a:blip r:embed="rId259"/>
                <a:stretch>
                  <a:fillRect/>
                </a:stretch>
              </p:blipFill>
              <p:spPr>
                <a:xfrm>
                  <a:off x="10481795" y="3777753"/>
                  <a:ext cx="882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92" name="Freihand 191">
                  <a:extLst>
                    <a:ext uri="{FF2B5EF4-FFF2-40B4-BE49-F238E27FC236}">
                      <a16:creationId xmlns:a16="http://schemas.microsoft.com/office/drawing/2014/main" id="{9FA0158B-D383-7B78-77A2-ADFB487967E3}"/>
                    </a:ext>
                  </a:extLst>
                </p14:cNvPr>
                <p14:cNvContentPartPr/>
                <p14:nvPr/>
              </p14:nvContentPartPr>
              <p14:xfrm>
                <a:off x="10492595" y="3834633"/>
                <a:ext cx="119520" cy="112680"/>
              </p14:xfrm>
            </p:contentPart>
          </mc:Choice>
          <mc:Fallback xmlns="">
            <p:pic>
              <p:nvPicPr>
                <p:cNvPr id="192" name="Freihand 191">
                  <a:extLst>
                    <a:ext uri="{FF2B5EF4-FFF2-40B4-BE49-F238E27FC236}">
                      <a16:creationId xmlns:a16="http://schemas.microsoft.com/office/drawing/2014/main" id="{9FA0158B-D383-7B78-77A2-ADFB487967E3}"/>
                    </a:ext>
                  </a:extLst>
                </p:cNvPr>
                <p:cNvPicPr/>
                <p:nvPr/>
              </p:nvPicPr>
              <p:blipFill>
                <a:blip r:embed="rId261"/>
                <a:stretch>
                  <a:fillRect/>
                </a:stretch>
              </p:blipFill>
              <p:spPr>
                <a:xfrm>
                  <a:off x="10483955" y="3825993"/>
                  <a:ext cx="1371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3" name="Freihand 192">
                  <a:extLst>
                    <a:ext uri="{FF2B5EF4-FFF2-40B4-BE49-F238E27FC236}">
                      <a16:creationId xmlns:a16="http://schemas.microsoft.com/office/drawing/2014/main" id="{33714F72-A84D-3419-6CC8-CF6EC81CFFA8}"/>
                    </a:ext>
                  </a:extLst>
                </p14:cNvPr>
                <p14:cNvContentPartPr/>
                <p14:nvPr/>
              </p14:nvContentPartPr>
              <p14:xfrm>
                <a:off x="10671155" y="3792873"/>
                <a:ext cx="8640" cy="123840"/>
              </p14:xfrm>
            </p:contentPart>
          </mc:Choice>
          <mc:Fallback xmlns="">
            <p:pic>
              <p:nvPicPr>
                <p:cNvPr id="193" name="Freihand 192">
                  <a:extLst>
                    <a:ext uri="{FF2B5EF4-FFF2-40B4-BE49-F238E27FC236}">
                      <a16:creationId xmlns:a16="http://schemas.microsoft.com/office/drawing/2014/main" id="{33714F72-A84D-3419-6CC8-CF6EC81CFFA8}"/>
                    </a:ext>
                  </a:extLst>
                </p:cNvPr>
                <p:cNvPicPr/>
                <p:nvPr/>
              </p:nvPicPr>
              <p:blipFill>
                <a:blip r:embed="rId263"/>
                <a:stretch>
                  <a:fillRect/>
                </a:stretch>
              </p:blipFill>
              <p:spPr>
                <a:xfrm>
                  <a:off x="10662155" y="3783873"/>
                  <a:ext cx="26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4" name="Freihand 193">
                  <a:extLst>
                    <a:ext uri="{FF2B5EF4-FFF2-40B4-BE49-F238E27FC236}">
                      <a16:creationId xmlns:a16="http://schemas.microsoft.com/office/drawing/2014/main" id="{8F6BA219-6175-ED65-7980-D9A26A2E4C6A}"/>
                    </a:ext>
                  </a:extLst>
                </p14:cNvPr>
                <p14:cNvContentPartPr/>
                <p14:nvPr/>
              </p14:nvContentPartPr>
              <p14:xfrm>
                <a:off x="10570715" y="3789993"/>
                <a:ext cx="192600" cy="176040"/>
              </p14:xfrm>
            </p:contentPart>
          </mc:Choice>
          <mc:Fallback xmlns="">
            <p:pic>
              <p:nvPicPr>
                <p:cNvPr id="194" name="Freihand 193">
                  <a:extLst>
                    <a:ext uri="{FF2B5EF4-FFF2-40B4-BE49-F238E27FC236}">
                      <a16:creationId xmlns:a16="http://schemas.microsoft.com/office/drawing/2014/main" id="{8F6BA219-6175-ED65-7980-D9A26A2E4C6A}"/>
                    </a:ext>
                  </a:extLst>
                </p:cNvPr>
                <p:cNvPicPr/>
                <p:nvPr/>
              </p:nvPicPr>
              <p:blipFill>
                <a:blip r:embed="rId265"/>
                <a:stretch>
                  <a:fillRect/>
                </a:stretch>
              </p:blipFill>
              <p:spPr>
                <a:xfrm>
                  <a:off x="10562075" y="3781353"/>
                  <a:ext cx="2102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96" name="Freihand 195">
                  <a:extLst>
                    <a:ext uri="{FF2B5EF4-FFF2-40B4-BE49-F238E27FC236}">
                      <a16:creationId xmlns:a16="http://schemas.microsoft.com/office/drawing/2014/main" id="{1D0FD805-1AE0-DC66-33DB-4E51322C32F4}"/>
                    </a:ext>
                  </a:extLst>
                </p14:cNvPr>
                <p14:cNvContentPartPr/>
                <p14:nvPr/>
              </p14:nvContentPartPr>
              <p14:xfrm>
                <a:off x="9869435" y="3470313"/>
                <a:ext cx="42120" cy="33120"/>
              </p14:xfrm>
            </p:contentPart>
          </mc:Choice>
          <mc:Fallback xmlns="">
            <p:pic>
              <p:nvPicPr>
                <p:cNvPr id="196" name="Freihand 195">
                  <a:extLst>
                    <a:ext uri="{FF2B5EF4-FFF2-40B4-BE49-F238E27FC236}">
                      <a16:creationId xmlns:a16="http://schemas.microsoft.com/office/drawing/2014/main" id="{1D0FD805-1AE0-DC66-33DB-4E51322C32F4}"/>
                    </a:ext>
                  </a:extLst>
                </p:cNvPr>
                <p:cNvPicPr/>
                <p:nvPr/>
              </p:nvPicPr>
              <p:blipFill>
                <a:blip r:embed="rId267"/>
                <a:stretch>
                  <a:fillRect/>
                </a:stretch>
              </p:blipFill>
              <p:spPr>
                <a:xfrm>
                  <a:off x="9860435" y="3461313"/>
                  <a:ext cx="597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7" name="Freihand 196">
                  <a:extLst>
                    <a:ext uri="{FF2B5EF4-FFF2-40B4-BE49-F238E27FC236}">
                      <a16:creationId xmlns:a16="http://schemas.microsoft.com/office/drawing/2014/main" id="{BAEDF04B-615A-76DA-C103-85622AA47F2C}"/>
                    </a:ext>
                  </a:extLst>
                </p14:cNvPr>
                <p14:cNvContentPartPr/>
                <p14:nvPr/>
              </p14:nvContentPartPr>
              <p14:xfrm>
                <a:off x="9969155" y="3459513"/>
                <a:ext cx="126720" cy="9720"/>
              </p14:xfrm>
            </p:contentPart>
          </mc:Choice>
          <mc:Fallback xmlns="">
            <p:pic>
              <p:nvPicPr>
                <p:cNvPr id="197" name="Freihand 196">
                  <a:extLst>
                    <a:ext uri="{FF2B5EF4-FFF2-40B4-BE49-F238E27FC236}">
                      <a16:creationId xmlns:a16="http://schemas.microsoft.com/office/drawing/2014/main" id="{BAEDF04B-615A-76DA-C103-85622AA47F2C}"/>
                    </a:ext>
                  </a:extLst>
                </p:cNvPr>
                <p:cNvPicPr/>
                <p:nvPr/>
              </p:nvPicPr>
              <p:blipFill>
                <a:blip r:embed="rId269"/>
                <a:stretch>
                  <a:fillRect/>
                </a:stretch>
              </p:blipFill>
              <p:spPr>
                <a:xfrm>
                  <a:off x="9960155" y="3450513"/>
                  <a:ext cx="144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8" name="Freihand 197">
                  <a:extLst>
                    <a:ext uri="{FF2B5EF4-FFF2-40B4-BE49-F238E27FC236}">
                      <a16:creationId xmlns:a16="http://schemas.microsoft.com/office/drawing/2014/main" id="{C9AD1246-8A29-65CD-81C3-81D0642324B9}"/>
                    </a:ext>
                  </a:extLst>
                </p14:cNvPr>
                <p14:cNvContentPartPr/>
                <p14:nvPr/>
              </p14:nvContentPartPr>
              <p14:xfrm>
                <a:off x="9710675" y="3373833"/>
                <a:ext cx="27360" cy="23760"/>
              </p14:xfrm>
            </p:contentPart>
          </mc:Choice>
          <mc:Fallback xmlns="">
            <p:pic>
              <p:nvPicPr>
                <p:cNvPr id="198" name="Freihand 197">
                  <a:extLst>
                    <a:ext uri="{FF2B5EF4-FFF2-40B4-BE49-F238E27FC236}">
                      <a16:creationId xmlns:a16="http://schemas.microsoft.com/office/drawing/2014/main" id="{C9AD1246-8A29-65CD-81C3-81D0642324B9}"/>
                    </a:ext>
                  </a:extLst>
                </p:cNvPr>
                <p:cNvPicPr/>
                <p:nvPr/>
              </p:nvPicPr>
              <p:blipFill>
                <a:blip r:embed="rId271"/>
                <a:stretch>
                  <a:fillRect/>
                </a:stretch>
              </p:blipFill>
              <p:spPr>
                <a:xfrm>
                  <a:off x="9701675" y="3364833"/>
                  <a:ext cx="45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9" name="Freihand 198">
                  <a:extLst>
                    <a:ext uri="{FF2B5EF4-FFF2-40B4-BE49-F238E27FC236}">
                      <a16:creationId xmlns:a16="http://schemas.microsoft.com/office/drawing/2014/main" id="{035A9715-F337-2B1F-2482-87E032D0C204}"/>
                    </a:ext>
                  </a:extLst>
                </p14:cNvPr>
                <p14:cNvContentPartPr/>
                <p14:nvPr/>
              </p14:nvContentPartPr>
              <p14:xfrm>
                <a:off x="9734075" y="3357993"/>
                <a:ext cx="86760" cy="41400"/>
              </p14:xfrm>
            </p:contentPart>
          </mc:Choice>
          <mc:Fallback xmlns="">
            <p:pic>
              <p:nvPicPr>
                <p:cNvPr id="199" name="Freihand 198">
                  <a:extLst>
                    <a:ext uri="{FF2B5EF4-FFF2-40B4-BE49-F238E27FC236}">
                      <a16:creationId xmlns:a16="http://schemas.microsoft.com/office/drawing/2014/main" id="{035A9715-F337-2B1F-2482-87E032D0C204}"/>
                    </a:ext>
                  </a:extLst>
                </p:cNvPr>
                <p:cNvPicPr/>
                <p:nvPr/>
              </p:nvPicPr>
              <p:blipFill>
                <a:blip r:embed="rId273"/>
                <a:stretch>
                  <a:fillRect/>
                </a:stretch>
              </p:blipFill>
              <p:spPr>
                <a:xfrm>
                  <a:off x="9725435" y="3349353"/>
                  <a:ext cx="1044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00" name="Freihand 199">
                  <a:extLst>
                    <a:ext uri="{FF2B5EF4-FFF2-40B4-BE49-F238E27FC236}">
                      <a16:creationId xmlns:a16="http://schemas.microsoft.com/office/drawing/2014/main" id="{3AB662C1-6E2C-F780-316C-34BF4ABFE2AE}"/>
                    </a:ext>
                  </a:extLst>
                </p14:cNvPr>
                <p14:cNvContentPartPr/>
                <p14:nvPr/>
              </p14:nvContentPartPr>
              <p14:xfrm>
                <a:off x="9752075" y="3234153"/>
                <a:ext cx="895320" cy="503640"/>
              </p14:xfrm>
            </p:contentPart>
          </mc:Choice>
          <mc:Fallback xmlns="">
            <p:pic>
              <p:nvPicPr>
                <p:cNvPr id="200" name="Freihand 199">
                  <a:extLst>
                    <a:ext uri="{FF2B5EF4-FFF2-40B4-BE49-F238E27FC236}">
                      <a16:creationId xmlns:a16="http://schemas.microsoft.com/office/drawing/2014/main" id="{3AB662C1-6E2C-F780-316C-34BF4ABFE2AE}"/>
                    </a:ext>
                  </a:extLst>
                </p:cNvPr>
                <p:cNvPicPr/>
                <p:nvPr/>
              </p:nvPicPr>
              <p:blipFill>
                <a:blip r:embed="rId275"/>
                <a:stretch>
                  <a:fillRect/>
                </a:stretch>
              </p:blipFill>
              <p:spPr>
                <a:xfrm>
                  <a:off x="9743435" y="3225153"/>
                  <a:ext cx="912960" cy="5212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1" name="Freihand 200">
                  <a:extLst>
                    <a:ext uri="{FF2B5EF4-FFF2-40B4-BE49-F238E27FC236}">
                      <a16:creationId xmlns:a16="http://schemas.microsoft.com/office/drawing/2014/main" id="{8B62664B-CB19-3C23-D5B7-029BF652FF14}"/>
                    </a:ext>
                  </a:extLst>
                </p14:cNvPr>
                <p14:cNvContentPartPr/>
                <p14:nvPr/>
              </p14:nvContentPartPr>
              <p14:xfrm>
                <a:off x="10681235" y="3537633"/>
                <a:ext cx="37800" cy="175320"/>
              </p14:xfrm>
            </p:contentPart>
          </mc:Choice>
          <mc:Fallback xmlns="">
            <p:pic>
              <p:nvPicPr>
                <p:cNvPr id="201" name="Freihand 200">
                  <a:extLst>
                    <a:ext uri="{FF2B5EF4-FFF2-40B4-BE49-F238E27FC236}">
                      <a16:creationId xmlns:a16="http://schemas.microsoft.com/office/drawing/2014/main" id="{8B62664B-CB19-3C23-D5B7-029BF652FF14}"/>
                    </a:ext>
                  </a:extLst>
                </p:cNvPr>
                <p:cNvPicPr/>
                <p:nvPr/>
              </p:nvPicPr>
              <p:blipFill>
                <a:blip r:embed="rId277"/>
                <a:stretch>
                  <a:fillRect/>
                </a:stretch>
              </p:blipFill>
              <p:spPr>
                <a:xfrm>
                  <a:off x="10672235" y="3528633"/>
                  <a:ext cx="554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02" name="Freihand 201">
                  <a:extLst>
                    <a:ext uri="{FF2B5EF4-FFF2-40B4-BE49-F238E27FC236}">
                      <a16:creationId xmlns:a16="http://schemas.microsoft.com/office/drawing/2014/main" id="{69314344-95F5-465D-77D2-D4E6C4C4B21A}"/>
                    </a:ext>
                  </a:extLst>
                </p14:cNvPr>
                <p14:cNvContentPartPr/>
                <p14:nvPr/>
              </p14:nvContentPartPr>
              <p14:xfrm>
                <a:off x="10699235" y="3557433"/>
                <a:ext cx="88200" cy="153360"/>
              </p14:xfrm>
            </p:contentPart>
          </mc:Choice>
          <mc:Fallback xmlns="">
            <p:pic>
              <p:nvPicPr>
                <p:cNvPr id="202" name="Freihand 201">
                  <a:extLst>
                    <a:ext uri="{FF2B5EF4-FFF2-40B4-BE49-F238E27FC236}">
                      <a16:creationId xmlns:a16="http://schemas.microsoft.com/office/drawing/2014/main" id="{69314344-95F5-465D-77D2-D4E6C4C4B21A}"/>
                    </a:ext>
                  </a:extLst>
                </p:cNvPr>
                <p:cNvPicPr/>
                <p:nvPr/>
              </p:nvPicPr>
              <p:blipFill>
                <a:blip r:embed="rId279"/>
                <a:stretch>
                  <a:fillRect/>
                </a:stretch>
              </p:blipFill>
              <p:spPr>
                <a:xfrm>
                  <a:off x="10690595" y="3548433"/>
                  <a:ext cx="1058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03" name="Freihand 202">
                  <a:extLst>
                    <a:ext uri="{FF2B5EF4-FFF2-40B4-BE49-F238E27FC236}">
                      <a16:creationId xmlns:a16="http://schemas.microsoft.com/office/drawing/2014/main" id="{607F27E0-A4C4-2AC2-D2AE-C141E9830547}"/>
                    </a:ext>
                  </a:extLst>
                </p14:cNvPr>
                <p14:cNvContentPartPr/>
                <p14:nvPr/>
              </p14:nvContentPartPr>
              <p14:xfrm>
                <a:off x="10830275" y="3538353"/>
                <a:ext cx="55080" cy="131040"/>
              </p14:xfrm>
            </p:contentPart>
          </mc:Choice>
          <mc:Fallback xmlns="">
            <p:pic>
              <p:nvPicPr>
                <p:cNvPr id="203" name="Freihand 202">
                  <a:extLst>
                    <a:ext uri="{FF2B5EF4-FFF2-40B4-BE49-F238E27FC236}">
                      <a16:creationId xmlns:a16="http://schemas.microsoft.com/office/drawing/2014/main" id="{607F27E0-A4C4-2AC2-D2AE-C141E9830547}"/>
                    </a:ext>
                  </a:extLst>
                </p:cNvPr>
                <p:cNvPicPr/>
                <p:nvPr/>
              </p:nvPicPr>
              <p:blipFill>
                <a:blip r:embed="rId281"/>
                <a:stretch>
                  <a:fillRect/>
                </a:stretch>
              </p:blipFill>
              <p:spPr>
                <a:xfrm>
                  <a:off x="10821635" y="3529353"/>
                  <a:ext cx="72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04" name="Freihand 203">
                  <a:extLst>
                    <a:ext uri="{FF2B5EF4-FFF2-40B4-BE49-F238E27FC236}">
                      <a16:creationId xmlns:a16="http://schemas.microsoft.com/office/drawing/2014/main" id="{23F3F910-D56D-D27C-0E69-EC5821C5C827}"/>
                    </a:ext>
                  </a:extLst>
                </p14:cNvPr>
                <p14:cNvContentPartPr/>
                <p14:nvPr/>
              </p14:nvContentPartPr>
              <p14:xfrm>
                <a:off x="10753235" y="3443313"/>
                <a:ext cx="218160" cy="279720"/>
              </p14:xfrm>
            </p:contentPart>
          </mc:Choice>
          <mc:Fallback xmlns="">
            <p:pic>
              <p:nvPicPr>
                <p:cNvPr id="204" name="Freihand 203">
                  <a:extLst>
                    <a:ext uri="{FF2B5EF4-FFF2-40B4-BE49-F238E27FC236}">
                      <a16:creationId xmlns:a16="http://schemas.microsoft.com/office/drawing/2014/main" id="{23F3F910-D56D-D27C-0E69-EC5821C5C827}"/>
                    </a:ext>
                  </a:extLst>
                </p:cNvPr>
                <p:cNvPicPr/>
                <p:nvPr/>
              </p:nvPicPr>
              <p:blipFill>
                <a:blip r:embed="rId283"/>
                <a:stretch>
                  <a:fillRect/>
                </a:stretch>
              </p:blipFill>
              <p:spPr>
                <a:xfrm>
                  <a:off x="10744235" y="3434673"/>
                  <a:ext cx="235800" cy="297360"/>
                </a:xfrm>
                <a:prstGeom prst="rect">
                  <a:avLst/>
                </a:prstGeom>
              </p:spPr>
            </p:pic>
          </mc:Fallback>
        </mc:AlternateContent>
      </p:grpSp>
      <p:grpSp>
        <p:nvGrpSpPr>
          <p:cNvPr id="226" name="Gruppieren 225">
            <a:extLst>
              <a:ext uri="{FF2B5EF4-FFF2-40B4-BE49-F238E27FC236}">
                <a16:creationId xmlns:a16="http://schemas.microsoft.com/office/drawing/2014/main" id="{94681074-C340-25C8-D225-079293645DDD}"/>
              </a:ext>
            </a:extLst>
          </p:cNvPr>
          <p:cNvGrpSpPr/>
          <p:nvPr/>
        </p:nvGrpSpPr>
        <p:grpSpPr>
          <a:xfrm>
            <a:off x="3477635" y="1018353"/>
            <a:ext cx="3962880" cy="1384560"/>
            <a:chOff x="3477635" y="1018353"/>
            <a:chExt cx="3962880" cy="1384560"/>
          </a:xfrm>
        </p:grpSpPr>
        <mc:AlternateContent xmlns:mc="http://schemas.openxmlformats.org/markup-compatibility/2006" xmlns:p14="http://schemas.microsoft.com/office/powerpoint/2010/main">
          <mc:Choice Requires="p14">
            <p:contentPart p14:bwMode="auto" r:id="rId284">
              <p14:nvContentPartPr>
                <p14:cNvPr id="206" name="Freihand 205">
                  <a:extLst>
                    <a:ext uri="{FF2B5EF4-FFF2-40B4-BE49-F238E27FC236}">
                      <a16:creationId xmlns:a16="http://schemas.microsoft.com/office/drawing/2014/main" id="{2A0D039B-CCB6-2087-2283-845AD279A4AF}"/>
                    </a:ext>
                  </a:extLst>
                </p14:cNvPr>
                <p14:cNvContentPartPr/>
                <p14:nvPr/>
              </p14:nvContentPartPr>
              <p14:xfrm>
                <a:off x="3477635" y="1018353"/>
                <a:ext cx="1900080" cy="1334520"/>
              </p14:xfrm>
            </p:contentPart>
          </mc:Choice>
          <mc:Fallback xmlns="">
            <p:pic>
              <p:nvPicPr>
                <p:cNvPr id="206" name="Freihand 205">
                  <a:extLst>
                    <a:ext uri="{FF2B5EF4-FFF2-40B4-BE49-F238E27FC236}">
                      <a16:creationId xmlns:a16="http://schemas.microsoft.com/office/drawing/2014/main" id="{2A0D039B-CCB6-2087-2283-845AD279A4AF}"/>
                    </a:ext>
                  </a:extLst>
                </p:cNvPr>
                <p:cNvPicPr/>
                <p:nvPr/>
              </p:nvPicPr>
              <p:blipFill>
                <a:blip r:embed="rId285"/>
                <a:stretch>
                  <a:fillRect/>
                </a:stretch>
              </p:blipFill>
              <p:spPr>
                <a:xfrm>
                  <a:off x="3468635" y="1009353"/>
                  <a:ext cx="1917720" cy="13521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7" name="Freihand 206">
                  <a:extLst>
                    <a:ext uri="{FF2B5EF4-FFF2-40B4-BE49-F238E27FC236}">
                      <a16:creationId xmlns:a16="http://schemas.microsoft.com/office/drawing/2014/main" id="{7224CC2D-DF10-028E-21BC-DBFD2EF1DE1C}"/>
                    </a:ext>
                  </a:extLst>
                </p14:cNvPr>
                <p14:cNvContentPartPr/>
                <p14:nvPr/>
              </p14:nvContentPartPr>
              <p14:xfrm>
                <a:off x="5416235" y="2089713"/>
                <a:ext cx="126000" cy="119880"/>
              </p14:xfrm>
            </p:contentPart>
          </mc:Choice>
          <mc:Fallback xmlns="">
            <p:pic>
              <p:nvPicPr>
                <p:cNvPr id="207" name="Freihand 206">
                  <a:extLst>
                    <a:ext uri="{FF2B5EF4-FFF2-40B4-BE49-F238E27FC236}">
                      <a16:creationId xmlns:a16="http://schemas.microsoft.com/office/drawing/2014/main" id="{7224CC2D-DF10-028E-21BC-DBFD2EF1DE1C}"/>
                    </a:ext>
                  </a:extLst>
                </p:cNvPr>
                <p:cNvPicPr/>
                <p:nvPr/>
              </p:nvPicPr>
              <p:blipFill>
                <a:blip r:embed="rId287"/>
                <a:stretch>
                  <a:fillRect/>
                </a:stretch>
              </p:blipFill>
              <p:spPr>
                <a:xfrm>
                  <a:off x="5407595" y="2080713"/>
                  <a:ext cx="143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08" name="Freihand 207">
                  <a:extLst>
                    <a:ext uri="{FF2B5EF4-FFF2-40B4-BE49-F238E27FC236}">
                      <a16:creationId xmlns:a16="http://schemas.microsoft.com/office/drawing/2014/main" id="{6982D7F2-BFDA-0084-E9FD-BDB8A2E39719}"/>
                    </a:ext>
                  </a:extLst>
                </p14:cNvPr>
                <p14:cNvContentPartPr/>
                <p14:nvPr/>
              </p14:nvContentPartPr>
              <p14:xfrm>
                <a:off x="5466635" y="2133273"/>
                <a:ext cx="131400" cy="269640"/>
              </p14:xfrm>
            </p:contentPart>
          </mc:Choice>
          <mc:Fallback xmlns="">
            <p:pic>
              <p:nvPicPr>
                <p:cNvPr id="208" name="Freihand 207">
                  <a:extLst>
                    <a:ext uri="{FF2B5EF4-FFF2-40B4-BE49-F238E27FC236}">
                      <a16:creationId xmlns:a16="http://schemas.microsoft.com/office/drawing/2014/main" id="{6982D7F2-BFDA-0084-E9FD-BDB8A2E39719}"/>
                    </a:ext>
                  </a:extLst>
                </p:cNvPr>
                <p:cNvPicPr/>
                <p:nvPr/>
              </p:nvPicPr>
              <p:blipFill>
                <a:blip r:embed="rId289"/>
                <a:stretch>
                  <a:fillRect/>
                </a:stretch>
              </p:blipFill>
              <p:spPr>
                <a:xfrm>
                  <a:off x="5457635" y="2124273"/>
                  <a:ext cx="1490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10" name="Freihand 209">
                  <a:extLst>
                    <a:ext uri="{FF2B5EF4-FFF2-40B4-BE49-F238E27FC236}">
                      <a16:creationId xmlns:a16="http://schemas.microsoft.com/office/drawing/2014/main" id="{2FED4172-7FC1-E0CD-CFE6-54CBB29D69AC}"/>
                    </a:ext>
                  </a:extLst>
                </p14:cNvPr>
                <p14:cNvContentPartPr/>
                <p14:nvPr/>
              </p14:nvContentPartPr>
              <p14:xfrm>
                <a:off x="5659955" y="2037873"/>
                <a:ext cx="15840" cy="132480"/>
              </p14:xfrm>
            </p:contentPart>
          </mc:Choice>
          <mc:Fallback xmlns="">
            <p:pic>
              <p:nvPicPr>
                <p:cNvPr id="210" name="Freihand 209">
                  <a:extLst>
                    <a:ext uri="{FF2B5EF4-FFF2-40B4-BE49-F238E27FC236}">
                      <a16:creationId xmlns:a16="http://schemas.microsoft.com/office/drawing/2014/main" id="{2FED4172-7FC1-E0CD-CFE6-54CBB29D69AC}"/>
                    </a:ext>
                  </a:extLst>
                </p:cNvPr>
                <p:cNvPicPr/>
                <p:nvPr/>
              </p:nvPicPr>
              <p:blipFill>
                <a:blip r:embed="rId291"/>
                <a:stretch>
                  <a:fillRect/>
                </a:stretch>
              </p:blipFill>
              <p:spPr>
                <a:xfrm>
                  <a:off x="5650955" y="2028873"/>
                  <a:ext cx="33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11" name="Freihand 210">
                  <a:extLst>
                    <a:ext uri="{FF2B5EF4-FFF2-40B4-BE49-F238E27FC236}">
                      <a16:creationId xmlns:a16="http://schemas.microsoft.com/office/drawing/2014/main" id="{0298BB6E-B335-5771-AF9B-F3583CACB453}"/>
                    </a:ext>
                  </a:extLst>
                </p14:cNvPr>
                <p14:cNvContentPartPr/>
                <p14:nvPr/>
              </p14:nvContentPartPr>
              <p14:xfrm>
                <a:off x="5600555" y="2040393"/>
                <a:ext cx="114120" cy="126360"/>
              </p14:xfrm>
            </p:contentPart>
          </mc:Choice>
          <mc:Fallback xmlns="">
            <p:pic>
              <p:nvPicPr>
                <p:cNvPr id="211" name="Freihand 210">
                  <a:extLst>
                    <a:ext uri="{FF2B5EF4-FFF2-40B4-BE49-F238E27FC236}">
                      <a16:creationId xmlns:a16="http://schemas.microsoft.com/office/drawing/2014/main" id="{0298BB6E-B335-5771-AF9B-F3583CACB453}"/>
                    </a:ext>
                  </a:extLst>
                </p:cNvPr>
                <p:cNvPicPr/>
                <p:nvPr/>
              </p:nvPicPr>
              <p:blipFill>
                <a:blip r:embed="rId293"/>
                <a:stretch>
                  <a:fillRect/>
                </a:stretch>
              </p:blipFill>
              <p:spPr>
                <a:xfrm>
                  <a:off x="5591915" y="2031393"/>
                  <a:ext cx="131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13" name="Freihand 212">
                  <a:extLst>
                    <a:ext uri="{FF2B5EF4-FFF2-40B4-BE49-F238E27FC236}">
                      <a16:creationId xmlns:a16="http://schemas.microsoft.com/office/drawing/2014/main" id="{2B0393FE-0D56-D208-ECF0-8182C33B33F5}"/>
                    </a:ext>
                  </a:extLst>
                </p14:cNvPr>
                <p14:cNvContentPartPr/>
                <p14:nvPr/>
              </p14:nvContentPartPr>
              <p14:xfrm>
                <a:off x="5820155" y="1977033"/>
                <a:ext cx="90720" cy="329400"/>
              </p14:xfrm>
            </p:contentPart>
          </mc:Choice>
          <mc:Fallback xmlns="">
            <p:pic>
              <p:nvPicPr>
                <p:cNvPr id="213" name="Freihand 212">
                  <a:extLst>
                    <a:ext uri="{FF2B5EF4-FFF2-40B4-BE49-F238E27FC236}">
                      <a16:creationId xmlns:a16="http://schemas.microsoft.com/office/drawing/2014/main" id="{2B0393FE-0D56-D208-ECF0-8182C33B33F5}"/>
                    </a:ext>
                  </a:extLst>
                </p:cNvPr>
                <p:cNvPicPr/>
                <p:nvPr/>
              </p:nvPicPr>
              <p:blipFill>
                <a:blip r:embed="rId295"/>
                <a:stretch>
                  <a:fillRect/>
                </a:stretch>
              </p:blipFill>
              <p:spPr>
                <a:xfrm>
                  <a:off x="5811515" y="1968393"/>
                  <a:ext cx="10836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4" name="Freihand 213">
                  <a:extLst>
                    <a:ext uri="{FF2B5EF4-FFF2-40B4-BE49-F238E27FC236}">
                      <a16:creationId xmlns:a16="http://schemas.microsoft.com/office/drawing/2014/main" id="{9D0B72B1-F826-66F0-88E3-F36625A3F0D2}"/>
                    </a:ext>
                  </a:extLst>
                </p14:cNvPr>
                <p14:cNvContentPartPr/>
                <p14:nvPr/>
              </p14:nvContentPartPr>
              <p14:xfrm>
                <a:off x="5709995" y="1921593"/>
                <a:ext cx="31320" cy="76320"/>
              </p14:xfrm>
            </p:contentPart>
          </mc:Choice>
          <mc:Fallback xmlns="">
            <p:pic>
              <p:nvPicPr>
                <p:cNvPr id="214" name="Freihand 213">
                  <a:extLst>
                    <a:ext uri="{FF2B5EF4-FFF2-40B4-BE49-F238E27FC236}">
                      <a16:creationId xmlns:a16="http://schemas.microsoft.com/office/drawing/2014/main" id="{9D0B72B1-F826-66F0-88E3-F36625A3F0D2}"/>
                    </a:ext>
                  </a:extLst>
                </p:cNvPr>
                <p:cNvPicPr/>
                <p:nvPr/>
              </p:nvPicPr>
              <p:blipFill>
                <a:blip r:embed="rId297"/>
                <a:stretch>
                  <a:fillRect/>
                </a:stretch>
              </p:blipFill>
              <p:spPr>
                <a:xfrm>
                  <a:off x="5701355" y="1912593"/>
                  <a:ext cx="48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5" name="Freihand 214">
                  <a:extLst>
                    <a:ext uri="{FF2B5EF4-FFF2-40B4-BE49-F238E27FC236}">
                      <a16:creationId xmlns:a16="http://schemas.microsoft.com/office/drawing/2014/main" id="{DC235ABD-FC6F-06BB-344E-CAE6D9FD35D3}"/>
                    </a:ext>
                  </a:extLst>
                </p14:cNvPr>
                <p14:cNvContentPartPr/>
                <p14:nvPr/>
              </p14:nvContentPartPr>
              <p14:xfrm>
                <a:off x="5988635" y="2041473"/>
                <a:ext cx="115560" cy="247320"/>
              </p14:xfrm>
            </p:contentPart>
          </mc:Choice>
          <mc:Fallback xmlns="">
            <p:pic>
              <p:nvPicPr>
                <p:cNvPr id="215" name="Freihand 214">
                  <a:extLst>
                    <a:ext uri="{FF2B5EF4-FFF2-40B4-BE49-F238E27FC236}">
                      <a16:creationId xmlns:a16="http://schemas.microsoft.com/office/drawing/2014/main" id="{DC235ABD-FC6F-06BB-344E-CAE6D9FD35D3}"/>
                    </a:ext>
                  </a:extLst>
                </p:cNvPr>
                <p:cNvPicPr/>
                <p:nvPr/>
              </p:nvPicPr>
              <p:blipFill>
                <a:blip r:embed="rId299"/>
                <a:stretch>
                  <a:fillRect/>
                </a:stretch>
              </p:blipFill>
              <p:spPr>
                <a:xfrm>
                  <a:off x="5979995" y="2032833"/>
                  <a:ext cx="1332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7" name="Freihand 216">
                  <a:extLst>
                    <a:ext uri="{FF2B5EF4-FFF2-40B4-BE49-F238E27FC236}">
                      <a16:creationId xmlns:a16="http://schemas.microsoft.com/office/drawing/2014/main" id="{5F17F76F-CA48-7C47-1807-E6EF582C6371}"/>
                    </a:ext>
                  </a:extLst>
                </p14:cNvPr>
                <p14:cNvContentPartPr/>
                <p14:nvPr/>
              </p14:nvContentPartPr>
              <p14:xfrm>
                <a:off x="6165755" y="2078553"/>
                <a:ext cx="16920" cy="154080"/>
              </p14:xfrm>
            </p:contentPart>
          </mc:Choice>
          <mc:Fallback xmlns="">
            <p:pic>
              <p:nvPicPr>
                <p:cNvPr id="217" name="Freihand 216">
                  <a:extLst>
                    <a:ext uri="{FF2B5EF4-FFF2-40B4-BE49-F238E27FC236}">
                      <a16:creationId xmlns:a16="http://schemas.microsoft.com/office/drawing/2014/main" id="{5F17F76F-CA48-7C47-1807-E6EF582C6371}"/>
                    </a:ext>
                  </a:extLst>
                </p:cNvPr>
                <p:cNvPicPr/>
                <p:nvPr/>
              </p:nvPicPr>
              <p:blipFill>
                <a:blip r:embed="rId301"/>
                <a:stretch>
                  <a:fillRect/>
                </a:stretch>
              </p:blipFill>
              <p:spPr>
                <a:xfrm>
                  <a:off x="6156755" y="2069553"/>
                  <a:ext cx="345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8" name="Freihand 217">
                  <a:extLst>
                    <a:ext uri="{FF2B5EF4-FFF2-40B4-BE49-F238E27FC236}">
                      <a16:creationId xmlns:a16="http://schemas.microsoft.com/office/drawing/2014/main" id="{0E331849-CA55-F182-B2CE-61C1125E5743}"/>
                    </a:ext>
                  </a:extLst>
                </p14:cNvPr>
                <p14:cNvContentPartPr/>
                <p14:nvPr/>
              </p14:nvContentPartPr>
              <p14:xfrm>
                <a:off x="6268715" y="1927713"/>
                <a:ext cx="126360" cy="256320"/>
              </p14:xfrm>
            </p:contentPart>
          </mc:Choice>
          <mc:Fallback xmlns="">
            <p:pic>
              <p:nvPicPr>
                <p:cNvPr id="218" name="Freihand 217">
                  <a:extLst>
                    <a:ext uri="{FF2B5EF4-FFF2-40B4-BE49-F238E27FC236}">
                      <a16:creationId xmlns:a16="http://schemas.microsoft.com/office/drawing/2014/main" id="{0E331849-CA55-F182-B2CE-61C1125E5743}"/>
                    </a:ext>
                  </a:extLst>
                </p:cNvPr>
                <p:cNvPicPr/>
                <p:nvPr/>
              </p:nvPicPr>
              <p:blipFill>
                <a:blip r:embed="rId303"/>
                <a:stretch>
                  <a:fillRect/>
                </a:stretch>
              </p:blipFill>
              <p:spPr>
                <a:xfrm>
                  <a:off x="6260075" y="1918713"/>
                  <a:ext cx="1440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9" name="Freihand 218">
                  <a:extLst>
                    <a:ext uri="{FF2B5EF4-FFF2-40B4-BE49-F238E27FC236}">
                      <a16:creationId xmlns:a16="http://schemas.microsoft.com/office/drawing/2014/main" id="{DBB8C86B-135C-6607-8A5B-D6C934C190F3}"/>
                    </a:ext>
                  </a:extLst>
                </p14:cNvPr>
                <p14:cNvContentPartPr/>
                <p14:nvPr/>
              </p14:nvContentPartPr>
              <p14:xfrm>
                <a:off x="6485435" y="2088633"/>
                <a:ext cx="26640" cy="101160"/>
              </p14:xfrm>
            </p:contentPart>
          </mc:Choice>
          <mc:Fallback xmlns="">
            <p:pic>
              <p:nvPicPr>
                <p:cNvPr id="219" name="Freihand 218">
                  <a:extLst>
                    <a:ext uri="{FF2B5EF4-FFF2-40B4-BE49-F238E27FC236}">
                      <a16:creationId xmlns:a16="http://schemas.microsoft.com/office/drawing/2014/main" id="{DBB8C86B-135C-6607-8A5B-D6C934C190F3}"/>
                    </a:ext>
                  </a:extLst>
                </p:cNvPr>
                <p:cNvPicPr/>
                <p:nvPr/>
              </p:nvPicPr>
              <p:blipFill>
                <a:blip r:embed="rId305"/>
                <a:stretch>
                  <a:fillRect/>
                </a:stretch>
              </p:blipFill>
              <p:spPr>
                <a:xfrm>
                  <a:off x="6476435" y="2079633"/>
                  <a:ext cx="44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0" name="Freihand 219">
                  <a:extLst>
                    <a:ext uri="{FF2B5EF4-FFF2-40B4-BE49-F238E27FC236}">
                      <a16:creationId xmlns:a16="http://schemas.microsoft.com/office/drawing/2014/main" id="{0079687D-5C41-29AD-1233-BEBC1C78A239}"/>
                    </a:ext>
                  </a:extLst>
                </p14:cNvPr>
                <p14:cNvContentPartPr/>
                <p14:nvPr/>
              </p14:nvContentPartPr>
              <p14:xfrm>
                <a:off x="6599195" y="1865073"/>
                <a:ext cx="136440" cy="184680"/>
              </p14:xfrm>
            </p:contentPart>
          </mc:Choice>
          <mc:Fallback xmlns="">
            <p:pic>
              <p:nvPicPr>
                <p:cNvPr id="220" name="Freihand 219">
                  <a:extLst>
                    <a:ext uri="{FF2B5EF4-FFF2-40B4-BE49-F238E27FC236}">
                      <a16:creationId xmlns:a16="http://schemas.microsoft.com/office/drawing/2014/main" id="{0079687D-5C41-29AD-1233-BEBC1C78A239}"/>
                    </a:ext>
                  </a:extLst>
                </p:cNvPr>
                <p:cNvPicPr/>
                <p:nvPr/>
              </p:nvPicPr>
              <p:blipFill>
                <a:blip r:embed="rId307"/>
                <a:stretch>
                  <a:fillRect/>
                </a:stretch>
              </p:blipFill>
              <p:spPr>
                <a:xfrm>
                  <a:off x="6590195" y="1856073"/>
                  <a:ext cx="1540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21" name="Freihand 220">
                  <a:extLst>
                    <a:ext uri="{FF2B5EF4-FFF2-40B4-BE49-F238E27FC236}">
                      <a16:creationId xmlns:a16="http://schemas.microsoft.com/office/drawing/2014/main" id="{2977D91B-5EB4-99C1-2DF9-969C9F987448}"/>
                    </a:ext>
                  </a:extLst>
                </p14:cNvPr>
                <p14:cNvContentPartPr/>
                <p14:nvPr/>
              </p14:nvContentPartPr>
              <p14:xfrm>
                <a:off x="6789995" y="1887753"/>
                <a:ext cx="115920" cy="156960"/>
              </p14:xfrm>
            </p:contentPart>
          </mc:Choice>
          <mc:Fallback xmlns="">
            <p:pic>
              <p:nvPicPr>
                <p:cNvPr id="221" name="Freihand 220">
                  <a:extLst>
                    <a:ext uri="{FF2B5EF4-FFF2-40B4-BE49-F238E27FC236}">
                      <a16:creationId xmlns:a16="http://schemas.microsoft.com/office/drawing/2014/main" id="{2977D91B-5EB4-99C1-2DF9-969C9F987448}"/>
                    </a:ext>
                  </a:extLst>
                </p:cNvPr>
                <p:cNvPicPr/>
                <p:nvPr/>
              </p:nvPicPr>
              <p:blipFill>
                <a:blip r:embed="rId309"/>
                <a:stretch>
                  <a:fillRect/>
                </a:stretch>
              </p:blipFill>
              <p:spPr>
                <a:xfrm>
                  <a:off x="6781355" y="1879113"/>
                  <a:ext cx="1335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2" name="Freihand 221">
                  <a:extLst>
                    <a:ext uri="{FF2B5EF4-FFF2-40B4-BE49-F238E27FC236}">
                      <a16:creationId xmlns:a16="http://schemas.microsoft.com/office/drawing/2014/main" id="{B0759A65-A112-E924-1440-1081CEB2E082}"/>
                    </a:ext>
                  </a:extLst>
                </p14:cNvPr>
                <p14:cNvContentPartPr/>
                <p14:nvPr/>
              </p14:nvContentPartPr>
              <p14:xfrm>
                <a:off x="6993395" y="1802073"/>
                <a:ext cx="74160" cy="195480"/>
              </p14:xfrm>
            </p:contentPart>
          </mc:Choice>
          <mc:Fallback xmlns="">
            <p:pic>
              <p:nvPicPr>
                <p:cNvPr id="222" name="Freihand 221">
                  <a:extLst>
                    <a:ext uri="{FF2B5EF4-FFF2-40B4-BE49-F238E27FC236}">
                      <a16:creationId xmlns:a16="http://schemas.microsoft.com/office/drawing/2014/main" id="{B0759A65-A112-E924-1440-1081CEB2E082}"/>
                    </a:ext>
                  </a:extLst>
                </p:cNvPr>
                <p:cNvPicPr/>
                <p:nvPr/>
              </p:nvPicPr>
              <p:blipFill>
                <a:blip r:embed="rId311"/>
                <a:stretch>
                  <a:fillRect/>
                </a:stretch>
              </p:blipFill>
              <p:spPr>
                <a:xfrm>
                  <a:off x="6984755" y="1793073"/>
                  <a:ext cx="918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3" name="Freihand 222">
                  <a:extLst>
                    <a:ext uri="{FF2B5EF4-FFF2-40B4-BE49-F238E27FC236}">
                      <a16:creationId xmlns:a16="http://schemas.microsoft.com/office/drawing/2014/main" id="{D9E62A93-85C0-8EF6-71FB-9516EBFEF985}"/>
                    </a:ext>
                  </a:extLst>
                </p14:cNvPr>
                <p14:cNvContentPartPr/>
                <p14:nvPr/>
              </p14:nvContentPartPr>
              <p14:xfrm>
                <a:off x="6989435" y="1810353"/>
                <a:ext cx="128160" cy="232920"/>
              </p14:xfrm>
            </p:contentPart>
          </mc:Choice>
          <mc:Fallback xmlns="">
            <p:pic>
              <p:nvPicPr>
                <p:cNvPr id="223" name="Freihand 222">
                  <a:extLst>
                    <a:ext uri="{FF2B5EF4-FFF2-40B4-BE49-F238E27FC236}">
                      <a16:creationId xmlns:a16="http://schemas.microsoft.com/office/drawing/2014/main" id="{D9E62A93-85C0-8EF6-71FB-9516EBFEF985}"/>
                    </a:ext>
                  </a:extLst>
                </p:cNvPr>
                <p:cNvPicPr/>
                <p:nvPr/>
              </p:nvPicPr>
              <p:blipFill>
                <a:blip r:embed="rId313"/>
                <a:stretch>
                  <a:fillRect/>
                </a:stretch>
              </p:blipFill>
              <p:spPr>
                <a:xfrm>
                  <a:off x="6980795" y="1801353"/>
                  <a:ext cx="1458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24" name="Freihand 223">
                  <a:extLst>
                    <a:ext uri="{FF2B5EF4-FFF2-40B4-BE49-F238E27FC236}">
                      <a16:creationId xmlns:a16="http://schemas.microsoft.com/office/drawing/2014/main" id="{6824DCF9-A1D2-E19F-F795-ECDDE48BDB83}"/>
                    </a:ext>
                  </a:extLst>
                </p14:cNvPr>
                <p14:cNvContentPartPr/>
                <p14:nvPr/>
              </p14:nvContentPartPr>
              <p14:xfrm>
                <a:off x="7185635" y="1795953"/>
                <a:ext cx="124560" cy="183240"/>
              </p14:xfrm>
            </p:contentPart>
          </mc:Choice>
          <mc:Fallback xmlns="">
            <p:pic>
              <p:nvPicPr>
                <p:cNvPr id="224" name="Freihand 223">
                  <a:extLst>
                    <a:ext uri="{FF2B5EF4-FFF2-40B4-BE49-F238E27FC236}">
                      <a16:creationId xmlns:a16="http://schemas.microsoft.com/office/drawing/2014/main" id="{6824DCF9-A1D2-E19F-F795-ECDDE48BDB83}"/>
                    </a:ext>
                  </a:extLst>
                </p:cNvPr>
                <p:cNvPicPr/>
                <p:nvPr/>
              </p:nvPicPr>
              <p:blipFill>
                <a:blip r:embed="rId315"/>
                <a:stretch>
                  <a:fillRect/>
                </a:stretch>
              </p:blipFill>
              <p:spPr>
                <a:xfrm>
                  <a:off x="7176995" y="1786953"/>
                  <a:ext cx="1422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25" name="Freihand 224">
                  <a:extLst>
                    <a:ext uri="{FF2B5EF4-FFF2-40B4-BE49-F238E27FC236}">
                      <a16:creationId xmlns:a16="http://schemas.microsoft.com/office/drawing/2014/main" id="{3BFE3707-C30D-1762-8D49-28233272B22C}"/>
                    </a:ext>
                  </a:extLst>
                </p14:cNvPr>
                <p14:cNvContentPartPr/>
                <p14:nvPr/>
              </p14:nvContentPartPr>
              <p14:xfrm>
                <a:off x="7329995" y="1725393"/>
                <a:ext cx="110520" cy="429120"/>
              </p14:xfrm>
            </p:contentPart>
          </mc:Choice>
          <mc:Fallback xmlns="">
            <p:pic>
              <p:nvPicPr>
                <p:cNvPr id="225" name="Freihand 224">
                  <a:extLst>
                    <a:ext uri="{FF2B5EF4-FFF2-40B4-BE49-F238E27FC236}">
                      <a16:creationId xmlns:a16="http://schemas.microsoft.com/office/drawing/2014/main" id="{3BFE3707-C30D-1762-8D49-28233272B22C}"/>
                    </a:ext>
                  </a:extLst>
                </p:cNvPr>
                <p:cNvPicPr/>
                <p:nvPr/>
              </p:nvPicPr>
              <p:blipFill>
                <a:blip r:embed="rId317"/>
                <a:stretch>
                  <a:fillRect/>
                </a:stretch>
              </p:blipFill>
              <p:spPr>
                <a:xfrm>
                  <a:off x="7321355" y="1716393"/>
                  <a:ext cx="128160" cy="446760"/>
                </a:xfrm>
                <a:prstGeom prst="rect">
                  <a:avLst/>
                </a:prstGeom>
              </p:spPr>
            </p:pic>
          </mc:Fallback>
        </mc:AlternateContent>
      </p:grpSp>
      <p:grpSp>
        <p:nvGrpSpPr>
          <p:cNvPr id="248" name="Gruppieren 247">
            <a:extLst>
              <a:ext uri="{FF2B5EF4-FFF2-40B4-BE49-F238E27FC236}">
                <a16:creationId xmlns:a16="http://schemas.microsoft.com/office/drawing/2014/main" id="{E3D72A1E-0D2E-8DE1-47B1-4558ADDBA64C}"/>
              </a:ext>
            </a:extLst>
          </p:cNvPr>
          <p:cNvGrpSpPr/>
          <p:nvPr/>
        </p:nvGrpSpPr>
        <p:grpSpPr>
          <a:xfrm>
            <a:off x="767195" y="478353"/>
            <a:ext cx="3402360" cy="2574720"/>
            <a:chOff x="767195" y="478353"/>
            <a:chExt cx="3402360" cy="2574720"/>
          </a:xfrm>
        </p:grpSpPr>
        <mc:AlternateContent xmlns:mc="http://schemas.openxmlformats.org/markup-compatibility/2006" xmlns:p14="http://schemas.microsoft.com/office/powerpoint/2010/main">
          <mc:Choice Requires="p14">
            <p:contentPart p14:bwMode="auto" r:id="rId318">
              <p14:nvContentPartPr>
                <p14:cNvPr id="227" name="Freihand 226">
                  <a:extLst>
                    <a:ext uri="{FF2B5EF4-FFF2-40B4-BE49-F238E27FC236}">
                      <a16:creationId xmlns:a16="http://schemas.microsoft.com/office/drawing/2014/main" id="{F1B50493-E6AE-81A0-688F-83FC6B51718C}"/>
                    </a:ext>
                  </a:extLst>
                </p14:cNvPr>
                <p14:cNvContentPartPr/>
                <p14:nvPr/>
              </p14:nvContentPartPr>
              <p14:xfrm>
                <a:off x="2985515" y="1740153"/>
                <a:ext cx="195840" cy="16200"/>
              </p14:xfrm>
            </p:contentPart>
          </mc:Choice>
          <mc:Fallback xmlns="">
            <p:pic>
              <p:nvPicPr>
                <p:cNvPr id="227" name="Freihand 226">
                  <a:extLst>
                    <a:ext uri="{FF2B5EF4-FFF2-40B4-BE49-F238E27FC236}">
                      <a16:creationId xmlns:a16="http://schemas.microsoft.com/office/drawing/2014/main" id="{F1B50493-E6AE-81A0-688F-83FC6B51718C}"/>
                    </a:ext>
                  </a:extLst>
                </p:cNvPr>
                <p:cNvPicPr/>
                <p:nvPr/>
              </p:nvPicPr>
              <p:blipFill>
                <a:blip r:embed="rId319"/>
                <a:stretch>
                  <a:fillRect/>
                </a:stretch>
              </p:blipFill>
              <p:spPr>
                <a:xfrm>
                  <a:off x="2976875" y="1731513"/>
                  <a:ext cx="2134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28" name="Freihand 227">
                  <a:extLst>
                    <a:ext uri="{FF2B5EF4-FFF2-40B4-BE49-F238E27FC236}">
                      <a16:creationId xmlns:a16="http://schemas.microsoft.com/office/drawing/2014/main" id="{D2BA94EF-BCFD-6ADF-F9C5-823FB7BE573C}"/>
                    </a:ext>
                  </a:extLst>
                </p14:cNvPr>
                <p14:cNvContentPartPr/>
                <p14:nvPr/>
              </p14:nvContentPartPr>
              <p14:xfrm>
                <a:off x="3347675" y="1728633"/>
                <a:ext cx="821880" cy="22320"/>
              </p14:xfrm>
            </p:contentPart>
          </mc:Choice>
          <mc:Fallback xmlns="">
            <p:pic>
              <p:nvPicPr>
                <p:cNvPr id="228" name="Freihand 227">
                  <a:extLst>
                    <a:ext uri="{FF2B5EF4-FFF2-40B4-BE49-F238E27FC236}">
                      <a16:creationId xmlns:a16="http://schemas.microsoft.com/office/drawing/2014/main" id="{D2BA94EF-BCFD-6ADF-F9C5-823FB7BE573C}"/>
                    </a:ext>
                  </a:extLst>
                </p:cNvPr>
                <p:cNvPicPr/>
                <p:nvPr/>
              </p:nvPicPr>
              <p:blipFill>
                <a:blip r:embed="rId321"/>
                <a:stretch>
                  <a:fillRect/>
                </a:stretch>
              </p:blipFill>
              <p:spPr>
                <a:xfrm>
                  <a:off x="3338675" y="1719633"/>
                  <a:ext cx="839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9" name="Freihand 228">
                  <a:extLst>
                    <a:ext uri="{FF2B5EF4-FFF2-40B4-BE49-F238E27FC236}">
                      <a16:creationId xmlns:a16="http://schemas.microsoft.com/office/drawing/2014/main" id="{7702EEE0-D19C-8EC8-90C7-B39B500C52A7}"/>
                    </a:ext>
                  </a:extLst>
                </p14:cNvPr>
                <p14:cNvContentPartPr/>
                <p14:nvPr/>
              </p14:nvContentPartPr>
              <p14:xfrm>
                <a:off x="2627315" y="1737993"/>
                <a:ext cx="89280" cy="219600"/>
              </p14:xfrm>
            </p:contentPart>
          </mc:Choice>
          <mc:Fallback xmlns="">
            <p:pic>
              <p:nvPicPr>
                <p:cNvPr id="229" name="Freihand 228">
                  <a:extLst>
                    <a:ext uri="{FF2B5EF4-FFF2-40B4-BE49-F238E27FC236}">
                      <a16:creationId xmlns:a16="http://schemas.microsoft.com/office/drawing/2014/main" id="{7702EEE0-D19C-8EC8-90C7-B39B500C52A7}"/>
                    </a:ext>
                  </a:extLst>
                </p:cNvPr>
                <p:cNvPicPr/>
                <p:nvPr/>
              </p:nvPicPr>
              <p:blipFill>
                <a:blip r:embed="rId323"/>
                <a:stretch>
                  <a:fillRect/>
                </a:stretch>
              </p:blipFill>
              <p:spPr>
                <a:xfrm>
                  <a:off x="2618675" y="1729353"/>
                  <a:ext cx="1069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0" name="Freihand 229">
                  <a:extLst>
                    <a:ext uri="{FF2B5EF4-FFF2-40B4-BE49-F238E27FC236}">
                      <a16:creationId xmlns:a16="http://schemas.microsoft.com/office/drawing/2014/main" id="{9326E3E5-B090-8EDF-080D-2DCECDFEF090}"/>
                    </a:ext>
                  </a:extLst>
                </p14:cNvPr>
                <p14:cNvContentPartPr/>
                <p14:nvPr/>
              </p14:nvContentPartPr>
              <p14:xfrm>
                <a:off x="2762315" y="1677873"/>
                <a:ext cx="81720" cy="118080"/>
              </p14:xfrm>
            </p:contentPart>
          </mc:Choice>
          <mc:Fallback xmlns="">
            <p:pic>
              <p:nvPicPr>
                <p:cNvPr id="230" name="Freihand 229">
                  <a:extLst>
                    <a:ext uri="{FF2B5EF4-FFF2-40B4-BE49-F238E27FC236}">
                      <a16:creationId xmlns:a16="http://schemas.microsoft.com/office/drawing/2014/main" id="{9326E3E5-B090-8EDF-080D-2DCECDFEF090}"/>
                    </a:ext>
                  </a:extLst>
                </p:cNvPr>
                <p:cNvPicPr/>
                <p:nvPr/>
              </p:nvPicPr>
              <p:blipFill>
                <a:blip r:embed="rId325"/>
                <a:stretch>
                  <a:fillRect/>
                </a:stretch>
              </p:blipFill>
              <p:spPr>
                <a:xfrm>
                  <a:off x="2753315" y="1669233"/>
                  <a:ext cx="993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1" name="Freihand 230">
                  <a:extLst>
                    <a:ext uri="{FF2B5EF4-FFF2-40B4-BE49-F238E27FC236}">
                      <a16:creationId xmlns:a16="http://schemas.microsoft.com/office/drawing/2014/main" id="{41920993-72F0-A524-642E-3573D51E3B5A}"/>
                    </a:ext>
                  </a:extLst>
                </p14:cNvPr>
                <p14:cNvContentPartPr/>
                <p14:nvPr/>
              </p14:nvContentPartPr>
              <p14:xfrm>
                <a:off x="2888675" y="1559433"/>
                <a:ext cx="25560" cy="124920"/>
              </p14:xfrm>
            </p:contentPart>
          </mc:Choice>
          <mc:Fallback xmlns="">
            <p:pic>
              <p:nvPicPr>
                <p:cNvPr id="231" name="Freihand 230">
                  <a:extLst>
                    <a:ext uri="{FF2B5EF4-FFF2-40B4-BE49-F238E27FC236}">
                      <a16:creationId xmlns:a16="http://schemas.microsoft.com/office/drawing/2014/main" id="{41920993-72F0-A524-642E-3573D51E3B5A}"/>
                    </a:ext>
                  </a:extLst>
                </p:cNvPr>
                <p:cNvPicPr/>
                <p:nvPr/>
              </p:nvPicPr>
              <p:blipFill>
                <a:blip r:embed="rId327"/>
                <a:stretch>
                  <a:fillRect/>
                </a:stretch>
              </p:blipFill>
              <p:spPr>
                <a:xfrm>
                  <a:off x="2879675" y="1550793"/>
                  <a:ext cx="432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3" name="Freihand 232">
                  <a:extLst>
                    <a:ext uri="{FF2B5EF4-FFF2-40B4-BE49-F238E27FC236}">
                      <a16:creationId xmlns:a16="http://schemas.microsoft.com/office/drawing/2014/main" id="{D4705620-BF1B-5439-79D6-7860BDBAE5AC}"/>
                    </a:ext>
                  </a:extLst>
                </p14:cNvPr>
                <p14:cNvContentPartPr/>
                <p14:nvPr/>
              </p14:nvContentPartPr>
              <p14:xfrm>
                <a:off x="2111795" y="2983953"/>
                <a:ext cx="4680" cy="69120"/>
              </p14:xfrm>
            </p:contentPart>
          </mc:Choice>
          <mc:Fallback xmlns="">
            <p:pic>
              <p:nvPicPr>
                <p:cNvPr id="233" name="Freihand 232">
                  <a:extLst>
                    <a:ext uri="{FF2B5EF4-FFF2-40B4-BE49-F238E27FC236}">
                      <a16:creationId xmlns:a16="http://schemas.microsoft.com/office/drawing/2014/main" id="{D4705620-BF1B-5439-79D6-7860BDBAE5AC}"/>
                    </a:ext>
                  </a:extLst>
                </p:cNvPr>
                <p:cNvPicPr/>
                <p:nvPr/>
              </p:nvPicPr>
              <p:blipFill>
                <a:blip r:embed="rId329"/>
                <a:stretch>
                  <a:fillRect/>
                </a:stretch>
              </p:blipFill>
              <p:spPr>
                <a:xfrm>
                  <a:off x="2102795" y="2974953"/>
                  <a:ext cx="22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34" name="Freihand 233">
                  <a:extLst>
                    <a:ext uri="{FF2B5EF4-FFF2-40B4-BE49-F238E27FC236}">
                      <a16:creationId xmlns:a16="http://schemas.microsoft.com/office/drawing/2014/main" id="{DBCE81EE-C9AD-33FD-69FE-91A93438CECB}"/>
                    </a:ext>
                  </a:extLst>
                </p14:cNvPr>
                <p14:cNvContentPartPr/>
                <p14:nvPr/>
              </p14:nvContentPartPr>
              <p14:xfrm>
                <a:off x="2124395" y="2895033"/>
                <a:ext cx="16920" cy="55440"/>
              </p14:xfrm>
            </p:contentPart>
          </mc:Choice>
          <mc:Fallback xmlns="">
            <p:pic>
              <p:nvPicPr>
                <p:cNvPr id="234" name="Freihand 233">
                  <a:extLst>
                    <a:ext uri="{FF2B5EF4-FFF2-40B4-BE49-F238E27FC236}">
                      <a16:creationId xmlns:a16="http://schemas.microsoft.com/office/drawing/2014/main" id="{DBCE81EE-C9AD-33FD-69FE-91A93438CECB}"/>
                    </a:ext>
                  </a:extLst>
                </p:cNvPr>
                <p:cNvPicPr/>
                <p:nvPr/>
              </p:nvPicPr>
              <p:blipFill>
                <a:blip r:embed="rId331"/>
                <a:stretch>
                  <a:fillRect/>
                </a:stretch>
              </p:blipFill>
              <p:spPr>
                <a:xfrm>
                  <a:off x="2115395" y="2886393"/>
                  <a:ext cx="345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5" name="Freihand 234">
                  <a:extLst>
                    <a:ext uri="{FF2B5EF4-FFF2-40B4-BE49-F238E27FC236}">
                      <a16:creationId xmlns:a16="http://schemas.microsoft.com/office/drawing/2014/main" id="{3DE9EAB8-65CB-C2D0-B9B7-029791A7BD22}"/>
                    </a:ext>
                  </a:extLst>
                </p14:cNvPr>
                <p14:cNvContentPartPr/>
                <p14:nvPr/>
              </p14:nvContentPartPr>
              <p14:xfrm>
                <a:off x="2124755" y="2378433"/>
                <a:ext cx="18000" cy="409680"/>
              </p14:xfrm>
            </p:contentPart>
          </mc:Choice>
          <mc:Fallback xmlns="">
            <p:pic>
              <p:nvPicPr>
                <p:cNvPr id="235" name="Freihand 234">
                  <a:extLst>
                    <a:ext uri="{FF2B5EF4-FFF2-40B4-BE49-F238E27FC236}">
                      <a16:creationId xmlns:a16="http://schemas.microsoft.com/office/drawing/2014/main" id="{3DE9EAB8-65CB-C2D0-B9B7-029791A7BD22}"/>
                    </a:ext>
                  </a:extLst>
                </p:cNvPr>
                <p:cNvPicPr/>
                <p:nvPr/>
              </p:nvPicPr>
              <p:blipFill>
                <a:blip r:embed="rId333"/>
                <a:stretch>
                  <a:fillRect/>
                </a:stretch>
              </p:blipFill>
              <p:spPr>
                <a:xfrm>
                  <a:off x="2116115" y="2369433"/>
                  <a:ext cx="3564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36" name="Freihand 235">
                  <a:extLst>
                    <a:ext uri="{FF2B5EF4-FFF2-40B4-BE49-F238E27FC236}">
                      <a16:creationId xmlns:a16="http://schemas.microsoft.com/office/drawing/2014/main" id="{3C0FDA2C-C947-1A47-177D-E44E7A37002E}"/>
                    </a:ext>
                  </a:extLst>
                </p14:cNvPr>
                <p14:cNvContentPartPr/>
                <p14:nvPr/>
              </p14:nvContentPartPr>
              <p14:xfrm>
                <a:off x="2081555" y="1808913"/>
                <a:ext cx="50400" cy="469440"/>
              </p14:xfrm>
            </p:contentPart>
          </mc:Choice>
          <mc:Fallback xmlns="">
            <p:pic>
              <p:nvPicPr>
                <p:cNvPr id="236" name="Freihand 235">
                  <a:extLst>
                    <a:ext uri="{FF2B5EF4-FFF2-40B4-BE49-F238E27FC236}">
                      <a16:creationId xmlns:a16="http://schemas.microsoft.com/office/drawing/2014/main" id="{3C0FDA2C-C947-1A47-177D-E44E7A37002E}"/>
                    </a:ext>
                  </a:extLst>
                </p:cNvPr>
                <p:cNvPicPr/>
                <p:nvPr/>
              </p:nvPicPr>
              <p:blipFill>
                <a:blip r:embed="rId335"/>
                <a:stretch>
                  <a:fillRect/>
                </a:stretch>
              </p:blipFill>
              <p:spPr>
                <a:xfrm>
                  <a:off x="2072915" y="1800273"/>
                  <a:ext cx="6804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37" name="Freihand 236">
                  <a:extLst>
                    <a:ext uri="{FF2B5EF4-FFF2-40B4-BE49-F238E27FC236}">
                      <a16:creationId xmlns:a16="http://schemas.microsoft.com/office/drawing/2014/main" id="{51659CAE-FC02-8524-38FD-B3BB049355AB}"/>
                    </a:ext>
                  </a:extLst>
                </p14:cNvPr>
                <p14:cNvContentPartPr/>
                <p14:nvPr/>
              </p14:nvContentPartPr>
              <p14:xfrm>
                <a:off x="2083715" y="1762833"/>
                <a:ext cx="7920" cy="15840"/>
              </p14:xfrm>
            </p:contentPart>
          </mc:Choice>
          <mc:Fallback xmlns="">
            <p:pic>
              <p:nvPicPr>
                <p:cNvPr id="237" name="Freihand 236">
                  <a:extLst>
                    <a:ext uri="{FF2B5EF4-FFF2-40B4-BE49-F238E27FC236}">
                      <a16:creationId xmlns:a16="http://schemas.microsoft.com/office/drawing/2014/main" id="{51659CAE-FC02-8524-38FD-B3BB049355AB}"/>
                    </a:ext>
                  </a:extLst>
                </p:cNvPr>
                <p:cNvPicPr/>
                <p:nvPr/>
              </p:nvPicPr>
              <p:blipFill>
                <a:blip r:embed="rId337"/>
                <a:stretch>
                  <a:fillRect/>
                </a:stretch>
              </p:blipFill>
              <p:spPr>
                <a:xfrm>
                  <a:off x="2074715" y="1753833"/>
                  <a:ext cx="255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38" name="Freihand 237">
                  <a:extLst>
                    <a:ext uri="{FF2B5EF4-FFF2-40B4-BE49-F238E27FC236}">
                      <a16:creationId xmlns:a16="http://schemas.microsoft.com/office/drawing/2014/main" id="{0E9F47A7-4631-CBE7-17A2-ED372DC23343}"/>
                    </a:ext>
                  </a:extLst>
                </p14:cNvPr>
                <p14:cNvContentPartPr/>
                <p14:nvPr/>
              </p14:nvContentPartPr>
              <p14:xfrm>
                <a:off x="2115035" y="1740153"/>
                <a:ext cx="234720" cy="16920"/>
              </p14:xfrm>
            </p:contentPart>
          </mc:Choice>
          <mc:Fallback xmlns="">
            <p:pic>
              <p:nvPicPr>
                <p:cNvPr id="238" name="Freihand 237">
                  <a:extLst>
                    <a:ext uri="{FF2B5EF4-FFF2-40B4-BE49-F238E27FC236}">
                      <a16:creationId xmlns:a16="http://schemas.microsoft.com/office/drawing/2014/main" id="{0E9F47A7-4631-CBE7-17A2-ED372DC23343}"/>
                    </a:ext>
                  </a:extLst>
                </p:cNvPr>
                <p:cNvPicPr/>
                <p:nvPr/>
              </p:nvPicPr>
              <p:blipFill>
                <a:blip r:embed="rId339"/>
                <a:stretch>
                  <a:fillRect/>
                </a:stretch>
              </p:blipFill>
              <p:spPr>
                <a:xfrm>
                  <a:off x="2106035" y="1731513"/>
                  <a:ext cx="252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39" name="Freihand 238">
                  <a:extLst>
                    <a:ext uri="{FF2B5EF4-FFF2-40B4-BE49-F238E27FC236}">
                      <a16:creationId xmlns:a16="http://schemas.microsoft.com/office/drawing/2014/main" id="{199276C2-083B-7BE9-7AEC-595CDD2EFDDF}"/>
                    </a:ext>
                  </a:extLst>
                </p14:cNvPr>
                <p14:cNvContentPartPr/>
                <p14:nvPr/>
              </p14:nvContentPartPr>
              <p14:xfrm>
                <a:off x="2556395" y="1741233"/>
                <a:ext cx="426240" cy="34920"/>
              </p14:xfrm>
            </p:contentPart>
          </mc:Choice>
          <mc:Fallback xmlns="">
            <p:pic>
              <p:nvPicPr>
                <p:cNvPr id="239" name="Freihand 238">
                  <a:extLst>
                    <a:ext uri="{FF2B5EF4-FFF2-40B4-BE49-F238E27FC236}">
                      <a16:creationId xmlns:a16="http://schemas.microsoft.com/office/drawing/2014/main" id="{199276C2-083B-7BE9-7AEC-595CDD2EFDDF}"/>
                    </a:ext>
                  </a:extLst>
                </p:cNvPr>
                <p:cNvPicPr/>
                <p:nvPr/>
              </p:nvPicPr>
              <p:blipFill>
                <a:blip r:embed="rId341"/>
                <a:stretch>
                  <a:fillRect/>
                </a:stretch>
              </p:blipFill>
              <p:spPr>
                <a:xfrm>
                  <a:off x="2547395" y="1732593"/>
                  <a:ext cx="4438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41" name="Freihand 240">
                  <a:extLst>
                    <a:ext uri="{FF2B5EF4-FFF2-40B4-BE49-F238E27FC236}">
                      <a16:creationId xmlns:a16="http://schemas.microsoft.com/office/drawing/2014/main" id="{71B91933-0B59-19CA-5AC2-87170458C0D8}"/>
                    </a:ext>
                  </a:extLst>
                </p14:cNvPr>
                <p14:cNvContentPartPr/>
                <p14:nvPr/>
              </p14:nvContentPartPr>
              <p14:xfrm>
                <a:off x="2055275" y="1729713"/>
                <a:ext cx="54000" cy="47160"/>
              </p14:xfrm>
            </p:contentPart>
          </mc:Choice>
          <mc:Fallback xmlns="">
            <p:pic>
              <p:nvPicPr>
                <p:cNvPr id="241" name="Freihand 240">
                  <a:extLst>
                    <a:ext uri="{FF2B5EF4-FFF2-40B4-BE49-F238E27FC236}">
                      <a16:creationId xmlns:a16="http://schemas.microsoft.com/office/drawing/2014/main" id="{71B91933-0B59-19CA-5AC2-87170458C0D8}"/>
                    </a:ext>
                  </a:extLst>
                </p:cNvPr>
                <p:cNvPicPr/>
                <p:nvPr/>
              </p:nvPicPr>
              <p:blipFill>
                <a:blip r:embed="rId343"/>
                <a:stretch>
                  <a:fillRect/>
                </a:stretch>
              </p:blipFill>
              <p:spPr>
                <a:xfrm>
                  <a:off x="2046635" y="1720713"/>
                  <a:ext cx="716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43" name="Freihand 242">
                  <a:extLst>
                    <a:ext uri="{FF2B5EF4-FFF2-40B4-BE49-F238E27FC236}">
                      <a16:creationId xmlns:a16="http://schemas.microsoft.com/office/drawing/2014/main" id="{7E66B02E-692D-7C55-2E2F-4CE7C51BB238}"/>
                    </a:ext>
                  </a:extLst>
                </p14:cNvPr>
                <p14:cNvContentPartPr/>
                <p14:nvPr/>
              </p14:nvContentPartPr>
              <p14:xfrm>
                <a:off x="767195" y="981273"/>
                <a:ext cx="1744920" cy="1540440"/>
              </p14:xfrm>
            </p:contentPart>
          </mc:Choice>
          <mc:Fallback xmlns="">
            <p:pic>
              <p:nvPicPr>
                <p:cNvPr id="243" name="Freihand 242">
                  <a:extLst>
                    <a:ext uri="{FF2B5EF4-FFF2-40B4-BE49-F238E27FC236}">
                      <a16:creationId xmlns:a16="http://schemas.microsoft.com/office/drawing/2014/main" id="{7E66B02E-692D-7C55-2E2F-4CE7C51BB238}"/>
                    </a:ext>
                  </a:extLst>
                </p:cNvPr>
                <p:cNvPicPr/>
                <p:nvPr/>
              </p:nvPicPr>
              <p:blipFill>
                <a:blip r:embed="rId345"/>
                <a:stretch>
                  <a:fillRect/>
                </a:stretch>
              </p:blipFill>
              <p:spPr>
                <a:xfrm>
                  <a:off x="758555" y="972633"/>
                  <a:ext cx="1762560" cy="15580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45" name="Freihand 244">
                  <a:extLst>
                    <a:ext uri="{FF2B5EF4-FFF2-40B4-BE49-F238E27FC236}">
                      <a16:creationId xmlns:a16="http://schemas.microsoft.com/office/drawing/2014/main" id="{89D69123-34AA-690B-D46D-CC518B956818}"/>
                    </a:ext>
                  </a:extLst>
                </p14:cNvPr>
                <p14:cNvContentPartPr/>
                <p14:nvPr/>
              </p14:nvContentPartPr>
              <p14:xfrm>
                <a:off x="2103515" y="731793"/>
                <a:ext cx="160200" cy="122400"/>
              </p14:xfrm>
            </p:contentPart>
          </mc:Choice>
          <mc:Fallback xmlns="">
            <p:pic>
              <p:nvPicPr>
                <p:cNvPr id="245" name="Freihand 244">
                  <a:extLst>
                    <a:ext uri="{FF2B5EF4-FFF2-40B4-BE49-F238E27FC236}">
                      <a16:creationId xmlns:a16="http://schemas.microsoft.com/office/drawing/2014/main" id="{89D69123-34AA-690B-D46D-CC518B956818}"/>
                    </a:ext>
                  </a:extLst>
                </p:cNvPr>
                <p:cNvPicPr/>
                <p:nvPr/>
              </p:nvPicPr>
              <p:blipFill>
                <a:blip r:embed="rId347"/>
                <a:stretch>
                  <a:fillRect/>
                </a:stretch>
              </p:blipFill>
              <p:spPr>
                <a:xfrm>
                  <a:off x="2094515" y="723153"/>
                  <a:ext cx="1778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46" name="Freihand 245">
                  <a:extLst>
                    <a:ext uri="{FF2B5EF4-FFF2-40B4-BE49-F238E27FC236}">
                      <a16:creationId xmlns:a16="http://schemas.microsoft.com/office/drawing/2014/main" id="{2A338C55-9AC5-CEF7-2B75-5273BCD55F05}"/>
                    </a:ext>
                  </a:extLst>
                </p14:cNvPr>
                <p14:cNvContentPartPr/>
                <p14:nvPr/>
              </p14:nvContentPartPr>
              <p14:xfrm>
                <a:off x="2316995" y="600753"/>
                <a:ext cx="142560" cy="162720"/>
              </p14:xfrm>
            </p:contentPart>
          </mc:Choice>
          <mc:Fallback xmlns="">
            <p:pic>
              <p:nvPicPr>
                <p:cNvPr id="246" name="Freihand 245">
                  <a:extLst>
                    <a:ext uri="{FF2B5EF4-FFF2-40B4-BE49-F238E27FC236}">
                      <a16:creationId xmlns:a16="http://schemas.microsoft.com/office/drawing/2014/main" id="{2A338C55-9AC5-CEF7-2B75-5273BCD55F05}"/>
                    </a:ext>
                  </a:extLst>
                </p:cNvPr>
                <p:cNvPicPr/>
                <p:nvPr/>
              </p:nvPicPr>
              <p:blipFill>
                <a:blip r:embed="rId349"/>
                <a:stretch>
                  <a:fillRect/>
                </a:stretch>
              </p:blipFill>
              <p:spPr>
                <a:xfrm>
                  <a:off x="2308355" y="591753"/>
                  <a:ext cx="1602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47" name="Freihand 246">
                  <a:extLst>
                    <a:ext uri="{FF2B5EF4-FFF2-40B4-BE49-F238E27FC236}">
                      <a16:creationId xmlns:a16="http://schemas.microsoft.com/office/drawing/2014/main" id="{6EE4D5DE-E671-A4CE-AD43-A171C99C7B88}"/>
                    </a:ext>
                  </a:extLst>
                </p14:cNvPr>
                <p14:cNvContentPartPr/>
                <p14:nvPr/>
              </p14:nvContentPartPr>
              <p14:xfrm>
                <a:off x="2464235" y="478353"/>
                <a:ext cx="39600" cy="115560"/>
              </p14:xfrm>
            </p:contentPart>
          </mc:Choice>
          <mc:Fallback xmlns="">
            <p:pic>
              <p:nvPicPr>
                <p:cNvPr id="247" name="Freihand 246">
                  <a:extLst>
                    <a:ext uri="{FF2B5EF4-FFF2-40B4-BE49-F238E27FC236}">
                      <a16:creationId xmlns:a16="http://schemas.microsoft.com/office/drawing/2014/main" id="{6EE4D5DE-E671-A4CE-AD43-A171C99C7B88}"/>
                    </a:ext>
                  </a:extLst>
                </p:cNvPr>
                <p:cNvPicPr/>
                <p:nvPr/>
              </p:nvPicPr>
              <p:blipFill>
                <a:blip r:embed="rId351"/>
                <a:stretch>
                  <a:fillRect/>
                </a:stretch>
              </p:blipFill>
              <p:spPr>
                <a:xfrm>
                  <a:off x="2455595" y="469713"/>
                  <a:ext cx="57240" cy="13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2">
            <p14:nvContentPartPr>
              <p14:cNvPr id="249" name="Freihand 248">
                <a:extLst>
                  <a:ext uri="{FF2B5EF4-FFF2-40B4-BE49-F238E27FC236}">
                    <a16:creationId xmlns:a16="http://schemas.microsoft.com/office/drawing/2014/main" id="{16C9695B-C709-867D-4834-7B00923EEDED}"/>
                  </a:ext>
                </a:extLst>
              </p14:cNvPr>
              <p14:cNvContentPartPr/>
              <p14:nvPr/>
            </p14:nvContentPartPr>
            <p14:xfrm>
              <a:off x="226475" y="5330073"/>
              <a:ext cx="156240" cy="15840"/>
            </p14:xfrm>
          </p:contentPart>
        </mc:Choice>
        <mc:Fallback xmlns="">
          <p:pic>
            <p:nvPicPr>
              <p:cNvPr id="249" name="Freihand 248">
                <a:extLst>
                  <a:ext uri="{FF2B5EF4-FFF2-40B4-BE49-F238E27FC236}">
                    <a16:creationId xmlns:a16="http://schemas.microsoft.com/office/drawing/2014/main" id="{16C9695B-C709-867D-4834-7B00923EEDED}"/>
                  </a:ext>
                </a:extLst>
              </p:cNvPr>
              <p:cNvPicPr/>
              <p:nvPr/>
            </p:nvPicPr>
            <p:blipFill>
              <a:blip r:embed="rId353"/>
              <a:stretch>
                <a:fillRect/>
              </a:stretch>
            </p:blipFill>
            <p:spPr>
              <a:xfrm>
                <a:off x="217835" y="5321433"/>
                <a:ext cx="173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50" name="Freihand 249">
                <a:extLst>
                  <a:ext uri="{FF2B5EF4-FFF2-40B4-BE49-F238E27FC236}">
                    <a16:creationId xmlns:a16="http://schemas.microsoft.com/office/drawing/2014/main" id="{191216AB-2C2B-4C87-D6A6-02BF44609CB1}"/>
                  </a:ext>
                </a:extLst>
              </p14:cNvPr>
              <p14:cNvContentPartPr/>
              <p14:nvPr/>
            </p14:nvContentPartPr>
            <p14:xfrm>
              <a:off x="205955" y="5412153"/>
              <a:ext cx="164520" cy="27360"/>
            </p14:xfrm>
          </p:contentPart>
        </mc:Choice>
        <mc:Fallback xmlns="">
          <p:pic>
            <p:nvPicPr>
              <p:cNvPr id="250" name="Freihand 249">
                <a:extLst>
                  <a:ext uri="{FF2B5EF4-FFF2-40B4-BE49-F238E27FC236}">
                    <a16:creationId xmlns:a16="http://schemas.microsoft.com/office/drawing/2014/main" id="{191216AB-2C2B-4C87-D6A6-02BF44609CB1}"/>
                  </a:ext>
                </a:extLst>
              </p:cNvPr>
              <p:cNvPicPr/>
              <p:nvPr/>
            </p:nvPicPr>
            <p:blipFill>
              <a:blip r:embed="rId355"/>
              <a:stretch>
                <a:fillRect/>
              </a:stretch>
            </p:blipFill>
            <p:spPr>
              <a:xfrm>
                <a:off x="197315" y="5403513"/>
                <a:ext cx="1821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51" name="Freihand 250">
                <a:extLst>
                  <a:ext uri="{FF2B5EF4-FFF2-40B4-BE49-F238E27FC236}">
                    <a16:creationId xmlns:a16="http://schemas.microsoft.com/office/drawing/2014/main" id="{E6414D56-E825-2ED3-862D-116296311562}"/>
                  </a:ext>
                </a:extLst>
              </p14:cNvPr>
              <p14:cNvContentPartPr/>
              <p14:nvPr/>
            </p14:nvContentPartPr>
            <p14:xfrm>
              <a:off x="422675" y="5249793"/>
              <a:ext cx="75240" cy="187200"/>
            </p14:xfrm>
          </p:contentPart>
        </mc:Choice>
        <mc:Fallback xmlns="">
          <p:pic>
            <p:nvPicPr>
              <p:cNvPr id="251" name="Freihand 250">
                <a:extLst>
                  <a:ext uri="{FF2B5EF4-FFF2-40B4-BE49-F238E27FC236}">
                    <a16:creationId xmlns:a16="http://schemas.microsoft.com/office/drawing/2014/main" id="{E6414D56-E825-2ED3-862D-116296311562}"/>
                  </a:ext>
                </a:extLst>
              </p:cNvPr>
              <p:cNvPicPr/>
              <p:nvPr/>
            </p:nvPicPr>
            <p:blipFill>
              <a:blip r:embed="rId357"/>
              <a:stretch>
                <a:fillRect/>
              </a:stretch>
            </p:blipFill>
            <p:spPr>
              <a:xfrm>
                <a:off x="414035" y="5240793"/>
                <a:ext cx="928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52" name="Freihand 251">
                <a:extLst>
                  <a:ext uri="{FF2B5EF4-FFF2-40B4-BE49-F238E27FC236}">
                    <a16:creationId xmlns:a16="http://schemas.microsoft.com/office/drawing/2014/main" id="{4DD7A57D-7351-1C63-9A03-E602219B2A6D}"/>
                  </a:ext>
                </a:extLst>
              </p14:cNvPr>
              <p14:cNvContentPartPr/>
              <p14:nvPr/>
            </p14:nvContentPartPr>
            <p14:xfrm>
              <a:off x="766475" y="5243673"/>
              <a:ext cx="93600" cy="142200"/>
            </p14:xfrm>
          </p:contentPart>
        </mc:Choice>
        <mc:Fallback xmlns="">
          <p:pic>
            <p:nvPicPr>
              <p:cNvPr id="252" name="Freihand 251">
                <a:extLst>
                  <a:ext uri="{FF2B5EF4-FFF2-40B4-BE49-F238E27FC236}">
                    <a16:creationId xmlns:a16="http://schemas.microsoft.com/office/drawing/2014/main" id="{4DD7A57D-7351-1C63-9A03-E602219B2A6D}"/>
                  </a:ext>
                </a:extLst>
              </p:cNvPr>
              <p:cNvPicPr/>
              <p:nvPr/>
            </p:nvPicPr>
            <p:blipFill>
              <a:blip r:embed="rId359"/>
              <a:stretch>
                <a:fillRect/>
              </a:stretch>
            </p:blipFill>
            <p:spPr>
              <a:xfrm>
                <a:off x="757475" y="5235033"/>
                <a:ext cx="1112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53" name="Freihand 252">
                <a:extLst>
                  <a:ext uri="{FF2B5EF4-FFF2-40B4-BE49-F238E27FC236}">
                    <a16:creationId xmlns:a16="http://schemas.microsoft.com/office/drawing/2014/main" id="{16370932-57FD-E900-EAA2-A8CC2AFD44F7}"/>
                  </a:ext>
                </a:extLst>
              </p14:cNvPr>
              <p14:cNvContentPartPr/>
              <p14:nvPr/>
            </p14:nvContentPartPr>
            <p14:xfrm>
              <a:off x="946835" y="5271033"/>
              <a:ext cx="84600" cy="350280"/>
            </p14:xfrm>
          </p:contentPart>
        </mc:Choice>
        <mc:Fallback xmlns="">
          <p:pic>
            <p:nvPicPr>
              <p:cNvPr id="253" name="Freihand 252">
                <a:extLst>
                  <a:ext uri="{FF2B5EF4-FFF2-40B4-BE49-F238E27FC236}">
                    <a16:creationId xmlns:a16="http://schemas.microsoft.com/office/drawing/2014/main" id="{16370932-57FD-E900-EAA2-A8CC2AFD44F7}"/>
                  </a:ext>
                </a:extLst>
              </p:cNvPr>
              <p:cNvPicPr/>
              <p:nvPr/>
            </p:nvPicPr>
            <p:blipFill>
              <a:blip r:embed="rId361"/>
              <a:stretch>
                <a:fillRect/>
              </a:stretch>
            </p:blipFill>
            <p:spPr>
              <a:xfrm>
                <a:off x="938195" y="5262393"/>
                <a:ext cx="10224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54" name="Freihand 253">
                <a:extLst>
                  <a:ext uri="{FF2B5EF4-FFF2-40B4-BE49-F238E27FC236}">
                    <a16:creationId xmlns:a16="http://schemas.microsoft.com/office/drawing/2014/main" id="{5733E7BF-A317-DAF4-25EB-8AF270E9A9F0}"/>
                  </a:ext>
                </a:extLst>
              </p14:cNvPr>
              <p14:cNvContentPartPr/>
              <p14:nvPr/>
            </p14:nvContentPartPr>
            <p14:xfrm>
              <a:off x="1145195" y="5247993"/>
              <a:ext cx="387000" cy="105480"/>
            </p14:xfrm>
          </p:contentPart>
        </mc:Choice>
        <mc:Fallback xmlns="">
          <p:pic>
            <p:nvPicPr>
              <p:cNvPr id="254" name="Freihand 253">
                <a:extLst>
                  <a:ext uri="{FF2B5EF4-FFF2-40B4-BE49-F238E27FC236}">
                    <a16:creationId xmlns:a16="http://schemas.microsoft.com/office/drawing/2014/main" id="{5733E7BF-A317-DAF4-25EB-8AF270E9A9F0}"/>
                  </a:ext>
                </a:extLst>
              </p:cNvPr>
              <p:cNvPicPr/>
              <p:nvPr/>
            </p:nvPicPr>
            <p:blipFill>
              <a:blip r:embed="rId363"/>
              <a:stretch>
                <a:fillRect/>
              </a:stretch>
            </p:blipFill>
            <p:spPr>
              <a:xfrm>
                <a:off x="1136195" y="5238993"/>
                <a:ext cx="404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55" name="Freihand 254">
                <a:extLst>
                  <a:ext uri="{FF2B5EF4-FFF2-40B4-BE49-F238E27FC236}">
                    <a16:creationId xmlns:a16="http://schemas.microsoft.com/office/drawing/2014/main" id="{58754EA8-893C-1BF0-12D9-7E7EA97C31A4}"/>
                  </a:ext>
                </a:extLst>
              </p14:cNvPr>
              <p14:cNvContentPartPr/>
              <p14:nvPr/>
            </p14:nvContentPartPr>
            <p14:xfrm>
              <a:off x="1453715" y="5163753"/>
              <a:ext cx="15120" cy="4320"/>
            </p14:xfrm>
          </p:contentPart>
        </mc:Choice>
        <mc:Fallback xmlns="">
          <p:pic>
            <p:nvPicPr>
              <p:cNvPr id="255" name="Freihand 254">
                <a:extLst>
                  <a:ext uri="{FF2B5EF4-FFF2-40B4-BE49-F238E27FC236}">
                    <a16:creationId xmlns:a16="http://schemas.microsoft.com/office/drawing/2014/main" id="{58754EA8-893C-1BF0-12D9-7E7EA97C31A4}"/>
                  </a:ext>
                </a:extLst>
              </p:cNvPr>
              <p:cNvPicPr/>
              <p:nvPr/>
            </p:nvPicPr>
            <p:blipFill>
              <a:blip r:embed="rId365"/>
              <a:stretch>
                <a:fillRect/>
              </a:stretch>
            </p:blipFill>
            <p:spPr>
              <a:xfrm>
                <a:off x="1444715" y="5154753"/>
                <a:ext cx="327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56" name="Freihand 255">
                <a:extLst>
                  <a:ext uri="{FF2B5EF4-FFF2-40B4-BE49-F238E27FC236}">
                    <a16:creationId xmlns:a16="http://schemas.microsoft.com/office/drawing/2014/main" id="{71AB526E-ACA9-E4A2-2CC2-47C790FEC3F2}"/>
                  </a:ext>
                </a:extLst>
              </p14:cNvPr>
              <p14:cNvContentPartPr/>
              <p14:nvPr/>
            </p14:nvContentPartPr>
            <p14:xfrm>
              <a:off x="1769795" y="5138913"/>
              <a:ext cx="475560" cy="302040"/>
            </p14:xfrm>
          </p:contentPart>
        </mc:Choice>
        <mc:Fallback xmlns="">
          <p:pic>
            <p:nvPicPr>
              <p:cNvPr id="256" name="Freihand 255">
                <a:extLst>
                  <a:ext uri="{FF2B5EF4-FFF2-40B4-BE49-F238E27FC236}">
                    <a16:creationId xmlns:a16="http://schemas.microsoft.com/office/drawing/2014/main" id="{71AB526E-ACA9-E4A2-2CC2-47C790FEC3F2}"/>
                  </a:ext>
                </a:extLst>
              </p:cNvPr>
              <p:cNvPicPr/>
              <p:nvPr/>
            </p:nvPicPr>
            <p:blipFill>
              <a:blip r:embed="rId367"/>
              <a:stretch>
                <a:fillRect/>
              </a:stretch>
            </p:blipFill>
            <p:spPr>
              <a:xfrm>
                <a:off x="1760795" y="5130273"/>
                <a:ext cx="4932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57" name="Freihand 256">
                <a:extLst>
                  <a:ext uri="{FF2B5EF4-FFF2-40B4-BE49-F238E27FC236}">
                    <a16:creationId xmlns:a16="http://schemas.microsoft.com/office/drawing/2014/main" id="{01A218BC-8459-3A19-F02E-69C7788C6DF4}"/>
                  </a:ext>
                </a:extLst>
              </p14:cNvPr>
              <p14:cNvContentPartPr/>
              <p14:nvPr/>
            </p14:nvContentPartPr>
            <p14:xfrm>
              <a:off x="2562515" y="5166633"/>
              <a:ext cx="330120" cy="183240"/>
            </p14:xfrm>
          </p:contentPart>
        </mc:Choice>
        <mc:Fallback xmlns="">
          <p:pic>
            <p:nvPicPr>
              <p:cNvPr id="257" name="Freihand 256">
                <a:extLst>
                  <a:ext uri="{FF2B5EF4-FFF2-40B4-BE49-F238E27FC236}">
                    <a16:creationId xmlns:a16="http://schemas.microsoft.com/office/drawing/2014/main" id="{01A218BC-8459-3A19-F02E-69C7788C6DF4}"/>
                  </a:ext>
                </a:extLst>
              </p:cNvPr>
              <p:cNvPicPr/>
              <p:nvPr/>
            </p:nvPicPr>
            <p:blipFill>
              <a:blip r:embed="rId369"/>
              <a:stretch>
                <a:fillRect/>
              </a:stretch>
            </p:blipFill>
            <p:spPr>
              <a:xfrm>
                <a:off x="2553875" y="5157633"/>
                <a:ext cx="3477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58" name="Freihand 257">
                <a:extLst>
                  <a:ext uri="{FF2B5EF4-FFF2-40B4-BE49-F238E27FC236}">
                    <a16:creationId xmlns:a16="http://schemas.microsoft.com/office/drawing/2014/main" id="{F2B176C0-16CC-4975-CA99-6BF47213E54D}"/>
                  </a:ext>
                </a:extLst>
              </p14:cNvPr>
              <p14:cNvContentPartPr/>
              <p14:nvPr/>
            </p14:nvContentPartPr>
            <p14:xfrm>
              <a:off x="3120515" y="5225313"/>
              <a:ext cx="127440" cy="219960"/>
            </p14:xfrm>
          </p:contentPart>
        </mc:Choice>
        <mc:Fallback xmlns="">
          <p:pic>
            <p:nvPicPr>
              <p:cNvPr id="258" name="Freihand 257">
                <a:extLst>
                  <a:ext uri="{FF2B5EF4-FFF2-40B4-BE49-F238E27FC236}">
                    <a16:creationId xmlns:a16="http://schemas.microsoft.com/office/drawing/2014/main" id="{F2B176C0-16CC-4975-CA99-6BF47213E54D}"/>
                  </a:ext>
                </a:extLst>
              </p:cNvPr>
              <p:cNvPicPr/>
              <p:nvPr/>
            </p:nvPicPr>
            <p:blipFill>
              <a:blip r:embed="rId371"/>
              <a:stretch>
                <a:fillRect/>
              </a:stretch>
            </p:blipFill>
            <p:spPr>
              <a:xfrm>
                <a:off x="3111515" y="5216673"/>
                <a:ext cx="1450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59" name="Freihand 258">
                <a:extLst>
                  <a:ext uri="{FF2B5EF4-FFF2-40B4-BE49-F238E27FC236}">
                    <a16:creationId xmlns:a16="http://schemas.microsoft.com/office/drawing/2014/main" id="{101586E6-DA6E-291E-7375-E50445638F8A}"/>
                  </a:ext>
                </a:extLst>
              </p14:cNvPr>
              <p14:cNvContentPartPr/>
              <p14:nvPr/>
            </p14:nvContentPartPr>
            <p14:xfrm>
              <a:off x="3250115" y="5214153"/>
              <a:ext cx="155160" cy="99720"/>
            </p14:xfrm>
          </p:contentPart>
        </mc:Choice>
        <mc:Fallback xmlns="">
          <p:pic>
            <p:nvPicPr>
              <p:cNvPr id="259" name="Freihand 258">
                <a:extLst>
                  <a:ext uri="{FF2B5EF4-FFF2-40B4-BE49-F238E27FC236}">
                    <a16:creationId xmlns:a16="http://schemas.microsoft.com/office/drawing/2014/main" id="{101586E6-DA6E-291E-7375-E50445638F8A}"/>
                  </a:ext>
                </a:extLst>
              </p:cNvPr>
              <p:cNvPicPr/>
              <p:nvPr/>
            </p:nvPicPr>
            <p:blipFill>
              <a:blip r:embed="rId373"/>
              <a:stretch>
                <a:fillRect/>
              </a:stretch>
            </p:blipFill>
            <p:spPr>
              <a:xfrm>
                <a:off x="3241475" y="5205153"/>
                <a:ext cx="1728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60" name="Freihand 259">
                <a:extLst>
                  <a:ext uri="{FF2B5EF4-FFF2-40B4-BE49-F238E27FC236}">
                    <a16:creationId xmlns:a16="http://schemas.microsoft.com/office/drawing/2014/main" id="{65505F16-B17E-9B39-90F4-56B0B76BA228}"/>
                  </a:ext>
                </a:extLst>
              </p14:cNvPr>
              <p14:cNvContentPartPr/>
              <p14:nvPr/>
            </p14:nvContentPartPr>
            <p14:xfrm>
              <a:off x="3384035" y="5121273"/>
              <a:ext cx="163080" cy="167040"/>
            </p14:xfrm>
          </p:contentPart>
        </mc:Choice>
        <mc:Fallback xmlns="">
          <p:pic>
            <p:nvPicPr>
              <p:cNvPr id="260" name="Freihand 259">
                <a:extLst>
                  <a:ext uri="{FF2B5EF4-FFF2-40B4-BE49-F238E27FC236}">
                    <a16:creationId xmlns:a16="http://schemas.microsoft.com/office/drawing/2014/main" id="{65505F16-B17E-9B39-90F4-56B0B76BA228}"/>
                  </a:ext>
                </a:extLst>
              </p:cNvPr>
              <p:cNvPicPr/>
              <p:nvPr/>
            </p:nvPicPr>
            <p:blipFill>
              <a:blip r:embed="rId375"/>
              <a:stretch>
                <a:fillRect/>
              </a:stretch>
            </p:blipFill>
            <p:spPr>
              <a:xfrm>
                <a:off x="3375395" y="5112633"/>
                <a:ext cx="1807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61" name="Freihand 260">
                <a:extLst>
                  <a:ext uri="{FF2B5EF4-FFF2-40B4-BE49-F238E27FC236}">
                    <a16:creationId xmlns:a16="http://schemas.microsoft.com/office/drawing/2014/main" id="{2F462954-2B92-1D1B-E973-D19E883D6AFA}"/>
                  </a:ext>
                </a:extLst>
              </p14:cNvPr>
              <p14:cNvContentPartPr/>
              <p14:nvPr/>
            </p14:nvContentPartPr>
            <p14:xfrm>
              <a:off x="3619835" y="5187873"/>
              <a:ext cx="72720" cy="92520"/>
            </p14:xfrm>
          </p:contentPart>
        </mc:Choice>
        <mc:Fallback xmlns="">
          <p:pic>
            <p:nvPicPr>
              <p:cNvPr id="261" name="Freihand 260">
                <a:extLst>
                  <a:ext uri="{FF2B5EF4-FFF2-40B4-BE49-F238E27FC236}">
                    <a16:creationId xmlns:a16="http://schemas.microsoft.com/office/drawing/2014/main" id="{2F462954-2B92-1D1B-E973-D19E883D6AFA}"/>
                  </a:ext>
                </a:extLst>
              </p:cNvPr>
              <p:cNvPicPr/>
              <p:nvPr/>
            </p:nvPicPr>
            <p:blipFill>
              <a:blip r:embed="rId377"/>
              <a:stretch>
                <a:fillRect/>
              </a:stretch>
            </p:blipFill>
            <p:spPr>
              <a:xfrm>
                <a:off x="3611195" y="5178873"/>
                <a:ext cx="90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2" name="Freihand 261">
                <a:extLst>
                  <a:ext uri="{FF2B5EF4-FFF2-40B4-BE49-F238E27FC236}">
                    <a16:creationId xmlns:a16="http://schemas.microsoft.com/office/drawing/2014/main" id="{51E414BD-1518-06EC-50D0-737564CA9DC0}"/>
                  </a:ext>
                </a:extLst>
              </p14:cNvPr>
              <p14:cNvContentPartPr/>
              <p14:nvPr/>
            </p14:nvContentPartPr>
            <p14:xfrm>
              <a:off x="3884435" y="5148993"/>
              <a:ext cx="441360" cy="165960"/>
            </p14:xfrm>
          </p:contentPart>
        </mc:Choice>
        <mc:Fallback xmlns="">
          <p:pic>
            <p:nvPicPr>
              <p:cNvPr id="262" name="Freihand 261">
                <a:extLst>
                  <a:ext uri="{FF2B5EF4-FFF2-40B4-BE49-F238E27FC236}">
                    <a16:creationId xmlns:a16="http://schemas.microsoft.com/office/drawing/2014/main" id="{51E414BD-1518-06EC-50D0-737564CA9DC0}"/>
                  </a:ext>
                </a:extLst>
              </p:cNvPr>
              <p:cNvPicPr/>
              <p:nvPr/>
            </p:nvPicPr>
            <p:blipFill>
              <a:blip r:embed="rId379"/>
              <a:stretch>
                <a:fillRect/>
              </a:stretch>
            </p:blipFill>
            <p:spPr>
              <a:xfrm>
                <a:off x="3875435" y="5139993"/>
                <a:ext cx="4590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63" name="Freihand 262">
                <a:extLst>
                  <a:ext uri="{FF2B5EF4-FFF2-40B4-BE49-F238E27FC236}">
                    <a16:creationId xmlns:a16="http://schemas.microsoft.com/office/drawing/2014/main" id="{E8F258EA-9C1D-B520-11FA-2D270F396AF2}"/>
                  </a:ext>
                </a:extLst>
              </p14:cNvPr>
              <p14:cNvContentPartPr/>
              <p14:nvPr/>
            </p14:nvContentPartPr>
            <p14:xfrm>
              <a:off x="4422275" y="5034873"/>
              <a:ext cx="14760" cy="212040"/>
            </p14:xfrm>
          </p:contentPart>
        </mc:Choice>
        <mc:Fallback xmlns="">
          <p:pic>
            <p:nvPicPr>
              <p:cNvPr id="263" name="Freihand 262">
                <a:extLst>
                  <a:ext uri="{FF2B5EF4-FFF2-40B4-BE49-F238E27FC236}">
                    <a16:creationId xmlns:a16="http://schemas.microsoft.com/office/drawing/2014/main" id="{E8F258EA-9C1D-B520-11FA-2D270F396AF2}"/>
                  </a:ext>
                </a:extLst>
              </p:cNvPr>
              <p:cNvPicPr/>
              <p:nvPr/>
            </p:nvPicPr>
            <p:blipFill>
              <a:blip r:embed="rId381"/>
              <a:stretch>
                <a:fillRect/>
              </a:stretch>
            </p:blipFill>
            <p:spPr>
              <a:xfrm>
                <a:off x="4413275" y="5025873"/>
                <a:ext cx="324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64" name="Freihand 263">
                <a:extLst>
                  <a:ext uri="{FF2B5EF4-FFF2-40B4-BE49-F238E27FC236}">
                    <a16:creationId xmlns:a16="http://schemas.microsoft.com/office/drawing/2014/main" id="{235F839F-F378-92EB-9FAA-7D06C4106F90}"/>
                  </a:ext>
                </a:extLst>
              </p14:cNvPr>
              <p14:cNvContentPartPr/>
              <p14:nvPr/>
            </p14:nvContentPartPr>
            <p14:xfrm>
              <a:off x="4640075" y="5178153"/>
              <a:ext cx="136080" cy="239760"/>
            </p14:xfrm>
          </p:contentPart>
        </mc:Choice>
        <mc:Fallback xmlns="">
          <p:pic>
            <p:nvPicPr>
              <p:cNvPr id="264" name="Freihand 263">
                <a:extLst>
                  <a:ext uri="{FF2B5EF4-FFF2-40B4-BE49-F238E27FC236}">
                    <a16:creationId xmlns:a16="http://schemas.microsoft.com/office/drawing/2014/main" id="{235F839F-F378-92EB-9FAA-7D06C4106F90}"/>
                  </a:ext>
                </a:extLst>
              </p:cNvPr>
              <p:cNvPicPr/>
              <p:nvPr/>
            </p:nvPicPr>
            <p:blipFill>
              <a:blip r:embed="rId383"/>
              <a:stretch>
                <a:fillRect/>
              </a:stretch>
            </p:blipFill>
            <p:spPr>
              <a:xfrm>
                <a:off x="4631075" y="5169513"/>
                <a:ext cx="1537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65" name="Freihand 264">
                <a:extLst>
                  <a:ext uri="{FF2B5EF4-FFF2-40B4-BE49-F238E27FC236}">
                    <a16:creationId xmlns:a16="http://schemas.microsoft.com/office/drawing/2014/main" id="{D122681B-B0BC-8821-94AB-7F5072715031}"/>
                  </a:ext>
                </a:extLst>
              </p14:cNvPr>
              <p14:cNvContentPartPr/>
              <p14:nvPr/>
            </p14:nvContentPartPr>
            <p14:xfrm>
              <a:off x="4819355" y="5119113"/>
              <a:ext cx="84960" cy="103320"/>
            </p14:xfrm>
          </p:contentPart>
        </mc:Choice>
        <mc:Fallback xmlns="">
          <p:pic>
            <p:nvPicPr>
              <p:cNvPr id="265" name="Freihand 264">
                <a:extLst>
                  <a:ext uri="{FF2B5EF4-FFF2-40B4-BE49-F238E27FC236}">
                    <a16:creationId xmlns:a16="http://schemas.microsoft.com/office/drawing/2014/main" id="{D122681B-B0BC-8821-94AB-7F5072715031}"/>
                  </a:ext>
                </a:extLst>
              </p:cNvPr>
              <p:cNvPicPr/>
              <p:nvPr/>
            </p:nvPicPr>
            <p:blipFill>
              <a:blip r:embed="rId385"/>
              <a:stretch>
                <a:fillRect/>
              </a:stretch>
            </p:blipFill>
            <p:spPr>
              <a:xfrm>
                <a:off x="4810355" y="5110113"/>
                <a:ext cx="1026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70" name="Freihand 269">
                <a:extLst>
                  <a:ext uri="{FF2B5EF4-FFF2-40B4-BE49-F238E27FC236}">
                    <a16:creationId xmlns:a16="http://schemas.microsoft.com/office/drawing/2014/main" id="{ADE19DDC-66C6-454D-025D-617A301A5320}"/>
                  </a:ext>
                </a:extLst>
              </p14:cNvPr>
              <p14:cNvContentPartPr/>
              <p14:nvPr/>
            </p14:nvContentPartPr>
            <p14:xfrm>
              <a:off x="734435" y="5635353"/>
              <a:ext cx="298080" cy="132120"/>
            </p14:xfrm>
          </p:contentPart>
        </mc:Choice>
        <mc:Fallback xmlns="">
          <p:pic>
            <p:nvPicPr>
              <p:cNvPr id="270" name="Freihand 269">
                <a:extLst>
                  <a:ext uri="{FF2B5EF4-FFF2-40B4-BE49-F238E27FC236}">
                    <a16:creationId xmlns:a16="http://schemas.microsoft.com/office/drawing/2014/main" id="{ADE19DDC-66C6-454D-025D-617A301A5320}"/>
                  </a:ext>
                </a:extLst>
              </p:cNvPr>
              <p:cNvPicPr/>
              <p:nvPr/>
            </p:nvPicPr>
            <p:blipFill>
              <a:blip r:embed="rId387"/>
              <a:stretch>
                <a:fillRect/>
              </a:stretch>
            </p:blipFill>
            <p:spPr>
              <a:xfrm>
                <a:off x="725795" y="5626713"/>
                <a:ext cx="315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71" name="Freihand 270">
                <a:extLst>
                  <a:ext uri="{FF2B5EF4-FFF2-40B4-BE49-F238E27FC236}">
                    <a16:creationId xmlns:a16="http://schemas.microsoft.com/office/drawing/2014/main" id="{BA270F0F-1A62-2578-0E02-5C1994078CD5}"/>
                  </a:ext>
                </a:extLst>
              </p14:cNvPr>
              <p14:cNvContentPartPr/>
              <p14:nvPr/>
            </p14:nvContentPartPr>
            <p14:xfrm>
              <a:off x="1106675" y="5606553"/>
              <a:ext cx="129600" cy="105480"/>
            </p14:xfrm>
          </p:contentPart>
        </mc:Choice>
        <mc:Fallback xmlns="">
          <p:pic>
            <p:nvPicPr>
              <p:cNvPr id="271" name="Freihand 270">
                <a:extLst>
                  <a:ext uri="{FF2B5EF4-FFF2-40B4-BE49-F238E27FC236}">
                    <a16:creationId xmlns:a16="http://schemas.microsoft.com/office/drawing/2014/main" id="{BA270F0F-1A62-2578-0E02-5C1994078CD5}"/>
                  </a:ext>
                </a:extLst>
              </p:cNvPr>
              <p:cNvPicPr/>
              <p:nvPr/>
            </p:nvPicPr>
            <p:blipFill>
              <a:blip r:embed="rId389"/>
              <a:stretch>
                <a:fillRect/>
              </a:stretch>
            </p:blipFill>
            <p:spPr>
              <a:xfrm>
                <a:off x="1097675" y="5597553"/>
                <a:ext cx="1472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73" name="Freihand 272">
                <a:extLst>
                  <a:ext uri="{FF2B5EF4-FFF2-40B4-BE49-F238E27FC236}">
                    <a16:creationId xmlns:a16="http://schemas.microsoft.com/office/drawing/2014/main" id="{560BEC15-6813-824A-78C0-EF9E149DDFD0}"/>
                  </a:ext>
                </a:extLst>
              </p14:cNvPr>
              <p14:cNvContentPartPr/>
              <p14:nvPr/>
            </p14:nvContentPartPr>
            <p14:xfrm>
              <a:off x="1468115" y="5524113"/>
              <a:ext cx="226080" cy="209160"/>
            </p14:xfrm>
          </p:contentPart>
        </mc:Choice>
        <mc:Fallback xmlns="">
          <p:pic>
            <p:nvPicPr>
              <p:cNvPr id="273" name="Freihand 272">
                <a:extLst>
                  <a:ext uri="{FF2B5EF4-FFF2-40B4-BE49-F238E27FC236}">
                    <a16:creationId xmlns:a16="http://schemas.microsoft.com/office/drawing/2014/main" id="{560BEC15-6813-824A-78C0-EF9E149DDFD0}"/>
                  </a:ext>
                </a:extLst>
              </p:cNvPr>
              <p:cNvPicPr/>
              <p:nvPr/>
            </p:nvPicPr>
            <p:blipFill>
              <a:blip r:embed="rId391"/>
              <a:stretch>
                <a:fillRect/>
              </a:stretch>
            </p:blipFill>
            <p:spPr>
              <a:xfrm>
                <a:off x="1459475" y="5515113"/>
                <a:ext cx="2437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74" name="Freihand 273">
                <a:extLst>
                  <a:ext uri="{FF2B5EF4-FFF2-40B4-BE49-F238E27FC236}">
                    <a16:creationId xmlns:a16="http://schemas.microsoft.com/office/drawing/2014/main" id="{F90FAA42-165E-18A9-72C1-358B13A6879E}"/>
                  </a:ext>
                </a:extLst>
              </p14:cNvPr>
              <p14:cNvContentPartPr/>
              <p14:nvPr/>
            </p14:nvContentPartPr>
            <p14:xfrm>
              <a:off x="1733075" y="5597913"/>
              <a:ext cx="153720" cy="111240"/>
            </p14:xfrm>
          </p:contentPart>
        </mc:Choice>
        <mc:Fallback xmlns="">
          <p:pic>
            <p:nvPicPr>
              <p:cNvPr id="274" name="Freihand 273">
                <a:extLst>
                  <a:ext uri="{FF2B5EF4-FFF2-40B4-BE49-F238E27FC236}">
                    <a16:creationId xmlns:a16="http://schemas.microsoft.com/office/drawing/2014/main" id="{F90FAA42-165E-18A9-72C1-358B13A6879E}"/>
                  </a:ext>
                </a:extLst>
              </p:cNvPr>
              <p:cNvPicPr/>
              <p:nvPr/>
            </p:nvPicPr>
            <p:blipFill>
              <a:blip r:embed="rId393"/>
              <a:stretch>
                <a:fillRect/>
              </a:stretch>
            </p:blipFill>
            <p:spPr>
              <a:xfrm>
                <a:off x="1724075" y="5588913"/>
                <a:ext cx="171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75" name="Freihand 274">
                <a:extLst>
                  <a:ext uri="{FF2B5EF4-FFF2-40B4-BE49-F238E27FC236}">
                    <a16:creationId xmlns:a16="http://schemas.microsoft.com/office/drawing/2014/main" id="{23CA3D83-66A4-98DA-F293-AE5E3B76DF49}"/>
                  </a:ext>
                </a:extLst>
              </p14:cNvPr>
              <p14:cNvContentPartPr/>
              <p14:nvPr/>
            </p14:nvContentPartPr>
            <p14:xfrm>
              <a:off x="2086235" y="5560833"/>
              <a:ext cx="138960" cy="127800"/>
            </p14:xfrm>
          </p:contentPart>
        </mc:Choice>
        <mc:Fallback xmlns="">
          <p:pic>
            <p:nvPicPr>
              <p:cNvPr id="275" name="Freihand 274">
                <a:extLst>
                  <a:ext uri="{FF2B5EF4-FFF2-40B4-BE49-F238E27FC236}">
                    <a16:creationId xmlns:a16="http://schemas.microsoft.com/office/drawing/2014/main" id="{23CA3D83-66A4-98DA-F293-AE5E3B76DF49}"/>
                  </a:ext>
                </a:extLst>
              </p:cNvPr>
              <p:cNvPicPr/>
              <p:nvPr/>
            </p:nvPicPr>
            <p:blipFill>
              <a:blip r:embed="rId395"/>
              <a:stretch>
                <a:fillRect/>
              </a:stretch>
            </p:blipFill>
            <p:spPr>
              <a:xfrm>
                <a:off x="2077595" y="5552193"/>
                <a:ext cx="1566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76" name="Freihand 275">
                <a:extLst>
                  <a:ext uri="{FF2B5EF4-FFF2-40B4-BE49-F238E27FC236}">
                    <a16:creationId xmlns:a16="http://schemas.microsoft.com/office/drawing/2014/main" id="{A377D89C-9F87-78E9-7E62-7AC3D2D49DFE}"/>
                  </a:ext>
                </a:extLst>
              </p14:cNvPr>
              <p14:cNvContentPartPr/>
              <p14:nvPr/>
            </p14:nvContentPartPr>
            <p14:xfrm>
              <a:off x="2287475" y="5598273"/>
              <a:ext cx="112680" cy="270720"/>
            </p14:xfrm>
          </p:contentPart>
        </mc:Choice>
        <mc:Fallback xmlns="">
          <p:pic>
            <p:nvPicPr>
              <p:cNvPr id="276" name="Freihand 275">
                <a:extLst>
                  <a:ext uri="{FF2B5EF4-FFF2-40B4-BE49-F238E27FC236}">
                    <a16:creationId xmlns:a16="http://schemas.microsoft.com/office/drawing/2014/main" id="{A377D89C-9F87-78E9-7E62-7AC3D2D49DFE}"/>
                  </a:ext>
                </a:extLst>
              </p:cNvPr>
              <p:cNvPicPr/>
              <p:nvPr/>
            </p:nvPicPr>
            <p:blipFill>
              <a:blip r:embed="rId397"/>
              <a:stretch>
                <a:fillRect/>
              </a:stretch>
            </p:blipFill>
            <p:spPr>
              <a:xfrm>
                <a:off x="2278835" y="5589273"/>
                <a:ext cx="1303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77" name="Freihand 276">
                <a:extLst>
                  <a:ext uri="{FF2B5EF4-FFF2-40B4-BE49-F238E27FC236}">
                    <a16:creationId xmlns:a16="http://schemas.microsoft.com/office/drawing/2014/main" id="{E740E579-9085-B18C-690A-DFB77CA76759}"/>
                  </a:ext>
                </a:extLst>
              </p14:cNvPr>
              <p14:cNvContentPartPr/>
              <p14:nvPr/>
            </p14:nvContentPartPr>
            <p14:xfrm>
              <a:off x="2441915" y="5604393"/>
              <a:ext cx="234360" cy="92160"/>
            </p14:xfrm>
          </p:contentPart>
        </mc:Choice>
        <mc:Fallback xmlns="">
          <p:pic>
            <p:nvPicPr>
              <p:cNvPr id="277" name="Freihand 276">
                <a:extLst>
                  <a:ext uri="{FF2B5EF4-FFF2-40B4-BE49-F238E27FC236}">
                    <a16:creationId xmlns:a16="http://schemas.microsoft.com/office/drawing/2014/main" id="{E740E579-9085-B18C-690A-DFB77CA76759}"/>
                  </a:ext>
                </a:extLst>
              </p:cNvPr>
              <p:cNvPicPr/>
              <p:nvPr/>
            </p:nvPicPr>
            <p:blipFill>
              <a:blip r:embed="rId399"/>
              <a:stretch>
                <a:fillRect/>
              </a:stretch>
            </p:blipFill>
            <p:spPr>
              <a:xfrm>
                <a:off x="2432915" y="5595393"/>
                <a:ext cx="252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78" name="Freihand 277">
                <a:extLst>
                  <a:ext uri="{FF2B5EF4-FFF2-40B4-BE49-F238E27FC236}">
                    <a16:creationId xmlns:a16="http://schemas.microsoft.com/office/drawing/2014/main" id="{C196730B-B351-695E-374F-F85E1D86FDE6}"/>
                  </a:ext>
                </a:extLst>
              </p14:cNvPr>
              <p14:cNvContentPartPr/>
              <p14:nvPr/>
            </p14:nvContentPartPr>
            <p14:xfrm>
              <a:off x="2714435" y="5477673"/>
              <a:ext cx="9720" cy="16200"/>
            </p14:xfrm>
          </p:contentPart>
        </mc:Choice>
        <mc:Fallback xmlns="">
          <p:pic>
            <p:nvPicPr>
              <p:cNvPr id="278" name="Freihand 277">
                <a:extLst>
                  <a:ext uri="{FF2B5EF4-FFF2-40B4-BE49-F238E27FC236}">
                    <a16:creationId xmlns:a16="http://schemas.microsoft.com/office/drawing/2014/main" id="{C196730B-B351-695E-374F-F85E1D86FDE6}"/>
                  </a:ext>
                </a:extLst>
              </p:cNvPr>
              <p:cNvPicPr/>
              <p:nvPr/>
            </p:nvPicPr>
            <p:blipFill>
              <a:blip r:embed="rId401"/>
              <a:stretch>
                <a:fillRect/>
              </a:stretch>
            </p:blipFill>
            <p:spPr>
              <a:xfrm>
                <a:off x="2705795" y="5469033"/>
                <a:ext cx="27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79" name="Freihand 278">
                <a:extLst>
                  <a:ext uri="{FF2B5EF4-FFF2-40B4-BE49-F238E27FC236}">
                    <a16:creationId xmlns:a16="http://schemas.microsoft.com/office/drawing/2014/main" id="{C6CC5775-18D5-A77F-3C75-9EFE1C141AA8}"/>
                  </a:ext>
                </a:extLst>
              </p14:cNvPr>
              <p14:cNvContentPartPr/>
              <p14:nvPr/>
            </p14:nvContentPartPr>
            <p14:xfrm>
              <a:off x="2767355" y="5484873"/>
              <a:ext cx="191160" cy="193320"/>
            </p14:xfrm>
          </p:contentPart>
        </mc:Choice>
        <mc:Fallback xmlns="">
          <p:pic>
            <p:nvPicPr>
              <p:cNvPr id="279" name="Freihand 278">
                <a:extLst>
                  <a:ext uri="{FF2B5EF4-FFF2-40B4-BE49-F238E27FC236}">
                    <a16:creationId xmlns:a16="http://schemas.microsoft.com/office/drawing/2014/main" id="{C6CC5775-18D5-A77F-3C75-9EFE1C141AA8}"/>
                  </a:ext>
                </a:extLst>
              </p:cNvPr>
              <p:cNvPicPr/>
              <p:nvPr/>
            </p:nvPicPr>
            <p:blipFill>
              <a:blip r:embed="rId403"/>
              <a:stretch>
                <a:fillRect/>
              </a:stretch>
            </p:blipFill>
            <p:spPr>
              <a:xfrm>
                <a:off x="2758355" y="5476233"/>
                <a:ext cx="2088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80" name="Freihand 279">
                <a:extLst>
                  <a:ext uri="{FF2B5EF4-FFF2-40B4-BE49-F238E27FC236}">
                    <a16:creationId xmlns:a16="http://schemas.microsoft.com/office/drawing/2014/main" id="{03E083BC-1F5D-C2FA-5B08-EDCFE8BAB836}"/>
                  </a:ext>
                </a:extLst>
              </p14:cNvPr>
              <p14:cNvContentPartPr/>
              <p14:nvPr/>
            </p14:nvContentPartPr>
            <p14:xfrm>
              <a:off x="2932595" y="5460753"/>
              <a:ext cx="595800" cy="196920"/>
            </p14:xfrm>
          </p:contentPart>
        </mc:Choice>
        <mc:Fallback xmlns="">
          <p:pic>
            <p:nvPicPr>
              <p:cNvPr id="280" name="Freihand 279">
                <a:extLst>
                  <a:ext uri="{FF2B5EF4-FFF2-40B4-BE49-F238E27FC236}">
                    <a16:creationId xmlns:a16="http://schemas.microsoft.com/office/drawing/2014/main" id="{03E083BC-1F5D-C2FA-5B08-EDCFE8BAB836}"/>
                  </a:ext>
                </a:extLst>
              </p:cNvPr>
              <p:cNvPicPr/>
              <p:nvPr/>
            </p:nvPicPr>
            <p:blipFill>
              <a:blip r:embed="rId405"/>
              <a:stretch>
                <a:fillRect/>
              </a:stretch>
            </p:blipFill>
            <p:spPr>
              <a:xfrm>
                <a:off x="2923595" y="5451753"/>
                <a:ext cx="6134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81" name="Freihand 280">
                <a:extLst>
                  <a:ext uri="{FF2B5EF4-FFF2-40B4-BE49-F238E27FC236}">
                    <a16:creationId xmlns:a16="http://schemas.microsoft.com/office/drawing/2014/main" id="{4C61ADC5-FC53-524A-DC5A-75AD0224A216}"/>
                  </a:ext>
                </a:extLst>
              </p14:cNvPr>
              <p14:cNvContentPartPr/>
              <p14:nvPr/>
            </p14:nvContentPartPr>
            <p14:xfrm>
              <a:off x="3515075" y="5470113"/>
              <a:ext cx="21960" cy="15120"/>
            </p14:xfrm>
          </p:contentPart>
        </mc:Choice>
        <mc:Fallback xmlns="">
          <p:pic>
            <p:nvPicPr>
              <p:cNvPr id="281" name="Freihand 280">
                <a:extLst>
                  <a:ext uri="{FF2B5EF4-FFF2-40B4-BE49-F238E27FC236}">
                    <a16:creationId xmlns:a16="http://schemas.microsoft.com/office/drawing/2014/main" id="{4C61ADC5-FC53-524A-DC5A-75AD0224A216}"/>
                  </a:ext>
                </a:extLst>
              </p:cNvPr>
              <p:cNvPicPr/>
              <p:nvPr/>
            </p:nvPicPr>
            <p:blipFill>
              <a:blip r:embed="rId407"/>
              <a:stretch>
                <a:fillRect/>
              </a:stretch>
            </p:blipFill>
            <p:spPr>
              <a:xfrm>
                <a:off x="3506435" y="5461473"/>
                <a:ext cx="396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82" name="Freihand 281">
                <a:extLst>
                  <a:ext uri="{FF2B5EF4-FFF2-40B4-BE49-F238E27FC236}">
                    <a16:creationId xmlns:a16="http://schemas.microsoft.com/office/drawing/2014/main" id="{F3727F0A-53C7-B081-8129-4B0BF84471A6}"/>
                  </a:ext>
                </a:extLst>
              </p14:cNvPr>
              <p14:cNvContentPartPr/>
              <p14:nvPr/>
            </p14:nvContentPartPr>
            <p14:xfrm>
              <a:off x="3738635" y="5574153"/>
              <a:ext cx="178560" cy="93600"/>
            </p14:xfrm>
          </p:contentPart>
        </mc:Choice>
        <mc:Fallback xmlns="">
          <p:pic>
            <p:nvPicPr>
              <p:cNvPr id="282" name="Freihand 281">
                <a:extLst>
                  <a:ext uri="{FF2B5EF4-FFF2-40B4-BE49-F238E27FC236}">
                    <a16:creationId xmlns:a16="http://schemas.microsoft.com/office/drawing/2014/main" id="{F3727F0A-53C7-B081-8129-4B0BF84471A6}"/>
                  </a:ext>
                </a:extLst>
              </p:cNvPr>
              <p:cNvPicPr/>
              <p:nvPr/>
            </p:nvPicPr>
            <p:blipFill>
              <a:blip r:embed="rId409"/>
              <a:stretch>
                <a:fillRect/>
              </a:stretch>
            </p:blipFill>
            <p:spPr>
              <a:xfrm>
                <a:off x="3729995" y="5565513"/>
                <a:ext cx="196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83" name="Freihand 282">
                <a:extLst>
                  <a:ext uri="{FF2B5EF4-FFF2-40B4-BE49-F238E27FC236}">
                    <a16:creationId xmlns:a16="http://schemas.microsoft.com/office/drawing/2014/main" id="{AA01640A-7FC0-AABF-9932-64C0E7B89039}"/>
                  </a:ext>
                </a:extLst>
              </p14:cNvPr>
              <p14:cNvContentPartPr/>
              <p14:nvPr/>
            </p14:nvContentPartPr>
            <p14:xfrm>
              <a:off x="3946715" y="5562633"/>
              <a:ext cx="526680" cy="83160"/>
            </p14:xfrm>
          </p:contentPart>
        </mc:Choice>
        <mc:Fallback xmlns="">
          <p:pic>
            <p:nvPicPr>
              <p:cNvPr id="283" name="Freihand 282">
                <a:extLst>
                  <a:ext uri="{FF2B5EF4-FFF2-40B4-BE49-F238E27FC236}">
                    <a16:creationId xmlns:a16="http://schemas.microsoft.com/office/drawing/2014/main" id="{AA01640A-7FC0-AABF-9932-64C0E7B89039}"/>
                  </a:ext>
                </a:extLst>
              </p:cNvPr>
              <p:cNvPicPr/>
              <p:nvPr/>
            </p:nvPicPr>
            <p:blipFill>
              <a:blip r:embed="rId411"/>
              <a:stretch>
                <a:fillRect/>
              </a:stretch>
            </p:blipFill>
            <p:spPr>
              <a:xfrm>
                <a:off x="3938075" y="5553993"/>
                <a:ext cx="544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84" name="Freihand 283">
                <a:extLst>
                  <a:ext uri="{FF2B5EF4-FFF2-40B4-BE49-F238E27FC236}">
                    <a16:creationId xmlns:a16="http://schemas.microsoft.com/office/drawing/2014/main" id="{204636B9-9DF2-A279-8697-E6DE4E51147A}"/>
                  </a:ext>
                </a:extLst>
              </p14:cNvPr>
              <p14:cNvContentPartPr/>
              <p14:nvPr/>
            </p14:nvContentPartPr>
            <p14:xfrm>
              <a:off x="4548995" y="5553273"/>
              <a:ext cx="25560" cy="93600"/>
            </p14:xfrm>
          </p:contentPart>
        </mc:Choice>
        <mc:Fallback xmlns="">
          <p:pic>
            <p:nvPicPr>
              <p:cNvPr id="284" name="Freihand 283">
                <a:extLst>
                  <a:ext uri="{FF2B5EF4-FFF2-40B4-BE49-F238E27FC236}">
                    <a16:creationId xmlns:a16="http://schemas.microsoft.com/office/drawing/2014/main" id="{204636B9-9DF2-A279-8697-E6DE4E51147A}"/>
                  </a:ext>
                </a:extLst>
              </p:cNvPr>
              <p:cNvPicPr/>
              <p:nvPr/>
            </p:nvPicPr>
            <p:blipFill>
              <a:blip r:embed="rId413"/>
              <a:stretch>
                <a:fillRect/>
              </a:stretch>
            </p:blipFill>
            <p:spPr>
              <a:xfrm>
                <a:off x="4539995" y="5544633"/>
                <a:ext cx="43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85" name="Freihand 284">
                <a:extLst>
                  <a:ext uri="{FF2B5EF4-FFF2-40B4-BE49-F238E27FC236}">
                    <a16:creationId xmlns:a16="http://schemas.microsoft.com/office/drawing/2014/main" id="{C7C9E202-2467-1942-D96E-C5CDAF47D625}"/>
                  </a:ext>
                </a:extLst>
              </p14:cNvPr>
              <p14:cNvContentPartPr/>
              <p14:nvPr/>
            </p14:nvContentPartPr>
            <p14:xfrm>
              <a:off x="4716395" y="5571633"/>
              <a:ext cx="18000" cy="12960"/>
            </p14:xfrm>
          </p:contentPart>
        </mc:Choice>
        <mc:Fallback xmlns="">
          <p:pic>
            <p:nvPicPr>
              <p:cNvPr id="285" name="Freihand 284">
                <a:extLst>
                  <a:ext uri="{FF2B5EF4-FFF2-40B4-BE49-F238E27FC236}">
                    <a16:creationId xmlns:a16="http://schemas.microsoft.com/office/drawing/2014/main" id="{C7C9E202-2467-1942-D96E-C5CDAF47D625}"/>
                  </a:ext>
                </a:extLst>
              </p:cNvPr>
              <p:cNvPicPr/>
              <p:nvPr/>
            </p:nvPicPr>
            <p:blipFill>
              <a:blip r:embed="rId415"/>
              <a:stretch>
                <a:fillRect/>
              </a:stretch>
            </p:blipFill>
            <p:spPr>
              <a:xfrm>
                <a:off x="4707755" y="5562633"/>
                <a:ext cx="356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86" name="Freihand 285">
                <a:extLst>
                  <a:ext uri="{FF2B5EF4-FFF2-40B4-BE49-F238E27FC236}">
                    <a16:creationId xmlns:a16="http://schemas.microsoft.com/office/drawing/2014/main" id="{C1016A82-259D-0C2A-566F-9E07B73423C4}"/>
                  </a:ext>
                </a:extLst>
              </p14:cNvPr>
              <p14:cNvContentPartPr/>
              <p14:nvPr/>
            </p14:nvContentPartPr>
            <p14:xfrm>
              <a:off x="4630355" y="5566593"/>
              <a:ext cx="127080" cy="62640"/>
            </p14:xfrm>
          </p:contentPart>
        </mc:Choice>
        <mc:Fallback xmlns="">
          <p:pic>
            <p:nvPicPr>
              <p:cNvPr id="286" name="Freihand 285">
                <a:extLst>
                  <a:ext uri="{FF2B5EF4-FFF2-40B4-BE49-F238E27FC236}">
                    <a16:creationId xmlns:a16="http://schemas.microsoft.com/office/drawing/2014/main" id="{C1016A82-259D-0C2A-566F-9E07B73423C4}"/>
                  </a:ext>
                </a:extLst>
              </p:cNvPr>
              <p:cNvPicPr/>
              <p:nvPr/>
            </p:nvPicPr>
            <p:blipFill>
              <a:blip r:embed="rId417"/>
              <a:stretch>
                <a:fillRect/>
              </a:stretch>
            </p:blipFill>
            <p:spPr>
              <a:xfrm>
                <a:off x="4621715" y="5557593"/>
                <a:ext cx="1447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87" name="Freihand 286">
                <a:extLst>
                  <a:ext uri="{FF2B5EF4-FFF2-40B4-BE49-F238E27FC236}">
                    <a16:creationId xmlns:a16="http://schemas.microsoft.com/office/drawing/2014/main" id="{F4ABD2FB-78F1-EE36-4185-1D58A31C715D}"/>
                  </a:ext>
                </a:extLst>
              </p14:cNvPr>
              <p14:cNvContentPartPr/>
              <p14:nvPr/>
            </p14:nvContentPartPr>
            <p14:xfrm>
              <a:off x="4776155" y="5436993"/>
              <a:ext cx="304920" cy="213480"/>
            </p14:xfrm>
          </p:contentPart>
        </mc:Choice>
        <mc:Fallback xmlns="">
          <p:pic>
            <p:nvPicPr>
              <p:cNvPr id="287" name="Freihand 286">
                <a:extLst>
                  <a:ext uri="{FF2B5EF4-FFF2-40B4-BE49-F238E27FC236}">
                    <a16:creationId xmlns:a16="http://schemas.microsoft.com/office/drawing/2014/main" id="{F4ABD2FB-78F1-EE36-4185-1D58A31C715D}"/>
                  </a:ext>
                </a:extLst>
              </p:cNvPr>
              <p:cNvPicPr/>
              <p:nvPr/>
            </p:nvPicPr>
            <p:blipFill>
              <a:blip r:embed="rId419"/>
              <a:stretch>
                <a:fillRect/>
              </a:stretch>
            </p:blipFill>
            <p:spPr>
              <a:xfrm>
                <a:off x="4767515" y="5428353"/>
                <a:ext cx="3225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91" name="Freihand 290">
                <a:extLst>
                  <a:ext uri="{FF2B5EF4-FFF2-40B4-BE49-F238E27FC236}">
                    <a16:creationId xmlns:a16="http://schemas.microsoft.com/office/drawing/2014/main" id="{51520635-A756-0237-2A29-5F525BF9AF4B}"/>
                  </a:ext>
                </a:extLst>
              </p14:cNvPr>
              <p14:cNvContentPartPr/>
              <p14:nvPr/>
            </p14:nvContentPartPr>
            <p14:xfrm>
              <a:off x="1713275" y="5934153"/>
              <a:ext cx="186840" cy="102600"/>
            </p14:xfrm>
          </p:contentPart>
        </mc:Choice>
        <mc:Fallback xmlns="">
          <p:pic>
            <p:nvPicPr>
              <p:cNvPr id="291" name="Freihand 290">
                <a:extLst>
                  <a:ext uri="{FF2B5EF4-FFF2-40B4-BE49-F238E27FC236}">
                    <a16:creationId xmlns:a16="http://schemas.microsoft.com/office/drawing/2014/main" id="{51520635-A756-0237-2A29-5F525BF9AF4B}"/>
                  </a:ext>
                </a:extLst>
              </p:cNvPr>
              <p:cNvPicPr/>
              <p:nvPr/>
            </p:nvPicPr>
            <p:blipFill>
              <a:blip r:embed="rId421"/>
              <a:stretch>
                <a:fillRect/>
              </a:stretch>
            </p:blipFill>
            <p:spPr>
              <a:xfrm>
                <a:off x="1704275" y="5925153"/>
                <a:ext cx="2044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92" name="Freihand 291">
                <a:extLst>
                  <a:ext uri="{FF2B5EF4-FFF2-40B4-BE49-F238E27FC236}">
                    <a16:creationId xmlns:a16="http://schemas.microsoft.com/office/drawing/2014/main" id="{0B6A7AEF-D9B7-B095-FC82-441F61CB7AEA}"/>
                  </a:ext>
                </a:extLst>
              </p14:cNvPr>
              <p14:cNvContentPartPr/>
              <p14:nvPr/>
            </p14:nvContentPartPr>
            <p14:xfrm>
              <a:off x="2027915" y="5782593"/>
              <a:ext cx="150120" cy="180720"/>
            </p14:xfrm>
          </p:contentPart>
        </mc:Choice>
        <mc:Fallback xmlns="">
          <p:pic>
            <p:nvPicPr>
              <p:cNvPr id="292" name="Freihand 291">
                <a:extLst>
                  <a:ext uri="{FF2B5EF4-FFF2-40B4-BE49-F238E27FC236}">
                    <a16:creationId xmlns:a16="http://schemas.microsoft.com/office/drawing/2014/main" id="{0B6A7AEF-D9B7-B095-FC82-441F61CB7AEA}"/>
                  </a:ext>
                </a:extLst>
              </p:cNvPr>
              <p:cNvPicPr/>
              <p:nvPr/>
            </p:nvPicPr>
            <p:blipFill>
              <a:blip r:embed="rId423"/>
              <a:stretch>
                <a:fillRect/>
              </a:stretch>
            </p:blipFill>
            <p:spPr>
              <a:xfrm>
                <a:off x="2019275" y="5773593"/>
                <a:ext cx="1677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94" name="Freihand 293">
                <a:extLst>
                  <a:ext uri="{FF2B5EF4-FFF2-40B4-BE49-F238E27FC236}">
                    <a16:creationId xmlns:a16="http://schemas.microsoft.com/office/drawing/2014/main" id="{D2BEE8F4-9900-B486-03A1-C5F3D6A63C24}"/>
                  </a:ext>
                </a:extLst>
              </p14:cNvPr>
              <p14:cNvContentPartPr/>
              <p14:nvPr/>
            </p14:nvContentPartPr>
            <p14:xfrm>
              <a:off x="2417435" y="5951073"/>
              <a:ext cx="115200" cy="101160"/>
            </p14:xfrm>
          </p:contentPart>
        </mc:Choice>
        <mc:Fallback xmlns="">
          <p:pic>
            <p:nvPicPr>
              <p:cNvPr id="294" name="Freihand 293">
                <a:extLst>
                  <a:ext uri="{FF2B5EF4-FFF2-40B4-BE49-F238E27FC236}">
                    <a16:creationId xmlns:a16="http://schemas.microsoft.com/office/drawing/2014/main" id="{D2BEE8F4-9900-B486-03A1-C5F3D6A63C24}"/>
                  </a:ext>
                </a:extLst>
              </p:cNvPr>
              <p:cNvPicPr/>
              <p:nvPr/>
            </p:nvPicPr>
            <p:blipFill>
              <a:blip r:embed="rId425"/>
              <a:stretch>
                <a:fillRect/>
              </a:stretch>
            </p:blipFill>
            <p:spPr>
              <a:xfrm>
                <a:off x="2408435" y="5942433"/>
                <a:ext cx="132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95" name="Freihand 294">
                <a:extLst>
                  <a:ext uri="{FF2B5EF4-FFF2-40B4-BE49-F238E27FC236}">
                    <a16:creationId xmlns:a16="http://schemas.microsoft.com/office/drawing/2014/main" id="{7DC81373-B102-86B1-B5BD-0BF24CED6AEB}"/>
                  </a:ext>
                </a:extLst>
              </p14:cNvPr>
              <p14:cNvContentPartPr/>
              <p14:nvPr/>
            </p14:nvContentPartPr>
            <p14:xfrm>
              <a:off x="2648195" y="5938113"/>
              <a:ext cx="63360" cy="94320"/>
            </p14:xfrm>
          </p:contentPart>
        </mc:Choice>
        <mc:Fallback xmlns="">
          <p:pic>
            <p:nvPicPr>
              <p:cNvPr id="295" name="Freihand 294">
                <a:extLst>
                  <a:ext uri="{FF2B5EF4-FFF2-40B4-BE49-F238E27FC236}">
                    <a16:creationId xmlns:a16="http://schemas.microsoft.com/office/drawing/2014/main" id="{7DC81373-B102-86B1-B5BD-0BF24CED6AEB}"/>
                  </a:ext>
                </a:extLst>
              </p:cNvPr>
              <p:cNvPicPr/>
              <p:nvPr/>
            </p:nvPicPr>
            <p:blipFill>
              <a:blip r:embed="rId427"/>
              <a:stretch>
                <a:fillRect/>
              </a:stretch>
            </p:blipFill>
            <p:spPr>
              <a:xfrm>
                <a:off x="2639555" y="5929473"/>
                <a:ext cx="81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96" name="Freihand 295">
                <a:extLst>
                  <a:ext uri="{FF2B5EF4-FFF2-40B4-BE49-F238E27FC236}">
                    <a16:creationId xmlns:a16="http://schemas.microsoft.com/office/drawing/2014/main" id="{3EB41273-6DBA-00FC-5390-21D77312444E}"/>
                  </a:ext>
                </a:extLst>
              </p14:cNvPr>
              <p14:cNvContentPartPr/>
              <p14:nvPr/>
            </p14:nvContentPartPr>
            <p14:xfrm>
              <a:off x="2527595" y="5969073"/>
              <a:ext cx="86760" cy="114120"/>
            </p14:xfrm>
          </p:contentPart>
        </mc:Choice>
        <mc:Fallback xmlns="">
          <p:pic>
            <p:nvPicPr>
              <p:cNvPr id="296" name="Freihand 295">
                <a:extLst>
                  <a:ext uri="{FF2B5EF4-FFF2-40B4-BE49-F238E27FC236}">
                    <a16:creationId xmlns:a16="http://schemas.microsoft.com/office/drawing/2014/main" id="{3EB41273-6DBA-00FC-5390-21D77312444E}"/>
                  </a:ext>
                </a:extLst>
              </p:cNvPr>
              <p:cNvPicPr/>
              <p:nvPr/>
            </p:nvPicPr>
            <p:blipFill>
              <a:blip r:embed="rId429"/>
              <a:stretch>
                <a:fillRect/>
              </a:stretch>
            </p:blipFill>
            <p:spPr>
              <a:xfrm>
                <a:off x="2518955" y="5960433"/>
                <a:ext cx="104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97" name="Freihand 296">
                <a:extLst>
                  <a:ext uri="{FF2B5EF4-FFF2-40B4-BE49-F238E27FC236}">
                    <a16:creationId xmlns:a16="http://schemas.microsoft.com/office/drawing/2014/main" id="{A30F92C9-1DD1-42A5-67AD-1DF90FBF9C92}"/>
                  </a:ext>
                </a:extLst>
              </p14:cNvPr>
              <p14:cNvContentPartPr/>
              <p14:nvPr/>
            </p14:nvContentPartPr>
            <p14:xfrm>
              <a:off x="2757995" y="5902833"/>
              <a:ext cx="240480" cy="145080"/>
            </p14:xfrm>
          </p:contentPart>
        </mc:Choice>
        <mc:Fallback xmlns="">
          <p:pic>
            <p:nvPicPr>
              <p:cNvPr id="297" name="Freihand 296">
                <a:extLst>
                  <a:ext uri="{FF2B5EF4-FFF2-40B4-BE49-F238E27FC236}">
                    <a16:creationId xmlns:a16="http://schemas.microsoft.com/office/drawing/2014/main" id="{A30F92C9-1DD1-42A5-67AD-1DF90FBF9C92}"/>
                  </a:ext>
                </a:extLst>
              </p:cNvPr>
              <p:cNvPicPr/>
              <p:nvPr/>
            </p:nvPicPr>
            <p:blipFill>
              <a:blip r:embed="rId431"/>
              <a:stretch>
                <a:fillRect/>
              </a:stretch>
            </p:blipFill>
            <p:spPr>
              <a:xfrm>
                <a:off x="2749355" y="5893833"/>
                <a:ext cx="2581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98" name="Freihand 297">
                <a:extLst>
                  <a:ext uri="{FF2B5EF4-FFF2-40B4-BE49-F238E27FC236}">
                    <a16:creationId xmlns:a16="http://schemas.microsoft.com/office/drawing/2014/main" id="{D3BE2FFC-54A5-7624-D063-34FA03E0EE89}"/>
                  </a:ext>
                </a:extLst>
              </p14:cNvPr>
              <p14:cNvContentPartPr/>
              <p14:nvPr/>
            </p14:nvContentPartPr>
            <p14:xfrm>
              <a:off x="3244355" y="5914353"/>
              <a:ext cx="144000" cy="108360"/>
            </p14:xfrm>
          </p:contentPart>
        </mc:Choice>
        <mc:Fallback xmlns="">
          <p:pic>
            <p:nvPicPr>
              <p:cNvPr id="298" name="Freihand 297">
                <a:extLst>
                  <a:ext uri="{FF2B5EF4-FFF2-40B4-BE49-F238E27FC236}">
                    <a16:creationId xmlns:a16="http://schemas.microsoft.com/office/drawing/2014/main" id="{D3BE2FFC-54A5-7624-D063-34FA03E0EE89}"/>
                  </a:ext>
                </a:extLst>
              </p:cNvPr>
              <p:cNvPicPr/>
              <p:nvPr/>
            </p:nvPicPr>
            <p:blipFill>
              <a:blip r:embed="rId433"/>
              <a:stretch>
                <a:fillRect/>
              </a:stretch>
            </p:blipFill>
            <p:spPr>
              <a:xfrm>
                <a:off x="3235715" y="5905353"/>
                <a:ext cx="161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99" name="Freihand 298">
                <a:extLst>
                  <a:ext uri="{FF2B5EF4-FFF2-40B4-BE49-F238E27FC236}">
                    <a16:creationId xmlns:a16="http://schemas.microsoft.com/office/drawing/2014/main" id="{C225878E-D809-E44D-57E9-67E9CC8E0A86}"/>
                  </a:ext>
                </a:extLst>
              </p14:cNvPr>
              <p14:cNvContentPartPr/>
              <p14:nvPr/>
            </p14:nvContentPartPr>
            <p14:xfrm>
              <a:off x="3433355" y="5926233"/>
              <a:ext cx="166320" cy="203760"/>
            </p14:xfrm>
          </p:contentPart>
        </mc:Choice>
        <mc:Fallback xmlns="">
          <p:pic>
            <p:nvPicPr>
              <p:cNvPr id="299" name="Freihand 298">
                <a:extLst>
                  <a:ext uri="{FF2B5EF4-FFF2-40B4-BE49-F238E27FC236}">
                    <a16:creationId xmlns:a16="http://schemas.microsoft.com/office/drawing/2014/main" id="{C225878E-D809-E44D-57E9-67E9CC8E0A86}"/>
                  </a:ext>
                </a:extLst>
              </p:cNvPr>
              <p:cNvPicPr/>
              <p:nvPr/>
            </p:nvPicPr>
            <p:blipFill>
              <a:blip r:embed="rId435"/>
              <a:stretch>
                <a:fillRect/>
              </a:stretch>
            </p:blipFill>
            <p:spPr>
              <a:xfrm>
                <a:off x="3424715" y="5917233"/>
                <a:ext cx="1839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00" name="Freihand 299">
                <a:extLst>
                  <a:ext uri="{FF2B5EF4-FFF2-40B4-BE49-F238E27FC236}">
                    <a16:creationId xmlns:a16="http://schemas.microsoft.com/office/drawing/2014/main" id="{A97C7974-BEA5-E5D8-21FB-48A215C615EF}"/>
                  </a:ext>
                </a:extLst>
              </p14:cNvPr>
              <p14:cNvContentPartPr/>
              <p14:nvPr/>
            </p14:nvContentPartPr>
            <p14:xfrm>
              <a:off x="3897395" y="5825433"/>
              <a:ext cx="137160" cy="200880"/>
            </p14:xfrm>
          </p:contentPart>
        </mc:Choice>
        <mc:Fallback xmlns="">
          <p:pic>
            <p:nvPicPr>
              <p:cNvPr id="300" name="Freihand 299">
                <a:extLst>
                  <a:ext uri="{FF2B5EF4-FFF2-40B4-BE49-F238E27FC236}">
                    <a16:creationId xmlns:a16="http://schemas.microsoft.com/office/drawing/2014/main" id="{A97C7974-BEA5-E5D8-21FB-48A215C615EF}"/>
                  </a:ext>
                </a:extLst>
              </p:cNvPr>
              <p:cNvPicPr/>
              <p:nvPr/>
            </p:nvPicPr>
            <p:blipFill>
              <a:blip r:embed="rId437"/>
              <a:stretch>
                <a:fillRect/>
              </a:stretch>
            </p:blipFill>
            <p:spPr>
              <a:xfrm>
                <a:off x="3888755" y="5816793"/>
                <a:ext cx="1548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01" name="Freihand 300">
                <a:extLst>
                  <a:ext uri="{FF2B5EF4-FFF2-40B4-BE49-F238E27FC236}">
                    <a16:creationId xmlns:a16="http://schemas.microsoft.com/office/drawing/2014/main" id="{EB9D7930-1F81-478F-C815-000728372A7C}"/>
                  </a:ext>
                </a:extLst>
              </p14:cNvPr>
              <p14:cNvContentPartPr/>
              <p14:nvPr/>
            </p14:nvContentPartPr>
            <p14:xfrm>
              <a:off x="4097195" y="5892033"/>
              <a:ext cx="103320" cy="96120"/>
            </p14:xfrm>
          </p:contentPart>
        </mc:Choice>
        <mc:Fallback xmlns="">
          <p:pic>
            <p:nvPicPr>
              <p:cNvPr id="301" name="Freihand 300">
                <a:extLst>
                  <a:ext uri="{FF2B5EF4-FFF2-40B4-BE49-F238E27FC236}">
                    <a16:creationId xmlns:a16="http://schemas.microsoft.com/office/drawing/2014/main" id="{EB9D7930-1F81-478F-C815-000728372A7C}"/>
                  </a:ext>
                </a:extLst>
              </p:cNvPr>
              <p:cNvPicPr/>
              <p:nvPr/>
            </p:nvPicPr>
            <p:blipFill>
              <a:blip r:embed="rId439"/>
              <a:stretch>
                <a:fillRect/>
              </a:stretch>
            </p:blipFill>
            <p:spPr>
              <a:xfrm>
                <a:off x="4088555" y="5883393"/>
                <a:ext cx="120960" cy="113760"/>
              </a:xfrm>
              <a:prstGeom prst="rect">
                <a:avLst/>
              </a:prstGeom>
            </p:spPr>
          </p:pic>
        </mc:Fallback>
      </mc:AlternateContent>
      <p:grpSp>
        <p:nvGrpSpPr>
          <p:cNvPr id="315" name="Gruppieren 314">
            <a:extLst>
              <a:ext uri="{FF2B5EF4-FFF2-40B4-BE49-F238E27FC236}">
                <a16:creationId xmlns:a16="http://schemas.microsoft.com/office/drawing/2014/main" id="{91E93089-96CC-F227-874A-8FFFF8B496F2}"/>
              </a:ext>
            </a:extLst>
          </p:cNvPr>
          <p:cNvGrpSpPr/>
          <p:nvPr/>
        </p:nvGrpSpPr>
        <p:grpSpPr>
          <a:xfrm>
            <a:off x="678995" y="5899233"/>
            <a:ext cx="801720" cy="634320"/>
            <a:chOff x="678995" y="5899233"/>
            <a:chExt cx="801720" cy="634320"/>
          </a:xfrm>
        </p:grpSpPr>
        <mc:AlternateContent xmlns:mc="http://schemas.openxmlformats.org/markup-compatibility/2006" xmlns:p14="http://schemas.microsoft.com/office/powerpoint/2010/main">
          <mc:Choice Requires="p14">
            <p:contentPart p14:bwMode="auto" r:id="rId440">
              <p14:nvContentPartPr>
                <p14:cNvPr id="288" name="Freihand 287">
                  <a:extLst>
                    <a:ext uri="{FF2B5EF4-FFF2-40B4-BE49-F238E27FC236}">
                      <a16:creationId xmlns:a16="http://schemas.microsoft.com/office/drawing/2014/main" id="{779EF633-6837-E842-4C13-75D9E33AAAB4}"/>
                    </a:ext>
                  </a:extLst>
                </p14:cNvPr>
                <p14:cNvContentPartPr/>
                <p14:nvPr/>
              </p14:nvContentPartPr>
              <p14:xfrm>
                <a:off x="678995" y="5926233"/>
                <a:ext cx="268920" cy="154440"/>
              </p14:xfrm>
            </p:contentPart>
          </mc:Choice>
          <mc:Fallback xmlns="">
            <p:pic>
              <p:nvPicPr>
                <p:cNvPr id="288" name="Freihand 287">
                  <a:extLst>
                    <a:ext uri="{FF2B5EF4-FFF2-40B4-BE49-F238E27FC236}">
                      <a16:creationId xmlns:a16="http://schemas.microsoft.com/office/drawing/2014/main" id="{779EF633-6837-E842-4C13-75D9E33AAAB4}"/>
                    </a:ext>
                  </a:extLst>
                </p:cNvPr>
                <p:cNvPicPr/>
                <p:nvPr/>
              </p:nvPicPr>
              <p:blipFill>
                <a:blip r:embed="rId441"/>
                <a:stretch>
                  <a:fillRect/>
                </a:stretch>
              </p:blipFill>
              <p:spPr>
                <a:xfrm>
                  <a:off x="669995" y="5917593"/>
                  <a:ext cx="2865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89" name="Freihand 288">
                  <a:extLst>
                    <a:ext uri="{FF2B5EF4-FFF2-40B4-BE49-F238E27FC236}">
                      <a16:creationId xmlns:a16="http://schemas.microsoft.com/office/drawing/2014/main" id="{86E910CF-6CAE-514A-F8A4-362C60480F1D}"/>
                    </a:ext>
                  </a:extLst>
                </p14:cNvPr>
                <p14:cNvContentPartPr/>
                <p14:nvPr/>
              </p14:nvContentPartPr>
              <p14:xfrm>
                <a:off x="1011635" y="5941713"/>
                <a:ext cx="301680" cy="292680"/>
              </p14:xfrm>
            </p:contentPart>
          </mc:Choice>
          <mc:Fallback xmlns="">
            <p:pic>
              <p:nvPicPr>
                <p:cNvPr id="289" name="Freihand 288">
                  <a:extLst>
                    <a:ext uri="{FF2B5EF4-FFF2-40B4-BE49-F238E27FC236}">
                      <a16:creationId xmlns:a16="http://schemas.microsoft.com/office/drawing/2014/main" id="{86E910CF-6CAE-514A-F8A4-362C60480F1D}"/>
                    </a:ext>
                  </a:extLst>
                </p:cNvPr>
                <p:cNvPicPr/>
                <p:nvPr/>
              </p:nvPicPr>
              <p:blipFill>
                <a:blip r:embed="rId443"/>
                <a:stretch>
                  <a:fillRect/>
                </a:stretch>
              </p:blipFill>
              <p:spPr>
                <a:xfrm>
                  <a:off x="1002635" y="5933073"/>
                  <a:ext cx="31932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90" name="Freihand 289">
                  <a:extLst>
                    <a:ext uri="{FF2B5EF4-FFF2-40B4-BE49-F238E27FC236}">
                      <a16:creationId xmlns:a16="http://schemas.microsoft.com/office/drawing/2014/main" id="{F8CE0543-98A3-DBC2-9D64-160A3DBD33F7}"/>
                    </a:ext>
                  </a:extLst>
                </p14:cNvPr>
                <p14:cNvContentPartPr/>
                <p14:nvPr/>
              </p14:nvContentPartPr>
              <p14:xfrm>
                <a:off x="1389635" y="5899233"/>
                <a:ext cx="91080" cy="114480"/>
              </p14:xfrm>
            </p:contentPart>
          </mc:Choice>
          <mc:Fallback xmlns="">
            <p:pic>
              <p:nvPicPr>
                <p:cNvPr id="290" name="Freihand 289">
                  <a:extLst>
                    <a:ext uri="{FF2B5EF4-FFF2-40B4-BE49-F238E27FC236}">
                      <a16:creationId xmlns:a16="http://schemas.microsoft.com/office/drawing/2014/main" id="{F8CE0543-98A3-DBC2-9D64-160A3DBD33F7}"/>
                    </a:ext>
                  </a:extLst>
                </p:cNvPr>
                <p:cNvPicPr/>
                <p:nvPr/>
              </p:nvPicPr>
              <p:blipFill>
                <a:blip r:embed="rId445"/>
                <a:stretch>
                  <a:fillRect/>
                </a:stretch>
              </p:blipFill>
              <p:spPr>
                <a:xfrm>
                  <a:off x="1380635" y="5890593"/>
                  <a:ext cx="1087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05" name="Freihand 304">
                  <a:extLst>
                    <a:ext uri="{FF2B5EF4-FFF2-40B4-BE49-F238E27FC236}">
                      <a16:creationId xmlns:a16="http://schemas.microsoft.com/office/drawing/2014/main" id="{4C0527A3-CE4E-453C-9450-89D7F40A3F56}"/>
                    </a:ext>
                  </a:extLst>
                </p14:cNvPr>
                <p14:cNvContentPartPr/>
                <p14:nvPr/>
              </p14:nvContentPartPr>
              <p14:xfrm>
                <a:off x="1031435" y="6319353"/>
                <a:ext cx="143640" cy="214200"/>
              </p14:xfrm>
            </p:contentPart>
          </mc:Choice>
          <mc:Fallback xmlns="">
            <p:pic>
              <p:nvPicPr>
                <p:cNvPr id="305" name="Freihand 304">
                  <a:extLst>
                    <a:ext uri="{FF2B5EF4-FFF2-40B4-BE49-F238E27FC236}">
                      <a16:creationId xmlns:a16="http://schemas.microsoft.com/office/drawing/2014/main" id="{4C0527A3-CE4E-453C-9450-89D7F40A3F56}"/>
                    </a:ext>
                  </a:extLst>
                </p:cNvPr>
                <p:cNvPicPr/>
                <p:nvPr/>
              </p:nvPicPr>
              <p:blipFill>
                <a:blip r:embed="rId447"/>
                <a:stretch>
                  <a:fillRect/>
                </a:stretch>
              </p:blipFill>
              <p:spPr>
                <a:xfrm>
                  <a:off x="1022795" y="6310713"/>
                  <a:ext cx="1612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06" name="Freihand 305">
                  <a:extLst>
                    <a:ext uri="{FF2B5EF4-FFF2-40B4-BE49-F238E27FC236}">
                      <a16:creationId xmlns:a16="http://schemas.microsoft.com/office/drawing/2014/main" id="{0CEB4D96-D5A6-09FF-4CC4-8D2253E10476}"/>
                    </a:ext>
                  </a:extLst>
                </p14:cNvPr>
                <p14:cNvContentPartPr/>
                <p14:nvPr/>
              </p14:nvContentPartPr>
              <p14:xfrm>
                <a:off x="1260395" y="6227193"/>
                <a:ext cx="123120" cy="167040"/>
              </p14:xfrm>
            </p:contentPart>
          </mc:Choice>
          <mc:Fallback xmlns="">
            <p:pic>
              <p:nvPicPr>
                <p:cNvPr id="306" name="Freihand 305">
                  <a:extLst>
                    <a:ext uri="{FF2B5EF4-FFF2-40B4-BE49-F238E27FC236}">
                      <a16:creationId xmlns:a16="http://schemas.microsoft.com/office/drawing/2014/main" id="{0CEB4D96-D5A6-09FF-4CC4-8D2253E10476}"/>
                    </a:ext>
                  </a:extLst>
                </p:cNvPr>
                <p:cNvPicPr/>
                <p:nvPr/>
              </p:nvPicPr>
              <p:blipFill>
                <a:blip r:embed="rId449"/>
                <a:stretch>
                  <a:fillRect/>
                </a:stretch>
              </p:blipFill>
              <p:spPr>
                <a:xfrm>
                  <a:off x="1251395" y="6218553"/>
                  <a:ext cx="1407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07" name="Freihand 306">
                  <a:extLst>
                    <a:ext uri="{FF2B5EF4-FFF2-40B4-BE49-F238E27FC236}">
                      <a16:creationId xmlns:a16="http://schemas.microsoft.com/office/drawing/2014/main" id="{2BA473C2-0543-3684-D183-67BC25CCB372}"/>
                    </a:ext>
                  </a:extLst>
                </p14:cNvPr>
                <p14:cNvContentPartPr/>
                <p14:nvPr/>
              </p14:nvContentPartPr>
              <p14:xfrm>
                <a:off x="1450835" y="6120273"/>
                <a:ext cx="24480" cy="100800"/>
              </p14:xfrm>
            </p:contentPart>
          </mc:Choice>
          <mc:Fallback xmlns="">
            <p:pic>
              <p:nvPicPr>
                <p:cNvPr id="307" name="Freihand 306">
                  <a:extLst>
                    <a:ext uri="{FF2B5EF4-FFF2-40B4-BE49-F238E27FC236}">
                      <a16:creationId xmlns:a16="http://schemas.microsoft.com/office/drawing/2014/main" id="{2BA473C2-0543-3684-D183-67BC25CCB372}"/>
                    </a:ext>
                  </a:extLst>
                </p:cNvPr>
                <p:cNvPicPr/>
                <p:nvPr/>
              </p:nvPicPr>
              <p:blipFill>
                <a:blip r:embed="rId451"/>
                <a:stretch>
                  <a:fillRect/>
                </a:stretch>
              </p:blipFill>
              <p:spPr>
                <a:xfrm>
                  <a:off x="1442195" y="6111633"/>
                  <a:ext cx="42120" cy="118440"/>
                </a:xfrm>
                <a:prstGeom prst="rect">
                  <a:avLst/>
                </a:prstGeom>
              </p:spPr>
            </p:pic>
          </mc:Fallback>
        </mc:AlternateContent>
      </p:grpSp>
      <p:grpSp>
        <p:nvGrpSpPr>
          <p:cNvPr id="314" name="Gruppieren 313">
            <a:extLst>
              <a:ext uri="{FF2B5EF4-FFF2-40B4-BE49-F238E27FC236}">
                <a16:creationId xmlns:a16="http://schemas.microsoft.com/office/drawing/2014/main" id="{655A0458-5A24-49A2-E3D7-BFC4A7A0E196}"/>
              </a:ext>
            </a:extLst>
          </p:cNvPr>
          <p:cNvGrpSpPr/>
          <p:nvPr/>
        </p:nvGrpSpPr>
        <p:grpSpPr>
          <a:xfrm>
            <a:off x="1789955" y="6335193"/>
            <a:ext cx="539280" cy="160560"/>
            <a:chOff x="1789955" y="6335193"/>
            <a:chExt cx="539280" cy="160560"/>
          </a:xfrm>
        </p:grpSpPr>
        <mc:AlternateContent xmlns:mc="http://schemas.openxmlformats.org/markup-compatibility/2006" xmlns:p14="http://schemas.microsoft.com/office/powerpoint/2010/main">
          <mc:Choice Requires="p14">
            <p:contentPart p14:bwMode="auto" r:id="rId452">
              <p14:nvContentPartPr>
                <p14:cNvPr id="308" name="Freihand 307">
                  <a:extLst>
                    <a:ext uri="{FF2B5EF4-FFF2-40B4-BE49-F238E27FC236}">
                      <a16:creationId xmlns:a16="http://schemas.microsoft.com/office/drawing/2014/main" id="{D98A6EF2-4D97-1CE8-2311-31897D61ACDF}"/>
                    </a:ext>
                  </a:extLst>
                </p14:cNvPr>
                <p14:cNvContentPartPr/>
                <p14:nvPr/>
              </p14:nvContentPartPr>
              <p14:xfrm>
                <a:off x="1789955" y="6381633"/>
                <a:ext cx="302400" cy="114120"/>
              </p14:xfrm>
            </p:contentPart>
          </mc:Choice>
          <mc:Fallback xmlns="">
            <p:pic>
              <p:nvPicPr>
                <p:cNvPr id="308" name="Freihand 307">
                  <a:extLst>
                    <a:ext uri="{FF2B5EF4-FFF2-40B4-BE49-F238E27FC236}">
                      <a16:creationId xmlns:a16="http://schemas.microsoft.com/office/drawing/2014/main" id="{D98A6EF2-4D97-1CE8-2311-31897D61ACDF}"/>
                    </a:ext>
                  </a:extLst>
                </p:cNvPr>
                <p:cNvPicPr/>
                <p:nvPr/>
              </p:nvPicPr>
              <p:blipFill>
                <a:blip r:embed="rId453"/>
                <a:stretch>
                  <a:fillRect/>
                </a:stretch>
              </p:blipFill>
              <p:spPr>
                <a:xfrm>
                  <a:off x="1780955" y="6372993"/>
                  <a:ext cx="3200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09" name="Freihand 308">
                  <a:extLst>
                    <a:ext uri="{FF2B5EF4-FFF2-40B4-BE49-F238E27FC236}">
                      <a16:creationId xmlns:a16="http://schemas.microsoft.com/office/drawing/2014/main" id="{D8AD4CF4-25BB-78A6-9F33-7002E3B825CA}"/>
                    </a:ext>
                  </a:extLst>
                </p14:cNvPr>
                <p14:cNvContentPartPr/>
                <p14:nvPr/>
              </p14:nvContentPartPr>
              <p14:xfrm>
                <a:off x="2208275" y="6335193"/>
                <a:ext cx="120960" cy="115200"/>
              </p14:xfrm>
            </p:contentPart>
          </mc:Choice>
          <mc:Fallback xmlns="">
            <p:pic>
              <p:nvPicPr>
                <p:cNvPr id="309" name="Freihand 308">
                  <a:extLst>
                    <a:ext uri="{FF2B5EF4-FFF2-40B4-BE49-F238E27FC236}">
                      <a16:creationId xmlns:a16="http://schemas.microsoft.com/office/drawing/2014/main" id="{D8AD4CF4-25BB-78A6-9F33-7002E3B825CA}"/>
                    </a:ext>
                  </a:extLst>
                </p:cNvPr>
                <p:cNvPicPr/>
                <p:nvPr/>
              </p:nvPicPr>
              <p:blipFill>
                <a:blip r:embed="rId455"/>
                <a:stretch>
                  <a:fillRect/>
                </a:stretch>
              </p:blipFill>
              <p:spPr>
                <a:xfrm>
                  <a:off x="2199635" y="6326553"/>
                  <a:ext cx="138600" cy="132840"/>
                </a:xfrm>
                <a:prstGeom prst="rect">
                  <a:avLst/>
                </a:prstGeom>
              </p:spPr>
            </p:pic>
          </mc:Fallback>
        </mc:AlternateContent>
      </p:grpSp>
      <p:grpSp>
        <p:nvGrpSpPr>
          <p:cNvPr id="313" name="Gruppieren 312">
            <a:extLst>
              <a:ext uri="{FF2B5EF4-FFF2-40B4-BE49-F238E27FC236}">
                <a16:creationId xmlns:a16="http://schemas.microsoft.com/office/drawing/2014/main" id="{4FFB47D0-9669-2874-1C37-59960B0D594F}"/>
              </a:ext>
            </a:extLst>
          </p:cNvPr>
          <p:cNvGrpSpPr/>
          <p:nvPr/>
        </p:nvGrpSpPr>
        <p:grpSpPr>
          <a:xfrm>
            <a:off x="2664395" y="6187593"/>
            <a:ext cx="453960" cy="273600"/>
            <a:chOff x="2664395" y="6187593"/>
            <a:chExt cx="453960" cy="273600"/>
          </a:xfrm>
        </p:grpSpPr>
        <mc:AlternateContent xmlns:mc="http://schemas.openxmlformats.org/markup-compatibility/2006" xmlns:p14="http://schemas.microsoft.com/office/powerpoint/2010/main">
          <mc:Choice Requires="p14">
            <p:contentPart p14:bwMode="auto" r:id="rId456">
              <p14:nvContentPartPr>
                <p14:cNvPr id="310" name="Freihand 309">
                  <a:extLst>
                    <a:ext uri="{FF2B5EF4-FFF2-40B4-BE49-F238E27FC236}">
                      <a16:creationId xmlns:a16="http://schemas.microsoft.com/office/drawing/2014/main" id="{4C6C332A-9C3D-93D6-322D-67E6E7690F9A}"/>
                    </a:ext>
                  </a:extLst>
                </p14:cNvPr>
                <p14:cNvContentPartPr/>
                <p14:nvPr/>
              </p14:nvContentPartPr>
              <p14:xfrm>
                <a:off x="2664395" y="6345633"/>
                <a:ext cx="170640" cy="115560"/>
              </p14:xfrm>
            </p:contentPart>
          </mc:Choice>
          <mc:Fallback xmlns="">
            <p:pic>
              <p:nvPicPr>
                <p:cNvPr id="310" name="Freihand 309">
                  <a:extLst>
                    <a:ext uri="{FF2B5EF4-FFF2-40B4-BE49-F238E27FC236}">
                      <a16:creationId xmlns:a16="http://schemas.microsoft.com/office/drawing/2014/main" id="{4C6C332A-9C3D-93D6-322D-67E6E7690F9A}"/>
                    </a:ext>
                  </a:extLst>
                </p:cNvPr>
                <p:cNvPicPr/>
                <p:nvPr/>
              </p:nvPicPr>
              <p:blipFill>
                <a:blip r:embed="rId457"/>
                <a:stretch>
                  <a:fillRect/>
                </a:stretch>
              </p:blipFill>
              <p:spPr>
                <a:xfrm>
                  <a:off x="2655395" y="6336993"/>
                  <a:ext cx="1882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11" name="Freihand 310">
                  <a:extLst>
                    <a:ext uri="{FF2B5EF4-FFF2-40B4-BE49-F238E27FC236}">
                      <a16:creationId xmlns:a16="http://schemas.microsoft.com/office/drawing/2014/main" id="{87FC1420-6514-2022-C907-03FA75C37A90}"/>
                    </a:ext>
                  </a:extLst>
                </p14:cNvPr>
                <p14:cNvContentPartPr/>
                <p14:nvPr/>
              </p14:nvContentPartPr>
              <p14:xfrm>
                <a:off x="2948795" y="6263193"/>
                <a:ext cx="66600" cy="129600"/>
              </p14:xfrm>
            </p:contentPart>
          </mc:Choice>
          <mc:Fallback xmlns="">
            <p:pic>
              <p:nvPicPr>
                <p:cNvPr id="311" name="Freihand 310">
                  <a:extLst>
                    <a:ext uri="{FF2B5EF4-FFF2-40B4-BE49-F238E27FC236}">
                      <a16:creationId xmlns:a16="http://schemas.microsoft.com/office/drawing/2014/main" id="{87FC1420-6514-2022-C907-03FA75C37A90}"/>
                    </a:ext>
                  </a:extLst>
                </p:cNvPr>
                <p:cNvPicPr/>
                <p:nvPr/>
              </p:nvPicPr>
              <p:blipFill>
                <a:blip r:embed="rId459"/>
                <a:stretch>
                  <a:fillRect/>
                </a:stretch>
              </p:blipFill>
              <p:spPr>
                <a:xfrm>
                  <a:off x="2939795" y="6254193"/>
                  <a:ext cx="842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12" name="Freihand 311">
                  <a:extLst>
                    <a:ext uri="{FF2B5EF4-FFF2-40B4-BE49-F238E27FC236}">
                      <a16:creationId xmlns:a16="http://schemas.microsoft.com/office/drawing/2014/main" id="{EC221205-BF8B-27ED-0608-AC2F7F76BF11}"/>
                    </a:ext>
                  </a:extLst>
                </p14:cNvPr>
                <p14:cNvContentPartPr/>
                <p14:nvPr/>
              </p14:nvContentPartPr>
              <p14:xfrm>
                <a:off x="3109715" y="6187593"/>
                <a:ext cx="8640" cy="121680"/>
              </p14:xfrm>
            </p:contentPart>
          </mc:Choice>
          <mc:Fallback xmlns="">
            <p:pic>
              <p:nvPicPr>
                <p:cNvPr id="312" name="Freihand 311">
                  <a:extLst>
                    <a:ext uri="{FF2B5EF4-FFF2-40B4-BE49-F238E27FC236}">
                      <a16:creationId xmlns:a16="http://schemas.microsoft.com/office/drawing/2014/main" id="{EC221205-BF8B-27ED-0608-AC2F7F76BF11}"/>
                    </a:ext>
                  </a:extLst>
                </p:cNvPr>
                <p:cNvPicPr/>
                <p:nvPr/>
              </p:nvPicPr>
              <p:blipFill>
                <a:blip r:embed="rId461"/>
                <a:stretch>
                  <a:fillRect/>
                </a:stretch>
              </p:blipFill>
              <p:spPr>
                <a:xfrm>
                  <a:off x="3100715" y="6178593"/>
                  <a:ext cx="26280" cy="13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2">
            <p14:nvContentPartPr>
              <p14:cNvPr id="316" name="Freihand 315">
                <a:extLst>
                  <a:ext uri="{FF2B5EF4-FFF2-40B4-BE49-F238E27FC236}">
                    <a16:creationId xmlns:a16="http://schemas.microsoft.com/office/drawing/2014/main" id="{277526E7-8022-6DAE-3992-F1FC63DF0081}"/>
                  </a:ext>
                </a:extLst>
              </p14:cNvPr>
              <p14:cNvContentPartPr/>
              <p14:nvPr/>
            </p14:nvContentPartPr>
            <p14:xfrm>
              <a:off x="8240795" y="107553"/>
              <a:ext cx="3738960" cy="1078920"/>
            </p14:xfrm>
          </p:contentPart>
        </mc:Choice>
        <mc:Fallback xmlns="">
          <p:pic>
            <p:nvPicPr>
              <p:cNvPr id="316" name="Freihand 315">
                <a:extLst>
                  <a:ext uri="{FF2B5EF4-FFF2-40B4-BE49-F238E27FC236}">
                    <a16:creationId xmlns:a16="http://schemas.microsoft.com/office/drawing/2014/main" id="{277526E7-8022-6DAE-3992-F1FC63DF0081}"/>
                  </a:ext>
                </a:extLst>
              </p:cNvPr>
              <p:cNvPicPr/>
              <p:nvPr/>
            </p:nvPicPr>
            <p:blipFill>
              <a:blip r:embed="rId463"/>
              <a:stretch>
                <a:fillRect/>
              </a:stretch>
            </p:blipFill>
            <p:spPr>
              <a:xfrm>
                <a:off x="8232155" y="98913"/>
                <a:ext cx="3756600" cy="1096560"/>
              </a:xfrm>
              <a:prstGeom prst="rect">
                <a:avLst/>
              </a:prstGeom>
            </p:spPr>
          </p:pic>
        </mc:Fallback>
      </mc:AlternateContent>
    </p:spTree>
    <p:extLst>
      <p:ext uri="{BB962C8B-B14F-4D97-AF65-F5344CB8AC3E}">
        <p14:creationId xmlns:p14="http://schemas.microsoft.com/office/powerpoint/2010/main" val="208667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59555" y="41486"/>
            <a:ext cx="9692303"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Monetary and Fiscal policy in the Neocalssical theory</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884009"/>
              </a:xfrm>
              <a:prstGeom prst="rect">
                <a:avLst/>
              </a:prstGeom>
              <a:noFill/>
              <a:ln>
                <a:noFill/>
              </a:ln>
            </p:spPr>
            <p:txBody>
              <a:bodyPr vert="horz" wrap="square" lIns="81646" tIns="40823" rIns="81646" bIns="40823" anchorCtr="0" compatLnSpc="0">
                <a:spAutoFit/>
              </a:bodyPr>
              <a:lstStyle/>
              <a:p>
                <a:r>
                  <a:rPr lang="de-DE"/>
                  <a:t>In the neocalssical theory monetary and fiscal policy have ultimately no effect on real variables since the production level </a:t>
                </a:r>
                <a:r>
                  <a:rPr lang="de-DE" err="1"/>
                  <a:t>y</a:t>
                </a:r>
                <a:r>
                  <a:rPr lang="de-DE" baseline="30000" err="1"/>
                  <a:t>S</a:t>
                </a:r>
                <a:r>
                  <a:rPr lang="de-DE"/>
                  <a:t> depends only on the framework conditions of the economy. Thus only the production function and preferences of households are relevant. Whilst this framework is not change production level</a:t>
                </a:r>
                <a:r>
                  <a:rPr lang="en-US" altLang="en-US"/>
                  <a:t> </a:t>
                </a:r>
                <a:r>
                  <a:rPr lang="en-US" altLang="en-US" dirty="0"/>
                  <a:t>y</a:t>
                </a:r>
                <a:r>
                  <a:rPr lang="en-US" altLang="en-US"/>
                  <a:t>* and real wage </a:t>
                </a:r>
                <a14:m>
                  <m:oMath xmlns:m="http://schemas.openxmlformats.org/officeDocument/2006/math">
                    <m:r>
                      <m:rPr>
                        <m:sty m:val="p"/>
                      </m:rPr>
                      <a:rPr lang="el-GR" i="1">
                        <a:latin typeface="Cambria Math" panose="02040503050406030204" pitchFamily="18" charset="0"/>
                      </a:rPr>
                      <m:t>ω</m:t>
                    </m:r>
                  </m:oMath>
                </a14:m>
                <a:r>
                  <a:rPr lang="en-US" altLang="en-US"/>
                  <a:t>* stays unchanged.</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884009"/>
              </a:xfrm>
              <a:prstGeom prst="rect">
                <a:avLst/>
              </a:prstGeom>
              <a:blipFill>
                <a:blip r:embed="rId3"/>
                <a:stretch>
                  <a:fillRect l="-458" t="-11034" r="-611"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884009"/>
              </a:xfrm>
              <a:prstGeom prst="rect">
                <a:avLst/>
              </a:prstGeom>
              <a:noFill/>
              <a:ln>
                <a:noFill/>
              </a:ln>
            </p:spPr>
            <p:txBody>
              <a:bodyPr vert="horz" wrap="square" lIns="81646" tIns="40823" rIns="81646" bIns="40823" anchorCtr="0" compatLnSpc="0">
                <a:spAutoFit/>
              </a:bodyPr>
              <a:lstStyle/>
              <a:p>
                <a:r>
                  <a:rPr lang="de-DE" b="1"/>
                  <a:t>Monetary policy: </a:t>
                </a:r>
                <a:r>
                  <a:rPr lang="de-DE"/>
                  <a:t>An increase of the amount of money shifts the curve of the camebridge equation to the leftand thus price level is increased 1:1. Therefore an increased amount of money increases nominal wages, but this increase is totally absorbed by the increase of price implying,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884009"/>
              </a:xfrm>
              <a:prstGeom prst="rect">
                <a:avLst/>
              </a:prstGeom>
              <a:blipFill>
                <a:blip r:embed="rId4"/>
                <a:stretch>
                  <a:fillRect l="-450" t="-3448" r="-800"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103413" y="3251480"/>
                <a:ext cx="11968843" cy="878815"/>
              </a:xfrm>
              <a:prstGeom prst="rect">
                <a:avLst/>
              </a:prstGeom>
              <a:noFill/>
              <a:ln>
                <a:noFill/>
              </a:ln>
            </p:spPr>
            <p:txBody>
              <a:bodyPr vert="horz" wrap="square" lIns="81646" tIns="40823" rIns="81646" bIns="40823" anchorCtr="0" compatLnSpc="0">
                <a:spAutoFit/>
              </a:bodyPr>
              <a:lstStyle/>
              <a:p>
                <a:r>
                  <a:rPr lang="de-DE" b="1"/>
                  <a:t>Fiscal policy: </a:t>
                </a:r>
                <a:r>
                  <a:rPr lang="de-DE"/>
                  <a:t>Increased governement expenditure increases the demand for goods in general. Enterprises can react via an increase of quantity and prices. This time in opposite to Keynes prices are fully flexible and therefore additional demand is totally absorbed by an increase of prices and again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7" name="Textfeld 6"/>
              <p:cNvSpPr txBox="1">
                <a:spLocks noRot="1" noChangeAspect="1" noMove="1" noResize="1" noEditPoints="1" noAdjustHandles="1" noChangeArrowheads="1" noChangeShapeType="1" noTextEdit="1"/>
              </p:cNvSpPr>
              <p:nvPr/>
            </p:nvSpPr>
            <p:spPr>
              <a:xfrm>
                <a:off x="103413" y="3251480"/>
                <a:ext cx="11968843" cy="878815"/>
              </a:xfrm>
              <a:prstGeom prst="rect">
                <a:avLst/>
              </a:prstGeom>
              <a:blipFill>
                <a:blip r:embed="rId5"/>
                <a:stretch>
                  <a:fillRect l="-458" t="-3448" b="-10345"/>
                </a:stretch>
              </a:blipFill>
              <a:ln>
                <a:noFill/>
              </a:ln>
            </p:spPr>
            <p:txBody>
              <a:bodyPr/>
              <a:lstStyle/>
              <a:p>
                <a:r>
                  <a:rPr lang="de-DE">
                    <a:noFill/>
                  </a:rPr>
                  <a:t> </a:t>
                </a:r>
              </a:p>
            </p:txBody>
          </p:sp>
        </mc:Fallback>
      </mc:AlternateContent>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730</Words>
  <Application>Microsoft Office PowerPoint</Application>
  <PresentationFormat>Breitbild</PresentationFormat>
  <Paragraphs>125</Paragraphs>
  <Slides>17</Slides>
  <Notes>13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Arial</vt:lpstr>
      <vt:lpstr>Calibri</vt:lpstr>
      <vt:lpstr>Cambria Math</vt:lpstr>
      <vt:lpstr>Helvetica Neue</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318</cp:revision>
  <cp:lastPrinted>2022-03-02T20:18:27Z</cp:lastPrinted>
  <dcterms:created xsi:type="dcterms:W3CDTF">2022-03-01T20:52:11Z</dcterms:created>
  <dcterms:modified xsi:type="dcterms:W3CDTF">2022-12-13T12:57:16Z</dcterms:modified>
</cp:coreProperties>
</file>